
<file path=[Content_Types].xml><?xml version="1.0" encoding="utf-8"?>
<Types xmlns="http://schemas.openxmlformats.org/package/2006/content-types">
  <Default Extension="emf" ContentType="image/x-emf"/>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1.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2.xml" ContentType="application/vnd.openxmlformats-officedocument.themeOverride+xml"/>
  <Override PartName="/ppt/notesSlides/notesSlide2.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3.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theme/themeOverride3.xml" ContentType="application/vnd.openxmlformats-officedocument.themeOverr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theme/themeOverride4.xml" ContentType="application/vnd.openxmlformats-officedocument.themeOverr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3.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4.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5.xml" ContentType="application/vnd.openxmlformats-officedocument.drawingml.chart+xml"/>
  <Override PartName="/ppt/charts/style35.xml" ContentType="application/vnd.ms-office.chartstyle+xml"/>
  <Override PartName="/ppt/charts/colors35.xml" ContentType="application/vnd.ms-office.chartcolorstyle+xml"/>
  <Override PartName="/ppt/notesSlides/notesSlide4.xml" ContentType="application/vnd.openxmlformats-officedocument.presentationml.notesSlide+xml"/>
  <Override PartName="/ppt/charts/chart36.xml" ContentType="application/vnd.openxmlformats-officedocument.drawingml.chart+xml"/>
  <Override PartName="/ppt/charts/style36.xml" ContentType="application/vnd.ms-office.chartstyle+xml"/>
  <Override PartName="/ppt/charts/colors36.xml" ContentType="application/vnd.ms-office.chartcolorstyle+xml"/>
  <Override PartName="/ppt/theme/themeOverride5.xml" ContentType="application/vnd.openxmlformats-officedocument.themeOverride+xml"/>
  <Override PartName="/ppt/charts/chart37.xml" ContentType="application/vnd.openxmlformats-officedocument.drawingml.chart+xml"/>
  <Override PartName="/ppt/charts/style37.xml" ContentType="application/vnd.ms-office.chartstyle+xml"/>
  <Override PartName="/ppt/charts/colors37.xml" ContentType="application/vnd.ms-office.chartcolorstyle+xml"/>
  <Override PartName="/ppt/theme/themeOverride6.xml" ContentType="application/vnd.openxmlformats-officedocument.themeOverride+xml"/>
  <Override PartName="/ppt/notesSlides/notesSlide5.xml" ContentType="application/vnd.openxmlformats-officedocument.presentationml.notesSlide+xml"/>
  <Override PartName="/ppt/charts/chart38.xml" ContentType="application/vnd.openxmlformats-officedocument.drawingml.chart+xml"/>
  <Override PartName="/ppt/charts/style38.xml" ContentType="application/vnd.ms-office.chartstyle+xml"/>
  <Override PartName="/ppt/charts/colors38.xml" ContentType="application/vnd.ms-office.chartcolorstyle+xml"/>
  <Override PartName="/ppt/theme/themeOverride7.xml" ContentType="application/vnd.openxmlformats-officedocument.themeOverride+xml"/>
  <Override PartName="/ppt/charts/chart39.xml" ContentType="application/vnd.openxmlformats-officedocument.drawingml.chart+xml"/>
  <Override PartName="/ppt/charts/style39.xml" ContentType="application/vnd.ms-office.chartstyle+xml"/>
  <Override PartName="/ppt/charts/colors39.xml" ContentType="application/vnd.ms-office.chartcolorstyle+xml"/>
  <Override PartName="/ppt/theme/themeOverride8.xml" ContentType="application/vnd.openxmlformats-officedocument.themeOverride+xml"/>
  <Override PartName="/ppt/notesSlides/notesSlide6.xml" ContentType="application/vnd.openxmlformats-officedocument.presentationml.notesSlide+xml"/>
  <Override PartName="/ppt/charts/chart40.xml" ContentType="application/vnd.openxmlformats-officedocument.drawingml.chart+xml"/>
  <Override PartName="/ppt/charts/style40.xml" ContentType="application/vnd.ms-office.chartstyle+xml"/>
  <Override PartName="/ppt/charts/colors40.xml" ContentType="application/vnd.ms-office.chartcolorstyle+xml"/>
  <Override PartName="/ppt/theme/themeOverride9.xml" ContentType="application/vnd.openxmlformats-officedocument.themeOverride+xml"/>
  <Override PartName="/ppt/charts/chart41.xml" ContentType="application/vnd.openxmlformats-officedocument.drawingml.chart+xml"/>
  <Override PartName="/ppt/charts/style41.xml" ContentType="application/vnd.ms-office.chartstyle+xml"/>
  <Override PartName="/ppt/charts/colors41.xml" ContentType="application/vnd.ms-office.chartcolorstyle+xml"/>
  <Override PartName="/ppt/theme/themeOverride10.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8" r:id="rId1"/>
  </p:sldMasterIdLst>
  <p:notesMasterIdLst>
    <p:notesMasterId r:id="rId28"/>
  </p:notesMasterIdLst>
  <p:sldIdLst>
    <p:sldId id="329" r:id="rId2"/>
    <p:sldId id="307" r:id="rId3"/>
    <p:sldId id="308" r:id="rId4"/>
    <p:sldId id="313" r:id="rId5"/>
    <p:sldId id="314" r:id="rId6"/>
    <p:sldId id="318" r:id="rId7"/>
    <p:sldId id="317" r:id="rId8"/>
    <p:sldId id="331" r:id="rId9"/>
    <p:sldId id="332" r:id="rId10"/>
    <p:sldId id="272" r:id="rId11"/>
    <p:sldId id="319" r:id="rId12"/>
    <p:sldId id="320" r:id="rId13"/>
    <p:sldId id="330" r:id="rId14"/>
    <p:sldId id="321" r:id="rId15"/>
    <p:sldId id="322" r:id="rId16"/>
    <p:sldId id="323" r:id="rId17"/>
    <p:sldId id="334" r:id="rId18"/>
    <p:sldId id="325" r:id="rId19"/>
    <p:sldId id="326" r:id="rId20"/>
    <p:sldId id="327" r:id="rId21"/>
    <p:sldId id="328" r:id="rId22"/>
    <p:sldId id="267" r:id="rId23"/>
    <p:sldId id="268" r:id="rId24"/>
    <p:sldId id="269" r:id="rId25"/>
    <p:sldId id="276" r:id="rId26"/>
    <p:sldId id="277" r:id="rId27"/>
  </p:sldIdLst>
  <p:sldSz cx="9144000" cy="5143500" type="screen16x9"/>
  <p:notesSz cx="6858000" cy="9144000"/>
  <p:embeddedFontLst>
    <p:embeddedFont>
      <p:font typeface="Fjalla One" panose="02000506040000020004" pitchFamily="2" charset="0"/>
      <p:regular r:id="rId29"/>
    </p:embeddedFont>
    <p:embeddedFont>
      <p:font typeface="Lato" panose="020F0502020204030203" pitchFamily="34" charset="0"/>
      <p:regular r:id="rId30"/>
      <p:bold r:id="rId31"/>
      <p:italic r:id="rId32"/>
      <p:boldItalic r:id="rId33"/>
    </p:embeddedFont>
    <p:embeddedFont>
      <p:font typeface="Lato Light" panose="020F0502020204030203"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userDrawn="1">
          <p15:clr>
            <a:srgbClr val="A4A3A4"/>
          </p15:clr>
        </p15:guide>
        <p15:guide id="2" orient="horz" pos="162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193E91D-9A6F-1FBD-D2CE-F1AE4934D9CA}" name="Bruno Fernandes" initials="" userId="S::Bruno.Fernandes@iestrungvuon.onmicrosoft.com::8cd1181e-c582-4e4d-9fd4-2c039dba1167" providerId="AD"/>
  <p188:author id="{4DAED1D8-E25D-4D96-45DB-1AFB1CE67D63}" name="bruno.fernandes" initials="b" userId="S::bruno.fernandes@nomadglobal.com::9dadd06c-9640-4cc8-a247-e03d58b16c49"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9F7"/>
    <a:srgbClr val="D8E5DB"/>
    <a:srgbClr val="212121"/>
    <a:srgbClr val="008380"/>
    <a:srgbClr val="1A1A13"/>
    <a:srgbClr val="FF0027"/>
    <a:srgbClr val="00C835"/>
    <a:srgbClr val="FFCE00"/>
    <a:srgbClr val="00C1B9"/>
    <a:srgbClr val="A3B6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9" autoAdjust="0"/>
    <p:restoredTop sz="94556" autoAdjust="0"/>
  </p:normalViewPr>
  <p:slideViewPr>
    <p:cSldViewPr snapToGrid="0">
      <p:cViewPr varScale="1">
        <p:scale>
          <a:sx n="153" d="100"/>
          <a:sy n="153" d="100"/>
        </p:scale>
        <p:origin x="320" y="168"/>
      </p:cViewPr>
      <p:guideLst>
        <p:guide pos="2880"/>
        <p:guide orient="horz" pos="162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6.fntdata"/><Relationship Id="rId42" Type="http://schemas.microsoft.com/office/2018/10/relationships/authors" Targe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15.xml"/><Relationship Id="rId1" Type="http://schemas.microsoft.com/office/2011/relationships/chartStyle" Target="style15.xml"/><Relationship Id="rId4" Type="http://schemas.openxmlformats.org/officeDocument/2006/relationships/package" Target="../embeddings/Microsoft_Excel_Worksheet14.xlsx"/></Relationships>
</file>

<file path=ppt/charts/_rels/chart16.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16.xml"/><Relationship Id="rId1" Type="http://schemas.microsoft.com/office/2011/relationships/chartStyle" Target="style16.xml"/><Relationship Id="rId4" Type="http://schemas.openxmlformats.org/officeDocument/2006/relationships/package" Target="../embeddings/Microsoft_Excel_Worksheet15.xlsx"/></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8.xml"/><Relationship Id="rId1" Type="http://schemas.microsoft.com/office/2011/relationships/chartStyle" Target="style28.xml"/></Relationships>
</file>

<file path=ppt/charts/_rels/chart29.xml.rels><?xml version="1.0" encoding="UTF-8" standalone="yes"?>
<Relationships xmlns="http://schemas.openxmlformats.org/package/2006/relationships"><Relationship Id="rId3" Type="http://schemas.openxmlformats.org/officeDocument/2006/relationships/package" Target="../embeddings/Microsoft_Excel_Worksheet28.xlsx"/><Relationship Id="rId2" Type="http://schemas.microsoft.com/office/2011/relationships/chartColorStyle" Target="colors29.xml"/><Relationship Id="rId1" Type="http://schemas.microsoft.com/office/2011/relationships/chartStyle" Target="style29.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30.xml.rels><?xml version="1.0" encoding="UTF-8" standalone="yes"?>
<Relationships xmlns="http://schemas.openxmlformats.org/package/2006/relationships"><Relationship Id="rId3" Type="http://schemas.openxmlformats.org/officeDocument/2006/relationships/package" Target="../embeddings/Microsoft_Excel_Worksheet29.xlsx"/><Relationship Id="rId2" Type="http://schemas.microsoft.com/office/2011/relationships/chartColorStyle" Target="colors30.xml"/><Relationship Id="rId1" Type="http://schemas.microsoft.com/office/2011/relationships/chartStyle" Target="style30.xml"/></Relationships>
</file>

<file path=ppt/charts/_rels/chart31.xml.rels><?xml version="1.0" encoding="UTF-8" standalone="yes"?>
<Relationships xmlns="http://schemas.openxmlformats.org/package/2006/relationships"><Relationship Id="rId3" Type="http://schemas.openxmlformats.org/officeDocument/2006/relationships/package" Target="../embeddings/Microsoft_Excel_Worksheet30.xlsx"/><Relationship Id="rId2" Type="http://schemas.microsoft.com/office/2011/relationships/chartColorStyle" Target="colors31.xml"/><Relationship Id="rId1" Type="http://schemas.microsoft.com/office/2011/relationships/chartStyle" Target="style31.xml"/></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32.xml"/><Relationship Id="rId1" Type="http://schemas.microsoft.com/office/2011/relationships/chartStyle" Target="style32.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33.xml"/><Relationship Id="rId1" Type="http://schemas.microsoft.com/office/2011/relationships/chartStyle" Target="style33.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34.xml"/><Relationship Id="rId1" Type="http://schemas.microsoft.com/office/2011/relationships/chartStyle" Target="style34.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35.xml"/><Relationship Id="rId1" Type="http://schemas.microsoft.com/office/2011/relationships/chartStyle" Target="style35.xml"/></Relationships>
</file>

<file path=ppt/charts/_rels/chart36.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36.xml"/><Relationship Id="rId1" Type="http://schemas.microsoft.com/office/2011/relationships/chartStyle" Target="style36.xml"/><Relationship Id="rId4"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37.xml"/><Relationship Id="rId1" Type="http://schemas.microsoft.com/office/2011/relationships/chartStyle" Target="style37.xml"/><Relationship Id="rId4"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38.xml"/><Relationship Id="rId1" Type="http://schemas.microsoft.com/office/2011/relationships/chartStyle" Target="style38.xml"/><Relationship Id="rId4"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39.xml"/><Relationship Id="rId1" Type="http://schemas.microsoft.com/office/2011/relationships/chartStyle" Target="style39.xml"/><Relationship Id="rId4"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40.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40.xml"/><Relationship Id="rId1" Type="http://schemas.microsoft.com/office/2011/relationships/chartStyle" Target="style40.xml"/><Relationship Id="rId4"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41.xml"/><Relationship Id="rId1" Type="http://schemas.microsoft.com/office/2011/relationships/chartStyle" Target="style41.xml"/><Relationship Id="rId4" Type="http://schemas.openxmlformats.org/officeDocument/2006/relationships/package" Target="../embeddings/Microsoft_Excel_Worksheet40.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0472440944877E-2"/>
          <c:y val="7.1052542386854656E-2"/>
          <c:w val="0.92857948312016558"/>
          <c:h val="0.76584489893627905"/>
        </c:manualLayout>
      </c:layout>
      <c:lineChart>
        <c:grouping val="standard"/>
        <c:varyColors val="0"/>
        <c:ser>
          <c:idx val="0"/>
          <c:order val="0"/>
          <c:tx>
            <c:strRef>
              <c:f>Sheet1!$B$1</c:f>
              <c:strCache>
                <c:ptCount val="1"/>
                <c:pt idx="0">
                  <c:v>Reino Unido</c:v>
                </c:pt>
              </c:strCache>
            </c:strRef>
          </c:tx>
          <c:spPr>
            <a:ln w="12700" cap="rnd">
              <a:solidFill>
                <a:srgbClr val="1A1A13"/>
              </a:solidFill>
              <a:round/>
            </a:ln>
            <a:effectLst/>
          </c:spPr>
          <c:marker>
            <c:symbol val="none"/>
          </c:marker>
          <c:cat>
            <c:numRef>
              <c:f>Sheet1!$A$2:$A$268</c:f>
              <c:numCache>
                <c:formatCode>m/d/yy</c:formatCode>
                <c:ptCount val="267"/>
                <c:pt idx="0">
                  <c:v>37257</c:v>
                </c:pt>
                <c:pt idx="1">
                  <c:v>37288</c:v>
                </c:pt>
                <c:pt idx="2">
                  <c:v>37316</c:v>
                </c:pt>
                <c:pt idx="3">
                  <c:v>37347</c:v>
                </c:pt>
                <c:pt idx="4">
                  <c:v>37377</c:v>
                </c:pt>
                <c:pt idx="5">
                  <c:v>37408</c:v>
                </c:pt>
                <c:pt idx="6">
                  <c:v>37438</c:v>
                </c:pt>
                <c:pt idx="7">
                  <c:v>37469</c:v>
                </c:pt>
                <c:pt idx="8">
                  <c:v>37500</c:v>
                </c:pt>
                <c:pt idx="9">
                  <c:v>37530</c:v>
                </c:pt>
                <c:pt idx="10">
                  <c:v>37561</c:v>
                </c:pt>
                <c:pt idx="11">
                  <c:v>37591</c:v>
                </c:pt>
                <c:pt idx="12">
                  <c:v>37622</c:v>
                </c:pt>
                <c:pt idx="13">
                  <c:v>37653</c:v>
                </c:pt>
                <c:pt idx="14">
                  <c:v>37681</c:v>
                </c:pt>
                <c:pt idx="15">
                  <c:v>37712</c:v>
                </c:pt>
                <c:pt idx="16">
                  <c:v>37742</c:v>
                </c:pt>
                <c:pt idx="17">
                  <c:v>37773</c:v>
                </c:pt>
                <c:pt idx="18">
                  <c:v>37803</c:v>
                </c:pt>
                <c:pt idx="19">
                  <c:v>37834</c:v>
                </c:pt>
                <c:pt idx="20">
                  <c:v>37865</c:v>
                </c:pt>
                <c:pt idx="21">
                  <c:v>37895</c:v>
                </c:pt>
                <c:pt idx="22">
                  <c:v>37926</c:v>
                </c:pt>
                <c:pt idx="23">
                  <c:v>37956</c:v>
                </c:pt>
                <c:pt idx="24">
                  <c:v>37987</c:v>
                </c:pt>
                <c:pt idx="25">
                  <c:v>38018</c:v>
                </c:pt>
                <c:pt idx="26">
                  <c:v>38047</c:v>
                </c:pt>
                <c:pt idx="27">
                  <c:v>38078</c:v>
                </c:pt>
                <c:pt idx="28">
                  <c:v>38108</c:v>
                </c:pt>
                <c:pt idx="29">
                  <c:v>38139</c:v>
                </c:pt>
                <c:pt idx="30">
                  <c:v>38169</c:v>
                </c:pt>
                <c:pt idx="31">
                  <c:v>38200</c:v>
                </c:pt>
                <c:pt idx="32">
                  <c:v>38231</c:v>
                </c:pt>
                <c:pt idx="33">
                  <c:v>38261</c:v>
                </c:pt>
                <c:pt idx="34">
                  <c:v>38292</c:v>
                </c:pt>
                <c:pt idx="35">
                  <c:v>38322</c:v>
                </c:pt>
                <c:pt idx="36">
                  <c:v>38353</c:v>
                </c:pt>
                <c:pt idx="37">
                  <c:v>38384</c:v>
                </c:pt>
                <c:pt idx="38">
                  <c:v>38412</c:v>
                </c:pt>
                <c:pt idx="39">
                  <c:v>38443</c:v>
                </c:pt>
                <c:pt idx="40">
                  <c:v>38473</c:v>
                </c:pt>
                <c:pt idx="41">
                  <c:v>38504</c:v>
                </c:pt>
                <c:pt idx="42">
                  <c:v>38534</c:v>
                </c:pt>
                <c:pt idx="43">
                  <c:v>38565</c:v>
                </c:pt>
                <c:pt idx="44">
                  <c:v>38596</c:v>
                </c:pt>
                <c:pt idx="45">
                  <c:v>38626</c:v>
                </c:pt>
                <c:pt idx="46">
                  <c:v>38657</c:v>
                </c:pt>
                <c:pt idx="47">
                  <c:v>38687</c:v>
                </c:pt>
                <c:pt idx="48">
                  <c:v>38718</c:v>
                </c:pt>
                <c:pt idx="49">
                  <c:v>38749</c:v>
                </c:pt>
                <c:pt idx="50">
                  <c:v>38777</c:v>
                </c:pt>
                <c:pt idx="51">
                  <c:v>38808</c:v>
                </c:pt>
                <c:pt idx="52">
                  <c:v>38838</c:v>
                </c:pt>
                <c:pt idx="53">
                  <c:v>38869</c:v>
                </c:pt>
                <c:pt idx="54">
                  <c:v>38899</c:v>
                </c:pt>
                <c:pt idx="55">
                  <c:v>38930</c:v>
                </c:pt>
                <c:pt idx="56">
                  <c:v>38961</c:v>
                </c:pt>
                <c:pt idx="57">
                  <c:v>38991</c:v>
                </c:pt>
                <c:pt idx="58">
                  <c:v>39022</c:v>
                </c:pt>
                <c:pt idx="59">
                  <c:v>39052</c:v>
                </c:pt>
                <c:pt idx="60">
                  <c:v>39083</c:v>
                </c:pt>
                <c:pt idx="61">
                  <c:v>39114</c:v>
                </c:pt>
                <c:pt idx="62">
                  <c:v>39142</c:v>
                </c:pt>
                <c:pt idx="63">
                  <c:v>39173</c:v>
                </c:pt>
                <c:pt idx="64">
                  <c:v>39203</c:v>
                </c:pt>
                <c:pt idx="65">
                  <c:v>39234</c:v>
                </c:pt>
                <c:pt idx="66">
                  <c:v>39264</c:v>
                </c:pt>
                <c:pt idx="67">
                  <c:v>39295</c:v>
                </c:pt>
                <c:pt idx="68">
                  <c:v>39326</c:v>
                </c:pt>
                <c:pt idx="69">
                  <c:v>39356</c:v>
                </c:pt>
                <c:pt idx="70">
                  <c:v>39387</c:v>
                </c:pt>
                <c:pt idx="71">
                  <c:v>39417</c:v>
                </c:pt>
                <c:pt idx="72">
                  <c:v>39448</c:v>
                </c:pt>
                <c:pt idx="73">
                  <c:v>39479</c:v>
                </c:pt>
                <c:pt idx="74">
                  <c:v>39508</c:v>
                </c:pt>
                <c:pt idx="75">
                  <c:v>39539</c:v>
                </c:pt>
                <c:pt idx="76">
                  <c:v>39569</c:v>
                </c:pt>
                <c:pt idx="77">
                  <c:v>39600</c:v>
                </c:pt>
                <c:pt idx="78">
                  <c:v>39630</c:v>
                </c:pt>
                <c:pt idx="79">
                  <c:v>39661</c:v>
                </c:pt>
                <c:pt idx="80">
                  <c:v>39692</c:v>
                </c:pt>
                <c:pt idx="81">
                  <c:v>39722</c:v>
                </c:pt>
                <c:pt idx="82">
                  <c:v>39753</c:v>
                </c:pt>
                <c:pt idx="83">
                  <c:v>39783</c:v>
                </c:pt>
                <c:pt idx="84">
                  <c:v>39814</c:v>
                </c:pt>
                <c:pt idx="85">
                  <c:v>39845</c:v>
                </c:pt>
                <c:pt idx="86">
                  <c:v>39873</c:v>
                </c:pt>
                <c:pt idx="87">
                  <c:v>39904</c:v>
                </c:pt>
                <c:pt idx="88">
                  <c:v>39934</c:v>
                </c:pt>
                <c:pt idx="89">
                  <c:v>39965</c:v>
                </c:pt>
                <c:pt idx="90">
                  <c:v>39995</c:v>
                </c:pt>
                <c:pt idx="91">
                  <c:v>40026</c:v>
                </c:pt>
                <c:pt idx="92">
                  <c:v>40057</c:v>
                </c:pt>
                <c:pt idx="93">
                  <c:v>40087</c:v>
                </c:pt>
                <c:pt idx="94">
                  <c:v>40118</c:v>
                </c:pt>
                <c:pt idx="95">
                  <c:v>40148</c:v>
                </c:pt>
                <c:pt idx="96">
                  <c:v>40179</c:v>
                </c:pt>
                <c:pt idx="97">
                  <c:v>40210</c:v>
                </c:pt>
                <c:pt idx="98">
                  <c:v>40238</c:v>
                </c:pt>
                <c:pt idx="99">
                  <c:v>40269</c:v>
                </c:pt>
                <c:pt idx="100">
                  <c:v>40299</c:v>
                </c:pt>
                <c:pt idx="101">
                  <c:v>40330</c:v>
                </c:pt>
                <c:pt idx="102">
                  <c:v>40360</c:v>
                </c:pt>
                <c:pt idx="103">
                  <c:v>40391</c:v>
                </c:pt>
                <c:pt idx="104">
                  <c:v>40422</c:v>
                </c:pt>
                <c:pt idx="105">
                  <c:v>40452</c:v>
                </c:pt>
                <c:pt idx="106">
                  <c:v>40483</c:v>
                </c:pt>
                <c:pt idx="107">
                  <c:v>40513</c:v>
                </c:pt>
                <c:pt idx="108">
                  <c:v>40544</c:v>
                </c:pt>
                <c:pt idx="109">
                  <c:v>40575</c:v>
                </c:pt>
                <c:pt idx="110">
                  <c:v>40603</c:v>
                </c:pt>
                <c:pt idx="111">
                  <c:v>40634</c:v>
                </c:pt>
                <c:pt idx="112">
                  <c:v>40664</c:v>
                </c:pt>
                <c:pt idx="113">
                  <c:v>40695</c:v>
                </c:pt>
                <c:pt idx="114">
                  <c:v>40725</c:v>
                </c:pt>
                <c:pt idx="115">
                  <c:v>40756</c:v>
                </c:pt>
                <c:pt idx="116">
                  <c:v>40787</c:v>
                </c:pt>
                <c:pt idx="117">
                  <c:v>40817</c:v>
                </c:pt>
                <c:pt idx="118">
                  <c:v>40848</c:v>
                </c:pt>
                <c:pt idx="119">
                  <c:v>40878</c:v>
                </c:pt>
                <c:pt idx="120">
                  <c:v>40909</c:v>
                </c:pt>
                <c:pt idx="121">
                  <c:v>40940</c:v>
                </c:pt>
                <c:pt idx="122">
                  <c:v>40969</c:v>
                </c:pt>
                <c:pt idx="123">
                  <c:v>41000</c:v>
                </c:pt>
                <c:pt idx="124">
                  <c:v>41030</c:v>
                </c:pt>
                <c:pt idx="125">
                  <c:v>41061</c:v>
                </c:pt>
                <c:pt idx="126">
                  <c:v>41091</c:v>
                </c:pt>
                <c:pt idx="127">
                  <c:v>41122</c:v>
                </c:pt>
                <c:pt idx="128">
                  <c:v>41153</c:v>
                </c:pt>
                <c:pt idx="129">
                  <c:v>41183</c:v>
                </c:pt>
                <c:pt idx="130">
                  <c:v>41214</c:v>
                </c:pt>
                <c:pt idx="131">
                  <c:v>41244</c:v>
                </c:pt>
                <c:pt idx="132">
                  <c:v>41275</c:v>
                </c:pt>
                <c:pt idx="133">
                  <c:v>41306</c:v>
                </c:pt>
                <c:pt idx="134">
                  <c:v>41334</c:v>
                </c:pt>
                <c:pt idx="135">
                  <c:v>41365</c:v>
                </c:pt>
                <c:pt idx="136">
                  <c:v>41395</c:v>
                </c:pt>
                <c:pt idx="137">
                  <c:v>41426</c:v>
                </c:pt>
                <c:pt idx="138">
                  <c:v>41456</c:v>
                </c:pt>
                <c:pt idx="139">
                  <c:v>41487</c:v>
                </c:pt>
                <c:pt idx="140">
                  <c:v>41518</c:v>
                </c:pt>
                <c:pt idx="141">
                  <c:v>41548</c:v>
                </c:pt>
                <c:pt idx="142">
                  <c:v>41579</c:v>
                </c:pt>
                <c:pt idx="143">
                  <c:v>41609</c:v>
                </c:pt>
                <c:pt idx="144">
                  <c:v>41640</c:v>
                </c:pt>
                <c:pt idx="145">
                  <c:v>41671</c:v>
                </c:pt>
                <c:pt idx="146">
                  <c:v>41699</c:v>
                </c:pt>
                <c:pt idx="147">
                  <c:v>41730</c:v>
                </c:pt>
                <c:pt idx="148">
                  <c:v>41760</c:v>
                </c:pt>
                <c:pt idx="149">
                  <c:v>41791</c:v>
                </c:pt>
                <c:pt idx="150">
                  <c:v>41821</c:v>
                </c:pt>
                <c:pt idx="151">
                  <c:v>41852</c:v>
                </c:pt>
                <c:pt idx="152">
                  <c:v>41883</c:v>
                </c:pt>
                <c:pt idx="153">
                  <c:v>41913</c:v>
                </c:pt>
                <c:pt idx="154">
                  <c:v>41944</c:v>
                </c:pt>
                <c:pt idx="155">
                  <c:v>41974</c:v>
                </c:pt>
                <c:pt idx="156">
                  <c:v>42005</c:v>
                </c:pt>
                <c:pt idx="157">
                  <c:v>42036</c:v>
                </c:pt>
                <c:pt idx="158">
                  <c:v>42064</c:v>
                </c:pt>
                <c:pt idx="159">
                  <c:v>42095</c:v>
                </c:pt>
                <c:pt idx="160">
                  <c:v>42125</c:v>
                </c:pt>
                <c:pt idx="161">
                  <c:v>42156</c:v>
                </c:pt>
                <c:pt idx="162">
                  <c:v>42186</c:v>
                </c:pt>
                <c:pt idx="163">
                  <c:v>42217</c:v>
                </c:pt>
                <c:pt idx="164">
                  <c:v>42248</c:v>
                </c:pt>
                <c:pt idx="165">
                  <c:v>42278</c:v>
                </c:pt>
                <c:pt idx="166">
                  <c:v>42309</c:v>
                </c:pt>
                <c:pt idx="167">
                  <c:v>42339</c:v>
                </c:pt>
                <c:pt idx="168">
                  <c:v>42370</c:v>
                </c:pt>
                <c:pt idx="169">
                  <c:v>42401</c:v>
                </c:pt>
                <c:pt idx="170">
                  <c:v>42430</c:v>
                </c:pt>
                <c:pt idx="171">
                  <c:v>42461</c:v>
                </c:pt>
                <c:pt idx="172">
                  <c:v>42491</c:v>
                </c:pt>
                <c:pt idx="173">
                  <c:v>42522</c:v>
                </c:pt>
                <c:pt idx="174">
                  <c:v>42552</c:v>
                </c:pt>
                <c:pt idx="175">
                  <c:v>42583</c:v>
                </c:pt>
                <c:pt idx="176">
                  <c:v>42614</c:v>
                </c:pt>
                <c:pt idx="177">
                  <c:v>42644</c:v>
                </c:pt>
                <c:pt idx="178">
                  <c:v>42675</c:v>
                </c:pt>
                <c:pt idx="179">
                  <c:v>42705</c:v>
                </c:pt>
                <c:pt idx="180">
                  <c:v>42736</c:v>
                </c:pt>
                <c:pt idx="181">
                  <c:v>42767</c:v>
                </c:pt>
                <c:pt idx="182">
                  <c:v>42795</c:v>
                </c:pt>
                <c:pt idx="183">
                  <c:v>42826</c:v>
                </c:pt>
                <c:pt idx="184">
                  <c:v>42856</c:v>
                </c:pt>
                <c:pt idx="185">
                  <c:v>42887</c:v>
                </c:pt>
                <c:pt idx="186">
                  <c:v>42917</c:v>
                </c:pt>
                <c:pt idx="187">
                  <c:v>42948</c:v>
                </c:pt>
                <c:pt idx="188">
                  <c:v>42979</c:v>
                </c:pt>
                <c:pt idx="189">
                  <c:v>43009</c:v>
                </c:pt>
                <c:pt idx="190">
                  <c:v>43040</c:v>
                </c:pt>
                <c:pt idx="191">
                  <c:v>43070</c:v>
                </c:pt>
                <c:pt idx="192">
                  <c:v>43101</c:v>
                </c:pt>
                <c:pt idx="193">
                  <c:v>43132</c:v>
                </c:pt>
                <c:pt idx="194">
                  <c:v>43160</c:v>
                </c:pt>
                <c:pt idx="195">
                  <c:v>43191</c:v>
                </c:pt>
                <c:pt idx="196">
                  <c:v>43221</c:v>
                </c:pt>
                <c:pt idx="197">
                  <c:v>43252</c:v>
                </c:pt>
                <c:pt idx="198">
                  <c:v>43282</c:v>
                </c:pt>
                <c:pt idx="199">
                  <c:v>43313</c:v>
                </c:pt>
                <c:pt idx="200">
                  <c:v>43344</c:v>
                </c:pt>
                <c:pt idx="201">
                  <c:v>43374</c:v>
                </c:pt>
                <c:pt idx="202">
                  <c:v>43405</c:v>
                </c:pt>
                <c:pt idx="203">
                  <c:v>43435</c:v>
                </c:pt>
                <c:pt idx="204">
                  <c:v>43466</c:v>
                </c:pt>
                <c:pt idx="205">
                  <c:v>43497</c:v>
                </c:pt>
                <c:pt idx="206">
                  <c:v>43525</c:v>
                </c:pt>
                <c:pt idx="207">
                  <c:v>43556</c:v>
                </c:pt>
                <c:pt idx="208">
                  <c:v>43586</c:v>
                </c:pt>
                <c:pt idx="209">
                  <c:v>43617</c:v>
                </c:pt>
                <c:pt idx="210">
                  <c:v>43647</c:v>
                </c:pt>
                <c:pt idx="211">
                  <c:v>43678</c:v>
                </c:pt>
                <c:pt idx="212">
                  <c:v>43709</c:v>
                </c:pt>
                <c:pt idx="213">
                  <c:v>43739</c:v>
                </c:pt>
                <c:pt idx="214">
                  <c:v>43770</c:v>
                </c:pt>
                <c:pt idx="215">
                  <c:v>43800</c:v>
                </c:pt>
                <c:pt idx="216">
                  <c:v>43831</c:v>
                </c:pt>
                <c:pt idx="217">
                  <c:v>43862</c:v>
                </c:pt>
                <c:pt idx="218">
                  <c:v>43891</c:v>
                </c:pt>
                <c:pt idx="219">
                  <c:v>43922</c:v>
                </c:pt>
                <c:pt idx="220">
                  <c:v>43952</c:v>
                </c:pt>
                <c:pt idx="221">
                  <c:v>43983</c:v>
                </c:pt>
                <c:pt idx="222">
                  <c:v>44013</c:v>
                </c:pt>
                <c:pt idx="223">
                  <c:v>44044</c:v>
                </c:pt>
                <c:pt idx="224">
                  <c:v>44075</c:v>
                </c:pt>
                <c:pt idx="225">
                  <c:v>44105</c:v>
                </c:pt>
                <c:pt idx="226">
                  <c:v>44136</c:v>
                </c:pt>
                <c:pt idx="227">
                  <c:v>44166</c:v>
                </c:pt>
                <c:pt idx="228">
                  <c:v>44197</c:v>
                </c:pt>
                <c:pt idx="229">
                  <c:v>44228</c:v>
                </c:pt>
                <c:pt idx="230">
                  <c:v>44256</c:v>
                </c:pt>
                <c:pt idx="231">
                  <c:v>44287</c:v>
                </c:pt>
                <c:pt idx="232">
                  <c:v>44317</c:v>
                </c:pt>
                <c:pt idx="233">
                  <c:v>44348</c:v>
                </c:pt>
                <c:pt idx="234">
                  <c:v>44378</c:v>
                </c:pt>
                <c:pt idx="235">
                  <c:v>44409</c:v>
                </c:pt>
                <c:pt idx="236">
                  <c:v>44440</c:v>
                </c:pt>
                <c:pt idx="237">
                  <c:v>44470</c:v>
                </c:pt>
                <c:pt idx="238">
                  <c:v>44501</c:v>
                </c:pt>
                <c:pt idx="239">
                  <c:v>44531</c:v>
                </c:pt>
                <c:pt idx="240">
                  <c:v>44562</c:v>
                </c:pt>
                <c:pt idx="241">
                  <c:v>44593</c:v>
                </c:pt>
                <c:pt idx="242">
                  <c:v>44621</c:v>
                </c:pt>
                <c:pt idx="243">
                  <c:v>44652</c:v>
                </c:pt>
                <c:pt idx="244">
                  <c:v>44682</c:v>
                </c:pt>
                <c:pt idx="245">
                  <c:v>44713</c:v>
                </c:pt>
                <c:pt idx="246">
                  <c:v>44743</c:v>
                </c:pt>
                <c:pt idx="247">
                  <c:v>44774</c:v>
                </c:pt>
                <c:pt idx="248">
                  <c:v>44805</c:v>
                </c:pt>
                <c:pt idx="249">
                  <c:v>44835</c:v>
                </c:pt>
                <c:pt idx="250">
                  <c:v>44866</c:v>
                </c:pt>
                <c:pt idx="251">
                  <c:v>44896</c:v>
                </c:pt>
                <c:pt idx="252">
                  <c:v>44927</c:v>
                </c:pt>
                <c:pt idx="253">
                  <c:v>44958</c:v>
                </c:pt>
                <c:pt idx="254">
                  <c:v>44986</c:v>
                </c:pt>
                <c:pt idx="255">
                  <c:v>45017</c:v>
                </c:pt>
                <c:pt idx="256">
                  <c:v>45047</c:v>
                </c:pt>
                <c:pt idx="257">
                  <c:v>45078</c:v>
                </c:pt>
                <c:pt idx="258">
                  <c:v>45108</c:v>
                </c:pt>
                <c:pt idx="259">
                  <c:v>45139</c:v>
                </c:pt>
                <c:pt idx="260">
                  <c:v>45170</c:v>
                </c:pt>
                <c:pt idx="261">
                  <c:v>45200</c:v>
                </c:pt>
                <c:pt idx="262">
                  <c:v>45231</c:v>
                </c:pt>
                <c:pt idx="263">
                  <c:v>45261</c:v>
                </c:pt>
                <c:pt idx="264">
                  <c:v>45292</c:v>
                </c:pt>
                <c:pt idx="265">
                  <c:v>45323</c:v>
                </c:pt>
                <c:pt idx="266">
                  <c:v>45352</c:v>
                </c:pt>
              </c:numCache>
            </c:numRef>
          </c:cat>
          <c:val>
            <c:numRef>
              <c:f>Sheet1!$B$2:$B$268</c:f>
              <c:numCache>
                <c:formatCode>General</c:formatCode>
                <c:ptCount val="267"/>
                <c:pt idx="0">
                  <c:v>4</c:v>
                </c:pt>
                <c:pt idx="1">
                  <c:v>4</c:v>
                </c:pt>
                <c:pt idx="2">
                  <c:v>4</c:v>
                </c:pt>
                <c:pt idx="3">
                  <c:v>4</c:v>
                </c:pt>
                <c:pt idx="4">
                  <c:v>4</c:v>
                </c:pt>
                <c:pt idx="5">
                  <c:v>4</c:v>
                </c:pt>
                <c:pt idx="6">
                  <c:v>4</c:v>
                </c:pt>
                <c:pt idx="7">
                  <c:v>4</c:v>
                </c:pt>
                <c:pt idx="8">
                  <c:v>4</c:v>
                </c:pt>
                <c:pt idx="9">
                  <c:v>4</c:v>
                </c:pt>
                <c:pt idx="10">
                  <c:v>4</c:v>
                </c:pt>
                <c:pt idx="11">
                  <c:v>4</c:v>
                </c:pt>
                <c:pt idx="12">
                  <c:v>4</c:v>
                </c:pt>
                <c:pt idx="13">
                  <c:v>3.75</c:v>
                </c:pt>
                <c:pt idx="14">
                  <c:v>3.75</c:v>
                </c:pt>
                <c:pt idx="15">
                  <c:v>3.75</c:v>
                </c:pt>
                <c:pt idx="16">
                  <c:v>3.75</c:v>
                </c:pt>
                <c:pt idx="17">
                  <c:v>3.75</c:v>
                </c:pt>
                <c:pt idx="18">
                  <c:v>3.5</c:v>
                </c:pt>
                <c:pt idx="19">
                  <c:v>3.5</c:v>
                </c:pt>
                <c:pt idx="20">
                  <c:v>3.5</c:v>
                </c:pt>
                <c:pt idx="21">
                  <c:v>3.5</c:v>
                </c:pt>
                <c:pt idx="22">
                  <c:v>3.75</c:v>
                </c:pt>
                <c:pt idx="23">
                  <c:v>3.75</c:v>
                </c:pt>
                <c:pt idx="24">
                  <c:v>3.75</c:v>
                </c:pt>
                <c:pt idx="25">
                  <c:v>4</c:v>
                </c:pt>
                <c:pt idx="26">
                  <c:v>4</c:v>
                </c:pt>
                <c:pt idx="27">
                  <c:v>4</c:v>
                </c:pt>
                <c:pt idx="28">
                  <c:v>4.25</c:v>
                </c:pt>
                <c:pt idx="29">
                  <c:v>4.5</c:v>
                </c:pt>
                <c:pt idx="30">
                  <c:v>4.5</c:v>
                </c:pt>
                <c:pt idx="31">
                  <c:v>4.75</c:v>
                </c:pt>
                <c:pt idx="32">
                  <c:v>4.75</c:v>
                </c:pt>
                <c:pt idx="33">
                  <c:v>4.75</c:v>
                </c:pt>
                <c:pt idx="34">
                  <c:v>4.75</c:v>
                </c:pt>
                <c:pt idx="35">
                  <c:v>4.75</c:v>
                </c:pt>
                <c:pt idx="36">
                  <c:v>4.75</c:v>
                </c:pt>
                <c:pt idx="37">
                  <c:v>4.75</c:v>
                </c:pt>
                <c:pt idx="38">
                  <c:v>4.75</c:v>
                </c:pt>
                <c:pt idx="39">
                  <c:v>4.75</c:v>
                </c:pt>
                <c:pt idx="40">
                  <c:v>4.75</c:v>
                </c:pt>
                <c:pt idx="41">
                  <c:v>4.75</c:v>
                </c:pt>
                <c:pt idx="42">
                  <c:v>4.75</c:v>
                </c:pt>
                <c:pt idx="43">
                  <c:v>4.5</c:v>
                </c:pt>
                <c:pt idx="44">
                  <c:v>4.5</c:v>
                </c:pt>
                <c:pt idx="45">
                  <c:v>4.5</c:v>
                </c:pt>
                <c:pt idx="46">
                  <c:v>4.5</c:v>
                </c:pt>
                <c:pt idx="47">
                  <c:v>4.5</c:v>
                </c:pt>
                <c:pt idx="48">
                  <c:v>4.5</c:v>
                </c:pt>
                <c:pt idx="49">
                  <c:v>4.5</c:v>
                </c:pt>
                <c:pt idx="50">
                  <c:v>4.5</c:v>
                </c:pt>
                <c:pt idx="51">
                  <c:v>4.5</c:v>
                </c:pt>
                <c:pt idx="52">
                  <c:v>4.5</c:v>
                </c:pt>
                <c:pt idx="53">
                  <c:v>4.5</c:v>
                </c:pt>
                <c:pt idx="54">
                  <c:v>4.5</c:v>
                </c:pt>
                <c:pt idx="55">
                  <c:v>4.75</c:v>
                </c:pt>
                <c:pt idx="56">
                  <c:v>4.75</c:v>
                </c:pt>
                <c:pt idx="57">
                  <c:v>4.75</c:v>
                </c:pt>
                <c:pt idx="58">
                  <c:v>5</c:v>
                </c:pt>
                <c:pt idx="59">
                  <c:v>5</c:v>
                </c:pt>
                <c:pt idx="60">
                  <c:v>5.25</c:v>
                </c:pt>
                <c:pt idx="61">
                  <c:v>5.25</c:v>
                </c:pt>
                <c:pt idx="62">
                  <c:v>5.25</c:v>
                </c:pt>
                <c:pt idx="63">
                  <c:v>5.25</c:v>
                </c:pt>
                <c:pt idx="64">
                  <c:v>5.5</c:v>
                </c:pt>
                <c:pt idx="65">
                  <c:v>5.5</c:v>
                </c:pt>
                <c:pt idx="66">
                  <c:v>5.75</c:v>
                </c:pt>
                <c:pt idx="67">
                  <c:v>5.75</c:v>
                </c:pt>
                <c:pt idx="68">
                  <c:v>5.75</c:v>
                </c:pt>
                <c:pt idx="69">
                  <c:v>5.75</c:v>
                </c:pt>
                <c:pt idx="70">
                  <c:v>5.75</c:v>
                </c:pt>
                <c:pt idx="71">
                  <c:v>5.5</c:v>
                </c:pt>
                <c:pt idx="72">
                  <c:v>5.5</c:v>
                </c:pt>
                <c:pt idx="73">
                  <c:v>5.25</c:v>
                </c:pt>
                <c:pt idx="74">
                  <c:v>5.25</c:v>
                </c:pt>
                <c:pt idx="75">
                  <c:v>5</c:v>
                </c:pt>
                <c:pt idx="76">
                  <c:v>5</c:v>
                </c:pt>
                <c:pt idx="77">
                  <c:v>5</c:v>
                </c:pt>
                <c:pt idx="78">
                  <c:v>5</c:v>
                </c:pt>
                <c:pt idx="79">
                  <c:v>5</c:v>
                </c:pt>
                <c:pt idx="80">
                  <c:v>5</c:v>
                </c:pt>
                <c:pt idx="81">
                  <c:v>4.5</c:v>
                </c:pt>
                <c:pt idx="82">
                  <c:v>3</c:v>
                </c:pt>
                <c:pt idx="83">
                  <c:v>2</c:v>
                </c:pt>
                <c:pt idx="84">
                  <c:v>1.5</c:v>
                </c:pt>
                <c:pt idx="85">
                  <c:v>1</c:v>
                </c:pt>
                <c:pt idx="86">
                  <c:v>0.5</c:v>
                </c:pt>
                <c:pt idx="87">
                  <c:v>0.5</c:v>
                </c:pt>
                <c:pt idx="88">
                  <c:v>0.5</c:v>
                </c:pt>
                <c:pt idx="89">
                  <c:v>0.5</c:v>
                </c:pt>
                <c:pt idx="90">
                  <c:v>0.5</c:v>
                </c:pt>
                <c:pt idx="91">
                  <c:v>0.5</c:v>
                </c:pt>
                <c:pt idx="92">
                  <c:v>0.5</c:v>
                </c:pt>
                <c:pt idx="93">
                  <c:v>0.5</c:v>
                </c:pt>
                <c:pt idx="94">
                  <c:v>0.5</c:v>
                </c:pt>
                <c:pt idx="95">
                  <c:v>0.5</c:v>
                </c:pt>
                <c:pt idx="96">
                  <c:v>0.5</c:v>
                </c:pt>
                <c:pt idx="97">
                  <c:v>0.5</c:v>
                </c:pt>
                <c:pt idx="98">
                  <c:v>0.5</c:v>
                </c:pt>
                <c:pt idx="99">
                  <c:v>0.5</c:v>
                </c:pt>
                <c:pt idx="100">
                  <c:v>0.5</c:v>
                </c:pt>
                <c:pt idx="101">
                  <c:v>0.5</c:v>
                </c:pt>
                <c:pt idx="102">
                  <c:v>0.5</c:v>
                </c:pt>
                <c:pt idx="103">
                  <c:v>0.5</c:v>
                </c:pt>
                <c:pt idx="104">
                  <c:v>0.5</c:v>
                </c:pt>
                <c:pt idx="105">
                  <c:v>0.5</c:v>
                </c:pt>
                <c:pt idx="106">
                  <c:v>0.5</c:v>
                </c:pt>
                <c:pt idx="107">
                  <c:v>0.5</c:v>
                </c:pt>
                <c:pt idx="108">
                  <c:v>0.5</c:v>
                </c:pt>
                <c:pt idx="109">
                  <c:v>0.5</c:v>
                </c:pt>
                <c:pt idx="110">
                  <c:v>0.5</c:v>
                </c:pt>
                <c:pt idx="111">
                  <c:v>0.5</c:v>
                </c:pt>
                <c:pt idx="112">
                  <c:v>0.5</c:v>
                </c:pt>
                <c:pt idx="113">
                  <c:v>0.5</c:v>
                </c:pt>
                <c:pt idx="114">
                  <c:v>0.5</c:v>
                </c:pt>
                <c:pt idx="115">
                  <c:v>0.5</c:v>
                </c:pt>
                <c:pt idx="116">
                  <c:v>0.5</c:v>
                </c:pt>
                <c:pt idx="117">
                  <c:v>0.5</c:v>
                </c:pt>
                <c:pt idx="118">
                  <c:v>0.5</c:v>
                </c:pt>
                <c:pt idx="119">
                  <c:v>0.5</c:v>
                </c:pt>
                <c:pt idx="120">
                  <c:v>0.5</c:v>
                </c:pt>
                <c:pt idx="121">
                  <c:v>0.5</c:v>
                </c:pt>
                <c:pt idx="122">
                  <c:v>0.5</c:v>
                </c:pt>
                <c:pt idx="123">
                  <c:v>0.5</c:v>
                </c:pt>
                <c:pt idx="124">
                  <c:v>0.5</c:v>
                </c:pt>
                <c:pt idx="125">
                  <c:v>0.5</c:v>
                </c:pt>
                <c:pt idx="126">
                  <c:v>0.5</c:v>
                </c:pt>
                <c:pt idx="127">
                  <c:v>0.5</c:v>
                </c:pt>
                <c:pt idx="128">
                  <c:v>0.5</c:v>
                </c:pt>
                <c:pt idx="129">
                  <c:v>0.5</c:v>
                </c:pt>
                <c:pt idx="130">
                  <c:v>0.5</c:v>
                </c:pt>
                <c:pt idx="131">
                  <c:v>0.5</c:v>
                </c:pt>
                <c:pt idx="132">
                  <c:v>0.5</c:v>
                </c:pt>
                <c:pt idx="133">
                  <c:v>0.5</c:v>
                </c:pt>
                <c:pt idx="134">
                  <c:v>0.5</c:v>
                </c:pt>
                <c:pt idx="135">
                  <c:v>0.5</c:v>
                </c:pt>
                <c:pt idx="136">
                  <c:v>0.5</c:v>
                </c:pt>
                <c:pt idx="137">
                  <c:v>0.5</c:v>
                </c:pt>
                <c:pt idx="138">
                  <c:v>0.5</c:v>
                </c:pt>
                <c:pt idx="139">
                  <c:v>0.5</c:v>
                </c:pt>
                <c:pt idx="140">
                  <c:v>0.5</c:v>
                </c:pt>
                <c:pt idx="141">
                  <c:v>0.5</c:v>
                </c:pt>
                <c:pt idx="142">
                  <c:v>0.5</c:v>
                </c:pt>
                <c:pt idx="143">
                  <c:v>0.5</c:v>
                </c:pt>
                <c:pt idx="144">
                  <c:v>0.5</c:v>
                </c:pt>
                <c:pt idx="145">
                  <c:v>0.5</c:v>
                </c:pt>
                <c:pt idx="146">
                  <c:v>0.5</c:v>
                </c:pt>
                <c:pt idx="147">
                  <c:v>0.5</c:v>
                </c:pt>
                <c:pt idx="148">
                  <c:v>0.5</c:v>
                </c:pt>
                <c:pt idx="149">
                  <c:v>0.5</c:v>
                </c:pt>
                <c:pt idx="150">
                  <c:v>0.5</c:v>
                </c:pt>
                <c:pt idx="151">
                  <c:v>0.5</c:v>
                </c:pt>
                <c:pt idx="152">
                  <c:v>0.5</c:v>
                </c:pt>
                <c:pt idx="153">
                  <c:v>0.5</c:v>
                </c:pt>
                <c:pt idx="154">
                  <c:v>0.5</c:v>
                </c:pt>
                <c:pt idx="155">
                  <c:v>0.5</c:v>
                </c:pt>
                <c:pt idx="156">
                  <c:v>0.5</c:v>
                </c:pt>
                <c:pt idx="157">
                  <c:v>0.5</c:v>
                </c:pt>
                <c:pt idx="158">
                  <c:v>0.5</c:v>
                </c:pt>
                <c:pt idx="159">
                  <c:v>0.5</c:v>
                </c:pt>
                <c:pt idx="160">
                  <c:v>0.5</c:v>
                </c:pt>
                <c:pt idx="161">
                  <c:v>0.5</c:v>
                </c:pt>
                <c:pt idx="162">
                  <c:v>0.5</c:v>
                </c:pt>
                <c:pt idx="163">
                  <c:v>0.5</c:v>
                </c:pt>
                <c:pt idx="164">
                  <c:v>0.5</c:v>
                </c:pt>
                <c:pt idx="165">
                  <c:v>0.5</c:v>
                </c:pt>
                <c:pt idx="166">
                  <c:v>0.5</c:v>
                </c:pt>
                <c:pt idx="167">
                  <c:v>0.5</c:v>
                </c:pt>
                <c:pt idx="168">
                  <c:v>0.5</c:v>
                </c:pt>
                <c:pt idx="169">
                  <c:v>0.5</c:v>
                </c:pt>
                <c:pt idx="170">
                  <c:v>0.5</c:v>
                </c:pt>
                <c:pt idx="171">
                  <c:v>0.5</c:v>
                </c:pt>
                <c:pt idx="172">
                  <c:v>0.5</c:v>
                </c:pt>
                <c:pt idx="173">
                  <c:v>0.5</c:v>
                </c:pt>
                <c:pt idx="174">
                  <c:v>0.5</c:v>
                </c:pt>
                <c:pt idx="175">
                  <c:v>0.25</c:v>
                </c:pt>
                <c:pt idx="176">
                  <c:v>0.25</c:v>
                </c:pt>
                <c:pt idx="177">
                  <c:v>0.25</c:v>
                </c:pt>
                <c:pt idx="178">
                  <c:v>0.25</c:v>
                </c:pt>
                <c:pt idx="179">
                  <c:v>0.25</c:v>
                </c:pt>
                <c:pt idx="180">
                  <c:v>0.25</c:v>
                </c:pt>
                <c:pt idx="181">
                  <c:v>0.25</c:v>
                </c:pt>
                <c:pt idx="182">
                  <c:v>0.25</c:v>
                </c:pt>
                <c:pt idx="183">
                  <c:v>0.25</c:v>
                </c:pt>
                <c:pt idx="184">
                  <c:v>0.25</c:v>
                </c:pt>
                <c:pt idx="185">
                  <c:v>0.25</c:v>
                </c:pt>
                <c:pt idx="186">
                  <c:v>0.25</c:v>
                </c:pt>
                <c:pt idx="187">
                  <c:v>0.25</c:v>
                </c:pt>
                <c:pt idx="188">
                  <c:v>0.25</c:v>
                </c:pt>
                <c:pt idx="189">
                  <c:v>0.25</c:v>
                </c:pt>
                <c:pt idx="190">
                  <c:v>0.5</c:v>
                </c:pt>
                <c:pt idx="191">
                  <c:v>0.5</c:v>
                </c:pt>
                <c:pt idx="192">
                  <c:v>0.5</c:v>
                </c:pt>
                <c:pt idx="193">
                  <c:v>0.5</c:v>
                </c:pt>
                <c:pt idx="194">
                  <c:v>0.5</c:v>
                </c:pt>
                <c:pt idx="195">
                  <c:v>0.5</c:v>
                </c:pt>
                <c:pt idx="196">
                  <c:v>0.5</c:v>
                </c:pt>
                <c:pt idx="197">
                  <c:v>0.5</c:v>
                </c:pt>
                <c:pt idx="198">
                  <c:v>0.5</c:v>
                </c:pt>
                <c:pt idx="199">
                  <c:v>0.75</c:v>
                </c:pt>
                <c:pt idx="200">
                  <c:v>0.75</c:v>
                </c:pt>
                <c:pt idx="201">
                  <c:v>0.75</c:v>
                </c:pt>
                <c:pt idx="202">
                  <c:v>0.75</c:v>
                </c:pt>
                <c:pt idx="203">
                  <c:v>0.75</c:v>
                </c:pt>
                <c:pt idx="204">
                  <c:v>0.75</c:v>
                </c:pt>
                <c:pt idx="205">
                  <c:v>0.75</c:v>
                </c:pt>
                <c:pt idx="206">
                  <c:v>0.75</c:v>
                </c:pt>
                <c:pt idx="207">
                  <c:v>0.75</c:v>
                </c:pt>
                <c:pt idx="208">
                  <c:v>0.75</c:v>
                </c:pt>
                <c:pt idx="209">
                  <c:v>0.75</c:v>
                </c:pt>
                <c:pt idx="210">
                  <c:v>0.75</c:v>
                </c:pt>
                <c:pt idx="211">
                  <c:v>0.75</c:v>
                </c:pt>
                <c:pt idx="212">
                  <c:v>0.75</c:v>
                </c:pt>
                <c:pt idx="213">
                  <c:v>0.75</c:v>
                </c:pt>
                <c:pt idx="214">
                  <c:v>0.75</c:v>
                </c:pt>
                <c:pt idx="215">
                  <c:v>0.75</c:v>
                </c:pt>
                <c:pt idx="216">
                  <c:v>0.75</c:v>
                </c:pt>
                <c:pt idx="217">
                  <c:v>0.75</c:v>
                </c:pt>
                <c:pt idx="218">
                  <c:v>0.1</c:v>
                </c:pt>
                <c:pt idx="219">
                  <c:v>0.1</c:v>
                </c:pt>
                <c:pt idx="220">
                  <c:v>0.1</c:v>
                </c:pt>
                <c:pt idx="221">
                  <c:v>0.1</c:v>
                </c:pt>
                <c:pt idx="222">
                  <c:v>0.1</c:v>
                </c:pt>
                <c:pt idx="223">
                  <c:v>0.1</c:v>
                </c:pt>
                <c:pt idx="224">
                  <c:v>0.1</c:v>
                </c:pt>
                <c:pt idx="225">
                  <c:v>0.1</c:v>
                </c:pt>
                <c:pt idx="226">
                  <c:v>0.1</c:v>
                </c:pt>
                <c:pt idx="227">
                  <c:v>0.1</c:v>
                </c:pt>
                <c:pt idx="228">
                  <c:v>0.1</c:v>
                </c:pt>
                <c:pt idx="229">
                  <c:v>0.1</c:v>
                </c:pt>
                <c:pt idx="230">
                  <c:v>0.1</c:v>
                </c:pt>
                <c:pt idx="231">
                  <c:v>0.1</c:v>
                </c:pt>
                <c:pt idx="232">
                  <c:v>0.1</c:v>
                </c:pt>
                <c:pt idx="233">
                  <c:v>0.1</c:v>
                </c:pt>
                <c:pt idx="234">
                  <c:v>0.1</c:v>
                </c:pt>
                <c:pt idx="235">
                  <c:v>0.1</c:v>
                </c:pt>
                <c:pt idx="236">
                  <c:v>0.1</c:v>
                </c:pt>
                <c:pt idx="237">
                  <c:v>0.1</c:v>
                </c:pt>
                <c:pt idx="238">
                  <c:v>0.1</c:v>
                </c:pt>
                <c:pt idx="239">
                  <c:v>0.25</c:v>
                </c:pt>
                <c:pt idx="240">
                  <c:v>0.25</c:v>
                </c:pt>
                <c:pt idx="241">
                  <c:v>0.5</c:v>
                </c:pt>
                <c:pt idx="242">
                  <c:v>0.75</c:v>
                </c:pt>
                <c:pt idx="243">
                  <c:v>0.75</c:v>
                </c:pt>
                <c:pt idx="244">
                  <c:v>1</c:v>
                </c:pt>
                <c:pt idx="245">
                  <c:v>1.25</c:v>
                </c:pt>
                <c:pt idx="246">
                  <c:v>1.25</c:v>
                </c:pt>
                <c:pt idx="247">
                  <c:v>1.75</c:v>
                </c:pt>
                <c:pt idx="248">
                  <c:v>2.25</c:v>
                </c:pt>
                <c:pt idx="249">
                  <c:v>2.25</c:v>
                </c:pt>
                <c:pt idx="250">
                  <c:v>3</c:v>
                </c:pt>
                <c:pt idx="251">
                  <c:v>3.5</c:v>
                </c:pt>
                <c:pt idx="252">
                  <c:v>3.5</c:v>
                </c:pt>
                <c:pt idx="253">
                  <c:v>4</c:v>
                </c:pt>
                <c:pt idx="254">
                  <c:v>4.25</c:v>
                </c:pt>
                <c:pt idx="255">
                  <c:v>4.25</c:v>
                </c:pt>
                <c:pt idx="256">
                  <c:v>4.5</c:v>
                </c:pt>
                <c:pt idx="257">
                  <c:v>5</c:v>
                </c:pt>
                <c:pt idx="258">
                  <c:v>5</c:v>
                </c:pt>
                <c:pt idx="259">
                  <c:v>5.25</c:v>
                </c:pt>
                <c:pt idx="260">
                  <c:v>5.25</c:v>
                </c:pt>
                <c:pt idx="261">
                  <c:v>5.25</c:v>
                </c:pt>
                <c:pt idx="262">
                  <c:v>5.25</c:v>
                </c:pt>
                <c:pt idx="263">
                  <c:v>5.25</c:v>
                </c:pt>
                <c:pt idx="264">
                  <c:v>5.25</c:v>
                </c:pt>
                <c:pt idx="265">
                  <c:v>5.25</c:v>
                </c:pt>
                <c:pt idx="266">
                  <c:v>5.25</c:v>
                </c:pt>
              </c:numCache>
            </c:numRef>
          </c:val>
          <c:smooth val="0"/>
          <c:extLst>
            <c:ext xmlns:c16="http://schemas.microsoft.com/office/drawing/2014/chart" uri="{C3380CC4-5D6E-409C-BE32-E72D297353CC}">
              <c16:uniqueId val="{00000000-C345-F743-B934-A327F9D7D920}"/>
            </c:ext>
          </c:extLst>
        </c:ser>
        <c:ser>
          <c:idx val="1"/>
          <c:order val="1"/>
          <c:tx>
            <c:strRef>
              <c:f>Sheet1!$C$1</c:f>
              <c:strCache>
                <c:ptCount val="1"/>
                <c:pt idx="0">
                  <c:v>Estados Unidos</c:v>
                </c:pt>
              </c:strCache>
            </c:strRef>
          </c:tx>
          <c:spPr>
            <a:ln w="12700" cap="rnd">
              <a:solidFill>
                <a:srgbClr val="FF0000"/>
              </a:solidFill>
              <a:round/>
            </a:ln>
            <a:effectLst/>
          </c:spPr>
          <c:marker>
            <c:symbol val="none"/>
          </c:marker>
          <c:cat>
            <c:numRef>
              <c:f>Sheet1!$A$2:$A$268</c:f>
              <c:numCache>
                <c:formatCode>m/d/yy</c:formatCode>
                <c:ptCount val="267"/>
                <c:pt idx="0">
                  <c:v>37257</c:v>
                </c:pt>
                <c:pt idx="1">
                  <c:v>37288</c:v>
                </c:pt>
                <c:pt idx="2">
                  <c:v>37316</c:v>
                </c:pt>
                <c:pt idx="3">
                  <c:v>37347</c:v>
                </c:pt>
                <c:pt idx="4">
                  <c:v>37377</c:v>
                </c:pt>
                <c:pt idx="5">
                  <c:v>37408</c:v>
                </c:pt>
                <c:pt idx="6">
                  <c:v>37438</c:v>
                </c:pt>
                <c:pt idx="7">
                  <c:v>37469</c:v>
                </c:pt>
                <c:pt idx="8">
                  <c:v>37500</c:v>
                </c:pt>
                <c:pt idx="9">
                  <c:v>37530</c:v>
                </c:pt>
                <c:pt idx="10">
                  <c:v>37561</c:v>
                </c:pt>
                <c:pt idx="11">
                  <c:v>37591</c:v>
                </c:pt>
                <c:pt idx="12">
                  <c:v>37622</c:v>
                </c:pt>
                <c:pt idx="13">
                  <c:v>37653</c:v>
                </c:pt>
                <c:pt idx="14">
                  <c:v>37681</c:v>
                </c:pt>
                <c:pt idx="15">
                  <c:v>37712</c:v>
                </c:pt>
                <c:pt idx="16">
                  <c:v>37742</c:v>
                </c:pt>
                <c:pt idx="17">
                  <c:v>37773</c:v>
                </c:pt>
                <c:pt idx="18">
                  <c:v>37803</c:v>
                </c:pt>
                <c:pt idx="19">
                  <c:v>37834</c:v>
                </c:pt>
                <c:pt idx="20">
                  <c:v>37865</c:v>
                </c:pt>
                <c:pt idx="21">
                  <c:v>37895</c:v>
                </c:pt>
                <c:pt idx="22">
                  <c:v>37926</c:v>
                </c:pt>
                <c:pt idx="23">
                  <c:v>37956</c:v>
                </c:pt>
                <c:pt idx="24">
                  <c:v>37987</c:v>
                </c:pt>
                <c:pt idx="25">
                  <c:v>38018</c:v>
                </c:pt>
                <c:pt idx="26">
                  <c:v>38047</c:v>
                </c:pt>
                <c:pt idx="27">
                  <c:v>38078</c:v>
                </c:pt>
                <c:pt idx="28">
                  <c:v>38108</c:v>
                </c:pt>
                <c:pt idx="29">
                  <c:v>38139</c:v>
                </c:pt>
                <c:pt idx="30">
                  <c:v>38169</c:v>
                </c:pt>
                <c:pt idx="31">
                  <c:v>38200</c:v>
                </c:pt>
                <c:pt idx="32">
                  <c:v>38231</c:v>
                </c:pt>
                <c:pt idx="33">
                  <c:v>38261</c:v>
                </c:pt>
                <c:pt idx="34">
                  <c:v>38292</c:v>
                </c:pt>
                <c:pt idx="35">
                  <c:v>38322</c:v>
                </c:pt>
                <c:pt idx="36">
                  <c:v>38353</c:v>
                </c:pt>
                <c:pt idx="37">
                  <c:v>38384</c:v>
                </c:pt>
                <c:pt idx="38">
                  <c:v>38412</c:v>
                </c:pt>
                <c:pt idx="39">
                  <c:v>38443</c:v>
                </c:pt>
                <c:pt idx="40">
                  <c:v>38473</c:v>
                </c:pt>
                <c:pt idx="41">
                  <c:v>38504</c:v>
                </c:pt>
                <c:pt idx="42">
                  <c:v>38534</c:v>
                </c:pt>
                <c:pt idx="43">
                  <c:v>38565</c:v>
                </c:pt>
                <c:pt idx="44">
                  <c:v>38596</c:v>
                </c:pt>
                <c:pt idx="45">
                  <c:v>38626</c:v>
                </c:pt>
                <c:pt idx="46">
                  <c:v>38657</c:v>
                </c:pt>
                <c:pt idx="47">
                  <c:v>38687</c:v>
                </c:pt>
                <c:pt idx="48">
                  <c:v>38718</c:v>
                </c:pt>
                <c:pt idx="49">
                  <c:v>38749</c:v>
                </c:pt>
                <c:pt idx="50">
                  <c:v>38777</c:v>
                </c:pt>
                <c:pt idx="51">
                  <c:v>38808</c:v>
                </c:pt>
                <c:pt idx="52">
                  <c:v>38838</c:v>
                </c:pt>
                <c:pt idx="53">
                  <c:v>38869</c:v>
                </c:pt>
                <c:pt idx="54">
                  <c:v>38899</c:v>
                </c:pt>
                <c:pt idx="55">
                  <c:v>38930</c:v>
                </c:pt>
                <c:pt idx="56">
                  <c:v>38961</c:v>
                </c:pt>
                <c:pt idx="57">
                  <c:v>38991</c:v>
                </c:pt>
                <c:pt idx="58">
                  <c:v>39022</c:v>
                </c:pt>
                <c:pt idx="59">
                  <c:v>39052</c:v>
                </c:pt>
                <c:pt idx="60">
                  <c:v>39083</c:v>
                </c:pt>
                <c:pt idx="61">
                  <c:v>39114</c:v>
                </c:pt>
                <c:pt idx="62">
                  <c:v>39142</c:v>
                </c:pt>
                <c:pt idx="63">
                  <c:v>39173</c:v>
                </c:pt>
                <c:pt idx="64">
                  <c:v>39203</c:v>
                </c:pt>
                <c:pt idx="65">
                  <c:v>39234</c:v>
                </c:pt>
                <c:pt idx="66">
                  <c:v>39264</c:v>
                </c:pt>
                <c:pt idx="67">
                  <c:v>39295</c:v>
                </c:pt>
                <c:pt idx="68">
                  <c:v>39326</c:v>
                </c:pt>
                <c:pt idx="69">
                  <c:v>39356</c:v>
                </c:pt>
                <c:pt idx="70">
                  <c:v>39387</c:v>
                </c:pt>
                <c:pt idx="71">
                  <c:v>39417</c:v>
                </c:pt>
                <c:pt idx="72">
                  <c:v>39448</c:v>
                </c:pt>
                <c:pt idx="73">
                  <c:v>39479</c:v>
                </c:pt>
                <c:pt idx="74">
                  <c:v>39508</c:v>
                </c:pt>
                <c:pt idx="75">
                  <c:v>39539</c:v>
                </c:pt>
                <c:pt idx="76">
                  <c:v>39569</c:v>
                </c:pt>
                <c:pt idx="77">
                  <c:v>39600</c:v>
                </c:pt>
                <c:pt idx="78">
                  <c:v>39630</c:v>
                </c:pt>
                <c:pt idx="79">
                  <c:v>39661</c:v>
                </c:pt>
                <c:pt idx="80">
                  <c:v>39692</c:v>
                </c:pt>
                <c:pt idx="81">
                  <c:v>39722</c:v>
                </c:pt>
                <c:pt idx="82">
                  <c:v>39753</c:v>
                </c:pt>
                <c:pt idx="83">
                  <c:v>39783</c:v>
                </c:pt>
                <c:pt idx="84">
                  <c:v>39814</c:v>
                </c:pt>
                <c:pt idx="85">
                  <c:v>39845</c:v>
                </c:pt>
                <c:pt idx="86">
                  <c:v>39873</c:v>
                </c:pt>
                <c:pt idx="87">
                  <c:v>39904</c:v>
                </c:pt>
                <c:pt idx="88">
                  <c:v>39934</c:v>
                </c:pt>
                <c:pt idx="89">
                  <c:v>39965</c:v>
                </c:pt>
                <c:pt idx="90">
                  <c:v>39995</c:v>
                </c:pt>
                <c:pt idx="91">
                  <c:v>40026</c:v>
                </c:pt>
                <c:pt idx="92">
                  <c:v>40057</c:v>
                </c:pt>
                <c:pt idx="93">
                  <c:v>40087</c:v>
                </c:pt>
                <c:pt idx="94">
                  <c:v>40118</c:v>
                </c:pt>
                <c:pt idx="95">
                  <c:v>40148</c:v>
                </c:pt>
                <c:pt idx="96">
                  <c:v>40179</c:v>
                </c:pt>
                <c:pt idx="97">
                  <c:v>40210</c:v>
                </c:pt>
                <c:pt idx="98">
                  <c:v>40238</c:v>
                </c:pt>
                <c:pt idx="99">
                  <c:v>40269</c:v>
                </c:pt>
                <c:pt idx="100">
                  <c:v>40299</c:v>
                </c:pt>
                <c:pt idx="101">
                  <c:v>40330</c:v>
                </c:pt>
                <c:pt idx="102">
                  <c:v>40360</c:v>
                </c:pt>
                <c:pt idx="103">
                  <c:v>40391</c:v>
                </c:pt>
                <c:pt idx="104">
                  <c:v>40422</c:v>
                </c:pt>
                <c:pt idx="105">
                  <c:v>40452</c:v>
                </c:pt>
                <c:pt idx="106">
                  <c:v>40483</c:v>
                </c:pt>
                <c:pt idx="107">
                  <c:v>40513</c:v>
                </c:pt>
                <c:pt idx="108">
                  <c:v>40544</c:v>
                </c:pt>
                <c:pt idx="109">
                  <c:v>40575</c:v>
                </c:pt>
                <c:pt idx="110">
                  <c:v>40603</c:v>
                </c:pt>
                <c:pt idx="111">
                  <c:v>40634</c:v>
                </c:pt>
                <c:pt idx="112">
                  <c:v>40664</c:v>
                </c:pt>
                <c:pt idx="113">
                  <c:v>40695</c:v>
                </c:pt>
                <c:pt idx="114">
                  <c:v>40725</c:v>
                </c:pt>
                <c:pt idx="115">
                  <c:v>40756</c:v>
                </c:pt>
                <c:pt idx="116">
                  <c:v>40787</c:v>
                </c:pt>
                <c:pt idx="117">
                  <c:v>40817</c:v>
                </c:pt>
                <c:pt idx="118">
                  <c:v>40848</c:v>
                </c:pt>
                <c:pt idx="119">
                  <c:v>40878</c:v>
                </c:pt>
                <c:pt idx="120">
                  <c:v>40909</c:v>
                </c:pt>
                <c:pt idx="121">
                  <c:v>40940</c:v>
                </c:pt>
                <c:pt idx="122">
                  <c:v>40969</c:v>
                </c:pt>
                <c:pt idx="123">
                  <c:v>41000</c:v>
                </c:pt>
                <c:pt idx="124">
                  <c:v>41030</c:v>
                </c:pt>
                <c:pt idx="125">
                  <c:v>41061</c:v>
                </c:pt>
                <c:pt idx="126">
                  <c:v>41091</c:v>
                </c:pt>
                <c:pt idx="127">
                  <c:v>41122</c:v>
                </c:pt>
                <c:pt idx="128">
                  <c:v>41153</c:v>
                </c:pt>
                <c:pt idx="129">
                  <c:v>41183</c:v>
                </c:pt>
                <c:pt idx="130">
                  <c:v>41214</c:v>
                </c:pt>
                <c:pt idx="131">
                  <c:v>41244</c:v>
                </c:pt>
                <c:pt idx="132">
                  <c:v>41275</c:v>
                </c:pt>
                <c:pt idx="133">
                  <c:v>41306</c:v>
                </c:pt>
                <c:pt idx="134">
                  <c:v>41334</c:v>
                </c:pt>
                <c:pt idx="135">
                  <c:v>41365</c:v>
                </c:pt>
                <c:pt idx="136">
                  <c:v>41395</c:v>
                </c:pt>
                <c:pt idx="137">
                  <c:v>41426</c:v>
                </c:pt>
                <c:pt idx="138">
                  <c:v>41456</c:v>
                </c:pt>
                <c:pt idx="139">
                  <c:v>41487</c:v>
                </c:pt>
                <c:pt idx="140">
                  <c:v>41518</c:v>
                </c:pt>
                <c:pt idx="141">
                  <c:v>41548</c:v>
                </c:pt>
                <c:pt idx="142">
                  <c:v>41579</c:v>
                </c:pt>
                <c:pt idx="143">
                  <c:v>41609</c:v>
                </c:pt>
                <c:pt idx="144">
                  <c:v>41640</c:v>
                </c:pt>
                <c:pt idx="145">
                  <c:v>41671</c:v>
                </c:pt>
                <c:pt idx="146">
                  <c:v>41699</c:v>
                </c:pt>
                <c:pt idx="147">
                  <c:v>41730</c:v>
                </c:pt>
                <c:pt idx="148">
                  <c:v>41760</c:v>
                </c:pt>
                <c:pt idx="149">
                  <c:v>41791</c:v>
                </c:pt>
                <c:pt idx="150">
                  <c:v>41821</c:v>
                </c:pt>
                <c:pt idx="151">
                  <c:v>41852</c:v>
                </c:pt>
                <c:pt idx="152">
                  <c:v>41883</c:v>
                </c:pt>
                <c:pt idx="153">
                  <c:v>41913</c:v>
                </c:pt>
                <c:pt idx="154">
                  <c:v>41944</c:v>
                </c:pt>
                <c:pt idx="155">
                  <c:v>41974</c:v>
                </c:pt>
                <c:pt idx="156">
                  <c:v>42005</c:v>
                </c:pt>
                <c:pt idx="157">
                  <c:v>42036</c:v>
                </c:pt>
                <c:pt idx="158">
                  <c:v>42064</c:v>
                </c:pt>
                <c:pt idx="159">
                  <c:v>42095</c:v>
                </c:pt>
                <c:pt idx="160">
                  <c:v>42125</c:v>
                </c:pt>
                <c:pt idx="161">
                  <c:v>42156</c:v>
                </c:pt>
                <c:pt idx="162">
                  <c:v>42186</c:v>
                </c:pt>
                <c:pt idx="163">
                  <c:v>42217</c:v>
                </c:pt>
                <c:pt idx="164">
                  <c:v>42248</c:v>
                </c:pt>
                <c:pt idx="165">
                  <c:v>42278</c:v>
                </c:pt>
                <c:pt idx="166">
                  <c:v>42309</c:v>
                </c:pt>
                <c:pt idx="167">
                  <c:v>42339</c:v>
                </c:pt>
                <c:pt idx="168">
                  <c:v>42370</c:v>
                </c:pt>
                <c:pt idx="169">
                  <c:v>42401</c:v>
                </c:pt>
                <c:pt idx="170">
                  <c:v>42430</c:v>
                </c:pt>
                <c:pt idx="171">
                  <c:v>42461</c:v>
                </c:pt>
                <c:pt idx="172">
                  <c:v>42491</c:v>
                </c:pt>
                <c:pt idx="173">
                  <c:v>42522</c:v>
                </c:pt>
                <c:pt idx="174">
                  <c:v>42552</c:v>
                </c:pt>
                <c:pt idx="175">
                  <c:v>42583</c:v>
                </c:pt>
                <c:pt idx="176">
                  <c:v>42614</c:v>
                </c:pt>
                <c:pt idx="177">
                  <c:v>42644</c:v>
                </c:pt>
                <c:pt idx="178">
                  <c:v>42675</c:v>
                </c:pt>
                <c:pt idx="179">
                  <c:v>42705</c:v>
                </c:pt>
                <c:pt idx="180">
                  <c:v>42736</c:v>
                </c:pt>
                <c:pt idx="181">
                  <c:v>42767</c:v>
                </c:pt>
                <c:pt idx="182">
                  <c:v>42795</c:v>
                </c:pt>
                <c:pt idx="183">
                  <c:v>42826</c:v>
                </c:pt>
                <c:pt idx="184">
                  <c:v>42856</c:v>
                </c:pt>
                <c:pt idx="185">
                  <c:v>42887</c:v>
                </c:pt>
                <c:pt idx="186">
                  <c:v>42917</c:v>
                </c:pt>
                <c:pt idx="187">
                  <c:v>42948</c:v>
                </c:pt>
                <c:pt idx="188">
                  <c:v>42979</c:v>
                </c:pt>
                <c:pt idx="189">
                  <c:v>43009</c:v>
                </c:pt>
                <c:pt idx="190">
                  <c:v>43040</c:v>
                </c:pt>
                <c:pt idx="191">
                  <c:v>43070</c:v>
                </c:pt>
                <c:pt idx="192">
                  <c:v>43101</c:v>
                </c:pt>
                <c:pt idx="193">
                  <c:v>43132</c:v>
                </c:pt>
                <c:pt idx="194">
                  <c:v>43160</c:v>
                </c:pt>
                <c:pt idx="195">
                  <c:v>43191</c:v>
                </c:pt>
                <c:pt idx="196">
                  <c:v>43221</c:v>
                </c:pt>
                <c:pt idx="197">
                  <c:v>43252</c:v>
                </c:pt>
                <c:pt idx="198">
                  <c:v>43282</c:v>
                </c:pt>
                <c:pt idx="199">
                  <c:v>43313</c:v>
                </c:pt>
                <c:pt idx="200">
                  <c:v>43344</c:v>
                </c:pt>
                <c:pt idx="201">
                  <c:v>43374</c:v>
                </c:pt>
                <c:pt idx="202">
                  <c:v>43405</c:v>
                </c:pt>
                <c:pt idx="203">
                  <c:v>43435</c:v>
                </c:pt>
                <c:pt idx="204">
                  <c:v>43466</c:v>
                </c:pt>
                <c:pt idx="205">
                  <c:v>43497</c:v>
                </c:pt>
                <c:pt idx="206">
                  <c:v>43525</c:v>
                </c:pt>
                <c:pt idx="207">
                  <c:v>43556</c:v>
                </c:pt>
                <c:pt idx="208">
                  <c:v>43586</c:v>
                </c:pt>
                <c:pt idx="209">
                  <c:v>43617</c:v>
                </c:pt>
                <c:pt idx="210">
                  <c:v>43647</c:v>
                </c:pt>
                <c:pt idx="211">
                  <c:v>43678</c:v>
                </c:pt>
                <c:pt idx="212">
                  <c:v>43709</c:v>
                </c:pt>
                <c:pt idx="213">
                  <c:v>43739</c:v>
                </c:pt>
                <c:pt idx="214">
                  <c:v>43770</c:v>
                </c:pt>
                <c:pt idx="215">
                  <c:v>43800</c:v>
                </c:pt>
                <c:pt idx="216">
                  <c:v>43831</c:v>
                </c:pt>
                <c:pt idx="217">
                  <c:v>43862</c:v>
                </c:pt>
                <c:pt idx="218">
                  <c:v>43891</c:v>
                </c:pt>
                <c:pt idx="219">
                  <c:v>43922</c:v>
                </c:pt>
                <c:pt idx="220">
                  <c:v>43952</c:v>
                </c:pt>
                <c:pt idx="221">
                  <c:v>43983</c:v>
                </c:pt>
                <c:pt idx="222">
                  <c:v>44013</c:v>
                </c:pt>
                <c:pt idx="223">
                  <c:v>44044</c:v>
                </c:pt>
                <c:pt idx="224">
                  <c:v>44075</c:v>
                </c:pt>
                <c:pt idx="225">
                  <c:v>44105</c:v>
                </c:pt>
                <c:pt idx="226">
                  <c:v>44136</c:v>
                </c:pt>
                <c:pt idx="227">
                  <c:v>44166</c:v>
                </c:pt>
                <c:pt idx="228">
                  <c:v>44197</c:v>
                </c:pt>
                <c:pt idx="229">
                  <c:v>44228</c:v>
                </c:pt>
                <c:pt idx="230">
                  <c:v>44256</c:v>
                </c:pt>
                <c:pt idx="231">
                  <c:v>44287</c:v>
                </c:pt>
                <c:pt idx="232">
                  <c:v>44317</c:v>
                </c:pt>
                <c:pt idx="233">
                  <c:v>44348</c:v>
                </c:pt>
                <c:pt idx="234">
                  <c:v>44378</c:v>
                </c:pt>
                <c:pt idx="235">
                  <c:v>44409</c:v>
                </c:pt>
                <c:pt idx="236">
                  <c:v>44440</c:v>
                </c:pt>
                <c:pt idx="237">
                  <c:v>44470</c:v>
                </c:pt>
                <c:pt idx="238">
                  <c:v>44501</c:v>
                </c:pt>
                <c:pt idx="239">
                  <c:v>44531</c:v>
                </c:pt>
                <c:pt idx="240">
                  <c:v>44562</c:v>
                </c:pt>
                <c:pt idx="241">
                  <c:v>44593</c:v>
                </c:pt>
                <c:pt idx="242">
                  <c:v>44621</c:v>
                </c:pt>
                <c:pt idx="243">
                  <c:v>44652</c:v>
                </c:pt>
                <c:pt idx="244">
                  <c:v>44682</c:v>
                </c:pt>
                <c:pt idx="245">
                  <c:v>44713</c:v>
                </c:pt>
                <c:pt idx="246">
                  <c:v>44743</c:v>
                </c:pt>
                <c:pt idx="247">
                  <c:v>44774</c:v>
                </c:pt>
                <c:pt idx="248">
                  <c:v>44805</c:v>
                </c:pt>
                <c:pt idx="249">
                  <c:v>44835</c:v>
                </c:pt>
                <c:pt idx="250">
                  <c:v>44866</c:v>
                </c:pt>
                <c:pt idx="251">
                  <c:v>44896</c:v>
                </c:pt>
                <c:pt idx="252">
                  <c:v>44927</c:v>
                </c:pt>
                <c:pt idx="253">
                  <c:v>44958</c:v>
                </c:pt>
                <c:pt idx="254">
                  <c:v>44986</c:v>
                </c:pt>
                <c:pt idx="255">
                  <c:v>45017</c:v>
                </c:pt>
                <c:pt idx="256">
                  <c:v>45047</c:v>
                </c:pt>
                <c:pt idx="257">
                  <c:v>45078</c:v>
                </c:pt>
                <c:pt idx="258">
                  <c:v>45108</c:v>
                </c:pt>
                <c:pt idx="259">
                  <c:v>45139</c:v>
                </c:pt>
                <c:pt idx="260">
                  <c:v>45170</c:v>
                </c:pt>
                <c:pt idx="261">
                  <c:v>45200</c:v>
                </c:pt>
                <c:pt idx="262">
                  <c:v>45231</c:v>
                </c:pt>
                <c:pt idx="263">
                  <c:v>45261</c:v>
                </c:pt>
                <c:pt idx="264">
                  <c:v>45292</c:v>
                </c:pt>
                <c:pt idx="265">
                  <c:v>45323</c:v>
                </c:pt>
                <c:pt idx="266">
                  <c:v>45352</c:v>
                </c:pt>
              </c:numCache>
            </c:numRef>
          </c:cat>
          <c:val>
            <c:numRef>
              <c:f>Sheet1!$C$2:$C$268</c:f>
              <c:numCache>
                <c:formatCode>General</c:formatCode>
                <c:ptCount val="267"/>
                <c:pt idx="0">
                  <c:v>1.75</c:v>
                </c:pt>
                <c:pt idx="1">
                  <c:v>1.75</c:v>
                </c:pt>
                <c:pt idx="2">
                  <c:v>1.75</c:v>
                </c:pt>
                <c:pt idx="3">
                  <c:v>1.75</c:v>
                </c:pt>
                <c:pt idx="4">
                  <c:v>1.75</c:v>
                </c:pt>
                <c:pt idx="5">
                  <c:v>1.75</c:v>
                </c:pt>
                <c:pt idx="6">
                  <c:v>1.75</c:v>
                </c:pt>
                <c:pt idx="7">
                  <c:v>1.75</c:v>
                </c:pt>
                <c:pt idx="8">
                  <c:v>1.75</c:v>
                </c:pt>
                <c:pt idx="9">
                  <c:v>1.75</c:v>
                </c:pt>
                <c:pt idx="10">
                  <c:v>1.25</c:v>
                </c:pt>
                <c:pt idx="11">
                  <c:v>1.25</c:v>
                </c:pt>
                <c:pt idx="12">
                  <c:v>1.25</c:v>
                </c:pt>
                <c:pt idx="13">
                  <c:v>1.25</c:v>
                </c:pt>
                <c:pt idx="14">
                  <c:v>1.25</c:v>
                </c:pt>
                <c:pt idx="15">
                  <c:v>1.25</c:v>
                </c:pt>
                <c:pt idx="16">
                  <c:v>1.25</c:v>
                </c:pt>
                <c:pt idx="17">
                  <c:v>1</c:v>
                </c:pt>
                <c:pt idx="18">
                  <c:v>1</c:v>
                </c:pt>
                <c:pt idx="19">
                  <c:v>1</c:v>
                </c:pt>
                <c:pt idx="20">
                  <c:v>1</c:v>
                </c:pt>
                <c:pt idx="21">
                  <c:v>1</c:v>
                </c:pt>
                <c:pt idx="22">
                  <c:v>1</c:v>
                </c:pt>
                <c:pt idx="23">
                  <c:v>1</c:v>
                </c:pt>
                <c:pt idx="24">
                  <c:v>1</c:v>
                </c:pt>
                <c:pt idx="25">
                  <c:v>1</c:v>
                </c:pt>
                <c:pt idx="26">
                  <c:v>1</c:v>
                </c:pt>
                <c:pt idx="27">
                  <c:v>1</c:v>
                </c:pt>
                <c:pt idx="28">
                  <c:v>1</c:v>
                </c:pt>
                <c:pt idx="29">
                  <c:v>1.25</c:v>
                </c:pt>
                <c:pt idx="30">
                  <c:v>1.25</c:v>
                </c:pt>
                <c:pt idx="31">
                  <c:v>1.5</c:v>
                </c:pt>
                <c:pt idx="32">
                  <c:v>1.75</c:v>
                </c:pt>
                <c:pt idx="33">
                  <c:v>1.75</c:v>
                </c:pt>
                <c:pt idx="34">
                  <c:v>2</c:v>
                </c:pt>
                <c:pt idx="35">
                  <c:v>2.25</c:v>
                </c:pt>
                <c:pt idx="36">
                  <c:v>2.25</c:v>
                </c:pt>
                <c:pt idx="37">
                  <c:v>2.5</c:v>
                </c:pt>
                <c:pt idx="38">
                  <c:v>2.75</c:v>
                </c:pt>
                <c:pt idx="39">
                  <c:v>2.75</c:v>
                </c:pt>
                <c:pt idx="40">
                  <c:v>3</c:v>
                </c:pt>
                <c:pt idx="41">
                  <c:v>3.25</c:v>
                </c:pt>
                <c:pt idx="42">
                  <c:v>3.25</c:v>
                </c:pt>
                <c:pt idx="43">
                  <c:v>3.5</c:v>
                </c:pt>
                <c:pt idx="44">
                  <c:v>3.75</c:v>
                </c:pt>
                <c:pt idx="45">
                  <c:v>3.75</c:v>
                </c:pt>
                <c:pt idx="46">
                  <c:v>4</c:v>
                </c:pt>
                <c:pt idx="47">
                  <c:v>4.25</c:v>
                </c:pt>
                <c:pt idx="48">
                  <c:v>4.5</c:v>
                </c:pt>
                <c:pt idx="49">
                  <c:v>4.5</c:v>
                </c:pt>
                <c:pt idx="50">
                  <c:v>4.75</c:v>
                </c:pt>
                <c:pt idx="51">
                  <c:v>4.75</c:v>
                </c:pt>
                <c:pt idx="52">
                  <c:v>5</c:v>
                </c:pt>
                <c:pt idx="53">
                  <c:v>5.25</c:v>
                </c:pt>
                <c:pt idx="54">
                  <c:v>5.25</c:v>
                </c:pt>
                <c:pt idx="55">
                  <c:v>5.25</c:v>
                </c:pt>
                <c:pt idx="56">
                  <c:v>5.25</c:v>
                </c:pt>
                <c:pt idx="57">
                  <c:v>5.25</c:v>
                </c:pt>
                <c:pt idx="58">
                  <c:v>5.25</c:v>
                </c:pt>
                <c:pt idx="59">
                  <c:v>5.25</c:v>
                </c:pt>
                <c:pt idx="60">
                  <c:v>5.25</c:v>
                </c:pt>
                <c:pt idx="61">
                  <c:v>5.25</c:v>
                </c:pt>
                <c:pt idx="62">
                  <c:v>5.25</c:v>
                </c:pt>
                <c:pt idx="63">
                  <c:v>5.25</c:v>
                </c:pt>
                <c:pt idx="64">
                  <c:v>5.25</c:v>
                </c:pt>
                <c:pt idx="65">
                  <c:v>5.25</c:v>
                </c:pt>
                <c:pt idx="66">
                  <c:v>5.25</c:v>
                </c:pt>
                <c:pt idx="67">
                  <c:v>5.25</c:v>
                </c:pt>
                <c:pt idx="68">
                  <c:v>4.75</c:v>
                </c:pt>
                <c:pt idx="69">
                  <c:v>4.5</c:v>
                </c:pt>
                <c:pt idx="70">
                  <c:v>4.5</c:v>
                </c:pt>
                <c:pt idx="71">
                  <c:v>4.25</c:v>
                </c:pt>
                <c:pt idx="72">
                  <c:v>3</c:v>
                </c:pt>
                <c:pt idx="73">
                  <c:v>3</c:v>
                </c:pt>
                <c:pt idx="74">
                  <c:v>2.25</c:v>
                </c:pt>
                <c:pt idx="75">
                  <c:v>2</c:v>
                </c:pt>
                <c:pt idx="76">
                  <c:v>2</c:v>
                </c:pt>
                <c:pt idx="77">
                  <c:v>2</c:v>
                </c:pt>
                <c:pt idx="78">
                  <c:v>2</c:v>
                </c:pt>
                <c:pt idx="79">
                  <c:v>2</c:v>
                </c:pt>
                <c:pt idx="80">
                  <c:v>2</c:v>
                </c:pt>
                <c:pt idx="81">
                  <c:v>1</c:v>
                </c:pt>
                <c:pt idx="82">
                  <c:v>1</c:v>
                </c:pt>
                <c:pt idx="83">
                  <c:v>0.125</c:v>
                </c:pt>
                <c:pt idx="84">
                  <c:v>0.125</c:v>
                </c:pt>
                <c:pt idx="85">
                  <c:v>0.125</c:v>
                </c:pt>
                <c:pt idx="86">
                  <c:v>0.125</c:v>
                </c:pt>
                <c:pt idx="87">
                  <c:v>0.125</c:v>
                </c:pt>
                <c:pt idx="88">
                  <c:v>0.125</c:v>
                </c:pt>
                <c:pt idx="89">
                  <c:v>0.125</c:v>
                </c:pt>
                <c:pt idx="90">
                  <c:v>0.125</c:v>
                </c:pt>
                <c:pt idx="91">
                  <c:v>0.125</c:v>
                </c:pt>
                <c:pt idx="92">
                  <c:v>0.125</c:v>
                </c:pt>
                <c:pt idx="93">
                  <c:v>0.125</c:v>
                </c:pt>
                <c:pt idx="94">
                  <c:v>0.125</c:v>
                </c:pt>
                <c:pt idx="95">
                  <c:v>0.125</c:v>
                </c:pt>
                <c:pt idx="96">
                  <c:v>0.125</c:v>
                </c:pt>
                <c:pt idx="97">
                  <c:v>0.125</c:v>
                </c:pt>
                <c:pt idx="98">
                  <c:v>0.125</c:v>
                </c:pt>
                <c:pt idx="99">
                  <c:v>0.125</c:v>
                </c:pt>
                <c:pt idx="100">
                  <c:v>0.125</c:v>
                </c:pt>
                <c:pt idx="101">
                  <c:v>0.125</c:v>
                </c:pt>
                <c:pt idx="102">
                  <c:v>0.125</c:v>
                </c:pt>
                <c:pt idx="103">
                  <c:v>0.125</c:v>
                </c:pt>
                <c:pt idx="104">
                  <c:v>0.125</c:v>
                </c:pt>
                <c:pt idx="105">
                  <c:v>0.125</c:v>
                </c:pt>
                <c:pt idx="106">
                  <c:v>0.125</c:v>
                </c:pt>
                <c:pt idx="107">
                  <c:v>0.125</c:v>
                </c:pt>
                <c:pt idx="108">
                  <c:v>0.125</c:v>
                </c:pt>
                <c:pt idx="109">
                  <c:v>0.125</c:v>
                </c:pt>
                <c:pt idx="110">
                  <c:v>0.125</c:v>
                </c:pt>
                <c:pt idx="111">
                  <c:v>0.125</c:v>
                </c:pt>
                <c:pt idx="112">
                  <c:v>0.125</c:v>
                </c:pt>
                <c:pt idx="113">
                  <c:v>0.125</c:v>
                </c:pt>
                <c:pt idx="114">
                  <c:v>0.125</c:v>
                </c:pt>
                <c:pt idx="115">
                  <c:v>0.125</c:v>
                </c:pt>
                <c:pt idx="116">
                  <c:v>0.125</c:v>
                </c:pt>
                <c:pt idx="117">
                  <c:v>0.125</c:v>
                </c:pt>
                <c:pt idx="118">
                  <c:v>0.125</c:v>
                </c:pt>
                <c:pt idx="119">
                  <c:v>0.125</c:v>
                </c:pt>
                <c:pt idx="120">
                  <c:v>0.125</c:v>
                </c:pt>
                <c:pt idx="121">
                  <c:v>0.125</c:v>
                </c:pt>
                <c:pt idx="122">
                  <c:v>0.125</c:v>
                </c:pt>
                <c:pt idx="123">
                  <c:v>0.125</c:v>
                </c:pt>
                <c:pt idx="124">
                  <c:v>0.125</c:v>
                </c:pt>
                <c:pt idx="125">
                  <c:v>0.125</c:v>
                </c:pt>
                <c:pt idx="126">
                  <c:v>0.125</c:v>
                </c:pt>
                <c:pt idx="127">
                  <c:v>0.125</c:v>
                </c:pt>
                <c:pt idx="128">
                  <c:v>0.125</c:v>
                </c:pt>
                <c:pt idx="129">
                  <c:v>0.125</c:v>
                </c:pt>
                <c:pt idx="130">
                  <c:v>0.125</c:v>
                </c:pt>
                <c:pt idx="131">
                  <c:v>0.125</c:v>
                </c:pt>
                <c:pt idx="132">
                  <c:v>0.125</c:v>
                </c:pt>
                <c:pt idx="133">
                  <c:v>0.125</c:v>
                </c:pt>
                <c:pt idx="134">
                  <c:v>0.125</c:v>
                </c:pt>
                <c:pt idx="135">
                  <c:v>0.125</c:v>
                </c:pt>
                <c:pt idx="136">
                  <c:v>0.125</c:v>
                </c:pt>
                <c:pt idx="137">
                  <c:v>0.125</c:v>
                </c:pt>
                <c:pt idx="138">
                  <c:v>0.125</c:v>
                </c:pt>
                <c:pt idx="139">
                  <c:v>0.125</c:v>
                </c:pt>
                <c:pt idx="140">
                  <c:v>0.125</c:v>
                </c:pt>
                <c:pt idx="141">
                  <c:v>0.125</c:v>
                </c:pt>
                <c:pt idx="142">
                  <c:v>0.125</c:v>
                </c:pt>
                <c:pt idx="143">
                  <c:v>0.125</c:v>
                </c:pt>
                <c:pt idx="144">
                  <c:v>0.125</c:v>
                </c:pt>
                <c:pt idx="145">
                  <c:v>0.125</c:v>
                </c:pt>
                <c:pt idx="146">
                  <c:v>0.125</c:v>
                </c:pt>
                <c:pt idx="147">
                  <c:v>0.125</c:v>
                </c:pt>
                <c:pt idx="148">
                  <c:v>0.125</c:v>
                </c:pt>
                <c:pt idx="149">
                  <c:v>0.125</c:v>
                </c:pt>
                <c:pt idx="150">
                  <c:v>0.125</c:v>
                </c:pt>
                <c:pt idx="151">
                  <c:v>0.125</c:v>
                </c:pt>
                <c:pt idx="152">
                  <c:v>0.125</c:v>
                </c:pt>
                <c:pt idx="153">
                  <c:v>0.125</c:v>
                </c:pt>
                <c:pt idx="154">
                  <c:v>0.125</c:v>
                </c:pt>
                <c:pt idx="155">
                  <c:v>0.125</c:v>
                </c:pt>
                <c:pt idx="156">
                  <c:v>0.125</c:v>
                </c:pt>
                <c:pt idx="157">
                  <c:v>0.125</c:v>
                </c:pt>
                <c:pt idx="158">
                  <c:v>0.125</c:v>
                </c:pt>
                <c:pt idx="159">
                  <c:v>0.125</c:v>
                </c:pt>
                <c:pt idx="160">
                  <c:v>0.125</c:v>
                </c:pt>
                <c:pt idx="161">
                  <c:v>0.125</c:v>
                </c:pt>
                <c:pt idx="162">
                  <c:v>0.125</c:v>
                </c:pt>
                <c:pt idx="163">
                  <c:v>0.125</c:v>
                </c:pt>
                <c:pt idx="164">
                  <c:v>0.125</c:v>
                </c:pt>
                <c:pt idx="165">
                  <c:v>0.125</c:v>
                </c:pt>
                <c:pt idx="166">
                  <c:v>0.125</c:v>
                </c:pt>
                <c:pt idx="167">
                  <c:v>0.375</c:v>
                </c:pt>
                <c:pt idx="168">
                  <c:v>0.375</c:v>
                </c:pt>
                <c:pt idx="169">
                  <c:v>0.375</c:v>
                </c:pt>
                <c:pt idx="170">
                  <c:v>0.375</c:v>
                </c:pt>
                <c:pt idx="171">
                  <c:v>0.375</c:v>
                </c:pt>
                <c:pt idx="172">
                  <c:v>0.375</c:v>
                </c:pt>
                <c:pt idx="173">
                  <c:v>0.375</c:v>
                </c:pt>
                <c:pt idx="174">
                  <c:v>0.375</c:v>
                </c:pt>
                <c:pt idx="175">
                  <c:v>0.375</c:v>
                </c:pt>
                <c:pt idx="176">
                  <c:v>0.375</c:v>
                </c:pt>
                <c:pt idx="177">
                  <c:v>0.375</c:v>
                </c:pt>
                <c:pt idx="178">
                  <c:v>0.375</c:v>
                </c:pt>
                <c:pt idx="179">
                  <c:v>0.625</c:v>
                </c:pt>
                <c:pt idx="180">
                  <c:v>0.625</c:v>
                </c:pt>
                <c:pt idx="181">
                  <c:v>0.625</c:v>
                </c:pt>
                <c:pt idx="182">
                  <c:v>0.875</c:v>
                </c:pt>
                <c:pt idx="183">
                  <c:v>0.875</c:v>
                </c:pt>
                <c:pt idx="184">
                  <c:v>0.875</c:v>
                </c:pt>
                <c:pt idx="185">
                  <c:v>1.125</c:v>
                </c:pt>
                <c:pt idx="186">
                  <c:v>1.125</c:v>
                </c:pt>
                <c:pt idx="187">
                  <c:v>1.125</c:v>
                </c:pt>
                <c:pt idx="188">
                  <c:v>1.125</c:v>
                </c:pt>
                <c:pt idx="189">
                  <c:v>1.125</c:v>
                </c:pt>
                <c:pt idx="190">
                  <c:v>1.125</c:v>
                </c:pt>
                <c:pt idx="191">
                  <c:v>1.375</c:v>
                </c:pt>
                <c:pt idx="192">
                  <c:v>1.375</c:v>
                </c:pt>
                <c:pt idx="193">
                  <c:v>1.375</c:v>
                </c:pt>
                <c:pt idx="194">
                  <c:v>1.625</c:v>
                </c:pt>
                <c:pt idx="195">
                  <c:v>1.625</c:v>
                </c:pt>
                <c:pt idx="196">
                  <c:v>1.625</c:v>
                </c:pt>
                <c:pt idx="197">
                  <c:v>1.875</c:v>
                </c:pt>
                <c:pt idx="198">
                  <c:v>1.875</c:v>
                </c:pt>
                <c:pt idx="199">
                  <c:v>1.875</c:v>
                </c:pt>
                <c:pt idx="200">
                  <c:v>2.125</c:v>
                </c:pt>
                <c:pt idx="201">
                  <c:v>2.125</c:v>
                </c:pt>
                <c:pt idx="202">
                  <c:v>2.125</c:v>
                </c:pt>
                <c:pt idx="203">
                  <c:v>2.375</c:v>
                </c:pt>
                <c:pt idx="204">
                  <c:v>2.375</c:v>
                </c:pt>
                <c:pt idx="205">
                  <c:v>2.375</c:v>
                </c:pt>
                <c:pt idx="206">
                  <c:v>2.375</c:v>
                </c:pt>
                <c:pt idx="207">
                  <c:v>2.375</c:v>
                </c:pt>
                <c:pt idx="208">
                  <c:v>2.375</c:v>
                </c:pt>
                <c:pt idx="209">
                  <c:v>2.375</c:v>
                </c:pt>
                <c:pt idx="210">
                  <c:v>2.375</c:v>
                </c:pt>
                <c:pt idx="211">
                  <c:v>2.125</c:v>
                </c:pt>
                <c:pt idx="212">
                  <c:v>1.875</c:v>
                </c:pt>
                <c:pt idx="213">
                  <c:v>1.625</c:v>
                </c:pt>
                <c:pt idx="214">
                  <c:v>1.625</c:v>
                </c:pt>
                <c:pt idx="215">
                  <c:v>1.625</c:v>
                </c:pt>
                <c:pt idx="216">
                  <c:v>1.625</c:v>
                </c:pt>
                <c:pt idx="217">
                  <c:v>1.625</c:v>
                </c:pt>
                <c:pt idx="218">
                  <c:v>0.125</c:v>
                </c:pt>
                <c:pt idx="219">
                  <c:v>0.125</c:v>
                </c:pt>
                <c:pt idx="220">
                  <c:v>0.125</c:v>
                </c:pt>
                <c:pt idx="221">
                  <c:v>0.125</c:v>
                </c:pt>
                <c:pt idx="222">
                  <c:v>0.125</c:v>
                </c:pt>
                <c:pt idx="223">
                  <c:v>0.125</c:v>
                </c:pt>
                <c:pt idx="224">
                  <c:v>0.125</c:v>
                </c:pt>
                <c:pt idx="225">
                  <c:v>0.125</c:v>
                </c:pt>
                <c:pt idx="226">
                  <c:v>0.125</c:v>
                </c:pt>
                <c:pt idx="227">
                  <c:v>0.125</c:v>
                </c:pt>
                <c:pt idx="228">
                  <c:v>0.125</c:v>
                </c:pt>
                <c:pt idx="229">
                  <c:v>0.125</c:v>
                </c:pt>
                <c:pt idx="230">
                  <c:v>0.125</c:v>
                </c:pt>
                <c:pt idx="231">
                  <c:v>0.125</c:v>
                </c:pt>
                <c:pt idx="232">
                  <c:v>0.125</c:v>
                </c:pt>
                <c:pt idx="233">
                  <c:v>0.125</c:v>
                </c:pt>
                <c:pt idx="234">
                  <c:v>0.125</c:v>
                </c:pt>
                <c:pt idx="235">
                  <c:v>0.125</c:v>
                </c:pt>
                <c:pt idx="236">
                  <c:v>0.125</c:v>
                </c:pt>
                <c:pt idx="237">
                  <c:v>0.125</c:v>
                </c:pt>
                <c:pt idx="238">
                  <c:v>0.125</c:v>
                </c:pt>
                <c:pt idx="239">
                  <c:v>0.125</c:v>
                </c:pt>
                <c:pt idx="240">
                  <c:v>0.125</c:v>
                </c:pt>
                <c:pt idx="241">
                  <c:v>0.125</c:v>
                </c:pt>
                <c:pt idx="242">
                  <c:v>0.375</c:v>
                </c:pt>
                <c:pt idx="243">
                  <c:v>0.375</c:v>
                </c:pt>
                <c:pt idx="244">
                  <c:v>0.875</c:v>
                </c:pt>
                <c:pt idx="245">
                  <c:v>1.625</c:v>
                </c:pt>
                <c:pt idx="246">
                  <c:v>2.375</c:v>
                </c:pt>
                <c:pt idx="247">
                  <c:v>2.375</c:v>
                </c:pt>
                <c:pt idx="248">
                  <c:v>3.125</c:v>
                </c:pt>
                <c:pt idx="249">
                  <c:v>3.125</c:v>
                </c:pt>
                <c:pt idx="250">
                  <c:v>3.875</c:v>
                </c:pt>
                <c:pt idx="251">
                  <c:v>4.375</c:v>
                </c:pt>
                <c:pt idx="252">
                  <c:v>4.375</c:v>
                </c:pt>
                <c:pt idx="253">
                  <c:v>4.625</c:v>
                </c:pt>
                <c:pt idx="254">
                  <c:v>4.875</c:v>
                </c:pt>
                <c:pt idx="255">
                  <c:v>4.875</c:v>
                </c:pt>
                <c:pt idx="256">
                  <c:v>5.125</c:v>
                </c:pt>
                <c:pt idx="257">
                  <c:v>5.125</c:v>
                </c:pt>
                <c:pt idx="258">
                  <c:v>5.375</c:v>
                </c:pt>
                <c:pt idx="259">
                  <c:v>5.375</c:v>
                </c:pt>
                <c:pt idx="260">
                  <c:v>5.375</c:v>
                </c:pt>
                <c:pt idx="261">
                  <c:v>5.375</c:v>
                </c:pt>
                <c:pt idx="262">
                  <c:v>5.375</c:v>
                </c:pt>
                <c:pt idx="263">
                  <c:v>5.375</c:v>
                </c:pt>
                <c:pt idx="264">
                  <c:v>5.375</c:v>
                </c:pt>
                <c:pt idx="265">
                  <c:v>5.375</c:v>
                </c:pt>
                <c:pt idx="266">
                  <c:v>5.375</c:v>
                </c:pt>
              </c:numCache>
            </c:numRef>
          </c:val>
          <c:smooth val="0"/>
          <c:extLst>
            <c:ext xmlns:c16="http://schemas.microsoft.com/office/drawing/2014/chart" uri="{C3380CC4-5D6E-409C-BE32-E72D297353CC}">
              <c16:uniqueId val="{00000001-C345-F743-B934-A327F9D7D920}"/>
            </c:ext>
          </c:extLst>
        </c:ser>
        <c:ser>
          <c:idx val="2"/>
          <c:order val="2"/>
          <c:tx>
            <c:strRef>
              <c:f>Sheet1!$D$1</c:f>
              <c:strCache>
                <c:ptCount val="1"/>
                <c:pt idx="0">
                  <c:v>Brasil</c:v>
                </c:pt>
              </c:strCache>
            </c:strRef>
          </c:tx>
          <c:spPr>
            <a:ln w="12700" cap="rnd">
              <a:solidFill>
                <a:srgbClr val="92D050"/>
              </a:solidFill>
              <a:round/>
            </a:ln>
            <a:effectLst/>
          </c:spPr>
          <c:marker>
            <c:symbol val="none"/>
          </c:marker>
          <c:cat>
            <c:numRef>
              <c:f>Sheet1!$A$2:$A$268</c:f>
              <c:numCache>
                <c:formatCode>m/d/yy</c:formatCode>
                <c:ptCount val="267"/>
                <c:pt idx="0">
                  <c:v>37257</c:v>
                </c:pt>
                <c:pt idx="1">
                  <c:v>37288</c:v>
                </c:pt>
                <c:pt idx="2">
                  <c:v>37316</c:v>
                </c:pt>
                <c:pt idx="3">
                  <c:v>37347</c:v>
                </c:pt>
                <c:pt idx="4">
                  <c:v>37377</c:v>
                </c:pt>
                <c:pt idx="5">
                  <c:v>37408</c:v>
                </c:pt>
                <c:pt idx="6">
                  <c:v>37438</c:v>
                </c:pt>
                <c:pt idx="7">
                  <c:v>37469</c:v>
                </c:pt>
                <c:pt idx="8">
                  <c:v>37500</c:v>
                </c:pt>
                <c:pt idx="9">
                  <c:v>37530</c:v>
                </c:pt>
                <c:pt idx="10">
                  <c:v>37561</c:v>
                </c:pt>
                <c:pt idx="11">
                  <c:v>37591</c:v>
                </c:pt>
                <c:pt idx="12">
                  <c:v>37622</c:v>
                </c:pt>
                <c:pt idx="13">
                  <c:v>37653</c:v>
                </c:pt>
                <c:pt idx="14">
                  <c:v>37681</c:v>
                </c:pt>
                <c:pt idx="15">
                  <c:v>37712</c:v>
                </c:pt>
                <c:pt idx="16">
                  <c:v>37742</c:v>
                </c:pt>
                <c:pt idx="17">
                  <c:v>37773</c:v>
                </c:pt>
                <c:pt idx="18">
                  <c:v>37803</c:v>
                </c:pt>
                <c:pt idx="19">
                  <c:v>37834</c:v>
                </c:pt>
                <c:pt idx="20">
                  <c:v>37865</c:v>
                </c:pt>
                <c:pt idx="21">
                  <c:v>37895</c:v>
                </c:pt>
                <c:pt idx="22">
                  <c:v>37926</c:v>
                </c:pt>
                <c:pt idx="23">
                  <c:v>37956</c:v>
                </c:pt>
                <c:pt idx="24">
                  <c:v>37987</c:v>
                </c:pt>
                <c:pt idx="25">
                  <c:v>38018</c:v>
                </c:pt>
                <c:pt idx="26">
                  <c:v>38047</c:v>
                </c:pt>
                <c:pt idx="27">
                  <c:v>38078</c:v>
                </c:pt>
                <c:pt idx="28">
                  <c:v>38108</c:v>
                </c:pt>
                <c:pt idx="29">
                  <c:v>38139</c:v>
                </c:pt>
                <c:pt idx="30">
                  <c:v>38169</c:v>
                </c:pt>
                <c:pt idx="31">
                  <c:v>38200</c:v>
                </c:pt>
                <c:pt idx="32">
                  <c:v>38231</c:v>
                </c:pt>
                <c:pt idx="33">
                  <c:v>38261</c:v>
                </c:pt>
                <c:pt idx="34">
                  <c:v>38292</c:v>
                </c:pt>
                <c:pt idx="35">
                  <c:v>38322</c:v>
                </c:pt>
                <c:pt idx="36">
                  <c:v>38353</c:v>
                </c:pt>
                <c:pt idx="37">
                  <c:v>38384</c:v>
                </c:pt>
                <c:pt idx="38">
                  <c:v>38412</c:v>
                </c:pt>
                <c:pt idx="39">
                  <c:v>38443</c:v>
                </c:pt>
                <c:pt idx="40">
                  <c:v>38473</c:v>
                </c:pt>
                <c:pt idx="41">
                  <c:v>38504</c:v>
                </c:pt>
                <c:pt idx="42">
                  <c:v>38534</c:v>
                </c:pt>
                <c:pt idx="43">
                  <c:v>38565</c:v>
                </c:pt>
                <c:pt idx="44">
                  <c:v>38596</c:v>
                </c:pt>
                <c:pt idx="45">
                  <c:v>38626</c:v>
                </c:pt>
                <c:pt idx="46">
                  <c:v>38657</c:v>
                </c:pt>
                <c:pt idx="47">
                  <c:v>38687</c:v>
                </c:pt>
                <c:pt idx="48">
                  <c:v>38718</c:v>
                </c:pt>
                <c:pt idx="49">
                  <c:v>38749</c:v>
                </c:pt>
                <c:pt idx="50">
                  <c:v>38777</c:v>
                </c:pt>
                <c:pt idx="51">
                  <c:v>38808</c:v>
                </c:pt>
                <c:pt idx="52">
                  <c:v>38838</c:v>
                </c:pt>
                <c:pt idx="53">
                  <c:v>38869</c:v>
                </c:pt>
                <c:pt idx="54">
                  <c:v>38899</c:v>
                </c:pt>
                <c:pt idx="55">
                  <c:v>38930</c:v>
                </c:pt>
                <c:pt idx="56">
                  <c:v>38961</c:v>
                </c:pt>
                <c:pt idx="57">
                  <c:v>38991</c:v>
                </c:pt>
                <c:pt idx="58">
                  <c:v>39022</c:v>
                </c:pt>
                <c:pt idx="59">
                  <c:v>39052</c:v>
                </c:pt>
                <c:pt idx="60">
                  <c:v>39083</c:v>
                </c:pt>
                <c:pt idx="61">
                  <c:v>39114</c:v>
                </c:pt>
                <c:pt idx="62">
                  <c:v>39142</c:v>
                </c:pt>
                <c:pt idx="63">
                  <c:v>39173</c:v>
                </c:pt>
                <c:pt idx="64">
                  <c:v>39203</c:v>
                </c:pt>
                <c:pt idx="65">
                  <c:v>39234</c:v>
                </c:pt>
                <c:pt idx="66">
                  <c:v>39264</c:v>
                </c:pt>
                <c:pt idx="67">
                  <c:v>39295</c:v>
                </c:pt>
                <c:pt idx="68">
                  <c:v>39326</c:v>
                </c:pt>
                <c:pt idx="69">
                  <c:v>39356</c:v>
                </c:pt>
                <c:pt idx="70">
                  <c:v>39387</c:v>
                </c:pt>
                <c:pt idx="71">
                  <c:v>39417</c:v>
                </c:pt>
                <c:pt idx="72">
                  <c:v>39448</c:v>
                </c:pt>
                <c:pt idx="73">
                  <c:v>39479</c:v>
                </c:pt>
                <c:pt idx="74">
                  <c:v>39508</c:v>
                </c:pt>
                <c:pt idx="75">
                  <c:v>39539</c:v>
                </c:pt>
                <c:pt idx="76">
                  <c:v>39569</c:v>
                </c:pt>
                <c:pt idx="77">
                  <c:v>39600</c:v>
                </c:pt>
                <c:pt idx="78">
                  <c:v>39630</c:v>
                </c:pt>
                <c:pt idx="79">
                  <c:v>39661</c:v>
                </c:pt>
                <c:pt idx="80">
                  <c:v>39692</c:v>
                </c:pt>
                <c:pt idx="81">
                  <c:v>39722</c:v>
                </c:pt>
                <c:pt idx="82">
                  <c:v>39753</c:v>
                </c:pt>
                <c:pt idx="83">
                  <c:v>39783</c:v>
                </c:pt>
                <c:pt idx="84">
                  <c:v>39814</c:v>
                </c:pt>
                <c:pt idx="85">
                  <c:v>39845</c:v>
                </c:pt>
                <c:pt idx="86">
                  <c:v>39873</c:v>
                </c:pt>
                <c:pt idx="87">
                  <c:v>39904</c:v>
                </c:pt>
                <c:pt idx="88">
                  <c:v>39934</c:v>
                </c:pt>
                <c:pt idx="89">
                  <c:v>39965</c:v>
                </c:pt>
                <c:pt idx="90">
                  <c:v>39995</c:v>
                </c:pt>
                <c:pt idx="91">
                  <c:v>40026</c:v>
                </c:pt>
                <c:pt idx="92">
                  <c:v>40057</c:v>
                </c:pt>
                <c:pt idx="93">
                  <c:v>40087</c:v>
                </c:pt>
                <c:pt idx="94">
                  <c:v>40118</c:v>
                </c:pt>
                <c:pt idx="95">
                  <c:v>40148</c:v>
                </c:pt>
                <c:pt idx="96">
                  <c:v>40179</c:v>
                </c:pt>
                <c:pt idx="97">
                  <c:v>40210</c:v>
                </c:pt>
                <c:pt idx="98">
                  <c:v>40238</c:v>
                </c:pt>
                <c:pt idx="99">
                  <c:v>40269</c:v>
                </c:pt>
                <c:pt idx="100">
                  <c:v>40299</c:v>
                </c:pt>
                <c:pt idx="101">
                  <c:v>40330</c:v>
                </c:pt>
                <c:pt idx="102">
                  <c:v>40360</c:v>
                </c:pt>
                <c:pt idx="103">
                  <c:v>40391</c:v>
                </c:pt>
                <c:pt idx="104">
                  <c:v>40422</c:v>
                </c:pt>
                <c:pt idx="105">
                  <c:v>40452</c:v>
                </c:pt>
                <c:pt idx="106">
                  <c:v>40483</c:v>
                </c:pt>
                <c:pt idx="107">
                  <c:v>40513</c:v>
                </c:pt>
                <c:pt idx="108">
                  <c:v>40544</c:v>
                </c:pt>
                <c:pt idx="109">
                  <c:v>40575</c:v>
                </c:pt>
                <c:pt idx="110">
                  <c:v>40603</c:v>
                </c:pt>
                <c:pt idx="111">
                  <c:v>40634</c:v>
                </c:pt>
                <c:pt idx="112">
                  <c:v>40664</c:v>
                </c:pt>
                <c:pt idx="113">
                  <c:v>40695</c:v>
                </c:pt>
                <c:pt idx="114">
                  <c:v>40725</c:v>
                </c:pt>
                <c:pt idx="115">
                  <c:v>40756</c:v>
                </c:pt>
                <c:pt idx="116">
                  <c:v>40787</c:v>
                </c:pt>
                <c:pt idx="117">
                  <c:v>40817</c:v>
                </c:pt>
                <c:pt idx="118">
                  <c:v>40848</c:v>
                </c:pt>
                <c:pt idx="119">
                  <c:v>40878</c:v>
                </c:pt>
                <c:pt idx="120">
                  <c:v>40909</c:v>
                </c:pt>
                <c:pt idx="121">
                  <c:v>40940</c:v>
                </c:pt>
                <c:pt idx="122">
                  <c:v>40969</c:v>
                </c:pt>
                <c:pt idx="123">
                  <c:v>41000</c:v>
                </c:pt>
                <c:pt idx="124">
                  <c:v>41030</c:v>
                </c:pt>
                <c:pt idx="125">
                  <c:v>41061</c:v>
                </c:pt>
                <c:pt idx="126">
                  <c:v>41091</c:v>
                </c:pt>
                <c:pt idx="127">
                  <c:v>41122</c:v>
                </c:pt>
                <c:pt idx="128">
                  <c:v>41153</c:v>
                </c:pt>
                <c:pt idx="129">
                  <c:v>41183</c:v>
                </c:pt>
                <c:pt idx="130">
                  <c:v>41214</c:v>
                </c:pt>
                <c:pt idx="131">
                  <c:v>41244</c:v>
                </c:pt>
                <c:pt idx="132">
                  <c:v>41275</c:v>
                </c:pt>
                <c:pt idx="133">
                  <c:v>41306</c:v>
                </c:pt>
                <c:pt idx="134">
                  <c:v>41334</c:v>
                </c:pt>
                <c:pt idx="135">
                  <c:v>41365</c:v>
                </c:pt>
                <c:pt idx="136">
                  <c:v>41395</c:v>
                </c:pt>
                <c:pt idx="137">
                  <c:v>41426</c:v>
                </c:pt>
                <c:pt idx="138">
                  <c:v>41456</c:v>
                </c:pt>
                <c:pt idx="139">
                  <c:v>41487</c:v>
                </c:pt>
                <c:pt idx="140">
                  <c:v>41518</c:v>
                </c:pt>
                <c:pt idx="141">
                  <c:v>41548</c:v>
                </c:pt>
                <c:pt idx="142">
                  <c:v>41579</c:v>
                </c:pt>
                <c:pt idx="143">
                  <c:v>41609</c:v>
                </c:pt>
                <c:pt idx="144">
                  <c:v>41640</c:v>
                </c:pt>
                <c:pt idx="145">
                  <c:v>41671</c:v>
                </c:pt>
                <c:pt idx="146">
                  <c:v>41699</c:v>
                </c:pt>
                <c:pt idx="147">
                  <c:v>41730</c:v>
                </c:pt>
                <c:pt idx="148">
                  <c:v>41760</c:v>
                </c:pt>
                <c:pt idx="149">
                  <c:v>41791</c:v>
                </c:pt>
                <c:pt idx="150">
                  <c:v>41821</c:v>
                </c:pt>
                <c:pt idx="151">
                  <c:v>41852</c:v>
                </c:pt>
                <c:pt idx="152">
                  <c:v>41883</c:v>
                </c:pt>
                <c:pt idx="153">
                  <c:v>41913</c:v>
                </c:pt>
                <c:pt idx="154">
                  <c:v>41944</c:v>
                </c:pt>
                <c:pt idx="155">
                  <c:v>41974</c:v>
                </c:pt>
                <c:pt idx="156">
                  <c:v>42005</c:v>
                </c:pt>
                <c:pt idx="157">
                  <c:v>42036</c:v>
                </c:pt>
                <c:pt idx="158">
                  <c:v>42064</c:v>
                </c:pt>
                <c:pt idx="159">
                  <c:v>42095</c:v>
                </c:pt>
                <c:pt idx="160">
                  <c:v>42125</c:v>
                </c:pt>
                <c:pt idx="161">
                  <c:v>42156</c:v>
                </c:pt>
                <c:pt idx="162">
                  <c:v>42186</c:v>
                </c:pt>
                <c:pt idx="163">
                  <c:v>42217</c:v>
                </c:pt>
                <c:pt idx="164">
                  <c:v>42248</c:v>
                </c:pt>
                <c:pt idx="165">
                  <c:v>42278</c:v>
                </c:pt>
                <c:pt idx="166">
                  <c:v>42309</c:v>
                </c:pt>
                <c:pt idx="167">
                  <c:v>42339</c:v>
                </c:pt>
                <c:pt idx="168">
                  <c:v>42370</c:v>
                </c:pt>
                <c:pt idx="169">
                  <c:v>42401</c:v>
                </c:pt>
                <c:pt idx="170">
                  <c:v>42430</c:v>
                </c:pt>
                <c:pt idx="171">
                  <c:v>42461</c:v>
                </c:pt>
                <c:pt idx="172">
                  <c:v>42491</c:v>
                </c:pt>
                <c:pt idx="173">
                  <c:v>42522</c:v>
                </c:pt>
                <c:pt idx="174">
                  <c:v>42552</c:v>
                </c:pt>
                <c:pt idx="175">
                  <c:v>42583</c:v>
                </c:pt>
                <c:pt idx="176">
                  <c:v>42614</c:v>
                </c:pt>
                <c:pt idx="177">
                  <c:v>42644</c:v>
                </c:pt>
                <c:pt idx="178">
                  <c:v>42675</c:v>
                </c:pt>
                <c:pt idx="179">
                  <c:v>42705</c:v>
                </c:pt>
                <c:pt idx="180">
                  <c:v>42736</c:v>
                </c:pt>
                <c:pt idx="181">
                  <c:v>42767</c:v>
                </c:pt>
                <c:pt idx="182">
                  <c:v>42795</c:v>
                </c:pt>
                <c:pt idx="183">
                  <c:v>42826</c:v>
                </c:pt>
                <c:pt idx="184">
                  <c:v>42856</c:v>
                </c:pt>
                <c:pt idx="185">
                  <c:v>42887</c:v>
                </c:pt>
                <c:pt idx="186">
                  <c:v>42917</c:v>
                </c:pt>
                <c:pt idx="187">
                  <c:v>42948</c:v>
                </c:pt>
                <c:pt idx="188">
                  <c:v>42979</c:v>
                </c:pt>
                <c:pt idx="189">
                  <c:v>43009</c:v>
                </c:pt>
                <c:pt idx="190">
                  <c:v>43040</c:v>
                </c:pt>
                <c:pt idx="191">
                  <c:v>43070</c:v>
                </c:pt>
                <c:pt idx="192">
                  <c:v>43101</c:v>
                </c:pt>
                <c:pt idx="193">
                  <c:v>43132</c:v>
                </c:pt>
                <c:pt idx="194">
                  <c:v>43160</c:v>
                </c:pt>
                <c:pt idx="195">
                  <c:v>43191</c:v>
                </c:pt>
                <c:pt idx="196">
                  <c:v>43221</c:v>
                </c:pt>
                <c:pt idx="197">
                  <c:v>43252</c:v>
                </c:pt>
                <c:pt idx="198">
                  <c:v>43282</c:v>
                </c:pt>
                <c:pt idx="199">
                  <c:v>43313</c:v>
                </c:pt>
                <c:pt idx="200">
                  <c:v>43344</c:v>
                </c:pt>
                <c:pt idx="201">
                  <c:v>43374</c:v>
                </c:pt>
                <c:pt idx="202">
                  <c:v>43405</c:v>
                </c:pt>
                <c:pt idx="203">
                  <c:v>43435</c:v>
                </c:pt>
                <c:pt idx="204">
                  <c:v>43466</c:v>
                </c:pt>
                <c:pt idx="205">
                  <c:v>43497</c:v>
                </c:pt>
                <c:pt idx="206">
                  <c:v>43525</c:v>
                </c:pt>
                <c:pt idx="207">
                  <c:v>43556</c:v>
                </c:pt>
                <c:pt idx="208">
                  <c:v>43586</c:v>
                </c:pt>
                <c:pt idx="209">
                  <c:v>43617</c:v>
                </c:pt>
                <c:pt idx="210">
                  <c:v>43647</c:v>
                </c:pt>
                <c:pt idx="211">
                  <c:v>43678</c:v>
                </c:pt>
                <c:pt idx="212">
                  <c:v>43709</c:v>
                </c:pt>
                <c:pt idx="213">
                  <c:v>43739</c:v>
                </c:pt>
                <c:pt idx="214">
                  <c:v>43770</c:v>
                </c:pt>
                <c:pt idx="215">
                  <c:v>43800</c:v>
                </c:pt>
                <c:pt idx="216">
                  <c:v>43831</c:v>
                </c:pt>
                <c:pt idx="217">
                  <c:v>43862</c:v>
                </c:pt>
                <c:pt idx="218">
                  <c:v>43891</c:v>
                </c:pt>
                <c:pt idx="219">
                  <c:v>43922</c:v>
                </c:pt>
                <c:pt idx="220">
                  <c:v>43952</c:v>
                </c:pt>
                <c:pt idx="221">
                  <c:v>43983</c:v>
                </c:pt>
                <c:pt idx="222">
                  <c:v>44013</c:v>
                </c:pt>
                <c:pt idx="223">
                  <c:v>44044</c:v>
                </c:pt>
                <c:pt idx="224">
                  <c:v>44075</c:v>
                </c:pt>
                <c:pt idx="225">
                  <c:v>44105</c:v>
                </c:pt>
                <c:pt idx="226">
                  <c:v>44136</c:v>
                </c:pt>
                <c:pt idx="227">
                  <c:v>44166</c:v>
                </c:pt>
                <c:pt idx="228">
                  <c:v>44197</c:v>
                </c:pt>
                <c:pt idx="229">
                  <c:v>44228</c:v>
                </c:pt>
                <c:pt idx="230">
                  <c:v>44256</c:v>
                </c:pt>
                <c:pt idx="231">
                  <c:v>44287</c:v>
                </c:pt>
                <c:pt idx="232">
                  <c:v>44317</c:v>
                </c:pt>
                <c:pt idx="233">
                  <c:v>44348</c:v>
                </c:pt>
                <c:pt idx="234">
                  <c:v>44378</c:v>
                </c:pt>
                <c:pt idx="235">
                  <c:v>44409</c:v>
                </c:pt>
                <c:pt idx="236">
                  <c:v>44440</c:v>
                </c:pt>
                <c:pt idx="237">
                  <c:v>44470</c:v>
                </c:pt>
                <c:pt idx="238">
                  <c:v>44501</c:v>
                </c:pt>
                <c:pt idx="239">
                  <c:v>44531</c:v>
                </c:pt>
                <c:pt idx="240">
                  <c:v>44562</c:v>
                </c:pt>
                <c:pt idx="241">
                  <c:v>44593</c:v>
                </c:pt>
                <c:pt idx="242">
                  <c:v>44621</c:v>
                </c:pt>
                <c:pt idx="243">
                  <c:v>44652</c:v>
                </c:pt>
                <c:pt idx="244">
                  <c:v>44682</c:v>
                </c:pt>
                <c:pt idx="245">
                  <c:v>44713</c:v>
                </c:pt>
                <c:pt idx="246">
                  <c:v>44743</c:v>
                </c:pt>
                <c:pt idx="247">
                  <c:v>44774</c:v>
                </c:pt>
                <c:pt idx="248">
                  <c:v>44805</c:v>
                </c:pt>
                <c:pt idx="249">
                  <c:v>44835</c:v>
                </c:pt>
                <c:pt idx="250">
                  <c:v>44866</c:v>
                </c:pt>
                <c:pt idx="251">
                  <c:v>44896</c:v>
                </c:pt>
                <c:pt idx="252">
                  <c:v>44927</c:v>
                </c:pt>
                <c:pt idx="253">
                  <c:v>44958</c:v>
                </c:pt>
                <c:pt idx="254">
                  <c:v>44986</c:v>
                </c:pt>
                <c:pt idx="255">
                  <c:v>45017</c:v>
                </c:pt>
                <c:pt idx="256">
                  <c:v>45047</c:v>
                </c:pt>
                <c:pt idx="257">
                  <c:v>45078</c:v>
                </c:pt>
                <c:pt idx="258">
                  <c:v>45108</c:v>
                </c:pt>
                <c:pt idx="259">
                  <c:v>45139</c:v>
                </c:pt>
                <c:pt idx="260">
                  <c:v>45170</c:v>
                </c:pt>
                <c:pt idx="261">
                  <c:v>45200</c:v>
                </c:pt>
                <c:pt idx="262">
                  <c:v>45231</c:v>
                </c:pt>
                <c:pt idx="263">
                  <c:v>45261</c:v>
                </c:pt>
                <c:pt idx="264">
                  <c:v>45292</c:v>
                </c:pt>
                <c:pt idx="265">
                  <c:v>45323</c:v>
                </c:pt>
                <c:pt idx="266">
                  <c:v>45352</c:v>
                </c:pt>
              </c:numCache>
            </c:numRef>
          </c:cat>
          <c:val>
            <c:numRef>
              <c:f>Sheet1!$D$2:$D$268</c:f>
              <c:numCache>
                <c:formatCode>General</c:formatCode>
                <c:ptCount val="267"/>
                <c:pt idx="0">
                  <c:v>19</c:v>
                </c:pt>
                <c:pt idx="1">
                  <c:v>18.75</c:v>
                </c:pt>
                <c:pt idx="2">
                  <c:v>18.5</c:v>
                </c:pt>
                <c:pt idx="3">
                  <c:v>18.5</c:v>
                </c:pt>
                <c:pt idx="4">
                  <c:v>18.5</c:v>
                </c:pt>
                <c:pt idx="5">
                  <c:v>18.5</c:v>
                </c:pt>
                <c:pt idx="6">
                  <c:v>18</c:v>
                </c:pt>
                <c:pt idx="7">
                  <c:v>18</c:v>
                </c:pt>
                <c:pt idx="8">
                  <c:v>18</c:v>
                </c:pt>
                <c:pt idx="9">
                  <c:v>21</c:v>
                </c:pt>
                <c:pt idx="10">
                  <c:v>22</c:v>
                </c:pt>
                <c:pt idx="11">
                  <c:v>25</c:v>
                </c:pt>
                <c:pt idx="12">
                  <c:v>25.5</c:v>
                </c:pt>
                <c:pt idx="13">
                  <c:v>26.5</c:v>
                </c:pt>
                <c:pt idx="14">
                  <c:v>26.5</c:v>
                </c:pt>
                <c:pt idx="15">
                  <c:v>26.5</c:v>
                </c:pt>
                <c:pt idx="16">
                  <c:v>26.5</c:v>
                </c:pt>
                <c:pt idx="17">
                  <c:v>26</c:v>
                </c:pt>
                <c:pt idx="18">
                  <c:v>24.5</c:v>
                </c:pt>
                <c:pt idx="19">
                  <c:v>22</c:v>
                </c:pt>
                <c:pt idx="20">
                  <c:v>20</c:v>
                </c:pt>
                <c:pt idx="21">
                  <c:v>19</c:v>
                </c:pt>
                <c:pt idx="22">
                  <c:v>17.5</c:v>
                </c:pt>
                <c:pt idx="23">
                  <c:v>16.5</c:v>
                </c:pt>
                <c:pt idx="24">
                  <c:v>16.5</c:v>
                </c:pt>
                <c:pt idx="25">
                  <c:v>16.5</c:v>
                </c:pt>
                <c:pt idx="26">
                  <c:v>16.25</c:v>
                </c:pt>
                <c:pt idx="27">
                  <c:v>16</c:v>
                </c:pt>
                <c:pt idx="28">
                  <c:v>16</c:v>
                </c:pt>
                <c:pt idx="29">
                  <c:v>16</c:v>
                </c:pt>
                <c:pt idx="30">
                  <c:v>16</c:v>
                </c:pt>
                <c:pt idx="31">
                  <c:v>16</c:v>
                </c:pt>
                <c:pt idx="32">
                  <c:v>16.25</c:v>
                </c:pt>
                <c:pt idx="33">
                  <c:v>16.75</c:v>
                </c:pt>
                <c:pt idx="34">
                  <c:v>17.25</c:v>
                </c:pt>
                <c:pt idx="35">
                  <c:v>17.75</c:v>
                </c:pt>
                <c:pt idx="36">
                  <c:v>18.25</c:v>
                </c:pt>
                <c:pt idx="37">
                  <c:v>18.75</c:v>
                </c:pt>
                <c:pt idx="38">
                  <c:v>19.25</c:v>
                </c:pt>
                <c:pt idx="39">
                  <c:v>19.5</c:v>
                </c:pt>
                <c:pt idx="40">
                  <c:v>19.75</c:v>
                </c:pt>
                <c:pt idx="41">
                  <c:v>19.75</c:v>
                </c:pt>
                <c:pt idx="42">
                  <c:v>19.75</c:v>
                </c:pt>
                <c:pt idx="43">
                  <c:v>19.75</c:v>
                </c:pt>
                <c:pt idx="44">
                  <c:v>19.5</c:v>
                </c:pt>
                <c:pt idx="45">
                  <c:v>19</c:v>
                </c:pt>
                <c:pt idx="46">
                  <c:v>18.5</c:v>
                </c:pt>
                <c:pt idx="47">
                  <c:v>18</c:v>
                </c:pt>
                <c:pt idx="48">
                  <c:v>17.25</c:v>
                </c:pt>
                <c:pt idx="49">
                  <c:v>17.25</c:v>
                </c:pt>
                <c:pt idx="50">
                  <c:v>16.5</c:v>
                </c:pt>
                <c:pt idx="51">
                  <c:v>15.75</c:v>
                </c:pt>
                <c:pt idx="52">
                  <c:v>15.75</c:v>
                </c:pt>
                <c:pt idx="53">
                  <c:v>15.25</c:v>
                </c:pt>
                <c:pt idx="54">
                  <c:v>14.75</c:v>
                </c:pt>
                <c:pt idx="55">
                  <c:v>14.25</c:v>
                </c:pt>
                <c:pt idx="56">
                  <c:v>14.25</c:v>
                </c:pt>
                <c:pt idx="57">
                  <c:v>13.75</c:v>
                </c:pt>
                <c:pt idx="58">
                  <c:v>13.25</c:v>
                </c:pt>
                <c:pt idx="59">
                  <c:v>13.25</c:v>
                </c:pt>
                <c:pt idx="60">
                  <c:v>13</c:v>
                </c:pt>
                <c:pt idx="61">
                  <c:v>13</c:v>
                </c:pt>
                <c:pt idx="62">
                  <c:v>12.75</c:v>
                </c:pt>
                <c:pt idx="63">
                  <c:v>12.5</c:v>
                </c:pt>
                <c:pt idx="64">
                  <c:v>12.5</c:v>
                </c:pt>
                <c:pt idx="65">
                  <c:v>12</c:v>
                </c:pt>
                <c:pt idx="66">
                  <c:v>11.5</c:v>
                </c:pt>
                <c:pt idx="67">
                  <c:v>11.5</c:v>
                </c:pt>
                <c:pt idx="68">
                  <c:v>11.25</c:v>
                </c:pt>
                <c:pt idx="69">
                  <c:v>11.25</c:v>
                </c:pt>
                <c:pt idx="70">
                  <c:v>11.25</c:v>
                </c:pt>
                <c:pt idx="71">
                  <c:v>11.25</c:v>
                </c:pt>
                <c:pt idx="72">
                  <c:v>11.25</c:v>
                </c:pt>
                <c:pt idx="73">
                  <c:v>11.25</c:v>
                </c:pt>
                <c:pt idx="74">
                  <c:v>11.25</c:v>
                </c:pt>
                <c:pt idx="75">
                  <c:v>11.75</c:v>
                </c:pt>
                <c:pt idx="76">
                  <c:v>11.75</c:v>
                </c:pt>
                <c:pt idx="77">
                  <c:v>12.25</c:v>
                </c:pt>
                <c:pt idx="78">
                  <c:v>13</c:v>
                </c:pt>
                <c:pt idx="79">
                  <c:v>13</c:v>
                </c:pt>
                <c:pt idx="80">
                  <c:v>13.75</c:v>
                </c:pt>
                <c:pt idx="81">
                  <c:v>13.75</c:v>
                </c:pt>
                <c:pt idx="82">
                  <c:v>13.75</c:v>
                </c:pt>
                <c:pt idx="83">
                  <c:v>13.75</c:v>
                </c:pt>
                <c:pt idx="84">
                  <c:v>12.75</c:v>
                </c:pt>
                <c:pt idx="85">
                  <c:v>12.75</c:v>
                </c:pt>
                <c:pt idx="86">
                  <c:v>11.25</c:v>
                </c:pt>
                <c:pt idx="87">
                  <c:v>10.25</c:v>
                </c:pt>
                <c:pt idx="88">
                  <c:v>10.25</c:v>
                </c:pt>
                <c:pt idx="89">
                  <c:v>9.25</c:v>
                </c:pt>
                <c:pt idx="90">
                  <c:v>8.75</c:v>
                </c:pt>
                <c:pt idx="91">
                  <c:v>8.75</c:v>
                </c:pt>
                <c:pt idx="92">
                  <c:v>8.75</c:v>
                </c:pt>
                <c:pt idx="93">
                  <c:v>8.75</c:v>
                </c:pt>
                <c:pt idx="94">
                  <c:v>8.75</c:v>
                </c:pt>
                <c:pt idx="95">
                  <c:v>8.75</c:v>
                </c:pt>
                <c:pt idx="96">
                  <c:v>8.75</c:v>
                </c:pt>
                <c:pt idx="97">
                  <c:v>8.75</c:v>
                </c:pt>
                <c:pt idx="98">
                  <c:v>8.75</c:v>
                </c:pt>
                <c:pt idx="99">
                  <c:v>9.5</c:v>
                </c:pt>
                <c:pt idx="100">
                  <c:v>9.5</c:v>
                </c:pt>
                <c:pt idx="101">
                  <c:v>10.25</c:v>
                </c:pt>
                <c:pt idx="102">
                  <c:v>10.75</c:v>
                </c:pt>
                <c:pt idx="103">
                  <c:v>10.75</c:v>
                </c:pt>
                <c:pt idx="104">
                  <c:v>10.75</c:v>
                </c:pt>
                <c:pt idx="105">
                  <c:v>10.75</c:v>
                </c:pt>
                <c:pt idx="106">
                  <c:v>10.75</c:v>
                </c:pt>
                <c:pt idx="107">
                  <c:v>10.75</c:v>
                </c:pt>
                <c:pt idx="108">
                  <c:v>11.25</c:v>
                </c:pt>
                <c:pt idx="109">
                  <c:v>11.25</c:v>
                </c:pt>
                <c:pt idx="110">
                  <c:v>11.75</c:v>
                </c:pt>
                <c:pt idx="111">
                  <c:v>12</c:v>
                </c:pt>
                <c:pt idx="112">
                  <c:v>12</c:v>
                </c:pt>
                <c:pt idx="113">
                  <c:v>12.25</c:v>
                </c:pt>
                <c:pt idx="114">
                  <c:v>12.5</c:v>
                </c:pt>
                <c:pt idx="115">
                  <c:v>12.5</c:v>
                </c:pt>
                <c:pt idx="116">
                  <c:v>12</c:v>
                </c:pt>
                <c:pt idx="117">
                  <c:v>11.5</c:v>
                </c:pt>
                <c:pt idx="118">
                  <c:v>11.5</c:v>
                </c:pt>
                <c:pt idx="119">
                  <c:v>11</c:v>
                </c:pt>
                <c:pt idx="120">
                  <c:v>10.5</c:v>
                </c:pt>
                <c:pt idx="121">
                  <c:v>10.5</c:v>
                </c:pt>
                <c:pt idx="122">
                  <c:v>9.75</c:v>
                </c:pt>
                <c:pt idx="123">
                  <c:v>9</c:v>
                </c:pt>
                <c:pt idx="124">
                  <c:v>8.5</c:v>
                </c:pt>
                <c:pt idx="125">
                  <c:v>8.5</c:v>
                </c:pt>
                <c:pt idx="126">
                  <c:v>8</c:v>
                </c:pt>
                <c:pt idx="127">
                  <c:v>7.5</c:v>
                </c:pt>
                <c:pt idx="128">
                  <c:v>7.5</c:v>
                </c:pt>
                <c:pt idx="129">
                  <c:v>7.25</c:v>
                </c:pt>
                <c:pt idx="130">
                  <c:v>7.25</c:v>
                </c:pt>
                <c:pt idx="131">
                  <c:v>7.25</c:v>
                </c:pt>
                <c:pt idx="132">
                  <c:v>7.25</c:v>
                </c:pt>
                <c:pt idx="133">
                  <c:v>7.25</c:v>
                </c:pt>
                <c:pt idx="134">
                  <c:v>7.25</c:v>
                </c:pt>
                <c:pt idx="135">
                  <c:v>7.5</c:v>
                </c:pt>
                <c:pt idx="136">
                  <c:v>8</c:v>
                </c:pt>
                <c:pt idx="137">
                  <c:v>8</c:v>
                </c:pt>
                <c:pt idx="138">
                  <c:v>8.5</c:v>
                </c:pt>
                <c:pt idx="139">
                  <c:v>9</c:v>
                </c:pt>
                <c:pt idx="140">
                  <c:v>9</c:v>
                </c:pt>
                <c:pt idx="141">
                  <c:v>9.5</c:v>
                </c:pt>
                <c:pt idx="142">
                  <c:v>10</c:v>
                </c:pt>
                <c:pt idx="143">
                  <c:v>10</c:v>
                </c:pt>
                <c:pt idx="144">
                  <c:v>10.5</c:v>
                </c:pt>
                <c:pt idx="145">
                  <c:v>10.75</c:v>
                </c:pt>
                <c:pt idx="146">
                  <c:v>10.75</c:v>
                </c:pt>
                <c:pt idx="147">
                  <c:v>11</c:v>
                </c:pt>
                <c:pt idx="148">
                  <c:v>11</c:v>
                </c:pt>
                <c:pt idx="149">
                  <c:v>11</c:v>
                </c:pt>
                <c:pt idx="150">
                  <c:v>11</c:v>
                </c:pt>
                <c:pt idx="151">
                  <c:v>11</c:v>
                </c:pt>
                <c:pt idx="152">
                  <c:v>11</c:v>
                </c:pt>
                <c:pt idx="153">
                  <c:v>11.25</c:v>
                </c:pt>
                <c:pt idx="154">
                  <c:v>11.25</c:v>
                </c:pt>
                <c:pt idx="155">
                  <c:v>11.75</c:v>
                </c:pt>
                <c:pt idx="156">
                  <c:v>12.25</c:v>
                </c:pt>
                <c:pt idx="157">
                  <c:v>12.25</c:v>
                </c:pt>
                <c:pt idx="158">
                  <c:v>12.75</c:v>
                </c:pt>
                <c:pt idx="159">
                  <c:v>13.25</c:v>
                </c:pt>
                <c:pt idx="160">
                  <c:v>13.25</c:v>
                </c:pt>
                <c:pt idx="161">
                  <c:v>13.75</c:v>
                </c:pt>
                <c:pt idx="162">
                  <c:v>14.25</c:v>
                </c:pt>
                <c:pt idx="163">
                  <c:v>14.25</c:v>
                </c:pt>
                <c:pt idx="164">
                  <c:v>14.25</c:v>
                </c:pt>
                <c:pt idx="165">
                  <c:v>14.25</c:v>
                </c:pt>
                <c:pt idx="166">
                  <c:v>14.25</c:v>
                </c:pt>
                <c:pt idx="167">
                  <c:v>14.25</c:v>
                </c:pt>
                <c:pt idx="168">
                  <c:v>14.25</c:v>
                </c:pt>
                <c:pt idx="169">
                  <c:v>14.25</c:v>
                </c:pt>
                <c:pt idx="170">
                  <c:v>14.25</c:v>
                </c:pt>
                <c:pt idx="171">
                  <c:v>14.25</c:v>
                </c:pt>
                <c:pt idx="172">
                  <c:v>14.25</c:v>
                </c:pt>
                <c:pt idx="173">
                  <c:v>14.25</c:v>
                </c:pt>
                <c:pt idx="174">
                  <c:v>14.25</c:v>
                </c:pt>
                <c:pt idx="175">
                  <c:v>14.25</c:v>
                </c:pt>
                <c:pt idx="176">
                  <c:v>14.25</c:v>
                </c:pt>
                <c:pt idx="177">
                  <c:v>14</c:v>
                </c:pt>
                <c:pt idx="178">
                  <c:v>14</c:v>
                </c:pt>
                <c:pt idx="179">
                  <c:v>13.75</c:v>
                </c:pt>
                <c:pt idx="180">
                  <c:v>13</c:v>
                </c:pt>
                <c:pt idx="181">
                  <c:v>12.25</c:v>
                </c:pt>
                <c:pt idx="182">
                  <c:v>12.25</c:v>
                </c:pt>
                <c:pt idx="183">
                  <c:v>11.25</c:v>
                </c:pt>
                <c:pt idx="184">
                  <c:v>11.25</c:v>
                </c:pt>
                <c:pt idx="185">
                  <c:v>10.25</c:v>
                </c:pt>
                <c:pt idx="186">
                  <c:v>9.25</c:v>
                </c:pt>
                <c:pt idx="187">
                  <c:v>9.25</c:v>
                </c:pt>
                <c:pt idx="188">
                  <c:v>8.25</c:v>
                </c:pt>
                <c:pt idx="189">
                  <c:v>7.5</c:v>
                </c:pt>
                <c:pt idx="190">
                  <c:v>7.5</c:v>
                </c:pt>
                <c:pt idx="191">
                  <c:v>7</c:v>
                </c:pt>
                <c:pt idx="192">
                  <c:v>7</c:v>
                </c:pt>
                <c:pt idx="193">
                  <c:v>6.75</c:v>
                </c:pt>
                <c:pt idx="194">
                  <c:v>6.5</c:v>
                </c:pt>
                <c:pt idx="195">
                  <c:v>6.5</c:v>
                </c:pt>
                <c:pt idx="196">
                  <c:v>6.5</c:v>
                </c:pt>
                <c:pt idx="197">
                  <c:v>6.5</c:v>
                </c:pt>
                <c:pt idx="198">
                  <c:v>6.5</c:v>
                </c:pt>
                <c:pt idx="199">
                  <c:v>6.5</c:v>
                </c:pt>
                <c:pt idx="200">
                  <c:v>6.5</c:v>
                </c:pt>
                <c:pt idx="201">
                  <c:v>6.5</c:v>
                </c:pt>
                <c:pt idx="202">
                  <c:v>6.5</c:v>
                </c:pt>
                <c:pt idx="203">
                  <c:v>6.5</c:v>
                </c:pt>
                <c:pt idx="204">
                  <c:v>6.5</c:v>
                </c:pt>
                <c:pt idx="205">
                  <c:v>6.5</c:v>
                </c:pt>
                <c:pt idx="206">
                  <c:v>6.5</c:v>
                </c:pt>
                <c:pt idx="207">
                  <c:v>6.5</c:v>
                </c:pt>
                <c:pt idx="208">
                  <c:v>6.5</c:v>
                </c:pt>
                <c:pt idx="209">
                  <c:v>6.5</c:v>
                </c:pt>
                <c:pt idx="210">
                  <c:v>6.5</c:v>
                </c:pt>
                <c:pt idx="211">
                  <c:v>6</c:v>
                </c:pt>
                <c:pt idx="212">
                  <c:v>5.5</c:v>
                </c:pt>
                <c:pt idx="213">
                  <c:v>5</c:v>
                </c:pt>
                <c:pt idx="214">
                  <c:v>5</c:v>
                </c:pt>
                <c:pt idx="215">
                  <c:v>4.5</c:v>
                </c:pt>
                <c:pt idx="216">
                  <c:v>4.5</c:v>
                </c:pt>
                <c:pt idx="217">
                  <c:v>4.25</c:v>
                </c:pt>
                <c:pt idx="218">
                  <c:v>3.75</c:v>
                </c:pt>
                <c:pt idx="219">
                  <c:v>3.75</c:v>
                </c:pt>
                <c:pt idx="220">
                  <c:v>3</c:v>
                </c:pt>
                <c:pt idx="221">
                  <c:v>2.25</c:v>
                </c:pt>
                <c:pt idx="222">
                  <c:v>2.25</c:v>
                </c:pt>
                <c:pt idx="223">
                  <c:v>2</c:v>
                </c:pt>
                <c:pt idx="224">
                  <c:v>2</c:v>
                </c:pt>
                <c:pt idx="225">
                  <c:v>2</c:v>
                </c:pt>
                <c:pt idx="226">
                  <c:v>2</c:v>
                </c:pt>
                <c:pt idx="227">
                  <c:v>2</c:v>
                </c:pt>
                <c:pt idx="228">
                  <c:v>2</c:v>
                </c:pt>
                <c:pt idx="229">
                  <c:v>2</c:v>
                </c:pt>
                <c:pt idx="230">
                  <c:v>2.75</c:v>
                </c:pt>
                <c:pt idx="231">
                  <c:v>2.75</c:v>
                </c:pt>
                <c:pt idx="232">
                  <c:v>3.5</c:v>
                </c:pt>
                <c:pt idx="233">
                  <c:v>4.25</c:v>
                </c:pt>
                <c:pt idx="234">
                  <c:v>4.25</c:v>
                </c:pt>
                <c:pt idx="235">
                  <c:v>5.25</c:v>
                </c:pt>
                <c:pt idx="236">
                  <c:v>6.25</c:v>
                </c:pt>
                <c:pt idx="237">
                  <c:v>7.75</c:v>
                </c:pt>
                <c:pt idx="238">
                  <c:v>7.75</c:v>
                </c:pt>
                <c:pt idx="239">
                  <c:v>9.25</c:v>
                </c:pt>
                <c:pt idx="240">
                  <c:v>9.25</c:v>
                </c:pt>
                <c:pt idx="241">
                  <c:v>10.75</c:v>
                </c:pt>
                <c:pt idx="242">
                  <c:v>11.75</c:v>
                </c:pt>
                <c:pt idx="243">
                  <c:v>11.75</c:v>
                </c:pt>
                <c:pt idx="244">
                  <c:v>12.75</c:v>
                </c:pt>
                <c:pt idx="245">
                  <c:v>13.25</c:v>
                </c:pt>
                <c:pt idx="246">
                  <c:v>13.25</c:v>
                </c:pt>
                <c:pt idx="247">
                  <c:v>13.75</c:v>
                </c:pt>
                <c:pt idx="248">
                  <c:v>13.75</c:v>
                </c:pt>
                <c:pt idx="249">
                  <c:v>13.75</c:v>
                </c:pt>
                <c:pt idx="250">
                  <c:v>13.75</c:v>
                </c:pt>
                <c:pt idx="251">
                  <c:v>13.75</c:v>
                </c:pt>
                <c:pt idx="252">
                  <c:v>13.75</c:v>
                </c:pt>
                <c:pt idx="253">
                  <c:v>13.75</c:v>
                </c:pt>
                <c:pt idx="254">
                  <c:v>13.75</c:v>
                </c:pt>
                <c:pt idx="255">
                  <c:v>13.75</c:v>
                </c:pt>
                <c:pt idx="256">
                  <c:v>13.75</c:v>
                </c:pt>
                <c:pt idx="257">
                  <c:v>13.75</c:v>
                </c:pt>
                <c:pt idx="258">
                  <c:v>13.75</c:v>
                </c:pt>
                <c:pt idx="259">
                  <c:v>13.25</c:v>
                </c:pt>
                <c:pt idx="260">
                  <c:v>12.75</c:v>
                </c:pt>
                <c:pt idx="261">
                  <c:v>12.75</c:v>
                </c:pt>
                <c:pt idx="262">
                  <c:v>12.25</c:v>
                </c:pt>
                <c:pt idx="263">
                  <c:v>11.75</c:v>
                </c:pt>
                <c:pt idx="264">
                  <c:v>11.25</c:v>
                </c:pt>
                <c:pt idx="265">
                  <c:v>11.25</c:v>
                </c:pt>
                <c:pt idx="266">
                  <c:v>10.75</c:v>
                </c:pt>
              </c:numCache>
            </c:numRef>
          </c:val>
          <c:smooth val="0"/>
          <c:extLst>
            <c:ext xmlns:c16="http://schemas.microsoft.com/office/drawing/2014/chart" uri="{C3380CC4-5D6E-409C-BE32-E72D297353CC}">
              <c16:uniqueId val="{00000002-C345-F743-B934-A327F9D7D920}"/>
            </c:ext>
          </c:extLst>
        </c:ser>
        <c:ser>
          <c:idx val="3"/>
          <c:order val="3"/>
          <c:tx>
            <c:strRef>
              <c:f>Sheet1!$E$1</c:f>
              <c:strCache>
                <c:ptCount val="1"/>
                <c:pt idx="0">
                  <c:v>União Europeia</c:v>
                </c:pt>
              </c:strCache>
            </c:strRef>
          </c:tx>
          <c:spPr>
            <a:ln w="12700" cap="rnd">
              <a:solidFill>
                <a:schemeClr val="accent1">
                  <a:lumMod val="75000"/>
                </a:schemeClr>
              </a:solidFill>
              <a:round/>
            </a:ln>
            <a:effectLst/>
          </c:spPr>
          <c:marker>
            <c:symbol val="none"/>
          </c:marker>
          <c:cat>
            <c:numRef>
              <c:f>Sheet1!$A$2:$A$268</c:f>
              <c:numCache>
                <c:formatCode>m/d/yy</c:formatCode>
                <c:ptCount val="267"/>
                <c:pt idx="0">
                  <c:v>37257</c:v>
                </c:pt>
                <c:pt idx="1">
                  <c:v>37288</c:v>
                </c:pt>
                <c:pt idx="2">
                  <c:v>37316</c:v>
                </c:pt>
                <c:pt idx="3">
                  <c:v>37347</c:v>
                </c:pt>
                <c:pt idx="4">
                  <c:v>37377</c:v>
                </c:pt>
                <c:pt idx="5">
                  <c:v>37408</c:v>
                </c:pt>
                <c:pt idx="6">
                  <c:v>37438</c:v>
                </c:pt>
                <c:pt idx="7">
                  <c:v>37469</c:v>
                </c:pt>
                <c:pt idx="8">
                  <c:v>37500</c:v>
                </c:pt>
                <c:pt idx="9">
                  <c:v>37530</c:v>
                </c:pt>
                <c:pt idx="10">
                  <c:v>37561</c:v>
                </c:pt>
                <c:pt idx="11">
                  <c:v>37591</c:v>
                </c:pt>
                <c:pt idx="12">
                  <c:v>37622</c:v>
                </c:pt>
                <c:pt idx="13">
                  <c:v>37653</c:v>
                </c:pt>
                <c:pt idx="14">
                  <c:v>37681</c:v>
                </c:pt>
                <c:pt idx="15">
                  <c:v>37712</c:v>
                </c:pt>
                <c:pt idx="16">
                  <c:v>37742</c:v>
                </c:pt>
                <c:pt idx="17">
                  <c:v>37773</c:v>
                </c:pt>
                <c:pt idx="18">
                  <c:v>37803</c:v>
                </c:pt>
                <c:pt idx="19">
                  <c:v>37834</c:v>
                </c:pt>
                <c:pt idx="20">
                  <c:v>37865</c:v>
                </c:pt>
                <c:pt idx="21">
                  <c:v>37895</c:v>
                </c:pt>
                <c:pt idx="22">
                  <c:v>37926</c:v>
                </c:pt>
                <c:pt idx="23">
                  <c:v>37956</c:v>
                </c:pt>
                <c:pt idx="24">
                  <c:v>37987</c:v>
                </c:pt>
                <c:pt idx="25">
                  <c:v>38018</c:v>
                </c:pt>
                <c:pt idx="26">
                  <c:v>38047</c:v>
                </c:pt>
                <c:pt idx="27">
                  <c:v>38078</c:v>
                </c:pt>
                <c:pt idx="28">
                  <c:v>38108</c:v>
                </c:pt>
                <c:pt idx="29">
                  <c:v>38139</c:v>
                </c:pt>
                <c:pt idx="30">
                  <c:v>38169</c:v>
                </c:pt>
                <c:pt idx="31">
                  <c:v>38200</c:v>
                </c:pt>
                <c:pt idx="32">
                  <c:v>38231</c:v>
                </c:pt>
                <c:pt idx="33">
                  <c:v>38261</c:v>
                </c:pt>
                <c:pt idx="34">
                  <c:v>38292</c:v>
                </c:pt>
                <c:pt idx="35">
                  <c:v>38322</c:v>
                </c:pt>
                <c:pt idx="36">
                  <c:v>38353</c:v>
                </c:pt>
                <c:pt idx="37">
                  <c:v>38384</c:v>
                </c:pt>
                <c:pt idx="38">
                  <c:v>38412</c:v>
                </c:pt>
                <c:pt idx="39">
                  <c:v>38443</c:v>
                </c:pt>
                <c:pt idx="40">
                  <c:v>38473</c:v>
                </c:pt>
                <c:pt idx="41">
                  <c:v>38504</c:v>
                </c:pt>
                <c:pt idx="42">
                  <c:v>38534</c:v>
                </c:pt>
                <c:pt idx="43">
                  <c:v>38565</c:v>
                </c:pt>
                <c:pt idx="44">
                  <c:v>38596</c:v>
                </c:pt>
                <c:pt idx="45">
                  <c:v>38626</c:v>
                </c:pt>
                <c:pt idx="46">
                  <c:v>38657</c:v>
                </c:pt>
                <c:pt idx="47">
                  <c:v>38687</c:v>
                </c:pt>
                <c:pt idx="48">
                  <c:v>38718</c:v>
                </c:pt>
                <c:pt idx="49">
                  <c:v>38749</c:v>
                </c:pt>
                <c:pt idx="50">
                  <c:v>38777</c:v>
                </c:pt>
                <c:pt idx="51">
                  <c:v>38808</c:v>
                </c:pt>
                <c:pt idx="52">
                  <c:v>38838</c:v>
                </c:pt>
                <c:pt idx="53">
                  <c:v>38869</c:v>
                </c:pt>
                <c:pt idx="54">
                  <c:v>38899</c:v>
                </c:pt>
                <c:pt idx="55">
                  <c:v>38930</c:v>
                </c:pt>
                <c:pt idx="56">
                  <c:v>38961</c:v>
                </c:pt>
                <c:pt idx="57">
                  <c:v>38991</c:v>
                </c:pt>
                <c:pt idx="58">
                  <c:v>39022</c:v>
                </c:pt>
                <c:pt idx="59">
                  <c:v>39052</c:v>
                </c:pt>
                <c:pt idx="60">
                  <c:v>39083</c:v>
                </c:pt>
                <c:pt idx="61">
                  <c:v>39114</c:v>
                </c:pt>
                <c:pt idx="62">
                  <c:v>39142</c:v>
                </c:pt>
                <c:pt idx="63">
                  <c:v>39173</c:v>
                </c:pt>
                <c:pt idx="64">
                  <c:v>39203</c:v>
                </c:pt>
                <c:pt idx="65">
                  <c:v>39234</c:v>
                </c:pt>
                <c:pt idx="66">
                  <c:v>39264</c:v>
                </c:pt>
                <c:pt idx="67">
                  <c:v>39295</c:v>
                </c:pt>
                <c:pt idx="68">
                  <c:v>39326</c:v>
                </c:pt>
                <c:pt idx="69">
                  <c:v>39356</c:v>
                </c:pt>
                <c:pt idx="70">
                  <c:v>39387</c:v>
                </c:pt>
                <c:pt idx="71">
                  <c:v>39417</c:v>
                </c:pt>
                <c:pt idx="72">
                  <c:v>39448</c:v>
                </c:pt>
                <c:pt idx="73">
                  <c:v>39479</c:v>
                </c:pt>
                <c:pt idx="74">
                  <c:v>39508</c:v>
                </c:pt>
                <c:pt idx="75">
                  <c:v>39539</c:v>
                </c:pt>
                <c:pt idx="76">
                  <c:v>39569</c:v>
                </c:pt>
                <c:pt idx="77">
                  <c:v>39600</c:v>
                </c:pt>
                <c:pt idx="78">
                  <c:v>39630</c:v>
                </c:pt>
                <c:pt idx="79">
                  <c:v>39661</c:v>
                </c:pt>
                <c:pt idx="80">
                  <c:v>39692</c:v>
                </c:pt>
                <c:pt idx="81">
                  <c:v>39722</c:v>
                </c:pt>
                <c:pt idx="82">
                  <c:v>39753</c:v>
                </c:pt>
                <c:pt idx="83">
                  <c:v>39783</c:v>
                </c:pt>
                <c:pt idx="84">
                  <c:v>39814</c:v>
                </c:pt>
                <c:pt idx="85">
                  <c:v>39845</c:v>
                </c:pt>
                <c:pt idx="86">
                  <c:v>39873</c:v>
                </c:pt>
                <c:pt idx="87">
                  <c:v>39904</c:v>
                </c:pt>
                <c:pt idx="88">
                  <c:v>39934</c:v>
                </c:pt>
                <c:pt idx="89">
                  <c:v>39965</c:v>
                </c:pt>
                <c:pt idx="90">
                  <c:v>39995</c:v>
                </c:pt>
                <c:pt idx="91">
                  <c:v>40026</c:v>
                </c:pt>
                <c:pt idx="92">
                  <c:v>40057</c:v>
                </c:pt>
                <c:pt idx="93">
                  <c:v>40087</c:v>
                </c:pt>
                <c:pt idx="94">
                  <c:v>40118</c:v>
                </c:pt>
                <c:pt idx="95">
                  <c:v>40148</c:v>
                </c:pt>
                <c:pt idx="96">
                  <c:v>40179</c:v>
                </c:pt>
                <c:pt idx="97">
                  <c:v>40210</c:v>
                </c:pt>
                <c:pt idx="98">
                  <c:v>40238</c:v>
                </c:pt>
                <c:pt idx="99">
                  <c:v>40269</c:v>
                </c:pt>
                <c:pt idx="100">
                  <c:v>40299</c:v>
                </c:pt>
                <c:pt idx="101">
                  <c:v>40330</c:v>
                </c:pt>
                <c:pt idx="102">
                  <c:v>40360</c:v>
                </c:pt>
                <c:pt idx="103">
                  <c:v>40391</c:v>
                </c:pt>
                <c:pt idx="104">
                  <c:v>40422</c:v>
                </c:pt>
                <c:pt idx="105">
                  <c:v>40452</c:v>
                </c:pt>
                <c:pt idx="106">
                  <c:v>40483</c:v>
                </c:pt>
                <c:pt idx="107">
                  <c:v>40513</c:v>
                </c:pt>
                <c:pt idx="108">
                  <c:v>40544</c:v>
                </c:pt>
                <c:pt idx="109">
                  <c:v>40575</c:v>
                </c:pt>
                <c:pt idx="110">
                  <c:v>40603</c:v>
                </c:pt>
                <c:pt idx="111">
                  <c:v>40634</c:v>
                </c:pt>
                <c:pt idx="112">
                  <c:v>40664</c:v>
                </c:pt>
                <c:pt idx="113">
                  <c:v>40695</c:v>
                </c:pt>
                <c:pt idx="114">
                  <c:v>40725</c:v>
                </c:pt>
                <c:pt idx="115">
                  <c:v>40756</c:v>
                </c:pt>
                <c:pt idx="116">
                  <c:v>40787</c:v>
                </c:pt>
                <c:pt idx="117">
                  <c:v>40817</c:v>
                </c:pt>
                <c:pt idx="118">
                  <c:v>40848</c:v>
                </c:pt>
                <c:pt idx="119">
                  <c:v>40878</c:v>
                </c:pt>
                <c:pt idx="120">
                  <c:v>40909</c:v>
                </c:pt>
                <c:pt idx="121">
                  <c:v>40940</c:v>
                </c:pt>
                <c:pt idx="122">
                  <c:v>40969</c:v>
                </c:pt>
                <c:pt idx="123">
                  <c:v>41000</c:v>
                </c:pt>
                <c:pt idx="124">
                  <c:v>41030</c:v>
                </c:pt>
                <c:pt idx="125">
                  <c:v>41061</c:v>
                </c:pt>
                <c:pt idx="126">
                  <c:v>41091</c:v>
                </c:pt>
                <c:pt idx="127">
                  <c:v>41122</c:v>
                </c:pt>
                <c:pt idx="128">
                  <c:v>41153</c:v>
                </c:pt>
                <c:pt idx="129">
                  <c:v>41183</c:v>
                </c:pt>
                <c:pt idx="130">
                  <c:v>41214</c:v>
                </c:pt>
                <c:pt idx="131">
                  <c:v>41244</c:v>
                </c:pt>
                <c:pt idx="132">
                  <c:v>41275</c:v>
                </c:pt>
                <c:pt idx="133">
                  <c:v>41306</c:v>
                </c:pt>
                <c:pt idx="134">
                  <c:v>41334</c:v>
                </c:pt>
                <c:pt idx="135">
                  <c:v>41365</c:v>
                </c:pt>
                <c:pt idx="136">
                  <c:v>41395</c:v>
                </c:pt>
                <c:pt idx="137">
                  <c:v>41426</c:v>
                </c:pt>
                <c:pt idx="138">
                  <c:v>41456</c:v>
                </c:pt>
                <c:pt idx="139">
                  <c:v>41487</c:v>
                </c:pt>
                <c:pt idx="140">
                  <c:v>41518</c:v>
                </c:pt>
                <c:pt idx="141">
                  <c:v>41548</c:v>
                </c:pt>
                <c:pt idx="142">
                  <c:v>41579</c:v>
                </c:pt>
                <c:pt idx="143">
                  <c:v>41609</c:v>
                </c:pt>
                <c:pt idx="144">
                  <c:v>41640</c:v>
                </c:pt>
                <c:pt idx="145">
                  <c:v>41671</c:v>
                </c:pt>
                <c:pt idx="146">
                  <c:v>41699</c:v>
                </c:pt>
                <c:pt idx="147">
                  <c:v>41730</c:v>
                </c:pt>
                <c:pt idx="148">
                  <c:v>41760</c:v>
                </c:pt>
                <c:pt idx="149">
                  <c:v>41791</c:v>
                </c:pt>
                <c:pt idx="150">
                  <c:v>41821</c:v>
                </c:pt>
                <c:pt idx="151">
                  <c:v>41852</c:v>
                </c:pt>
                <c:pt idx="152">
                  <c:v>41883</c:v>
                </c:pt>
                <c:pt idx="153">
                  <c:v>41913</c:v>
                </c:pt>
                <c:pt idx="154">
                  <c:v>41944</c:v>
                </c:pt>
                <c:pt idx="155">
                  <c:v>41974</c:v>
                </c:pt>
                <c:pt idx="156">
                  <c:v>42005</c:v>
                </c:pt>
                <c:pt idx="157">
                  <c:v>42036</c:v>
                </c:pt>
                <c:pt idx="158">
                  <c:v>42064</c:v>
                </c:pt>
                <c:pt idx="159">
                  <c:v>42095</c:v>
                </c:pt>
                <c:pt idx="160">
                  <c:v>42125</c:v>
                </c:pt>
                <c:pt idx="161">
                  <c:v>42156</c:v>
                </c:pt>
                <c:pt idx="162">
                  <c:v>42186</c:v>
                </c:pt>
                <c:pt idx="163">
                  <c:v>42217</c:v>
                </c:pt>
                <c:pt idx="164">
                  <c:v>42248</c:v>
                </c:pt>
                <c:pt idx="165">
                  <c:v>42278</c:v>
                </c:pt>
                <c:pt idx="166">
                  <c:v>42309</c:v>
                </c:pt>
                <c:pt idx="167">
                  <c:v>42339</c:v>
                </c:pt>
                <c:pt idx="168">
                  <c:v>42370</c:v>
                </c:pt>
                <c:pt idx="169">
                  <c:v>42401</c:v>
                </c:pt>
                <c:pt idx="170">
                  <c:v>42430</c:v>
                </c:pt>
                <c:pt idx="171">
                  <c:v>42461</c:v>
                </c:pt>
                <c:pt idx="172">
                  <c:v>42491</c:v>
                </c:pt>
                <c:pt idx="173">
                  <c:v>42522</c:v>
                </c:pt>
                <c:pt idx="174">
                  <c:v>42552</c:v>
                </c:pt>
                <c:pt idx="175">
                  <c:v>42583</c:v>
                </c:pt>
                <c:pt idx="176">
                  <c:v>42614</c:v>
                </c:pt>
                <c:pt idx="177">
                  <c:v>42644</c:v>
                </c:pt>
                <c:pt idx="178">
                  <c:v>42675</c:v>
                </c:pt>
                <c:pt idx="179">
                  <c:v>42705</c:v>
                </c:pt>
                <c:pt idx="180">
                  <c:v>42736</c:v>
                </c:pt>
                <c:pt idx="181">
                  <c:v>42767</c:v>
                </c:pt>
                <c:pt idx="182">
                  <c:v>42795</c:v>
                </c:pt>
                <c:pt idx="183">
                  <c:v>42826</c:v>
                </c:pt>
                <c:pt idx="184">
                  <c:v>42856</c:v>
                </c:pt>
                <c:pt idx="185">
                  <c:v>42887</c:v>
                </c:pt>
                <c:pt idx="186">
                  <c:v>42917</c:v>
                </c:pt>
                <c:pt idx="187">
                  <c:v>42948</c:v>
                </c:pt>
                <c:pt idx="188">
                  <c:v>42979</c:v>
                </c:pt>
                <c:pt idx="189">
                  <c:v>43009</c:v>
                </c:pt>
                <c:pt idx="190">
                  <c:v>43040</c:v>
                </c:pt>
                <c:pt idx="191">
                  <c:v>43070</c:v>
                </c:pt>
                <c:pt idx="192">
                  <c:v>43101</c:v>
                </c:pt>
                <c:pt idx="193">
                  <c:v>43132</c:v>
                </c:pt>
                <c:pt idx="194">
                  <c:v>43160</c:v>
                </c:pt>
                <c:pt idx="195">
                  <c:v>43191</c:v>
                </c:pt>
                <c:pt idx="196">
                  <c:v>43221</c:v>
                </c:pt>
                <c:pt idx="197">
                  <c:v>43252</c:v>
                </c:pt>
                <c:pt idx="198">
                  <c:v>43282</c:v>
                </c:pt>
                <c:pt idx="199">
                  <c:v>43313</c:v>
                </c:pt>
                <c:pt idx="200">
                  <c:v>43344</c:v>
                </c:pt>
                <c:pt idx="201">
                  <c:v>43374</c:v>
                </c:pt>
                <c:pt idx="202">
                  <c:v>43405</c:v>
                </c:pt>
                <c:pt idx="203">
                  <c:v>43435</c:v>
                </c:pt>
                <c:pt idx="204">
                  <c:v>43466</c:v>
                </c:pt>
                <c:pt idx="205">
                  <c:v>43497</c:v>
                </c:pt>
                <c:pt idx="206">
                  <c:v>43525</c:v>
                </c:pt>
                <c:pt idx="207">
                  <c:v>43556</c:v>
                </c:pt>
                <c:pt idx="208">
                  <c:v>43586</c:v>
                </c:pt>
                <c:pt idx="209">
                  <c:v>43617</c:v>
                </c:pt>
                <c:pt idx="210">
                  <c:v>43647</c:v>
                </c:pt>
                <c:pt idx="211">
                  <c:v>43678</c:v>
                </c:pt>
                <c:pt idx="212">
                  <c:v>43709</c:v>
                </c:pt>
                <c:pt idx="213">
                  <c:v>43739</c:v>
                </c:pt>
                <c:pt idx="214">
                  <c:v>43770</c:v>
                </c:pt>
                <c:pt idx="215">
                  <c:v>43800</c:v>
                </c:pt>
                <c:pt idx="216">
                  <c:v>43831</c:v>
                </c:pt>
                <c:pt idx="217">
                  <c:v>43862</c:v>
                </c:pt>
                <c:pt idx="218">
                  <c:v>43891</c:v>
                </c:pt>
                <c:pt idx="219">
                  <c:v>43922</c:v>
                </c:pt>
                <c:pt idx="220">
                  <c:v>43952</c:v>
                </c:pt>
                <c:pt idx="221">
                  <c:v>43983</c:v>
                </c:pt>
                <c:pt idx="222">
                  <c:v>44013</c:v>
                </c:pt>
                <c:pt idx="223">
                  <c:v>44044</c:v>
                </c:pt>
                <c:pt idx="224">
                  <c:v>44075</c:v>
                </c:pt>
                <c:pt idx="225">
                  <c:v>44105</c:v>
                </c:pt>
                <c:pt idx="226">
                  <c:v>44136</c:v>
                </c:pt>
                <c:pt idx="227">
                  <c:v>44166</c:v>
                </c:pt>
                <c:pt idx="228">
                  <c:v>44197</c:v>
                </c:pt>
                <c:pt idx="229">
                  <c:v>44228</c:v>
                </c:pt>
                <c:pt idx="230">
                  <c:v>44256</c:v>
                </c:pt>
                <c:pt idx="231">
                  <c:v>44287</c:v>
                </c:pt>
                <c:pt idx="232">
                  <c:v>44317</c:v>
                </c:pt>
                <c:pt idx="233">
                  <c:v>44348</c:v>
                </c:pt>
                <c:pt idx="234">
                  <c:v>44378</c:v>
                </c:pt>
                <c:pt idx="235">
                  <c:v>44409</c:v>
                </c:pt>
                <c:pt idx="236">
                  <c:v>44440</c:v>
                </c:pt>
                <c:pt idx="237">
                  <c:v>44470</c:v>
                </c:pt>
                <c:pt idx="238">
                  <c:v>44501</c:v>
                </c:pt>
                <c:pt idx="239">
                  <c:v>44531</c:v>
                </c:pt>
                <c:pt idx="240">
                  <c:v>44562</c:v>
                </c:pt>
                <c:pt idx="241">
                  <c:v>44593</c:v>
                </c:pt>
                <c:pt idx="242">
                  <c:v>44621</c:v>
                </c:pt>
                <c:pt idx="243">
                  <c:v>44652</c:v>
                </c:pt>
                <c:pt idx="244">
                  <c:v>44682</c:v>
                </c:pt>
                <c:pt idx="245">
                  <c:v>44713</c:v>
                </c:pt>
                <c:pt idx="246">
                  <c:v>44743</c:v>
                </c:pt>
                <c:pt idx="247">
                  <c:v>44774</c:v>
                </c:pt>
                <c:pt idx="248">
                  <c:v>44805</c:v>
                </c:pt>
                <c:pt idx="249">
                  <c:v>44835</c:v>
                </c:pt>
                <c:pt idx="250">
                  <c:v>44866</c:v>
                </c:pt>
                <c:pt idx="251">
                  <c:v>44896</c:v>
                </c:pt>
                <c:pt idx="252">
                  <c:v>44927</c:v>
                </c:pt>
                <c:pt idx="253">
                  <c:v>44958</c:v>
                </c:pt>
                <c:pt idx="254">
                  <c:v>44986</c:v>
                </c:pt>
                <c:pt idx="255">
                  <c:v>45017</c:v>
                </c:pt>
                <c:pt idx="256">
                  <c:v>45047</c:v>
                </c:pt>
                <c:pt idx="257">
                  <c:v>45078</c:v>
                </c:pt>
                <c:pt idx="258">
                  <c:v>45108</c:v>
                </c:pt>
                <c:pt idx="259">
                  <c:v>45139</c:v>
                </c:pt>
                <c:pt idx="260">
                  <c:v>45170</c:v>
                </c:pt>
                <c:pt idx="261">
                  <c:v>45200</c:v>
                </c:pt>
                <c:pt idx="262">
                  <c:v>45231</c:v>
                </c:pt>
                <c:pt idx="263">
                  <c:v>45261</c:v>
                </c:pt>
                <c:pt idx="264">
                  <c:v>45292</c:v>
                </c:pt>
                <c:pt idx="265">
                  <c:v>45323</c:v>
                </c:pt>
                <c:pt idx="266">
                  <c:v>45352</c:v>
                </c:pt>
              </c:numCache>
            </c:numRef>
          </c:cat>
          <c:val>
            <c:numRef>
              <c:f>Sheet1!$E$2:$E$268</c:f>
              <c:numCache>
                <c:formatCode>General</c:formatCode>
                <c:ptCount val="267"/>
                <c:pt idx="0">
                  <c:v>3.25</c:v>
                </c:pt>
                <c:pt idx="1">
                  <c:v>3.25</c:v>
                </c:pt>
                <c:pt idx="2">
                  <c:v>3.25</c:v>
                </c:pt>
                <c:pt idx="3">
                  <c:v>3.25</c:v>
                </c:pt>
                <c:pt idx="4">
                  <c:v>3.25</c:v>
                </c:pt>
                <c:pt idx="5">
                  <c:v>3.25</c:v>
                </c:pt>
                <c:pt idx="6">
                  <c:v>3.25</c:v>
                </c:pt>
                <c:pt idx="7">
                  <c:v>3.25</c:v>
                </c:pt>
                <c:pt idx="8">
                  <c:v>3.25</c:v>
                </c:pt>
                <c:pt idx="9">
                  <c:v>3.25</c:v>
                </c:pt>
                <c:pt idx="10">
                  <c:v>3.25</c:v>
                </c:pt>
                <c:pt idx="11">
                  <c:v>2.75</c:v>
                </c:pt>
                <c:pt idx="12">
                  <c:v>2.75</c:v>
                </c:pt>
                <c:pt idx="13">
                  <c:v>2.75</c:v>
                </c:pt>
                <c:pt idx="14">
                  <c:v>2.5</c:v>
                </c:pt>
                <c:pt idx="15">
                  <c:v>2.5</c:v>
                </c:pt>
                <c:pt idx="16">
                  <c:v>2.5</c:v>
                </c:pt>
                <c:pt idx="17">
                  <c:v>2</c:v>
                </c:pt>
                <c:pt idx="18">
                  <c:v>2</c:v>
                </c:pt>
                <c:pt idx="19">
                  <c:v>2</c:v>
                </c:pt>
                <c:pt idx="20">
                  <c:v>2</c:v>
                </c:pt>
                <c:pt idx="21">
                  <c:v>2</c:v>
                </c:pt>
                <c:pt idx="22">
                  <c:v>2</c:v>
                </c:pt>
                <c:pt idx="23">
                  <c:v>2</c:v>
                </c:pt>
                <c:pt idx="24">
                  <c:v>2</c:v>
                </c:pt>
                <c:pt idx="25">
                  <c:v>2</c:v>
                </c:pt>
                <c:pt idx="26">
                  <c:v>2</c:v>
                </c:pt>
                <c:pt idx="27">
                  <c:v>2</c:v>
                </c:pt>
                <c:pt idx="28">
                  <c:v>2</c:v>
                </c:pt>
                <c:pt idx="29">
                  <c:v>2</c:v>
                </c:pt>
                <c:pt idx="30">
                  <c:v>2</c:v>
                </c:pt>
                <c:pt idx="31">
                  <c:v>2</c:v>
                </c:pt>
                <c:pt idx="32">
                  <c:v>2</c:v>
                </c:pt>
                <c:pt idx="33">
                  <c:v>2</c:v>
                </c:pt>
                <c:pt idx="34">
                  <c:v>2</c:v>
                </c:pt>
                <c:pt idx="35">
                  <c:v>2</c:v>
                </c:pt>
                <c:pt idx="36">
                  <c:v>2</c:v>
                </c:pt>
                <c:pt idx="37">
                  <c:v>2</c:v>
                </c:pt>
                <c:pt idx="38">
                  <c:v>2</c:v>
                </c:pt>
                <c:pt idx="39">
                  <c:v>2</c:v>
                </c:pt>
                <c:pt idx="40">
                  <c:v>2</c:v>
                </c:pt>
                <c:pt idx="41">
                  <c:v>2</c:v>
                </c:pt>
                <c:pt idx="42">
                  <c:v>2</c:v>
                </c:pt>
                <c:pt idx="43">
                  <c:v>2</c:v>
                </c:pt>
                <c:pt idx="44">
                  <c:v>2</c:v>
                </c:pt>
                <c:pt idx="45">
                  <c:v>2</c:v>
                </c:pt>
                <c:pt idx="46">
                  <c:v>2</c:v>
                </c:pt>
                <c:pt idx="47">
                  <c:v>2.25</c:v>
                </c:pt>
                <c:pt idx="48">
                  <c:v>2.25</c:v>
                </c:pt>
                <c:pt idx="49">
                  <c:v>2.25</c:v>
                </c:pt>
                <c:pt idx="50">
                  <c:v>2.5</c:v>
                </c:pt>
                <c:pt idx="51">
                  <c:v>2.5</c:v>
                </c:pt>
                <c:pt idx="52">
                  <c:v>2.5</c:v>
                </c:pt>
                <c:pt idx="53">
                  <c:v>2.75</c:v>
                </c:pt>
                <c:pt idx="54">
                  <c:v>2.75</c:v>
                </c:pt>
                <c:pt idx="55">
                  <c:v>3</c:v>
                </c:pt>
                <c:pt idx="56">
                  <c:v>3</c:v>
                </c:pt>
                <c:pt idx="57">
                  <c:v>3.25</c:v>
                </c:pt>
                <c:pt idx="58">
                  <c:v>3.25</c:v>
                </c:pt>
                <c:pt idx="59">
                  <c:v>3.5</c:v>
                </c:pt>
                <c:pt idx="60">
                  <c:v>3.5</c:v>
                </c:pt>
                <c:pt idx="61">
                  <c:v>3.5</c:v>
                </c:pt>
                <c:pt idx="62">
                  <c:v>3.75</c:v>
                </c:pt>
                <c:pt idx="63">
                  <c:v>3.75</c:v>
                </c:pt>
                <c:pt idx="64">
                  <c:v>3.75</c:v>
                </c:pt>
                <c:pt idx="65">
                  <c:v>4</c:v>
                </c:pt>
                <c:pt idx="66">
                  <c:v>4</c:v>
                </c:pt>
                <c:pt idx="67">
                  <c:v>4</c:v>
                </c:pt>
                <c:pt idx="68">
                  <c:v>4</c:v>
                </c:pt>
                <c:pt idx="69">
                  <c:v>4</c:v>
                </c:pt>
                <c:pt idx="70">
                  <c:v>4</c:v>
                </c:pt>
                <c:pt idx="71">
                  <c:v>4</c:v>
                </c:pt>
                <c:pt idx="72">
                  <c:v>4</c:v>
                </c:pt>
                <c:pt idx="73">
                  <c:v>4</c:v>
                </c:pt>
                <c:pt idx="74">
                  <c:v>4</c:v>
                </c:pt>
                <c:pt idx="75">
                  <c:v>4</c:v>
                </c:pt>
                <c:pt idx="76">
                  <c:v>4</c:v>
                </c:pt>
                <c:pt idx="77">
                  <c:v>4</c:v>
                </c:pt>
                <c:pt idx="78">
                  <c:v>4.25</c:v>
                </c:pt>
                <c:pt idx="79">
                  <c:v>4.25</c:v>
                </c:pt>
                <c:pt idx="80">
                  <c:v>4.25</c:v>
                </c:pt>
                <c:pt idx="81">
                  <c:v>3.75</c:v>
                </c:pt>
                <c:pt idx="82">
                  <c:v>3.25</c:v>
                </c:pt>
                <c:pt idx="83">
                  <c:v>2.5</c:v>
                </c:pt>
                <c:pt idx="84">
                  <c:v>2</c:v>
                </c:pt>
                <c:pt idx="85">
                  <c:v>2</c:v>
                </c:pt>
                <c:pt idx="86">
                  <c:v>1.5</c:v>
                </c:pt>
                <c:pt idx="87">
                  <c:v>1.25</c:v>
                </c:pt>
                <c:pt idx="88">
                  <c:v>1</c:v>
                </c:pt>
                <c:pt idx="89">
                  <c:v>1</c:v>
                </c:pt>
                <c:pt idx="90">
                  <c:v>1</c:v>
                </c:pt>
                <c:pt idx="91">
                  <c:v>1</c:v>
                </c:pt>
                <c:pt idx="92">
                  <c:v>1</c:v>
                </c:pt>
                <c:pt idx="93">
                  <c:v>1</c:v>
                </c:pt>
                <c:pt idx="94">
                  <c:v>1</c:v>
                </c:pt>
                <c:pt idx="95">
                  <c:v>1</c:v>
                </c:pt>
                <c:pt idx="96">
                  <c:v>1</c:v>
                </c:pt>
                <c:pt idx="97">
                  <c:v>1</c:v>
                </c:pt>
                <c:pt idx="98">
                  <c:v>1</c:v>
                </c:pt>
                <c:pt idx="99">
                  <c:v>1</c:v>
                </c:pt>
                <c:pt idx="100">
                  <c:v>1</c:v>
                </c:pt>
                <c:pt idx="101">
                  <c:v>1</c:v>
                </c:pt>
                <c:pt idx="102">
                  <c:v>1</c:v>
                </c:pt>
                <c:pt idx="103">
                  <c:v>1</c:v>
                </c:pt>
                <c:pt idx="104">
                  <c:v>1</c:v>
                </c:pt>
                <c:pt idx="105">
                  <c:v>1</c:v>
                </c:pt>
                <c:pt idx="106">
                  <c:v>1</c:v>
                </c:pt>
                <c:pt idx="107">
                  <c:v>1</c:v>
                </c:pt>
                <c:pt idx="108">
                  <c:v>1</c:v>
                </c:pt>
                <c:pt idx="109">
                  <c:v>1</c:v>
                </c:pt>
                <c:pt idx="110">
                  <c:v>1</c:v>
                </c:pt>
                <c:pt idx="111">
                  <c:v>1.25</c:v>
                </c:pt>
                <c:pt idx="112">
                  <c:v>1.25</c:v>
                </c:pt>
                <c:pt idx="113">
                  <c:v>1.25</c:v>
                </c:pt>
                <c:pt idx="114">
                  <c:v>1.5</c:v>
                </c:pt>
                <c:pt idx="115">
                  <c:v>1.5</c:v>
                </c:pt>
                <c:pt idx="116">
                  <c:v>1.5</c:v>
                </c:pt>
                <c:pt idx="117">
                  <c:v>1.5</c:v>
                </c:pt>
                <c:pt idx="118">
                  <c:v>1.25</c:v>
                </c:pt>
                <c:pt idx="119">
                  <c:v>1</c:v>
                </c:pt>
                <c:pt idx="120">
                  <c:v>1</c:v>
                </c:pt>
                <c:pt idx="121">
                  <c:v>1</c:v>
                </c:pt>
                <c:pt idx="122">
                  <c:v>1</c:v>
                </c:pt>
                <c:pt idx="123">
                  <c:v>1</c:v>
                </c:pt>
                <c:pt idx="124">
                  <c:v>1</c:v>
                </c:pt>
                <c:pt idx="125">
                  <c:v>1</c:v>
                </c:pt>
                <c:pt idx="126">
                  <c:v>0.75</c:v>
                </c:pt>
                <c:pt idx="127">
                  <c:v>0.75</c:v>
                </c:pt>
                <c:pt idx="128">
                  <c:v>0.75</c:v>
                </c:pt>
                <c:pt idx="129">
                  <c:v>0.75</c:v>
                </c:pt>
                <c:pt idx="130">
                  <c:v>0.75</c:v>
                </c:pt>
                <c:pt idx="131">
                  <c:v>0.75</c:v>
                </c:pt>
                <c:pt idx="132">
                  <c:v>0.75</c:v>
                </c:pt>
                <c:pt idx="133">
                  <c:v>0.75</c:v>
                </c:pt>
                <c:pt idx="134">
                  <c:v>0.75</c:v>
                </c:pt>
                <c:pt idx="135">
                  <c:v>0.75</c:v>
                </c:pt>
                <c:pt idx="136">
                  <c:v>0.5</c:v>
                </c:pt>
                <c:pt idx="137">
                  <c:v>0.5</c:v>
                </c:pt>
                <c:pt idx="138">
                  <c:v>0.5</c:v>
                </c:pt>
                <c:pt idx="139">
                  <c:v>0.5</c:v>
                </c:pt>
                <c:pt idx="140">
                  <c:v>0.5</c:v>
                </c:pt>
                <c:pt idx="141">
                  <c:v>0.5</c:v>
                </c:pt>
                <c:pt idx="142">
                  <c:v>0.25</c:v>
                </c:pt>
                <c:pt idx="143">
                  <c:v>0.25</c:v>
                </c:pt>
                <c:pt idx="144">
                  <c:v>0.25</c:v>
                </c:pt>
                <c:pt idx="145">
                  <c:v>0.25</c:v>
                </c:pt>
                <c:pt idx="146">
                  <c:v>0.25</c:v>
                </c:pt>
                <c:pt idx="147">
                  <c:v>0.25</c:v>
                </c:pt>
                <c:pt idx="148">
                  <c:v>0.25</c:v>
                </c:pt>
                <c:pt idx="149">
                  <c:v>0.15</c:v>
                </c:pt>
                <c:pt idx="150">
                  <c:v>0.15</c:v>
                </c:pt>
                <c:pt idx="151">
                  <c:v>0.15</c:v>
                </c:pt>
                <c:pt idx="152">
                  <c:v>0.05</c:v>
                </c:pt>
                <c:pt idx="153">
                  <c:v>0.05</c:v>
                </c:pt>
                <c:pt idx="154">
                  <c:v>0.05</c:v>
                </c:pt>
                <c:pt idx="155">
                  <c:v>0.05</c:v>
                </c:pt>
                <c:pt idx="156">
                  <c:v>0.05</c:v>
                </c:pt>
                <c:pt idx="157">
                  <c:v>0.05</c:v>
                </c:pt>
                <c:pt idx="158">
                  <c:v>0.05</c:v>
                </c:pt>
                <c:pt idx="159">
                  <c:v>0.05</c:v>
                </c:pt>
                <c:pt idx="160">
                  <c:v>0.05</c:v>
                </c:pt>
                <c:pt idx="161">
                  <c:v>0.05</c:v>
                </c:pt>
                <c:pt idx="162">
                  <c:v>0.05</c:v>
                </c:pt>
                <c:pt idx="163">
                  <c:v>0.05</c:v>
                </c:pt>
                <c:pt idx="164">
                  <c:v>0.05</c:v>
                </c:pt>
                <c:pt idx="165">
                  <c:v>0.05</c:v>
                </c:pt>
                <c:pt idx="166">
                  <c:v>0.05</c:v>
                </c:pt>
                <c:pt idx="167">
                  <c:v>0.05</c:v>
                </c:pt>
                <c:pt idx="168">
                  <c:v>0.05</c:v>
                </c:pt>
                <c:pt idx="169">
                  <c:v>0.05</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0.5</c:v>
                </c:pt>
                <c:pt idx="247">
                  <c:v>0.5</c:v>
                </c:pt>
                <c:pt idx="248">
                  <c:v>1.25</c:v>
                </c:pt>
                <c:pt idx="249">
                  <c:v>1.25</c:v>
                </c:pt>
                <c:pt idx="250">
                  <c:v>2</c:v>
                </c:pt>
                <c:pt idx="251">
                  <c:v>2.5</c:v>
                </c:pt>
                <c:pt idx="252">
                  <c:v>2.5</c:v>
                </c:pt>
                <c:pt idx="253">
                  <c:v>3</c:v>
                </c:pt>
                <c:pt idx="254">
                  <c:v>3.5</c:v>
                </c:pt>
                <c:pt idx="255">
                  <c:v>3.5</c:v>
                </c:pt>
                <c:pt idx="256">
                  <c:v>3.75</c:v>
                </c:pt>
                <c:pt idx="257">
                  <c:v>4</c:v>
                </c:pt>
                <c:pt idx="258">
                  <c:v>4</c:v>
                </c:pt>
                <c:pt idx="259">
                  <c:v>4.25</c:v>
                </c:pt>
                <c:pt idx="260">
                  <c:v>4.5</c:v>
                </c:pt>
                <c:pt idx="261">
                  <c:v>4.5</c:v>
                </c:pt>
                <c:pt idx="262">
                  <c:v>4.5</c:v>
                </c:pt>
                <c:pt idx="263">
                  <c:v>4.5</c:v>
                </c:pt>
                <c:pt idx="264">
                  <c:v>4.5</c:v>
                </c:pt>
                <c:pt idx="265">
                  <c:v>4.5</c:v>
                </c:pt>
                <c:pt idx="266">
                  <c:v>4.5</c:v>
                </c:pt>
              </c:numCache>
            </c:numRef>
          </c:val>
          <c:smooth val="0"/>
          <c:extLst>
            <c:ext xmlns:c16="http://schemas.microsoft.com/office/drawing/2014/chart" uri="{C3380CC4-5D6E-409C-BE32-E72D297353CC}">
              <c16:uniqueId val="{00000003-C345-F743-B934-A327F9D7D920}"/>
            </c:ext>
          </c:extLst>
        </c:ser>
        <c:dLbls>
          <c:showLegendKey val="0"/>
          <c:showVal val="0"/>
          <c:showCatName val="0"/>
          <c:showSerName val="0"/>
          <c:showPercent val="0"/>
          <c:showBubbleSize val="0"/>
        </c:dLbls>
        <c:smooth val="0"/>
        <c:axId val="1630419616"/>
        <c:axId val="1691166944"/>
      </c:lineChart>
      <c:dateAx>
        <c:axId val="1630419616"/>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91166944"/>
        <c:crosses val="autoZero"/>
        <c:auto val="1"/>
        <c:lblOffset val="100"/>
        <c:baseTimeUnit val="months"/>
        <c:majorUnit val="3"/>
        <c:majorTimeUnit val="years"/>
      </c:dateAx>
      <c:valAx>
        <c:axId val="1691166944"/>
        <c:scaling>
          <c:orientation val="minMax"/>
          <c:max val="30"/>
          <c:min val="-5"/>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630419616"/>
        <c:crosses val="autoZero"/>
        <c:crossBetween val="between"/>
        <c:majorUnit val="5"/>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162129644230623"/>
          <c:y val="6.8325919104344435E-2"/>
          <c:w val="0.80032088100298038"/>
          <c:h val="0.79857459933697894"/>
        </c:manualLayout>
      </c:layout>
      <c:barChart>
        <c:barDir val="col"/>
        <c:grouping val="clustered"/>
        <c:varyColors val="0"/>
        <c:ser>
          <c:idx val="0"/>
          <c:order val="0"/>
          <c:tx>
            <c:strRef>
              <c:f>Sheet1!$B$1</c:f>
              <c:strCache>
                <c:ptCount val="1"/>
                <c:pt idx="0">
                  <c:v>Imóveis Vendidos</c:v>
                </c:pt>
              </c:strCache>
            </c:strRef>
          </c:tx>
          <c:spPr>
            <a:solidFill>
              <a:srgbClr val="FFCE00"/>
            </a:solidFill>
            <a:ln w="19050">
              <a:solidFill>
                <a:schemeClr val="tx1"/>
              </a:solidFill>
            </a:ln>
            <a:effectLst/>
          </c:spPr>
          <c:invertIfNegative val="0"/>
          <c:dLbls>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FD28-456C-B183-C42814BE55B0}"/>
                </c:ext>
              </c:extLst>
            </c:dLbl>
            <c:dLbl>
              <c:idx val="1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FD28-456C-B183-C42814BE55B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Sheet1!$A$2:$A$14</c:f>
              <c:numCache>
                <c:formatCode>m/d/yyyy</c:formatCode>
                <c:ptCount val="13"/>
                <c:pt idx="0">
                  <c:v>40544</c:v>
                </c:pt>
                <c:pt idx="1">
                  <c:v>40909</c:v>
                </c:pt>
                <c:pt idx="2">
                  <c:v>41275</c:v>
                </c:pt>
                <c:pt idx="3">
                  <c:v>41640</c:v>
                </c:pt>
                <c:pt idx="4">
                  <c:v>42005</c:v>
                </c:pt>
                <c:pt idx="5">
                  <c:v>42370</c:v>
                </c:pt>
                <c:pt idx="6">
                  <c:v>42736</c:v>
                </c:pt>
                <c:pt idx="7">
                  <c:v>43101</c:v>
                </c:pt>
                <c:pt idx="8">
                  <c:v>43466</c:v>
                </c:pt>
                <c:pt idx="9">
                  <c:v>43831</c:v>
                </c:pt>
                <c:pt idx="10">
                  <c:v>44197</c:v>
                </c:pt>
                <c:pt idx="11">
                  <c:v>44562</c:v>
                </c:pt>
                <c:pt idx="12">
                  <c:v>44927</c:v>
                </c:pt>
              </c:numCache>
            </c:numRef>
          </c:cat>
          <c:val>
            <c:numRef>
              <c:f>Sheet1!$B$2:$B$14</c:f>
              <c:numCache>
                <c:formatCode>General</c:formatCode>
                <c:ptCount val="13"/>
                <c:pt idx="0">
                  <c:v>107738.476563</c:v>
                </c:pt>
                <c:pt idx="1">
                  <c:v>117922.964844</c:v>
                </c:pt>
                <c:pt idx="2">
                  <c:v>149123.21875</c:v>
                </c:pt>
                <c:pt idx="3">
                  <c:v>138687.984375</c:v>
                </c:pt>
                <c:pt idx="4">
                  <c:v>160033.835938</c:v>
                </c:pt>
                <c:pt idx="5">
                  <c:v>216691.046875</c:v>
                </c:pt>
                <c:pt idx="6">
                  <c:v>243940.507812</c:v>
                </c:pt>
                <c:pt idx="7">
                  <c:v>276366</c:v>
                </c:pt>
                <c:pt idx="8">
                  <c:v>299165</c:v>
                </c:pt>
                <c:pt idx="9">
                  <c:v>328179.953125</c:v>
                </c:pt>
                <c:pt idx="10">
                  <c:v>344659.90625</c:v>
                </c:pt>
                <c:pt idx="11">
                  <c:v>250054.96875</c:v>
                </c:pt>
                <c:pt idx="12">
                  <c:v>219612</c:v>
                </c:pt>
              </c:numCache>
            </c:numRef>
          </c:val>
          <c:extLst>
            <c:ext xmlns:c16="http://schemas.microsoft.com/office/drawing/2014/chart" uri="{C3380CC4-5D6E-409C-BE32-E72D297353CC}">
              <c16:uniqueId val="{00000000-914F-9D43-A820-9458B6C010A0}"/>
            </c:ext>
          </c:extLst>
        </c:ser>
        <c:dLbls>
          <c:showLegendKey val="0"/>
          <c:showVal val="0"/>
          <c:showCatName val="0"/>
          <c:showSerName val="0"/>
          <c:showPercent val="0"/>
          <c:showBubbleSize val="0"/>
        </c:dLbls>
        <c:gapWidth val="150"/>
        <c:axId val="1589002592"/>
        <c:axId val="1589004304"/>
      </c:barChart>
      <c:lineChart>
        <c:grouping val="standard"/>
        <c:varyColors val="0"/>
        <c:ser>
          <c:idx val="1"/>
          <c:order val="1"/>
          <c:tx>
            <c:strRef>
              <c:f>Sheet1!$C$1</c:f>
              <c:strCache>
                <c:ptCount val="1"/>
                <c:pt idx="0">
                  <c:v>Eixo direito: Investimento Imobiliário</c:v>
                </c:pt>
              </c:strCache>
            </c:strRef>
          </c:tx>
          <c:spPr>
            <a:ln w="31750" cap="rnd">
              <a:solidFill>
                <a:srgbClr val="028380"/>
              </a:solidFill>
              <a:round/>
            </a:ln>
            <a:effectLst/>
          </c:spPr>
          <c:marker>
            <c:symbol val="none"/>
          </c:marker>
          <c:dLbls>
            <c:dLbl>
              <c:idx val="3"/>
              <c:layout>
                <c:manualLayout>
                  <c:x val="-4.2336661465331923E-2"/>
                  <c:y val="-3.8778519387274966E-2"/>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FD28-456C-B183-C42814BE55B0}"/>
                </c:ext>
              </c:extLst>
            </c:dLbl>
            <c:dLbl>
              <c:idx val="10"/>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D28-456C-B183-C42814BE55B0}"/>
                </c:ext>
              </c:extLst>
            </c:dLbl>
            <c:dLbl>
              <c:idx val="12"/>
              <c:layout>
                <c:manualLayout>
                  <c:x val="-1.764027561055494E-2"/>
                  <c:y val="3.5546565468044458E-17"/>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FD28-456C-B183-C42814BE55B0}"/>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Sheet1!$A$2:$A$14</c:f>
              <c:numCache>
                <c:formatCode>m/d/yyyy</c:formatCode>
                <c:ptCount val="13"/>
                <c:pt idx="0">
                  <c:v>40544</c:v>
                </c:pt>
                <c:pt idx="1">
                  <c:v>40909</c:v>
                </c:pt>
                <c:pt idx="2">
                  <c:v>41275</c:v>
                </c:pt>
                <c:pt idx="3">
                  <c:v>41640</c:v>
                </c:pt>
                <c:pt idx="4">
                  <c:v>42005</c:v>
                </c:pt>
                <c:pt idx="5">
                  <c:v>42370</c:v>
                </c:pt>
                <c:pt idx="6">
                  <c:v>42736</c:v>
                </c:pt>
                <c:pt idx="7">
                  <c:v>43101</c:v>
                </c:pt>
                <c:pt idx="8">
                  <c:v>43466</c:v>
                </c:pt>
                <c:pt idx="9">
                  <c:v>43831</c:v>
                </c:pt>
                <c:pt idx="10">
                  <c:v>44197</c:v>
                </c:pt>
                <c:pt idx="11">
                  <c:v>44562</c:v>
                </c:pt>
                <c:pt idx="12">
                  <c:v>44927</c:v>
                </c:pt>
              </c:numCache>
            </c:numRef>
          </c:cat>
          <c:val>
            <c:numRef>
              <c:f>Sheet1!$C$2:$C$14</c:f>
              <c:numCache>
                <c:formatCode>#,##0.0</c:formatCode>
                <c:ptCount val="13"/>
                <c:pt idx="0">
                  <c:v>61739.785155999998</c:v>
                </c:pt>
                <c:pt idx="1">
                  <c:v>71803.789061999996</c:v>
                </c:pt>
                <c:pt idx="2">
                  <c:v>86013.382811999996</c:v>
                </c:pt>
                <c:pt idx="3">
                  <c:v>95035.617188000004</c:v>
                </c:pt>
                <c:pt idx="4">
                  <c:v>95978.851561999996</c:v>
                </c:pt>
                <c:pt idx="5">
                  <c:v>102581</c:v>
                </c:pt>
                <c:pt idx="6">
                  <c:v>109798.53125</c:v>
                </c:pt>
                <c:pt idx="7">
                  <c:v>120264</c:v>
                </c:pt>
                <c:pt idx="8">
                  <c:v>132194</c:v>
                </c:pt>
                <c:pt idx="9">
                  <c:v>141443</c:v>
                </c:pt>
                <c:pt idx="10">
                  <c:v>147602.078125</c:v>
                </c:pt>
                <c:pt idx="11">
                  <c:v>132895.40625</c:v>
                </c:pt>
                <c:pt idx="12">
                  <c:v>110913</c:v>
                </c:pt>
              </c:numCache>
            </c:numRef>
          </c:val>
          <c:smooth val="0"/>
          <c:extLst>
            <c:ext xmlns:c16="http://schemas.microsoft.com/office/drawing/2014/chart" uri="{C3380CC4-5D6E-409C-BE32-E72D297353CC}">
              <c16:uniqueId val="{00000001-914F-9D43-A820-9458B6C010A0}"/>
            </c:ext>
          </c:extLst>
        </c:ser>
        <c:dLbls>
          <c:showLegendKey val="0"/>
          <c:showVal val="0"/>
          <c:showCatName val="0"/>
          <c:showSerName val="0"/>
          <c:showPercent val="0"/>
          <c:showBubbleSize val="0"/>
        </c:dLbls>
        <c:marker val="1"/>
        <c:smooth val="0"/>
        <c:axId val="1589103408"/>
        <c:axId val="1589100832"/>
      </c:lineChart>
      <c:dateAx>
        <c:axId val="1589002592"/>
        <c:scaling>
          <c:orientation val="minMax"/>
        </c:scaling>
        <c:delete val="0"/>
        <c:axPos val="b"/>
        <c:numFmt formatCode="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589004304"/>
        <c:crosses val="autoZero"/>
        <c:auto val="1"/>
        <c:lblOffset val="100"/>
        <c:baseTimeUnit val="years"/>
      </c:dateAx>
      <c:valAx>
        <c:axId val="158900430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589002592"/>
        <c:crosses val="autoZero"/>
        <c:crossBetween val="between"/>
        <c:dispUnits>
          <c:builtInUnit val="thousands"/>
        </c:dispUnits>
      </c:valAx>
      <c:valAx>
        <c:axId val="1589100832"/>
        <c:scaling>
          <c:orientation val="minMax"/>
        </c:scaling>
        <c:delete val="0"/>
        <c:axPos val="r"/>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589103408"/>
        <c:crosses val="max"/>
        <c:crossBetween val="between"/>
        <c:dispUnits>
          <c:builtInUnit val="thousands"/>
        </c:dispUnits>
      </c:valAx>
      <c:dateAx>
        <c:axId val="1589103408"/>
        <c:scaling>
          <c:orientation val="minMax"/>
        </c:scaling>
        <c:delete val="1"/>
        <c:axPos val="b"/>
        <c:numFmt formatCode="m/d/yyyy" sourceLinked="1"/>
        <c:majorTickMark val="out"/>
        <c:minorTickMark val="none"/>
        <c:tickLblPos val="nextTo"/>
        <c:crossAx val="1589100832"/>
        <c:crosses val="autoZero"/>
        <c:auto val="1"/>
        <c:lblOffset val="100"/>
        <c:baseTimeUnit val="years"/>
      </c:dateAx>
      <c:spPr>
        <a:noFill/>
        <a:ln w="25400">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9042670915498391E-2"/>
          <c:y val="9.1267768276923941E-2"/>
          <c:w val="0.90598157927152301"/>
          <c:h val="0.73083374020194725"/>
        </c:manualLayout>
      </c:layout>
      <c:lineChart>
        <c:grouping val="standard"/>
        <c:varyColors val="0"/>
        <c:ser>
          <c:idx val="0"/>
          <c:order val="0"/>
          <c:tx>
            <c:strRef>
              <c:f>Sheet1!$B$1</c:f>
              <c:strCache>
                <c:ptCount val="1"/>
                <c:pt idx="0">
                  <c:v>Limite Superior</c:v>
                </c:pt>
              </c:strCache>
            </c:strRef>
          </c:tx>
          <c:spPr>
            <a:ln w="19050" cap="rnd">
              <a:solidFill>
                <a:srgbClr val="1A1A13"/>
              </a:solidFill>
              <a:round/>
            </a:ln>
            <a:effectLst/>
          </c:spPr>
          <c:marker>
            <c:symbol val="none"/>
          </c:marker>
          <c:dLbls>
            <c:dLbl>
              <c:idx val="7629"/>
              <c:layout>
                <c:manualLayout>
                  <c:x val="-6.2140307922352173E-3"/>
                  <c:y val="-8.043486647063670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B00-784C-8053-4A67DC61190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Sheet1!$A$2:$A$4840</c:f>
              <c:numCache>
                <c:formatCode>m/d/yy</c:formatCode>
                <c:ptCount val="4839"/>
                <c:pt idx="0">
                  <c:v>40544</c:v>
                </c:pt>
                <c:pt idx="1">
                  <c:v>40545</c:v>
                </c:pt>
                <c:pt idx="2">
                  <c:v>40546</c:v>
                </c:pt>
                <c:pt idx="3">
                  <c:v>40547</c:v>
                </c:pt>
                <c:pt idx="4">
                  <c:v>40548</c:v>
                </c:pt>
                <c:pt idx="5">
                  <c:v>40549</c:v>
                </c:pt>
                <c:pt idx="6">
                  <c:v>40550</c:v>
                </c:pt>
                <c:pt idx="7">
                  <c:v>40551</c:v>
                </c:pt>
                <c:pt idx="8">
                  <c:v>40552</c:v>
                </c:pt>
                <c:pt idx="9">
                  <c:v>40553</c:v>
                </c:pt>
                <c:pt idx="10">
                  <c:v>40554</c:v>
                </c:pt>
                <c:pt idx="11">
                  <c:v>40555</c:v>
                </c:pt>
                <c:pt idx="12">
                  <c:v>40556</c:v>
                </c:pt>
                <c:pt idx="13">
                  <c:v>40557</c:v>
                </c:pt>
                <c:pt idx="14">
                  <c:v>40558</c:v>
                </c:pt>
                <c:pt idx="15">
                  <c:v>40559</c:v>
                </c:pt>
                <c:pt idx="16">
                  <c:v>40560</c:v>
                </c:pt>
                <c:pt idx="17">
                  <c:v>40561</c:v>
                </c:pt>
                <c:pt idx="18">
                  <c:v>40562</c:v>
                </c:pt>
                <c:pt idx="19">
                  <c:v>40563</c:v>
                </c:pt>
                <c:pt idx="20">
                  <c:v>40564</c:v>
                </c:pt>
                <c:pt idx="21">
                  <c:v>40565</c:v>
                </c:pt>
                <c:pt idx="22">
                  <c:v>40566</c:v>
                </c:pt>
                <c:pt idx="23">
                  <c:v>40567</c:v>
                </c:pt>
                <c:pt idx="24">
                  <c:v>40568</c:v>
                </c:pt>
                <c:pt idx="25">
                  <c:v>40569</c:v>
                </c:pt>
                <c:pt idx="26">
                  <c:v>40570</c:v>
                </c:pt>
                <c:pt idx="27">
                  <c:v>40571</c:v>
                </c:pt>
                <c:pt idx="28">
                  <c:v>40572</c:v>
                </c:pt>
                <c:pt idx="29">
                  <c:v>40573</c:v>
                </c:pt>
                <c:pt idx="30">
                  <c:v>40574</c:v>
                </c:pt>
                <c:pt idx="31">
                  <c:v>40575</c:v>
                </c:pt>
                <c:pt idx="32">
                  <c:v>40576</c:v>
                </c:pt>
                <c:pt idx="33">
                  <c:v>40577</c:v>
                </c:pt>
                <c:pt idx="34">
                  <c:v>40578</c:v>
                </c:pt>
                <c:pt idx="35">
                  <c:v>40579</c:v>
                </c:pt>
                <c:pt idx="36">
                  <c:v>40580</c:v>
                </c:pt>
                <c:pt idx="37">
                  <c:v>40581</c:v>
                </c:pt>
                <c:pt idx="38">
                  <c:v>40582</c:v>
                </c:pt>
                <c:pt idx="39">
                  <c:v>40583</c:v>
                </c:pt>
                <c:pt idx="40">
                  <c:v>40584</c:v>
                </c:pt>
                <c:pt idx="41">
                  <c:v>40585</c:v>
                </c:pt>
                <c:pt idx="42">
                  <c:v>40586</c:v>
                </c:pt>
                <c:pt idx="43">
                  <c:v>40587</c:v>
                </c:pt>
                <c:pt idx="44">
                  <c:v>40588</c:v>
                </c:pt>
                <c:pt idx="45">
                  <c:v>40589</c:v>
                </c:pt>
                <c:pt idx="46">
                  <c:v>40590</c:v>
                </c:pt>
                <c:pt idx="47">
                  <c:v>40591</c:v>
                </c:pt>
                <c:pt idx="48">
                  <c:v>40592</c:v>
                </c:pt>
                <c:pt idx="49">
                  <c:v>40593</c:v>
                </c:pt>
                <c:pt idx="50">
                  <c:v>40594</c:v>
                </c:pt>
                <c:pt idx="51">
                  <c:v>40595</c:v>
                </c:pt>
                <c:pt idx="52">
                  <c:v>40596</c:v>
                </c:pt>
                <c:pt idx="53">
                  <c:v>40597</c:v>
                </c:pt>
                <c:pt idx="54">
                  <c:v>40598</c:v>
                </c:pt>
                <c:pt idx="55">
                  <c:v>40599</c:v>
                </c:pt>
                <c:pt idx="56">
                  <c:v>40600</c:v>
                </c:pt>
                <c:pt idx="57">
                  <c:v>40601</c:v>
                </c:pt>
                <c:pt idx="58">
                  <c:v>40602</c:v>
                </c:pt>
                <c:pt idx="59">
                  <c:v>40603</c:v>
                </c:pt>
                <c:pt idx="60">
                  <c:v>40604</c:v>
                </c:pt>
                <c:pt idx="61">
                  <c:v>40605</c:v>
                </c:pt>
                <c:pt idx="62">
                  <c:v>40606</c:v>
                </c:pt>
                <c:pt idx="63">
                  <c:v>40607</c:v>
                </c:pt>
                <c:pt idx="64">
                  <c:v>40608</c:v>
                </c:pt>
                <c:pt idx="65">
                  <c:v>40609</c:v>
                </c:pt>
                <c:pt idx="66">
                  <c:v>40610</c:v>
                </c:pt>
                <c:pt idx="67">
                  <c:v>40611</c:v>
                </c:pt>
                <c:pt idx="68">
                  <c:v>40612</c:v>
                </c:pt>
                <c:pt idx="69">
                  <c:v>40613</c:v>
                </c:pt>
                <c:pt idx="70">
                  <c:v>40614</c:v>
                </c:pt>
                <c:pt idx="71">
                  <c:v>40615</c:v>
                </c:pt>
                <c:pt idx="72">
                  <c:v>40616</c:v>
                </c:pt>
                <c:pt idx="73">
                  <c:v>40617</c:v>
                </c:pt>
                <c:pt idx="74">
                  <c:v>40618</c:v>
                </c:pt>
                <c:pt idx="75">
                  <c:v>40619</c:v>
                </c:pt>
                <c:pt idx="76">
                  <c:v>40620</c:v>
                </c:pt>
                <c:pt idx="77">
                  <c:v>40621</c:v>
                </c:pt>
                <c:pt idx="78">
                  <c:v>40622</c:v>
                </c:pt>
                <c:pt idx="79">
                  <c:v>40623</c:v>
                </c:pt>
                <c:pt idx="80">
                  <c:v>40624</c:v>
                </c:pt>
                <c:pt idx="81">
                  <c:v>40625</c:v>
                </c:pt>
                <c:pt idx="82">
                  <c:v>40626</c:v>
                </c:pt>
                <c:pt idx="83">
                  <c:v>40627</c:v>
                </c:pt>
                <c:pt idx="84">
                  <c:v>40628</c:v>
                </c:pt>
                <c:pt idx="85">
                  <c:v>40629</c:v>
                </c:pt>
                <c:pt idx="86">
                  <c:v>40630</c:v>
                </c:pt>
                <c:pt idx="87">
                  <c:v>40631</c:v>
                </c:pt>
                <c:pt idx="88">
                  <c:v>40632</c:v>
                </c:pt>
                <c:pt idx="89">
                  <c:v>40633</c:v>
                </c:pt>
                <c:pt idx="90">
                  <c:v>40634</c:v>
                </c:pt>
                <c:pt idx="91">
                  <c:v>40635</c:v>
                </c:pt>
                <c:pt idx="92">
                  <c:v>40636</c:v>
                </c:pt>
                <c:pt idx="93">
                  <c:v>40637</c:v>
                </c:pt>
                <c:pt idx="94">
                  <c:v>40638</c:v>
                </c:pt>
                <c:pt idx="95">
                  <c:v>40639</c:v>
                </c:pt>
                <c:pt idx="96">
                  <c:v>40640</c:v>
                </c:pt>
                <c:pt idx="97">
                  <c:v>40641</c:v>
                </c:pt>
                <c:pt idx="98">
                  <c:v>40642</c:v>
                </c:pt>
                <c:pt idx="99">
                  <c:v>40643</c:v>
                </c:pt>
                <c:pt idx="100">
                  <c:v>40644</c:v>
                </c:pt>
                <c:pt idx="101">
                  <c:v>40645</c:v>
                </c:pt>
                <c:pt idx="102">
                  <c:v>40646</c:v>
                </c:pt>
                <c:pt idx="103">
                  <c:v>40647</c:v>
                </c:pt>
                <c:pt idx="104">
                  <c:v>40648</c:v>
                </c:pt>
                <c:pt idx="105">
                  <c:v>40649</c:v>
                </c:pt>
                <c:pt idx="106">
                  <c:v>40650</c:v>
                </c:pt>
                <c:pt idx="107">
                  <c:v>40651</c:v>
                </c:pt>
                <c:pt idx="108">
                  <c:v>40652</c:v>
                </c:pt>
                <c:pt idx="109">
                  <c:v>40653</c:v>
                </c:pt>
                <c:pt idx="110">
                  <c:v>40654</c:v>
                </c:pt>
                <c:pt idx="111">
                  <c:v>40655</c:v>
                </c:pt>
                <c:pt idx="112">
                  <c:v>40656</c:v>
                </c:pt>
                <c:pt idx="113">
                  <c:v>40657</c:v>
                </c:pt>
                <c:pt idx="114">
                  <c:v>40658</c:v>
                </c:pt>
                <c:pt idx="115">
                  <c:v>40659</c:v>
                </c:pt>
                <c:pt idx="116">
                  <c:v>40660</c:v>
                </c:pt>
                <c:pt idx="117">
                  <c:v>40661</c:v>
                </c:pt>
                <c:pt idx="118">
                  <c:v>40662</c:v>
                </c:pt>
                <c:pt idx="119">
                  <c:v>40663</c:v>
                </c:pt>
                <c:pt idx="120">
                  <c:v>40664</c:v>
                </c:pt>
                <c:pt idx="121">
                  <c:v>40665</c:v>
                </c:pt>
                <c:pt idx="122">
                  <c:v>40666</c:v>
                </c:pt>
                <c:pt idx="123">
                  <c:v>40667</c:v>
                </c:pt>
                <c:pt idx="124">
                  <c:v>40668</c:v>
                </c:pt>
                <c:pt idx="125">
                  <c:v>40669</c:v>
                </c:pt>
                <c:pt idx="126">
                  <c:v>40670</c:v>
                </c:pt>
                <c:pt idx="127">
                  <c:v>40671</c:v>
                </c:pt>
                <c:pt idx="128">
                  <c:v>40672</c:v>
                </c:pt>
                <c:pt idx="129">
                  <c:v>40673</c:v>
                </c:pt>
                <c:pt idx="130">
                  <c:v>40674</c:v>
                </c:pt>
                <c:pt idx="131">
                  <c:v>40675</c:v>
                </c:pt>
                <c:pt idx="132">
                  <c:v>40676</c:v>
                </c:pt>
                <c:pt idx="133">
                  <c:v>40677</c:v>
                </c:pt>
                <c:pt idx="134">
                  <c:v>40678</c:v>
                </c:pt>
                <c:pt idx="135">
                  <c:v>40679</c:v>
                </c:pt>
                <c:pt idx="136">
                  <c:v>40680</c:v>
                </c:pt>
                <c:pt idx="137">
                  <c:v>40681</c:v>
                </c:pt>
                <c:pt idx="138">
                  <c:v>40682</c:v>
                </c:pt>
                <c:pt idx="139">
                  <c:v>40683</c:v>
                </c:pt>
                <c:pt idx="140">
                  <c:v>40684</c:v>
                </c:pt>
                <c:pt idx="141">
                  <c:v>40685</c:v>
                </c:pt>
                <c:pt idx="142">
                  <c:v>40686</c:v>
                </c:pt>
                <c:pt idx="143">
                  <c:v>40687</c:v>
                </c:pt>
                <c:pt idx="144">
                  <c:v>40688</c:v>
                </c:pt>
                <c:pt idx="145">
                  <c:v>40689</c:v>
                </c:pt>
                <c:pt idx="146">
                  <c:v>40690</c:v>
                </c:pt>
                <c:pt idx="147">
                  <c:v>40691</c:v>
                </c:pt>
                <c:pt idx="148">
                  <c:v>40692</c:v>
                </c:pt>
                <c:pt idx="149">
                  <c:v>40693</c:v>
                </c:pt>
                <c:pt idx="150">
                  <c:v>40694</c:v>
                </c:pt>
                <c:pt idx="151">
                  <c:v>40695</c:v>
                </c:pt>
                <c:pt idx="152">
                  <c:v>40696</c:v>
                </c:pt>
                <c:pt idx="153">
                  <c:v>40697</c:v>
                </c:pt>
                <c:pt idx="154">
                  <c:v>40698</c:v>
                </c:pt>
                <c:pt idx="155">
                  <c:v>40699</c:v>
                </c:pt>
                <c:pt idx="156">
                  <c:v>40700</c:v>
                </c:pt>
                <c:pt idx="157">
                  <c:v>40701</c:v>
                </c:pt>
                <c:pt idx="158">
                  <c:v>40702</c:v>
                </c:pt>
                <c:pt idx="159">
                  <c:v>40703</c:v>
                </c:pt>
                <c:pt idx="160">
                  <c:v>40704</c:v>
                </c:pt>
                <c:pt idx="161">
                  <c:v>40705</c:v>
                </c:pt>
                <c:pt idx="162">
                  <c:v>40706</c:v>
                </c:pt>
                <c:pt idx="163">
                  <c:v>40707</c:v>
                </c:pt>
                <c:pt idx="164">
                  <c:v>40708</c:v>
                </c:pt>
                <c:pt idx="165">
                  <c:v>40709</c:v>
                </c:pt>
                <c:pt idx="166">
                  <c:v>40710</c:v>
                </c:pt>
                <c:pt idx="167">
                  <c:v>40711</c:v>
                </c:pt>
                <c:pt idx="168">
                  <c:v>40712</c:v>
                </c:pt>
                <c:pt idx="169">
                  <c:v>40713</c:v>
                </c:pt>
                <c:pt idx="170">
                  <c:v>40714</c:v>
                </c:pt>
                <c:pt idx="171">
                  <c:v>40715</c:v>
                </c:pt>
                <c:pt idx="172">
                  <c:v>40716</c:v>
                </c:pt>
                <c:pt idx="173">
                  <c:v>40717</c:v>
                </c:pt>
                <c:pt idx="174">
                  <c:v>40718</c:v>
                </c:pt>
                <c:pt idx="175">
                  <c:v>40719</c:v>
                </c:pt>
                <c:pt idx="176">
                  <c:v>40720</c:v>
                </c:pt>
                <c:pt idx="177">
                  <c:v>40721</c:v>
                </c:pt>
                <c:pt idx="178">
                  <c:v>40722</c:v>
                </c:pt>
                <c:pt idx="179">
                  <c:v>40723</c:v>
                </c:pt>
                <c:pt idx="180">
                  <c:v>40724</c:v>
                </c:pt>
                <c:pt idx="181">
                  <c:v>40725</c:v>
                </c:pt>
                <c:pt idx="182">
                  <c:v>40726</c:v>
                </c:pt>
                <c:pt idx="183">
                  <c:v>40727</c:v>
                </c:pt>
                <c:pt idx="184">
                  <c:v>40728</c:v>
                </c:pt>
                <c:pt idx="185">
                  <c:v>40729</c:v>
                </c:pt>
                <c:pt idx="186">
                  <c:v>40730</c:v>
                </c:pt>
                <c:pt idx="187">
                  <c:v>40731</c:v>
                </c:pt>
                <c:pt idx="188">
                  <c:v>40732</c:v>
                </c:pt>
                <c:pt idx="189">
                  <c:v>40733</c:v>
                </c:pt>
                <c:pt idx="190">
                  <c:v>40734</c:v>
                </c:pt>
                <c:pt idx="191">
                  <c:v>40735</c:v>
                </c:pt>
                <c:pt idx="192">
                  <c:v>40736</c:v>
                </c:pt>
                <c:pt idx="193">
                  <c:v>40737</c:v>
                </c:pt>
                <c:pt idx="194">
                  <c:v>40738</c:v>
                </c:pt>
                <c:pt idx="195">
                  <c:v>40739</c:v>
                </c:pt>
                <c:pt idx="196">
                  <c:v>40740</c:v>
                </c:pt>
                <c:pt idx="197">
                  <c:v>40741</c:v>
                </c:pt>
                <c:pt idx="198">
                  <c:v>40742</c:v>
                </c:pt>
                <c:pt idx="199">
                  <c:v>40743</c:v>
                </c:pt>
                <c:pt idx="200">
                  <c:v>40744</c:v>
                </c:pt>
                <c:pt idx="201">
                  <c:v>40745</c:v>
                </c:pt>
                <c:pt idx="202">
                  <c:v>40746</c:v>
                </c:pt>
                <c:pt idx="203">
                  <c:v>40747</c:v>
                </c:pt>
                <c:pt idx="204">
                  <c:v>40748</c:v>
                </c:pt>
                <c:pt idx="205">
                  <c:v>40749</c:v>
                </c:pt>
                <c:pt idx="206">
                  <c:v>40750</c:v>
                </c:pt>
                <c:pt idx="207">
                  <c:v>40751</c:v>
                </c:pt>
                <c:pt idx="208">
                  <c:v>40752</c:v>
                </c:pt>
                <c:pt idx="209">
                  <c:v>40753</c:v>
                </c:pt>
                <c:pt idx="210">
                  <c:v>40754</c:v>
                </c:pt>
                <c:pt idx="211">
                  <c:v>40755</c:v>
                </c:pt>
                <c:pt idx="212">
                  <c:v>40756</c:v>
                </c:pt>
                <c:pt idx="213">
                  <c:v>40757</c:v>
                </c:pt>
                <c:pt idx="214">
                  <c:v>40758</c:v>
                </c:pt>
                <c:pt idx="215">
                  <c:v>40759</c:v>
                </c:pt>
                <c:pt idx="216">
                  <c:v>40760</c:v>
                </c:pt>
                <c:pt idx="217">
                  <c:v>40761</c:v>
                </c:pt>
                <c:pt idx="218">
                  <c:v>40762</c:v>
                </c:pt>
                <c:pt idx="219">
                  <c:v>40763</c:v>
                </c:pt>
                <c:pt idx="220">
                  <c:v>40764</c:v>
                </c:pt>
                <c:pt idx="221">
                  <c:v>40765</c:v>
                </c:pt>
                <c:pt idx="222">
                  <c:v>40766</c:v>
                </c:pt>
                <c:pt idx="223">
                  <c:v>40767</c:v>
                </c:pt>
                <c:pt idx="224">
                  <c:v>40768</c:v>
                </c:pt>
                <c:pt idx="225">
                  <c:v>40769</c:v>
                </c:pt>
                <c:pt idx="226">
                  <c:v>40770</c:v>
                </c:pt>
                <c:pt idx="227">
                  <c:v>40771</c:v>
                </c:pt>
                <c:pt idx="228">
                  <c:v>40772</c:v>
                </c:pt>
                <c:pt idx="229">
                  <c:v>40773</c:v>
                </c:pt>
                <c:pt idx="230">
                  <c:v>40774</c:v>
                </c:pt>
                <c:pt idx="231">
                  <c:v>40775</c:v>
                </c:pt>
                <c:pt idx="232">
                  <c:v>40776</c:v>
                </c:pt>
                <c:pt idx="233">
                  <c:v>40777</c:v>
                </c:pt>
                <c:pt idx="234">
                  <c:v>40778</c:v>
                </c:pt>
                <c:pt idx="235">
                  <c:v>40779</c:v>
                </c:pt>
                <c:pt idx="236">
                  <c:v>40780</c:v>
                </c:pt>
                <c:pt idx="237">
                  <c:v>40781</c:v>
                </c:pt>
                <c:pt idx="238">
                  <c:v>40782</c:v>
                </c:pt>
                <c:pt idx="239">
                  <c:v>40783</c:v>
                </c:pt>
                <c:pt idx="240">
                  <c:v>40784</c:v>
                </c:pt>
                <c:pt idx="241">
                  <c:v>40785</c:v>
                </c:pt>
                <c:pt idx="242">
                  <c:v>40786</c:v>
                </c:pt>
                <c:pt idx="243">
                  <c:v>40787</c:v>
                </c:pt>
                <c:pt idx="244">
                  <c:v>40788</c:v>
                </c:pt>
                <c:pt idx="245">
                  <c:v>40789</c:v>
                </c:pt>
                <c:pt idx="246">
                  <c:v>40790</c:v>
                </c:pt>
                <c:pt idx="247">
                  <c:v>40791</c:v>
                </c:pt>
                <c:pt idx="248">
                  <c:v>40792</c:v>
                </c:pt>
                <c:pt idx="249">
                  <c:v>40793</c:v>
                </c:pt>
                <c:pt idx="250">
                  <c:v>40794</c:v>
                </c:pt>
                <c:pt idx="251">
                  <c:v>40795</c:v>
                </c:pt>
                <c:pt idx="252">
                  <c:v>40796</c:v>
                </c:pt>
                <c:pt idx="253">
                  <c:v>40797</c:v>
                </c:pt>
                <c:pt idx="254">
                  <c:v>40798</c:v>
                </c:pt>
                <c:pt idx="255">
                  <c:v>40799</c:v>
                </c:pt>
                <c:pt idx="256">
                  <c:v>40800</c:v>
                </c:pt>
                <c:pt idx="257">
                  <c:v>40801</c:v>
                </c:pt>
                <c:pt idx="258">
                  <c:v>40802</c:v>
                </c:pt>
                <c:pt idx="259">
                  <c:v>40803</c:v>
                </c:pt>
                <c:pt idx="260">
                  <c:v>40804</c:v>
                </c:pt>
                <c:pt idx="261">
                  <c:v>40805</c:v>
                </c:pt>
                <c:pt idx="262">
                  <c:v>40806</c:v>
                </c:pt>
                <c:pt idx="263">
                  <c:v>40807</c:v>
                </c:pt>
                <c:pt idx="264">
                  <c:v>40808</c:v>
                </c:pt>
                <c:pt idx="265">
                  <c:v>40809</c:v>
                </c:pt>
                <c:pt idx="266">
                  <c:v>40810</c:v>
                </c:pt>
                <c:pt idx="267">
                  <c:v>40811</c:v>
                </c:pt>
                <c:pt idx="268">
                  <c:v>40812</c:v>
                </c:pt>
                <c:pt idx="269">
                  <c:v>40813</c:v>
                </c:pt>
                <c:pt idx="270">
                  <c:v>40814</c:v>
                </c:pt>
                <c:pt idx="271">
                  <c:v>40815</c:v>
                </c:pt>
                <c:pt idx="272">
                  <c:v>40816</c:v>
                </c:pt>
                <c:pt idx="273">
                  <c:v>40817</c:v>
                </c:pt>
                <c:pt idx="274">
                  <c:v>40818</c:v>
                </c:pt>
                <c:pt idx="275">
                  <c:v>40819</c:v>
                </c:pt>
                <c:pt idx="276">
                  <c:v>40820</c:v>
                </c:pt>
                <c:pt idx="277">
                  <c:v>40821</c:v>
                </c:pt>
                <c:pt idx="278">
                  <c:v>40822</c:v>
                </c:pt>
                <c:pt idx="279">
                  <c:v>40823</c:v>
                </c:pt>
                <c:pt idx="280">
                  <c:v>40824</c:v>
                </c:pt>
                <c:pt idx="281">
                  <c:v>40825</c:v>
                </c:pt>
                <c:pt idx="282">
                  <c:v>40826</c:v>
                </c:pt>
                <c:pt idx="283">
                  <c:v>40827</c:v>
                </c:pt>
                <c:pt idx="284">
                  <c:v>40828</c:v>
                </c:pt>
                <c:pt idx="285">
                  <c:v>40829</c:v>
                </c:pt>
                <c:pt idx="286">
                  <c:v>40830</c:v>
                </c:pt>
                <c:pt idx="287">
                  <c:v>40831</c:v>
                </c:pt>
                <c:pt idx="288">
                  <c:v>40832</c:v>
                </c:pt>
                <c:pt idx="289">
                  <c:v>40833</c:v>
                </c:pt>
                <c:pt idx="290">
                  <c:v>40834</c:v>
                </c:pt>
                <c:pt idx="291">
                  <c:v>40835</c:v>
                </c:pt>
                <c:pt idx="292">
                  <c:v>40836</c:v>
                </c:pt>
                <c:pt idx="293">
                  <c:v>40837</c:v>
                </c:pt>
                <c:pt idx="294">
                  <c:v>40838</c:v>
                </c:pt>
                <c:pt idx="295">
                  <c:v>40839</c:v>
                </c:pt>
                <c:pt idx="296">
                  <c:v>40840</c:v>
                </c:pt>
                <c:pt idx="297">
                  <c:v>40841</c:v>
                </c:pt>
                <c:pt idx="298">
                  <c:v>40842</c:v>
                </c:pt>
                <c:pt idx="299">
                  <c:v>40843</c:v>
                </c:pt>
                <c:pt idx="300">
                  <c:v>40844</c:v>
                </c:pt>
                <c:pt idx="301">
                  <c:v>40845</c:v>
                </c:pt>
                <c:pt idx="302">
                  <c:v>40846</c:v>
                </c:pt>
                <c:pt idx="303">
                  <c:v>40847</c:v>
                </c:pt>
                <c:pt idx="304">
                  <c:v>40848</c:v>
                </c:pt>
                <c:pt idx="305">
                  <c:v>40849</c:v>
                </c:pt>
                <c:pt idx="306">
                  <c:v>40850</c:v>
                </c:pt>
                <c:pt idx="307">
                  <c:v>40851</c:v>
                </c:pt>
                <c:pt idx="308">
                  <c:v>40852</c:v>
                </c:pt>
                <c:pt idx="309">
                  <c:v>40853</c:v>
                </c:pt>
                <c:pt idx="310">
                  <c:v>40854</c:v>
                </c:pt>
                <c:pt idx="311">
                  <c:v>40855</c:v>
                </c:pt>
                <c:pt idx="312">
                  <c:v>40856</c:v>
                </c:pt>
                <c:pt idx="313">
                  <c:v>40857</c:v>
                </c:pt>
                <c:pt idx="314">
                  <c:v>40858</c:v>
                </c:pt>
                <c:pt idx="315">
                  <c:v>40859</c:v>
                </c:pt>
                <c:pt idx="316">
                  <c:v>40860</c:v>
                </c:pt>
                <c:pt idx="317">
                  <c:v>40861</c:v>
                </c:pt>
                <c:pt idx="318">
                  <c:v>40862</c:v>
                </c:pt>
                <c:pt idx="319">
                  <c:v>40863</c:v>
                </c:pt>
                <c:pt idx="320">
                  <c:v>40864</c:v>
                </c:pt>
                <c:pt idx="321">
                  <c:v>40865</c:v>
                </c:pt>
                <c:pt idx="322">
                  <c:v>40866</c:v>
                </c:pt>
                <c:pt idx="323">
                  <c:v>40867</c:v>
                </c:pt>
                <c:pt idx="324">
                  <c:v>40868</c:v>
                </c:pt>
                <c:pt idx="325">
                  <c:v>40869</c:v>
                </c:pt>
                <c:pt idx="326">
                  <c:v>40870</c:v>
                </c:pt>
                <c:pt idx="327">
                  <c:v>40871</c:v>
                </c:pt>
                <c:pt idx="328">
                  <c:v>40872</c:v>
                </c:pt>
                <c:pt idx="329">
                  <c:v>40873</c:v>
                </c:pt>
                <c:pt idx="330">
                  <c:v>40874</c:v>
                </c:pt>
                <c:pt idx="331">
                  <c:v>40875</c:v>
                </c:pt>
                <c:pt idx="332">
                  <c:v>40876</c:v>
                </c:pt>
                <c:pt idx="333">
                  <c:v>40877</c:v>
                </c:pt>
                <c:pt idx="334">
                  <c:v>40878</c:v>
                </c:pt>
                <c:pt idx="335">
                  <c:v>40879</c:v>
                </c:pt>
                <c:pt idx="336">
                  <c:v>40880</c:v>
                </c:pt>
                <c:pt idx="337">
                  <c:v>40881</c:v>
                </c:pt>
                <c:pt idx="338">
                  <c:v>40882</c:v>
                </c:pt>
                <c:pt idx="339">
                  <c:v>40883</c:v>
                </c:pt>
                <c:pt idx="340">
                  <c:v>40884</c:v>
                </c:pt>
                <c:pt idx="341">
                  <c:v>40885</c:v>
                </c:pt>
                <c:pt idx="342">
                  <c:v>40886</c:v>
                </c:pt>
                <c:pt idx="343">
                  <c:v>40887</c:v>
                </c:pt>
                <c:pt idx="344">
                  <c:v>40888</c:v>
                </c:pt>
                <c:pt idx="345">
                  <c:v>40889</c:v>
                </c:pt>
                <c:pt idx="346">
                  <c:v>40890</c:v>
                </c:pt>
                <c:pt idx="347">
                  <c:v>40891</c:v>
                </c:pt>
                <c:pt idx="348">
                  <c:v>40892</c:v>
                </c:pt>
                <c:pt idx="349">
                  <c:v>40893</c:v>
                </c:pt>
                <c:pt idx="350">
                  <c:v>40894</c:v>
                </c:pt>
                <c:pt idx="351">
                  <c:v>40895</c:v>
                </c:pt>
                <c:pt idx="352">
                  <c:v>40896</c:v>
                </c:pt>
                <c:pt idx="353">
                  <c:v>40897</c:v>
                </c:pt>
                <c:pt idx="354">
                  <c:v>40898</c:v>
                </c:pt>
                <c:pt idx="355">
                  <c:v>40899</c:v>
                </c:pt>
                <c:pt idx="356">
                  <c:v>40900</c:v>
                </c:pt>
                <c:pt idx="357">
                  <c:v>40901</c:v>
                </c:pt>
                <c:pt idx="358">
                  <c:v>40902</c:v>
                </c:pt>
                <c:pt idx="359">
                  <c:v>40903</c:v>
                </c:pt>
                <c:pt idx="360">
                  <c:v>40904</c:v>
                </c:pt>
                <c:pt idx="361">
                  <c:v>40905</c:v>
                </c:pt>
                <c:pt idx="362">
                  <c:v>40906</c:v>
                </c:pt>
                <c:pt idx="363">
                  <c:v>40907</c:v>
                </c:pt>
                <c:pt idx="364">
                  <c:v>40908</c:v>
                </c:pt>
                <c:pt idx="365">
                  <c:v>40909</c:v>
                </c:pt>
                <c:pt idx="366">
                  <c:v>40910</c:v>
                </c:pt>
                <c:pt idx="367">
                  <c:v>40911</c:v>
                </c:pt>
                <c:pt idx="368">
                  <c:v>40912</c:v>
                </c:pt>
                <c:pt idx="369">
                  <c:v>40913</c:v>
                </c:pt>
                <c:pt idx="370">
                  <c:v>40914</c:v>
                </c:pt>
                <c:pt idx="371">
                  <c:v>40915</c:v>
                </c:pt>
                <c:pt idx="372">
                  <c:v>40916</c:v>
                </c:pt>
                <c:pt idx="373">
                  <c:v>40917</c:v>
                </c:pt>
                <c:pt idx="374">
                  <c:v>40918</c:v>
                </c:pt>
                <c:pt idx="375">
                  <c:v>40919</c:v>
                </c:pt>
                <c:pt idx="376">
                  <c:v>40920</c:v>
                </c:pt>
                <c:pt idx="377">
                  <c:v>40921</c:v>
                </c:pt>
                <c:pt idx="378">
                  <c:v>40922</c:v>
                </c:pt>
                <c:pt idx="379">
                  <c:v>40923</c:v>
                </c:pt>
                <c:pt idx="380">
                  <c:v>40924</c:v>
                </c:pt>
                <c:pt idx="381">
                  <c:v>40925</c:v>
                </c:pt>
                <c:pt idx="382">
                  <c:v>40926</c:v>
                </c:pt>
                <c:pt idx="383">
                  <c:v>40927</c:v>
                </c:pt>
                <c:pt idx="384">
                  <c:v>40928</c:v>
                </c:pt>
                <c:pt idx="385">
                  <c:v>40929</c:v>
                </c:pt>
                <c:pt idx="386">
                  <c:v>40930</c:v>
                </c:pt>
                <c:pt idx="387">
                  <c:v>40931</c:v>
                </c:pt>
                <c:pt idx="388">
                  <c:v>40932</c:v>
                </c:pt>
                <c:pt idx="389">
                  <c:v>40933</c:v>
                </c:pt>
                <c:pt idx="390">
                  <c:v>40934</c:v>
                </c:pt>
                <c:pt idx="391">
                  <c:v>40935</c:v>
                </c:pt>
                <c:pt idx="392">
                  <c:v>40936</c:v>
                </c:pt>
                <c:pt idx="393">
                  <c:v>40937</c:v>
                </c:pt>
                <c:pt idx="394">
                  <c:v>40938</c:v>
                </c:pt>
                <c:pt idx="395">
                  <c:v>40939</c:v>
                </c:pt>
                <c:pt idx="396">
                  <c:v>40940</c:v>
                </c:pt>
                <c:pt idx="397">
                  <c:v>40941</c:v>
                </c:pt>
                <c:pt idx="398">
                  <c:v>40942</c:v>
                </c:pt>
                <c:pt idx="399">
                  <c:v>40943</c:v>
                </c:pt>
                <c:pt idx="400">
                  <c:v>40944</c:v>
                </c:pt>
                <c:pt idx="401">
                  <c:v>40945</c:v>
                </c:pt>
                <c:pt idx="402">
                  <c:v>40946</c:v>
                </c:pt>
                <c:pt idx="403">
                  <c:v>40947</c:v>
                </c:pt>
                <c:pt idx="404">
                  <c:v>40948</c:v>
                </c:pt>
                <c:pt idx="405">
                  <c:v>40949</c:v>
                </c:pt>
                <c:pt idx="406">
                  <c:v>40950</c:v>
                </c:pt>
                <c:pt idx="407">
                  <c:v>40951</c:v>
                </c:pt>
                <c:pt idx="408">
                  <c:v>40952</c:v>
                </c:pt>
                <c:pt idx="409">
                  <c:v>40953</c:v>
                </c:pt>
                <c:pt idx="410">
                  <c:v>40954</c:v>
                </c:pt>
                <c:pt idx="411">
                  <c:v>40955</c:v>
                </c:pt>
                <c:pt idx="412">
                  <c:v>40956</c:v>
                </c:pt>
                <c:pt idx="413">
                  <c:v>40957</c:v>
                </c:pt>
                <c:pt idx="414">
                  <c:v>40958</c:v>
                </c:pt>
                <c:pt idx="415">
                  <c:v>40959</c:v>
                </c:pt>
                <c:pt idx="416">
                  <c:v>40960</c:v>
                </c:pt>
                <c:pt idx="417">
                  <c:v>40961</c:v>
                </c:pt>
                <c:pt idx="418">
                  <c:v>40962</c:v>
                </c:pt>
                <c:pt idx="419">
                  <c:v>40963</c:v>
                </c:pt>
                <c:pt idx="420">
                  <c:v>40964</c:v>
                </c:pt>
                <c:pt idx="421">
                  <c:v>40965</c:v>
                </c:pt>
                <c:pt idx="422">
                  <c:v>40966</c:v>
                </c:pt>
                <c:pt idx="423">
                  <c:v>40967</c:v>
                </c:pt>
                <c:pt idx="424">
                  <c:v>40968</c:v>
                </c:pt>
                <c:pt idx="425">
                  <c:v>40969</c:v>
                </c:pt>
                <c:pt idx="426">
                  <c:v>40970</c:v>
                </c:pt>
                <c:pt idx="427">
                  <c:v>40971</c:v>
                </c:pt>
                <c:pt idx="428">
                  <c:v>40972</c:v>
                </c:pt>
                <c:pt idx="429">
                  <c:v>40973</c:v>
                </c:pt>
                <c:pt idx="430">
                  <c:v>40974</c:v>
                </c:pt>
                <c:pt idx="431">
                  <c:v>40975</c:v>
                </c:pt>
                <c:pt idx="432">
                  <c:v>40976</c:v>
                </c:pt>
                <c:pt idx="433">
                  <c:v>40977</c:v>
                </c:pt>
                <c:pt idx="434">
                  <c:v>40978</c:v>
                </c:pt>
                <c:pt idx="435">
                  <c:v>40979</c:v>
                </c:pt>
                <c:pt idx="436">
                  <c:v>40980</c:v>
                </c:pt>
                <c:pt idx="437">
                  <c:v>40981</c:v>
                </c:pt>
                <c:pt idx="438">
                  <c:v>40982</c:v>
                </c:pt>
                <c:pt idx="439">
                  <c:v>40983</c:v>
                </c:pt>
                <c:pt idx="440">
                  <c:v>40984</c:v>
                </c:pt>
                <c:pt idx="441">
                  <c:v>40985</c:v>
                </c:pt>
                <c:pt idx="442">
                  <c:v>40986</c:v>
                </c:pt>
                <c:pt idx="443">
                  <c:v>40987</c:v>
                </c:pt>
                <c:pt idx="444">
                  <c:v>40988</c:v>
                </c:pt>
                <c:pt idx="445">
                  <c:v>40989</c:v>
                </c:pt>
                <c:pt idx="446">
                  <c:v>40990</c:v>
                </c:pt>
                <c:pt idx="447">
                  <c:v>40991</c:v>
                </c:pt>
                <c:pt idx="448">
                  <c:v>40992</c:v>
                </c:pt>
                <c:pt idx="449">
                  <c:v>40993</c:v>
                </c:pt>
                <c:pt idx="450">
                  <c:v>40994</c:v>
                </c:pt>
                <c:pt idx="451">
                  <c:v>40995</c:v>
                </c:pt>
                <c:pt idx="452">
                  <c:v>40996</c:v>
                </c:pt>
                <c:pt idx="453">
                  <c:v>40997</c:v>
                </c:pt>
                <c:pt idx="454">
                  <c:v>40998</c:v>
                </c:pt>
                <c:pt idx="455">
                  <c:v>40999</c:v>
                </c:pt>
                <c:pt idx="456">
                  <c:v>41000</c:v>
                </c:pt>
                <c:pt idx="457">
                  <c:v>41001</c:v>
                </c:pt>
                <c:pt idx="458">
                  <c:v>41002</c:v>
                </c:pt>
                <c:pt idx="459">
                  <c:v>41003</c:v>
                </c:pt>
                <c:pt idx="460">
                  <c:v>41004</c:v>
                </c:pt>
                <c:pt idx="461">
                  <c:v>41005</c:v>
                </c:pt>
                <c:pt idx="462">
                  <c:v>41006</c:v>
                </c:pt>
                <c:pt idx="463">
                  <c:v>41007</c:v>
                </c:pt>
                <c:pt idx="464">
                  <c:v>41008</c:v>
                </c:pt>
                <c:pt idx="465">
                  <c:v>41009</c:v>
                </c:pt>
                <c:pt idx="466">
                  <c:v>41010</c:v>
                </c:pt>
                <c:pt idx="467">
                  <c:v>41011</c:v>
                </c:pt>
                <c:pt idx="468">
                  <c:v>41012</c:v>
                </c:pt>
                <c:pt idx="469">
                  <c:v>41013</c:v>
                </c:pt>
                <c:pt idx="470">
                  <c:v>41014</c:v>
                </c:pt>
                <c:pt idx="471">
                  <c:v>41015</c:v>
                </c:pt>
                <c:pt idx="472">
                  <c:v>41016</c:v>
                </c:pt>
                <c:pt idx="473">
                  <c:v>41017</c:v>
                </c:pt>
                <c:pt idx="474">
                  <c:v>41018</c:v>
                </c:pt>
                <c:pt idx="475">
                  <c:v>41019</c:v>
                </c:pt>
                <c:pt idx="476">
                  <c:v>41020</c:v>
                </c:pt>
                <c:pt idx="477">
                  <c:v>41021</c:v>
                </c:pt>
                <c:pt idx="478">
                  <c:v>41022</c:v>
                </c:pt>
                <c:pt idx="479">
                  <c:v>41023</c:v>
                </c:pt>
                <c:pt idx="480">
                  <c:v>41024</c:v>
                </c:pt>
                <c:pt idx="481">
                  <c:v>41025</c:v>
                </c:pt>
                <c:pt idx="482">
                  <c:v>41026</c:v>
                </c:pt>
                <c:pt idx="483">
                  <c:v>41027</c:v>
                </c:pt>
                <c:pt idx="484">
                  <c:v>41028</c:v>
                </c:pt>
                <c:pt idx="485">
                  <c:v>41029</c:v>
                </c:pt>
                <c:pt idx="486">
                  <c:v>41030</c:v>
                </c:pt>
                <c:pt idx="487">
                  <c:v>41031</c:v>
                </c:pt>
                <c:pt idx="488">
                  <c:v>41032</c:v>
                </c:pt>
                <c:pt idx="489">
                  <c:v>41033</c:v>
                </c:pt>
                <c:pt idx="490">
                  <c:v>41034</c:v>
                </c:pt>
                <c:pt idx="491">
                  <c:v>41035</c:v>
                </c:pt>
                <c:pt idx="492">
                  <c:v>41036</c:v>
                </c:pt>
                <c:pt idx="493">
                  <c:v>41037</c:v>
                </c:pt>
                <c:pt idx="494">
                  <c:v>41038</c:v>
                </c:pt>
                <c:pt idx="495">
                  <c:v>41039</c:v>
                </c:pt>
                <c:pt idx="496">
                  <c:v>41040</c:v>
                </c:pt>
                <c:pt idx="497">
                  <c:v>41041</c:v>
                </c:pt>
                <c:pt idx="498">
                  <c:v>41042</c:v>
                </c:pt>
                <c:pt idx="499">
                  <c:v>41043</c:v>
                </c:pt>
                <c:pt idx="500">
                  <c:v>41044</c:v>
                </c:pt>
                <c:pt idx="501">
                  <c:v>41045</c:v>
                </c:pt>
                <c:pt idx="502">
                  <c:v>41046</c:v>
                </c:pt>
                <c:pt idx="503">
                  <c:v>41047</c:v>
                </c:pt>
                <c:pt idx="504">
                  <c:v>41048</c:v>
                </c:pt>
                <c:pt idx="505">
                  <c:v>41049</c:v>
                </c:pt>
                <c:pt idx="506">
                  <c:v>41050</c:v>
                </c:pt>
                <c:pt idx="507">
                  <c:v>41051</c:v>
                </c:pt>
                <c:pt idx="508">
                  <c:v>41052</c:v>
                </c:pt>
                <c:pt idx="509">
                  <c:v>41053</c:v>
                </c:pt>
                <c:pt idx="510">
                  <c:v>41054</c:v>
                </c:pt>
                <c:pt idx="511">
                  <c:v>41055</c:v>
                </c:pt>
                <c:pt idx="512">
                  <c:v>41056</c:v>
                </c:pt>
                <c:pt idx="513">
                  <c:v>41057</c:v>
                </c:pt>
                <c:pt idx="514">
                  <c:v>41058</c:v>
                </c:pt>
                <c:pt idx="515">
                  <c:v>41059</c:v>
                </c:pt>
                <c:pt idx="516">
                  <c:v>41060</c:v>
                </c:pt>
                <c:pt idx="517">
                  <c:v>41061</c:v>
                </c:pt>
                <c:pt idx="518">
                  <c:v>41062</c:v>
                </c:pt>
                <c:pt idx="519">
                  <c:v>41063</c:v>
                </c:pt>
                <c:pt idx="520">
                  <c:v>41064</c:v>
                </c:pt>
                <c:pt idx="521">
                  <c:v>41065</c:v>
                </c:pt>
                <c:pt idx="522">
                  <c:v>41066</c:v>
                </c:pt>
                <c:pt idx="523">
                  <c:v>41067</c:v>
                </c:pt>
                <c:pt idx="524">
                  <c:v>41068</c:v>
                </c:pt>
                <c:pt idx="525">
                  <c:v>41069</c:v>
                </c:pt>
                <c:pt idx="526">
                  <c:v>41070</c:v>
                </c:pt>
                <c:pt idx="527">
                  <c:v>41071</c:v>
                </c:pt>
                <c:pt idx="528">
                  <c:v>41072</c:v>
                </c:pt>
                <c:pt idx="529">
                  <c:v>41073</c:v>
                </c:pt>
                <c:pt idx="530">
                  <c:v>41074</c:v>
                </c:pt>
                <c:pt idx="531">
                  <c:v>41075</c:v>
                </c:pt>
                <c:pt idx="532">
                  <c:v>41076</c:v>
                </c:pt>
                <c:pt idx="533">
                  <c:v>41077</c:v>
                </c:pt>
                <c:pt idx="534">
                  <c:v>41078</c:v>
                </c:pt>
                <c:pt idx="535">
                  <c:v>41079</c:v>
                </c:pt>
                <c:pt idx="536">
                  <c:v>41080</c:v>
                </c:pt>
                <c:pt idx="537">
                  <c:v>41081</c:v>
                </c:pt>
                <c:pt idx="538">
                  <c:v>41082</c:v>
                </c:pt>
                <c:pt idx="539">
                  <c:v>41083</c:v>
                </c:pt>
                <c:pt idx="540">
                  <c:v>41084</c:v>
                </c:pt>
                <c:pt idx="541">
                  <c:v>41085</c:v>
                </c:pt>
                <c:pt idx="542">
                  <c:v>41086</c:v>
                </c:pt>
                <c:pt idx="543">
                  <c:v>41087</c:v>
                </c:pt>
                <c:pt idx="544">
                  <c:v>41088</c:v>
                </c:pt>
                <c:pt idx="545">
                  <c:v>41089</c:v>
                </c:pt>
                <c:pt idx="546">
                  <c:v>41090</c:v>
                </c:pt>
                <c:pt idx="547">
                  <c:v>41091</c:v>
                </c:pt>
                <c:pt idx="548">
                  <c:v>41092</c:v>
                </c:pt>
                <c:pt idx="549">
                  <c:v>41093</c:v>
                </c:pt>
                <c:pt idx="550">
                  <c:v>41094</c:v>
                </c:pt>
                <c:pt idx="551">
                  <c:v>41095</c:v>
                </c:pt>
                <c:pt idx="552">
                  <c:v>41096</c:v>
                </c:pt>
                <c:pt idx="553">
                  <c:v>41097</c:v>
                </c:pt>
                <c:pt idx="554">
                  <c:v>41098</c:v>
                </c:pt>
                <c:pt idx="555">
                  <c:v>41099</c:v>
                </c:pt>
                <c:pt idx="556">
                  <c:v>41100</c:v>
                </c:pt>
                <c:pt idx="557">
                  <c:v>41101</c:v>
                </c:pt>
                <c:pt idx="558">
                  <c:v>41102</c:v>
                </c:pt>
                <c:pt idx="559">
                  <c:v>41103</c:v>
                </c:pt>
                <c:pt idx="560">
                  <c:v>41104</c:v>
                </c:pt>
                <c:pt idx="561">
                  <c:v>41105</c:v>
                </c:pt>
                <c:pt idx="562">
                  <c:v>41106</c:v>
                </c:pt>
                <c:pt idx="563">
                  <c:v>41107</c:v>
                </c:pt>
                <c:pt idx="564">
                  <c:v>41108</c:v>
                </c:pt>
                <c:pt idx="565">
                  <c:v>41109</c:v>
                </c:pt>
                <c:pt idx="566">
                  <c:v>41110</c:v>
                </c:pt>
                <c:pt idx="567">
                  <c:v>41111</c:v>
                </c:pt>
                <c:pt idx="568">
                  <c:v>41112</c:v>
                </c:pt>
                <c:pt idx="569">
                  <c:v>41113</c:v>
                </c:pt>
                <c:pt idx="570">
                  <c:v>41114</c:v>
                </c:pt>
                <c:pt idx="571">
                  <c:v>41115</c:v>
                </c:pt>
                <c:pt idx="572">
                  <c:v>41116</c:v>
                </c:pt>
                <c:pt idx="573">
                  <c:v>41117</c:v>
                </c:pt>
                <c:pt idx="574">
                  <c:v>41118</c:v>
                </c:pt>
                <c:pt idx="575">
                  <c:v>41119</c:v>
                </c:pt>
                <c:pt idx="576">
                  <c:v>41120</c:v>
                </c:pt>
                <c:pt idx="577">
                  <c:v>41121</c:v>
                </c:pt>
                <c:pt idx="578">
                  <c:v>41122</c:v>
                </c:pt>
                <c:pt idx="579">
                  <c:v>41123</c:v>
                </c:pt>
                <c:pt idx="580">
                  <c:v>41124</c:v>
                </c:pt>
                <c:pt idx="581">
                  <c:v>41125</c:v>
                </c:pt>
                <c:pt idx="582">
                  <c:v>41126</c:v>
                </c:pt>
                <c:pt idx="583">
                  <c:v>41127</c:v>
                </c:pt>
                <c:pt idx="584">
                  <c:v>41128</c:v>
                </c:pt>
                <c:pt idx="585">
                  <c:v>41129</c:v>
                </c:pt>
                <c:pt idx="586">
                  <c:v>41130</c:v>
                </c:pt>
                <c:pt idx="587">
                  <c:v>41131</c:v>
                </c:pt>
                <c:pt idx="588">
                  <c:v>41132</c:v>
                </c:pt>
                <c:pt idx="589">
                  <c:v>41133</c:v>
                </c:pt>
                <c:pt idx="590">
                  <c:v>41134</c:v>
                </c:pt>
                <c:pt idx="591">
                  <c:v>41135</c:v>
                </c:pt>
                <c:pt idx="592">
                  <c:v>41136</c:v>
                </c:pt>
                <c:pt idx="593">
                  <c:v>41137</c:v>
                </c:pt>
                <c:pt idx="594">
                  <c:v>41138</c:v>
                </c:pt>
                <c:pt idx="595">
                  <c:v>41139</c:v>
                </c:pt>
                <c:pt idx="596">
                  <c:v>41140</c:v>
                </c:pt>
                <c:pt idx="597">
                  <c:v>41141</c:v>
                </c:pt>
                <c:pt idx="598">
                  <c:v>41142</c:v>
                </c:pt>
                <c:pt idx="599">
                  <c:v>41143</c:v>
                </c:pt>
                <c:pt idx="600">
                  <c:v>41144</c:v>
                </c:pt>
                <c:pt idx="601">
                  <c:v>41145</c:v>
                </c:pt>
                <c:pt idx="602">
                  <c:v>41146</c:v>
                </c:pt>
                <c:pt idx="603">
                  <c:v>41147</c:v>
                </c:pt>
                <c:pt idx="604">
                  <c:v>41148</c:v>
                </c:pt>
                <c:pt idx="605">
                  <c:v>41149</c:v>
                </c:pt>
                <c:pt idx="606">
                  <c:v>41150</c:v>
                </c:pt>
                <c:pt idx="607">
                  <c:v>41151</c:v>
                </c:pt>
                <c:pt idx="608">
                  <c:v>41152</c:v>
                </c:pt>
                <c:pt idx="609">
                  <c:v>41153</c:v>
                </c:pt>
                <c:pt idx="610">
                  <c:v>41154</c:v>
                </c:pt>
                <c:pt idx="611">
                  <c:v>41155</c:v>
                </c:pt>
                <c:pt idx="612">
                  <c:v>41156</c:v>
                </c:pt>
                <c:pt idx="613">
                  <c:v>41157</c:v>
                </c:pt>
                <c:pt idx="614">
                  <c:v>41158</c:v>
                </c:pt>
                <c:pt idx="615">
                  <c:v>41159</c:v>
                </c:pt>
                <c:pt idx="616">
                  <c:v>41160</c:v>
                </c:pt>
                <c:pt idx="617">
                  <c:v>41161</c:v>
                </c:pt>
                <c:pt idx="618">
                  <c:v>41162</c:v>
                </c:pt>
                <c:pt idx="619">
                  <c:v>41163</c:v>
                </c:pt>
                <c:pt idx="620">
                  <c:v>41164</c:v>
                </c:pt>
                <c:pt idx="621">
                  <c:v>41165</c:v>
                </c:pt>
                <c:pt idx="622">
                  <c:v>41166</c:v>
                </c:pt>
                <c:pt idx="623">
                  <c:v>41167</c:v>
                </c:pt>
                <c:pt idx="624">
                  <c:v>41168</c:v>
                </c:pt>
                <c:pt idx="625">
                  <c:v>41169</c:v>
                </c:pt>
                <c:pt idx="626">
                  <c:v>41170</c:v>
                </c:pt>
                <c:pt idx="627">
                  <c:v>41171</c:v>
                </c:pt>
                <c:pt idx="628">
                  <c:v>41172</c:v>
                </c:pt>
                <c:pt idx="629">
                  <c:v>41173</c:v>
                </c:pt>
                <c:pt idx="630">
                  <c:v>41174</c:v>
                </c:pt>
                <c:pt idx="631">
                  <c:v>41175</c:v>
                </c:pt>
                <c:pt idx="632">
                  <c:v>41176</c:v>
                </c:pt>
                <c:pt idx="633">
                  <c:v>41177</c:v>
                </c:pt>
                <c:pt idx="634">
                  <c:v>41178</c:v>
                </c:pt>
                <c:pt idx="635">
                  <c:v>41179</c:v>
                </c:pt>
                <c:pt idx="636">
                  <c:v>41180</c:v>
                </c:pt>
                <c:pt idx="637">
                  <c:v>41181</c:v>
                </c:pt>
                <c:pt idx="638">
                  <c:v>41182</c:v>
                </c:pt>
                <c:pt idx="639">
                  <c:v>41183</c:v>
                </c:pt>
                <c:pt idx="640">
                  <c:v>41184</c:v>
                </c:pt>
                <c:pt idx="641">
                  <c:v>41185</c:v>
                </c:pt>
                <c:pt idx="642">
                  <c:v>41186</c:v>
                </c:pt>
                <c:pt idx="643">
                  <c:v>41187</c:v>
                </c:pt>
                <c:pt idx="644">
                  <c:v>41188</c:v>
                </c:pt>
                <c:pt idx="645">
                  <c:v>41189</c:v>
                </c:pt>
                <c:pt idx="646">
                  <c:v>41190</c:v>
                </c:pt>
                <c:pt idx="647">
                  <c:v>41191</c:v>
                </c:pt>
                <c:pt idx="648">
                  <c:v>41192</c:v>
                </c:pt>
                <c:pt idx="649">
                  <c:v>41193</c:v>
                </c:pt>
                <c:pt idx="650">
                  <c:v>41194</c:v>
                </c:pt>
                <c:pt idx="651">
                  <c:v>41195</c:v>
                </c:pt>
                <c:pt idx="652">
                  <c:v>41196</c:v>
                </c:pt>
                <c:pt idx="653">
                  <c:v>41197</c:v>
                </c:pt>
                <c:pt idx="654">
                  <c:v>41198</c:v>
                </c:pt>
                <c:pt idx="655">
                  <c:v>41199</c:v>
                </c:pt>
                <c:pt idx="656">
                  <c:v>41200</c:v>
                </c:pt>
                <c:pt idx="657">
                  <c:v>41201</c:v>
                </c:pt>
                <c:pt idx="658">
                  <c:v>41202</c:v>
                </c:pt>
                <c:pt idx="659">
                  <c:v>41203</c:v>
                </c:pt>
                <c:pt idx="660">
                  <c:v>41204</c:v>
                </c:pt>
                <c:pt idx="661">
                  <c:v>41205</c:v>
                </c:pt>
                <c:pt idx="662">
                  <c:v>41206</c:v>
                </c:pt>
                <c:pt idx="663">
                  <c:v>41207</c:v>
                </c:pt>
                <c:pt idx="664">
                  <c:v>41208</c:v>
                </c:pt>
                <c:pt idx="665">
                  <c:v>41209</c:v>
                </c:pt>
                <c:pt idx="666">
                  <c:v>41210</c:v>
                </c:pt>
                <c:pt idx="667">
                  <c:v>41211</c:v>
                </c:pt>
                <c:pt idx="668">
                  <c:v>41212</c:v>
                </c:pt>
                <c:pt idx="669">
                  <c:v>41213</c:v>
                </c:pt>
                <c:pt idx="670">
                  <c:v>41214</c:v>
                </c:pt>
                <c:pt idx="671">
                  <c:v>41215</c:v>
                </c:pt>
                <c:pt idx="672">
                  <c:v>41216</c:v>
                </c:pt>
                <c:pt idx="673">
                  <c:v>41217</c:v>
                </c:pt>
                <c:pt idx="674">
                  <c:v>41218</c:v>
                </c:pt>
                <c:pt idx="675">
                  <c:v>41219</c:v>
                </c:pt>
                <c:pt idx="676">
                  <c:v>41220</c:v>
                </c:pt>
                <c:pt idx="677">
                  <c:v>41221</c:v>
                </c:pt>
                <c:pt idx="678">
                  <c:v>41222</c:v>
                </c:pt>
                <c:pt idx="679">
                  <c:v>41223</c:v>
                </c:pt>
                <c:pt idx="680">
                  <c:v>41224</c:v>
                </c:pt>
                <c:pt idx="681">
                  <c:v>41225</c:v>
                </c:pt>
                <c:pt idx="682">
                  <c:v>41226</c:v>
                </c:pt>
                <c:pt idx="683">
                  <c:v>41227</c:v>
                </c:pt>
                <c:pt idx="684">
                  <c:v>41228</c:v>
                </c:pt>
                <c:pt idx="685">
                  <c:v>41229</c:v>
                </c:pt>
                <c:pt idx="686">
                  <c:v>41230</c:v>
                </c:pt>
                <c:pt idx="687">
                  <c:v>41231</c:v>
                </c:pt>
                <c:pt idx="688">
                  <c:v>41232</c:v>
                </c:pt>
                <c:pt idx="689">
                  <c:v>41233</c:v>
                </c:pt>
                <c:pt idx="690">
                  <c:v>41234</c:v>
                </c:pt>
                <c:pt idx="691">
                  <c:v>41235</c:v>
                </c:pt>
                <c:pt idx="692">
                  <c:v>41236</c:v>
                </c:pt>
                <c:pt idx="693">
                  <c:v>41237</c:v>
                </c:pt>
                <c:pt idx="694">
                  <c:v>41238</c:v>
                </c:pt>
                <c:pt idx="695">
                  <c:v>41239</c:v>
                </c:pt>
                <c:pt idx="696">
                  <c:v>41240</c:v>
                </c:pt>
                <c:pt idx="697">
                  <c:v>41241</c:v>
                </c:pt>
                <c:pt idx="698">
                  <c:v>41242</c:v>
                </c:pt>
                <c:pt idx="699">
                  <c:v>41243</c:v>
                </c:pt>
                <c:pt idx="700">
                  <c:v>41244</c:v>
                </c:pt>
                <c:pt idx="701">
                  <c:v>41245</c:v>
                </c:pt>
                <c:pt idx="702">
                  <c:v>41246</c:v>
                </c:pt>
                <c:pt idx="703">
                  <c:v>41247</c:v>
                </c:pt>
                <c:pt idx="704">
                  <c:v>41248</c:v>
                </c:pt>
                <c:pt idx="705">
                  <c:v>41249</c:v>
                </c:pt>
                <c:pt idx="706">
                  <c:v>41250</c:v>
                </c:pt>
                <c:pt idx="707">
                  <c:v>41251</c:v>
                </c:pt>
                <c:pt idx="708">
                  <c:v>41252</c:v>
                </c:pt>
                <c:pt idx="709">
                  <c:v>41253</c:v>
                </c:pt>
                <c:pt idx="710">
                  <c:v>41254</c:v>
                </c:pt>
                <c:pt idx="711">
                  <c:v>41255</c:v>
                </c:pt>
                <c:pt idx="712">
                  <c:v>41256</c:v>
                </c:pt>
                <c:pt idx="713">
                  <c:v>41257</c:v>
                </c:pt>
                <c:pt idx="714">
                  <c:v>41258</c:v>
                </c:pt>
                <c:pt idx="715">
                  <c:v>41259</c:v>
                </c:pt>
                <c:pt idx="716">
                  <c:v>41260</c:v>
                </c:pt>
                <c:pt idx="717">
                  <c:v>41261</c:v>
                </c:pt>
                <c:pt idx="718">
                  <c:v>41262</c:v>
                </c:pt>
                <c:pt idx="719">
                  <c:v>41263</c:v>
                </c:pt>
                <c:pt idx="720">
                  <c:v>41264</c:v>
                </c:pt>
                <c:pt idx="721">
                  <c:v>41265</c:v>
                </c:pt>
                <c:pt idx="722">
                  <c:v>41266</c:v>
                </c:pt>
                <c:pt idx="723">
                  <c:v>41267</c:v>
                </c:pt>
                <c:pt idx="724">
                  <c:v>41268</c:v>
                </c:pt>
                <c:pt idx="725">
                  <c:v>41269</c:v>
                </c:pt>
                <c:pt idx="726">
                  <c:v>41270</c:v>
                </c:pt>
                <c:pt idx="727">
                  <c:v>41271</c:v>
                </c:pt>
                <c:pt idx="728">
                  <c:v>41272</c:v>
                </c:pt>
                <c:pt idx="729">
                  <c:v>41273</c:v>
                </c:pt>
                <c:pt idx="730">
                  <c:v>41274</c:v>
                </c:pt>
                <c:pt idx="731">
                  <c:v>41275</c:v>
                </c:pt>
                <c:pt idx="732">
                  <c:v>41276</c:v>
                </c:pt>
                <c:pt idx="733">
                  <c:v>41277</c:v>
                </c:pt>
                <c:pt idx="734">
                  <c:v>41278</c:v>
                </c:pt>
                <c:pt idx="735">
                  <c:v>41279</c:v>
                </c:pt>
                <c:pt idx="736">
                  <c:v>41280</c:v>
                </c:pt>
                <c:pt idx="737">
                  <c:v>41281</c:v>
                </c:pt>
                <c:pt idx="738">
                  <c:v>41282</c:v>
                </c:pt>
                <c:pt idx="739">
                  <c:v>41283</c:v>
                </c:pt>
                <c:pt idx="740">
                  <c:v>41284</c:v>
                </c:pt>
                <c:pt idx="741">
                  <c:v>41285</c:v>
                </c:pt>
                <c:pt idx="742">
                  <c:v>41286</c:v>
                </c:pt>
                <c:pt idx="743">
                  <c:v>41287</c:v>
                </c:pt>
                <c:pt idx="744">
                  <c:v>41288</c:v>
                </c:pt>
                <c:pt idx="745">
                  <c:v>41289</c:v>
                </c:pt>
                <c:pt idx="746">
                  <c:v>41290</c:v>
                </c:pt>
                <c:pt idx="747">
                  <c:v>41291</c:v>
                </c:pt>
                <c:pt idx="748">
                  <c:v>41292</c:v>
                </c:pt>
                <c:pt idx="749">
                  <c:v>41293</c:v>
                </c:pt>
                <c:pt idx="750">
                  <c:v>41294</c:v>
                </c:pt>
                <c:pt idx="751">
                  <c:v>41295</c:v>
                </c:pt>
                <c:pt idx="752">
                  <c:v>41296</c:v>
                </c:pt>
                <c:pt idx="753">
                  <c:v>41297</c:v>
                </c:pt>
                <c:pt idx="754">
                  <c:v>41298</c:v>
                </c:pt>
                <c:pt idx="755">
                  <c:v>41299</c:v>
                </c:pt>
                <c:pt idx="756">
                  <c:v>41300</c:v>
                </c:pt>
                <c:pt idx="757">
                  <c:v>41301</c:v>
                </c:pt>
                <c:pt idx="758">
                  <c:v>41302</c:v>
                </c:pt>
                <c:pt idx="759">
                  <c:v>41303</c:v>
                </c:pt>
                <c:pt idx="760">
                  <c:v>41304</c:v>
                </c:pt>
                <c:pt idx="761">
                  <c:v>41305</c:v>
                </c:pt>
                <c:pt idx="762">
                  <c:v>41306</c:v>
                </c:pt>
                <c:pt idx="763">
                  <c:v>41307</c:v>
                </c:pt>
                <c:pt idx="764">
                  <c:v>41308</c:v>
                </c:pt>
                <c:pt idx="765">
                  <c:v>41309</c:v>
                </c:pt>
                <c:pt idx="766">
                  <c:v>41310</c:v>
                </c:pt>
                <c:pt idx="767">
                  <c:v>41311</c:v>
                </c:pt>
                <c:pt idx="768">
                  <c:v>41312</c:v>
                </c:pt>
                <c:pt idx="769">
                  <c:v>41313</c:v>
                </c:pt>
                <c:pt idx="770">
                  <c:v>41314</c:v>
                </c:pt>
                <c:pt idx="771">
                  <c:v>41315</c:v>
                </c:pt>
                <c:pt idx="772">
                  <c:v>41316</c:v>
                </c:pt>
                <c:pt idx="773">
                  <c:v>41317</c:v>
                </c:pt>
                <c:pt idx="774">
                  <c:v>41318</c:v>
                </c:pt>
                <c:pt idx="775">
                  <c:v>41319</c:v>
                </c:pt>
                <c:pt idx="776">
                  <c:v>41320</c:v>
                </c:pt>
                <c:pt idx="777">
                  <c:v>41321</c:v>
                </c:pt>
                <c:pt idx="778">
                  <c:v>41322</c:v>
                </c:pt>
                <c:pt idx="779">
                  <c:v>41323</c:v>
                </c:pt>
                <c:pt idx="780">
                  <c:v>41324</c:v>
                </c:pt>
                <c:pt idx="781">
                  <c:v>41325</c:v>
                </c:pt>
                <c:pt idx="782">
                  <c:v>41326</c:v>
                </c:pt>
                <c:pt idx="783">
                  <c:v>41327</c:v>
                </c:pt>
                <c:pt idx="784">
                  <c:v>41328</c:v>
                </c:pt>
                <c:pt idx="785">
                  <c:v>41329</c:v>
                </c:pt>
                <c:pt idx="786">
                  <c:v>41330</c:v>
                </c:pt>
                <c:pt idx="787">
                  <c:v>41331</c:v>
                </c:pt>
                <c:pt idx="788">
                  <c:v>41332</c:v>
                </c:pt>
                <c:pt idx="789">
                  <c:v>41333</c:v>
                </c:pt>
                <c:pt idx="790">
                  <c:v>41334</c:v>
                </c:pt>
                <c:pt idx="791">
                  <c:v>41335</c:v>
                </c:pt>
                <c:pt idx="792">
                  <c:v>41336</c:v>
                </c:pt>
                <c:pt idx="793">
                  <c:v>41337</c:v>
                </c:pt>
                <c:pt idx="794">
                  <c:v>41338</c:v>
                </c:pt>
                <c:pt idx="795">
                  <c:v>41339</c:v>
                </c:pt>
                <c:pt idx="796">
                  <c:v>41340</c:v>
                </c:pt>
                <c:pt idx="797">
                  <c:v>41341</c:v>
                </c:pt>
                <c:pt idx="798">
                  <c:v>41342</c:v>
                </c:pt>
                <c:pt idx="799">
                  <c:v>41343</c:v>
                </c:pt>
                <c:pt idx="800">
                  <c:v>41344</c:v>
                </c:pt>
                <c:pt idx="801">
                  <c:v>41345</c:v>
                </c:pt>
                <c:pt idx="802">
                  <c:v>41346</c:v>
                </c:pt>
                <c:pt idx="803">
                  <c:v>41347</c:v>
                </c:pt>
                <c:pt idx="804">
                  <c:v>41348</c:v>
                </c:pt>
                <c:pt idx="805">
                  <c:v>41349</c:v>
                </c:pt>
                <c:pt idx="806">
                  <c:v>41350</c:v>
                </c:pt>
                <c:pt idx="807">
                  <c:v>41351</c:v>
                </c:pt>
                <c:pt idx="808">
                  <c:v>41352</c:v>
                </c:pt>
                <c:pt idx="809">
                  <c:v>41353</c:v>
                </c:pt>
                <c:pt idx="810">
                  <c:v>41354</c:v>
                </c:pt>
                <c:pt idx="811">
                  <c:v>41355</c:v>
                </c:pt>
                <c:pt idx="812">
                  <c:v>41356</c:v>
                </c:pt>
                <c:pt idx="813">
                  <c:v>41357</c:v>
                </c:pt>
                <c:pt idx="814">
                  <c:v>41358</c:v>
                </c:pt>
                <c:pt idx="815">
                  <c:v>41359</c:v>
                </c:pt>
                <c:pt idx="816">
                  <c:v>41360</c:v>
                </c:pt>
                <c:pt idx="817">
                  <c:v>41361</c:v>
                </c:pt>
                <c:pt idx="818">
                  <c:v>41362</c:v>
                </c:pt>
                <c:pt idx="819">
                  <c:v>41363</c:v>
                </c:pt>
                <c:pt idx="820">
                  <c:v>41364</c:v>
                </c:pt>
                <c:pt idx="821">
                  <c:v>41365</c:v>
                </c:pt>
                <c:pt idx="822">
                  <c:v>41366</c:v>
                </c:pt>
                <c:pt idx="823">
                  <c:v>41367</c:v>
                </c:pt>
                <c:pt idx="824">
                  <c:v>41368</c:v>
                </c:pt>
                <c:pt idx="825">
                  <c:v>41369</c:v>
                </c:pt>
                <c:pt idx="826">
                  <c:v>41370</c:v>
                </c:pt>
                <c:pt idx="827">
                  <c:v>41371</c:v>
                </c:pt>
                <c:pt idx="828">
                  <c:v>41372</c:v>
                </c:pt>
                <c:pt idx="829">
                  <c:v>41373</c:v>
                </c:pt>
                <c:pt idx="830">
                  <c:v>41374</c:v>
                </c:pt>
                <c:pt idx="831">
                  <c:v>41375</c:v>
                </c:pt>
                <c:pt idx="832">
                  <c:v>41376</c:v>
                </c:pt>
                <c:pt idx="833">
                  <c:v>41377</c:v>
                </c:pt>
                <c:pt idx="834">
                  <c:v>41378</c:v>
                </c:pt>
                <c:pt idx="835">
                  <c:v>41379</c:v>
                </c:pt>
                <c:pt idx="836">
                  <c:v>41380</c:v>
                </c:pt>
                <c:pt idx="837">
                  <c:v>41381</c:v>
                </c:pt>
                <c:pt idx="838">
                  <c:v>41382</c:v>
                </c:pt>
                <c:pt idx="839">
                  <c:v>41383</c:v>
                </c:pt>
                <c:pt idx="840">
                  <c:v>41384</c:v>
                </c:pt>
                <c:pt idx="841">
                  <c:v>41385</c:v>
                </c:pt>
                <c:pt idx="842">
                  <c:v>41386</c:v>
                </c:pt>
                <c:pt idx="843">
                  <c:v>41387</c:v>
                </c:pt>
                <c:pt idx="844">
                  <c:v>41388</c:v>
                </c:pt>
                <c:pt idx="845">
                  <c:v>41389</c:v>
                </c:pt>
                <c:pt idx="846">
                  <c:v>41390</c:v>
                </c:pt>
                <c:pt idx="847">
                  <c:v>41391</c:v>
                </c:pt>
                <c:pt idx="848">
                  <c:v>41392</c:v>
                </c:pt>
                <c:pt idx="849">
                  <c:v>41393</c:v>
                </c:pt>
                <c:pt idx="850">
                  <c:v>41394</c:v>
                </c:pt>
                <c:pt idx="851">
                  <c:v>41395</c:v>
                </c:pt>
                <c:pt idx="852">
                  <c:v>41396</c:v>
                </c:pt>
                <c:pt idx="853">
                  <c:v>41397</c:v>
                </c:pt>
                <c:pt idx="854">
                  <c:v>41398</c:v>
                </c:pt>
                <c:pt idx="855">
                  <c:v>41399</c:v>
                </c:pt>
                <c:pt idx="856">
                  <c:v>41400</c:v>
                </c:pt>
                <c:pt idx="857">
                  <c:v>41401</c:v>
                </c:pt>
                <c:pt idx="858">
                  <c:v>41402</c:v>
                </c:pt>
                <c:pt idx="859">
                  <c:v>41403</c:v>
                </c:pt>
                <c:pt idx="860">
                  <c:v>41404</c:v>
                </c:pt>
                <c:pt idx="861">
                  <c:v>41405</c:v>
                </c:pt>
                <c:pt idx="862">
                  <c:v>41406</c:v>
                </c:pt>
                <c:pt idx="863">
                  <c:v>41407</c:v>
                </c:pt>
                <c:pt idx="864">
                  <c:v>41408</c:v>
                </c:pt>
                <c:pt idx="865">
                  <c:v>41409</c:v>
                </c:pt>
                <c:pt idx="866">
                  <c:v>41410</c:v>
                </c:pt>
                <c:pt idx="867">
                  <c:v>41411</c:v>
                </c:pt>
                <c:pt idx="868">
                  <c:v>41412</c:v>
                </c:pt>
                <c:pt idx="869">
                  <c:v>41413</c:v>
                </c:pt>
                <c:pt idx="870">
                  <c:v>41414</c:v>
                </c:pt>
                <c:pt idx="871">
                  <c:v>41415</c:v>
                </c:pt>
                <c:pt idx="872">
                  <c:v>41416</c:v>
                </c:pt>
                <c:pt idx="873">
                  <c:v>41417</c:v>
                </c:pt>
                <c:pt idx="874">
                  <c:v>41418</c:v>
                </c:pt>
                <c:pt idx="875">
                  <c:v>41419</c:v>
                </c:pt>
                <c:pt idx="876">
                  <c:v>41420</c:v>
                </c:pt>
                <c:pt idx="877">
                  <c:v>41421</c:v>
                </c:pt>
                <c:pt idx="878">
                  <c:v>41422</c:v>
                </c:pt>
                <c:pt idx="879">
                  <c:v>41423</c:v>
                </c:pt>
                <c:pt idx="880">
                  <c:v>41424</c:v>
                </c:pt>
                <c:pt idx="881">
                  <c:v>41425</c:v>
                </c:pt>
                <c:pt idx="882">
                  <c:v>41426</c:v>
                </c:pt>
                <c:pt idx="883">
                  <c:v>41427</c:v>
                </c:pt>
                <c:pt idx="884">
                  <c:v>41428</c:v>
                </c:pt>
                <c:pt idx="885">
                  <c:v>41429</c:v>
                </c:pt>
                <c:pt idx="886">
                  <c:v>41430</c:v>
                </c:pt>
                <c:pt idx="887">
                  <c:v>41431</c:v>
                </c:pt>
                <c:pt idx="888">
                  <c:v>41432</c:v>
                </c:pt>
                <c:pt idx="889">
                  <c:v>41433</c:v>
                </c:pt>
                <c:pt idx="890">
                  <c:v>41434</c:v>
                </c:pt>
                <c:pt idx="891">
                  <c:v>41435</c:v>
                </c:pt>
                <c:pt idx="892">
                  <c:v>41436</c:v>
                </c:pt>
                <c:pt idx="893">
                  <c:v>41437</c:v>
                </c:pt>
                <c:pt idx="894">
                  <c:v>41438</c:v>
                </c:pt>
                <c:pt idx="895">
                  <c:v>41439</c:v>
                </c:pt>
                <c:pt idx="896">
                  <c:v>41440</c:v>
                </c:pt>
                <c:pt idx="897">
                  <c:v>41441</c:v>
                </c:pt>
                <c:pt idx="898">
                  <c:v>41442</c:v>
                </c:pt>
                <c:pt idx="899">
                  <c:v>41443</c:v>
                </c:pt>
                <c:pt idx="900">
                  <c:v>41444</c:v>
                </c:pt>
                <c:pt idx="901">
                  <c:v>41445</c:v>
                </c:pt>
                <c:pt idx="902">
                  <c:v>41446</c:v>
                </c:pt>
                <c:pt idx="903">
                  <c:v>41447</c:v>
                </c:pt>
                <c:pt idx="904">
                  <c:v>41448</c:v>
                </c:pt>
                <c:pt idx="905">
                  <c:v>41449</c:v>
                </c:pt>
                <c:pt idx="906">
                  <c:v>41450</c:v>
                </c:pt>
                <c:pt idx="907">
                  <c:v>41451</c:v>
                </c:pt>
                <c:pt idx="908">
                  <c:v>41452</c:v>
                </c:pt>
                <c:pt idx="909">
                  <c:v>41453</c:v>
                </c:pt>
                <c:pt idx="910">
                  <c:v>41454</c:v>
                </c:pt>
                <c:pt idx="911">
                  <c:v>41455</c:v>
                </c:pt>
                <c:pt idx="912">
                  <c:v>41456</c:v>
                </c:pt>
                <c:pt idx="913">
                  <c:v>41457</c:v>
                </c:pt>
                <c:pt idx="914">
                  <c:v>41458</c:v>
                </c:pt>
                <c:pt idx="915">
                  <c:v>41459</c:v>
                </c:pt>
                <c:pt idx="916">
                  <c:v>41460</c:v>
                </c:pt>
                <c:pt idx="917">
                  <c:v>41461</c:v>
                </c:pt>
                <c:pt idx="918">
                  <c:v>41462</c:v>
                </c:pt>
                <c:pt idx="919">
                  <c:v>41463</c:v>
                </c:pt>
                <c:pt idx="920">
                  <c:v>41464</c:v>
                </c:pt>
                <c:pt idx="921">
                  <c:v>41465</c:v>
                </c:pt>
                <c:pt idx="922">
                  <c:v>41466</c:v>
                </c:pt>
                <c:pt idx="923">
                  <c:v>41467</c:v>
                </c:pt>
                <c:pt idx="924">
                  <c:v>41468</c:v>
                </c:pt>
                <c:pt idx="925">
                  <c:v>41469</c:v>
                </c:pt>
                <c:pt idx="926">
                  <c:v>41470</c:v>
                </c:pt>
                <c:pt idx="927">
                  <c:v>41471</c:v>
                </c:pt>
                <c:pt idx="928">
                  <c:v>41472</c:v>
                </c:pt>
                <c:pt idx="929">
                  <c:v>41473</c:v>
                </c:pt>
                <c:pt idx="930">
                  <c:v>41474</c:v>
                </c:pt>
                <c:pt idx="931">
                  <c:v>41475</c:v>
                </c:pt>
                <c:pt idx="932">
                  <c:v>41476</c:v>
                </c:pt>
                <c:pt idx="933">
                  <c:v>41477</c:v>
                </c:pt>
                <c:pt idx="934">
                  <c:v>41478</c:v>
                </c:pt>
                <c:pt idx="935">
                  <c:v>41479</c:v>
                </c:pt>
                <c:pt idx="936">
                  <c:v>41480</c:v>
                </c:pt>
                <c:pt idx="937">
                  <c:v>41481</c:v>
                </c:pt>
                <c:pt idx="938">
                  <c:v>41482</c:v>
                </c:pt>
                <c:pt idx="939">
                  <c:v>41483</c:v>
                </c:pt>
                <c:pt idx="940">
                  <c:v>41484</c:v>
                </c:pt>
                <c:pt idx="941">
                  <c:v>41485</c:v>
                </c:pt>
                <c:pt idx="942">
                  <c:v>41486</c:v>
                </c:pt>
                <c:pt idx="943">
                  <c:v>41487</c:v>
                </c:pt>
                <c:pt idx="944">
                  <c:v>41488</c:v>
                </c:pt>
                <c:pt idx="945">
                  <c:v>41489</c:v>
                </c:pt>
                <c:pt idx="946">
                  <c:v>41490</c:v>
                </c:pt>
                <c:pt idx="947">
                  <c:v>41491</c:v>
                </c:pt>
                <c:pt idx="948">
                  <c:v>41492</c:v>
                </c:pt>
                <c:pt idx="949">
                  <c:v>41493</c:v>
                </c:pt>
                <c:pt idx="950">
                  <c:v>41494</c:v>
                </c:pt>
                <c:pt idx="951">
                  <c:v>41495</c:v>
                </c:pt>
                <c:pt idx="952">
                  <c:v>41496</c:v>
                </c:pt>
                <c:pt idx="953">
                  <c:v>41497</c:v>
                </c:pt>
                <c:pt idx="954">
                  <c:v>41498</c:v>
                </c:pt>
                <c:pt idx="955">
                  <c:v>41499</c:v>
                </c:pt>
                <c:pt idx="956">
                  <c:v>41500</c:v>
                </c:pt>
                <c:pt idx="957">
                  <c:v>41501</c:v>
                </c:pt>
                <c:pt idx="958">
                  <c:v>41502</c:v>
                </c:pt>
                <c:pt idx="959">
                  <c:v>41503</c:v>
                </c:pt>
                <c:pt idx="960">
                  <c:v>41504</c:v>
                </c:pt>
                <c:pt idx="961">
                  <c:v>41505</c:v>
                </c:pt>
                <c:pt idx="962">
                  <c:v>41506</c:v>
                </c:pt>
                <c:pt idx="963">
                  <c:v>41507</c:v>
                </c:pt>
                <c:pt idx="964">
                  <c:v>41508</c:v>
                </c:pt>
                <c:pt idx="965">
                  <c:v>41509</c:v>
                </c:pt>
                <c:pt idx="966">
                  <c:v>41510</c:v>
                </c:pt>
                <c:pt idx="967">
                  <c:v>41511</c:v>
                </c:pt>
                <c:pt idx="968">
                  <c:v>41512</c:v>
                </c:pt>
                <c:pt idx="969">
                  <c:v>41513</c:v>
                </c:pt>
                <c:pt idx="970">
                  <c:v>41514</c:v>
                </c:pt>
                <c:pt idx="971">
                  <c:v>41515</c:v>
                </c:pt>
                <c:pt idx="972">
                  <c:v>41516</c:v>
                </c:pt>
                <c:pt idx="973">
                  <c:v>41517</c:v>
                </c:pt>
                <c:pt idx="974">
                  <c:v>41518</c:v>
                </c:pt>
                <c:pt idx="975">
                  <c:v>41519</c:v>
                </c:pt>
                <c:pt idx="976">
                  <c:v>41520</c:v>
                </c:pt>
                <c:pt idx="977">
                  <c:v>41521</c:v>
                </c:pt>
                <c:pt idx="978">
                  <c:v>41522</c:v>
                </c:pt>
                <c:pt idx="979">
                  <c:v>41523</c:v>
                </c:pt>
                <c:pt idx="980">
                  <c:v>41524</c:v>
                </c:pt>
                <c:pt idx="981">
                  <c:v>41525</c:v>
                </c:pt>
                <c:pt idx="982">
                  <c:v>41526</c:v>
                </c:pt>
                <c:pt idx="983">
                  <c:v>41527</c:v>
                </c:pt>
                <c:pt idx="984">
                  <c:v>41528</c:v>
                </c:pt>
                <c:pt idx="985">
                  <c:v>41529</c:v>
                </c:pt>
                <c:pt idx="986">
                  <c:v>41530</c:v>
                </c:pt>
                <c:pt idx="987">
                  <c:v>41531</c:v>
                </c:pt>
                <c:pt idx="988">
                  <c:v>41532</c:v>
                </c:pt>
                <c:pt idx="989">
                  <c:v>41533</c:v>
                </c:pt>
                <c:pt idx="990">
                  <c:v>41534</c:v>
                </c:pt>
                <c:pt idx="991">
                  <c:v>41535</c:v>
                </c:pt>
                <c:pt idx="992">
                  <c:v>41536</c:v>
                </c:pt>
                <c:pt idx="993">
                  <c:v>41537</c:v>
                </c:pt>
                <c:pt idx="994">
                  <c:v>41538</c:v>
                </c:pt>
                <c:pt idx="995">
                  <c:v>41539</c:v>
                </c:pt>
                <c:pt idx="996">
                  <c:v>41540</c:v>
                </c:pt>
                <c:pt idx="997">
                  <c:v>41541</c:v>
                </c:pt>
                <c:pt idx="998">
                  <c:v>41542</c:v>
                </c:pt>
                <c:pt idx="999">
                  <c:v>41543</c:v>
                </c:pt>
                <c:pt idx="1000">
                  <c:v>41544</c:v>
                </c:pt>
                <c:pt idx="1001">
                  <c:v>41545</c:v>
                </c:pt>
                <c:pt idx="1002">
                  <c:v>41546</c:v>
                </c:pt>
                <c:pt idx="1003">
                  <c:v>41547</c:v>
                </c:pt>
                <c:pt idx="1004">
                  <c:v>41548</c:v>
                </c:pt>
                <c:pt idx="1005">
                  <c:v>41549</c:v>
                </c:pt>
                <c:pt idx="1006">
                  <c:v>41550</c:v>
                </c:pt>
                <c:pt idx="1007">
                  <c:v>41551</c:v>
                </c:pt>
                <c:pt idx="1008">
                  <c:v>41552</c:v>
                </c:pt>
                <c:pt idx="1009">
                  <c:v>41553</c:v>
                </c:pt>
                <c:pt idx="1010">
                  <c:v>41554</c:v>
                </c:pt>
                <c:pt idx="1011">
                  <c:v>41555</c:v>
                </c:pt>
                <c:pt idx="1012">
                  <c:v>41556</c:v>
                </c:pt>
                <c:pt idx="1013">
                  <c:v>41557</c:v>
                </c:pt>
                <c:pt idx="1014">
                  <c:v>41558</c:v>
                </c:pt>
                <c:pt idx="1015">
                  <c:v>41559</c:v>
                </c:pt>
                <c:pt idx="1016">
                  <c:v>41560</c:v>
                </c:pt>
                <c:pt idx="1017">
                  <c:v>41561</c:v>
                </c:pt>
                <c:pt idx="1018">
                  <c:v>41562</c:v>
                </c:pt>
                <c:pt idx="1019">
                  <c:v>41563</c:v>
                </c:pt>
                <c:pt idx="1020">
                  <c:v>41564</c:v>
                </c:pt>
                <c:pt idx="1021">
                  <c:v>41565</c:v>
                </c:pt>
                <c:pt idx="1022">
                  <c:v>41566</c:v>
                </c:pt>
                <c:pt idx="1023">
                  <c:v>41567</c:v>
                </c:pt>
                <c:pt idx="1024">
                  <c:v>41568</c:v>
                </c:pt>
                <c:pt idx="1025">
                  <c:v>41569</c:v>
                </c:pt>
                <c:pt idx="1026">
                  <c:v>41570</c:v>
                </c:pt>
                <c:pt idx="1027">
                  <c:v>41571</c:v>
                </c:pt>
                <c:pt idx="1028">
                  <c:v>41572</c:v>
                </c:pt>
                <c:pt idx="1029">
                  <c:v>41573</c:v>
                </c:pt>
                <c:pt idx="1030">
                  <c:v>41574</c:v>
                </c:pt>
                <c:pt idx="1031">
                  <c:v>41575</c:v>
                </c:pt>
                <c:pt idx="1032">
                  <c:v>41576</c:v>
                </c:pt>
                <c:pt idx="1033">
                  <c:v>41577</c:v>
                </c:pt>
                <c:pt idx="1034">
                  <c:v>41578</c:v>
                </c:pt>
                <c:pt idx="1035">
                  <c:v>41579</c:v>
                </c:pt>
                <c:pt idx="1036">
                  <c:v>41580</c:v>
                </c:pt>
                <c:pt idx="1037">
                  <c:v>41581</c:v>
                </c:pt>
                <c:pt idx="1038">
                  <c:v>41582</c:v>
                </c:pt>
                <c:pt idx="1039">
                  <c:v>41583</c:v>
                </c:pt>
                <c:pt idx="1040">
                  <c:v>41584</c:v>
                </c:pt>
                <c:pt idx="1041">
                  <c:v>41585</c:v>
                </c:pt>
                <c:pt idx="1042">
                  <c:v>41586</c:v>
                </c:pt>
                <c:pt idx="1043">
                  <c:v>41587</c:v>
                </c:pt>
                <c:pt idx="1044">
                  <c:v>41588</c:v>
                </c:pt>
                <c:pt idx="1045">
                  <c:v>41589</c:v>
                </c:pt>
                <c:pt idx="1046">
                  <c:v>41590</c:v>
                </c:pt>
                <c:pt idx="1047">
                  <c:v>41591</c:v>
                </c:pt>
                <c:pt idx="1048">
                  <c:v>41592</c:v>
                </c:pt>
                <c:pt idx="1049">
                  <c:v>41593</c:v>
                </c:pt>
                <c:pt idx="1050">
                  <c:v>41594</c:v>
                </c:pt>
                <c:pt idx="1051">
                  <c:v>41595</c:v>
                </c:pt>
                <c:pt idx="1052">
                  <c:v>41596</c:v>
                </c:pt>
                <c:pt idx="1053">
                  <c:v>41597</c:v>
                </c:pt>
                <c:pt idx="1054">
                  <c:v>41598</c:v>
                </c:pt>
                <c:pt idx="1055">
                  <c:v>41599</c:v>
                </c:pt>
                <c:pt idx="1056">
                  <c:v>41600</c:v>
                </c:pt>
                <c:pt idx="1057">
                  <c:v>41601</c:v>
                </c:pt>
                <c:pt idx="1058">
                  <c:v>41602</c:v>
                </c:pt>
                <c:pt idx="1059">
                  <c:v>41603</c:v>
                </c:pt>
                <c:pt idx="1060">
                  <c:v>41604</c:v>
                </c:pt>
                <c:pt idx="1061">
                  <c:v>41605</c:v>
                </c:pt>
                <c:pt idx="1062">
                  <c:v>41606</c:v>
                </c:pt>
                <c:pt idx="1063">
                  <c:v>41607</c:v>
                </c:pt>
                <c:pt idx="1064">
                  <c:v>41608</c:v>
                </c:pt>
                <c:pt idx="1065">
                  <c:v>41609</c:v>
                </c:pt>
                <c:pt idx="1066">
                  <c:v>41610</c:v>
                </c:pt>
                <c:pt idx="1067">
                  <c:v>41611</c:v>
                </c:pt>
                <c:pt idx="1068">
                  <c:v>41612</c:v>
                </c:pt>
                <c:pt idx="1069">
                  <c:v>41613</c:v>
                </c:pt>
                <c:pt idx="1070">
                  <c:v>41614</c:v>
                </c:pt>
                <c:pt idx="1071">
                  <c:v>41615</c:v>
                </c:pt>
                <c:pt idx="1072">
                  <c:v>41616</c:v>
                </c:pt>
                <c:pt idx="1073">
                  <c:v>41617</c:v>
                </c:pt>
                <c:pt idx="1074">
                  <c:v>41618</c:v>
                </c:pt>
                <c:pt idx="1075">
                  <c:v>41619</c:v>
                </c:pt>
                <c:pt idx="1076">
                  <c:v>41620</c:v>
                </c:pt>
                <c:pt idx="1077">
                  <c:v>41621</c:v>
                </c:pt>
                <c:pt idx="1078">
                  <c:v>41622</c:v>
                </c:pt>
                <c:pt idx="1079">
                  <c:v>41623</c:v>
                </c:pt>
                <c:pt idx="1080">
                  <c:v>41624</c:v>
                </c:pt>
                <c:pt idx="1081">
                  <c:v>41625</c:v>
                </c:pt>
                <c:pt idx="1082">
                  <c:v>41626</c:v>
                </c:pt>
                <c:pt idx="1083">
                  <c:v>41627</c:v>
                </c:pt>
                <c:pt idx="1084">
                  <c:v>41628</c:v>
                </c:pt>
                <c:pt idx="1085">
                  <c:v>41629</c:v>
                </c:pt>
                <c:pt idx="1086">
                  <c:v>41630</c:v>
                </c:pt>
                <c:pt idx="1087">
                  <c:v>41631</c:v>
                </c:pt>
                <c:pt idx="1088">
                  <c:v>41632</c:v>
                </c:pt>
                <c:pt idx="1089">
                  <c:v>41633</c:v>
                </c:pt>
                <c:pt idx="1090">
                  <c:v>41634</c:v>
                </c:pt>
                <c:pt idx="1091">
                  <c:v>41635</c:v>
                </c:pt>
                <c:pt idx="1092">
                  <c:v>41636</c:v>
                </c:pt>
                <c:pt idx="1093">
                  <c:v>41637</c:v>
                </c:pt>
                <c:pt idx="1094">
                  <c:v>41638</c:v>
                </c:pt>
                <c:pt idx="1095">
                  <c:v>41639</c:v>
                </c:pt>
                <c:pt idx="1096">
                  <c:v>41640</c:v>
                </c:pt>
                <c:pt idx="1097">
                  <c:v>41641</c:v>
                </c:pt>
                <c:pt idx="1098">
                  <c:v>41642</c:v>
                </c:pt>
                <c:pt idx="1099">
                  <c:v>41643</c:v>
                </c:pt>
                <c:pt idx="1100">
                  <c:v>41644</c:v>
                </c:pt>
                <c:pt idx="1101">
                  <c:v>41645</c:v>
                </c:pt>
                <c:pt idx="1102">
                  <c:v>41646</c:v>
                </c:pt>
                <c:pt idx="1103">
                  <c:v>41647</c:v>
                </c:pt>
                <c:pt idx="1104">
                  <c:v>41648</c:v>
                </c:pt>
                <c:pt idx="1105">
                  <c:v>41649</c:v>
                </c:pt>
                <c:pt idx="1106">
                  <c:v>41650</c:v>
                </c:pt>
                <c:pt idx="1107">
                  <c:v>41651</c:v>
                </c:pt>
                <c:pt idx="1108">
                  <c:v>41652</c:v>
                </c:pt>
                <c:pt idx="1109">
                  <c:v>41653</c:v>
                </c:pt>
                <c:pt idx="1110">
                  <c:v>41654</c:v>
                </c:pt>
                <c:pt idx="1111">
                  <c:v>41655</c:v>
                </c:pt>
                <c:pt idx="1112">
                  <c:v>41656</c:v>
                </c:pt>
                <c:pt idx="1113">
                  <c:v>41657</c:v>
                </c:pt>
                <c:pt idx="1114">
                  <c:v>41658</c:v>
                </c:pt>
                <c:pt idx="1115">
                  <c:v>41659</c:v>
                </c:pt>
                <c:pt idx="1116">
                  <c:v>41660</c:v>
                </c:pt>
                <c:pt idx="1117">
                  <c:v>41661</c:v>
                </c:pt>
                <c:pt idx="1118">
                  <c:v>41662</c:v>
                </c:pt>
                <c:pt idx="1119">
                  <c:v>41663</c:v>
                </c:pt>
                <c:pt idx="1120">
                  <c:v>41664</c:v>
                </c:pt>
                <c:pt idx="1121">
                  <c:v>41665</c:v>
                </c:pt>
                <c:pt idx="1122">
                  <c:v>41666</c:v>
                </c:pt>
                <c:pt idx="1123">
                  <c:v>41667</c:v>
                </c:pt>
                <c:pt idx="1124">
                  <c:v>41668</c:v>
                </c:pt>
                <c:pt idx="1125">
                  <c:v>41669</c:v>
                </c:pt>
                <c:pt idx="1126">
                  <c:v>41670</c:v>
                </c:pt>
                <c:pt idx="1127">
                  <c:v>41671</c:v>
                </c:pt>
                <c:pt idx="1128">
                  <c:v>41672</c:v>
                </c:pt>
                <c:pt idx="1129">
                  <c:v>41673</c:v>
                </c:pt>
                <c:pt idx="1130">
                  <c:v>41674</c:v>
                </c:pt>
                <c:pt idx="1131">
                  <c:v>41675</c:v>
                </c:pt>
                <c:pt idx="1132">
                  <c:v>41676</c:v>
                </c:pt>
                <c:pt idx="1133">
                  <c:v>41677</c:v>
                </c:pt>
                <c:pt idx="1134">
                  <c:v>41678</c:v>
                </c:pt>
                <c:pt idx="1135">
                  <c:v>41679</c:v>
                </c:pt>
                <c:pt idx="1136">
                  <c:v>41680</c:v>
                </c:pt>
                <c:pt idx="1137">
                  <c:v>41681</c:v>
                </c:pt>
                <c:pt idx="1138">
                  <c:v>41682</c:v>
                </c:pt>
                <c:pt idx="1139">
                  <c:v>41683</c:v>
                </c:pt>
                <c:pt idx="1140">
                  <c:v>41684</c:v>
                </c:pt>
                <c:pt idx="1141">
                  <c:v>41685</c:v>
                </c:pt>
                <c:pt idx="1142">
                  <c:v>41686</c:v>
                </c:pt>
                <c:pt idx="1143">
                  <c:v>41687</c:v>
                </c:pt>
                <c:pt idx="1144">
                  <c:v>41688</c:v>
                </c:pt>
                <c:pt idx="1145">
                  <c:v>41689</c:v>
                </c:pt>
                <c:pt idx="1146">
                  <c:v>41690</c:v>
                </c:pt>
                <c:pt idx="1147">
                  <c:v>41691</c:v>
                </c:pt>
                <c:pt idx="1148">
                  <c:v>41692</c:v>
                </c:pt>
                <c:pt idx="1149">
                  <c:v>41693</c:v>
                </c:pt>
                <c:pt idx="1150">
                  <c:v>41694</c:v>
                </c:pt>
                <c:pt idx="1151">
                  <c:v>41695</c:v>
                </c:pt>
                <c:pt idx="1152">
                  <c:v>41696</c:v>
                </c:pt>
                <c:pt idx="1153">
                  <c:v>41697</c:v>
                </c:pt>
                <c:pt idx="1154">
                  <c:v>41698</c:v>
                </c:pt>
                <c:pt idx="1155">
                  <c:v>41699</c:v>
                </c:pt>
                <c:pt idx="1156">
                  <c:v>41700</c:v>
                </c:pt>
                <c:pt idx="1157">
                  <c:v>41701</c:v>
                </c:pt>
                <c:pt idx="1158">
                  <c:v>41702</c:v>
                </c:pt>
                <c:pt idx="1159">
                  <c:v>41703</c:v>
                </c:pt>
                <c:pt idx="1160">
                  <c:v>41704</c:v>
                </c:pt>
                <c:pt idx="1161">
                  <c:v>41705</c:v>
                </c:pt>
                <c:pt idx="1162">
                  <c:v>41706</c:v>
                </c:pt>
                <c:pt idx="1163">
                  <c:v>41707</c:v>
                </c:pt>
                <c:pt idx="1164">
                  <c:v>41708</c:v>
                </c:pt>
                <c:pt idx="1165">
                  <c:v>41709</c:v>
                </c:pt>
                <c:pt idx="1166">
                  <c:v>41710</c:v>
                </c:pt>
                <c:pt idx="1167">
                  <c:v>41711</c:v>
                </c:pt>
                <c:pt idx="1168">
                  <c:v>41712</c:v>
                </c:pt>
                <c:pt idx="1169">
                  <c:v>41713</c:v>
                </c:pt>
                <c:pt idx="1170">
                  <c:v>41714</c:v>
                </c:pt>
                <c:pt idx="1171">
                  <c:v>41715</c:v>
                </c:pt>
                <c:pt idx="1172">
                  <c:v>41716</c:v>
                </c:pt>
                <c:pt idx="1173">
                  <c:v>41717</c:v>
                </c:pt>
                <c:pt idx="1174">
                  <c:v>41718</c:v>
                </c:pt>
                <c:pt idx="1175">
                  <c:v>41719</c:v>
                </c:pt>
                <c:pt idx="1176">
                  <c:v>41720</c:v>
                </c:pt>
                <c:pt idx="1177">
                  <c:v>41721</c:v>
                </c:pt>
                <c:pt idx="1178">
                  <c:v>41722</c:v>
                </c:pt>
                <c:pt idx="1179">
                  <c:v>41723</c:v>
                </c:pt>
                <c:pt idx="1180">
                  <c:v>41724</c:v>
                </c:pt>
                <c:pt idx="1181">
                  <c:v>41725</c:v>
                </c:pt>
                <c:pt idx="1182">
                  <c:v>41726</c:v>
                </c:pt>
                <c:pt idx="1183">
                  <c:v>41727</c:v>
                </c:pt>
                <c:pt idx="1184">
                  <c:v>41728</c:v>
                </c:pt>
                <c:pt idx="1185">
                  <c:v>41729</c:v>
                </c:pt>
                <c:pt idx="1186">
                  <c:v>41730</c:v>
                </c:pt>
                <c:pt idx="1187">
                  <c:v>41731</c:v>
                </c:pt>
                <c:pt idx="1188">
                  <c:v>41732</c:v>
                </c:pt>
                <c:pt idx="1189">
                  <c:v>41733</c:v>
                </c:pt>
                <c:pt idx="1190">
                  <c:v>41734</c:v>
                </c:pt>
                <c:pt idx="1191">
                  <c:v>41735</c:v>
                </c:pt>
                <c:pt idx="1192">
                  <c:v>41736</c:v>
                </c:pt>
                <c:pt idx="1193">
                  <c:v>41737</c:v>
                </c:pt>
                <c:pt idx="1194">
                  <c:v>41738</c:v>
                </c:pt>
                <c:pt idx="1195">
                  <c:v>41739</c:v>
                </c:pt>
                <c:pt idx="1196">
                  <c:v>41740</c:v>
                </c:pt>
                <c:pt idx="1197">
                  <c:v>41741</c:v>
                </c:pt>
                <c:pt idx="1198">
                  <c:v>41742</c:v>
                </c:pt>
                <c:pt idx="1199">
                  <c:v>41743</c:v>
                </c:pt>
                <c:pt idx="1200">
                  <c:v>41744</c:v>
                </c:pt>
                <c:pt idx="1201">
                  <c:v>41745</c:v>
                </c:pt>
                <c:pt idx="1202">
                  <c:v>41746</c:v>
                </c:pt>
                <c:pt idx="1203">
                  <c:v>41747</c:v>
                </c:pt>
                <c:pt idx="1204">
                  <c:v>41748</c:v>
                </c:pt>
                <c:pt idx="1205">
                  <c:v>41749</c:v>
                </c:pt>
                <c:pt idx="1206">
                  <c:v>41750</c:v>
                </c:pt>
                <c:pt idx="1207">
                  <c:v>41751</c:v>
                </c:pt>
                <c:pt idx="1208">
                  <c:v>41752</c:v>
                </c:pt>
                <c:pt idx="1209">
                  <c:v>41753</c:v>
                </c:pt>
                <c:pt idx="1210">
                  <c:v>41754</c:v>
                </c:pt>
                <c:pt idx="1211">
                  <c:v>41755</c:v>
                </c:pt>
                <c:pt idx="1212">
                  <c:v>41756</c:v>
                </c:pt>
                <c:pt idx="1213">
                  <c:v>41757</c:v>
                </c:pt>
                <c:pt idx="1214">
                  <c:v>41758</c:v>
                </c:pt>
                <c:pt idx="1215">
                  <c:v>41759</c:v>
                </c:pt>
                <c:pt idx="1216">
                  <c:v>41760</c:v>
                </c:pt>
                <c:pt idx="1217">
                  <c:v>41761</c:v>
                </c:pt>
                <c:pt idx="1218">
                  <c:v>41762</c:v>
                </c:pt>
                <c:pt idx="1219">
                  <c:v>41763</c:v>
                </c:pt>
                <c:pt idx="1220">
                  <c:v>41764</c:v>
                </c:pt>
                <c:pt idx="1221">
                  <c:v>41765</c:v>
                </c:pt>
                <c:pt idx="1222">
                  <c:v>41766</c:v>
                </c:pt>
                <c:pt idx="1223">
                  <c:v>41767</c:v>
                </c:pt>
                <c:pt idx="1224">
                  <c:v>41768</c:v>
                </c:pt>
                <c:pt idx="1225">
                  <c:v>41769</c:v>
                </c:pt>
                <c:pt idx="1226">
                  <c:v>41770</c:v>
                </c:pt>
                <c:pt idx="1227">
                  <c:v>41771</c:v>
                </c:pt>
                <c:pt idx="1228">
                  <c:v>41772</c:v>
                </c:pt>
                <c:pt idx="1229">
                  <c:v>41773</c:v>
                </c:pt>
                <c:pt idx="1230">
                  <c:v>41774</c:v>
                </c:pt>
                <c:pt idx="1231">
                  <c:v>41775</c:v>
                </c:pt>
                <c:pt idx="1232">
                  <c:v>41776</c:v>
                </c:pt>
                <c:pt idx="1233">
                  <c:v>41777</c:v>
                </c:pt>
                <c:pt idx="1234">
                  <c:v>41778</c:v>
                </c:pt>
                <c:pt idx="1235">
                  <c:v>41779</c:v>
                </c:pt>
                <c:pt idx="1236">
                  <c:v>41780</c:v>
                </c:pt>
                <c:pt idx="1237">
                  <c:v>41781</c:v>
                </c:pt>
                <c:pt idx="1238">
                  <c:v>41782</c:v>
                </c:pt>
                <c:pt idx="1239">
                  <c:v>41783</c:v>
                </c:pt>
                <c:pt idx="1240">
                  <c:v>41784</c:v>
                </c:pt>
                <c:pt idx="1241">
                  <c:v>41785</c:v>
                </c:pt>
                <c:pt idx="1242">
                  <c:v>41786</c:v>
                </c:pt>
                <c:pt idx="1243">
                  <c:v>41787</c:v>
                </c:pt>
                <c:pt idx="1244">
                  <c:v>41788</c:v>
                </c:pt>
                <c:pt idx="1245">
                  <c:v>41789</c:v>
                </c:pt>
                <c:pt idx="1246">
                  <c:v>41790</c:v>
                </c:pt>
                <c:pt idx="1247">
                  <c:v>41791</c:v>
                </c:pt>
                <c:pt idx="1248">
                  <c:v>41792</c:v>
                </c:pt>
                <c:pt idx="1249">
                  <c:v>41793</c:v>
                </c:pt>
                <c:pt idx="1250">
                  <c:v>41794</c:v>
                </c:pt>
                <c:pt idx="1251">
                  <c:v>41795</c:v>
                </c:pt>
                <c:pt idx="1252">
                  <c:v>41796</c:v>
                </c:pt>
                <c:pt idx="1253">
                  <c:v>41797</c:v>
                </c:pt>
                <c:pt idx="1254">
                  <c:v>41798</c:v>
                </c:pt>
                <c:pt idx="1255">
                  <c:v>41799</c:v>
                </c:pt>
                <c:pt idx="1256">
                  <c:v>41800</c:v>
                </c:pt>
                <c:pt idx="1257">
                  <c:v>41801</c:v>
                </c:pt>
                <c:pt idx="1258">
                  <c:v>41802</c:v>
                </c:pt>
                <c:pt idx="1259">
                  <c:v>41803</c:v>
                </c:pt>
                <c:pt idx="1260">
                  <c:v>41804</c:v>
                </c:pt>
                <c:pt idx="1261">
                  <c:v>41805</c:v>
                </c:pt>
                <c:pt idx="1262">
                  <c:v>41806</c:v>
                </c:pt>
                <c:pt idx="1263">
                  <c:v>41807</c:v>
                </c:pt>
                <c:pt idx="1264">
                  <c:v>41808</c:v>
                </c:pt>
                <c:pt idx="1265">
                  <c:v>41809</c:v>
                </c:pt>
                <c:pt idx="1266">
                  <c:v>41810</c:v>
                </c:pt>
                <c:pt idx="1267">
                  <c:v>41811</c:v>
                </c:pt>
                <c:pt idx="1268">
                  <c:v>41812</c:v>
                </c:pt>
                <c:pt idx="1269">
                  <c:v>41813</c:v>
                </c:pt>
                <c:pt idx="1270">
                  <c:v>41814</c:v>
                </c:pt>
                <c:pt idx="1271">
                  <c:v>41815</c:v>
                </c:pt>
                <c:pt idx="1272">
                  <c:v>41816</c:v>
                </c:pt>
                <c:pt idx="1273">
                  <c:v>41817</c:v>
                </c:pt>
                <c:pt idx="1274">
                  <c:v>41818</c:v>
                </c:pt>
                <c:pt idx="1275">
                  <c:v>41819</c:v>
                </c:pt>
                <c:pt idx="1276">
                  <c:v>41820</c:v>
                </c:pt>
                <c:pt idx="1277">
                  <c:v>41821</c:v>
                </c:pt>
                <c:pt idx="1278">
                  <c:v>41822</c:v>
                </c:pt>
                <c:pt idx="1279">
                  <c:v>41823</c:v>
                </c:pt>
                <c:pt idx="1280">
                  <c:v>41824</c:v>
                </c:pt>
                <c:pt idx="1281">
                  <c:v>41825</c:v>
                </c:pt>
                <c:pt idx="1282">
                  <c:v>41826</c:v>
                </c:pt>
                <c:pt idx="1283">
                  <c:v>41827</c:v>
                </c:pt>
                <c:pt idx="1284">
                  <c:v>41828</c:v>
                </c:pt>
                <c:pt idx="1285">
                  <c:v>41829</c:v>
                </c:pt>
                <c:pt idx="1286">
                  <c:v>41830</c:v>
                </c:pt>
                <c:pt idx="1287">
                  <c:v>41831</c:v>
                </c:pt>
                <c:pt idx="1288">
                  <c:v>41832</c:v>
                </c:pt>
                <c:pt idx="1289">
                  <c:v>41833</c:v>
                </c:pt>
                <c:pt idx="1290">
                  <c:v>41834</c:v>
                </c:pt>
                <c:pt idx="1291">
                  <c:v>41835</c:v>
                </c:pt>
                <c:pt idx="1292">
                  <c:v>41836</c:v>
                </c:pt>
                <c:pt idx="1293">
                  <c:v>41837</c:v>
                </c:pt>
                <c:pt idx="1294">
                  <c:v>41838</c:v>
                </c:pt>
                <c:pt idx="1295">
                  <c:v>41839</c:v>
                </c:pt>
                <c:pt idx="1296">
                  <c:v>41840</c:v>
                </c:pt>
                <c:pt idx="1297">
                  <c:v>41841</c:v>
                </c:pt>
                <c:pt idx="1298">
                  <c:v>41842</c:v>
                </c:pt>
                <c:pt idx="1299">
                  <c:v>41843</c:v>
                </c:pt>
                <c:pt idx="1300">
                  <c:v>41844</c:v>
                </c:pt>
                <c:pt idx="1301">
                  <c:v>41845</c:v>
                </c:pt>
                <c:pt idx="1302">
                  <c:v>41846</c:v>
                </c:pt>
                <c:pt idx="1303">
                  <c:v>41847</c:v>
                </c:pt>
                <c:pt idx="1304">
                  <c:v>41848</c:v>
                </c:pt>
                <c:pt idx="1305">
                  <c:v>41849</c:v>
                </c:pt>
                <c:pt idx="1306">
                  <c:v>41850</c:v>
                </c:pt>
                <c:pt idx="1307">
                  <c:v>41851</c:v>
                </c:pt>
                <c:pt idx="1308">
                  <c:v>41852</c:v>
                </c:pt>
                <c:pt idx="1309">
                  <c:v>41853</c:v>
                </c:pt>
                <c:pt idx="1310">
                  <c:v>41854</c:v>
                </c:pt>
                <c:pt idx="1311">
                  <c:v>41855</c:v>
                </c:pt>
                <c:pt idx="1312">
                  <c:v>41856</c:v>
                </c:pt>
                <c:pt idx="1313">
                  <c:v>41857</c:v>
                </c:pt>
                <c:pt idx="1314">
                  <c:v>41858</c:v>
                </c:pt>
                <c:pt idx="1315">
                  <c:v>41859</c:v>
                </c:pt>
                <c:pt idx="1316">
                  <c:v>41860</c:v>
                </c:pt>
                <c:pt idx="1317">
                  <c:v>41861</c:v>
                </c:pt>
                <c:pt idx="1318">
                  <c:v>41862</c:v>
                </c:pt>
                <c:pt idx="1319">
                  <c:v>41863</c:v>
                </c:pt>
                <c:pt idx="1320">
                  <c:v>41864</c:v>
                </c:pt>
                <c:pt idx="1321">
                  <c:v>41865</c:v>
                </c:pt>
                <c:pt idx="1322">
                  <c:v>41866</c:v>
                </c:pt>
                <c:pt idx="1323">
                  <c:v>41867</c:v>
                </c:pt>
                <c:pt idx="1324">
                  <c:v>41868</c:v>
                </c:pt>
                <c:pt idx="1325">
                  <c:v>41869</c:v>
                </c:pt>
                <c:pt idx="1326">
                  <c:v>41870</c:v>
                </c:pt>
                <c:pt idx="1327">
                  <c:v>41871</c:v>
                </c:pt>
                <c:pt idx="1328">
                  <c:v>41872</c:v>
                </c:pt>
                <c:pt idx="1329">
                  <c:v>41873</c:v>
                </c:pt>
                <c:pt idx="1330">
                  <c:v>41874</c:v>
                </c:pt>
                <c:pt idx="1331">
                  <c:v>41875</c:v>
                </c:pt>
                <c:pt idx="1332">
                  <c:v>41876</c:v>
                </c:pt>
                <c:pt idx="1333">
                  <c:v>41877</c:v>
                </c:pt>
                <c:pt idx="1334">
                  <c:v>41878</c:v>
                </c:pt>
                <c:pt idx="1335">
                  <c:v>41879</c:v>
                </c:pt>
                <c:pt idx="1336">
                  <c:v>41880</c:v>
                </c:pt>
                <c:pt idx="1337">
                  <c:v>41881</c:v>
                </c:pt>
                <c:pt idx="1338">
                  <c:v>41882</c:v>
                </c:pt>
                <c:pt idx="1339">
                  <c:v>41883</c:v>
                </c:pt>
                <c:pt idx="1340">
                  <c:v>41884</c:v>
                </c:pt>
                <c:pt idx="1341">
                  <c:v>41885</c:v>
                </c:pt>
                <c:pt idx="1342">
                  <c:v>41886</c:v>
                </c:pt>
                <c:pt idx="1343">
                  <c:v>41887</c:v>
                </c:pt>
                <c:pt idx="1344">
                  <c:v>41888</c:v>
                </c:pt>
                <c:pt idx="1345">
                  <c:v>41889</c:v>
                </c:pt>
                <c:pt idx="1346">
                  <c:v>41890</c:v>
                </c:pt>
                <c:pt idx="1347">
                  <c:v>41891</c:v>
                </c:pt>
                <c:pt idx="1348">
                  <c:v>41892</c:v>
                </c:pt>
                <c:pt idx="1349">
                  <c:v>41893</c:v>
                </c:pt>
                <c:pt idx="1350">
                  <c:v>41894</c:v>
                </c:pt>
                <c:pt idx="1351">
                  <c:v>41895</c:v>
                </c:pt>
                <c:pt idx="1352">
                  <c:v>41896</c:v>
                </c:pt>
                <c:pt idx="1353">
                  <c:v>41897</c:v>
                </c:pt>
                <c:pt idx="1354">
                  <c:v>41898</c:v>
                </c:pt>
                <c:pt idx="1355">
                  <c:v>41899</c:v>
                </c:pt>
                <c:pt idx="1356">
                  <c:v>41900</c:v>
                </c:pt>
                <c:pt idx="1357">
                  <c:v>41901</c:v>
                </c:pt>
                <c:pt idx="1358">
                  <c:v>41902</c:v>
                </c:pt>
                <c:pt idx="1359">
                  <c:v>41903</c:v>
                </c:pt>
                <c:pt idx="1360">
                  <c:v>41904</c:v>
                </c:pt>
                <c:pt idx="1361">
                  <c:v>41905</c:v>
                </c:pt>
                <c:pt idx="1362">
                  <c:v>41906</c:v>
                </c:pt>
                <c:pt idx="1363">
                  <c:v>41907</c:v>
                </c:pt>
                <c:pt idx="1364">
                  <c:v>41908</c:v>
                </c:pt>
                <c:pt idx="1365">
                  <c:v>41909</c:v>
                </c:pt>
                <c:pt idx="1366">
                  <c:v>41910</c:v>
                </c:pt>
                <c:pt idx="1367">
                  <c:v>41911</c:v>
                </c:pt>
                <c:pt idx="1368">
                  <c:v>41912</c:v>
                </c:pt>
                <c:pt idx="1369">
                  <c:v>41913</c:v>
                </c:pt>
                <c:pt idx="1370">
                  <c:v>41914</c:v>
                </c:pt>
                <c:pt idx="1371">
                  <c:v>41915</c:v>
                </c:pt>
                <c:pt idx="1372">
                  <c:v>41916</c:v>
                </c:pt>
                <c:pt idx="1373">
                  <c:v>41917</c:v>
                </c:pt>
                <c:pt idx="1374">
                  <c:v>41918</c:v>
                </c:pt>
                <c:pt idx="1375">
                  <c:v>41919</c:v>
                </c:pt>
                <c:pt idx="1376">
                  <c:v>41920</c:v>
                </c:pt>
                <c:pt idx="1377">
                  <c:v>41921</c:v>
                </c:pt>
                <c:pt idx="1378">
                  <c:v>41922</c:v>
                </c:pt>
                <c:pt idx="1379">
                  <c:v>41923</c:v>
                </c:pt>
                <c:pt idx="1380">
                  <c:v>41924</c:v>
                </c:pt>
                <c:pt idx="1381">
                  <c:v>41925</c:v>
                </c:pt>
                <c:pt idx="1382">
                  <c:v>41926</c:v>
                </c:pt>
                <c:pt idx="1383">
                  <c:v>41927</c:v>
                </c:pt>
                <c:pt idx="1384">
                  <c:v>41928</c:v>
                </c:pt>
                <c:pt idx="1385">
                  <c:v>41929</c:v>
                </c:pt>
                <c:pt idx="1386">
                  <c:v>41930</c:v>
                </c:pt>
                <c:pt idx="1387">
                  <c:v>41931</c:v>
                </c:pt>
                <c:pt idx="1388">
                  <c:v>41932</c:v>
                </c:pt>
                <c:pt idx="1389">
                  <c:v>41933</c:v>
                </c:pt>
                <c:pt idx="1390">
                  <c:v>41934</c:v>
                </c:pt>
                <c:pt idx="1391">
                  <c:v>41935</c:v>
                </c:pt>
                <c:pt idx="1392">
                  <c:v>41936</c:v>
                </c:pt>
                <c:pt idx="1393">
                  <c:v>41937</c:v>
                </c:pt>
                <c:pt idx="1394">
                  <c:v>41938</c:v>
                </c:pt>
                <c:pt idx="1395">
                  <c:v>41939</c:v>
                </c:pt>
                <c:pt idx="1396">
                  <c:v>41940</c:v>
                </c:pt>
                <c:pt idx="1397">
                  <c:v>41941</c:v>
                </c:pt>
                <c:pt idx="1398">
                  <c:v>41942</c:v>
                </c:pt>
                <c:pt idx="1399">
                  <c:v>41943</c:v>
                </c:pt>
                <c:pt idx="1400">
                  <c:v>41944</c:v>
                </c:pt>
                <c:pt idx="1401">
                  <c:v>41945</c:v>
                </c:pt>
                <c:pt idx="1402">
                  <c:v>41946</c:v>
                </c:pt>
                <c:pt idx="1403">
                  <c:v>41947</c:v>
                </c:pt>
                <c:pt idx="1404">
                  <c:v>41948</c:v>
                </c:pt>
                <c:pt idx="1405">
                  <c:v>41949</c:v>
                </c:pt>
                <c:pt idx="1406">
                  <c:v>41950</c:v>
                </c:pt>
                <c:pt idx="1407">
                  <c:v>41951</c:v>
                </c:pt>
                <c:pt idx="1408">
                  <c:v>41952</c:v>
                </c:pt>
                <c:pt idx="1409">
                  <c:v>41953</c:v>
                </c:pt>
                <c:pt idx="1410">
                  <c:v>41954</c:v>
                </c:pt>
                <c:pt idx="1411">
                  <c:v>41955</c:v>
                </c:pt>
                <c:pt idx="1412">
                  <c:v>41956</c:v>
                </c:pt>
                <c:pt idx="1413">
                  <c:v>41957</c:v>
                </c:pt>
                <c:pt idx="1414">
                  <c:v>41958</c:v>
                </c:pt>
                <c:pt idx="1415">
                  <c:v>41959</c:v>
                </c:pt>
                <c:pt idx="1416">
                  <c:v>41960</c:v>
                </c:pt>
                <c:pt idx="1417">
                  <c:v>41961</c:v>
                </c:pt>
                <c:pt idx="1418">
                  <c:v>41962</c:v>
                </c:pt>
                <c:pt idx="1419">
                  <c:v>41963</c:v>
                </c:pt>
                <c:pt idx="1420">
                  <c:v>41964</c:v>
                </c:pt>
                <c:pt idx="1421">
                  <c:v>41965</c:v>
                </c:pt>
                <c:pt idx="1422">
                  <c:v>41966</c:v>
                </c:pt>
                <c:pt idx="1423">
                  <c:v>41967</c:v>
                </c:pt>
                <c:pt idx="1424">
                  <c:v>41968</c:v>
                </c:pt>
                <c:pt idx="1425">
                  <c:v>41969</c:v>
                </c:pt>
                <c:pt idx="1426">
                  <c:v>41970</c:v>
                </c:pt>
                <c:pt idx="1427">
                  <c:v>41971</c:v>
                </c:pt>
                <c:pt idx="1428">
                  <c:v>41972</c:v>
                </c:pt>
                <c:pt idx="1429">
                  <c:v>41973</c:v>
                </c:pt>
                <c:pt idx="1430">
                  <c:v>41974</c:v>
                </c:pt>
                <c:pt idx="1431">
                  <c:v>41975</c:v>
                </c:pt>
                <c:pt idx="1432">
                  <c:v>41976</c:v>
                </c:pt>
                <c:pt idx="1433">
                  <c:v>41977</c:v>
                </c:pt>
                <c:pt idx="1434">
                  <c:v>41978</c:v>
                </c:pt>
                <c:pt idx="1435">
                  <c:v>41979</c:v>
                </c:pt>
                <c:pt idx="1436">
                  <c:v>41980</c:v>
                </c:pt>
                <c:pt idx="1437">
                  <c:v>41981</c:v>
                </c:pt>
                <c:pt idx="1438">
                  <c:v>41982</c:v>
                </c:pt>
                <c:pt idx="1439">
                  <c:v>41983</c:v>
                </c:pt>
                <c:pt idx="1440">
                  <c:v>41984</c:v>
                </c:pt>
                <c:pt idx="1441">
                  <c:v>41985</c:v>
                </c:pt>
                <c:pt idx="1442">
                  <c:v>41986</c:v>
                </c:pt>
                <c:pt idx="1443">
                  <c:v>41987</c:v>
                </c:pt>
                <c:pt idx="1444">
                  <c:v>41988</c:v>
                </c:pt>
                <c:pt idx="1445">
                  <c:v>41989</c:v>
                </c:pt>
                <c:pt idx="1446">
                  <c:v>41990</c:v>
                </c:pt>
                <c:pt idx="1447">
                  <c:v>41991</c:v>
                </c:pt>
                <c:pt idx="1448">
                  <c:v>41992</c:v>
                </c:pt>
                <c:pt idx="1449">
                  <c:v>41993</c:v>
                </c:pt>
                <c:pt idx="1450">
                  <c:v>41994</c:v>
                </c:pt>
                <c:pt idx="1451">
                  <c:v>41995</c:v>
                </c:pt>
                <c:pt idx="1452">
                  <c:v>41996</c:v>
                </c:pt>
                <c:pt idx="1453">
                  <c:v>41997</c:v>
                </c:pt>
                <c:pt idx="1454">
                  <c:v>41998</c:v>
                </c:pt>
                <c:pt idx="1455">
                  <c:v>41999</c:v>
                </c:pt>
                <c:pt idx="1456">
                  <c:v>42000</c:v>
                </c:pt>
                <c:pt idx="1457">
                  <c:v>42001</c:v>
                </c:pt>
                <c:pt idx="1458">
                  <c:v>42002</c:v>
                </c:pt>
                <c:pt idx="1459">
                  <c:v>42003</c:v>
                </c:pt>
                <c:pt idx="1460">
                  <c:v>42004</c:v>
                </c:pt>
                <c:pt idx="1461">
                  <c:v>42005</c:v>
                </c:pt>
                <c:pt idx="1462">
                  <c:v>42006</c:v>
                </c:pt>
                <c:pt idx="1463">
                  <c:v>42007</c:v>
                </c:pt>
                <c:pt idx="1464">
                  <c:v>42008</c:v>
                </c:pt>
                <c:pt idx="1465">
                  <c:v>42009</c:v>
                </c:pt>
                <c:pt idx="1466">
                  <c:v>42010</c:v>
                </c:pt>
                <c:pt idx="1467">
                  <c:v>42011</c:v>
                </c:pt>
                <c:pt idx="1468">
                  <c:v>42012</c:v>
                </c:pt>
                <c:pt idx="1469">
                  <c:v>42013</c:v>
                </c:pt>
                <c:pt idx="1470">
                  <c:v>42014</c:v>
                </c:pt>
                <c:pt idx="1471">
                  <c:v>42015</c:v>
                </c:pt>
                <c:pt idx="1472">
                  <c:v>42016</c:v>
                </c:pt>
                <c:pt idx="1473">
                  <c:v>42017</c:v>
                </c:pt>
                <c:pt idx="1474">
                  <c:v>42018</c:v>
                </c:pt>
                <c:pt idx="1475">
                  <c:v>42019</c:v>
                </c:pt>
                <c:pt idx="1476">
                  <c:v>42020</c:v>
                </c:pt>
                <c:pt idx="1477">
                  <c:v>42021</c:v>
                </c:pt>
                <c:pt idx="1478">
                  <c:v>42022</c:v>
                </c:pt>
                <c:pt idx="1479">
                  <c:v>42023</c:v>
                </c:pt>
                <c:pt idx="1480">
                  <c:v>42024</c:v>
                </c:pt>
                <c:pt idx="1481">
                  <c:v>42025</c:v>
                </c:pt>
                <c:pt idx="1482">
                  <c:v>42026</c:v>
                </c:pt>
                <c:pt idx="1483">
                  <c:v>42027</c:v>
                </c:pt>
                <c:pt idx="1484">
                  <c:v>42028</c:v>
                </c:pt>
                <c:pt idx="1485">
                  <c:v>42029</c:v>
                </c:pt>
                <c:pt idx="1486">
                  <c:v>42030</c:v>
                </c:pt>
                <c:pt idx="1487">
                  <c:v>42031</c:v>
                </c:pt>
                <c:pt idx="1488">
                  <c:v>42032</c:v>
                </c:pt>
                <c:pt idx="1489">
                  <c:v>42033</c:v>
                </c:pt>
                <c:pt idx="1490">
                  <c:v>42034</c:v>
                </c:pt>
                <c:pt idx="1491">
                  <c:v>42035</c:v>
                </c:pt>
                <c:pt idx="1492">
                  <c:v>42036</c:v>
                </c:pt>
                <c:pt idx="1493">
                  <c:v>42037</c:v>
                </c:pt>
                <c:pt idx="1494">
                  <c:v>42038</c:v>
                </c:pt>
                <c:pt idx="1495">
                  <c:v>42039</c:v>
                </c:pt>
                <c:pt idx="1496">
                  <c:v>42040</c:v>
                </c:pt>
                <c:pt idx="1497">
                  <c:v>42041</c:v>
                </c:pt>
                <c:pt idx="1498">
                  <c:v>42042</c:v>
                </c:pt>
                <c:pt idx="1499">
                  <c:v>42043</c:v>
                </c:pt>
                <c:pt idx="1500">
                  <c:v>42044</c:v>
                </c:pt>
                <c:pt idx="1501">
                  <c:v>42045</c:v>
                </c:pt>
                <c:pt idx="1502">
                  <c:v>42046</c:v>
                </c:pt>
                <c:pt idx="1503">
                  <c:v>42047</c:v>
                </c:pt>
                <c:pt idx="1504">
                  <c:v>42048</c:v>
                </c:pt>
                <c:pt idx="1505">
                  <c:v>42049</c:v>
                </c:pt>
                <c:pt idx="1506">
                  <c:v>42050</c:v>
                </c:pt>
                <c:pt idx="1507">
                  <c:v>42051</c:v>
                </c:pt>
                <c:pt idx="1508">
                  <c:v>42052</c:v>
                </c:pt>
                <c:pt idx="1509">
                  <c:v>42053</c:v>
                </c:pt>
                <c:pt idx="1510">
                  <c:v>42054</c:v>
                </c:pt>
                <c:pt idx="1511">
                  <c:v>42055</c:v>
                </c:pt>
                <c:pt idx="1512">
                  <c:v>42056</c:v>
                </c:pt>
                <c:pt idx="1513">
                  <c:v>42057</c:v>
                </c:pt>
                <c:pt idx="1514">
                  <c:v>42058</c:v>
                </c:pt>
                <c:pt idx="1515">
                  <c:v>42059</c:v>
                </c:pt>
                <c:pt idx="1516">
                  <c:v>42060</c:v>
                </c:pt>
                <c:pt idx="1517">
                  <c:v>42061</c:v>
                </c:pt>
                <c:pt idx="1518">
                  <c:v>42062</c:v>
                </c:pt>
                <c:pt idx="1519">
                  <c:v>42063</c:v>
                </c:pt>
                <c:pt idx="1520">
                  <c:v>42064</c:v>
                </c:pt>
                <c:pt idx="1521">
                  <c:v>42065</c:v>
                </c:pt>
                <c:pt idx="1522">
                  <c:v>42066</c:v>
                </c:pt>
                <c:pt idx="1523">
                  <c:v>42067</c:v>
                </c:pt>
                <c:pt idx="1524">
                  <c:v>42068</c:v>
                </c:pt>
                <c:pt idx="1525">
                  <c:v>42069</c:v>
                </c:pt>
                <c:pt idx="1526">
                  <c:v>42070</c:v>
                </c:pt>
                <c:pt idx="1527">
                  <c:v>42071</c:v>
                </c:pt>
                <c:pt idx="1528">
                  <c:v>42072</c:v>
                </c:pt>
                <c:pt idx="1529">
                  <c:v>42073</c:v>
                </c:pt>
                <c:pt idx="1530">
                  <c:v>42074</c:v>
                </c:pt>
                <c:pt idx="1531">
                  <c:v>42075</c:v>
                </c:pt>
                <c:pt idx="1532">
                  <c:v>42076</c:v>
                </c:pt>
                <c:pt idx="1533">
                  <c:v>42077</c:v>
                </c:pt>
                <c:pt idx="1534">
                  <c:v>42078</c:v>
                </c:pt>
                <c:pt idx="1535">
                  <c:v>42079</c:v>
                </c:pt>
                <c:pt idx="1536">
                  <c:v>42080</c:v>
                </c:pt>
                <c:pt idx="1537">
                  <c:v>42081</c:v>
                </c:pt>
                <c:pt idx="1538">
                  <c:v>42082</c:v>
                </c:pt>
                <c:pt idx="1539">
                  <c:v>42083</c:v>
                </c:pt>
                <c:pt idx="1540">
                  <c:v>42084</c:v>
                </c:pt>
                <c:pt idx="1541">
                  <c:v>42085</c:v>
                </c:pt>
                <c:pt idx="1542">
                  <c:v>42086</c:v>
                </c:pt>
                <c:pt idx="1543">
                  <c:v>42087</c:v>
                </c:pt>
                <c:pt idx="1544">
                  <c:v>42088</c:v>
                </c:pt>
                <c:pt idx="1545">
                  <c:v>42089</c:v>
                </c:pt>
                <c:pt idx="1546">
                  <c:v>42090</c:v>
                </c:pt>
                <c:pt idx="1547">
                  <c:v>42091</c:v>
                </c:pt>
                <c:pt idx="1548">
                  <c:v>42092</c:v>
                </c:pt>
                <c:pt idx="1549">
                  <c:v>42093</c:v>
                </c:pt>
                <c:pt idx="1550">
                  <c:v>42094</c:v>
                </c:pt>
                <c:pt idx="1551">
                  <c:v>42095</c:v>
                </c:pt>
                <c:pt idx="1552">
                  <c:v>42096</c:v>
                </c:pt>
                <c:pt idx="1553">
                  <c:v>42097</c:v>
                </c:pt>
                <c:pt idx="1554">
                  <c:v>42098</c:v>
                </c:pt>
                <c:pt idx="1555">
                  <c:v>42099</c:v>
                </c:pt>
                <c:pt idx="1556">
                  <c:v>42100</c:v>
                </c:pt>
                <c:pt idx="1557">
                  <c:v>42101</c:v>
                </c:pt>
                <c:pt idx="1558">
                  <c:v>42102</c:v>
                </c:pt>
                <c:pt idx="1559">
                  <c:v>42103</c:v>
                </c:pt>
                <c:pt idx="1560">
                  <c:v>42104</c:v>
                </c:pt>
                <c:pt idx="1561">
                  <c:v>42105</c:v>
                </c:pt>
                <c:pt idx="1562">
                  <c:v>42106</c:v>
                </c:pt>
                <c:pt idx="1563">
                  <c:v>42107</c:v>
                </c:pt>
                <c:pt idx="1564">
                  <c:v>42108</c:v>
                </c:pt>
                <c:pt idx="1565">
                  <c:v>42109</c:v>
                </c:pt>
                <c:pt idx="1566">
                  <c:v>42110</c:v>
                </c:pt>
                <c:pt idx="1567">
                  <c:v>42111</c:v>
                </c:pt>
                <c:pt idx="1568">
                  <c:v>42112</c:v>
                </c:pt>
                <c:pt idx="1569">
                  <c:v>42113</c:v>
                </c:pt>
                <c:pt idx="1570">
                  <c:v>42114</c:v>
                </c:pt>
                <c:pt idx="1571">
                  <c:v>42115</c:v>
                </c:pt>
                <c:pt idx="1572">
                  <c:v>42116</c:v>
                </c:pt>
                <c:pt idx="1573">
                  <c:v>42117</c:v>
                </c:pt>
                <c:pt idx="1574">
                  <c:v>42118</c:v>
                </c:pt>
                <c:pt idx="1575">
                  <c:v>42119</c:v>
                </c:pt>
                <c:pt idx="1576">
                  <c:v>42120</c:v>
                </c:pt>
                <c:pt idx="1577">
                  <c:v>42121</c:v>
                </c:pt>
                <c:pt idx="1578">
                  <c:v>42122</c:v>
                </c:pt>
                <c:pt idx="1579">
                  <c:v>42123</c:v>
                </c:pt>
                <c:pt idx="1580">
                  <c:v>42124</c:v>
                </c:pt>
                <c:pt idx="1581">
                  <c:v>42125</c:v>
                </c:pt>
                <c:pt idx="1582">
                  <c:v>42126</c:v>
                </c:pt>
                <c:pt idx="1583">
                  <c:v>42127</c:v>
                </c:pt>
                <c:pt idx="1584">
                  <c:v>42128</c:v>
                </c:pt>
                <c:pt idx="1585">
                  <c:v>42129</c:v>
                </c:pt>
                <c:pt idx="1586">
                  <c:v>42130</c:v>
                </c:pt>
                <c:pt idx="1587">
                  <c:v>42131</c:v>
                </c:pt>
                <c:pt idx="1588">
                  <c:v>42132</c:v>
                </c:pt>
                <c:pt idx="1589">
                  <c:v>42133</c:v>
                </c:pt>
                <c:pt idx="1590">
                  <c:v>42134</c:v>
                </c:pt>
                <c:pt idx="1591">
                  <c:v>42135</c:v>
                </c:pt>
                <c:pt idx="1592">
                  <c:v>42136</c:v>
                </c:pt>
                <c:pt idx="1593">
                  <c:v>42137</c:v>
                </c:pt>
                <c:pt idx="1594">
                  <c:v>42138</c:v>
                </c:pt>
                <c:pt idx="1595">
                  <c:v>42139</c:v>
                </c:pt>
                <c:pt idx="1596">
                  <c:v>42140</c:v>
                </c:pt>
                <c:pt idx="1597">
                  <c:v>42141</c:v>
                </c:pt>
                <c:pt idx="1598">
                  <c:v>42142</c:v>
                </c:pt>
                <c:pt idx="1599">
                  <c:v>42143</c:v>
                </c:pt>
                <c:pt idx="1600">
                  <c:v>42144</c:v>
                </c:pt>
                <c:pt idx="1601">
                  <c:v>42145</c:v>
                </c:pt>
                <c:pt idx="1602">
                  <c:v>42146</c:v>
                </c:pt>
                <c:pt idx="1603">
                  <c:v>42147</c:v>
                </c:pt>
                <c:pt idx="1604">
                  <c:v>42148</c:v>
                </c:pt>
                <c:pt idx="1605">
                  <c:v>42149</c:v>
                </c:pt>
                <c:pt idx="1606">
                  <c:v>42150</c:v>
                </c:pt>
                <c:pt idx="1607">
                  <c:v>42151</c:v>
                </c:pt>
                <c:pt idx="1608">
                  <c:v>42152</c:v>
                </c:pt>
                <c:pt idx="1609">
                  <c:v>42153</c:v>
                </c:pt>
                <c:pt idx="1610">
                  <c:v>42154</c:v>
                </c:pt>
                <c:pt idx="1611">
                  <c:v>42155</c:v>
                </c:pt>
                <c:pt idx="1612">
                  <c:v>42156</c:v>
                </c:pt>
                <c:pt idx="1613">
                  <c:v>42157</c:v>
                </c:pt>
                <c:pt idx="1614">
                  <c:v>42158</c:v>
                </c:pt>
                <c:pt idx="1615">
                  <c:v>42159</c:v>
                </c:pt>
                <c:pt idx="1616">
                  <c:v>42160</c:v>
                </c:pt>
                <c:pt idx="1617">
                  <c:v>42161</c:v>
                </c:pt>
                <c:pt idx="1618">
                  <c:v>42162</c:v>
                </c:pt>
                <c:pt idx="1619">
                  <c:v>42163</c:v>
                </c:pt>
                <c:pt idx="1620">
                  <c:v>42164</c:v>
                </c:pt>
                <c:pt idx="1621">
                  <c:v>42165</c:v>
                </c:pt>
                <c:pt idx="1622">
                  <c:v>42166</c:v>
                </c:pt>
                <c:pt idx="1623">
                  <c:v>42167</c:v>
                </c:pt>
                <c:pt idx="1624">
                  <c:v>42168</c:v>
                </c:pt>
                <c:pt idx="1625">
                  <c:v>42169</c:v>
                </c:pt>
                <c:pt idx="1626">
                  <c:v>42170</c:v>
                </c:pt>
                <c:pt idx="1627">
                  <c:v>42171</c:v>
                </c:pt>
                <c:pt idx="1628">
                  <c:v>42172</c:v>
                </c:pt>
                <c:pt idx="1629">
                  <c:v>42173</c:v>
                </c:pt>
                <c:pt idx="1630">
                  <c:v>42174</c:v>
                </c:pt>
                <c:pt idx="1631">
                  <c:v>42175</c:v>
                </c:pt>
                <c:pt idx="1632">
                  <c:v>42176</c:v>
                </c:pt>
                <c:pt idx="1633">
                  <c:v>42177</c:v>
                </c:pt>
                <c:pt idx="1634">
                  <c:v>42178</c:v>
                </c:pt>
                <c:pt idx="1635">
                  <c:v>42179</c:v>
                </c:pt>
                <c:pt idx="1636">
                  <c:v>42180</c:v>
                </c:pt>
                <c:pt idx="1637">
                  <c:v>42181</c:v>
                </c:pt>
                <c:pt idx="1638">
                  <c:v>42182</c:v>
                </c:pt>
                <c:pt idx="1639">
                  <c:v>42183</c:v>
                </c:pt>
                <c:pt idx="1640">
                  <c:v>42184</c:v>
                </c:pt>
                <c:pt idx="1641">
                  <c:v>42185</c:v>
                </c:pt>
                <c:pt idx="1642">
                  <c:v>42186</c:v>
                </c:pt>
                <c:pt idx="1643">
                  <c:v>42187</c:v>
                </c:pt>
                <c:pt idx="1644">
                  <c:v>42188</c:v>
                </c:pt>
                <c:pt idx="1645">
                  <c:v>42189</c:v>
                </c:pt>
                <c:pt idx="1646">
                  <c:v>42190</c:v>
                </c:pt>
                <c:pt idx="1647">
                  <c:v>42191</c:v>
                </c:pt>
                <c:pt idx="1648">
                  <c:v>42192</c:v>
                </c:pt>
                <c:pt idx="1649">
                  <c:v>42193</c:v>
                </c:pt>
                <c:pt idx="1650">
                  <c:v>42194</c:v>
                </c:pt>
                <c:pt idx="1651">
                  <c:v>42195</c:v>
                </c:pt>
                <c:pt idx="1652">
                  <c:v>42196</c:v>
                </c:pt>
                <c:pt idx="1653">
                  <c:v>42197</c:v>
                </c:pt>
                <c:pt idx="1654">
                  <c:v>42198</c:v>
                </c:pt>
                <c:pt idx="1655">
                  <c:v>42199</c:v>
                </c:pt>
                <c:pt idx="1656">
                  <c:v>42200</c:v>
                </c:pt>
                <c:pt idx="1657">
                  <c:v>42201</c:v>
                </c:pt>
                <c:pt idx="1658">
                  <c:v>42202</c:v>
                </c:pt>
                <c:pt idx="1659">
                  <c:v>42203</c:v>
                </c:pt>
                <c:pt idx="1660">
                  <c:v>42204</c:v>
                </c:pt>
                <c:pt idx="1661">
                  <c:v>42205</c:v>
                </c:pt>
                <c:pt idx="1662">
                  <c:v>42206</c:v>
                </c:pt>
                <c:pt idx="1663">
                  <c:v>42207</c:v>
                </c:pt>
                <c:pt idx="1664">
                  <c:v>42208</c:v>
                </c:pt>
                <c:pt idx="1665">
                  <c:v>42209</c:v>
                </c:pt>
                <c:pt idx="1666">
                  <c:v>42210</c:v>
                </c:pt>
                <c:pt idx="1667">
                  <c:v>42211</c:v>
                </c:pt>
                <c:pt idx="1668">
                  <c:v>42212</c:v>
                </c:pt>
                <c:pt idx="1669">
                  <c:v>42213</c:v>
                </c:pt>
                <c:pt idx="1670">
                  <c:v>42214</c:v>
                </c:pt>
                <c:pt idx="1671">
                  <c:v>42215</c:v>
                </c:pt>
                <c:pt idx="1672">
                  <c:v>42216</c:v>
                </c:pt>
                <c:pt idx="1673">
                  <c:v>42217</c:v>
                </c:pt>
                <c:pt idx="1674">
                  <c:v>42218</c:v>
                </c:pt>
                <c:pt idx="1675">
                  <c:v>42219</c:v>
                </c:pt>
                <c:pt idx="1676">
                  <c:v>42220</c:v>
                </c:pt>
                <c:pt idx="1677">
                  <c:v>42221</c:v>
                </c:pt>
                <c:pt idx="1678">
                  <c:v>42222</c:v>
                </c:pt>
                <c:pt idx="1679">
                  <c:v>42223</c:v>
                </c:pt>
                <c:pt idx="1680">
                  <c:v>42224</c:v>
                </c:pt>
                <c:pt idx="1681">
                  <c:v>42225</c:v>
                </c:pt>
                <c:pt idx="1682">
                  <c:v>42226</c:v>
                </c:pt>
                <c:pt idx="1683">
                  <c:v>42227</c:v>
                </c:pt>
                <c:pt idx="1684">
                  <c:v>42228</c:v>
                </c:pt>
                <c:pt idx="1685">
                  <c:v>42229</c:v>
                </c:pt>
                <c:pt idx="1686">
                  <c:v>42230</c:v>
                </c:pt>
                <c:pt idx="1687">
                  <c:v>42231</c:v>
                </c:pt>
                <c:pt idx="1688">
                  <c:v>42232</c:v>
                </c:pt>
                <c:pt idx="1689">
                  <c:v>42233</c:v>
                </c:pt>
                <c:pt idx="1690">
                  <c:v>42234</c:v>
                </c:pt>
                <c:pt idx="1691">
                  <c:v>42235</c:v>
                </c:pt>
                <c:pt idx="1692">
                  <c:v>42236</c:v>
                </c:pt>
                <c:pt idx="1693">
                  <c:v>42237</c:v>
                </c:pt>
                <c:pt idx="1694">
                  <c:v>42238</c:v>
                </c:pt>
                <c:pt idx="1695">
                  <c:v>42239</c:v>
                </c:pt>
                <c:pt idx="1696">
                  <c:v>42240</c:v>
                </c:pt>
                <c:pt idx="1697">
                  <c:v>42241</c:v>
                </c:pt>
                <c:pt idx="1698">
                  <c:v>42242</c:v>
                </c:pt>
                <c:pt idx="1699">
                  <c:v>42243</c:v>
                </c:pt>
                <c:pt idx="1700">
                  <c:v>42244</c:v>
                </c:pt>
                <c:pt idx="1701">
                  <c:v>42245</c:v>
                </c:pt>
                <c:pt idx="1702">
                  <c:v>42246</c:v>
                </c:pt>
                <c:pt idx="1703">
                  <c:v>42247</c:v>
                </c:pt>
                <c:pt idx="1704">
                  <c:v>42248</c:v>
                </c:pt>
                <c:pt idx="1705">
                  <c:v>42249</c:v>
                </c:pt>
                <c:pt idx="1706">
                  <c:v>42250</c:v>
                </c:pt>
                <c:pt idx="1707">
                  <c:v>42251</c:v>
                </c:pt>
                <c:pt idx="1708">
                  <c:v>42252</c:v>
                </c:pt>
                <c:pt idx="1709">
                  <c:v>42253</c:v>
                </c:pt>
                <c:pt idx="1710">
                  <c:v>42254</c:v>
                </c:pt>
                <c:pt idx="1711">
                  <c:v>42255</c:v>
                </c:pt>
                <c:pt idx="1712">
                  <c:v>42256</c:v>
                </c:pt>
                <c:pt idx="1713">
                  <c:v>42257</c:v>
                </c:pt>
                <c:pt idx="1714">
                  <c:v>42258</c:v>
                </c:pt>
                <c:pt idx="1715">
                  <c:v>42259</c:v>
                </c:pt>
                <c:pt idx="1716">
                  <c:v>42260</c:v>
                </c:pt>
                <c:pt idx="1717">
                  <c:v>42261</c:v>
                </c:pt>
                <c:pt idx="1718">
                  <c:v>42262</c:v>
                </c:pt>
                <c:pt idx="1719">
                  <c:v>42263</c:v>
                </c:pt>
                <c:pt idx="1720">
                  <c:v>42264</c:v>
                </c:pt>
                <c:pt idx="1721">
                  <c:v>42265</c:v>
                </c:pt>
                <c:pt idx="1722">
                  <c:v>42266</c:v>
                </c:pt>
                <c:pt idx="1723">
                  <c:v>42267</c:v>
                </c:pt>
                <c:pt idx="1724">
                  <c:v>42268</c:v>
                </c:pt>
                <c:pt idx="1725">
                  <c:v>42269</c:v>
                </c:pt>
                <c:pt idx="1726">
                  <c:v>42270</c:v>
                </c:pt>
                <c:pt idx="1727">
                  <c:v>42271</c:v>
                </c:pt>
                <c:pt idx="1728">
                  <c:v>42272</c:v>
                </c:pt>
                <c:pt idx="1729">
                  <c:v>42273</c:v>
                </c:pt>
                <c:pt idx="1730">
                  <c:v>42274</c:v>
                </c:pt>
                <c:pt idx="1731">
                  <c:v>42275</c:v>
                </c:pt>
                <c:pt idx="1732">
                  <c:v>42276</c:v>
                </c:pt>
                <c:pt idx="1733">
                  <c:v>42277</c:v>
                </c:pt>
                <c:pt idx="1734">
                  <c:v>42278</c:v>
                </c:pt>
                <c:pt idx="1735">
                  <c:v>42279</c:v>
                </c:pt>
                <c:pt idx="1736">
                  <c:v>42280</c:v>
                </c:pt>
                <c:pt idx="1737">
                  <c:v>42281</c:v>
                </c:pt>
                <c:pt idx="1738">
                  <c:v>42282</c:v>
                </c:pt>
                <c:pt idx="1739">
                  <c:v>42283</c:v>
                </c:pt>
                <c:pt idx="1740">
                  <c:v>42284</c:v>
                </c:pt>
                <c:pt idx="1741">
                  <c:v>42285</c:v>
                </c:pt>
                <c:pt idx="1742">
                  <c:v>42286</c:v>
                </c:pt>
                <c:pt idx="1743">
                  <c:v>42287</c:v>
                </c:pt>
                <c:pt idx="1744">
                  <c:v>42288</c:v>
                </c:pt>
                <c:pt idx="1745">
                  <c:v>42289</c:v>
                </c:pt>
                <c:pt idx="1746">
                  <c:v>42290</c:v>
                </c:pt>
                <c:pt idx="1747">
                  <c:v>42291</c:v>
                </c:pt>
                <c:pt idx="1748">
                  <c:v>42292</c:v>
                </c:pt>
                <c:pt idx="1749">
                  <c:v>42293</c:v>
                </c:pt>
                <c:pt idx="1750">
                  <c:v>42294</c:v>
                </c:pt>
                <c:pt idx="1751">
                  <c:v>42295</c:v>
                </c:pt>
                <c:pt idx="1752">
                  <c:v>42296</c:v>
                </c:pt>
                <c:pt idx="1753">
                  <c:v>42297</c:v>
                </c:pt>
                <c:pt idx="1754">
                  <c:v>42298</c:v>
                </c:pt>
                <c:pt idx="1755">
                  <c:v>42299</c:v>
                </c:pt>
                <c:pt idx="1756">
                  <c:v>42300</c:v>
                </c:pt>
                <c:pt idx="1757">
                  <c:v>42301</c:v>
                </c:pt>
                <c:pt idx="1758">
                  <c:v>42302</c:v>
                </c:pt>
                <c:pt idx="1759">
                  <c:v>42303</c:v>
                </c:pt>
                <c:pt idx="1760">
                  <c:v>42304</c:v>
                </c:pt>
                <c:pt idx="1761">
                  <c:v>42305</c:v>
                </c:pt>
                <c:pt idx="1762">
                  <c:v>42306</c:v>
                </c:pt>
                <c:pt idx="1763">
                  <c:v>42307</c:v>
                </c:pt>
                <c:pt idx="1764">
                  <c:v>42308</c:v>
                </c:pt>
                <c:pt idx="1765">
                  <c:v>42309</c:v>
                </c:pt>
                <c:pt idx="1766">
                  <c:v>42310</c:v>
                </c:pt>
                <c:pt idx="1767">
                  <c:v>42311</c:v>
                </c:pt>
                <c:pt idx="1768">
                  <c:v>42312</c:v>
                </c:pt>
                <c:pt idx="1769">
                  <c:v>42313</c:v>
                </c:pt>
                <c:pt idx="1770">
                  <c:v>42314</c:v>
                </c:pt>
                <c:pt idx="1771">
                  <c:v>42315</c:v>
                </c:pt>
                <c:pt idx="1772">
                  <c:v>42316</c:v>
                </c:pt>
                <c:pt idx="1773">
                  <c:v>42317</c:v>
                </c:pt>
                <c:pt idx="1774">
                  <c:v>42318</c:v>
                </c:pt>
                <c:pt idx="1775">
                  <c:v>42319</c:v>
                </c:pt>
                <c:pt idx="1776">
                  <c:v>42320</c:v>
                </c:pt>
                <c:pt idx="1777">
                  <c:v>42321</c:v>
                </c:pt>
                <c:pt idx="1778">
                  <c:v>42322</c:v>
                </c:pt>
                <c:pt idx="1779">
                  <c:v>42323</c:v>
                </c:pt>
                <c:pt idx="1780">
                  <c:v>42324</c:v>
                </c:pt>
                <c:pt idx="1781">
                  <c:v>42325</c:v>
                </c:pt>
                <c:pt idx="1782">
                  <c:v>42326</c:v>
                </c:pt>
                <c:pt idx="1783">
                  <c:v>42327</c:v>
                </c:pt>
                <c:pt idx="1784">
                  <c:v>42328</c:v>
                </c:pt>
                <c:pt idx="1785">
                  <c:v>42329</c:v>
                </c:pt>
                <c:pt idx="1786">
                  <c:v>42330</c:v>
                </c:pt>
                <c:pt idx="1787">
                  <c:v>42331</c:v>
                </c:pt>
                <c:pt idx="1788">
                  <c:v>42332</c:v>
                </c:pt>
                <c:pt idx="1789">
                  <c:v>42333</c:v>
                </c:pt>
                <c:pt idx="1790">
                  <c:v>42334</c:v>
                </c:pt>
                <c:pt idx="1791">
                  <c:v>42335</c:v>
                </c:pt>
                <c:pt idx="1792">
                  <c:v>42336</c:v>
                </c:pt>
                <c:pt idx="1793">
                  <c:v>42337</c:v>
                </c:pt>
                <c:pt idx="1794">
                  <c:v>42338</c:v>
                </c:pt>
                <c:pt idx="1795">
                  <c:v>42339</c:v>
                </c:pt>
                <c:pt idx="1796">
                  <c:v>42340</c:v>
                </c:pt>
                <c:pt idx="1797">
                  <c:v>42341</c:v>
                </c:pt>
                <c:pt idx="1798">
                  <c:v>42342</c:v>
                </c:pt>
                <c:pt idx="1799">
                  <c:v>42343</c:v>
                </c:pt>
                <c:pt idx="1800">
                  <c:v>42344</c:v>
                </c:pt>
                <c:pt idx="1801">
                  <c:v>42345</c:v>
                </c:pt>
                <c:pt idx="1802">
                  <c:v>42346</c:v>
                </c:pt>
                <c:pt idx="1803">
                  <c:v>42347</c:v>
                </c:pt>
                <c:pt idx="1804">
                  <c:v>42348</c:v>
                </c:pt>
                <c:pt idx="1805">
                  <c:v>42349</c:v>
                </c:pt>
                <c:pt idx="1806">
                  <c:v>42350</c:v>
                </c:pt>
                <c:pt idx="1807">
                  <c:v>42351</c:v>
                </c:pt>
                <c:pt idx="1808">
                  <c:v>42352</c:v>
                </c:pt>
                <c:pt idx="1809">
                  <c:v>42353</c:v>
                </c:pt>
                <c:pt idx="1810">
                  <c:v>42354</c:v>
                </c:pt>
                <c:pt idx="1811">
                  <c:v>42355</c:v>
                </c:pt>
                <c:pt idx="1812">
                  <c:v>42356</c:v>
                </c:pt>
                <c:pt idx="1813">
                  <c:v>42357</c:v>
                </c:pt>
                <c:pt idx="1814">
                  <c:v>42358</c:v>
                </c:pt>
                <c:pt idx="1815">
                  <c:v>42359</c:v>
                </c:pt>
                <c:pt idx="1816">
                  <c:v>42360</c:v>
                </c:pt>
                <c:pt idx="1817">
                  <c:v>42361</c:v>
                </c:pt>
                <c:pt idx="1818">
                  <c:v>42362</c:v>
                </c:pt>
                <c:pt idx="1819">
                  <c:v>42363</c:v>
                </c:pt>
                <c:pt idx="1820">
                  <c:v>42364</c:v>
                </c:pt>
                <c:pt idx="1821">
                  <c:v>42365</c:v>
                </c:pt>
                <c:pt idx="1822">
                  <c:v>42366</c:v>
                </c:pt>
                <c:pt idx="1823">
                  <c:v>42367</c:v>
                </c:pt>
                <c:pt idx="1824">
                  <c:v>42368</c:v>
                </c:pt>
                <c:pt idx="1825">
                  <c:v>42369</c:v>
                </c:pt>
                <c:pt idx="1826">
                  <c:v>42370</c:v>
                </c:pt>
                <c:pt idx="1827">
                  <c:v>42371</c:v>
                </c:pt>
                <c:pt idx="1828">
                  <c:v>42372</c:v>
                </c:pt>
                <c:pt idx="1829">
                  <c:v>42373</c:v>
                </c:pt>
                <c:pt idx="1830">
                  <c:v>42374</c:v>
                </c:pt>
                <c:pt idx="1831">
                  <c:v>42375</c:v>
                </c:pt>
                <c:pt idx="1832">
                  <c:v>42376</c:v>
                </c:pt>
                <c:pt idx="1833">
                  <c:v>42377</c:v>
                </c:pt>
                <c:pt idx="1834">
                  <c:v>42378</c:v>
                </c:pt>
                <c:pt idx="1835">
                  <c:v>42379</c:v>
                </c:pt>
                <c:pt idx="1836">
                  <c:v>42380</c:v>
                </c:pt>
                <c:pt idx="1837">
                  <c:v>42381</c:v>
                </c:pt>
                <c:pt idx="1838">
                  <c:v>42382</c:v>
                </c:pt>
                <c:pt idx="1839">
                  <c:v>42383</c:v>
                </c:pt>
                <c:pt idx="1840">
                  <c:v>42384</c:v>
                </c:pt>
                <c:pt idx="1841">
                  <c:v>42385</c:v>
                </c:pt>
                <c:pt idx="1842">
                  <c:v>42386</c:v>
                </c:pt>
                <c:pt idx="1843">
                  <c:v>42387</c:v>
                </c:pt>
                <c:pt idx="1844">
                  <c:v>42388</c:v>
                </c:pt>
                <c:pt idx="1845">
                  <c:v>42389</c:v>
                </c:pt>
                <c:pt idx="1846">
                  <c:v>42390</c:v>
                </c:pt>
                <c:pt idx="1847">
                  <c:v>42391</c:v>
                </c:pt>
                <c:pt idx="1848">
                  <c:v>42392</c:v>
                </c:pt>
                <c:pt idx="1849">
                  <c:v>42393</c:v>
                </c:pt>
                <c:pt idx="1850">
                  <c:v>42394</c:v>
                </c:pt>
                <c:pt idx="1851">
                  <c:v>42395</c:v>
                </c:pt>
                <c:pt idx="1852">
                  <c:v>42396</c:v>
                </c:pt>
                <c:pt idx="1853">
                  <c:v>42397</c:v>
                </c:pt>
                <c:pt idx="1854">
                  <c:v>42398</c:v>
                </c:pt>
                <c:pt idx="1855">
                  <c:v>42399</c:v>
                </c:pt>
                <c:pt idx="1856">
                  <c:v>42400</c:v>
                </c:pt>
                <c:pt idx="1857">
                  <c:v>42401</c:v>
                </c:pt>
                <c:pt idx="1858">
                  <c:v>42402</c:v>
                </c:pt>
                <c:pt idx="1859">
                  <c:v>42403</c:v>
                </c:pt>
                <c:pt idx="1860">
                  <c:v>42404</c:v>
                </c:pt>
                <c:pt idx="1861">
                  <c:v>42405</c:v>
                </c:pt>
                <c:pt idx="1862">
                  <c:v>42406</c:v>
                </c:pt>
                <c:pt idx="1863">
                  <c:v>42407</c:v>
                </c:pt>
                <c:pt idx="1864">
                  <c:v>42408</c:v>
                </c:pt>
                <c:pt idx="1865">
                  <c:v>42409</c:v>
                </c:pt>
                <c:pt idx="1866">
                  <c:v>42410</c:v>
                </c:pt>
                <c:pt idx="1867">
                  <c:v>42411</c:v>
                </c:pt>
                <c:pt idx="1868">
                  <c:v>42412</c:v>
                </c:pt>
                <c:pt idx="1869">
                  <c:v>42413</c:v>
                </c:pt>
                <c:pt idx="1870">
                  <c:v>42414</c:v>
                </c:pt>
                <c:pt idx="1871">
                  <c:v>42415</c:v>
                </c:pt>
                <c:pt idx="1872">
                  <c:v>42416</c:v>
                </c:pt>
                <c:pt idx="1873">
                  <c:v>42417</c:v>
                </c:pt>
                <c:pt idx="1874">
                  <c:v>42418</c:v>
                </c:pt>
                <c:pt idx="1875">
                  <c:v>42419</c:v>
                </c:pt>
                <c:pt idx="1876">
                  <c:v>42420</c:v>
                </c:pt>
                <c:pt idx="1877">
                  <c:v>42421</c:v>
                </c:pt>
                <c:pt idx="1878">
                  <c:v>42422</c:v>
                </c:pt>
                <c:pt idx="1879">
                  <c:v>42423</c:v>
                </c:pt>
                <c:pt idx="1880">
                  <c:v>42424</c:v>
                </c:pt>
                <c:pt idx="1881">
                  <c:v>42425</c:v>
                </c:pt>
                <c:pt idx="1882">
                  <c:v>42426</c:v>
                </c:pt>
                <c:pt idx="1883">
                  <c:v>42427</c:v>
                </c:pt>
                <c:pt idx="1884">
                  <c:v>42428</c:v>
                </c:pt>
                <c:pt idx="1885">
                  <c:v>42429</c:v>
                </c:pt>
                <c:pt idx="1886">
                  <c:v>42430</c:v>
                </c:pt>
                <c:pt idx="1887">
                  <c:v>42431</c:v>
                </c:pt>
                <c:pt idx="1888">
                  <c:v>42432</c:v>
                </c:pt>
                <c:pt idx="1889">
                  <c:v>42433</c:v>
                </c:pt>
                <c:pt idx="1890">
                  <c:v>42434</c:v>
                </c:pt>
                <c:pt idx="1891">
                  <c:v>42435</c:v>
                </c:pt>
                <c:pt idx="1892">
                  <c:v>42436</c:v>
                </c:pt>
                <c:pt idx="1893">
                  <c:v>42437</c:v>
                </c:pt>
                <c:pt idx="1894">
                  <c:v>42438</c:v>
                </c:pt>
                <c:pt idx="1895">
                  <c:v>42439</c:v>
                </c:pt>
                <c:pt idx="1896">
                  <c:v>42440</c:v>
                </c:pt>
                <c:pt idx="1897">
                  <c:v>42441</c:v>
                </c:pt>
                <c:pt idx="1898">
                  <c:v>42442</c:v>
                </c:pt>
                <c:pt idx="1899">
                  <c:v>42443</c:v>
                </c:pt>
                <c:pt idx="1900">
                  <c:v>42444</c:v>
                </c:pt>
                <c:pt idx="1901">
                  <c:v>42445</c:v>
                </c:pt>
                <c:pt idx="1902">
                  <c:v>42446</c:v>
                </c:pt>
                <c:pt idx="1903">
                  <c:v>42447</c:v>
                </c:pt>
                <c:pt idx="1904">
                  <c:v>42448</c:v>
                </c:pt>
                <c:pt idx="1905">
                  <c:v>42449</c:v>
                </c:pt>
                <c:pt idx="1906">
                  <c:v>42450</c:v>
                </c:pt>
                <c:pt idx="1907">
                  <c:v>42451</c:v>
                </c:pt>
                <c:pt idx="1908">
                  <c:v>42452</c:v>
                </c:pt>
                <c:pt idx="1909">
                  <c:v>42453</c:v>
                </c:pt>
                <c:pt idx="1910">
                  <c:v>42454</c:v>
                </c:pt>
                <c:pt idx="1911">
                  <c:v>42455</c:v>
                </c:pt>
                <c:pt idx="1912">
                  <c:v>42456</c:v>
                </c:pt>
                <c:pt idx="1913">
                  <c:v>42457</c:v>
                </c:pt>
                <c:pt idx="1914">
                  <c:v>42458</c:v>
                </c:pt>
                <c:pt idx="1915">
                  <c:v>42459</c:v>
                </c:pt>
                <c:pt idx="1916">
                  <c:v>42460</c:v>
                </c:pt>
                <c:pt idx="1917">
                  <c:v>42461</c:v>
                </c:pt>
                <c:pt idx="1918">
                  <c:v>42462</c:v>
                </c:pt>
                <c:pt idx="1919">
                  <c:v>42463</c:v>
                </c:pt>
                <c:pt idx="1920">
                  <c:v>42464</c:v>
                </c:pt>
                <c:pt idx="1921">
                  <c:v>42465</c:v>
                </c:pt>
                <c:pt idx="1922">
                  <c:v>42466</c:v>
                </c:pt>
                <c:pt idx="1923">
                  <c:v>42467</c:v>
                </c:pt>
                <c:pt idx="1924">
                  <c:v>42468</c:v>
                </c:pt>
                <c:pt idx="1925">
                  <c:v>42469</c:v>
                </c:pt>
                <c:pt idx="1926">
                  <c:v>42470</c:v>
                </c:pt>
                <c:pt idx="1927">
                  <c:v>42471</c:v>
                </c:pt>
                <c:pt idx="1928">
                  <c:v>42472</c:v>
                </c:pt>
                <c:pt idx="1929">
                  <c:v>42473</c:v>
                </c:pt>
                <c:pt idx="1930">
                  <c:v>42474</c:v>
                </c:pt>
                <c:pt idx="1931">
                  <c:v>42475</c:v>
                </c:pt>
                <c:pt idx="1932">
                  <c:v>42476</c:v>
                </c:pt>
                <c:pt idx="1933">
                  <c:v>42477</c:v>
                </c:pt>
                <c:pt idx="1934">
                  <c:v>42478</c:v>
                </c:pt>
                <c:pt idx="1935">
                  <c:v>42479</c:v>
                </c:pt>
                <c:pt idx="1936">
                  <c:v>42480</c:v>
                </c:pt>
                <c:pt idx="1937">
                  <c:v>42481</c:v>
                </c:pt>
                <c:pt idx="1938">
                  <c:v>42482</c:v>
                </c:pt>
                <c:pt idx="1939">
                  <c:v>42483</c:v>
                </c:pt>
                <c:pt idx="1940">
                  <c:v>42484</c:v>
                </c:pt>
                <c:pt idx="1941">
                  <c:v>42485</c:v>
                </c:pt>
                <c:pt idx="1942">
                  <c:v>42486</c:v>
                </c:pt>
                <c:pt idx="1943">
                  <c:v>42487</c:v>
                </c:pt>
                <c:pt idx="1944">
                  <c:v>42488</c:v>
                </c:pt>
                <c:pt idx="1945">
                  <c:v>42489</c:v>
                </c:pt>
                <c:pt idx="1946">
                  <c:v>42490</c:v>
                </c:pt>
                <c:pt idx="1947">
                  <c:v>42491</c:v>
                </c:pt>
                <c:pt idx="1948">
                  <c:v>42492</c:v>
                </c:pt>
                <c:pt idx="1949">
                  <c:v>42493</c:v>
                </c:pt>
                <c:pt idx="1950">
                  <c:v>42494</c:v>
                </c:pt>
                <c:pt idx="1951">
                  <c:v>42495</c:v>
                </c:pt>
                <c:pt idx="1952">
                  <c:v>42496</c:v>
                </c:pt>
                <c:pt idx="1953">
                  <c:v>42497</c:v>
                </c:pt>
                <c:pt idx="1954">
                  <c:v>42498</c:v>
                </c:pt>
                <c:pt idx="1955">
                  <c:v>42499</c:v>
                </c:pt>
                <c:pt idx="1956">
                  <c:v>42500</c:v>
                </c:pt>
                <c:pt idx="1957">
                  <c:v>42501</c:v>
                </c:pt>
                <c:pt idx="1958">
                  <c:v>42502</c:v>
                </c:pt>
                <c:pt idx="1959">
                  <c:v>42503</c:v>
                </c:pt>
                <c:pt idx="1960">
                  <c:v>42504</c:v>
                </c:pt>
                <c:pt idx="1961">
                  <c:v>42505</c:v>
                </c:pt>
                <c:pt idx="1962">
                  <c:v>42506</c:v>
                </c:pt>
                <c:pt idx="1963">
                  <c:v>42507</c:v>
                </c:pt>
                <c:pt idx="1964">
                  <c:v>42508</c:v>
                </c:pt>
                <c:pt idx="1965">
                  <c:v>42509</c:v>
                </c:pt>
                <c:pt idx="1966">
                  <c:v>42510</c:v>
                </c:pt>
                <c:pt idx="1967">
                  <c:v>42511</c:v>
                </c:pt>
                <c:pt idx="1968">
                  <c:v>42512</c:v>
                </c:pt>
                <c:pt idx="1969">
                  <c:v>42513</c:v>
                </c:pt>
                <c:pt idx="1970">
                  <c:v>42514</c:v>
                </c:pt>
                <c:pt idx="1971">
                  <c:v>42515</c:v>
                </c:pt>
                <c:pt idx="1972">
                  <c:v>42516</c:v>
                </c:pt>
                <c:pt idx="1973">
                  <c:v>42517</c:v>
                </c:pt>
                <c:pt idx="1974">
                  <c:v>42518</c:v>
                </c:pt>
                <c:pt idx="1975">
                  <c:v>42519</c:v>
                </c:pt>
                <c:pt idx="1976">
                  <c:v>42520</c:v>
                </c:pt>
                <c:pt idx="1977">
                  <c:v>42521</c:v>
                </c:pt>
                <c:pt idx="1978">
                  <c:v>42522</c:v>
                </c:pt>
                <c:pt idx="1979">
                  <c:v>42523</c:v>
                </c:pt>
                <c:pt idx="1980">
                  <c:v>42524</c:v>
                </c:pt>
                <c:pt idx="1981">
                  <c:v>42525</c:v>
                </c:pt>
                <c:pt idx="1982">
                  <c:v>42526</c:v>
                </c:pt>
                <c:pt idx="1983">
                  <c:v>42527</c:v>
                </c:pt>
                <c:pt idx="1984">
                  <c:v>42528</c:v>
                </c:pt>
                <c:pt idx="1985">
                  <c:v>42529</c:v>
                </c:pt>
                <c:pt idx="1986">
                  <c:v>42530</c:v>
                </c:pt>
                <c:pt idx="1987">
                  <c:v>42531</c:v>
                </c:pt>
                <c:pt idx="1988">
                  <c:v>42532</c:v>
                </c:pt>
                <c:pt idx="1989">
                  <c:v>42533</c:v>
                </c:pt>
                <c:pt idx="1990">
                  <c:v>42534</c:v>
                </c:pt>
                <c:pt idx="1991">
                  <c:v>42535</c:v>
                </c:pt>
                <c:pt idx="1992">
                  <c:v>42536</c:v>
                </c:pt>
                <c:pt idx="1993">
                  <c:v>42537</c:v>
                </c:pt>
                <c:pt idx="1994">
                  <c:v>42538</c:v>
                </c:pt>
                <c:pt idx="1995">
                  <c:v>42539</c:v>
                </c:pt>
                <c:pt idx="1996">
                  <c:v>42540</c:v>
                </c:pt>
                <c:pt idx="1997">
                  <c:v>42541</c:v>
                </c:pt>
                <c:pt idx="1998">
                  <c:v>42542</c:v>
                </c:pt>
                <c:pt idx="1999">
                  <c:v>42543</c:v>
                </c:pt>
                <c:pt idx="2000">
                  <c:v>42544</c:v>
                </c:pt>
                <c:pt idx="2001">
                  <c:v>42545</c:v>
                </c:pt>
                <c:pt idx="2002">
                  <c:v>42546</c:v>
                </c:pt>
                <c:pt idx="2003">
                  <c:v>42547</c:v>
                </c:pt>
                <c:pt idx="2004">
                  <c:v>42548</c:v>
                </c:pt>
                <c:pt idx="2005">
                  <c:v>42549</c:v>
                </c:pt>
                <c:pt idx="2006">
                  <c:v>42550</c:v>
                </c:pt>
                <c:pt idx="2007">
                  <c:v>42551</c:v>
                </c:pt>
                <c:pt idx="2008">
                  <c:v>42552</c:v>
                </c:pt>
                <c:pt idx="2009">
                  <c:v>42553</c:v>
                </c:pt>
                <c:pt idx="2010">
                  <c:v>42554</c:v>
                </c:pt>
                <c:pt idx="2011">
                  <c:v>42555</c:v>
                </c:pt>
                <c:pt idx="2012">
                  <c:v>42556</c:v>
                </c:pt>
                <c:pt idx="2013">
                  <c:v>42557</c:v>
                </c:pt>
                <c:pt idx="2014">
                  <c:v>42558</c:v>
                </c:pt>
                <c:pt idx="2015">
                  <c:v>42559</c:v>
                </c:pt>
                <c:pt idx="2016">
                  <c:v>42560</c:v>
                </c:pt>
                <c:pt idx="2017">
                  <c:v>42561</c:v>
                </c:pt>
                <c:pt idx="2018">
                  <c:v>42562</c:v>
                </c:pt>
                <c:pt idx="2019">
                  <c:v>42563</c:v>
                </c:pt>
                <c:pt idx="2020">
                  <c:v>42564</c:v>
                </c:pt>
                <c:pt idx="2021">
                  <c:v>42565</c:v>
                </c:pt>
                <c:pt idx="2022">
                  <c:v>42566</c:v>
                </c:pt>
                <c:pt idx="2023">
                  <c:v>42567</c:v>
                </c:pt>
                <c:pt idx="2024">
                  <c:v>42568</c:v>
                </c:pt>
                <c:pt idx="2025">
                  <c:v>42569</c:v>
                </c:pt>
                <c:pt idx="2026">
                  <c:v>42570</c:v>
                </c:pt>
                <c:pt idx="2027">
                  <c:v>42571</c:v>
                </c:pt>
                <c:pt idx="2028">
                  <c:v>42572</c:v>
                </c:pt>
                <c:pt idx="2029">
                  <c:v>42573</c:v>
                </c:pt>
                <c:pt idx="2030">
                  <c:v>42574</c:v>
                </c:pt>
                <c:pt idx="2031">
                  <c:v>42575</c:v>
                </c:pt>
                <c:pt idx="2032">
                  <c:v>42576</c:v>
                </c:pt>
                <c:pt idx="2033">
                  <c:v>42577</c:v>
                </c:pt>
                <c:pt idx="2034">
                  <c:v>42578</c:v>
                </c:pt>
                <c:pt idx="2035">
                  <c:v>42579</c:v>
                </c:pt>
                <c:pt idx="2036">
                  <c:v>42580</c:v>
                </c:pt>
                <c:pt idx="2037">
                  <c:v>42581</c:v>
                </c:pt>
                <c:pt idx="2038">
                  <c:v>42582</c:v>
                </c:pt>
                <c:pt idx="2039">
                  <c:v>42583</c:v>
                </c:pt>
                <c:pt idx="2040">
                  <c:v>42584</c:v>
                </c:pt>
                <c:pt idx="2041">
                  <c:v>42585</c:v>
                </c:pt>
                <c:pt idx="2042">
                  <c:v>42586</c:v>
                </c:pt>
                <c:pt idx="2043">
                  <c:v>42587</c:v>
                </c:pt>
                <c:pt idx="2044">
                  <c:v>42588</c:v>
                </c:pt>
                <c:pt idx="2045">
                  <c:v>42589</c:v>
                </c:pt>
                <c:pt idx="2046">
                  <c:v>42590</c:v>
                </c:pt>
                <c:pt idx="2047">
                  <c:v>42591</c:v>
                </c:pt>
                <c:pt idx="2048">
                  <c:v>42592</c:v>
                </c:pt>
                <c:pt idx="2049">
                  <c:v>42593</c:v>
                </c:pt>
                <c:pt idx="2050">
                  <c:v>42594</c:v>
                </c:pt>
                <c:pt idx="2051">
                  <c:v>42595</c:v>
                </c:pt>
                <c:pt idx="2052">
                  <c:v>42596</c:v>
                </c:pt>
                <c:pt idx="2053">
                  <c:v>42597</c:v>
                </c:pt>
                <c:pt idx="2054">
                  <c:v>42598</c:v>
                </c:pt>
                <c:pt idx="2055">
                  <c:v>42599</c:v>
                </c:pt>
                <c:pt idx="2056">
                  <c:v>42600</c:v>
                </c:pt>
                <c:pt idx="2057">
                  <c:v>42601</c:v>
                </c:pt>
                <c:pt idx="2058">
                  <c:v>42602</c:v>
                </c:pt>
                <c:pt idx="2059">
                  <c:v>42603</c:v>
                </c:pt>
                <c:pt idx="2060">
                  <c:v>42604</c:v>
                </c:pt>
                <c:pt idx="2061">
                  <c:v>42605</c:v>
                </c:pt>
                <c:pt idx="2062">
                  <c:v>42606</c:v>
                </c:pt>
                <c:pt idx="2063">
                  <c:v>42607</c:v>
                </c:pt>
                <c:pt idx="2064">
                  <c:v>42608</c:v>
                </c:pt>
                <c:pt idx="2065">
                  <c:v>42609</c:v>
                </c:pt>
                <c:pt idx="2066">
                  <c:v>42610</c:v>
                </c:pt>
                <c:pt idx="2067">
                  <c:v>42611</c:v>
                </c:pt>
                <c:pt idx="2068">
                  <c:v>42612</c:v>
                </c:pt>
                <c:pt idx="2069">
                  <c:v>42613</c:v>
                </c:pt>
                <c:pt idx="2070">
                  <c:v>42614</c:v>
                </c:pt>
                <c:pt idx="2071">
                  <c:v>42615</c:v>
                </c:pt>
                <c:pt idx="2072">
                  <c:v>42616</c:v>
                </c:pt>
                <c:pt idx="2073">
                  <c:v>42617</c:v>
                </c:pt>
                <c:pt idx="2074">
                  <c:v>42618</c:v>
                </c:pt>
                <c:pt idx="2075">
                  <c:v>42619</c:v>
                </c:pt>
                <c:pt idx="2076">
                  <c:v>42620</c:v>
                </c:pt>
                <c:pt idx="2077">
                  <c:v>42621</c:v>
                </c:pt>
                <c:pt idx="2078">
                  <c:v>42622</c:v>
                </c:pt>
                <c:pt idx="2079">
                  <c:v>42623</c:v>
                </c:pt>
                <c:pt idx="2080">
                  <c:v>42624</c:v>
                </c:pt>
                <c:pt idx="2081">
                  <c:v>42625</c:v>
                </c:pt>
                <c:pt idx="2082">
                  <c:v>42626</c:v>
                </c:pt>
                <c:pt idx="2083">
                  <c:v>42627</c:v>
                </c:pt>
                <c:pt idx="2084">
                  <c:v>42628</c:v>
                </c:pt>
                <c:pt idx="2085">
                  <c:v>42629</c:v>
                </c:pt>
                <c:pt idx="2086">
                  <c:v>42630</c:v>
                </c:pt>
                <c:pt idx="2087">
                  <c:v>42631</c:v>
                </c:pt>
                <c:pt idx="2088">
                  <c:v>42632</c:v>
                </c:pt>
                <c:pt idx="2089">
                  <c:v>42633</c:v>
                </c:pt>
                <c:pt idx="2090">
                  <c:v>42634</c:v>
                </c:pt>
                <c:pt idx="2091">
                  <c:v>42635</c:v>
                </c:pt>
                <c:pt idx="2092">
                  <c:v>42636</c:v>
                </c:pt>
                <c:pt idx="2093">
                  <c:v>42637</c:v>
                </c:pt>
                <c:pt idx="2094">
                  <c:v>42638</c:v>
                </c:pt>
                <c:pt idx="2095">
                  <c:v>42639</c:v>
                </c:pt>
                <c:pt idx="2096">
                  <c:v>42640</c:v>
                </c:pt>
                <c:pt idx="2097">
                  <c:v>42641</c:v>
                </c:pt>
                <c:pt idx="2098">
                  <c:v>42642</c:v>
                </c:pt>
                <c:pt idx="2099">
                  <c:v>42643</c:v>
                </c:pt>
                <c:pt idx="2100">
                  <c:v>42644</c:v>
                </c:pt>
                <c:pt idx="2101">
                  <c:v>42645</c:v>
                </c:pt>
                <c:pt idx="2102">
                  <c:v>42646</c:v>
                </c:pt>
                <c:pt idx="2103">
                  <c:v>42647</c:v>
                </c:pt>
                <c:pt idx="2104">
                  <c:v>42648</c:v>
                </c:pt>
                <c:pt idx="2105">
                  <c:v>42649</c:v>
                </c:pt>
                <c:pt idx="2106">
                  <c:v>42650</c:v>
                </c:pt>
                <c:pt idx="2107">
                  <c:v>42651</c:v>
                </c:pt>
                <c:pt idx="2108">
                  <c:v>42652</c:v>
                </c:pt>
                <c:pt idx="2109">
                  <c:v>42653</c:v>
                </c:pt>
                <c:pt idx="2110">
                  <c:v>42654</c:v>
                </c:pt>
                <c:pt idx="2111">
                  <c:v>42655</c:v>
                </c:pt>
                <c:pt idx="2112">
                  <c:v>42656</c:v>
                </c:pt>
                <c:pt idx="2113">
                  <c:v>42657</c:v>
                </c:pt>
                <c:pt idx="2114">
                  <c:v>42658</c:v>
                </c:pt>
                <c:pt idx="2115">
                  <c:v>42659</c:v>
                </c:pt>
                <c:pt idx="2116">
                  <c:v>42660</c:v>
                </c:pt>
                <c:pt idx="2117">
                  <c:v>42661</c:v>
                </c:pt>
                <c:pt idx="2118">
                  <c:v>42662</c:v>
                </c:pt>
                <c:pt idx="2119">
                  <c:v>42663</c:v>
                </c:pt>
                <c:pt idx="2120">
                  <c:v>42664</c:v>
                </c:pt>
                <c:pt idx="2121">
                  <c:v>42665</c:v>
                </c:pt>
                <c:pt idx="2122">
                  <c:v>42666</c:v>
                </c:pt>
                <c:pt idx="2123">
                  <c:v>42667</c:v>
                </c:pt>
                <c:pt idx="2124">
                  <c:v>42668</c:v>
                </c:pt>
                <c:pt idx="2125">
                  <c:v>42669</c:v>
                </c:pt>
                <c:pt idx="2126">
                  <c:v>42670</c:v>
                </c:pt>
                <c:pt idx="2127">
                  <c:v>42671</c:v>
                </c:pt>
                <c:pt idx="2128">
                  <c:v>42672</c:v>
                </c:pt>
                <c:pt idx="2129">
                  <c:v>42673</c:v>
                </c:pt>
                <c:pt idx="2130">
                  <c:v>42674</c:v>
                </c:pt>
                <c:pt idx="2131">
                  <c:v>42675</c:v>
                </c:pt>
                <c:pt idx="2132">
                  <c:v>42676</c:v>
                </c:pt>
                <c:pt idx="2133">
                  <c:v>42677</c:v>
                </c:pt>
                <c:pt idx="2134">
                  <c:v>42678</c:v>
                </c:pt>
                <c:pt idx="2135">
                  <c:v>42679</c:v>
                </c:pt>
                <c:pt idx="2136">
                  <c:v>42680</c:v>
                </c:pt>
                <c:pt idx="2137">
                  <c:v>42681</c:v>
                </c:pt>
                <c:pt idx="2138">
                  <c:v>42682</c:v>
                </c:pt>
                <c:pt idx="2139">
                  <c:v>42683</c:v>
                </c:pt>
                <c:pt idx="2140">
                  <c:v>42684</c:v>
                </c:pt>
                <c:pt idx="2141">
                  <c:v>42685</c:v>
                </c:pt>
                <c:pt idx="2142">
                  <c:v>42686</c:v>
                </c:pt>
                <c:pt idx="2143">
                  <c:v>42687</c:v>
                </c:pt>
                <c:pt idx="2144">
                  <c:v>42688</c:v>
                </c:pt>
                <c:pt idx="2145">
                  <c:v>42689</c:v>
                </c:pt>
                <c:pt idx="2146">
                  <c:v>42690</c:v>
                </c:pt>
                <c:pt idx="2147">
                  <c:v>42691</c:v>
                </c:pt>
                <c:pt idx="2148">
                  <c:v>42692</c:v>
                </c:pt>
                <c:pt idx="2149">
                  <c:v>42693</c:v>
                </c:pt>
                <c:pt idx="2150">
                  <c:v>42694</c:v>
                </c:pt>
                <c:pt idx="2151">
                  <c:v>42695</c:v>
                </c:pt>
                <c:pt idx="2152">
                  <c:v>42696</c:v>
                </c:pt>
                <c:pt idx="2153">
                  <c:v>42697</c:v>
                </c:pt>
                <c:pt idx="2154">
                  <c:v>42698</c:v>
                </c:pt>
                <c:pt idx="2155">
                  <c:v>42699</c:v>
                </c:pt>
                <c:pt idx="2156">
                  <c:v>42700</c:v>
                </c:pt>
                <c:pt idx="2157">
                  <c:v>42701</c:v>
                </c:pt>
                <c:pt idx="2158">
                  <c:v>42702</c:v>
                </c:pt>
                <c:pt idx="2159">
                  <c:v>42703</c:v>
                </c:pt>
                <c:pt idx="2160">
                  <c:v>42704</c:v>
                </c:pt>
                <c:pt idx="2161">
                  <c:v>42705</c:v>
                </c:pt>
                <c:pt idx="2162">
                  <c:v>42706</c:v>
                </c:pt>
                <c:pt idx="2163">
                  <c:v>42707</c:v>
                </c:pt>
                <c:pt idx="2164">
                  <c:v>42708</c:v>
                </c:pt>
                <c:pt idx="2165">
                  <c:v>42709</c:v>
                </c:pt>
                <c:pt idx="2166">
                  <c:v>42710</c:v>
                </c:pt>
                <c:pt idx="2167">
                  <c:v>42711</c:v>
                </c:pt>
                <c:pt idx="2168">
                  <c:v>42712</c:v>
                </c:pt>
                <c:pt idx="2169">
                  <c:v>42713</c:v>
                </c:pt>
                <c:pt idx="2170">
                  <c:v>42714</c:v>
                </c:pt>
                <c:pt idx="2171">
                  <c:v>42715</c:v>
                </c:pt>
                <c:pt idx="2172">
                  <c:v>42716</c:v>
                </c:pt>
                <c:pt idx="2173">
                  <c:v>42717</c:v>
                </c:pt>
                <c:pt idx="2174">
                  <c:v>42718</c:v>
                </c:pt>
                <c:pt idx="2175">
                  <c:v>42719</c:v>
                </c:pt>
                <c:pt idx="2176">
                  <c:v>42720</c:v>
                </c:pt>
                <c:pt idx="2177">
                  <c:v>42721</c:v>
                </c:pt>
                <c:pt idx="2178">
                  <c:v>42722</c:v>
                </c:pt>
                <c:pt idx="2179">
                  <c:v>42723</c:v>
                </c:pt>
                <c:pt idx="2180">
                  <c:v>42724</c:v>
                </c:pt>
                <c:pt idx="2181">
                  <c:v>42725</c:v>
                </c:pt>
                <c:pt idx="2182">
                  <c:v>42726</c:v>
                </c:pt>
                <c:pt idx="2183">
                  <c:v>42727</c:v>
                </c:pt>
                <c:pt idx="2184">
                  <c:v>42728</c:v>
                </c:pt>
                <c:pt idx="2185">
                  <c:v>42729</c:v>
                </c:pt>
                <c:pt idx="2186">
                  <c:v>42730</c:v>
                </c:pt>
                <c:pt idx="2187">
                  <c:v>42731</c:v>
                </c:pt>
                <c:pt idx="2188">
                  <c:v>42732</c:v>
                </c:pt>
                <c:pt idx="2189">
                  <c:v>42733</c:v>
                </c:pt>
                <c:pt idx="2190">
                  <c:v>42734</c:v>
                </c:pt>
                <c:pt idx="2191">
                  <c:v>42735</c:v>
                </c:pt>
                <c:pt idx="2192">
                  <c:v>42736</c:v>
                </c:pt>
                <c:pt idx="2193">
                  <c:v>42737</c:v>
                </c:pt>
                <c:pt idx="2194">
                  <c:v>42738</c:v>
                </c:pt>
                <c:pt idx="2195">
                  <c:v>42739</c:v>
                </c:pt>
                <c:pt idx="2196">
                  <c:v>42740</c:v>
                </c:pt>
                <c:pt idx="2197">
                  <c:v>42741</c:v>
                </c:pt>
                <c:pt idx="2198">
                  <c:v>42742</c:v>
                </c:pt>
                <c:pt idx="2199">
                  <c:v>42743</c:v>
                </c:pt>
                <c:pt idx="2200">
                  <c:v>42744</c:v>
                </c:pt>
                <c:pt idx="2201">
                  <c:v>42745</c:v>
                </c:pt>
                <c:pt idx="2202">
                  <c:v>42746</c:v>
                </c:pt>
                <c:pt idx="2203">
                  <c:v>42747</c:v>
                </c:pt>
                <c:pt idx="2204">
                  <c:v>42748</c:v>
                </c:pt>
                <c:pt idx="2205">
                  <c:v>42749</c:v>
                </c:pt>
                <c:pt idx="2206">
                  <c:v>42750</c:v>
                </c:pt>
                <c:pt idx="2207">
                  <c:v>42751</c:v>
                </c:pt>
                <c:pt idx="2208">
                  <c:v>42752</c:v>
                </c:pt>
                <c:pt idx="2209">
                  <c:v>42753</c:v>
                </c:pt>
                <c:pt idx="2210">
                  <c:v>42754</c:v>
                </c:pt>
                <c:pt idx="2211">
                  <c:v>42755</c:v>
                </c:pt>
                <c:pt idx="2212">
                  <c:v>42756</c:v>
                </c:pt>
                <c:pt idx="2213">
                  <c:v>42757</c:v>
                </c:pt>
                <c:pt idx="2214">
                  <c:v>42758</c:v>
                </c:pt>
                <c:pt idx="2215">
                  <c:v>42759</c:v>
                </c:pt>
                <c:pt idx="2216">
                  <c:v>42760</c:v>
                </c:pt>
                <c:pt idx="2217">
                  <c:v>42761</c:v>
                </c:pt>
                <c:pt idx="2218">
                  <c:v>42762</c:v>
                </c:pt>
                <c:pt idx="2219">
                  <c:v>42763</c:v>
                </c:pt>
                <c:pt idx="2220">
                  <c:v>42764</c:v>
                </c:pt>
                <c:pt idx="2221">
                  <c:v>42765</c:v>
                </c:pt>
                <c:pt idx="2222">
                  <c:v>42766</c:v>
                </c:pt>
                <c:pt idx="2223">
                  <c:v>42767</c:v>
                </c:pt>
                <c:pt idx="2224">
                  <c:v>42768</c:v>
                </c:pt>
                <c:pt idx="2225">
                  <c:v>42769</c:v>
                </c:pt>
                <c:pt idx="2226">
                  <c:v>42770</c:v>
                </c:pt>
                <c:pt idx="2227">
                  <c:v>42771</c:v>
                </c:pt>
                <c:pt idx="2228">
                  <c:v>42772</c:v>
                </c:pt>
                <c:pt idx="2229">
                  <c:v>42773</c:v>
                </c:pt>
                <c:pt idx="2230">
                  <c:v>42774</c:v>
                </c:pt>
                <c:pt idx="2231">
                  <c:v>42775</c:v>
                </c:pt>
                <c:pt idx="2232">
                  <c:v>42776</c:v>
                </c:pt>
                <c:pt idx="2233">
                  <c:v>42777</c:v>
                </c:pt>
                <c:pt idx="2234">
                  <c:v>42778</c:v>
                </c:pt>
                <c:pt idx="2235">
                  <c:v>42779</c:v>
                </c:pt>
                <c:pt idx="2236">
                  <c:v>42780</c:v>
                </c:pt>
                <c:pt idx="2237">
                  <c:v>42781</c:v>
                </c:pt>
                <c:pt idx="2238">
                  <c:v>42782</c:v>
                </c:pt>
                <c:pt idx="2239">
                  <c:v>42783</c:v>
                </c:pt>
                <c:pt idx="2240">
                  <c:v>42784</c:v>
                </c:pt>
                <c:pt idx="2241">
                  <c:v>42785</c:v>
                </c:pt>
                <c:pt idx="2242">
                  <c:v>42786</c:v>
                </c:pt>
                <c:pt idx="2243">
                  <c:v>42787</c:v>
                </c:pt>
                <c:pt idx="2244">
                  <c:v>42788</c:v>
                </c:pt>
                <c:pt idx="2245">
                  <c:v>42789</c:v>
                </c:pt>
                <c:pt idx="2246">
                  <c:v>42790</c:v>
                </c:pt>
                <c:pt idx="2247">
                  <c:v>42791</c:v>
                </c:pt>
                <c:pt idx="2248">
                  <c:v>42792</c:v>
                </c:pt>
                <c:pt idx="2249">
                  <c:v>42793</c:v>
                </c:pt>
                <c:pt idx="2250">
                  <c:v>42794</c:v>
                </c:pt>
                <c:pt idx="2251">
                  <c:v>42795</c:v>
                </c:pt>
                <c:pt idx="2252">
                  <c:v>42796</c:v>
                </c:pt>
                <c:pt idx="2253">
                  <c:v>42797</c:v>
                </c:pt>
                <c:pt idx="2254">
                  <c:v>42798</c:v>
                </c:pt>
                <c:pt idx="2255">
                  <c:v>42799</c:v>
                </c:pt>
                <c:pt idx="2256">
                  <c:v>42800</c:v>
                </c:pt>
                <c:pt idx="2257">
                  <c:v>42801</c:v>
                </c:pt>
                <c:pt idx="2258">
                  <c:v>42802</c:v>
                </c:pt>
                <c:pt idx="2259">
                  <c:v>42803</c:v>
                </c:pt>
                <c:pt idx="2260">
                  <c:v>42804</c:v>
                </c:pt>
                <c:pt idx="2261">
                  <c:v>42805</c:v>
                </c:pt>
                <c:pt idx="2262">
                  <c:v>42806</c:v>
                </c:pt>
                <c:pt idx="2263">
                  <c:v>42807</c:v>
                </c:pt>
                <c:pt idx="2264">
                  <c:v>42808</c:v>
                </c:pt>
                <c:pt idx="2265">
                  <c:v>42809</c:v>
                </c:pt>
                <c:pt idx="2266">
                  <c:v>42810</c:v>
                </c:pt>
                <c:pt idx="2267">
                  <c:v>42811</c:v>
                </c:pt>
                <c:pt idx="2268">
                  <c:v>42812</c:v>
                </c:pt>
                <c:pt idx="2269">
                  <c:v>42813</c:v>
                </c:pt>
                <c:pt idx="2270">
                  <c:v>42814</c:v>
                </c:pt>
                <c:pt idx="2271">
                  <c:v>42815</c:v>
                </c:pt>
                <c:pt idx="2272">
                  <c:v>42816</c:v>
                </c:pt>
                <c:pt idx="2273">
                  <c:v>42817</c:v>
                </c:pt>
                <c:pt idx="2274">
                  <c:v>42818</c:v>
                </c:pt>
                <c:pt idx="2275">
                  <c:v>42819</c:v>
                </c:pt>
                <c:pt idx="2276">
                  <c:v>42820</c:v>
                </c:pt>
                <c:pt idx="2277">
                  <c:v>42821</c:v>
                </c:pt>
                <c:pt idx="2278">
                  <c:v>42822</c:v>
                </c:pt>
                <c:pt idx="2279">
                  <c:v>42823</c:v>
                </c:pt>
                <c:pt idx="2280">
                  <c:v>42824</c:v>
                </c:pt>
                <c:pt idx="2281">
                  <c:v>42825</c:v>
                </c:pt>
                <c:pt idx="2282">
                  <c:v>42826</c:v>
                </c:pt>
                <c:pt idx="2283">
                  <c:v>42827</c:v>
                </c:pt>
                <c:pt idx="2284">
                  <c:v>42828</c:v>
                </c:pt>
                <c:pt idx="2285">
                  <c:v>42829</c:v>
                </c:pt>
                <c:pt idx="2286">
                  <c:v>42830</c:v>
                </c:pt>
                <c:pt idx="2287">
                  <c:v>42831</c:v>
                </c:pt>
                <c:pt idx="2288">
                  <c:v>42832</c:v>
                </c:pt>
                <c:pt idx="2289">
                  <c:v>42833</c:v>
                </c:pt>
                <c:pt idx="2290">
                  <c:v>42834</c:v>
                </c:pt>
                <c:pt idx="2291">
                  <c:v>42835</c:v>
                </c:pt>
                <c:pt idx="2292">
                  <c:v>42836</c:v>
                </c:pt>
                <c:pt idx="2293">
                  <c:v>42837</c:v>
                </c:pt>
                <c:pt idx="2294">
                  <c:v>42838</c:v>
                </c:pt>
                <c:pt idx="2295">
                  <c:v>42839</c:v>
                </c:pt>
                <c:pt idx="2296">
                  <c:v>42840</c:v>
                </c:pt>
                <c:pt idx="2297">
                  <c:v>42841</c:v>
                </c:pt>
                <c:pt idx="2298">
                  <c:v>42842</c:v>
                </c:pt>
                <c:pt idx="2299">
                  <c:v>42843</c:v>
                </c:pt>
                <c:pt idx="2300">
                  <c:v>42844</c:v>
                </c:pt>
                <c:pt idx="2301">
                  <c:v>42845</c:v>
                </c:pt>
                <c:pt idx="2302">
                  <c:v>42846</c:v>
                </c:pt>
                <c:pt idx="2303">
                  <c:v>42847</c:v>
                </c:pt>
                <c:pt idx="2304">
                  <c:v>42848</c:v>
                </c:pt>
                <c:pt idx="2305">
                  <c:v>42849</c:v>
                </c:pt>
                <c:pt idx="2306">
                  <c:v>42850</c:v>
                </c:pt>
                <c:pt idx="2307">
                  <c:v>42851</c:v>
                </c:pt>
                <c:pt idx="2308">
                  <c:v>42852</c:v>
                </c:pt>
                <c:pt idx="2309">
                  <c:v>42853</c:v>
                </c:pt>
                <c:pt idx="2310">
                  <c:v>42854</c:v>
                </c:pt>
                <c:pt idx="2311">
                  <c:v>42855</c:v>
                </c:pt>
                <c:pt idx="2312">
                  <c:v>42856</c:v>
                </c:pt>
                <c:pt idx="2313">
                  <c:v>42857</c:v>
                </c:pt>
                <c:pt idx="2314">
                  <c:v>42858</c:v>
                </c:pt>
                <c:pt idx="2315">
                  <c:v>42859</c:v>
                </c:pt>
                <c:pt idx="2316">
                  <c:v>42860</c:v>
                </c:pt>
                <c:pt idx="2317">
                  <c:v>42861</c:v>
                </c:pt>
                <c:pt idx="2318">
                  <c:v>42862</c:v>
                </c:pt>
                <c:pt idx="2319">
                  <c:v>42863</c:v>
                </c:pt>
                <c:pt idx="2320">
                  <c:v>42864</c:v>
                </c:pt>
                <c:pt idx="2321">
                  <c:v>42865</c:v>
                </c:pt>
                <c:pt idx="2322">
                  <c:v>42866</c:v>
                </c:pt>
                <c:pt idx="2323">
                  <c:v>42867</c:v>
                </c:pt>
                <c:pt idx="2324">
                  <c:v>42868</c:v>
                </c:pt>
                <c:pt idx="2325">
                  <c:v>42869</c:v>
                </c:pt>
                <c:pt idx="2326">
                  <c:v>42870</c:v>
                </c:pt>
                <c:pt idx="2327">
                  <c:v>42871</c:v>
                </c:pt>
                <c:pt idx="2328">
                  <c:v>42872</c:v>
                </c:pt>
                <c:pt idx="2329">
                  <c:v>42873</c:v>
                </c:pt>
                <c:pt idx="2330">
                  <c:v>42874</c:v>
                </c:pt>
                <c:pt idx="2331">
                  <c:v>42875</c:v>
                </c:pt>
                <c:pt idx="2332">
                  <c:v>42876</c:v>
                </c:pt>
                <c:pt idx="2333">
                  <c:v>42877</c:v>
                </c:pt>
                <c:pt idx="2334">
                  <c:v>42878</c:v>
                </c:pt>
                <c:pt idx="2335">
                  <c:v>42879</c:v>
                </c:pt>
                <c:pt idx="2336">
                  <c:v>42880</c:v>
                </c:pt>
                <c:pt idx="2337">
                  <c:v>42881</c:v>
                </c:pt>
                <c:pt idx="2338">
                  <c:v>42882</c:v>
                </c:pt>
                <c:pt idx="2339">
                  <c:v>42883</c:v>
                </c:pt>
                <c:pt idx="2340">
                  <c:v>42884</c:v>
                </c:pt>
                <c:pt idx="2341">
                  <c:v>42885</c:v>
                </c:pt>
                <c:pt idx="2342">
                  <c:v>42886</c:v>
                </c:pt>
                <c:pt idx="2343">
                  <c:v>42887</c:v>
                </c:pt>
                <c:pt idx="2344">
                  <c:v>42888</c:v>
                </c:pt>
                <c:pt idx="2345">
                  <c:v>42889</c:v>
                </c:pt>
                <c:pt idx="2346">
                  <c:v>42890</c:v>
                </c:pt>
                <c:pt idx="2347">
                  <c:v>42891</c:v>
                </c:pt>
                <c:pt idx="2348">
                  <c:v>42892</c:v>
                </c:pt>
                <c:pt idx="2349">
                  <c:v>42893</c:v>
                </c:pt>
                <c:pt idx="2350">
                  <c:v>42894</c:v>
                </c:pt>
                <c:pt idx="2351">
                  <c:v>42895</c:v>
                </c:pt>
                <c:pt idx="2352">
                  <c:v>42896</c:v>
                </c:pt>
                <c:pt idx="2353">
                  <c:v>42897</c:v>
                </c:pt>
                <c:pt idx="2354">
                  <c:v>42898</c:v>
                </c:pt>
                <c:pt idx="2355">
                  <c:v>42899</c:v>
                </c:pt>
                <c:pt idx="2356">
                  <c:v>42900</c:v>
                </c:pt>
                <c:pt idx="2357">
                  <c:v>42901</c:v>
                </c:pt>
                <c:pt idx="2358">
                  <c:v>42902</c:v>
                </c:pt>
                <c:pt idx="2359">
                  <c:v>42903</c:v>
                </c:pt>
                <c:pt idx="2360">
                  <c:v>42904</c:v>
                </c:pt>
                <c:pt idx="2361">
                  <c:v>42905</c:v>
                </c:pt>
                <c:pt idx="2362">
                  <c:v>42906</c:v>
                </c:pt>
                <c:pt idx="2363">
                  <c:v>42907</c:v>
                </c:pt>
                <c:pt idx="2364">
                  <c:v>42908</c:v>
                </c:pt>
                <c:pt idx="2365">
                  <c:v>42909</c:v>
                </c:pt>
                <c:pt idx="2366">
                  <c:v>42910</c:v>
                </c:pt>
                <c:pt idx="2367">
                  <c:v>42911</c:v>
                </c:pt>
                <c:pt idx="2368">
                  <c:v>42912</c:v>
                </c:pt>
                <c:pt idx="2369">
                  <c:v>42913</c:v>
                </c:pt>
                <c:pt idx="2370">
                  <c:v>42914</c:v>
                </c:pt>
                <c:pt idx="2371">
                  <c:v>42915</c:v>
                </c:pt>
                <c:pt idx="2372">
                  <c:v>42916</c:v>
                </c:pt>
                <c:pt idx="2373">
                  <c:v>42917</c:v>
                </c:pt>
                <c:pt idx="2374">
                  <c:v>42918</c:v>
                </c:pt>
                <c:pt idx="2375">
                  <c:v>42919</c:v>
                </c:pt>
                <c:pt idx="2376">
                  <c:v>42920</c:v>
                </c:pt>
                <c:pt idx="2377">
                  <c:v>42921</c:v>
                </c:pt>
                <c:pt idx="2378">
                  <c:v>42922</c:v>
                </c:pt>
                <c:pt idx="2379">
                  <c:v>42923</c:v>
                </c:pt>
                <c:pt idx="2380">
                  <c:v>42924</c:v>
                </c:pt>
                <c:pt idx="2381">
                  <c:v>42925</c:v>
                </c:pt>
                <c:pt idx="2382">
                  <c:v>42926</c:v>
                </c:pt>
                <c:pt idx="2383">
                  <c:v>42927</c:v>
                </c:pt>
                <c:pt idx="2384">
                  <c:v>42928</c:v>
                </c:pt>
                <c:pt idx="2385">
                  <c:v>42929</c:v>
                </c:pt>
                <c:pt idx="2386">
                  <c:v>42930</c:v>
                </c:pt>
                <c:pt idx="2387">
                  <c:v>42931</c:v>
                </c:pt>
                <c:pt idx="2388">
                  <c:v>42932</c:v>
                </c:pt>
                <c:pt idx="2389">
                  <c:v>42933</c:v>
                </c:pt>
                <c:pt idx="2390">
                  <c:v>42934</c:v>
                </c:pt>
                <c:pt idx="2391">
                  <c:v>42935</c:v>
                </c:pt>
                <c:pt idx="2392">
                  <c:v>42936</c:v>
                </c:pt>
                <c:pt idx="2393">
                  <c:v>42937</c:v>
                </c:pt>
                <c:pt idx="2394">
                  <c:v>42938</c:v>
                </c:pt>
                <c:pt idx="2395">
                  <c:v>42939</c:v>
                </c:pt>
                <c:pt idx="2396">
                  <c:v>42940</c:v>
                </c:pt>
                <c:pt idx="2397">
                  <c:v>42941</c:v>
                </c:pt>
                <c:pt idx="2398">
                  <c:v>42942</c:v>
                </c:pt>
                <c:pt idx="2399">
                  <c:v>42943</c:v>
                </c:pt>
                <c:pt idx="2400">
                  <c:v>42944</c:v>
                </c:pt>
                <c:pt idx="2401">
                  <c:v>42945</c:v>
                </c:pt>
                <c:pt idx="2402">
                  <c:v>42946</c:v>
                </c:pt>
                <c:pt idx="2403">
                  <c:v>42947</c:v>
                </c:pt>
                <c:pt idx="2404">
                  <c:v>42948</c:v>
                </c:pt>
                <c:pt idx="2405">
                  <c:v>42949</c:v>
                </c:pt>
                <c:pt idx="2406">
                  <c:v>42950</c:v>
                </c:pt>
                <c:pt idx="2407">
                  <c:v>42951</c:v>
                </c:pt>
                <c:pt idx="2408">
                  <c:v>42952</c:v>
                </c:pt>
                <c:pt idx="2409">
                  <c:v>42953</c:v>
                </c:pt>
                <c:pt idx="2410">
                  <c:v>42954</c:v>
                </c:pt>
                <c:pt idx="2411">
                  <c:v>42955</c:v>
                </c:pt>
                <c:pt idx="2412">
                  <c:v>42956</c:v>
                </c:pt>
                <c:pt idx="2413">
                  <c:v>42957</c:v>
                </c:pt>
                <c:pt idx="2414">
                  <c:v>42958</c:v>
                </c:pt>
                <c:pt idx="2415">
                  <c:v>42959</c:v>
                </c:pt>
                <c:pt idx="2416">
                  <c:v>42960</c:v>
                </c:pt>
                <c:pt idx="2417">
                  <c:v>42961</c:v>
                </c:pt>
                <c:pt idx="2418">
                  <c:v>42962</c:v>
                </c:pt>
                <c:pt idx="2419">
                  <c:v>42963</c:v>
                </c:pt>
                <c:pt idx="2420">
                  <c:v>42964</c:v>
                </c:pt>
                <c:pt idx="2421">
                  <c:v>42965</c:v>
                </c:pt>
                <c:pt idx="2422">
                  <c:v>42966</c:v>
                </c:pt>
                <c:pt idx="2423">
                  <c:v>42967</c:v>
                </c:pt>
                <c:pt idx="2424">
                  <c:v>42968</c:v>
                </c:pt>
                <c:pt idx="2425">
                  <c:v>42969</c:v>
                </c:pt>
                <c:pt idx="2426">
                  <c:v>42970</c:v>
                </c:pt>
                <c:pt idx="2427">
                  <c:v>42971</c:v>
                </c:pt>
                <c:pt idx="2428">
                  <c:v>42972</c:v>
                </c:pt>
                <c:pt idx="2429">
                  <c:v>42973</c:v>
                </c:pt>
                <c:pt idx="2430">
                  <c:v>42974</c:v>
                </c:pt>
                <c:pt idx="2431">
                  <c:v>42975</c:v>
                </c:pt>
                <c:pt idx="2432">
                  <c:v>42976</c:v>
                </c:pt>
                <c:pt idx="2433">
                  <c:v>42977</c:v>
                </c:pt>
                <c:pt idx="2434">
                  <c:v>42978</c:v>
                </c:pt>
                <c:pt idx="2435">
                  <c:v>42979</c:v>
                </c:pt>
                <c:pt idx="2436">
                  <c:v>42980</c:v>
                </c:pt>
                <c:pt idx="2437">
                  <c:v>42981</c:v>
                </c:pt>
                <c:pt idx="2438">
                  <c:v>42982</c:v>
                </c:pt>
                <c:pt idx="2439">
                  <c:v>42983</c:v>
                </c:pt>
                <c:pt idx="2440">
                  <c:v>42984</c:v>
                </c:pt>
                <c:pt idx="2441">
                  <c:v>42985</c:v>
                </c:pt>
                <c:pt idx="2442">
                  <c:v>42986</c:v>
                </c:pt>
                <c:pt idx="2443">
                  <c:v>42987</c:v>
                </c:pt>
                <c:pt idx="2444">
                  <c:v>42988</c:v>
                </c:pt>
                <c:pt idx="2445">
                  <c:v>42989</c:v>
                </c:pt>
                <c:pt idx="2446">
                  <c:v>42990</c:v>
                </c:pt>
                <c:pt idx="2447">
                  <c:v>42991</c:v>
                </c:pt>
                <c:pt idx="2448">
                  <c:v>42992</c:v>
                </c:pt>
                <c:pt idx="2449">
                  <c:v>42993</c:v>
                </c:pt>
                <c:pt idx="2450">
                  <c:v>42994</c:v>
                </c:pt>
                <c:pt idx="2451">
                  <c:v>42995</c:v>
                </c:pt>
                <c:pt idx="2452">
                  <c:v>42996</c:v>
                </c:pt>
                <c:pt idx="2453">
                  <c:v>42997</c:v>
                </c:pt>
                <c:pt idx="2454">
                  <c:v>42998</c:v>
                </c:pt>
                <c:pt idx="2455">
                  <c:v>42999</c:v>
                </c:pt>
                <c:pt idx="2456">
                  <c:v>43000</c:v>
                </c:pt>
                <c:pt idx="2457">
                  <c:v>43001</c:v>
                </c:pt>
                <c:pt idx="2458">
                  <c:v>43002</c:v>
                </c:pt>
                <c:pt idx="2459">
                  <c:v>43003</c:v>
                </c:pt>
                <c:pt idx="2460">
                  <c:v>43004</c:v>
                </c:pt>
                <c:pt idx="2461">
                  <c:v>43005</c:v>
                </c:pt>
                <c:pt idx="2462">
                  <c:v>43006</c:v>
                </c:pt>
                <c:pt idx="2463">
                  <c:v>43007</c:v>
                </c:pt>
                <c:pt idx="2464">
                  <c:v>43008</c:v>
                </c:pt>
                <c:pt idx="2465">
                  <c:v>43009</c:v>
                </c:pt>
                <c:pt idx="2466">
                  <c:v>43010</c:v>
                </c:pt>
                <c:pt idx="2467">
                  <c:v>43011</c:v>
                </c:pt>
                <c:pt idx="2468">
                  <c:v>43012</c:v>
                </c:pt>
                <c:pt idx="2469">
                  <c:v>43013</c:v>
                </c:pt>
                <c:pt idx="2470">
                  <c:v>43014</c:v>
                </c:pt>
                <c:pt idx="2471">
                  <c:v>43015</c:v>
                </c:pt>
                <c:pt idx="2472">
                  <c:v>43016</c:v>
                </c:pt>
                <c:pt idx="2473">
                  <c:v>43017</c:v>
                </c:pt>
                <c:pt idx="2474">
                  <c:v>43018</c:v>
                </c:pt>
                <c:pt idx="2475">
                  <c:v>43019</c:v>
                </c:pt>
                <c:pt idx="2476">
                  <c:v>43020</c:v>
                </c:pt>
                <c:pt idx="2477">
                  <c:v>43021</c:v>
                </c:pt>
                <c:pt idx="2478">
                  <c:v>43022</c:v>
                </c:pt>
                <c:pt idx="2479">
                  <c:v>43023</c:v>
                </c:pt>
                <c:pt idx="2480">
                  <c:v>43024</c:v>
                </c:pt>
                <c:pt idx="2481">
                  <c:v>43025</c:v>
                </c:pt>
                <c:pt idx="2482">
                  <c:v>43026</c:v>
                </c:pt>
                <c:pt idx="2483">
                  <c:v>43027</c:v>
                </c:pt>
                <c:pt idx="2484">
                  <c:v>43028</c:v>
                </c:pt>
                <c:pt idx="2485">
                  <c:v>43029</c:v>
                </c:pt>
                <c:pt idx="2486">
                  <c:v>43030</c:v>
                </c:pt>
                <c:pt idx="2487">
                  <c:v>43031</c:v>
                </c:pt>
                <c:pt idx="2488">
                  <c:v>43032</c:v>
                </c:pt>
                <c:pt idx="2489">
                  <c:v>43033</c:v>
                </c:pt>
                <c:pt idx="2490">
                  <c:v>43034</c:v>
                </c:pt>
                <c:pt idx="2491">
                  <c:v>43035</c:v>
                </c:pt>
                <c:pt idx="2492">
                  <c:v>43036</c:v>
                </c:pt>
                <c:pt idx="2493">
                  <c:v>43037</c:v>
                </c:pt>
                <c:pt idx="2494">
                  <c:v>43038</c:v>
                </c:pt>
                <c:pt idx="2495">
                  <c:v>43039</c:v>
                </c:pt>
                <c:pt idx="2496">
                  <c:v>43040</c:v>
                </c:pt>
                <c:pt idx="2497">
                  <c:v>43041</c:v>
                </c:pt>
                <c:pt idx="2498">
                  <c:v>43042</c:v>
                </c:pt>
                <c:pt idx="2499">
                  <c:v>43043</c:v>
                </c:pt>
                <c:pt idx="2500">
                  <c:v>43044</c:v>
                </c:pt>
                <c:pt idx="2501">
                  <c:v>43045</c:v>
                </c:pt>
                <c:pt idx="2502">
                  <c:v>43046</c:v>
                </c:pt>
                <c:pt idx="2503">
                  <c:v>43047</c:v>
                </c:pt>
                <c:pt idx="2504">
                  <c:v>43048</c:v>
                </c:pt>
                <c:pt idx="2505">
                  <c:v>43049</c:v>
                </c:pt>
                <c:pt idx="2506">
                  <c:v>43050</c:v>
                </c:pt>
                <c:pt idx="2507">
                  <c:v>43051</c:v>
                </c:pt>
                <c:pt idx="2508">
                  <c:v>43052</c:v>
                </c:pt>
                <c:pt idx="2509">
                  <c:v>43053</c:v>
                </c:pt>
                <c:pt idx="2510">
                  <c:v>43054</c:v>
                </c:pt>
                <c:pt idx="2511">
                  <c:v>43055</c:v>
                </c:pt>
                <c:pt idx="2512">
                  <c:v>43056</c:v>
                </c:pt>
                <c:pt idx="2513">
                  <c:v>43057</c:v>
                </c:pt>
                <c:pt idx="2514">
                  <c:v>43058</c:v>
                </c:pt>
                <c:pt idx="2515">
                  <c:v>43059</c:v>
                </c:pt>
                <c:pt idx="2516">
                  <c:v>43060</c:v>
                </c:pt>
                <c:pt idx="2517">
                  <c:v>43061</c:v>
                </c:pt>
                <c:pt idx="2518">
                  <c:v>43062</c:v>
                </c:pt>
                <c:pt idx="2519">
                  <c:v>43063</c:v>
                </c:pt>
                <c:pt idx="2520">
                  <c:v>43064</c:v>
                </c:pt>
                <c:pt idx="2521">
                  <c:v>43065</c:v>
                </c:pt>
                <c:pt idx="2522">
                  <c:v>43066</c:v>
                </c:pt>
                <c:pt idx="2523">
                  <c:v>43067</c:v>
                </c:pt>
                <c:pt idx="2524">
                  <c:v>43068</c:v>
                </c:pt>
                <c:pt idx="2525">
                  <c:v>43069</c:v>
                </c:pt>
                <c:pt idx="2526">
                  <c:v>43070</c:v>
                </c:pt>
                <c:pt idx="2527">
                  <c:v>43071</c:v>
                </c:pt>
                <c:pt idx="2528">
                  <c:v>43072</c:v>
                </c:pt>
                <c:pt idx="2529">
                  <c:v>43073</c:v>
                </c:pt>
                <c:pt idx="2530">
                  <c:v>43074</c:v>
                </c:pt>
                <c:pt idx="2531">
                  <c:v>43075</c:v>
                </c:pt>
                <c:pt idx="2532">
                  <c:v>43076</c:v>
                </c:pt>
                <c:pt idx="2533">
                  <c:v>43077</c:v>
                </c:pt>
                <c:pt idx="2534">
                  <c:v>43078</c:v>
                </c:pt>
                <c:pt idx="2535">
                  <c:v>43079</c:v>
                </c:pt>
                <c:pt idx="2536">
                  <c:v>43080</c:v>
                </c:pt>
                <c:pt idx="2537">
                  <c:v>43081</c:v>
                </c:pt>
                <c:pt idx="2538">
                  <c:v>43082</c:v>
                </c:pt>
                <c:pt idx="2539">
                  <c:v>43083</c:v>
                </c:pt>
                <c:pt idx="2540">
                  <c:v>43084</c:v>
                </c:pt>
                <c:pt idx="2541">
                  <c:v>43085</c:v>
                </c:pt>
                <c:pt idx="2542">
                  <c:v>43086</c:v>
                </c:pt>
                <c:pt idx="2543">
                  <c:v>43087</c:v>
                </c:pt>
                <c:pt idx="2544">
                  <c:v>43088</c:v>
                </c:pt>
                <c:pt idx="2545">
                  <c:v>43089</c:v>
                </c:pt>
                <c:pt idx="2546">
                  <c:v>43090</c:v>
                </c:pt>
                <c:pt idx="2547">
                  <c:v>43091</c:v>
                </c:pt>
                <c:pt idx="2548">
                  <c:v>43092</c:v>
                </c:pt>
                <c:pt idx="2549">
                  <c:v>43093</c:v>
                </c:pt>
                <c:pt idx="2550">
                  <c:v>43094</c:v>
                </c:pt>
                <c:pt idx="2551">
                  <c:v>43095</c:v>
                </c:pt>
                <c:pt idx="2552">
                  <c:v>43096</c:v>
                </c:pt>
                <c:pt idx="2553">
                  <c:v>43097</c:v>
                </c:pt>
                <c:pt idx="2554">
                  <c:v>43098</c:v>
                </c:pt>
                <c:pt idx="2555">
                  <c:v>43099</c:v>
                </c:pt>
                <c:pt idx="2556">
                  <c:v>43100</c:v>
                </c:pt>
                <c:pt idx="2557">
                  <c:v>43101</c:v>
                </c:pt>
                <c:pt idx="2558">
                  <c:v>43102</c:v>
                </c:pt>
                <c:pt idx="2559">
                  <c:v>43103</c:v>
                </c:pt>
                <c:pt idx="2560">
                  <c:v>43104</c:v>
                </c:pt>
                <c:pt idx="2561">
                  <c:v>43105</c:v>
                </c:pt>
                <c:pt idx="2562">
                  <c:v>43106</c:v>
                </c:pt>
                <c:pt idx="2563">
                  <c:v>43107</c:v>
                </c:pt>
                <c:pt idx="2564">
                  <c:v>43108</c:v>
                </c:pt>
                <c:pt idx="2565">
                  <c:v>43109</c:v>
                </c:pt>
                <c:pt idx="2566">
                  <c:v>43110</c:v>
                </c:pt>
                <c:pt idx="2567">
                  <c:v>43111</c:v>
                </c:pt>
                <c:pt idx="2568">
                  <c:v>43112</c:v>
                </c:pt>
                <c:pt idx="2569">
                  <c:v>43113</c:v>
                </c:pt>
                <c:pt idx="2570">
                  <c:v>43114</c:v>
                </c:pt>
                <c:pt idx="2571">
                  <c:v>43115</c:v>
                </c:pt>
                <c:pt idx="2572">
                  <c:v>43116</c:v>
                </c:pt>
                <c:pt idx="2573">
                  <c:v>43117</c:v>
                </c:pt>
                <c:pt idx="2574">
                  <c:v>43118</c:v>
                </c:pt>
                <c:pt idx="2575">
                  <c:v>43119</c:v>
                </c:pt>
                <c:pt idx="2576">
                  <c:v>43120</c:v>
                </c:pt>
                <c:pt idx="2577">
                  <c:v>43121</c:v>
                </c:pt>
                <c:pt idx="2578">
                  <c:v>43122</c:v>
                </c:pt>
                <c:pt idx="2579">
                  <c:v>43123</c:v>
                </c:pt>
                <c:pt idx="2580">
                  <c:v>43124</c:v>
                </c:pt>
                <c:pt idx="2581">
                  <c:v>43125</c:v>
                </c:pt>
                <c:pt idx="2582">
                  <c:v>43126</c:v>
                </c:pt>
                <c:pt idx="2583">
                  <c:v>43127</c:v>
                </c:pt>
                <c:pt idx="2584">
                  <c:v>43128</c:v>
                </c:pt>
                <c:pt idx="2585">
                  <c:v>43129</c:v>
                </c:pt>
                <c:pt idx="2586">
                  <c:v>43130</c:v>
                </c:pt>
                <c:pt idx="2587">
                  <c:v>43131</c:v>
                </c:pt>
                <c:pt idx="2588">
                  <c:v>43132</c:v>
                </c:pt>
                <c:pt idx="2589">
                  <c:v>43133</c:v>
                </c:pt>
                <c:pt idx="2590">
                  <c:v>43134</c:v>
                </c:pt>
                <c:pt idx="2591">
                  <c:v>43135</c:v>
                </c:pt>
                <c:pt idx="2592">
                  <c:v>43136</c:v>
                </c:pt>
                <c:pt idx="2593">
                  <c:v>43137</c:v>
                </c:pt>
                <c:pt idx="2594">
                  <c:v>43138</c:v>
                </c:pt>
                <c:pt idx="2595">
                  <c:v>43139</c:v>
                </c:pt>
                <c:pt idx="2596">
                  <c:v>43140</c:v>
                </c:pt>
                <c:pt idx="2597">
                  <c:v>43141</c:v>
                </c:pt>
                <c:pt idx="2598">
                  <c:v>43142</c:v>
                </c:pt>
                <c:pt idx="2599">
                  <c:v>43143</c:v>
                </c:pt>
                <c:pt idx="2600">
                  <c:v>43144</c:v>
                </c:pt>
                <c:pt idx="2601">
                  <c:v>43145</c:v>
                </c:pt>
                <c:pt idx="2602">
                  <c:v>43146</c:v>
                </c:pt>
                <c:pt idx="2603">
                  <c:v>43147</c:v>
                </c:pt>
                <c:pt idx="2604">
                  <c:v>43148</c:v>
                </c:pt>
                <c:pt idx="2605">
                  <c:v>43149</c:v>
                </c:pt>
                <c:pt idx="2606">
                  <c:v>43150</c:v>
                </c:pt>
                <c:pt idx="2607">
                  <c:v>43151</c:v>
                </c:pt>
                <c:pt idx="2608">
                  <c:v>43152</c:v>
                </c:pt>
                <c:pt idx="2609">
                  <c:v>43153</c:v>
                </c:pt>
                <c:pt idx="2610">
                  <c:v>43154</c:v>
                </c:pt>
                <c:pt idx="2611">
                  <c:v>43155</c:v>
                </c:pt>
                <c:pt idx="2612">
                  <c:v>43156</c:v>
                </c:pt>
                <c:pt idx="2613">
                  <c:v>43157</c:v>
                </c:pt>
                <c:pt idx="2614">
                  <c:v>43158</c:v>
                </c:pt>
                <c:pt idx="2615">
                  <c:v>43159</c:v>
                </c:pt>
                <c:pt idx="2616">
                  <c:v>43160</c:v>
                </c:pt>
                <c:pt idx="2617">
                  <c:v>43161</c:v>
                </c:pt>
                <c:pt idx="2618">
                  <c:v>43162</c:v>
                </c:pt>
                <c:pt idx="2619">
                  <c:v>43163</c:v>
                </c:pt>
                <c:pt idx="2620">
                  <c:v>43164</c:v>
                </c:pt>
                <c:pt idx="2621">
                  <c:v>43165</c:v>
                </c:pt>
                <c:pt idx="2622">
                  <c:v>43166</c:v>
                </c:pt>
                <c:pt idx="2623">
                  <c:v>43167</c:v>
                </c:pt>
                <c:pt idx="2624">
                  <c:v>43168</c:v>
                </c:pt>
                <c:pt idx="2625">
                  <c:v>43169</c:v>
                </c:pt>
                <c:pt idx="2626">
                  <c:v>43170</c:v>
                </c:pt>
                <c:pt idx="2627">
                  <c:v>43171</c:v>
                </c:pt>
                <c:pt idx="2628">
                  <c:v>43172</c:v>
                </c:pt>
                <c:pt idx="2629">
                  <c:v>43173</c:v>
                </c:pt>
                <c:pt idx="2630">
                  <c:v>43174</c:v>
                </c:pt>
                <c:pt idx="2631">
                  <c:v>43175</c:v>
                </c:pt>
                <c:pt idx="2632">
                  <c:v>43176</c:v>
                </c:pt>
                <c:pt idx="2633">
                  <c:v>43177</c:v>
                </c:pt>
                <c:pt idx="2634">
                  <c:v>43178</c:v>
                </c:pt>
                <c:pt idx="2635">
                  <c:v>43179</c:v>
                </c:pt>
                <c:pt idx="2636">
                  <c:v>43180</c:v>
                </c:pt>
                <c:pt idx="2637">
                  <c:v>43181</c:v>
                </c:pt>
                <c:pt idx="2638">
                  <c:v>43182</c:v>
                </c:pt>
                <c:pt idx="2639">
                  <c:v>43183</c:v>
                </c:pt>
                <c:pt idx="2640">
                  <c:v>43184</c:v>
                </c:pt>
                <c:pt idx="2641">
                  <c:v>43185</c:v>
                </c:pt>
                <c:pt idx="2642">
                  <c:v>43186</c:v>
                </c:pt>
                <c:pt idx="2643">
                  <c:v>43187</c:v>
                </c:pt>
                <c:pt idx="2644">
                  <c:v>43188</c:v>
                </c:pt>
                <c:pt idx="2645">
                  <c:v>43189</c:v>
                </c:pt>
                <c:pt idx="2646">
                  <c:v>43190</c:v>
                </c:pt>
                <c:pt idx="2647">
                  <c:v>43191</c:v>
                </c:pt>
                <c:pt idx="2648">
                  <c:v>43192</c:v>
                </c:pt>
                <c:pt idx="2649">
                  <c:v>43193</c:v>
                </c:pt>
                <c:pt idx="2650">
                  <c:v>43194</c:v>
                </c:pt>
                <c:pt idx="2651">
                  <c:v>43195</c:v>
                </c:pt>
                <c:pt idx="2652">
                  <c:v>43196</c:v>
                </c:pt>
                <c:pt idx="2653">
                  <c:v>43197</c:v>
                </c:pt>
                <c:pt idx="2654">
                  <c:v>43198</c:v>
                </c:pt>
                <c:pt idx="2655">
                  <c:v>43199</c:v>
                </c:pt>
                <c:pt idx="2656">
                  <c:v>43200</c:v>
                </c:pt>
                <c:pt idx="2657">
                  <c:v>43201</c:v>
                </c:pt>
                <c:pt idx="2658">
                  <c:v>43202</c:v>
                </c:pt>
                <c:pt idx="2659">
                  <c:v>43203</c:v>
                </c:pt>
                <c:pt idx="2660">
                  <c:v>43204</c:v>
                </c:pt>
                <c:pt idx="2661">
                  <c:v>43205</c:v>
                </c:pt>
                <c:pt idx="2662">
                  <c:v>43206</c:v>
                </c:pt>
                <c:pt idx="2663">
                  <c:v>43207</c:v>
                </c:pt>
                <c:pt idx="2664">
                  <c:v>43208</c:v>
                </c:pt>
                <c:pt idx="2665">
                  <c:v>43209</c:v>
                </c:pt>
                <c:pt idx="2666">
                  <c:v>43210</c:v>
                </c:pt>
                <c:pt idx="2667">
                  <c:v>43211</c:v>
                </c:pt>
                <c:pt idx="2668">
                  <c:v>43212</c:v>
                </c:pt>
                <c:pt idx="2669">
                  <c:v>43213</c:v>
                </c:pt>
                <c:pt idx="2670">
                  <c:v>43214</c:v>
                </c:pt>
                <c:pt idx="2671">
                  <c:v>43215</c:v>
                </c:pt>
                <c:pt idx="2672">
                  <c:v>43216</c:v>
                </c:pt>
                <c:pt idx="2673">
                  <c:v>43217</c:v>
                </c:pt>
                <c:pt idx="2674">
                  <c:v>43218</c:v>
                </c:pt>
                <c:pt idx="2675">
                  <c:v>43219</c:v>
                </c:pt>
                <c:pt idx="2676">
                  <c:v>43220</c:v>
                </c:pt>
                <c:pt idx="2677">
                  <c:v>43221</c:v>
                </c:pt>
                <c:pt idx="2678">
                  <c:v>43222</c:v>
                </c:pt>
                <c:pt idx="2679">
                  <c:v>43223</c:v>
                </c:pt>
                <c:pt idx="2680">
                  <c:v>43224</c:v>
                </c:pt>
                <c:pt idx="2681">
                  <c:v>43225</c:v>
                </c:pt>
                <c:pt idx="2682">
                  <c:v>43226</c:v>
                </c:pt>
                <c:pt idx="2683">
                  <c:v>43227</c:v>
                </c:pt>
                <c:pt idx="2684">
                  <c:v>43228</c:v>
                </c:pt>
                <c:pt idx="2685">
                  <c:v>43229</c:v>
                </c:pt>
                <c:pt idx="2686">
                  <c:v>43230</c:v>
                </c:pt>
                <c:pt idx="2687">
                  <c:v>43231</c:v>
                </c:pt>
                <c:pt idx="2688">
                  <c:v>43232</c:v>
                </c:pt>
                <c:pt idx="2689">
                  <c:v>43233</c:v>
                </c:pt>
                <c:pt idx="2690">
                  <c:v>43234</c:v>
                </c:pt>
                <c:pt idx="2691">
                  <c:v>43235</c:v>
                </c:pt>
                <c:pt idx="2692">
                  <c:v>43236</c:v>
                </c:pt>
                <c:pt idx="2693">
                  <c:v>43237</c:v>
                </c:pt>
                <c:pt idx="2694">
                  <c:v>43238</c:v>
                </c:pt>
                <c:pt idx="2695">
                  <c:v>43239</c:v>
                </c:pt>
                <c:pt idx="2696">
                  <c:v>43240</c:v>
                </c:pt>
                <c:pt idx="2697">
                  <c:v>43241</c:v>
                </c:pt>
                <c:pt idx="2698">
                  <c:v>43242</c:v>
                </c:pt>
                <c:pt idx="2699">
                  <c:v>43243</c:v>
                </c:pt>
                <c:pt idx="2700">
                  <c:v>43244</c:v>
                </c:pt>
                <c:pt idx="2701">
                  <c:v>43245</c:v>
                </c:pt>
                <c:pt idx="2702">
                  <c:v>43246</c:v>
                </c:pt>
                <c:pt idx="2703">
                  <c:v>43247</c:v>
                </c:pt>
                <c:pt idx="2704">
                  <c:v>43248</c:v>
                </c:pt>
                <c:pt idx="2705">
                  <c:v>43249</c:v>
                </c:pt>
                <c:pt idx="2706">
                  <c:v>43250</c:v>
                </c:pt>
                <c:pt idx="2707">
                  <c:v>43251</c:v>
                </c:pt>
                <c:pt idx="2708">
                  <c:v>43252</c:v>
                </c:pt>
                <c:pt idx="2709">
                  <c:v>43253</c:v>
                </c:pt>
                <c:pt idx="2710">
                  <c:v>43254</c:v>
                </c:pt>
                <c:pt idx="2711">
                  <c:v>43255</c:v>
                </c:pt>
                <c:pt idx="2712">
                  <c:v>43256</c:v>
                </c:pt>
                <c:pt idx="2713">
                  <c:v>43257</c:v>
                </c:pt>
                <c:pt idx="2714">
                  <c:v>43258</c:v>
                </c:pt>
                <c:pt idx="2715">
                  <c:v>43259</c:v>
                </c:pt>
                <c:pt idx="2716">
                  <c:v>43260</c:v>
                </c:pt>
                <c:pt idx="2717">
                  <c:v>43261</c:v>
                </c:pt>
                <c:pt idx="2718">
                  <c:v>43262</c:v>
                </c:pt>
                <c:pt idx="2719">
                  <c:v>43263</c:v>
                </c:pt>
                <c:pt idx="2720">
                  <c:v>43264</c:v>
                </c:pt>
                <c:pt idx="2721">
                  <c:v>43265</c:v>
                </c:pt>
                <c:pt idx="2722">
                  <c:v>43266</c:v>
                </c:pt>
                <c:pt idx="2723">
                  <c:v>43267</c:v>
                </c:pt>
                <c:pt idx="2724">
                  <c:v>43268</c:v>
                </c:pt>
                <c:pt idx="2725">
                  <c:v>43269</c:v>
                </c:pt>
                <c:pt idx="2726">
                  <c:v>43270</c:v>
                </c:pt>
                <c:pt idx="2727">
                  <c:v>43271</c:v>
                </c:pt>
                <c:pt idx="2728">
                  <c:v>43272</c:v>
                </c:pt>
                <c:pt idx="2729">
                  <c:v>43273</c:v>
                </c:pt>
                <c:pt idx="2730">
                  <c:v>43274</c:v>
                </c:pt>
                <c:pt idx="2731">
                  <c:v>43275</c:v>
                </c:pt>
                <c:pt idx="2732">
                  <c:v>43276</c:v>
                </c:pt>
                <c:pt idx="2733">
                  <c:v>43277</c:v>
                </c:pt>
                <c:pt idx="2734">
                  <c:v>43278</c:v>
                </c:pt>
                <c:pt idx="2735">
                  <c:v>43279</c:v>
                </c:pt>
                <c:pt idx="2736">
                  <c:v>43280</c:v>
                </c:pt>
                <c:pt idx="2737">
                  <c:v>43281</c:v>
                </c:pt>
                <c:pt idx="2738">
                  <c:v>43282</c:v>
                </c:pt>
                <c:pt idx="2739">
                  <c:v>43283</c:v>
                </c:pt>
                <c:pt idx="2740">
                  <c:v>43284</c:v>
                </c:pt>
                <c:pt idx="2741">
                  <c:v>43285</c:v>
                </c:pt>
                <c:pt idx="2742">
                  <c:v>43286</c:v>
                </c:pt>
                <c:pt idx="2743">
                  <c:v>43287</c:v>
                </c:pt>
                <c:pt idx="2744">
                  <c:v>43288</c:v>
                </c:pt>
                <c:pt idx="2745">
                  <c:v>43289</c:v>
                </c:pt>
                <c:pt idx="2746">
                  <c:v>43290</c:v>
                </c:pt>
                <c:pt idx="2747">
                  <c:v>43291</c:v>
                </c:pt>
                <c:pt idx="2748">
                  <c:v>43292</c:v>
                </c:pt>
                <c:pt idx="2749">
                  <c:v>43293</c:v>
                </c:pt>
                <c:pt idx="2750">
                  <c:v>43294</c:v>
                </c:pt>
                <c:pt idx="2751">
                  <c:v>43295</c:v>
                </c:pt>
                <c:pt idx="2752">
                  <c:v>43296</c:v>
                </c:pt>
                <c:pt idx="2753">
                  <c:v>43297</c:v>
                </c:pt>
                <c:pt idx="2754">
                  <c:v>43298</c:v>
                </c:pt>
                <c:pt idx="2755">
                  <c:v>43299</c:v>
                </c:pt>
                <c:pt idx="2756">
                  <c:v>43300</c:v>
                </c:pt>
                <c:pt idx="2757">
                  <c:v>43301</c:v>
                </c:pt>
                <c:pt idx="2758">
                  <c:v>43302</c:v>
                </c:pt>
                <c:pt idx="2759">
                  <c:v>43303</c:v>
                </c:pt>
                <c:pt idx="2760">
                  <c:v>43304</c:v>
                </c:pt>
                <c:pt idx="2761">
                  <c:v>43305</c:v>
                </c:pt>
                <c:pt idx="2762">
                  <c:v>43306</c:v>
                </c:pt>
                <c:pt idx="2763">
                  <c:v>43307</c:v>
                </c:pt>
                <c:pt idx="2764">
                  <c:v>43308</c:v>
                </c:pt>
                <c:pt idx="2765">
                  <c:v>43309</c:v>
                </c:pt>
                <c:pt idx="2766">
                  <c:v>43310</c:v>
                </c:pt>
                <c:pt idx="2767">
                  <c:v>43311</c:v>
                </c:pt>
                <c:pt idx="2768">
                  <c:v>43312</c:v>
                </c:pt>
                <c:pt idx="2769">
                  <c:v>43313</c:v>
                </c:pt>
                <c:pt idx="2770">
                  <c:v>43314</c:v>
                </c:pt>
                <c:pt idx="2771">
                  <c:v>43315</c:v>
                </c:pt>
                <c:pt idx="2772">
                  <c:v>43316</c:v>
                </c:pt>
                <c:pt idx="2773">
                  <c:v>43317</c:v>
                </c:pt>
                <c:pt idx="2774">
                  <c:v>43318</c:v>
                </c:pt>
                <c:pt idx="2775">
                  <c:v>43319</c:v>
                </c:pt>
                <c:pt idx="2776">
                  <c:v>43320</c:v>
                </c:pt>
                <c:pt idx="2777">
                  <c:v>43321</c:v>
                </c:pt>
                <c:pt idx="2778">
                  <c:v>43322</c:v>
                </c:pt>
                <c:pt idx="2779">
                  <c:v>43323</c:v>
                </c:pt>
                <c:pt idx="2780">
                  <c:v>43324</c:v>
                </c:pt>
                <c:pt idx="2781">
                  <c:v>43325</c:v>
                </c:pt>
                <c:pt idx="2782">
                  <c:v>43326</c:v>
                </c:pt>
                <c:pt idx="2783">
                  <c:v>43327</c:v>
                </c:pt>
                <c:pt idx="2784">
                  <c:v>43328</c:v>
                </c:pt>
                <c:pt idx="2785">
                  <c:v>43329</c:v>
                </c:pt>
                <c:pt idx="2786">
                  <c:v>43330</c:v>
                </c:pt>
                <c:pt idx="2787">
                  <c:v>43331</c:v>
                </c:pt>
                <c:pt idx="2788">
                  <c:v>43332</c:v>
                </c:pt>
                <c:pt idx="2789">
                  <c:v>43333</c:v>
                </c:pt>
                <c:pt idx="2790">
                  <c:v>43334</c:v>
                </c:pt>
                <c:pt idx="2791">
                  <c:v>43335</c:v>
                </c:pt>
                <c:pt idx="2792">
                  <c:v>43336</c:v>
                </c:pt>
                <c:pt idx="2793">
                  <c:v>43337</c:v>
                </c:pt>
                <c:pt idx="2794">
                  <c:v>43338</c:v>
                </c:pt>
                <c:pt idx="2795">
                  <c:v>43339</c:v>
                </c:pt>
                <c:pt idx="2796">
                  <c:v>43340</c:v>
                </c:pt>
                <c:pt idx="2797">
                  <c:v>43341</c:v>
                </c:pt>
                <c:pt idx="2798">
                  <c:v>43342</c:v>
                </c:pt>
                <c:pt idx="2799">
                  <c:v>43343</c:v>
                </c:pt>
                <c:pt idx="2800">
                  <c:v>43344</c:v>
                </c:pt>
                <c:pt idx="2801">
                  <c:v>43345</c:v>
                </c:pt>
                <c:pt idx="2802">
                  <c:v>43346</c:v>
                </c:pt>
                <c:pt idx="2803">
                  <c:v>43347</c:v>
                </c:pt>
                <c:pt idx="2804">
                  <c:v>43348</c:v>
                </c:pt>
                <c:pt idx="2805">
                  <c:v>43349</c:v>
                </c:pt>
                <c:pt idx="2806">
                  <c:v>43350</c:v>
                </c:pt>
                <c:pt idx="2807">
                  <c:v>43351</c:v>
                </c:pt>
                <c:pt idx="2808">
                  <c:v>43352</c:v>
                </c:pt>
                <c:pt idx="2809">
                  <c:v>43353</c:v>
                </c:pt>
                <c:pt idx="2810">
                  <c:v>43354</c:v>
                </c:pt>
                <c:pt idx="2811">
                  <c:v>43355</c:v>
                </c:pt>
                <c:pt idx="2812">
                  <c:v>43356</c:v>
                </c:pt>
                <c:pt idx="2813">
                  <c:v>43357</c:v>
                </c:pt>
                <c:pt idx="2814">
                  <c:v>43358</c:v>
                </c:pt>
                <c:pt idx="2815">
                  <c:v>43359</c:v>
                </c:pt>
                <c:pt idx="2816">
                  <c:v>43360</c:v>
                </c:pt>
                <c:pt idx="2817">
                  <c:v>43361</c:v>
                </c:pt>
                <c:pt idx="2818">
                  <c:v>43362</c:v>
                </c:pt>
                <c:pt idx="2819">
                  <c:v>43363</c:v>
                </c:pt>
                <c:pt idx="2820">
                  <c:v>43364</c:v>
                </c:pt>
                <c:pt idx="2821">
                  <c:v>43365</c:v>
                </c:pt>
                <c:pt idx="2822">
                  <c:v>43366</c:v>
                </c:pt>
                <c:pt idx="2823">
                  <c:v>43367</c:v>
                </c:pt>
                <c:pt idx="2824">
                  <c:v>43368</c:v>
                </c:pt>
                <c:pt idx="2825">
                  <c:v>43369</c:v>
                </c:pt>
                <c:pt idx="2826">
                  <c:v>43370</c:v>
                </c:pt>
                <c:pt idx="2827">
                  <c:v>43371</c:v>
                </c:pt>
                <c:pt idx="2828">
                  <c:v>43372</c:v>
                </c:pt>
                <c:pt idx="2829">
                  <c:v>43373</c:v>
                </c:pt>
                <c:pt idx="2830">
                  <c:v>43374</c:v>
                </c:pt>
                <c:pt idx="2831">
                  <c:v>43375</c:v>
                </c:pt>
                <c:pt idx="2832">
                  <c:v>43376</c:v>
                </c:pt>
                <c:pt idx="2833">
                  <c:v>43377</c:v>
                </c:pt>
                <c:pt idx="2834">
                  <c:v>43378</c:v>
                </c:pt>
                <c:pt idx="2835">
                  <c:v>43379</c:v>
                </c:pt>
                <c:pt idx="2836">
                  <c:v>43380</c:v>
                </c:pt>
                <c:pt idx="2837">
                  <c:v>43381</c:v>
                </c:pt>
                <c:pt idx="2838">
                  <c:v>43382</c:v>
                </c:pt>
                <c:pt idx="2839">
                  <c:v>43383</c:v>
                </c:pt>
                <c:pt idx="2840">
                  <c:v>43384</c:v>
                </c:pt>
                <c:pt idx="2841">
                  <c:v>43385</c:v>
                </c:pt>
                <c:pt idx="2842">
                  <c:v>43386</c:v>
                </c:pt>
                <c:pt idx="2843">
                  <c:v>43387</c:v>
                </c:pt>
                <c:pt idx="2844">
                  <c:v>43388</c:v>
                </c:pt>
                <c:pt idx="2845">
                  <c:v>43389</c:v>
                </c:pt>
                <c:pt idx="2846">
                  <c:v>43390</c:v>
                </c:pt>
                <c:pt idx="2847">
                  <c:v>43391</c:v>
                </c:pt>
                <c:pt idx="2848">
                  <c:v>43392</c:v>
                </c:pt>
                <c:pt idx="2849">
                  <c:v>43393</c:v>
                </c:pt>
                <c:pt idx="2850">
                  <c:v>43394</c:v>
                </c:pt>
                <c:pt idx="2851">
                  <c:v>43395</c:v>
                </c:pt>
                <c:pt idx="2852">
                  <c:v>43396</c:v>
                </c:pt>
                <c:pt idx="2853">
                  <c:v>43397</c:v>
                </c:pt>
                <c:pt idx="2854">
                  <c:v>43398</c:v>
                </c:pt>
                <c:pt idx="2855">
                  <c:v>43399</c:v>
                </c:pt>
                <c:pt idx="2856">
                  <c:v>43400</c:v>
                </c:pt>
                <c:pt idx="2857">
                  <c:v>43401</c:v>
                </c:pt>
                <c:pt idx="2858">
                  <c:v>43402</c:v>
                </c:pt>
                <c:pt idx="2859">
                  <c:v>43403</c:v>
                </c:pt>
                <c:pt idx="2860">
                  <c:v>43404</c:v>
                </c:pt>
                <c:pt idx="2861">
                  <c:v>43405</c:v>
                </c:pt>
                <c:pt idx="2862">
                  <c:v>43406</c:v>
                </c:pt>
                <c:pt idx="2863">
                  <c:v>43407</c:v>
                </c:pt>
                <c:pt idx="2864">
                  <c:v>43408</c:v>
                </c:pt>
                <c:pt idx="2865">
                  <c:v>43409</c:v>
                </c:pt>
                <c:pt idx="2866">
                  <c:v>43410</c:v>
                </c:pt>
                <c:pt idx="2867">
                  <c:v>43411</c:v>
                </c:pt>
                <c:pt idx="2868">
                  <c:v>43412</c:v>
                </c:pt>
                <c:pt idx="2869">
                  <c:v>43413</c:v>
                </c:pt>
                <c:pt idx="2870">
                  <c:v>43414</c:v>
                </c:pt>
                <c:pt idx="2871">
                  <c:v>43415</c:v>
                </c:pt>
                <c:pt idx="2872">
                  <c:v>43416</c:v>
                </c:pt>
                <c:pt idx="2873">
                  <c:v>43417</c:v>
                </c:pt>
                <c:pt idx="2874">
                  <c:v>43418</c:v>
                </c:pt>
                <c:pt idx="2875">
                  <c:v>43419</c:v>
                </c:pt>
                <c:pt idx="2876">
                  <c:v>43420</c:v>
                </c:pt>
                <c:pt idx="2877">
                  <c:v>43421</c:v>
                </c:pt>
                <c:pt idx="2878">
                  <c:v>43422</c:v>
                </c:pt>
                <c:pt idx="2879">
                  <c:v>43423</c:v>
                </c:pt>
                <c:pt idx="2880">
                  <c:v>43424</c:v>
                </c:pt>
                <c:pt idx="2881">
                  <c:v>43425</c:v>
                </c:pt>
                <c:pt idx="2882">
                  <c:v>43426</c:v>
                </c:pt>
                <c:pt idx="2883">
                  <c:v>43427</c:v>
                </c:pt>
                <c:pt idx="2884">
                  <c:v>43428</c:v>
                </c:pt>
                <c:pt idx="2885">
                  <c:v>43429</c:v>
                </c:pt>
                <c:pt idx="2886">
                  <c:v>43430</c:v>
                </c:pt>
                <c:pt idx="2887">
                  <c:v>43431</c:v>
                </c:pt>
                <c:pt idx="2888">
                  <c:v>43432</c:v>
                </c:pt>
                <c:pt idx="2889">
                  <c:v>43433</c:v>
                </c:pt>
                <c:pt idx="2890">
                  <c:v>43434</c:v>
                </c:pt>
                <c:pt idx="2891">
                  <c:v>43435</c:v>
                </c:pt>
                <c:pt idx="2892">
                  <c:v>43436</c:v>
                </c:pt>
                <c:pt idx="2893">
                  <c:v>43437</c:v>
                </c:pt>
                <c:pt idx="2894">
                  <c:v>43438</c:v>
                </c:pt>
                <c:pt idx="2895">
                  <c:v>43439</c:v>
                </c:pt>
                <c:pt idx="2896">
                  <c:v>43440</c:v>
                </c:pt>
                <c:pt idx="2897">
                  <c:v>43441</c:v>
                </c:pt>
                <c:pt idx="2898">
                  <c:v>43442</c:v>
                </c:pt>
                <c:pt idx="2899">
                  <c:v>43443</c:v>
                </c:pt>
                <c:pt idx="2900">
                  <c:v>43444</c:v>
                </c:pt>
                <c:pt idx="2901">
                  <c:v>43445</c:v>
                </c:pt>
                <c:pt idx="2902">
                  <c:v>43446</c:v>
                </c:pt>
                <c:pt idx="2903">
                  <c:v>43447</c:v>
                </c:pt>
                <c:pt idx="2904">
                  <c:v>43448</c:v>
                </c:pt>
                <c:pt idx="2905">
                  <c:v>43449</c:v>
                </c:pt>
                <c:pt idx="2906">
                  <c:v>43450</c:v>
                </c:pt>
                <c:pt idx="2907">
                  <c:v>43451</c:v>
                </c:pt>
                <c:pt idx="2908">
                  <c:v>43452</c:v>
                </c:pt>
                <c:pt idx="2909">
                  <c:v>43453</c:v>
                </c:pt>
                <c:pt idx="2910">
                  <c:v>43454</c:v>
                </c:pt>
                <c:pt idx="2911">
                  <c:v>43455</c:v>
                </c:pt>
                <c:pt idx="2912">
                  <c:v>43456</c:v>
                </c:pt>
                <c:pt idx="2913">
                  <c:v>43457</c:v>
                </c:pt>
                <c:pt idx="2914">
                  <c:v>43458</c:v>
                </c:pt>
                <c:pt idx="2915">
                  <c:v>43459</c:v>
                </c:pt>
                <c:pt idx="2916">
                  <c:v>43460</c:v>
                </c:pt>
                <c:pt idx="2917">
                  <c:v>43461</c:v>
                </c:pt>
                <c:pt idx="2918">
                  <c:v>43462</c:v>
                </c:pt>
                <c:pt idx="2919">
                  <c:v>43463</c:v>
                </c:pt>
                <c:pt idx="2920">
                  <c:v>43464</c:v>
                </c:pt>
                <c:pt idx="2921">
                  <c:v>43465</c:v>
                </c:pt>
                <c:pt idx="2922">
                  <c:v>43466</c:v>
                </c:pt>
                <c:pt idx="2923">
                  <c:v>43467</c:v>
                </c:pt>
                <c:pt idx="2924">
                  <c:v>43468</c:v>
                </c:pt>
                <c:pt idx="2925">
                  <c:v>43469</c:v>
                </c:pt>
                <c:pt idx="2926">
                  <c:v>43470</c:v>
                </c:pt>
                <c:pt idx="2927">
                  <c:v>43471</c:v>
                </c:pt>
                <c:pt idx="2928">
                  <c:v>43472</c:v>
                </c:pt>
                <c:pt idx="2929">
                  <c:v>43473</c:v>
                </c:pt>
                <c:pt idx="2930">
                  <c:v>43474</c:v>
                </c:pt>
                <c:pt idx="2931">
                  <c:v>43475</c:v>
                </c:pt>
                <c:pt idx="2932">
                  <c:v>43476</c:v>
                </c:pt>
                <c:pt idx="2933">
                  <c:v>43477</c:v>
                </c:pt>
                <c:pt idx="2934">
                  <c:v>43478</c:v>
                </c:pt>
                <c:pt idx="2935">
                  <c:v>43479</c:v>
                </c:pt>
                <c:pt idx="2936">
                  <c:v>43480</c:v>
                </c:pt>
                <c:pt idx="2937">
                  <c:v>43481</c:v>
                </c:pt>
                <c:pt idx="2938">
                  <c:v>43482</c:v>
                </c:pt>
                <c:pt idx="2939">
                  <c:v>43483</c:v>
                </c:pt>
                <c:pt idx="2940">
                  <c:v>43484</c:v>
                </c:pt>
                <c:pt idx="2941">
                  <c:v>43485</c:v>
                </c:pt>
                <c:pt idx="2942">
                  <c:v>43486</c:v>
                </c:pt>
                <c:pt idx="2943">
                  <c:v>43487</c:v>
                </c:pt>
                <c:pt idx="2944">
                  <c:v>43488</c:v>
                </c:pt>
                <c:pt idx="2945">
                  <c:v>43489</c:v>
                </c:pt>
                <c:pt idx="2946">
                  <c:v>43490</c:v>
                </c:pt>
                <c:pt idx="2947">
                  <c:v>43491</c:v>
                </c:pt>
                <c:pt idx="2948">
                  <c:v>43492</c:v>
                </c:pt>
                <c:pt idx="2949">
                  <c:v>43493</c:v>
                </c:pt>
                <c:pt idx="2950">
                  <c:v>43494</c:v>
                </c:pt>
                <c:pt idx="2951">
                  <c:v>43495</c:v>
                </c:pt>
                <c:pt idx="2952">
                  <c:v>43496</c:v>
                </c:pt>
                <c:pt idx="2953">
                  <c:v>43497</c:v>
                </c:pt>
                <c:pt idx="2954">
                  <c:v>43498</c:v>
                </c:pt>
                <c:pt idx="2955">
                  <c:v>43499</c:v>
                </c:pt>
                <c:pt idx="2956">
                  <c:v>43500</c:v>
                </c:pt>
                <c:pt idx="2957">
                  <c:v>43501</c:v>
                </c:pt>
                <c:pt idx="2958">
                  <c:v>43502</c:v>
                </c:pt>
                <c:pt idx="2959">
                  <c:v>43503</c:v>
                </c:pt>
                <c:pt idx="2960">
                  <c:v>43504</c:v>
                </c:pt>
                <c:pt idx="2961">
                  <c:v>43505</c:v>
                </c:pt>
                <c:pt idx="2962">
                  <c:v>43506</c:v>
                </c:pt>
                <c:pt idx="2963">
                  <c:v>43507</c:v>
                </c:pt>
                <c:pt idx="2964">
                  <c:v>43508</c:v>
                </c:pt>
                <c:pt idx="2965">
                  <c:v>43509</c:v>
                </c:pt>
                <c:pt idx="2966">
                  <c:v>43510</c:v>
                </c:pt>
                <c:pt idx="2967">
                  <c:v>43511</c:v>
                </c:pt>
                <c:pt idx="2968">
                  <c:v>43512</c:v>
                </c:pt>
                <c:pt idx="2969">
                  <c:v>43513</c:v>
                </c:pt>
                <c:pt idx="2970">
                  <c:v>43514</c:v>
                </c:pt>
                <c:pt idx="2971">
                  <c:v>43515</c:v>
                </c:pt>
                <c:pt idx="2972">
                  <c:v>43516</c:v>
                </c:pt>
                <c:pt idx="2973">
                  <c:v>43517</c:v>
                </c:pt>
                <c:pt idx="2974">
                  <c:v>43518</c:v>
                </c:pt>
                <c:pt idx="2975">
                  <c:v>43519</c:v>
                </c:pt>
                <c:pt idx="2976">
                  <c:v>43520</c:v>
                </c:pt>
                <c:pt idx="2977">
                  <c:v>43521</c:v>
                </c:pt>
                <c:pt idx="2978">
                  <c:v>43522</c:v>
                </c:pt>
                <c:pt idx="2979">
                  <c:v>43523</c:v>
                </c:pt>
                <c:pt idx="2980">
                  <c:v>43524</c:v>
                </c:pt>
                <c:pt idx="2981">
                  <c:v>43525</c:v>
                </c:pt>
                <c:pt idx="2982">
                  <c:v>43526</c:v>
                </c:pt>
                <c:pt idx="2983">
                  <c:v>43527</c:v>
                </c:pt>
                <c:pt idx="2984">
                  <c:v>43528</c:v>
                </c:pt>
                <c:pt idx="2985">
                  <c:v>43529</c:v>
                </c:pt>
                <c:pt idx="2986">
                  <c:v>43530</c:v>
                </c:pt>
                <c:pt idx="2987">
                  <c:v>43531</c:v>
                </c:pt>
                <c:pt idx="2988">
                  <c:v>43532</c:v>
                </c:pt>
                <c:pt idx="2989">
                  <c:v>43533</c:v>
                </c:pt>
                <c:pt idx="2990">
                  <c:v>43534</c:v>
                </c:pt>
                <c:pt idx="2991">
                  <c:v>43535</c:v>
                </c:pt>
                <c:pt idx="2992">
                  <c:v>43536</c:v>
                </c:pt>
                <c:pt idx="2993">
                  <c:v>43537</c:v>
                </c:pt>
                <c:pt idx="2994">
                  <c:v>43538</c:v>
                </c:pt>
                <c:pt idx="2995">
                  <c:v>43539</c:v>
                </c:pt>
                <c:pt idx="2996">
                  <c:v>43540</c:v>
                </c:pt>
                <c:pt idx="2997">
                  <c:v>43541</c:v>
                </c:pt>
                <c:pt idx="2998">
                  <c:v>43542</c:v>
                </c:pt>
                <c:pt idx="2999">
                  <c:v>43543</c:v>
                </c:pt>
                <c:pt idx="3000">
                  <c:v>43544</c:v>
                </c:pt>
                <c:pt idx="3001">
                  <c:v>43545</c:v>
                </c:pt>
                <c:pt idx="3002">
                  <c:v>43546</c:v>
                </c:pt>
                <c:pt idx="3003">
                  <c:v>43547</c:v>
                </c:pt>
                <c:pt idx="3004">
                  <c:v>43548</c:v>
                </c:pt>
                <c:pt idx="3005">
                  <c:v>43549</c:v>
                </c:pt>
                <c:pt idx="3006">
                  <c:v>43550</c:v>
                </c:pt>
                <c:pt idx="3007">
                  <c:v>43551</c:v>
                </c:pt>
                <c:pt idx="3008">
                  <c:v>43552</c:v>
                </c:pt>
                <c:pt idx="3009">
                  <c:v>43553</c:v>
                </c:pt>
                <c:pt idx="3010">
                  <c:v>43554</c:v>
                </c:pt>
                <c:pt idx="3011">
                  <c:v>43555</c:v>
                </c:pt>
                <c:pt idx="3012">
                  <c:v>43556</c:v>
                </c:pt>
                <c:pt idx="3013">
                  <c:v>43557</c:v>
                </c:pt>
                <c:pt idx="3014">
                  <c:v>43558</c:v>
                </c:pt>
                <c:pt idx="3015">
                  <c:v>43559</c:v>
                </c:pt>
                <c:pt idx="3016">
                  <c:v>43560</c:v>
                </c:pt>
                <c:pt idx="3017">
                  <c:v>43561</c:v>
                </c:pt>
                <c:pt idx="3018">
                  <c:v>43562</c:v>
                </c:pt>
                <c:pt idx="3019">
                  <c:v>43563</c:v>
                </c:pt>
                <c:pt idx="3020">
                  <c:v>43564</c:v>
                </c:pt>
                <c:pt idx="3021">
                  <c:v>43565</c:v>
                </c:pt>
                <c:pt idx="3022">
                  <c:v>43566</c:v>
                </c:pt>
                <c:pt idx="3023">
                  <c:v>43567</c:v>
                </c:pt>
                <c:pt idx="3024">
                  <c:v>43568</c:v>
                </c:pt>
                <c:pt idx="3025">
                  <c:v>43569</c:v>
                </c:pt>
                <c:pt idx="3026">
                  <c:v>43570</c:v>
                </c:pt>
                <c:pt idx="3027">
                  <c:v>43571</c:v>
                </c:pt>
                <c:pt idx="3028">
                  <c:v>43572</c:v>
                </c:pt>
                <c:pt idx="3029">
                  <c:v>43573</c:v>
                </c:pt>
                <c:pt idx="3030">
                  <c:v>43574</c:v>
                </c:pt>
                <c:pt idx="3031">
                  <c:v>43575</c:v>
                </c:pt>
                <c:pt idx="3032">
                  <c:v>43576</c:v>
                </c:pt>
                <c:pt idx="3033">
                  <c:v>43577</c:v>
                </c:pt>
                <c:pt idx="3034">
                  <c:v>43578</c:v>
                </c:pt>
                <c:pt idx="3035">
                  <c:v>43579</c:v>
                </c:pt>
                <c:pt idx="3036">
                  <c:v>43580</c:v>
                </c:pt>
                <c:pt idx="3037">
                  <c:v>43581</c:v>
                </c:pt>
                <c:pt idx="3038">
                  <c:v>43582</c:v>
                </c:pt>
                <c:pt idx="3039">
                  <c:v>43583</c:v>
                </c:pt>
                <c:pt idx="3040">
                  <c:v>43584</c:v>
                </c:pt>
                <c:pt idx="3041">
                  <c:v>43585</c:v>
                </c:pt>
                <c:pt idx="3042">
                  <c:v>43586</c:v>
                </c:pt>
                <c:pt idx="3043">
                  <c:v>43587</c:v>
                </c:pt>
                <c:pt idx="3044">
                  <c:v>43588</c:v>
                </c:pt>
                <c:pt idx="3045">
                  <c:v>43589</c:v>
                </c:pt>
                <c:pt idx="3046">
                  <c:v>43590</c:v>
                </c:pt>
                <c:pt idx="3047">
                  <c:v>43591</c:v>
                </c:pt>
                <c:pt idx="3048">
                  <c:v>43592</c:v>
                </c:pt>
                <c:pt idx="3049">
                  <c:v>43593</c:v>
                </c:pt>
                <c:pt idx="3050">
                  <c:v>43594</c:v>
                </c:pt>
                <c:pt idx="3051">
                  <c:v>43595</c:v>
                </c:pt>
                <c:pt idx="3052">
                  <c:v>43596</c:v>
                </c:pt>
                <c:pt idx="3053">
                  <c:v>43597</c:v>
                </c:pt>
                <c:pt idx="3054">
                  <c:v>43598</c:v>
                </c:pt>
                <c:pt idx="3055">
                  <c:v>43599</c:v>
                </c:pt>
                <c:pt idx="3056">
                  <c:v>43600</c:v>
                </c:pt>
                <c:pt idx="3057">
                  <c:v>43601</c:v>
                </c:pt>
                <c:pt idx="3058">
                  <c:v>43602</c:v>
                </c:pt>
                <c:pt idx="3059">
                  <c:v>43603</c:v>
                </c:pt>
                <c:pt idx="3060">
                  <c:v>43604</c:v>
                </c:pt>
                <c:pt idx="3061">
                  <c:v>43605</c:v>
                </c:pt>
                <c:pt idx="3062">
                  <c:v>43606</c:v>
                </c:pt>
                <c:pt idx="3063">
                  <c:v>43607</c:v>
                </c:pt>
                <c:pt idx="3064">
                  <c:v>43608</c:v>
                </c:pt>
                <c:pt idx="3065">
                  <c:v>43609</c:v>
                </c:pt>
                <c:pt idx="3066">
                  <c:v>43610</c:v>
                </c:pt>
                <c:pt idx="3067">
                  <c:v>43611</c:v>
                </c:pt>
                <c:pt idx="3068">
                  <c:v>43612</c:v>
                </c:pt>
                <c:pt idx="3069">
                  <c:v>43613</c:v>
                </c:pt>
                <c:pt idx="3070">
                  <c:v>43614</c:v>
                </c:pt>
                <c:pt idx="3071">
                  <c:v>43615</c:v>
                </c:pt>
                <c:pt idx="3072">
                  <c:v>43616</c:v>
                </c:pt>
                <c:pt idx="3073">
                  <c:v>43617</c:v>
                </c:pt>
                <c:pt idx="3074">
                  <c:v>43618</c:v>
                </c:pt>
                <c:pt idx="3075">
                  <c:v>43619</c:v>
                </c:pt>
                <c:pt idx="3076">
                  <c:v>43620</c:v>
                </c:pt>
                <c:pt idx="3077">
                  <c:v>43621</c:v>
                </c:pt>
                <c:pt idx="3078">
                  <c:v>43622</c:v>
                </c:pt>
                <c:pt idx="3079">
                  <c:v>43623</c:v>
                </c:pt>
                <c:pt idx="3080">
                  <c:v>43624</c:v>
                </c:pt>
                <c:pt idx="3081">
                  <c:v>43625</c:v>
                </c:pt>
                <c:pt idx="3082">
                  <c:v>43626</c:v>
                </c:pt>
                <c:pt idx="3083">
                  <c:v>43627</c:v>
                </c:pt>
                <c:pt idx="3084">
                  <c:v>43628</c:v>
                </c:pt>
                <c:pt idx="3085">
                  <c:v>43629</c:v>
                </c:pt>
                <c:pt idx="3086">
                  <c:v>43630</c:v>
                </c:pt>
                <c:pt idx="3087">
                  <c:v>43631</c:v>
                </c:pt>
                <c:pt idx="3088">
                  <c:v>43632</c:v>
                </c:pt>
                <c:pt idx="3089">
                  <c:v>43633</c:v>
                </c:pt>
                <c:pt idx="3090">
                  <c:v>43634</c:v>
                </c:pt>
                <c:pt idx="3091">
                  <c:v>43635</c:v>
                </c:pt>
                <c:pt idx="3092">
                  <c:v>43636</c:v>
                </c:pt>
                <c:pt idx="3093">
                  <c:v>43637</c:v>
                </c:pt>
                <c:pt idx="3094">
                  <c:v>43638</c:v>
                </c:pt>
                <c:pt idx="3095">
                  <c:v>43639</c:v>
                </c:pt>
                <c:pt idx="3096">
                  <c:v>43640</c:v>
                </c:pt>
                <c:pt idx="3097">
                  <c:v>43641</c:v>
                </c:pt>
                <c:pt idx="3098">
                  <c:v>43642</c:v>
                </c:pt>
                <c:pt idx="3099">
                  <c:v>43643</c:v>
                </c:pt>
                <c:pt idx="3100">
                  <c:v>43644</c:v>
                </c:pt>
                <c:pt idx="3101">
                  <c:v>43645</c:v>
                </c:pt>
                <c:pt idx="3102">
                  <c:v>43646</c:v>
                </c:pt>
                <c:pt idx="3103">
                  <c:v>43647</c:v>
                </c:pt>
                <c:pt idx="3104">
                  <c:v>43648</c:v>
                </c:pt>
                <c:pt idx="3105">
                  <c:v>43649</c:v>
                </c:pt>
                <c:pt idx="3106">
                  <c:v>43650</c:v>
                </c:pt>
                <c:pt idx="3107">
                  <c:v>43651</c:v>
                </c:pt>
                <c:pt idx="3108">
                  <c:v>43652</c:v>
                </c:pt>
                <c:pt idx="3109">
                  <c:v>43653</c:v>
                </c:pt>
                <c:pt idx="3110">
                  <c:v>43654</c:v>
                </c:pt>
                <c:pt idx="3111">
                  <c:v>43655</c:v>
                </c:pt>
                <c:pt idx="3112">
                  <c:v>43656</c:v>
                </c:pt>
                <c:pt idx="3113">
                  <c:v>43657</c:v>
                </c:pt>
                <c:pt idx="3114">
                  <c:v>43658</c:v>
                </c:pt>
                <c:pt idx="3115">
                  <c:v>43659</c:v>
                </c:pt>
                <c:pt idx="3116">
                  <c:v>43660</c:v>
                </c:pt>
                <c:pt idx="3117">
                  <c:v>43661</c:v>
                </c:pt>
                <c:pt idx="3118">
                  <c:v>43662</c:v>
                </c:pt>
                <c:pt idx="3119">
                  <c:v>43663</c:v>
                </c:pt>
                <c:pt idx="3120">
                  <c:v>43664</c:v>
                </c:pt>
                <c:pt idx="3121">
                  <c:v>43665</c:v>
                </c:pt>
                <c:pt idx="3122">
                  <c:v>43666</c:v>
                </c:pt>
                <c:pt idx="3123">
                  <c:v>43667</c:v>
                </c:pt>
                <c:pt idx="3124">
                  <c:v>43668</c:v>
                </c:pt>
                <c:pt idx="3125">
                  <c:v>43669</c:v>
                </c:pt>
                <c:pt idx="3126">
                  <c:v>43670</c:v>
                </c:pt>
                <c:pt idx="3127">
                  <c:v>43671</c:v>
                </c:pt>
                <c:pt idx="3128">
                  <c:v>43672</c:v>
                </c:pt>
                <c:pt idx="3129">
                  <c:v>43673</c:v>
                </c:pt>
                <c:pt idx="3130">
                  <c:v>43674</c:v>
                </c:pt>
                <c:pt idx="3131">
                  <c:v>43675</c:v>
                </c:pt>
                <c:pt idx="3132">
                  <c:v>43676</c:v>
                </c:pt>
                <c:pt idx="3133">
                  <c:v>43677</c:v>
                </c:pt>
                <c:pt idx="3134">
                  <c:v>43678</c:v>
                </c:pt>
                <c:pt idx="3135">
                  <c:v>43679</c:v>
                </c:pt>
                <c:pt idx="3136">
                  <c:v>43680</c:v>
                </c:pt>
                <c:pt idx="3137">
                  <c:v>43681</c:v>
                </c:pt>
                <c:pt idx="3138">
                  <c:v>43682</c:v>
                </c:pt>
                <c:pt idx="3139">
                  <c:v>43683</c:v>
                </c:pt>
                <c:pt idx="3140">
                  <c:v>43684</c:v>
                </c:pt>
                <c:pt idx="3141">
                  <c:v>43685</c:v>
                </c:pt>
                <c:pt idx="3142">
                  <c:v>43686</c:v>
                </c:pt>
                <c:pt idx="3143">
                  <c:v>43687</c:v>
                </c:pt>
                <c:pt idx="3144">
                  <c:v>43688</c:v>
                </c:pt>
                <c:pt idx="3145">
                  <c:v>43689</c:v>
                </c:pt>
                <c:pt idx="3146">
                  <c:v>43690</c:v>
                </c:pt>
                <c:pt idx="3147">
                  <c:v>43691</c:v>
                </c:pt>
                <c:pt idx="3148">
                  <c:v>43692</c:v>
                </c:pt>
                <c:pt idx="3149">
                  <c:v>43693</c:v>
                </c:pt>
                <c:pt idx="3150">
                  <c:v>43694</c:v>
                </c:pt>
                <c:pt idx="3151">
                  <c:v>43695</c:v>
                </c:pt>
                <c:pt idx="3152">
                  <c:v>43696</c:v>
                </c:pt>
                <c:pt idx="3153">
                  <c:v>43697</c:v>
                </c:pt>
                <c:pt idx="3154">
                  <c:v>43698</c:v>
                </c:pt>
                <c:pt idx="3155">
                  <c:v>43699</c:v>
                </c:pt>
                <c:pt idx="3156">
                  <c:v>43700</c:v>
                </c:pt>
                <c:pt idx="3157">
                  <c:v>43701</c:v>
                </c:pt>
                <c:pt idx="3158">
                  <c:v>43702</c:v>
                </c:pt>
                <c:pt idx="3159">
                  <c:v>43703</c:v>
                </c:pt>
                <c:pt idx="3160">
                  <c:v>43704</c:v>
                </c:pt>
                <c:pt idx="3161">
                  <c:v>43705</c:v>
                </c:pt>
                <c:pt idx="3162">
                  <c:v>43706</c:v>
                </c:pt>
                <c:pt idx="3163">
                  <c:v>43707</c:v>
                </c:pt>
                <c:pt idx="3164">
                  <c:v>43708</c:v>
                </c:pt>
                <c:pt idx="3165">
                  <c:v>43709</c:v>
                </c:pt>
                <c:pt idx="3166">
                  <c:v>43710</c:v>
                </c:pt>
                <c:pt idx="3167">
                  <c:v>43711</c:v>
                </c:pt>
                <c:pt idx="3168">
                  <c:v>43712</c:v>
                </c:pt>
                <c:pt idx="3169">
                  <c:v>43713</c:v>
                </c:pt>
                <c:pt idx="3170">
                  <c:v>43714</c:v>
                </c:pt>
                <c:pt idx="3171">
                  <c:v>43715</c:v>
                </c:pt>
                <c:pt idx="3172">
                  <c:v>43716</c:v>
                </c:pt>
                <c:pt idx="3173">
                  <c:v>43717</c:v>
                </c:pt>
                <c:pt idx="3174">
                  <c:v>43718</c:v>
                </c:pt>
                <c:pt idx="3175">
                  <c:v>43719</c:v>
                </c:pt>
                <c:pt idx="3176">
                  <c:v>43720</c:v>
                </c:pt>
                <c:pt idx="3177">
                  <c:v>43721</c:v>
                </c:pt>
                <c:pt idx="3178">
                  <c:v>43722</c:v>
                </c:pt>
                <c:pt idx="3179">
                  <c:v>43723</c:v>
                </c:pt>
                <c:pt idx="3180">
                  <c:v>43724</c:v>
                </c:pt>
                <c:pt idx="3181">
                  <c:v>43725</c:v>
                </c:pt>
                <c:pt idx="3182">
                  <c:v>43726</c:v>
                </c:pt>
                <c:pt idx="3183">
                  <c:v>43727</c:v>
                </c:pt>
                <c:pt idx="3184">
                  <c:v>43728</c:v>
                </c:pt>
                <c:pt idx="3185">
                  <c:v>43729</c:v>
                </c:pt>
                <c:pt idx="3186">
                  <c:v>43730</c:v>
                </c:pt>
                <c:pt idx="3187">
                  <c:v>43731</c:v>
                </c:pt>
                <c:pt idx="3188">
                  <c:v>43732</c:v>
                </c:pt>
                <c:pt idx="3189">
                  <c:v>43733</c:v>
                </c:pt>
                <c:pt idx="3190">
                  <c:v>43734</c:v>
                </c:pt>
                <c:pt idx="3191">
                  <c:v>43735</c:v>
                </c:pt>
                <c:pt idx="3192">
                  <c:v>43736</c:v>
                </c:pt>
                <c:pt idx="3193">
                  <c:v>43737</c:v>
                </c:pt>
                <c:pt idx="3194">
                  <c:v>43738</c:v>
                </c:pt>
                <c:pt idx="3195">
                  <c:v>43739</c:v>
                </c:pt>
                <c:pt idx="3196">
                  <c:v>43740</c:v>
                </c:pt>
                <c:pt idx="3197">
                  <c:v>43741</c:v>
                </c:pt>
                <c:pt idx="3198">
                  <c:v>43742</c:v>
                </c:pt>
                <c:pt idx="3199">
                  <c:v>43743</c:v>
                </c:pt>
                <c:pt idx="3200">
                  <c:v>43744</c:v>
                </c:pt>
                <c:pt idx="3201">
                  <c:v>43745</c:v>
                </c:pt>
                <c:pt idx="3202">
                  <c:v>43746</c:v>
                </c:pt>
                <c:pt idx="3203">
                  <c:v>43747</c:v>
                </c:pt>
                <c:pt idx="3204">
                  <c:v>43748</c:v>
                </c:pt>
                <c:pt idx="3205">
                  <c:v>43749</c:v>
                </c:pt>
                <c:pt idx="3206">
                  <c:v>43750</c:v>
                </c:pt>
                <c:pt idx="3207">
                  <c:v>43751</c:v>
                </c:pt>
                <c:pt idx="3208">
                  <c:v>43752</c:v>
                </c:pt>
                <c:pt idx="3209">
                  <c:v>43753</c:v>
                </c:pt>
                <c:pt idx="3210">
                  <c:v>43754</c:v>
                </c:pt>
                <c:pt idx="3211">
                  <c:v>43755</c:v>
                </c:pt>
                <c:pt idx="3212">
                  <c:v>43756</c:v>
                </c:pt>
                <c:pt idx="3213">
                  <c:v>43757</c:v>
                </c:pt>
                <c:pt idx="3214">
                  <c:v>43758</c:v>
                </c:pt>
                <c:pt idx="3215">
                  <c:v>43759</c:v>
                </c:pt>
                <c:pt idx="3216">
                  <c:v>43760</c:v>
                </c:pt>
                <c:pt idx="3217">
                  <c:v>43761</c:v>
                </c:pt>
                <c:pt idx="3218">
                  <c:v>43762</c:v>
                </c:pt>
                <c:pt idx="3219">
                  <c:v>43763</c:v>
                </c:pt>
                <c:pt idx="3220">
                  <c:v>43764</c:v>
                </c:pt>
                <c:pt idx="3221">
                  <c:v>43765</c:v>
                </c:pt>
                <c:pt idx="3222">
                  <c:v>43766</c:v>
                </c:pt>
                <c:pt idx="3223">
                  <c:v>43767</c:v>
                </c:pt>
                <c:pt idx="3224">
                  <c:v>43768</c:v>
                </c:pt>
                <c:pt idx="3225">
                  <c:v>43769</c:v>
                </c:pt>
                <c:pt idx="3226">
                  <c:v>43770</c:v>
                </c:pt>
                <c:pt idx="3227">
                  <c:v>43771</c:v>
                </c:pt>
                <c:pt idx="3228">
                  <c:v>43772</c:v>
                </c:pt>
                <c:pt idx="3229">
                  <c:v>43773</c:v>
                </c:pt>
                <c:pt idx="3230">
                  <c:v>43774</c:v>
                </c:pt>
                <c:pt idx="3231">
                  <c:v>43775</c:v>
                </c:pt>
                <c:pt idx="3232">
                  <c:v>43776</c:v>
                </c:pt>
                <c:pt idx="3233">
                  <c:v>43777</c:v>
                </c:pt>
                <c:pt idx="3234">
                  <c:v>43778</c:v>
                </c:pt>
                <c:pt idx="3235">
                  <c:v>43779</c:v>
                </c:pt>
                <c:pt idx="3236">
                  <c:v>43780</c:v>
                </c:pt>
                <c:pt idx="3237">
                  <c:v>43781</c:v>
                </c:pt>
                <c:pt idx="3238">
                  <c:v>43782</c:v>
                </c:pt>
                <c:pt idx="3239">
                  <c:v>43783</c:v>
                </c:pt>
                <c:pt idx="3240">
                  <c:v>43784</c:v>
                </c:pt>
                <c:pt idx="3241">
                  <c:v>43785</c:v>
                </c:pt>
                <c:pt idx="3242">
                  <c:v>43786</c:v>
                </c:pt>
                <c:pt idx="3243">
                  <c:v>43787</c:v>
                </c:pt>
                <c:pt idx="3244">
                  <c:v>43788</c:v>
                </c:pt>
                <c:pt idx="3245">
                  <c:v>43789</c:v>
                </c:pt>
                <c:pt idx="3246">
                  <c:v>43790</c:v>
                </c:pt>
                <c:pt idx="3247">
                  <c:v>43791</c:v>
                </c:pt>
                <c:pt idx="3248">
                  <c:v>43792</c:v>
                </c:pt>
                <c:pt idx="3249">
                  <c:v>43793</c:v>
                </c:pt>
                <c:pt idx="3250">
                  <c:v>43794</c:v>
                </c:pt>
                <c:pt idx="3251">
                  <c:v>43795</c:v>
                </c:pt>
                <c:pt idx="3252">
                  <c:v>43796</c:v>
                </c:pt>
                <c:pt idx="3253">
                  <c:v>43797</c:v>
                </c:pt>
                <c:pt idx="3254">
                  <c:v>43798</c:v>
                </c:pt>
                <c:pt idx="3255">
                  <c:v>43799</c:v>
                </c:pt>
                <c:pt idx="3256">
                  <c:v>43800</c:v>
                </c:pt>
                <c:pt idx="3257">
                  <c:v>43801</c:v>
                </c:pt>
                <c:pt idx="3258">
                  <c:v>43802</c:v>
                </c:pt>
                <c:pt idx="3259">
                  <c:v>43803</c:v>
                </c:pt>
                <c:pt idx="3260">
                  <c:v>43804</c:v>
                </c:pt>
                <c:pt idx="3261">
                  <c:v>43805</c:v>
                </c:pt>
                <c:pt idx="3262">
                  <c:v>43806</c:v>
                </c:pt>
                <c:pt idx="3263">
                  <c:v>43807</c:v>
                </c:pt>
                <c:pt idx="3264">
                  <c:v>43808</c:v>
                </c:pt>
                <c:pt idx="3265">
                  <c:v>43809</c:v>
                </c:pt>
                <c:pt idx="3266">
                  <c:v>43810</c:v>
                </c:pt>
                <c:pt idx="3267">
                  <c:v>43811</c:v>
                </c:pt>
                <c:pt idx="3268">
                  <c:v>43812</c:v>
                </c:pt>
                <c:pt idx="3269">
                  <c:v>43813</c:v>
                </c:pt>
                <c:pt idx="3270">
                  <c:v>43814</c:v>
                </c:pt>
                <c:pt idx="3271">
                  <c:v>43815</c:v>
                </c:pt>
                <c:pt idx="3272">
                  <c:v>43816</c:v>
                </c:pt>
                <c:pt idx="3273">
                  <c:v>43817</c:v>
                </c:pt>
                <c:pt idx="3274">
                  <c:v>43818</c:v>
                </c:pt>
                <c:pt idx="3275">
                  <c:v>43819</c:v>
                </c:pt>
                <c:pt idx="3276">
                  <c:v>43820</c:v>
                </c:pt>
                <c:pt idx="3277">
                  <c:v>43821</c:v>
                </c:pt>
                <c:pt idx="3278">
                  <c:v>43822</c:v>
                </c:pt>
                <c:pt idx="3279">
                  <c:v>43823</c:v>
                </c:pt>
                <c:pt idx="3280">
                  <c:v>43824</c:v>
                </c:pt>
                <c:pt idx="3281">
                  <c:v>43825</c:v>
                </c:pt>
                <c:pt idx="3282">
                  <c:v>43826</c:v>
                </c:pt>
                <c:pt idx="3283">
                  <c:v>43827</c:v>
                </c:pt>
                <c:pt idx="3284">
                  <c:v>43828</c:v>
                </c:pt>
                <c:pt idx="3285">
                  <c:v>43829</c:v>
                </c:pt>
                <c:pt idx="3286">
                  <c:v>43830</c:v>
                </c:pt>
                <c:pt idx="3287">
                  <c:v>43831</c:v>
                </c:pt>
                <c:pt idx="3288">
                  <c:v>43832</c:v>
                </c:pt>
                <c:pt idx="3289">
                  <c:v>43833</c:v>
                </c:pt>
                <c:pt idx="3290">
                  <c:v>43834</c:v>
                </c:pt>
                <c:pt idx="3291">
                  <c:v>43835</c:v>
                </c:pt>
                <c:pt idx="3292">
                  <c:v>43836</c:v>
                </c:pt>
                <c:pt idx="3293">
                  <c:v>43837</c:v>
                </c:pt>
                <c:pt idx="3294">
                  <c:v>43838</c:v>
                </c:pt>
                <c:pt idx="3295">
                  <c:v>43839</c:v>
                </c:pt>
                <c:pt idx="3296">
                  <c:v>43840</c:v>
                </c:pt>
                <c:pt idx="3297">
                  <c:v>43841</c:v>
                </c:pt>
                <c:pt idx="3298">
                  <c:v>43842</c:v>
                </c:pt>
                <c:pt idx="3299">
                  <c:v>43843</c:v>
                </c:pt>
                <c:pt idx="3300">
                  <c:v>43844</c:v>
                </c:pt>
                <c:pt idx="3301">
                  <c:v>43845</c:v>
                </c:pt>
                <c:pt idx="3302">
                  <c:v>43846</c:v>
                </c:pt>
                <c:pt idx="3303">
                  <c:v>43847</c:v>
                </c:pt>
                <c:pt idx="3304">
                  <c:v>43848</c:v>
                </c:pt>
                <c:pt idx="3305">
                  <c:v>43849</c:v>
                </c:pt>
                <c:pt idx="3306">
                  <c:v>43850</c:v>
                </c:pt>
                <c:pt idx="3307">
                  <c:v>43851</c:v>
                </c:pt>
                <c:pt idx="3308">
                  <c:v>43852</c:v>
                </c:pt>
                <c:pt idx="3309">
                  <c:v>43853</c:v>
                </c:pt>
                <c:pt idx="3310">
                  <c:v>43854</c:v>
                </c:pt>
                <c:pt idx="3311">
                  <c:v>43855</c:v>
                </c:pt>
                <c:pt idx="3312">
                  <c:v>43856</c:v>
                </c:pt>
                <c:pt idx="3313">
                  <c:v>43857</c:v>
                </c:pt>
                <c:pt idx="3314">
                  <c:v>43858</c:v>
                </c:pt>
                <c:pt idx="3315">
                  <c:v>43859</c:v>
                </c:pt>
                <c:pt idx="3316">
                  <c:v>43860</c:v>
                </c:pt>
                <c:pt idx="3317">
                  <c:v>43861</c:v>
                </c:pt>
                <c:pt idx="3318">
                  <c:v>43862</c:v>
                </c:pt>
                <c:pt idx="3319">
                  <c:v>43863</c:v>
                </c:pt>
                <c:pt idx="3320">
                  <c:v>43864</c:v>
                </c:pt>
                <c:pt idx="3321">
                  <c:v>43865</c:v>
                </c:pt>
                <c:pt idx="3322">
                  <c:v>43866</c:v>
                </c:pt>
                <c:pt idx="3323">
                  <c:v>43867</c:v>
                </c:pt>
                <c:pt idx="3324">
                  <c:v>43868</c:v>
                </c:pt>
                <c:pt idx="3325">
                  <c:v>43869</c:v>
                </c:pt>
                <c:pt idx="3326">
                  <c:v>43870</c:v>
                </c:pt>
                <c:pt idx="3327">
                  <c:v>43871</c:v>
                </c:pt>
                <c:pt idx="3328">
                  <c:v>43872</c:v>
                </c:pt>
                <c:pt idx="3329">
                  <c:v>43873</c:v>
                </c:pt>
                <c:pt idx="3330">
                  <c:v>43874</c:v>
                </c:pt>
                <c:pt idx="3331">
                  <c:v>43875</c:v>
                </c:pt>
                <c:pt idx="3332">
                  <c:v>43876</c:v>
                </c:pt>
                <c:pt idx="3333">
                  <c:v>43877</c:v>
                </c:pt>
                <c:pt idx="3334">
                  <c:v>43878</c:v>
                </c:pt>
                <c:pt idx="3335">
                  <c:v>43879</c:v>
                </c:pt>
                <c:pt idx="3336">
                  <c:v>43880</c:v>
                </c:pt>
                <c:pt idx="3337">
                  <c:v>43881</c:v>
                </c:pt>
                <c:pt idx="3338">
                  <c:v>43882</c:v>
                </c:pt>
                <c:pt idx="3339">
                  <c:v>43883</c:v>
                </c:pt>
                <c:pt idx="3340">
                  <c:v>43884</c:v>
                </c:pt>
                <c:pt idx="3341">
                  <c:v>43885</c:v>
                </c:pt>
                <c:pt idx="3342">
                  <c:v>43886</c:v>
                </c:pt>
                <c:pt idx="3343">
                  <c:v>43887</c:v>
                </c:pt>
                <c:pt idx="3344">
                  <c:v>43888</c:v>
                </c:pt>
                <c:pt idx="3345">
                  <c:v>43889</c:v>
                </c:pt>
                <c:pt idx="3346">
                  <c:v>43890</c:v>
                </c:pt>
                <c:pt idx="3347">
                  <c:v>43891</c:v>
                </c:pt>
                <c:pt idx="3348">
                  <c:v>43892</c:v>
                </c:pt>
                <c:pt idx="3349">
                  <c:v>43893</c:v>
                </c:pt>
                <c:pt idx="3350">
                  <c:v>43894</c:v>
                </c:pt>
                <c:pt idx="3351">
                  <c:v>43895</c:v>
                </c:pt>
                <c:pt idx="3352">
                  <c:v>43896</c:v>
                </c:pt>
                <c:pt idx="3353">
                  <c:v>43897</c:v>
                </c:pt>
                <c:pt idx="3354">
                  <c:v>43898</c:v>
                </c:pt>
                <c:pt idx="3355">
                  <c:v>43899</c:v>
                </c:pt>
                <c:pt idx="3356">
                  <c:v>43900</c:v>
                </c:pt>
                <c:pt idx="3357">
                  <c:v>43901</c:v>
                </c:pt>
                <c:pt idx="3358">
                  <c:v>43902</c:v>
                </c:pt>
                <c:pt idx="3359">
                  <c:v>43903</c:v>
                </c:pt>
                <c:pt idx="3360">
                  <c:v>43904</c:v>
                </c:pt>
                <c:pt idx="3361">
                  <c:v>43905</c:v>
                </c:pt>
                <c:pt idx="3362">
                  <c:v>43906</c:v>
                </c:pt>
                <c:pt idx="3363">
                  <c:v>43907</c:v>
                </c:pt>
                <c:pt idx="3364">
                  <c:v>43908</c:v>
                </c:pt>
                <c:pt idx="3365">
                  <c:v>43909</c:v>
                </c:pt>
                <c:pt idx="3366">
                  <c:v>43910</c:v>
                </c:pt>
                <c:pt idx="3367">
                  <c:v>43911</c:v>
                </c:pt>
                <c:pt idx="3368">
                  <c:v>43912</c:v>
                </c:pt>
                <c:pt idx="3369">
                  <c:v>43913</c:v>
                </c:pt>
                <c:pt idx="3370">
                  <c:v>43914</c:v>
                </c:pt>
                <c:pt idx="3371">
                  <c:v>43915</c:v>
                </c:pt>
                <c:pt idx="3372">
                  <c:v>43916</c:v>
                </c:pt>
                <c:pt idx="3373">
                  <c:v>43917</c:v>
                </c:pt>
                <c:pt idx="3374">
                  <c:v>43918</c:v>
                </c:pt>
                <c:pt idx="3375">
                  <c:v>43919</c:v>
                </c:pt>
                <c:pt idx="3376">
                  <c:v>43920</c:v>
                </c:pt>
                <c:pt idx="3377">
                  <c:v>43921</c:v>
                </c:pt>
                <c:pt idx="3378">
                  <c:v>43922</c:v>
                </c:pt>
                <c:pt idx="3379">
                  <c:v>43923</c:v>
                </c:pt>
                <c:pt idx="3380">
                  <c:v>43924</c:v>
                </c:pt>
                <c:pt idx="3381">
                  <c:v>43925</c:v>
                </c:pt>
                <c:pt idx="3382">
                  <c:v>43926</c:v>
                </c:pt>
                <c:pt idx="3383">
                  <c:v>43927</c:v>
                </c:pt>
                <c:pt idx="3384">
                  <c:v>43928</c:v>
                </c:pt>
                <c:pt idx="3385">
                  <c:v>43929</c:v>
                </c:pt>
                <c:pt idx="3386">
                  <c:v>43930</c:v>
                </c:pt>
                <c:pt idx="3387">
                  <c:v>43931</c:v>
                </c:pt>
                <c:pt idx="3388">
                  <c:v>43932</c:v>
                </c:pt>
                <c:pt idx="3389">
                  <c:v>43933</c:v>
                </c:pt>
                <c:pt idx="3390">
                  <c:v>43934</c:v>
                </c:pt>
                <c:pt idx="3391">
                  <c:v>43935</c:v>
                </c:pt>
                <c:pt idx="3392">
                  <c:v>43936</c:v>
                </c:pt>
                <c:pt idx="3393">
                  <c:v>43937</c:v>
                </c:pt>
                <c:pt idx="3394">
                  <c:v>43938</c:v>
                </c:pt>
                <c:pt idx="3395">
                  <c:v>43939</c:v>
                </c:pt>
                <c:pt idx="3396">
                  <c:v>43940</c:v>
                </c:pt>
                <c:pt idx="3397">
                  <c:v>43941</c:v>
                </c:pt>
                <c:pt idx="3398">
                  <c:v>43942</c:v>
                </c:pt>
                <c:pt idx="3399">
                  <c:v>43943</c:v>
                </c:pt>
                <c:pt idx="3400">
                  <c:v>43944</c:v>
                </c:pt>
                <c:pt idx="3401">
                  <c:v>43945</c:v>
                </c:pt>
                <c:pt idx="3402">
                  <c:v>43946</c:v>
                </c:pt>
                <c:pt idx="3403">
                  <c:v>43947</c:v>
                </c:pt>
                <c:pt idx="3404">
                  <c:v>43948</c:v>
                </c:pt>
                <c:pt idx="3405">
                  <c:v>43949</c:v>
                </c:pt>
                <c:pt idx="3406">
                  <c:v>43950</c:v>
                </c:pt>
                <c:pt idx="3407">
                  <c:v>43951</c:v>
                </c:pt>
                <c:pt idx="3408">
                  <c:v>43952</c:v>
                </c:pt>
                <c:pt idx="3409">
                  <c:v>43953</c:v>
                </c:pt>
                <c:pt idx="3410">
                  <c:v>43954</c:v>
                </c:pt>
                <c:pt idx="3411">
                  <c:v>43955</c:v>
                </c:pt>
                <c:pt idx="3412">
                  <c:v>43956</c:v>
                </c:pt>
                <c:pt idx="3413">
                  <c:v>43957</c:v>
                </c:pt>
                <c:pt idx="3414">
                  <c:v>43958</c:v>
                </c:pt>
                <c:pt idx="3415">
                  <c:v>43959</c:v>
                </c:pt>
                <c:pt idx="3416">
                  <c:v>43960</c:v>
                </c:pt>
                <c:pt idx="3417">
                  <c:v>43961</c:v>
                </c:pt>
                <c:pt idx="3418">
                  <c:v>43962</c:v>
                </c:pt>
                <c:pt idx="3419">
                  <c:v>43963</c:v>
                </c:pt>
                <c:pt idx="3420">
                  <c:v>43964</c:v>
                </c:pt>
                <c:pt idx="3421">
                  <c:v>43965</c:v>
                </c:pt>
                <c:pt idx="3422">
                  <c:v>43966</c:v>
                </c:pt>
                <c:pt idx="3423">
                  <c:v>43967</c:v>
                </c:pt>
                <c:pt idx="3424">
                  <c:v>43968</c:v>
                </c:pt>
                <c:pt idx="3425">
                  <c:v>43969</c:v>
                </c:pt>
                <c:pt idx="3426">
                  <c:v>43970</c:v>
                </c:pt>
                <c:pt idx="3427">
                  <c:v>43971</c:v>
                </c:pt>
                <c:pt idx="3428">
                  <c:v>43972</c:v>
                </c:pt>
                <c:pt idx="3429">
                  <c:v>43973</c:v>
                </c:pt>
                <c:pt idx="3430">
                  <c:v>43974</c:v>
                </c:pt>
                <c:pt idx="3431">
                  <c:v>43975</c:v>
                </c:pt>
                <c:pt idx="3432">
                  <c:v>43976</c:v>
                </c:pt>
                <c:pt idx="3433">
                  <c:v>43977</c:v>
                </c:pt>
                <c:pt idx="3434">
                  <c:v>43978</c:v>
                </c:pt>
                <c:pt idx="3435">
                  <c:v>43979</c:v>
                </c:pt>
                <c:pt idx="3436">
                  <c:v>43980</c:v>
                </c:pt>
                <c:pt idx="3437">
                  <c:v>43981</c:v>
                </c:pt>
                <c:pt idx="3438">
                  <c:v>43982</c:v>
                </c:pt>
                <c:pt idx="3439">
                  <c:v>43983</c:v>
                </c:pt>
                <c:pt idx="3440">
                  <c:v>43984</c:v>
                </c:pt>
                <c:pt idx="3441">
                  <c:v>43985</c:v>
                </c:pt>
                <c:pt idx="3442">
                  <c:v>43986</c:v>
                </c:pt>
                <c:pt idx="3443">
                  <c:v>43987</c:v>
                </c:pt>
                <c:pt idx="3444">
                  <c:v>43988</c:v>
                </c:pt>
                <c:pt idx="3445">
                  <c:v>43989</c:v>
                </c:pt>
                <c:pt idx="3446">
                  <c:v>43990</c:v>
                </c:pt>
                <c:pt idx="3447">
                  <c:v>43991</c:v>
                </c:pt>
                <c:pt idx="3448">
                  <c:v>43992</c:v>
                </c:pt>
                <c:pt idx="3449">
                  <c:v>43993</c:v>
                </c:pt>
                <c:pt idx="3450">
                  <c:v>43994</c:v>
                </c:pt>
                <c:pt idx="3451">
                  <c:v>43995</c:v>
                </c:pt>
                <c:pt idx="3452">
                  <c:v>43996</c:v>
                </c:pt>
                <c:pt idx="3453">
                  <c:v>43997</c:v>
                </c:pt>
                <c:pt idx="3454">
                  <c:v>43998</c:v>
                </c:pt>
                <c:pt idx="3455">
                  <c:v>43999</c:v>
                </c:pt>
                <c:pt idx="3456">
                  <c:v>44000</c:v>
                </c:pt>
                <c:pt idx="3457">
                  <c:v>44001</c:v>
                </c:pt>
                <c:pt idx="3458">
                  <c:v>44002</c:v>
                </c:pt>
                <c:pt idx="3459">
                  <c:v>44003</c:v>
                </c:pt>
                <c:pt idx="3460">
                  <c:v>44004</c:v>
                </c:pt>
                <c:pt idx="3461">
                  <c:v>44005</c:v>
                </c:pt>
                <c:pt idx="3462">
                  <c:v>44006</c:v>
                </c:pt>
                <c:pt idx="3463">
                  <c:v>44007</c:v>
                </c:pt>
                <c:pt idx="3464">
                  <c:v>44008</c:v>
                </c:pt>
                <c:pt idx="3465">
                  <c:v>44009</c:v>
                </c:pt>
                <c:pt idx="3466">
                  <c:v>44010</c:v>
                </c:pt>
                <c:pt idx="3467">
                  <c:v>44011</c:v>
                </c:pt>
                <c:pt idx="3468">
                  <c:v>44012</c:v>
                </c:pt>
                <c:pt idx="3469">
                  <c:v>44013</c:v>
                </c:pt>
                <c:pt idx="3470">
                  <c:v>44014</c:v>
                </c:pt>
                <c:pt idx="3471">
                  <c:v>44015</c:v>
                </c:pt>
                <c:pt idx="3472">
                  <c:v>44016</c:v>
                </c:pt>
                <c:pt idx="3473">
                  <c:v>44017</c:v>
                </c:pt>
                <c:pt idx="3474">
                  <c:v>44018</c:v>
                </c:pt>
                <c:pt idx="3475">
                  <c:v>44019</c:v>
                </c:pt>
                <c:pt idx="3476">
                  <c:v>44020</c:v>
                </c:pt>
                <c:pt idx="3477">
                  <c:v>44021</c:v>
                </c:pt>
                <c:pt idx="3478">
                  <c:v>44022</c:v>
                </c:pt>
                <c:pt idx="3479">
                  <c:v>44023</c:v>
                </c:pt>
                <c:pt idx="3480">
                  <c:v>44024</c:v>
                </c:pt>
                <c:pt idx="3481">
                  <c:v>44025</c:v>
                </c:pt>
                <c:pt idx="3482">
                  <c:v>44026</c:v>
                </c:pt>
                <c:pt idx="3483">
                  <c:v>44027</c:v>
                </c:pt>
                <c:pt idx="3484">
                  <c:v>44028</c:v>
                </c:pt>
                <c:pt idx="3485">
                  <c:v>44029</c:v>
                </c:pt>
                <c:pt idx="3486">
                  <c:v>44030</c:v>
                </c:pt>
                <c:pt idx="3487">
                  <c:v>44031</c:v>
                </c:pt>
                <c:pt idx="3488">
                  <c:v>44032</c:v>
                </c:pt>
                <c:pt idx="3489">
                  <c:v>44033</c:v>
                </c:pt>
                <c:pt idx="3490">
                  <c:v>44034</c:v>
                </c:pt>
                <c:pt idx="3491">
                  <c:v>44035</c:v>
                </c:pt>
                <c:pt idx="3492">
                  <c:v>44036</c:v>
                </c:pt>
                <c:pt idx="3493">
                  <c:v>44037</c:v>
                </c:pt>
                <c:pt idx="3494">
                  <c:v>44038</c:v>
                </c:pt>
                <c:pt idx="3495">
                  <c:v>44039</c:v>
                </c:pt>
                <c:pt idx="3496">
                  <c:v>44040</c:v>
                </c:pt>
                <c:pt idx="3497">
                  <c:v>44041</c:v>
                </c:pt>
                <c:pt idx="3498">
                  <c:v>44042</c:v>
                </c:pt>
                <c:pt idx="3499">
                  <c:v>44043</c:v>
                </c:pt>
                <c:pt idx="3500">
                  <c:v>44044</c:v>
                </c:pt>
                <c:pt idx="3501">
                  <c:v>44045</c:v>
                </c:pt>
                <c:pt idx="3502">
                  <c:v>44046</c:v>
                </c:pt>
                <c:pt idx="3503">
                  <c:v>44047</c:v>
                </c:pt>
                <c:pt idx="3504">
                  <c:v>44048</c:v>
                </c:pt>
                <c:pt idx="3505">
                  <c:v>44049</c:v>
                </c:pt>
                <c:pt idx="3506">
                  <c:v>44050</c:v>
                </c:pt>
                <c:pt idx="3507">
                  <c:v>44051</c:v>
                </c:pt>
                <c:pt idx="3508">
                  <c:v>44052</c:v>
                </c:pt>
                <c:pt idx="3509">
                  <c:v>44053</c:v>
                </c:pt>
                <c:pt idx="3510">
                  <c:v>44054</c:v>
                </c:pt>
                <c:pt idx="3511">
                  <c:v>44055</c:v>
                </c:pt>
                <c:pt idx="3512">
                  <c:v>44056</c:v>
                </c:pt>
                <c:pt idx="3513">
                  <c:v>44057</c:v>
                </c:pt>
                <c:pt idx="3514">
                  <c:v>44058</c:v>
                </c:pt>
                <c:pt idx="3515">
                  <c:v>44059</c:v>
                </c:pt>
                <c:pt idx="3516">
                  <c:v>44060</c:v>
                </c:pt>
                <c:pt idx="3517">
                  <c:v>44061</c:v>
                </c:pt>
                <c:pt idx="3518">
                  <c:v>44062</c:v>
                </c:pt>
                <c:pt idx="3519">
                  <c:v>44063</c:v>
                </c:pt>
                <c:pt idx="3520">
                  <c:v>44064</c:v>
                </c:pt>
                <c:pt idx="3521">
                  <c:v>44065</c:v>
                </c:pt>
                <c:pt idx="3522">
                  <c:v>44066</c:v>
                </c:pt>
                <c:pt idx="3523">
                  <c:v>44067</c:v>
                </c:pt>
                <c:pt idx="3524">
                  <c:v>44068</c:v>
                </c:pt>
                <c:pt idx="3525">
                  <c:v>44069</c:v>
                </c:pt>
                <c:pt idx="3526">
                  <c:v>44070</c:v>
                </c:pt>
                <c:pt idx="3527">
                  <c:v>44071</c:v>
                </c:pt>
                <c:pt idx="3528">
                  <c:v>44072</c:v>
                </c:pt>
                <c:pt idx="3529">
                  <c:v>44073</c:v>
                </c:pt>
                <c:pt idx="3530">
                  <c:v>44074</c:v>
                </c:pt>
                <c:pt idx="3531">
                  <c:v>44075</c:v>
                </c:pt>
                <c:pt idx="3532">
                  <c:v>44076</c:v>
                </c:pt>
                <c:pt idx="3533">
                  <c:v>44077</c:v>
                </c:pt>
                <c:pt idx="3534">
                  <c:v>44078</c:v>
                </c:pt>
                <c:pt idx="3535">
                  <c:v>44079</c:v>
                </c:pt>
                <c:pt idx="3536">
                  <c:v>44080</c:v>
                </c:pt>
                <c:pt idx="3537">
                  <c:v>44081</c:v>
                </c:pt>
                <c:pt idx="3538">
                  <c:v>44082</c:v>
                </c:pt>
                <c:pt idx="3539">
                  <c:v>44083</c:v>
                </c:pt>
                <c:pt idx="3540">
                  <c:v>44084</c:v>
                </c:pt>
                <c:pt idx="3541">
                  <c:v>44085</c:v>
                </c:pt>
                <c:pt idx="3542">
                  <c:v>44086</c:v>
                </c:pt>
                <c:pt idx="3543">
                  <c:v>44087</c:v>
                </c:pt>
                <c:pt idx="3544">
                  <c:v>44088</c:v>
                </c:pt>
                <c:pt idx="3545">
                  <c:v>44089</c:v>
                </c:pt>
                <c:pt idx="3546">
                  <c:v>44090</c:v>
                </c:pt>
                <c:pt idx="3547">
                  <c:v>44091</c:v>
                </c:pt>
                <c:pt idx="3548">
                  <c:v>44092</c:v>
                </c:pt>
                <c:pt idx="3549">
                  <c:v>44093</c:v>
                </c:pt>
                <c:pt idx="3550">
                  <c:v>44094</c:v>
                </c:pt>
                <c:pt idx="3551">
                  <c:v>44095</c:v>
                </c:pt>
                <c:pt idx="3552">
                  <c:v>44096</c:v>
                </c:pt>
                <c:pt idx="3553">
                  <c:v>44097</c:v>
                </c:pt>
                <c:pt idx="3554">
                  <c:v>44098</c:v>
                </c:pt>
                <c:pt idx="3555">
                  <c:v>44099</c:v>
                </c:pt>
                <c:pt idx="3556">
                  <c:v>44100</c:v>
                </c:pt>
                <c:pt idx="3557">
                  <c:v>44101</c:v>
                </c:pt>
                <c:pt idx="3558">
                  <c:v>44102</c:v>
                </c:pt>
                <c:pt idx="3559">
                  <c:v>44103</c:v>
                </c:pt>
                <c:pt idx="3560">
                  <c:v>44104</c:v>
                </c:pt>
                <c:pt idx="3561">
                  <c:v>44105</c:v>
                </c:pt>
                <c:pt idx="3562">
                  <c:v>44106</c:v>
                </c:pt>
                <c:pt idx="3563">
                  <c:v>44107</c:v>
                </c:pt>
                <c:pt idx="3564">
                  <c:v>44108</c:v>
                </c:pt>
                <c:pt idx="3565">
                  <c:v>44109</c:v>
                </c:pt>
                <c:pt idx="3566">
                  <c:v>44110</c:v>
                </c:pt>
                <c:pt idx="3567">
                  <c:v>44111</c:v>
                </c:pt>
                <c:pt idx="3568">
                  <c:v>44112</c:v>
                </c:pt>
                <c:pt idx="3569">
                  <c:v>44113</c:v>
                </c:pt>
                <c:pt idx="3570">
                  <c:v>44114</c:v>
                </c:pt>
                <c:pt idx="3571">
                  <c:v>44115</c:v>
                </c:pt>
                <c:pt idx="3572">
                  <c:v>44116</c:v>
                </c:pt>
                <c:pt idx="3573">
                  <c:v>44117</c:v>
                </c:pt>
                <c:pt idx="3574">
                  <c:v>44118</c:v>
                </c:pt>
                <c:pt idx="3575">
                  <c:v>44119</c:v>
                </c:pt>
                <c:pt idx="3576">
                  <c:v>44120</c:v>
                </c:pt>
                <c:pt idx="3577">
                  <c:v>44121</c:v>
                </c:pt>
                <c:pt idx="3578">
                  <c:v>44122</c:v>
                </c:pt>
                <c:pt idx="3579">
                  <c:v>44123</c:v>
                </c:pt>
                <c:pt idx="3580">
                  <c:v>44124</c:v>
                </c:pt>
                <c:pt idx="3581">
                  <c:v>44125</c:v>
                </c:pt>
                <c:pt idx="3582">
                  <c:v>44126</c:v>
                </c:pt>
                <c:pt idx="3583">
                  <c:v>44127</c:v>
                </c:pt>
                <c:pt idx="3584">
                  <c:v>44128</c:v>
                </c:pt>
                <c:pt idx="3585">
                  <c:v>44129</c:v>
                </c:pt>
                <c:pt idx="3586">
                  <c:v>44130</c:v>
                </c:pt>
                <c:pt idx="3587">
                  <c:v>44131</c:v>
                </c:pt>
                <c:pt idx="3588">
                  <c:v>44132</c:v>
                </c:pt>
                <c:pt idx="3589">
                  <c:v>44133</c:v>
                </c:pt>
                <c:pt idx="3590">
                  <c:v>44134</c:v>
                </c:pt>
                <c:pt idx="3591">
                  <c:v>44135</c:v>
                </c:pt>
                <c:pt idx="3592">
                  <c:v>44136</c:v>
                </c:pt>
                <c:pt idx="3593">
                  <c:v>44137</c:v>
                </c:pt>
                <c:pt idx="3594">
                  <c:v>44138</c:v>
                </c:pt>
                <c:pt idx="3595">
                  <c:v>44139</c:v>
                </c:pt>
                <c:pt idx="3596">
                  <c:v>44140</c:v>
                </c:pt>
                <c:pt idx="3597">
                  <c:v>44141</c:v>
                </c:pt>
                <c:pt idx="3598">
                  <c:v>44142</c:v>
                </c:pt>
                <c:pt idx="3599">
                  <c:v>44143</c:v>
                </c:pt>
                <c:pt idx="3600">
                  <c:v>44144</c:v>
                </c:pt>
                <c:pt idx="3601">
                  <c:v>44145</c:v>
                </c:pt>
                <c:pt idx="3602">
                  <c:v>44146</c:v>
                </c:pt>
                <c:pt idx="3603">
                  <c:v>44147</c:v>
                </c:pt>
                <c:pt idx="3604">
                  <c:v>44148</c:v>
                </c:pt>
                <c:pt idx="3605">
                  <c:v>44149</c:v>
                </c:pt>
                <c:pt idx="3606">
                  <c:v>44150</c:v>
                </c:pt>
                <c:pt idx="3607">
                  <c:v>44151</c:v>
                </c:pt>
                <c:pt idx="3608">
                  <c:v>44152</c:v>
                </c:pt>
                <c:pt idx="3609">
                  <c:v>44153</c:v>
                </c:pt>
                <c:pt idx="3610">
                  <c:v>44154</c:v>
                </c:pt>
                <c:pt idx="3611">
                  <c:v>44155</c:v>
                </c:pt>
                <c:pt idx="3612">
                  <c:v>44156</c:v>
                </c:pt>
                <c:pt idx="3613">
                  <c:v>44157</c:v>
                </c:pt>
                <c:pt idx="3614">
                  <c:v>44158</c:v>
                </c:pt>
                <c:pt idx="3615">
                  <c:v>44159</c:v>
                </c:pt>
                <c:pt idx="3616">
                  <c:v>44160</c:v>
                </c:pt>
                <c:pt idx="3617">
                  <c:v>44161</c:v>
                </c:pt>
                <c:pt idx="3618">
                  <c:v>44162</c:v>
                </c:pt>
                <c:pt idx="3619">
                  <c:v>44163</c:v>
                </c:pt>
                <c:pt idx="3620">
                  <c:v>44164</c:v>
                </c:pt>
                <c:pt idx="3621">
                  <c:v>44165</c:v>
                </c:pt>
                <c:pt idx="3622">
                  <c:v>44166</c:v>
                </c:pt>
                <c:pt idx="3623">
                  <c:v>44167</c:v>
                </c:pt>
                <c:pt idx="3624">
                  <c:v>44168</c:v>
                </c:pt>
                <c:pt idx="3625">
                  <c:v>44169</c:v>
                </c:pt>
                <c:pt idx="3626">
                  <c:v>44170</c:v>
                </c:pt>
                <c:pt idx="3627">
                  <c:v>44171</c:v>
                </c:pt>
                <c:pt idx="3628">
                  <c:v>44172</c:v>
                </c:pt>
                <c:pt idx="3629">
                  <c:v>44173</c:v>
                </c:pt>
                <c:pt idx="3630">
                  <c:v>44174</c:v>
                </c:pt>
                <c:pt idx="3631">
                  <c:v>44175</c:v>
                </c:pt>
                <c:pt idx="3632">
                  <c:v>44176</c:v>
                </c:pt>
                <c:pt idx="3633">
                  <c:v>44177</c:v>
                </c:pt>
                <c:pt idx="3634">
                  <c:v>44178</c:v>
                </c:pt>
                <c:pt idx="3635">
                  <c:v>44179</c:v>
                </c:pt>
                <c:pt idx="3636">
                  <c:v>44180</c:v>
                </c:pt>
                <c:pt idx="3637">
                  <c:v>44181</c:v>
                </c:pt>
                <c:pt idx="3638">
                  <c:v>44182</c:v>
                </c:pt>
                <c:pt idx="3639">
                  <c:v>44183</c:v>
                </c:pt>
                <c:pt idx="3640">
                  <c:v>44184</c:v>
                </c:pt>
                <c:pt idx="3641">
                  <c:v>44185</c:v>
                </c:pt>
                <c:pt idx="3642">
                  <c:v>44186</c:v>
                </c:pt>
                <c:pt idx="3643">
                  <c:v>44187</c:v>
                </c:pt>
                <c:pt idx="3644">
                  <c:v>44188</c:v>
                </c:pt>
                <c:pt idx="3645">
                  <c:v>44189</c:v>
                </c:pt>
                <c:pt idx="3646">
                  <c:v>44190</c:v>
                </c:pt>
                <c:pt idx="3647">
                  <c:v>44191</c:v>
                </c:pt>
                <c:pt idx="3648">
                  <c:v>44192</c:v>
                </c:pt>
                <c:pt idx="3649">
                  <c:v>44193</c:v>
                </c:pt>
                <c:pt idx="3650">
                  <c:v>44194</c:v>
                </c:pt>
                <c:pt idx="3651">
                  <c:v>44195</c:v>
                </c:pt>
                <c:pt idx="3652">
                  <c:v>44196</c:v>
                </c:pt>
                <c:pt idx="3653">
                  <c:v>44197</c:v>
                </c:pt>
                <c:pt idx="3654">
                  <c:v>44198</c:v>
                </c:pt>
                <c:pt idx="3655">
                  <c:v>44199</c:v>
                </c:pt>
                <c:pt idx="3656">
                  <c:v>44200</c:v>
                </c:pt>
                <c:pt idx="3657">
                  <c:v>44201</c:v>
                </c:pt>
                <c:pt idx="3658">
                  <c:v>44202</c:v>
                </c:pt>
                <c:pt idx="3659">
                  <c:v>44203</c:v>
                </c:pt>
                <c:pt idx="3660">
                  <c:v>44204</c:v>
                </c:pt>
                <c:pt idx="3661">
                  <c:v>44205</c:v>
                </c:pt>
                <c:pt idx="3662">
                  <c:v>44206</c:v>
                </c:pt>
                <c:pt idx="3663">
                  <c:v>44207</c:v>
                </c:pt>
                <c:pt idx="3664">
                  <c:v>44208</c:v>
                </c:pt>
                <c:pt idx="3665">
                  <c:v>44209</c:v>
                </c:pt>
                <c:pt idx="3666">
                  <c:v>44210</c:v>
                </c:pt>
                <c:pt idx="3667">
                  <c:v>44211</c:v>
                </c:pt>
                <c:pt idx="3668">
                  <c:v>44212</c:v>
                </c:pt>
                <c:pt idx="3669">
                  <c:v>44213</c:v>
                </c:pt>
                <c:pt idx="3670">
                  <c:v>44214</c:v>
                </c:pt>
                <c:pt idx="3671">
                  <c:v>44215</c:v>
                </c:pt>
                <c:pt idx="3672">
                  <c:v>44216</c:v>
                </c:pt>
                <c:pt idx="3673">
                  <c:v>44217</c:v>
                </c:pt>
                <c:pt idx="3674">
                  <c:v>44218</c:v>
                </c:pt>
                <c:pt idx="3675">
                  <c:v>44219</c:v>
                </c:pt>
                <c:pt idx="3676">
                  <c:v>44220</c:v>
                </c:pt>
                <c:pt idx="3677">
                  <c:v>44221</c:v>
                </c:pt>
                <c:pt idx="3678">
                  <c:v>44222</c:v>
                </c:pt>
                <c:pt idx="3679">
                  <c:v>44223</c:v>
                </c:pt>
                <c:pt idx="3680">
                  <c:v>44224</c:v>
                </c:pt>
                <c:pt idx="3681">
                  <c:v>44225</c:v>
                </c:pt>
                <c:pt idx="3682">
                  <c:v>44226</c:v>
                </c:pt>
                <c:pt idx="3683">
                  <c:v>44227</c:v>
                </c:pt>
                <c:pt idx="3684">
                  <c:v>44228</c:v>
                </c:pt>
                <c:pt idx="3685">
                  <c:v>44229</c:v>
                </c:pt>
                <c:pt idx="3686">
                  <c:v>44230</c:v>
                </c:pt>
                <c:pt idx="3687">
                  <c:v>44231</c:v>
                </c:pt>
                <c:pt idx="3688">
                  <c:v>44232</c:v>
                </c:pt>
                <c:pt idx="3689">
                  <c:v>44233</c:v>
                </c:pt>
                <c:pt idx="3690">
                  <c:v>44234</c:v>
                </c:pt>
                <c:pt idx="3691">
                  <c:v>44235</c:v>
                </c:pt>
                <c:pt idx="3692">
                  <c:v>44236</c:v>
                </c:pt>
                <c:pt idx="3693">
                  <c:v>44237</c:v>
                </c:pt>
                <c:pt idx="3694">
                  <c:v>44238</c:v>
                </c:pt>
                <c:pt idx="3695">
                  <c:v>44239</c:v>
                </c:pt>
                <c:pt idx="3696">
                  <c:v>44240</c:v>
                </c:pt>
                <c:pt idx="3697">
                  <c:v>44241</c:v>
                </c:pt>
                <c:pt idx="3698">
                  <c:v>44242</c:v>
                </c:pt>
                <c:pt idx="3699">
                  <c:v>44243</c:v>
                </c:pt>
                <c:pt idx="3700">
                  <c:v>44244</c:v>
                </c:pt>
                <c:pt idx="3701">
                  <c:v>44245</c:v>
                </c:pt>
                <c:pt idx="3702">
                  <c:v>44246</c:v>
                </c:pt>
                <c:pt idx="3703">
                  <c:v>44247</c:v>
                </c:pt>
                <c:pt idx="3704">
                  <c:v>44248</c:v>
                </c:pt>
                <c:pt idx="3705">
                  <c:v>44249</c:v>
                </c:pt>
                <c:pt idx="3706">
                  <c:v>44250</c:v>
                </c:pt>
                <c:pt idx="3707">
                  <c:v>44251</c:v>
                </c:pt>
                <c:pt idx="3708">
                  <c:v>44252</c:v>
                </c:pt>
                <c:pt idx="3709">
                  <c:v>44253</c:v>
                </c:pt>
                <c:pt idx="3710">
                  <c:v>44254</c:v>
                </c:pt>
                <c:pt idx="3711">
                  <c:v>44255</c:v>
                </c:pt>
                <c:pt idx="3712">
                  <c:v>44256</c:v>
                </c:pt>
                <c:pt idx="3713">
                  <c:v>44257</c:v>
                </c:pt>
                <c:pt idx="3714">
                  <c:v>44258</c:v>
                </c:pt>
                <c:pt idx="3715">
                  <c:v>44259</c:v>
                </c:pt>
                <c:pt idx="3716">
                  <c:v>44260</c:v>
                </c:pt>
                <c:pt idx="3717">
                  <c:v>44261</c:v>
                </c:pt>
                <c:pt idx="3718">
                  <c:v>44262</c:v>
                </c:pt>
                <c:pt idx="3719">
                  <c:v>44263</c:v>
                </c:pt>
                <c:pt idx="3720">
                  <c:v>44264</c:v>
                </c:pt>
                <c:pt idx="3721">
                  <c:v>44265</c:v>
                </c:pt>
                <c:pt idx="3722">
                  <c:v>44266</c:v>
                </c:pt>
                <c:pt idx="3723">
                  <c:v>44267</c:v>
                </c:pt>
                <c:pt idx="3724">
                  <c:v>44268</c:v>
                </c:pt>
                <c:pt idx="3725">
                  <c:v>44269</c:v>
                </c:pt>
                <c:pt idx="3726">
                  <c:v>44270</c:v>
                </c:pt>
                <c:pt idx="3727">
                  <c:v>44271</c:v>
                </c:pt>
                <c:pt idx="3728">
                  <c:v>44272</c:v>
                </c:pt>
                <c:pt idx="3729">
                  <c:v>44273</c:v>
                </c:pt>
                <c:pt idx="3730">
                  <c:v>44274</c:v>
                </c:pt>
                <c:pt idx="3731">
                  <c:v>44275</c:v>
                </c:pt>
                <c:pt idx="3732">
                  <c:v>44276</c:v>
                </c:pt>
                <c:pt idx="3733">
                  <c:v>44277</c:v>
                </c:pt>
                <c:pt idx="3734">
                  <c:v>44278</c:v>
                </c:pt>
                <c:pt idx="3735">
                  <c:v>44279</c:v>
                </c:pt>
                <c:pt idx="3736">
                  <c:v>44280</c:v>
                </c:pt>
                <c:pt idx="3737">
                  <c:v>44281</c:v>
                </c:pt>
                <c:pt idx="3738">
                  <c:v>44282</c:v>
                </c:pt>
                <c:pt idx="3739">
                  <c:v>44283</c:v>
                </c:pt>
                <c:pt idx="3740">
                  <c:v>44284</c:v>
                </c:pt>
                <c:pt idx="3741">
                  <c:v>44285</c:v>
                </c:pt>
                <c:pt idx="3742">
                  <c:v>44286</c:v>
                </c:pt>
                <c:pt idx="3743">
                  <c:v>44287</c:v>
                </c:pt>
                <c:pt idx="3744">
                  <c:v>44288</c:v>
                </c:pt>
                <c:pt idx="3745">
                  <c:v>44289</c:v>
                </c:pt>
                <c:pt idx="3746">
                  <c:v>44290</c:v>
                </c:pt>
                <c:pt idx="3747">
                  <c:v>44291</c:v>
                </c:pt>
                <c:pt idx="3748">
                  <c:v>44292</c:v>
                </c:pt>
                <c:pt idx="3749">
                  <c:v>44293</c:v>
                </c:pt>
                <c:pt idx="3750">
                  <c:v>44294</c:v>
                </c:pt>
                <c:pt idx="3751">
                  <c:v>44295</c:v>
                </c:pt>
                <c:pt idx="3752">
                  <c:v>44296</c:v>
                </c:pt>
                <c:pt idx="3753">
                  <c:v>44297</c:v>
                </c:pt>
                <c:pt idx="3754">
                  <c:v>44298</c:v>
                </c:pt>
                <c:pt idx="3755">
                  <c:v>44299</c:v>
                </c:pt>
                <c:pt idx="3756">
                  <c:v>44300</c:v>
                </c:pt>
                <c:pt idx="3757">
                  <c:v>44301</c:v>
                </c:pt>
                <c:pt idx="3758">
                  <c:v>44302</c:v>
                </c:pt>
                <c:pt idx="3759">
                  <c:v>44303</c:v>
                </c:pt>
                <c:pt idx="3760">
                  <c:v>44304</c:v>
                </c:pt>
                <c:pt idx="3761">
                  <c:v>44305</c:v>
                </c:pt>
                <c:pt idx="3762">
                  <c:v>44306</c:v>
                </c:pt>
                <c:pt idx="3763">
                  <c:v>44307</c:v>
                </c:pt>
                <c:pt idx="3764">
                  <c:v>44308</c:v>
                </c:pt>
                <c:pt idx="3765">
                  <c:v>44309</c:v>
                </c:pt>
                <c:pt idx="3766">
                  <c:v>44310</c:v>
                </c:pt>
                <c:pt idx="3767">
                  <c:v>44311</c:v>
                </c:pt>
                <c:pt idx="3768">
                  <c:v>44312</c:v>
                </c:pt>
                <c:pt idx="3769">
                  <c:v>44313</c:v>
                </c:pt>
                <c:pt idx="3770">
                  <c:v>44314</c:v>
                </c:pt>
                <c:pt idx="3771">
                  <c:v>44315</c:v>
                </c:pt>
                <c:pt idx="3772">
                  <c:v>44316</c:v>
                </c:pt>
                <c:pt idx="3773">
                  <c:v>44317</c:v>
                </c:pt>
                <c:pt idx="3774">
                  <c:v>44318</c:v>
                </c:pt>
                <c:pt idx="3775">
                  <c:v>44319</c:v>
                </c:pt>
                <c:pt idx="3776">
                  <c:v>44320</c:v>
                </c:pt>
                <c:pt idx="3777">
                  <c:v>44321</c:v>
                </c:pt>
                <c:pt idx="3778">
                  <c:v>44322</c:v>
                </c:pt>
                <c:pt idx="3779">
                  <c:v>44323</c:v>
                </c:pt>
                <c:pt idx="3780">
                  <c:v>44324</c:v>
                </c:pt>
                <c:pt idx="3781">
                  <c:v>44325</c:v>
                </c:pt>
                <c:pt idx="3782">
                  <c:v>44326</c:v>
                </c:pt>
                <c:pt idx="3783">
                  <c:v>44327</c:v>
                </c:pt>
                <c:pt idx="3784">
                  <c:v>44328</c:v>
                </c:pt>
                <c:pt idx="3785">
                  <c:v>44329</c:v>
                </c:pt>
                <c:pt idx="3786">
                  <c:v>44330</c:v>
                </c:pt>
                <c:pt idx="3787">
                  <c:v>44331</c:v>
                </c:pt>
                <c:pt idx="3788">
                  <c:v>44332</c:v>
                </c:pt>
                <c:pt idx="3789">
                  <c:v>44333</c:v>
                </c:pt>
                <c:pt idx="3790">
                  <c:v>44334</c:v>
                </c:pt>
                <c:pt idx="3791">
                  <c:v>44335</c:v>
                </c:pt>
                <c:pt idx="3792">
                  <c:v>44336</c:v>
                </c:pt>
                <c:pt idx="3793">
                  <c:v>44337</c:v>
                </c:pt>
                <c:pt idx="3794">
                  <c:v>44338</c:v>
                </c:pt>
                <c:pt idx="3795">
                  <c:v>44339</c:v>
                </c:pt>
                <c:pt idx="3796">
                  <c:v>44340</c:v>
                </c:pt>
                <c:pt idx="3797">
                  <c:v>44341</c:v>
                </c:pt>
                <c:pt idx="3798">
                  <c:v>44342</c:v>
                </c:pt>
                <c:pt idx="3799">
                  <c:v>44343</c:v>
                </c:pt>
                <c:pt idx="3800">
                  <c:v>44344</c:v>
                </c:pt>
                <c:pt idx="3801">
                  <c:v>44345</c:v>
                </c:pt>
                <c:pt idx="3802">
                  <c:v>44346</c:v>
                </c:pt>
                <c:pt idx="3803">
                  <c:v>44347</c:v>
                </c:pt>
                <c:pt idx="3804">
                  <c:v>44348</c:v>
                </c:pt>
                <c:pt idx="3805">
                  <c:v>44349</c:v>
                </c:pt>
                <c:pt idx="3806">
                  <c:v>44350</c:v>
                </c:pt>
                <c:pt idx="3807">
                  <c:v>44351</c:v>
                </c:pt>
                <c:pt idx="3808">
                  <c:v>44352</c:v>
                </c:pt>
                <c:pt idx="3809">
                  <c:v>44353</c:v>
                </c:pt>
                <c:pt idx="3810">
                  <c:v>44354</c:v>
                </c:pt>
                <c:pt idx="3811">
                  <c:v>44355</c:v>
                </c:pt>
                <c:pt idx="3812">
                  <c:v>44356</c:v>
                </c:pt>
                <c:pt idx="3813">
                  <c:v>44357</c:v>
                </c:pt>
                <c:pt idx="3814">
                  <c:v>44358</c:v>
                </c:pt>
                <c:pt idx="3815">
                  <c:v>44359</c:v>
                </c:pt>
                <c:pt idx="3816">
                  <c:v>44360</c:v>
                </c:pt>
                <c:pt idx="3817">
                  <c:v>44361</c:v>
                </c:pt>
                <c:pt idx="3818">
                  <c:v>44362</c:v>
                </c:pt>
                <c:pt idx="3819">
                  <c:v>44363</c:v>
                </c:pt>
                <c:pt idx="3820">
                  <c:v>44364</c:v>
                </c:pt>
                <c:pt idx="3821">
                  <c:v>44365</c:v>
                </c:pt>
                <c:pt idx="3822">
                  <c:v>44366</c:v>
                </c:pt>
                <c:pt idx="3823">
                  <c:v>44367</c:v>
                </c:pt>
                <c:pt idx="3824">
                  <c:v>44368</c:v>
                </c:pt>
                <c:pt idx="3825">
                  <c:v>44369</c:v>
                </c:pt>
                <c:pt idx="3826">
                  <c:v>44370</c:v>
                </c:pt>
                <c:pt idx="3827">
                  <c:v>44371</c:v>
                </c:pt>
                <c:pt idx="3828">
                  <c:v>44372</c:v>
                </c:pt>
                <c:pt idx="3829">
                  <c:v>44373</c:v>
                </c:pt>
                <c:pt idx="3830">
                  <c:v>44374</c:v>
                </c:pt>
                <c:pt idx="3831">
                  <c:v>44375</c:v>
                </c:pt>
                <c:pt idx="3832">
                  <c:v>44376</c:v>
                </c:pt>
                <c:pt idx="3833">
                  <c:v>44377</c:v>
                </c:pt>
                <c:pt idx="3834">
                  <c:v>44378</c:v>
                </c:pt>
                <c:pt idx="3835">
                  <c:v>44379</c:v>
                </c:pt>
                <c:pt idx="3836">
                  <c:v>44380</c:v>
                </c:pt>
                <c:pt idx="3837">
                  <c:v>44381</c:v>
                </c:pt>
                <c:pt idx="3838">
                  <c:v>44382</c:v>
                </c:pt>
                <c:pt idx="3839">
                  <c:v>44383</c:v>
                </c:pt>
                <c:pt idx="3840">
                  <c:v>44384</c:v>
                </c:pt>
                <c:pt idx="3841">
                  <c:v>44385</c:v>
                </c:pt>
                <c:pt idx="3842">
                  <c:v>44386</c:v>
                </c:pt>
                <c:pt idx="3843">
                  <c:v>44387</c:v>
                </c:pt>
                <c:pt idx="3844">
                  <c:v>44388</c:v>
                </c:pt>
                <c:pt idx="3845">
                  <c:v>44389</c:v>
                </c:pt>
                <c:pt idx="3846">
                  <c:v>44390</c:v>
                </c:pt>
                <c:pt idx="3847">
                  <c:v>44391</c:v>
                </c:pt>
                <c:pt idx="3848">
                  <c:v>44392</c:v>
                </c:pt>
                <c:pt idx="3849">
                  <c:v>44393</c:v>
                </c:pt>
                <c:pt idx="3850">
                  <c:v>44394</c:v>
                </c:pt>
                <c:pt idx="3851">
                  <c:v>44395</c:v>
                </c:pt>
                <c:pt idx="3852">
                  <c:v>44396</c:v>
                </c:pt>
                <c:pt idx="3853">
                  <c:v>44397</c:v>
                </c:pt>
                <c:pt idx="3854">
                  <c:v>44398</c:v>
                </c:pt>
                <c:pt idx="3855">
                  <c:v>44399</c:v>
                </c:pt>
                <c:pt idx="3856">
                  <c:v>44400</c:v>
                </c:pt>
                <c:pt idx="3857">
                  <c:v>44401</c:v>
                </c:pt>
                <c:pt idx="3858">
                  <c:v>44402</c:v>
                </c:pt>
                <c:pt idx="3859">
                  <c:v>44403</c:v>
                </c:pt>
                <c:pt idx="3860">
                  <c:v>44404</c:v>
                </c:pt>
                <c:pt idx="3861">
                  <c:v>44405</c:v>
                </c:pt>
                <c:pt idx="3862">
                  <c:v>44406</c:v>
                </c:pt>
                <c:pt idx="3863">
                  <c:v>44407</c:v>
                </c:pt>
                <c:pt idx="3864">
                  <c:v>44408</c:v>
                </c:pt>
                <c:pt idx="3865">
                  <c:v>44409</c:v>
                </c:pt>
                <c:pt idx="3866">
                  <c:v>44410</c:v>
                </c:pt>
                <c:pt idx="3867">
                  <c:v>44411</c:v>
                </c:pt>
                <c:pt idx="3868">
                  <c:v>44412</c:v>
                </c:pt>
                <c:pt idx="3869">
                  <c:v>44413</c:v>
                </c:pt>
                <c:pt idx="3870">
                  <c:v>44414</c:v>
                </c:pt>
                <c:pt idx="3871">
                  <c:v>44415</c:v>
                </c:pt>
                <c:pt idx="3872">
                  <c:v>44416</c:v>
                </c:pt>
                <c:pt idx="3873">
                  <c:v>44417</c:v>
                </c:pt>
                <c:pt idx="3874">
                  <c:v>44418</c:v>
                </c:pt>
                <c:pt idx="3875">
                  <c:v>44419</c:v>
                </c:pt>
                <c:pt idx="3876">
                  <c:v>44420</c:v>
                </c:pt>
                <c:pt idx="3877">
                  <c:v>44421</c:v>
                </c:pt>
                <c:pt idx="3878">
                  <c:v>44422</c:v>
                </c:pt>
                <c:pt idx="3879">
                  <c:v>44423</c:v>
                </c:pt>
                <c:pt idx="3880">
                  <c:v>44424</c:v>
                </c:pt>
                <c:pt idx="3881">
                  <c:v>44425</c:v>
                </c:pt>
                <c:pt idx="3882">
                  <c:v>44426</c:v>
                </c:pt>
                <c:pt idx="3883">
                  <c:v>44427</c:v>
                </c:pt>
                <c:pt idx="3884">
                  <c:v>44428</c:v>
                </c:pt>
                <c:pt idx="3885">
                  <c:v>44429</c:v>
                </c:pt>
                <c:pt idx="3886">
                  <c:v>44430</c:v>
                </c:pt>
                <c:pt idx="3887">
                  <c:v>44431</c:v>
                </c:pt>
                <c:pt idx="3888">
                  <c:v>44432</c:v>
                </c:pt>
                <c:pt idx="3889">
                  <c:v>44433</c:v>
                </c:pt>
                <c:pt idx="3890">
                  <c:v>44434</c:v>
                </c:pt>
                <c:pt idx="3891">
                  <c:v>44435</c:v>
                </c:pt>
                <c:pt idx="3892">
                  <c:v>44436</c:v>
                </c:pt>
                <c:pt idx="3893">
                  <c:v>44437</c:v>
                </c:pt>
                <c:pt idx="3894">
                  <c:v>44438</c:v>
                </c:pt>
                <c:pt idx="3895">
                  <c:v>44439</c:v>
                </c:pt>
                <c:pt idx="3896">
                  <c:v>44440</c:v>
                </c:pt>
                <c:pt idx="3897">
                  <c:v>44441</c:v>
                </c:pt>
                <c:pt idx="3898">
                  <c:v>44442</c:v>
                </c:pt>
                <c:pt idx="3899">
                  <c:v>44443</c:v>
                </c:pt>
                <c:pt idx="3900">
                  <c:v>44444</c:v>
                </c:pt>
                <c:pt idx="3901">
                  <c:v>44445</c:v>
                </c:pt>
                <c:pt idx="3902">
                  <c:v>44446</c:v>
                </c:pt>
                <c:pt idx="3903">
                  <c:v>44447</c:v>
                </c:pt>
                <c:pt idx="3904">
                  <c:v>44448</c:v>
                </c:pt>
                <c:pt idx="3905">
                  <c:v>44449</c:v>
                </c:pt>
                <c:pt idx="3906">
                  <c:v>44450</c:v>
                </c:pt>
                <c:pt idx="3907">
                  <c:v>44451</c:v>
                </c:pt>
                <c:pt idx="3908">
                  <c:v>44452</c:v>
                </c:pt>
                <c:pt idx="3909">
                  <c:v>44453</c:v>
                </c:pt>
                <c:pt idx="3910">
                  <c:v>44454</c:v>
                </c:pt>
                <c:pt idx="3911">
                  <c:v>44455</c:v>
                </c:pt>
                <c:pt idx="3912">
                  <c:v>44456</c:v>
                </c:pt>
                <c:pt idx="3913">
                  <c:v>44457</c:v>
                </c:pt>
                <c:pt idx="3914">
                  <c:v>44458</c:v>
                </c:pt>
                <c:pt idx="3915">
                  <c:v>44459</c:v>
                </c:pt>
                <c:pt idx="3916">
                  <c:v>44460</c:v>
                </c:pt>
                <c:pt idx="3917">
                  <c:v>44461</c:v>
                </c:pt>
                <c:pt idx="3918">
                  <c:v>44462</c:v>
                </c:pt>
                <c:pt idx="3919">
                  <c:v>44463</c:v>
                </c:pt>
                <c:pt idx="3920">
                  <c:v>44464</c:v>
                </c:pt>
                <c:pt idx="3921">
                  <c:v>44465</c:v>
                </c:pt>
                <c:pt idx="3922">
                  <c:v>44466</c:v>
                </c:pt>
                <c:pt idx="3923">
                  <c:v>44467</c:v>
                </c:pt>
                <c:pt idx="3924">
                  <c:v>44468</c:v>
                </c:pt>
                <c:pt idx="3925">
                  <c:v>44469</c:v>
                </c:pt>
                <c:pt idx="3926">
                  <c:v>44470</c:v>
                </c:pt>
                <c:pt idx="3927">
                  <c:v>44471</c:v>
                </c:pt>
                <c:pt idx="3928">
                  <c:v>44472</c:v>
                </c:pt>
                <c:pt idx="3929">
                  <c:v>44473</c:v>
                </c:pt>
                <c:pt idx="3930">
                  <c:v>44474</c:v>
                </c:pt>
                <c:pt idx="3931">
                  <c:v>44475</c:v>
                </c:pt>
                <c:pt idx="3932">
                  <c:v>44476</c:v>
                </c:pt>
                <c:pt idx="3933">
                  <c:v>44477</c:v>
                </c:pt>
                <c:pt idx="3934">
                  <c:v>44478</c:v>
                </c:pt>
                <c:pt idx="3935">
                  <c:v>44479</c:v>
                </c:pt>
                <c:pt idx="3936">
                  <c:v>44480</c:v>
                </c:pt>
                <c:pt idx="3937">
                  <c:v>44481</c:v>
                </c:pt>
                <c:pt idx="3938">
                  <c:v>44482</c:v>
                </c:pt>
                <c:pt idx="3939">
                  <c:v>44483</c:v>
                </c:pt>
                <c:pt idx="3940">
                  <c:v>44484</c:v>
                </c:pt>
                <c:pt idx="3941">
                  <c:v>44485</c:v>
                </c:pt>
                <c:pt idx="3942">
                  <c:v>44486</c:v>
                </c:pt>
                <c:pt idx="3943">
                  <c:v>44487</c:v>
                </c:pt>
                <c:pt idx="3944">
                  <c:v>44488</c:v>
                </c:pt>
                <c:pt idx="3945">
                  <c:v>44489</c:v>
                </c:pt>
                <c:pt idx="3946">
                  <c:v>44490</c:v>
                </c:pt>
                <c:pt idx="3947">
                  <c:v>44491</c:v>
                </c:pt>
                <c:pt idx="3948">
                  <c:v>44492</c:v>
                </c:pt>
                <c:pt idx="3949">
                  <c:v>44493</c:v>
                </c:pt>
                <c:pt idx="3950">
                  <c:v>44494</c:v>
                </c:pt>
                <c:pt idx="3951">
                  <c:v>44495</c:v>
                </c:pt>
                <c:pt idx="3952">
                  <c:v>44496</c:v>
                </c:pt>
                <c:pt idx="3953">
                  <c:v>44497</c:v>
                </c:pt>
                <c:pt idx="3954">
                  <c:v>44498</c:v>
                </c:pt>
                <c:pt idx="3955">
                  <c:v>44499</c:v>
                </c:pt>
                <c:pt idx="3956">
                  <c:v>44500</c:v>
                </c:pt>
                <c:pt idx="3957">
                  <c:v>44501</c:v>
                </c:pt>
                <c:pt idx="3958">
                  <c:v>44502</c:v>
                </c:pt>
                <c:pt idx="3959">
                  <c:v>44503</c:v>
                </c:pt>
                <c:pt idx="3960">
                  <c:v>44504</c:v>
                </c:pt>
                <c:pt idx="3961">
                  <c:v>44505</c:v>
                </c:pt>
                <c:pt idx="3962">
                  <c:v>44506</c:v>
                </c:pt>
                <c:pt idx="3963">
                  <c:v>44507</c:v>
                </c:pt>
                <c:pt idx="3964">
                  <c:v>44508</c:v>
                </c:pt>
                <c:pt idx="3965">
                  <c:v>44509</c:v>
                </c:pt>
                <c:pt idx="3966">
                  <c:v>44510</c:v>
                </c:pt>
                <c:pt idx="3967">
                  <c:v>44511</c:v>
                </c:pt>
                <c:pt idx="3968">
                  <c:v>44512</c:v>
                </c:pt>
                <c:pt idx="3969">
                  <c:v>44513</c:v>
                </c:pt>
                <c:pt idx="3970">
                  <c:v>44514</c:v>
                </c:pt>
                <c:pt idx="3971">
                  <c:v>44515</c:v>
                </c:pt>
                <c:pt idx="3972">
                  <c:v>44516</c:v>
                </c:pt>
                <c:pt idx="3973">
                  <c:v>44517</c:v>
                </c:pt>
                <c:pt idx="3974">
                  <c:v>44518</c:v>
                </c:pt>
                <c:pt idx="3975">
                  <c:v>44519</c:v>
                </c:pt>
                <c:pt idx="3976">
                  <c:v>44520</c:v>
                </c:pt>
                <c:pt idx="3977">
                  <c:v>44521</c:v>
                </c:pt>
                <c:pt idx="3978">
                  <c:v>44522</c:v>
                </c:pt>
                <c:pt idx="3979">
                  <c:v>44523</c:v>
                </c:pt>
                <c:pt idx="3980">
                  <c:v>44524</c:v>
                </c:pt>
                <c:pt idx="3981">
                  <c:v>44525</c:v>
                </c:pt>
                <c:pt idx="3982">
                  <c:v>44526</c:v>
                </c:pt>
                <c:pt idx="3983">
                  <c:v>44527</c:v>
                </c:pt>
                <c:pt idx="3984">
                  <c:v>44528</c:v>
                </c:pt>
                <c:pt idx="3985">
                  <c:v>44529</c:v>
                </c:pt>
                <c:pt idx="3986">
                  <c:v>44530</c:v>
                </c:pt>
                <c:pt idx="3987">
                  <c:v>44531</c:v>
                </c:pt>
                <c:pt idx="3988">
                  <c:v>44532</c:v>
                </c:pt>
                <c:pt idx="3989">
                  <c:v>44533</c:v>
                </c:pt>
                <c:pt idx="3990">
                  <c:v>44534</c:v>
                </c:pt>
                <c:pt idx="3991">
                  <c:v>44535</c:v>
                </c:pt>
                <c:pt idx="3992">
                  <c:v>44536</c:v>
                </c:pt>
                <c:pt idx="3993">
                  <c:v>44537</c:v>
                </c:pt>
                <c:pt idx="3994">
                  <c:v>44538</c:v>
                </c:pt>
                <c:pt idx="3995">
                  <c:v>44539</c:v>
                </c:pt>
                <c:pt idx="3996">
                  <c:v>44540</c:v>
                </c:pt>
                <c:pt idx="3997">
                  <c:v>44541</c:v>
                </c:pt>
                <c:pt idx="3998">
                  <c:v>44542</c:v>
                </c:pt>
                <c:pt idx="3999">
                  <c:v>44543</c:v>
                </c:pt>
                <c:pt idx="4000">
                  <c:v>44544</c:v>
                </c:pt>
                <c:pt idx="4001">
                  <c:v>44545</c:v>
                </c:pt>
                <c:pt idx="4002">
                  <c:v>44546</c:v>
                </c:pt>
                <c:pt idx="4003">
                  <c:v>44547</c:v>
                </c:pt>
                <c:pt idx="4004">
                  <c:v>44548</c:v>
                </c:pt>
                <c:pt idx="4005">
                  <c:v>44549</c:v>
                </c:pt>
                <c:pt idx="4006">
                  <c:v>44550</c:v>
                </c:pt>
                <c:pt idx="4007">
                  <c:v>44551</c:v>
                </c:pt>
                <c:pt idx="4008">
                  <c:v>44552</c:v>
                </c:pt>
                <c:pt idx="4009">
                  <c:v>44553</c:v>
                </c:pt>
                <c:pt idx="4010">
                  <c:v>44554</c:v>
                </c:pt>
                <c:pt idx="4011">
                  <c:v>44555</c:v>
                </c:pt>
                <c:pt idx="4012">
                  <c:v>44556</c:v>
                </c:pt>
                <c:pt idx="4013">
                  <c:v>44557</c:v>
                </c:pt>
                <c:pt idx="4014">
                  <c:v>44558</c:v>
                </c:pt>
                <c:pt idx="4015">
                  <c:v>44559</c:v>
                </c:pt>
                <c:pt idx="4016">
                  <c:v>44560</c:v>
                </c:pt>
                <c:pt idx="4017">
                  <c:v>44561</c:v>
                </c:pt>
                <c:pt idx="4018">
                  <c:v>44562</c:v>
                </c:pt>
                <c:pt idx="4019">
                  <c:v>44563</c:v>
                </c:pt>
                <c:pt idx="4020">
                  <c:v>44564</c:v>
                </c:pt>
                <c:pt idx="4021">
                  <c:v>44565</c:v>
                </c:pt>
                <c:pt idx="4022">
                  <c:v>44566</c:v>
                </c:pt>
                <c:pt idx="4023">
                  <c:v>44567</c:v>
                </c:pt>
                <c:pt idx="4024">
                  <c:v>44568</c:v>
                </c:pt>
                <c:pt idx="4025">
                  <c:v>44569</c:v>
                </c:pt>
                <c:pt idx="4026">
                  <c:v>44570</c:v>
                </c:pt>
                <c:pt idx="4027">
                  <c:v>44571</c:v>
                </c:pt>
                <c:pt idx="4028">
                  <c:v>44572</c:v>
                </c:pt>
                <c:pt idx="4029">
                  <c:v>44573</c:v>
                </c:pt>
                <c:pt idx="4030">
                  <c:v>44574</c:v>
                </c:pt>
                <c:pt idx="4031">
                  <c:v>44575</c:v>
                </c:pt>
                <c:pt idx="4032">
                  <c:v>44576</c:v>
                </c:pt>
                <c:pt idx="4033">
                  <c:v>44577</c:v>
                </c:pt>
                <c:pt idx="4034">
                  <c:v>44578</c:v>
                </c:pt>
                <c:pt idx="4035">
                  <c:v>44579</c:v>
                </c:pt>
                <c:pt idx="4036">
                  <c:v>44580</c:v>
                </c:pt>
                <c:pt idx="4037">
                  <c:v>44581</c:v>
                </c:pt>
                <c:pt idx="4038">
                  <c:v>44582</c:v>
                </c:pt>
                <c:pt idx="4039">
                  <c:v>44583</c:v>
                </c:pt>
                <c:pt idx="4040">
                  <c:v>44584</c:v>
                </c:pt>
                <c:pt idx="4041">
                  <c:v>44585</c:v>
                </c:pt>
                <c:pt idx="4042">
                  <c:v>44586</c:v>
                </c:pt>
                <c:pt idx="4043">
                  <c:v>44587</c:v>
                </c:pt>
                <c:pt idx="4044">
                  <c:v>44588</c:v>
                </c:pt>
                <c:pt idx="4045">
                  <c:v>44589</c:v>
                </c:pt>
                <c:pt idx="4046">
                  <c:v>44590</c:v>
                </c:pt>
                <c:pt idx="4047">
                  <c:v>44591</c:v>
                </c:pt>
                <c:pt idx="4048">
                  <c:v>44592</c:v>
                </c:pt>
                <c:pt idx="4049">
                  <c:v>44593</c:v>
                </c:pt>
                <c:pt idx="4050">
                  <c:v>44594</c:v>
                </c:pt>
                <c:pt idx="4051">
                  <c:v>44595</c:v>
                </c:pt>
                <c:pt idx="4052">
                  <c:v>44596</c:v>
                </c:pt>
                <c:pt idx="4053">
                  <c:v>44597</c:v>
                </c:pt>
                <c:pt idx="4054">
                  <c:v>44598</c:v>
                </c:pt>
                <c:pt idx="4055">
                  <c:v>44599</c:v>
                </c:pt>
                <c:pt idx="4056">
                  <c:v>44600</c:v>
                </c:pt>
                <c:pt idx="4057">
                  <c:v>44601</c:v>
                </c:pt>
                <c:pt idx="4058">
                  <c:v>44602</c:v>
                </c:pt>
                <c:pt idx="4059">
                  <c:v>44603</c:v>
                </c:pt>
                <c:pt idx="4060">
                  <c:v>44604</c:v>
                </c:pt>
                <c:pt idx="4061">
                  <c:v>44605</c:v>
                </c:pt>
                <c:pt idx="4062">
                  <c:v>44606</c:v>
                </c:pt>
                <c:pt idx="4063">
                  <c:v>44607</c:v>
                </c:pt>
                <c:pt idx="4064">
                  <c:v>44608</c:v>
                </c:pt>
                <c:pt idx="4065">
                  <c:v>44609</c:v>
                </c:pt>
                <c:pt idx="4066">
                  <c:v>44610</c:v>
                </c:pt>
                <c:pt idx="4067">
                  <c:v>44611</c:v>
                </c:pt>
                <c:pt idx="4068">
                  <c:v>44612</c:v>
                </c:pt>
                <c:pt idx="4069">
                  <c:v>44613</c:v>
                </c:pt>
                <c:pt idx="4070">
                  <c:v>44614</c:v>
                </c:pt>
                <c:pt idx="4071">
                  <c:v>44615</c:v>
                </c:pt>
                <c:pt idx="4072">
                  <c:v>44616</c:v>
                </c:pt>
                <c:pt idx="4073">
                  <c:v>44617</c:v>
                </c:pt>
                <c:pt idx="4074">
                  <c:v>44618</c:v>
                </c:pt>
                <c:pt idx="4075">
                  <c:v>44619</c:v>
                </c:pt>
                <c:pt idx="4076">
                  <c:v>44620</c:v>
                </c:pt>
                <c:pt idx="4077">
                  <c:v>44621</c:v>
                </c:pt>
                <c:pt idx="4078">
                  <c:v>44622</c:v>
                </c:pt>
                <c:pt idx="4079">
                  <c:v>44623</c:v>
                </c:pt>
                <c:pt idx="4080">
                  <c:v>44624</c:v>
                </c:pt>
                <c:pt idx="4081">
                  <c:v>44625</c:v>
                </c:pt>
                <c:pt idx="4082">
                  <c:v>44626</c:v>
                </c:pt>
                <c:pt idx="4083">
                  <c:v>44627</c:v>
                </c:pt>
                <c:pt idx="4084">
                  <c:v>44628</c:v>
                </c:pt>
                <c:pt idx="4085">
                  <c:v>44629</c:v>
                </c:pt>
                <c:pt idx="4086">
                  <c:v>44630</c:v>
                </c:pt>
                <c:pt idx="4087">
                  <c:v>44631</c:v>
                </c:pt>
                <c:pt idx="4088">
                  <c:v>44632</c:v>
                </c:pt>
                <c:pt idx="4089">
                  <c:v>44633</c:v>
                </c:pt>
                <c:pt idx="4090">
                  <c:v>44634</c:v>
                </c:pt>
                <c:pt idx="4091">
                  <c:v>44635</c:v>
                </c:pt>
                <c:pt idx="4092">
                  <c:v>44636</c:v>
                </c:pt>
                <c:pt idx="4093">
                  <c:v>44637</c:v>
                </c:pt>
                <c:pt idx="4094">
                  <c:v>44638</c:v>
                </c:pt>
                <c:pt idx="4095">
                  <c:v>44639</c:v>
                </c:pt>
                <c:pt idx="4096">
                  <c:v>44640</c:v>
                </c:pt>
                <c:pt idx="4097">
                  <c:v>44641</c:v>
                </c:pt>
                <c:pt idx="4098">
                  <c:v>44642</c:v>
                </c:pt>
                <c:pt idx="4099">
                  <c:v>44643</c:v>
                </c:pt>
                <c:pt idx="4100">
                  <c:v>44644</c:v>
                </c:pt>
                <c:pt idx="4101">
                  <c:v>44645</c:v>
                </c:pt>
                <c:pt idx="4102">
                  <c:v>44646</c:v>
                </c:pt>
                <c:pt idx="4103">
                  <c:v>44647</c:v>
                </c:pt>
                <c:pt idx="4104">
                  <c:v>44648</c:v>
                </c:pt>
                <c:pt idx="4105">
                  <c:v>44649</c:v>
                </c:pt>
                <c:pt idx="4106">
                  <c:v>44650</c:v>
                </c:pt>
                <c:pt idx="4107">
                  <c:v>44651</c:v>
                </c:pt>
                <c:pt idx="4108">
                  <c:v>44652</c:v>
                </c:pt>
                <c:pt idx="4109">
                  <c:v>44653</c:v>
                </c:pt>
                <c:pt idx="4110">
                  <c:v>44654</c:v>
                </c:pt>
                <c:pt idx="4111">
                  <c:v>44655</c:v>
                </c:pt>
                <c:pt idx="4112">
                  <c:v>44656</c:v>
                </c:pt>
                <c:pt idx="4113">
                  <c:v>44657</c:v>
                </c:pt>
                <c:pt idx="4114">
                  <c:v>44658</c:v>
                </c:pt>
                <c:pt idx="4115">
                  <c:v>44659</c:v>
                </c:pt>
                <c:pt idx="4116">
                  <c:v>44660</c:v>
                </c:pt>
                <c:pt idx="4117">
                  <c:v>44661</c:v>
                </c:pt>
                <c:pt idx="4118">
                  <c:v>44662</c:v>
                </c:pt>
                <c:pt idx="4119">
                  <c:v>44663</c:v>
                </c:pt>
                <c:pt idx="4120">
                  <c:v>44664</c:v>
                </c:pt>
                <c:pt idx="4121">
                  <c:v>44665</c:v>
                </c:pt>
                <c:pt idx="4122">
                  <c:v>44666</c:v>
                </c:pt>
                <c:pt idx="4123">
                  <c:v>44667</c:v>
                </c:pt>
                <c:pt idx="4124">
                  <c:v>44668</c:v>
                </c:pt>
                <c:pt idx="4125">
                  <c:v>44669</c:v>
                </c:pt>
                <c:pt idx="4126">
                  <c:v>44670</c:v>
                </c:pt>
                <c:pt idx="4127">
                  <c:v>44671</c:v>
                </c:pt>
                <c:pt idx="4128">
                  <c:v>44672</c:v>
                </c:pt>
                <c:pt idx="4129">
                  <c:v>44673</c:v>
                </c:pt>
                <c:pt idx="4130">
                  <c:v>44674</c:v>
                </c:pt>
                <c:pt idx="4131">
                  <c:v>44675</c:v>
                </c:pt>
                <c:pt idx="4132">
                  <c:v>44676</c:v>
                </c:pt>
                <c:pt idx="4133">
                  <c:v>44677</c:v>
                </c:pt>
                <c:pt idx="4134">
                  <c:v>44678</c:v>
                </c:pt>
                <c:pt idx="4135">
                  <c:v>44679</c:v>
                </c:pt>
                <c:pt idx="4136">
                  <c:v>44680</c:v>
                </c:pt>
                <c:pt idx="4137">
                  <c:v>44681</c:v>
                </c:pt>
                <c:pt idx="4138">
                  <c:v>44682</c:v>
                </c:pt>
                <c:pt idx="4139">
                  <c:v>44683</c:v>
                </c:pt>
                <c:pt idx="4140">
                  <c:v>44684</c:v>
                </c:pt>
                <c:pt idx="4141">
                  <c:v>44685</c:v>
                </c:pt>
                <c:pt idx="4142">
                  <c:v>44686</c:v>
                </c:pt>
                <c:pt idx="4143">
                  <c:v>44687</c:v>
                </c:pt>
                <c:pt idx="4144">
                  <c:v>44688</c:v>
                </c:pt>
                <c:pt idx="4145">
                  <c:v>44689</c:v>
                </c:pt>
                <c:pt idx="4146">
                  <c:v>44690</c:v>
                </c:pt>
                <c:pt idx="4147">
                  <c:v>44691</c:v>
                </c:pt>
                <c:pt idx="4148">
                  <c:v>44692</c:v>
                </c:pt>
                <c:pt idx="4149">
                  <c:v>44693</c:v>
                </c:pt>
                <c:pt idx="4150">
                  <c:v>44694</c:v>
                </c:pt>
                <c:pt idx="4151">
                  <c:v>44695</c:v>
                </c:pt>
                <c:pt idx="4152">
                  <c:v>44696</c:v>
                </c:pt>
                <c:pt idx="4153">
                  <c:v>44697</c:v>
                </c:pt>
                <c:pt idx="4154">
                  <c:v>44698</c:v>
                </c:pt>
                <c:pt idx="4155">
                  <c:v>44699</c:v>
                </c:pt>
                <c:pt idx="4156">
                  <c:v>44700</c:v>
                </c:pt>
                <c:pt idx="4157">
                  <c:v>44701</c:v>
                </c:pt>
                <c:pt idx="4158">
                  <c:v>44702</c:v>
                </c:pt>
                <c:pt idx="4159">
                  <c:v>44703</c:v>
                </c:pt>
                <c:pt idx="4160">
                  <c:v>44704</c:v>
                </c:pt>
                <c:pt idx="4161">
                  <c:v>44705</c:v>
                </c:pt>
                <c:pt idx="4162">
                  <c:v>44706</c:v>
                </c:pt>
                <c:pt idx="4163">
                  <c:v>44707</c:v>
                </c:pt>
                <c:pt idx="4164">
                  <c:v>44708</c:v>
                </c:pt>
                <c:pt idx="4165">
                  <c:v>44709</c:v>
                </c:pt>
                <c:pt idx="4166">
                  <c:v>44710</c:v>
                </c:pt>
                <c:pt idx="4167">
                  <c:v>44711</c:v>
                </c:pt>
                <c:pt idx="4168">
                  <c:v>44712</c:v>
                </c:pt>
                <c:pt idx="4169">
                  <c:v>44713</c:v>
                </c:pt>
                <c:pt idx="4170">
                  <c:v>44714</c:v>
                </c:pt>
                <c:pt idx="4171">
                  <c:v>44715</c:v>
                </c:pt>
                <c:pt idx="4172">
                  <c:v>44716</c:v>
                </c:pt>
                <c:pt idx="4173">
                  <c:v>44717</c:v>
                </c:pt>
                <c:pt idx="4174">
                  <c:v>44718</c:v>
                </c:pt>
                <c:pt idx="4175">
                  <c:v>44719</c:v>
                </c:pt>
                <c:pt idx="4176">
                  <c:v>44720</c:v>
                </c:pt>
                <c:pt idx="4177">
                  <c:v>44721</c:v>
                </c:pt>
                <c:pt idx="4178">
                  <c:v>44722</c:v>
                </c:pt>
                <c:pt idx="4179">
                  <c:v>44723</c:v>
                </c:pt>
                <c:pt idx="4180">
                  <c:v>44724</c:v>
                </c:pt>
                <c:pt idx="4181">
                  <c:v>44725</c:v>
                </c:pt>
                <c:pt idx="4182">
                  <c:v>44726</c:v>
                </c:pt>
                <c:pt idx="4183">
                  <c:v>44727</c:v>
                </c:pt>
                <c:pt idx="4184">
                  <c:v>44728</c:v>
                </c:pt>
                <c:pt idx="4185">
                  <c:v>44729</c:v>
                </c:pt>
                <c:pt idx="4186">
                  <c:v>44730</c:v>
                </c:pt>
                <c:pt idx="4187">
                  <c:v>44731</c:v>
                </c:pt>
                <c:pt idx="4188">
                  <c:v>44732</c:v>
                </c:pt>
                <c:pt idx="4189">
                  <c:v>44733</c:v>
                </c:pt>
                <c:pt idx="4190">
                  <c:v>44734</c:v>
                </c:pt>
                <c:pt idx="4191">
                  <c:v>44735</c:v>
                </c:pt>
                <c:pt idx="4192">
                  <c:v>44736</c:v>
                </c:pt>
                <c:pt idx="4193">
                  <c:v>44737</c:v>
                </c:pt>
                <c:pt idx="4194">
                  <c:v>44738</c:v>
                </c:pt>
                <c:pt idx="4195">
                  <c:v>44739</c:v>
                </c:pt>
                <c:pt idx="4196">
                  <c:v>44740</c:v>
                </c:pt>
                <c:pt idx="4197">
                  <c:v>44741</c:v>
                </c:pt>
                <c:pt idx="4198">
                  <c:v>44742</c:v>
                </c:pt>
                <c:pt idx="4199">
                  <c:v>44743</c:v>
                </c:pt>
                <c:pt idx="4200">
                  <c:v>44744</c:v>
                </c:pt>
                <c:pt idx="4201">
                  <c:v>44745</c:v>
                </c:pt>
                <c:pt idx="4202">
                  <c:v>44746</c:v>
                </c:pt>
                <c:pt idx="4203">
                  <c:v>44747</c:v>
                </c:pt>
                <c:pt idx="4204">
                  <c:v>44748</c:v>
                </c:pt>
                <c:pt idx="4205">
                  <c:v>44749</c:v>
                </c:pt>
                <c:pt idx="4206">
                  <c:v>44750</c:v>
                </c:pt>
                <c:pt idx="4207">
                  <c:v>44751</c:v>
                </c:pt>
                <c:pt idx="4208">
                  <c:v>44752</c:v>
                </c:pt>
                <c:pt idx="4209">
                  <c:v>44753</c:v>
                </c:pt>
                <c:pt idx="4210">
                  <c:v>44754</c:v>
                </c:pt>
                <c:pt idx="4211">
                  <c:v>44755</c:v>
                </c:pt>
                <c:pt idx="4212">
                  <c:v>44756</c:v>
                </c:pt>
                <c:pt idx="4213">
                  <c:v>44757</c:v>
                </c:pt>
                <c:pt idx="4214">
                  <c:v>44758</c:v>
                </c:pt>
                <c:pt idx="4215">
                  <c:v>44759</c:v>
                </c:pt>
                <c:pt idx="4216">
                  <c:v>44760</c:v>
                </c:pt>
                <c:pt idx="4217">
                  <c:v>44761</c:v>
                </c:pt>
                <c:pt idx="4218">
                  <c:v>44762</c:v>
                </c:pt>
                <c:pt idx="4219">
                  <c:v>44763</c:v>
                </c:pt>
                <c:pt idx="4220">
                  <c:v>44764</c:v>
                </c:pt>
                <c:pt idx="4221">
                  <c:v>44765</c:v>
                </c:pt>
                <c:pt idx="4222">
                  <c:v>44766</c:v>
                </c:pt>
                <c:pt idx="4223">
                  <c:v>44767</c:v>
                </c:pt>
                <c:pt idx="4224">
                  <c:v>44768</c:v>
                </c:pt>
                <c:pt idx="4225">
                  <c:v>44769</c:v>
                </c:pt>
                <c:pt idx="4226">
                  <c:v>44770</c:v>
                </c:pt>
                <c:pt idx="4227">
                  <c:v>44771</c:v>
                </c:pt>
                <c:pt idx="4228">
                  <c:v>44772</c:v>
                </c:pt>
                <c:pt idx="4229">
                  <c:v>44773</c:v>
                </c:pt>
                <c:pt idx="4230">
                  <c:v>44774</c:v>
                </c:pt>
                <c:pt idx="4231">
                  <c:v>44775</c:v>
                </c:pt>
                <c:pt idx="4232">
                  <c:v>44776</c:v>
                </c:pt>
                <c:pt idx="4233">
                  <c:v>44777</c:v>
                </c:pt>
                <c:pt idx="4234">
                  <c:v>44778</c:v>
                </c:pt>
                <c:pt idx="4235">
                  <c:v>44779</c:v>
                </c:pt>
                <c:pt idx="4236">
                  <c:v>44780</c:v>
                </c:pt>
                <c:pt idx="4237">
                  <c:v>44781</c:v>
                </c:pt>
                <c:pt idx="4238">
                  <c:v>44782</c:v>
                </c:pt>
                <c:pt idx="4239">
                  <c:v>44783</c:v>
                </c:pt>
                <c:pt idx="4240">
                  <c:v>44784</c:v>
                </c:pt>
                <c:pt idx="4241">
                  <c:v>44785</c:v>
                </c:pt>
                <c:pt idx="4242">
                  <c:v>44786</c:v>
                </c:pt>
                <c:pt idx="4243">
                  <c:v>44787</c:v>
                </c:pt>
                <c:pt idx="4244">
                  <c:v>44788</c:v>
                </c:pt>
                <c:pt idx="4245">
                  <c:v>44789</c:v>
                </c:pt>
                <c:pt idx="4246">
                  <c:v>44790</c:v>
                </c:pt>
                <c:pt idx="4247">
                  <c:v>44791</c:v>
                </c:pt>
                <c:pt idx="4248">
                  <c:v>44792</c:v>
                </c:pt>
                <c:pt idx="4249">
                  <c:v>44793</c:v>
                </c:pt>
                <c:pt idx="4250">
                  <c:v>44794</c:v>
                </c:pt>
                <c:pt idx="4251">
                  <c:v>44795</c:v>
                </c:pt>
                <c:pt idx="4252">
                  <c:v>44796</c:v>
                </c:pt>
                <c:pt idx="4253">
                  <c:v>44797</c:v>
                </c:pt>
                <c:pt idx="4254">
                  <c:v>44798</c:v>
                </c:pt>
                <c:pt idx="4255">
                  <c:v>44799</c:v>
                </c:pt>
                <c:pt idx="4256">
                  <c:v>44800</c:v>
                </c:pt>
                <c:pt idx="4257">
                  <c:v>44801</c:v>
                </c:pt>
                <c:pt idx="4258">
                  <c:v>44802</c:v>
                </c:pt>
                <c:pt idx="4259">
                  <c:v>44803</c:v>
                </c:pt>
                <c:pt idx="4260">
                  <c:v>44804</c:v>
                </c:pt>
                <c:pt idx="4261">
                  <c:v>44805</c:v>
                </c:pt>
                <c:pt idx="4262">
                  <c:v>44806</c:v>
                </c:pt>
                <c:pt idx="4263">
                  <c:v>44807</c:v>
                </c:pt>
                <c:pt idx="4264">
                  <c:v>44808</c:v>
                </c:pt>
                <c:pt idx="4265">
                  <c:v>44809</c:v>
                </c:pt>
                <c:pt idx="4266">
                  <c:v>44810</c:v>
                </c:pt>
                <c:pt idx="4267">
                  <c:v>44811</c:v>
                </c:pt>
                <c:pt idx="4268">
                  <c:v>44812</c:v>
                </c:pt>
                <c:pt idx="4269">
                  <c:v>44813</c:v>
                </c:pt>
                <c:pt idx="4270">
                  <c:v>44814</c:v>
                </c:pt>
                <c:pt idx="4271">
                  <c:v>44815</c:v>
                </c:pt>
                <c:pt idx="4272">
                  <c:v>44816</c:v>
                </c:pt>
                <c:pt idx="4273">
                  <c:v>44817</c:v>
                </c:pt>
                <c:pt idx="4274">
                  <c:v>44818</c:v>
                </c:pt>
                <c:pt idx="4275">
                  <c:v>44819</c:v>
                </c:pt>
                <c:pt idx="4276">
                  <c:v>44820</c:v>
                </c:pt>
                <c:pt idx="4277">
                  <c:v>44821</c:v>
                </c:pt>
                <c:pt idx="4278">
                  <c:v>44822</c:v>
                </c:pt>
                <c:pt idx="4279">
                  <c:v>44823</c:v>
                </c:pt>
                <c:pt idx="4280">
                  <c:v>44824</c:v>
                </c:pt>
                <c:pt idx="4281">
                  <c:v>44825</c:v>
                </c:pt>
                <c:pt idx="4282">
                  <c:v>44826</c:v>
                </c:pt>
                <c:pt idx="4283">
                  <c:v>44827</c:v>
                </c:pt>
                <c:pt idx="4284">
                  <c:v>44828</c:v>
                </c:pt>
                <c:pt idx="4285">
                  <c:v>44829</c:v>
                </c:pt>
                <c:pt idx="4286">
                  <c:v>44830</c:v>
                </c:pt>
                <c:pt idx="4287">
                  <c:v>44831</c:v>
                </c:pt>
                <c:pt idx="4288">
                  <c:v>44832</c:v>
                </c:pt>
                <c:pt idx="4289">
                  <c:v>44833</c:v>
                </c:pt>
                <c:pt idx="4290">
                  <c:v>44834</c:v>
                </c:pt>
                <c:pt idx="4291">
                  <c:v>44835</c:v>
                </c:pt>
                <c:pt idx="4292">
                  <c:v>44836</c:v>
                </c:pt>
                <c:pt idx="4293">
                  <c:v>44837</c:v>
                </c:pt>
                <c:pt idx="4294">
                  <c:v>44838</c:v>
                </c:pt>
                <c:pt idx="4295">
                  <c:v>44839</c:v>
                </c:pt>
                <c:pt idx="4296">
                  <c:v>44840</c:v>
                </c:pt>
                <c:pt idx="4297">
                  <c:v>44841</c:v>
                </c:pt>
                <c:pt idx="4298">
                  <c:v>44842</c:v>
                </c:pt>
                <c:pt idx="4299">
                  <c:v>44843</c:v>
                </c:pt>
                <c:pt idx="4300">
                  <c:v>44844</c:v>
                </c:pt>
                <c:pt idx="4301">
                  <c:v>44845</c:v>
                </c:pt>
                <c:pt idx="4302">
                  <c:v>44846</c:v>
                </c:pt>
                <c:pt idx="4303">
                  <c:v>44847</c:v>
                </c:pt>
                <c:pt idx="4304">
                  <c:v>44848</c:v>
                </c:pt>
                <c:pt idx="4305">
                  <c:v>44849</c:v>
                </c:pt>
                <c:pt idx="4306">
                  <c:v>44850</c:v>
                </c:pt>
                <c:pt idx="4307">
                  <c:v>44851</c:v>
                </c:pt>
                <c:pt idx="4308">
                  <c:v>44852</c:v>
                </c:pt>
                <c:pt idx="4309">
                  <c:v>44853</c:v>
                </c:pt>
                <c:pt idx="4310">
                  <c:v>44854</c:v>
                </c:pt>
                <c:pt idx="4311">
                  <c:v>44855</c:v>
                </c:pt>
                <c:pt idx="4312">
                  <c:v>44856</c:v>
                </c:pt>
                <c:pt idx="4313">
                  <c:v>44857</c:v>
                </c:pt>
                <c:pt idx="4314">
                  <c:v>44858</c:v>
                </c:pt>
                <c:pt idx="4315">
                  <c:v>44859</c:v>
                </c:pt>
                <c:pt idx="4316">
                  <c:v>44860</c:v>
                </c:pt>
                <c:pt idx="4317">
                  <c:v>44861</c:v>
                </c:pt>
                <c:pt idx="4318">
                  <c:v>44862</c:v>
                </c:pt>
                <c:pt idx="4319">
                  <c:v>44863</c:v>
                </c:pt>
                <c:pt idx="4320">
                  <c:v>44864</c:v>
                </c:pt>
                <c:pt idx="4321">
                  <c:v>44865</c:v>
                </c:pt>
                <c:pt idx="4322">
                  <c:v>44866</c:v>
                </c:pt>
                <c:pt idx="4323">
                  <c:v>44867</c:v>
                </c:pt>
                <c:pt idx="4324">
                  <c:v>44868</c:v>
                </c:pt>
                <c:pt idx="4325">
                  <c:v>44869</c:v>
                </c:pt>
                <c:pt idx="4326">
                  <c:v>44870</c:v>
                </c:pt>
                <c:pt idx="4327">
                  <c:v>44871</c:v>
                </c:pt>
                <c:pt idx="4328">
                  <c:v>44872</c:v>
                </c:pt>
                <c:pt idx="4329">
                  <c:v>44873</c:v>
                </c:pt>
                <c:pt idx="4330">
                  <c:v>44874</c:v>
                </c:pt>
                <c:pt idx="4331">
                  <c:v>44875</c:v>
                </c:pt>
                <c:pt idx="4332">
                  <c:v>44876</c:v>
                </c:pt>
                <c:pt idx="4333">
                  <c:v>44877</c:v>
                </c:pt>
                <c:pt idx="4334">
                  <c:v>44878</c:v>
                </c:pt>
                <c:pt idx="4335">
                  <c:v>44879</c:v>
                </c:pt>
                <c:pt idx="4336">
                  <c:v>44880</c:v>
                </c:pt>
                <c:pt idx="4337">
                  <c:v>44881</c:v>
                </c:pt>
                <c:pt idx="4338">
                  <c:v>44882</c:v>
                </c:pt>
                <c:pt idx="4339">
                  <c:v>44883</c:v>
                </c:pt>
                <c:pt idx="4340">
                  <c:v>44884</c:v>
                </c:pt>
                <c:pt idx="4341">
                  <c:v>44885</c:v>
                </c:pt>
                <c:pt idx="4342">
                  <c:v>44886</c:v>
                </c:pt>
                <c:pt idx="4343">
                  <c:v>44887</c:v>
                </c:pt>
                <c:pt idx="4344">
                  <c:v>44888</c:v>
                </c:pt>
                <c:pt idx="4345">
                  <c:v>44889</c:v>
                </c:pt>
                <c:pt idx="4346">
                  <c:v>44890</c:v>
                </c:pt>
                <c:pt idx="4347">
                  <c:v>44891</c:v>
                </c:pt>
                <c:pt idx="4348">
                  <c:v>44892</c:v>
                </c:pt>
                <c:pt idx="4349">
                  <c:v>44893</c:v>
                </c:pt>
                <c:pt idx="4350">
                  <c:v>44894</c:v>
                </c:pt>
                <c:pt idx="4351">
                  <c:v>44895</c:v>
                </c:pt>
                <c:pt idx="4352">
                  <c:v>44896</c:v>
                </c:pt>
                <c:pt idx="4353">
                  <c:v>44897</c:v>
                </c:pt>
                <c:pt idx="4354">
                  <c:v>44898</c:v>
                </c:pt>
                <c:pt idx="4355">
                  <c:v>44899</c:v>
                </c:pt>
                <c:pt idx="4356">
                  <c:v>44900</c:v>
                </c:pt>
                <c:pt idx="4357">
                  <c:v>44901</c:v>
                </c:pt>
                <c:pt idx="4358">
                  <c:v>44902</c:v>
                </c:pt>
                <c:pt idx="4359">
                  <c:v>44903</c:v>
                </c:pt>
                <c:pt idx="4360">
                  <c:v>44904</c:v>
                </c:pt>
                <c:pt idx="4361">
                  <c:v>44905</c:v>
                </c:pt>
                <c:pt idx="4362">
                  <c:v>44906</c:v>
                </c:pt>
                <c:pt idx="4363">
                  <c:v>44907</c:v>
                </c:pt>
                <c:pt idx="4364">
                  <c:v>44908</c:v>
                </c:pt>
                <c:pt idx="4365">
                  <c:v>44909</c:v>
                </c:pt>
                <c:pt idx="4366">
                  <c:v>44910</c:v>
                </c:pt>
                <c:pt idx="4367">
                  <c:v>44911</c:v>
                </c:pt>
                <c:pt idx="4368">
                  <c:v>44912</c:v>
                </c:pt>
                <c:pt idx="4369">
                  <c:v>44913</c:v>
                </c:pt>
                <c:pt idx="4370">
                  <c:v>44914</c:v>
                </c:pt>
                <c:pt idx="4371">
                  <c:v>44915</c:v>
                </c:pt>
                <c:pt idx="4372">
                  <c:v>44916</c:v>
                </c:pt>
                <c:pt idx="4373">
                  <c:v>44917</c:v>
                </c:pt>
                <c:pt idx="4374">
                  <c:v>44918</c:v>
                </c:pt>
                <c:pt idx="4375">
                  <c:v>44919</c:v>
                </c:pt>
                <c:pt idx="4376">
                  <c:v>44920</c:v>
                </c:pt>
                <c:pt idx="4377">
                  <c:v>44921</c:v>
                </c:pt>
                <c:pt idx="4378">
                  <c:v>44922</c:v>
                </c:pt>
                <c:pt idx="4379">
                  <c:v>44923</c:v>
                </c:pt>
                <c:pt idx="4380">
                  <c:v>44924</c:v>
                </c:pt>
                <c:pt idx="4381">
                  <c:v>44925</c:v>
                </c:pt>
                <c:pt idx="4382">
                  <c:v>44926</c:v>
                </c:pt>
                <c:pt idx="4383">
                  <c:v>44927</c:v>
                </c:pt>
                <c:pt idx="4384">
                  <c:v>44928</c:v>
                </c:pt>
                <c:pt idx="4385">
                  <c:v>44929</c:v>
                </c:pt>
                <c:pt idx="4386">
                  <c:v>44930</c:v>
                </c:pt>
                <c:pt idx="4387">
                  <c:v>44931</c:v>
                </c:pt>
                <c:pt idx="4388">
                  <c:v>44932</c:v>
                </c:pt>
                <c:pt idx="4389">
                  <c:v>44933</c:v>
                </c:pt>
                <c:pt idx="4390">
                  <c:v>44934</c:v>
                </c:pt>
                <c:pt idx="4391">
                  <c:v>44935</c:v>
                </c:pt>
                <c:pt idx="4392">
                  <c:v>44936</c:v>
                </c:pt>
                <c:pt idx="4393">
                  <c:v>44937</c:v>
                </c:pt>
                <c:pt idx="4394">
                  <c:v>44938</c:v>
                </c:pt>
                <c:pt idx="4395">
                  <c:v>44939</c:v>
                </c:pt>
                <c:pt idx="4396">
                  <c:v>44940</c:v>
                </c:pt>
                <c:pt idx="4397">
                  <c:v>44941</c:v>
                </c:pt>
                <c:pt idx="4398">
                  <c:v>44942</c:v>
                </c:pt>
                <c:pt idx="4399">
                  <c:v>44943</c:v>
                </c:pt>
                <c:pt idx="4400">
                  <c:v>44944</c:v>
                </c:pt>
                <c:pt idx="4401">
                  <c:v>44945</c:v>
                </c:pt>
                <c:pt idx="4402">
                  <c:v>44946</c:v>
                </c:pt>
                <c:pt idx="4403">
                  <c:v>44947</c:v>
                </c:pt>
                <c:pt idx="4404">
                  <c:v>44948</c:v>
                </c:pt>
                <c:pt idx="4405">
                  <c:v>44949</c:v>
                </c:pt>
                <c:pt idx="4406">
                  <c:v>44950</c:v>
                </c:pt>
                <c:pt idx="4407">
                  <c:v>44951</c:v>
                </c:pt>
                <c:pt idx="4408">
                  <c:v>44952</c:v>
                </c:pt>
                <c:pt idx="4409">
                  <c:v>44953</c:v>
                </c:pt>
                <c:pt idx="4410">
                  <c:v>44954</c:v>
                </c:pt>
                <c:pt idx="4411">
                  <c:v>44955</c:v>
                </c:pt>
                <c:pt idx="4412">
                  <c:v>44956</c:v>
                </c:pt>
                <c:pt idx="4413">
                  <c:v>44957</c:v>
                </c:pt>
                <c:pt idx="4414">
                  <c:v>44958</c:v>
                </c:pt>
                <c:pt idx="4415">
                  <c:v>44959</c:v>
                </c:pt>
                <c:pt idx="4416">
                  <c:v>44960</c:v>
                </c:pt>
                <c:pt idx="4417">
                  <c:v>44961</c:v>
                </c:pt>
                <c:pt idx="4418">
                  <c:v>44962</c:v>
                </c:pt>
                <c:pt idx="4419">
                  <c:v>44963</c:v>
                </c:pt>
                <c:pt idx="4420">
                  <c:v>44964</c:v>
                </c:pt>
                <c:pt idx="4421">
                  <c:v>44965</c:v>
                </c:pt>
                <c:pt idx="4422">
                  <c:v>44966</c:v>
                </c:pt>
                <c:pt idx="4423">
                  <c:v>44967</c:v>
                </c:pt>
                <c:pt idx="4424">
                  <c:v>44968</c:v>
                </c:pt>
                <c:pt idx="4425">
                  <c:v>44969</c:v>
                </c:pt>
                <c:pt idx="4426">
                  <c:v>44970</c:v>
                </c:pt>
                <c:pt idx="4427">
                  <c:v>44971</c:v>
                </c:pt>
                <c:pt idx="4428">
                  <c:v>44972</c:v>
                </c:pt>
                <c:pt idx="4429">
                  <c:v>44973</c:v>
                </c:pt>
                <c:pt idx="4430">
                  <c:v>44974</c:v>
                </c:pt>
                <c:pt idx="4431">
                  <c:v>44975</c:v>
                </c:pt>
                <c:pt idx="4432">
                  <c:v>44976</c:v>
                </c:pt>
                <c:pt idx="4433">
                  <c:v>44977</c:v>
                </c:pt>
                <c:pt idx="4434">
                  <c:v>44978</c:v>
                </c:pt>
                <c:pt idx="4435">
                  <c:v>44979</c:v>
                </c:pt>
                <c:pt idx="4436">
                  <c:v>44980</c:v>
                </c:pt>
                <c:pt idx="4437">
                  <c:v>44981</c:v>
                </c:pt>
                <c:pt idx="4438">
                  <c:v>44982</c:v>
                </c:pt>
                <c:pt idx="4439">
                  <c:v>44983</c:v>
                </c:pt>
                <c:pt idx="4440">
                  <c:v>44984</c:v>
                </c:pt>
                <c:pt idx="4441">
                  <c:v>44985</c:v>
                </c:pt>
                <c:pt idx="4442">
                  <c:v>44986</c:v>
                </c:pt>
                <c:pt idx="4443">
                  <c:v>44987</c:v>
                </c:pt>
                <c:pt idx="4444">
                  <c:v>44988</c:v>
                </c:pt>
                <c:pt idx="4445">
                  <c:v>44989</c:v>
                </c:pt>
                <c:pt idx="4446">
                  <c:v>44990</c:v>
                </c:pt>
                <c:pt idx="4447">
                  <c:v>44991</c:v>
                </c:pt>
                <c:pt idx="4448">
                  <c:v>44992</c:v>
                </c:pt>
                <c:pt idx="4449">
                  <c:v>44993</c:v>
                </c:pt>
                <c:pt idx="4450">
                  <c:v>44994</c:v>
                </c:pt>
                <c:pt idx="4451">
                  <c:v>44995</c:v>
                </c:pt>
                <c:pt idx="4452">
                  <c:v>44996</c:v>
                </c:pt>
                <c:pt idx="4453">
                  <c:v>44997</c:v>
                </c:pt>
                <c:pt idx="4454">
                  <c:v>44998</c:v>
                </c:pt>
                <c:pt idx="4455">
                  <c:v>44999</c:v>
                </c:pt>
                <c:pt idx="4456">
                  <c:v>45000</c:v>
                </c:pt>
                <c:pt idx="4457">
                  <c:v>45001</c:v>
                </c:pt>
                <c:pt idx="4458">
                  <c:v>45002</c:v>
                </c:pt>
                <c:pt idx="4459">
                  <c:v>45003</c:v>
                </c:pt>
                <c:pt idx="4460">
                  <c:v>45004</c:v>
                </c:pt>
                <c:pt idx="4461">
                  <c:v>45005</c:v>
                </c:pt>
                <c:pt idx="4462">
                  <c:v>45006</c:v>
                </c:pt>
                <c:pt idx="4463">
                  <c:v>45007</c:v>
                </c:pt>
                <c:pt idx="4464">
                  <c:v>45008</c:v>
                </c:pt>
                <c:pt idx="4465">
                  <c:v>45009</c:v>
                </c:pt>
                <c:pt idx="4466">
                  <c:v>45010</c:v>
                </c:pt>
                <c:pt idx="4467">
                  <c:v>45011</c:v>
                </c:pt>
                <c:pt idx="4468">
                  <c:v>45012</c:v>
                </c:pt>
                <c:pt idx="4469">
                  <c:v>45013</c:v>
                </c:pt>
                <c:pt idx="4470">
                  <c:v>45014</c:v>
                </c:pt>
                <c:pt idx="4471">
                  <c:v>45015</c:v>
                </c:pt>
                <c:pt idx="4472">
                  <c:v>45016</c:v>
                </c:pt>
                <c:pt idx="4473">
                  <c:v>45017</c:v>
                </c:pt>
                <c:pt idx="4474">
                  <c:v>45018</c:v>
                </c:pt>
                <c:pt idx="4475">
                  <c:v>45019</c:v>
                </c:pt>
                <c:pt idx="4476">
                  <c:v>45020</c:v>
                </c:pt>
                <c:pt idx="4477">
                  <c:v>45021</c:v>
                </c:pt>
                <c:pt idx="4478">
                  <c:v>45022</c:v>
                </c:pt>
                <c:pt idx="4479">
                  <c:v>45023</c:v>
                </c:pt>
                <c:pt idx="4480">
                  <c:v>45024</c:v>
                </c:pt>
                <c:pt idx="4481">
                  <c:v>45025</c:v>
                </c:pt>
                <c:pt idx="4482">
                  <c:v>45026</c:v>
                </c:pt>
                <c:pt idx="4483">
                  <c:v>45027</c:v>
                </c:pt>
                <c:pt idx="4484">
                  <c:v>45028</c:v>
                </c:pt>
                <c:pt idx="4485">
                  <c:v>45029</c:v>
                </c:pt>
                <c:pt idx="4486">
                  <c:v>45030</c:v>
                </c:pt>
                <c:pt idx="4487">
                  <c:v>45031</c:v>
                </c:pt>
                <c:pt idx="4488">
                  <c:v>45032</c:v>
                </c:pt>
                <c:pt idx="4489">
                  <c:v>45033</c:v>
                </c:pt>
                <c:pt idx="4490">
                  <c:v>45034</c:v>
                </c:pt>
                <c:pt idx="4491">
                  <c:v>45035</c:v>
                </c:pt>
                <c:pt idx="4492">
                  <c:v>45036</c:v>
                </c:pt>
                <c:pt idx="4493">
                  <c:v>45037</c:v>
                </c:pt>
                <c:pt idx="4494">
                  <c:v>45038</c:v>
                </c:pt>
                <c:pt idx="4495">
                  <c:v>45039</c:v>
                </c:pt>
                <c:pt idx="4496">
                  <c:v>45040</c:v>
                </c:pt>
                <c:pt idx="4497">
                  <c:v>45041</c:v>
                </c:pt>
                <c:pt idx="4498">
                  <c:v>45042</c:v>
                </c:pt>
                <c:pt idx="4499">
                  <c:v>45043</c:v>
                </c:pt>
                <c:pt idx="4500">
                  <c:v>45044</c:v>
                </c:pt>
                <c:pt idx="4501">
                  <c:v>45045</c:v>
                </c:pt>
                <c:pt idx="4502">
                  <c:v>45046</c:v>
                </c:pt>
                <c:pt idx="4503">
                  <c:v>45047</c:v>
                </c:pt>
                <c:pt idx="4504">
                  <c:v>45048</c:v>
                </c:pt>
                <c:pt idx="4505">
                  <c:v>45049</c:v>
                </c:pt>
                <c:pt idx="4506">
                  <c:v>45050</c:v>
                </c:pt>
                <c:pt idx="4507">
                  <c:v>45051</c:v>
                </c:pt>
                <c:pt idx="4508">
                  <c:v>45052</c:v>
                </c:pt>
                <c:pt idx="4509">
                  <c:v>45053</c:v>
                </c:pt>
                <c:pt idx="4510">
                  <c:v>45054</c:v>
                </c:pt>
                <c:pt idx="4511">
                  <c:v>45055</c:v>
                </c:pt>
                <c:pt idx="4512">
                  <c:v>45056</c:v>
                </c:pt>
                <c:pt idx="4513">
                  <c:v>45057</c:v>
                </c:pt>
                <c:pt idx="4514">
                  <c:v>45058</c:v>
                </c:pt>
                <c:pt idx="4515">
                  <c:v>45059</c:v>
                </c:pt>
                <c:pt idx="4516">
                  <c:v>45060</c:v>
                </c:pt>
                <c:pt idx="4517">
                  <c:v>45061</c:v>
                </c:pt>
                <c:pt idx="4518">
                  <c:v>45062</c:v>
                </c:pt>
                <c:pt idx="4519">
                  <c:v>45063</c:v>
                </c:pt>
                <c:pt idx="4520">
                  <c:v>45064</c:v>
                </c:pt>
                <c:pt idx="4521">
                  <c:v>45065</c:v>
                </c:pt>
                <c:pt idx="4522">
                  <c:v>45066</c:v>
                </c:pt>
                <c:pt idx="4523">
                  <c:v>45067</c:v>
                </c:pt>
                <c:pt idx="4524">
                  <c:v>45068</c:v>
                </c:pt>
                <c:pt idx="4525">
                  <c:v>45069</c:v>
                </c:pt>
                <c:pt idx="4526">
                  <c:v>45070</c:v>
                </c:pt>
                <c:pt idx="4527">
                  <c:v>45071</c:v>
                </c:pt>
                <c:pt idx="4528">
                  <c:v>45072</c:v>
                </c:pt>
                <c:pt idx="4529">
                  <c:v>45073</c:v>
                </c:pt>
                <c:pt idx="4530">
                  <c:v>45074</c:v>
                </c:pt>
                <c:pt idx="4531">
                  <c:v>45075</c:v>
                </c:pt>
                <c:pt idx="4532">
                  <c:v>45076</c:v>
                </c:pt>
                <c:pt idx="4533">
                  <c:v>45077</c:v>
                </c:pt>
                <c:pt idx="4534">
                  <c:v>45078</c:v>
                </c:pt>
                <c:pt idx="4535">
                  <c:v>45079</c:v>
                </c:pt>
                <c:pt idx="4536">
                  <c:v>45080</c:v>
                </c:pt>
                <c:pt idx="4537">
                  <c:v>45081</c:v>
                </c:pt>
                <c:pt idx="4538">
                  <c:v>45082</c:v>
                </c:pt>
                <c:pt idx="4539">
                  <c:v>45083</c:v>
                </c:pt>
                <c:pt idx="4540">
                  <c:v>45084</c:v>
                </c:pt>
                <c:pt idx="4541">
                  <c:v>45085</c:v>
                </c:pt>
                <c:pt idx="4542">
                  <c:v>45086</c:v>
                </c:pt>
                <c:pt idx="4543">
                  <c:v>45087</c:v>
                </c:pt>
                <c:pt idx="4544">
                  <c:v>45088</c:v>
                </c:pt>
                <c:pt idx="4545">
                  <c:v>45089</c:v>
                </c:pt>
                <c:pt idx="4546">
                  <c:v>45090</c:v>
                </c:pt>
                <c:pt idx="4547">
                  <c:v>45091</c:v>
                </c:pt>
                <c:pt idx="4548">
                  <c:v>45092</c:v>
                </c:pt>
                <c:pt idx="4549">
                  <c:v>45093</c:v>
                </c:pt>
                <c:pt idx="4550">
                  <c:v>45094</c:v>
                </c:pt>
                <c:pt idx="4551">
                  <c:v>45095</c:v>
                </c:pt>
                <c:pt idx="4552">
                  <c:v>45096</c:v>
                </c:pt>
                <c:pt idx="4553">
                  <c:v>45097</c:v>
                </c:pt>
                <c:pt idx="4554">
                  <c:v>45098</c:v>
                </c:pt>
                <c:pt idx="4555">
                  <c:v>45099</c:v>
                </c:pt>
                <c:pt idx="4556">
                  <c:v>45100</c:v>
                </c:pt>
                <c:pt idx="4557">
                  <c:v>45101</c:v>
                </c:pt>
                <c:pt idx="4558">
                  <c:v>45102</c:v>
                </c:pt>
                <c:pt idx="4559">
                  <c:v>45103</c:v>
                </c:pt>
                <c:pt idx="4560">
                  <c:v>45104</c:v>
                </c:pt>
                <c:pt idx="4561">
                  <c:v>45105</c:v>
                </c:pt>
                <c:pt idx="4562">
                  <c:v>45106</c:v>
                </c:pt>
                <c:pt idx="4563">
                  <c:v>45107</c:v>
                </c:pt>
                <c:pt idx="4564">
                  <c:v>45108</c:v>
                </c:pt>
                <c:pt idx="4565">
                  <c:v>45109</c:v>
                </c:pt>
                <c:pt idx="4566">
                  <c:v>45110</c:v>
                </c:pt>
                <c:pt idx="4567">
                  <c:v>45111</c:v>
                </c:pt>
                <c:pt idx="4568">
                  <c:v>45112</c:v>
                </c:pt>
                <c:pt idx="4569">
                  <c:v>45113</c:v>
                </c:pt>
                <c:pt idx="4570">
                  <c:v>45114</c:v>
                </c:pt>
                <c:pt idx="4571">
                  <c:v>45115</c:v>
                </c:pt>
                <c:pt idx="4572">
                  <c:v>45116</c:v>
                </c:pt>
                <c:pt idx="4573">
                  <c:v>45117</c:v>
                </c:pt>
                <c:pt idx="4574">
                  <c:v>45118</c:v>
                </c:pt>
                <c:pt idx="4575">
                  <c:v>45119</c:v>
                </c:pt>
                <c:pt idx="4576">
                  <c:v>45120</c:v>
                </c:pt>
                <c:pt idx="4577">
                  <c:v>45121</c:v>
                </c:pt>
                <c:pt idx="4578">
                  <c:v>45122</c:v>
                </c:pt>
                <c:pt idx="4579">
                  <c:v>45123</c:v>
                </c:pt>
                <c:pt idx="4580">
                  <c:v>45124</c:v>
                </c:pt>
                <c:pt idx="4581">
                  <c:v>45125</c:v>
                </c:pt>
                <c:pt idx="4582">
                  <c:v>45126</c:v>
                </c:pt>
                <c:pt idx="4583">
                  <c:v>45127</c:v>
                </c:pt>
                <c:pt idx="4584">
                  <c:v>45128</c:v>
                </c:pt>
                <c:pt idx="4585">
                  <c:v>45129</c:v>
                </c:pt>
                <c:pt idx="4586">
                  <c:v>45130</c:v>
                </c:pt>
                <c:pt idx="4587">
                  <c:v>45131</c:v>
                </c:pt>
                <c:pt idx="4588">
                  <c:v>45132</c:v>
                </c:pt>
                <c:pt idx="4589">
                  <c:v>45133</c:v>
                </c:pt>
                <c:pt idx="4590">
                  <c:v>45134</c:v>
                </c:pt>
                <c:pt idx="4591">
                  <c:v>45135</c:v>
                </c:pt>
                <c:pt idx="4592">
                  <c:v>45136</c:v>
                </c:pt>
                <c:pt idx="4593">
                  <c:v>45137</c:v>
                </c:pt>
                <c:pt idx="4594">
                  <c:v>45138</c:v>
                </c:pt>
                <c:pt idx="4595">
                  <c:v>45139</c:v>
                </c:pt>
                <c:pt idx="4596">
                  <c:v>45140</c:v>
                </c:pt>
                <c:pt idx="4597">
                  <c:v>45141</c:v>
                </c:pt>
                <c:pt idx="4598">
                  <c:v>45142</c:v>
                </c:pt>
                <c:pt idx="4599">
                  <c:v>45143</c:v>
                </c:pt>
                <c:pt idx="4600">
                  <c:v>45144</c:v>
                </c:pt>
                <c:pt idx="4601">
                  <c:v>45145</c:v>
                </c:pt>
                <c:pt idx="4602">
                  <c:v>45146</c:v>
                </c:pt>
                <c:pt idx="4603">
                  <c:v>45147</c:v>
                </c:pt>
                <c:pt idx="4604">
                  <c:v>45148</c:v>
                </c:pt>
                <c:pt idx="4605">
                  <c:v>45149</c:v>
                </c:pt>
                <c:pt idx="4606">
                  <c:v>45150</c:v>
                </c:pt>
                <c:pt idx="4607">
                  <c:v>45151</c:v>
                </c:pt>
                <c:pt idx="4608">
                  <c:v>45152</c:v>
                </c:pt>
                <c:pt idx="4609">
                  <c:v>45153</c:v>
                </c:pt>
                <c:pt idx="4610">
                  <c:v>45154</c:v>
                </c:pt>
                <c:pt idx="4611">
                  <c:v>45155</c:v>
                </c:pt>
                <c:pt idx="4612">
                  <c:v>45156</c:v>
                </c:pt>
                <c:pt idx="4613">
                  <c:v>45157</c:v>
                </c:pt>
                <c:pt idx="4614">
                  <c:v>45158</c:v>
                </c:pt>
                <c:pt idx="4615">
                  <c:v>45159</c:v>
                </c:pt>
                <c:pt idx="4616">
                  <c:v>45160</c:v>
                </c:pt>
                <c:pt idx="4617">
                  <c:v>45161</c:v>
                </c:pt>
                <c:pt idx="4618">
                  <c:v>45162</c:v>
                </c:pt>
                <c:pt idx="4619">
                  <c:v>45163</c:v>
                </c:pt>
                <c:pt idx="4620">
                  <c:v>45164</c:v>
                </c:pt>
                <c:pt idx="4621">
                  <c:v>45165</c:v>
                </c:pt>
                <c:pt idx="4622">
                  <c:v>45166</c:v>
                </c:pt>
                <c:pt idx="4623">
                  <c:v>45167</c:v>
                </c:pt>
                <c:pt idx="4624">
                  <c:v>45168</c:v>
                </c:pt>
                <c:pt idx="4625">
                  <c:v>45169</c:v>
                </c:pt>
                <c:pt idx="4626">
                  <c:v>45170</c:v>
                </c:pt>
                <c:pt idx="4627">
                  <c:v>45171</c:v>
                </c:pt>
                <c:pt idx="4628">
                  <c:v>45172</c:v>
                </c:pt>
                <c:pt idx="4629">
                  <c:v>45173</c:v>
                </c:pt>
                <c:pt idx="4630">
                  <c:v>45174</c:v>
                </c:pt>
                <c:pt idx="4631">
                  <c:v>45175</c:v>
                </c:pt>
                <c:pt idx="4632">
                  <c:v>45176</c:v>
                </c:pt>
                <c:pt idx="4633">
                  <c:v>45177</c:v>
                </c:pt>
                <c:pt idx="4634">
                  <c:v>45178</c:v>
                </c:pt>
                <c:pt idx="4635">
                  <c:v>45179</c:v>
                </c:pt>
                <c:pt idx="4636">
                  <c:v>45180</c:v>
                </c:pt>
                <c:pt idx="4637">
                  <c:v>45181</c:v>
                </c:pt>
                <c:pt idx="4638">
                  <c:v>45182</c:v>
                </c:pt>
                <c:pt idx="4639">
                  <c:v>45183</c:v>
                </c:pt>
                <c:pt idx="4640">
                  <c:v>45184</c:v>
                </c:pt>
                <c:pt idx="4641">
                  <c:v>45185</c:v>
                </c:pt>
                <c:pt idx="4642">
                  <c:v>45186</c:v>
                </c:pt>
                <c:pt idx="4643">
                  <c:v>45187</c:v>
                </c:pt>
                <c:pt idx="4644">
                  <c:v>45188</c:v>
                </c:pt>
                <c:pt idx="4645">
                  <c:v>45189</c:v>
                </c:pt>
                <c:pt idx="4646">
                  <c:v>45190</c:v>
                </c:pt>
                <c:pt idx="4647">
                  <c:v>45191</c:v>
                </c:pt>
                <c:pt idx="4648">
                  <c:v>45192</c:v>
                </c:pt>
                <c:pt idx="4649">
                  <c:v>45193</c:v>
                </c:pt>
                <c:pt idx="4650">
                  <c:v>45194</c:v>
                </c:pt>
                <c:pt idx="4651">
                  <c:v>45195</c:v>
                </c:pt>
                <c:pt idx="4652">
                  <c:v>45196</c:v>
                </c:pt>
                <c:pt idx="4653">
                  <c:v>45197</c:v>
                </c:pt>
                <c:pt idx="4654">
                  <c:v>45198</c:v>
                </c:pt>
                <c:pt idx="4655">
                  <c:v>45199</c:v>
                </c:pt>
                <c:pt idx="4656">
                  <c:v>45200</c:v>
                </c:pt>
                <c:pt idx="4657">
                  <c:v>45201</c:v>
                </c:pt>
                <c:pt idx="4658">
                  <c:v>45202</c:v>
                </c:pt>
                <c:pt idx="4659">
                  <c:v>45203</c:v>
                </c:pt>
                <c:pt idx="4660">
                  <c:v>45204</c:v>
                </c:pt>
                <c:pt idx="4661">
                  <c:v>45205</c:v>
                </c:pt>
                <c:pt idx="4662">
                  <c:v>45206</c:v>
                </c:pt>
                <c:pt idx="4663">
                  <c:v>45207</c:v>
                </c:pt>
                <c:pt idx="4664">
                  <c:v>45208</c:v>
                </c:pt>
                <c:pt idx="4665">
                  <c:v>45209</c:v>
                </c:pt>
                <c:pt idx="4666">
                  <c:v>45210</c:v>
                </c:pt>
                <c:pt idx="4667">
                  <c:v>45211</c:v>
                </c:pt>
                <c:pt idx="4668">
                  <c:v>45212</c:v>
                </c:pt>
                <c:pt idx="4669">
                  <c:v>45213</c:v>
                </c:pt>
                <c:pt idx="4670">
                  <c:v>45214</c:v>
                </c:pt>
                <c:pt idx="4671">
                  <c:v>45215</c:v>
                </c:pt>
                <c:pt idx="4672">
                  <c:v>45216</c:v>
                </c:pt>
                <c:pt idx="4673">
                  <c:v>45217</c:v>
                </c:pt>
                <c:pt idx="4674">
                  <c:v>45218</c:v>
                </c:pt>
                <c:pt idx="4675">
                  <c:v>45219</c:v>
                </c:pt>
                <c:pt idx="4676">
                  <c:v>45220</c:v>
                </c:pt>
                <c:pt idx="4677">
                  <c:v>45221</c:v>
                </c:pt>
                <c:pt idx="4678">
                  <c:v>45222</c:v>
                </c:pt>
                <c:pt idx="4679">
                  <c:v>45223</c:v>
                </c:pt>
                <c:pt idx="4680">
                  <c:v>45224</c:v>
                </c:pt>
                <c:pt idx="4681">
                  <c:v>45225</c:v>
                </c:pt>
                <c:pt idx="4682">
                  <c:v>45226</c:v>
                </c:pt>
                <c:pt idx="4683">
                  <c:v>45227</c:v>
                </c:pt>
                <c:pt idx="4684">
                  <c:v>45228</c:v>
                </c:pt>
                <c:pt idx="4685">
                  <c:v>45229</c:v>
                </c:pt>
                <c:pt idx="4686">
                  <c:v>45230</c:v>
                </c:pt>
                <c:pt idx="4687">
                  <c:v>45231</c:v>
                </c:pt>
                <c:pt idx="4688">
                  <c:v>45232</c:v>
                </c:pt>
                <c:pt idx="4689">
                  <c:v>45233</c:v>
                </c:pt>
                <c:pt idx="4690">
                  <c:v>45234</c:v>
                </c:pt>
                <c:pt idx="4691">
                  <c:v>45235</c:v>
                </c:pt>
                <c:pt idx="4692">
                  <c:v>45236</c:v>
                </c:pt>
                <c:pt idx="4693">
                  <c:v>45237</c:v>
                </c:pt>
                <c:pt idx="4694">
                  <c:v>45238</c:v>
                </c:pt>
                <c:pt idx="4695">
                  <c:v>45239</c:v>
                </c:pt>
                <c:pt idx="4696">
                  <c:v>45240</c:v>
                </c:pt>
                <c:pt idx="4697">
                  <c:v>45241</c:v>
                </c:pt>
                <c:pt idx="4698">
                  <c:v>45242</c:v>
                </c:pt>
                <c:pt idx="4699">
                  <c:v>45243</c:v>
                </c:pt>
                <c:pt idx="4700">
                  <c:v>45244</c:v>
                </c:pt>
                <c:pt idx="4701">
                  <c:v>45245</c:v>
                </c:pt>
                <c:pt idx="4702">
                  <c:v>45246</c:v>
                </c:pt>
                <c:pt idx="4703">
                  <c:v>45247</c:v>
                </c:pt>
                <c:pt idx="4704">
                  <c:v>45248</c:v>
                </c:pt>
                <c:pt idx="4705">
                  <c:v>45249</c:v>
                </c:pt>
                <c:pt idx="4706">
                  <c:v>45250</c:v>
                </c:pt>
                <c:pt idx="4707">
                  <c:v>45251</c:v>
                </c:pt>
                <c:pt idx="4708">
                  <c:v>45252</c:v>
                </c:pt>
                <c:pt idx="4709">
                  <c:v>45253</c:v>
                </c:pt>
                <c:pt idx="4710">
                  <c:v>45254</c:v>
                </c:pt>
                <c:pt idx="4711">
                  <c:v>45255</c:v>
                </c:pt>
                <c:pt idx="4712">
                  <c:v>45256</c:v>
                </c:pt>
                <c:pt idx="4713">
                  <c:v>45257</c:v>
                </c:pt>
                <c:pt idx="4714">
                  <c:v>45258</c:v>
                </c:pt>
                <c:pt idx="4715">
                  <c:v>45259</c:v>
                </c:pt>
                <c:pt idx="4716">
                  <c:v>45260</c:v>
                </c:pt>
                <c:pt idx="4717">
                  <c:v>45261</c:v>
                </c:pt>
                <c:pt idx="4718">
                  <c:v>45262</c:v>
                </c:pt>
                <c:pt idx="4719">
                  <c:v>45263</c:v>
                </c:pt>
                <c:pt idx="4720">
                  <c:v>45264</c:v>
                </c:pt>
                <c:pt idx="4721">
                  <c:v>45265</c:v>
                </c:pt>
                <c:pt idx="4722">
                  <c:v>45266</c:v>
                </c:pt>
                <c:pt idx="4723">
                  <c:v>45267</c:v>
                </c:pt>
                <c:pt idx="4724">
                  <c:v>45268</c:v>
                </c:pt>
                <c:pt idx="4725">
                  <c:v>45269</c:v>
                </c:pt>
                <c:pt idx="4726">
                  <c:v>45270</c:v>
                </c:pt>
                <c:pt idx="4727">
                  <c:v>45271</c:v>
                </c:pt>
                <c:pt idx="4728">
                  <c:v>45272</c:v>
                </c:pt>
                <c:pt idx="4729">
                  <c:v>45273</c:v>
                </c:pt>
                <c:pt idx="4730">
                  <c:v>45274</c:v>
                </c:pt>
                <c:pt idx="4731">
                  <c:v>45275</c:v>
                </c:pt>
                <c:pt idx="4732">
                  <c:v>45276</c:v>
                </c:pt>
                <c:pt idx="4733">
                  <c:v>45277</c:v>
                </c:pt>
                <c:pt idx="4734">
                  <c:v>45278</c:v>
                </c:pt>
                <c:pt idx="4735">
                  <c:v>45279</c:v>
                </c:pt>
                <c:pt idx="4736">
                  <c:v>45280</c:v>
                </c:pt>
                <c:pt idx="4737">
                  <c:v>45281</c:v>
                </c:pt>
                <c:pt idx="4738">
                  <c:v>45282</c:v>
                </c:pt>
                <c:pt idx="4739">
                  <c:v>45283</c:v>
                </c:pt>
                <c:pt idx="4740">
                  <c:v>45284</c:v>
                </c:pt>
                <c:pt idx="4741">
                  <c:v>45285</c:v>
                </c:pt>
                <c:pt idx="4742">
                  <c:v>45286</c:v>
                </c:pt>
                <c:pt idx="4743">
                  <c:v>45287</c:v>
                </c:pt>
                <c:pt idx="4744">
                  <c:v>45288</c:v>
                </c:pt>
                <c:pt idx="4745">
                  <c:v>45289</c:v>
                </c:pt>
                <c:pt idx="4746">
                  <c:v>45290</c:v>
                </c:pt>
                <c:pt idx="4747">
                  <c:v>45291</c:v>
                </c:pt>
                <c:pt idx="4748">
                  <c:v>45292</c:v>
                </c:pt>
                <c:pt idx="4749">
                  <c:v>45293</c:v>
                </c:pt>
                <c:pt idx="4750">
                  <c:v>45294</c:v>
                </c:pt>
                <c:pt idx="4751">
                  <c:v>45295</c:v>
                </c:pt>
                <c:pt idx="4752">
                  <c:v>45296</c:v>
                </c:pt>
                <c:pt idx="4753">
                  <c:v>45297</c:v>
                </c:pt>
                <c:pt idx="4754">
                  <c:v>45298</c:v>
                </c:pt>
                <c:pt idx="4755">
                  <c:v>45299</c:v>
                </c:pt>
                <c:pt idx="4756">
                  <c:v>45300</c:v>
                </c:pt>
                <c:pt idx="4757">
                  <c:v>45301</c:v>
                </c:pt>
                <c:pt idx="4758">
                  <c:v>45302</c:v>
                </c:pt>
                <c:pt idx="4759">
                  <c:v>45303</c:v>
                </c:pt>
                <c:pt idx="4760">
                  <c:v>45304</c:v>
                </c:pt>
                <c:pt idx="4761">
                  <c:v>45305</c:v>
                </c:pt>
                <c:pt idx="4762">
                  <c:v>45306</c:v>
                </c:pt>
                <c:pt idx="4763">
                  <c:v>45307</c:v>
                </c:pt>
                <c:pt idx="4764">
                  <c:v>45308</c:v>
                </c:pt>
                <c:pt idx="4765">
                  <c:v>45309</c:v>
                </c:pt>
                <c:pt idx="4766">
                  <c:v>45310</c:v>
                </c:pt>
                <c:pt idx="4767">
                  <c:v>45311</c:v>
                </c:pt>
                <c:pt idx="4768">
                  <c:v>45312</c:v>
                </c:pt>
                <c:pt idx="4769">
                  <c:v>45313</c:v>
                </c:pt>
                <c:pt idx="4770">
                  <c:v>45314</c:v>
                </c:pt>
                <c:pt idx="4771">
                  <c:v>45315</c:v>
                </c:pt>
                <c:pt idx="4772">
                  <c:v>45316</c:v>
                </c:pt>
                <c:pt idx="4773">
                  <c:v>45317</c:v>
                </c:pt>
                <c:pt idx="4774">
                  <c:v>45318</c:v>
                </c:pt>
                <c:pt idx="4775">
                  <c:v>45319</c:v>
                </c:pt>
                <c:pt idx="4776">
                  <c:v>45320</c:v>
                </c:pt>
                <c:pt idx="4777">
                  <c:v>45321</c:v>
                </c:pt>
                <c:pt idx="4778">
                  <c:v>45322</c:v>
                </c:pt>
                <c:pt idx="4779">
                  <c:v>45323</c:v>
                </c:pt>
                <c:pt idx="4780">
                  <c:v>45324</c:v>
                </c:pt>
                <c:pt idx="4781">
                  <c:v>45325</c:v>
                </c:pt>
                <c:pt idx="4782">
                  <c:v>45326</c:v>
                </c:pt>
                <c:pt idx="4783">
                  <c:v>45327</c:v>
                </c:pt>
                <c:pt idx="4784">
                  <c:v>45328</c:v>
                </c:pt>
                <c:pt idx="4785">
                  <c:v>45329</c:v>
                </c:pt>
                <c:pt idx="4786">
                  <c:v>45330</c:v>
                </c:pt>
                <c:pt idx="4787">
                  <c:v>45331</c:v>
                </c:pt>
                <c:pt idx="4788">
                  <c:v>45332</c:v>
                </c:pt>
                <c:pt idx="4789">
                  <c:v>45333</c:v>
                </c:pt>
                <c:pt idx="4790">
                  <c:v>45334</c:v>
                </c:pt>
                <c:pt idx="4791">
                  <c:v>45335</c:v>
                </c:pt>
                <c:pt idx="4792">
                  <c:v>45336</c:v>
                </c:pt>
                <c:pt idx="4793">
                  <c:v>45337</c:v>
                </c:pt>
                <c:pt idx="4794">
                  <c:v>45338</c:v>
                </c:pt>
                <c:pt idx="4795">
                  <c:v>45339</c:v>
                </c:pt>
                <c:pt idx="4796">
                  <c:v>45340</c:v>
                </c:pt>
                <c:pt idx="4797">
                  <c:v>45341</c:v>
                </c:pt>
                <c:pt idx="4798">
                  <c:v>45342</c:v>
                </c:pt>
                <c:pt idx="4799">
                  <c:v>45343</c:v>
                </c:pt>
                <c:pt idx="4800">
                  <c:v>45344</c:v>
                </c:pt>
                <c:pt idx="4801">
                  <c:v>45345</c:v>
                </c:pt>
                <c:pt idx="4802">
                  <c:v>45346</c:v>
                </c:pt>
                <c:pt idx="4803">
                  <c:v>45347</c:v>
                </c:pt>
                <c:pt idx="4804">
                  <c:v>45348</c:v>
                </c:pt>
                <c:pt idx="4805">
                  <c:v>45349</c:v>
                </c:pt>
                <c:pt idx="4806">
                  <c:v>45350</c:v>
                </c:pt>
                <c:pt idx="4807">
                  <c:v>45351</c:v>
                </c:pt>
                <c:pt idx="4808">
                  <c:v>45352</c:v>
                </c:pt>
                <c:pt idx="4809">
                  <c:v>45353</c:v>
                </c:pt>
                <c:pt idx="4810">
                  <c:v>45354</c:v>
                </c:pt>
                <c:pt idx="4811">
                  <c:v>45355</c:v>
                </c:pt>
                <c:pt idx="4812">
                  <c:v>45356</c:v>
                </c:pt>
                <c:pt idx="4813">
                  <c:v>45357</c:v>
                </c:pt>
                <c:pt idx="4814">
                  <c:v>45358</c:v>
                </c:pt>
                <c:pt idx="4815">
                  <c:v>45359</c:v>
                </c:pt>
                <c:pt idx="4816">
                  <c:v>45360</c:v>
                </c:pt>
                <c:pt idx="4817">
                  <c:v>45361</c:v>
                </c:pt>
                <c:pt idx="4818">
                  <c:v>45362</c:v>
                </c:pt>
                <c:pt idx="4819">
                  <c:v>45363</c:v>
                </c:pt>
                <c:pt idx="4820">
                  <c:v>45364</c:v>
                </c:pt>
                <c:pt idx="4821">
                  <c:v>45365</c:v>
                </c:pt>
                <c:pt idx="4822">
                  <c:v>45366</c:v>
                </c:pt>
                <c:pt idx="4823">
                  <c:v>45367</c:v>
                </c:pt>
                <c:pt idx="4824">
                  <c:v>45368</c:v>
                </c:pt>
                <c:pt idx="4825">
                  <c:v>45369</c:v>
                </c:pt>
                <c:pt idx="4826">
                  <c:v>45370</c:v>
                </c:pt>
                <c:pt idx="4827">
                  <c:v>45371</c:v>
                </c:pt>
                <c:pt idx="4828">
                  <c:v>45372</c:v>
                </c:pt>
                <c:pt idx="4829">
                  <c:v>45373</c:v>
                </c:pt>
                <c:pt idx="4830">
                  <c:v>45374</c:v>
                </c:pt>
                <c:pt idx="4831">
                  <c:v>45375</c:v>
                </c:pt>
                <c:pt idx="4832">
                  <c:v>45376</c:v>
                </c:pt>
                <c:pt idx="4833">
                  <c:v>45377</c:v>
                </c:pt>
                <c:pt idx="4834">
                  <c:v>45378</c:v>
                </c:pt>
                <c:pt idx="4835">
                  <c:v>45379</c:v>
                </c:pt>
                <c:pt idx="4836">
                  <c:v>45380</c:v>
                </c:pt>
                <c:pt idx="4837">
                  <c:v>45381</c:v>
                </c:pt>
                <c:pt idx="4838">
                  <c:v>45382</c:v>
                </c:pt>
              </c:numCache>
            </c:numRef>
          </c:cat>
          <c:val>
            <c:numRef>
              <c:f>Sheet1!$B$2:$B$4840</c:f>
              <c:numCache>
                <c:formatCode>General</c:formatCode>
                <c:ptCount val="4839"/>
                <c:pt idx="0">
                  <c:v>0.25</c:v>
                </c:pt>
                <c:pt idx="1">
                  <c:v>0.25</c:v>
                </c:pt>
                <c:pt idx="2">
                  <c:v>0.25</c:v>
                </c:pt>
                <c:pt idx="3">
                  <c:v>0.25</c:v>
                </c:pt>
                <c:pt idx="4">
                  <c:v>0.25</c:v>
                </c:pt>
                <c:pt idx="5">
                  <c:v>0.25</c:v>
                </c:pt>
                <c:pt idx="6">
                  <c:v>0.25</c:v>
                </c:pt>
                <c:pt idx="7">
                  <c:v>0.25</c:v>
                </c:pt>
                <c:pt idx="8">
                  <c:v>0.25</c:v>
                </c:pt>
                <c:pt idx="9">
                  <c:v>0.25</c:v>
                </c:pt>
                <c:pt idx="10">
                  <c:v>0.25</c:v>
                </c:pt>
                <c:pt idx="11">
                  <c:v>0.25</c:v>
                </c:pt>
                <c:pt idx="12">
                  <c:v>0.25</c:v>
                </c:pt>
                <c:pt idx="13">
                  <c:v>0.25</c:v>
                </c:pt>
                <c:pt idx="14">
                  <c:v>0.25</c:v>
                </c:pt>
                <c:pt idx="15">
                  <c:v>0.25</c:v>
                </c:pt>
                <c:pt idx="16">
                  <c:v>0.25</c:v>
                </c:pt>
                <c:pt idx="17">
                  <c:v>0.25</c:v>
                </c:pt>
                <c:pt idx="18">
                  <c:v>0.25</c:v>
                </c:pt>
                <c:pt idx="19">
                  <c:v>0.25</c:v>
                </c:pt>
                <c:pt idx="20">
                  <c:v>0.25</c:v>
                </c:pt>
                <c:pt idx="21">
                  <c:v>0.25</c:v>
                </c:pt>
                <c:pt idx="22">
                  <c:v>0.25</c:v>
                </c:pt>
                <c:pt idx="23">
                  <c:v>0.25</c:v>
                </c:pt>
                <c:pt idx="24">
                  <c:v>0.25</c:v>
                </c:pt>
                <c:pt idx="25">
                  <c:v>0.25</c:v>
                </c:pt>
                <c:pt idx="26">
                  <c:v>0.25</c:v>
                </c:pt>
                <c:pt idx="27">
                  <c:v>0.25</c:v>
                </c:pt>
                <c:pt idx="28">
                  <c:v>0.25</c:v>
                </c:pt>
                <c:pt idx="29">
                  <c:v>0.25</c:v>
                </c:pt>
                <c:pt idx="30">
                  <c:v>0.25</c:v>
                </c:pt>
                <c:pt idx="31">
                  <c:v>0.25</c:v>
                </c:pt>
                <c:pt idx="32">
                  <c:v>0.25</c:v>
                </c:pt>
                <c:pt idx="33">
                  <c:v>0.25</c:v>
                </c:pt>
                <c:pt idx="34">
                  <c:v>0.25</c:v>
                </c:pt>
                <c:pt idx="35">
                  <c:v>0.25</c:v>
                </c:pt>
                <c:pt idx="36">
                  <c:v>0.25</c:v>
                </c:pt>
                <c:pt idx="37">
                  <c:v>0.25</c:v>
                </c:pt>
                <c:pt idx="38">
                  <c:v>0.25</c:v>
                </c:pt>
                <c:pt idx="39">
                  <c:v>0.25</c:v>
                </c:pt>
                <c:pt idx="40">
                  <c:v>0.25</c:v>
                </c:pt>
                <c:pt idx="41">
                  <c:v>0.25</c:v>
                </c:pt>
                <c:pt idx="42">
                  <c:v>0.25</c:v>
                </c:pt>
                <c:pt idx="43">
                  <c:v>0.25</c:v>
                </c:pt>
                <c:pt idx="44">
                  <c:v>0.25</c:v>
                </c:pt>
                <c:pt idx="45">
                  <c:v>0.25</c:v>
                </c:pt>
                <c:pt idx="46">
                  <c:v>0.25</c:v>
                </c:pt>
                <c:pt idx="47">
                  <c:v>0.25</c:v>
                </c:pt>
                <c:pt idx="48">
                  <c:v>0.25</c:v>
                </c:pt>
                <c:pt idx="49">
                  <c:v>0.25</c:v>
                </c:pt>
                <c:pt idx="50">
                  <c:v>0.25</c:v>
                </c:pt>
                <c:pt idx="51">
                  <c:v>0.25</c:v>
                </c:pt>
                <c:pt idx="52">
                  <c:v>0.25</c:v>
                </c:pt>
                <c:pt idx="53">
                  <c:v>0.25</c:v>
                </c:pt>
                <c:pt idx="54">
                  <c:v>0.25</c:v>
                </c:pt>
                <c:pt idx="55">
                  <c:v>0.25</c:v>
                </c:pt>
                <c:pt idx="56">
                  <c:v>0.25</c:v>
                </c:pt>
                <c:pt idx="57">
                  <c:v>0.25</c:v>
                </c:pt>
                <c:pt idx="58">
                  <c:v>0.25</c:v>
                </c:pt>
                <c:pt idx="59">
                  <c:v>0.25</c:v>
                </c:pt>
                <c:pt idx="60">
                  <c:v>0.25</c:v>
                </c:pt>
                <c:pt idx="61">
                  <c:v>0.25</c:v>
                </c:pt>
                <c:pt idx="62">
                  <c:v>0.25</c:v>
                </c:pt>
                <c:pt idx="63">
                  <c:v>0.25</c:v>
                </c:pt>
                <c:pt idx="64">
                  <c:v>0.25</c:v>
                </c:pt>
                <c:pt idx="65">
                  <c:v>0.25</c:v>
                </c:pt>
                <c:pt idx="66">
                  <c:v>0.25</c:v>
                </c:pt>
                <c:pt idx="67">
                  <c:v>0.25</c:v>
                </c:pt>
                <c:pt idx="68">
                  <c:v>0.25</c:v>
                </c:pt>
                <c:pt idx="69">
                  <c:v>0.25</c:v>
                </c:pt>
                <c:pt idx="70">
                  <c:v>0.25</c:v>
                </c:pt>
                <c:pt idx="71">
                  <c:v>0.25</c:v>
                </c:pt>
                <c:pt idx="72">
                  <c:v>0.25</c:v>
                </c:pt>
                <c:pt idx="73">
                  <c:v>0.25</c:v>
                </c:pt>
                <c:pt idx="74">
                  <c:v>0.25</c:v>
                </c:pt>
                <c:pt idx="75">
                  <c:v>0.25</c:v>
                </c:pt>
                <c:pt idx="76">
                  <c:v>0.25</c:v>
                </c:pt>
                <c:pt idx="77">
                  <c:v>0.25</c:v>
                </c:pt>
                <c:pt idx="78">
                  <c:v>0.25</c:v>
                </c:pt>
                <c:pt idx="79">
                  <c:v>0.25</c:v>
                </c:pt>
                <c:pt idx="80">
                  <c:v>0.25</c:v>
                </c:pt>
                <c:pt idx="81">
                  <c:v>0.25</c:v>
                </c:pt>
                <c:pt idx="82">
                  <c:v>0.25</c:v>
                </c:pt>
                <c:pt idx="83">
                  <c:v>0.25</c:v>
                </c:pt>
                <c:pt idx="84">
                  <c:v>0.25</c:v>
                </c:pt>
                <c:pt idx="85">
                  <c:v>0.25</c:v>
                </c:pt>
                <c:pt idx="86">
                  <c:v>0.25</c:v>
                </c:pt>
                <c:pt idx="87">
                  <c:v>0.25</c:v>
                </c:pt>
                <c:pt idx="88">
                  <c:v>0.25</c:v>
                </c:pt>
                <c:pt idx="89">
                  <c:v>0.25</c:v>
                </c:pt>
                <c:pt idx="90">
                  <c:v>0.25</c:v>
                </c:pt>
                <c:pt idx="91">
                  <c:v>0.25</c:v>
                </c:pt>
                <c:pt idx="92">
                  <c:v>0.25</c:v>
                </c:pt>
                <c:pt idx="93">
                  <c:v>0.25</c:v>
                </c:pt>
                <c:pt idx="94">
                  <c:v>0.25</c:v>
                </c:pt>
                <c:pt idx="95">
                  <c:v>0.25</c:v>
                </c:pt>
                <c:pt idx="96">
                  <c:v>0.25</c:v>
                </c:pt>
                <c:pt idx="97">
                  <c:v>0.25</c:v>
                </c:pt>
                <c:pt idx="98">
                  <c:v>0.25</c:v>
                </c:pt>
                <c:pt idx="99">
                  <c:v>0.25</c:v>
                </c:pt>
                <c:pt idx="100">
                  <c:v>0.25</c:v>
                </c:pt>
                <c:pt idx="101">
                  <c:v>0.25</c:v>
                </c:pt>
                <c:pt idx="102">
                  <c:v>0.25</c:v>
                </c:pt>
                <c:pt idx="103">
                  <c:v>0.25</c:v>
                </c:pt>
                <c:pt idx="104">
                  <c:v>0.25</c:v>
                </c:pt>
                <c:pt idx="105">
                  <c:v>0.25</c:v>
                </c:pt>
                <c:pt idx="106">
                  <c:v>0.25</c:v>
                </c:pt>
                <c:pt idx="107">
                  <c:v>0.25</c:v>
                </c:pt>
                <c:pt idx="108">
                  <c:v>0.25</c:v>
                </c:pt>
                <c:pt idx="109">
                  <c:v>0.25</c:v>
                </c:pt>
                <c:pt idx="110">
                  <c:v>0.25</c:v>
                </c:pt>
                <c:pt idx="111">
                  <c:v>0.25</c:v>
                </c:pt>
                <c:pt idx="112">
                  <c:v>0.25</c:v>
                </c:pt>
                <c:pt idx="113">
                  <c:v>0.25</c:v>
                </c:pt>
                <c:pt idx="114">
                  <c:v>0.25</c:v>
                </c:pt>
                <c:pt idx="115">
                  <c:v>0.25</c:v>
                </c:pt>
                <c:pt idx="116">
                  <c:v>0.25</c:v>
                </c:pt>
                <c:pt idx="117">
                  <c:v>0.25</c:v>
                </c:pt>
                <c:pt idx="118">
                  <c:v>0.25</c:v>
                </c:pt>
                <c:pt idx="119">
                  <c:v>0.25</c:v>
                </c:pt>
                <c:pt idx="120">
                  <c:v>0.25</c:v>
                </c:pt>
                <c:pt idx="121">
                  <c:v>0.25</c:v>
                </c:pt>
                <c:pt idx="122">
                  <c:v>0.25</c:v>
                </c:pt>
                <c:pt idx="123">
                  <c:v>0.25</c:v>
                </c:pt>
                <c:pt idx="124">
                  <c:v>0.25</c:v>
                </c:pt>
                <c:pt idx="125">
                  <c:v>0.25</c:v>
                </c:pt>
                <c:pt idx="126">
                  <c:v>0.25</c:v>
                </c:pt>
                <c:pt idx="127">
                  <c:v>0.25</c:v>
                </c:pt>
                <c:pt idx="128">
                  <c:v>0.25</c:v>
                </c:pt>
                <c:pt idx="129">
                  <c:v>0.25</c:v>
                </c:pt>
                <c:pt idx="130">
                  <c:v>0.25</c:v>
                </c:pt>
                <c:pt idx="131">
                  <c:v>0.25</c:v>
                </c:pt>
                <c:pt idx="132">
                  <c:v>0.25</c:v>
                </c:pt>
                <c:pt idx="133">
                  <c:v>0.25</c:v>
                </c:pt>
                <c:pt idx="134">
                  <c:v>0.25</c:v>
                </c:pt>
                <c:pt idx="135">
                  <c:v>0.25</c:v>
                </c:pt>
                <c:pt idx="136">
                  <c:v>0.25</c:v>
                </c:pt>
                <c:pt idx="137">
                  <c:v>0.25</c:v>
                </c:pt>
                <c:pt idx="138">
                  <c:v>0.25</c:v>
                </c:pt>
                <c:pt idx="139">
                  <c:v>0.25</c:v>
                </c:pt>
                <c:pt idx="140">
                  <c:v>0.25</c:v>
                </c:pt>
                <c:pt idx="141">
                  <c:v>0.25</c:v>
                </c:pt>
                <c:pt idx="142">
                  <c:v>0.25</c:v>
                </c:pt>
                <c:pt idx="143">
                  <c:v>0.25</c:v>
                </c:pt>
                <c:pt idx="144">
                  <c:v>0.25</c:v>
                </c:pt>
                <c:pt idx="145">
                  <c:v>0.25</c:v>
                </c:pt>
                <c:pt idx="146">
                  <c:v>0.25</c:v>
                </c:pt>
                <c:pt idx="147">
                  <c:v>0.25</c:v>
                </c:pt>
                <c:pt idx="148">
                  <c:v>0.25</c:v>
                </c:pt>
                <c:pt idx="149">
                  <c:v>0.25</c:v>
                </c:pt>
                <c:pt idx="150">
                  <c:v>0.25</c:v>
                </c:pt>
                <c:pt idx="151">
                  <c:v>0.25</c:v>
                </c:pt>
                <c:pt idx="152">
                  <c:v>0.25</c:v>
                </c:pt>
                <c:pt idx="153">
                  <c:v>0.25</c:v>
                </c:pt>
                <c:pt idx="154">
                  <c:v>0.25</c:v>
                </c:pt>
                <c:pt idx="155">
                  <c:v>0.25</c:v>
                </c:pt>
                <c:pt idx="156">
                  <c:v>0.25</c:v>
                </c:pt>
                <c:pt idx="157">
                  <c:v>0.25</c:v>
                </c:pt>
                <c:pt idx="158">
                  <c:v>0.25</c:v>
                </c:pt>
                <c:pt idx="159">
                  <c:v>0.25</c:v>
                </c:pt>
                <c:pt idx="160">
                  <c:v>0.25</c:v>
                </c:pt>
                <c:pt idx="161">
                  <c:v>0.25</c:v>
                </c:pt>
                <c:pt idx="162">
                  <c:v>0.25</c:v>
                </c:pt>
                <c:pt idx="163">
                  <c:v>0.25</c:v>
                </c:pt>
                <c:pt idx="164">
                  <c:v>0.25</c:v>
                </c:pt>
                <c:pt idx="165">
                  <c:v>0.25</c:v>
                </c:pt>
                <c:pt idx="166">
                  <c:v>0.25</c:v>
                </c:pt>
                <c:pt idx="167">
                  <c:v>0.25</c:v>
                </c:pt>
                <c:pt idx="168">
                  <c:v>0.25</c:v>
                </c:pt>
                <c:pt idx="169">
                  <c:v>0.25</c:v>
                </c:pt>
                <c:pt idx="170">
                  <c:v>0.25</c:v>
                </c:pt>
                <c:pt idx="171">
                  <c:v>0.25</c:v>
                </c:pt>
                <c:pt idx="172">
                  <c:v>0.25</c:v>
                </c:pt>
                <c:pt idx="173">
                  <c:v>0.25</c:v>
                </c:pt>
                <c:pt idx="174">
                  <c:v>0.25</c:v>
                </c:pt>
                <c:pt idx="175">
                  <c:v>0.25</c:v>
                </c:pt>
                <c:pt idx="176">
                  <c:v>0.25</c:v>
                </c:pt>
                <c:pt idx="177">
                  <c:v>0.25</c:v>
                </c:pt>
                <c:pt idx="178">
                  <c:v>0.25</c:v>
                </c:pt>
                <c:pt idx="179">
                  <c:v>0.25</c:v>
                </c:pt>
                <c:pt idx="180">
                  <c:v>0.25</c:v>
                </c:pt>
                <c:pt idx="181">
                  <c:v>0.25</c:v>
                </c:pt>
                <c:pt idx="182">
                  <c:v>0.25</c:v>
                </c:pt>
                <c:pt idx="183">
                  <c:v>0.25</c:v>
                </c:pt>
                <c:pt idx="184">
                  <c:v>0.25</c:v>
                </c:pt>
                <c:pt idx="185">
                  <c:v>0.25</c:v>
                </c:pt>
                <c:pt idx="186">
                  <c:v>0.25</c:v>
                </c:pt>
                <c:pt idx="187">
                  <c:v>0.25</c:v>
                </c:pt>
                <c:pt idx="188">
                  <c:v>0.25</c:v>
                </c:pt>
                <c:pt idx="189">
                  <c:v>0.25</c:v>
                </c:pt>
                <c:pt idx="190">
                  <c:v>0.25</c:v>
                </c:pt>
                <c:pt idx="191">
                  <c:v>0.25</c:v>
                </c:pt>
                <c:pt idx="192">
                  <c:v>0.25</c:v>
                </c:pt>
                <c:pt idx="193">
                  <c:v>0.25</c:v>
                </c:pt>
                <c:pt idx="194">
                  <c:v>0.25</c:v>
                </c:pt>
                <c:pt idx="195">
                  <c:v>0.25</c:v>
                </c:pt>
                <c:pt idx="196">
                  <c:v>0.25</c:v>
                </c:pt>
                <c:pt idx="197">
                  <c:v>0.25</c:v>
                </c:pt>
                <c:pt idx="198">
                  <c:v>0.25</c:v>
                </c:pt>
                <c:pt idx="199">
                  <c:v>0.25</c:v>
                </c:pt>
                <c:pt idx="200">
                  <c:v>0.25</c:v>
                </c:pt>
                <c:pt idx="201">
                  <c:v>0.25</c:v>
                </c:pt>
                <c:pt idx="202">
                  <c:v>0.25</c:v>
                </c:pt>
                <c:pt idx="203">
                  <c:v>0.25</c:v>
                </c:pt>
                <c:pt idx="204">
                  <c:v>0.25</c:v>
                </c:pt>
                <c:pt idx="205">
                  <c:v>0.25</c:v>
                </c:pt>
                <c:pt idx="206">
                  <c:v>0.25</c:v>
                </c:pt>
                <c:pt idx="207">
                  <c:v>0.25</c:v>
                </c:pt>
                <c:pt idx="208">
                  <c:v>0.25</c:v>
                </c:pt>
                <c:pt idx="209">
                  <c:v>0.25</c:v>
                </c:pt>
                <c:pt idx="210">
                  <c:v>0.25</c:v>
                </c:pt>
                <c:pt idx="211">
                  <c:v>0.25</c:v>
                </c:pt>
                <c:pt idx="212">
                  <c:v>0.25</c:v>
                </c:pt>
                <c:pt idx="213">
                  <c:v>0.25</c:v>
                </c:pt>
                <c:pt idx="214">
                  <c:v>0.25</c:v>
                </c:pt>
                <c:pt idx="215">
                  <c:v>0.25</c:v>
                </c:pt>
                <c:pt idx="216">
                  <c:v>0.25</c:v>
                </c:pt>
                <c:pt idx="217">
                  <c:v>0.25</c:v>
                </c:pt>
                <c:pt idx="218">
                  <c:v>0.25</c:v>
                </c:pt>
                <c:pt idx="219">
                  <c:v>0.25</c:v>
                </c:pt>
                <c:pt idx="220">
                  <c:v>0.25</c:v>
                </c:pt>
                <c:pt idx="221">
                  <c:v>0.25</c:v>
                </c:pt>
                <c:pt idx="222">
                  <c:v>0.25</c:v>
                </c:pt>
                <c:pt idx="223">
                  <c:v>0.25</c:v>
                </c:pt>
                <c:pt idx="224">
                  <c:v>0.25</c:v>
                </c:pt>
                <c:pt idx="225">
                  <c:v>0.25</c:v>
                </c:pt>
                <c:pt idx="226">
                  <c:v>0.25</c:v>
                </c:pt>
                <c:pt idx="227">
                  <c:v>0.25</c:v>
                </c:pt>
                <c:pt idx="228">
                  <c:v>0.25</c:v>
                </c:pt>
                <c:pt idx="229">
                  <c:v>0.25</c:v>
                </c:pt>
                <c:pt idx="230">
                  <c:v>0.25</c:v>
                </c:pt>
                <c:pt idx="231">
                  <c:v>0.25</c:v>
                </c:pt>
                <c:pt idx="232">
                  <c:v>0.25</c:v>
                </c:pt>
                <c:pt idx="233">
                  <c:v>0.25</c:v>
                </c:pt>
                <c:pt idx="234">
                  <c:v>0.25</c:v>
                </c:pt>
                <c:pt idx="235">
                  <c:v>0.25</c:v>
                </c:pt>
                <c:pt idx="236">
                  <c:v>0.25</c:v>
                </c:pt>
                <c:pt idx="237">
                  <c:v>0.25</c:v>
                </c:pt>
                <c:pt idx="238">
                  <c:v>0.25</c:v>
                </c:pt>
                <c:pt idx="239">
                  <c:v>0.25</c:v>
                </c:pt>
                <c:pt idx="240">
                  <c:v>0.25</c:v>
                </c:pt>
                <c:pt idx="241">
                  <c:v>0.25</c:v>
                </c:pt>
                <c:pt idx="242">
                  <c:v>0.25</c:v>
                </c:pt>
                <c:pt idx="243">
                  <c:v>0.25</c:v>
                </c:pt>
                <c:pt idx="244">
                  <c:v>0.25</c:v>
                </c:pt>
                <c:pt idx="245">
                  <c:v>0.25</c:v>
                </c:pt>
                <c:pt idx="246">
                  <c:v>0.25</c:v>
                </c:pt>
                <c:pt idx="247">
                  <c:v>0.25</c:v>
                </c:pt>
                <c:pt idx="248">
                  <c:v>0.25</c:v>
                </c:pt>
                <c:pt idx="249">
                  <c:v>0.25</c:v>
                </c:pt>
                <c:pt idx="250">
                  <c:v>0.25</c:v>
                </c:pt>
                <c:pt idx="251">
                  <c:v>0.25</c:v>
                </c:pt>
                <c:pt idx="252">
                  <c:v>0.25</c:v>
                </c:pt>
                <c:pt idx="253">
                  <c:v>0.25</c:v>
                </c:pt>
                <c:pt idx="254">
                  <c:v>0.25</c:v>
                </c:pt>
                <c:pt idx="255">
                  <c:v>0.25</c:v>
                </c:pt>
                <c:pt idx="256">
                  <c:v>0.25</c:v>
                </c:pt>
                <c:pt idx="257">
                  <c:v>0.25</c:v>
                </c:pt>
                <c:pt idx="258">
                  <c:v>0.25</c:v>
                </c:pt>
                <c:pt idx="259">
                  <c:v>0.25</c:v>
                </c:pt>
                <c:pt idx="260">
                  <c:v>0.25</c:v>
                </c:pt>
                <c:pt idx="261">
                  <c:v>0.25</c:v>
                </c:pt>
                <c:pt idx="262">
                  <c:v>0.25</c:v>
                </c:pt>
                <c:pt idx="263">
                  <c:v>0.25</c:v>
                </c:pt>
                <c:pt idx="264">
                  <c:v>0.25</c:v>
                </c:pt>
                <c:pt idx="265">
                  <c:v>0.25</c:v>
                </c:pt>
                <c:pt idx="266">
                  <c:v>0.25</c:v>
                </c:pt>
                <c:pt idx="267">
                  <c:v>0.25</c:v>
                </c:pt>
                <c:pt idx="268">
                  <c:v>0.25</c:v>
                </c:pt>
                <c:pt idx="269">
                  <c:v>0.25</c:v>
                </c:pt>
                <c:pt idx="270">
                  <c:v>0.25</c:v>
                </c:pt>
                <c:pt idx="271">
                  <c:v>0.25</c:v>
                </c:pt>
                <c:pt idx="272">
                  <c:v>0.25</c:v>
                </c:pt>
                <c:pt idx="273">
                  <c:v>0.25</c:v>
                </c:pt>
                <c:pt idx="274">
                  <c:v>0.25</c:v>
                </c:pt>
                <c:pt idx="275">
                  <c:v>0.25</c:v>
                </c:pt>
                <c:pt idx="276">
                  <c:v>0.25</c:v>
                </c:pt>
                <c:pt idx="277">
                  <c:v>0.25</c:v>
                </c:pt>
                <c:pt idx="278">
                  <c:v>0.25</c:v>
                </c:pt>
                <c:pt idx="279">
                  <c:v>0.25</c:v>
                </c:pt>
                <c:pt idx="280">
                  <c:v>0.25</c:v>
                </c:pt>
                <c:pt idx="281">
                  <c:v>0.25</c:v>
                </c:pt>
                <c:pt idx="282">
                  <c:v>0.25</c:v>
                </c:pt>
                <c:pt idx="283">
                  <c:v>0.25</c:v>
                </c:pt>
                <c:pt idx="284">
                  <c:v>0.25</c:v>
                </c:pt>
                <c:pt idx="285">
                  <c:v>0.25</c:v>
                </c:pt>
                <c:pt idx="286">
                  <c:v>0.25</c:v>
                </c:pt>
                <c:pt idx="287">
                  <c:v>0.25</c:v>
                </c:pt>
                <c:pt idx="288">
                  <c:v>0.25</c:v>
                </c:pt>
                <c:pt idx="289">
                  <c:v>0.25</c:v>
                </c:pt>
                <c:pt idx="290">
                  <c:v>0.25</c:v>
                </c:pt>
                <c:pt idx="291">
                  <c:v>0.25</c:v>
                </c:pt>
                <c:pt idx="292">
                  <c:v>0.25</c:v>
                </c:pt>
                <c:pt idx="293">
                  <c:v>0.25</c:v>
                </c:pt>
                <c:pt idx="294">
                  <c:v>0.25</c:v>
                </c:pt>
                <c:pt idx="295">
                  <c:v>0.25</c:v>
                </c:pt>
                <c:pt idx="296">
                  <c:v>0.25</c:v>
                </c:pt>
                <c:pt idx="297">
                  <c:v>0.25</c:v>
                </c:pt>
                <c:pt idx="298">
                  <c:v>0.25</c:v>
                </c:pt>
                <c:pt idx="299">
                  <c:v>0.25</c:v>
                </c:pt>
                <c:pt idx="300">
                  <c:v>0.25</c:v>
                </c:pt>
                <c:pt idx="301">
                  <c:v>0.25</c:v>
                </c:pt>
                <c:pt idx="302">
                  <c:v>0.25</c:v>
                </c:pt>
                <c:pt idx="303">
                  <c:v>0.25</c:v>
                </c:pt>
                <c:pt idx="304">
                  <c:v>0.25</c:v>
                </c:pt>
                <c:pt idx="305">
                  <c:v>0.25</c:v>
                </c:pt>
                <c:pt idx="306">
                  <c:v>0.25</c:v>
                </c:pt>
                <c:pt idx="307">
                  <c:v>0.25</c:v>
                </c:pt>
                <c:pt idx="308">
                  <c:v>0.25</c:v>
                </c:pt>
                <c:pt idx="309">
                  <c:v>0.25</c:v>
                </c:pt>
                <c:pt idx="310">
                  <c:v>0.25</c:v>
                </c:pt>
                <c:pt idx="311">
                  <c:v>0.25</c:v>
                </c:pt>
                <c:pt idx="312">
                  <c:v>0.25</c:v>
                </c:pt>
                <c:pt idx="313">
                  <c:v>0.25</c:v>
                </c:pt>
                <c:pt idx="314">
                  <c:v>0.25</c:v>
                </c:pt>
                <c:pt idx="315">
                  <c:v>0.25</c:v>
                </c:pt>
                <c:pt idx="316">
                  <c:v>0.25</c:v>
                </c:pt>
                <c:pt idx="317">
                  <c:v>0.25</c:v>
                </c:pt>
                <c:pt idx="318">
                  <c:v>0.25</c:v>
                </c:pt>
                <c:pt idx="319">
                  <c:v>0.25</c:v>
                </c:pt>
                <c:pt idx="320">
                  <c:v>0.25</c:v>
                </c:pt>
                <c:pt idx="321">
                  <c:v>0.25</c:v>
                </c:pt>
                <c:pt idx="322">
                  <c:v>0.25</c:v>
                </c:pt>
                <c:pt idx="323">
                  <c:v>0.25</c:v>
                </c:pt>
                <c:pt idx="324">
                  <c:v>0.25</c:v>
                </c:pt>
                <c:pt idx="325">
                  <c:v>0.25</c:v>
                </c:pt>
                <c:pt idx="326">
                  <c:v>0.25</c:v>
                </c:pt>
                <c:pt idx="327">
                  <c:v>0.25</c:v>
                </c:pt>
                <c:pt idx="328">
                  <c:v>0.25</c:v>
                </c:pt>
                <c:pt idx="329">
                  <c:v>0.25</c:v>
                </c:pt>
                <c:pt idx="330">
                  <c:v>0.25</c:v>
                </c:pt>
                <c:pt idx="331">
                  <c:v>0.25</c:v>
                </c:pt>
                <c:pt idx="332">
                  <c:v>0.25</c:v>
                </c:pt>
                <c:pt idx="333">
                  <c:v>0.25</c:v>
                </c:pt>
                <c:pt idx="334">
                  <c:v>0.25</c:v>
                </c:pt>
                <c:pt idx="335">
                  <c:v>0.25</c:v>
                </c:pt>
                <c:pt idx="336">
                  <c:v>0.25</c:v>
                </c:pt>
                <c:pt idx="337">
                  <c:v>0.25</c:v>
                </c:pt>
                <c:pt idx="338">
                  <c:v>0.25</c:v>
                </c:pt>
                <c:pt idx="339">
                  <c:v>0.25</c:v>
                </c:pt>
                <c:pt idx="340">
                  <c:v>0.25</c:v>
                </c:pt>
                <c:pt idx="341">
                  <c:v>0.25</c:v>
                </c:pt>
                <c:pt idx="342">
                  <c:v>0.25</c:v>
                </c:pt>
                <c:pt idx="343">
                  <c:v>0.25</c:v>
                </c:pt>
                <c:pt idx="344">
                  <c:v>0.25</c:v>
                </c:pt>
                <c:pt idx="345">
                  <c:v>0.25</c:v>
                </c:pt>
                <c:pt idx="346">
                  <c:v>0.25</c:v>
                </c:pt>
                <c:pt idx="347">
                  <c:v>0.25</c:v>
                </c:pt>
                <c:pt idx="348">
                  <c:v>0.25</c:v>
                </c:pt>
                <c:pt idx="349">
                  <c:v>0.25</c:v>
                </c:pt>
                <c:pt idx="350">
                  <c:v>0.25</c:v>
                </c:pt>
                <c:pt idx="351">
                  <c:v>0.25</c:v>
                </c:pt>
                <c:pt idx="352">
                  <c:v>0.25</c:v>
                </c:pt>
                <c:pt idx="353">
                  <c:v>0.25</c:v>
                </c:pt>
                <c:pt idx="354">
                  <c:v>0.25</c:v>
                </c:pt>
                <c:pt idx="355">
                  <c:v>0.25</c:v>
                </c:pt>
                <c:pt idx="356">
                  <c:v>0.25</c:v>
                </c:pt>
                <c:pt idx="357">
                  <c:v>0.25</c:v>
                </c:pt>
                <c:pt idx="358">
                  <c:v>0.25</c:v>
                </c:pt>
                <c:pt idx="359">
                  <c:v>0.25</c:v>
                </c:pt>
                <c:pt idx="360">
                  <c:v>0.25</c:v>
                </c:pt>
                <c:pt idx="361">
                  <c:v>0.25</c:v>
                </c:pt>
                <c:pt idx="362">
                  <c:v>0.25</c:v>
                </c:pt>
                <c:pt idx="363">
                  <c:v>0.25</c:v>
                </c:pt>
                <c:pt idx="364">
                  <c:v>0.25</c:v>
                </c:pt>
                <c:pt idx="365">
                  <c:v>0.25</c:v>
                </c:pt>
                <c:pt idx="366">
                  <c:v>0.25</c:v>
                </c:pt>
                <c:pt idx="367">
                  <c:v>0.25</c:v>
                </c:pt>
                <c:pt idx="368">
                  <c:v>0.25</c:v>
                </c:pt>
                <c:pt idx="369">
                  <c:v>0.25</c:v>
                </c:pt>
                <c:pt idx="370">
                  <c:v>0.25</c:v>
                </c:pt>
                <c:pt idx="371">
                  <c:v>0.25</c:v>
                </c:pt>
                <c:pt idx="372">
                  <c:v>0.25</c:v>
                </c:pt>
                <c:pt idx="373">
                  <c:v>0.25</c:v>
                </c:pt>
                <c:pt idx="374">
                  <c:v>0.25</c:v>
                </c:pt>
                <c:pt idx="375">
                  <c:v>0.25</c:v>
                </c:pt>
                <c:pt idx="376">
                  <c:v>0.25</c:v>
                </c:pt>
                <c:pt idx="377">
                  <c:v>0.25</c:v>
                </c:pt>
                <c:pt idx="378">
                  <c:v>0.25</c:v>
                </c:pt>
                <c:pt idx="379">
                  <c:v>0.25</c:v>
                </c:pt>
                <c:pt idx="380">
                  <c:v>0.25</c:v>
                </c:pt>
                <c:pt idx="381">
                  <c:v>0.25</c:v>
                </c:pt>
                <c:pt idx="382">
                  <c:v>0.25</c:v>
                </c:pt>
                <c:pt idx="383">
                  <c:v>0.25</c:v>
                </c:pt>
                <c:pt idx="384">
                  <c:v>0.25</c:v>
                </c:pt>
                <c:pt idx="385">
                  <c:v>0.25</c:v>
                </c:pt>
                <c:pt idx="386">
                  <c:v>0.25</c:v>
                </c:pt>
                <c:pt idx="387">
                  <c:v>0.25</c:v>
                </c:pt>
                <c:pt idx="388">
                  <c:v>0.25</c:v>
                </c:pt>
                <c:pt idx="389">
                  <c:v>0.25</c:v>
                </c:pt>
                <c:pt idx="390">
                  <c:v>0.25</c:v>
                </c:pt>
                <c:pt idx="391">
                  <c:v>0.25</c:v>
                </c:pt>
                <c:pt idx="392">
                  <c:v>0.25</c:v>
                </c:pt>
                <c:pt idx="393">
                  <c:v>0.25</c:v>
                </c:pt>
                <c:pt idx="394">
                  <c:v>0.25</c:v>
                </c:pt>
                <c:pt idx="395">
                  <c:v>0.25</c:v>
                </c:pt>
                <c:pt idx="396">
                  <c:v>0.25</c:v>
                </c:pt>
                <c:pt idx="397">
                  <c:v>0.25</c:v>
                </c:pt>
                <c:pt idx="398">
                  <c:v>0.25</c:v>
                </c:pt>
                <c:pt idx="399">
                  <c:v>0.25</c:v>
                </c:pt>
                <c:pt idx="400">
                  <c:v>0.25</c:v>
                </c:pt>
                <c:pt idx="401">
                  <c:v>0.25</c:v>
                </c:pt>
                <c:pt idx="402">
                  <c:v>0.25</c:v>
                </c:pt>
                <c:pt idx="403">
                  <c:v>0.25</c:v>
                </c:pt>
                <c:pt idx="404">
                  <c:v>0.25</c:v>
                </c:pt>
                <c:pt idx="405">
                  <c:v>0.25</c:v>
                </c:pt>
                <c:pt idx="406">
                  <c:v>0.25</c:v>
                </c:pt>
                <c:pt idx="407">
                  <c:v>0.25</c:v>
                </c:pt>
                <c:pt idx="408">
                  <c:v>0.25</c:v>
                </c:pt>
                <c:pt idx="409">
                  <c:v>0.25</c:v>
                </c:pt>
                <c:pt idx="410">
                  <c:v>0.25</c:v>
                </c:pt>
                <c:pt idx="411">
                  <c:v>0.25</c:v>
                </c:pt>
                <c:pt idx="412">
                  <c:v>0.25</c:v>
                </c:pt>
                <c:pt idx="413">
                  <c:v>0.25</c:v>
                </c:pt>
                <c:pt idx="414">
                  <c:v>0.25</c:v>
                </c:pt>
                <c:pt idx="415">
                  <c:v>0.25</c:v>
                </c:pt>
                <c:pt idx="416">
                  <c:v>0.25</c:v>
                </c:pt>
                <c:pt idx="417">
                  <c:v>0.25</c:v>
                </c:pt>
                <c:pt idx="418">
                  <c:v>0.25</c:v>
                </c:pt>
                <c:pt idx="419">
                  <c:v>0.25</c:v>
                </c:pt>
                <c:pt idx="420">
                  <c:v>0.25</c:v>
                </c:pt>
                <c:pt idx="421">
                  <c:v>0.25</c:v>
                </c:pt>
                <c:pt idx="422">
                  <c:v>0.25</c:v>
                </c:pt>
                <c:pt idx="423">
                  <c:v>0.25</c:v>
                </c:pt>
                <c:pt idx="424">
                  <c:v>0.25</c:v>
                </c:pt>
                <c:pt idx="425">
                  <c:v>0.25</c:v>
                </c:pt>
                <c:pt idx="426">
                  <c:v>0.25</c:v>
                </c:pt>
                <c:pt idx="427">
                  <c:v>0.25</c:v>
                </c:pt>
                <c:pt idx="428">
                  <c:v>0.25</c:v>
                </c:pt>
                <c:pt idx="429">
                  <c:v>0.25</c:v>
                </c:pt>
                <c:pt idx="430">
                  <c:v>0.25</c:v>
                </c:pt>
                <c:pt idx="431">
                  <c:v>0.25</c:v>
                </c:pt>
                <c:pt idx="432">
                  <c:v>0.25</c:v>
                </c:pt>
                <c:pt idx="433">
                  <c:v>0.25</c:v>
                </c:pt>
                <c:pt idx="434">
                  <c:v>0.25</c:v>
                </c:pt>
                <c:pt idx="435">
                  <c:v>0.25</c:v>
                </c:pt>
                <c:pt idx="436">
                  <c:v>0.25</c:v>
                </c:pt>
                <c:pt idx="437">
                  <c:v>0.25</c:v>
                </c:pt>
                <c:pt idx="438">
                  <c:v>0.25</c:v>
                </c:pt>
                <c:pt idx="439">
                  <c:v>0.25</c:v>
                </c:pt>
                <c:pt idx="440">
                  <c:v>0.25</c:v>
                </c:pt>
                <c:pt idx="441">
                  <c:v>0.25</c:v>
                </c:pt>
                <c:pt idx="442">
                  <c:v>0.25</c:v>
                </c:pt>
                <c:pt idx="443">
                  <c:v>0.25</c:v>
                </c:pt>
                <c:pt idx="444">
                  <c:v>0.25</c:v>
                </c:pt>
                <c:pt idx="445">
                  <c:v>0.25</c:v>
                </c:pt>
                <c:pt idx="446">
                  <c:v>0.25</c:v>
                </c:pt>
                <c:pt idx="447">
                  <c:v>0.25</c:v>
                </c:pt>
                <c:pt idx="448">
                  <c:v>0.25</c:v>
                </c:pt>
                <c:pt idx="449">
                  <c:v>0.25</c:v>
                </c:pt>
                <c:pt idx="450">
                  <c:v>0.25</c:v>
                </c:pt>
                <c:pt idx="451">
                  <c:v>0.25</c:v>
                </c:pt>
                <c:pt idx="452">
                  <c:v>0.25</c:v>
                </c:pt>
                <c:pt idx="453">
                  <c:v>0.25</c:v>
                </c:pt>
                <c:pt idx="454">
                  <c:v>0.25</c:v>
                </c:pt>
                <c:pt idx="455">
                  <c:v>0.25</c:v>
                </c:pt>
                <c:pt idx="456">
                  <c:v>0.25</c:v>
                </c:pt>
                <c:pt idx="457">
                  <c:v>0.25</c:v>
                </c:pt>
                <c:pt idx="458">
                  <c:v>0.25</c:v>
                </c:pt>
                <c:pt idx="459">
                  <c:v>0.25</c:v>
                </c:pt>
                <c:pt idx="460">
                  <c:v>0.25</c:v>
                </c:pt>
                <c:pt idx="461">
                  <c:v>0.25</c:v>
                </c:pt>
                <c:pt idx="462">
                  <c:v>0.25</c:v>
                </c:pt>
                <c:pt idx="463">
                  <c:v>0.25</c:v>
                </c:pt>
                <c:pt idx="464">
                  <c:v>0.25</c:v>
                </c:pt>
                <c:pt idx="465">
                  <c:v>0.25</c:v>
                </c:pt>
                <c:pt idx="466">
                  <c:v>0.25</c:v>
                </c:pt>
                <c:pt idx="467">
                  <c:v>0.25</c:v>
                </c:pt>
                <c:pt idx="468">
                  <c:v>0.25</c:v>
                </c:pt>
                <c:pt idx="469">
                  <c:v>0.25</c:v>
                </c:pt>
                <c:pt idx="470">
                  <c:v>0.25</c:v>
                </c:pt>
                <c:pt idx="471">
                  <c:v>0.25</c:v>
                </c:pt>
                <c:pt idx="472">
                  <c:v>0.25</c:v>
                </c:pt>
                <c:pt idx="473">
                  <c:v>0.25</c:v>
                </c:pt>
                <c:pt idx="474">
                  <c:v>0.25</c:v>
                </c:pt>
                <c:pt idx="475">
                  <c:v>0.25</c:v>
                </c:pt>
                <c:pt idx="476">
                  <c:v>0.25</c:v>
                </c:pt>
                <c:pt idx="477">
                  <c:v>0.25</c:v>
                </c:pt>
                <c:pt idx="478">
                  <c:v>0.25</c:v>
                </c:pt>
                <c:pt idx="479">
                  <c:v>0.25</c:v>
                </c:pt>
                <c:pt idx="480">
                  <c:v>0.25</c:v>
                </c:pt>
                <c:pt idx="481">
                  <c:v>0.25</c:v>
                </c:pt>
                <c:pt idx="482">
                  <c:v>0.25</c:v>
                </c:pt>
                <c:pt idx="483">
                  <c:v>0.25</c:v>
                </c:pt>
                <c:pt idx="484">
                  <c:v>0.25</c:v>
                </c:pt>
                <c:pt idx="485">
                  <c:v>0.25</c:v>
                </c:pt>
                <c:pt idx="486">
                  <c:v>0.25</c:v>
                </c:pt>
                <c:pt idx="487">
                  <c:v>0.25</c:v>
                </c:pt>
                <c:pt idx="488">
                  <c:v>0.25</c:v>
                </c:pt>
                <c:pt idx="489">
                  <c:v>0.25</c:v>
                </c:pt>
                <c:pt idx="490">
                  <c:v>0.25</c:v>
                </c:pt>
                <c:pt idx="491">
                  <c:v>0.25</c:v>
                </c:pt>
                <c:pt idx="492">
                  <c:v>0.25</c:v>
                </c:pt>
                <c:pt idx="493">
                  <c:v>0.25</c:v>
                </c:pt>
                <c:pt idx="494">
                  <c:v>0.25</c:v>
                </c:pt>
                <c:pt idx="495">
                  <c:v>0.25</c:v>
                </c:pt>
                <c:pt idx="496">
                  <c:v>0.25</c:v>
                </c:pt>
                <c:pt idx="497">
                  <c:v>0.25</c:v>
                </c:pt>
                <c:pt idx="498">
                  <c:v>0.25</c:v>
                </c:pt>
                <c:pt idx="499">
                  <c:v>0.25</c:v>
                </c:pt>
                <c:pt idx="500">
                  <c:v>0.25</c:v>
                </c:pt>
                <c:pt idx="501">
                  <c:v>0.25</c:v>
                </c:pt>
                <c:pt idx="502">
                  <c:v>0.25</c:v>
                </c:pt>
                <c:pt idx="503">
                  <c:v>0.25</c:v>
                </c:pt>
                <c:pt idx="504">
                  <c:v>0.25</c:v>
                </c:pt>
                <c:pt idx="505">
                  <c:v>0.25</c:v>
                </c:pt>
                <c:pt idx="506">
                  <c:v>0.25</c:v>
                </c:pt>
                <c:pt idx="507">
                  <c:v>0.25</c:v>
                </c:pt>
                <c:pt idx="508">
                  <c:v>0.25</c:v>
                </c:pt>
                <c:pt idx="509">
                  <c:v>0.25</c:v>
                </c:pt>
                <c:pt idx="510">
                  <c:v>0.25</c:v>
                </c:pt>
                <c:pt idx="511">
                  <c:v>0.25</c:v>
                </c:pt>
                <c:pt idx="512">
                  <c:v>0.25</c:v>
                </c:pt>
                <c:pt idx="513">
                  <c:v>0.25</c:v>
                </c:pt>
                <c:pt idx="514">
                  <c:v>0.25</c:v>
                </c:pt>
                <c:pt idx="515">
                  <c:v>0.25</c:v>
                </c:pt>
                <c:pt idx="516">
                  <c:v>0.25</c:v>
                </c:pt>
                <c:pt idx="517">
                  <c:v>0.25</c:v>
                </c:pt>
                <c:pt idx="518">
                  <c:v>0.25</c:v>
                </c:pt>
                <c:pt idx="519">
                  <c:v>0.25</c:v>
                </c:pt>
                <c:pt idx="520">
                  <c:v>0.25</c:v>
                </c:pt>
                <c:pt idx="521">
                  <c:v>0.25</c:v>
                </c:pt>
                <c:pt idx="522">
                  <c:v>0.25</c:v>
                </c:pt>
                <c:pt idx="523">
                  <c:v>0.25</c:v>
                </c:pt>
                <c:pt idx="524">
                  <c:v>0.25</c:v>
                </c:pt>
                <c:pt idx="525">
                  <c:v>0.25</c:v>
                </c:pt>
                <c:pt idx="526">
                  <c:v>0.25</c:v>
                </c:pt>
                <c:pt idx="527">
                  <c:v>0.25</c:v>
                </c:pt>
                <c:pt idx="528">
                  <c:v>0.25</c:v>
                </c:pt>
                <c:pt idx="529">
                  <c:v>0.25</c:v>
                </c:pt>
                <c:pt idx="530">
                  <c:v>0.25</c:v>
                </c:pt>
                <c:pt idx="531">
                  <c:v>0.25</c:v>
                </c:pt>
                <c:pt idx="532">
                  <c:v>0.25</c:v>
                </c:pt>
                <c:pt idx="533">
                  <c:v>0.25</c:v>
                </c:pt>
                <c:pt idx="534">
                  <c:v>0.25</c:v>
                </c:pt>
                <c:pt idx="535">
                  <c:v>0.25</c:v>
                </c:pt>
                <c:pt idx="536">
                  <c:v>0.25</c:v>
                </c:pt>
                <c:pt idx="537">
                  <c:v>0.25</c:v>
                </c:pt>
                <c:pt idx="538">
                  <c:v>0.25</c:v>
                </c:pt>
                <c:pt idx="539">
                  <c:v>0.25</c:v>
                </c:pt>
                <c:pt idx="540">
                  <c:v>0.25</c:v>
                </c:pt>
                <c:pt idx="541">
                  <c:v>0.25</c:v>
                </c:pt>
                <c:pt idx="542">
                  <c:v>0.25</c:v>
                </c:pt>
                <c:pt idx="543">
                  <c:v>0.25</c:v>
                </c:pt>
                <c:pt idx="544">
                  <c:v>0.25</c:v>
                </c:pt>
                <c:pt idx="545">
                  <c:v>0.25</c:v>
                </c:pt>
                <c:pt idx="546">
                  <c:v>0.25</c:v>
                </c:pt>
                <c:pt idx="547">
                  <c:v>0.25</c:v>
                </c:pt>
                <c:pt idx="548">
                  <c:v>0.25</c:v>
                </c:pt>
                <c:pt idx="549">
                  <c:v>0.25</c:v>
                </c:pt>
                <c:pt idx="550">
                  <c:v>0.25</c:v>
                </c:pt>
                <c:pt idx="551">
                  <c:v>0.25</c:v>
                </c:pt>
                <c:pt idx="552">
                  <c:v>0.25</c:v>
                </c:pt>
                <c:pt idx="553">
                  <c:v>0.25</c:v>
                </c:pt>
                <c:pt idx="554">
                  <c:v>0.25</c:v>
                </c:pt>
                <c:pt idx="555">
                  <c:v>0.25</c:v>
                </c:pt>
                <c:pt idx="556">
                  <c:v>0.25</c:v>
                </c:pt>
                <c:pt idx="557">
                  <c:v>0.25</c:v>
                </c:pt>
                <c:pt idx="558">
                  <c:v>0.25</c:v>
                </c:pt>
                <c:pt idx="559">
                  <c:v>0.25</c:v>
                </c:pt>
                <c:pt idx="560">
                  <c:v>0.25</c:v>
                </c:pt>
                <c:pt idx="561">
                  <c:v>0.25</c:v>
                </c:pt>
                <c:pt idx="562">
                  <c:v>0.25</c:v>
                </c:pt>
                <c:pt idx="563">
                  <c:v>0.25</c:v>
                </c:pt>
                <c:pt idx="564">
                  <c:v>0.25</c:v>
                </c:pt>
                <c:pt idx="565">
                  <c:v>0.25</c:v>
                </c:pt>
                <c:pt idx="566">
                  <c:v>0.25</c:v>
                </c:pt>
                <c:pt idx="567">
                  <c:v>0.25</c:v>
                </c:pt>
                <c:pt idx="568">
                  <c:v>0.25</c:v>
                </c:pt>
                <c:pt idx="569">
                  <c:v>0.25</c:v>
                </c:pt>
                <c:pt idx="570">
                  <c:v>0.25</c:v>
                </c:pt>
                <c:pt idx="571">
                  <c:v>0.25</c:v>
                </c:pt>
                <c:pt idx="572">
                  <c:v>0.25</c:v>
                </c:pt>
                <c:pt idx="573">
                  <c:v>0.25</c:v>
                </c:pt>
                <c:pt idx="574">
                  <c:v>0.25</c:v>
                </c:pt>
                <c:pt idx="575">
                  <c:v>0.25</c:v>
                </c:pt>
                <c:pt idx="576">
                  <c:v>0.25</c:v>
                </c:pt>
                <c:pt idx="577">
                  <c:v>0.25</c:v>
                </c:pt>
                <c:pt idx="578">
                  <c:v>0.25</c:v>
                </c:pt>
                <c:pt idx="579">
                  <c:v>0.25</c:v>
                </c:pt>
                <c:pt idx="580">
                  <c:v>0.25</c:v>
                </c:pt>
                <c:pt idx="581">
                  <c:v>0.25</c:v>
                </c:pt>
                <c:pt idx="582">
                  <c:v>0.25</c:v>
                </c:pt>
                <c:pt idx="583">
                  <c:v>0.25</c:v>
                </c:pt>
                <c:pt idx="584">
                  <c:v>0.25</c:v>
                </c:pt>
                <c:pt idx="585">
                  <c:v>0.25</c:v>
                </c:pt>
                <c:pt idx="586">
                  <c:v>0.25</c:v>
                </c:pt>
                <c:pt idx="587">
                  <c:v>0.25</c:v>
                </c:pt>
                <c:pt idx="588">
                  <c:v>0.25</c:v>
                </c:pt>
                <c:pt idx="589">
                  <c:v>0.25</c:v>
                </c:pt>
                <c:pt idx="590">
                  <c:v>0.25</c:v>
                </c:pt>
                <c:pt idx="591">
                  <c:v>0.25</c:v>
                </c:pt>
                <c:pt idx="592">
                  <c:v>0.25</c:v>
                </c:pt>
                <c:pt idx="593">
                  <c:v>0.25</c:v>
                </c:pt>
                <c:pt idx="594">
                  <c:v>0.25</c:v>
                </c:pt>
                <c:pt idx="595">
                  <c:v>0.25</c:v>
                </c:pt>
                <c:pt idx="596">
                  <c:v>0.25</c:v>
                </c:pt>
                <c:pt idx="597">
                  <c:v>0.25</c:v>
                </c:pt>
                <c:pt idx="598">
                  <c:v>0.25</c:v>
                </c:pt>
                <c:pt idx="599">
                  <c:v>0.25</c:v>
                </c:pt>
                <c:pt idx="600">
                  <c:v>0.25</c:v>
                </c:pt>
                <c:pt idx="601">
                  <c:v>0.25</c:v>
                </c:pt>
                <c:pt idx="602">
                  <c:v>0.25</c:v>
                </c:pt>
                <c:pt idx="603">
                  <c:v>0.25</c:v>
                </c:pt>
                <c:pt idx="604">
                  <c:v>0.25</c:v>
                </c:pt>
                <c:pt idx="605">
                  <c:v>0.25</c:v>
                </c:pt>
                <c:pt idx="606">
                  <c:v>0.25</c:v>
                </c:pt>
                <c:pt idx="607">
                  <c:v>0.25</c:v>
                </c:pt>
                <c:pt idx="608">
                  <c:v>0.25</c:v>
                </c:pt>
                <c:pt idx="609">
                  <c:v>0.25</c:v>
                </c:pt>
                <c:pt idx="610">
                  <c:v>0.25</c:v>
                </c:pt>
                <c:pt idx="611">
                  <c:v>0.25</c:v>
                </c:pt>
                <c:pt idx="612">
                  <c:v>0.25</c:v>
                </c:pt>
                <c:pt idx="613">
                  <c:v>0.25</c:v>
                </c:pt>
                <c:pt idx="614">
                  <c:v>0.25</c:v>
                </c:pt>
                <c:pt idx="615">
                  <c:v>0.25</c:v>
                </c:pt>
                <c:pt idx="616">
                  <c:v>0.25</c:v>
                </c:pt>
                <c:pt idx="617">
                  <c:v>0.25</c:v>
                </c:pt>
                <c:pt idx="618">
                  <c:v>0.25</c:v>
                </c:pt>
                <c:pt idx="619">
                  <c:v>0.25</c:v>
                </c:pt>
                <c:pt idx="620">
                  <c:v>0.25</c:v>
                </c:pt>
                <c:pt idx="621">
                  <c:v>0.25</c:v>
                </c:pt>
                <c:pt idx="622">
                  <c:v>0.25</c:v>
                </c:pt>
                <c:pt idx="623">
                  <c:v>0.25</c:v>
                </c:pt>
                <c:pt idx="624">
                  <c:v>0.25</c:v>
                </c:pt>
                <c:pt idx="625">
                  <c:v>0.25</c:v>
                </c:pt>
                <c:pt idx="626">
                  <c:v>0.25</c:v>
                </c:pt>
                <c:pt idx="627">
                  <c:v>0.25</c:v>
                </c:pt>
                <c:pt idx="628">
                  <c:v>0.25</c:v>
                </c:pt>
                <c:pt idx="629">
                  <c:v>0.25</c:v>
                </c:pt>
                <c:pt idx="630">
                  <c:v>0.25</c:v>
                </c:pt>
                <c:pt idx="631">
                  <c:v>0.25</c:v>
                </c:pt>
                <c:pt idx="632">
                  <c:v>0.25</c:v>
                </c:pt>
                <c:pt idx="633">
                  <c:v>0.25</c:v>
                </c:pt>
                <c:pt idx="634">
                  <c:v>0.25</c:v>
                </c:pt>
                <c:pt idx="635">
                  <c:v>0.25</c:v>
                </c:pt>
                <c:pt idx="636">
                  <c:v>0.25</c:v>
                </c:pt>
                <c:pt idx="637">
                  <c:v>0.25</c:v>
                </c:pt>
                <c:pt idx="638">
                  <c:v>0.25</c:v>
                </c:pt>
                <c:pt idx="639">
                  <c:v>0.25</c:v>
                </c:pt>
                <c:pt idx="640">
                  <c:v>0.25</c:v>
                </c:pt>
                <c:pt idx="641">
                  <c:v>0.25</c:v>
                </c:pt>
                <c:pt idx="642">
                  <c:v>0.25</c:v>
                </c:pt>
                <c:pt idx="643">
                  <c:v>0.25</c:v>
                </c:pt>
                <c:pt idx="644">
                  <c:v>0.25</c:v>
                </c:pt>
                <c:pt idx="645">
                  <c:v>0.25</c:v>
                </c:pt>
                <c:pt idx="646">
                  <c:v>0.25</c:v>
                </c:pt>
                <c:pt idx="647">
                  <c:v>0.25</c:v>
                </c:pt>
                <c:pt idx="648">
                  <c:v>0.25</c:v>
                </c:pt>
                <c:pt idx="649">
                  <c:v>0.25</c:v>
                </c:pt>
                <c:pt idx="650">
                  <c:v>0.25</c:v>
                </c:pt>
                <c:pt idx="651">
                  <c:v>0.25</c:v>
                </c:pt>
                <c:pt idx="652">
                  <c:v>0.25</c:v>
                </c:pt>
                <c:pt idx="653">
                  <c:v>0.25</c:v>
                </c:pt>
                <c:pt idx="654">
                  <c:v>0.25</c:v>
                </c:pt>
                <c:pt idx="655">
                  <c:v>0.25</c:v>
                </c:pt>
                <c:pt idx="656">
                  <c:v>0.25</c:v>
                </c:pt>
                <c:pt idx="657">
                  <c:v>0.25</c:v>
                </c:pt>
                <c:pt idx="658">
                  <c:v>0.25</c:v>
                </c:pt>
                <c:pt idx="659">
                  <c:v>0.25</c:v>
                </c:pt>
                <c:pt idx="660">
                  <c:v>0.25</c:v>
                </c:pt>
                <c:pt idx="661">
                  <c:v>0.25</c:v>
                </c:pt>
                <c:pt idx="662">
                  <c:v>0.25</c:v>
                </c:pt>
                <c:pt idx="663">
                  <c:v>0.25</c:v>
                </c:pt>
                <c:pt idx="664">
                  <c:v>0.25</c:v>
                </c:pt>
                <c:pt idx="665">
                  <c:v>0.25</c:v>
                </c:pt>
                <c:pt idx="666">
                  <c:v>0.25</c:v>
                </c:pt>
                <c:pt idx="667">
                  <c:v>0.25</c:v>
                </c:pt>
                <c:pt idx="668">
                  <c:v>0.25</c:v>
                </c:pt>
                <c:pt idx="669">
                  <c:v>0.25</c:v>
                </c:pt>
                <c:pt idx="670">
                  <c:v>0.25</c:v>
                </c:pt>
                <c:pt idx="671">
                  <c:v>0.25</c:v>
                </c:pt>
                <c:pt idx="672">
                  <c:v>0.25</c:v>
                </c:pt>
                <c:pt idx="673">
                  <c:v>0.25</c:v>
                </c:pt>
                <c:pt idx="674">
                  <c:v>0.25</c:v>
                </c:pt>
                <c:pt idx="675">
                  <c:v>0.25</c:v>
                </c:pt>
                <c:pt idx="676">
                  <c:v>0.25</c:v>
                </c:pt>
                <c:pt idx="677">
                  <c:v>0.25</c:v>
                </c:pt>
                <c:pt idx="678">
                  <c:v>0.25</c:v>
                </c:pt>
                <c:pt idx="679">
                  <c:v>0.25</c:v>
                </c:pt>
                <c:pt idx="680">
                  <c:v>0.25</c:v>
                </c:pt>
                <c:pt idx="681">
                  <c:v>0.25</c:v>
                </c:pt>
                <c:pt idx="682">
                  <c:v>0.25</c:v>
                </c:pt>
                <c:pt idx="683">
                  <c:v>0.25</c:v>
                </c:pt>
                <c:pt idx="684">
                  <c:v>0.25</c:v>
                </c:pt>
                <c:pt idx="685">
                  <c:v>0.25</c:v>
                </c:pt>
                <c:pt idx="686">
                  <c:v>0.25</c:v>
                </c:pt>
                <c:pt idx="687">
                  <c:v>0.25</c:v>
                </c:pt>
                <c:pt idx="688">
                  <c:v>0.25</c:v>
                </c:pt>
                <c:pt idx="689">
                  <c:v>0.25</c:v>
                </c:pt>
                <c:pt idx="690">
                  <c:v>0.25</c:v>
                </c:pt>
                <c:pt idx="691">
                  <c:v>0.25</c:v>
                </c:pt>
                <c:pt idx="692">
                  <c:v>0.25</c:v>
                </c:pt>
                <c:pt idx="693">
                  <c:v>0.25</c:v>
                </c:pt>
                <c:pt idx="694">
                  <c:v>0.25</c:v>
                </c:pt>
                <c:pt idx="695">
                  <c:v>0.25</c:v>
                </c:pt>
                <c:pt idx="696">
                  <c:v>0.25</c:v>
                </c:pt>
                <c:pt idx="697">
                  <c:v>0.25</c:v>
                </c:pt>
                <c:pt idx="698">
                  <c:v>0.25</c:v>
                </c:pt>
                <c:pt idx="699">
                  <c:v>0.25</c:v>
                </c:pt>
                <c:pt idx="700">
                  <c:v>0.25</c:v>
                </c:pt>
                <c:pt idx="701">
                  <c:v>0.25</c:v>
                </c:pt>
                <c:pt idx="702">
                  <c:v>0.25</c:v>
                </c:pt>
                <c:pt idx="703">
                  <c:v>0.25</c:v>
                </c:pt>
                <c:pt idx="704">
                  <c:v>0.25</c:v>
                </c:pt>
                <c:pt idx="705">
                  <c:v>0.25</c:v>
                </c:pt>
                <c:pt idx="706">
                  <c:v>0.25</c:v>
                </c:pt>
                <c:pt idx="707">
                  <c:v>0.25</c:v>
                </c:pt>
                <c:pt idx="708">
                  <c:v>0.25</c:v>
                </c:pt>
                <c:pt idx="709">
                  <c:v>0.25</c:v>
                </c:pt>
                <c:pt idx="710">
                  <c:v>0.25</c:v>
                </c:pt>
                <c:pt idx="711">
                  <c:v>0.25</c:v>
                </c:pt>
                <c:pt idx="712">
                  <c:v>0.25</c:v>
                </c:pt>
                <c:pt idx="713">
                  <c:v>0.25</c:v>
                </c:pt>
                <c:pt idx="714">
                  <c:v>0.25</c:v>
                </c:pt>
                <c:pt idx="715">
                  <c:v>0.25</c:v>
                </c:pt>
                <c:pt idx="716">
                  <c:v>0.25</c:v>
                </c:pt>
                <c:pt idx="717">
                  <c:v>0.25</c:v>
                </c:pt>
                <c:pt idx="718">
                  <c:v>0.25</c:v>
                </c:pt>
                <c:pt idx="719">
                  <c:v>0.25</c:v>
                </c:pt>
                <c:pt idx="720">
                  <c:v>0.25</c:v>
                </c:pt>
                <c:pt idx="721">
                  <c:v>0.25</c:v>
                </c:pt>
                <c:pt idx="722">
                  <c:v>0.25</c:v>
                </c:pt>
                <c:pt idx="723">
                  <c:v>0.25</c:v>
                </c:pt>
                <c:pt idx="724">
                  <c:v>0.25</c:v>
                </c:pt>
                <c:pt idx="725">
                  <c:v>0.25</c:v>
                </c:pt>
                <c:pt idx="726">
                  <c:v>0.25</c:v>
                </c:pt>
                <c:pt idx="727">
                  <c:v>0.25</c:v>
                </c:pt>
                <c:pt idx="728">
                  <c:v>0.25</c:v>
                </c:pt>
                <c:pt idx="729">
                  <c:v>0.25</c:v>
                </c:pt>
                <c:pt idx="730">
                  <c:v>0.25</c:v>
                </c:pt>
                <c:pt idx="731">
                  <c:v>0.25</c:v>
                </c:pt>
                <c:pt idx="732">
                  <c:v>0.25</c:v>
                </c:pt>
                <c:pt idx="733">
                  <c:v>0.25</c:v>
                </c:pt>
                <c:pt idx="734">
                  <c:v>0.25</c:v>
                </c:pt>
                <c:pt idx="735">
                  <c:v>0.25</c:v>
                </c:pt>
                <c:pt idx="736">
                  <c:v>0.25</c:v>
                </c:pt>
                <c:pt idx="737">
                  <c:v>0.25</c:v>
                </c:pt>
                <c:pt idx="738">
                  <c:v>0.25</c:v>
                </c:pt>
                <c:pt idx="739">
                  <c:v>0.25</c:v>
                </c:pt>
                <c:pt idx="740">
                  <c:v>0.25</c:v>
                </c:pt>
                <c:pt idx="741">
                  <c:v>0.25</c:v>
                </c:pt>
                <c:pt idx="742">
                  <c:v>0.25</c:v>
                </c:pt>
                <c:pt idx="743">
                  <c:v>0.25</c:v>
                </c:pt>
                <c:pt idx="744">
                  <c:v>0.25</c:v>
                </c:pt>
                <c:pt idx="745">
                  <c:v>0.25</c:v>
                </c:pt>
                <c:pt idx="746">
                  <c:v>0.25</c:v>
                </c:pt>
                <c:pt idx="747">
                  <c:v>0.25</c:v>
                </c:pt>
                <c:pt idx="748">
                  <c:v>0.25</c:v>
                </c:pt>
                <c:pt idx="749">
                  <c:v>0.25</c:v>
                </c:pt>
                <c:pt idx="750">
                  <c:v>0.25</c:v>
                </c:pt>
                <c:pt idx="751">
                  <c:v>0.25</c:v>
                </c:pt>
                <c:pt idx="752">
                  <c:v>0.25</c:v>
                </c:pt>
                <c:pt idx="753">
                  <c:v>0.25</c:v>
                </c:pt>
                <c:pt idx="754">
                  <c:v>0.25</c:v>
                </c:pt>
                <c:pt idx="755">
                  <c:v>0.25</c:v>
                </c:pt>
                <c:pt idx="756">
                  <c:v>0.25</c:v>
                </c:pt>
                <c:pt idx="757">
                  <c:v>0.25</c:v>
                </c:pt>
                <c:pt idx="758">
                  <c:v>0.25</c:v>
                </c:pt>
                <c:pt idx="759">
                  <c:v>0.25</c:v>
                </c:pt>
                <c:pt idx="760">
                  <c:v>0.25</c:v>
                </c:pt>
                <c:pt idx="761">
                  <c:v>0.25</c:v>
                </c:pt>
                <c:pt idx="762">
                  <c:v>0.25</c:v>
                </c:pt>
                <c:pt idx="763">
                  <c:v>0.25</c:v>
                </c:pt>
                <c:pt idx="764">
                  <c:v>0.25</c:v>
                </c:pt>
                <c:pt idx="765">
                  <c:v>0.25</c:v>
                </c:pt>
                <c:pt idx="766">
                  <c:v>0.25</c:v>
                </c:pt>
                <c:pt idx="767">
                  <c:v>0.25</c:v>
                </c:pt>
                <c:pt idx="768">
                  <c:v>0.25</c:v>
                </c:pt>
                <c:pt idx="769">
                  <c:v>0.25</c:v>
                </c:pt>
                <c:pt idx="770">
                  <c:v>0.25</c:v>
                </c:pt>
                <c:pt idx="771">
                  <c:v>0.25</c:v>
                </c:pt>
                <c:pt idx="772">
                  <c:v>0.25</c:v>
                </c:pt>
                <c:pt idx="773">
                  <c:v>0.25</c:v>
                </c:pt>
                <c:pt idx="774">
                  <c:v>0.25</c:v>
                </c:pt>
                <c:pt idx="775">
                  <c:v>0.25</c:v>
                </c:pt>
                <c:pt idx="776">
                  <c:v>0.25</c:v>
                </c:pt>
                <c:pt idx="777">
                  <c:v>0.25</c:v>
                </c:pt>
                <c:pt idx="778">
                  <c:v>0.25</c:v>
                </c:pt>
                <c:pt idx="779">
                  <c:v>0.25</c:v>
                </c:pt>
                <c:pt idx="780">
                  <c:v>0.25</c:v>
                </c:pt>
                <c:pt idx="781">
                  <c:v>0.25</c:v>
                </c:pt>
                <c:pt idx="782">
                  <c:v>0.25</c:v>
                </c:pt>
                <c:pt idx="783">
                  <c:v>0.25</c:v>
                </c:pt>
                <c:pt idx="784">
                  <c:v>0.25</c:v>
                </c:pt>
                <c:pt idx="785">
                  <c:v>0.25</c:v>
                </c:pt>
                <c:pt idx="786">
                  <c:v>0.25</c:v>
                </c:pt>
                <c:pt idx="787">
                  <c:v>0.25</c:v>
                </c:pt>
                <c:pt idx="788">
                  <c:v>0.25</c:v>
                </c:pt>
                <c:pt idx="789">
                  <c:v>0.25</c:v>
                </c:pt>
                <c:pt idx="790">
                  <c:v>0.25</c:v>
                </c:pt>
                <c:pt idx="791">
                  <c:v>0.25</c:v>
                </c:pt>
                <c:pt idx="792">
                  <c:v>0.25</c:v>
                </c:pt>
                <c:pt idx="793">
                  <c:v>0.25</c:v>
                </c:pt>
                <c:pt idx="794">
                  <c:v>0.25</c:v>
                </c:pt>
                <c:pt idx="795">
                  <c:v>0.25</c:v>
                </c:pt>
                <c:pt idx="796">
                  <c:v>0.25</c:v>
                </c:pt>
                <c:pt idx="797">
                  <c:v>0.25</c:v>
                </c:pt>
                <c:pt idx="798">
                  <c:v>0.25</c:v>
                </c:pt>
                <c:pt idx="799">
                  <c:v>0.25</c:v>
                </c:pt>
                <c:pt idx="800">
                  <c:v>0.25</c:v>
                </c:pt>
                <c:pt idx="801">
                  <c:v>0.25</c:v>
                </c:pt>
                <c:pt idx="802">
                  <c:v>0.25</c:v>
                </c:pt>
                <c:pt idx="803">
                  <c:v>0.25</c:v>
                </c:pt>
                <c:pt idx="804">
                  <c:v>0.25</c:v>
                </c:pt>
                <c:pt idx="805">
                  <c:v>0.25</c:v>
                </c:pt>
                <c:pt idx="806">
                  <c:v>0.25</c:v>
                </c:pt>
                <c:pt idx="807">
                  <c:v>0.25</c:v>
                </c:pt>
                <c:pt idx="808">
                  <c:v>0.25</c:v>
                </c:pt>
                <c:pt idx="809">
                  <c:v>0.25</c:v>
                </c:pt>
                <c:pt idx="810">
                  <c:v>0.25</c:v>
                </c:pt>
                <c:pt idx="811">
                  <c:v>0.25</c:v>
                </c:pt>
                <c:pt idx="812">
                  <c:v>0.25</c:v>
                </c:pt>
                <c:pt idx="813">
                  <c:v>0.25</c:v>
                </c:pt>
                <c:pt idx="814">
                  <c:v>0.25</c:v>
                </c:pt>
                <c:pt idx="815">
                  <c:v>0.25</c:v>
                </c:pt>
                <c:pt idx="816">
                  <c:v>0.25</c:v>
                </c:pt>
                <c:pt idx="817">
                  <c:v>0.25</c:v>
                </c:pt>
                <c:pt idx="818">
                  <c:v>0.25</c:v>
                </c:pt>
                <c:pt idx="819">
                  <c:v>0.25</c:v>
                </c:pt>
                <c:pt idx="820">
                  <c:v>0.25</c:v>
                </c:pt>
                <c:pt idx="821">
                  <c:v>0.25</c:v>
                </c:pt>
                <c:pt idx="822">
                  <c:v>0.25</c:v>
                </c:pt>
                <c:pt idx="823">
                  <c:v>0.25</c:v>
                </c:pt>
                <c:pt idx="824">
                  <c:v>0.25</c:v>
                </c:pt>
                <c:pt idx="825">
                  <c:v>0.25</c:v>
                </c:pt>
                <c:pt idx="826">
                  <c:v>0.25</c:v>
                </c:pt>
                <c:pt idx="827">
                  <c:v>0.25</c:v>
                </c:pt>
                <c:pt idx="828">
                  <c:v>0.25</c:v>
                </c:pt>
                <c:pt idx="829">
                  <c:v>0.25</c:v>
                </c:pt>
                <c:pt idx="830">
                  <c:v>0.25</c:v>
                </c:pt>
                <c:pt idx="831">
                  <c:v>0.25</c:v>
                </c:pt>
                <c:pt idx="832">
                  <c:v>0.25</c:v>
                </c:pt>
                <c:pt idx="833">
                  <c:v>0.25</c:v>
                </c:pt>
                <c:pt idx="834">
                  <c:v>0.25</c:v>
                </c:pt>
                <c:pt idx="835">
                  <c:v>0.25</c:v>
                </c:pt>
                <c:pt idx="836">
                  <c:v>0.25</c:v>
                </c:pt>
                <c:pt idx="837">
                  <c:v>0.25</c:v>
                </c:pt>
                <c:pt idx="838">
                  <c:v>0.25</c:v>
                </c:pt>
                <c:pt idx="839">
                  <c:v>0.25</c:v>
                </c:pt>
                <c:pt idx="840">
                  <c:v>0.25</c:v>
                </c:pt>
                <c:pt idx="841">
                  <c:v>0.25</c:v>
                </c:pt>
                <c:pt idx="842">
                  <c:v>0.25</c:v>
                </c:pt>
                <c:pt idx="843">
                  <c:v>0.25</c:v>
                </c:pt>
                <c:pt idx="844">
                  <c:v>0.25</c:v>
                </c:pt>
                <c:pt idx="845">
                  <c:v>0.25</c:v>
                </c:pt>
                <c:pt idx="846">
                  <c:v>0.25</c:v>
                </c:pt>
                <c:pt idx="847">
                  <c:v>0.25</c:v>
                </c:pt>
                <c:pt idx="848">
                  <c:v>0.25</c:v>
                </c:pt>
                <c:pt idx="849">
                  <c:v>0.25</c:v>
                </c:pt>
                <c:pt idx="850">
                  <c:v>0.25</c:v>
                </c:pt>
                <c:pt idx="851">
                  <c:v>0.25</c:v>
                </c:pt>
                <c:pt idx="852">
                  <c:v>0.25</c:v>
                </c:pt>
                <c:pt idx="853">
                  <c:v>0.25</c:v>
                </c:pt>
                <c:pt idx="854">
                  <c:v>0.25</c:v>
                </c:pt>
                <c:pt idx="855">
                  <c:v>0.25</c:v>
                </c:pt>
                <c:pt idx="856">
                  <c:v>0.25</c:v>
                </c:pt>
                <c:pt idx="857">
                  <c:v>0.25</c:v>
                </c:pt>
                <c:pt idx="858">
                  <c:v>0.25</c:v>
                </c:pt>
                <c:pt idx="859">
                  <c:v>0.25</c:v>
                </c:pt>
                <c:pt idx="860">
                  <c:v>0.25</c:v>
                </c:pt>
                <c:pt idx="861">
                  <c:v>0.25</c:v>
                </c:pt>
                <c:pt idx="862">
                  <c:v>0.25</c:v>
                </c:pt>
                <c:pt idx="863">
                  <c:v>0.25</c:v>
                </c:pt>
                <c:pt idx="864">
                  <c:v>0.25</c:v>
                </c:pt>
                <c:pt idx="865">
                  <c:v>0.25</c:v>
                </c:pt>
                <c:pt idx="866">
                  <c:v>0.25</c:v>
                </c:pt>
                <c:pt idx="867">
                  <c:v>0.25</c:v>
                </c:pt>
                <c:pt idx="868">
                  <c:v>0.25</c:v>
                </c:pt>
                <c:pt idx="869">
                  <c:v>0.25</c:v>
                </c:pt>
                <c:pt idx="870">
                  <c:v>0.25</c:v>
                </c:pt>
                <c:pt idx="871">
                  <c:v>0.25</c:v>
                </c:pt>
                <c:pt idx="872">
                  <c:v>0.25</c:v>
                </c:pt>
                <c:pt idx="873">
                  <c:v>0.25</c:v>
                </c:pt>
                <c:pt idx="874">
                  <c:v>0.25</c:v>
                </c:pt>
                <c:pt idx="875">
                  <c:v>0.25</c:v>
                </c:pt>
                <c:pt idx="876">
                  <c:v>0.25</c:v>
                </c:pt>
                <c:pt idx="877">
                  <c:v>0.25</c:v>
                </c:pt>
                <c:pt idx="878">
                  <c:v>0.25</c:v>
                </c:pt>
                <c:pt idx="879">
                  <c:v>0.25</c:v>
                </c:pt>
                <c:pt idx="880">
                  <c:v>0.25</c:v>
                </c:pt>
                <c:pt idx="881">
                  <c:v>0.25</c:v>
                </c:pt>
                <c:pt idx="882">
                  <c:v>0.25</c:v>
                </c:pt>
                <c:pt idx="883">
                  <c:v>0.25</c:v>
                </c:pt>
                <c:pt idx="884">
                  <c:v>0.25</c:v>
                </c:pt>
                <c:pt idx="885">
                  <c:v>0.25</c:v>
                </c:pt>
                <c:pt idx="886">
                  <c:v>0.25</c:v>
                </c:pt>
                <c:pt idx="887">
                  <c:v>0.25</c:v>
                </c:pt>
                <c:pt idx="888">
                  <c:v>0.25</c:v>
                </c:pt>
                <c:pt idx="889">
                  <c:v>0.25</c:v>
                </c:pt>
                <c:pt idx="890">
                  <c:v>0.25</c:v>
                </c:pt>
                <c:pt idx="891">
                  <c:v>0.25</c:v>
                </c:pt>
                <c:pt idx="892">
                  <c:v>0.25</c:v>
                </c:pt>
                <c:pt idx="893">
                  <c:v>0.25</c:v>
                </c:pt>
                <c:pt idx="894">
                  <c:v>0.25</c:v>
                </c:pt>
                <c:pt idx="895">
                  <c:v>0.25</c:v>
                </c:pt>
                <c:pt idx="896">
                  <c:v>0.25</c:v>
                </c:pt>
                <c:pt idx="897">
                  <c:v>0.25</c:v>
                </c:pt>
                <c:pt idx="898">
                  <c:v>0.25</c:v>
                </c:pt>
                <c:pt idx="899">
                  <c:v>0.25</c:v>
                </c:pt>
                <c:pt idx="900">
                  <c:v>0.25</c:v>
                </c:pt>
                <c:pt idx="901">
                  <c:v>0.25</c:v>
                </c:pt>
                <c:pt idx="902">
                  <c:v>0.25</c:v>
                </c:pt>
                <c:pt idx="903">
                  <c:v>0.25</c:v>
                </c:pt>
                <c:pt idx="904">
                  <c:v>0.25</c:v>
                </c:pt>
                <c:pt idx="905">
                  <c:v>0.25</c:v>
                </c:pt>
                <c:pt idx="906">
                  <c:v>0.25</c:v>
                </c:pt>
                <c:pt idx="907">
                  <c:v>0.25</c:v>
                </c:pt>
                <c:pt idx="908">
                  <c:v>0.25</c:v>
                </c:pt>
                <c:pt idx="909">
                  <c:v>0.25</c:v>
                </c:pt>
                <c:pt idx="910">
                  <c:v>0.25</c:v>
                </c:pt>
                <c:pt idx="911">
                  <c:v>0.25</c:v>
                </c:pt>
                <c:pt idx="912">
                  <c:v>0.25</c:v>
                </c:pt>
                <c:pt idx="913">
                  <c:v>0.25</c:v>
                </c:pt>
                <c:pt idx="914">
                  <c:v>0.25</c:v>
                </c:pt>
                <c:pt idx="915">
                  <c:v>0.25</c:v>
                </c:pt>
                <c:pt idx="916">
                  <c:v>0.25</c:v>
                </c:pt>
                <c:pt idx="917">
                  <c:v>0.25</c:v>
                </c:pt>
                <c:pt idx="918">
                  <c:v>0.25</c:v>
                </c:pt>
                <c:pt idx="919">
                  <c:v>0.25</c:v>
                </c:pt>
                <c:pt idx="920">
                  <c:v>0.25</c:v>
                </c:pt>
                <c:pt idx="921">
                  <c:v>0.25</c:v>
                </c:pt>
                <c:pt idx="922">
                  <c:v>0.25</c:v>
                </c:pt>
                <c:pt idx="923">
                  <c:v>0.25</c:v>
                </c:pt>
                <c:pt idx="924">
                  <c:v>0.25</c:v>
                </c:pt>
                <c:pt idx="925">
                  <c:v>0.25</c:v>
                </c:pt>
                <c:pt idx="926">
                  <c:v>0.25</c:v>
                </c:pt>
                <c:pt idx="927">
                  <c:v>0.25</c:v>
                </c:pt>
                <c:pt idx="928">
                  <c:v>0.25</c:v>
                </c:pt>
                <c:pt idx="929">
                  <c:v>0.25</c:v>
                </c:pt>
                <c:pt idx="930">
                  <c:v>0.25</c:v>
                </c:pt>
                <c:pt idx="931">
                  <c:v>0.25</c:v>
                </c:pt>
                <c:pt idx="932">
                  <c:v>0.25</c:v>
                </c:pt>
                <c:pt idx="933">
                  <c:v>0.25</c:v>
                </c:pt>
                <c:pt idx="934">
                  <c:v>0.25</c:v>
                </c:pt>
                <c:pt idx="935">
                  <c:v>0.25</c:v>
                </c:pt>
                <c:pt idx="936">
                  <c:v>0.25</c:v>
                </c:pt>
                <c:pt idx="937">
                  <c:v>0.25</c:v>
                </c:pt>
                <c:pt idx="938">
                  <c:v>0.25</c:v>
                </c:pt>
                <c:pt idx="939">
                  <c:v>0.25</c:v>
                </c:pt>
                <c:pt idx="940">
                  <c:v>0.25</c:v>
                </c:pt>
                <c:pt idx="941">
                  <c:v>0.25</c:v>
                </c:pt>
                <c:pt idx="942">
                  <c:v>0.25</c:v>
                </c:pt>
                <c:pt idx="943">
                  <c:v>0.25</c:v>
                </c:pt>
                <c:pt idx="944">
                  <c:v>0.25</c:v>
                </c:pt>
                <c:pt idx="945">
                  <c:v>0.25</c:v>
                </c:pt>
                <c:pt idx="946">
                  <c:v>0.25</c:v>
                </c:pt>
                <c:pt idx="947">
                  <c:v>0.25</c:v>
                </c:pt>
                <c:pt idx="948">
                  <c:v>0.25</c:v>
                </c:pt>
                <c:pt idx="949">
                  <c:v>0.25</c:v>
                </c:pt>
                <c:pt idx="950">
                  <c:v>0.25</c:v>
                </c:pt>
                <c:pt idx="951">
                  <c:v>0.25</c:v>
                </c:pt>
                <c:pt idx="952">
                  <c:v>0.25</c:v>
                </c:pt>
                <c:pt idx="953">
                  <c:v>0.25</c:v>
                </c:pt>
                <c:pt idx="954">
                  <c:v>0.25</c:v>
                </c:pt>
                <c:pt idx="955">
                  <c:v>0.25</c:v>
                </c:pt>
                <c:pt idx="956">
                  <c:v>0.25</c:v>
                </c:pt>
                <c:pt idx="957">
                  <c:v>0.25</c:v>
                </c:pt>
                <c:pt idx="958">
                  <c:v>0.25</c:v>
                </c:pt>
                <c:pt idx="959">
                  <c:v>0.25</c:v>
                </c:pt>
                <c:pt idx="960">
                  <c:v>0.25</c:v>
                </c:pt>
                <c:pt idx="961">
                  <c:v>0.25</c:v>
                </c:pt>
                <c:pt idx="962">
                  <c:v>0.25</c:v>
                </c:pt>
                <c:pt idx="963">
                  <c:v>0.25</c:v>
                </c:pt>
                <c:pt idx="964">
                  <c:v>0.25</c:v>
                </c:pt>
                <c:pt idx="965">
                  <c:v>0.25</c:v>
                </c:pt>
                <c:pt idx="966">
                  <c:v>0.25</c:v>
                </c:pt>
                <c:pt idx="967">
                  <c:v>0.25</c:v>
                </c:pt>
                <c:pt idx="968">
                  <c:v>0.25</c:v>
                </c:pt>
                <c:pt idx="969">
                  <c:v>0.25</c:v>
                </c:pt>
                <c:pt idx="970">
                  <c:v>0.25</c:v>
                </c:pt>
                <c:pt idx="971">
                  <c:v>0.25</c:v>
                </c:pt>
                <c:pt idx="972">
                  <c:v>0.25</c:v>
                </c:pt>
                <c:pt idx="973">
                  <c:v>0.25</c:v>
                </c:pt>
                <c:pt idx="974">
                  <c:v>0.25</c:v>
                </c:pt>
                <c:pt idx="975">
                  <c:v>0.25</c:v>
                </c:pt>
                <c:pt idx="976">
                  <c:v>0.25</c:v>
                </c:pt>
                <c:pt idx="977">
                  <c:v>0.25</c:v>
                </c:pt>
                <c:pt idx="978">
                  <c:v>0.25</c:v>
                </c:pt>
                <c:pt idx="979">
                  <c:v>0.25</c:v>
                </c:pt>
                <c:pt idx="980">
                  <c:v>0.25</c:v>
                </c:pt>
                <c:pt idx="981">
                  <c:v>0.25</c:v>
                </c:pt>
                <c:pt idx="982">
                  <c:v>0.25</c:v>
                </c:pt>
                <c:pt idx="983">
                  <c:v>0.25</c:v>
                </c:pt>
                <c:pt idx="984">
                  <c:v>0.25</c:v>
                </c:pt>
                <c:pt idx="985">
                  <c:v>0.25</c:v>
                </c:pt>
                <c:pt idx="986">
                  <c:v>0.25</c:v>
                </c:pt>
                <c:pt idx="987">
                  <c:v>0.25</c:v>
                </c:pt>
                <c:pt idx="988">
                  <c:v>0.25</c:v>
                </c:pt>
                <c:pt idx="989">
                  <c:v>0.25</c:v>
                </c:pt>
                <c:pt idx="990">
                  <c:v>0.25</c:v>
                </c:pt>
                <c:pt idx="991">
                  <c:v>0.25</c:v>
                </c:pt>
                <c:pt idx="992">
                  <c:v>0.25</c:v>
                </c:pt>
                <c:pt idx="993">
                  <c:v>0.25</c:v>
                </c:pt>
                <c:pt idx="994">
                  <c:v>0.25</c:v>
                </c:pt>
                <c:pt idx="995">
                  <c:v>0.25</c:v>
                </c:pt>
                <c:pt idx="996">
                  <c:v>0.25</c:v>
                </c:pt>
                <c:pt idx="997">
                  <c:v>0.25</c:v>
                </c:pt>
                <c:pt idx="998">
                  <c:v>0.25</c:v>
                </c:pt>
                <c:pt idx="999">
                  <c:v>0.25</c:v>
                </c:pt>
                <c:pt idx="1000">
                  <c:v>0.25</c:v>
                </c:pt>
                <c:pt idx="1001">
                  <c:v>0.25</c:v>
                </c:pt>
                <c:pt idx="1002">
                  <c:v>0.25</c:v>
                </c:pt>
                <c:pt idx="1003">
                  <c:v>0.25</c:v>
                </c:pt>
                <c:pt idx="1004">
                  <c:v>0.25</c:v>
                </c:pt>
                <c:pt idx="1005">
                  <c:v>0.25</c:v>
                </c:pt>
                <c:pt idx="1006">
                  <c:v>0.25</c:v>
                </c:pt>
                <c:pt idx="1007">
                  <c:v>0.25</c:v>
                </c:pt>
                <c:pt idx="1008">
                  <c:v>0.25</c:v>
                </c:pt>
                <c:pt idx="1009">
                  <c:v>0.25</c:v>
                </c:pt>
                <c:pt idx="1010">
                  <c:v>0.25</c:v>
                </c:pt>
                <c:pt idx="1011">
                  <c:v>0.25</c:v>
                </c:pt>
                <c:pt idx="1012">
                  <c:v>0.25</c:v>
                </c:pt>
                <c:pt idx="1013">
                  <c:v>0.25</c:v>
                </c:pt>
                <c:pt idx="1014">
                  <c:v>0.25</c:v>
                </c:pt>
                <c:pt idx="1015">
                  <c:v>0.25</c:v>
                </c:pt>
                <c:pt idx="1016">
                  <c:v>0.25</c:v>
                </c:pt>
                <c:pt idx="1017">
                  <c:v>0.25</c:v>
                </c:pt>
                <c:pt idx="1018">
                  <c:v>0.25</c:v>
                </c:pt>
                <c:pt idx="1019">
                  <c:v>0.25</c:v>
                </c:pt>
                <c:pt idx="1020">
                  <c:v>0.25</c:v>
                </c:pt>
                <c:pt idx="1021">
                  <c:v>0.25</c:v>
                </c:pt>
                <c:pt idx="1022">
                  <c:v>0.25</c:v>
                </c:pt>
                <c:pt idx="1023">
                  <c:v>0.25</c:v>
                </c:pt>
                <c:pt idx="1024">
                  <c:v>0.25</c:v>
                </c:pt>
                <c:pt idx="1025">
                  <c:v>0.25</c:v>
                </c:pt>
                <c:pt idx="1026">
                  <c:v>0.25</c:v>
                </c:pt>
                <c:pt idx="1027">
                  <c:v>0.25</c:v>
                </c:pt>
                <c:pt idx="1028">
                  <c:v>0.25</c:v>
                </c:pt>
                <c:pt idx="1029">
                  <c:v>0.25</c:v>
                </c:pt>
                <c:pt idx="1030">
                  <c:v>0.25</c:v>
                </c:pt>
                <c:pt idx="1031">
                  <c:v>0.25</c:v>
                </c:pt>
                <c:pt idx="1032">
                  <c:v>0.25</c:v>
                </c:pt>
                <c:pt idx="1033">
                  <c:v>0.25</c:v>
                </c:pt>
                <c:pt idx="1034">
                  <c:v>0.25</c:v>
                </c:pt>
                <c:pt idx="1035">
                  <c:v>0.25</c:v>
                </c:pt>
                <c:pt idx="1036">
                  <c:v>0.25</c:v>
                </c:pt>
                <c:pt idx="1037">
                  <c:v>0.25</c:v>
                </c:pt>
                <c:pt idx="1038">
                  <c:v>0.25</c:v>
                </c:pt>
                <c:pt idx="1039">
                  <c:v>0.25</c:v>
                </c:pt>
                <c:pt idx="1040">
                  <c:v>0.25</c:v>
                </c:pt>
                <c:pt idx="1041">
                  <c:v>0.25</c:v>
                </c:pt>
                <c:pt idx="1042">
                  <c:v>0.25</c:v>
                </c:pt>
                <c:pt idx="1043">
                  <c:v>0.25</c:v>
                </c:pt>
                <c:pt idx="1044">
                  <c:v>0.25</c:v>
                </c:pt>
                <c:pt idx="1045">
                  <c:v>0.25</c:v>
                </c:pt>
                <c:pt idx="1046">
                  <c:v>0.25</c:v>
                </c:pt>
                <c:pt idx="1047">
                  <c:v>0.25</c:v>
                </c:pt>
                <c:pt idx="1048">
                  <c:v>0.25</c:v>
                </c:pt>
                <c:pt idx="1049">
                  <c:v>0.25</c:v>
                </c:pt>
                <c:pt idx="1050">
                  <c:v>0.25</c:v>
                </c:pt>
                <c:pt idx="1051">
                  <c:v>0.25</c:v>
                </c:pt>
                <c:pt idx="1052">
                  <c:v>0.25</c:v>
                </c:pt>
                <c:pt idx="1053">
                  <c:v>0.25</c:v>
                </c:pt>
                <c:pt idx="1054">
                  <c:v>0.25</c:v>
                </c:pt>
                <c:pt idx="1055">
                  <c:v>0.25</c:v>
                </c:pt>
                <c:pt idx="1056">
                  <c:v>0.25</c:v>
                </c:pt>
                <c:pt idx="1057">
                  <c:v>0.25</c:v>
                </c:pt>
                <c:pt idx="1058">
                  <c:v>0.25</c:v>
                </c:pt>
                <c:pt idx="1059">
                  <c:v>0.25</c:v>
                </c:pt>
                <c:pt idx="1060">
                  <c:v>0.25</c:v>
                </c:pt>
                <c:pt idx="1061">
                  <c:v>0.25</c:v>
                </c:pt>
                <c:pt idx="1062">
                  <c:v>0.25</c:v>
                </c:pt>
                <c:pt idx="1063">
                  <c:v>0.25</c:v>
                </c:pt>
                <c:pt idx="1064">
                  <c:v>0.25</c:v>
                </c:pt>
                <c:pt idx="1065">
                  <c:v>0.25</c:v>
                </c:pt>
                <c:pt idx="1066">
                  <c:v>0.25</c:v>
                </c:pt>
                <c:pt idx="1067">
                  <c:v>0.25</c:v>
                </c:pt>
                <c:pt idx="1068">
                  <c:v>0.25</c:v>
                </c:pt>
                <c:pt idx="1069">
                  <c:v>0.25</c:v>
                </c:pt>
                <c:pt idx="1070">
                  <c:v>0.25</c:v>
                </c:pt>
                <c:pt idx="1071">
                  <c:v>0.25</c:v>
                </c:pt>
                <c:pt idx="1072">
                  <c:v>0.25</c:v>
                </c:pt>
                <c:pt idx="1073">
                  <c:v>0.25</c:v>
                </c:pt>
                <c:pt idx="1074">
                  <c:v>0.25</c:v>
                </c:pt>
                <c:pt idx="1075">
                  <c:v>0.25</c:v>
                </c:pt>
                <c:pt idx="1076">
                  <c:v>0.25</c:v>
                </c:pt>
                <c:pt idx="1077">
                  <c:v>0.25</c:v>
                </c:pt>
                <c:pt idx="1078">
                  <c:v>0.25</c:v>
                </c:pt>
                <c:pt idx="1079">
                  <c:v>0.25</c:v>
                </c:pt>
                <c:pt idx="1080">
                  <c:v>0.25</c:v>
                </c:pt>
                <c:pt idx="1081">
                  <c:v>0.25</c:v>
                </c:pt>
                <c:pt idx="1082">
                  <c:v>0.25</c:v>
                </c:pt>
                <c:pt idx="1083">
                  <c:v>0.25</c:v>
                </c:pt>
                <c:pt idx="1084">
                  <c:v>0.25</c:v>
                </c:pt>
                <c:pt idx="1085">
                  <c:v>0.25</c:v>
                </c:pt>
                <c:pt idx="1086">
                  <c:v>0.25</c:v>
                </c:pt>
                <c:pt idx="1087">
                  <c:v>0.25</c:v>
                </c:pt>
                <c:pt idx="1088">
                  <c:v>0.25</c:v>
                </c:pt>
                <c:pt idx="1089">
                  <c:v>0.25</c:v>
                </c:pt>
                <c:pt idx="1090">
                  <c:v>0.25</c:v>
                </c:pt>
                <c:pt idx="1091">
                  <c:v>0.25</c:v>
                </c:pt>
                <c:pt idx="1092">
                  <c:v>0.25</c:v>
                </c:pt>
                <c:pt idx="1093">
                  <c:v>0.25</c:v>
                </c:pt>
                <c:pt idx="1094">
                  <c:v>0.25</c:v>
                </c:pt>
                <c:pt idx="1095">
                  <c:v>0.25</c:v>
                </c:pt>
                <c:pt idx="1096">
                  <c:v>0.25</c:v>
                </c:pt>
                <c:pt idx="1097">
                  <c:v>0.25</c:v>
                </c:pt>
                <c:pt idx="1098">
                  <c:v>0.25</c:v>
                </c:pt>
                <c:pt idx="1099">
                  <c:v>0.25</c:v>
                </c:pt>
                <c:pt idx="1100">
                  <c:v>0.25</c:v>
                </c:pt>
                <c:pt idx="1101">
                  <c:v>0.25</c:v>
                </c:pt>
                <c:pt idx="1102">
                  <c:v>0.25</c:v>
                </c:pt>
                <c:pt idx="1103">
                  <c:v>0.25</c:v>
                </c:pt>
                <c:pt idx="1104">
                  <c:v>0.25</c:v>
                </c:pt>
                <c:pt idx="1105">
                  <c:v>0.25</c:v>
                </c:pt>
                <c:pt idx="1106">
                  <c:v>0.25</c:v>
                </c:pt>
                <c:pt idx="1107">
                  <c:v>0.25</c:v>
                </c:pt>
                <c:pt idx="1108">
                  <c:v>0.25</c:v>
                </c:pt>
                <c:pt idx="1109">
                  <c:v>0.25</c:v>
                </c:pt>
                <c:pt idx="1110">
                  <c:v>0.25</c:v>
                </c:pt>
                <c:pt idx="1111">
                  <c:v>0.25</c:v>
                </c:pt>
                <c:pt idx="1112">
                  <c:v>0.25</c:v>
                </c:pt>
                <c:pt idx="1113">
                  <c:v>0.25</c:v>
                </c:pt>
                <c:pt idx="1114">
                  <c:v>0.25</c:v>
                </c:pt>
                <c:pt idx="1115">
                  <c:v>0.25</c:v>
                </c:pt>
                <c:pt idx="1116">
                  <c:v>0.25</c:v>
                </c:pt>
                <c:pt idx="1117">
                  <c:v>0.25</c:v>
                </c:pt>
                <c:pt idx="1118">
                  <c:v>0.25</c:v>
                </c:pt>
                <c:pt idx="1119">
                  <c:v>0.25</c:v>
                </c:pt>
                <c:pt idx="1120">
                  <c:v>0.25</c:v>
                </c:pt>
                <c:pt idx="1121">
                  <c:v>0.25</c:v>
                </c:pt>
                <c:pt idx="1122">
                  <c:v>0.25</c:v>
                </c:pt>
                <c:pt idx="1123">
                  <c:v>0.25</c:v>
                </c:pt>
                <c:pt idx="1124">
                  <c:v>0.25</c:v>
                </c:pt>
                <c:pt idx="1125">
                  <c:v>0.25</c:v>
                </c:pt>
                <c:pt idx="1126">
                  <c:v>0.25</c:v>
                </c:pt>
                <c:pt idx="1127">
                  <c:v>0.25</c:v>
                </c:pt>
                <c:pt idx="1128">
                  <c:v>0.25</c:v>
                </c:pt>
                <c:pt idx="1129">
                  <c:v>0.25</c:v>
                </c:pt>
                <c:pt idx="1130">
                  <c:v>0.25</c:v>
                </c:pt>
                <c:pt idx="1131">
                  <c:v>0.25</c:v>
                </c:pt>
                <c:pt idx="1132">
                  <c:v>0.25</c:v>
                </c:pt>
                <c:pt idx="1133">
                  <c:v>0.25</c:v>
                </c:pt>
                <c:pt idx="1134">
                  <c:v>0.25</c:v>
                </c:pt>
                <c:pt idx="1135">
                  <c:v>0.25</c:v>
                </c:pt>
                <c:pt idx="1136">
                  <c:v>0.25</c:v>
                </c:pt>
                <c:pt idx="1137">
                  <c:v>0.25</c:v>
                </c:pt>
                <c:pt idx="1138">
                  <c:v>0.25</c:v>
                </c:pt>
                <c:pt idx="1139">
                  <c:v>0.25</c:v>
                </c:pt>
                <c:pt idx="1140">
                  <c:v>0.25</c:v>
                </c:pt>
                <c:pt idx="1141">
                  <c:v>0.25</c:v>
                </c:pt>
                <c:pt idx="1142">
                  <c:v>0.25</c:v>
                </c:pt>
                <c:pt idx="1143">
                  <c:v>0.25</c:v>
                </c:pt>
                <c:pt idx="1144">
                  <c:v>0.25</c:v>
                </c:pt>
                <c:pt idx="1145">
                  <c:v>0.25</c:v>
                </c:pt>
                <c:pt idx="1146">
                  <c:v>0.25</c:v>
                </c:pt>
                <c:pt idx="1147">
                  <c:v>0.25</c:v>
                </c:pt>
                <c:pt idx="1148">
                  <c:v>0.25</c:v>
                </c:pt>
                <c:pt idx="1149">
                  <c:v>0.25</c:v>
                </c:pt>
                <c:pt idx="1150">
                  <c:v>0.25</c:v>
                </c:pt>
                <c:pt idx="1151">
                  <c:v>0.25</c:v>
                </c:pt>
                <c:pt idx="1152">
                  <c:v>0.25</c:v>
                </c:pt>
                <c:pt idx="1153">
                  <c:v>0.25</c:v>
                </c:pt>
                <c:pt idx="1154">
                  <c:v>0.25</c:v>
                </c:pt>
                <c:pt idx="1155">
                  <c:v>0.25</c:v>
                </c:pt>
                <c:pt idx="1156">
                  <c:v>0.25</c:v>
                </c:pt>
                <c:pt idx="1157">
                  <c:v>0.25</c:v>
                </c:pt>
                <c:pt idx="1158">
                  <c:v>0.25</c:v>
                </c:pt>
                <c:pt idx="1159">
                  <c:v>0.25</c:v>
                </c:pt>
                <c:pt idx="1160">
                  <c:v>0.25</c:v>
                </c:pt>
                <c:pt idx="1161">
                  <c:v>0.25</c:v>
                </c:pt>
                <c:pt idx="1162">
                  <c:v>0.25</c:v>
                </c:pt>
                <c:pt idx="1163">
                  <c:v>0.25</c:v>
                </c:pt>
                <c:pt idx="1164">
                  <c:v>0.25</c:v>
                </c:pt>
                <c:pt idx="1165">
                  <c:v>0.25</c:v>
                </c:pt>
                <c:pt idx="1166">
                  <c:v>0.25</c:v>
                </c:pt>
                <c:pt idx="1167">
                  <c:v>0.25</c:v>
                </c:pt>
                <c:pt idx="1168">
                  <c:v>0.25</c:v>
                </c:pt>
                <c:pt idx="1169">
                  <c:v>0.25</c:v>
                </c:pt>
                <c:pt idx="1170">
                  <c:v>0.25</c:v>
                </c:pt>
                <c:pt idx="1171">
                  <c:v>0.25</c:v>
                </c:pt>
                <c:pt idx="1172">
                  <c:v>0.25</c:v>
                </c:pt>
                <c:pt idx="1173">
                  <c:v>0.25</c:v>
                </c:pt>
                <c:pt idx="1174">
                  <c:v>0.25</c:v>
                </c:pt>
                <c:pt idx="1175">
                  <c:v>0.25</c:v>
                </c:pt>
                <c:pt idx="1176">
                  <c:v>0.25</c:v>
                </c:pt>
                <c:pt idx="1177">
                  <c:v>0.25</c:v>
                </c:pt>
                <c:pt idx="1178">
                  <c:v>0.25</c:v>
                </c:pt>
                <c:pt idx="1179">
                  <c:v>0.25</c:v>
                </c:pt>
                <c:pt idx="1180">
                  <c:v>0.25</c:v>
                </c:pt>
                <c:pt idx="1181">
                  <c:v>0.25</c:v>
                </c:pt>
                <c:pt idx="1182">
                  <c:v>0.25</c:v>
                </c:pt>
                <c:pt idx="1183">
                  <c:v>0.25</c:v>
                </c:pt>
                <c:pt idx="1184">
                  <c:v>0.25</c:v>
                </c:pt>
                <c:pt idx="1185">
                  <c:v>0.25</c:v>
                </c:pt>
                <c:pt idx="1186">
                  <c:v>0.25</c:v>
                </c:pt>
                <c:pt idx="1187">
                  <c:v>0.25</c:v>
                </c:pt>
                <c:pt idx="1188">
                  <c:v>0.25</c:v>
                </c:pt>
                <c:pt idx="1189">
                  <c:v>0.25</c:v>
                </c:pt>
                <c:pt idx="1190">
                  <c:v>0.25</c:v>
                </c:pt>
                <c:pt idx="1191">
                  <c:v>0.25</c:v>
                </c:pt>
                <c:pt idx="1192">
                  <c:v>0.25</c:v>
                </c:pt>
                <c:pt idx="1193">
                  <c:v>0.25</c:v>
                </c:pt>
                <c:pt idx="1194">
                  <c:v>0.25</c:v>
                </c:pt>
                <c:pt idx="1195">
                  <c:v>0.25</c:v>
                </c:pt>
                <c:pt idx="1196">
                  <c:v>0.25</c:v>
                </c:pt>
                <c:pt idx="1197">
                  <c:v>0.25</c:v>
                </c:pt>
                <c:pt idx="1198">
                  <c:v>0.25</c:v>
                </c:pt>
                <c:pt idx="1199">
                  <c:v>0.25</c:v>
                </c:pt>
                <c:pt idx="1200">
                  <c:v>0.25</c:v>
                </c:pt>
                <c:pt idx="1201">
                  <c:v>0.25</c:v>
                </c:pt>
                <c:pt idx="1202">
                  <c:v>0.25</c:v>
                </c:pt>
                <c:pt idx="1203">
                  <c:v>0.25</c:v>
                </c:pt>
                <c:pt idx="1204">
                  <c:v>0.25</c:v>
                </c:pt>
                <c:pt idx="1205">
                  <c:v>0.25</c:v>
                </c:pt>
                <c:pt idx="1206">
                  <c:v>0.25</c:v>
                </c:pt>
                <c:pt idx="1207">
                  <c:v>0.25</c:v>
                </c:pt>
                <c:pt idx="1208">
                  <c:v>0.25</c:v>
                </c:pt>
                <c:pt idx="1209">
                  <c:v>0.25</c:v>
                </c:pt>
                <c:pt idx="1210">
                  <c:v>0.25</c:v>
                </c:pt>
                <c:pt idx="1211">
                  <c:v>0.25</c:v>
                </c:pt>
                <c:pt idx="1212">
                  <c:v>0.25</c:v>
                </c:pt>
                <c:pt idx="1213">
                  <c:v>0.25</c:v>
                </c:pt>
                <c:pt idx="1214">
                  <c:v>0.25</c:v>
                </c:pt>
                <c:pt idx="1215">
                  <c:v>0.25</c:v>
                </c:pt>
                <c:pt idx="1216">
                  <c:v>0.25</c:v>
                </c:pt>
                <c:pt idx="1217">
                  <c:v>0.25</c:v>
                </c:pt>
                <c:pt idx="1218">
                  <c:v>0.25</c:v>
                </c:pt>
                <c:pt idx="1219">
                  <c:v>0.25</c:v>
                </c:pt>
                <c:pt idx="1220">
                  <c:v>0.25</c:v>
                </c:pt>
                <c:pt idx="1221">
                  <c:v>0.25</c:v>
                </c:pt>
                <c:pt idx="1222">
                  <c:v>0.25</c:v>
                </c:pt>
                <c:pt idx="1223">
                  <c:v>0.25</c:v>
                </c:pt>
                <c:pt idx="1224">
                  <c:v>0.25</c:v>
                </c:pt>
                <c:pt idx="1225">
                  <c:v>0.25</c:v>
                </c:pt>
                <c:pt idx="1226">
                  <c:v>0.25</c:v>
                </c:pt>
                <c:pt idx="1227">
                  <c:v>0.25</c:v>
                </c:pt>
                <c:pt idx="1228">
                  <c:v>0.25</c:v>
                </c:pt>
                <c:pt idx="1229">
                  <c:v>0.25</c:v>
                </c:pt>
                <c:pt idx="1230">
                  <c:v>0.25</c:v>
                </c:pt>
                <c:pt idx="1231">
                  <c:v>0.25</c:v>
                </c:pt>
                <c:pt idx="1232">
                  <c:v>0.25</c:v>
                </c:pt>
                <c:pt idx="1233">
                  <c:v>0.25</c:v>
                </c:pt>
                <c:pt idx="1234">
                  <c:v>0.25</c:v>
                </c:pt>
                <c:pt idx="1235">
                  <c:v>0.25</c:v>
                </c:pt>
                <c:pt idx="1236">
                  <c:v>0.25</c:v>
                </c:pt>
                <c:pt idx="1237">
                  <c:v>0.25</c:v>
                </c:pt>
                <c:pt idx="1238">
                  <c:v>0.25</c:v>
                </c:pt>
                <c:pt idx="1239">
                  <c:v>0.25</c:v>
                </c:pt>
                <c:pt idx="1240">
                  <c:v>0.25</c:v>
                </c:pt>
                <c:pt idx="1241">
                  <c:v>0.25</c:v>
                </c:pt>
                <c:pt idx="1242">
                  <c:v>0.25</c:v>
                </c:pt>
                <c:pt idx="1243">
                  <c:v>0.25</c:v>
                </c:pt>
                <c:pt idx="1244">
                  <c:v>0.25</c:v>
                </c:pt>
                <c:pt idx="1245">
                  <c:v>0.25</c:v>
                </c:pt>
                <c:pt idx="1246">
                  <c:v>0.25</c:v>
                </c:pt>
                <c:pt idx="1247">
                  <c:v>0.25</c:v>
                </c:pt>
                <c:pt idx="1248">
                  <c:v>0.25</c:v>
                </c:pt>
                <c:pt idx="1249">
                  <c:v>0.25</c:v>
                </c:pt>
                <c:pt idx="1250">
                  <c:v>0.25</c:v>
                </c:pt>
                <c:pt idx="1251">
                  <c:v>0.25</c:v>
                </c:pt>
                <c:pt idx="1252">
                  <c:v>0.25</c:v>
                </c:pt>
                <c:pt idx="1253">
                  <c:v>0.25</c:v>
                </c:pt>
                <c:pt idx="1254">
                  <c:v>0.25</c:v>
                </c:pt>
                <c:pt idx="1255">
                  <c:v>0.25</c:v>
                </c:pt>
                <c:pt idx="1256">
                  <c:v>0.25</c:v>
                </c:pt>
                <c:pt idx="1257">
                  <c:v>0.25</c:v>
                </c:pt>
                <c:pt idx="1258">
                  <c:v>0.25</c:v>
                </c:pt>
                <c:pt idx="1259">
                  <c:v>0.25</c:v>
                </c:pt>
                <c:pt idx="1260">
                  <c:v>0.25</c:v>
                </c:pt>
                <c:pt idx="1261">
                  <c:v>0.25</c:v>
                </c:pt>
                <c:pt idx="1262">
                  <c:v>0.25</c:v>
                </c:pt>
                <c:pt idx="1263">
                  <c:v>0.25</c:v>
                </c:pt>
                <c:pt idx="1264">
                  <c:v>0.25</c:v>
                </c:pt>
                <c:pt idx="1265">
                  <c:v>0.25</c:v>
                </c:pt>
                <c:pt idx="1266">
                  <c:v>0.25</c:v>
                </c:pt>
                <c:pt idx="1267">
                  <c:v>0.25</c:v>
                </c:pt>
                <c:pt idx="1268">
                  <c:v>0.25</c:v>
                </c:pt>
                <c:pt idx="1269">
                  <c:v>0.25</c:v>
                </c:pt>
                <c:pt idx="1270">
                  <c:v>0.25</c:v>
                </c:pt>
                <c:pt idx="1271">
                  <c:v>0.25</c:v>
                </c:pt>
                <c:pt idx="1272">
                  <c:v>0.25</c:v>
                </c:pt>
                <c:pt idx="1273">
                  <c:v>0.25</c:v>
                </c:pt>
                <c:pt idx="1274">
                  <c:v>0.25</c:v>
                </c:pt>
                <c:pt idx="1275">
                  <c:v>0.25</c:v>
                </c:pt>
                <c:pt idx="1276">
                  <c:v>0.25</c:v>
                </c:pt>
                <c:pt idx="1277">
                  <c:v>0.25</c:v>
                </c:pt>
                <c:pt idx="1278">
                  <c:v>0.25</c:v>
                </c:pt>
                <c:pt idx="1279">
                  <c:v>0.25</c:v>
                </c:pt>
                <c:pt idx="1280">
                  <c:v>0.25</c:v>
                </c:pt>
                <c:pt idx="1281">
                  <c:v>0.25</c:v>
                </c:pt>
                <c:pt idx="1282">
                  <c:v>0.25</c:v>
                </c:pt>
                <c:pt idx="1283">
                  <c:v>0.25</c:v>
                </c:pt>
                <c:pt idx="1284">
                  <c:v>0.25</c:v>
                </c:pt>
                <c:pt idx="1285">
                  <c:v>0.25</c:v>
                </c:pt>
                <c:pt idx="1286">
                  <c:v>0.25</c:v>
                </c:pt>
                <c:pt idx="1287">
                  <c:v>0.25</c:v>
                </c:pt>
                <c:pt idx="1288">
                  <c:v>0.25</c:v>
                </c:pt>
                <c:pt idx="1289">
                  <c:v>0.25</c:v>
                </c:pt>
                <c:pt idx="1290">
                  <c:v>0.25</c:v>
                </c:pt>
                <c:pt idx="1291">
                  <c:v>0.25</c:v>
                </c:pt>
                <c:pt idx="1292">
                  <c:v>0.25</c:v>
                </c:pt>
                <c:pt idx="1293">
                  <c:v>0.25</c:v>
                </c:pt>
                <c:pt idx="1294">
                  <c:v>0.25</c:v>
                </c:pt>
                <c:pt idx="1295">
                  <c:v>0.25</c:v>
                </c:pt>
                <c:pt idx="1296">
                  <c:v>0.25</c:v>
                </c:pt>
                <c:pt idx="1297">
                  <c:v>0.25</c:v>
                </c:pt>
                <c:pt idx="1298">
                  <c:v>0.25</c:v>
                </c:pt>
                <c:pt idx="1299">
                  <c:v>0.25</c:v>
                </c:pt>
                <c:pt idx="1300">
                  <c:v>0.25</c:v>
                </c:pt>
                <c:pt idx="1301">
                  <c:v>0.25</c:v>
                </c:pt>
                <c:pt idx="1302">
                  <c:v>0.25</c:v>
                </c:pt>
                <c:pt idx="1303">
                  <c:v>0.25</c:v>
                </c:pt>
                <c:pt idx="1304">
                  <c:v>0.25</c:v>
                </c:pt>
                <c:pt idx="1305">
                  <c:v>0.25</c:v>
                </c:pt>
                <c:pt idx="1306">
                  <c:v>0.25</c:v>
                </c:pt>
                <c:pt idx="1307">
                  <c:v>0.25</c:v>
                </c:pt>
                <c:pt idx="1308">
                  <c:v>0.25</c:v>
                </c:pt>
                <c:pt idx="1309">
                  <c:v>0.25</c:v>
                </c:pt>
                <c:pt idx="1310">
                  <c:v>0.25</c:v>
                </c:pt>
                <c:pt idx="1311">
                  <c:v>0.25</c:v>
                </c:pt>
                <c:pt idx="1312">
                  <c:v>0.25</c:v>
                </c:pt>
                <c:pt idx="1313">
                  <c:v>0.25</c:v>
                </c:pt>
                <c:pt idx="1314">
                  <c:v>0.25</c:v>
                </c:pt>
                <c:pt idx="1315">
                  <c:v>0.25</c:v>
                </c:pt>
                <c:pt idx="1316">
                  <c:v>0.25</c:v>
                </c:pt>
                <c:pt idx="1317">
                  <c:v>0.25</c:v>
                </c:pt>
                <c:pt idx="1318">
                  <c:v>0.25</c:v>
                </c:pt>
                <c:pt idx="1319">
                  <c:v>0.25</c:v>
                </c:pt>
                <c:pt idx="1320">
                  <c:v>0.25</c:v>
                </c:pt>
                <c:pt idx="1321">
                  <c:v>0.25</c:v>
                </c:pt>
                <c:pt idx="1322">
                  <c:v>0.25</c:v>
                </c:pt>
                <c:pt idx="1323">
                  <c:v>0.25</c:v>
                </c:pt>
                <c:pt idx="1324">
                  <c:v>0.25</c:v>
                </c:pt>
                <c:pt idx="1325">
                  <c:v>0.25</c:v>
                </c:pt>
                <c:pt idx="1326">
                  <c:v>0.25</c:v>
                </c:pt>
                <c:pt idx="1327">
                  <c:v>0.25</c:v>
                </c:pt>
                <c:pt idx="1328">
                  <c:v>0.25</c:v>
                </c:pt>
                <c:pt idx="1329">
                  <c:v>0.25</c:v>
                </c:pt>
                <c:pt idx="1330">
                  <c:v>0.25</c:v>
                </c:pt>
                <c:pt idx="1331">
                  <c:v>0.25</c:v>
                </c:pt>
                <c:pt idx="1332">
                  <c:v>0.25</c:v>
                </c:pt>
                <c:pt idx="1333">
                  <c:v>0.25</c:v>
                </c:pt>
                <c:pt idx="1334">
                  <c:v>0.25</c:v>
                </c:pt>
                <c:pt idx="1335">
                  <c:v>0.25</c:v>
                </c:pt>
                <c:pt idx="1336">
                  <c:v>0.25</c:v>
                </c:pt>
                <c:pt idx="1337">
                  <c:v>0.25</c:v>
                </c:pt>
                <c:pt idx="1338">
                  <c:v>0.25</c:v>
                </c:pt>
                <c:pt idx="1339">
                  <c:v>0.25</c:v>
                </c:pt>
                <c:pt idx="1340">
                  <c:v>0.25</c:v>
                </c:pt>
                <c:pt idx="1341">
                  <c:v>0.25</c:v>
                </c:pt>
                <c:pt idx="1342">
                  <c:v>0.25</c:v>
                </c:pt>
                <c:pt idx="1343">
                  <c:v>0.25</c:v>
                </c:pt>
                <c:pt idx="1344">
                  <c:v>0.25</c:v>
                </c:pt>
                <c:pt idx="1345">
                  <c:v>0.25</c:v>
                </c:pt>
                <c:pt idx="1346">
                  <c:v>0.25</c:v>
                </c:pt>
                <c:pt idx="1347">
                  <c:v>0.25</c:v>
                </c:pt>
                <c:pt idx="1348">
                  <c:v>0.25</c:v>
                </c:pt>
                <c:pt idx="1349">
                  <c:v>0.25</c:v>
                </c:pt>
                <c:pt idx="1350">
                  <c:v>0.25</c:v>
                </c:pt>
                <c:pt idx="1351">
                  <c:v>0.25</c:v>
                </c:pt>
                <c:pt idx="1352">
                  <c:v>0.25</c:v>
                </c:pt>
                <c:pt idx="1353">
                  <c:v>0.25</c:v>
                </c:pt>
                <c:pt idx="1354">
                  <c:v>0.25</c:v>
                </c:pt>
                <c:pt idx="1355">
                  <c:v>0.25</c:v>
                </c:pt>
                <c:pt idx="1356">
                  <c:v>0.25</c:v>
                </c:pt>
                <c:pt idx="1357">
                  <c:v>0.25</c:v>
                </c:pt>
                <c:pt idx="1358">
                  <c:v>0.25</c:v>
                </c:pt>
                <c:pt idx="1359">
                  <c:v>0.25</c:v>
                </c:pt>
                <c:pt idx="1360">
                  <c:v>0.25</c:v>
                </c:pt>
                <c:pt idx="1361">
                  <c:v>0.25</c:v>
                </c:pt>
                <c:pt idx="1362">
                  <c:v>0.25</c:v>
                </c:pt>
                <c:pt idx="1363">
                  <c:v>0.25</c:v>
                </c:pt>
                <c:pt idx="1364">
                  <c:v>0.25</c:v>
                </c:pt>
                <c:pt idx="1365">
                  <c:v>0.25</c:v>
                </c:pt>
                <c:pt idx="1366">
                  <c:v>0.25</c:v>
                </c:pt>
                <c:pt idx="1367">
                  <c:v>0.25</c:v>
                </c:pt>
                <c:pt idx="1368">
                  <c:v>0.25</c:v>
                </c:pt>
                <c:pt idx="1369">
                  <c:v>0.25</c:v>
                </c:pt>
                <c:pt idx="1370">
                  <c:v>0.25</c:v>
                </c:pt>
                <c:pt idx="1371">
                  <c:v>0.25</c:v>
                </c:pt>
                <c:pt idx="1372">
                  <c:v>0.25</c:v>
                </c:pt>
                <c:pt idx="1373">
                  <c:v>0.25</c:v>
                </c:pt>
                <c:pt idx="1374">
                  <c:v>0.25</c:v>
                </c:pt>
                <c:pt idx="1375">
                  <c:v>0.25</c:v>
                </c:pt>
                <c:pt idx="1376">
                  <c:v>0.25</c:v>
                </c:pt>
                <c:pt idx="1377">
                  <c:v>0.25</c:v>
                </c:pt>
                <c:pt idx="1378">
                  <c:v>0.25</c:v>
                </c:pt>
                <c:pt idx="1379">
                  <c:v>0.25</c:v>
                </c:pt>
                <c:pt idx="1380">
                  <c:v>0.25</c:v>
                </c:pt>
                <c:pt idx="1381">
                  <c:v>0.25</c:v>
                </c:pt>
                <c:pt idx="1382">
                  <c:v>0.25</c:v>
                </c:pt>
                <c:pt idx="1383">
                  <c:v>0.25</c:v>
                </c:pt>
                <c:pt idx="1384">
                  <c:v>0.25</c:v>
                </c:pt>
                <c:pt idx="1385">
                  <c:v>0.25</c:v>
                </c:pt>
                <c:pt idx="1386">
                  <c:v>0.25</c:v>
                </c:pt>
                <c:pt idx="1387">
                  <c:v>0.25</c:v>
                </c:pt>
                <c:pt idx="1388">
                  <c:v>0.25</c:v>
                </c:pt>
                <c:pt idx="1389">
                  <c:v>0.25</c:v>
                </c:pt>
                <c:pt idx="1390">
                  <c:v>0.25</c:v>
                </c:pt>
                <c:pt idx="1391">
                  <c:v>0.25</c:v>
                </c:pt>
                <c:pt idx="1392">
                  <c:v>0.25</c:v>
                </c:pt>
                <c:pt idx="1393">
                  <c:v>0.25</c:v>
                </c:pt>
                <c:pt idx="1394">
                  <c:v>0.25</c:v>
                </c:pt>
                <c:pt idx="1395">
                  <c:v>0.25</c:v>
                </c:pt>
                <c:pt idx="1396">
                  <c:v>0.25</c:v>
                </c:pt>
                <c:pt idx="1397">
                  <c:v>0.25</c:v>
                </c:pt>
                <c:pt idx="1398">
                  <c:v>0.25</c:v>
                </c:pt>
                <c:pt idx="1399">
                  <c:v>0.25</c:v>
                </c:pt>
                <c:pt idx="1400">
                  <c:v>0.25</c:v>
                </c:pt>
                <c:pt idx="1401">
                  <c:v>0.25</c:v>
                </c:pt>
                <c:pt idx="1402">
                  <c:v>0.25</c:v>
                </c:pt>
                <c:pt idx="1403">
                  <c:v>0.25</c:v>
                </c:pt>
                <c:pt idx="1404">
                  <c:v>0.25</c:v>
                </c:pt>
                <c:pt idx="1405">
                  <c:v>0.25</c:v>
                </c:pt>
                <c:pt idx="1406">
                  <c:v>0.25</c:v>
                </c:pt>
                <c:pt idx="1407">
                  <c:v>0.25</c:v>
                </c:pt>
                <c:pt idx="1408">
                  <c:v>0.25</c:v>
                </c:pt>
                <c:pt idx="1409">
                  <c:v>0.25</c:v>
                </c:pt>
                <c:pt idx="1410">
                  <c:v>0.25</c:v>
                </c:pt>
                <c:pt idx="1411">
                  <c:v>0.25</c:v>
                </c:pt>
                <c:pt idx="1412">
                  <c:v>0.25</c:v>
                </c:pt>
                <c:pt idx="1413">
                  <c:v>0.25</c:v>
                </c:pt>
                <c:pt idx="1414">
                  <c:v>0.25</c:v>
                </c:pt>
                <c:pt idx="1415">
                  <c:v>0.25</c:v>
                </c:pt>
                <c:pt idx="1416">
                  <c:v>0.25</c:v>
                </c:pt>
                <c:pt idx="1417">
                  <c:v>0.25</c:v>
                </c:pt>
                <c:pt idx="1418">
                  <c:v>0.25</c:v>
                </c:pt>
                <c:pt idx="1419">
                  <c:v>0.25</c:v>
                </c:pt>
                <c:pt idx="1420">
                  <c:v>0.25</c:v>
                </c:pt>
                <c:pt idx="1421">
                  <c:v>0.25</c:v>
                </c:pt>
                <c:pt idx="1422">
                  <c:v>0.25</c:v>
                </c:pt>
                <c:pt idx="1423">
                  <c:v>0.25</c:v>
                </c:pt>
                <c:pt idx="1424">
                  <c:v>0.25</c:v>
                </c:pt>
                <c:pt idx="1425">
                  <c:v>0.25</c:v>
                </c:pt>
                <c:pt idx="1426">
                  <c:v>0.25</c:v>
                </c:pt>
                <c:pt idx="1427">
                  <c:v>0.25</c:v>
                </c:pt>
                <c:pt idx="1428">
                  <c:v>0.25</c:v>
                </c:pt>
                <c:pt idx="1429">
                  <c:v>0.25</c:v>
                </c:pt>
                <c:pt idx="1430">
                  <c:v>0.25</c:v>
                </c:pt>
                <c:pt idx="1431">
                  <c:v>0.25</c:v>
                </c:pt>
                <c:pt idx="1432">
                  <c:v>0.25</c:v>
                </c:pt>
                <c:pt idx="1433">
                  <c:v>0.25</c:v>
                </c:pt>
                <c:pt idx="1434">
                  <c:v>0.25</c:v>
                </c:pt>
                <c:pt idx="1435">
                  <c:v>0.25</c:v>
                </c:pt>
                <c:pt idx="1436">
                  <c:v>0.25</c:v>
                </c:pt>
                <c:pt idx="1437">
                  <c:v>0.25</c:v>
                </c:pt>
                <c:pt idx="1438">
                  <c:v>0.25</c:v>
                </c:pt>
                <c:pt idx="1439">
                  <c:v>0.25</c:v>
                </c:pt>
                <c:pt idx="1440">
                  <c:v>0.25</c:v>
                </c:pt>
                <c:pt idx="1441">
                  <c:v>0.25</c:v>
                </c:pt>
                <c:pt idx="1442">
                  <c:v>0.25</c:v>
                </c:pt>
                <c:pt idx="1443">
                  <c:v>0.25</c:v>
                </c:pt>
                <c:pt idx="1444">
                  <c:v>0.25</c:v>
                </c:pt>
                <c:pt idx="1445">
                  <c:v>0.25</c:v>
                </c:pt>
                <c:pt idx="1446">
                  <c:v>0.25</c:v>
                </c:pt>
                <c:pt idx="1447">
                  <c:v>0.25</c:v>
                </c:pt>
                <c:pt idx="1448">
                  <c:v>0.25</c:v>
                </c:pt>
                <c:pt idx="1449">
                  <c:v>0.25</c:v>
                </c:pt>
                <c:pt idx="1450">
                  <c:v>0.25</c:v>
                </c:pt>
                <c:pt idx="1451">
                  <c:v>0.25</c:v>
                </c:pt>
                <c:pt idx="1452">
                  <c:v>0.25</c:v>
                </c:pt>
                <c:pt idx="1453">
                  <c:v>0.25</c:v>
                </c:pt>
                <c:pt idx="1454">
                  <c:v>0.25</c:v>
                </c:pt>
                <c:pt idx="1455">
                  <c:v>0.25</c:v>
                </c:pt>
                <c:pt idx="1456">
                  <c:v>0.25</c:v>
                </c:pt>
                <c:pt idx="1457">
                  <c:v>0.25</c:v>
                </c:pt>
                <c:pt idx="1458">
                  <c:v>0.25</c:v>
                </c:pt>
                <c:pt idx="1459">
                  <c:v>0.25</c:v>
                </c:pt>
                <c:pt idx="1460">
                  <c:v>0.25</c:v>
                </c:pt>
                <c:pt idx="1461">
                  <c:v>0.25</c:v>
                </c:pt>
                <c:pt idx="1462">
                  <c:v>0.25</c:v>
                </c:pt>
                <c:pt idx="1463">
                  <c:v>0.25</c:v>
                </c:pt>
                <c:pt idx="1464">
                  <c:v>0.25</c:v>
                </c:pt>
                <c:pt idx="1465">
                  <c:v>0.25</c:v>
                </c:pt>
                <c:pt idx="1466">
                  <c:v>0.25</c:v>
                </c:pt>
                <c:pt idx="1467">
                  <c:v>0.25</c:v>
                </c:pt>
                <c:pt idx="1468">
                  <c:v>0.25</c:v>
                </c:pt>
                <c:pt idx="1469">
                  <c:v>0.25</c:v>
                </c:pt>
                <c:pt idx="1470">
                  <c:v>0.25</c:v>
                </c:pt>
                <c:pt idx="1471">
                  <c:v>0.25</c:v>
                </c:pt>
                <c:pt idx="1472">
                  <c:v>0.25</c:v>
                </c:pt>
                <c:pt idx="1473">
                  <c:v>0.25</c:v>
                </c:pt>
                <c:pt idx="1474">
                  <c:v>0.25</c:v>
                </c:pt>
                <c:pt idx="1475">
                  <c:v>0.25</c:v>
                </c:pt>
                <c:pt idx="1476">
                  <c:v>0.25</c:v>
                </c:pt>
                <c:pt idx="1477">
                  <c:v>0.25</c:v>
                </c:pt>
                <c:pt idx="1478">
                  <c:v>0.25</c:v>
                </c:pt>
                <c:pt idx="1479">
                  <c:v>0.25</c:v>
                </c:pt>
                <c:pt idx="1480">
                  <c:v>0.25</c:v>
                </c:pt>
                <c:pt idx="1481">
                  <c:v>0.25</c:v>
                </c:pt>
                <c:pt idx="1482">
                  <c:v>0.25</c:v>
                </c:pt>
                <c:pt idx="1483">
                  <c:v>0.25</c:v>
                </c:pt>
                <c:pt idx="1484">
                  <c:v>0.25</c:v>
                </c:pt>
                <c:pt idx="1485">
                  <c:v>0.25</c:v>
                </c:pt>
                <c:pt idx="1486">
                  <c:v>0.25</c:v>
                </c:pt>
                <c:pt idx="1487">
                  <c:v>0.25</c:v>
                </c:pt>
                <c:pt idx="1488">
                  <c:v>0.25</c:v>
                </c:pt>
                <c:pt idx="1489">
                  <c:v>0.25</c:v>
                </c:pt>
                <c:pt idx="1490">
                  <c:v>0.25</c:v>
                </c:pt>
                <c:pt idx="1491">
                  <c:v>0.25</c:v>
                </c:pt>
                <c:pt idx="1492">
                  <c:v>0.25</c:v>
                </c:pt>
                <c:pt idx="1493">
                  <c:v>0.25</c:v>
                </c:pt>
                <c:pt idx="1494">
                  <c:v>0.25</c:v>
                </c:pt>
                <c:pt idx="1495">
                  <c:v>0.25</c:v>
                </c:pt>
                <c:pt idx="1496">
                  <c:v>0.25</c:v>
                </c:pt>
                <c:pt idx="1497">
                  <c:v>0.25</c:v>
                </c:pt>
                <c:pt idx="1498">
                  <c:v>0.25</c:v>
                </c:pt>
                <c:pt idx="1499">
                  <c:v>0.25</c:v>
                </c:pt>
                <c:pt idx="1500">
                  <c:v>0.25</c:v>
                </c:pt>
                <c:pt idx="1501">
                  <c:v>0.25</c:v>
                </c:pt>
                <c:pt idx="1502">
                  <c:v>0.25</c:v>
                </c:pt>
                <c:pt idx="1503">
                  <c:v>0.25</c:v>
                </c:pt>
                <c:pt idx="1504">
                  <c:v>0.25</c:v>
                </c:pt>
                <c:pt idx="1505">
                  <c:v>0.25</c:v>
                </c:pt>
                <c:pt idx="1506">
                  <c:v>0.25</c:v>
                </c:pt>
                <c:pt idx="1507">
                  <c:v>0.25</c:v>
                </c:pt>
                <c:pt idx="1508">
                  <c:v>0.25</c:v>
                </c:pt>
                <c:pt idx="1509">
                  <c:v>0.25</c:v>
                </c:pt>
                <c:pt idx="1510">
                  <c:v>0.25</c:v>
                </c:pt>
                <c:pt idx="1511">
                  <c:v>0.25</c:v>
                </c:pt>
                <c:pt idx="1512">
                  <c:v>0.25</c:v>
                </c:pt>
                <c:pt idx="1513">
                  <c:v>0.25</c:v>
                </c:pt>
                <c:pt idx="1514">
                  <c:v>0.25</c:v>
                </c:pt>
                <c:pt idx="1515">
                  <c:v>0.25</c:v>
                </c:pt>
                <c:pt idx="1516">
                  <c:v>0.25</c:v>
                </c:pt>
                <c:pt idx="1517">
                  <c:v>0.25</c:v>
                </c:pt>
                <c:pt idx="1518">
                  <c:v>0.25</c:v>
                </c:pt>
                <c:pt idx="1519">
                  <c:v>0.25</c:v>
                </c:pt>
                <c:pt idx="1520">
                  <c:v>0.25</c:v>
                </c:pt>
                <c:pt idx="1521">
                  <c:v>0.25</c:v>
                </c:pt>
                <c:pt idx="1522">
                  <c:v>0.25</c:v>
                </c:pt>
                <c:pt idx="1523">
                  <c:v>0.25</c:v>
                </c:pt>
                <c:pt idx="1524">
                  <c:v>0.25</c:v>
                </c:pt>
                <c:pt idx="1525">
                  <c:v>0.25</c:v>
                </c:pt>
                <c:pt idx="1526">
                  <c:v>0.25</c:v>
                </c:pt>
                <c:pt idx="1527">
                  <c:v>0.25</c:v>
                </c:pt>
                <c:pt idx="1528">
                  <c:v>0.25</c:v>
                </c:pt>
                <c:pt idx="1529">
                  <c:v>0.25</c:v>
                </c:pt>
                <c:pt idx="1530">
                  <c:v>0.25</c:v>
                </c:pt>
                <c:pt idx="1531">
                  <c:v>0.25</c:v>
                </c:pt>
                <c:pt idx="1532">
                  <c:v>0.25</c:v>
                </c:pt>
                <c:pt idx="1533">
                  <c:v>0.25</c:v>
                </c:pt>
                <c:pt idx="1534">
                  <c:v>0.25</c:v>
                </c:pt>
                <c:pt idx="1535">
                  <c:v>0.25</c:v>
                </c:pt>
                <c:pt idx="1536">
                  <c:v>0.25</c:v>
                </c:pt>
                <c:pt idx="1537">
                  <c:v>0.25</c:v>
                </c:pt>
                <c:pt idx="1538">
                  <c:v>0.25</c:v>
                </c:pt>
                <c:pt idx="1539">
                  <c:v>0.25</c:v>
                </c:pt>
                <c:pt idx="1540">
                  <c:v>0.25</c:v>
                </c:pt>
                <c:pt idx="1541">
                  <c:v>0.25</c:v>
                </c:pt>
                <c:pt idx="1542">
                  <c:v>0.25</c:v>
                </c:pt>
                <c:pt idx="1543">
                  <c:v>0.25</c:v>
                </c:pt>
                <c:pt idx="1544">
                  <c:v>0.25</c:v>
                </c:pt>
                <c:pt idx="1545">
                  <c:v>0.25</c:v>
                </c:pt>
                <c:pt idx="1546">
                  <c:v>0.25</c:v>
                </c:pt>
                <c:pt idx="1547">
                  <c:v>0.25</c:v>
                </c:pt>
                <c:pt idx="1548">
                  <c:v>0.25</c:v>
                </c:pt>
                <c:pt idx="1549">
                  <c:v>0.25</c:v>
                </c:pt>
                <c:pt idx="1550">
                  <c:v>0.25</c:v>
                </c:pt>
                <c:pt idx="1551">
                  <c:v>0.25</c:v>
                </c:pt>
                <c:pt idx="1552">
                  <c:v>0.25</c:v>
                </c:pt>
                <c:pt idx="1553">
                  <c:v>0.25</c:v>
                </c:pt>
                <c:pt idx="1554">
                  <c:v>0.25</c:v>
                </c:pt>
                <c:pt idx="1555">
                  <c:v>0.25</c:v>
                </c:pt>
                <c:pt idx="1556">
                  <c:v>0.25</c:v>
                </c:pt>
                <c:pt idx="1557">
                  <c:v>0.25</c:v>
                </c:pt>
                <c:pt idx="1558">
                  <c:v>0.25</c:v>
                </c:pt>
                <c:pt idx="1559">
                  <c:v>0.25</c:v>
                </c:pt>
                <c:pt idx="1560">
                  <c:v>0.25</c:v>
                </c:pt>
                <c:pt idx="1561">
                  <c:v>0.25</c:v>
                </c:pt>
                <c:pt idx="1562">
                  <c:v>0.25</c:v>
                </c:pt>
                <c:pt idx="1563">
                  <c:v>0.25</c:v>
                </c:pt>
                <c:pt idx="1564">
                  <c:v>0.25</c:v>
                </c:pt>
                <c:pt idx="1565">
                  <c:v>0.25</c:v>
                </c:pt>
                <c:pt idx="1566">
                  <c:v>0.25</c:v>
                </c:pt>
                <c:pt idx="1567">
                  <c:v>0.25</c:v>
                </c:pt>
                <c:pt idx="1568">
                  <c:v>0.25</c:v>
                </c:pt>
                <c:pt idx="1569">
                  <c:v>0.25</c:v>
                </c:pt>
                <c:pt idx="1570">
                  <c:v>0.25</c:v>
                </c:pt>
                <c:pt idx="1571">
                  <c:v>0.25</c:v>
                </c:pt>
                <c:pt idx="1572">
                  <c:v>0.25</c:v>
                </c:pt>
                <c:pt idx="1573">
                  <c:v>0.25</c:v>
                </c:pt>
                <c:pt idx="1574">
                  <c:v>0.25</c:v>
                </c:pt>
                <c:pt idx="1575">
                  <c:v>0.25</c:v>
                </c:pt>
                <c:pt idx="1576">
                  <c:v>0.25</c:v>
                </c:pt>
                <c:pt idx="1577">
                  <c:v>0.25</c:v>
                </c:pt>
                <c:pt idx="1578">
                  <c:v>0.25</c:v>
                </c:pt>
                <c:pt idx="1579">
                  <c:v>0.25</c:v>
                </c:pt>
                <c:pt idx="1580">
                  <c:v>0.25</c:v>
                </c:pt>
                <c:pt idx="1581">
                  <c:v>0.25</c:v>
                </c:pt>
                <c:pt idx="1582">
                  <c:v>0.25</c:v>
                </c:pt>
                <c:pt idx="1583">
                  <c:v>0.25</c:v>
                </c:pt>
                <c:pt idx="1584">
                  <c:v>0.25</c:v>
                </c:pt>
                <c:pt idx="1585">
                  <c:v>0.25</c:v>
                </c:pt>
                <c:pt idx="1586">
                  <c:v>0.25</c:v>
                </c:pt>
                <c:pt idx="1587">
                  <c:v>0.25</c:v>
                </c:pt>
                <c:pt idx="1588">
                  <c:v>0.25</c:v>
                </c:pt>
                <c:pt idx="1589">
                  <c:v>0.25</c:v>
                </c:pt>
                <c:pt idx="1590">
                  <c:v>0.25</c:v>
                </c:pt>
                <c:pt idx="1591">
                  <c:v>0.25</c:v>
                </c:pt>
                <c:pt idx="1592">
                  <c:v>0.25</c:v>
                </c:pt>
                <c:pt idx="1593">
                  <c:v>0.25</c:v>
                </c:pt>
                <c:pt idx="1594">
                  <c:v>0.25</c:v>
                </c:pt>
                <c:pt idx="1595">
                  <c:v>0.25</c:v>
                </c:pt>
                <c:pt idx="1596">
                  <c:v>0.25</c:v>
                </c:pt>
                <c:pt idx="1597">
                  <c:v>0.25</c:v>
                </c:pt>
                <c:pt idx="1598">
                  <c:v>0.25</c:v>
                </c:pt>
                <c:pt idx="1599">
                  <c:v>0.25</c:v>
                </c:pt>
                <c:pt idx="1600">
                  <c:v>0.25</c:v>
                </c:pt>
                <c:pt idx="1601">
                  <c:v>0.25</c:v>
                </c:pt>
                <c:pt idx="1602">
                  <c:v>0.25</c:v>
                </c:pt>
                <c:pt idx="1603">
                  <c:v>0.25</c:v>
                </c:pt>
                <c:pt idx="1604">
                  <c:v>0.25</c:v>
                </c:pt>
                <c:pt idx="1605">
                  <c:v>0.25</c:v>
                </c:pt>
                <c:pt idx="1606">
                  <c:v>0.25</c:v>
                </c:pt>
                <c:pt idx="1607">
                  <c:v>0.25</c:v>
                </c:pt>
                <c:pt idx="1608">
                  <c:v>0.25</c:v>
                </c:pt>
                <c:pt idx="1609">
                  <c:v>0.25</c:v>
                </c:pt>
                <c:pt idx="1610">
                  <c:v>0.25</c:v>
                </c:pt>
                <c:pt idx="1611">
                  <c:v>0.25</c:v>
                </c:pt>
                <c:pt idx="1612">
                  <c:v>0.25</c:v>
                </c:pt>
                <c:pt idx="1613">
                  <c:v>0.25</c:v>
                </c:pt>
                <c:pt idx="1614">
                  <c:v>0.25</c:v>
                </c:pt>
                <c:pt idx="1615">
                  <c:v>0.25</c:v>
                </c:pt>
                <c:pt idx="1616">
                  <c:v>0.25</c:v>
                </c:pt>
                <c:pt idx="1617">
                  <c:v>0.25</c:v>
                </c:pt>
                <c:pt idx="1618">
                  <c:v>0.25</c:v>
                </c:pt>
                <c:pt idx="1619">
                  <c:v>0.25</c:v>
                </c:pt>
                <c:pt idx="1620">
                  <c:v>0.25</c:v>
                </c:pt>
                <c:pt idx="1621">
                  <c:v>0.25</c:v>
                </c:pt>
                <c:pt idx="1622">
                  <c:v>0.25</c:v>
                </c:pt>
                <c:pt idx="1623">
                  <c:v>0.25</c:v>
                </c:pt>
                <c:pt idx="1624">
                  <c:v>0.25</c:v>
                </c:pt>
                <c:pt idx="1625">
                  <c:v>0.25</c:v>
                </c:pt>
                <c:pt idx="1626">
                  <c:v>0.25</c:v>
                </c:pt>
                <c:pt idx="1627">
                  <c:v>0.25</c:v>
                </c:pt>
                <c:pt idx="1628">
                  <c:v>0.25</c:v>
                </c:pt>
                <c:pt idx="1629">
                  <c:v>0.25</c:v>
                </c:pt>
                <c:pt idx="1630">
                  <c:v>0.25</c:v>
                </c:pt>
                <c:pt idx="1631">
                  <c:v>0.25</c:v>
                </c:pt>
                <c:pt idx="1632">
                  <c:v>0.25</c:v>
                </c:pt>
                <c:pt idx="1633">
                  <c:v>0.25</c:v>
                </c:pt>
                <c:pt idx="1634">
                  <c:v>0.25</c:v>
                </c:pt>
                <c:pt idx="1635">
                  <c:v>0.25</c:v>
                </c:pt>
                <c:pt idx="1636">
                  <c:v>0.25</c:v>
                </c:pt>
                <c:pt idx="1637">
                  <c:v>0.25</c:v>
                </c:pt>
                <c:pt idx="1638">
                  <c:v>0.25</c:v>
                </c:pt>
                <c:pt idx="1639">
                  <c:v>0.25</c:v>
                </c:pt>
                <c:pt idx="1640">
                  <c:v>0.25</c:v>
                </c:pt>
                <c:pt idx="1641">
                  <c:v>0.25</c:v>
                </c:pt>
                <c:pt idx="1642">
                  <c:v>0.25</c:v>
                </c:pt>
                <c:pt idx="1643">
                  <c:v>0.25</c:v>
                </c:pt>
                <c:pt idx="1644">
                  <c:v>0.25</c:v>
                </c:pt>
                <c:pt idx="1645">
                  <c:v>0.25</c:v>
                </c:pt>
                <c:pt idx="1646">
                  <c:v>0.25</c:v>
                </c:pt>
                <c:pt idx="1647">
                  <c:v>0.25</c:v>
                </c:pt>
                <c:pt idx="1648">
                  <c:v>0.25</c:v>
                </c:pt>
                <c:pt idx="1649">
                  <c:v>0.25</c:v>
                </c:pt>
                <c:pt idx="1650">
                  <c:v>0.25</c:v>
                </c:pt>
                <c:pt idx="1651">
                  <c:v>0.25</c:v>
                </c:pt>
                <c:pt idx="1652">
                  <c:v>0.25</c:v>
                </c:pt>
                <c:pt idx="1653">
                  <c:v>0.25</c:v>
                </c:pt>
                <c:pt idx="1654">
                  <c:v>0.25</c:v>
                </c:pt>
                <c:pt idx="1655">
                  <c:v>0.25</c:v>
                </c:pt>
                <c:pt idx="1656">
                  <c:v>0.25</c:v>
                </c:pt>
                <c:pt idx="1657">
                  <c:v>0.25</c:v>
                </c:pt>
                <c:pt idx="1658">
                  <c:v>0.25</c:v>
                </c:pt>
                <c:pt idx="1659">
                  <c:v>0.25</c:v>
                </c:pt>
                <c:pt idx="1660">
                  <c:v>0.25</c:v>
                </c:pt>
                <c:pt idx="1661">
                  <c:v>0.25</c:v>
                </c:pt>
                <c:pt idx="1662">
                  <c:v>0.25</c:v>
                </c:pt>
                <c:pt idx="1663">
                  <c:v>0.25</c:v>
                </c:pt>
                <c:pt idx="1664">
                  <c:v>0.25</c:v>
                </c:pt>
                <c:pt idx="1665">
                  <c:v>0.25</c:v>
                </c:pt>
                <c:pt idx="1666">
                  <c:v>0.25</c:v>
                </c:pt>
                <c:pt idx="1667">
                  <c:v>0.25</c:v>
                </c:pt>
                <c:pt idx="1668">
                  <c:v>0.25</c:v>
                </c:pt>
                <c:pt idx="1669">
                  <c:v>0.25</c:v>
                </c:pt>
                <c:pt idx="1670">
                  <c:v>0.25</c:v>
                </c:pt>
                <c:pt idx="1671">
                  <c:v>0.25</c:v>
                </c:pt>
                <c:pt idx="1672">
                  <c:v>0.25</c:v>
                </c:pt>
                <c:pt idx="1673">
                  <c:v>0.25</c:v>
                </c:pt>
                <c:pt idx="1674">
                  <c:v>0.25</c:v>
                </c:pt>
                <c:pt idx="1675">
                  <c:v>0.25</c:v>
                </c:pt>
                <c:pt idx="1676">
                  <c:v>0.25</c:v>
                </c:pt>
                <c:pt idx="1677">
                  <c:v>0.25</c:v>
                </c:pt>
                <c:pt idx="1678">
                  <c:v>0.25</c:v>
                </c:pt>
                <c:pt idx="1679">
                  <c:v>0.25</c:v>
                </c:pt>
                <c:pt idx="1680">
                  <c:v>0.25</c:v>
                </c:pt>
                <c:pt idx="1681">
                  <c:v>0.25</c:v>
                </c:pt>
                <c:pt idx="1682">
                  <c:v>0.25</c:v>
                </c:pt>
                <c:pt idx="1683">
                  <c:v>0.25</c:v>
                </c:pt>
                <c:pt idx="1684">
                  <c:v>0.25</c:v>
                </c:pt>
                <c:pt idx="1685">
                  <c:v>0.25</c:v>
                </c:pt>
                <c:pt idx="1686">
                  <c:v>0.25</c:v>
                </c:pt>
                <c:pt idx="1687">
                  <c:v>0.25</c:v>
                </c:pt>
                <c:pt idx="1688">
                  <c:v>0.25</c:v>
                </c:pt>
                <c:pt idx="1689">
                  <c:v>0.25</c:v>
                </c:pt>
                <c:pt idx="1690">
                  <c:v>0.25</c:v>
                </c:pt>
                <c:pt idx="1691">
                  <c:v>0.25</c:v>
                </c:pt>
                <c:pt idx="1692">
                  <c:v>0.25</c:v>
                </c:pt>
                <c:pt idx="1693">
                  <c:v>0.25</c:v>
                </c:pt>
                <c:pt idx="1694">
                  <c:v>0.25</c:v>
                </c:pt>
                <c:pt idx="1695">
                  <c:v>0.25</c:v>
                </c:pt>
                <c:pt idx="1696">
                  <c:v>0.25</c:v>
                </c:pt>
                <c:pt idx="1697">
                  <c:v>0.25</c:v>
                </c:pt>
                <c:pt idx="1698">
                  <c:v>0.25</c:v>
                </c:pt>
                <c:pt idx="1699">
                  <c:v>0.25</c:v>
                </c:pt>
                <c:pt idx="1700">
                  <c:v>0.25</c:v>
                </c:pt>
                <c:pt idx="1701">
                  <c:v>0.25</c:v>
                </c:pt>
                <c:pt idx="1702">
                  <c:v>0.25</c:v>
                </c:pt>
                <c:pt idx="1703">
                  <c:v>0.25</c:v>
                </c:pt>
                <c:pt idx="1704">
                  <c:v>0.25</c:v>
                </c:pt>
                <c:pt idx="1705">
                  <c:v>0.25</c:v>
                </c:pt>
                <c:pt idx="1706">
                  <c:v>0.25</c:v>
                </c:pt>
                <c:pt idx="1707">
                  <c:v>0.25</c:v>
                </c:pt>
                <c:pt idx="1708">
                  <c:v>0.25</c:v>
                </c:pt>
                <c:pt idx="1709">
                  <c:v>0.25</c:v>
                </c:pt>
                <c:pt idx="1710">
                  <c:v>0.25</c:v>
                </c:pt>
                <c:pt idx="1711">
                  <c:v>0.25</c:v>
                </c:pt>
                <c:pt idx="1712">
                  <c:v>0.25</c:v>
                </c:pt>
                <c:pt idx="1713">
                  <c:v>0.25</c:v>
                </c:pt>
                <c:pt idx="1714">
                  <c:v>0.25</c:v>
                </c:pt>
                <c:pt idx="1715">
                  <c:v>0.25</c:v>
                </c:pt>
                <c:pt idx="1716">
                  <c:v>0.25</c:v>
                </c:pt>
                <c:pt idx="1717">
                  <c:v>0.25</c:v>
                </c:pt>
                <c:pt idx="1718">
                  <c:v>0.25</c:v>
                </c:pt>
                <c:pt idx="1719">
                  <c:v>0.25</c:v>
                </c:pt>
                <c:pt idx="1720">
                  <c:v>0.25</c:v>
                </c:pt>
                <c:pt idx="1721">
                  <c:v>0.25</c:v>
                </c:pt>
                <c:pt idx="1722">
                  <c:v>0.25</c:v>
                </c:pt>
                <c:pt idx="1723">
                  <c:v>0.25</c:v>
                </c:pt>
                <c:pt idx="1724">
                  <c:v>0.25</c:v>
                </c:pt>
                <c:pt idx="1725">
                  <c:v>0.25</c:v>
                </c:pt>
                <c:pt idx="1726">
                  <c:v>0.25</c:v>
                </c:pt>
                <c:pt idx="1727">
                  <c:v>0.25</c:v>
                </c:pt>
                <c:pt idx="1728">
                  <c:v>0.25</c:v>
                </c:pt>
                <c:pt idx="1729">
                  <c:v>0.25</c:v>
                </c:pt>
                <c:pt idx="1730">
                  <c:v>0.25</c:v>
                </c:pt>
                <c:pt idx="1731">
                  <c:v>0.25</c:v>
                </c:pt>
                <c:pt idx="1732">
                  <c:v>0.25</c:v>
                </c:pt>
                <c:pt idx="1733">
                  <c:v>0.25</c:v>
                </c:pt>
                <c:pt idx="1734">
                  <c:v>0.25</c:v>
                </c:pt>
                <c:pt idx="1735">
                  <c:v>0.25</c:v>
                </c:pt>
                <c:pt idx="1736">
                  <c:v>0.25</c:v>
                </c:pt>
                <c:pt idx="1737">
                  <c:v>0.25</c:v>
                </c:pt>
                <c:pt idx="1738">
                  <c:v>0.25</c:v>
                </c:pt>
                <c:pt idx="1739">
                  <c:v>0.25</c:v>
                </c:pt>
                <c:pt idx="1740">
                  <c:v>0.25</c:v>
                </c:pt>
                <c:pt idx="1741">
                  <c:v>0.25</c:v>
                </c:pt>
                <c:pt idx="1742">
                  <c:v>0.25</c:v>
                </c:pt>
                <c:pt idx="1743">
                  <c:v>0.25</c:v>
                </c:pt>
                <c:pt idx="1744">
                  <c:v>0.25</c:v>
                </c:pt>
                <c:pt idx="1745">
                  <c:v>0.25</c:v>
                </c:pt>
                <c:pt idx="1746">
                  <c:v>0.25</c:v>
                </c:pt>
                <c:pt idx="1747">
                  <c:v>0.25</c:v>
                </c:pt>
                <c:pt idx="1748">
                  <c:v>0.25</c:v>
                </c:pt>
                <c:pt idx="1749">
                  <c:v>0.25</c:v>
                </c:pt>
                <c:pt idx="1750">
                  <c:v>0.25</c:v>
                </c:pt>
                <c:pt idx="1751">
                  <c:v>0.25</c:v>
                </c:pt>
                <c:pt idx="1752">
                  <c:v>0.25</c:v>
                </c:pt>
                <c:pt idx="1753">
                  <c:v>0.25</c:v>
                </c:pt>
                <c:pt idx="1754">
                  <c:v>0.25</c:v>
                </c:pt>
                <c:pt idx="1755">
                  <c:v>0.25</c:v>
                </c:pt>
                <c:pt idx="1756">
                  <c:v>0.25</c:v>
                </c:pt>
                <c:pt idx="1757">
                  <c:v>0.25</c:v>
                </c:pt>
                <c:pt idx="1758">
                  <c:v>0.25</c:v>
                </c:pt>
                <c:pt idx="1759">
                  <c:v>0.25</c:v>
                </c:pt>
                <c:pt idx="1760">
                  <c:v>0.25</c:v>
                </c:pt>
                <c:pt idx="1761">
                  <c:v>0.25</c:v>
                </c:pt>
                <c:pt idx="1762">
                  <c:v>0.25</c:v>
                </c:pt>
                <c:pt idx="1763">
                  <c:v>0.25</c:v>
                </c:pt>
                <c:pt idx="1764">
                  <c:v>0.25</c:v>
                </c:pt>
                <c:pt idx="1765">
                  <c:v>0.25</c:v>
                </c:pt>
                <c:pt idx="1766">
                  <c:v>0.25</c:v>
                </c:pt>
                <c:pt idx="1767">
                  <c:v>0.25</c:v>
                </c:pt>
                <c:pt idx="1768">
                  <c:v>0.25</c:v>
                </c:pt>
                <c:pt idx="1769">
                  <c:v>0.25</c:v>
                </c:pt>
                <c:pt idx="1770">
                  <c:v>0.25</c:v>
                </c:pt>
                <c:pt idx="1771">
                  <c:v>0.25</c:v>
                </c:pt>
                <c:pt idx="1772">
                  <c:v>0.25</c:v>
                </c:pt>
                <c:pt idx="1773">
                  <c:v>0.25</c:v>
                </c:pt>
                <c:pt idx="1774">
                  <c:v>0.25</c:v>
                </c:pt>
                <c:pt idx="1775">
                  <c:v>0.25</c:v>
                </c:pt>
                <c:pt idx="1776">
                  <c:v>0.25</c:v>
                </c:pt>
                <c:pt idx="1777">
                  <c:v>0.25</c:v>
                </c:pt>
                <c:pt idx="1778">
                  <c:v>0.25</c:v>
                </c:pt>
                <c:pt idx="1779">
                  <c:v>0.25</c:v>
                </c:pt>
                <c:pt idx="1780">
                  <c:v>0.25</c:v>
                </c:pt>
                <c:pt idx="1781">
                  <c:v>0.25</c:v>
                </c:pt>
                <c:pt idx="1782">
                  <c:v>0.25</c:v>
                </c:pt>
                <c:pt idx="1783">
                  <c:v>0.25</c:v>
                </c:pt>
                <c:pt idx="1784">
                  <c:v>0.25</c:v>
                </c:pt>
                <c:pt idx="1785">
                  <c:v>0.25</c:v>
                </c:pt>
                <c:pt idx="1786">
                  <c:v>0.25</c:v>
                </c:pt>
                <c:pt idx="1787">
                  <c:v>0.25</c:v>
                </c:pt>
                <c:pt idx="1788">
                  <c:v>0.25</c:v>
                </c:pt>
                <c:pt idx="1789">
                  <c:v>0.25</c:v>
                </c:pt>
                <c:pt idx="1790">
                  <c:v>0.25</c:v>
                </c:pt>
                <c:pt idx="1791">
                  <c:v>0.25</c:v>
                </c:pt>
                <c:pt idx="1792">
                  <c:v>0.25</c:v>
                </c:pt>
                <c:pt idx="1793">
                  <c:v>0.25</c:v>
                </c:pt>
                <c:pt idx="1794">
                  <c:v>0.25</c:v>
                </c:pt>
                <c:pt idx="1795">
                  <c:v>0.25</c:v>
                </c:pt>
                <c:pt idx="1796">
                  <c:v>0.25</c:v>
                </c:pt>
                <c:pt idx="1797">
                  <c:v>0.25</c:v>
                </c:pt>
                <c:pt idx="1798">
                  <c:v>0.25</c:v>
                </c:pt>
                <c:pt idx="1799">
                  <c:v>0.25</c:v>
                </c:pt>
                <c:pt idx="1800">
                  <c:v>0.25</c:v>
                </c:pt>
                <c:pt idx="1801">
                  <c:v>0.25</c:v>
                </c:pt>
                <c:pt idx="1802">
                  <c:v>0.25</c:v>
                </c:pt>
                <c:pt idx="1803">
                  <c:v>0.25</c:v>
                </c:pt>
                <c:pt idx="1804">
                  <c:v>0.25</c:v>
                </c:pt>
                <c:pt idx="1805">
                  <c:v>0.25</c:v>
                </c:pt>
                <c:pt idx="1806">
                  <c:v>0.25</c:v>
                </c:pt>
                <c:pt idx="1807">
                  <c:v>0.25</c:v>
                </c:pt>
                <c:pt idx="1808">
                  <c:v>0.25</c:v>
                </c:pt>
                <c:pt idx="1809">
                  <c:v>0.25</c:v>
                </c:pt>
                <c:pt idx="1810">
                  <c:v>0.5</c:v>
                </c:pt>
                <c:pt idx="1811">
                  <c:v>0.5</c:v>
                </c:pt>
                <c:pt idx="1812">
                  <c:v>0.5</c:v>
                </c:pt>
                <c:pt idx="1813">
                  <c:v>0.5</c:v>
                </c:pt>
                <c:pt idx="1814">
                  <c:v>0.5</c:v>
                </c:pt>
                <c:pt idx="1815">
                  <c:v>0.5</c:v>
                </c:pt>
                <c:pt idx="1816">
                  <c:v>0.5</c:v>
                </c:pt>
                <c:pt idx="1817">
                  <c:v>0.5</c:v>
                </c:pt>
                <c:pt idx="1818">
                  <c:v>0.5</c:v>
                </c:pt>
                <c:pt idx="1819">
                  <c:v>0.5</c:v>
                </c:pt>
                <c:pt idx="1820">
                  <c:v>0.5</c:v>
                </c:pt>
                <c:pt idx="1821">
                  <c:v>0.5</c:v>
                </c:pt>
                <c:pt idx="1822">
                  <c:v>0.5</c:v>
                </c:pt>
                <c:pt idx="1823">
                  <c:v>0.5</c:v>
                </c:pt>
                <c:pt idx="1824">
                  <c:v>0.5</c:v>
                </c:pt>
                <c:pt idx="1825">
                  <c:v>0.5</c:v>
                </c:pt>
                <c:pt idx="1826">
                  <c:v>0.5</c:v>
                </c:pt>
                <c:pt idx="1827">
                  <c:v>0.5</c:v>
                </c:pt>
                <c:pt idx="1828">
                  <c:v>0.5</c:v>
                </c:pt>
                <c:pt idx="1829">
                  <c:v>0.5</c:v>
                </c:pt>
                <c:pt idx="1830">
                  <c:v>0.5</c:v>
                </c:pt>
                <c:pt idx="1831">
                  <c:v>0.5</c:v>
                </c:pt>
                <c:pt idx="1832">
                  <c:v>0.5</c:v>
                </c:pt>
                <c:pt idx="1833">
                  <c:v>0.5</c:v>
                </c:pt>
                <c:pt idx="1834">
                  <c:v>0.5</c:v>
                </c:pt>
                <c:pt idx="1835">
                  <c:v>0.5</c:v>
                </c:pt>
                <c:pt idx="1836">
                  <c:v>0.5</c:v>
                </c:pt>
                <c:pt idx="1837">
                  <c:v>0.5</c:v>
                </c:pt>
                <c:pt idx="1838">
                  <c:v>0.5</c:v>
                </c:pt>
                <c:pt idx="1839">
                  <c:v>0.5</c:v>
                </c:pt>
                <c:pt idx="1840">
                  <c:v>0.5</c:v>
                </c:pt>
                <c:pt idx="1841">
                  <c:v>0.5</c:v>
                </c:pt>
                <c:pt idx="1842">
                  <c:v>0.5</c:v>
                </c:pt>
                <c:pt idx="1843">
                  <c:v>0.5</c:v>
                </c:pt>
                <c:pt idx="1844">
                  <c:v>0.5</c:v>
                </c:pt>
                <c:pt idx="1845">
                  <c:v>0.5</c:v>
                </c:pt>
                <c:pt idx="1846">
                  <c:v>0.5</c:v>
                </c:pt>
                <c:pt idx="1847">
                  <c:v>0.5</c:v>
                </c:pt>
                <c:pt idx="1848">
                  <c:v>0.5</c:v>
                </c:pt>
                <c:pt idx="1849">
                  <c:v>0.5</c:v>
                </c:pt>
                <c:pt idx="1850">
                  <c:v>0.5</c:v>
                </c:pt>
                <c:pt idx="1851">
                  <c:v>0.5</c:v>
                </c:pt>
                <c:pt idx="1852">
                  <c:v>0.5</c:v>
                </c:pt>
                <c:pt idx="1853">
                  <c:v>0.5</c:v>
                </c:pt>
                <c:pt idx="1854">
                  <c:v>0.5</c:v>
                </c:pt>
                <c:pt idx="1855">
                  <c:v>0.5</c:v>
                </c:pt>
                <c:pt idx="1856">
                  <c:v>0.5</c:v>
                </c:pt>
                <c:pt idx="1857">
                  <c:v>0.5</c:v>
                </c:pt>
                <c:pt idx="1858">
                  <c:v>0.5</c:v>
                </c:pt>
                <c:pt idx="1859">
                  <c:v>0.5</c:v>
                </c:pt>
                <c:pt idx="1860">
                  <c:v>0.5</c:v>
                </c:pt>
                <c:pt idx="1861">
                  <c:v>0.5</c:v>
                </c:pt>
                <c:pt idx="1862">
                  <c:v>0.5</c:v>
                </c:pt>
                <c:pt idx="1863">
                  <c:v>0.5</c:v>
                </c:pt>
                <c:pt idx="1864">
                  <c:v>0.5</c:v>
                </c:pt>
                <c:pt idx="1865">
                  <c:v>0.5</c:v>
                </c:pt>
                <c:pt idx="1866">
                  <c:v>0.5</c:v>
                </c:pt>
                <c:pt idx="1867">
                  <c:v>0.5</c:v>
                </c:pt>
                <c:pt idx="1868">
                  <c:v>0.5</c:v>
                </c:pt>
                <c:pt idx="1869">
                  <c:v>0.5</c:v>
                </c:pt>
                <c:pt idx="1870">
                  <c:v>0.5</c:v>
                </c:pt>
                <c:pt idx="1871">
                  <c:v>0.5</c:v>
                </c:pt>
                <c:pt idx="1872">
                  <c:v>0.5</c:v>
                </c:pt>
                <c:pt idx="1873">
                  <c:v>0.5</c:v>
                </c:pt>
                <c:pt idx="1874">
                  <c:v>0.5</c:v>
                </c:pt>
                <c:pt idx="1875">
                  <c:v>0.5</c:v>
                </c:pt>
                <c:pt idx="1876">
                  <c:v>0.5</c:v>
                </c:pt>
                <c:pt idx="1877">
                  <c:v>0.5</c:v>
                </c:pt>
                <c:pt idx="1878">
                  <c:v>0.5</c:v>
                </c:pt>
                <c:pt idx="1879">
                  <c:v>0.5</c:v>
                </c:pt>
                <c:pt idx="1880">
                  <c:v>0.5</c:v>
                </c:pt>
                <c:pt idx="1881">
                  <c:v>0.5</c:v>
                </c:pt>
                <c:pt idx="1882">
                  <c:v>0.5</c:v>
                </c:pt>
                <c:pt idx="1883">
                  <c:v>0.5</c:v>
                </c:pt>
                <c:pt idx="1884">
                  <c:v>0.5</c:v>
                </c:pt>
                <c:pt idx="1885">
                  <c:v>0.5</c:v>
                </c:pt>
                <c:pt idx="1886">
                  <c:v>0.5</c:v>
                </c:pt>
                <c:pt idx="1887">
                  <c:v>0.5</c:v>
                </c:pt>
                <c:pt idx="1888">
                  <c:v>0.5</c:v>
                </c:pt>
                <c:pt idx="1889">
                  <c:v>0.5</c:v>
                </c:pt>
                <c:pt idx="1890">
                  <c:v>0.5</c:v>
                </c:pt>
                <c:pt idx="1891">
                  <c:v>0.5</c:v>
                </c:pt>
                <c:pt idx="1892">
                  <c:v>0.5</c:v>
                </c:pt>
                <c:pt idx="1893">
                  <c:v>0.5</c:v>
                </c:pt>
                <c:pt idx="1894">
                  <c:v>0.5</c:v>
                </c:pt>
                <c:pt idx="1895">
                  <c:v>0.5</c:v>
                </c:pt>
                <c:pt idx="1896">
                  <c:v>0.5</c:v>
                </c:pt>
                <c:pt idx="1897">
                  <c:v>0.5</c:v>
                </c:pt>
                <c:pt idx="1898">
                  <c:v>0.5</c:v>
                </c:pt>
                <c:pt idx="1899">
                  <c:v>0.5</c:v>
                </c:pt>
                <c:pt idx="1900">
                  <c:v>0.5</c:v>
                </c:pt>
                <c:pt idx="1901">
                  <c:v>0.5</c:v>
                </c:pt>
                <c:pt idx="1902">
                  <c:v>0.5</c:v>
                </c:pt>
                <c:pt idx="1903">
                  <c:v>0.5</c:v>
                </c:pt>
                <c:pt idx="1904">
                  <c:v>0.5</c:v>
                </c:pt>
                <c:pt idx="1905">
                  <c:v>0.5</c:v>
                </c:pt>
                <c:pt idx="1906">
                  <c:v>0.5</c:v>
                </c:pt>
                <c:pt idx="1907">
                  <c:v>0.5</c:v>
                </c:pt>
                <c:pt idx="1908">
                  <c:v>0.5</c:v>
                </c:pt>
                <c:pt idx="1909">
                  <c:v>0.5</c:v>
                </c:pt>
                <c:pt idx="1910">
                  <c:v>0.5</c:v>
                </c:pt>
                <c:pt idx="1911">
                  <c:v>0.5</c:v>
                </c:pt>
                <c:pt idx="1912">
                  <c:v>0.5</c:v>
                </c:pt>
                <c:pt idx="1913">
                  <c:v>0.5</c:v>
                </c:pt>
                <c:pt idx="1914">
                  <c:v>0.5</c:v>
                </c:pt>
                <c:pt idx="1915">
                  <c:v>0.5</c:v>
                </c:pt>
                <c:pt idx="1916">
                  <c:v>0.5</c:v>
                </c:pt>
                <c:pt idx="1917">
                  <c:v>0.5</c:v>
                </c:pt>
                <c:pt idx="1918">
                  <c:v>0.5</c:v>
                </c:pt>
                <c:pt idx="1919">
                  <c:v>0.5</c:v>
                </c:pt>
                <c:pt idx="1920">
                  <c:v>0.5</c:v>
                </c:pt>
                <c:pt idx="1921">
                  <c:v>0.5</c:v>
                </c:pt>
                <c:pt idx="1922">
                  <c:v>0.5</c:v>
                </c:pt>
                <c:pt idx="1923">
                  <c:v>0.5</c:v>
                </c:pt>
                <c:pt idx="1924">
                  <c:v>0.5</c:v>
                </c:pt>
                <c:pt idx="1925">
                  <c:v>0.5</c:v>
                </c:pt>
                <c:pt idx="1926">
                  <c:v>0.5</c:v>
                </c:pt>
                <c:pt idx="1927">
                  <c:v>0.5</c:v>
                </c:pt>
                <c:pt idx="1928">
                  <c:v>0.5</c:v>
                </c:pt>
                <c:pt idx="1929">
                  <c:v>0.5</c:v>
                </c:pt>
                <c:pt idx="1930">
                  <c:v>0.5</c:v>
                </c:pt>
                <c:pt idx="1931">
                  <c:v>0.5</c:v>
                </c:pt>
                <c:pt idx="1932">
                  <c:v>0.5</c:v>
                </c:pt>
                <c:pt idx="1933">
                  <c:v>0.5</c:v>
                </c:pt>
                <c:pt idx="1934">
                  <c:v>0.5</c:v>
                </c:pt>
                <c:pt idx="1935">
                  <c:v>0.5</c:v>
                </c:pt>
                <c:pt idx="1936">
                  <c:v>0.5</c:v>
                </c:pt>
                <c:pt idx="1937">
                  <c:v>0.5</c:v>
                </c:pt>
                <c:pt idx="1938">
                  <c:v>0.5</c:v>
                </c:pt>
                <c:pt idx="1939">
                  <c:v>0.5</c:v>
                </c:pt>
                <c:pt idx="1940">
                  <c:v>0.5</c:v>
                </c:pt>
                <c:pt idx="1941">
                  <c:v>0.5</c:v>
                </c:pt>
                <c:pt idx="1942">
                  <c:v>0.5</c:v>
                </c:pt>
                <c:pt idx="1943">
                  <c:v>0.5</c:v>
                </c:pt>
                <c:pt idx="1944">
                  <c:v>0.5</c:v>
                </c:pt>
                <c:pt idx="1945">
                  <c:v>0.5</c:v>
                </c:pt>
                <c:pt idx="1946">
                  <c:v>0.5</c:v>
                </c:pt>
                <c:pt idx="1947">
                  <c:v>0.5</c:v>
                </c:pt>
                <c:pt idx="1948">
                  <c:v>0.5</c:v>
                </c:pt>
                <c:pt idx="1949">
                  <c:v>0.5</c:v>
                </c:pt>
                <c:pt idx="1950">
                  <c:v>0.5</c:v>
                </c:pt>
                <c:pt idx="1951">
                  <c:v>0.5</c:v>
                </c:pt>
                <c:pt idx="1952">
                  <c:v>0.5</c:v>
                </c:pt>
                <c:pt idx="1953">
                  <c:v>0.5</c:v>
                </c:pt>
                <c:pt idx="1954">
                  <c:v>0.5</c:v>
                </c:pt>
                <c:pt idx="1955">
                  <c:v>0.5</c:v>
                </c:pt>
                <c:pt idx="1956">
                  <c:v>0.5</c:v>
                </c:pt>
                <c:pt idx="1957">
                  <c:v>0.5</c:v>
                </c:pt>
                <c:pt idx="1958">
                  <c:v>0.5</c:v>
                </c:pt>
                <c:pt idx="1959">
                  <c:v>0.5</c:v>
                </c:pt>
                <c:pt idx="1960">
                  <c:v>0.5</c:v>
                </c:pt>
                <c:pt idx="1961">
                  <c:v>0.5</c:v>
                </c:pt>
                <c:pt idx="1962">
                  <c:v>0.5</c:v>
                </c:pt>
                <c:pt idx="1963">
                  <c:v>0.5</c:v>
                </c:pt>
                <c:pt idx="1964">
                  <c:v>0.5</c:v>
                </c:pt>
                <c:pt idx="1965">
                  <c:v>0.5</c:v>
                </c:pt>
                <c:pt idx="1966">
                  <c:v>0.5</c:v>
                </c:pt>
                <c:pt idx="1967">
                  <c:v>0.5</c:v>
                </c:pt>
                <c:pt idx="1968">
                  <c:v>0.5</c:v>
                </c:pt>
                <c:pt idx="1969">
                  <c:v>0.5</c:v>
                </c:pt>
                <c:pt idx="1970">
                  <c:v>0.5</c:v>
                </c:pt>
                <c:pt idx="1971">
                  <c:v>0.5</c:v>
                </c:pt>
                <c:pt idx="1972">
                  <c:v>0.5</c:v>
                </c:pt>
                <c:pt idx="1973">
                  <c:v>0.5</c:v>
                </c:pt>
                <c:pt idx="1974">
                  <c:v>0.5</c:v>
                </c:pt>
                <c:pt idx="1975">
                  <c:v>0.5</c:v>
                </c:pt>
                <c:pt idx="1976">
                  <c:v>0.5</c:v>
                </c:pt>
                <c:pt idx="1977">
                  <c:v>0.5</c:v>
                </c:pt>
                <c:pt idx="1978">
                  <c:v>0.5</c:v>
                </c:pt>
                <c:pt idx="1979">
                  <c:v>0.5</c:v>
                </c:pt>
                <c:pt idx="1980">
                  <c:v>0.5</c:v>
                </c:pt>
                <c:pt idx="1981">
                  <c:v>0.5</c:v>
                </c:pt>
                <c:pt idx="1982">
                  <c:v>0.5</c:v>
                </c:pt>
                <c:pt idx="1983">
                  <c:v>0.5</c:v>
                </c:pt>
                <c:pt idx="1984">
                  <c:v>0.5</c:v>
                </c:pt>
                <c:pt idx="1985">
                  <c:v>0.5</c:v>
                </c:pt>
                <c:pt idx="1986">
                  <c:v>0.5</c:v>
                </c:pt>
                <c:pt idx="1987">
                  <c:v>0.5</c:v>
                </c:pt>
                <c:pt idx="1988">
                  <c:v>0.5</c:v>
                </c:pt>
                <c:pt idx="1989">
                  <c:v>0.5</c:v>
                </c:pt>
                <c:pt idx="1990">
                  <c:v>0.5</c:v>
                </c:pt>
                <c:pt idx="1991">
                  <c:v>0.5</c:v>
                </c:pt>
                <c:pt idx="1992">
                  <c:v>0.5</c:v>
                </c:pt>
                <c:pt idx="1993">
                  <c:v>0.5</c:v>
                </c:pt>
                <c:pt idx="1994">
                  <c:v>0.5</c:v>
                </c:pt>
                <c:pt idx="1995">
                  <c:v>0.5</c:v>
                </c:pt>
                <c:pt idx="1996">
                  <c:v>0.5</c:v>
                </c:pt>
                <c:pt idx="1997">
                  <c:v>0.5</c:v>
                </c:pt>
                <c:pt idx="1998">
                  <c:v>0.5</c:v>
                </c:pt>
                <c:pt idx="1999">
                  <c:v>0.5</c:v>
                </c:pt>
                <c:pt idx="2000">
                  <c:v>0.5</c:v>
                </c:pt>
                <c:pt idx="2001">
                  <c:v>0.5</c:v>
                </c:pt>
                <c:pt idx="2002">
                  <c:v>0.5</c:v>
                </c:pt>
                <c:pt idx="2003">
                  <c:v>0.5</c:v>
                </c:pt>
                <c:pt idx="2004">
                  <c:v>0.5</c:v>
                </c:pt>
                <c:pt idx="2005">
                  <c:v>0.5</c:v>
                </c:pt>
                <c:pt idx="2006">
                  <c:v>0.5</c:v>
                </c:pt>
                <c:pt idx="2007">
                  <c:v>0.5</c:v>
                </c:pt>
                <c:pt idx="2008">
                  <c:v>0.5</c:v>
                </c:pt>
                <c:pt idx="2009">
                  <c:v>0.5</c:v>
                </c:pt>
                <c:pt idx="2010">
                  <c:v>0.5</c:v>
                </c:pt>
                <c:pt idx="2011">
                  <c:v>0.5</c:v>
                </c:pt>
                <c:pt idx="2012">
                  <c:v>0.5</c:v>
                </c:pt>
                <c:pt idx="2013">
                  <c:v>0.5</c:v>
                </c:pt>
                <c:pt idx="2014">
                  <c:v>0.5</c:v>
                </c:pt>
                <c:pt idx="2015">
                  <c:v>0.5</c:v>
                </c:pt>
                <c:pt idx="2016">
                  <c:v>0.5</c:v>
                </c:pt>
                <c:pt idx="2017">
                  <c:v>0.5</c:v>
                </c:pt>
                <c:pt idx="2018">
                  <c:v>0.5</c:v>
                </c:pt>
                <c:pt idx="2019">
                  <c:v>0.5</c:v>
                </c:pt>
                <c:pt idx="2020">
                  <c:v>0.5</c:v>
                </c:pt>
                <c:pt idx="2021">
                  <c:v>0.5</c:v>
                </c:pt>
                <c:pt idx="2022">
                  <c:v>0.5</c:v>
                </c:pt>
                <c:pt idx="2023">
                  <c:v>0.5</c:v>
                </c:pt>
                <c:pt idx="2024">
                  <c:v>0.5</c:v>
                </c:pt>
                <c:pt idx="2025">
                  <c:v>0.5</c:v>
                </c:pt>
                <c:pt idx="2026">
                  <c:v>0.5</c:v>
                </c:pt>
                <c:pt idx="2027">
                  <c:v>0.5</c:v>
                </c:pt>
                <c:pt idx="2028">
                  <c:v>0.5</c:v>
                </c:pt>
                <c:pt idx="2029">
                  <c:v>0.5</c:v>
                </c:pt>
                <c:pt idx="2030">
                  <c:v>0.5</c:v>
                </c:pt>
                <c:pt idx="2031">
                  <c:v>0.5</c:v>
                </c:pt>
                <c:pt idx="2032">
                  <c:v>0.5</c:v>
                </c:pt>
                <c:pt idx="2033">
                  <c:v>0.5</c:v>
                </c:pt>
                <c:pt idx="2034">
                  <c:v>0.5</c:v>
                </c:pt>
                <c:pt idx="2035">
                  <c:v>0.5</c:v>
                </c:pt>
                <c:pt idx="2036">
                  <c:v>0.5</c:v>
                </c:pt>
                <c:pt idx="2037">
                  <c:v>0.5</c:v>
                </c:pt>
                <c:pt idx="2038">
                  <c:v>0.5</c:v>
                </c:pt>
                <c:pt idx="2039">
                  <c:v>0.5</c:v>
                </c:pt>
                <c:pt idx="2040">
                  <c:v>0.5</c:v>
                </c:pt>
                <c:pt idx="2041">
                  <c:v>0.5</c:v>
                </c:pt>
                <c:pt idx="2042">
                  <c:v>0.5</c:v>
                </c:pt>
                <c:pt idx="2043">
                  <c:v>0.5</c:v>
                </c:pt>
                <c:pt idx="2044">
                  <c:v>0.5</c:v>
                </c:pt>
                <c:pt idx="2045">
                  <c:v>0.5</c:v>
                </c:pt>
                <c:pt idx="2046">
                  <c:v>0.5</c:v>
                </c:pt>
                <c:pt idx="2047">
                  <c:v>0.5</c:v>
                </c:pt>
                <c:pt idx="2048">
                  <c:v>0.5</c:v>
                </c:pt>
                <c:pt idx="2049">
                  <c:v>0.5</c:v>
                </c:pt>
                <c:pt idx="2050">
                  <c:v>0.5</c:v>
                </c:pt>
                <c:pt idx="2051">
                  <c:v>0.5</c:v>
                </c:pt>
                <c:pt idx="2052">
                  <c:v>0.5</c:v>
                </c:pt>
                <c:pt idx="2053">
                  <c:v>0.5</c:v>
                </c:pt>
                <c:pt idx="2054">
                  <c:v>0.5</c:v>
                </c:pt>
                <c:pt idx="2055">
                  <c:v>0.5</c:v>
                </c:pt>
                <c:pt idx="2056">
                  <c:v>0.5</c:v>
                </c:pt>
                <c:pt idx="2057">
                  <c:v>0.5</c:v>
                </c:pt>
                <c:pt idx="2058">
                  <c:v>0.5</c:v>
                </c:pt>
                <c:pt idx="2059">
                  <c:v>0.5</c:v>
                </c:pt>
                <c:pt idx="2060">
                  <c:v>0.5</c:v>
                </c:pt>
                <c:pt idx="2061">
                  <c:v>0.5</c:v>
                </c:pt>
                <c:pt idx="2062">
                  <c:v>0.5</c:v>
                </c:pt>
                <c:pt idx="2063">
                  <c:v>0.5</c:v>
                </c:pt>
                <c:pt idx="2064">
                  <c:v>0.5</c:v>
                </c:pt>
                <c:pt idx="2065">
                  <c:v>0.5</c:v>
                </c:pt>
                <c:pt idx="2066">
                  <c:v>0.5</c:v>
                </c:pt>
                <c:pt idx="2067">
                  <c:v>0.5</c:v>
                </c:pt>
                <c:pt idx="2068">
                  <c:v>0.5</c:v>
                </c:pt>
                <c:pt idx="2069">
                  <c:v>0.5</c:v>
                </c:pt>
                <c:pt idx="2070">
                  <c:v>0.5</c:v>
                </c:pt>
                <c:pt idx="2071">
                  <c:v>0.5</c:v>
                </c:pt>
                <c:pt idx="2072">
                  <c:v>0.5</c:v>
                </c:pt>
                <c:pt idx="2073">
                  <c:v>0.5</c:v>
                </c:pt>
                <c:pt idx="2074">
                  <c:v>0.5</c:v>
                </c:pt>
                <c:pt idx="2075">
                  <c:v>0.5</c:v>
                </c:pt>
                <c:pt idx="2076">
                  <c:v>0.5</c:v>
                </c:pt>
                <c:pt idx="2077">
                  <c:v>0.5</c:v>
                </c:pt>
                <c:pt idx="2078">
                  <c:v>0.5</c:v>
                </c:pt>
                <c:pt idx="2079">
                  <c:v>0.5</c:v>
                </c:pt>
                <c:pt idx="2080">
                  <c:v>0.5</c:v>
                </c:pt>
                <c:pt idx="2081">
                  <c:v>0.5</c:v>
                </c:pt>
                <c:pt idx="2082">
                  <c:v>0.5</c:v>
                </c:pt>
                <c:pt idx="2083">
                  <c:v>0.5</c:v>
                </c:pt>
                <c:pt idx="2084">
                  <c:v>0.5</c:v>
                </c:pt>
                <c:pt idx="2085">
                  <c:v>0.5</c:v>
                </c:pt>
                <c:pt idx="2086">
                  <c:v>0.5</c:v>
                </c:pt>
                <c:pt idx="2087">
                  <c:v>0.5</c:v>
                </c:pt>
                <c:pt idx="2088">
                  <c:v>0.5</c:v>
                </c:pt>
                <c:pt idx="2089">
                  <c:v>0.5</c:v>
                </c:pt>
                <c:pt idx="2090">
                  <c:v>0.5</c:v>
                </c:pt>
                <c:pt idx="2091">
                  <c:v>0.5</c:v>
                </c:pt>
                <c:pt idx="2092">
                  <c:v>0.5</c:v>
                </c:pt>
                <c:pt idx="2093">
                  <c:v>0.5</c:v>
                </c:pt>
                <c:pt idx="2094">
                  <c:v>0.5</c:v>
                </c:pt>
                <c:pt idx="2095">
                  <c:v>0.5</c:v>
                </c:pt>
                <c:pt idx="2096">
                  <c:v>0.5</c:v>
                </c:pt>
                <c:pt idx="2097">
                  <c:v>0.5</c:v>
                </c:pt>
                <c:pt idx="2098">
                  <c:v>0.5</c:v>
                </c:pt>
                <c:pt idx="2099">
                  <c:v>0.5</c:v>
                </c:pt>
                <c:pt idx="2100">
                  <c:v>0.5</c:v>
                </c:pt>
                <c:pt idx="2101">
                  <c:v>0.5</c:v>
                </c:pt>
                <c:pt idx="2102">
                  <c:v>0.5</c:v>
                </c:pt>
                <c:pt idx="2103">
                  <c:v>0.5</c:v>
                </c:pt>
                <c:pt idx="2104">
                  <c:v>0.5</c:v>
                </c:pt>
                <c:pt idx="2105">
                  <c:v>0.5</c:v>
                </c:pt>
                <c:pt idx="2106">
                  <c:v>0.5</c:v>
                </c:pt>
                <c:pt idx="2107">
                  <c:v>0.5</c:v>
                </c:pt>
                <c:pt idx="2108">
                  <c:v>0.5</c:v>
                </c:pt>
                <c:pt idx="2109">
                  <c:v>0.5</c:v>
                </c:pt>
                <c:pt idx="2110">
                  <c:v>0.5</c:v>
                </c:pt>
                <c:pt idx="2111">
                  <c:v>0.5</c:v>
                </c:pt>
                <c:pt idx="2112">
                  <c:v>0.5</c:v>
                </c:pt>
                <c:pt idx="2113">
                  <c:v>0.5</c:v>
                </c:pt>
                <c:pt idx="2114">
                  <c:v>0.5</c:v>
                </c:pt>
                <c:pt idx="2115">
                  <c:v>0.5</c:v>
                </c:pt>
                <c:pt idx="2116">
                  <c:v>0.5</c:v>
                </c:pt>
                <c:pt idx="2117">
                  <c:v>0.5</c:v>
                </c:pt>
                <c:pt idx="2118">
                  <c:v>0.5</c:v>
                </c:pt>
                <c:pt idx="2119">
                  <c:v>0.5</c:v>
                </c:pt>
                <c:pt idx="2120">
                  <c:v>0.5</c:v>
                </c:pt>
                <c:pt idx="2121">
                  <c:v>0.5</c:v>
                </c:pt>
                <c:pt idx="2122">
                  <c:v>0.5</c:v>
                </c:pt>
                <c:pt idx="2123">
                  <c:v>0.5</c:v>
                </c:pt>
                <c:pt idx="2124">
                  <c:v>0.5</c:v>
                </c:pt>
                <c:pt idx="2125">
                  <c:v>0.5</c:v>
                </c:pt>
                <c:pt idx="2126">
                  <c:v>0.5</c:v>
                </c:pt>
                <c:pt idx="2127">
                  <c:v>0.5</c:v>
                </c:pt>
                <c:pt idx="2128">
                  <c:v>0.5</c:v>
                </c:pt>
                <c:pt idx="2129">
                  <c:v>0.5</c:v>
                </c:pt>
                <c:pt idx="2130">
                  <c:v>0.5</c:v>
                </c:pt>
                <c:pt idx="2131">
                  <c:v>0.5</c:v>
                </c:pt>
                <c:pt idx="2132">
                  <c:v>0.5</c:v>
                </c:pt>
                <c:pt idx="2133">
                  <c:v>0.5</c:v>
                </c:pt>
                <c:pt idx="2134">
                  <c:v>0.5</c:v>
                </c:pt>
                <c:pt idx="2135">
                  <c:v>0.5</c:v>
                </c:pt>
                <c:pt idx="2136">
                  <c:v>0.5</c:v>
                </c:pt>
                <c:pt idx="2137">
                  <c:v>0.5</c:v>
                </c:pt>
                <c:pt idx="2138">
                  <c:v>0.5</c:v>
                </c:pt>
                <c:pt idx="2139">
                  <c:v>0.5</c:v>
                </c:pt>
                <c:pt idx="2140">
                  <c:v>0.5</c:v>
                </c:pt>
                <c:pt idx="2141">
                  <c:v>0.5</c:v>
                </c:pt>
                <c:pt idx="2142">
                  <c:v>0.5</c:v>
                </c:pt>
                <c:pt idx="2143">
                  <c:v>0.5</c:v>
                </c:pt>
                <c:pt idx="2144">
                  <c:v>0.5</c:v>
                </c:pt>
                <c:pt idx="2145">
                  <c:v>0.5</c:v>
                </c:pt>
                <c:pt idx="2146">
                  <c:v>0.5</c:v>
                </c:pt>
                <c:pt idx="2147">
                  <c:v>0.5</c:v>
                </c:pt>
                <c:pt idx="2148">
                  <c:v>0.5</c:v>
                </c:pt>
                <c:pt idx="2149">
                  <c:v>0.5</c:v>
                </c:pt>
                <c:pt idx="2150">
                  <c:v>0.5</c:v>
                </c:pt>
                <c:pt idx="2151">
                  <c:v>0.5</c:v>
                </c:pt>
                <c:pt idx="2152">
                  <c:v>0.5</c:v>
                </c:pt>
                <c:pt idx="2153">
                  <c:v>0.5</c:v>
                </c:pt>
                <c:pt idx="2154">
                  <c:v>0.5</c:v>
                </c:pt>
                <c:pt idx="2155">
                  <c:v>0.5</c:v>
                </c:pt>
                <c:pt idx="2156">
                  <c:v>0.5</c:v>
                </c:pt>
                <c:pt idx="2157">
                  <c:v>0.5</c:v>
                </c:pt>
                <c:pt idx="2158">
                  <c:v>0.5</c:v>
                </c:pt>
                <c:pt idx="2159">
                  <c:v>0.5</c:v>
                </c:pt>
                <c:pt idx="2160">
                  <c:v>0.5</c:v>
                </c:pt>
                <c:pt idx="2161">
                  <c:v>0.5</c:v>
                </c:pt>
                <c:pt idx="2162">
                  <c:v>0.5</c:v>
                </c:pt>
                <c:pt idx="2163">
                  <c:v>0.5</c:v>
                </c:pt>
                <c:pt idx="2164">
                  <c:v>0.5</c:v>
                </c:pt>
                <c:pt idx="2165">
                  <c:v>0.5</c:v>
                </c:pt>
                <c:pt idx="2166">
                  <c:v>0.5</c:v>
                </c:pt>
                <c:pt idx="2167">
                  <c:v>0.5</c:v>
                </c:pt>
                <c:pt idx="2168">
                  <c:v>0.5</c:v>
                </c:pt>
                <c:pt idx="2169">
                  <c:v>0.5</c:v>
                </c:pt>
                <c:pt idx="2170">
                  <c:v>0.5</c:v>
                </c:pt>
                <c:pt idx="2171">
                  <c:v>0.5</c:v>
                </c:pt>
                <c:pt idx="2172">
                  <c:v>0.5</c:v>
                </c:pt>
                <c:pt idx="2173">
                  <c:v>0.5</c:v>
                </c:pt>
                <c:pt idx="2174">
                  <c:v>0.75</c:v>
                </c:pt>
                <c:pt idx="2175">
                  <c:v>0.75</c:v>
                </c:pt>
                <c:pt idx="2176">
                  <c:v>0.75</c:v>
                </c:pt>
                <c:pt idx="2177">
                  <c:v>0.75</c:v>
                </c:pt>
                <c:pt idx="2178">
                  <c:v>0.75</c:v>
                </c:pt>
                <c:pt idx="2179">
                  <c:v>0.75</c:v>
                </c:pt>
                <c:pt idx="2180">
                  <c:v>0.75</c:v>
                </c:pt>
                <c:pt idx="2181">
                  <c:v>0.75</c:v>
                </c:pt>
                <c:pt idx="2182">
                  <c:v>0.75</c:v>
                </c:pt>
                <c:pt idx="2183">
                  <c:v>0.75</c:v>
                </c:pt>
                <c:pt idx="2184">
                  <c:v>0.75</c:v>
                </c:pt>
                <c:pt idx="2185">
                  <c:v>0.75</c:v>
                </c:pt>
                <c:pt idx="2186">
                  <c:v>0.75</c:v>
                </c:pt>
                <c:pt idx="2187">
                  <c:v>0.75</c:v>
                </c:pt>
                <c:pt idx="2188">
                  <c:v>0.75</c:v>
                </c:pt>
                <c:pt idx="2189">
                  <c:v>0.75</c:v>
                </c:pt>
                <c:pt idx="2190">
                  <c:v>0.75</c:v>
                </c:pt>
                <c:pt idx="2191">
                  <c:v>0.75</c:v>
                </c:pt>
                <c:pt idx="2192">
                  <c:v>0.75</c:v>
                </c:pt>
                <c:pt idx="2193">
                  <c:v>0.75</c:v>
                </c:pt>
                <c:pt idx="2194">
                  <c:v>0.75</c:v>
                </c:pt>
                <c:pt idx="2195">
                  <c:v>0.75</c:v>
                </c:pt>
                <c:pt idx="2196">
                  <c:v>0.75</c:v>
                </c:pt>
                <c:pt idx="2197">
                  <c:v>0.75</c:v>
                </c:pt>
                <c:pt idx="2198">
                  <c:v>0.75</c:v>
                </c:pt>
                <c:pt idx="2199">
                  <c:v>0.75</c:v>
                </c:pt>
                <c:pt idx="2200">
                  <c:v>0.75</c:v>
                </c:pt>
                <c:pt idx="2201">
                  <c:v>0.75</c:v>
                </c:pt>
                <c:pt idx="2202">
                  <c:v>0.75</c:v>
                </c:pt>
                <c:pt idx="2203">
                  <c:v>0.75</c:v>
                </c:pt>
                <c:pt idx="2204">
                  <c:v>0.75</c:v>
                </c:pt>
                <c:pt idx="2205">
                  <c:v>0.75</c:v>
                </c:pt>
                <c:pt idx="2206">
                  <c:v>0.75</c:v>
                </c:pt>
                <c:pt idx="2207">
                  <c:v>0.75</c:v>
                </c:pt>
                <c:pt idx="2208">
                  <c:v>0.75</c:v>
                </c:pt>
                <c:pt idx="2209">
                  <c:v>0.75</c:v>
                </c:pt>
                <c:pt idx="2210">
                  <c:v>0.75</c:v>
                </c:pt>
                <c:pt idx="2211">
                  <c:v>0.75</c:v>
                </c:pt>
                <c:pt idx="2212">
                  <c:v>0.75</c:v>
                </c:pt>
                <c:pt idx="2213">
                  <c:v>0.75</c:v>
                </c:pt>
                <c:pt idx="2214">
                  <c:v>0.75</c:v>
                </c:pt>
                <c:pt idx="2215">
                  <c:v>0.75</c:v>
                </c:pt>
                <c:pt idx="2216">
                  <c:v>0.75</c:v>
                </c:pt>
                <c:pt idx="2217">
                  <c:v>0.75</c:v>
                </c:pt>
                <c:pt idx="2218">
                  <c:v>0.75</c:v>
                </c:pt>
                <c:pt idx="2219">
                  <c:v>0.75</c:v>
                </c:pt>
                <c:pt idx="2220">
                  <c:v>0.75</c:v>
                </c:pt>
                <c:pt idx="2221">
                  <c:v>0.75</c:v>
                </c:pt>
                <c:pt idx="2222">
                  <c:v>0.75</c:v>
                </c:pt>
                <c:pt idx="2223">
                  <c:v>0.75</c:v>
                </c:pt>
                <c:pt idx="2224">
                  <c:v>0.75</c:v>
                </c:pt>
                <c:pt idx="2225">
                  <c:v>0.75</c:v>
                </c:pt>
                <c:pt idx="2226">
                  <c:v>0.75</c:v>
                </c:pt>
                <c:pt idx="2227">
                  <c:v>0.75</c:v>
                </c:pt>
                <c:pt idx="2228">
                  <c:v>0.75</c:v>
                </c:pt>
                <c:pt idx="2229">
                  <c:v>0.75</c:v>
                </c:pt>
                <c:pt idx="2230">
                  <c:v>0.75</c:v>
                </c:pt>
                <c:pt idx="2231">
                  <c:v>0.75</c:v>
                </c:pt>
                <c:pt idx="2232">
                  <c:v>0.75</c:v>
                </c:pt>
                <c:pt idx="2233">
                  <c:v>0.75</c:v>
                </c:pt>
                <c:pt idx="2234">
                  <c:v>0.75</c:v>
                </c:pt>
                <c:pt idx="2235">
                  <c:v>0.75</c:v>
                </c:pt>
                <c:pt idx="2236">
                  <c:v>0.75</c:v>
                </c:pt>
                <c:pt idx="2237">
                  <c:v>0.75</c:v>
                </c:pt>
                <c:pt idx="2238">
                  <c:v>0.75</c:v>
                </c:pt>
                <c:pt idx="2239">
                  <c:v>0.75</c:v>
                </c:pt>
                <c:pt idx="2240">
                  <c:v>0.75</c:v>
                </c:pt>
                <c:pt idx="2241">
                  <c:v>0.75</c:v>
                </c:pt>
                <c:pt idx="2242">
                  <c:v>0.75</c:v>
                </c:pt>
                <c:pt idx="2243">
                  <c:v>0.75</c:v>
                </c:pt>
                <c:pt idx="2244">
                  <c:v>0.75</c:v>
                </c:pt>
                <c:pt idx="2245">
                  <c:v>0.75</c:v>
                </c:pt>
                <c:pt idx="2246">
                  <c:v>0.75</c:v>
                </c:pt>
                <c:pt idx="2247">
                  <c:v>0.75</c:v>
                </c:pt>
                <c:pt idx="2248">
                  <c:v>0.75</c:v>
                </c:pt>
                <c:pt idx="2249">
                  <c:v>0.75</c:v>
                </c:pt>
                <c:pt idx="2250">
                  <c:v>0.75</c:v>
                </c:pt>
                <c:pt idx="2251">
                  <c:v>0.75</c:v>
                </c:pt>
                <c:pt idx="2252">
                  <c:v>0.75</c:v>
                </c:pt>
                <c:pt idx="2253">
                  <c:v>0.75</c:v>
                </c:pt>
                <c:pt idx="2254">
                  <c:v>0.75</c:v>
                </c:pt>
                <c:pt idx="2255">
                  <c:v>0.75</c:v>
                </c:pt>
                <c:pt idx="2256">
                  <c:v>0.75</c:v>
                </c:pt>
                <c:pt idx="2257">
                  <c:v>0.75</c:v>
                </c:pt>
                <c:pt idx="2258">
                  <c:v>0.75</c:v>
                </c:pt>
                <c:pt idx="2259">
                  <c:v>0.75</c:v>
                </c:pt>
                <c:pt idx="2260">
                  <c:v>0.75</c:v>
                </c:pt>
                <c:pt idx="2261">
                  <c:v>0.75</c:v>
                </c:pt>
                <c:pt idx="2262">
                  <c:v>0.75</c:v>
                </c:pt>
                <c:pt idx="2263">
                  <c:v>0.75</c:v>
                </c:pt>
                <c:pt idx="2264">
                  <c:v>0.75</c:v>
                </c:pt>
                <c:pt idx="2265">
                  <c:v>0.75</c:v>
                </c:pt>
                <c:pt idx="2266">
                  <c:v>1</c:v>
                </c:pt>
                <c:pt idx="2267">
                  <c:v>1</c:v>
                </c:pt>
                <c:pt idx="2268">
                  <c:v>1</c:v>
                </c:pt>
                <c:pt idx="2269">
                  <c:v>1</c:v>
                </c:pt>
                <c:pt idx="2270">
                  <c:v>1</c:v>
                </c:pt>
                <c:pt idx="2271">
                  <c:v>1</c:v>
                </c:pt>
                <c:pt idx="2272">
                  <c:v>1</c:v>
                </c:pt>
                <c:pt idx="2273">
                  <c:v>1</c:v>
                </c:pt>
                <c:pt idx="2274">
                  <c:v>1</c:v>
                </c:pt>
                <c:pt idx="2275">
                  <c:v>1</c:v>
                </c:pt>
                <c:pt idx="2276">
                  <c:v>1</c:v>
                </c:pt>
                <c:pt idx="2277">
                  <c:v>1</c:v>
                </c:pt>
                <c:pt idx="2278">
                  <c:v>1</c:v>
                </c:pt>
                <c:pt idx="2279">
                  <c:v>1</c:v>
                </c:pt>
                <c:pt idx="2280">
                  <c:v>1</c:v>
                </c:pt>
                <c:pt idx="2281">
                  <c:v>1</c:v>
                </c:pt>
                <c:pt idx="2282">
                  <c:v>1</c:v>
                </c:pt>
                <c:pt idx="2283">
                  <c:v>1</c:v>
                </c:pt>
                <c:pt idx="2284">
                  <c:v>1</c:v>
                </c:pt>
                <c:pt idx="2285">
                  <c:v>1</c:v>
                </c:pt>
                <c:pt idx="2286">
                  <c:v>1</c:v>
                </c:pt>
                <c:pt idx="2287">
                  <c:v>1</c:v>
                </c:pt>
                <c:pt idx="2288">
                  <c:v>1</c:v>
                </c:pt>
                <c:pt idx="2289">
                  <c:v>1</c:v>
                </c:pt>
                <c:pt idx="2290">
                  <c:v>1</c:v>
                </c:pt>
                <c:pt idx="2291">
                  <c:v>1</c:v>
                </c:pt>
                <c:pt idx="2292">
                  <c:v>1</c:v>
                </c:pt>
                <c:pt idx="2293">
                  <c:v>1</c:v>
                </c:pt>
                <c:pt idx="2294">
                  <c:v>1</c:v>
                </c:pt>
                <c:pt idx="2295">
                  <c:v>1</c:v>
                </c:pt>
                <c:pt idx="2296">
                  <c:v>1</c:v>
                </c:pt>
                <c:pt idx="2297">
                  <c:v>1</c:v>
                </c:pt>
                <c:pt idx="2298">
                  <c:v>1</c:v>
                </c:pt>
                <c:pt idx="2299">
                  <c:v>1</c:v>
                </c:pt>
                <c:pt idx="2300">
                  <c:v>1</c:v>
                </c:pt>
                <c:pt idx="2301">
                  <c:v>1</c:v>
                </c:pt>
                <c:pt idx="2302">
                  <c:v>1</c:v>
                </c:pt>
                <c:pt idx="2303">
                  <c:v>1</c:v>
                </c:pt>
                <c:pt idx="2304">
                  <c:v>1</c:v>
                </c:pt>
                <c:pt idx="2305">
                  <c:v>1</c:v>
                </c:pt>
                <c:pt idx="2306">
                  <c:v>1</c:v>
                </c:pt>
                <c:pt idx="2307">
                  <c:v>1</c:v>
                </c:pt>
                <c:pt idx="2308">
                  <c:v>1</c:v>
                </c:pt>
                <c:pt idx="2309">
                  <c:v>1</c:v>
                </c:pt>
                <c:pt idx="2310">
                  <c:v>1</c:v>
                </c:pt>
                <c:pt idx="2311">
                  <c:v>1</c:v>
                </c:pt>
                <c:pt idx="2312">
                  <c:v>1</c:v>
                </c:pt>
                <c:pt idx="2313">
                  <c:v>1</c:v>
                </c:pt>
                <c:pt idx="2314">
                  <c:v>1</c:v>
                </c:pt>
                <c:pt idx="2315">
                  <c:v>1</c:v>
                </c:pt>
                <c:pt idx="2316">
                  <c:v>1</c:v>
                </c:pt>
                <c:pt idx="2317">
                  <c:v>1</c:v>
                </c:pt>
                <c:pt idx="2318">
                  <c:v>1</c:v>
                </c:pt>
                <c:pt idx="2319">
                  <c:v>1</c:v>
                </c:pt>
                <c:pt idx="2320">
                  <c:v>1</c:v>
                </c:pt>
                <c:pt idx="2321">
                  <c:v>1</c:v>
                </c:pt>
                <c:pt idx="2322">
                  <c:v>1</c:v>
                </c:pt>
                <c:pt idx="2323">
                  <c:v>1</c:v>
                </c:pt>
                <c:pt idx="2324">
                  <c:v>1</c:v>
                </c:pt>
                <c:pt idx="2325">
                  <c:v>1</c:v>
                </c:pt>
                <c:pt idx="2326">
                  <c:v>1</c:v>
                </c:pt>
                <c:pt idx="2327">
                  <c:v>1</c:v>
                </c:pt>
                <c:pt idx="2328">
                  <c:v>1</c:v>
                </c:pt>
                <c:pt idx="2329">
                  <c:v>1</c:v>
                </c:pt>
                <c:pt idx="2330">
                  <c:v>1</c:v>
                </c:pt>
                <c:pt idx="2331">
                  <c:v>1</c:v>
                </c:pt>
                <c:pt idx="2332">
                  <c:v>1</c:v>
                </c:pt>
                <c:pt idx="2333">
                  <c:v>1</c:v>
                </c:pt>
                <c:pt idx="2334">
                  <c:v>1</c:v>
                </c:pt>
                <c:pt idx="2335">
                  <c:v>1</c:v>
                </c:pt>
                <c:pt idx="2336">
                  <c:v>1</c:v>
                </c:pt>
                <c:pt idx="2337">
                  <c:v>1</c:v>
                </c:pt>
                <c:pt idx="2338">
                  <c:v>1</c:v>
                </c:pt>
                <c:pt idx="2339">
                  <c:v>1</c:v>
                </c:pt>
                <c:pt idx="2340">
                  <c:v>1</c:v>
                </c:pt>
                <c:pt idx="2341">
                  <c:v>1</c:v>
                </c:pt>
                <c:pt idx="2342">
                  <c:v>1</c:v>
                </c:pt>
                <c:pt idx="2343">
                  <c:v>1</c:v>
                </c:pt>
                <c:pt idx="2344">
                  <c:v>1</c:v>
                </c:pt>
                <c:pt idx="2345">
                  <c:v>1</c:v>
                </c:pt>
                <c:pt idx="2346">
                  <c:v>1</c:v>
                </c:pt>
                <c:pt idx="2347">
                  <c:v>1</c:v>
                </c:pt>
                <c:pt idx="2348">
                  <c:v>1</c:v>
                </c:pt>
                <c:pt idx="2349">
                  <c:v>1</c:v>
                </c:pt>
                <c:pt idx="2350">
                  <c:v>1</c:v>
                </c:pt>
                <c:pt idx="2351">
                  <c:v>1</c:v>
                </c:pt>
                <c:pt idx="2352">
                  <c:v>1</c:v>
                </c:pt>
                <c:pt idx="2353">
                  <c:v>1</c:v>
                </c:pt>
                <c:pt idx="2354">
                  <c:v>1</c:v>
                </c:pt>
                <c:pt idx="2355">
                  <c:v>1</c:v>
                </c:pt>
                <c:pt idx="2356">
                  <c:v>1</c:v>
                </c:pt>
                <c:pt idx="2357">
                  <c:v>1.25</c:v>
                </c:pt>
                <c:pt idx="2358">
                  <c:v>1.25</c:v>
                </c:pt>
                <c:pt idx="2359">
                  <c:v>1.25</c:v>
                </c:pt>
                <c:pt idx="2360">
                  <c:v>1.25</c:v>
                </c:pt>
                <c:pt idx="2361">
                  <c:v>1.25</c:v>
                </c:pt>
                <c:pt idx="2362">
                  <c:v>1.25</c:v>
                </c:pt>
                <c:pt idx="2363">
                  <c:v>1.25</c:v>
                </c:pt>
                <c:pt idx="2364">
                  <c:v>1.25</c:v>
                </c:pt>
                <c:pt idx="2365">
                  <c:v>1.25</c:v>
                </c:pt>
                <c:pt idx="2366">
                  <c:v>1.25</c:v>
                </c:pt>
                <c:pt idx="2367">
                  <c:v>1.25</c:v>
                </c:pt>
                <c:pt idx="2368">
                  <c:v>1.25</c:v>
                </c:pt>
                <c:pt idx="2369">
                  <c:v>1.25</c:v>
                </c:pt>
                <c:pt idx="2370">
                  <c:v>1.25</c:v>
                </c:pt>
                <c:pt idx="2371">
                  <c:v>1.25</c:v>
                </c:pt>
                <c:pt idx="2372">
                  <c:v>1.25</c:v>
                </c:pt>
                <c:pt idx="2373">
                  <c:v>1.25</c:v>
                </c:pt>
                <c:pt idx="2374">
                  <c:v>1.25</c:v>
                </c:pt>
                <c:pt idx="2375">
                  <c:v>1.25</c:v>
                </c:pt>
                <c:pt idx="2376">
                  <c:v>1.25</c:v>
                </c:pt>
                <c:pt idx="2377">
                  <c:v>1.25</c:v>
                </c:pt>
                <c:pt idx="2378">
                  <c:v>1.25</c:v>
                </c:pt>
                <c:pt idx="2379">
                  <c:v>1.25</c:v>
                </c:pt>
                <c:pt idx="2380">
                  <c:v>1.25</c:v>
                </c:pt>
                <c:pt idx="2381">
                  <c:v>1.25</c:v>
                </c:pt>
                <c:pt idx="2382">
                  <c:v>1.25</c:v>
                </c:pt>
                <c:pt idx="2383">
                  <c:v>1.25</c:v>
                </c:pt>
                <c:pt idx="2384">
                  <c:v>1.25</c:v>
                </c:pt>
                <c:pt idx="2385">
                  <c:v>1.25</c:v>
                </c:pt>
                <c:pt idx="2386">
                  <c:v>1.25</c:v>
                </c:pt>
                <c:pt idx="2387">
                  <c:v>1.25</c:v>
                </c:pt>
                <c:pt idx="2388">
                  <c:v>1.25</c:v>
                </c:pt>
                <c:pt idx="2389">
                  <c:v>1.25</c:v>
                </c:pt>
                <c:pt idx="2390">
                  <c:v>1.25</c:v>
                </c:pt>
                <c:pt idx="2391">
                  <c:v>1.25</c:v>
                </c:pt>
                <c:pt idx="2392">
                  <c:v>1.25</c:v>
                </c:pt>
                <c:pt idx="2393">
                  <c:v>1.25</c:v>
                </c:pt>
                <c:pt idx="2394">
                  <c:v>1.25</c:v>
                </c:pt>
                <c:pt idx="2395">
                  <c:v>1.25</c:v>
                </c:pt>
                <c:pt idx="2396">
                  <c:v>1.25</c:v>
                </c:pt>
                <c:pt idx="2397">
                  <c:v>1.25</c:v>
                </c:pt>
                <c:pt idx="2398">
                  <c:v>1.25</c:v>
                </c:pt>
                <c:pt idx="2399">
                  <c:v>1.25</c:v>
                </c:pt>
                <c:pt idx="2400">
                  <c:v>1.25</c:v>
                </c:pt>
                <c:pt idx="2401">
                  <c:v>1.25</c:v>
                </c:pt>
                <c:pt idx="2402">
                  <c:v>1.25</c:v>
                </c:pt>
                <c:pt idx="2403">
                  <c:v>1.25</c:v>
                </c:pt>
                <c:pt idx="2404">
                  <c:v>1.25</c:v>
                </c:pt>
                <c:pt idx="2405">
                  <c:v>1.25</c:v>
                </c:pt>
                <c:pt idx="2406">
                  <c:v>1.25</c:v>
                </c:pt>
                <c:pt idx="2407">
                  <c:v>1.25</c:v>
                </c:pt>
                <c:pt idx="2408">
                  <c:v>1.25</c:v>
                </c:pt>
                <c:pt idx="2409">
                  <c:v>1.25</c:v>
                </c:pt>
                <c:pt idx="2410">
                  <c:v>1.25</c:v>
                </c:pt>
                <c:pt idx="2411">
                  <c:v>1.25</c:v>
                </c:pt>
                <c:pt idx="2412">
                  <c:v>1.25</c:v>
                </c:pt>
                <c:pt idx="2413">
                  <c:v>1.25</c:v>
                </c:pt>
                <c:pt idx="2414">
                  <c:v>1.25</c:v>
                </c:pt>
                <c:pt idx="2415">
                  <c:v>1.25</c:v>
                </c:pt>
                <c:pt idx="2416">
                  <c:v>1.25</c:v>
                </c:pt>
                <c:pt idx="2417">
                  <c:v>1.25</c:v>
                </c:pt>
                <c:pt idx="2418">
                  <c:v>1.25</c:v>
                </c:pt>
                <c:pt idx="2419">
                  <c:v>1.25</c:v>
                </c:pt>
                <c:pt idx="2420">
                  <c:v>1.25</c:v>
                </c:pt>
                <c:pt idx="2421">
                  <c:v>1.25</c:v>
                </c:pt>
                <c:pt idx="2422">
                  <c:v>1.25</c:v>
                </c:pt>
                <c:pt idx="2423">
                  <c:v>1.25</c:v>
                </c:pt>
                <c:pt idx="2424">
                  <c:v>1.25</c:v>
                </c:pt>
                <c:pt idx="2425">
                  <c:v>1.25</c:v>
                </c:pt>
                <c:pt idx="2426">
                  <c:v>1.25</c:v>
                </c:pt>
                <c:pt idx="2427">
                  <c:v>1.25</c:v>
                </c:pt>
                <c:pt idx="2428">
                  <c:v>1.25</c:v>
                </c:pt>
                <c:pt idx="2429">
                  <c:v>1.25</c:v>
                </c:pt>
                <c:pt idx="2430">
                  <c:v>1.25</c:v>
                </c:pt>
                <c:pt idx="2431">
                  <c:v>1.25</c:v>
                </c:pt>
                <c:pt idx="2432">
                  <c:v>1.25</c:v>
                </c:pt>
                <c:pt idx="2433">
                  <c:v>1.25</c:v>
                </c:pt>
                <c:pt idx="2434">
                  <c:v>1.25</c:v>
                </c:pt>
                <c:pt idx="2435">
                  <c:v>1.25</c:v>
                </c:pt>
                <c:pt idx="2436">
                  <c:v>1.25</c:v>
                </c:pt>
                <c:pt idx="2437">
                  <c:v>1.25</c:v>
                </c:pt>
                <c:pt idx="2438">
                  <c:v>1.25</c:v>
                </c:pt>
                <c:pt idx="2439">
                  <c:v>1.25</c:v>
                </c:pt>
                <c:pt idx="2440">
                  <c:v>1.25</c:v>
                </c:pt>
                <c:pt idx="2441">
                  <c:v>1.25</c:v>
                </c:pt>
                <c:pt idx="2442">
                  <c:v>1.25</c:v>
                </c:pt>
                <c:pt idx="2443">
                  <c:v>1.25</c:v>
                </c:pt>
                <c:pt idx="2444">
                  <c:v>1.25</c:v>
                </c:pt>
                <c:pt idx="2445">
                  <c:v>1.25</c:v>
                </c:pt>
                <c:pt idx="2446">
                  <c:v>1.25</c:v>
                </c:pt>
                <c:pt idx="2447">
                  <c:v>1.25</c:v>
                </c:pt>
                <c:pt idx="2448">
                  <c:v>1.25</c:v>
                </c:pt>
                <c:pt idx="2449">
                  <c:v>1.25</c:v>
                </c:pt>
                <c:pt idx="2450">
                  <c:v>1.25</c:v>
                </c:pt>
                <c:pt idx="2451">
                  <c:v>1.25</c:v>
                </c:pt>
                <c:pt idx="2452">
                  <c:v>1.25</c:v>
                </c:pt>
                <c:pt idx="2453">
                  <c:v>1.25</c:v>
                </c:pt>
                <c:pt idx="2454">
                  <c:v>1.25</c:v>
                </c:pt>
                <c:pt idx="2455">
                  <c:v>1.25</c:v>
                </c:pt>
                <c:pt idx="2456">
                  <c:v>1.25</c:v>
                </c:pt>
                <c:pt idx="2457">
                  <c:v>1.25</c:v>
                </c:pt>
                <c:pt idx="2458">
                  <c:v>1.25</c:v>
                </c:pt>
                <c:pt idx="2459">
                  <c:v>1.25</c:v>
                </c:pt>
                <c:pt idx="2460">
                  <c:v>1.25</c:v>
                </c:pt>
                <c:pt idx="2461">
                  <c:v>1.25</c:v>
                </c:pt>
                <c:pt idx="2462">
                  <c:v>1.25</c:v>
                </c:pt>
                <c:pt idx="2463">
                  <c:v>1.25</c:v>
                </c:pt>
                <c:pt idx="2464">
                  <c:v>1.25</c:v>
                </c:pt>
                <c:pt idx="2465">
                  <c:v>1.25</c:v>
                </c:pt>
                <c:pt idx="2466">
                  <c:v>1.25</c:v>
                </c:pt>
                <c:pt idx="2467">
                  <c:v>1.25</c:v>
                </c:pt>
                <c:pt idx="2468">
                  <c:v>1.25</c:v>
                </c:pt>
                <c:pt idx="2469">
                  <c:v>1.25</c:v>
                </c:pt>
                <c:pt idx="2470">
                  <c:v>1.25</c:v>
                </c:pt>
                <c:pt idx="2471">
                  <c:v>1.25</c:v>
                </c:pt>
                <c:pt idx="2472">
                  <c:v>1.25</c:v>
                </c:pt>
                <c:pt idx="2473">
                  <c:v>1.25</c:v>
                </c:pt>
                <c:pt idx="2474">
                  <c:v>1.25</c:v>
                </c:pt>
                <c:pt idx="2475">
                  <c:v>1.25</c:v>
                </c:pt>
                <c:pt idx="2476">
                  <c:v>1.25</c:v>
                </c:pt>
                <c:pt idx="2477">
                  <c:v>1.25</c:v>
                </c:pt>
                <c:pt idx="2478">
                  <c:v>1.25</c:v>
                </c:pt>
                <c:pt idx="2479">
                  <c:v>1.25</c:v>
                </c:pt>
                <c:pt idx="2480">
                  <c:v>1.25</c:v>
                </c:pt>
                <c:pt idx="2481">
                  <c:v>1.25</c:v>
                </c:pt>
                <c:pt idx="2482">
                  <c:v>1.25</c:v>
                </c:pt>
                <c:pt idx="2483">
                  <c:v>1.25</c:v>
                </c:pt>
                <c:pt idx="2484">
                  <c:v>1.25</c:v>
                </c:pt>
                <c:pt idx="2485">
                  <c:v>1.25</c:v>
                </c:pt>
                <c:pt idx="2486">
                  <c:v>1.25</c:v>
                </c:pt>
                <c:pt idx="2487">
                  <c:v>1.25</c:v>
                </c:pt>
                <c:pt idx="2488">
                  <c:v>1.25</c:v>
                </c:pt>
                <c:pt idx="2489">
                  <c:v>1.25</c:v>
                </c:pt>
                <c:pt idx="2490">
                  <c:v>1.25</c:v>
                </c:pt>
                <c:pt idx="2491">
                  <c:v>1.25</c:v>
                </c:pt>
                <c:pt idx="2492">
                  <c:v>1.25</c:v>
                </c:pt>
                <c:pt idx="2493">
                  <c:v>1.25</c:v>
                </c:pt>
                <c:pt idx="2494">
                  <c:v>1.25</c:v>
                </c:pt>
                <c:pt idx="2495">
                  <c:v>1.25</c:v>
                </c:pt>
                <c:pt idx="2496">
                  <c:v>1.25</c:v>
                </c:pt>
                <c:pt idx="2497">
                  <c:v>1.25</c:v>
                </c:pt>
                <c:pt idx="2498">
                  <c:v>1.25</c:v>
                </c:pt>
                <c:pt idx="2499">
                  <c:v>1.25</c:v>
                </c:pt>
                <c:pt idx="2500">
                  <c:v>1.25</c:v>
                </c:pt>
                <c:pt idx="2501">
                  <c:v>1.25</c:v>
                </c:pt>
                <c:pt idx="2502">
                  <c:v>1.25</c:v>
                </c:pt>
                <c:pt idx="2503">
                  <c:v>1.25</c:v>
                </c:pt>
                <c:pt idx="2504">
                  <c:v>1.25</c:v>
                </c:pt>
                <c:pt idx="2505">
                  <c:v>1.25</c:v>
                </c:pt>
                <c:pt idx="2506">
                  <c:v>1.25</c:v>
                </c:pt>
                <c:pt idx="2507">
                  <c:v>1.25</c:v>
                </c:pt>
                <c:pt idx="2508">
                  <c:v>1.25</c:v>
                </c:pt>
                <c:pt idx="2509">
                  <c:v>1.25</c:v>
                </c:pt>
                <c:pt idx="2510">
                  <c:v>1.25</c:v>
                </c:pt>
                <c:pt idx="2511">
                  <c:v>1.25</c:v>
                </c:pt>
                <c:pt idx="2512">
                  <c:v>1.25</c:v>
                </c:pt>
                <c:pt idx="2513">
                  <c:v>1.25</c:v>
                </c:pt>
                <c:pt idx="2514">
                  <c:v>1.25</c:v>
                </c:pt>
                <c:pt idx="2515">
                  <c:v>1.25</c:v>
                </c:pt>
                <c:pt idx="2516">
                  <c:v>1.25</c:v>
                </c:pt>
                <c:pt idx="2517">
                  <c:v>1.25</c:v>
                </c:pt>
                <c:pt idx="2518">
                  <c:v>1.25</c:v>
                </c:pt>
                <c:pt idx="2519">
                  <c:v>1.25</c:v>
                </c:pt>
                <c:pt idx="2520">
                  <c:v>1.25</c:v>
                </c:pt>
                <c:pt idx="2521">
                  <c:v>1.25</c:v>
                </c:pt>
                <c:pt idx="2522">
                  <c:v>1.25</c:v>
                </c:pt>
                <c:pt idx="2523">
                  <c:v>1.25</c:v>
                </c:pt>
                <c:pt idx="2524">
                  <c:v>1.25</c:v>
                </c:pt>
                <c:pt idx="2525">
                  <c:v>1.25</c:v>
                </c:pt>
                <c:pt idx="2526">
                  <c:v>1.25</c:v>
                </c:pt>
                <c:pt idx="2527">
                  <c:v>1.25</c:v>
                </c:pt>
                <c:pt idx="2528">
                  <c:v>1.25</c:v>
                </c:pt>
                <c:pt idx="2529">
                  <c:v>1.25</c:v>
                </c:pt>
                <c:pt idx="2530">
                  <c:v>1.25</c:v>
                </c:pt>
                <c:pt idx="2531">
                  <c:v>1.25</c:v>
                </c:pt>
                <c:pt idx="2532">
                  <c:v>1.25</c:v>
                </c:pt>
                <c:pt idx="2533">
                  <c:v>1.25</c:v>
                </c:pt>
                <c:pt idx="2534">
                  <c:v>1.25</c:v>
                </c:pt>
                <c:pt idx="2535">
                  <c:v>1.25</c:v>
                </c:pt>
                <c:pt idx="2536">
                  <c:v>1.25</c:v>
                </c:pt>
                <c:pt idx="2537">
                  <c:v>1.25</c:v>
                </c:pt>
                <c:pt idx="2538">
                  <c:v>1.25</c:v>
                </c:pt>
                <c:pt idx="2539">
                  <c:v>1.5</c:v>
                </c:pt>
                <c:pt idx="2540">
                  <c:v>1.5</c:v>
                </c:pt>
                <c:pt idx="2541">
                  <c:v>1.5</c:v>
                </c:pt>
                <c:pt idx="2542">
                  <c:v>1.5</c:v>
                </c:pt>
                <c:pt idx="2543">
                  <c:v>1.5</c:v>
                </c:pt>
                <c:pt idx="2544">
                  <c:v>1.5</c:v>
                </c:pt>
                <c:pt idx="2545">
                  <c:v>1.5</c:v>
                </c:pt>
                <c:pt idx="2546">
                  <c:v>1.5</c:v>
                </c:pt>
                <c:pt idx="2547">
                  <c:v>1.5</c:v>
                </c:pt>
                <c:pt idx="2548">
                  <c:v>1.5</c:v>
                </c:pt>
                <c:pt idx="2549">
                  <c:v>1.5</c:v>
                </c:pt>
                <c:pt idx="2550">
                  <c:v>1.5</c:v>
                </c:pt>
                <c:pt idx="2551">
                  <c:v>1.5</c:v>
                </c:pt>
                <c:pt idx="2552">
                  <c:v>1.5</c:v>
                </c:pt>
                <c:pt idx="2553">
                  <c:v>1.5</c:v>
                </c:pt>
                <c:pt idx="2554">
                  <c:v>1.5</c:v>
                </c:pt>
                <c:pt idx="2555">
                  <c:v>1.5</c:v>
                </c:pt>
                <c:pt idx="2556">
                  <c:v>1.5</c:v>
                </c:pt>
                <c:pt idx="2557">
                  <c:v>1.5</c:v>
                </c:pt>
                <c:pt idx="2558">
                  <c:v>1.5</c:v>
                </c:pt>
                <c:pt idx="2559">
                  <c:v>1.5</c:v>
                </c:pt>
                <c:pt idx="2560">
                  <c:v>1.5</c:v>
                </c:pt>
                <c:pt idx="2561">
                  <c:v>1.5</c:v>
                </c:pt>
                <c:pt idx="2562">
                  <c:v>1.5</c:v>
                </c:pt>
                <c:pt idx="2563">
                  <c:v>1.5</c:v>
                </c:pt>
                <c:pt idx="2564">
                  <c:v>1.5</c:v>
                </c:pt>
                <c:pt idx="2565">
                  <c:v>1.5</c:v>
                </c:pt>
                <c:pt idx="2566">
                  <c:v>1.5</c:v>
                </c:pt>
                <c:pt idx="2567">
                  <c:v>1.5</c:v>
                </c:pt>
                <c:pt idx="2568">
                  <c:v>1.5</c:v>
                </c:pt>
                <c:pt idx="2569">
                  <c:v>1.5</c:v>
                </c:pt>
                <c:pt idx="2570">
                  <c:v>1.5</c:v>
                </c:pt>
                <c:pt idx="2571">
                  <c:v>1.5</c:v>
                </c:pt>
                <c:pt idx="2572">
                  <c:v>1.5</c:v>
                </c:pt>
                <c:pt idx="2573">
                  <c:v>1.5</c:v>
                </c:pt>
                <c:pt idx="2574">
                  <c:v>1.5</c:v>
                </c:pt>
                <c:pt idx="2575">
                  <c:v>1.5</c:v>
                </c:pt>
                <c:pt idx="2576">
                  <c:v>1.5</c:v>
                </c:pt>
                <c:pt idx="2577">
                  <c:v>1.5</c:v>
                </c:pt>
                <c:pt idx="2578">
                  <c:v>1.5</c:v>
                </c:pt>
                <c:pt idx="2579">
                  <c:v>1.5</c:v>
                </c:pt>
                <c:pt idx="2580">
                  <c:v>1.5</c:v>
                </c:pt>
                <c:pt idx="2581">
                  <c:v>1.5</c:v>
                </c:pt>
                <c:pt idx="2582">
                  <c:v>1.5</c:v>
                </c:pt>
                <c:pt idx="2583">
                  <c:v>1.5</c:v>
                </c:pt>
                <c:pt idx="2584">
                  <c:v>1.5</c:v>
                </c:pt>
                <c:pt idx="2585">
                  <c:v>1.5</c:v>
                </c:pt>
                <c:pt idx="2586">
                  <c:v>1.5</c:v>
                </c:pt>
                <c:pt idx="2587">
                  <c:v>1.5</c:v>
                </c:pt>
                <c:pt idx="2588">
                  <c:v>1.5</c:v>
                </c:pt>
                <c:pt idx="2589">
                  <c:v>1.5</c:v>
                </c:pt>
                <c:pt idx="2590">
                  <c:v>1.5</c:v>
                </c:pt>
                <c:pt idx="2591">
                  <c:v>1.5</c:v>
                </c:pt>
                <c:pt idx="2592">
                  <c:v>1.5</c:v>
                </c:pt>
                <c:pt idx="2593">
                  <c:v>1.5</c:v>
                </c:pt>
                <c:pt idx="2594">
                  <c:v>1.5</c:v>
                </c:pt>
                <c:pt idx="2595">
                  <c:v>1.5</c:v>
                </c:pt>
                <c:pt idx="2596">
                  <c:v>1.5</c:v>
                </c:pt>
                <c:pt idx="2597">
                  <c:v>1.5</c:v>
                </c:pt>
                <c:pt idx="2598">
                  <c:v>1.5</c:v>
                </c:pt>
                <c:pt idx="2599">
                  <c:v>1.5</c:v>
                </c:pt>
                <c:pt idx="2600">
                  <c:v>1.5</c:v>
                </c:pt>
                <c:pt idx="2601">
                  <c:v>1.5</c:v>
                </c:pt>
                <c:pt idx="2602">
                  <c:v>1.5</c:v>
                </c:pt>
                <c:pt idx="2603">
                  <c:v>1.5</c:v>
                </c:pt>
                <c:pt idx="2604">
                  <c:v>1.5</c:v>
                </c:pt>
                <c:pt idx="2605">
                  <c:v>1.5</c:v>
                </c:pt>
                <c:pt idx="2606">
                  <c:v>1.5</c:v>
                </c:pt>
                <c:pt idx="2607">
                  <c:v>1.5</c:v>
                </c:pt>
                <c:pt idx="2608">
                  <c:v>1.5</c:v>
                </c:pt>
                <c:pt idx="2609">
                  <c:v>1.5</c:v>
                </c:pt>
                <c:pt idx="2610">
                  <c:v>1.5</c:v>
                </c:pt>
                <c:pt idx="2611">
                  <c:v>1.5</c:v>
                </c:pt>
                <c:pt idx="2612">
                  <c:v>1.5</c:v>
                </c:pt>
                <c:pt idx="2613">
                  <c:v>1.5</c:v>
                </c:pt>
                <c:pt idx="2614">
                  <c:v>1.5</c:v>
                </c:pt>
                <c:pt idx="2615">
                  <c:v>1.5</c:v>
                </c:pt>
                <c:pt idx="2616">
                  <c:v>1.5</c:v>
                </c:pt>
                <c:pt idx="2617">
                  <c:v>1.5</c:v>
                </c:pt>
                <c:pt idx="2618">
                  <c:v>1.5</c:v>
                </c:pt>
                <c:pt idx="2619">
                  <c:v>1.5</c:v>
                </c:pt>
                <c:pt idx="2620">
                  <c:v>1.5</c:v>
                </c:pt>
                <c:pt idx="2621">
                  <c:v>1.5</c:v>
                </c:pt>
                <c:pt idx="2622">
                  <c:v>1.5</c:v>
                </c:pt>
                <c:pt idx="2623">
                  <c:v>1.5</c:v>
                </c:pt>
                <c:pt idx="2624">
                  <c:v>1.5</c:v>
                </c:pt>
                <c:pt idx="2625">
                  <c:v>1.5</c:v>
                </c:pt>
                <c:pt idx="2626">
                  <c:v>1.5</c:v>
                </c:pt>
                <c:pt idx="2627">
                  <c:v>1.5</c:v>
                </c:pt>
                <c:pt idx="2628">
                  <c:v>1.5</c:v>
                </c:pt>
                <c:pt idx="2629">
                  <c:v>1.5</c:v>
                </c:pt>
                <c:pt idx="2630">
                  <c:v>1.5</c:v>
                </c:pt>
                <c:pt idx="2631">
                  <c:v>1.5</c:v>
                </c:pt>
                <c:pt idx="2632">
                  <c:v>1.5</c:v>
                </c:pt>
                <c:pt idx="2633">
                  <c:v>1.5</c:v>
                </c:pt>
                <c:pt idx="2634">
                  <c:v>1.5</c:v>
                </c:pt>
                <c:pt idx="2635">
                  <c:v>1.5</c:v>
                </c:pt>
                <c:pt idx="2636">
                  <c:v>1.5</c:v>
                </c:pt>
                <c:pt idx="2637">
                  <c:v>1.7500000000000002</c:v>
                </c:pt>
                <c:pt idx="2638">
                  <c:v>1.7500000000000002</c:v>
                </c:pt>
                <c:pt idx="2639">
                  <c:v>1.7500000000000002</c:v>
                </c:pt>
                <c:pt idx="2640">
                  <c:v>1.7500000000000002</c:v>
                </c:pt>
                <c:pt idx="2641">
                  <c:v>1.7500000000000002</c:v>
                </c:pt>
                <c:pt idx="2642">
                  <c:v>1.7500000000000002</c:v>
                </c:pt>
                <c:pt idx="2643">
                  <c:v>1.7500000000000002</c:v>
                </c:pt>
                <c:pt idx="2644">
                  <c:v>1.7500000000000002</c:v>
                </c:pt>
                <c:pt idx="2645">
                  <c:v>1.7500000000000002</c:v>
                </c:pt>
                <c:pt idx="2646">
                  <c:v>1.7500000000000002</c:v>
                </c:pt>
                <c:pt idx="2647">
                  <c:v>1.7500000000000002</c:v>
                </c:pt>
                <c:pt idx="2648">
                  <c:v>1.7500000000000002</c:v>
                </c:pt>
                <c:pt idx="2649">
                  <c:v>1.7500000000000002</c:v>
                </c:pt>
                <c:pt idx="2650">
                  <c:v>1.7500000000000002</c:v>
                </c:pt>
                <c:pt idx="2651">
                  <c:v>1.7500000000000002</c:v>
                </c:pt>
                <c:pt idx="2652">
                  <c:v>1.7500000000000002</c:v>
                </c:pt>
                <c:pt idx="2653">
                  <c:v>1.7500000000000002</c:v>
                </c:pt>
                <c:pt idx="2654">
                  <c:v>1.7500000000000002</c:v>
                </c:pt>
                <c:pt idx="2655">
                  <c:v>1.7500000000000002</c:v>
                </c:pt>
                <c:pt idx="2656">
                  <c:v>1.7500000000000002</c:v>
                </c:pt>
                <c:pt idx="2657">
                  <c:v>1.7500000000000002</c:v>
                </c:pt>
                <c:pt idx="2658">
                  <c:v>1.7500000000000002</c:v>
                </c:pt>
                <c:pt idx="2659">
                  <c:v>1.7500000000000002</c:v>
                </c:pt>
                <c:pt idx="2660">
                  <c:v>1.7500000000000002</c:v>
                </c:pt>
                <c:pt idx="2661">
                  <c:v>1.7500000000000002</c:v>
                </c:pt>
                <c:pt idx="2662">
                  <c:v>1.7500000000000002</c:v>
                </c:pt>
                <c:pt idx="2663">
                  <c:v>1.7500000000000002</c:v>
                </c:pt>
                <c:pt idx="2664">
                  <c:v>1.7500000000000002</c:v>
                </c:pt>
                <c:pt idx="2665">
                  <c:v>1.7500000000000002</c:v>
                </c:pt>
                <c:pt idx="2666">
                  <c:v>1.7500000000000002</c:v>
                </c:pt>
                <c:pt idx="2667">
                  <c:v>1.7500000000000002</c:v>
                </c:pt>
                <c:pt idx="2668">
                  <c:v>1.7500000000000002</c:v>
                </c:pt>
                <c:pt idx="2669">
                  <c:v>1.7500000000000002</c:v>
                </c:pt>
                <c:pt idx="2670">
                  <c:v>1.7500000000000002</c:v>
                </c:pt>
                <c:pt idx="2671">
                  <c:v>1.7500000000000002</c:v>
                </c:pt>
                <c:pt idx="2672">
                  <c:v>1.7500000000000002</c:v>
                </c:pt>
                <c:pt idx="2673">
                  <c:v>1.7500000000000002</c:v>
                </c:pt>
                <c:pt idx="2674">
                  <c:v>1.7500000000000002</c:v>
                </c:pt>
                <c:pt idx="2675">
                  <c:v>1.7500000000000002</c:v>
                </c:pt>
                <c:pt idx="2676">
                  <c:v>1.7500000000000002</c:v>
                </c:pt>
                <c:pt idx="2677">
                  <c:v>1.7500000000000002</c:v>
                </c:pt>
                <c:pt idx="2678">
                  <c:v>1.7500000000000002</c:v>
                </c:pt>
                <c:pt idx="2679">
                  <c:v>1.7500000000000002</c:v>
                </c:pt>
                <c:pt idx="2680">
                  <c:v>1.7500000000000002</c:v>
                </c:pt>
                <c:pt idx="2681">
                  <c:v>1.7500000000000002</c:v>
                </c:pt>
                <c:pt idx="2682">
                  <c:v>1.7500000000000002</c:v>
                </c:pt>
                <c:pt idx="2683">
                  <c:v>1.7500000000000002</c:v>
                </c:pt>
                <c:pt idx="2684">
                  <c:v>1.7500000000000002</c:v>
                </c:pt>
                <c:pt idx="2685">
                  <c:v>1.7500000000000002</c:v>
                </c:pt>
                <c:pt idx="2686">
                  <c:v>1.7500000000000002</c:v>
                </c:pt>
                <c:pt idx="2687">
                  <c:v>1.7500000000000002</c:v>
                </c:pt>
                <c:pt idx="2688">
                  <c:v>1.7500000000000002</c:v>
                </c:pt>
                <c:pt idx="2689">
                  <c:v>1.7500000000000002</c:v>
                </c:pt>
                <c:pt idx="2690">
                  <c:v>1.7500000000000002</c:v>
                </c:pt>
                <c:pt idx="2691">
                  <c:v>1.7500000000000002</c:v>
                </c:pt>
                <c:pt idx="2692">
                  <c:v>1.7500000000000002</c:v>
                </c:pt>
                <c:pt idx="2693">
                  <c:v>1.7500000000000002</c:v>
                </c:pt>
                <c:pt idx="2694">
                  <c:v>1.7500000000000002</c:v>
                </c:pt>
                <c:pt idx="2695">
                  <c:v>1.7500000000000002</c:v>
                </c:pt>
                <c:pt idx="2696">
                  <c:v>1.7500000000000002</c:v>
                </c:pt>
                <c:pt idx="2697">
                  <c:v>1.7500000000000002</c:v>
                </c:pt>
                <c:pt idx="2698">
                  <c:v>1.7500000000000002</c:v>
                </c:pt>
                <c:pt idx="2699">
                  <c:v>1.7500000000000002</c:v>
                </c:pt>
                <c:pt idx="2700">
                  <c:v>1.7500000000000002</c:v>
                </c:pt>
                <c:pt idx="2701">
                  <c:v>1.7500000000000002</c:v>
                </c:pt>
                <c:pt idx="2702">
                  <c:v>1.7500000000000002</c:v>
                </c:pt>
                <c:pt idx="2703">
                  <c:v>1.7500000000000002</c:v>
                </c:pt>
                <c:pt idx="2704">
                  <c:v>1.7500000000000002</c:v>
                </c:pt>
                <c:pt idx="2705">
                  <c:v>1.7500000000000002</c:v>
                </c:pt>
                <c:pt idx="2706">
                  <c:v>1.7500000000000002</c:v>
                </c:pt>
                <c:pt idx="2707">
                  <c:v>1.7500000000000002</c:v>
                </c:pt>
                <c:pt idx="2708">
                  <c:v>1.7500000000000002</c:v>
                </c:pt>
                <c:pt idx="2709">
                  <c:v>1.7500000000000002</c:v>
                </c:pt>
                <c:pt idx="2710">
                  <c:v>1.7500000000000002</c:v>
                </c:pt>
                <c:pt idx="2711">
                  <c:v>1.7500000000000002</c:v>
                </c:pt>
                <c:pt idx="2712">
                  <c:v>1.7500000000000002</c:v>
                </c:pt>
                <c:pt idx="2713">
                  <c:v>1.7500000000000002</c:v>
                </c:pt>
                <c:pt idx="2714">
                  <c:v>1.7500000000000002</c:v>
                </c:pt>
                <c:pt idx="2715">
                  <c:v>1.7500000000000002</c:v>
                </c:pt>
                <c:pt idx="2716">
                  <c:v>1.7500000000000002</c:v>
                </c:pt>
                <c:pt idx="2717">
                  <c:v>1.7500000000000002</c:v>
                </c:pt>
                <c:pt idx="2718">
                  <c:v>1.7500000000000002</c:v>
                </c:pt>
                <c:pt idx="2719">
                  <c:v>1.7500000000000002</c:v>
                </c:pt>
                <c:pt idx="2720">
                  <c:v>1.7500000000000002</c:v>
                </c:pt>
                <c:pt idx="2721">
                  <c:v>2</c:v>
                </c:pt>
                <c:pt idx="2722">
                  <c:v>2</c:v>
                </c:pt>
                <c:pt idx="2723">
                  <c:v>2</c:v>
                </c:pt>
                <c:pt idx="2724">
                  <c:v>2</c:v>
                </c:pt>
                <c:pt idx="2725">
                  <c:v>2</c:v>
                </c:pt>
                <c:pt idx="2726">
                  <c:v>2</c:v>
                </c:pt>
                <c:pt idx="2727">
                  <c:v>2</c:v>
                </c:pt>
                <c:pt idx="2728">
                  <c:v>2</c:v>
                </c:pt>
                <c:pt idx="2729">
                  <c:v>2</c:v>
                </c:pt>
                <c:pt idx="2730">
                  <c:v>2</c:v>
                </c:pt>
                <c:pt idx="2731">
                  <c:v>2</c:v>
                </c:pt>
                <c:pt idx="2732">
                  <c:v>2</c:v>
                </c:pt>
                <c:pt idx="2733">
                  <c:v>2</c:v>
                </c:pt>
                <c:pt idx="2734">
                  <c:v>2</c:v>
                </c:pt>
                <c:pt idx="2735">
                  <c:v>2</c:v>
                </c:pt>
                <c:pt idx="2736">
                  <c:v>2</c:v>
                </c:pt>
                <c:pt idx="2737">
                  <c:v>2</c:v>
                </c:pt>
                <c:pt idx="2738">
                  <c:v>2</c:v>
                </c:pt>
                <c:pt idx="2739">
                  <c:v>2</c:v>
                </c:pt>
                <c:pt idx="2740">
                  <c:v>2</c:v>
                </c:pt>
                <c:pt idx="2741">
                  <c:v>2</c:v>
                </c:pt>
                <c:pt idx="2742">
                  <c:v>2</c:v>
                </c:pt>
                <c:pt idx="2743">
                  <c:v>2</c:v>
                </c:pt>
                <c:pt idx="2744">
                  <c:v>2</c:v>
                </c:pt>
                <c:pt idx="2745">
                  <c:v>2</c:v>
                </c:pt>
                <c:pt idx="2746">
                  <c:v>2</c:v>
                </c:pt>
                <c:pt idx="2747">
                  <c:v>2</c:v>
                </c:pt>
                <c:pt idx="2748">
                  <c:v>2</c:v>
                </c:pt>
                <c:pt idx="2749">
                  <c:v>2</c:v>
                </c:pt>
                <c:pt idx="2750">
                  <c:v>2</c:v>
                </c:pt>
                <c:pt idx="2751">
                  <c:v>2</c:v>
                </c:pt>
                <c:pt idx="2752">
                  <c:v>2</c:v>
                </c:pt>
                <c:pt idx="2753">
                  <c:v>2</c:v>
                </c:pt>
                <c:pt idx="2754">
                  <c:v>2</c:v>
                </c:pt>
                <c:pt idx="2755">
                  <c:v>2</c:v>
                </c:pt>
                <c:pt idx="2756">
                  <c:v>2</c:v>
                </c:pt>
                <c:pt idx="2757">
                  <c:v>2</c:v>
                </c:pt>
                <c:pt idx="2758">
                  <c:v>2</c:v>
                </c:pt>
                <c:pt idx="2759">
                  <c:v>2</c:v>
                </c:pt>
                <c:pt idx="2760">
                  <c:v>2</c:v>
                </c:pt>
                <c:pt idx="2761">
                  <c:v>2</c:v>
                </c:pt>
                <c:pt idx="2762">
                  <c:v>2</c:v>
                </c:pt>
                <c:pt idx="2763">
                  <c:v>2</c:v>
                </c:pt>
                <c:pt idx="2764">
                  <c:v>2</c:v>
                </c:pt>
                <c:pt idx="2765">
                  <c:v>2</c:v>
                </c:pt>
                <c:pt idx="2766">
                  <c:v>2</c:v>
                </c:pt>
                <c:pt idx="2767">
                  <c:v>2</c:v>
                </c:pt>
                <c:pt idx="2768">
                  <c:v>2</c:v>
                </c:pt>
                <c:pt idx="2769">
                  <c:v>2</c:v>
                </c:pt>
                <c:pt idx="2770">
                  <c:v>2</c:v>
                </c:pt>
                <c:pt idx="2771">
                  <c:v>2</c:v>
                </c:pt>
                <c:pt idx="2772">
                  <c:v>2</c:v>
                </c:pt>
                <c:pt idx="2773">
                  <c:v>2</c:v>
                </c:pt>
                <c:pt idx="2774">
                  <c:v>2</c:v>
                </c:pt>
                <c:pt idx="2775">
                  <c:v>2</c:v>
                </c:pt>
                <c:pt idx="2776">
                  <c:v>2</c:v>
                </c:pt>
                <c:pt idx="2777">
                  <c:v>2</c:v>
                </c:pt>
                <c:pt idx="2778">
                  <c:v>2</c:v>
                </c:pt>
                <c:pt idx="2779">
                  <c:v>2</c:v>
                </c:pt>
                <c:pt idx="2780">
                  <c:v>2</c:v>
                </c:pt>
                <c:pt idx="2781">
                  <c:v>2</c:v>
                </c:pt>
                <c:pt idx="2782">
                  <c:v>2</c:v>
                </c:pt>
                <c:pt idx="2783">
                  <c:v>2</c:v>
                </c:pt>
                <c:pt idx="2784">
                  <c:v>2</c:v>
                </c:pt>
                <c:pt idx="2785">
                  <c:v>2</c:v>
                </c:pt>
                <c:pt idx="2786">
                  <c:v>2</c:v>
                </c:pt>
                <c:pt idx="2787">
                  <c:v>2</c:v>
                </c:pt>
                <c:pt idx="2788">
                  <c:v>2</c:v>
                </c:pt>
                <c:pt idx="2789">
                  <c:v>2</c:v>
                </c:pt>
                <c:pt idx="2790">
                  <c:v>2</c:v>
                </c:pt>
                <c:pt idx="2791">
                  <c:v>2</c:v>
                </c:pt>
                <c:pt idx="2792">
                  <c:v>2</c:v>
                </c:pt>
                <c:pt idx="2793">
                  <c:v>2</c:v>
                </c:pt>
                <c:pt idx="2794">
                  <c:v>2</c:v>
                </c:pt>
                <c:pt idx="2795">
                  <c:v>2</c:v>
                </c:pt>
                <c:pt idx="2796">
                  <c:v>2</c:v>
                </c:pt>
                <c:pt idx="2797">
                  <c:v>2</c:v>
                </c:pt>
                <c:pt idx="2798">
                  <c:v>2</c:v>
                </c:pt>
                <c:pt idx="2799">
                  <c:v>2</c:v>
                </c:pt>
                <c:pt idx="2800">
                  <c:v>2</c:v>
                </c:pt>
                <c:pt idx="2801">
                  <c:v>2</c:v>
                </c:pt>
                <c:pt idx="2802">
                  <c:v>2</c:v>
                </c:pt>
                <c:pt idx="2803">
                  <c:v>2</c:v>
                </c:pt>
                <c:pt idx="2804">
                  <c:v>2</c:v>
                </c:pt>
                <c:pt idx="2805">
                  <c:v>2</c:v>
                </c:pt>
                <c:pt idx="2806">
                  <c:v>2</c:v>
                </c:pt>
                <c:pt idx="2807">
                  <c:v>2</c:v>
                </c:pt>
                <c:pt idx="2808">
                  <c:v>2</c:v>
                </c:pt>
                <c:pt idx="2809">
                  <c:v>2</c:v>
                </c:pt>
                <c:pt idx="2810">
                  <c:v>2</c:v>
                </c:pt>
                <c:pt idx="2811">
                  <c:v>2</c:v>
                </c:pt>
                <c:pt idx="2812">
                  <c:v>2</c:v>
                </c:pt>
                <c:pt idx="2813">
                  <c:v>2</c:v>
                </c:pt>
                <c:pt idx="2814">
                  <c:v>2</c:v>
                </c:pt>
                <c:pt idx="2815">
                  <c:v>2</c:v>
                </c:pt>
                <c:pt idx="2816">
                  <c:v>2</c:v>
                </c:pt>
                <c:pt idx="2817">
                  <c:v>2</c:v>
                </c:pt>
                <c:pt idx="2818">
                  <c:v>2</c:v>
                </c:pt>
                <c:pt idx="2819">
                  <c:v>2</c:v>
                </c:pt>
                <c:pt idx="2820">
                  <c:v>2</c:v>
                </c:pt>
                <c:pt idx="2821">
                  <c:v>2</c:v>
                </c:pt>
                <c:pt idx="2822">
                  <c:v>2</c:v>
                </c:pt>
                <c:pt idx="2823">
                  <c:v>2</c:v>
                </c:pt>
                <c:pt idx="2824">
                  <c:v>2</c:v>
                </c:pt>
                <c:pt idx="2825">
                  <c:v>2</c:v>
                </c:pt>
                <c:pt idx="2826">
                  <c:v>2.25</c:v>
                </c:pt>
                <c:pt idx="2827">
                  <c:v>2.25</c:v>
                </c:pt>
                <c:pt idx="2828">
                  <c:v>2.25</c:v>
                </c:pt>
                <c:pt idx="2829">
                  <c:v>2.25</c:v>
                </c:pt>
                <c:pt idx="2830">
                  <c:v>2.25</c:v>
                </c:pt>
                <c:pt idx="2831">
                  <c:v>2.25</c:v>
                </c:pt>
                <c:pt idx="2832">
                  <c:v>2.25</c:v>
                </c:pt>
                <c:pt idx="2833">
                  <c:v>2.25</c:v>
                </c:pt>
                <c:pt idx="2834">
                  <c:v>2.25</c:v>
                </c:pt>
                <c:pt idx="2835">
                  <c:v>2.25</c:v>
                </c:pt>
                <c:pt idx="2836">
                  <c:v>2.25</c:v>
                </c:pt>
                <c:pt idx="2837">
                  <c:v>2.25</c:v>
                </c:pt>
                <c:pt idx="2838">
                  <c:v>2.25</c:v>
                </c:pt>
                <c:pt idx="2839">
                  <c:v>2.25</c:v>
                </c:pt>
                <c:pt idx="2840">
                  <c:v>2.25</c:v>
                </c:pt>
                <c:pt idx="2841">
                  <c:v>2.25</c:v>
                </c:pt>
                <c:pt idx="2842">
                  <c:v>2.25</c:v>
                </c:pt>
                <c:pt idx="2843">
                  <c:v>2.25</c:v>
                </c:pt>
                <c:pt idx="2844">
                  <c:v>2.25</c:v>
                </c:pt>
                <c:pt idx="2845">
                  <c:v>2.25</c:v>
                </c:pt>
                <c:pt idx="2846">
                  <c:v>2.25</c:v>
                </c:pt>
                <c:pt idx="2847">
                  <c:v>2.25</c:v>
                </c:pt>
                <c:pt idx="2848">
                  <c:v>2.25</c:v>
                </c:pt>
                <c:pt idx="2849">
                  <c:v>2.25</c:v>
                </c:pt>
                <c:pt idx="2850">
                  <c:v>2.25</c:v>
                </c:pt>
                <c:pt idx="2851">
                  <c:v>2.25</c:v>
                </c:pt>
                <c:pt idx="2852">
                  <c:v>2.25</c:v>
                </c:pt>
                <c:pt idx="2853">
                  <c:v>2.25</c:v>
                </c:pt>
                <c:pt idx="2854">
                  <c:v>2.25</c:v>
                </c:pt>
                <c:pt idx="2855">
                  <c:v>2.25</c:v>
                </c:pt>
                <c:pt idx="2856">
                  <c:v>2.25</c:v>
                </c:pt>
                <c:pt idx="2857">
                  <c:v>2.25</c:v>
                </c:pt>
                <c:pt idx="2858">
                  <c:v>2.25</c:v>
                </c:pt>
                <c:pt idx="2859">
                  <c:v>2.25</c:v>
                </c:pt>
                <c:pt idx="2860">
                  <c:v>2.25</c:v>
                </c:pt>
                <c:pt idx="2861">
                  <c:v>2.25</c:v>
                </c:pt>
                <c:pt idx="2862">
                  <c:v>2.25</c:v>
                </c:pt>
                <c:pt idx="2863">
                  <c:v>2.25</c:v>
                </c:pt>
                <c:pt idx="2864">
                  <c:v>2.25</c:v>
                </c:pt>
                <c:pt idx="2865">
                  <c:v>2.25</c:v>
                </c:pt>
                <c:pt idx="2866">
                  <c:v>2.25</c:v>
                </c:pt>
                <c:pt idx="2867">
                  <c:v>2.25</c:v>
                </c:pt>
                <c:pt idx="2868">
                  <c:v>2.25</c:v>
                </c:pt>
                <c:pt idx="2869">
                  <c:v>2.25</c:v>
                </c:pt>
                <c:pt idx="2870">
                  <c:v>2.25</c:v>
                </c:pt>
                <c:pt idx="2871">
                  <c:v>2.25</c:v>
                </c:pt>
                <c:pt idx="2872">
                  <c:v>2.25</c:v>
                </c:pt>
                <c:pt idx="2873">
                  <c:v>2.25</c:v>
                </c:pt>
                <c:pt idx="2874">
                  <c:v>2.25</c:v>
                </c:pt>
                <c:pt idx="2875">
                  <c:v>2.25</c:v>
                </c:pt>
                <c:pt idx="2876">
                  <c:v>2.25</c:v>
                </c:pt>
                <c:pt idx="2877">
                  <c:v>2.25</c:v>
                </c:pt>
                <c:pt idx="2878">
                  <c:v>2.25</c:v>
                </c:pt>
                <c:pt idx="2879">
                  <c:v>2.25</c:v>
                </c:pt>
                <c:pt idx="2880">
                  <c:v>2.25</c:v>
                </c:pt>
                <c:pt idx="2881">
                  <c:v>2.25</c:v>
                </c:pt>
                <c:pt idx="2882">
                  <c:v>2.25</c:v>
                </c:pt>
                <c:pt idx="2883">
                  <c:v>2.25</c:v>
                </c:pt>
                <c:pt idx="2884">
                  <c:v>2.25</c:v>
                </c:pt>
                <c:pt idx="2885">
                  <c:v>2.25</c:v>
                </c:pt>
                <c:pt idx="2886">
                  <c:v>2.25</c:v>
                </c:pt>
                <c:pt idx="2887">
                  <c:v>2.25</c:v>
                </c:pt>
                <c:pt idx="2888">
                  <c:v>2.25</c:v>
                </c:pt>
                <c:pt idx="2889">
                  <c:v>2.25</c:v>
                </c:pt>
                <c:pt idx="2890">
                  <c:v>2.25</c:v>
                </c:pt>
                <c:pt idx="2891">
                  <c:v>2.25</c:v>
                </c:pt>
                <c:pt idx="2892">
                  <c:v>2.25</c:v>
                </c:pt>
                <c:pt idx="2893">
                  <c:v>2.25</c:v>
                </c:pt>
                <c:pt idx="2894">
                  <c:v>2.25</c:v>
                </c:pt>
                <c:pt idx="2895">
                  <c:v>2.25</c:v>
                </c:pt>
                <c:pt idx="2896">
                  <c:v>2.25</c:v>
                </c:pt>
                <c:pt idx="2897">
                  <c:v>2.25</c:v>
                </c:pt>
                <c:pt idx="2898">
                  <c:v>2.25</c:v>
                </c:pt>
                <c:pt idx="2899">
                  <c:v>2.25</c:v>
                </c:pt>
                <c:pt idx="2900">
                  <c:v>2.25</c:v>
                </c:pt>
                <c:pt idx="2901">
                  <c:v>2.25</c:v>
                </c:pt>
                <c:pt idx="2902">
                  <c:v>2.25</c:v>
                </c:pt>
                <c:pt idx="2903">
                  <c:v>2.25</c:v>
                </c:pt>
                <c:pt idx="2904">
                  <c:v>2.25</c:v>
                </c:pt>
                <c:pt idx="2905">
                  <c:v>2.25</c:v>
                </c:pt>
                <c:pt idx="2906">
                  <c:v>2.25</c:v>
                </c:pt>
                <c:pt idx="2907">
                  <c:v>2.25</c:v>
                </c:pt>
                <c:pt idx="2908">
                  <c:v>2.25</c:v>
                </c:pt>
                <c:pt idx="2909">
                  <c:v>2.25</c:v>
                </c:pt>
                <c:pt idx="2910">
                  <c:v>2.5</c:v>
                </c:pt>
                <c:pt idx="2911">
                  <c:v>2.5</c:v>
                </c:pt>
                <c:pt idx="2912">
                  <c:v>2.5</c:v>
                </c:pt>
                <c:pt idx="2913">
                  <c:v>2.5</c:v>
                </c:pt>
                <c:pt idx="2914">
                  <c:v>2.5</c:v>
                </c:pt>
                <c:pt idx="2915">
                  <c:v>2.5</c:v>
                </c:pt>
                <c:pt idx="2916">
                  <c:v>2.5</c:v>
                </c:pt>
                <c:pt idx="2917">
                  <c:v>2.5</c:v>
                </c:pt>
                <c:pt idx="2918">
                  <c:v>2.5</c:v>
                </c:pt>
                <c:pt idx="2919">
                  <c:v>2.5</c:v>
                </c:pt>
                <c:pt idx="2920">
                  <c:v>2.5</c:v>
                </c:pt>
                <c:pt idx="2921">
                  <c:v>2.5</c:v>
                </c:pt>
                <c:pt idx="2922">
                  <c:v>2.5</c:v>
                </c:pt>
                <c:pt idx="2923">
                  <c:v>2.5</c:v>
                </c:pt>
                <c:pt idx="2924">
                  <c:v>2.5</c:v>
                </c:pt>
                <c:pt idx="2925">
                  <c:v>2.5</c:v>
                </c:pt>
                <c:pt idx="2926">
                  <c:v>2.5</c:v>
                </c:pt>
                <c:pt idx="2927">
                  <c:v>2.5</c:v>
                </c:pt>
                <c:pt idx="2928">
                  <c:v>2.5</c:v>
                </c:pt>
                <c:pt idx="2929">
                  <c:v>2.5</c:v>
                </c:pt>
                <c:pt idx="2930">
                  <c:v>2.5</c:v>
                </c:pt>
                <c:pt idx="2931">
                  <c:v>2.5</c:v>
                </c:pt>
                <c:pt idx="2932">
                  <c:v>2.5</c:v>
                </c:pt>
                <c:pt idx="2933">
                  <c:v>2.5</c:v>
                </c:pt>
                <c:pt idx="2934">
                  <c:v>2.5</c:v>
                </c:pt>
                <c:pt idx="2935">
                  <c:v>2.5</c:v>
                </c:pt>
                <c:pt idx="2936">
                  <c:v>2.5</c:v>
                </c:pt>
                <c:pt idx="2937">
                  <c:v>2.5</c:v>
                </c:pt>
                <c:pt idx="2938">
                  <c:v>2.5</c:v>
                </c:pt>
                <c:pt idx="2939">
                  <c:v>2.5</c:v>
                </c:pt>
                <c:pt idx="2940">
                  <c:v>2.5</c:v>
                </c:pt>
                <c:pt idx="2941">
                  <c:v>2.5</c:v>
                </c:pt>
                <c:pt idx="2942">
                  <c:v>2.5</c:v>
                </c:pt>
                <c:pt idx="2943">
                  <c:v>2.5</c:v>
                </c:pt>
                <c:pt idx="2944">
                  <c:v>2.5</c:v>
                </c:pt>
                <c:pt idx="2945">
                  <c:v>2.5</c:v>
                </c:pt>
                <c:pt idx="2946">
                  <c:v>2.5</c:v>
                </c:pt>
                <c:pt idx="2947">
                  <c:v>2.5</c:v>
                </c:pt>
                <c:pt idx="2948">
                  <c:v>2.5</c:v>
                </c:pt>
                <c:pt idx="2949">
                  <c:v>2.5</c:v>
                </c:pt>
                <c:pt idx="2950">
                  <c:v>2.5</c:v>
                </c:pt>
                <c:pt idx="2951">
                  <c:v>2.5</c:v>
                </c:pt>
                <c:pt idx="2952">
                  <c:v>2.5</c:v>
                </c:pt>
                <c:pt idx="2953">
                  <c:v>2.5</c:v>
                </c:pt>
                <c:pt idx="2954">
                  <c:v>2.5</c:v>
                </c:pt>
                <c:pt idx="2955">
                  <c:v>2.5</c:v>
                </c:pt>
                <c:pt idx="2956">
                  <c:v>2.5</c:v>
                </c:pt>
                <c:pt idx="2957">
                  <c:v>2.5</c:v>
                </c:pt>
                <c:pt idx="2958">
                  <c:v>2.5</c:v>
                </c:pt>
                <c:pt idx="2959">
                  <c:v>2.5</c:v>
                </c:pt>
                <c:pt idx="2960">
                  <c:v>2.5</c:v>
                </c:pt>
                <c:pt idx="2961">
                  <c:v>2.5</c:v>
                </c:pt>
                <c:pt idx="2962">
                  <c:v>2.5</c:v>
                </c:pt>
                <c:pt idx="2963">
                  <c:v>2.5</c:v>
                </c:pt>
                <c:pt idx="2964">
                  <c:v>2.5</c:v>
                </c:pt>
                <c:pt idx="2965">
                  <c:v>2.5</c:v>
                </c:pt>
                <c:pt idx="2966">
                  <c:v>2.5</c:v>
                </c:pt>
                <c:pt idx="2967">
                  <c:v>2.5</c:v>
                </c:pt>
                <c:pt idx="2968">
                  <c:v>2.5</c:v>
                </c:pt>
                <c:pt idx="2969">
                  <c:v>2.5</c:v>
                </c:pt>
                <c:pt idx="2970">
                  <c:v>2.5</c:v>
                </c:pt>
                <c:pt idx="2971">
                  <c:v>2.5</c:v>
                </c:pt>
                <c:pt idx="2972">
                  <c:v>2.5</c:v>
                </c:pt>
                <c:pt idx="2973">
                  <c:v>2.5</c:v>
                </c:pt>
                <c:pt idx="2974">
                  <c:v>2.5</c:v>
                </c:pt>
                <c:pt idx="2975">
                  <c:v>2.5</c:v>
                </c:pt>
                <c:pt idx="2976">
                  <c:v>2.5</c:v>
                </c:pt>
                <c:pt idx="2977">
                  <c:v>2.5</c:v>
                </c:pt>
                <c:pt idx="2978">
                  <c:v>2.5</c:v>
                </c:pt>
                <c:pt idx="2979">
                  <c:v>2.5</c:v>
                </c:pt>
                <c:pt idx="2980">
                  <c:v>2.5</c:v>
                </c:pt>
                <c:pt idx="2981">
                  <c:v>2.5</c:v>
                </c:pt>
                <c:pt idx="2982">
                  <c:v>2.5</c:v>
                </c:pt>
                <c:pt idx="2983">
                  <c:v>2.5</c:v>
                </c:pt>
                <c:pt idx="2984">
                  <c:v>2.5</c:v>
                </c:pt>
                <c:pt idx="2985">
                  <c:v>2.5</c:v>
                </c:pt>
                <c:pt idx="2986">
                  <c:v>2.5</c:v>
                </c:pt>
                <c:pt idx="2987">
                  <c:v>2.5</c:v>
                </c:pt>
                <c:pt idx="2988">
                  <c:v>2.5</c:v>
                </c:pt>
                <c:pt idx="2989">
                  <c:v>2.5</c:v>
                </c:pt>
                <c:pt idx="2990">
                  <c:v>2.5</c:v>
                </c:pt>
                <c:pt idx="2991">
                  <c:v>2.5</c:v>
                </c:pt>
                <c:pt idx="2992">
                  <c:v>2.5</c:v>
                </c:pt>
                <c:pt idx="2993">
                  <c:v>2.5</c:v>
                </c:pt>
                <c:pt idx="2994">
                  <c:v>2.5</c:v>
                </c:pt>
                <c:pt idx="2995">
                  <c:v>2.5</c:v>
                </c:pt>
                <c:pt idx="2996">
                  <c:v>2.5</c:v>
                </c:pt>
                <c:pt idx="2997">
                  <c:v>2.5</c:v>
                </c:pt>
                <c:pt idx="2998">
                  <c:v>2.5</c:v>
                </c:pt>
                <c:pt idx="2999">
                  <c:v>2.5</c:v>
                </c:pt>
                <c:pt idx="3000">
                  <c:v>2.5</c:v>
                </c:pt>
                <c:pt idx="3001">
                  <c:v>2.5</c:v>
                </c:pt>
                <c:pt idx="3002">
                  <c:v>2.5</c:v>
                </c:pt>
                <c:pt idx="3003">
                  <c:v>2.5</c:v>
                </c:pt>
                <c:pt idx="3004">
                  <c:v>2.5</c:v>
                </c:pt>
                <c:pt idx="3005">
                  <c:v>2.5</c:v>
                </c:pt>
                <c:pt idx="3006">
                  <c:v>2.5</c:v>
                </c:pt>
                <c:pt idx="3007">
                  <c:v>2.5</c:v>
                </c:pt>
                <c:pt idx="3008">
                  <c:v>2.5</c:v>
                </c:pt>
                <c:pt idx="3009">
                  <c:v>2.5</c:v>
                </c:pt>
                <c:pt idx="3010">
                  <c:v>2.5</c:v>
                </c:pt>
                <c:pt idx="3011">
                  <c:v>2.5</c:v>
                </c:pt>
                <c:pt idx="3012">
                  <c:v>2.5</c:v>
                </c:pt>
                <c:pt idx="3013">
                  <c:v>2.5</c:v>
                </c:pt>
                <c:pt idx="3014">
                  <c:v>2.5</c:v>
                </c:pt>
                <c:pt idx="3015">
                  <c:v>2.5</c:v>
                </c:pt>
                <c:pt idx="3016">
                  <c:v>2.5</c:v>
                </c:pt>
                <c:pt idx="3017">
                  <c:v>2.5</c:v>
                </c:pt>
                <c:pt idx="3018">
                  <c:v>2.5</c:v>
                </c:pt>
                <c:pt idx="3019">
                  <c:v>2.5</c:v>
                </c:pt>
                <c:pt idx="3020">
                  <c:v>2.5</c:v>
                </c:pt>
                <c:pt idx="3021">
                  <c:v>2.5</c:v>
                </c:pt>
                <c:pt idx="3022">
                  <c:v>2.5</c:v>
                </c:pt>
                <c:pt idx="3023">
                  <c:v>2.5</c:v>
                </c:pt>
                <c:pt idx="3024">
                  <c:v>2.5</c:v>
                </c:pt>
                <c:pt idx="3025">
                  <c:v>2.5</c:v>
                </c:pt>
                <c:pt idx="3026">
                  <c:v>2.5</c:v>
                </c:pt>
                <c:pt idx="3027">
                  <c:v>2.5</c:v>
                </c:pt>
                <c:pt idx="3028">
                  <c:v>2.5</c:v>
                </c:pt>
                <c:pt idx="3029">
                  <c:v>2.5</c:v>
                </c:pt>
                <c:pt idx="3030">
                  <c:v>2.5</c:v>
                </c:pt>
                <c:pt idx="3031">
                  <c:v>2.5</c:v>
                </c:pt>
                <c:pt idx="3032">
                  <c:v>2.5</c:v>
                </c:pt>
                <c:pt idx="3033">
                  <c:v>2.5</c:v>
                </c:pt>
                <c:pt idx="3034">
                  <c:v>2.5</c:v>
                </c:pt>
                <c:pt idx="3035">
                  <c:v>2.5</c:v>
                </c:pt>
                <c:pt idx="3036">
                  <c:v>2.5</c:v>
                </c:pt>
                <c:pt idx="3037">
                  <c:v>2.5</c:v>
                </c:pt>
                <c:pt idx="3038">
                  <c:v>2.5</c:v>
                </c:pt>
                <c:pt idx="3039">
                  <c:v>2.5</c:v>
                </c:pt>
                <c:pt idx="3040">
                  <c:v>2.5</c:v>
                </c:pt>
                <c:pt idx="3041">
                  <c:v>2.5</c:v>
                </c:pt>
                <c:pt idx="3042">
                  <c:v>2.5</c:v>
                </c:pt>
                <c:pt idx="3043">
                  <c:v>2.5</c:v>
                </c:pt>
                <c:pt idx="3044">
                  <c:v>2.5</c:v>
                </c:pt>
                <c:pt idx="3045">
                  <c:v>2.5</c:v>
                </c:pt>
                <c:pt idx="3046">
                  <c:v>2.5</c:v>
                </c:pt>
                <c:pt idx="3047">
                  <c:v>2.5</c:v>
                </c:pt>
                <c:pt idx="3048">
                  <c:v>2.5</c:v>
                </c:pt>
                <c:pt idx="3049">
                  <c:v>2.5</c:v>
                </c:pt>
                <c:pt idx="3050">
                  <c:v>2.5</c:v>
                </c:pt>
                <c:pt idx="3051">
                  <c:v>2.5</c:v>
                </c:pt>
                <c:pt idx="3052">
                  <c:v>2.5</c:v>
                </c:pt>
                <c:pt idx="3053">
                  <c:v>2.5</c:v>
                </c:pt>
                <c:pt idx="3054">
                  <c:v>2.5</c:v>
                </c:pt>
                <c:pt idx="3055">
                  <c:v>2.5</c:v>
                </c:pt>
                <c:pt idx="3056">
                  <c:v>2.5</c:v>
                </c:pt>
                <c:pt idx="3057">
                  <c:v>2.5</c:v>
                </c:pt>
                <c:pt idx="3058">
                  <c:v>2.5</c:v>
                </c:pt>
                <c:pt idx="3059">
                  <c:v>2.5</c:v>
                </c:pt>
                <c:pt idx="3060">
                  <c:v>2.5</c:v>
                </c:pt>
                <c:pt idx="3061">
                  <c:v>2.5</c:v>
                </c:pt>
                <c:pt idx="3062">
                  <c:v>2.5</c:v>
                </c:pt>
                <c:pt idx="3063">
                  <c:v>2.5</c:v>
                </c:pt>
                <c:pt idx="3064">
                  <c:v>2.5</c:v>
                </c:pt>
                <c:pt idx="3065">
                  <c:v>2.5</c:v>
                </c:pt>
                <c:pt idx="3066">
                  <c:v>2.5</c:v>
                </c:pt>
                <c:pt idx="3067">
                  <c:v>2.5</c:v>
                </c:pt>
                <c:pt idx="3068">
                  <c:v>2.5</c:v>
                </c:pt>
                <c:pt idx="3069">
                  <c:v>2.5</c:v>
                </c:pt>
                <c:pt idx="3070">
                  <c:v>2.5</c:v>
                </c:pt>
                <c:pt idx="3071">
                  <c:v>2.5</c:v>
                </c:pt>
                <c:pt idx="3072">
                  <c:v>2.5</c:v>
                </c:pt>
                <c:pt idx="3073">
                  <c:v>2.5</c:v>
                </c:pt>
                <c:pt idx="3074">
                  <c:v>2.5</c:v>
                </c:pt>
                <c:pt idx="3075">
                  <c:v>2.5</c:v>
                </c:pt>
                <c:pt idx="3076">
                  <c:v>2.5</c:v>
                </c:pt>
                <c:pt idx="3077">
                  <c:v>2.5</c:v>
                </c:pt>
                <c:pt idx="3078">
                  <c:v>2.5</c:v>
                </c:pt>
                <c:pt idx="3079">
                  <c:v>2.5</c:v>
                </c:pt>
                <c:pt idx="3080">
                  <c:v>2.5</c:v>
                </c:pt>
                <c:pt idx="3081">
                  <c:v>2.5</c:v>
                </c:pt>
                <c:pt idx="3082">
                  <c:v>2.5</c:v>
                </c:pt>
                <c:pt idx="3083">
                  <c:v>2.5</c:v>
                </c:pt>
                <c:pt idx="3084">
                  <c:v>2.5</c:v>
                </c:pt>
                <c:pt idx="3085">
                  <c:v>2.5</c:v>
                </c:pt>
                <c:pt idx="3086">
                  <c:v>2.5</c:v>
                </c:pt>
                <c:pt idx="3087">
                  <c:v>2.5</c:v>
                </c:pt>
                <c:pt idx="3088">
                  <c:v>2.5</c:v>
                </c:pt>
                <c:pt idx="3089">
                  <c:v>2.5</c:v>
                </c:pt>
                <c:pt idx="3090">
                  <c:v>2.5</c:v>
                </c:pt>
                <c:pt idx="3091">
                  <c:v>2.5</c:v>
                </c:pt>
                <c:pt idx="3092">
                  <c:v>2.5</c:v>
                </c:pt>
                <c:pt idx="3093">
                  <c:v>2.5</c:v>
                </c:pt>
                <c:pt idx="3094">
                  <c:v>2.5</c:v>
                </c:pt>
                <c:pt idx="3095">
                  <c:v>2.5</c:v>
                </c:pt>
                <c:pt idx="3096">
                  <c:v>2.5</c:v>
                </c:pt>
                <c:pt idx="3097">
                  <c:v>2.5</c:v>
                </c:pt>
                <c:pt idx="3098">
                  <c:v>2.5</c:v>
                </c:pt>
                <c:pt idx="3099">
                  <c:v>2.5</c:v>
                </c:pt>
                <c:pt idx="3100">
                  <c:v>2.5</c:v>
                </c:pt>
                <c:pt idx="3101">
                  <c:v>2.5</c:v>
                </c:pt>
                <c:pt idx="3102">
                  <c:v>2.5</c:v>
                </c:pt>
                <c:pt idx="3103">
                  <c:v>2.5</c:v>
                </c:pt>
                <c:pt idx="3104">
                  <c:v>2.5</c:v>
                </c:pt>
                <c:pt idx="3105">
                  <c:v>2.5</c:v>
                </c:pt>
                <c:pt idx="3106">
                  <c:v>2.5</c:v>
                </c:pt>
                <c:pt idx="3107">
                  <c:v>2.5</c:v>
                </c:pt>
                <c:pt idx="3108">
                  <c:v>2.5</c:v>
                </c:pt>
                <c:pt idx="3109">
                  <c:v>2.5</c:v>
                </c:pt>
                <c:pt idx="3110">
                  <c:v>2.5</c:v>
                </c:pt>
                <c:pt idx="3111">
                  <c:v>2.5</c:v>
                </c:pt>
                <c:pt idx="3112">
                  <c:v>2.5</c:v>
                </c:pt>
                <c:pt idx="3113">
                  <c:v>2.5</c:v>
                </c:pt>
                <c:pt idx="3114">
                  <c:v>2.5</c:v>
                </c:pt>
                <c:pt idx="3115">
                  <c:v>2.5</c:v>
                </c:pt>
                <c:pt idx="3116">
                  <c:v>2.5</c:v>
                </c:pt>
                <c:pt idx="3117">
                  <c:v>2.5</c:v>
                </c:pt>
                <c:pt idx="3118">
                  <c:v>2.5</c:v>
                </c:pt>
                <c:pt idx="3119">
                  <c:v>2.5</c:v>
                </c:pt>
                <c:pt idx="3120">
                  <c:v>2.5</c:v>
                </c:pt>
                <c:pt idx="3121">
                  <c:v>2.5</c:v>
                </c:pt>
                <c:pt idx="3122">
                  <c:v>2.5</c:v>
                </c:pt>
                <c:pt idx="3123">
                  <c:v>2.5</c:v>
                </c:pt>
                <c:pt idx="3124">
                  <c:v>2.5</c:v>
                </c:pt>
                <c:pt idx="3125">
                  <c:v>2.5</c:v>
                </c:pt>
                <c:pt idx="3126">
                  <c:v>2.5</c:v>
                </c:pt>
                <c:pt idx="3127">
                  <c:v>2.5</c:v>
                </c:pt>
                <c:pt idx="3128">
                  <c:v>2.5</c:v>
                </c:pt>
                <c:pt idx="3129">
                  <c:v>2.5</c:v>
                </c:pt>
                <c:pt idx="3130">
                  <c:v>2.5</c:v>
                </c:pt>
                <c:pt idx="3131">
                  <c:v>2.5</c:v>
                </c:pt>
                <c:pt idx="3132">
                  <c:v>2.5</c:v>
                </c:pt>
                <c:pt idx="3133">
                  <c:v>2.5</c:v>
                </c:pt>
                <c:pt idx="3134">
                  <c:v>2.25</c:v>
                </c:pt>
                <c:pt idx="3135">
                  <c:v>2.25</c:v>
                </c:pt>
                <c:pt idx="3136">
                  <c:v>2.25</c:v>
                </c:pt>
                <c:pt idx="3137">
                  <c:v>2.25</c:v>
                </c:pt>
                <c:pt idx="3138">
                  <c:v>2.25</c:v>
                </c:pt>
                <c:pt idx="3139">
                  <c:v>2.25</c:v>
                </c:pt>
                <c:pt idx="3140">
                  <c:v>2.25</c:v>
                </c:pt>
                <c:pt idx="3141">
                  <c:v>2.25</c:v>
                </c:pt>
                <c:pt idx="3142">
                  <c:v>2.25</c:v>
                </c:pt>
                <c:pt idx="3143">
                  <c:v>2.25</c:v>
                </c:pt>
                <c:pt idx="3144">
                  <c:v>2.25</c:v>
                </c:pt>
                <c:pt idx="3145">
                  <c:v>2.25</c:v>
                </c:pt>
                <c:pt idx="3146">
                  <c:v>2.25</c:v>
                </c:pt>
                <c:pt idx="3147">
                  <c:v>2.25</c:v>
                </c:pt>
                <c:pt idx="3148">
                  <c:v>2.25</c:v>
                </c:pt>
                <c:pt idx="3149">
                  <c:v>2.25</c:v>
                </c:pt>
                <c:pt idx="3150">
                  <c:v>2.25</c:v>
                </c:pt>
                <c:pt idx="3151">
                  <c:v>2.25</c:v>
                </c:pt>
                <c:pt idx="3152">
                  <c:v>2.25</c:v>
                </c:pt>
                <c:pt idx="3153">
                  <c:v>2.25</c:v>
                </c:pt>
                <c:pt idx="3154">
                  <c:v>2.25</c:v>
                </c:pt>
                <c:pt idx="3155">
                  <c:v>2.25</c:v>
                </c:pt>
                <c:pt idx="3156">
                  <c:v>2.25</c:v>
                </c:pt>
                <c:pt idx="3157">
                  <c:v>2.25</c:v>
                </c:pt>
                <c:pt idx="3158">
                  <c:v>2.25</c:v>
                </c:pt>
                <c:pt idx="3159">
                  <c:v>2.25</c:v>
                </c:pt>
                <c:pt idx="3160">
                  <c:v>2.25</c:v>
                </c:pt>
                <c:pt idx="3161">
                  <c:v>2.25</c:v>
                </c:pt>
                <c:pt idx="3162">
                  <c:v>2.25</c:v>
                </c:pt>
                <c:pt idx="3163">
                  <c:v>2.25</c:v>
                </c:pt>
                <c:pt idx="3164">
                  <c:v>2.25</c:v>
                </c:pt>
                <c:pt idx="3165">
                  <c:v>2.25</c:v>
                </c:pt>
                <c:pt idx="3166">
                  <c:v>2.25</c:v>
                </c:pt>
                <c:pt idx="3167">
                  <c:v>2.25</c:v>
                </c:pt>
                <c:pt idx="3168">
                  <c:v>2.25</c:v>
                </c:pt>
                <c:pt idx="3169">
                  <c:v>2.25</c:v>
                </c:pt>
                <c:pt idx="3170">
                  <c:v>2.25</c:v>
                </c:pt>
                <c:pt idx="3171">
                  <c:v>2.25</c:v>
                </c:pt>
                <c:pt idx="3172">
                  <c:v>2.25</c:v>
                </c:pt>
                <c:pt idx="3173">
                  <c:v>2.25</c:v>
                </c:pt>
                <c:pt idx="3174">
                  <c:v>2.25</c:v>
                </c:pt>
                <c:pt idx="3175">
                  <c:v>2.25</c:v>
                </c:pt>
                <c:pt idx="3176">
                  <c:v>2.25</c:v>
                </c:pt>
                <c:pt idx="3177">
                  <c:v>2.25</c:v>
                </c:pt>
                <c:pt idx="3178">
                  <c:v>2.25</c:v>
                </c:pt>
                <c:pt idx="3179">
                  <c:v>2.25</c:v>
                </c:pt>
                <c:pt idx="3180">
                  <c:v>2.25</c:v>
                </c:pt>
                <c:pt idx="3181">
                  <c:v>2.25</c:v>
                </c:pt>
                <c:pt idx="3182">
                  <c:v>2.25</c:v>
                </c:pt>
                <c:pt idx="3183">
                  <c:v>2</c:v>
                </c:pt>
                <c:pt idx="3184">
                  <c:v>2</c:v>
                </c:pt>
                <c:pt idx="3185">
                  <c:v>2</c:v>
                </c:pt>
                <c:pt idx="3186">
                  <c:v>2</c:v>
                </c:pt>
                <c:pt idx="3187">
                  <c:v>2</c:v>
                </c:pt>
                <c:pt idx="3188">
                  <c:v>2</c:v>
                </c:pt>
                <c:pt idx="3189">
                  <c:v>2</c:v>
                </c:pt>
                <c:pt idx="3190">
                  <c:v>2</c:v>
                </c:pt>
                <c:pt idx="3191">
                  <c:v>2</c:v>
                </c:pt>
                <c:pt idx="3192">
                  <c:v>2</c:v>
                </c:pt>
                <c:pt idx="3193">
                  <c:v>2</c:v>
                </c:pt>
                <c:pt idx="3194">
                  <c:v>2</c:v>
                </c:pt>
                <c:pt idx="3195">
                  <c:v>2</c:v>
                </c:pt>
                <c:pt idx="3196">
                  <c:v>2</c:v>
                </c:pt>
                <c:pt idx="3197">
                  <c:v>2</c:v>
                </c:pt>
                <c:pt idx="3198">
                  <c:v>2</c:v>
                </c:pt>
                <c:pt idx="3199">
                  <c:v>2</c:v>
                </c:pt>
                <c:pt idx="3200">
                  <c:v>2</c:v>
                </c:pt>
                <c:pt idx="3201">
                  <c:v>2</c:v>
                </c:pt>
                <c:pt idx="3202">
                  <c:v>2</c:v>
                </c:pt>
                <c:pt idx="3203">
                  <c:v>2</c:v>
                </c:pt>
                <c:pt idx="3204">
                  <c:v>2</c:v>
                </c:pt>
                <c:pt idx="3205">
                  <c:v>2</c:v>
                </c:pt>
                <c:pt idx="3206">
                  <c:v>2</c:v>
                </c:pt>
                <c:pt idx="3207">
                  <c:v>2</c:v>
                </c:pt>
                <c:pt idx="3208">
                  <c:v>2</c:v>
                </c:pt>
                <c:pt idx="3209">
                  <c:v>2</c:v>
                </c:pt>
                <c:pt idx="3210">
                  <c:v>2</c:v>
                </c:pt>
                <c:pt idx="3211">
                  <c:v>2</c:v>
                </c:pt>
                <c:pt idx="3212">
                  <c:v>2</c:v>
                </c:pt>
                <c:pt idx="3213">
                  <c:v>2</c:v>
                </c:pt>
                <c:pt idx="3214">
                  <c:v>2</c:v>
                </c:pt>
                <c:pt idx="3215">
                  <c:v>2</c:v>
                </c:pt>
                <c:pt idx="3216">
                  <c:v>2</c:v>
                </c:pt>
                <c:pt idx="3217">
                  <c:v>2</c:v>
                </c:pt>
                <c:pt idx="3218">
                  <c:v>2</c:v>
                </c:pt>
                <c:pt idx="3219">
                  <c:v>2</c:v>
                </c:pt>
                <c:pt idx="3220">
                  <c:v>2</c:v>
                </c:pt>
                <c:pt idx="3221">
                  <c:v>2</c:v>
                </c:pt>
                <c:pt idx="3222">
                  <c:v>2</c:v>
                </c:pt>
                <c:pt idx="3223">
                  <c:v>2</c:v>
                </c:pt>
                <c:pt idx="3224">
                  <c:v>2</c:v>
                </c:pt>
                <c:pt idx="3225">
                  <c:v>1.7500000000000002</c:v>
                </c:pt>
                <c:pt idx="3226">
                  <c:v>1.7500000000000002</c:v>
                </c:pt>
                <c:pt idx="3227">
                  <c:v>1.7500000000000002</c:v>
                </c:pt>
                <c:pt idx="3228">
                  <c:v>1.7500000000000002</c:v>
                </c:pt>
                <c:pt idx="3229">
                  <c:v>1.7500000000000002</c:v>
                </c:pt>
                <c:pt idx="3230">
                  <c:v>1.7500000000000002</c:v>
                </c:pt>
                <c:pt idx="3231">
                  <c:v>1.7500000000000002</c:v>
                </c:pt>
                <c:pt idx="3232">
                  <c:v>1.7500000000000002</c:v>
                </c:pt>
                <c:pt idx="3233">
                  <c:v>1.7500000000000002</c:v>
                </c:pt>
                <c:pt idx="3234">
                  <c:v>1.7500000000000002</c:v>
                </c:pt>
                <c:pt idx="3235">
                  <c:v>1.7500000000000002</c:v>
                </c:pt>
                <c:pt idx="3236">
                  <c:v>1.7500000000000002</c:v>
                </c:pt>
                <c:pt idx="3237">
                  <c:v>1.7500000000000002</c:v>
                </c:pt>
                <c:pt idx="3238">
                  <c:v>1.7500000000000002</c:v>
                </c:pt>
                <c:pt idx="3239">
                  <c:v>1.7500000000000002</c:v>
                </c:pt>
                <c:pt idx="3240">
                  <c:v>1.7500000000000002</c:v>
                </c:pt>
                <c:pt idx="3241">
                  <c:v>1.7500000000000002</c:v>
                </c:pt>
                <c:pt idx="3242">
                  <c:v>1.7500000000000002</c:v>
                </c:pt>
                <c:pt idx="3243">
                  <c:v>1.7500000000000002</c:v>
                </c:pt>
                <c:pt idx="3244">
                  <c:v>1.7500000000000002</c:v>
                </c:pt>
                <c:pt idx="3245">
                  <c:v>1.7500000000000002</c:v>
                </c:pt>
                <c:pt idx="3246">
                  <c:v>1.7500000000000002</c:v>
                </c:pt>
                <c:pt idx="3247">
                  <c:v>1.7500000000000002</c:v>
                </c:pt>
                <c:pt idx="3248">
                  <c:v>1.7500000000000002</c:v>
                </c:pt>
                <c:pt idx="3249">
                  <c:v>1.7500000000000002</c:v>
                </c:pt>
                <c:pt idx="3250">
                  <c:v>1.7500000000000002</c:v>
                </c:pt>
                <c:pt idx="3251">
                  <c:v>1.7500000000000002</c:v>
                </c:pt>
                <c:pt idx="3252">
                  <c:v>1.7500000000000002</c:v>
                </c:pt>
                <c:pt idx="3253">
                  <c:v>1.7500000000000002</c:v>
                </c:pt>
                <c:pt idx="3254">
                  <c:v>1.7500000000000002</c:v>
                </c:pt>
                <c:pt idx="3255">
                  <c:v>1.7500000000000002</c:v>
                </c:pt>
                <c:pt idx="3256">
                  <c:v>1.7500000000000002</c:v>
                </c:pt>
                <c:pt idx="3257">
                  <c:v>1.7500000000000002</c:v>
                </c:pt>
                <c:pt idx="3258">
                  <c:v>1.7500000000000002</c:v>
                </c:pt>
                <c:pt idx="3259">
                  <c:v>1.7500000000000002</c:v>
                </c:pt>
                <c:pt idx="3260">
                  <c:v>1.7500000000000002</c:v>
                </c:pt>
                <c:pt idx="3261">
                  <c:v>1.7500000000000002</c:v>
                </c:pt>
                <c:pt idx="3262">
                  <c:v>1.7500000000000002</c:v>
                </c:pt>
                <c:pt idx="3263">
                  <c:v>1.7500000000000002</c:v>
                </c:pt>
                <c:pt idx="3264">
                  <c:v>1.7500000000000002</c:v>
                </c:pt>
                <c:pt idx="3265">
                  <c:v>1.7500000000000002</c:v>
                </c:pt>
                <c:pt idx="3266">
                  <c:v>1.7500000000000002</c:v>
                </c:pt>
                <c:pt idx="3267">
                  <c:v>1.7500000000000002</c:v>
                </c:pt>
                <c:pt idx="3268">
                  <c:v>1.7500000000000002</c:v>
                </c:pt>
                <c:pt idx="3269">
                  <c:v>1.7500000000000002</c:v>
                </c:pt>
                <c:pt idx="3270">
                  <c:v>1.7500000000000002</c:v>
                </c:pt>
                <c:pt idx="3271">
                  <c:v>1.7500000000000002</c:v>
                </c:pt>
                <c:pt idx="3272">
                  <c:v>1.7500000000000002</c:v>
                </c:pt>
                <c:pt idx="3273">
                  <c:v>1.7500000000000002</c:v>
                </c:pt>
                <c:pt idx="3274">
                  <c:v>1.7500000000000002</c:v>
                </c:pt>
                <c:pt idx="3275">
                  <c:v>1.7500000000000002</c:v>
                </c:pt>
                <c:pt idx="3276">
                  <c:v>1.7500000000000002</c:v>
                </c:pt>
                <c:pt idx="3277">
                  <c:v>1.7500000000000002</c:v>
                </c:pt>
                <c:pt idx="3278">
                  <c:v>1.7500000000000002</c:v>
                </c:pt>
                <c:pt idx="3279">
                  <c:v>1.7500000000000002</c:v>
                </c:pt>
                <c:pt idx="3280">
                  <c:v>1.7500000000000002</c:v>
                </c:pt>
                <c:pt idx="3281">
                  <c:v>1.7500000000000002</c:v>
                </c:pt>
                <c:pt idx="3282">
                  <c:v>1.7500000000000002</c:v>
                </c:pt>
                <c:pt idx="3283">
                  <c:v>1.7500000000000002</c:v>
                </c:pt>
                <c:pt idx="3284">
                  <c:v>1.7500000000000002</c:v>
                </c:pt>
                <c:pt idx="3285">
                  <c:v>1.7500000000000002</c:v>
                </c:pt>
                <c:pt idx="3286">
                  <c:v>1.7500000000000002</c:v>
                </c:pt>
                <c:pt idx="3287">
                  <c:v>1.7500000000000002</c:v>
                </c:pt>
                <c:pt idx="3288">
                  <c:v>1.7500000000000002</c:v>
                </c:pt>
                <c:pt idx="3289">
                  <c:v>1.7500000000000002</c:v>
                </c:pt>
                <c:pt idx="3290">
                  <c:v>1.7500000000000002</c:v>
                </c:pt>
                <c:pt idx="3291">
                  <c:v>1.7500000000000002</c:v>
                </c:pt>
                <c:pt idx="3292">
                  <c:v>1.7500000000000002</c:v>
                </c:pt>
                <c:pt idx="3293">
                  <c:v>1.7500000000000002</c:v>
                </c:pt>
                <c:pt idx="3294">
                  <c:v>1.7500000000000002</c:v>
                </c:pt>
                <c:pt idx="3295">
                  <c:v>1.7500000000000002</c:v>
                </c:pt>
                <c:pt idx="3296">
                  <c:v>1.7500000000000002</c:v>
                </c:pt>
                <c:pt idx="3297">
                  <c:v>1.7500000000000002</c:v>
                </c:pt>
                <c:pt idx="3298">
                  <c:v>1.7500000000000002</c:v>
                </c:pt>
                <c:pt idx="3299">
                  <c:v>1.7500000000000002</c:v>
                </c:pt>
                <c:pt idx="3300">
                  <c:v>1.7500000000000002</c:v>
                </c:pt>
                <c:pt idx="3301">
                  <c:v>1.7500000000000002</c:v>
                </c:pt>
                <c:pt idx="3302">
                  <c:v>1.7500000000000002</c:v>
                </c:pt>
                <c:pt idx="3303">
                  <c:v>1.7500000000000002</c:v>
                </c:pt>
                <c:pt idx="3304">
                  <c:v>1.7500000000000002</c:v>
                </c:pt>
                <c:pt idx="3305">
                  <c:v>1.7500000000000002</c:v>
                </c:pt>
                <c:pt idx="3306">
                  <c:v>1.7500000000000002</c:v>
                </c:pt>
                <c:pt idx="3307">
                  <c:v>1.7500000000000002</c:v>
                </c:pt>
                <c:pt idx="3308">
                  <c:v>1.7500000000000002</c:v>
                </c:pt>
                <c:pt idx="3309">
                  <c:v>1.7500000000000002</c:v>
                </c:pt>
                <c:pt idx="3310">
                  <c:v>1.7500000000000002</c:v>
                </c:pt>
                <c:pt idx="3311">
                  <c:v>1.7500000000000002</c:v>
                </c:pt>
                <c:pt idx="3312">
                  <c:v>1.7500000000000002</c:v>
                </c:pt>
                <c:pt idx="3313">
                  <c:v>1.7500000000000002</c:v>
                </c:pt>
                <c:pt idx="3314">
                  <c:v>1.7500000000000002</c:v>
                </c:pt>
                <c:pt idx="3315">
                  <c:v>1.7500000000000002</c:v>
                </c:pt>
                <c:pt idx="3316">
                  <c:v>1.7500000000000002</c:v>
                </c:pt>
                <c:pt idx="3317">
                  <c:v>1.7500000000000002</c:v>
                </c:pt>
                <c:pt idx="3318">
                  <c:v>1.7500000000000002</c:v>
                </c:pt>
                <c:pt idx="3319">
                  <c:v>1.7500000000000002</c:v>
                </c:pt>
                <c:pt idx="3320">
                  <c:v>1.7500000000000002</c:v>
                </c:pt>
                <c:pt idx="3321">
                  <c:v>1.7500000000000002</c:v>
                </c:pt>
                <c:pt idx="3322">
                  <c:v>1.7500000000000002</c:v>
                </c:pt>
                <c:pt idx="3323">
                  <c:v>1.7500000000000002</c:v>
                </c:pt>
                <c:pt idx="3324">
                  <c:v>1.7500000000000002</c:v>
                </c:pt>
                <c:pt idx="3325">
                  <c:v>1.7500000000000002</c:v>
                </c:pt>
                <c:pt idx="3326">
                  <c:v>1.7500000000000002</c:v>
                </c:pt>
                <c:pt idx="3327">
                  <c:v>1.7500000000000002</c:v>
                </c:pt>
                <c:pt idx="3328">
                  <c:v>1.7500000000000002</c:v>
                </c:pt>
                <c:pt idx="3329">
                  <c:v>1.7500000000000002</c:v>
                </c:pt>
                <c:pt idx="3330">
                  <c:v>1.7500000000000002</c:v>
                </c:pt>
                <c:pt idx="3331">
                  <c:v>1.7500000000000002</c:v>
                </c:pt>
                <c:pt idx="3332">
                  <c:v>1.7500000000000002</c:v>
                </c:pt>
                <c:pt idx="3333">
                  <c:v>1.7500000000000002</c:v>
                </c:pt>
                <c:pt idx="3334">
                  <c:v>1.7500000000000002</c:v>
                </c:pt>
                <c:pt idx="3335">
                  <c:v>1.7500000000000002</c:v>
                </c:pt>
                <c:pt idx="3336">
                  <c:v>1.7500000000000002</c:v>
                </c:pt>
                <c:pt idx="3337">
                  <c:v>1.7500000000000002</c:v>
                </c:pt>
                <c:pt idx="3338">
                  <c:v>1.7500000000000002</c:v>
                </c:pt>
                <c:pt idx="3339">
                  <c:v>1.7500000000000002</c:v>
                </c:pt>
                <c:pt idx="3340">
                  <c:v>1.7500000000000002</c:v>
                </c:pt>
                <c:pt idx="3341">
                  <c:v>1.7500000000000002</c:v>
                </c:pt>
                <c:pt idx="3342">
                  <c:v>1.7500000000000002</c:v>
                </c:pt>
                <c:pt idx="3343">
                  <c:v>1.7500000000000002</c:v>
                </c:pt>
                <c:pt idx="3344">
                  <c:v>1.7500000000000002</c:v>
                </c:pt>
                <c:pt idx="3345">
                  <c:v>1.7500000000000002</c:v>
                </c:pt>
                <c:pt idx="3346">
                  <c:v>1.7500000000000002</c:v>
                </c:pt>
                <c:pt idx="3347">
                  <c:v>1.7500000000000002</c:v>
                </c:pt>
                <c:pt idx="3348">
                  <c:v>1.7500000000000002</c:v>
                </c:pt>
                <c:pt idx="3349">
                  <c:v>1.7500000000000002</c:v>
                </c:pt>
                <c:pt idx="3350">
                  <c:v>1.25</c:v>
                </c:pt>
                <c:pt idx="3351">
                  <c:v>1.25</c:v>
                </c:pt>
                <c:pt idx="3352">
                  <c:v>1.25</c:v>
                </c:pt>
                <c:pt idx="3353">
                  <c:v>1.25</c:v>
                </c:pt>
                <c:pt idx="3354">
                  <c:v>1.25</c:v>
                </c:pt>
                <c:pt idx="3355">
                  <c:v>1.25</c:v>
                </c:pt>
                <c:pt idx="3356">
                  <c:v>1.25</c:v>
                </c:pt>
                <c:pt idx="3357">
                  <c:v>1.25</c:v>
                </c:pt>
                <c:pt idx="3358">
                  <c:v>1.25</c:v>
                </c:pt>
                <c:pt idx="3359">
                  <c:v>1.25</c:v>
                </c:pt>
                <c:pt idx="3360">
                  <c:v>1.25</c:v>
                </c:pt>
                <c:pt idx="3361">
                  <c:v>1.25</c:v>
                </c:pt>
                <c:pt idx="3362">
                  <c:v>0.25</c:v>
                </c:pt>
                <c:pt idx="3363">
                  <c:v>0.25</c:v>
                </c:pt>
                <c:pt idx="3364">
                  <c:v>0.25</c:v>
                </c:pt>
                <c:pt idx="3365">
                  <c:v>0.25</c:v>
                </c:pt>
                <c:pt idx="3366">
                  <c:v>0.25</c:v>
                </c:pt>
                <c:pt idx="3367">
                  <c:v>0.25</c:v>
                </c:pt>
                <c:pt idx="3368">
                  <c:v>0.25</c:v>
                </c:pt>
                <c:pt idx="3369">
                  <c:v>0.25</c:v>
                </c:pt>
                <c:pt idx="3370">
                  <c:v>0.25</c:v>
                </c:pt>
                <c:pt idx="3371">
                  <c:v>0.25</c:v>
                </c:pt>
                <c:pt idx="3372">
                  <c:v>0.25</c:v>
                </c:pt>
                <c:pt idx="3373">
                  <c:v>0.25</c:v>
                </c:pt>
                <c:pt idx="3374">
                  <c:v>0.25</c:v>
                </c:pt>
                <c:pt idx="3375">
                  <c:v>0.25</c:v>
                </c:pt>
                <c:pt idx="3376">
                  <c:v>0.25</c:v>
                </c:pt>
                <c:pt idx="3377">
                  <c:v>0.25</c:v>
                </c:pt>
                <c:pt idx="3378">
                  <c:v>0.25</c:v>
                </c:pt>
                <c:pt idx="3379">
                  <c:v>0.25</c:v>
                </c:pt>
                <c:pt idx="3380">
                  <c:v>0.25</c:v>
                </c:pt>
                <c:pt idx="3381">
                  <c:v>0.25</c:v>
                </c:pt>
                <c:pt idx="3382">
                  <c:v>0.25</c:v>
                </c:pt>
                <c:pt idx="3383">
                  <c:v>0.25</c:v>
                </c:pt>
                <c:pt idx="3384">
                  <c:v>0.25</c:v>
                </c:pt>
                <c:pt idx="3385">
                  <c:v>0.25</c:v>
                </c:pt>
                <c:pt idx="3386">
                  <c:v>0.25</c:v>
                </c:pt>
                <c:pt idx="3387">
                  <c:v>0.25</c:v>
                </c:pt>
                <c:pt idx="3388">
                  <c:v>0.25</c:v>
                </c:pt>
                <c:pt idx="3389">
                  <c:v>0.25</c:v>
                </c:pt>
                <c:pt idx="3390">
                  <c:v>0.25</c:v>
                </c:pt>
                <c:pt idx="3391">
                  <c:v>0.25</c:v>
                </c:pt>
                <c:pt idx="3392">
                  <c:v>0.25</c:v>
                </c:pt>
                <c:pt idx="3393">
                  <c:v>0.25</c:v>
                </c:pt>
                <c:pt idx="3394">
                  <c:v>0.25</c:v>
                </c:pt>
                <c:pt idx="3395">
                  <c:v>0.25</c:v>
                </c:pt>
                <c:pt idx="3396">
                  <c:v>0.25</c:v>
                </c:pt>
                <c:pt idx="3397">
                  <c:v>0.25</c:v>
                </c:pt>
                <c:pt idx="3398">
                  <c:v>0.25</c:v>
                </c:pt>
                <c:pt idx="3399">
                  <c:v>0.25</c:v>
                </c:pt>
                <c:pt idx="3400">
                  <c:v>0.25</c:v>
                </c:pt>
                <c:pt idx="3401">
                  <c:v>0.25</c:v>
                </c:pt>
                <c:pt idx="3402">
                  <c:v>0.25</c:v>
                </c:pt>
                <c:pt idx="3403">
                  <c:v>0.25</c:v>
                </c:pt>
                <c:pt idx="3404">
                  <c:v>0.25</c:v>
                </c:pt>
                <c:pt idx="3405">
                  <c:v>0.25</c:v>
                </c:pt>
                <c:pt idx="3406">
                  <c:v>0.25</c:v>
                </c:pt>
                <c:pt idx="3407">
                  <c:v>0.25</c:v>
                </c:pt>
                <c:pt idx="3408">
                  <c:v>0.25</c:v>
                </c:pt>
                <c:pt idx="3409">
                  <c:v>0.25</c:v>
                </c:pt>
                <c:pt idx="3410">
                  <c:v>0.25</c:v>
                </c:pt>
                <c:pt idx="3411">
                  <c:v>0.25</c:v>
                </c:pt>
                <c:pt idx="3412">
                  <c:v>0.25</c:v>
                </c:pt>
                <c:pt idx="3413">
                  <c:v>0.25</c:v>
                </c:pt>
                <c:pt idx="3414">
                  <c:v>0.25</c:v>
                </c:pt>
                <c:pt idx="3415">
                  <c:v>0.25</c:v>
                </c:pt>
                <c:pt idx="3416">
                  <c:v>0.25</c:v>
                </c:pt>
                <c:pt idx="3417">
                  <c:v>0.25</c:v>
                </c:pt>
                <c:pt idx="3418">
                  <c:v>0.25</c:v>
                </c:pt>
                <c:pt idx="3419">
                  <c:v>0.25</c:v>
                </c:pt>
                <c:pt idx="3420">
                  <c:v>0.25</c:v>
                </c:pt>
                <c:pt idx="3421">
                  <c:v>0.25</c:v>
                </c:pt>
                <c:pt idx="3422">
                  <c:v>0.25</c:v>
                </c:pt>
                <c:pt idx="3423">
                  <c:v>0.25</c:v>
                </c:pt>
                <c:pt idx="3424">
                  <c:v>0.25</c:v>
                </c:pt>
                <c:pt idx="3425">
                  <c:v>0.25</c:v>
                </c:pt>
                <c:pt idx="3426">
                  <c:v>0.25</c:v>
                </c:pt>
                <c:pt idx="3427">
                  <c:v>0.25</c:v>
                </c:pt>
                <c:pt idx="3428">
                  <c:v>0.25</c:v>
                </c:pt>
                <c:pt idx="3429">
                  <c:v>0.25</c:v>
                </c:pt>
                <c:pt idx="3430">
                  <c:v>0.25</c:v>
                </c:pt>
                <c:pt idx="3431">
                  <c:v>0.25</c:v>
                </c:pt>
                <c:pt idx="3432">
                  <c:v>0.25</c:v>
                </c:pt>
                <c:pt idx="3433">
                  <c:v>0.25</c:v>
                </c:pt>
                <c:pt idx="3434">
                  <c:v>0.25</c:v>
                </c:pt>
                <c:pt idx="3435">
                  <c:v>0.25</c:v>
                </c:pt>
                <c:pt idx="3436">
                  <c:v>0.25</c:v>
                </c:pt>
                <c:pt idx="3437">
                  <c:v>0.25</c:v>
                </c:pt>
                <c:pt idx="3438">
                  <c:v>0.25</c:v>
                </c:pt>
                <c:pt idx="3439">
                  <c:v>0.25</c:v>
                </c:pt>
                <c:pt idx="3440">
                  <c:v>0.25</c:v>
                </c:pt>
                <c:pt idx="3441">
                  <c:v>0.25</c:v>
                </c:pt>
                <c:pt idx="3442">
                  <c:v>0.25</c:v>
                </c:pt>
                <c:pt idx="3443">
                  <c:v>0.25</c:v>
                </c:pt>
                <c:pt idx="3444">
                  <c:v>0.25</c:v>
                </c:pt>
                <c:pt idx="3445">
                  <c:v>0.25</c:v>
                </c:pt>
                <c:pt idx="3446">
                  <c:v>0.25</c:v>
                </c:pt>
                <c:pt idx="3447">
                  <c:v>0.25</c:v>
                </c:pt>
                <c:pt idx="3448">
                  <c:v>0.25</c:v>
                </c:pt>
                <c:pt idx="3449">
                  <c:v>0.25</c:v>
                </c:pt>
                <c:pt idx="3450">
                  <c:v>0.25</c:v>
                </c:pt>
                <c:pt idx="3451">
                  <c:v>0.25</c:v>
                </c:pt>
                <c:pt idx="3452">
                  <c:v>0.25</c:v>
                </c:pt>
                <c:pt idx="3453">
                  <c:v>0.25</c:v>
                </c:pt>
                <c:pt idx="3454">
                  <c:v>0.25</c:v>
                </c:pt>
                <c:pt idx="3455">
                  <c:v>0.25</c:v>
                </c:pt>
                <c:pt idx="3456">
                  <c:v>0.25</c:v>
                </c:pt>
                <c:pt idx="3457">
                  <c:v>0.25</c:v>
                </c:pt>
                <c:pt idx="3458">
                  <c:v>0.25</c:v>
                </c:pt>
                <c:pt idx="3459">
                  <c:v>0.25</c:v>
                </c:pt>
                <c:pt idx="3460">
                  <c:v>0.25</c:v>
                </c:pt>
                <c:pt idx="3461">
                  <c:v>0.25</c:v>
                </c:pt>
                <c:pt idx="3462">
                  <c:v>0.25</c:v>
                </c:pt>
                <c:pt idx="3463">
                  <c:v>0.25</c:v>
                </c:pt>
                <c:pt idx="3464">
                  <c:v>0.25</c:v>
                </c:pt>
                <c:pt idx="3465">
                  <c:v>0.25</c:v>
                </c:pt>
                <c:pt idx="3466">
                  <c:v>0.25</c:v>
                </c:pt>
                <c:pt idx="3467">
                  <c:v>0.25</c:v>
                </c:pt>
                <c:pt idx="3468">
                  <c:v>0.25</c:v>
                </c:pt>
                <c:pt idx="3469">
                  <c:v>0.25</c:v>
                </c:pt>
                <c:pt idx="3470">
                  <c:v>0.25</c:v>
                </c:pt>
                <c:pt idx="3471">
                  <c:v>0.25</c:v>
                </c:pt>
                <c:pt idx="3472">
                  <c:v>0.25</c:v>
                </c:pt>
                <c:pt idx="3473">
                  <c:v>0.25</c:v>
                </c:pt>
                <c:pt idx="3474">
                  <c:v>0.25</c:v>
                </c:pt>
                <c:pt idx="3475">
                  <c:v>0.25</c:v>
                </c:pt>
                <c:pt idx="3476">
                  <c:v>0.25</c:v>
                </c:pt>
                <c:pt idx="3477">
                  <c:v>0.25</c:v>
                </c:pt>
                <c:pt idx="3478">
                  <c:v>0.25</c:v>
                </c:pt>
                <c:pt idx="3479">
                  <c:v>0.25</c:v>
                </c:pt>
                <c:pt idx="3480">
                  <c:v>0.25</c:v>
                </c:pt>
                <c:pt idx="3481">
                  <c:v>0.25</c:v>
                </c:pt>
                <c:pt idx="3482">
                  <c:v>0.25</c:v>
                </c:pt>
                <c:pt idx="3483">
                  <c:v>0.25</c:v>
                </c:pt>
                <c:pt idx="3484">
                  <c:v>0.25</c:v>
                </c:pt>
                <c:pt idx="3485">
                  <c:v>0.25</c:v>
                </c:pt>
                <c:pt idx="3486">
                  <c:v>0.25</c:v>
                </c:pt>
                <c:pt idx="3487">
                  <c:v>0.25</c:v>
                </c:pt>
                <c:pt idx="3488">
                  <c:v>0.25</c:v>
                </c:pt>
                <c:pt idx="3489">
                  <c:v>0.25</c:v>
                </c:pt>
                <c:pt idx="3490">
                  <c:v>0.25</c:v>
                </c:pt>
                <c:pt idx="3491">
                  <c:v>0.25</c:v>
                </c:pt>
                <c:pt idx="3492">
                  <c:v>0.25</c:v>
                </c:pt>
                <c:pt idx="3493">
                  <c:v>0.25</c:v>
                </c:pt>
                <c:pt idx="3494">
                  <c:v>0.25</c:v>
                </c:pt>
                <c:pt idx="3495">
                  <c:v>0.25</c:v>
                </c:pt>
                <c:pt idx="3496">
                  <c:v>0.25</c:v>
                </c:pt>
                <c:pt idx="3497">
                  <c:v>0.25</c:v>
                </c:pt>
                <c:pt idx="3498">
                  <c:v>0.25</c:v>
                </c:pt>
                <c:pt idx="3499">
                  <c:v>0.25</c:v>
                </c:pt>
                <c:pt idx="3500">
                  <c:v>0.25</c:v>
                </c:pt>
                <c:pt idx="3501">
                  <c:v>0.25</c:v>
                </c:pt>
                <c:pt idx="3502">
                  <c:v>0.25</c:v>
                </c:pt>
                <c:pt idx="3503">
                  <c:v>0.25</c:v>
                </c:pt>
                <c:pt idx="3504">
                  <c:v>0.25</c:v>
                </c:pt>
                <c:pt idx="3505">
                  <c:v>0.25</c:v>
                </c:pt>
                <c:pt idx="3506">
                  <c:v>0.25</c:v>
                </c:pt>
                <c:pt idx="3507">
                  <c:v>0.25</c:v>
                </c:pt>
                <c:pt idx="3508">
                  <c:v>0.25</c:v>
                </c:pt>
                <c:pt idx="3509">
                  <c:v>0.25</c:v>
                </c:pt>
                <c:pt idx="3510">
                  <c:v>0.25</c:v>
                </c:pt>
                <c:pt idx="3511">
                  <c:v>0.25</c:v>
                </c:pt>
                <c:pt idx="3512">
                  <c:v>0.25</c:v>
                </c:pt>
                <c:pt idx="3513">
                  <c:v>0.25</c:v>
                </c:pt>
                <c:pt idx="3514">
                  <c:v>0.25</c:v>
                </c:pt>
                <c:pt idx="3515">
                  <c:v>0.25</c:v>
                </c:pt>
                <c:pt idx="3516">
                  <c:v>0.25</c:v>
                </c:pt>
                <c:pt idx="3517">
                  <c:v>0.25</c:v>
                </c:pt>
                <c:pt idx="3518">
                  <c:v>0.25</c:v>
                </c:pt>
                <c:pt idx="3519">
                  <c:v>0.25</c:v>
                </c:pt>
                <c:pt idx="3520">
                  <c:v>0.25</c:v>
                </c:pt>
                <c:pt idx="3521">
                  <c:v>0.25</c:v>
                </c:pt>
                <c:pt idx="3522">
                  <c:v>0.25</c:v>
                </c:pt>
                <c:pt idx="3523">
                  <c:v>0.25</c:v>
                </c:pt>
                <c:pt idx="3524">
                  <c:v>0.25</c:v>
                </c:pt>
                <c:pt idx="3525">
                  <c:v>0.25</c:v>
                </c:pt>
                <c:pt idx="3526">
                  <c:v>0.25</c:v>
                </c:pt>
                <c:pt idx="3527">
                  <c:v>0.25</c:v>
                </c:pt>
                <c:pt idx="3528">
                  <c:v>0.25</c:v>
                </c:pt>
                <c:pt idx="3529">
                  <c:v>0.25</c:v>
                </c:pt>
                <c:pt idx="3530">
                  <c:v>0.25</c:v>
                </c:pt>
                <c:pt idx="3531">
                  <c:v>0.25</c:v>
                </c:pt>
                <c:pt idx="3532">
                  <c:v>0.25</c:v>
                </c:pt>
                <c:pt idx="3533">
                  <c:v>0.25</c:v>
                </c:pt>
                <c:pt idx="3534">
                  <c:v>0.25</c:v>
                </c:pt>
                <c:pt idx="3535">
                  <c:v>0.25</c:v>
                </c:pt>
                <c:pt idx="3536">
                  <c:v>0.25</c:v>
                </c:pt>
                <c:pt idx="3537">
                  <c:v>0.25</c:v>
                </c:pt>
                <c:pt idx="3538">
                  <c:v>0.25</c:v>
                </c:pt>
                <c:pt idx="3539">
                  <c:v>0.25</c:v>
                </c:pt>
                <c:pt idx="3540">
                  <c:v>0.25</c:v>
                </c:pt>
                <c:pt idx="3541">
                  <c:v>0.25</c:v>
                </c:pt>
                <c:pt idx="3542">
                  <c:v>0.25</c:v>
                </c:pt>
                <c:pt idx="3543">
                  <c:v>0.25</c:v>
                </c:pt>
                <c:pt idx="3544">
                  <c:v>0.25</c:v>
                </c:pt>
                <c:pt idx="3545">
                  <c:v>0.25</c:v>
                </c:pt>
                <c:pt idx="3546">
                  <c:v>0.25</c:v>
                </c:pt>
                <c:pt idx="3547">
                  <c:v>0.25</c:v>
                </c:pt>
                <c:pt idx="3548">
                  <c:v>0.25</c:v>
                </c:pt>
                <c:pt idx="3549">
                  <c:v>0.25</c:v>
                </c:pt>
                <c:pt idx="3550">
                  <c:v>0.25</c:v>
                </c:pt>
                <c:pt idx="3551">
                  <c:v>0.25</c:v>
                </c:pt>
                <c:pt idx="3552">
                  <c:v>0.25</c:v>
                </c:pt>
                <c:pt idx="3553">
                  <c:v>0.25</c:v>
                </c:pt>
                <c:pt idx="3554">
                  <c:v>0.25</c:v>
                </c:pt>
                <c:pt idx="3555">
                  <c:v>0.25</c:v>
                </c:pt>
                <c:pt idx="3556">
                  <c:v>0.25</c:v>
                </c:pt>
                <c:pt idx="3557">
                  <c:v>0.25</c:v>
                </c:pt>
                <c:pt idx="3558">
                  <c:v>0.25</c:v>
                </c:pt>
                <c:pt idx="3559">
                  <c:v>0.25</c:v>
                </c:pt>
                <c:pt idx="3560">
                  <c:v>0.25</c:v>
                </c:pt>
                <c:pt idx="3561">
                  <c:v>0.25</c:v>
                </c:pt>
                <c:pt idx="3562">
                  <c:v>0.25</c:v>
                </c:pt>
                <c:pt idx="3563">
                  <c:v>0.25</c:v>
                </c:pt>
                <c:pt idx="3564">
                  <c:v>0.25</c:v>
                </c:pt>
                <c:pt idx="3565">
                  <c:v>0.25</c:v>
                </c:pt>
                <c:pt idx="3566">
                  <c:v>0.25</c:v>
                </c:pt>
                <c:pt idx="3567">
                  <c:v>0.25</c:v>
                </c:pt>
                <c:pt idx="3568">
                  <c:v>0.25</c:v>
                </c:pt>
                <c:pt idx="3569">
                  <c:v>0.25</c:v>
                </c:pt>
                <c:pt idx="3570">
                  <c:v>0.25</c:v>
                </c:pt>
                <c:pt idx="3571">
                  <c:v>0.25</c:v>
                </c:pt>
                <c:pt idx="3572">
                  <c:v>0.25</c:v>
                </c:pt>
                <c:pt idx="3573">
                  <c:v>0.25</c:v>
                </c:pt>
                <c:pt idx="3574">
                  <c:v>0.25</c:v>
                </c:pt>
                <c:pt idx="3575">
                  <c:v>0.25</c:v>
                </c:pt>
                <c:pt idx="3576">
                  <c:v>0.25</c:v>
                </c:pt>
                <c:pt idx="3577">
                  <c:v>0.25</c:v>
                </c:pt>
                <c:pt idx="3578">
                  <c:v>0.25</c:v>
                </c:pt>
                <c:pt idx="3579">
                  <c:v>0.25</c:v>
                </c:pt>
                <c:pt idx="3580">
                  <c:v>0.25</c:v>
                </c:pt>
                <c:pt idx="3581">
                  <c:v>0.25</c:v>
                </c:pt>
                <c:pt idx="3582">
                  <c:v>0.25</c:v>
                </c:pt>
                <c:pt idx="3583">
                  <c:v>0.25</c:v>
                </c:pt>
                <c:pt idx="3584">
                  <c:v>0.25</c:v>
                </c:pt>
                <c:pt idx="3585">
                  <c:v>0.25</c:v>
                </c:pt>
                <c:pt idx="3586">
                  <c:v>0.25</c:v>
                </c:pt>
                <c:pt idx="3587">
                  <c:v>0.25</c:v>
                </c:pt>
                <c:pt idx="3588">
                  <c:v>0.25</c:v>
                </c:pt>
                <c:pt idx="3589">
                  <c:v>0.25</c:v>
                </c:pt>
                <c:pt idx="3590">
                  <c:v>0.25</c:v>
                </c:pt>
                <c:pt idx="3591">
                  <c:v>0.25</c:v>
                </c:pt>
                <c:pt idx="3592">
                  <c:v>0.25</c:v>
                </c:pt>
                <c:pt idx="3593">
                  <c:v>0.25</c:v>
                </c:pt>
                <c:pt idx="3594">
                  <c:v>0.25</c:v>
                </c:pt>
                <c:pt idx="3595">
                  <c:v>0.25</c:v>
                </c:pt>
                <c:pt idx="3596">
                  <c:v>0.25</c:v>
                </c:pt>
                <c:pt idx="3597">
                  <c:v>0.25</c:v>
                </c:pt>
                <c:pt idx="3598">
                  <c:v>0.25</c:v>
                </c:pt>
                <c:pt idx="3599">
                  <c:v>0.25</c:v>
                </c:pt>
                <c:pt idx="3600">
                  <c:v>0.25</c:v>
                </c:pt>
                <c:pt idx="3601">
                  <c:v>0.25</c:v>
                </c:pt>
                <c:pt idx="3602">
                  <c:v>0.25</c:v>
                </c:pt>
                <c:pt idx="3603">
                  <c:v>0.25</c:v>
                </c:pt>
                <c:pt idx="3604">
                  <c:v>0.25</c:v>
                </c:pt>
                <c:pt idx="3605">
                  <c:v>0.25</c:v>
                </c:pt>
                <c:pt idx="3606">
                  <c:v>0.25</c:v>
                </c:pt>
                <c:pt idx="3607">
                  <c:v>0.25</c:v>
                </c:pt>
                <c:pt idx="3608">
                  <c:v>0.25</c:v>
                </c:pt>
                <c:pt idx="3609">
                  <c:v>0.25</c:v>
                </c:pt>
                <c:pt idx="3610">
                  <c:v>0.25</c:v>
                </c:pt>
                <c:pt idx="3611">
                  <c:v>0.25</c:v>
                </c:pt>
                <c:pt idx="3612">
                  <c:v>0.25</c:v>
                </c:pt>
                <c:pt idx="3613">
                  <c:v>0.25</c:v>
                </c:pt>
                <c:pt idx="3614">
                  <c:v>0.25</c:v>
                </c:pt>
                <c:pt idx="3615">
                  <c:v>0.25</c:v>
                </c:pt>
                <c:pt idx="3616">
                  <c:v>0.25</c:v>
                </c:pt>
                <c:pt idx="3617">
                  <c:v>0.25</c:v>
                </c:pt>
                <c:pt idx="3618">
                  <c:v>0.25</c:v>
                </c:pt>
                <c:pt idx="3619">
                  <c:v>0.25</c:v>
                </c:pt>
                <c:pt idx="3620">
                  <c:v>0.25</c:v>
                </c:pt>
                <c:pt idx="3621">
                  <c:v>0.25</c:v>
                </c:pt>
                <c:pt idx="3622">
                  <c:v>0.25</c:v>
                </c:pt>
                <c:pt idx="3623">
                  <c:v>0.25</c:v>
                </c:pt>
                <c:pt idx="3624">
                  <c:v>0.25</c:v>
                </c:pt>
                <c:pt idx="3625">
                  <c:v>0.25</c:v>
                </c:pt>
                <c:pt idx="3626">
                  <c:v>0.25</c:v>
                </c:pt>
                <c:pt idx="3627">
                  <c:v>0.25</c:v>
                </c:pt>
                <c:pt idx="3628">
                  <c:v>0.25</c:v>
                </c:pt>
                <c:pt idx="3629">
                  <c:v>0.25</c:v>
                </c:pt>
                <c:pt idx="3630">
                  <c:v>0.25</c:v>
                </c:pt>
                <c:pt idx="3631">
                  <c:v>0.25</c:v>
                </c:pt>
                <c:pt idx="3632">
                  <c:v>0.25</c:v>
                </c:pt>
                <c:pt idx="3633">
                  <c:v>0.25</c:v>
                </c:pt>
                <c:pt idx="3634">
                  <c:v>0.25</c:v>
                </c:pt>
                <c:pt idx="3635">
                  <c:v>0.25</c:v>
                </c:pt>
                <c:pt idx="3636">
                  <c:v>0.25</c:v>
                </c:pt>
                <c:pt idx="3637">
                  <c:v>0.25</c:v>
                </c:pt>
                <c:pt idx="3638">
                  <c:v>0.25</c:v>
                </c:pt>
                <c:pt idx="3639">
                  <c:v>0.25</c:v>
                </c:pt>
                <c:pt idx="3640">
                  <c:v>0.25</c:v>
                </c:pt>
                <c:pt idx="3641">
                  <c:v>0.25</c:v>
                </c:pt>
                <c:pt idx="3642">
                  <c:v>0.25</c:v>
                </c:pt>
                <c:pt idx="3643">
                  <c:v>0.25</c:v>
                </c:pt>
                <c:pt idx="3644">
                  <c:v>0.25</c:v>
                </c:pt>
                <c:pt idx="3645">
                  <c:v>0.25</c:v>
                </c:pt>
                <c:pt idx="3646">
                  <c:v>0.25</c:v>
                </c:pt>
                <c:pt idx="3647">
                  <c:v>0.25</c:v>
                </c:pt>
                <c:pt idx="3648">
                  <c:v>0.25</c:v>
                </c:pt>
                <c:pt idx="3649">
                  <c:v>0.25</c:v>
                </c:pt>
                <c:pt idx="3650">
                  <c:v>0.25</c:v>
                </c:pt>
                <c:pt idx="3651">
                  <c:v>0.25</c:v>
                </c:pt>
                <c:pt idx="3652">
                  <c:v>0.25</c:v>
                </c:pt>
                <c:pt idx="3653">
                  <c:v>0.25</c:v>
                </c:pt>
                <c:pt idx="3654">
                  <c:v>0.25</c:v>
                </c:pt>
                <c:pt idx="3655">
                  <c:v>0.25</c:v>
                </c:pt>
                <c:pt idx="3656">
                  <c:v>0.25</c:v>
                </c:pt>
                <c:pt idx="3657">
                  <c:v>0.25</c:v>
                </c:pt>
                <c:pt idx="3658">
                  <c:v>0.25</c:v>
                </c:pt>
                <c:pt idx="3659">
                  <c:v>0.25</c:v>
                </c:pt>
                <c:pt idx="3660">
                  <c:v>0.25</c:v>
                </c:pt>
                <c:pt idx="3661">
                  <c:v>0.25</c:v>
                </c:pt>
                <c:pt idx="3662">
                  <c:v>0.25</c:v>
                </c:pt>
                <c:pt idx="3663">
                  <c:v>0.25</c:v>
                </c:pt>
                <c:pt idx="3664">
                  <c:v>0.25</c:v>
                </c:pt>
                <c:pt idx="3665">
                  <c:v>0.25</c:v>
                </c:pt>
                <c:pt idx="3666">
                  <c:v>0.25</c:v>
                </c:pt>
                <c:pt idx="3667">
                  <c:v>0.25</c:v>
                </c:pt>
                <c:pt idx="3668">
                  <c:v>0.25</c:v>
                </c:pt>
                <c:pt idx="3669">
                  <c:v>0.25</c:v>
                </c:pt>
                <c:pt idx="3670">
                  <c:v>0.25</c:v>
                </c:pt>
                <c:pt idx="3671">
                  <c:v>0.25</c:v>
                </c:pt>
                <c:pt idx="3672">
                  <c:v>0.25</c:v>
                </c:pt>
                <c:pt idx="3673">
                  <c:v>0.25</c:v>
                </c:pt>
                <c:pt idx="3674">
                  <c:v>0.25</c:v>
                </c:pt>
                <c:pt idx="3675">
                  <c:v>0.25</c:v>
                </c:pt>
                <c:pt idx="3676">
                  <c:v>0.25</c:v>
                </c:pt>
                <c:pt idx="3677">
                  <c:v>0.25</c:v>
                </c:pt>
                <c:pt idx="3678">
                  <c:v>0.25</c:v>
                </c:pt>
                <c:pt idx="3679">
                  <c:v>0.25</c:v>
                </c:pt>
                <c:pt idx="3680">
                  <c:v>0.25</c:v>
                </c:pt>
                <c:pt idx="3681">
                  <c:v>0.25</c:v>
                </c:pt>
                <c:pt idx="3682">
                  <c:v>0.25</c:v>
                </c:pt>
                <c:pt idx="3683">
                  <c:v>0.25</c:v>
                </c:pt>
                <c:pt idx="3684">
                  <c:v>0.25</c:v>
                </c:pt>
                <c:pt idx="3685">
                  <c:v>0.25</c:v>
                </c:pt>
                <c:pt idx="3686">
                  <c:v>0.25</c:v>
                </c:pt>
                <c:pt idx="3687">
                  <c:v>0.25</c:v>
                </c:pt>
                <c:pt idx="3688">
                  <c:v>0.25</c:v>
                </c:pt>
                <c:pt idx="3689">
                  <c:v>0.25</c:v>
                </c:pt>
                <c:pt idx="3690">
                  <c:v>0.25</c:v>
                </c:pt>
                <c:pt idx="3691">
                  <c:v>0.25</c:v>
                </c:pt>
                <c:pt idx="3692">
                  <c:v>0.25</c:v>
                </c:pt>
                <c:pt idx="3693">
                  <c:v>0.25</c:v>
                </c:pt>
                <c:pt idx="3694">
                  <c:v>0.25</c:v>
                </c:pt>
                <c:pt idx="3695">
                  <c:v>0.25</c:v>
                </c:pt>
                <c:pt idx="3696">
                  <c:v>0.25</c:v>
                </c:pt>
                <c:pt idx="3697">
                  <c:v>0.25</c:v>
                </c:pt>
                <c:pt idx="3698">
                  <c:v>0.25</c:v>
                </c:pt>
                <c:pt idx="3699">
                  <c:v>0.25</c:v>
                </c:pt>
                <c:pt idx="3700">
                  <c:v>0.25</c:v>
                </c:pt>
                <c:pt idx="3701">
                  <c:v>0.25</c:v>
                </c:pt>
                <c:pt idx="3702">
                  <c:v>0.25</c:v>
                </c:pt>
                <c:pt idx="3703">
                  <c:v>0.25</c:v>
                </c:pt>
                <c:pt idx="3704">
                  <c:v>0.25</c:v>
                </c:pt>
                <c:pt idx="3705">
                  <c:v>0.25</c:v>
                </c:pt>
                <c:pt idx="3706">
                  <c:v>0.25</c:v>
                </c:pt>
                <c:pt idx="3707">
                  <c:v>0.25</c:v>
                </c:pt>
                <c:pt idx="3708">
                  <c:v>0.25</c:v>
                </c:pt>
                <c:pt idx="3709">
                  <c:v>0.25</c:v>
                </c:pt>
                <c:pt idx="3710">
                  <c:v>0.25</c:v>
                </c:pt>
                <c:pt idx="3711">
                  <c:v>0.25</c:v>
                </c:pt>
                <c:pt idx="3712">
                  <c:v>0.25</c:v>
                </c:pt>
                <c:pt idx="3713">
                  <c:v>0.25</c:v>
                </c:pt>
                <c:pt idx="3714">
                  <c:v>0.25</c:v>
                </c:pt>
                <c:pt idx="3715">
                  <c:v>0.25</c:v>
                </c:pt>
                <c:pt idx="3716">
                  <c:v>0.25</c:v>
                </c:pt>
                <c:pt idx="3717">
                  <c:v>0.25</c:v>
                </c:pt>
                <c:pt idx="3718">
                  <c:v>0.25</c:v>
                </c:pt>
                <c:pt idx="3719">
                  <c:v>0.25</c:v>
                </c:pt>
                <c:pt idx="3720">
                  <c:v>0.25</c:v>
                </c:pt>
                <c:pt idx="3721">
                  <c:v>0.25</c:v>
                </c:pt>
                <c:pt idx="3722">
                  <c:v>0.25</c:v>
                </c:pt>
                <c:pt idx="3723">
                  <c:v>0.25</c:v>
                </c:pt>
                <c:pt idx="3724">
                  <c:v>0.25</c:v>
                </c:pt>
                <c:pt idx="3725">
                  <c:v>0.25</c:v>
                </c:pt>
                <c:pt idx="3726">
                  <c:v>0.25</c:v>
                </c:pt>
                <c:pt idx="3727">
                  <c:v>0.25</c:v>
                </c:pt>
                <c:pt idx="3728">
                  <c:v>0.25</c:v>
                </c:pt>
                <c:pt idx="3729">
                  <c:v>0.25</c:v>
                </c:pt>
                <c:pt idx="3730">
                  <c:v>0.25</c:v>
                </c:pt>
                <c:pt idx="3731">
                  <c:v>0.25</c:v>
                </c:pt>
                <c:pt idx="3732">
                  <c:v>0.25</c:v>
                </c:pt>
                <c:pt idx="3733">
                  <c:v>0.25</c:v>
                </c:pt>
                <c:pt idx="3734">
                  <c:v>0.25</c:v>
                </c:pt>
                <c:pt idx="3735">
                  <c:v>0.25</c:v>
                </c:pt>
                <c:pt idx="3736">
                  <c:v>0.25</c:v>
                </c:pt>
                <c:pt idx="3737">
                  <c:v>0.25</c:v>
                </c:pt>
                <c:pt idx="3738">
                  <c:v>0.25</c:v>
                </c:pt>
                <c:pt idx="3739">
                  <c:v>0.25</c:v>
                </c:pt>
                <c:pt idx="3740">
                  <c:v>0.25</c:v>
                </c:pt>
                <c:pt idx="3741">
                  <c:v>0.25</c:v>
                </c:pt>
                <c:pt idx="3742">
                  <c:v>0.25</c:v>
                </c:pt>
                <c:pt idx="3743">
                  <c:v>0.25</c:v>
                </c:pt>
                <c:pt idx="3744">
                  <c:v>0.25</c:v>
                </c:pt>
                <c:pt idx="3745">
                  <c:v>0.25</c:v>
                </c:pt>
                <c:pt idx="3746">
                  <c:v>0.25</c:v>
                </c:pt>
                <c:pt idx="3747">
                  <c:v>0.25</c:v>
                </c:pt>
                <c:pt idx="3748">
                  <c:v>0.25</c:v>
                </c:pt>
                <c:pt idx="3749">
                  <c:v>0.25</c:v>
                </c:pt>
                <c:pt idx="3750">
                  <c:v>0.25</c:v>
                </c:pt>
                <c:pt idx="3751">
                  <c:v>0.25</c:v>
                </c:pt>
                <c:pt idx="3752">
                  <c:v>0.25</c:v>
                </c:pt>
                <c:pt idx="3753">
                  <c:v>0.25</c:v>
                </c:pt>
                <c:pt idx="3754">
                  <c:v>0.25</c:v>
                </c:pt>
                <c:pt idx="3755">
                  <c:v>0.25</c:v>
                </c:pt>
                <c:pt idx="3756">
                  <c:v>0.25</c:v>
                </c:pt>
                <c:pt idx="3757">
                  <c:v>0.25</c:v>
                </c:pt>
                <c:pt idx="3758">
                  <c:v>0.25</c:v>
                </c:pt>
                <c:pt idx="3759">
                  <c:v>0.25</c:v>
                </c:pt>
                <c:pt idx="3760">
                  <c:v>0.25</c:v>
                </c:pt>
                <c:pt idx="3761">
                  <c:v>0.25</c:v>
                </c:pt>
                <c:pt idx="3762">
                  <c:v>0.25</c:v>
                </c:pt>
                <c:pt idx="3763">
                  <c:v>0.25</c:v>
                </c:pt>
                <c:pt idx="3764">
                  <c:v>0.25</c:v>
                </c:pt>
                <c:pt idx="3765">
                  <c:v>0.25</c:v>
                </c:pt>
                <c:pt idx="3766">
                  <c:v>0.25</c:v>
                </c:pt>
                <c:pt idx="3767">
                  <c:v>0.25</c:v>
                </c:pt>
                <c:pt idx="3768">
                  <c:v>0.25</c:v>
                </c:pt>
                <c:pt idx="3769">
                  <c:v>0.25</c:v>
                </c:pt>
                <c:pt idx="3770">
                  <c:v>0.25</c:v>
                </c:pt>
                <c:pt idx="3771">
                  <c:v>0.25</c:v>
                </c:pt>
                <c:pt idx="3772">
                  <c:v>0.25</c:v>
                </c:pt>
                <c:pt idx="3773">
                  <c:v>0.25</c:v>
                </c:pt>
                <c:pt idx="3774">
                  <c:v>0.25</c:v>
                </c:pt>
                <c:pt idx="3775">
                  <c:v>0.25</c:v>
                </c:pt>
                <c:pt idx="3776">
                  <c:v>0.25</c:v>
                </c:pt>
                <c:pt idx="3777">
                  <c:v>0.25</c:v>
                </c:pt>
                <c:pt idx="3778">
                  <c:v>0.25</c:v>
                </c:pt>
                <c:pt idx="3779">
                  <c:v>0.25</c:v>
                </c:pt>
                <c:pt idx="3780">
                  <c:v>0.25</c:v>
                </c:pt>
                <c:pt idx="3781">
                  <c:v>0.25</c:v>
                </c:pt>
                <c:pt idx="3782">
                  <c:v>0.25</c:v>
                </c:pt>
                <c:pt idx="3783">
                  <c:v>0.25</c:v>
                </c:pt>
                <c:pt idx="3784">
                  <c:v>0.25</c:v>
                </c:pt>
                <c:pt idx="3785">
                  <c:v>0.25</c:v>
                </c:pt>
                <c:pt idx="3786">
                  <c:v>0.25</c:v>
                </c:pt>
                <c:pt idx="3787">
                  <c:v>0.25</c:v>
                </c:pt>
                <c:pt idx="3788">
                  <c:v>0.25</c:v>
                </c:pt>
                <c:pt idx="3789">
                  <c:v>0.25</c:v>
                </c:pt>
                <c:pt idx="3790">
                  <c:v>0.25</c:v>
                </c:pt>
                <c:pt idx="3791">
                  <c:v>0.25</c:v>
                </c:pt>
                <c:pt idx="3792">
                  <c:v>0.25</c:v>
                </c:pt>
                <c:pt idx="3793">
                  <c:v>0.25</c:v>
                </c:pt>
                <c:pt idx="3794">
                  <c:v>0.25</c:v>
                </c:pt>
                <c:pt idx="3795">
                  <c:v>0.25</c:v>
                </c:pt>
                <c:pt idx="3796">
                  <c:v>0.25</c:v>
                </c:pt>
                <c:pt idx="3797">
                  <c:v>0.25</c:v>
                </c:pt>
                <c:pt idx="3798">
                  <c:v>0.25</c:v>
                </c:pt>
                <c:pt idx="3799">
                  <c:v>0.25</c:v>
                </c:pt>
                <c:pt idx="3800">
                  <c:v>0.25</c:v>
                </c:pt>
                <c:pt idx="3801">
                  <c:v>0.25</c:v>
                </c:pt>
                <c:pt idx="3802">
                  <c:v>0.25</c:v>
                </c:pt>
                <c:pt idx="3803">
                  <c:v>0.25</c:v>
                </c:pt>
                <c:pt idx="3804">
                  <c:v>0.25</c:v>
                </c:pt>
                <c:pt idx="3805">
                  <c:v>0.25</c:v>
                </c:pt>
                <c:pt idx="3806">
                  <c:v>0.25</c:v>
                </c:pt>
                <c:pt idx="3807">
                  <c:v>0.25</c:v>
                </c:pt>
                <c:pt idx="3808">
                  <c:v>0.25</c:v>
                </c:pt>
                <c:pt idx="3809">
                  <c:v>0.25</c:v>
                </c:pt>
                <c:pt idx="3810">
                  <c:v>0.25</c:v>
                </c:pt>
                <c:pt idx="3811">
                  <c:v>0.25</c:v>
                </c:pt>
                <c:pt idx="3812">
                  <c:v>0.25</c:v>
                </c:pt>
                <c:pt idx="3813">
                  <c:v>0.25</c:v>
                </c:pt>
                <c:pt idx="3814">
                  <c:v>0.25</c:v>
                </c:pt>
                <c:pt idx="3815">
                  <c:v>0.25</c:v>
                </c:pt>
                <c:pt idx="3816">
                  <c:v>0.25</c:v>
                </c:pt>
                <c:pt idx="3817">
                  <c:v>0.25</c:v>
                </c:pt>
                <c:pt idx="3818">
                  <c:v>0.25</c:v>
                </c:pt>
                <c:pt idx="3819">
                  <c:v>0.25</c:v>
                </c:pt>
                <c:pt idx="3820">
                  <c:v>0.25</c:v>
                </c:pt>
                <c:pt idx="3821">
                  <c:v>0.25</c:v>
                </c:pt>
                <c:pt idx="3822">
                  <c:v>0.25</c:v>
                </c:pt>
                <c:pt idx="3823">
                  <c:v>0.25</c:v>
                </c:pt>
                <c:pt idx="3824">
                  <c:v>0.25</c:v>
                </c:pt>
                <c:pt idx="3825">
                  <c:v>0.25</c:v>
                </c:pt>
                <c:pt idx="3826">
                  <c:v>0.25</c:v>
                </c:pt>
                <c:pt idx="3827">
                  <c:v>0.25</c:v>
                </c:pt>
                <c:pt idx="3828">
                  <c:v>0.25</c:v>
                </c:pt>
                <c:pt idx="3829">
                  <c:v>0.25</c:v>
                </c:pt>
                <c:pt idx="3830">
                  <c:v>0.25</c:v>
                </c:pt>
                <c:pt idx="3831">
                  <c:v>0.25</c:v>
                </c:pt>
                <c:pt idx="3832">
                  <c:v>0.25</c:v>
                </c:pt>
                <c:pt idx="3833">
                  <c:v>0.25</c:v>
                </c:pt>
                <c:pt idx="3834">
                  <c:v>0.25</c:v>
                </c:pt>
                <c:pt idx="3835">
                  <c:v>0.25</c:v>
                </c:pt>
                <c:pt idx="3836">
                  <c:v>0.25</c:v>
                </c:pt>
                <c:pt idx="3837">
                  <c:v>0.25</c:v>
                </c:pt>
                <c:pt idx="3838">
                  <c:v>0.25</c:v>
                </c:pt>
                <c:pt idx="3839">
                  <c:v>0.25</c:v>
                </c:pt>
                <c:pt idx="3840">
                  <c:v>0.25</c:v>
                </c:pt>
                <c:pt idx="3841">
                  <c:v>0.25</c:v>
                </c:pt>
                <c:pt idx="3842">
                  <c:v>0.25</c:v>
                </c:pt>
                <c:pt idx="3843">
                  <c:v>0.25</c:v>
                </c:pt>
                <c:pt idx="3844">
                  <c:v>0.25</c:v>
                </c:pt>
                <c:pt idx="3845">
                  <c:v>0.25</c:v>
                </c:pt>
                <c:pt idx="3846">
                  <c:v>0.25</c:v>
                </c:pt>
                <c:pt idx="3847">
                  <c:v>0.25</c:v>
                </c:pt>
                <c:pt idx="3848">
                  <c:v>0.25</c:v>
                </c:pt>
                <c:pt idx="3849">
                  <c:v>0.25</c:v>
                </c:pt>
                <c:pt idx="3850">
                  <c:v>0.25</c:v>
                </c:pt>
                <c:pt idx="3851">
                  <c:v>0.25</c:v>
                </c:pt>
                <c:pt idx="3852">
                  <c:v>0.25</c:v>
                </c:pt>
                <c:pt idx="3853">
                  <c:v>0.25</c:v>
                </c:pt>
                <c:pt idx="3854">
                  <c:v>0.25</c:v>
                </c:pt>
                <c:pt idx="3855">
                  <c:v>0.25</c:v>
                </c:pt>
                <c:pt idx="3856">
                  <c:v>0.25</c:v>
                </c:pt>
                <c:pt idx="3857">
                  <c:v>0.25</c:v>
                </c:pt>
                <c:pt idx="3858">
                  <c:v>0.25</c:v>
                </c:pt>
                <c:pt idx="3859">
                  <c:v>0.25</c:v>
                </c:pt>
                <c:pt idx="3860">
                  <c:v>0.25</c:v>
                </c:pt>
                <c:pt idx="3861">
                  <c:v>0.25</c:v>
                </c:pt>
                <c:pt idx="3862">
                  <c:v>0.25</c:v>
                </c:pt>
                <c:pt idx="3863">
                  <c:v>0.25</c:v>
                </c:pt>
                <c:pt idx="3864">
                  <c:v>0.25</c:v>
                </c:pt>
                <c:pt idx="3865">
                  <c:v>0.25</c:v>
                </c:pt>
                <c:pt idx="3866">
                  <c:v>0.25</c:v>
                </c:pt>
                <c:pt idx="3867">
                  <c:v>0.25</c:v>
                </c:pt>
                <c:pt idx="3868">
                  <c:v>0.25</c:v>
                </c:pt>
                <c:pt idx="3869">
                  <c:v>0.25</c:v>
                </c:pt>
                <c:pt idx="3870">
                  <c:v>0.25</c:v>
                </c:pt>
                <c:pt idx="3871">
                  <c:v>0.25</c:v>
                </c:pt>
                <c:pt idx="3872">
                  <c:v>0.25</c:v>
                </c:pt>
                <c:pt idx="3873">
                  <c:v>0.25</c:v>
                </c:pt>
                <c:pt idx="3874">
                  <c:v>0.25</c:v>
                </c:pt>
                <c:pt idx="3875">
                  <c:v>0.25</c:v>
                </c:pt>
                <c:pt idx="3876">
                  <c:v>0.25</c:v>
                </c:pt>
                <c:pt idx="3877">
                  <c:v>0.25</c:v>
                </c:pt>
                <c:pt idx="3878">
                  <c:v>0.25</c:v>
                </c:pt>
                <c:pt idx="3879">
                  <c:v>0.25</c:v>
                </c:pt>
                <c:pt idx="3880">
                  <c:v>0.25</c:v>
                </c:pt>
                <c:pt idx="3881">
                  <c:v>0.25</c:v>
                </c:pt>
                <c:pt idx="3882">
                  <c:v>0.25</c:v>
                </c:pt>
                <c:pt idx="3883">
                  <c:v>0.25</c:v>
                </c:pt>
                <c:pt idx="3884">
                  <c:v>0.25</c:v>
                </c:pt>
                <c:pt idx="3885">
                  <c:v>0.25</c:v>
                </c:pt>
                <c:pt idx="3886">
                  <c:v>0.25</c:v>
                </c:pt>
                <c:pt idx="3887">
                  <c:v>0.25</c:v>
                </c:pt>
                <c:pt idx="3888">
                  <c:v>0.25</c:v>
                </c:pt>
                <c:pt idx="3889">
                  <c:v>0.25</c:v>
                </c:pt>
                <c:pt idx="3890">
                  <c:v>0.25</c:v>
                </c:pt>
                <c:pt idx="3891">
                  <c:v>0.25</c:v>
                </c:pt>
                <c:pt idx="3892">
                  <c:v>0.25</c:v>
                </c:pt>
                <c:pt idx="3893">
                  <c:v>0.25</c:v>
                </c:pt>
                <c:pt idx="3894">
                  <c:v>0.25</c:v>
                </c:pt>
                <c:pt idx="3895">
                  <c:v>0.25</c:v>
                </c:pt>
                <c:pt idx="3896">
                  <c:v>0.25</c:v>
                </c:pt>
                <c:pt idx="3897">
                  <c:v>0.25</c:v>
                </c:pt>
                <c:pt idx="3898">
                  <c:v>0.25</c:v>
                </c:pt>
                <c:pt idx="3899">
                  <c:v>0.25</c:v>
                </c:pt>
                <c:pt idx="3900">
                  <c:v>0.25</c:v>
                </c:pt>
                <c:pt idx="3901">
                  <c:v>0.25</c:v>
                </c:pt>
                <c:pt idx="3902">
                  <c:v>0.25</c:v>
                </c:pt>
                <c:pt idx="3903">
                  <c:v>0.25</c:v>
                </c:pt>
                <c:pt idx="3904">
                  <c:v>0.25</c:v>
                </c:pt>
                <c:pt idx="3905">
                  <c:v>0.25</c:v>
                </c:pt>
                <c:pt idx="3906">
                  <c:v>0.25</c:v>
                </c:pt>
                <c:pt idx="3907">
                  <c:v>0.25</c:v>
                </c:pt>
                <c:pt idx="3908">
                  <c:v>0.25</c:v>
                </c:pt>
                <c:pt idx="3909">
                  <c:v>0.25</c:v>
                </c:pt>
                <c:pt idx="3910">
                  <c:v>0.25</c:v>
                </c:pt>
                <c:pt idx="3911">
                  <c:v>0.25</c:v>
                </c:pt>
                <c:pt idx="3912">
                  <c:v>0.25</c:v>
                </c:pt>
                <c:pt idx="3913">
                  <c:v>0.25</c:v>
                </c:pt>
                <c:pt idx="3914">
                  <c:v>0.25</c:v>
                </c:pt>
                <c:pt idx="3915">
                  <c:v>0.25</c:v>
                </c:pt>
                <c:pt idx="3916">
                  <c:v>0.25</c:v>
                </c:pt>
                <c:pt idx="3917">
                  <c:v>0.25</c:v>
                </c:pt>
                <c:pt idx="3918">
                  <c:v>0.25</c:v>
                </c:pt>
                <c:pt idx="3919">
                  <c:v>0.25</c:v>
                </c:pt>
                <c:pt idx="3920">
                  <c:v>0.25</c:v>
                </c:pt>
                <c:pt idx="3921">
                  <c:v>0.25</c:v>
                </c:pt>
                <c:pt idx="3922">
                  <c:v>0.25</c:v>
                </c:pt>
                <c:pt idx="3923">
                  <c:v>0.25</c:v>
                </c:pt>
                <c:pt idx="3924">
                  <c:v>0.25</c:v>
                </c:pt>
                <c:pt idx="3925">
                  <c:v>0.25</c:v>
                </c:pt>
                <c:pt idx="3926">
                  <c:v>0.25</c:v>
                </c:pt>
                <c:pt idx="3927">
                  <c:v>0.25</c:v>
                </c:pt>
                <c:pt idx="3928">
                  <c:v>0.25</c:v>
                </c:pt>
                <c:pt idx="3929">
                  <c:v>0.25</c:v>
                </c:pt>
                <c:pt idx="3930">
                  <c:v>0.25</c:v>
                </c:pt>
                <c:pt idx="3931">
                  <c:v>0.25</c:v>
                </c:pt>
                <c:pt idx="3932">
                  <c:v>0.25</c:v>
                </c:pt>
                <c:pt idx="3933">
                  <c:v>0.25</c:v>
                </c:pt>
                <c:pt idx="3934">
                  <c:v>0.25</c:v>
                </c:pt>
                <c:pt idx="3935">
                  <c:v>0.25</c:v>
                </c:pt>
                <c:pt idx="3936">
                  <c:v>0.25</c:v>
                </c:pt>
                <c:pt idx="3937">
                  <c:v>0.25</c:v>
                </c:pt>
                <c:pt idx="3938">
                  <c:v>0.25</c:v>
                </c:pt>
                <c:pt idx="3939">
                  <c:v>0.25</c:v>
                </c:pt>
                <c:pt idx="3940">
                  <c:v>0.25</c:v>
                </c:pt>
                <c:pt idx="3941">
                  <c:v>0.25</c:v>
                </c:pt>
                <c:pt idx="3942">
                  <c:v>0.25</c:v>
                </c:pt>
                <c:pt idx="3943">
                  <c:v>0.25</c:v>
                </c:pt>
                <c:pt idx="3944">
                  <c:v>0.25</c:v>
                </c:pt>
                <c:pt idx="3945">
                  <c:v>0.25</c:v>
                </c:pt>
                <c:pt idx="3946">
                  <c:v>0.25</c:v>
                </c:pt>
                <c:pt idx="3947">
                  <c:v>0.25</c:v>
                </c:pt>
                <c:pt idx="3948">
                  <c:v>0.25</c:v>
                </c:pt>
                <c:pt idx="3949">
                  <c:v>0.25</c:v>
                </c:pt>
                <c:pt idx="3950">
                  <c:v>0.25</c:v>
                </c:pt>
                <c:pt idx="3951">
                  <c:v>0.25</c:v>
                </c:pt>
                <c:pt idx="3952">
                  <c:v>0.25</c:v>
                </c:pt>
                <c:pt idx="3953">
                  <c:v>0.25</c:v>
                </c:pt>
                <c:pt idx="3954">
                  <c:v>0.25</c:v>
                </c:pt>
                <c:pt idx="3955">
                  <c:v>0.25</c:v>
                </c:pt>
                <c:pt idx="3956">
                  <c:v>0.25</c:v>
                </c:pt>
                <c:pt idx="3957">
                  <c:v>0.25</c:v>
                </c:pt>
                <c:pt idx="3958">
                  <c:v>0.25</c:v>
                </c:pt>
                <c:pt idx="3959">
                  <c:v>0.25</c:v>
                </c:pt>
                <c:pt idx="3960">
                  <c:v>0.25</c:v>
                </c:pt>
                <c:pt idx="3961">
                  <c:v>0.25</c:v>
                </c:pt>
                <c:pt idx="3962">
                  <c:v>0.25</c:v>
                </c:pt>
                <c:pt idx="3963">
                  <c:v>0.25</c:v>
                </c:pt>
                <c:pt idx="3964">
                  <c:v>0.25</c:v>
                </c:pt>
                <c:pt idx="3965">
                  <c:v>0.25</c:v>
                </c:pt>
                <c:pt idx="3966">
                  <c:v>0.25</c:v>
                </c:pt>
                <c:pt idx="3967">
                  <c:v>0.25</c:v>
                </c:pt>
                <c:pt idx="3968">
                  <c:v>0.25</c:v>
                </c:pt>
                <c:pt idx="3969">
                  <c:v>0.25</c:v>
                </c:pt>
                <c:pt idx="3970">
                  <c:v>0.25</c:v>
                </c:pt>
                <c:pt idx="3971">
                  <c:v>0.25</c:v>
                </c:pt>
                <c:pt idx="3972">
                  <c:v>0.25</c:v>
                </c:pt>
                <c:pt idx="3973">
                  <c:v>0.25</c:v>
                </c:pt>
                <c:pt idx="3974">
                  <c:v>0.25</c:v>
                </c:pt>
                <c:pt idx="3975">
                  <c:v>0.25</c:v>
                </c:pt>
                <c:pt idx="3976">
                  <c:v>0.25</c:v>
                </c:pt>
                <c:pt idx="3977">
                  <c:v>0.25</c:v>
                </c:pt>
                <c:pt idx="3978">
                  <c:v>0.25</c:v>
                </c:pt>
                <c:pt idx="3979">
                  <c:v>0.25</c:v>
                </c:pt>
                <c:pt idx="3980">
                  <c:v>0.25</c:v>
                </c:pt>
                <c:pt idx="3981">
                  <c:v>0.25</c:v>
                </c:pt>
                <c:pt idx="3982">
                  <c:v>0.25</c:v>
                </c:pt>
                <c:pt idx="3983">
                  <c:v>0.25</c:v>
                </c:pt>
                <c:pt idx="3984">
                  <c:v>0.25</c:v>
                </c:pt>
                <c:pt idx="3985">
                  <c:v>0.25</c:v>
                </c:pt>
                <c:pt idx="3986">
                  <c:v>0.25</c:v>
                </c:pt>
                <c:pt idx="3987">
                  <c:v>0.25</c:v>
                </c:pt>
                <c:pt idx="3988">
                  <c:v>0.25</c:v>
                </c:pt>
                <c:pt idx="3989">
                  <c:v>0.25</c:v>
                </c:pt>
                <c:pt idx="3990">
                  <c:v>0.25</c:v>
                </c:pt>
                <c:pt idx="3991">
                  <c:v>0.25</c:v>
                </c:pt>
                <c:pt idx="3992">
                  <c:v>0.25</c:v>
                </c:pt>
                <c:pt idx="3993">
                  <c:v>0.25</c:v>
                </c:pt>
                <c:pt idx="3994">
                  <c:v>0.25</c:v>
                </c:pt>
                <c:pt idx="3995">
                  <c:v>0.25</c:v>
                </c:pt>
                <c:pt idx="3996">
                  <c:v>0.25</c:v>
                </c:pt>
                <c:pt idx="3997">
                  <c:v>0.25</c:v>
                </c:pt>
                <c:pt idx="3998">
                  <c:v>0.25</c:v>
                </c:pt>
                <c:pt idx="3999">
                  <c:v>0.25</c:v>
                </c:pt>
                <c:pt idx="4000">
                  <c:v>0.25</c:v>
                </c:pt>
                <c:pt idx="4001">
                  <c:v>0.25</c:v>
                </c:pt>
                <c:pt idx="4002">
                  <c:v>0.25</c:v>
                </c:pt>
                <c:pt idx="4003">
                  <c:v>0.25</c:v>
                </c:pt>
                <c:pt idx="4004">
                  <c:v>0.25</c:v>
                </c:pt>
                <c:pt idx="4005">
                  <c:v>0.25</c:v>
                </c:pt>
                <c:pt idx="4006">
                  <c:v>0.25</c:v>
                </c:pt>
                <c:pt idx="4007">
                  <c:v>0.25</c:v>
                </c:pt>
                <c:pt idx="4008">
                  <c:v>0.25</c:v>
                </c:pt>
                <c:pt idx="4009">
                  <c:v>0.25</c:v>
                </c:pt>
                <c:pt idx="4010">
                  <c:v>0.25</c:v>
                </c:pt>
                <c:pt idx="4011">
                  <c:v>0.25</c:v>
                </c:pt>
                <c:pt idx="4012">
                  <c:v>0.25</c:v>
                </c:pt>
                <c:pt idx="4013">
                  <c:v>0.25</c:v>
                </c:pt>
                <c:pt idx="4014">
                  <c:v>0.25</c:v>
                </c:pt>
                <c:pt idx="4015">
                  <c:v>0.25</c:v>
                </c:pt>
                <c:pt idx="4016">
                  <c:v>0.25</c:v>
                </c:pt>
                <c:pt idx="4017">
                  <c:v>0.25</c:v>
                </c:pt>
                <c:pt idx="4018">
                  <c:v>0.25</c:v>
                </c:pt>
                <c:pt idx="4019">
                  <c:v>0.25</c:v>
                </c:pt>
                <c:pt idx="4020">
                  <c:v>0.25</c:v>
                </c:pt>
                <c:pt idx="4021">
                  <c:v>0.25</c:v>
                </c:pt>
                <c:pt idx="4022">
                  <c:v>0.25</c:v>
                </c:pt>
                <c:pt idx="4023">
                  <c:v>0.25</c:v>
                </c:pt>
                <c:pt idx="4024">
                  <c:v>0.25</c:v>
                </c:pt>
                <c:pt idx="4025">
                  <c:v>0.25</c:v>
                </c:pt>
                <c:pt idx="4026">
                  <c:v>0.25</c:v>
                </c:pt>
                <c:pt idx="4027">
                  <c:v>0.25</c:v>
                </c:pt>
                <c:pt idx="4028">
                  <c:v>0.25</c:v>
                </c:pt>
                <c:pt idx="4029">
                  <c:v>0.25</c:v>
                </c:pt>
                <c:pt idx="4030">
                  <c:v>0.25</c:v>
                </c:pt>
                <c:pt idx="4031">
                  <c:v>0.25</c:v>
                </c:pt>
                <c:pt idx="4032">
                  <c:v>0.25</c:v>
                </c:pt>
                <c:pt idx="4033">
                  <c:v>0.25</c:v>
                </c:pt>
                <c:pt idx="4034">
                  <c:v>0.25</c:v>
                </c:pt>
                <c:pt idx="4035">
                  <c:v>0.25</c:v>
                </c:pt>
                <c:pt idx="4036">
                  <c:v>0.25</c:v>
                </c:pt>
                <c:pt idx="4037">
                  <c:v>0.25</c:v>
                </c:pt>
                <c:pt idx="4038">
                  <c:v>0.25</c:v>
                </c:pt>
                <c:pt idx="4039">
                  <c:v>0.25</c:v>
                </c:pt>
                <c:pt idx="4040">
                  <c:v>0.25</c:v>
                </c:pt>
                <c:pt idx="4041">
                  <c:v>0.25</c:v>
                </c:pt>
                <c:pt idx="4042">
                  <c:v>0.25</c:v>
                </c:pt>
                <c:pt idx="4043">
                  <c:v>0.25</c:v>
                </c:pt>
                <c:pt idx="4044">
                  <c:v>0.25</c:v>
                </c:pt>
                <c:pt idx="4045">
                  <c:v>0.25</c:v>
                </c:pt>
                <c:pt idx="4046">
                  <c:v>0.25</c:v>
                </c:pt>
                <c:pt idx="4047">
                  <c:v>0.25</c:v>
                </c:pt>
                <c:pt idx="4048">
                  <c:v>0.25</c:v>
                </c:pt>
                <c:pt idx="4049">
                  <c:v>0.25</c:v>
                </c:pt>
                <c:pt idx="4050">
                  <c:v>0.25</c:v>
                </c:pt>
                <c:pt idx="4051">
                  <c:v>0.25</c:v>
                </c:pt>
                <c:pt idx="4052">
                  <c:v>0.25</c:v>
                </c:pt>
                <c:pt idx="4053">
                  <c:v>0.25</c:v>
                </c:pt>
                <c:pt idx="4054">
                  <c:v>0.25</c:v>
                </c:pt>
                <c:pt idx="4055">
                  <c:v>0.25</c:v>
                </c:pt>
                <c:pt idx="4056">
                  <c:v>0.25</c:v>
                </c:pt>
                <c:pt idx="4057">
                  <c:v>0.25</c:v>
                </c:pt>
                <c:pt idx="4058">
                  <c:v>0.25</c:v>
                </c:pt>
                <c:pt idx="4059">
                  <c:v>0.25</c:v>
                </c:pt>
                <c:pt idx="4060">
                  <c:v>0.25</c:v>
                </c:pt>
                <c:pt idx="4061">
                  <c:v>0.25</c:v>
                </c:pt>
                <c:pt idx="4062">
                  <c:v>0.25</c:v>
                </c:pt>
                <c:pt idx="4063">
                  <c:v>0.25</c:v>
                </c:pt>
                <c:pt idx="4064">
                  <c:v>0.25</c:v>
                </c:pt>
                <c:pt idx="4065">
                  <c:v>0.25</c:v>
                </c:pt>
                <c:pt idx="4066">
                  <c:v>0.25</c:v>
                </c:pt>
                <c:pt idx="4067">
                  <c:v>0.25</c:v>
                </c:pt>
                <c:pt idx="4068">
                  <c:v>0.25</c:v>
                </c:pt>
                <c:pt idx="4069">
                  <c:v>0.25</c:v>
                </c:pt>
                <c:pt idx="4070">
                  <c:v>0.25</c:v>
                </c:pt>
                <c:pt idx="4071">
                  <c:v>0.25</c:v>
                </c:pt>
                <c:pt idx="4072">
                  <c:v>0.25</c:v>
                </c:pt>
                <c:pt idx="4073">
                  <c:v>0.25</c:v>
                </c:pt>
                <c:pt idx="4074">
                  <c:v>0.25</c:v>
                </c:pt>
                <c:pt idx="4075">
                  <c:v>0.25</c:v>
                </c:pt>
                <c:pt idx="4076">
                  <c:v>0.25</c:v>
                </c:pt>
                <c:pt idx="4077">
                  <c:v>0.25</c:v>
                </c:pt>
                <c:pt idx="4078">
                  <c:v>0.25</c:v>
                </c:pt>
                <c:pt idx="4079">
                  <c:v>0.25</c:v>
                </c:pt>
                <c:pt idx="4080">
                  <c:v>0.25</c:v>
                </c:pt>
                <c:pt idx="4081">
                  <c:v>0.25</c:v>
                </c:pt>
                <c:pt idx="4082">
                  <c:v>0.25</c:v>
                </c:pt>
                <c:pt idx="4083">
                  <c:v>0.25</c:v>
                </c:pt>
                <c:pt idx="4084">
                  <c:v>0.25</c:v>
                </c:pt>
                <c:pt idx="4085">
                  <c:v>0.25</c:v>
                </c:pt>
                <c:pt idx="4086">
                  <c:v>0.25</c:v>
                </c:pt>
                <c:pt idx="4087">
                  <c:v>0.25</c:v>
                </c:pt>
                <c:pt idx="4088">
                  <c:v>0.25</c:v>
                </c:pt>
                <c:pt idx="4089">
                  <c:v>0.25</c:v>
                </c:pt>
                <c:pt idx="4090">
                  <c:v>0.25</c:v>
                </c:pt>
                <c:pt idx="4091">
                  <c:v>0.25</c:v>
                </c:pt>
                <c:pt idx="4092">
                  <c:v>0.25</c:v>
                </c:pt>
                <c:pt idx="4093">
                  <c:v>0.5</c:v>
                </c:pt>
                <c:pt idx="4094">
                  <c:v>0.5</c:v>
                </c:pt>
                <c:pt idx="4095">
                  <c:v>0.5</c:v>
                </c:pt>
                <c:pt idx="4096">
                  <c:v>0.5</c:v>
                </c:pt>
                <c:pt idx="4097">
                  <c:v>0.5</c:v>
                </c:pt>
                <c:pt idx="4098">
                  <c:v>0.5</c:v>
                </c:pt>
                <c:pt idx="4099">
                  <c:v>0.5</c:v>
                </c:pt>
                <c:pt idx="4100">
                  <c:v>0.5</c:v>
                </c:pt>
                <c:pt idx="4101">
                  <c:v>0.5</c:v>
                </c:pt>
                <c:pt idx="4102">
                  <c:v>0.5</c:v>
                </c:pt>
                <c:pt idx="4103">
                  <c:v>0.5</c:v>
                </c:pt>
                <c:pt idx="4104">
                  <c:v>0.5</c:v>
                </c:pt>
                <c:pt idx="4105">
                  <c:v>0.5</c:v>
                </c:pt>
                <c:pt idx="4106">
                  <c:v>0.5</c:v>
                </c:pt>
                <c:pt idx="4107">
                  <c:v>0.5</c:v>
                </c:pt>
                <c:pt idx="4108">
                  <c:v>0.5</c:v>
                </c:pt>
                <c:pt idx="4109">
                  <c:v>0.5</c:v>
                </c:pt>
                <c:pt idx="4110">
                  <c:v>0.5</c:v>
                </c:pt>
                <c:pt idx="4111">
                  <c:v>0.5</c:v>
                </c:pt>
                <c:pt idx="4112">
                  <c:v>0.5</c:v>
                </c:pt>
                <c:pt idx="4113">
                  <c:v>0.5</c:v>
                </c:pt>
                <c:pt idx="4114">
                  <c:v>0.5</c:v>
                </c:pt>
                <c:pt idx="4115">
                  <c:v>0.5</c:v>
                </c:pt>
                <c:pt idx="4116">
                  <c:v>0.5</c:v>
                </c:pt>
                <c:pt idx="4117">
                  <c:v>0.5</c:v>
                </c:pt>
                <c:pt idx="4118">
                  <c:v>0.5</c:v>
                </c:pt>
                <c:pt idx="4119">
                  <c:v>0.5</c:v>
                </c:pt>
                <c:pt idx="4120">
                  <c:v>0.5</c:v>
                </c:pt>
                <c:pt idx="4121">
                  <c:v>0.5</c:v>
                </c:pt>
                <c:pt idx="4122">
                  <c:v>0.5</c:v>
                </c:pt>
                <c:pt idx="4123">
                  <c:v>0.5</c:v>
                </c:pt>
                <c:pt idx="4124">
                  <c:v>0.5</c:v>
                </c:pt>
                <c:pt idx="4125">
                  <c:v>0.5</c:v>
                </c:pt>
                <c:pt idx="4126">
                  <c:v>0.5</c:v>
                </c:pt>
                <c:pt idx="4127">
                  <c:v>0.5</c:v>
                </c:pt>
                <c:pt idx="4128">
                  <c:v>0.5</c:v>
                </c:pt>
                <c:pt idx="4129">
                  <c:v>0.5</c:v>
                </c:pt>
                <c:pt idx="4130">
                  <c:v>0.5</c:v>
                </c:pt>
                <c:pt idx="4131">
                  <c:v>0.5</c:v>
                </c:pt>
                <c:pt idx="4132">
                  <c:v>0.5</c:v>
                </c:pt>
                <c:pt idx="4133">
                  <c:v>0.5</c:v>
                </c:pt>
                <c:pt idx="4134">
                  <c:v>0.5</c:v>
                </c:pt>
                <c:pt idx="4135">
                  <c:v>0.5</c:v>
                </c:pt>
                <c:pt idx="4136">
                  <c:v>0.5</c:v>
                </c:pt>
                <c:pt idx="4137">
                  <c:v>0.5</c:v>
                </c:pt>
                <c:pt idx="4138">
                  <c:v>0.5</c:v>
                </c:pt>
                <c:pt idx="4139">
                  <c:v>0.5</c:v>
                </c:pt>
                <c:pt idx="4140">
                  <c:v>0.5</c:v>
                </c:pt>
                <c:pt idx="4141">
                  <c:v>0.5</c:v>
                </c:pt>
                <c:pt idx="4142">
                  <c:v>1</c:v>
                </c:pt>
                <c:pt idx="4143">
                  <c:v>1</c:v>
                </c:pt>
                <c:pt idx="4144">
                  <c:v>1</c:v>
                </c:pt>
                <c:pt idx="4145">
                  <c:v>1</c:v>
                </c:pt>
                <c:pt idx="4146">
                  <c:v>1</c:v>
                </c:pt>
                <c:pt idx="4147">
                  <c:v>1</c:v>
                </c:pt>
                <c:pt idx="4148">
                  <c:v>1</c:v>
                </c:pt>
                <c:pt idx="4149">
                  <c:v>1</c:v>
                </c:pt>
                <c:pt idx="4150">
                  <c:v>1</c:v>
                </c:pt>
                <c:pt idx="4151">
                  <c:v>1</c:v>
                </c:pt>
                <c:pt idx="4152">
                  <c:v>1</c:v>
                </c:pt>
                <c:pt idx="4153">
                  <c:v>1</c:v>
                </c:pt>
                <c:pt idx="4154">
                  <c:v>1</c:v>
                </c:pt>
                <c:pt idx="4155">
                  <c:v>1</c:v>
                </c:pt>
                <c:pt idx="4156">
                  <c:v>1</c:v>
                </c:pt>
                <c:pt idx="4157">
                  <c:v>1</c:v>
                </c:pt>
                <c:pt idx="4158">
                  <c:v>1</c:v>
                </c:pt>
                <c:pt idx="4159">
                  <c:v>1</c:v>
                </c:pt>
                <c:pt idx="4160">
                  <c:v>1</c:v>
                </c:pt>
                <c:pt idx="4161">
                  <c:v>1</c:v>
                </c:pt>
                <c:pt idx="4162">
                  <c:v>1</c:v>
                </c:pt>
                <c:pt idx="4163">
                  <c:v>1</c:v>
                </c:pt>
                <c:pt idx="4164">
                  <c:v>1</c:v>
                </c:pt>
                <c:pt idx="4165">
                  <c:v>1</c:v>
                </c:pt>
                <c:pt idx="4166">
                  <c:v>1</c:v>
                </c:pt>
                <c:pt idx="4167">
                  <c:v>1</c:v>
                </c:pt>
                <c:pt idx="4168">
                  <c:v>1</c:v>
                </c:pt>
                <c:pt idx="4169">
                  <c:v>1</c:v>
                </c:pt>
                <c:pt idx="4170">
                  <c:v>1</c:v>
                </c:pt>
                <c:pt idx="4171">
                  <c:v>1</c:v>
                </c:pt>
                <c:pt idx="4172">
                  <c:v>1</c:v>
                </c:pt>
                <c:pt idx="4173">
                  <c:v>1</c:v>
                </c:pt>
                <c:pt idx="4174">
                  <c:v>1</c:v>
                </c:pt>
                <c:pt idx="4175">
                  <c:v>1</c:v>
                </c:pt>
                <c:pt idx="4176">
                  <c:v>1</c:v>
                </c:pt>
                <c:pt idx="4177">
                  <c:v>1</c:v>
                </c:pt>
                <c:pt idx="4178">
                  <c:v>1</c:v>
                </c:pt>
                <c:pt idx="4179">
                  <c:v>1</c:v>
                </c:pt>
                <c:pt idx="4180">
                  <c:v>1</c:v>
                </c:pt>
                <c:pt idx="4181">
                  <c:v>1</c:v>
                </c:pt>
                <c:pt idx="4182">
                  <c:v>1</c:v>
                </c:pt>
                <c:pt idx="4183">
                  <c:v>1</c:v>
                </c:pt>
                <c:pt idx="4184">
                  <c:v>1.7500000000000002</c:v>
                </c:pt>
                <c:pt idx="4185">
                  <c:v>1.7500000000000002</c:v>
                </c:pt>
                <c:pt idx="4186">
                  <c:v>1.7500000000000002</c:v>
                </c:pt>
                <c:pt idx="4187">
                  <c:v>1.7500000000000002</c:v>
                </c:pt>
                <c:pt idx="4188">
                  <c:v>1.7500000000000002</c:v>
                </c:pt>
                <c:pt idx="4189">
                  <c:v>1.7500000000000002</c:v>
                </c:pt>
                <c:pt idx="4190">
                  <c:v>1.7500000000000002</c:v>
                </c:pt>
                <c:pt idx="4191">
                  <c:v>1.7500000000000002</c:v>
                </c:pt>
                <c:pt idx="4192">
                  <c:v>1.7500000000000002</c:v>
                </c:pt>
                <c:pt idx="4193">
                  <c:v>1.7500000000000002</c:v>
                </c:pt>
                <c:pt idx="4194">
                  <c:v>1.7500000000000002</c:v>
                </c:pt>
                <c:pt idx="4195">
                  <c:v>1.7500000000000002</c:v>
                </c:pt>
                <c:pt idx="4196">
                  <c:v>1.7500000000000002</c:v>
                </c:pt>
                <c:pt idx="4197">
                  <c:v>1.7500000000000002</c:v>
                </c:pt>
                <c:pt idx="4198">
                  <c:v>1.7500000000000002</c:v>
                </c:pt>
                <c:pt idx="4199">
                  <c:v>1.7500000000000002</c:v>
                </c:pt>
                <c:pt idx="4200">
                  <c:v>1.7500000000000002</c:v>
                </c:pt>
                <c:pt idx="4201">
                  <c:v>1.7500000000000002</c:v>
                </c:pt>
                <c:pt idx="4202">
                  <c:v>1.7500000000000002</c:v>
                </c:pt>
                <c:pt idx="4203">
                  <c:v>1.7500000000000002</c:v>
                </c:pt>
                <c:pt idx="4204">
                  <c:v>1.7500000000000002</c:v>
                </c:pt>
                <c:pt idx="4205">
                  <c:v>1.7500000000000002</c:v>
                </c:pt>
                <c:pt idx="4206">
                  <c:v>1.7500000000000002</c:v>
                </c:pt>
                <c:pt idx="4207">
                  <c:v>1.7500000000000002</c:v>
                </c:pt>
                <c:pt idx="4208">
                  <c:v>1.7500000000000002</c:v>
                </c:pt>
                <c:pt idx="4209">
                  <c:v>1.7500000000000002</c:v>
                </c:pt>
                <c:pt idx="4210">
                  <c:v>1.7500000000000002</c:v>
                </c:pt>
                <c:pt idx="4211">
                  <c:v>1.7500000000000002</c:v>
                </c:pt>
                <c:pt idx="4212">
                  <c:v>1.7500000000000002</c:v>
                </c:pt>
                <c:pt idx="4213">
                  <c:v>1.7500000000000002</c:v>
                </c:pt>
                <c:pt idx="4214">
                  <c:v>1.7500000000000002</c:v>
                </c:pt>
                <c:pt idx="4215">
                  <c:v>1.7500000000000002</c:v>
                </c:pt>
                <c:pt idx="4216">
                  <c:v>1.7500000000000002</c:v>
                </c:pt>
                <c:pt idx="4217">
                  <c:v>1.7500000000000002</c:v>
                </c:pt>
                <c:pt idx="4218">
                  <c:v>1.7500000000000002</c:v>
                </c:pt>
                <c:pt idx="4219">
                  <c:v>1.7500000000000002</c:v>
                </c:pt>
                <c:pt idx="4220">
                  <c:v>1.7500000000000002</c:v>
                </c:pt>
                <c:pt idx="4221">
                  <c:v>1.7500000000000002</c:v>
                </c:pt>
                <c:pt idx="4222">
                  <c:v>1.7500000000000002</c:v>
                </c:pt>
                <c:pt idx="4223">
                  <c:v>1.7500000000000002</c:v>
                </c:pt>
                <c:pt idx="4224">
                  <c:v>1.7500000000000002</c:v>
                </c:pt>
                <c:pt idx="4225">
                  <c:v>1.7500000000000002</c:v>
                </c:pt>
                <c:pt idx="4226">
                  <c:v>2.5</c:v>
                </c:pt>
                <c:pt idx="4227">
                  <c:v>2.5</c:v>
                </c:pt>
                <c:pt idx="4228">
                  <c:v>2.5</c:v>
                </c:pt>
                <c:pt idx="4229">
                  <c:v>2.5</c:v>
                </c:pt>
                <c:pt idx="4230">
                  <c:v>2.5</c:v>
                </c:pt>
                <c:pt idx="4231">
                  <c:v>2.5</c:v>
                </c:pt>
                <c:pt idx="4232">
                  <c:v>2.5</c:v>
                </c:pt>
                <c:pt idx="4233">
                  <c:v>2.5</c:v>
                </c:pt>
                <c:pt idx="4234">
                  <c:v>2.5</c:v>
                </c:pt>
                <c:pt idx="4235">
                  <c:v>2.5</c:v>
                </c:pt>
                <c:pt idx="4236">
                  <c:v>2.5</c:v>
                </c:pt>
                <c:pt idx="4237">
                  <c:v>2.5</c:v>
                </c:pt>
                <c:pt idx="4238">
                  <c:v>2.5</c:v>
                </c:pt>
                <c:pt idx="4239">
                  <c:v>2.5</c:v>
                </c:pt>
                <c:pt idx="4240">
                  <c:v>2.5</c:v>
                </c:pt>
                <c:pt idx="4241">
                  <c:v>2.5</c:v>
                </c:pt>
                <c:pt idx="4242">
                  <c:v>2.5</c:v>
                </c:pt>
                <c:pt idx="4243">
                  <c:v>2.5</c:v>
                </c:pt>
                <c:pt idx="4244">
                  <c:v>2.5</c:v>
                </c:pt>
                <c:pt idx="4245">
                  <c:v>2.5</c:v>
                </c:pt>
                <c:pt idx="4246">
                  <c:v>2.5</c:v>
                </c:pt>
                <c:pt idx="4247">
                  <c:v>2.5</c:v>
                </c:pt>
                <c:pt idx="4248">
                  <c:v>2.5</c:v>
                </c:pt>
                <c:pt idx="4249">
                  <c:v>2.5</c:v>
                </c:pt>
                <c:pt idx="4250">
                  <c:v>2.5</c:v>
                </c:pt>
                <c:pt idx="4251">
                  <c:v>2.5</c:v>
                </c:pt>
                <c:pt idx="4252">
                  <c:v>2.5</c:v>
                </c:pt>
                <c:pt idx="4253">
                  <c:v>2.5</c:v>
                </c:pt>
                <c:pt idx="4254">
                  <c:v>2.5</c:v>
                </c:pt>
                <c:pt idx="4255">
                  <c:v>2.5</c:v>
                </c:pt>
                <c:pt idx="4256">
                  <c:v>2.5</c:v>
                </c:pt>
                <c:pt idx="4257">
                  <c:v>2.5</c:v>
                </c:pt>
                <c:pt idx="4258">
                  <c:v>2.5</c:v>
                </c:pt>
                <c:pt idx="4259">
                  <c:v>2.5</c:v>
                </c:pt>
                <c:pt idx="4260">
                  <c:v>2.5</c:v>
                </c:pt>
                <c:pt idx="4261">
                  <c:v>2.5</c:v>
                </c:pt>
                <c:pt idx="4262">
                  <c:v>2.5</c:v>
                </c:pt>
                <c:pt idx="4263">
                  <c:v>2.5</c:v>
                </c:pt>
                <c:pt idx="4264">
                  <c:v>2.5</c:v>
                </c:pt>
                <c:pt idx="4265">
                  <c:v>2.5</c:v>
                </c:pt>
                <c:pt idx="4266">
                  <c:v>2.5</c:v>
                </c:pt>
                <c:pt idx="4267">
                  <c:v>2.5</c:v>
                </c:pt>
                <c:pt idx="4268">
                  <c:v>2.5</c:v>
                </c:pt>
                <c:pt idx="4269">
                  <c:v>2.5</c:v>
                </c:pt>
                <c:pt idx="4270">
                  <c:v>2.5</c:v>
                </c:pt>
                <c:pt idx="4271">
                  <c:v>2.5</c:v>
                </c:pt>
                <c:pt idx="4272">
                  <c:v>2.5</c:v>
                </c:pt>
                <c:pt idx="4273">
                  <c:v>2.5</c:v>
                </c:pt>
                <c:pt idx="4274">
                  <c:v>2.5</c:v>
                </c:pt>
                <c:pt idx="4275">
                  <c:v>2.5</c:v>
                </c:pt>
                <c:pt idx="4276">
                  <c:v>2.5</c:v>
                </c:pt>
                <c:pt idx="4277">
                  <c:v>2.5</c:v>
                </c:pt>
                <c:pt idx="4278">
                  <c:v>2.5</c:v>
                </c:pt>
                <c:pt idx="4279">
                  <c:v>2.5</c:v>
                </c:pt>
                <c:pt idx="4280">
                  <c:v>2.5</c:v>
                </c:pt>
                <c:pt idx="4281">
                  <c:v>2.5</c:v>
                </c:pt>
                <c:pt idx="4282">
                  <c:v>3.25</c:v>
                </c:pt>
                <c:pt idx="4283">
                  <c:v>3.25</c:v>
                </c:pt>
                <c:pt idx="4284">
                  <c:v>3.25</c:v>
                </c:pt>
                <c:pt idx="4285">
                  <c:v>3.25</c:v>
                </c:pt>
                <c:pt idx="4286">
                  <c:v>3.25</c:v>
                </c:pt>
                <c:pt idx="4287">
                  <c:v>3.25</c:v>
                </c:pt>
                <c:pt idx="4288">
                  <c:v>3.25</c:v>
                </c:pt>
                <c:pt idx="4289">
                  <c:v>3.25</c:v>
                </c:pt>
                <c:pt idx="4290">
                  <c:v>3.25</c:v>
                </c:pt>
                <c:pt idx="4291">
                  <c:v>3.25</c:v>
                </c:pt>
                <c:pt idx="4292">
                  <c:v>3.25</c:v>
                </c:pt>
                <c:pt idx="4293">
                  <c:v>3.25</c:v>
                </c:pt>
                <c:pt idx="4294">
                  <c:v>3.25</c:v>
                </c:pt>
                <c:pt idx="4295">
                  <c:v>3.25</c:v>
                </c:pt>
                <c:pt idx="4296">
                  <c:v>3.25</c:v>
                </c:pt>
                <c:pt idx="4297">
                  <c:v>3.25</c:v>
                </c:pt>
                <c:pt idx="4298">
                  <c:v>3.25</c:v>
                </c:pt>
                <c:pt idx="4299">
                  <c:v>3.25</c:v>
                </c:pt>
                <c:pt idx="4300">
                  <c:v>3.25</c:v>
                </c:pt>
                <c:pt idx="4301">
                  <c:v>3.25</c:v>
                </c:pt>
                <c:pt idx="4302">
                  <c:v>3.25</c:v>
                </c:pt>
                <c:pt idx="4303">
                  <c:v>3.25</c:v>
                </c:pt>
                <c:pt idx="4304">
                  <c:v>3.25</c:v>
                </c:pt>
                <c:pt idx="4305">
                  <c:v>3.25</c:v>
                </c:pt>
                <c:pt idx="4306">
                  <c:v>3.25</c:v>
                </c:pt>
                <c:pt idx="4307">
                  <c:v>3.25</c:v>
                </c:pt>
                <c:pt idx="4308">
                  <c:v>3.25</c:v>
                </c:pt>
                <c:pt idx="4309">
                  <c:v>3.25</c:v>
                </c:pt>
                <c:pt idx="4310">
                  <c:v>3.25</c:v>
                </c:pt>
                <c:pt idx="4311">
                  <c:v>3.25</c:v>
                </c:pt>
                <c:pt idx="4312">
                  <c:v>3.25</c:v>
                </c:pt>
                <c:pt idx="4313">
                  <c:v>3.25</c:v>
                </c:pt>
                <c:pt idx="4314">
                  <c:v>3.25</c:v>
                </c:pt>
                <c:pt idx="4315">
                  <c:v>3.25</c:v>
                </c:pt>
                <c:pt idx="4316">
                  <c:v>3.25</c:v>
                </c:pt>
                <c:pt idx="4317">
                  <c:v>3.25</c:v>
                </c:pt>
                <c:pt idx="4318">
                  <c:v>3.25</c:v>
                </c:pt>
                <c:pt idx="4319">
                  <c:v>3.25</c:v>
                </c:pt>
                <c:pt idx="4320">
                  <c:v>3.25</c:v>
                </c:pt>
                <c:pt idx="4321">
                  <c:v>3.25</c:v>
                </c:pt>
                <c:pt idx="4322">
                  <c:v>3.25</c:v>
                </c:pt>
                <c:pt idx="4323">
                  <c:v>3.25</c:v>
                </c:pt>
                <c:pt idx="4324">
                  <c:v>4</c:v>
                </c:pt>
                <c:pt idx="4325">
                  <c:v>4</c:v>
                </c:pt>
                <c:pt idx="4326">
                  <c:v>4</c:v>
                </c:pt>
                <c:pt idx="4327">
                  <c:v>4</c:v>
                </c:pt>
                <c:pt idx="4328">
                  <c:v>4</c:v>
                </c:pt>
                <c:pt idx="4329">
                  <c:v>4</c:v>
                </c:pt>
                <c:pt idx="4330">
                  <c:v>4</c:v>
                </c:pt>
                <c:pt idx="4331">
                  <c:v>4</c:v>
                </c:pt>
                <c:pt idx="4332">
                  <c:v>4</c:v>
                </c:pt>
                <c:pt idx="4333">
                  <c:v>4</c:v>
                </c:pt>
                <c:pt idx="4334">
                  <c:v>4</c:v>
                </c:pt>
                <c:pt idx="4335">
                  <c:v>4</c:v>
                </c:pt>
                <c:pt idx="4336">
                  <c:v>4</c:v>
                </c:pt>
                <c:pt idx="4337">
                  <c:v>4</c:v>
                </c:pt>
                <c:pt idx="4338">
                  <c:v>4</c:v>
                </c:pt>
                <c:pt idx="4339">
                  <c:v>4</c:v>
                </c:pt>
                <c:pt idx="4340">
                  <c:v>4</c:v>
                </c:pt>
                <c:pt idx="4341">
                  <c:v>4</c:v>
                </c:pt>
                <c:pt idx="4342">
                  <c:v>4</c:v>
                </c:pt>
                <c:pt idx="4343">
                  <c:v>4</c:v>
                </c:pt>
                <c:pt idx="4344">
                  <c:v>4</c:v>
                </c:pt>
                <c:pt idx="4345">
                  <c:v>4</c:v>
                </c:pt>
                <c:pt idx="4346">
                  <c:v>4</c:v>
                </c:pt>
                <c:pt idx="4347">
                  <c:v>4</c:v>
                </c:pt>
                <c:pt idx="4348">
                  <c:v>4</c:v>
                </c:pt>
                <c:pt idx="4349">
                  <c:v>4</c:v>
                </c:pt>
                <c:pt idx="4350">
                  <c:v>4</c:v>
                </c:pt>
                <c:pt idx="4351">
                  <c:v>4</c:v>
                </c:pt>
                <c:pt idx="4352">
                  <c:v>4</c:v>
                </c:pt>
                <c:pt idx="4353">
                  <c:v>4</c:v>
                </c:pt>
                <c:pt idx="4354">
                  <c:v>4</c:v>
                </c:pt>
                <c:pt idx="4355">
                  <c:v>4</c:v>
                </c:pt>
                <c:pt idx="4356">
                  <c:v>4</c:v>
                </c:pt>
                <c:pt idx="4357">
                  <c:v>4</c:v>
                </c:pt>
                <c:pt idx="4358">
                  <c:v>4</c:v>
                </c:pt>
                <c:pt idx="4359">
                  <c:v>4</c:v>
                </c:pt>
                <c:pt idx="4360">
                  <c:v>4</c:v>
                </c:pt>
                <c:pt idx="4361">
                  <c:v>4</c:v>
                </c:pt>
                <c:pt idx="4362">
                  <c:v>4</c:v>
                </c:pt>
                <c:pt idx="4363">
                  <c:v>4</c:v>
                </c:pt>
                <c:pt idx="4364">
                  <c:v>4</c:v>
                </c:pt>
                <c:pt idx="4365">
                  <c:v>4</c:v>
                </c:pt>
                <c:pt idx="4366">
                  <c:v>4.5</c:v>
                </c:pt>
                <c:pt idx="4367">
                  <c:v>4.5</c:v>
                </c:pt>
                <c:pt idx="4368">
                  <c:v>4.5</c:v>
                </c:pt>
                <c:pt idx="4369">
                  <c:v>4.5</c:v>
                </c:pt>
                <c:pt idx="4370">
                  <c:v>4.5</c:v>
                </c:pt>
                <c:pt idx="4371">
                  <c:v>4.5</c:v>
                </c:pt>
                <c:pt idx="4372">
                  <c:v>4.5</c:v>
                </c:pt>
                <c:pt idx="4373">
                  <c:v>4.5</c:v>
                </c:pt>
                <c:pt idx="4374">
                  <c:v>4.5</c:v>
                </c:pt>
                <c:pt idx="4375">
                  <c:v>4.5</c:v>
                </c:pt>
                <c:pt idx="4376">
                  <c:v>4.5</c:v>
                </c:pt>
                <c:pt idx="4377">
                  <c:v>4.5</c:v>
                </c:pt>
                <c:pt idx="4378">
                  <c:v>4.5</c:v>
                </c:pt>
                <c:pt idx="4379">
                  <c:v>4.5</c:v>
                </c:pt>
                <c:pt idx="4380">
                  <c:v>4.5</c:v>
                </c:pt>
                <c:pt idx="4381">
                  <c:v>4.5</c:v>
                </c:pt>
                <c:pt idx="4382">
                  <c:v>4.5</c:v>
                </c:pt>
                <c:pt idx="4383">
                  <c:v>4.5</c:v>
                </c:pt>
                <c:pt idx="4384">
                  <c:v>4.5</c:v>
                </c:pt>
                <c:pt idx="4385">
                  <c:v>4.5</c:v>
                </c:pt>
                <c:pt idx="4386">
                  <c:v>4.5</c:v>
                </c:pt>
                <c:pt idx="4387">
                  <c:v>4.5</c:v>
                </c:pt>
                <c:pt idx="4388">
                  <c:v>4.5</c:v>
                </c:pt>
                <c:pt idx="4389">
                  <c:v>4.5</c:v>
                </c:pt>
                <c:pt idx="4390">
                  <c:v>4.5</c:v>
                </c:pt>
                <c:pt idx="4391">
                  <c:v>4.5</c:v>
                </c:pt>
                <c:pt idx="4392">
                  <c:v>4.5</c:v>
                </c:pt>
                <c:pt idx="4393">
                  <c:v>4.5</c:v>
                </c:pt>
                <c:pt idx="4394">
                  <c:v>4.5</c:v>
                </c:pt>
                <c:pt idx="4395">
                  <c:v>4.5</c:v>
                </c:pt>
                <c:pt idx="4396">
                  <c:v>4.5</c:v>
                </c:pt>
                <c:pt idx="4397">
                  <c:v>4.5</c:v>
                </c:pt>
                <c:pt idx="4398">
                  <c:v>4.5</c:v>
                </c:pt>
                <c:pt idx="4399">
                  <c:v>4.5</c:v>
                </c:pt>
                <c:pt idx="4400">
                  <c:v>4.5</c:v>
                </c:pt>
                <c:pt idx="4401">
                  <c:v>4.5</c:v>
                </c:pt>
                <c:pt idx="4402">
                  <c:v>4.5</c:v>
                </c:pt>
                <c:pt idx="4403">
                  <c:v>4.5</c:v>
                </c:pt>
                <c:pt idx="4404">
                  <c:v>4.5</c:v>
                </c:pt>
                <c:pt idx="4405">
                  <c:v>4.5</c:v>
                </c:pt>
                <c:pt idx="4406">
                  <c:v>4.5</c:v>
                </c:pt>
                <c:pt idx="4407">
                  <c:v>4.5</c:v>
                </c:pt>
                <c:pt idx="4408">
                  <c:v>4.5</c:v>
                </c:pt>
                <c:pt idx="4409">
                  <c:v>4.5</c:v>
                </c:pt>
                <c:pt idx="4410">
                  <c:v>4.5</c:v>
                </c:pt>
                <c:pt idx="4411">
                  <c:v>4.5</c:v>
                </c:pt>
                <c:pt idx="4412">
                  <c:v>4.5</c:v>
                </c:pt>
                <c:pt idx="4413">
                  <c:v>4.5</c:v>
                </c:pt>
                <c:pt idx="4414">
                  <c:v>4.5</c:v>
                </c:pt>
                <c:pt idx="4415">
                  <c:v>4.75</c:v>
                </c:pt>
                <c:pt idx="4416">
                  <c:v>4.75</c:v>
                </c:pt>
                <c:pt idx="4417">
                  <c:v>4.75</c:v>
                </c:pt>
                <c:pt idx="4418">
                  <c:v>4.75</c:v>
                </c:pt>
                <c:pt idx="4419">
                  <c:v>4.75</c:v>
                </c:pt>
                <c:pt idx="4420">
                  <c:v>4.75</c:v>
                </c:pt>
                <c:pt idx="4421">
                  <c:v>4.75</c:v>
                </c:pt>
                <c:pt idx="4422">
                  <c:v>4.75</c:v>
                </c:pt>
                <c:pt idx="4423">
                  <c:v>4.75</c:v>
                </c:pt>
                <c:pt idx="4424">
                  <c:v>4.75</c:v>
                </c:pt>
                <c:pt idx="4425">
                  <c:v>4.75</c:v>
                </c:pt>
                <c:pt idx="4426">
                  <c:v>4.75</c:v>
                </c:pt>
                <c:pt idx="4427">
                  <c:v>4.75</c:v>
                </c:pt>
                <c:pt idx="4428">
                  <c:v>4.75</c:v>
                </c:pt>
                <c:pt idx="4429">
                  <c:v>4.75</c:v>
                </c:pt>
                <c:pt idx="4430">
                  <c:v>4.75</c:v>
                </c:pt>
                <c:pt idx="4431">
                  <c:v>4.75</c:v>
                </c:pt>
                <c:pt idx="4432">
                  <c:v>4.75</c:v>
                </c:pt>
                <c:pt idx="4433">
                  <c:v>4.75</c:v>
                </c:pt>
                <c:pt idx="4434">
                  <c:v>4.75</c:v>
                </c:pt>
                <c:pt idx="4435">
                  <c:v>4.75</c:v>
                </c:pt>
                <c:pt idx="4436">
                  <c:v>4.75</c:v>
                </c:pt>
                <c:pt idx="4437">
                  <c:v>4.75</c:v>
                </c:pt>
                <c:pt idx="4438">
                  <c:v>4.75</c:v>
                </c:pt>
                <c:pt idx="4439">
                  <c:v>4.75</c:v>
                </c:pt>
                <c:pt idx="4440">
                  <c:v>4.75</c:v>
                </c:pt>
                <c:pt idx="4441">
                  <c:v>4.75</c:v>
                </c:pt>
                <c:pt idx="4442">
                  <c:v>4.75</c:v>
                </c:pt>
                <c:pt idx="4443">
                  <c:v>4.75</c:v>
                </c:pt>
                <c:pt idx="4444">
                  <c:v>4.75</c:v>
                </c:pt>
                <c:pt idx="4445">
                  <c:v>4.75</c:v>
                </c:pt>
                <c:pt idx="4446">
                  <c:v>4.75</c:v>
                </c:pt>
                <c:pt idx="4447">
                  <c:v>4.75</c:v>
                </c:pt>
                <c:pt idx="4448">
                  <c:v>4.75</c:v>
                </c:pt>
                <c:pt idx="4449">
                  <c:v>4.75</c:v>
                </c:pt>
                <c:pt idx="4450">
                  <c:v>4.75</c:v>
                </c:pt>
                <c:pt idx="4451">
                  <c:v>4.75</c:v>
                </c:pt>
                <c:pt idx="4452">
                  <c:v>4.75</c:v>
                </c:pt>
                <c:pt idx="4453">
                  <c:v>4.75</c:v>
                </c:pt>
                <c:pt idx="4454">
                  <c:v>4.75</c:v>
                </c:pt>
                <c:pt idx="4455">
                  <c:v>4.75</c:v>
                </c:pt>
                <c:pt idx="4456">
                  <c:v>4.75</c:v>
                </c:pt>
                <c:pt idx="4457">
                  <c:v>4.75</c:v>
                </c:pt>
                <c:pt idx="4458">
                  <c:v>4.75</c:v>
                </c:pt>
                <c:pt idx="4459">
                  <c:v>4.75</c:v>
                </c:pt>
                <c:pt idx="4460">
                  <c:v>4.75</c:v>
                </c:pt>
                <c:pt idx="4461">
                  <c:v>4.75</c:v>
                </c:pt>
                <c:pt idx="4462">
                  <c:v>4.75</c:v>
                </c:pt>
                <c:pt idx="4463">
                  <c:v>4.75</c:v>
                </c:pt>
                <c:pt idx="4464">
                  <c:v>5</c:v>
                </c:pt>
                <c:pt idx="4465">
                  <c:v>5</c:v>
                </c:pt>
                <c:pt idx="4466">
                  <c:v>5</c:v>
                </c:pt>
                <c:pt idx="4467">
                  <c:v>5</c:v>
                </c:pt>
                <c:pt idx="4468">
                  <c:v>5</c:v>
                </c:pt>
                <c:pt idx="4469">
                  <c:v>5</c:v>
                </c:pt>
                <c:pt idx="4470">
                  <c:v>5</c:v>
                </c:pt>
                <c:pt idx="4471">
                  <c:v>5</c:v>
                </c:pt>
                <c:pt idx="4472">
                  <c:v>5</c:v>
                </c:pt>
                <c:pt idx="4473">
                  <c:v>5</c:v>
                </c:pt>
                <c:pt idx="4474">
                  <c:v>5</c:v>
                </c:pt>
                <c:pt idx="4475">
                  <c:v>5</c:v>
                </c:pt>
                <c:pt idx="4476">
                  <c:v>5</c:v>
                </c:pt>
                <c:pt idx="4477">
                  <c:v>5</c:v>
                </c:pt>
                <c:pt idx="4478">
                  <c:v>5</c:v>
                </c:pt>
                <c:pt idx="4479">
                  <c:v>5</c:v>
                </c:pt>
                <c:pt idx="4480">
                  <c:v>5</c:v>
                </c:pt>
                <c:pt idx="4481">
                  <c:v>5</c:v>
                </c:pt>
                <c:pt idx="4482">
                  <c:v>5</c:v>
                </c:pt>
                <c:pt idx="4483">
                  <c:v>5</c:v>
                </c:pt>
                <c:pt idx="4484">
                  <c:v>5</c:v>
                </c:pt>
                <c:pt idx="4485">
                  <c:v>5</c:v>
                </c:pt>
                <c:pt idx="4486">
                  <c:v>5</c:v>
                </c:pt>
                <c:pt idx="4487">
                  <c:v>5</c:v>
                </c:pt>
                <c:pt idx="4488">
                  <c:v>5</c:v>
                </c:pt>
                <c:pt idx="4489">
                  <c:v>5</c:v>
                </c:pt>
                <c:pt idx="4490">
                  <c:v>5</c:v>
                </c:pt>
                <c:pt idx="4491">
                  <c:v>5</c:v>
                </c:pt>
                <c:pt idx="4492">
                  <c:v>5</c:v>
                </c:pt>
                <c:pt idx="4493">
                  <c:v>5</c:v>
                </c:pt>
                <c:pt idx="4494">
                  <c:v>5</c:v>
                </c:pt>
                <c:pt idx="4495">
                  <c:v>5</c:v>
                </c:pt>
                <c:pt idx="4496">
                  <c:v>5</c:v>
                </c:pt>
                <c:pt idx="4497">
                  <c:v>5</c:v>
                </c:pt>
                <c:pt idx="4498">
                  <c:v>5</c:v>
                </c:pt>
                <c:pt idx="4499">
                  <c:v>5</c:v>
                </c:pt>
                <c:pt idx="4500">
                  <c:v>5</c:v>
                </c:pt>
                <c:pt idx="4501">
                  <c:v>5</c:v>
                </c:pt>
                <c:pt idx="4502">
                  <c:v>5</c:v>
                </c:pt>
                <c:pt idx="4503">
                  <c:v>5</c:v>
                </c:pt>
                <c:pt idx="4504">
                  <c:v>5</c:v>
                </c:pt>
                <c:pt idx="4505">
                  <c:v>5</c:v>
                </c:pt>
                <c:pt idx="4506">
                  <c:v>5.25</c:v>
                </c:pt>
                <c:pt idx="4507">
                  <c:v>5.25</c:v>
                </c:pt>
                <c:pt idx="4508">
                  <c:v>5.25</c:v>
                </c:pt>
                <c:pt idx="4509">
                  <c:v>5.25</c:v>
                </c:pt>
                <c:pt idx="4510">
                  <c:v>5.25</c:v>
                </c:pt>
                <c:pt idx="4511">
                  <c:v>5.25</c:v>
                </c:pt>
                <c:pt idx="4512">
                  <c:v>5.25</c:v>
                </c:pt>
                <c:pt idx="4513">
                  <c:v>5.25</c:v>
                </c:pt>
                <c:pt idx="4514">
                  <c:v>5.25</c:v>
                </c:pt>
                <c:pt idx="4515">
                  <c:v>5.25</c:v>
                </c:pt>
                <c:pt idx="4516">
                  <c:v>5.25</c:v>
                </c:pt>
                <c:pt idx="4517">
                  <c:v>5.25</c:v>
                </c:pt>
                <c:pt idx="4518">
                  <c:v>5.25</c:v>
                </c:pt>
                <c:pt idx="4519">
                  <c:v>5.25</c:v>
                </c:pt>
                <c:pt idx="4520">
                  <c:v>5.25</c:v>
                </c:pt>
                <c:pt idx="4521">
                  <c:v>5.25</c:v>
                </c:pt>
                <c:pt idx="4522">
                  <c:v>5.25</c:v>
                </c:pt>
                <c:pt idx="4523">
                  <c:v>5.25</c:v>
                </c:pt>
                <c:pt idx="4524">
                  <c:v>5.25</c:v>
                </c:pt>
                <c:pt idx="4525">
                  <c:v>5.25</c:v>
                </c:pt>
                <c:pt idx="4526">
                  <c:v>5.25</c:v>
                </c:pt>
                <c:pt idx="4527">
                  <c:v>5.25</c:v>
                </c:pt>
                <c:pt idx="4528">
                  <c:v>5.25</c:v>
                </c:pt>
                <c:pt idx="4529">
                  <c:v>5.25</c:v>
                </c:pt>
                <c:pt idx="4530">
                  <c:v>5.25</c:v>
                </c:pt>
                <c:pt idx="4531">
                  <c:v>5.25</c:v>
                </c:pt>
                <c:pt idx="4532">
                  <c:v>5.25</c:v>
                </c:pt>
                <c:pt idx="4533">
                  <c:v>5.25</c:v>
                </c:pt>
                <c:pt idx="4534">
                  <c:v>5.25</c:v>
                </c:pt>
                <c:pt idx="4535">
                  <c:v>5.25</c:v>
                </c:pt>
                <c:pt idx="4536">
                  <c:v>5.25</c:v>
                </c:pt>
                <c:pt idx="4537">
                  <c:v>5.25</c:v>
                </c:pt>
                <c:pt idx="4538">
                  <c:v>5.25</c:v>
                </c:pt>
                <c:pt idx="4539">
                  <c:v>5.25</c:v>
                </c:pt>
                <c:pt idx="4540">
                  <c:v>5.25</c:v>
                </c:pt>
                <c:pt idx="4541">
                  <c:v>5.25</c:v>
                </c:pt>
                <c:pt idx="4542">
                  <c:v>5.25</c:v>
                </c:pt>
                <c:pt idx="4543">
                  <c:v>5.25</c:v>
                </c:pt>
                <c:pt idx="4544">
                  <c:v>5.25</c:v>
                </c:pt>
                <c:pt idx="4545">
                  <c:v>5.25</c:v>
                </c:pt>
                <c:pt idx="4546">
                  <c:v>5.25</c:v>
                </c:pt>
                <c:pt idx="4547">
                  <c:v>5.25</c:v>
                </c:pt>
                <c:pt idx="4548">
                  <c:v>5.25</c:v>
                </c:pt>
                <c:pt idx="4549">
                  <c:v>5.25</c:v>
                </c:pt>
                <c:pt idx="4550">
                  <c:v>5.25</c:v>
                </c:pt>
                <c:pt idx="4551">
                  <c:v>5.25</c:v>
                </c:pt>
                <c:pt idx="4552">
                  <c:v>5.25</c:v>
                </c:pt>
                <c:pt idx="4553">
                  <c:v>5.25</c:v>
                </c:pt>
                <c:pt idx="4554">
                  <c:v>5.25</c:v>
                </c:pt>
                <c:pt idx="4555">
                  <c:v>5.25</c:v>
                </c:pt>
                <c:pt idx="4556">
                  <c:v>5.25</c:v>
                </c:pt>
                <c:pt idx="4557">
                  <c:v>5.25</c:v>
                </c:pt>
                <c:pt idx="4558">
                  <c:v>5.25</c:v>
                </c:pt>
                <c:pt idx="4559">
                  <c:v>5.25</c:v>
                </c:pt>
                <c:pt idx="4560">
                  <c:v>5.25</c:v>
                </c:pt>
                <c:pt idx="4561">
                  <c:v>5.25</c:v>
                </c:pt>
                <c:pt idx="4562">
                  <c:v>5.25</c:v>
                </c:pt>
                <c:pt idx="4563">
                  <c:v>5.25</c:v>
                </c:pt>
                <c:pt idx="4564">
                  <c:v>5.25</c:v>
                </c:pt>
                <c:pt idx="4565">
                  <c:v>5.25</c:v>
                </c:pt>
                <c:pt idx="4566">
                  <c:v>5.25</c:v>
                </c:pt>
                <c:pt idx="4567">
                  <c:v>5.25</c:v>
                </c:pt>
                <c:pt idx="4568">
                  <c:v>5.25</c:v>
                </c:pt>
                <c:pt idx="4569">
                  <c:v>5.25</c:v>
                </c:pt>
                <c:pt idx="4570">
                  <c:v>5.25</c:v>
                </c:pt>
                <c:pt idx="4571">
                  <c:v>5.25</c:v>
                </c:pt>
                <c:pt idx="4572">
                  <c:v>5.25</c:v>
                </c:pt>
                <c:pt idx="4573">
                  <c:v>5.25</c:v>
                </c:pt>
                <c:pt idx="4574">
                  <c:v>5.25</c:v>
                </c:pt>
                <c:pt idx="4575">
                  <c:v>5.25</c:v>
                </c:pt>
                <c:pt idx="4576">
                  <c:v>5.25</c:v>
                </c:pt>
                <c:pt idx="4577">
                  <c:v>5.25</c:v>
                </c:pt>
                <c:pt idx="4578">
                  <c:v>5.25</c:v>
                </c:pt>
                <c:pt idx="4579">
                  <c:v>5.25</c:v>
                </c:pt>
                <c:pt idx="4580">
                  <c:v>5.25</c:v>
                </c:pt>
                <c:pt idx="4581">
                  <c:v>5.25</c:v>
                </c:pt>
                <c:pt idx="4582">
                  <c:v>5.25</c:v>
                </c:pt>
                <c:pt idx="4583">
                  <c:v>5.25</c:v>
                </c:pt>
                <c:pt idx="4584">
                  <c:v>5.25</c:v>
                </c:pt>
                <c:pt idx="4585">
                  <c:v>5.25</c:v>
                </c:pt>
                <c:pt idx="4586">
                  <c:v>5.25</c:v>
                </c:pt>
                <c:pt idx="4587">
                  <c:v>5.25</c:v>
                </c:pt>
                <c:pt idx="4588">
                  <c:v>5.25</c:v>
                </c:pt>
                <c:pt idx="4589">
                  <c:v>5.25</c:v>
                </c:pt>
                <c:pt idx="4590">
                  <c:v>5.5</c:v>
                </c:pt>
                <c:pt idx="4591">
                  <c:v>5.5</c:v>
                </c:pt>
                <c:pt idx="4592">
                  <c:v>5.5</c:v>
                </c:pt>
                <c:pt idx="4593">
                  <c:v>5.5</c:v>
                </c:pt>
                <c:pt idx="4594">
                  <c:v>5.5</c:v>
                </c:pt>
                <c:pt idx="4595">
                  <c:v>5.5</c:v>
                </c:pt>
                <c:pt idx="4596">
                  <c:v>5.5</c:v>
                </c:pt>
                <c:pt idx="4597">
                  <c:v>5.5</c:v>
                </c:pt>
                <c:pt idx="4598">
                  <c:v>5.5</c:v>
                </c:pt>
                <c:pt idx="4599">
                  <c:v>5.5</c:v>
                </c:pt>
                <c:pt idx="4600">
                  <c:v>5.5</c:v>
                </c:pt>
                <c:pt idx="4601">
                  <c:v>5.5</c:v>
                </c:pt>
                <c:pt idx="4602">
                  <c:v>5.5</c:v>
                </c:pt>
                <c:pt idx="4603">
                  <c:v>5.5</c:v>
                </c:pt>
                <c:pt idx="4604">
                  <c:v>5.5</c:v>
                </c:pt>
                <c:pt idx="4605">
                  <c:v>5.5</c:v>
                </c:pt>
                <c:pt idx="4606">
                  <c:v>5.5</c:v>
                </c:pt>
                <c:pt idx="4607">
                  <c:v>5.5</c:v>
                </c:pt>
                <c:pt idx="4608">
                  <c:v>5.5</c:v>
                </c:pt>
                <c:pt idx="4609">
                  <c:v>5.5</c:v>
                </c:pt>
                <c:pt idx="4610">
                  <c:v>5.5</c:v>
                </c:pt>
                <c:pt idx="4611">
                  <c:v>5.5</c:v>
                </c:pt>
                <c:pt idx="4612">
                  <c:v>5.5</c:v>
                </c:pt>
                <c:pt idx="4613">
                  <c:v>5.5</c:v>
                </c:pt>
                <c:pt idx="4614">
                  <c:v>5.5</c:v>
                </c:pt>
                <c:pt idx="4615">
                  <c:v>5.5</c:v>
                </c:pt>
                <c:pt idx="4616">
                  <c:v>5.5</c:v>
                </c:pt>
                <c:pt idx="4617">
                  <c:v>5.5</c:v>
                </c:pt>
                <c:pt idx="4618">
                  <c:v>5.5</c:v>
                </c:pt>
                <c:pt idx="4619">
                  <c:v>5.5</c:v>
                </c:pt>
                <c:pt idx="4620">
                  <c:v>5.5</c:v>
                </c:pt>
                <c:pt idx="4621">
                  <c:v>5.5</c:v>
                </c:pt>
                <c:pt idx="4622">
                  <c:v>5.5</c:v>
                </c:pt>
                <c:pt idx="4623">
                  <c:v>5.5</c:v>
                </c:pt>
                <c:pt idx="4624">
                  <c:v>5.5</c:v>
                </c:pt>
                <c:pt idx="4625">
                  <c:v>5.5</c:v>
                </c:pt>
                <c:pt idx="4626">
                  <c:v>5.5</c:v>
                </c:pt>
                <c:pt idx="4627">
                  <c:v>5.5</c:v>
                </c:pt>
                <c:pt idx="4628">
                  <c:v>5.5</c:v>
                </c:pt>
                <c:pt idx="4629">
                  <c:v>5.5</c:v>
                </c:pt>
                <c:pt idx="4630">
                  <c:v>5.5</c:v>
                </c:pt>
                <c:pt idx="4631">
                  <c:v>5.5</c:v>
                </c:pt>
                <c:pt idx="4632">
                  <c:v>5.5</c:v>
                </c:pt>
                <c:pt idx="4633">
                  <c:v>5.5</c:v>
                </c:pt>
                <c:pt idx="4634">
                  <c:v>5.5</c:v>
                </c:pt>
                <c:pt idx="4635">
                  <c:v>5.5</c:v>
                </c:pt>
                <c:pt idx="4636">
                  <c:v>5.5</c:v>
                </c:pt>
                <c:pt idx="4637">
                  <c:v>5.5</c:v>
                </c:pt>
                <c:pt idx="4638">
                  <c:v>5.5</c:v>
                </c:pt>
                <c:pt idx="4639">
                  <c:v>5.5</c:v>
                </c:pt>
                <c:pt idx="4640">
                  <c:v>5.5</c:v>
                </c:pt>
                <c:pt idx="4641">
                  <c:v>5.5</c:v>
                </c:pt>
                <c:pt idx="4642">
                  <c:v>5.5</c:v>
                </c:pt>
                <c:pt idx="4643">
                  <c:v>5.5</c:v>
                </c:pt>
                <c:pt idx="4644">
                  <c:v>5.5</c:v>
                </c:pt>
                <c:pt idx="4645">
                  <c:v>5.5</c:v>
                </c:pt>
                <c:pt idx="4646">
                  <c:v>5.5</c:v>
                </c:pt>
                <c:pt idx="4647">
                  <c:v>5.5</c:v>
                </c:pt>
                <c:pt idx="4648">
                  <c:v>5.5</c:v>
                </c:pt>
                <c:pt idx="4649">
                  <c:v>5.5</c:v>
                </c:pt>
                <c:pt idx="4650">
                  <c:v>5.5</c:v>
                </c:pt>
                <c:pt idx="4651">
                  <c:v>5.5</c:v>
                </c:pt>
                <c:pt idx="4652">
                  <c:v>5.5</c:v>
                </c:pt>
                <c:pt idx="4653">
                  <c:v>5.5</c:v>
                </c:pt>
                <c:pt idx="4654">
                  <c:v>5.5</c:v>
                </c:pt>
                <c:pt idx="4655">
                  <c:v>5.5</c:v>
                </c:pt>
                <c:pt idx="4656">
                  <c:v>5.5</c:v>
                </c:pt>
                <c:pt idx="4657">
                  <c:v>5.5</c:v>
                </c:pt>
                <c:pt idx="4658">
                  <c:v>5.5</c:v>
                </c:pt>
                <c:pt idx="4659">
                  <c:v>5.5</c:v>
                </c:pt>
                <c:pt idx="4660">
                  <c:v>5.5</c:v>
                </c:pt>
                <c:pt idx="4661">
                  <c:v>5.5</c:v>
                </c:pt>
                <c:pt idx="4662">
                  <c:v>5.5</c:v>
                </c:pt>
                <c:pt idx="4663">
                  <c:v>5.5</c:v>
                </c:pt>
                <c:pt idx="4664">
                  <c:v>5.5</c:v>
                </c:pt>
                <c:pt idx="4665">
                  <c:v>5.5</c:v>
                </c:pt>
                <c:pt idx="4666">
                  <c:v>5.5</c:v>
                </c:pt>
                <c:pt idx="4667">
                  <c:v>5.5</c:v>
                </c:pt>
                <c:pt idx="4668">
                  <c:v>5.5</c:v>
                </c:pt>
                <c:pt idx="4669">
                  <c:v>5.5</c:v>
                </c:pt>
                <c:pt idx="4670">
                  <c:v>5.5</c:v>
                </c:pt>
                <c:pt idx="4671">
                  <c:v>5.5</c:v>
                </c:pt>
                <c:pt idx="4672">
                  <c:v>5.5</c:v>
                </c:pt>
                <c:pt idx="4673">
                  <c:v>5.5</c:v>
                </c:pt>
                <c:pt idx="4674">
                  <c:v>5.5</c:v>
                </c:pt>
                <c:pt idx="4675">
                  <c:v>5.5</c:v>
                </c:pt>
                <c:pt idx="4676">
                  <c:v>5.5</c:v>
                </c:pt>
                <c:pt idx="4677">
                  <c:v>5.5</c:v>
                </c:pt>
                <c:pt idx="4678">
                  <c:v>5.5</c:v>
                </c:pt>
                <c:pt idx="4679">
                  <c:v>5.5</c:v>
                </c:pt>
                <c:pt idx="4680">
                  <c:v>5.5</c:v>
                </c:pt>
                <c:pt idx="4681">
                  <c:v>5.5</c:v>
                </c:pt>
                <c:pt idx="4682">
                  <c:v>5.5</c:v>
                </c:pt>
                <c:pt idx="4683">
                  <c:v>5.5</c:v>
                </c:pt>
                <c:pt idx="4684">
                  <c:v>5.5</c:v>
                </c:pt>
                <c:pt idx="4685">
                  <c:v>5.5</c:v>
                </c:pt>
                <c:pt idx="4686">
                  <c:v>5.5</c:v>
                </c:pt>
                <c:pt idx="4687">
                  <c:v>5.5</c:v>
                </c:pt>
                <c:pt idx="4688">
                  <c:v>5.5</c:v>
                </c:pt>
                <c:pt idx="4689">
                  <c:v>5.5</c:v>
                </c:pt>
                <c:pt idx="4690">
                  <c:v>5.5</c:v>
                </c:pt>
                <c:pt idx="4691">
                  <c:v>5.5</c:v>
                </c:pt>
                <c:pt idx="4692">
                  <c:v>5.5</c:v>
                </c:pt>
                <c:pt idx="4693">
                  <c:v>5.5</c:v>
                </c:pt>
                <c:pt idx="4694">
                  <c:v>5.5</c:v>
                </c:pt>
                <c:pt idx="4695">
                  <c:v>5.5</c:v>
                </c:pt>
                <c:pt idx="4696">
                  <c:v>5.5</c:v>
                </c:pt>
                <c:pt idx="4697">
                  <c:v>5.5</c:v>
                </c:pt>
                <c:pt idx="4698">
                  <c:v>5.5</c:v>
                </c:pt>
                <c:pt idx="4699">
                  <c:v>5.5</c:v>
                </c:pt>
                <c:pt idx="4700">
                  <c:v>5.5</c:v>
                </c:pt>
                <c:pt idx="4701">
                  <c:v>5.5</c:v>
                </c:pt>
                <c:pt idx="4702">
                  <c:v>5.5</c:v>
                </c:pt>
                <c:pt idx="4703">
                  <c:v>5.5</c:v>
                </c:pt>
                <c:pt idx="4704">
                  <c:v>5.5</c:v>
                </c:pt>
                <c:pt idx="4705">
                  <c:v>5.5</c:v>
                </c:pt>
                <c:pt idx="4706">
                  <c:v>5.5</c:v>
                </c:pt>
                <c:pt idx="4707">
                  <c:v>5.5</c:v>
                </c:pt>
                <c:pt idx="4708">
                  <c:v>5.5</c:v>
                </c:pt>
                <c:pt idx="4709">
                  <c:v>5.5</c:v>
                </c:pt>
                <c:pt idx="4710">
                  <c:v>5.5</c:v>
                </c:pt>
                <c:pt idx="4711">
                  <c:v>5.5</c:v>
                </c:pt>
                <c:pt idx="4712">
                  <c:v>5.5</c:v>
                </c:pt>
                <c:pt idx="4713">
                  <c:v>5.5</c:v>
                </c:pt>
                <c:pt idx="4714">
                  <c:v>5.5</c:v>
                </c:pt>
                <c:pt idx="4715">
                  <c:v>5.5</c:v>
                </c:pt>
                <c:pt idx="4716">
                  <c:v>5.5</c:v>
                </c:pt>
                <c:pt idx="4717">
                  <c:v>5.5</c:v>
                </c:pt>
                <c:pt idx="4718">
                  <c:v>5.5</c:v>
                </c:pt>
                <c:pt idx="4719">
                  <c:v>5.5</c:v>
                </c:pt>
                <c:pt idx="4720">
                  <c:v>5.5</c:v>
                </c:pt>
                <c:pt idx="4721">
                  <c:v>5.5</c:v>
                </c:pt>
                <c:pt idx="4722">
                  <c:v>5.5</c:v>
                </c:pt>
                <c:pt idx="4723">
                  <c:v>5.5</c:v>
                </c:pt>
                <c:pt idx="4724">
                  <c:v>5.5</c:v>
                </c:pt>
                <c:pt idx="4725">
                  <c:v>5.5</c:v>
                </c:pt>
                <c:pt idx="4726">
                  <c:v>5.5</c:v>
                </c:pt>
                <c:pt idx="4727">
                  <c:v>5.5</c:v>
                </c:pt>
                <c:pt idx="4728">
                  <c:v>5.5</c:v>
                </c:pt>
                <c:pt idx="4729">
                  <c:v>5.5</c:v>
                </c:pt>
                <c:pt idx="4730">
                  <c:v>5.5</c:v>
                </c:pt>
                <c:pt idx="4731">
                  <c:v>5.5</c:v>
                </c:pt>
                <c:pt idx="4732">
                  <c:v>5.5</c:v>
                </c:pt>
                <c:pt idx="4733">
                  <c:v>5.5</c:v>
                </c:pt>
                <c:pt idx="4734">
                  <c:v>5.5</c:v>
                </c:pt>
                <c:pt idx="4735">
                  <c:v>5.5</c:v>
                </c:pt>
                <c:pt idx="4736">
                  <c:v>5.5</c:v>
                </c:pt>
                <c:pt idx="4737">
                  <c:v>5.5</c:v>
                </c:pt>
                <c:pt idx="4738">
                  <c:v>5.5</c:v>
                </c:pt>
                <c:pt idx="4739">
                  <c:v>5.5</c:v>
                </c:pt>
                <c:pt idx="4740">
                  <c:v>5.5</c:v>
                </c:pt>
                <c:pt idx="4741">
                  <c:v>5.5</c:v>
                </c:pt>
                <c:pt idx="4742">
                  <c:v>5.5</c:v>
                </c:pt>
                <c:pt idx="4743">
                  <c:v>5.5</c:v>
                </c:pt>
                <c:pt idx="4744">
                  <c:v>5.5</c:v>
                </c:pt>
                <c:pt idx="4745">
                  <c:v>5.5</c:v>
                </c:pt>
                <c:pt idx="4746">
                  <c:v>5.5</c:v>
                </c:pt>
                <c:pt idx="4747">
                  <c:v>5.5</c:v>
                </c:pt>
                <c:pt idx="4748">
                  <c:v>5.5</c:v>
                </c:pt>
                <c:pt idx="4749">
                  <c:v>5.5</c:v>
                </c:pt>
                <c:pt idx="4750">
                  <c:v>5.5</c:v>
                </c:pt>
                <c:pt idx="4751">
                  <c:v>5.5</c:v>
                </c:pt>
                <c:pt idx="4752">
                  <c:v>5.5</c:v>
                </c:pt>
                <c:pt idx="4753">
                  <c:v>5.5</c:v>
                </c:pt>
                <c:pt idx="4754">
                  <c:v>5.5</c:v>
                </c:pt>
                <c:pt idx="4755">
                  <c:v>5.5</c:v>
                </c:pt>
                <c:pt idx="4756">
                  <c:v>5.5</c:v>
                </c:pt>
                <c:pt idx="4757">
                  <c:v>5.5</c:v>
                </c:pt>
                <c:pt idx="4758">
                  <c:v>5.5</c:v>
                </c:pt>
                <c:pt idx="4759">
                  <c:v>5.5</c:v>
                </c:pt>
                <c:pt idx="4760">
                  <c:v>5.5</c:v>
                </c:pt>
                <c:pt idx="4761">
                  <c:v>5.5</c:v>
                </c:pt>
                <c:pt idx="4762">
                  <c:v>5.5</c:v>
                </c:pt>
                <c:pt idx="4763">
                  <c:v>5.5</c:v>
                </c:pt>
                <c:pt idx="4764">
                  <c:v>5.5</c:v>
                </c:pt>
                <c:pt idx="4765">
                  <c:v>5.5</c:v>
                </c:pt>
                <c:pt idx="4766">
                  <c:v>5.5</c:v>
                </c:pt>
                <c:pt idx="4767">
                  <c:v>5.5</c:v>
                </c:pt>
                <c:pt idx="4768">
                  <c:v>5.5</c:v>
                </c:pt>
                <c:pt idx="4769">
                  <c:v>5.5</c:v>
                </c:pt>
                <c:pt idx="4770">
                  <c:v>5.5</c:v>
                </c:pt>
                <c:pt idx="4771">
                  <c:v>5.5</c:v>
                </c:pt>
                <c:pt idx="4772">
                  <c:v>5.5</c:v>
                </c:pt>
                <c:pt idx="4773">
                  <c:v>5.5</c:v>
                </c:pt>
                <c:pt idx="4774">
                  <c:v>5.5</c:v>
                </c:pt>
                <c:pt idx="4775">
                  <c:v>5.5</c:v>
                </c:pt>
                <c:pt idx="4776">
                  <c:v>5.5</c:v>
                </c:pt>
                <c:pt idx="4777">
                  <c:v>5.5</c:v>
                </c:pt>
                <c:pt idx="4778">
                  <c:v>5.5</c:v>
                </c:pt>
                <c:pt idx="4779">
                  <c:v>5.5</c:v>
                </c:pt>
                <c:pt idx="4780">
                  <c:v>5.5</c:v>
                </c:pt>
                <c:pt idx="4781">
                  <c:v>5.5</c:v>
                </c:pt>
                <c:pt idx="4782">
                  <c:v>5.5</c:v>
                </c:pt>
                <c:pt idx="4783">
                  <c:v>5.5</c:v>
                </c:pt>
                <c:pt idx="4784">
                  <c:v>5.5</c:v>
                </c:pt>
                <c:pt idx="4785">
                  <c:v>5.5</c:v>
                </c:pt>
                <c:pt idx="4786">
                  <c:v>5.5</c:v>
                </c:pt>
                <c:pt idx="4787">
                  <c:v>5.5</c:v>
                </c:pt>
                <c:pt idx="4788">
                  <c:v>5.5</c:v>
                </c:pt>
                <c:pt idx="4789">
                  <c:v>5.5</c:v>
                </c:pt>
                <c:pt idx="4790">
                  <c:v>5.5</c:v>
                </c:pt>
                <c:pt idx="4791">
                  <c:v>5.5</c:v>
                </c:pt>
                <c:pt idx="4792">
                  <c:v>5.5</c:v>
                </c:pt>
                <c:pt idx="4793">
                  <c:v>5.5</c:v>
                </c:pt>
                <c:pt idx="4794">
                  <c:v>5.5</c:v>
                </c:pt>
                <c:pt idx="4795">
                  <c:v>5.5</c:v>
                </c:pt>
                <c:pt idx="4796">
                  <c:v>5.5</c:v>
                </c:pt>
                <c:pt idx="4797">
                  <c:v>5.5</c:v>
                </c:pt>
                <c:pt idx="4798">
                  <c:v>5.5</c:v>
                </c:pt>
                <c:pt idx="4799">
                  <c:v>5.5</c:v>
                </c:pt>
                <c:pt idx="4800">
                  <c:v>5.5</c:v>
                </c:pt>
                <c:pt idx="4801">
                  <c:v>5.5</c:v>
                </c:pt>
                <c:pt idx="4802">
                  <c:v>5.5</c:v>
                </c:pt>
                <c:pt idx="4803">
                  <c:v>5.5</c:v>
                </c:pt>
                <c:pt idx="4804">
                  <c:v>5.5</c:v>
                </c:pt>
                <c:pt idx="4805">
                  <c:v>5.5</c:v>
                </c:pt>
                <c:pt idx="4806">
                  <c:v>5.5</c:v>
                </c:pt>
                <c:pt idx="4807">
                  <c:v>5.5</c:v>
                </c:pt>
                <c:pt idx="4808">
                  <c:v>5.5</c:v>
                </c:pt>
                <c:pt idx="4809">
                  <c:v>5.5</c:v>
                </c:pt>
                <c:pt idx="4810">
                  <c:v>5.5</c:v>
                </c:pt>
                <c:pt idx="4811">
                  <c:v>5.5</c:v>
                </c:pt>
                <c:pt idx="4812">
                  <c:v>5.5</c:v>
                </c:pt>
                <c:pt idx="4813">
                  <c:v>5.5</c:v>
                </c:pt>
                <c:pt idx="4814">
                  <c:v>5.5</c:v>
                </c:pt>
                <c:pt idx="4815">
                  <c:v>5.5</c:v>
                </c:pt>
                <c:pt idx="4816">
                  <c:v>5.5</c:v>
                </c:pt>
                <c:pt idx="4817">
                  <c:v>5.5</c:v>
                </c:pt>
                <c:pt idx="4818">
                  <c:v>5.5</c:v>
                </c:pt>
                <c:pt idx="4819">
                  <c:v>5.5</c:v>
                </c:pt>
                <c:pt idx="4820">
                  <c:v>5.5</c:v>
                </c:pt>
                <c:pt idx="4821">
                  <c:v>5.5</c:v>
                </c:pt>
                <c:pt idx="4822">
                  <c:v>5.5</c:v>
                </c:pt>
                <c:pt idx="4823">
                  <c:v>5.5</c:v>
                </c:pt>
                <c:pt idx="4824">
                  <c:v>5.5</c:v>
                </c:pt>
                <c:pt idx="4825">
                  <c:v>5.5</c:v>
                </c:pt>
                <c:pt idx="4826">
                  <c:v>5.5</c:v>
                </c:pt>
                <c:pt idx="4827">
                  <c:v>5.5</c:v>
                </c:pt>
                <c:pt idx="4828">
                  <c:v>5.5</c:v>
                </c:pt>
                <c:pt idx="4829">
                  <c:v>5.5</c:v>
                </c:pt>
                <c:pt idx="4830">
                  <c:v>5.5</c:v>
                </c:pt>
                <c:pt idx="4831">
                  <c:v>5.5</c:v>
                </c:pt>
                <c:pt idx="4832">
                  <c:v>5.5</c:v>
                </c:pt>
                <c:pt idx="4833">
                  <c:v>5.5</c:v>
                </c:pt>
                <c:pt idx="4834">
                  <c:v>5.5</c:v>
                </c:pt>
                <c:pt idx="4835">
                  <c:v>5.5</c:v>
                </c:pt>
                <c:pt idx="4836">
                  <c:v>5.5</c:v>
                </c:pt>
                <c:pt idx="4837">
                  <c:v>5.5</c:v>
                </c:pt>
                <c:pt idx="4838">
                  <c:v>5.5</c:v>
                </c:pt>
              </c:numCache>
            </c:numRef>
          </c:val>
          <c:smooth val="0"/>
          <c:extLst>
            <c:ext xmlns:c16="http://schemas.microsoft.com/office/drawing/2014/chart" uri="{C3380CC4-5D6E-409C-BE32-E72D297353CC}">
              <c16:uniqueId val="{00000001-1B00-784C-8053-4A67DC611909}"/>
            </c:ext>
          </c:extLst>
        </c:ser>
        <c:ser>
          <c:idx val="1"/>
          <c:order val="1"/>
          <c:tx>
            <c:strRef>
              <c:f>Sheet1!$C$1</c:f>
              <c:strCache>
                <c:ptCount val="1"/>
                <c:pt idx="0">
                  <c:v>Limite Inferior</c:v>
                </c:pt>
              </c:strCache>
            </c:strRef>
          </c:tx>
          <c:spPr>
            <a:ln w="19050" cap="rnd">
              <a:solidFill>
                <a:srgbClr val="FFCE00"/>
              </a:solidFill>
              <a:round/>
            </a:ln>
            <a:effectLst/>
          </c:spPr>
          <c:marker>
            <c:symbol val="none"/>
          </c:marker>
          <c:dLbls>
            <c:dLbl>
              <c:idx val="7629"/>
              <c:layout>
                <c:manualLayout>
                  <c:x val="-3.1070153961175518E-3"/>
                  <c:y val="0.1169961694118351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B00-784C-8053-4A67DC61190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Sheet1!$A$2:$A$4840</c:f>
              <c:numCache>
                <c:formatCode>m/d/yy</c:formatCode>
                <c:ptCount val="4839"/>
                <c:pt idx="0">
                  <c:v>40544</c:v>
                </c:pt>
                <c:pt idx="1">
                  <c:v>40545</c:v>
                </c:pt>
                <c:pt idx="2">
                  <c:v>40546</c:v>
                </c:pt>
                <c:pt idx="3">
                  <c:v>40547</c:v>
                </c:pt>
                <c:pt idx="4">
                  <c:v>40548</c:v>
                </c:pt>
                <c:pt idx="5">
                  <c:v>40549</c:v>
                </c:pt>
                <c:pt idx="6">
                  <c:v>40550</c:v>
                </c:pt>
                <c:pt idx="7">
                  <c:v>40551</c:v>
                </c:pt>
                <c:pt idx="8">
                  <c:v>40552</c:v>
                </c:pt>
                <c:pt idx="9">
                  <c:v>40553</c:v>
                </c:pt>
                <c:pt idx="10">
                  <c:v>40554</c:v>
                </c:pt>
                <c:pt idx="11">
                  <c:v>40555</c:v>
                </c:pt>
                <c:pt idx="12">
                  <c:v>40556</c:v>
                </c:pt>
                <c:pt idx="13">
                  <c:v>40557</c:v>
                </c:pt>
                <c:pt idx="14">
                  <c:v>40558</c:v>
                </c:pt>
                <c:pt idx="15">
                  <c:v>40559</c:v>
                </c:pt>
                <c:pt idx="16">
                  <c:v>40560</c:v>
                </c:pt>
                <c:pt idx="17">
                  <c:v>40561</c:v>
                </c:pt>
                <c:pt idx="18">
                  <c:v>40562</c:v>
                </c:pt>
                <c:pt idx="19">
                  <c:v>40563</c:v>
                </c:pt>
                <c:pt idx="20">
                  <c:v>40564</c:v>
                </c:pt>
                <c:pt idx="21">
                  <c:v>40565</c:v>
                </c:pt>
                <c:pt idx="22">
                  <c:v>40566</c:v>
                </c:pt>
                <c:pt idx="23">
                  <c:v>40567</c:v>
                </c:pt>
                <c:pt idx="24">
                  <c:v>40568</c:v>
                </c:pt>
                <c:pt idx="25">
                  <c:v>40569</c:v>
                </c:pt>
                <c:pt idx="26">
                  <c:v>40570</c:v>
                </c:pt>
                <c:pt idx="27">
                  <c:v>40571</c:v>
                </c:pt>
                <c:pt idx="28">
                  <c:v>40572</c:v>
                </c:pt>
                <c:pt idx="29">
                  <c:v>40573</c:v>
                </c:pt>
                <c:pt idx="30">
                  <c:v>40574</c:v>
                </c:pt>
                <c:pt idx="31">
                  <c:v>40575</c:v>
                </c:pt>
                <c:pt idx="32">
                  <c:v>40576</c:v>
                </c:pt>
                <c:pt idx="33">
                  <c:v>40577</c:v>
                </c:pt>
                <c:pt idx="34">
                  <c:v>40578</c:v>
                </c:pt>
                <c:pt idx="35">
                  <c:v>40579</c:v>
                </c:pt>
                <c:pt idx="36">
                  <c:v>40580</c:v>
                </c:pt>
                <c:pt idx="37">
                  <c:v>40581</c:v>
                </c:pt>
                <c:pt idx="38">
                  <c:v>40582</c:v>
                </c:pt>
                <c:pt idx="39">
                  <c:v>40583</c:v>
                </c:pt>
                <c:pt idx="40">
                  <c:v>40584</c:v>
                </c:pt>
                <c:pt idx="41">
                  <c:v>40585</c:v>
                </c:pt>
                <c:pt idx="42">
                  <c:v>40586</c:v>
                </c:pt>
                <c:pt idx="43">
                  <c:v>40587</c:v>
                </c:pt>
                <c:pt idx="44">
                  <c:v>40588</c:v>
                </c:pt>
                <c:pt idx="45">
                  <c:v>40589</c:v>
                </c:pt>
                <c:pt idx="46">
                  <c:v>40590</c:v>
                </c:pt>
                <c:pt idx="47">
                  <c:v>40591</c:v>
                </c:pt>
                <c:pt idx="48">
                  <c:v>40592</c:v>
                </c:pt>
                <c:pt idx="49">
                  <c:v>40593</c:v>
                </c:pt>
                <c:pt idx="50">
                  <c:v>40594</c:v>
                </c:pt>
                <c:pt idx="51">
                  <c:v>40595</c:v>
                </c:pt>
                <c:pt idx="52">
                  <c:v>40596</c:v>
                </c:pt>
                <c:pt idx="53">
                  <c:v>40597</c:v>
                </c:pt>
                <c:pt idx="54">
                  <c:v>40598</c:v>
                </c:pt>
                <c:pt idx="55">
                  <c:v>40599</c:v>
                </c:pt>
                <c:pt idx="56">
                  <c:v>40600</c:v>
                </c:pt>
                <c:pt idx="57">
                  <c:v>40601</c:v>
                </c:pt>
                <c:pt idx="58">
                  <c:v>40602</c:v>
                </c:pt>
                <c:pt idx="59">
                  <c:v>40603</c:v>
                </c:pt>
                <c:pt idx="60">
                  <c:v>40604</c:v>
                </c:pt>
                <c:pt idx="61">
                  <c:v>40605</c:v>
                </c:pt>
                <c:pt idx="62">
                  <c:v>40606</c:v>
                </c:pt>
                <c:pt idx="63">
                  <c:v>40607</c:v>
                </c:pt>
                <c:pt idx="64">
                  <c:v>40608</c:v>
                </c:pt>
                <c:pt idx="65">
                  <c:v>40609</c:v>
                </c:pt>
                <c:pt idx="66">
                  <c:v>40610</c:v>
                </c:pt>
                <c:pt idx="67">
                  <c:v>40611</c:v>
                </c:pt>
                <c:pt idx="68">
                  <c:v>40612</c:v>
                </c:pt>
                <c:pt idx="69">
                  <c:v>40613</c:v>
                </c:pt>
                <c:pt idx="70">
                  <c:v>40614</c:v>
                </c:pt>
                <c:pt idx="71">
                  <c:v>40615</c:v>
                </c:pt>
                <c:pt idx="72">
                  <c:v>40616</c:v>
                </c:pt>
                <c:pt idx="73">
                  <c:v>40617</c:v>
                </c:pt>
                <c:pt idx="74">
                  <c:v>40618</c:v>
                </c:pt>
                <c:pt idx="75">
                  <c:v>40619</c:v>
                </c:pt>
                <c:pt idx="76">
                  <c:v>40620</c:v>
                </c:pt>
                <c:pt idx="77">
                  <c:v>40621</c:v>
                </c:pt>
                <c:pt idx="78">
                  <c:v>40622</c:v>
                </c:pt>
                <c:pt idx="79">
                  <c:v>40623</c:v>
                </c:pt>
                <c:pt idx="80">
                  <c:v>40624</c:v>
                </c:pt>
                <c:pt idx="81">
                  <c:v>40625</c:v>
                </c:pt>
                <c:pt idx="82">
                  <c:v>40626</c:v>
                </c:pt>
                <c:pt idx="83">
                  <c:v>40627</c:v>
                </c:pt>
                <c:pt idx="84">
                  <c:v>40628</c:v>
                </c:pt>
                <c:pt idx="85">
                  <c:v>40629</c:v>
                </c:pt>
                <c:pt idx="86">
                  <c:v>40630</c:v>
                </c:pt>
                <c:pt idx="87">
                  <c:v>40631</c:v>
                </c:pt>
                <c:pt idx="88">
                  <c:v>40632</c:v>
                </c:pt>
                <c:pt idx="89">
                  <c:v>40633</c:v>
                </c:pt>
                <c:pt idx="90">
                  <c:v>40634</c:v>
                </c:pt>
                <c:pt idx="91">
                  <c:v>40635</c:v>
                </c:pt>
                <c:pt idx="92">
                  <c:v>40636</c:v>
                </c:pt>
                <c:pt idx="93">
                  <c:v>40637</c:v>
                </c:pt>
                <c:pt idx="94">
                  <c:v>40638</c:v>
                </c:pt>
                <c:pt idx="95">
                  <c:v>40639</c:v>
                </c:pt>
                <c:pt idx="96">
                  <c:v>40640</c:v>
                </c:pt>
                <c:pt idx="97">
                  <c:v>40641</c:v>
                </c:pt>
                <c:pt idx="98">
                  <c:v>40642</c:v>
                </c:pt>
                <c:pt idx="99">
                  <c:v>40643</c:v>
                </c:pt>
                <c:pt idx="100">
                  <c:v>40644</c:v>
                </c:pt>
                <c:pt idx="101">
                  <c:v>40645</c:v>
                </c:pt>
                <c:pt idx="102">
                  <c:v>40646</c:v>
                </c:pt>
                <c:pt idx="103">
                  <c:v>40647</c:v>
                </c:pt>
                <c:pt idx="104">
                  <c:v>40648</c:v>
                </c:pt>
                <c:pt idx="105">
                  <c:v>40649</c:v>
                </c:pt>
                <c:pt idx="106">
                  <c:v>40650</c:v>
                </c:pt>
                <c:pt idx="107">
                  <c:v>40651</c:v>
                </c:pt>
                <c:pt idx="108">
                  <c:v>40652</c:v>
                </c:pt>
                <c:pt idx="109">
                  <c:v>40653</c:v>
                </c:pt>
                <c:pt idx="110">
                  <c:v>40654</c:v>
                </c:pt>
                <c:pt idx="111">
                  <c:v>40655</c:v>
                </c:pt>
                <c:pt idx="112">
                  <c:v>40656</c:v>
                </c:pt>
                <c:pt idx="113">
                  <c:v>40657</c:v>
                </c:pt>
                <c:pt idx="114">
                  <c:v>40658</c:v>
                </c:pt>
                <c:pt idx="115">
                  <c:v>40659</c:v>
                </c:pt>
                <c:pt idx="116">
                  <c:v>40660</c:v>
                </c:pt>
                <c:pt idx="117">
                  <c:v>40661</c:v>
                </c:pt>
                <c:pt idx="118">
                  <c:v>40662</c:v>
                </c:pt>
                <c:pt idx="119">
                  <c:v>40663</c:v>
                </c:pt>
                <c:pt idx="120">
                  <c:v>40664</c:v>
                </c:pt>
                <c:pt idx="121">
                  <c:v>40665</c:v>
                </c:pt>
                <c:pt idx="122">
                  <c:v>40666</c:v>
                </c:pt>
                <c:pt idx="123">
                  <c:v>40667</c:v>
                </c:pt>
                <c:pt idx="124">
                  <c:v>40668</c:v>
                </c:pt>
                <c:pt idx="125">
                  <c:v>40669</c:v>
                </c:pt>
                <c:pt idx="126">
                  <c:v>40670</c:v>
                </c:pt>
                <c:pt idx="127">
                  <c:v>40671</c:v>
                </c:pt>
                <c:pt idx="128">
                  <c:v>40672</c:v>
                </c:pt>
                <c:pt idx="129">
                  <c:v>40673</c:v>
                </c:pt>
                <c:pt idx="130">
                  <c:v>40674</c:v>
                </c:pt>
                <c:pt idx="131">
                  <c:v>40675</c:v>
                </c:pt>
                <c:pt idx="132">
                  <c:v>40676</c:v>
                </c:pt>
                <c:pt idx="133">
                  <c:v>40677</c:v>
                </c:pt>
                <c:pt idx="134">
                  <c:v>40678</c:v>
                </c:pt>
                <c:pt idx="135">
                  <c:v>40679</c:v>
                </c:pt>
                <c:pt idx="136">
                  <c:v>40680</c:v>
                </c:pt>
                <c:pt idx="137">
                  <c:v>40681</c:v>
                </c:pt>
                <c:pt idx="138">
                  <c:v>40682</c:v>
                </c:pt>
                <c:pt idx="139">
                  <c:v>40683</c:v>
                </c:pt>
                <c:pt idx="140">
                  <c:v>40684</c:v>
                </c:pt>
                <c:pt idx="141">
                  <c:v>40685</c:v>
                </c:pt>
                <c:pt idx="142">
                  <c:v>40686</c:v>
                </c:pt>
                <c:pt idx="143">
                  <c:v>40687</c:v>
                </c:pt>
                <c:pt idx="144">
                  <c:v>40688</c:v>
                </c:pt>
                <c:pt idx="145">
                  <c:v>40689</c:v>
                </c:pt>
                <c:pt idx="146">
                  <c:v>40690</c:v>
                </c:pt>
                <c:pt idx="147">
                  <c:v>40691</c:v>
                </c:pt>
                <c:pt idx="148">
                  <c:v>40692</c:v>
                </c:pt>
                <c:pt idx="149">
                  <c:v>40693</c:v>
                </c:pt>
                <c:pt idx="150">
                  <c:v>40694</c:v>
                </c:pt>
                <c:pt idx="151">
                  <c:v>40695</c:v>
                </c:pt>
                <c:pt idx="152">
                  <c:v>40696</c:v>
                </c:pt>
                <c:pt idx="153">
                  <c:v>40697</c:v>
                </c:pt>
                <c:pt idx="154">
                  <c:v>40698</c:v>
                </c:pt>
                <c:pt idx="155">
                  <c:v>40699</c:v>
                </c:pt>
                <c:pt idx="156">
                  <c:v>40700</c:v>
                </c:pt>
                <c:pt idx="157">
                  <c:v>40701</c:v>
                </c:pt>
                <c:pt idx="158">
                  <c:v>40702</c:v>
                </c:pt>
                <c:pt idx="159">
                  <c:v>40703</c:v>
                </c:pt>
                <c:pt idx="160">
                  <c:v>40704</c:v>
                </c:pt>
                <c:pt idx="161">
                  <c:v>40705</c:v>
                </c:pt>
                <c:pt idx="162">
                  <c:v>40706</c:v>
                </c:pt>
                <c:pt idx="163">
                  <c:v>40707</c:v>
                </c:pt>
                <c:pt idx="164">
                  <c:v>40708</c:v>
                </c:pt>
                <c:pt idx="165">
                  <c:v>40709</c:v>
                </c:pt>
                <c:pt idx="166">
                  <c:v>40710</c:v>
                </c:pt>
                <c:pt idx="167">
                  <c:v>40711</c:v>
                </c:pt>
                <c:pt idx="168">
                  <c:v>40712</c:v>
                </c:pt>
                <c:pt idx="169">
                  <c:v>40713</c:v>
                </c:pt>
                <c:pt idx="170">
                  <c:v>40714</c:v>
                </c:pt>
                <c:pt idx="171">
                  <c:v>40715</c:v>
                </c:pt>
                <c:pt idx="172">
                  <c:v>40716</c:v>
                </c:pt>
                <c:pt idx="173">
                  <c:v>40717</c:v>
                </c:pt>
                <c:pt idx="174">
                  <c:v>40718</c:v>
                </c:pt>
                <c:pt idx="175">
                  <c:v>40719</c:v>
                </c:pt>
                <c:pt idx="176">
                  <c:v>40720</c:v>
                </c:pt>
                <c:pt idx="177">
                  <c:v>40721</c:v>
                </c:pt>
                <c:pt idx="178">
                  <c:v>40722</c:v>
                </c:pt>
                <c:pt idx="179">
                  <c:v>40723</c:v>
                </c:pt>
                <c:pt idx="180">
                  <c:v>40724</c:v>
                </c:pt>
                <c:pt idx="181">
                  <c:v>40725</c:v>
                </c:pt>
                <c:pt idx="182">
                  <c:v>40726</c:v>
                </c:pt>
                <c:pt idx="183">
                  <c:v>40727</c:v>
                </c:pt>
                <c:pt idx="184">
                  <c:v>40728</c:v>
                </c:pt>
                <c:pt idx="185">
                  <c:v>40729</c:v>
                </c:pt>
                <c:pt idx="186">
                  <c:v>40730</c:v>
                </c:pt>
                <c:pt idx="187">
                  <c:v>40731</c:v>
                </c:pt>
                <c:pt idx="188">
                  <c:v>40732</c:v>
                </c:pt>
                <c:pt idx="189">
                  <c:v>40733</c:v>
                </c:pt>
                <c:pt idx="190">
                  <c:v>40734</c:v>
                </c:pt>
                <c:pt idx="191">
                  <c:v>40735</c:v>
                </c:pt>
                <c:pt idx="192">
                  <c:v>40736</c:v>
                </c:pt>
                <c:pt idx="193">
                  <c:v>40737</c:v>
                </c:pt>
                <c:pt idx="194">
                  <c:v>40738</c:v>
                </c:pt>
                <c:pt idx="195">
                  <c:v>40739</c:v>
                </c:pt>
                <c:pt idx="196">
                  <c:v>40740</c:v>
                </c:pt>
                <c:pt idx="197">
                  <c:v>40741</c:v>
                </c:pt>
                <c:pt idx="198">
                  <c:v>40742</c:v>
                </c:pt>
                <c:pt idx="199">
                  <c:v>40743</c:v>
                </c:pt>
                <c:pt idx="200">
                  <c:v>40744</c:v>
                </c:pt>
                <c:pt idx="201">
                  <c:v>40745</c:v>
                </c:pt>
                <c:pt idx="202">
                  <c:v>40746</c:v>
                </c:pt>
                <c:pt idx="203">
                  <c:v>40747</c:v>
                </c:pt>
                <c:pt idx="204">
                  <c:v>40748</c:v>
                </c:pt>
                <c:pt idx="205">
                  <c:v>40749</c:v>
                </c:pt>
                <c:pt idx="206">
                  <c:v>40750</c:v>
                </c:pt>
                <c:pt idx="207">
                  <c:v>40751</c:v>
                </c:pt>
                <c:pt idx="208">
                  <c:v>40752</c:v>
                </c:pt>
                <c:pt idx="209">
                  <c:v>40753</c:v>
                </c:pt>
                <c:pt idx="210">
                  <c:v>40754</c:v>
                </c:pt>
                <c:pt idx="211">
                  <c:v>40755</c:v>
                </c:pt>
                <c:pt idx="212">
                  <c:v>40756</c:v>
                </c:pt>
                <c:pt idx="213">
                  <c:v>40757</c:v>
                </c:pt>
                <c:pt idx="214">
                  <c:v>40758</c:v>
                </c:pt>
                <c:pt idx="215">
                  <c:v>40759</c:v>
                </c:pt>
                <c:pt idx="216">
                  <c:v>40760</c:v>
                </c:pt>
                <c:pt idx="217">
                  <c:v>40761</c:v>
                </c:pt>
                <c:pt idx="218">
                  <c:v>40762</c:v>
                </c:pt>
                <c:pt idx="219">
                  <c:v>40763</c:v>
                </c:pt>
                <c:pt idx="220">
                  <c:v>40764</c:v>
                </c:pt>
                <c:pt idx="221">
                  <c:v>40765</c:v>
                </c:pt>
                <c:pt idx="222">
                  <c:v>40766</c:v>
                </c:pt>
                <c:pt idx="223">
                  <c:v>40767</c:v>
                </c:pt>
                <c:pt idx="224">
                  <c:v>40768</c:v>
                </c:pt>
                <c:pt idx="225">
                  <c:v>40769</c:v>
                </c:pt>
                <c:pt idx="226">
                  <c:v>40770</c:v>
                </c:pt>
                <c:pt idx="227">
                  <c:v>40771</c:v>
                </c:pt>
                <c:pt idx="228">
                  <c:v>40772</c:v>
                </c:pt>
                <c:pt idx="229">
                  <c:v>40773</c:v>
                </c:pt>
                <c:pt idx="230">
                  <c:v>40774</c:v>
                </c:pt>
                <c:pt idx="231">
                  <c:v>40775</c:v>
                </c:pt>
                <c:pt idx="232">
                  <c:v>40776</c:v>
                </c:pt>
                <c:pt idx="233">
                  <c:v>40777</c:v>
                </c:pt>
                <c:pt idx="234">
                  <c:v>40778</c:v>
                </c:pt>
                <c:pt idx="235">
                  <c:v>40779</c:v>
                </c:pt>
                <c:pt idx="236">
                  <c:v>40780</c:v>
                </c:pt>
                <c:pt idx="237">
                  <c:v>40781</c:v>
                </c:pt>
                <c:pt idx="238">
                  <c:v>40782</c:v>
                </c:pt>
                <c:pt idx="239">
                  <c:v>40783</c:v>
                </c:pt>
                <c:pt idx="240">
                  <c:v>40784</c:v>
                </c:pt>
                <c:pt idx="241">
                  <c:v>40785</c:v>
                </c:pt>
                <c:pt idx="242">
                  <c:v>40786</c:v>
                </c:pt>
                <c:pt idx="243">
                  <c:v>40787</c:v>
                </c:pt>
                <c:pt idx="244">
                  <c:v>40788</c:v>
                </c:pt>
                <c:pt idx="245">
                  <c:v>40789</c:v>
                </c:pt>
                <c:pt idx="246">
                  <c:v>40790</c:v>
                </c:pt>
                <c:pt idx="247">
                  <c:v>40791</c:v>
                </c:pt>
                <c:pt idx="248">
                  <c:v>40792</c:v>
                </c:pt>
                <c:pt idx="249">
                  <c:v>40793</c:v>
                </c:pt>
                <c:pt idx="250">
                  <c:v>40794</c:v>
                </c:pt>
                <c:pt idx="251">
                  <c:v>40795</c:v>
                </c:pt>
                <c:pt idx="252">
                  <c:v>40796</c:v>
                </c:pt>
                <c:pt idx="253">
                  <c:v>40797</c:v>
                </c:pt>
                <c:pt idx="254">
                  <c:v>40798</c:v>
                </c:pt>
                <c:pt idx="255">
                  <c:v>40799</c:v>
                </c:pt>
                <c:pt idx="256">
                  <c:v>40800</c:v>
                </c:pt>
                <c:pt idx="257">
                  <c:v>40801</c:v>
                </c:pt>
                <c:pt idx="258">
                  <c:v>40802</c:v>
                </c:pt>
                <c:pt idx="259">
                  <c:v>40803</c:v>
                </c:pt>
                <c:pt idx="260">
                  <c:v>40804</c:v>
                </c:pt>
                <c:pt idx="261">
                  <c:v>40805</c:v>
                </c:pt>
                <c:pt idx="262">
                  <c:v>40806</c:v>
                </c:pt>
                <c:pt idx="263">
                  <c:v>40807</c:v>
                </c:pt>
                <c:pt idx="264">
                  <c:v>40808</c:v>
                </c:pt>
                <c:pt idx="265">
                  <c:v>40809</c:v>
                </c:pt>
                <c:pt idx="266">
                  <c:v>40810</c:v>
                </c:pt>
                <c:pt idx="267">
                  <c:v>40811</c:v>
                </c:pt>
                <c:pt idx="268">
                  <c:v>40812</c:v>
                </c:pt>
                <c:pt idx="269">
                  <c:v>40813</c:v>
                </c:pt>
                <c:pt idx="270">
                  <c:v>40814</c:v>
                </c:pt>
                <c:pt idx="271">
                  <c:v>40815</c:v>
                </c:pt>
                <c:pt idx="272">
                  <c:v>40816</c:v>
                </c:pt>
                <c:pt idx="273">
                  <c:v>40817</c:v>
                </c:pt>
                <c:pt idx="274">
                  <c:v>40818</c:v>
                </c:pt>
                <c:pt idx="275">
                  <c:v>40819</c:v>
                </c:pt>
                <c:pt idx="276">
                  <c:v>40820</c:v>
                </c:pt>
                <c:pt idx="277">
                  <c:v>40821</c:v>
                </c:pt>
                <c:pt idx="278">
                  <c:v>40822</c:v>
                </c:pt>
                <c:pt idx="279">
                  <c:v>40823</c:v>
                </c:pt>
                <c:pt idx="280">
                  <c:v>40824</c:v>
                </c:pt>
                <c:pt idx="281">
                  <c:v>40825</c:v>
                </c:pt>
                <c:pt idx="282">
                  <c:v>40826</c:v>
                </c:pt>
                <c:pt idx="283">
                  <c:v>40827</c:v>
                </c:pt>
                <c:pt idx="284">
                  <c:v>40828</c:v>
                </c:pt>
                <c:pt idx="285">
                  <c:v>40829</c:v>
                </c:pt>
                <c:pt idx="286">
                  <c:v>40830</c:v>
                </c:pt>
                <c:pt idx="287">
                  <c:v>40831</c:v>
                </c:pt>
                <c:pt idx="288">
                  <c:v>40832</c:v>
                </c:pt>
                <c:pt idx="289">
                  <c:v>40833</c:v>
                </c:pt>
                <c:pt idx="290">
                  <c:v>40834</c:v>
                </c:pt>
                <c:pt idx="291">
                  <c:v>40835</c:v>
                </c:pt>
                <c:pt idx="292">
                  <c:v>40836</c:v>
                </c:pt>
                <c:pt idx="293">
                  <c:v>40837</c:v>
                </c:pt>
                <c:pt idx="294">
                  <c:v>40838</c:v>
                </c:pt>
                <c:pt idx="295">
                  <c:v>40839</c:v>
                </c:pt>
                <c:pt idx="296">
                  <c:v>40840</c:v>
                </c:pt>
                <c:pt idx="297">
                  <c:v>40841</c:v>
                </c:pt>
                <c:pt idx="298">
                  <c:v>40842</c:v>
                </c:pt>
                <c:pt idx="299">
                  <c:v>40843</c:v>
                </c:pt>
                <c:pt idx="300">
                  <c:v>40844</c:v>
                </c:pt>
                <c:pt idx="301">
                  <c:v>40845</c:v>
                </c:pt>
                <c:pt idx="302">
                  <c:v>40846</c:v>
                </c:pt>
                <c:pt idx="303">
                  <c:v>40847</c:v>
                </c:pt>
                <c:pt idx="304">
                  <c:v>40848</c:v>
                </c:pt>
                <c:pt idx="305">
                  <c:v>40849</c:v>
                </c:pt>
                <c:pt idx="306">
                  <c:v>40850</c:v>
                </c:pt>
                <c:pt idx="307">
                  <c:v>40851</c:v>
                </c:pt>
                <c:pt idx="308">
                  <c:v>40852</c:v>
                </c:pt>
                <c:pt idx="309">
                  <c:v>40853</c:v>
                </c:pt>
                <c:pt idx="310">
                  <c:v>40854</c:v>
                </c:pt>
                <c:pt idx="311">
                  <c:v>40855</c:v>
                </c:pt>
                <c:pt idx="312">
                  <c:v>40856</c:v>
                </c:pt>
                <c:pt idx="313">
                  <c:v>40857</c:v>
                </c:pt>
                <c:pt idx="314">
                  <c:v>40858</c:v>
                </c:pt>
                <c:pt idx="315">
                  <c:v>40859</c:v>
                </c:pt>
                <c:pt idx="316">
                  <c:v>40860</c:v>
                </c:pt>
                <c:pt idx="317">
                  <c:v>40861</c:v>
                </c:pt>
                <c:pt idx="318">
                  <c:v>40862</c:v>
                </c:pt>
                <c:pt idx="319">
                  <c:v>40863</c:v>
                </c:pt>
                <c:pt idx="320">
                  <c:v>40864</c:v>
                </c:pt>
                <c:pt idx="321">
                  <c:v>40865</c:v>
                </c:pt>
                <c:pt idx="322">
                  <c:v>40866</c:v>
                </c:pt>
                <c:pt idx="323">
                  <c:v>40867</c:v>
                </c:pt>
                <c:pt idx="324">
                  <c:v>40868</c:v>
                </c:pt>
                <c:pt idx="325">
                  <c:v>40869</c:v>
                </c:pt>
                <c:pt idx="326">
                  <c:v>40870</c:v>
                </c:pt>
                <c:pt idx="327">
                  <c:v>40871</c:v>
                </c:pt>
                <c:pt idx="328">
                  <c:v>40872</c:v>
                </c:pt>
                <c:pt idx="329">
                  <c:v>40873</c:v>
                </c:pt>
                <c:pt idx="330">
                  <c:v>40874</c:v>
                </c:pt>
                <c:pt idx="331">
                  <c:v>40875</c:v>
                </c:pt>
                <c:pt idx="332">
                  <c:v>40876</c:v>
                </c:pt>
                <c:pt idx="333">
                  <c:v>40877</c:v>
                </c:pt>
                <c:pt idx="334">
                  <c:v>40878</c:v>
                </c:pt>
                <c:pt idx="335">
                  <c:v>40879</c:v>
                </c:pt>
                <c:pt idx="336">
                  <c:v>40880</c:v>
                </c:pt>
                <c:pt idx="337">
                  <c:v>40881</c:v>
                </c:pt>
                <c:pt idx="338">
                  <c:v>40882</c:v>
                </c:pt>
                <c:pt idx="339">
                  <c:v>40883</c:v>
                </c:pt>
                <c:pt idx="340">
                  <c:v>40884</c:v>
                </c:pt>
                <c:pt idx="341">
                  <c:v>40885</c:v>
                </c:pt>
                <c:pt idx="342">
                  <c:v>40886</c:v>
                </c:pt>
                <c:pt idx="343">
                  <c:v>40887</c:v>
                </c:pt>
                <c:pt idx="344">
                  <c:v>40888</c:v>
                </c:pt>
                <c:pt idx="345">
                  <c:v>40889</c:v>
                </c:pt>
                <c:pt idx="346">
                  <c:v>40890</c:v>
                </c:pt>
                <c:pt idx="347">
                  <c:v>40891</c:v>
                </c:pt>
                <c:pt idx="348">
                  <c:v>40892</c:v>
                </c:pt>
                <c:pt idx="349">
                  <c:v>40893</c:v>
                </c:pt>
                <c:pt idx="350">
                  <c:v>40894</c:v>
                </c:pt>
                <c:pt idx="351">
                  <c:v>40895</c:v>
                </c:pt>
                <c:pt idx="352">
                  <c:v>40896</c:v>
                </c:pt>
                <c:pt idx="353">
                  <c:v>40897</c:v>
                </c:pt>
                <c:pt idx="354">
                  <c:v>40898</c:v>
                </c:pt>
                <c:pt idx="355">
                  <c:v>40899</c:v>
                </c:pt>
                <c:pt idx="356">
                  <c:v>40900</c:v>
                </c:pt>
                <c:pt idx="357">
                  <c:v>40901</c:v>
                </c:pt>
                <c:pt idx="358">
                  <c:v>40902</c:v>
                </c:pt>
                <c:pt idx="359">
                  <c:v>40903</c:v>
                </c:pt>
                <c:pt idx="360">
                  <c:v>40904</c:v>
                </c:pt>
                <c:pt idx="361">
                  <c:v>40905</c:v>
                </c:pt>
                <c:pt idx="362">
                  <c:v>40906</c:v>
                </c:pt>
                <c:pt idx="363">
                  <c:v>40907</c:v>
                </c:pt>
                <c:pt idx="364">
                  <c:v>40908</c:v>
                </c:pt>
                <c:pt idx="365">
                  <c:v>40909</c:v>
                </c:pt>
                <c:pt idx="366">
                  <c:v>40910</c:v>
                </c:pt>
                <c:pt idx="367">
                  <c:v>40911</c:v>
                </c:pt>
                <c:pt idx="368">
                  <c:v>40912</c:v>
                </c:pt>
                <c:pt idx="369">
                  <c:v>40913</c:v>
                </c:pt>
                <c:pt idx="370">
                  <c:v>40914</c:v>
                </c:pt>
                <c:pt idx="371">
                  <c:v>40915</c:v>
                </c:pt>
                <c:pt idx="372">
                  <c:v>40916</c:v>
                </c:pt>
                <c:pt idx="373">
                  <c:v>40917</c:v>
                </c:pt>
                <c:pt idx="374">
                  <c:v>40918</c:v>
                </c:pt>
                <c:pt idx="375">
                  <c:v>40919</c:v>
                </c:pt>
                <c:pt idx="376">
                  <c:v>40920</c:v>
                </c:pt>
                <c:pt idx="377">
                  <c:v>40921</c:v>
                </c:pt>
                <c:pt idx="378">
                  <c:v>40922</c:v>
                </c:pt>
                <c:pt idx="379">
                  <c:v>40923</c:v>
                </c:pt>
                <c:pt idx="380">
                  <c:v>40924</c:v>
                </c:pt>
                <c:pt idx="381">
                  <c:v>40925</c:v>
                </c:pt>
                <c:pt idx="382">
                  <c:v>40926</c:v>
                </c:pt>
                <c:pt idx="383">
                  <c:v>40927</c:v>
                </c:pt>
                <c:pt idx="384">
                  <c:v>40928</c:v>
                </c:pt>
                <c:pt idx="385">
                  <c:v>40929</c:v>
                </c:pt>
                <c:pt idx="386">
                  <c:v>40930</c:v>
                </c:pt>
                <c:pt idx="387">
                  <c:v>40931</c:v>
                </c:pt>
                <c:pt idx="388">
                  <c:v>40932</c:v>
                </c:pt>
                <c:pt idx="389">
                  <c:v>40933</c:v>
                </c:pt>
                <c:pt idx="390">
                  <c:v>40934</c:v>
                </c:pt>
                <c:pt idx="391">
                  <c:v>40935</c:v>
                </c:pt>
                <c:pt idx="392">
                  <c:v>40936</c:v>
                </c:pt>
                <c:pt idx="393">
                  <c:v>40937</c:v>
                </c:pt>
                <c:pt idx="394">
                  <c:v>40938</c:v>
                </c:pt>
                <c:pt idx="395">
                  <c:v>40939</c:v>
                </c:pt>
                <c:pt idx="396">
                  <c:v>40940</c:v>
                </c:pt>
                <c:pt idx="397">
                  <c:v>40941</c:v>
                </c:pt>
                <c:pt idx="398">
                  <c:v>40942</c:v>
                </c:pt>
                <c:pt idx="399">
                  <c:v>40943</c:v>
                </c:pt>
                <c:pt idx="400">
                  <c:v>40944</c:v>
                </c:pt>
                <c:pt idx="401">
                  <c:v>40945</c:v>
                </c:pt>
                <c:pt idx="402">
                  <c:v>40946</c:v>
                </c:pt>
                <c:pt idx="403">
                  <c:v>40947</c:v>
                </c:pt>
                <c:pt idx="404">
                  <c:v>40948</c:v>
                </c:pt>
                <c:pt idx="405">
                  <c:v>40949</c:v>
                </c:pt>
                <c:pt idx="406">
                  <c:v>40950</c:v>
                </c:pt>
                <c:pt idx="407">
                  <c:v>40951</c:v>
                </c:pt>
                <c:pt idx="408">
                  <c:v>40952</c:v>
                </c:pt>
                <c:pt idx="409">
                  <c:v>40953</c:v>
                </c:pt>
                <c:pt idx="410">
                  <c:v>40954</c:v>
                </c:pt>
                <c:pt idx="411">
                  <c:v>40955</c:v>
                </c:pt>
                <c:pt idx="412">
                  <c:v>40956</c:v>
                </c:pt>
                <c:pt idx="413">
                  <c:v>40957</c:v>
                </c:pt>
                <c:pt idx="414">
                  <c:v>40958</c:v>
                </c:pt>
                <c:pt idx="415">
                  <c:v>40959</c:v>
                </c:pt>
                <c:pt idx="416">
                  <c:v>40960</c:v>
                </c:pt>
                <c:pt idx="417">
                  <c:v>40961</c:v>
                </c:pt>
                <c:pt idx="418">
                  <c:v>40962</c:v>
                </c:pt>
                <c:pt idx="419">
                  <c:v>40963</c:v>
                </c:pt>
                <c:pt idx="420">
                  <c:v>40964</c:v>
                </c:pt>
                <c:pt idx="421">
                  <c:v>40965</c:v>
                </c:pt>
                <c:pt idx="422">
                  <c:v>40966</c:v>
                </c:pt>
                <c:pt idx="423">
                  <c:v>40967</c:v>
                </c:pt>
                <c:pt idx="424">
                  <c:v>40968</c:v>
                </c:pt>
                <c:pt idx="425">
                  <c:v>40969</c:v>
                </c:pt>
                <c:pt idx="426">
                  <c:v>40970</c:v>
                </c:pt>
                <c:pt idx="427">
                  <c:v>40971</c:v>
                </c:pt>
                <c:pt idx="428">
                  <c:v>40972</c:v>
                </c:pt>
                <c:pt idx="429">
                  <c:v>40973</c:v>
                </c:pt>
                <c:pt idx="430">
                  <c:v>40974</c:v>
                </c:pt>
                <c:pt idx="431">
                  <c:v>40975</c:v>
                </c:pt>
                <c:pt idx="432">
                  <c:v>40976</c:v>
                </c:pt>
                <c:pt idx="433">
                  <c:v>40977</c:v>
                </c:pt>
                <c:pt idx="434">
                  <c:v>40978</c:v>
                </c:pt>
                <c:pt idx="435">
                  <c:v>40979</c:v>
                </c:pt>
                <c:pt idx="436">
                  <c:v>40980</c:v>
                </c:pt>
                <c:pt idx="437">
                  <c:v>40981</c:v>
                </c:pt>
                <c:pt idx="438">
                  <c:v>40982</c:v>
                </c:pt>
                <c:pt idx="439">
                  <c:v>40983</c:v>
                </c:pt>
                <c:pt idx="440">
                  <c:v>40984</c:v>
                </c:pt>
                <c:pt idx="441">
                  <c:v>40985</c:v>
                </c:pt>
                <c:pt idx="442">
                  <c:v>40986</c:v>
                </c:pt>
                <c:pt idx="443">
                  <c:v>40987</c:v>
                </c:pt>
                <c:pt idx="444">
                  <c:v>40988</c:v>
                </c:pt>
                <c:pt idx="445">
                  <c:v>40989</c:v>
                </c:pt>
                <c:pt idx="446">
                  <c:v>40990</c:v>
                </c:pt>
                <c:pt idx="447">
                  <c:v>40991</c:v>
                </c:pt>
                <c:pt idx="448">
                  <c:v>40992</c:v>
                </c:pt>
                <c:pt idx="449">
                  <c:v>40993</c:v>
                </c:pt>
                <c:pt idx="450">
                  <c:v>40994</c:v>
                </c:pt>
                <c:pt idx="451">
                  <c:v>40995</c:v>
                </c:pt>
                <c:pt idx="452">
                  <c:v>40996</c:v>
                </c:pt>
                <c:pt idx="453">
                  <c:v>40997</c:v>
                </c:pt>
                <c:pt idx="454">
                  <c:v>40998</c:v>
                </c:pt>
                <c:pt idx="455">
                  <c:v>40999</c:v>
                </c:pt>
                <c:pt idx="456">
                  <c:v>41000</c:v>
                </c:pt>
                <c:pt idx="457">
                  <c:v>41001</c:v>
                </c:pt>
                <c:pt idx="458">
                  <c:v>41002</c:v>
                </c:pt>
                <c:pt idx="459">
                  <c:v>41003</c:v>
                </c:pt>
                <c:pt idx="460">
                  <c:v>41004</c:v>
                </c:pt>
                <c:pt idx="461">
                  <c:v>41005</c:v>
                </c:pt>
                <c:pt idx="462">
                  <c:v>41006</c:v>
                </c:pt>
                <c:pt idx="463">
                  <c:v>41007</c:v>
                </c:pt>
                <c:pt idx="464">
                  <c:v>41008</c:v>
                </c:pt>
                <c:pt idx="465">
                  <c:v>41009</c:v>
                </c:pt>
                <c:pt idx="466">
                  <c:v>41010</c:v>
                </c:pt>
                <c:pt idx="467">
                  <c:v>41011</c:v>
                </c:pt>
                <c:pt idx="468">
                  <c:v>41012</c:v>
                </c:pt>
                <c:pt idx="469">
                  <c:v>41013</c:v>
                </c:pt>
                <c:pt idx="470">
                  <c:v>41014</c:v>
                </c:pt>
                <c:pt idx="471">
                  <c:v>41015</c:v>
                </c:pt>
                <c:pt idx="472">
                  <c:v>41016</c:v>
                </c:pt>
                <c:pt idx="473">
                  <c:v>41017</c:v>
                </c:pt>
                <c:pt idx="474">
                  <c:v>41018</c:v>
                </c:pt>
                <c:pt idx="475">
                  <c:v>41019</c:v>
                </c:pt>
                <c:pt idx="476">
                  <c:v>41020</c:v>
                </c:pt>
                <c:pt idx="477">
                  <c:v>41021</c:v>
                </c:pt>
                <c:pt idx="478">
                  <c:v>41022</c:v>
                </c:pt>
                <c:pt idx="479">
                  <c:v>41023</c:v>
                </c:pt>
                <c:pt idx="480">
                  <c:v>41024</c:v>
                </c:pt>
                <c:pt idx="481">
                  <c:v>41025</c:v>
                </c:pt>
                <c:pt idx="482">
                  <c:v>41026</c:v>
                </c:pt>
                <c:pt idx="483">
                  <c:v>41027</c:v>
                </c:pt>
                <c:pt idx="484">
                  <c:v>41028</c:v>
                </c:pt>
                <c:pt idx="485">
                  <c:v>41029</c:v>
                </c:pt>
                <c:pt idx="486">
                  <c:v>41030</c:v>
                </c:pt>
                <c:pt idx="487">
                  <c:v>41031</c:v>
                </c:pt>
                <c:pt idx="488">
                  <c:v>41032</c:v>
                </c:pt>
                <c:pt idx="489">
                  <c:v>41033</c:v>
                </c:pt>
                <c:pt idx="490">
                  <c:v>41034</c:v>
                </c:pt>
                <c:pt idx="491">
                  <c:v>41035</c:v>
                </c:pt>
                <c:pt idx="492">
                  <c:v>41036</c:v>
                </c:pt>
                <c:pt idx="493">
                  <c:v>41037</c:v>
                </c:pt>
                <c:pt idx="494">
                  <c:v>41038</c:v>
                </c:pt>
                <c:pt idx="495">
                  <c:v>41039</c:v>
                </c:pt>
                <c:pt idx="496">
                  <c:v>41040</c:v>
                </c:pt>
                <c:pt idx="497">
                  <c:v>41041</c:v>
                </c:pt>
                <c:pt idx="498">
                  <c:v>41042</c:v>
                </c:pt>
                <c:pt idx="499">
                  <c:v>41043</c:v>
                </c:pt>
                <c:pt idx="500">
                  <c:v>41044</c:v>
                </c:pt>
                <c:pt idx="501">
                  <c:v>41045</c:v>
                </c:pt>
                <c:pt idx="502">
                  <c:v>41046</c:v>
                </c:pt>
                <c:pt idx="503">
                  <c:v>41047</c:v>
                </c:pt>
                <c:pt idx="504">
                  <c:v>41048</c:v>
                </c:pt>
                <c:pt idx="505">
                  <c:v>41049</c:v>
                </c:pt>
                <c:pt idx="506">
                  <c:v>41050</c:v>
                </c:pt>
                <c:pt idx="507">
                  <c:v>41051</c:v>
                </c:pt>
                <c:pt idx="508">
                  <c:v>41052</c:v>
                </c:pt>
                <c:pt idx="509">
                  <c:v>41053</c:v>
                </c:pt>
                <c:pt idx="510">
                  <c:v>41054</c:v>
                </c:pt>
                <c:pt idx="511">
                  <c:v>41055</c:v>
                </c:pt>
                <c:pt idx="512">
                  <c:v>41056</c:v>
                </c:pt>
                <c:pt idx="513">
                  <c:v>41057</c:v>
                </c:pt>
                <c:pt idx="514">
                  <c:v>41058</c:v>
                </c:pt>
                <c:pt idx="515">
                  <c:v>41059</c:v>
                </c:pt>
                <c:pt idx="516">
                  <c:v>41060</c:v>
                </c:pt>
                <c:pt idx="517">
                  <c:v>41061</c:v>
                </c:pt>
                <c:pt idx="518">
                  <c:v>41062</c:v>
                </c:pt>
                <c:pt idx="519">
                  <c:v>41063</c:v>
                </c:pt>
                <c:pt idx="520">
                  <c:v>41064</c:v>
                </c:pt>
                <c:pt idx="521">
                  <c:v>41065</c:v>
                </c:pt>
                <c:pt idx="522">
                  <c:v>41066</c:v>
                </c:pt>
                <c:pt idx="523">
                  <c:v>41067</c:v>
                </c:pt>
                <c:pt idx="524">
                  <c:v>41068</c:v>
                </c:pt>
                <c:pt idx="525">
                  <c:v>41069</c:v>
                </c:pt>
                <c:pt idx="526">
                  <c:v>41070</c:v>
                </c:pt>
                <c:pt idx="527">
                  <c:v>41071</c:v>
                </c:pt>
                <c:pt idx="528">
                  <c:v>41072</c:v>
                </c:pt>
                <c:pt idx="529">
                  <c:v>41073</c:v>
                </c:pt>
                <c:pt idx="530">
                  <c:v>41074</c:v>
                </c:pt>
                <c:pt idx="531">
                  <c:v>41075</c:v>
                </c:pt>
                <c:pt idx="532">
                  <c:v>41076</c:v>
                </c:pt>
                <c:pt idx="533">
                  <c:v>41077</c:v>
                </c:pt>
                <c:pt idx="534">
                  <c:v>41078</c:v>
                </c:pt>
                <c:pt idx="535">
                  <c:v>41079</c:v>
                </c:pt>
                <c:pt idx="536">
                  <c:v>41080</c:v>
                </c:pt>
                <c:pt idx="537">
                  <c:v>41081</c:v>
                </c:pt>
                <c:pt idx="538">
                  <c:v>41082</c:v>
                </c:pt>
                <c:pt idx="539">
                  <c:v>41083</c:v>
                </c:pt>
                <c:pt idx="540">
                  <c:v>41084</c:v>
                </c:pt>
                <c:pt idx="541">
                  <c:v>41085</c:v>
                </c:pt>
                <c:pt idx="542">
                  <c:v>41086</c:v>
                </c:pt>
                <c:pt idx="543">
                  <c:v>41087</c:v>
                </c:pt>
                <c:pt idx="544">
                  <c:v>41088</c:v>
                </c:pt>
                <c:pt idx="545">
                  <c:v>41089</c:v>
                </c:pt>
                <c:pt idx="546">
                  <c:v>41090</c:v>
                </c:pt>
                <c:pt idx="547">
                  <c:v>41091</c:v>
                </c:pt>
                <c:pt idx="548">
                  <c:v>41092</c:v>
                </c:pt>
                <c:pt idx="549">
                  <c:v>41093</c:v>
                </c:pt>
                <c:pt idx="550">
                  <c:v>41094</c:v>
                </c:pt>
                <c:pt idx="551">
                  <c:v>41095</c:v>
                </c:pt>
                <c:pt idx="552">
                  <c:v>41096</c:v>
                </c:pt>
                <c:pt idx="553">
                  <c:v>41097</c:v>
                </c:pt>
                <c:pt idx="554">
                  <c:v>41098</c:v>
                </c:pt>
                <c:pt idx="555">
                  <c:v>41099</c:v>
                </c:pt>
                <c:pt idx="556">
                  <c:v>41100</c:v>
                </c:pt>
                <c:pt idx="557">
                  <c:v>41101</c:v>
                </c:pt>
                <c:pt idx="558">
                  <c:v>41102</c:v>
                </c:pt>
                <c:pt idx="559">
                  <c:v>41103</c:v>
                </c:pt>
                <c:pt idx="560">
                  <c:v>41104</c:v>
                </c:pt>
                <c:pt idx="561">
                  <c:v>41105</c:v>
                </c:pt>
                <c:pt idx="562">
                  <c:v>41106</c:v>
                </c:pt>
                <c:pt idx="563">
                  <c:v>41107</c:v>
                </c:pt>
                <c:pt idx="564">
                  <c:v>41108</c:v>
                </c:pt>
                <c:pt idx="565">
                  <c:v>41109</c:v>
                </c:pt>
                <c:pt idx="566">
                  <c:v>41110</c:v>
                </c:pt>
                <c:pt idx="567">
                  <c:v>41111</c:v>
                </c:pt>
                <c:pt idx="568">
                  <c:v>41112</c:v>
                </c:pt>
                <c:pt idx="569">
                  <c:v>41113</c:v>
                </c:pt>
                <c:pt idx="570">
                  <c:v>41114</c:v>
                </c:pt>
                <c:pt idx="571">
                  <c:v>41115</c:v>
                </c:pt>
                <c:pt idx="572">
                  <c:v>41116</c:v>
                </c:pt>
                <c:pt idx="573">
                  <c:v>41117</c:v>
                </c:pt>
                <c:pt idx="574">
                  <c:v>41118</c:v>
                </c:pt>
                <c:pt idx="575">
                  <c:v>41119</c:v>
                </c:pt>
                <c:pt idx="576">
                  <c:v>41120</c:v>
                </c:pt>
                <c:pt idx="577">
                  <c:v>41121</c:v>
                </c:pt>
                <c:pt idx="578">
                  <c:v>41122</c:v>
                </c:pt>
                <c:pt idx="579">
                  <c:v>41123</c:v>
                </c:pt>
                <c:pt idx="580">
                  <c:v>41124</c:v>
                </c:pt>
                <c:pt idx="581">
                  <c:v>41125</c:v>
                </c:pt>
                <c:pt idx="582">
                  <c:v>41126</c:v>
                </c:pt>
                <c:pt idx="583">
                  <c:v>41127</c:v>
                </c:pt>
                <c:pt idx="584">
                  <c:v>41128</c:v>
                </c:pt>
                <c:pt idx="585">
                  <c:v>41129</c:v>
                </c:pt>
                <c:pt idx="586">
                  <c:v>41130</c:v>
                </c:pt>
                <c:pt idx="587">
                  <c:v>41131</c:v>
                </c:pt>
                <c:pt idx="588">
                  <c:v>41132</c:v>
                </c:pt>
                <c:pt idx="589">
                  <c:v>41133</c:v>
                </c:pt>
                <c:pt idx="590">
                  <c:v>41134</c:v>
                </c:pt>
                <c:pt idx="591">
                  <c:v>41135</c:v>
                </c:pt>
                <c:pt idx="592">
                  <c:v>41136</c:v>
                </c:pt>
                <c:pt idx="593">
                  <c:v>41137</c:v>
                </c:pt>
                <c:pt idx="594">
                  <c:v>41138</c:v>
                </c:pt>
                <c:pt idx="595">
                  <c:v>41139</c:v>
                </c:pt>
                <c:pt idx="596">
                  <c:v>41140</c:v>
                </c:pt>
                <c:pt idx="597">
                  <c:v>41141</c:v>
                </c:pt>
                <c:pt idx="598">
                  <c:v>41142</c:v>
                </c:pt>
                <c:pt idx="599">
                  <c:v>41143</c:v>
                </c:pt>
                <c:pt idx="600">
                  <c:v>41144</c:v>
                </c:pt>
                <c:pt idx="601">
                  <c:v>41145</c:v>
                </c:pt>
                <c:pt idx="602">
                  <c:v>41146</c:v>
                </c:pt>
                <c:pt idx="603">
                  <c:v>41147</c:v>
                </c:pt>
                <c:pt idx="604">
                  <c:v>41148</c:v>
                </c:pt>
                <c:pt idx="605">
                  <c:v>41149</c:v>
                </c:pt>
                <c:pt idx="606">
                  <c:v>41150</c:v>
                </c:pt>
                <c:pt idx="607">
                  <c:v>41151</c:v>
                </c:pt>
                <c:pt idx="608">
                  <c:v>41152</c:v>
                </c:pt>
                <c:pt idx="609">
                  <c:v>41153</c:v>
                </c:pt>
                <c:pt idx="610">
                  <c:v>41154</c:v>
                </c:pt>
                <c:pt idx="611">
                  <c:v>41155</c:v>
                </c:pt>
                <c:pt idx="612">
                  <c:v>41156</c:v>
                </c:pt>
                <c:pt idx="613">
                  <c:v>41157</c:v>
                </c:pt>
                <c:pt idx="614">
                  <c:v>41158</c:v>
                </c:pt>
                <c:pt idx="615">
                  <c:v>41159</c:v>
                </c:pt>
                <c:pt idx="616">
                  <c:v>41160</c:v>
                </c:pt>
                <c:pt idx="617">
                  <c:v>41161</c:v>
                </c:pt>
                <c:pt idx="618">
                  <c:v>41162</c:v>
                </c:pt>
                <c:pt idx="619">
                  <c:v>41163</c:v>
                </c:pt>
                <c:pt idx="620">
                  <c:v>41164</c:v>
                </c:pt>
                <c:pt idx="621">
                  <c:v>41165</c:v>
                </c:pt>
                <c:pt idx="622">
                  <c:v>41166</c:v>
                </c:pt>
                <c:pt idx="623">
                  <c:v>41167</c:v>
                </c:pt>
                <c:pt idx="624">
                  <c:v>41168</c:v>
                </c:pt>
                <c:pt idx="625">
                  <c:v>41169</c:v>
                </c:pt>
                <c:pt idx="626">
                  <c:v>41170</c:v>
                </c:pt>
                <c:pt idx="627">
                  <c:v>41171</c:v>
                </c:pt>
                <c:pt idx="628">
                  <c:v>41172</c:v>
                </c:pt>
                <c:pt idx="629">
                  <c:v>41173</c:v>
                </c:pt>
                <c:pt idx="630">
                  <c:v>41174</c:v>
                </c:pt>
                <c:pt idx="631">
                  <c:v>41175</c:v>
                </c:pt>
                <c:pt idx="632">
                  <c:v>41176</c:v>
                </c:pt>
                <c:pt idx="633">
                  <c:v>41177</c:v>
                </c:pt>
                <c:pt idx="634">
                  <c:v>41178</c:v>
                </c:pt>
                <c:pt idx="635">
                  <c:v>41179</c:v>
                </c:pt>
                <c:pt idx="636">
                  <c:v>41180</c:v>
                </c:pt>
                <c:pt idx="637">
                  <c:v>41181</c:v>
                </c:pt>
                <c:pt idx="638">
                  <c:v>41182</c:v>
                </c:pt>
                <c:pt idx="639">
                  <c:v>41183</c:v>
                </c:pt>
                <c:pt idx="640">
                  <c:v>41184</c:v>
                </c:pt>
                <c:pt idx="641">
                  <c:v>41185</c:v>
                </c:pt>
                <c:pt idx="642">
                  <c:v>41186</c:v>
                </c:pt>
                <c:pt idx="643">
                  <c:v>41187</c:v>
                </c:pt>
                <c:pt idx="644">
                  <c:v>41188</c:v>
                </c:pt>
                <c:pt idx="645">
                  <c:v>41189</c:v>
                </c:pt>
                <c:pt idx="646">
                  <c:v>41190</c:v>
                </c:pt>
                <c:pt idx="647">
                  <c:v>41191</c:v>
                </c:pt>
                <c:pt idx="648">
                  <c:v>41192</c:v>
                </c:pt>
                <c:pt idx="649">
                  <c:v>41193</c:v>
                </c:pt>
                <c:pt idx="650">
                  <c:v>41194</c:v>
                </c:pt>
                <c:pt idx="651">
                  <c:v>41195</c:v>
                </c:pt>
                <c:pt idx="652">
                  <c:v>41196</c:v>
                </c:pt>
                <c:pt idx="653">
                  <c:v>41197</c:v>
                </c:pt>
                <c:pt idx="654">
                  <c:v>41198</c:v>
                </c:pt>
                <c:pt idx="655">
                  <c:v>41199</c:v>
                </c:pt>
                <c:pt idx="656">
                  <c:v>41200</c:v>
                </c:pt>
                <c:pt idx="657">
                  <c:v>41201</c:v>
                </c:pt>
                <c:pt idx="658">
                  <c:v>41202</c:v>
                </c:pt>
                <c:pt idx="659">
                  <c:v>41203</c:v>
                </c:pt>
                <c:pt idx="660">
                  <c:v>41204</c:v>
                </c:pt>
                <c:pt idx="661">
                  <c:v>41205</c:v>
                </c:pt>
                <c:pt idx="662">
                  <c:v>41206</c:v>
                </c:pt>
                <c:pt idx="663">
                  <c:v>41207</c:v>
                </c:pt>
                <c:pt idx="664">
                  <c:v>41208</c:v>
                </c:pt>
                <c:pt idx="665">
                  <c:v>41209</c:v>
                </c:pt>
                <c:pt idx="666">
                  <c:v>41210</c:v>
                </c:pt>
                <c:pt idx="667">
                  <c:v>41211</c:v>
                </c:pt>
                <c:pt idx="668">
                  <c:v>41212</c:v>
                </c:pt>
                <c:pt idx="669">
                  <c:v>41213</c:v>
                </c:pt>
                <c:pt idx="670">
                  <c:v>41214</c:v>
                </c:pt>
                <c:pt idx="671">
                  <c:v>41215</c:v>
                </c:pt>
                <c:pt idx="672">
                  <c:v>41216</c:v>
                </c:pt>
                <c:pt idx="673">
                  <c:v>41217</c:v>
                </c:pt>
                <c:pt idx="674">
                  <c:v>41218</c:v>
                </c:pt>
                <c:pt idx="675">
                  <c:v>41219</c:v>
                </c:pt>
                <c:pt idx="676">
                  <c:v>41220</c:v>
                </c:pt>
                <c:pt idx="677">
                  <c:v>41221</c:v>
                </c:pt>
                <c:pt idx="678">
                  <c:v>41222</c:v>
                </c:pt>
                <c:pt idx="679">
                  <c:v>41223</c:v>
                </c:pt>
                <c:pt idx="680">
                  <c:v>41224</c:v>
                </c:pt>
                <c:pt idx="681">
                  <c:v>41225</c:v>
                </c:pt>
                <c:pt idx="682">
                  <c:v>41226</c:v>
                </c:pt>
                <c:pt idx="683">
                  <c:v>41227</c:v>
                </c:pt>
                <c:pt idx="684">
                  <c:v>41228</c:v>
                </c:pt>
                <c:pt idx="685">
                  <c:v>41229</c:v>
                </c:pt>
                <c:pt idx="686">
                  <c:v>41230</c:v>
                </c:pt>
                <c:pt idx="687">
                  <c:v>41231</c:v>
                </c:pt>
                <c:pt idx="688">
                  <c:v>41232</c:v>
                </c:pt>
                <c:pt idx="689">
                  <c:v>41233</c:v>
                </c:pt>
                <c:pt idx="690">
                  <c:v>41234</c:v>
                </c:pt>
                <c:pt idx="691">
                  <c:v>41235</c:v>
                </c:pt>
                <c:pt idx="692">
                  <c:v>41236</c:v>
                </c:pt>
                <c:pt idx="693">
                  <c:v>41237</c:v>
                </c:pt>
                <c:pt idx="694">
                  <c:v>41238</c:v>
                </c:pt>
                <c:pt idx="695">
                  <c:v>41239</c:v>
                </c:pt>
                <c:pt idx="696">
                  <c:v>41240</c:v>
                </c:pt>
                <c:pt idx="697">
                  <c:v>41241</c:v>
                </c:pt>
                <c:pt idx="698">
                  <c:v>41242</c:v>
                </c:pt>
                <c:pt idx="699">
                  <c:v>41243</c:v>
                </c:pt>
                <c:pt idx="700">
                  <c:v>41244</c:v>
                </c:pt>
                <c:pt idx="701">
                  <c:v>41245</c:v>
                </c:pt>
                <c:pt idx="702">
                  <c:v>41246</c:v>
                </c:pt>
                <c:pt idx="703">
                  <c:v>41247</c:v>
                </c:pt>
                <c:pt idx="704">
                  <c:v>41248</c:v>
                </c:pt>
                <c:pt idx="705">
                  <c:v>41249</c:v>
                </c:pt>
                <c:pt idx="706">
                  <c:v>41250</c:v>
                </c:pt>
                <c:pt idx="707">
                  <c:v>41251</c:v>
                </c:pt>
                <c:pt idx="708">
                  <c:v>41252</c:v>
                </c:pt>
                <c:pt idx="709">
                  <c:v>41253</c:v>
                </c:pt>
                <c:pt idx="710">
                  <c:v>41254</c:v>
                </c:pt>
                <c:pt idx="711">
                  <c:v>41255</c:v>
                </c:pt>
                <c:pt idx="712">
                  <c:v>41256</c:v>
                </c:pt>
                <c:pt idx="713">
                  <c:v>41257</c:v>
                </c:pt>
                <c:pt idx="714">
                  <c:v>41258</c:v>
                </c:pt>
                <c:pt idx="715">
                  <c:v>41259</c:v>
                </c:pt>
                <c:pt idx="716">
                  <c:v>41260</c:v>
                </c:pt>
                <c:pt idx="717">
                  <c:v>41261</c:v>
                </c:pt>
                <c:pt idx="718">
                  <c:v>41262</c:v>
                </c:pt>
                <c:pt idx="719">
                  <c:v>41263</c:v>
                </c:pt>
                <c:pt idx="720">
                  <c:v>41264</c:v>
                </c:pt>
                <c:pt idx="721">
                  <c:v>41265</c:v>
                </c:pt>
                <c:pt idx="722">
                  <c:v>41266</c:v>
                </c:pt>
                <c:pt idx="723">
                  <c:v>41267</c:v>
                </c:pt>
                <c:pt idx="724">
                  <c:v>41268</c:v>
                </c:pt>
                <c:pt idx="725">
                  <c:v>41269</c:v>
                </c:pt>
                <c:pt idx="726">
                  <c:v>41270</c:v>
                </c:pt>
                <c:pt idx="727">
                  <c:v>41271</c:v>
                </c:pt>
                <c:pt idx="728">
                  <c:v>41272</c:v>
                </c:pt>
                <c:pt idx="729">
                  <c:v>41273</c:v>
                </c:pt>
                <c:pt idx="730">
                  <c:v>41274</c:v>
                </c:pt>
                <c:pt idx="731">
                  <c:v>41275</c:v>
                </c:pt>
                <c:pt idx="732">
                  <c:v>41276</c:v>
                </c:pt>
                <c:pt idx="733">
                  <c:v>41277</c:v>
                </c:pt>
                <c:pt idx="734">
                  <c:v>41278</c:v>
                </c:pt>
                <c:pt idx="735">
                  <c:v>41279</c:v>
                </c:pt>
                <c:pt idx="736">
                  <c:v>41280</c:v>
                </c:pt>
                <c:pt idx="737">
                  <c:v>41281</c:v>
                </c:pt>
                <c:pt idx="738">
                  <c:v>41282</c:v>
                </c:pt>
                <c:pt idx="739">
                  <c:v>41283</c:v>
                </c:pt>
                <c:pt idx="740">
                  <c:v>41284</c:v>
                </c:pt>
                <c:pt idx="741">
                  <c:v>41285</c:v>
                </c:pt>
                <c:pt idx="742">
                  <c:v>41286</c:v>
                </c:pt>
                <c:pt idx="743">
                  <c:v>41287</c:v>
                </c:pt>
                <c:pt idx="744">
                  <c:v>41288</c:v>
                </c:pt>
                <c:pt idx="745">
                  <c:v>41289</c:v>
                </c:pt>
                <c:pt idx="746">
                  <c:v>41290</c:v>
                </c:pt>
                <c:pt idx="747">
                  <c:v>41291</c:v>
                </c:pt>
                <c:pt idx="748">
                  <c:v>41292</c:v>
                </c:pt>
                <c:pt idx="749">
                  <c:v>41293</c:v>
                </c:pt>
                <c:pt idx="750">
                  <c:v>41294</c:v>
                </c:pt>
                <c:pt idx="751">
                  <c:v>41295</c:v>
                </c:pt>
                <c:pt idx="752">
                  <c:v>41296</c:v>
                </c:pt>
                <c:pt idx="753">
                  <c:v>41297</c:v>
                </c:pt>
                <c:pt idx="754">
                  <c:v>41298</c:v>
                </c:pt>
                <c:pt idx="755">
                  <c:v>41299</c:v>
                </c:pt>
                <c:pt idx="756">
                  <c:v>41300</c:v>
                </c:pt>
                <c:pt idx="757">
                  <c:v>41301</c:v>
                </c:pt>
                <c:pt idx="758">
                  <c:v>41302</c:v>
                </c:pt>
                <c:pt idx="759">
                  <c:v>41303</c:v>
                </c:pt>
                <c:pt idx="760">
                  <c:v>41304</c:v>
                </c:pt>
                <c:pt idx="761">
                  <c:v>41305</c:v>
                </c:pt>
                <c:pt idx="762">
                  <c:v>41306</c:v>
                </c:pt>
                <c:pt idx="763">
                  <c:v>41307</c:v>
                </c:pt>
                <c:pt idx="764">
                  <c:v>41308</c:v>
                </c:pt>
                <c:pt idx="765">
                  <c:v>41309</c:v>
                </c:pt>
                <c:pt idx="766">
                  <c:v>41310</c:v>
                </c:pt>
                <c:pt idx="767">
                  <c:v>41311</c:v>
                </c:pt>
                <c:pt idx="768">
                  <c:v>41312</c:v>
                </c:pt>
                <c:pt idx="769">
                  <c:v>41313</c:v>
                </c:pt>
                <c:pt idx="770">
                  <c:v>41314</c:v>
                </c:pt>
                <c:pt idx="771">
                  <c:v>41315</c:v>
                </c:pt>
                <c:pt idx="772">
                  <c:v>41316</c:v>
                </c:pt>
                <c:pt idx="773">
                  <c:v>41317</c:v>
                </c:pt>
                <c:pt idx="774">
                  <c:v>41318</c:v>
                </c:pt>
                <c:pt idx="775">
                  <c:v>41319</c:v>
                </c:pt>
                <c:pt idx="776">
                  <c:v>41320</c:v>
                </c:pt>
                <c:pt idx="777">
                  <c:v>41321</c:v>
                </c:pt>
                <c:pt idx="778">
                  <c:v>41322</c:v>
                </c:pt>
                <c:pt idx="779">
                  <c:v>41323</c:v>
                </c:pt>
                <c:pt idx="780">
                  <c:v>41324</c:v>
                </c:pt>
                <c:pt idx="781">
                  <c:v>41325</c:v>
                </c:pt>
                <c:pt idx="782">
                  <c:v>41326</c:v>
                </c:pt>
                <c:pt idx="783">
                  <c:v>41327</c:v>
                </c:pt>
                <c:pt idx="784">
                  <c:v>41328</c:v>
                </c:pt>
                <c:pt idx="785">
                  <c:v>41329</c:v>
                </c:pt>
                <c:pt idx="786">
                  <c:v>41330</c:v>
                </c:pt>
                <c:pt idx="787">
                  <c:v>41331</c:v>
                </c:pt>
                <c:pt idx="788">
                  <c:v>41332</c:v>
                </c:pt>
                <c:pt idx="789">
                  <c:v>41333</c:v>
                </c:pt>
                <c:pt idx="790">
                  <c:v>41334</c:v>
                </c:pt>
                <c:pt idx="791">
                  <c:v>41335</c:v>
                </c:pt>
                <c:pt idx="792">
                  <c:v>41336</c:v>
                </c:pt>
                <c:pt idx="793">
                  <c:v>41337</c:v>
                </c:pt>
                <c:pt idx="794">
                  <c:v>41338</c:v>
                </c:pt>
                <c:pt idx="795">
                  <c:v>41339</c:v>
                </c:pt>
                <c:pt idx="796">
                  <c:v>41340</c:v>
                </c:pt>
                <c:pt idx="797">
                  <c:v>41341</c:v>
                </c:pt>
                <c:pt idx="798">
                  <c:v>41342</c:v>
                </c:pt>
                <c:pt idx="799">
                  <c:v>41343</c:v>
                </c:pt>
                <c:pt idx="800">
                  <c:v>41344</c:v>
                </c:pt>
                <c:pt idx="801">
                  <c:v>41345</c:v>
                </c:pt>
                <c:pt idx="802">
                  <c:v>41346</c:v>
                </c:pt>
                <c:pt idx="803">
                  <c:v>41347</c:v>
                </c:pt>
                <c:pt idx="804">
                  <c:v>41348</c:v>
                </c:pt>
                <c:pt idx="805">
                  <c:v>41349</c:v>
                </c:pt>
                <c:pt idx="806">
                  <c:v>41350</c:v>
                </c:pt>
                <c:pt idx="807">
                  <c:v>41351</c:v>
                </c:pt>
                <c:pt idx="808">
                  <c:v>41352</c:v>
                </c:pt>
                <c:pt idx="809">
                  <c:v>41353</c:v>
                </c:pt>
                <c:pt idx="810">
                  <c:v>41354</c:v>
                </c:pt>
                <c:pt idx="811">
                  <c:v>41355</c:v>
                </c:pt>
                <c:pt idx="812">
                  <c:v>41356</c:v>
                </c:pt>
                <c:pt idx="813">
                  <c:v>41357</c:v>
                </c:pt>
                <c:pt idx="814">
                  <c:v>41358</c:v>
                </c:pt>
                <c:pt idx="815">
                  <c:v>41359</c:v>
                </c:pt>
                <c:pt idx="816">
                  <c:v>41360</c:v>
                </c:pt>
                <c:pt idx="817">
                  <c:v>41361</c:v>
                </c:pt>
                <c:pt idx="818">
                  <c:v>41362</c:v>
                </c:pt>
                <c:pt idx="819">
                  <c:v>41363</c:v>
                </c:pt>
                <c:pt idx="820">
                  <c:v>41364</c:v>
                </c:pt>
                <c:pt idx="821">
                  <c:v>41365</c:v>
                </c:pt>
                <c:pt idx="822">
                  <c:v>41366</c:v>
                </c:pt>
                <c:pt idx="823">
                  <c:v>41367</c:v>
                </c:pt>
                <c:pt idx="824">
                  <c:v>41368</c:v>
                </c:pt>
                <c:pt idx="825">
                  <c:v>41369</c:v>
                </c:pt>
                <c:pt idx="826">
                  <c:v>41370</c:v>
                </c:pt>
                <c:pt idx="827">
                  <c:v>41371</c:v>
                </c:pt>
                <c:pt idx="828">
                  <c:v>41372</c:v>
                </c:pt>
                <c:pt idx="829">
                  <c:v>41373</c:v>
                </c:pt>
                <c:pt idx="830">
                  <c:v>41374</c:v>
                </c:pt>
                <c:pt idx="831">
                  <c:v>41375</c:v>
                </c:pt>
                <c:pt idx="832">
                  <c:v>41376</c:v>
                </c:pt>
                <c:pt idx="833">
                  <c:v>41377</c:v>
                </c:pt>
                <c:pt idx="834">
                  <c:v>41378</c:v>
                </c:pt>
                <c:pt idx="835">
                  <c:v>41379</c:v>
                </c:pt>
                <c:pt idx="836">
                  <c:v>41380</c:v>
                </c:pt>
                <c:pt idx="837">
                  <c:v>41381</c:v>
                </c:pt>
                <c:pt idx="838">
                  <c:v>41382</c:v>
                </c:pt>
                <c:pt idx="839">
                  <c:v>41383</c:v>
                </c:pt>
                <c:pt idx="840">
                  <c:v>41384</c:v>
                </c:pt>
                <c:pt idx="841">
                  <c:v>41385</c:v>
                </c:pt>
                <c:pt idx="842">
                  <c:v>41386</c:v>
                </c:pt>
                <c:pt idx="843">
                  <c:v>41387</c:v>
                </c:pt>
                <c:pt idx="844">
                  <c:v>41388</c:v>
                </c:pt>
                <c:pt idx="845">
                  <c:v>41389</c:v>
                </c:pt>
                <c:pt idx="846">
                  <c:v>41390</c:v>
                </c:pt>
                <c:pt idx="847">
                  <c:v>41391</c:v>
                </c:pt>
                <c:pt idx="848">
                  <c:v>41392</c:v>
                </c:pt>
                <c:pt idx="849">
                  <c:v>41393</c:v>
                </c:pt>
                <c:pt idx="850">
                  <c:v>41394</c:v>
                </c:pt>
                <c:pt idx="851">
                  <c:v>41395</c:v>
                </c:pt>
                <c:pt idx="852">
                  <c:v>41396</c:v>
                </c:pt>
                <c:pt idx="853">
                  <c:v>41397</c:v>
                </c:pt>
                <c:pt idx="854">
                  <c:v>41398</c:v>
                </c:pt>
                <c:pt idx="855">
                  <c:v>41399</c:v>
                </c:pt>
                <c:pt idx="856">
                  <c:v>41400</c:v>
                </c:pt>
                <c:pt idx="857">
                  <c:v>41401</c:v>
                </c:pt>
                <c:pt idx="858">
                  <c:v>41402</c:v>
                </c:pt>
                <c:pt idx="859">
                  <c:v>41403</c:v>
                </c:pt>
                <c:pt idx="860">
                  <c:v>41404</c:v>
                </c:pt>
                <c:pt idx="861">
                  <c:v>41405</c:v>
                </c:pt>
                <c:pt idx="862">
                  <c:v>41406</c:v>
                </c:pt>
                <c:pt idx="863">
                  <c:v>41407</c:v>
                </c:pt>
                <c:pt idx="864">
                  <c:v>41408</c:v>
                </c:pt>
                <c:pt idx="865">
                  <c:v>41409</c:v>
                </c:pt>
                <c:pt idx="866">
                  <c:v>41410</c:v>
                </c:pt>
                <c:pt idx="867">
                  <c:v>41411</c:v>
                </c:pt>
                <c:pt idx="868">
                  <c:v>41412</c:v>
                </c:pt>
                <c:pt idx="869">
                  <c:v>41413</c:v>
                </c:pt>
                <c:pt idx="870">
                  <c:v>41414</c:v>
                </c:pt>
                <c:pt idx="871">
                  <c:v>41415</c:v>
                </c:pt>
                <c:pt idx="872">
                  <c:v>41416</c:v>
                </c:pt>
                <c:pt idx="873">
                  <c:v>41417</c:v>
                </c:pt>
                <c:pt idx="874">
                  <c:v>41418</c:v>
                </c:pt>
                <c:pt idx="875">
                  <c:v>41419</c:v>
                </c:pt>
                <c:pt idx="876">
                  <c:v>41420</c:v>
                </c:pt>
                <c:pt idx="877">
                  <c:v>41421</c:v>
                </c:pt>
                <c:pt idx="878">
                  <c:v>41422</c:v>
                </c:pt>
                <c:pt idx="879">
                  <c:v>41423</c:v>
                </c:pt>
                <c:pt idx="880">
                  <c:v>41424</c:v>
                </c:pt>
                <c:pt idx="881">
                  <c:v>41425</c:v>
                </c:pt>
                <c:pt idx="882">
                  <c:v>41426</c:v>
                </c:pt>
                <c:pt idx="883">
                  <c:v>41427</c:v>
                </c:pt>
                <c:pt idx="884">
                  <c:v>41428</c:v>
                </c:pt>
                <c:pt idx="885">
                  <c:v>41429</c:v>
                </c:pt>
                <c:pt idx="886">
                  <c:v>41430</c:v>
                </c:pt>
                <c:pt idx="887">
                  <c:v>41431</c:v>
                </c:pt>
                <c:pt idx="888">
                  <c:v>41432</c:v>
                </c:pt>
                <c:pt idx="889">
                  <c:v>41433</c:v>
                </c:pt>
                <c:pt idx="890">
                  <c:v>41434</c:v>
                </c:pt>
                <c:pt idx="891">
                  <c:v>41435</c:v>
                </c:pt>
                <c:pt idx="892">
                  <c:v>41436</c:v>
                </c:pt>
                <c:pt idx="893">
                  <c:v>41437</c:v>
                </c:pt>
                <c:pt idx="894">
                  <c:v>41438</c:v>
                </c:pt>
                <c:pt idx="895">
                  <c:v>41439</c:v>
                </c:pt>
                <c:pt idx="896">
                  <c:v>41440</c:v>
                </c:pt>
                <c:pt idx="897">
                  <c:v>41441</c:v>
                </c:pt>
                <c:pt idx="898">
                  <c:v>41442</c:v>
                </c:pt>
                <c:pt idx="899">
                  <c:v>41443</c:v>
                </c:pt>
                <c:pt idx="900">
                  <c:v>41444</c:v>
                </c:pt>
                <c:pt idx="901">
                  <c:v>41445</c:v>
                </c:pt>
                <c:pt idx="902">
                  <c:v>41446</c:v>
                </c:pt>
                <c:pt idx="903">
                  <c:v>41447</c:v>
                </c:pt>
                <c:pt idx="904">
                  <c:v>41448</c:v>
                </c:pt>
                <c:pt idx="905">
                  <c:v>41449</c:v>
                </c:pt>
                <c:pt idx="906">
                  <c:v>41450</c:v>
                </c:pt>
                <c:pt idx="907">
                  <c:v>41451</c:v>
                </c:pt>
                <c:pt idx="908">
                  <c:v>41452</c:v>
                </c:pt>
                <c:pt idx="909">
                  <c:v>41453</c:v>
                </c:pt>
                <c:pt idx="910">
                  <c:v>41454</c:v>
                </c:pt>
                <c:pt idx="911">
                  <c:v>41455</c:v>
                </c:pt>
                <c:pt idx="912">
                  <c:v>41456</c:v>
                </c:pt>
                <c:pt idx="913">
                  <c:v>41457</c:v>
                </c:pt>
                <c:pt idx="914">
                  <c:v>41458</c:v>
                </c:pt>
                <c:pt idx="915">
                  <c:v>41459</c:v>
                </c:pt>
                <c:pt idx="916">
                  <c:v>41460</c:v>
                </c:pt>
                <c:pt idx="917">
                  <c:v>41461</c:v>
                </c:pt>
                <c:pt idx="918">
                  <c:v>41462</c:v>
                </c:pt>
                <c:pt idx="919">
                  <c:v>41463</c:v>
                </c:pt>
                <c:pt idx="920">
                  <c:v>41464</c:v>
                </c:pt>
                <c:pt idx="921">
                  <c:v>41465</c:v>
                </c:pt>
                <c:pt idx="922">
                  <c:v>41466</c:v>
                </c:pt>
                <c:pt idx="923">
                  <c:v>41467</c:v>
                </c:pt>
                <c:pt idx="924">
                  <c:v>41468</c:v>
                </c:pt>
                <c:pt idx="925">
                  <c:v>41469</c:v>
                </c:pt>
                <c:pt idx="926">
                  <c:v>41470</c:v>
                </c:pt>
                <c:pt idx="927">
                  <c:v>41471</c:v>
                </c:pt>
                <c:pt idx="928">
                  <c:v>41472</c:v>
                </c:pt>
                <c:pt idx="929">
                  <c:v>41473</c:v>
                </c:pt>
                <c:pt idx="930">
                  <c:v>41474</c:v>
                </c:pt>
                <c:pt idx="931">
                  <c:v>41475</c:v>
                </c:pt>
                <c:pt idx="932">
                  <c:v>41476</c:v>
                </c:pt>
                <c:pt idx="933">
                  <c:v>41477</c:v>
                </c:pt>
                <c:pt idx="934">
                  <c:v>41478</c:v>
                </c:pt>
                <c:pt idx="935">
                  <c:v>41479</c:v>
                </c:pt>
                <c:pt idx="936">
                  <c:v>41480</c:v>
                </c:pt>
                <c:pt idx="937">
                  <c:v>41481</c:v>
                </c:pt>
                <c:pt idx="938">
                  <c:v>41482</c:v>
                </c:pt>
                <c:pt idx="939">
                  <c:v>41483</c:v>
                </c:pt>
                <c:pt idx="940">
                  <c:v>41484</c:v>
                </c:pt>
                <c:pt idx="941">
                  <c:v>41485</c:v>
                </c:pt>
                <c:pt idx="942">
                  <c:v>41486</c:v>
                </c:pt>
                <c:pt idx="943">
                  <c:v>41487</c:v>
                </c:pt>
                <c:pt idx="944">
                  <c:v>41488</c:v>
                </c:pt>
                <c:pt idx="945">
                  <c:v>41489</c:v>
                </c:pt>
                <c:pt idx="946">
                  <c:v>41490</c:v>
                </c:pt>
                <c:pt idx="947">
                  <c:v>41491</c:v>
                </c:pt>
                <c:pt idx="948">
                  <c:v>41492</c:v>
                </c:pt>
                <c:pt idx="949">
                  <c:v>41493</c:v>
                </c:pt>
                <c:pt idx="950">
                  <c:v>41494</c:v>
                </c:pt>
                <c:pt idx="951">
                  <c:v>41495</c:v>
                </c:pt>
                <c:pt idx="952">
                  <c:v>41496</c:v>
                </c:pt>
                <c:pt idx="953">
                  <c:v>41497</c:v>
                </c:pt>
                <c:pt idx="954">
                  <c:v>41498</c:v>
                </c:pt>
                <c:pt idx="955">
                  <c:v>41499</c:v>
                </c:pt>
                <c:pt idx="956">
                  <c:v>41500</c:v>
                </c:pt>
                <c:pt idx="957">
                  <c:v>41501</c:v>
                </c:pt>
                <c:pt idx="958">
                  <c:v>41502</c:v>
                </c:pt>
                <c:pt idx="959">
                  <c:v>41503</c:v>
                </c:pt>
                <c:pt idx="960">
                  <c:v>41504</c:v>
                </c:pt>
                <c:pt idx="961">
                  <c:v>41505</c:v>
                </c:pt>
                <c:pt idx="962">
                  <c:v>41506</c:v>
                </c:pt>
                <c:pt idx="963">
                  <c:v>41507</c:v>
                </c:pt>
                <c:pt idx="964">
                  <c:v>41508</c:v>
                </c:pt>
                <c:pt idx="965">
                  <c:v>41509</c:v>
                </c:pt>
                <c:pt idx="966">
                  <c:v>41510</c:v>
                </c:pt>
                <c:pt idx="967">
                  <c:v>41511</c:v>
                </c:pt>
                <c:pt idx="968">
                  <c:v>41512</c:v>
                </c:pt>
                <c:pt idx="969">
                  <c:v>41513</c:v>
                </c:pt>
                <c:pt idx="970">
                  <c:v>41514</c:v>
                </c:pt>
                <c:pt idx="971">
                  <c:v>41515</c:v>
                </c:pt>
                <c:pt idx="972">
                  <c:v>41516</c:v>
                </c:pt>
                <c:pt idx="973">
                  <c:v>41517</c:v>
                </c:pt>
                <c:pt idx="974">
                  <c:v>41518</c:v>
                </c:pt>
                <c:pt idx="975">
                  <c:v>41519</c:v>
                </c:pt>
                <c:pt idx="976">
                  <c:v>41520</c:v>
                </c:pt>
                <c:pt idx="977">
                  <c:v>41521</c:v>
                </c:pt>
                <c:pt idx="978">
                  <c:v>41522</c:v>
                </c:pt>
                <c:pt idx="979">
                  <c:v>41523</c:v>
                </c:pt>
                <c:pt idx="980">
                  <c:v>41524</c:v>
                </c:pt>
                <c:pt idx="981">
                  <c:v>41525</c:v>
                </c:pt>
                <c:pt idx="982">
                  <c:v>41526</c:v>
                </c:pt>
                <c:pt idx="983">
                  <c:v>41527</c:v>
                </c:pt>
                <c:pt idx="984">
                  <c:v>41528</c:v>
                </c:pt>
                <c:pt idx="985">
                  <c:v>41529</c:v>
                </c:pt>
                <c:pt idx="986">
                  <c:v>41530</c:v>
                </c:pt>
                <c:pt idx="987">
                  <c:v>41531</c:v>
                </c:pt>
                <c:pt idx="988">
                  <c:v>41532</c:v>
                </c:pt>
                <c:pt idx="989">
                  <c:v>41533</c:v>
                </c:pt>
                <c:pt idx="990">
                  <c:v>41534</c:v>
                </c:pt>
                <c:pt idx="991">
                  <c:v>41535</c:v>
                </c:pt>
                <c:pt idx="992">
                  <c:v>41536</c:v>
                </c:pt>
                <c:pt idx="993">
                  <c:v>41537</c:v>
                </c:pt>
                <c:pt idx="994">
                  <c:v>41538</c:v>
                </c:pt>
                <c:pt idx="995">
                  <c:v>41539</c:v>
                </c:pt>
                <c:pt idx="996">
                  <c:v>41540</c:v>
                </c:pt>
                <c:pt idx="997">
                  <c:v>41541</c:v>
                </c:pt>
                <c:pt idx="998">
                  <c:v>41542</c:v>
                </c:pt>
                <c:pt idx="999">
                  <c:v>41543</c:v>
                </c:pt>
                <c:pt idx="1000">
                  <c:v>41544</c:v>
                </c:pt>
                <c:pt idx="1001">
                  <c:v>41545</c:v>
                </c:pt>
                <c:pt idx="1002">
                  <c:v>41546</c:v>
                </c:pt>
                <c:pt idx="1003">
                  <c:v>41547</c:v>
                </c:pt>
                <c:pt idx="1004">
                  <c:v>41548</c:v>
                </c:pt>
                <c:pt idx="1005">
                  <c:v>41549</c:v>
                </c:pt>
                <c:pt idx="1006">
                  <c:v>41550</c:v>
                </c:pt>
                <c:pt idx="1007">
                  <c:v>41551</c:v>
                </c:pt>
                <c:pt idx="1008">
                  <c:v>41552</c:v>
                </c:pt>
                <c:pt idx="1009">
                  <c:v>41553</c:v>
                </c:pt>
                <c:pt idx="1010">
                  <c:v>41554</c:v>
                </c:pt>
                <c:pt idx="1011">
                  <c:v>41555</c:v>
                </c:pt>
                <c:pt idx="1012">
                  <c:v>41556</c:v>
                </c:pt>
                <c:pt idx="1013">
                  <c:v>41557</c:v>
                </c:pt>
                <c:pt idx="1014">
                  <c:v>41558</c:v>
                </c:pt>
                <c:pt idx="1015">
                  <c:v>41559</c:v>
                </c:pt>
                <c:pt idx="1016">
                  <c:v>41560</c:v>
                </c:pt>
                <c:pt idx="1017">
                  <c:v>41561</c:v>
                </c:pt>
                <c:pt idx="1018">
                  <c:v>41562</c:v>
                </c:pt>
                <c:pt idx="1019">
                  <c:v>41563</c:v>
                </c:pt>
                <c:pt idx="1020">
                  <c:v>41564</c:v>
                </c:pt>
                <c:pt idx="1021">
                  <c:v>41565</c:v>
                </c:pt>
                <c:pt idx="1022">
                  <c:v>41566</c:v>
                </c:pt>
                <c:pt idx="1023">
                  <c:v>41567</c:v>
                </c:pt>
                <c:pt idx="1024">
                  <c:v>41568</c:v>
                </c:pt>
                <c:pt idx="1025">
                  <c:v>41569</c:v>
                </c:pt>
                <c:pt idx="1026">
                  <c:v>41570</c:v>
                </c:pt>
                <c:pt idx="1027">
                  <c:v>41571</c:v>
                </c:pt>
                <c:pt idx="1028">
                  <c:v>41572</c:v>
                </c:pt>
                <c:pt idx="1029">
                  <c:v>41573</c:v>
                </c:pt>
                <c:pt idx="1030">
                  <c:v>41574</c:v>
                </c:pt>
                <c:pt idx="1031">
                  <c:v>41575</c:v>
                </c:pt>
                <c:pt idx="1032">
                  <c:v>41576</c:v>
                </c:pt>
                <c:pt idx="1033">
                  <c:v>41577</c:v>
                </c:pt>
                <c:pt idx="1034">
                  <c:v>41578</c:v>
                </c:pt>
                <c:pt idx="1035">
                  <c:v>41579</c:v>
                </c:pt>
                <c:pt idx="1036">
                  <c:v>41580</c:v>
                </c:pt>
                <c:pt idx="1037">
                  <c:v>41581</c:v>
                </c:pt>
                <c:pt idx="1038">
                  <c:v>41582</c:v>
                </c:pt>
                <c:pt idx="1039">
                  <c:v>41583</c:v>
                </c:pt>
                <c:pt idx="1040">
                  <c:v>41584</c:v>
                </c:pt>
                <c:pt idx="1041">
                  <c:v>41585</c:v>
                </c:pt>
                <c:pt idx="1042">
                  <c:v>41586</c:v>
                </c:pt>
                <c:pt idx="1043">
                  <c:v>41587</c:v>
                </c:pt>
                <c:pt idx="1044">
                  <c:v>41588</c:v>
                </c:pt>
                <c:pt idx="1045">
                  <c:v>41589</c:v>
                </c:pt>
                <c:pt idx="1046">
                  <c:v>41590</c:v>
                </c:pt>
                <c:pt idx="1047">
                  <c:v>41591</c:v>
                </c:pt>
                <c:pt idx="1048">
                  <c:v>41592</c:v>
                </c:pt>
                <c:pt idx="1049">
                  <c:v>41593</c:v>
                </c:pt>
                <c:pt idx="1050">
                  <c:v>41594</c:v>
                </c:pt>
                <c:pt idx="1051">
                  <c:v>41595</c:v>
                </c:pt>
                <c:pt idx="1052">
                  <c:v>41596</c:v>
                </c:pt>
                <c:pt idx="1053">
                  <c:v>41597</c:v>
                </c:pt>
                <c:pt idx="1054">
                  <c:v>41598</c:v>
                </c:pt>
                <c:pt idx="1055">
                  <c:v>41599</c:v>
                </c:pt>
                <c:pt idx="1056">
                  <c:v>41600</c:v>
                </c:pt>
                <c:pt idx="1057">
                  <c:v>41601</c:v>
                </c:pt>
                <c:pt idx="1058">
                  <c:v>41602</c:v>
                </c:pt>
                <c:pt idx="1059">
                  <c:v>41603</c:v>
                </c:pt>
                <c:pt idx="1060">
                  <c:v>41604</c:v>
                </c:pt>
                <c:pt idx="1061">
                  <c:v>41605</c:v>
                </c:pt>
                <c:pt idx="1062">
                  <c:v>41606</c:v>
                </c:pt>
                <c:pt idx="1063">
                  <c:v>41607</c:v>
                </c:pt>
                <c:pt idx="1064">
                  <c:v>41608</c:v>
                </c:pt>
                <c:pt idx="1065">
                  <c:v>41609</c:v>
                </c:pt>
                <c:pt idx="1066">
                  <c:v>41610</c:v>
                </c:pt>
                <c:pt idx="1067">
                  <c:v>41611</c:v>
                </c:pt>
                <c:pt idx="1068">
                  <c:v>41612</c:v>
                </c:pt>
                <c:pt idx="1069">
                  <c:v>41613</c:v>
                </c:pt>
                <c:pt idx="1070">
                  <c:v>41614</c:v>
                </c:pt>
                <c:pt idx="1071">
                  <c:v>41615</c:v>
                </c:pt>
                <c:pt idx="1072">
                  <c:v>41616</c:v>
                </c:pt>
                <c:pt idx="1073">
                  <c:v>41617</c:v>
                </c:pt>
                <c:pt idx="1074">
                  <c:v>41618</c:v>
                </c:pt>
                <c:pt idx="1075">
                  <c:v>41619</c:v>
                </c:pt>
                <c:pt idx="1076">
                  <c:v>41620</c:v>
                </c:pt>
                <c:pt idx="1077">
                  <c:v>41621</c:v>
                </c:pt>
                <c:pt idx="1078">
                  <c:v>41622</c:v>
                </c:pt>
                <c:pt idx="1079">
                  <c:v>41623</c:v>
                </c:pt>
                <c:pt idx="1080">
                  <c:v>41624</c:v>
                </c:pt>
                <c:pt idx="1081">
                  <c:v>41625</c:v>
                </c:pt>
                <c:pt idx="1082">
                  <c:v>41626</c:v>
                </c:pt>
                <c:pt idx="1083">
                  <c:v>41627</c:v>
                </c:pt>
                <c:pt idx="1084">
                  <c:v>41628</c:v>
                </c:pt>
                <c:pt idx="1085">
                  <c:v>41629</c:v>
                </c:pt>
                <c:pt idx="1086">
                  <c:v>41630</c:v>
                </c:pt>
                <c:pt idx="1087">
                  <c:v>41631</c:v>
                </c:pt>
                <c:pt idx="1088">
                  <c:v>41632</c:v>
                </c:pt>
                <c:pt idx="1089">
                  <c:v>41633</c:v>
                </c:pt>
                <c:pt idx="1090">
                  <c:v>41634</c:v>
                </c:pt>
                <c:pt idx="1091">
                  <c:v>41635</c:v>
                </c:pt>
                <c:pt idx="1092">
                  <c:v>41636</c:v>
                </c:pt>
                <c:pt idx="1093">
                  <c:v>41637</c:v>
                </c:pt>
                <c:pt idx="1094">
                  <c:v>41638</c:v>
                </c:pt>
                <c:pt idx="1095">
                  <c:v>41639</c:v>
                </c:pt>
                <c:pt idx="1096">
                  <c:v>41640</c:v>
                </c:pt>
                <c:pt idx="1097">
                  <c:v>41641</c:v>
                </c:pt>
                <c:pt idx="1098">
                  <c:v>41642</c:v>
                </c:pt>
                <c:pt idx="1099">
                  <c:v>41643</c:v>
                </c:pt>
                <c:pt idx="1100">
                  <c:v>41644</c:v>
                </c:pt>
                <c:pt idx="1101">
                  <c:v>41645</c:v>
                </c:pt>
                <c:pt idx="1102">
                  <c:v>41646</c:v>
                </c:pt>
                <c:pt idx="1103">
                  <c:v>41647</c:v>
                </c:pt>
                <c:pt idx="1104">
                  <c:v>41648</c:v>
                </c:pt>
                <c:pt idx="1105">
                  <c:v>41649</c:v>
                </c:pt>
                <c:pt idx="1106">
                  <c:v>41650</c:v>
                </c:pt>
                <c:pt idx="1107">
                  <c:v>41651</c:v>
                </c:pt>
                <c:pt idx="1108">
                  <c:v>41652</c:v>
                </c:pt>
                <c:pt idx="1109">
                  <c:v>41653</c:v>
                </c:pt>
                <c:pt idx="1110">
                  <c:v>41654</c:v>
                </c:pt>
                <c:pt idx="1111">
                  <c:v>41655</c:v>
                </c:pt>
                <c:pt idx="1112">
                  <c:v>41656</c:v>
                </c:pt>
                <c:pt idx="1113">
                  <c:v>41657</c:v>
                </c:pt>
                <c:pt idx="1114">
                  <c:v>41658</c:v>
                </c:pt>
                <c:pt idx="1115">
                  <c:v>41659</c:v>
                </c:pt>
                <c:pt idx="1116">
                  <c:v>41660</c:v>
                </c:pt>
                <c:pt idx="1117">
                  <c:v>41661</c:v>
                </c:pt>
                <c:pt idx="1118">
                  <c:v>41662</c:v>
                </c:pt>
                <c:pt idx="1119">
                  <c:v>41663</c:v>
                </c:pt>
                <c:pt idx="1120">
                  <c:v>41664</c:v>
                </c:pt>
                <c:pt idx="1121">
                  <c:v>41665</c:v>
                </c:pt>
                <c:pt idx="1122">
                  <c:v>41666</c:v>
                </c:pt>
                <c:pt idx="1123">
                  <c:v>41667</c:v>
                </c:pt>
                <c:pt idx="1124">
                  <c:v>41668</c:v>
                </c:pt>
                <c:pt idx="1125">
                  <c:v>41669</c:v>
                </c:pt>
                <c:pt idx="1126">
                  <c:v>41670</c:v>
                </c:pt>
                <c:pt idx="1127">
                  <c:v>41671</c:v>
                </c:pt>
                <c:pt idx="1128">
                  <c:v>41672</c:v>
                </c:pt>
                <c:pt idx="1129">
                  <c:v>41673</c:v>
                </c:pt>
                <c:pt idx="1130">
                  <c:v>41674</c:v>
                </c:pt>
                <c:pt idx="1131">
                  <c:v>41675</c:v>
                </c:pt>
                <c:pt idx="1132">
                  <c:v>41676</c:v>
                </c:pt>
                <c:pt idx="1133">
                  <c:v>41677</c:v>
                </c:pt>
                <c:pt idx="1134">
                  <c:v>41678</c:v>
                </c:pt>
                <c:pt idx="1135">
                  <c:v>41679</c:v>
                </c:pt>
                <c:pt idx="1136">
                  <c:v>41680</c:v>
                </c:pt>
                <c:pt idx="1137">
                  <c:v>41681</c:v>
                </c:pt>
                <c:pt idx="1138">
                  <c:v>41682</c:v>
                </c:pt>
                <c:pt idx="1139">
                  <c:v>41683</c:v>
                </c:pt>
                <c:pt idx="1140">
                  <c:v>41684</c:v>
                </c:pt>
                <c:pt idx="1141">
                  <c:v>41685</c:v>
                </c:pt>
                <c:pt idx="1142">
                  <c:v>41686</c:v>
                </c:pt>
                <c:pt idx="1143">
                  <c:v>41687</c:v>
                </c:pt>
                <c:pt idx="1144">
                  <c:v>41688</c:v>
                </c:pt>
                <c:pt idx="1145">
                  <c:v>41689</c:v>
                </c:pt>
                <c:pt idx="1146">
                  <c:v>41690</c:v>
                </c:pt>
                <c:pt idx="1147">
                  <c:v>41691</c:v>
                </c:pt>
                <c:pt idx="1148">
                  <c:v>41692</c:v>
                </c:pt>
                <c:pt idx="1149">
                  <c:v>41693</c:v>
                </c:pt>
                <c:pt idx="1150">
                  <c:v>41694</c:v>
                </c:pt>
                <c:pt idx="1151">
                  <c:v>41695</c:v>
                </c:pt>
                <c:pt idx="1152">
                  <c:v>41696</c:v>
                </c:pt>
                <c:pt idx="1153">
                  <c:v>41697</c:v>
                </c:pt>
                <c:pt idx="1154">
                  <c:v>41698</c:v>
                </c:pt>
                <c:pt idx="1155">
                  <c:v>41699</c:v>
                </c:pt>
                <c:pt idx="1156">
                  <c:v>41700</c:v>
                </c:pt>
                <c:pt idx="1157">
                  <c:v>41701</c:v>
                </c:pt>
                <c:pt idx="1158">
                  <c:v>41702</c:v>
                </c:pt>
                <c:pt idx="1159">
                  <c:v>41703</c:v>
                </c:pt>
                <c:pt idx="1160">
                  <c:v>41704</c:v>
                </c:pt>
                <c:pt idx="1161">
                  <c:v>41705</c:v>
                </c:pt>
                <c:pt idx="1162">
                  <c:v>41706</c:v>
                </c:pt>
                <c:pt idx="1163">
                  <c:v>41707</c:v>
                </c:pt>
                <c:pt idx="1164">
                  <c:v>41708</c:v>
                </c:pt>
                <c:pt idx="1165">
                  <c:v>41709</c:v>
                </c:pt>
                <c:pt idx="1166">
                  <c:v>41710</c:v>
                </c:pt>
                <c:pt idx="1167">
                  <c:v>41711</c:v>
                </c:pt>
                <c:pt idx="1168">
                  <c:v>41712</c:v>
                </c:pt>
                <c:pt idx="1169">
                  <c:v>41713</c:v>
                </c:pt>
                <c:pt idx="1170">
                  <c:v>41714</c:v>
                </c:pt>
                <c:pt idx="1171">
                  <c:v>41715</c:v>
                </c:pt>
                <c:pt idx="1172">
                  <c:v>41716</c:v>
                </c:pt>
                <c:pt idx="1173">
                  <c:v>41717</c:v>
                </c:pt>
                <c:pt idx="1174">
                  <c:v>41718</c:v>
                </c:pt>
                <c:pt idx="1175">
                  <c:v>41719</c:v>
                </c:pt>
                <c:pt idx="1176">
                  <c:v>41720</c:v>
                </c:pt>
                <c:pt idx="1177">
                  <c:v>41721</c:v>
                </c:pt>
                <c:pt idx="1178">
                  <c:v>41722</c:v>
                </c:pt>
                <c:pt idx="1179">
                  <c:v>41723</c:v>
                </c:pt>
                <c:pt idx="1180">
                  <c:v>41724</c:v>
                </c:pt>
                <c:pt idx="1181">
                  <c:v>41725</c:v>
                </c:pt>
                <c:pt idx="1182">
                  <c:v>41726</c:v>
                </c:pt>
                <c:pt idx="1183">
                  <c:v>41727</c:v>
                </c:pt>
                <c:pt idx="1184">
                  <c:v>41728</c:v>
                </c:pt>
                <c:pt idx="1185">
                  <c:v>41729</c:v>
                </c:pt>
                <c:pt idx="1186">
                  <c:v>41730</c:v>
                </c:pt>
                <c:pt idx="1187">
                  <c:v>41731</c:v>
                </c:pt>
                <c:pt idx="1188">
                  <c:v>41732</c:v>
                </c:pt>
                <c:pt idx="1189">
                  <c:v>41733</c:v>
                </c:pt>
                <c:pt idx="1190">
                  <c:v>41734</c:v>
                </c:pt>
                <c:pt idx="1191">
                  <c:v>41735</c:v>
                </c:pt>
                <c:pt idx="1192">
                  <c:v>41736</c:v>
                </c:pt>
                <c:pt idx="1193">
                  <c:v>41737</c:v>
                </c:pt>
                <c:pt idx="1194">
                  <c:v>41738</c:v>
                </c:pt>
                <c:pt idx="1195">
                  <c:v>41739</c:v>
                </c:pt>
                <c:pt idx="1196">
                  <c:v>41740</c:v>
                </c:pt>
                <c:pt idx="1197">
                  <c:v>41741</c:v>
                </c:pt>
                <c:pt idx="1198">
                  <c:v>41742</c:v>
                </c:pt>
                <c:pt idx="1199">
                  <c:v>41743</c:v>
                </c:pt>
                <c:pt idx="1200">
                  <c:v>41744</c:v>
                </c:pt>
                <c:pt idx="1201">
                  <c:v>41745</c:v>
                </c:pt>
                <c:pt idx="1202">
                  <c:v>41746</c:v>
                </c:pt>
                <c:pt idx="1203">
                  <c:v>41747</c:v>
                </c:pt>
                <c:pt idx="1204">
                  <c:v>41748</c:v>
                </c:pt>
                <c:pt idx="1205">
                  <c:v>41749</c:v>
                </c:pt>
                <c:pt idx="1206">
                  <c:v>41750</c:v>
                </c:pt>
                <c:pt idx="1207">
                  <c:v>41751</c:v>
                </c:pt>
                <c:pt idx="1208">
                  <c:v>41752</c:v>
                </c:pt>
                <c:pt idx="1209">
                  <c:v>41753</c:v>
                </c:pt>
                <c:pt idx="1210">
                  <c:v>41754</c:v>
                </c:pt>
                <c:pt idx="1211">
                  <c:v>41755</c:v>
                </c:pt>
                <c:pt idx="1212">
                  <c:v>41756</c:v>
                </c:pt>
                <c:pt idx="1213">
                  <c:v>41757</c:v>
                </c:pt>
                <c:pt idx="1214">
                  <c:v>41758</c:v>
                </c:pt>
                <c:pt idx="1215">
                  <c:v>41759</c:v>
                </c:pt>
                <c:pt idx="1216">
                  <c:v>41760</c:v>
                </c:pt>
                <c:pt idx="1217">
                  <c:v>41761</c:v>
                </c:pt>
                <c:pt idx="1218">
                  <c:v>41762</c:v>
                </c:pt>
                <c:pt idx="1219">
                  <c:v>41763</c:v>
                </c:pt>
                <c:pt idx="1220">
                  <c:v>41764</c:v>
                </c:pt>
                <c:pt idx="1221">
                  <c:v>41765</c:v>
                </c:pt>
                <c:pt idx="1222">
                  <c:v>41766</c:v>
                </c:pt>
                <c:pt idx="1223">
                  <c:v>41767</c:v>
                </c:pt>
                <c:pt idx="1224">
                  <c:v>41768</c:v>
                </c:pt>
                <c:pt idx="1225">
                  <c:v>41769</c:v>
                </c:pt>
                <c:pt idx="1226">
                  <c:v>41770</c:v>
                </c:pt>
                <c:pt idx="1227">
                  <c:v>41771</c:v>
                </c:pt>
                <c:pt idx="1228">
                  <c:v>41772</c:v>
                </c:pt>
                <c:pt idx="1229">
                  <c:v>41773</c:v>
                </c:pt>
                <c:pt idx="1230">
                  <c:v>41774</c:v>
                </c:pt>
                <c:pt idx="1231">
                  <c:v>41775</c:v>
                </c:pt>
                <c:pt idx="1232">
                  <c:v>41776</c:v>
                </c:pt>
                <c:pt idx="1233">
                  <c:v>41777</c:v>
                </c:pt>
                <c:pt idx="1234">
                  <c:v>41778</c:v>
                </c:pt>
                <c:pt idx="1235">
                  <c:v>41779</c:v>
                </c:pt>
                <c:pt idx="1236">
                  <c:v>41780</c:v>
                </c:pt>
                <c:pt idx="1237">
                  <c:v>41781</c:v>
                </c:pt>
                <c:pt idx="1238">
                  <c:v>41782</c:v>
                </c:pt>
                <c:pt idx="1239">
                  <c:v>41783</c:v>
                </c:pt>
                <c:pt idx="1240">
                  <c:v>41784</c:v>
                </c:pt>
                <c:pt idx="1241">
                  <c:v>41785</c:v>
                </c:pt>
                <c:pt idx="1242">
                  <c:v>41786</c:v>
                </c:pt>
                <c:pt idx="1243">
                  <c:v>41787</c:v>
                </c:pt>
                <c:pt idx="1244">
                  <c:v>41788</c:v>
                </c:pt>
                <c:pt idx="1245">
                  <c:v>41789</c:v>
                </c:pt>
                <c:pt idx="1246">
                  <c:v>41790</c:v>
                </c:pt>
                <c:pt idx="1247">
                  <c:v>41791</c:v>
                </c:pt>
                <c:pt idx="1248">
                  <c:v>41792</c:v>
                </c:pt>
                <c:pt idx="1249">
                  <c:v>41793</c:v>
                </c:pt>
                <c:pt idx="1250">
                  <c:v>41794</c:v>
                </c:pt>
                <c:pt idx="1251">
                  <c:v>41795</c:v>
                </c:pt>
                <c:pt idx="1252">
                  <c:v>41796</c:v>
                </c:pt>
                <c:pt idx="1253">
                  <c:v>41797</c:v>
                </c:pt>
                <c:pt idx="1254">
                  <c:v>41798</c:v>
                </c:pt>
                <c:pt idx="1255">
                  <c:v>41799</c:v>
                </c:pt>
                <c:pt idx="1256">
                  <c:v>41800</c:v>
                </c:pt>
                <c:pt idx="1257">
                  <c:v>41801</c:v>
                </c:pt>
                <c:pt idx="1258">
                  <c:v>41802</c:v>
                </c:pt>
                <c:pt idx="1259">
                  <c:v>41803</c:v>
                </c:pt>
                <c:pt idx="1260">
                  <c:v>41804</c:v>
                </c:pt>
                <c:pt idx="1261">
                  <c:v>41805</c:v>
                </c:pt>
                <c:pt idx="1262">
                  <c:v>41806</c:v>
                </c:pt>
                <c:pt idx="1263">
                  <c:v>41807</c:v>
                </c:pt>
                <c:pt idx="1264">
                  <c:v>41808</c:v>
                </c:pt>
                <c:pt idx="1265">
                  <c:v>41809</c:v>
                </c:pt>
                <c:pt idx="1266">
                  <c:v>41810</c:v>
                </c:pt>
                <c:pt idx="1267">
                  <c:v>41811</c:v>
                </c:pt>
                <c:pt idx="1268">
                  <c:v>41812</c:v>
                </c:pt>
                <c:pt idx="1269">
                  <c:v>41813</c:v>
                </c:pt>
                <c:pt idx="1270">
                  <c:v>41814</c:v>
                </c:pt>
                <c:pt idx="1271">
                  <c:v>41815</c:v>
                </c:pt>
                <c:pt idx="1272">
                  <c:v>41816</c:v>
                </c:pt>
                <c:pt idx="1273">
                  <c:v>41817</c:v>
                </c:pt>
                <c:pt idx="1274">
                  <c:v>41818</c:v>
                </c:pt>
                <c:pt idx="1275">
                  <c:v>41819</c:v>
                </c:pt>
                <c:pt idx="1276">
                  <c:v>41820</c:v>
                </c:pt>
                <c:pt idx="1277">
                  <c:v>41821</c:v>
                </c:pt>
                <c:pt idx="1278">
                  <c:v>41822</c:v>
                </c:pt>
                <c:pt idx="1279">
                  <c:v>41823</c:v>
                </c:pt>
                <c:pt idx="1280">
                  <c:v>41824</c:v>
                </c:pt>
                <c:pt idx="1281">
                  <c:v>41825</c:v>
                </c:pt>
                <c:pt idx="1282">
                  <c:v>41826</c:v>
                </c:pt>
                <c:pt idx="1283">
                  <c:v>41827</c:v>
                </c:pt>
                <c:pt idx="1284">
                  <c:v>41828</c:v>
                </c:pt>
                <c:pt idx="1285">
                  <c:v>41829</c:v>
                </c:pt>
                <c:pt idx="1286">
                  <c:v>41830</c:v>
                </c:pt>
                <c:pt idx="1287">
                  <c:v>41831</c:v>
                </c:pt>
                <c:pt idx="1288">
                  <c:v>41832</c:v>
                </c:pt>
                <c:pt idx="1289">
                  <c:v>41833</c:v>
                </c:pt>
                <c:pt idx="1290">
                  <c:v>41834</c:v>
                </c:pt>
                <c:pt idx="1291">
                  <c:v>41835</c:v>
                </c:pt>
                <c:pt idx="1292">
                  <c:v>41836</c:v>
                </c:pt>
                <c:pt idx="1293">
                  <c:v>41837</c:v>
                </c:pt>
                <c:pt idx="1294">
                  <c:v>41838</c:v>
                </c:pt>
                <c:pt idx="1295">
                  <c:v>41839</c:v>
                </c:pt>
                <c:pt idx="1296">
                  <c:v>41840</c:v>
                </c:pt>
                <c:pt idx="1297">
                  <c:v>41841</c:v>
                </c:pt>
                <c:pt idx="1298">
                  <c:v>41842</c:v>
                </c:pt>
                <c:pt idx="1299">
                  <c:v>41843</c:v>
                </c:pt>
                <c:pt idx="1300">
                  <c:v>41844</c:v>
                </c:pt>
                <c:pt idx="1301">
                  <c:v>41845</c:v>
                </c:pt>
                <c:pt idx="1302">
                  <c:v>41846</c:v>
                </c:pt>
                <c:pt idx="1303">
                  <c:v>41847</c:v>
                </c:pt>
                <c:pt idx="1304">
                  <c:v>41848</c:v>
                </c:pt>
                <c:pt idx="1305">
                  <c:v>41849</c:v>
                </c:pt>
                <c:pt idx="1306">
                  <c:v>41850</c:v>
                </c:pt>
                <c:pt idx="1307">
                  <c:v>41851</c:v>
                </c:pt>
                <c:pt idx="1308">
                  <c:v>41852</c:v>
                </c:pt>
                <c:pt idx="1309">
                  <c:v>41853</c:v>
                </c:pt>
                <c:pt idx="1310">
                  <c:v>41854</c:v>
                </c:pt>
                <c:pt idx="1311">
                  <c:v>41855</c:v>
                </c:pt>
                <c:pt idx="1312">
                  <c:v>41856</c:v>
                </c:pt>
                <c:pt idx="1313">
                  <c:v>41857</c:v>
                </c:pt>
                <c:pt idx="1314">
                  <c:v>41858</c:v>
                </c:pt>
                <c:pt idx="1315">
                  <c:v>41859</c:v>
                </c:pt>
                <c:pt idx="1316">
                  <c:v>41860</c:v>
                </c:pt>
                <c:pt idx="1317">
                  <c:v>41861</c:v>
                </c:pt>
                <c:pt idx="1318">
                  <c:v>41862</c:v>
                </c:pt>
                <c:pt idx="1319">
                  <c:v>41863</c:v>
                </c:pt>
                <c:pt idx="1320">
                  <c:v>41864</c:v>
                </c:pt>
                <c:pt idx="1321">
                  <c:v>41865</c:v>
                </c:pt>
                <c:pt idx="1322">
                  <c:v>41866</c:v>
                </c:pt>
                <c:pt idx="1323">
                  <c:v>41867</c:v>
                </c:pt>
                <c:pt idx="1324">
                  <c:v>41868</c:v>
                </c:pt>
                <c:pt idx="1325">
                  <c:v>41869</c:v>
                </c:pt>
                <c:pt idx="1326">
                  <c:v>41870</c:v>
                </c:pt>
                <c:pt idx="1327">
                  <c:v>41871</c:v>
                </c:pt>
                <c:pt idx="1328">
                  <c:v>41872</c:v>
                </c:pt>
                <c:pt idx="1329">
                  <c:v>41873</c:v>
                </c:pt>
                <c:pt idx="1330">
                  <c:v>41874</c:v>
                </c:pt>
                <c:pt idx="1331">
                  <c:v>41875</c:v>
                </c:pt>
                <c:pt idx="1332">
                  <c:v>41876</c:v>
                </c:pt>
                <c:pt idx="1333">
                  <c:v>41877</c:v>
                </c:pt>
                <c:pt idx="1334">
                  <c:v>41878</c:v>
                </c:pt>
                <c:pt idx="1335">
                  <c:v>41879</c:v>
                </c:pt>
                <c:pt idx="1336">
                  <c:v>41880</c:v>
                </c:pt>
                <c:pt idx="1337">
                  <c:v>41881</c:v>
                </c:pt>
                <c:pt idx="1338">
                  <c:v>41882</c:v>
                </c:pt>
                <c:pt idx="1339">
                  <c:v>41883</c:v>
                </c:pt>
                <c:pt idx="1340">
                  <c:v>41884</c:v>
                </c:pt>
                <c:pt idx="1341">
                  <c:v>41885</c:v>
                </c:pt>
                <c:pt idx="1342">
                  <c:v>41886</c:v>
                </c:pt>
                <c:pt idx="1343">
                  <c:v>41887</c:v>
                </c:pt>
                <c:pt idx="1344">
                  <c:v>41888</c:v>
                </c:pt>
                <c:pt idx="1345">
                  <c:v>41889</c:v>
                </c:pt>
                <c:pt idx="1346">
                  <c:v>41890</c:v>
                </c:pt>
                <c:pt idx="1347">
                  <c:v>41891</c:v>
                </c:pt>
                <c:pt idx="1348">
                  <c:v>41892</c:v>
                </c:pt>
                <c:pt idx="1349">
                  <c:v>41893</c:v>
                </c:pt>
                <c:pt idx="1350">
                  <c:v>41894</c:v>
                </c:pt>
                <c:pt idx="1351">
                  <c:v>41895</c:v>
                </c:pt>
                <c:pt idx="1352">
                  <c:v>41896</c:v>
                </c:pt>
                <c:pt idx="1353">
                  <c:v>41897</c:v>
                </c:pt>
                <c:pt idx="1354">
                  <c:v>41898</c:v>
                </c:pt>
                <c:pt idx="1355">
                  <c:v>41899</c:v>
                </c:pt>
                <c:pt idx="1356">
                  <c:v>41900</c:v>
                </c:pt>
                <c:pt idx="1357">
                  <c:v>41901</c:v>
                </c:pt>
                <c:pt idx="1358">
                  <c:v>41902</c:v>
                </c:pt>
                <c:pt idx="1359">
                  <c:v>41903</c:v>
                </c:pt>
                <c:pt idx="1360">
                  <c:v>41904</c:v>
                </c:pt>
                <c:pt idx="1361">
                  <c:v>41905</c:v>
                </c:pt>
                <c:pt idx="1362">
                  <c:v>41906</c:v>
                </c:pt>
                <c:pt idx="1363">
                  <c:v>41907</c:v>
                </c:pt>
                <c:pt idx="1364">
                  <c:v>41908</c:v>
                </c:pt>
                <c:pt idx="1365">
                  <c:v>41909</c:v>
                </c:pt>
                <c:pt idx="1366">
                  <c:v>41910</c:v>
                </c:pt>
                <c:pt idx="1367">
                  <c:v>41911</c:v>
                </c:pt>
                <c:pt idx="1368">
                  <c:v>41912</c:v>
                </c:pt>
                <c:pt idx="1369">
                  <c:v>41913</c:v>
                </c:pt>
                <c:pt idx="1370">
                  <c:v>41914</c:v>
                </c:pt>
                <c:pt idx="1371">
                  <c:v>41915</c:v>
                </c:pt>
                <c:pt idx="1372">
                  <c:v>41916</c:v>
                </c:pt>
                <c:pt idx="1373">
                  <c:v>41917</c:v>
                </c:pt>
                <c:pt idx="1374">
                  <c:v>41918</c:v>
                </c:pt>
                <c:pt idx="1375">
                  <c:v>41919</c:v>
                </c:pt>
                <c:pt idx="1376">
                  <c:v>41920</c:v>
                </c:pt>
                <c:pt idx="1377">
                  <c:v>41921</c:v>
                </c:pt>
                <c:pt idx="1378">
                  <c:v>41922</c:v>
                </c:pt>
                <c:pt idx="1379">
                  <c:v>41923</c:v>
                </c:pt>
                <c:pt idx="1380">
                  <c:v>41924</c:v>
                </c:pt>
                <c:pt idx="1381">
                  <c:v>41925</c:v>
                </c:pt>
                <c:pt idx="1382">
                  <c:v>41926</c:v>
                </c:pt>
                <c:pt idx="1383">
                  <c:v>41927</c:v>
                </c:pt>
                <c:pt idx="1384">
                  <c:v>41928</c:v>
                </c:pt>
                <c:pt idx="1385">
                  <c:v>41929</c:v>
                </c:pt>
                <c:pt idx="1386">
                  <c:v>41930</c:v>
                </c:pt>
                <c:pt idx="1387">
                  <c:v>41931</c:v>
                </c:pt>
                <c:pt idx="1388">
                  <c:v>41932</c:v>
                </c:pt>
                <c:pt idx="1389">
                  <c:v>41933</c:v>
                </c:pt>
                <c:pt idx="1390">
                  <c:v>41934</c:v>
                </c:pt>
                <c:pt idx="1391">
                  <c:v>41935</c:v>
                </c:pt>
                <c:pt idx="1392">
                  <c:v>41936</c:v>
                </c:pt>
                <c:pt idx="1393">
                  <c:v>41937</c:v>
                </c:pt>
                <c:pt idx="1394">
                  <c:v>41938</c:v>
                </c:pt>
                <c:pt idx="1395">
                  <c:v>41939</c:v>
                </c:pt>
                <c:pt idx="1396">
                  <c:v>41940</c:v>
                </c:pt>
                <c:pt idx="1397">
                  <c:v>41941</c:v>
                </c:pt>
                <c:pt idx="1398">
                  <c:v>41942</c:v>
                </c:pt>
                <c:pt idx="1399">
                  <c:v>41943</c:v>
                </c:pt>
                <c:pt idx="1400">
                  <c:v>41944</c:v>
                </c:pt>
                <c:pt idx="1401">
                  <c:v>41945</c:v>
                </c:pt>
                <c:pt idx="1402">
                  <c:v>41946</c:v>
                </c:pt>
                <c:pt idx="1403">
                  <c:v>41947</c:v>
                </c:pt>
                <c:pt idx="1404">
                  <c:v>41948</c:v>
                </c:pt>
                <c:pt idx="1405">
                  <c:v>41949</c:v>
                </c:pt>
                <c:pt idx="1406">
                  <c:v>41950</c:v>
                </c:pt>
                <c:pt idx="1407">
                  <c:v>41951</c:v>
                </c:pt>
                <c:pt idx="1408">
                  <c:v>41952</c:v>
                </c:pt>
                <c:pt idx="1409">
                  <c:v>41953</c:v>
                </c:pt>
                <c:pt idx="1410">
                  <c:v>41954</c:v>
                </c:pt>
                <c:pt idx="1411">
                  <c:v>41955</c:v>
                </c:pt>
                <c:pt idx="1412">
                  <c:v>41956</c:v>
                </c:pt>
                <c:pt idx="1413">
                  <c:v>41957</c:v>
                </c:pt>
                <c:pt idx="1414">
                  <c:v>41958</c:v>
                </c:pt>
                <c:pt idx="1415">
                  <c:v>41959</c:v>
                </c:pt>
                <c:pt idx="1416">
                  <c:v>41960</c:v>
                </c:pt>
                <c:pt idx="1417">
                  <c:v>41961</c:v>
                </c:pt>
                <c:pt idx="1418">
                  <c:v>41962</c:v>
                </c:pt>
                <c:pt idx="1419">
                  <c:v>41963</c:v>
                </c:pt>
                <c:pt idx="1420">
                  <c:v>41964</c:v>
                </c:pt>
                <c:pt idx="1421">
                  <c:v>41965</c:v>
                </c:pt>
                <c:pt idx="1422">
                  <c:v>41966</c:v>
                </c:pt>
                <c:pt idx="1423">
                  <c:v>41967</c:v>
                </c:pt>
                <c:pt idx="1424">
                  <c:v>41968</c:v>
                </c:pt>
                <c:pt idx="1425">
                  <c:v>41969</c:v>
                </c:pt>
                <c:pt idx="1426">
                  <c:v>41970</c:v>
                </c:pt>
                <c:pt idx="1427">
                  <c:v>41971</c:v>
                </c:pt>
                <c:pt idx="1428">
                  <c:v>41972</c:v>
                </c:pt>
                <c:pt idx="1429">
                  <c:v>41973</c:v>
                </c:pt>
                <c:pt idx="1430">
                  <c:v>41974</c:v>
                </c:pt>
                <c:pt idx="1431">
                  <c:v>41975</c:v>
                </c:pt>
                <c:pt idx="1432">
                  <c:v>41976</c:v>
                </c:pt>
                <c:pt idx="1433">
                  <c:v>41977</c:v>
                </c:pt>
                <c:pt idx="1434">
                  <c:v>41978</c:v>
                </c:pt>
                <c:pt idx="1435">
                  <c:v>41979</c:v>
                </c:pt>
                <c:pt idx="1436">
                  <c:v>41980</c:v>
                </c:pt>
                <c:pt idx="1437">
                  <c:v>41981</c:v>
                </c:pt>
                <c:pt idx="1438">
                  <c:v>41982</c:v>
                </c:pt>
                <c:pt idx="1439">
                  <c:v>41983</c:v>
                </c:pt>
                <c:pt idx="1440">
                  <c:v>41984</c:v>
                </c:pt>
                <c:pt idx="1441">
                  <c:v>41985</c:v>
                </c:pt>
                <c:pt idx="1442">
                  <c:v>41986</c:v>
                </c:pt>
                <c:pt idx="1443">
                  <c:v>41987</c:v>
                </c:pt>
                <c:pt idx="1444">
                  <c:v>41988</c:v>
                </c:pt>
                <c:pt idx="1445">
                  <c:v>41989</c:v>
                </c:pt>
                <c:pt idx="1446">
                  <c:v>41990</c:v>
                </c:pt>
                <c:pt idx="1447">
                  <c:v>41991</c:v>
                </c:pt>
                <c:pt idx="1448">
                  <c:v>41992</c:v>
                </c:pt>
                <c:pt idx="1449">
                  <c:v>41993</c:v>
                </c:pt>
                <c:pt idx="1450">
                  <c:v>41994</c:v>
                </c:pt>
                <c:pt idx="1451">
                  <c:v>41995</c:v>
                </c:pt>
                <c:pt idx="1452">
                  <c:v>41996</c:v>
                </c:pt>
                <c:pt idx="1453">
                  <c:v>41997</c:v>
                </c:pt>
                <c:pt idx="1454">
                  <c:v>41998</c:v>
                </c:pt>
                <c:pt idx="1455">
                  <c:v>41999</c:v>
                </c:pt>
                <c:pt idx="1456">
                  <c:v>42000</c:v>
                </c:pt>
                <c:pt idx="1457">
                  <c:v>42001</c:v>
                </c:pt>
                <c:pt idx="1458">
                  <c:v>42002</c:v>
                </c:pt>
                <c:pt idx="1459">
                  <c:v>42003</c:v>
                </c:pt>
                <c:pt idx="1460">
                  <c:v>42004</c:v>
                </c:pt>
                <c:pt idx="1461">
                  <c:v>42005</c:v>
                </c:pt>
                <c:pt idx="1462">
                  <c:v>42006</c:v>
                </c:pt>
                <c:pt idx="1463">
                  <c:v>42007</c:v>
                </c:pt>
                <c:pt idx="1464">
                  <c:v>42008</c:v>
                </c:pt>
                <c:pt idx="1465">
                  <c:v>42009</c:v>
                </c:pt>
                <c:pt idx="1466">
                  <c:v>42010</c:v>
                </c:pt>
                <c:pt idx="1467">
                  <c:v>42011</c:v>
                </c:pt>
                <c:pt idx="1468">
                  <c:v>42012</c:v>
                </c:pt>
                <c:pt idx="1469">
                  <c:v>42013</c:v>
                </c:pt>
                <c:pt idx="1470">
                  <c:v>42014</c:v>
                </c:pt>
                <c:pt idx="1471">
                  <c:v>42015</c:v>
                </c:pt>
                <c:pt idx="1472">
                  <c:v>42016</c:v>
                </c:pt>
                <c:pt idx="1473">
                  <c:v>42017</c:v>
                </c:pt>
                <c:pt idx="1474">
                  <c:v>42018</c:v>
                </c:pt>
                <c:pt idx="1475">
                  <c:v>42019</c:v>
                </c:pt>
                <c:pt idx="1476">
                  <c:v>42020</c:v>
                </c:pt>
                <c:pt idx="1477">
                  <c:v>42021</c:v>
                </c:pt>
                <c:pt idx="1478">
                  <c:v>42022</c:v>
                </c:pt>
                <c:pt idx="1479">
                  <c:v>42023</c:v>
                </c:pt>
                <c:pt idx="1480">
                  <c:v>42024</c:v>
                </c:pt>
                <c:pt idx="1481">
                  <c:v>42025</c:v>
                </c:pt>
                <c:pt idx="1482">
                  <c:v>42026</c:v>
                </c:pt>
                <c:pt idx="1483">
                  <c:v>42027</c:v>
                </c:pt>
                <c:pt idx="1484">
                  <c:v>42028</c:v>
                </c:pt>
                <c:pt idx="1485">
                  <c:v>42029</c:v>
                </c:pt>
                <c:pt idx="1486">
                  <c:v>42030</c:v>
                </c:pt>
                <c:pt idx="1487">
                  <c:v>42031</c:v>
                </c:pt>
                <c:pt idx="1488">
                  <c:v>42032</c:v>
                </c:pt>
                <c:pt idx="1489">
                  <c:v>42033</c:v>
                </c:pt>
                <c:pt idx="1490">
                  <c:v>42034</c:v>
                </c:pt>
                <c:pt idx="1491">
                  <c:v>42035</c:v>
                </c:pt>
                <c:pt idx="1492">
                  <c:v>42036</c:v>
                </c:pt>
                <c:pt idx="1493">
                  <c:v>42037</c:v>
                </c:pt>
                <c:pt idx="1494">
                  <c:v>42038</c:v>
                </c:pt>
                <c:pt idx="1495">
                  <c:v>42039</c:v>
                </c:pt>
                <c:pt idx="1496">
                  <c:v>42040</c:v>
                </c:pt>
                <c:pt idx="1497">
                  <c:v>42041</c:v>
                </c:pt>
                <c:pt idx="1498">
                  <c:v>42042</c:v>
                </c:pt>
                <c:pt idx="1499">
                  <c:v>42043</c:v>
                </c:pt>
                <c:pt idx="1500">
                  <c:v>42044</c:v>
                </c:pt>
                <c:pt idx="1501">
                  <c:v>42045</c:v>
                </c:pt>
                <c:pt idx="1502">
                  <c:v>42046</c:v>
                </c:pt>
                <c:pt idx="1503">
                  <c:v>42047</c:v>
                </c:pt>
                <c:pt idx="1504">
                  <c:v>42048</c:v>
                </c:pt>
                <c:pt idx="1505">
                  <c:v>42049</c:v>
                </c:pt>
                <c:pt idx="1506">
                  <c:v>42050</c:v>
                </c:pt>
                <c:pt idx="1507">
                  <c:v>42051</c:v>
                </c:pt>
                <c:pt idx="1508">
                  <c:v>42052</c:v>
                </c:pt>
                <c:pt idx="1509">
                  <c:v>42053</c:v>
                </c:pt>
                <c:pt idx="1510">
                  <c:v>42054</c:v>
                </c:pt>
                <c:pt idx="1511">
                  <c:v>42055</c:v>
                </c:pt>
                <c:pt idx="1512">
                  <c:v>42056</c:v>
                </c:pt>
                <c:pt idx="1513">
                  <c:v>42057</c:v>
                </c:pt>
                <c:pt idx="1514">
                  <c:v>42058</c:v>
                </c:pt>
                <c:pt idx="1515">
                  <c:v>42059</c:v>
                </c:pt>
                <c:pt idx="1516">
                  <c:v>42060</c:v>
                </c:pt>
                <c:pt idx="1517">
                  <c:v>42061</c:v>
                </c:pt>
                <c:pt idx="1518">
                  <c:v>42062</c:v>
                </c:pt>
                <c:pt idx="1519">
                  <c:v>42063</c:v>
                </c:pt>
                <c:pt idx="1520">
                  <c:v>42064</c:v>
                </c:pt>
                <c:pt idx="1521">
                  <c:v>42065</c:v>
                </c:pt>
                <c:pt idx="1522">
                  <c:v>42066</c:v>
                </c:pt>
                <c:pt idx="1523">
                  <c:v>42067</c:v>
                </c:pt>
                <c:pt idx="1524">
                  <c:v>42068</c:v>
                </c:pt>
                <c:pt idx="1525">
                  <c:v>42069</c:v>
                </c:pt>
                <c:pt idx="1526">
                  <c:v>42070</c:v>
                </c:pt>
                <c:pt idx="1527">
                  <c:v>42071</c:v>
                </c:pt>
                <c:pt idx="1528">
                  <c:v>42072</c:v>
                </c:pt>
                <c:pt idx="1529">
                  <c:v>42073</c:v>
                </c:pt>
                <c:pt idx="1530">
                  <c:v>42074</c:v>
                </c:pt>
                <c:pt idx="1531">
                  <c:v>42075</c:v>
                </c:pt>
                <c:pt idx="1532">
                  <c:v>42076</c:v>
                </c:pt>
                <c:pt idx="1533">
                  <c:v>42077</c:v>
                </c:pt>
                <c:pt idx="1534">
                  <c:v>42078</c:v>
                </c:pt>
                <c:pt idx="1535">
                  <c:v>42079</c:v>
                </c:pt>
                <c:pt idx="1536">
                  <c:v>42080</c:v>
                </c:pt>
                <c:pt idx="1537">
                  <c:v>42081</c:v>
                </c:pt>
                <c:pt idx="1538">
                  <c:v>42082</c:v>
                </c:pt>
                <c:pt idx="1539">
                  <c:v>42083</c:v>
                </c:pt>
                <c:pt idx="1540">
                  <c:v>42084</c:v>
                </c:pt>
                <c:pt idx="1541">
                  <c:v>42085</c:v>
                </c:pt>
                <c:pt idx="1542">
                  <c:v>42086</c:v>
                </c:pt>
                <c:pt idx="1543">
                  <c:v>42087</c:v>
                </c:pt>
                <c:pt idx="1544">
                  <c:v>42088</c:v>
                </c:pt>
                <c:pt idx="1545">
                  <c:v>42089</c:v>
                </c:pt>
                <c:pt idx="1546">
                  <c:v>42090</c:v>
                </c:pt>
                <c:pt idx="1547">
                  <c:v>42091</c:v>
                </c:pt>
                <c:pt idx="1548">
                  <c:v>42092</c:v>
                </c:pt>
                <c:pt idx="1549">
                  <c:v>42093</c:v>
                </c:pt>
                <c:pt idx="1550">
                  <c:v>42094</c:v>
                </c:pt>
                <c:pt idx="1551">
                  <c:v>42095</c:v>
                </c:pt>
                <c:pt idx="1552">
                  <c:v>42096</c:v>
                </c:pt>
                <c:pt idx="1553">
                  <c:v>42097</c:v>
                </c:pt>
                <c:pt idx="1554">
                  <c:v>42098</c:v>
                </c:pt>
                <c:pt idx="1555">
                  <c:v>42099</c:v>
                </c:pt>
                <c:pt idx="1556">
                  <c:v>42100</c:v>
                </c:pt>
                <c:pt idx="1557">
                  <c:v>42101</c:v>
                </c:pt>
                <c:pt idx="1558">
                  <c:v>42102</c:v>
                </c:pt>
                <c:pt idx="1559">
                  <c:v>42103</c:v>
                </c:pt>
                <c:pt idx="1560">
                  <c:v>42104</c:v>
                </c:pt>
                <c:pt idx="1561">
                  <c:v>42105</c:v>
                </c:pt>
                <c:pt idx="1562">
                  <c:v>42106</c:v>
                </c:pt>
                <c:pt idx="1563">
                  <c:v>42107</c:v>
                </c:pt>
                <c:pt idx="1564">
                  <c:v>42108</c:v>
                </c:pt>
                <c:pt idx="1565">
                  <c:v>42109</c:v>
                </c:pt>
                <c:pt idx="1566">
                  <c:v>42110</c:v>
                </c:pt>
                <c:pt idx="1567">
                  <c:v>42111</c:v>
                </c:pt>
                <c:pt idx="1568">
                  <c:v>42112</c:v>
                </c:pt>
                <c:pt idx="1569">
                  <c:v>42113</c:v>
                </c:pt>
                <c:pt idx="1570">
                  <c:v>42114</c:v>
                </c:pt>
                <c:pt idx="1571">
                  <c:v>42115</c:v>
                </c:pt>
                <c:pt idx="1572">
                  <c:v>42116</c:v>
                </c:pt>
                <c:pt idx="1573">
                  <c:v>42117</c:v>
                </c:pt>
                <c:pt idx="1574">
                  <c:v>42118</c:v>
                </c:pt>
                <c:pt idx="1575">
                  <c:v>42119</c:v>
                </c:pt>
                <c:pt idx="1576">
                  <c:v>42120</c:v>
                </c:pt>
                <c:pt idx="1577">
                  <c:v>42121</c:v>
                </c:pt>
                <c:pt idx="1578">
                  <c:v>42122</c:v>
                </c:pt>
                <c:pt idx="1579">
                  <c:v>42123</c:v>
                </c:pt>
                <c:pt idx="1580">
                  <c:v>42124</c:v>
                </c:pt>
                <c:pt idx="1581">
                  <c:v>42125</c:v>
                </c:pt>
                <c:pt idx="1582">
                  <c:v>42126</c:v>
                </c:pt>
                <c:pt idx="1583">
                  <c:v>42127</c:v>
                </c:pt>
                <c:pt idx="1584">
                  <c:v>42128</c:v>
                </c:pt>
                <c:pt idx="1585">
                  <c:v>42129</c:v>
                </c:pt>
                <c:pt idx="1586">
                  <c:v>42130</c:v>
                </c:pt>
                <c:pt idx="1587">
                  <c:v>42131</c:v>
                </c:pt>
                <c:pt idx="1588">
                  <c:v>42132</c:v>
                </c:pt>
                <c:pt idx="1589">
                  <c:v>42133</c:v>
                </c:pt>
                <c:pt idx="1590">
                  <c:v>42134</c:v>
                </c:pt>
                <c:pt idx="1591">
                  <c:v>42135</c:v>
                </c:pt>
                <c:pt idx="1592">
                  <c:v>42136</c:v>
                </c:pt>
                <c:pt idx="1593">
                  <c:v>42137</c:v>
                </c:pt>
                <c:pt idx="1594">
                  <c:v>42138</c:v>
                </c:pt>
                <c:pt idx="1595">
                  <c:v>42139</c:v>
                </c:pt>
                <c:pt idx="1596">
                  <c:v>42140</c:v>
                </c:pt>
                <c:pt idx="1597">
                  <c:v>42141</c:v>
                </c:pt>
                <c:pt idx="1598">
                  <c:v>42142</c:v>
                </c:pt>
                <c:pt idx="1599">
                  <c:v>42143</c:v>
                </c:pt>
                <c:pt idx="1600">
                  <c:v>42144</c:v>
                </c:pt>
                <c:pt idx="1601">
                  <c:v>42145</c:v>
                </c:pt>
                <c:pt idx="1602">
                  <c:v>42146</c:v>
                </c:pt>
                <c:pt idx="1603">
                  <c:v>42147</c:v>
                </c:pt>
                <c:pt idx="1604">
                  <c:v>42148</c:v>
                </c:pt>
                <c:pt idx="1605">
                  <c:v>42149</c:v>
                </c:pt>
                <c:pt idx="1606">
                  <c:v>42150</c:v>
                </c:pt>
                <c:pt idx="1607">
                  <c:v>42151</c:v>
                </c:pt>
                <c:pt idx="1608">
                  <c:v>42152</c:v>
                </c:pt>
                <c:pt idx="1609">
                  <c:v>42153</c:v>
                </c:pt>
                <c:pt idx="1610">
                  <c:v>42154</c:v>
                </c:pt>
                <c:pt idx="1611">
                  <c:v>42155</c:v>
                </c:pt>
                <c:pt idx="1612">
                  <c:v>42156</c:v>
                </c:pt>
                <c:pt idx="1613">
                  <c:v>42157</c:v>
                </c:pt>
                <c:pt idx="1614">
                  <c:v>42158</c:v>
                </c:pt>
                <c:pt idx="1615">
                  <c:v>42159</c:v>
                </c:pt>
                <c:pt idx="1616">
                  <c:v>42160</c:v>
                </c:pt>
                <c:pt idx="1617">
                  <c:v>42161</c:v>
                </c:pt>
                <c:pt idx="1618">
                  <c:v>42162</c:v>
                </c:pt>
                <c:pt idx="1619">
                  <c:v>42163</c:v>
                </c:pt>
                <c:pt idx="1620">
                  <c:v>42164</c:v>
                </c:pt>
                <c:pt idx="1621">
                  <c:v>42165</c:v>
                </c:pt>
                <c:pt idx="1622">
                  <c:v>42166</c:v>
                </c:pt>
                <c:pt idx="1623">
                  <c:v>42167</c:v>
                </c:pt>
                <c:pt idx="1624">
                  <c:v>42168</c:v>
                </c:pt>
                <c:pt idx="1625">
                  <c:v>42169</c:v>
                </c:pt>
                <c:pt idx="1626">
                  <c:v>42170</c:v>
                </c:pt>
                <c:pt idx="1627">
                  <c:v>42171</c:v>
                </c:pt>
                <c:pt idx="1628">
                  <c:v>42172</c:v>
                </c:pt>
                <c:pt idx="1629">
                  <c:v>42173</c:v>
                </c:pt>
                <c:pt idx="1630">
                  <c:v>42174</c:v>
                </c:pt>
                <c:pt idx="1631">
                  <c:v>42175</c:v>
                </c:pt>
                <c:pt idx="1632">
                  <c:v>42176</c:v>
                </c:pt>
                <c:pt idx="1633">
                  <c:v>42177</c:v>
                </c:pt>
                <c:pt idx="1634">
                  <c:v>42178</c:v>
                </c:pt>
                <c:pt idx="1635">
                  <c:v>42179</c:v>
                </c:pt>
                <c:pt idx="1636">
                  <c:v>42180</c:v>
                </c:pt>
                <c:pt idx="1637">
                  <c:v>42181</c:v>
                </c:pt>
                <c:pt idx="1638">
                  <c:v>42182</c:v>
                </c:pt>
                <c:pt idx="1639">
                  <c:v>42183</c:v>
                </c:pt>
                <c:pt idx="1640">
                  <c:v>42184</c:v>
                </c:pt>
                <c:pt idx="1641">
                  <c:v>42185</c:v>
                </c:pt>
                <c:pt idx="1642">
                  <c:v>42186</c:v>
                </c:pt>
                <c:pt idx="1643">
                  <c:v>42187</c:v>
                </c:pt>
                <c:pt idx="1644">
                  <c:v>42188</c:v>
                </c:pt>
                <c:pt idx="1645">
                  <c:v>42189</c:v>
                </c:pt>
                <c:pt idx="1646">
                  <c:v>42190</c:v>
                </c:pt>
                <c:pt idx="1647">
                  <c:v>42191</c:v>
                </c:pt>
                <c:pt idx="1648">
                  <c:v>42192</c:v>
                </c:pt>
                <c:pt idx="1649">
                  <c:v>42193</c:v>
                </c:pt>
                <c:pt idx="1650">
                  <c:v>42194</c:v>
                </c:pt>
                <c:pt idx="1651">
                  <c:v>42195</c:v>
                </c:pt>
                <c:pt idx="1652">
                  <c:v>42196</c:v>
                </c:pt>
                <c:pt idx="1653">
                  <c:v>42197</c:v>
                </c:pt>
                <c:pt idx="1654">
                  <c:v>42198</c:v>
                </c:pt>
                <c:pt idx="1655">
                  <c:v>42199</c:v>
                </c:pt>
                <c:pt idx="1656">
                  <c:v>42200</c:v>
                </c:pt>
                <c:pt idx="1657">
                  <c:v>42201</c:v>
                </c:pt>
                <c:pt idx="1658">
                  <c:v>42202</c:v>
                </c:pt>
                <c:pt idx="1659">
                  <c:v>42203</c:v>
                </c:pt>
                <c:pt idx="1660">
                  <c:v>42204</c:v>
                </c:pt>
                <c:pt idx="1661">
                  <c:v>42205</c:v>
                </c:pt>
                <c:pt idx="1662">
                  <c:v>42206</c:v>
                </c:pt>
                <c:pt idx="1663">
                  <c:v>42207</c:v>
                </c:pt>
                <c:pt idx="1664">
                  <c:v>42208</c:v>
                </c:pt>
                <c:pt idx="1665">
                  <c:v>42209</c:v>
                </c:pt>
                <c:pt idx="1666">
                  <c:v>42210</c:v>
                </c:pt>
                <c:pt idx="1667">
                  <c:v>42211</c:v>
                </c:pt>
                <c:pt idx="1668">
                  <c:v>42212</c:v>
                </c:pt>
                <c:pt idx="1669">
                  <c:v>42213</c:v>
                </c:pt>
                <c:pt idx="1670">
                  <c:v>42214</c:v>
                </c:pt>
                <c:pt idx="1671">
                  <c:v>42215</c:v>
                </c:pt>
                <c:pt idx="1672">
                  <c:v>42216</c:v>
                </c:pt>
                <c:pt idx="1673">
                  <c:v>42217</c:v>
                </c:pt>
                <c:pt idx="1674">
                  <c:v>42218</c:v>
                </c:pt>
                <c:pt idx="1675">
                  <c:v>42219</c:v>
                </c:pt>
                <c:pt idx="1676">
                  <c:v>42220</c:v>
                </c:pt>
                <c:pt idx="1677">
                  <c:v>42221</c:v>
                </c:pt>
                <c:pt idx="1678">
                  <c:v>42222</c:v>
                </c:pt>
                <c:pt idx="1679">
                  <c:v>42223</c:v>
                </c:pt>
                <c:pt idx="1680">
                  <c:v>42224</c:v>
                </c:pt>
                <c:pt idx="1681">
                  <c:v>42225</c:v>
                </c:pt>
                <c:pt idx="1682">
                  <c:v>42226</c:v>
                </c:pt>
                <c:pt idx="1683">
                  <c:v>42227</c:v>
                </c:pt>
                <c:pt idx="1684">
                  <c:v>42228</c:v>
                </c:pt>
                <c:pt idx="1685">
                  <c:v>42229</c:v>
                </c:pt>
                <c:pt idx="1686">
                  <c:v>42230</c:v>
                </c:pt>
                <c:pt idx="1687">
                  <c:v>42231</c:v>
                </c:pt>
                <c:pt idx="1688">
                  <c:v>42232</c:v>
                </c:pt>
                <c:pt idx="1689">
                  <c:v>42233</c:v>
                </c:pt>
                <c:pt idx="1690">
                  <c:v>42234</c:v>
                </c:pt>
                <c:pt idx="1691">
                  <c:v>42235</c:v>
                </c:pt>
                <c:pt idx="1692">
                  <c:v>42236</c:v>
                </c:pt>
                <c:pt idx="1693">
                  <c:v>42237</c:v>
                </c:pt>
                <c:pt idx="1694">
                  <c:v>42238</c:v>
                </c:pt>
                <c:pt idx="1695">
                  <c:v>42239</c:v>
                </c:pt>
                <c:pt idx="1696">
                  <c:v>42240</c:v>
                </c:pt>
                <c:pt idx="1697">
                  <c:v>42241</c:v>
                </c:pt>
                <c:pt idx="1698">
                  <c:v>42242</c:v>
                </c:pt>
                <c:pt idx="1699">
                  <c:v>42243</c:v>
                </c:pt>
                <c:pt idx="1700">
                  <c:v>42244</c:v>
                </c:pt>
                <c:pt idx="1701">
                  <c:v>42245</c:v>
                </c:pt>
                <c:pt idx="1702">
                  <c:v>42246</c:v>
                </c:pt>
                <c:pt idx="1703">
                  <c:v>42247</c:v>
                </c:pt>
                <c:pt idx="1704">
                  <c:v>42248</c:v>
                </c:pt>
                <c:pt idx="1705">
                  <c:v>42249</c:v>
                </c:pt>
                <c:pt idx="1706">
                  <c:v>42250</c:v>
                </c:pt>
                <c:pt idx="1707">
                  <c:v>42251</c:v>
                </c:pt>
                <c:pt idx="1708">
                  <c:v>42252</c:v>
                </c:pt>
                <c:pt idx="1709">
                  <c:v>42253</c:v>
                </c:pt>
                <c:pt idx="1710">
                  <c:v>42254</c:v>
                </c:pt>
                <c:pt idx="1711">
                  <c:v>42255</c:v>
                </c:pt>
                <c:pt idx="1712">
                  <c:v>42256</c:v>
                </c:pt>
                <c:pt idx="1713">
                  <c:v>42257</c:v>
                </c:pt>
                <c:pt idx="1714">
                  <c:v>42258</c:v>
                </c:pt>
                <c:pt idx="1715">
                  <c:v>42259</c:v>
                </c:pt>
                <c:pt idx="1716">
                  <c:v>42260</c:v>
                </c:pt>
                <c:pt idx="1717">
                  <c:v>42261</c:v>
                </c:pt>
                <c:pt idx="1718">
                  <c:v>42262</c:v>
                </c:pt>
                <c:pt idx="1719">
                  <c:v>42263</c:v>
                </c:pt>
                <c:pt idx="1720">
                  <c:v>42264</c:v>
                </c:pt>
                <c:pt idx="1721">
                  <c:v>42265</c:v>
                </c:pt>
                <c:pt idx="1722">
                  <c:v>42266</c:v>
                </c:pt>
                <c:pt idx="1723">
                  <c:v>42267</c:v>
                </c:pt>
                <c:pt idx="1724">
                  <c:v>42268</c:v>
                </c:pt>
                <c:pt idx="1725">
                  <c:v>42269</c:v>
                </c:pt>
                <c:pt idx="1726">
                  <c:v>42270</c:v>
                </c:pt>
                <c:pt idx="1727">
                  <c:v>42271</c:v>
                </c:pt>
                <c:pt idx="1728">
                  <c:v>42272</c:v>
                </c:pt>
                <c:pt idx="1729">
                  <c:v>42273</c:v>
                </c:pt>
                <c:pt idx="1730">
                  <c:v>42274</c:v>
                </c:pt>
                <c:pt idx="1731">
                  <c:v>42275</c:v>
                </c:pt>
                <c:pt idx="1732">
                  <c:v>42276</c:v>
                </c:pt>
                <c:pt idx="1733">
                  <c:v>42277</c:v>
                </c:pt>
                <c:pt idx="1734">
                  <c:v>42278</c:v>
                </c:pt>
                <c:pt idx="1735">
                  <c:v>42279</c:v>
                </c:pt>
                <c:pt idx="1736">
                  <c:v>42280</c:v>
                </c:pt>
                <c:pt idx="1737">
                  <c:v>42281</c:v>
                </c:pt>
                <c:pt idx="1738">
                  <c:v>42282</c:v>
                </c:pt>
                <c:pt idx="1739">
                  <c:v>42283</c:v>
                </c:pt>
                <c:pt idx="1740">
                  <c:v>42284</c:v>
                </c:pt>
                <c:pt idx="1741">
                  <c:v>42285</c:v>
                </c:pt>
                <c:pt idx="1742">
                  <c:v>42286</c:v>
                </c:pt>
                <c:pt idx="1743">
                  <c:v>42287</c:v>
                </c:pt>
                <c:pt idx="1744">
                  <c:v>42288</c:v>
                </c:pt>
                <c:pt idx="1745">
                  <c:v>42289</c:v>
                </c:pt>
                <c:pt idx="1746">
                  <c:v>42290</c:v>
                </c:pt>
                <c:pt idx="1747">
                  <c:v>42291</c:v>
                </c:pt>
                <c:pt idx="1748">
                  <c:v>42292</c:v>
                </c:pt>
                <c:pt idx="1749">
                  <c:v>42293</c:v>
                </c:pt>
                <c:pt idx="1750">
                  <c:v>42294</c:v>
                </c:pt>
                <c:pt idx="1751">
                  <c:v>42295</c:v>
                </c:pt>
                <c:pt idx="1752">
                  <c:v>42296</c:v>
                </c:pt>
                <c:pt idx="1753">
                  <c:v>42297</c:v>
                </c:pt>
                <c:pt idx="1754">
                  <c:v>42298</c:v>
                </c:pt>
                <c:pt idx="1755">
                  <c:v>42299</c:v>
                </c:pt>
                <c:pt idx="1756">
                  <c:v>42300</c:v>
                </c:pt>
                <c:pt idx="1757">
                  <c:v>42301</c:v>
                </c:pt>
                <c:pt idx="1758">
                  <c:v>42302</c:v>
                </c:pt>
                <c:pt idx="1759">
                  <c:v>42303</c:v>
                </c:pt>
                <c:pt idx="1760">
                  <c:v>42304</c:v>
                </c:pt>
                <c:pt idx="1761">
                  <c:v>42305</c:v>
                </c:pt>
                <c:pt idx="1762">
                  <c:v>42306</c:v>
                </c:pt>
                <c:pt idx="1763">
                  <c:v>42307</c:v>
                </c:pt>
                <c:pt idx="1764">
                  <c:v>42308</c:v>
                </c:pt>
                <c:pt idx="1765">
                  <c:v>42309</c:v>
                </c:pt>
                <c:pt idx="1766">
                  <c:v>42310</c:v>
                </c:pt>
                <c:pt idx="1767">
                  <c:v>42311</c:v>
                </c:pt>
                <c:pt idx="1768">
                  <c:v>42312</c:v>
                </c:pt>
                <c:pt idx="1769">
                  <c:v>42313</c:v>
                </c:pt>
                <c:pt idx="1770">
                  <c:v>42314</c:v>
                </c:pt>
                <c:pt idx="1771">
                  <c:v>42315</c:v>
                </c:pt>
                <c:pt idx="1772">
                  <c:v>42316</c:v>
                </c:pt>
                <c:pt idx="1773">
                  <c:v>42317</c:v>
                </c:pt>
                <c:pt idx="1774">
                  <c:v>42318</c:v>
                </c:pt>
                <c:pt idx="1775">
                  <c:v>42319</c:v>
                </c:pt>
                <c:pt idx="1776">
                  <c:v>42320</c:v>
                </c:pt>
                <c:pt idx="1777">
                  <c:v>42321</c:v>
                </c:pt>
                <c:pt idx="1778">
                  <c:v>42322</c:v>
                </c:pt>
                <c:pt idx="1779">
                  <c:v>42323</c:v>
                </c:pt>
                <c:pt idx="1780">
                  <c:v>42324</c:v>
                </c:pt>
                <c:pt idx="1781">
                  <c:v>42325</c:v>
                </c:pt>
                <c:pt idx="1782">
                  <c:v>42326</c:v>
                </c:pt>
                <c:pt idx="1783">
                  <c:v>42327</c:v>
                </c:pt>
                <c:pt idx="1784">
                  <c:v>42328</c:v>
                </c:pt>
                <c:pt idx="1785">
                  <c:v>42329</c:v>
                </c:pt>
                <c:pt idx="1786">
                  <c:v>42330</c:v>
                </c:pt>
                <c:pt idx="1787">
                  <c:v>42331</c:v>
                </c:pt>
                <c:pt idx="1788">
                  <c:v>42332</c:v>
                </c:pt>
                <c:pt idx="1789">
                  <c:v>42333</c:v>
                </c:pt>
                <c:pt idx="1790">
                  <c:v>42334</c:v>
                </c:pt>
                <c:pt idx="1791">
                  <c:v>42335</c:v>
                </c:pt>
                <c:pt idx="1792">
                  <c:v>42336</c:v>
                </c:pt>
                <c:pt idx="1793">
                  <c:v>42337</c:v>
                </c:pt>
                <c:pt idx="1794">
                  <c:v>42338</c:v>
                </c:pt>
                <c:pt idx="1795">
                  <c:v>42339</c:v>
                </c:pt>
                <c:pt idx="1796">
                  <c:v>42340</c:v>
                </c:pt>
                <c:pt idx="1797">
                  <c:v>42341</c:v>
                </c:pt>
                <c:pt idx="1798">
                  <c:v>42342</c:v>
                </c:pt>
                <c:pt idx="1799">
                  <c:v>42343</c:v>
                </c:pt>
                <c:pt idx="1800">
                  <c:v>42344</c:v>
                </c:pt>
                <c:pt idx="1801">
                  <c:v>42345</c:v>
                </c:pt>
                <c:pt idx="1802">
                  <c:v>42346</c:v>
                </c:pt>
                <c:pt idx="1803">
                  <c:v>42347</c:v>
                </c:pt>
                <c:pt idx="1804">
                  <c:v>42348</c:v>
                </c:pt>
                <c:pt idx="1805">
                  <c:v>42349</c:v>
                </c:pt>
                <c:pt idx="1806">
                  <c:v>42350</c:v>
                </c:pt>
                <c:pt idx="1807">
                  <c:v>42351</c:v>
                </c:pt>
                <c:pt idx="1808">
                  <c:v>42352</c:v>
                </c:pt>
                <c:pt idx="1809">
                  <c:v>42353</c:v>
                </c:pt>
                <c:pt idx="1810">
                  <c:v>42354</c:v>
                </c:pt>
                <c:pt idx="1811">
                  <c:v>42355</c:v>
                </c:pt>
                <c:pt idx="1812">
                  <c:v>42356</c:v>
                </c:pt>
                <c:pt idx="1813">
                  <c:v>42357</c:v>
                </c:pt>
                <c:pt idx="1814">
                  <c:v>42358</c:v>
                </c:pt>
                <c:pt idx="1815">
                  <c:v>42359</c:v>
                </c:pt>
                <c:pt idx="1816">
                  <c:v>42360</c:v>
                </c:pt>
                <c:pt idx="1817">
                  <c:v>42361</c:v>
                </c:pt>
                <c:pt idx="1818">
                  <c:v>42362</c:v>
                </c:pt>
                <c:pt idx="1819">
                  <c:v>42363</c:v>
                </c:pt>
                <c:pt idx="1820">
                  <c:v>42364</c:v>
                </c:pt>
                <c:pt idx="1821">
                  <c:v>42365</c:v>
                </c:pt>
                <c:pt idx="1822">
                  <c:v>42366</c:v>
                </c:pt>
                <c:pt idx="1823">
                  <c:v>42367</c:v>
                </c:pt>
                <c:pt idx="1824">
                  <c:v>42368</c:v>
                </c:pt>
                <c:pt idx="1825">
                  <c:v>42369</c:v>
                </c:pt>
                <c:pt idx="1826">
                  <c:v>42370</c:v>
                </c:pt>
                <c:pt idx="1827">
                  <c:v>42371</c:v>
                </c:pt>
                <c:pt idx="1828">
                  <c:v>42372</c:v>
                </c:pt>
                <c:pt idx="1829">
                  <c:v>42373</c:v>
                </c:pt>
                <c:pt idx="1830">
                  <c:v>42374</c:v>
                </c:pt>
                <c:pt idx="1831">
                  <c:v>42375</c:v>
                </c:pt>
                <c:pt idx="1832">
                  <c:v>42376</c:v>
                </c:pt>
                <c:pt idx="1833">
                  <c:v>42377</c:v>
                </c:pt>
                <c:pt idx="1834">
                  <c:v>42378</c:v>
                </c:pt>
                <c:pt idx="1835">
                  <c:v>42379</c:v>
                </c:pt>
                <c:pt idx="1836">
                  <c:v>42380</c:v>
                </c:pt>
                <c:pt idx="1837">
                  <c:v>42381</c:v>
                </c:pt>
                <c:pt idx="1838">
                  <c:v>42382</c:v>
                </c:pt>
                <c:pt idx="1839">
                  <c:v>42383</c:v>
                </c:pt>
                <c:pt idx="1840">
                  <c:v>42384</c:v>
                </c:pt>
                <c:pt idx="1841">
                  <c:v>42385</c:v>
                </c:pt>
                <c:pt idx="1842">
                  <c:v>42386</c:v>
                </c:pt>
                <c:pt idx="1843">
                  <c:v>42387</c:v>
                </c:pt>
                <c:pt idx="1844">
                  <c:v>42388</c:v>
                </c:pt>
                <c:pt idx="1845">
                  <c:v>42389</c:v>
                </c:pt>
                <c:pt idx="1846">
                  <c:v>42390</c:v>
                </c:pt>
                <c:pt idx="1847">
                  <c:v>42391</c:v>
                </c:pt>
                <c:pt idx="1848">
                  <c:v>42392</c:v>
                </c:pt>
                <c:pt idx="1849">
                  <c:v>42393</c:v>
                </c:pt>
                <c:pt idx="1850">
                  <c:v>42394</c:v>
                </c:pt>
                <c:pt idx="1851">
                  <c:v>42395</c:v>
                </c:pt>
                <c:pt idx="1852">
                  <c:v>42396</c:v>
                </c:pt>
                <c:pt idx="1853">
                  <c:v>42397</c:v>
                </c:pt>
                <c:pt idx="1854">
                  <c:v>42398</c:v>
                </c:pt>
                <c:pt idx="1855">
                  <c:v>42399</c:v>
                </c:pt>
                <c:pt idx="1856">
                  <c:v>42400</c:v>
                </c:pt>
                <c:pt idx="1857">
                  <c:v>42401</c:v>
                </c:pt>
                <c:pt idx="1858">
                  <c:v>42402</c:v>
                </c:pt>
                <c:pt idx="1859">
                  <c:v>42403</c:v>
                </c:pt>
                <c:pt idx="1860">
                  <c:v>42404</c:v>
                </c:pt>
                <c:pt idx="1861">
                  <c:v>42405</c:v>
                </c:pt>
                <c:pt idx="1862">
                  <c:v>42406</c:v>
                </c:pt>
                <c:pt idx="1863">
                  <c:v>42407</c:v>
                </c:pt>
                <c:pt idx="1864">
                  <c:v>42408</c:v>
                </c:pt>
                <c:pt idx="1865">
                  <c:v>42409</c:v>
                </c:pt>
                <c:pt idx="1866">
                  <c:v>42410</c:v>
                </c:pt>
                <c:pt idx="1867">
                  <c:v>42411</c:v>
                </c:pt>
                <c:pt idx="1868">
                  <c:v>42412</c:v>
                </c:pt>
                <c:pt idx="1869">
                  <c:v>42413</c:v>
                </c:pt>
                <c:pt idx="1870">
                  <c:v>42414</c:v>
                </c:pt>
                <c:pt idx="1871">
                  <c:v>42415</c:v>
                </c:pt>
                <c:pt idx="1872">
                  <c:v>42416</c:v>
                </c:pt>
                <c:pt idx="1873">
                  <c:v>42417</c:v>
                </c:pt>
                <c:pt idx="1874">
                  <c:v>42418</c:v>
                </c:pt>
                <c:pt idx="1875">
                  <c:v>42419</c:v>
                </c:pt>
                <c:pt idx="1876">
                  <c:v>42420</c:v>
                </c:pt>
                <c:pt idx="1877">
                  <c:v>42421</c:v>
                </c:pt>
                <c:pt idx="1878">
                  <c:v>42422</c:v>
                </c:pt>
                <c:pt idx="1879">
                  <c:v>42423</c:v>
                </c:pt>
                <c:pt idx="1880">
                  <c:v>42424</c:v>
                </c:pt>
                <c:pt idx="1881">
                  <c:v>42425</c:v>
                </c:pt>
                <c:pt idx="1882">
                  <c:v>42426</c:v>
                </c:pt>
                <c:pt idx="1883">
                  <c:v>42427</c:v>
                </c:pt>
                <c:pt idx="1884">
                  <c:v>42428</c:v>
                </c:pt>
                <c:pt idx="1885">
                  <c:v>42429</c:v>
                </c:pt>
                <c:pt idx="1886">
                  <c:v>42430</c:v>
                </c:pt>
                <c:pt idx="1887">
                  <c:v>42431</c:v>
                </c:pt>
                <c:pt idx="1888">
                  <c:v>42432</c:v>
                </c:pt>
                <c:pt idx="1889">
                  <c:v>42433</c:v>
                </c:pt>
                <c:pt idx="1890">
                  <c:v>42434</c:v>
                </c:pt>
                <c:pt idx="1891">
                  <c:v>42435</c:v>
                </c:pt>
                <c:pt idx="1892">
                  <c:v>42436</c:v>
                </c:pt>
                <c:pt idx="1893">
                  <c:v>42437</c:v>
                </c:pt>
                <c:pt idx="1894">
                  <c:v>42438</c:v>
                </c:pt>
                <c:pt idx="1895">
                  <c:v>42439</c:v>
                </c:pt>
                <c:pt idx="1896">
                  <c:v>42440</c:v>
                </c:pt>
                <c:pt idx="1897">
                  <c:v>42441</c:v>
                </c:pt>
                <c:pt idx="1898">
                  <c:v>42442</c:v>
                </c:pt>
                <c:pt idx="1899">
                  <c:v>42443</c:v>
                </c:pt>
                <c:pt idx="1900">
                  <c:v>42444</c:v>
                </c:pt>
                <c:pt idx="1901">
                  <c:v>42445</c:v>
                </c:pt>
                <c:pt idx="1902">
                  <c:v>42446</c:v>
                </c:pt>
                <c:pt idx="1903">
                  <c:v>42447</c:v>
                </c:pt>
                <c:pt idx="1904">
                  <c:v>42448</c:v>
                </c:pt>
                <c:pt idx="1905">
                  <c:v>42449</c:v>
                </c:pt>
                <c:pt idx="1906">
                  <c:v>42450</c:v>
                </c:pt>
                <c:pt idx="1907">
                  <c:v>42451</c:v>
                </c:pt>
                <c:pt idx="1908">
                  <c:v>42452</c:v>
                </c:pt>
                <c:pt idx="1909">
                  <c:v>42453</c:v>
                </c:pt>
                <c:pt idx="1910">
                  <c:v>42454</c:v>
                </c:pt>
                <c:pt idx="1911">
                  <c:v>42455</c:v>
                </c:pt>
                <c:pt idx="1912">
                  <c:v>42456</c:v>
                </c:pt>
                <c:pt idx="1913">
                  <c:v>42457</c:v>
                </c:pt>
                <c:pt idx="1914">
                  <c:v>42458</c:v>
                </c:pt>
                <c:pt idx="1915">
                  <c:v>42459</c:v>
                </c:pt>
                <c:pt idx="1916">
                  <c:v>42460</c:v>
                </c:pt>
                <c:pt idx="1917">
                  <c:v>42461</c:v>
                </c:pt>
                <c:pt idx="1918">
                  <c:v>42462</c:v>
                </c:pt>
                <c:pt idx="1919">
                  <c:v>42463</c:v>
                </c:pt>
                <c:pt idx="1920">
                  <c:v>42464</c:v>
                </c:pt>
                <c:pt idx="1921">
                  <c:v>42465</c:v>
                </c:pt>
                <c:pt idx="1922">
                  <c:v>42466</c:v>
                </c:pt>
                <c:pt idx="1923">
                  <c:v>42467</c:v>
                </c:pt>
                <c:pt idx="1924">
                  <c:v>42468</c:v>
                </c:pt>
                <c:pt idx="1925">
                  <c:v>42469</c:v>
                </c:pt>
                <c:pt idx="1926">
                  <c:v>42470</c:v>
                </c:pt>
                <c:pt idx="1927">
                  <c:v>42471</c:v>
                </c:pt>
                <c:pt idx="1928">
                  <c:v>42472</c:v>
                </c:pt>
                <c:pt idx="1929">
                  <c:v>42473</c:v>
                </c:pt>
                <c:pt idx="1930">
                  <c:v>42474</c:v>
                </c:pt>
                <c:pt idx="1931">
                  <c:v>42475</c:v>
                </c:pt>
                <c:pt idx="1932">
                  <c:v>42476</c:v>
                </c:pt>
                <c:pt idx="1933">
                  <c:v>42477</c:v>
                </c:pt>
                <c:pt idx="1934">
                  <c:v>42478</c:v>
                </c:pt>
                <c:pt idx="1935">
                  <c:v>42479</c:v>
                </c:pt>
                <c:pt idx="1936">
                  <c:v>42480</c:v>
                </c:pt>
                <c:pt idx="1937">
                  <c:v>42481</c:v>
                </c:pt>
                <c:pt idx="1938">
                  <c:v>42482</c:v>
                </c:pt>
                <c:pt idx="1939">
                  <c:v>42483</c:v>
                </c:pt>
                <c:pt idx="1940">
                  <c:v>42484</c:v>
                </c:pt>
                <c:pt idx="1941">
                  <c:v>42485</c:v>
                </c:pt>
                <c:pt idx="1942">
                  <c:v>42486</c:v>
                </c:pt>
                <c:pt idx="1943">
                  <c:v>42487</c:v>
                </c:pt>
                <c:pt idx="1944">
                  <c:v>42488</c:v>
                </c:pt>
                <c:pt idx="1945">
                  <c:v>42489</c:v>
                </c:pt>
                <c:pt idx="1946">
                  <c:v>42490</c:v>
                </c:pt>
                <c:pt idx="1947">
                  <c:v>42491</c:v>
                </c:pt>
                <c:pt idx="1948">
                  <c:v>42492</c:v>
                </c:pt>
                <c:pt idx="1949">
                  <c:v>42493</c:v>
                </c:pt>
                <c:pt idx="1950">
                  <c:v>42494</c:v>
                </c:pt>
                <c:pt idx="1951">
                  <c:v>42495</c:v>
                </c:pt>
                <c:pt idx="1952">
                  <c:v>42496</c:v>
                </c:pt>
                <c:pt idx="1953">
                  <c:v>42497</c:v>
                </c:pt>
                <c:pt idx="1954">
                  <c:v>42498</c:v>
                </c:pt>
                <c:pt idx="1955">
                  <c:v>42499</c:v>
                </c:pt>
                <c:pt idx="1956">
                  <c:v>42500</c:v>
                </c:pt>
                <c:pt idx="1957">
                  <c:v>42501</c:v>
                </c:pt>
                <c:pt idx="1958">
                  <c:v>42502</c:v>
                </c:pt>
                <c:pt idx="1959">
                  <c:v>42503</c:v>
                </c:pt>
                <c:pt idx="1960">
                  <c:v>42504</c:v>
                </c:pt>
                <c:pt idx="1961">
                  <c:v>42505</c:v>
                </c:pt>
                <c:pt idx="1962">
                  <c:v>42506</c:v>
                </c:pt>
                <c:pt idx="1963">
                  <c:v>42507</c:v>
                </c:pt>
                <c:pt idx="1964">
                  <c:v>42508</c:v>
                </c:pt>
                <c:pt idx="1965">
                  <c:v>42509</c:v>
                </c:pt>
                <c:pt idx="1966">
                  <c:v>42510</c:v>
                </c:pt>
                <c:pt idx="1967">
                  <c:v>42511</c:v>
                </c:pt>
                <c:pt idx="1968">
                  <c:v>42512</c:v>
                </c:pt>
                <c:pt idx="1969">
                  <c:v>42513</c:v>
                </c:pt>
                <c:pt idx="1970">
                  <c:v>42514</c:v>
                </c:pt>
                <c:pt idx="1971">
                  <c:v>42515</c:v>
                </c:pt>
                <c:pt idx="1972">
                  <c:v>42516</c:v>
                </c:pt>
                <c:pt idx="1973">
                  <c:v>42517</c:v>
                </c:pt>
                <c:pt idx="1974">
                  <c:v>42518</c:v>
                </c:pt>
                <c:pt idx="1975">
                  <c:v>42519</c:v>
                </c:pt>
                <c:pt idx="1976">
                  <c:v>42520</c:v>
                </c:pt>
                <c:pt idx="1977">
                  <c:v>42521</c:v>
                </c:pt>
                <c:pt idx="1978">
                  <c:v>42522</c:v>
                </c:pt>
                <c:pt idx="1979">
                  <c:v>42523</c:v>
                </c:pt>
                <c:pt idx="1980">
                  <c:v>42524</c:v>
                </c:pt>
                <c:pt idx="1981">
                  <c:v>42525</c:v>
                </c:pt>
                <c:pt idx="1982">
                  <c:v>42526</c:v>
                </c:pt>
                <c:pt idx="1983">
                  <c:v>42527</c:v>
                </c:pt>
                <c:pt idx="1984">
                  <c:v>42528</c:v>
                </c:pt>
                <c:pt idx="1985">
                  <c:v>42529</c:v>
                </c:pt>
                <c:pt idx="1986">
                  <c:v>42530</c:v>
                </c:pt>
                <c:pt idx="1987">
                  <c:v>42531</c:v>
                </c:pt>
                <c:pt idx="1988">
                  <c:v>42532</c:v>
                </c:pt>
                <c:pt idx="1989">
                  <c:v>42533</c:v>
                </c:pt>
                <c:pt idx="1990">
                  <c:v>42534</c:v>
                </c:pt>
                <c:pt idx="1991">
                  <c:v>42535</c:v>
                </c:pt>
                <c:pt idx="1992">
                  <c:v>42536</c:v>
                </c:pt>
                <c:pt idx="1993">
                  <c:v>42537</c:v>
                </c:pt>
                <c:pt idx="1994">
                  <c:v>42538</c:v>
                </c:pt>
                <c:pt idx="1995">
                  <c:v>42539</c:v>
                </c:pt>
                <c:pt idx="1996">
                  <c:v>42540</c:v>
                </c:pt>
                <c:pt idx="1997">
                  <c:v>42541</c:v>
                </c:pt>
                <c:pt idx="1998">
                  <c:v>42542</c:v>
                </c:pt>
                <c:pt idx="1999">
                  <c:v>42543</c:v>
                </c:pt>
                <c:pt idx="2000">
                  <c:v>42544</c:v>
                </c:pt>
                <c:pt idx="2001">
                  <c:v>42545</c:v>
                </c:pt>
                <c:pt idx="2002">
                  <c:v>42546</c:v>
                </c:pt>
                <c:pt idx="2003">
                  <c:v>42547</c:v>
                </c:pt>
                <c:pt idx="2004">
                  <c:v>42548</c:v>
                </c:pt>
                <c:pt idx="2005">
                  <c:v>42549</c:v>
                </c:pt>
                <c:pt idx="2006">
                  <c:v>42550</c:v>
                </c:pt>
                <c:pt idx="2007">
                  <c:v>42551</c:v>
                </c:pt>
                <c:pt idx="2008">
                  <c:v>42552</c:v>
                </c:pt>
                <c:pt idx="2009">
                  <c:v>42553</c:v>
                </c:pt>
                <c:pt idx="2010">
                  <c:v>42554</c:v>
                </c:pt>
                <c:pt idx="2011">
                  <c:v>42555</c:v>
                </c:pt>
                <c:pt idx="2012">
                  <c:v>42556</c:v>
                </c:pt>
                <c:pt idx="2013">
                  <c:v>42557</c:v>
                </c:pt>
                <c:pt idx="2014">
                  <c:v>42558</c:v>
                </c:pt>
                <c:pt idx="2015">
                  <c:v>42559</c:v>
                </c:pt>
                <c:pt idx="2016">
                  <c:v>42560</c:v>
                </c:pt>
                <c:pt idx="2017">
                  <c:v>42561</c:v>
                </c:pt>
                <c:pt idx="2018">
                  <c:v>42562</c:v>
                </c:pt>
                <c:pt idx="2019">
                  <c:v>42563</c:v>
                </c:pt>
                <c:pt idx="2020">
                  <c:v>42564</c:v>
                </c:pt>
                <c:pt idx="2021">
                  <c:v>42565</c:v>
                </c:pt>
                <c:pt idx="2022">
                  <c:v>42566</c:v>
                </c:pt>
                <c:pt idx="2023">
                  <c:v>42567</c:v>
                </c:pt>
                <c:pt idx="2024">
                  <c:v>42568</c:v>
                </c:pt>
                <c:pt idx="2025">
                  <c:v>42569</c:v>
                </c:pt>
                <c:pt idx="2026">
                  <c:v>42570</c:v>
                </c:pt>
                <c:pt idx="2027">
                  <c:v>42571</c:v>
                </c:pt>
                <c:pt idx="2028">
                  <c:v>42572</c:v>
                </c:pt>
                <c:pt idx="2029">
                  <c:v>42573</c:v>
                </c:pt>
                <c:pt idx="2030">
                  <c:v>42574</c:v>
                </c:pt>
                <c:pt idx="2031">
                  <c:v>42575</c:v>
                </c:pt>
                <c:pt idx="2032">
                  <c:v>42576</c:v>
                </c:pt>
                <c:pt idx="2033">
                  <c:v>42577</c:v>
                </c:pt>
                <c:pt idx="2034">
                  <c:v>42578</c:v>
                </c:pt>
                <c:pt idx="2035">
                  <c:v>42579</c:v>
                </c:pt>
                <c:pt idx="2036">
                  <c:v>42580</c:v>
                </c:pt>
                <c:pt idx="2037">
                  <c:v>42581</c:v>
                </c:pt>
                <c:pt idx="2038">
                  <c:v>42582</c:v>
                </c:pt>
                <c:pt idx="2039">
                  <c:v>42583</c:v>
                </c:pt>
                <c:pt idx="2040">
                  <c:v>42584</c:v>
                </c:pt>
                <c:pt idx="2041">
                  <c:v>42585</c:v>
                </c:pt>
                <c:pt idx="2042">
                  <c:v>42586</c:v>
                </c:pt>
                <c:pt idx="2043">
                  <c:v>42587</c:v>
                </c:pt>
                <c:pt idx="2044">
                  <c:v>42588</c:v>
                </c:pt>
                <c:pt idx="2045">
                  <c:v>42589</c:v>
                </c:pt>
                <c:pt idx="2046">
                  <c:v>42590</c:v>
                </c:pt>
                <c:pt idx="2047">
                  <c:v>42591</c:v>
                </c:pt>
                <c:pt idx="2048">
                  <c:v>42592</c:v>
                </c:pt>
                <c:pt idx="2049">
                  <c:v>42593</c:v>
                </c:pt>
                <c:pt idx="2050">
                  <c:v>42594</c:v>
                </c:pt>
                <c:pt idx="2051">
                  <c:v>42595</c:v>
                </c:pt>
                <c:pt idx="2052">
                  <c:v>42596</c:v>
                </c:pt>
                <c:pt idx="2053">
                  <c:v>42597</c:v>
                </c:pt>
                <c:pt idx="2054">
                  <c:v>42598</c:v>
                </c:pt>
                <c:pt idx="2055">
                  <c:v>42599</c:v>
                </c:pt>
                <c:pt idx="2056">
                  <c:v>42600</c:v>
                </c:pt>
                <c:pt idx="2057">
                  <c:v>42601</c:v>
                </c:pt>
                <c:pt idx="2058">
                  <c:v>42602</c:v>
                </c:pt>
                <c:pt idx="2059">
                  <c:v>42603</c:v>
                </c:pt>
                <c:pt idx="2060">
                  <c:v>42604</c:v>
                </c:pt>
                <c:pt idx="2061">
                  <c:v>42605</c:v>
                </c:pt>
                <c:pt idx="2062">
                  <c:v>42606</c:v>
                </c:pt>
                <c:pt idx="2063">
                  <c:v>42607</c:v>
                </c:pt>
                <c:pt idx="2064">
                  <c:v>42608</c:v>
                </c:pt>
                <c:pt idx="2065">
                  <c:v>42609</c:v>
                </c:pt>
                <c:pt idx="2066">
                  <c:v>42610</c:v>
                </c:pt>
                <c:pt idx="2067">
                  <c:v>42611</c:v>
                </c:pt>
                <c:pt idx="2068">
                  <c:v>42612</c:v>
                </c:pt>
                <c:pt idx="2069">
                  <c:v>42613</c:v>
                </c:pt>
                <c:pt idx="2070">
                  <c:v>42614</c:v>
                </c:pt>
                <c:pt idx="2071">
                  <c:v>42615</c:v>
                </c:pt>
                <c:pt idx="2072">
                  <c:v>42616</c:v>
                </c:pt>
                <c:pt idx="2073">
                  <c:v>42617</c:v>
                </c:pt>
                <c:pt idx="2074">
                  <c:v>42618</c:v>
                </c:pt>
                <c:pt idx="2075">
                  <c:v>42619</c:v>
                </c:pt>
                <c:pt idx="2076">
                  <c:v>42620</c:v>
                </c:pt>
                <c:pt idx="2077">
                  <c:v>42621</c:v>
                </c:pt>
                <c:pt idx="2078">
                  <c:v>42622</c:v>
                </c:pt>
                <c:pt idx="2079">
                  <c:v>42623</c:v>
                </c:pt>
                <c:pt idx="2080">
                  <c:v>42624</c:v>
                </c:pt>
                <c:pt idx="2081">
                  <c:v>42625</c:v>
                </c:pt>
                <c:pt idx="2082">
                  <c:v>42626</c:v>
                </c:pt>
                <c:pt idx="2083">
                  <c:v>42627</c:v>
                </c:pt>
                <c:pt idx="2084">
                  <c:v>42628</c:v>
                </c:pt>
                <c:pt idx="2085">
                  <c:v>42629</c:v>
                </c:pt>
                <c:pt idx="2086">
                  <c:v>42630</c:v>
                </c:pt>
                <c:pt idx="2087">
                  <c:v>42631</c:v>
                </c:pt>
                <c:pt idx="2088">
                  <c:v>42632</c:v>
                </c:pt>
                <c:pt idx="2089">
                  <c:v>42633</c:v>
                </c:pt>
                <c:pt idx="2090">
                  <c:v>42634</c:v>
                </c:pt>
                <c:pt idx="2091">
                  <c:v>42635</c:v>
                </c:pt>
                <c:pt idx="2092">
                  <c:v>42636</c:v>
                </c:pt>
                <c:pt idx="2093">
                  <c:v>42637</c:v>
                </c:pt>
                <c:pt idx="2094">
                  <c:v>42638</c:v>
                </c:pt>
                <c:pt idx="2095">
                  <c:v>42639</c:v>
                </c:pt>
                <c:pt idx="2096">
                  <c:v>42640</c:v>
                </c:pt>
                <c:pt idx="2097">
                  <c:v>42641</c:v>
                </c:pt>
                <c:pt idx="2098">
                  <c:v>42642</c:v>
                </c:pt>
                <c:pt idx="2099">
                  <c:v>42643</c:v>
                </c:pt>
                <c:pt idx="2100">
                  <c:v>42644</c:v>
                </c:pt>
                <c:pt idx="2101">
                  <c:v>42645</c:v>
                </c:pt>
                <c:pt idx="2102">
                  <c:v>42646</c:v>
                </c:pt>
                <c:pt idx="2103">
                  <c:v>42647</c:v>
                </c:pt>
                <c:pt idx="2104">
                  <c:v>42648</c:v>
                </c:pt>
                <c:pt idx="2105">
                  <c:v>42649</c:v>
                </c:pt>
                <c:pt idx="2106">
                  <c:v>42650</c:v>
                </c:pt>
                <c:pt idx="2107">
                  <c:v>42651</c:v>
                </c:pt>
                <c:pt idx="2108">
                  <c:v>42652</c:v>
                </c:pt>
                <c:pt idx="2109">
                  <c:v>42653</c:v>
                </c:pt>
                <c:pt idx="2110">
                  <c:v>42654</c:v>
                </c:pt>
                <c:pt idx="2111">
                  <c:v>42655</c:v>
                </c:pt>
                <c:pt idx="2112">
                  <c:v>42656</c:v>
                </c:pt>
                <c:pt idx="2113">
                  <c:v>42657</c:v>
                </c:pt>
                <c:pt idx="2114">
                  <c:v>42658</c:v>
                </c:pt>
                <c:pt idx="2115">
                  <c:v>42659</c:v>
                </c:pt>
                <c:pt idx="2116">
                  <c:v>42660</c:v>
                </c:pt>
                <c:pt idx="2117">
                  <c:v>42661</c:v>
                </c:pt>
                <c:pt idx="2118">
                  <c:v>42662</c:v>
                </c:pt>
                <c:pt idx="2119">
                  <c:v>42663</c:v>
                </c:pt>
                <c:pt idx="2120">
                  <c:v>42664</c:v>
                </c:pt>
                <c:pt idx="2121">
                  <c:v>42665</c:v>
                </c:pt>
                <c:pt idx="2122">
                  <c:v>42666</c:v>
                </c:pt>
                <c:pt idx="2123">
                  <c:v>42667</c:v>
                </c:pt>
                <c:pt idx="2124">
                  <c:v>42668</c:v>
                </c:pt>
                <c:pt idx="2125">
                  <c:v>42669</c:v>
                </c:pt>
                <c:pt idx="2126">
                  <c:v>42670</c:v>
                </c:pt>
                <c:pt idx="2127">
                  <c:v>42671</c:v>
                </c:pt>
                <c:pt idx="2128">
                  <c:v>42672</c:v>
                </c:pt>
                <c:pt idx="2129">
                  <c:v>42673</c:v>
                </c:pt>
                <c:pt idx="2130">
                  <c:v>42674</c:v>
                </c:pt>
                <c:pt idx="2131">
                  <c:v>42675</c:v>
                </c:pt>
                <c:pt idx="2132">
                  <c:v>42676</c:v>
                </c:pt>
                <c:pt idx="2133">
                  <c:v>42677</c:v>
                </c:pt>
                <c:pt idx="2134">
                  <c:v>42678</c:v>
                </c:pt>
                <c:pt idx="2135">
                  <c:v>42679</c:v>
                </c:pt>
                <c:pt idx="2136">
                  <c:v>42680</c:v>
                </c:pt>
                <c:pt idx="2137">
                  <c:v>42681</c:v>
                </c:pt>
                <c:pt idx="2138">
                  <c:v>42682</c:v>
                </c:pt>
                <c:pt idx="2139">
                  <c:v>42683</c:v>
                </c:pt>
                <c:pt idx="2140">
                  <c:v>42684</c:v>
                </c:pt>
                <c:pt idx="2141">
                  <c:v>42685</c:v>
                </c:pt>
                <c:pt idx="2142">
                  <c:v>42686</c:v>
                </c:pt>
                <c:pt idx="2143">
                  <c:v>42687</c:v>
                </c:pt>
                <c:pt idx="2144">
                  <c:v>42688</c:v>
                </c:pt>
                <c:pt idx="2145">
                  <c:v>42689</c:v>
                </c:pt>
                <c:pt idx="2146">
                  <c:v>42690</c:v>
                </c:pt>
                <c:pt idx="2147">
                  <c:v>42691</c:v>
                </c:pt>
                <c:pt idx="2148">
                  <c:v>42692</c:v>
                </c:pt>
                <c:pt idx="2149">
                  <c:v>42693</c:v>
                </c:pt>
                <c:pt idx="2150">
                  <c:v>42694</c:v>
                </c:pt>
                <c:pt idx="2151">
                  <c:v>42695</c:v>
                </c:pt>
                <c:pt idx="2152">
                  <c:v>42696</c:v>
                </c:pt>
                <c:pt idx="2153">
                  <c:v>42697</c:v>
                </c:pt>
                <c:pt idx="2154">
                  <c:v>42698</c:v>
                </c:pt>
                <c:pt idx="2155">
                  <c:v>42699</c:v>
                </c:pt>
                <c:pt idx="2156">
                  <c:v>42700</c:v>
                </c:pt>
                <c:pt idx="2157">
                  <c:v>42701</c:v>
                </c:pt>
                <c:pt idx="2158">
                  <c:v>42702</c:v>
                </c:pt>
                <c:pt idx="2159">
                  <c:v>42703</c:v>
                </c:pt>
                <c:pt idx="2160">
                  <c:v>42704</c:v>
                </c:pt>
                <c:pt idx="2161">
                  <c:v>42705</c:v>
                </c:pt>
                <c:pt idx="2162">
                  <c:v>42706</c:v>
                </c:pt>
                <c:pt idx="2163">
                  <c:v>42707</c:v>
                </c:pt>
                <c:pt idx="2164">
                  <c:v>42708</c:v>
                </c:pt>
                <c:pt idx="2165">
                  <c:v>42709</c:v>
                </c:pt>
                <c:pt idx="2166">
                  <c:v>42710</c:v>
                </c:pt>
                <c:pt idx="2167">
                  <c:v>42711</c:v>
                </c:pt>
                <c:pt idx="2168">
                  <c:v>42712</c:v>
                </c:pt>
                <c:pt idx="2169">
                  <c:v>42713</c:v>
                </c:pt>
                <c:pt idx="2170">
                  <c:v>42714</c:v>
                </c:pt>
                <c:pt idx="2171">
                  <c:v>42715</c:v>
                </c:pt>
                <c:pt idx="2172">
                  <c:v>42716</c:v>
                </c:pt>
                <c:pt idx="2173">
                  <c:v>42717</c:v>
                </c:pt>
                <c:pt idx="2174">
                  <c:v>42718</c:v>
                </c:pt>
                <c:pt idx="2175">
                  <c:v>42719</c:v>
                </c:pt>
                <c:pt idx="2176">
                  <c:v>42720</c:v>
                </c:pt>
                <c:pt idx="2177">
                  <c:v>42721</c:v>
                </c:pt>
                <c:pt idx="2178">
                  <c:v>42722</c:v>
                </c:pt>
                <c:pt idx="2179">
                  <c:v>42723</c:v>
                </c:pt>
                <c:pt idx="2180">
                  <c:v>42724</c:v>
                </c:pt>
                <c:pt idx="2181">
                  <c:v>42725</c:v>
                </c:pt>
                <c:pt idx="2182">
                  <c:v>42726</c:v>
                </c:pt>
                <c:pt idx="2183">
                  <c:v>42727</c:v>
                </c:pt>
                <c:pt idx="2184">
                  <c:v>42728</c:v>
                </c:pt>
                <c:pt idx="2185">
                  <c:v>42729</c:v>
                </c:pt>
                <c:pt idx="2186">
                  <c:v>42730</c:v>
                </c:pt>
                <c:pt idx="2187">
                  <c:v>42731</c:v>
                </c:pt>
                <c:pt idx="2188">
                  <c:v>42732</c:v>
                </c:pt>
                <c:pt idx="2189">
                  <c:v>42733</c:v>
                </c:pt>
                <c:pt idx="2190">
                  <c:v>42734</c:v>
                </c:pt>
                <c:pt idx="2191">
                  <c:v>42735</c:v>
                </c:pt>
                <c:pt idx="2192">
                  <c:v>42736</c:v>
                </c:pt>
                <c:pt idx="2193">
                  <c:v>42737</c:v>
                </c:pt>
                <c:pt idx="2194">
                  <c:v>42738</c:v>
                </c:pt>
                <c:pt idx="2195">
                  <c:v>42739</c:v>
                </c:pt>
                <c:pt idx="2196">
                  <c:v>42740</c:v>
                </c:pt>
                <c:pt idx="2197">
                  <c:v>42741</c:v>
                </c:pt>
                <c:pt idx="2198">
                  <c:v>42742</c:v>
                </c:pt>
                <c:pt idx="2199">
                  <c:v>42743</c:v>
                </c:pt>
                <c:pt idx="2200">
                  <c:v>42744</c:v>
                </c:pt>
                <c:pt idx="2201">
                  <c:v>42745</c:v>
                </c:pt>
                <c:pt idx="2202">
                  <c:v>42746</c:v>
                </c:pt>
                <c:pt idx="2203">
                  <c:v>42747</c:v>
                </c:pt>
                <c:pt idx="2204">
                  <c:v>42748</c:v>
                </c:pt>
                <c:pt idx="2205">
                  <c:v>42749</c:v>
                </c:pt>
                <c:pt idx="2206">
                  <c:v>42750</c:v>
                </c:pt>
                <c:pt idx="2207">
                  <c:v>42751</c:v>
                </c:pt>
                <c:pt idx="2208">
                  <c:v>42752</c:v>
                </c:pt>
                <c:pt idx="2209">
                  <c:v>42753</c:v>
                </c:pt>
                <c:pt idx="2210">
                  <c:v>42754</c:v>
                </c:pt>
                <c:pt idx="2211">
                  <c:v>42755</c:v>
                </c:pt>
                <c:pt idx="2212">
                  <c:v>42756</c:v>
                </c:pt>
                <c:pt idx="2213">
                  <c:v>42757</c:v>
                </c:pt>
                <c:pt idx="2214">
                  <c:v>42758</c:v>
                </c:pt>
                <c:pt idx="2215">
                  <c:v>42759</c:v>
                </c:pt>
                <c:pt idx="2216">
                  <c:v>42760</c:v>
                </c:pt>
                <c:pt idx="2217">
                  <c:v>42761</c:v>
                </c:pt>
                <c:pt idx="2218">
                  <c:v>42762</c:v>
                </c:pt>
                <c:pt idx="2219">
                  <c:v>42763</c:v>
                </c:pt>
                <c:pt idx="2220">
                  <c:v>42764</c:v>
                </c:pt>
                <c:pt idx="2221">
                  <c:v>42765</c:v>
                </c:pt>
                <c:pt idx="2222">
                  <c:v>42766</c:v>
                </c:pt>
                <c:pt idx="2223">
                  <c:v>42767</c:v>
                </c:pt>
                <c:pt idx="2224">
                  <c:v>42768</c:v>
                </c:pt>
                <c:pt idx="2225">
                  <c:v>42769</c:v>
                </c:pt>
                <c:pt idx="2226">
                  <c:v>42770</c:v>
                </c:pt>
                <c:pt idx="2227">
                  <c:v>42771</c:v>
                </c:pt>
                <c:pt idx="2228">
                  <c:v>42772</c:v>
                </c:pt>
                <c:pt idx="2229">
                  <c:v>42773</c:v>
                </c:pt>
                <c:pt idx="2230">
                  <c:v>42774</c:v>
                </c:pt>
                <c:pt idx="2231">
                  <c:v>42775</c:v>
                </c:pt>
                <c:pt idx="2232">
                  <c:v>42776</c:v>
                </c:pt>
                <c:pt idx="2233">
                  <c:v>42777</c:v>
                </c:pt>
                <c:pt idx="2234">
                  <c:v>42778</c:v>
                </c:pt>
                <c:pt idx="2235">
                  <c:v>42779</c:v>
                </c:pt>
                <c:pt idx="2236">
                  <c:v>42780</c:v>
                </c:pt>
                <c:pt idx="2237">
                  <c:v>42781</c:v>
                </c:pt>
                <c:pt idx="2238">
                  <c:v>42782</c:v>
                </c:pt>
                <c:pt idx="2239">
                  <c:v>42783</c:v>
                </c:pt>
                <c:pt idx="2240">
                  <c:v>42784</c:v>
                </c:pt>
                <c:pt idx="2241">
                  <c:v>42785</c:v>
                </c:pt>
                <c:pt idx="2242">
                  <c:v>42786</c:v>
                </c:pt>
                <c:pt idx="2243">
                  <c:v>42787</c:v>
                </c:pt>
                <c:pt idx="2244">
                  <c:v>42788</c:v>
                </c:pt>
                <c:pt idx="2245">
                  <c:v>42789</c:v>
                </c:pt>
                <c:pt idx="2246">
                  <c:v>42790</c:v>
                </c:pt>
                <c:pt idx="2247">
                  <c:v>42791</c:v>
                </c:pt>
                <c:pt idx="2248">
                  <c:v>42792</c:v>
                </c:pt>
                <c:pt idx="2249">
                  <c:v>42793</c:v>
                </c:pt>
                <c:pt idx="2250">
                  <c:v>42794</c:v>
                </c:pt>
                <c:pt idx="2251">
                  <c:v>42795</c:v>
                </c:pt>
                <c:pt idx="2252">
                  <c:v>42796</c:v>
                </c:pt>
                <c:pt idx="2253">
                  <c:v>42797</c:v>
                </c:pt>
                <c:pt idx="2254">
                  <c:v>42798</c:v>
                </c:pt>
                <c:pt idx="2255">
                  <c:v>42799</c:v>
                </c:pt>
                <c:pt idx="2256">
                  <c:v>42800</c:v>
                </c:pt>
                <c:pt idx="2257">
                  <c:v>42801</c:v>
                </c:pt>
                <c:pt idx="2258">
                  <c:v>42802</c:v>
                </c:pt>
                <c:pt idx="2259">
                  <c:v>42803</c:v>
                </c:pt>
                <c:pt idx="2260">
                  <c:v>42804</c:v>
                </c:pt>
                <c:pt idx="2261">
                  <c:v>42805</c:v>
                </c:pt>
                <c:pt idx="2262">
                  <c:v>42806</c:v>
                </c:pt>
                <c:pt idx="2263">
                  <c:v>42807</c:v>
                </c:pt>
                <c:pt idx="2264">
                  <c:v>42808</c:v>
                </c:pt>
                <c:pt idx="2265">
                  <c:v>42809</c:v>
                </c:pt>
                <c:pt idx="2266">
                  <c:v>42810</c:v>
                </c:pt>
                <c:pt idx="2267">
                  <c:v>42811</c:v>
                </c:pt>
                <c:pt idx="2268">
                  <c:v>42812</c:v>
                </c:pt>
                <c:pt idx="2269">
                  <c:v>42813</c:v>
                </c:pt>
                <c:pt idx="2270">
                  <c:v>42814</c:v>
                </c:pt>
                <c:pt idx="2271">
                  <c:v>42815</c:v>
                </c:pt>
                <c:pt idx="2272">
                  <c:v>42816</c:v>
                </c:pt>
                <c:pt idx="2273">
                  <c:v>42817</c:v>
                </c:pt>
                <c:pt idx="2274">
                  <c:v>42818</c:v>
                </c:pt>
                <c:pt idx="2275">
                  <c:v>42819</c:v>
                </c:pt>
                <c:pt idx="2276">
                  <c:v>42820</c:v>
                </c:pt>
                <c:pt idx="2277">
                  <c:v>42821</c:v>
                </c:pt>
                <c:pt idx="2278">
                  <c:v>42822</c:v>
                </c:pt>
                <c:pt idx="2279">
                  <c:v>42823</c:v>
                </c:pt>
                <c:pt idx="2280">
                  <c:v>42824</c:v>
                </c:pt>
                <c:pt idx="2281">
                  <c:v>42825</c:v>
                </c:pt>
                <c:pt idx="2282">
                  <c:v>42826</c:v>
                </c:pt>
                <c:pt idx="2283">
                  <c:v>42827</c:v>
                </c:pt>
                <c:pt idx="2284">
                  <c:v>42828</c:v>
                </c:pt>
                <c:pt idx="2285">
                  <c:v>42829</c:v>
                </c:pt>
                <c:pt idx="2286">
                  <c:v>42830</c:v>
                </c:pt>
                <c:pt idx="2287">
                  <c:v>42831</c:v>
                </c:pt>
                <c:pt idx="2288">
                  <c:v>42832</c:v>
                </c:pt>
                <c:pt idx="2289">
                  <c:v>42833</c:v>
                </c:pt>
                <c:pt idx="2290">
                  <c:v>42834</c:v>
                </c:pt>
                <c:pt idx="2291">
                  <c:v>42835</c:v>
                </c:pt>
                <c:pt idx="2292">
                  <c:v>42836</c:v>
                </c:pt>
                <c:pt idx="2293">
                  <c:v>42837</c:v>
                </c:pt>
                <c:pt idx="2294">
                  <c:v>42838</c:v>
                </c:pt>
                <c:pt idx="2295">
                  <c:v>42839</c:v>
                </c:pt>
                <c:pt idx="2296">
                  <c:v>42840</c:v>
                </c:pt>
                <c:pt idx="2297">
                  <c:v>42841</c:v>
                </c:pt>
                <c:pt idx="2298">
                  <c:v>42842</c:v>
                </c:pt>
                <c:pt idx="2299">
                  <c:v>42843</c:v>
                </c:pt>
                <c:pt idx="2300">
                  <c:v>42844</c:v>
                </c:pt>
                <c:pt idx="2301">
                  <c:v>42845</c:v>
                </c:pt>
                <c:pt idx="2302">
                  <c:v>42846</c:v>
                </c:pt>
                <c:pt idx="2303">
                  <c:v>42847</c:v>
                </c:pt>
                <c:pt idx="2304">
                  <c:v>42848</c:v>
                </c:pt>
                <c:pt idx="2305">
                  <c:v>42849</c:v>
                </c:pt>
                <c:pt idx="2306">
                  <c:v>42850</c:v>
                </c:pt>
                <c:pt idx="2307">
                  <c:v>42851</c:v>
                </c:pt>
                <c:pt idx="2308">
                  <c:v>42852</c:v>
                </c:pt>
                <c:pt idx="2309">
                  <c:v>42853</c:v>
                </c:pt>
                <c:pt idx="2310">
                  <c:v>42854</c:v>
                </c:pt>
                <c:pt idx="2311">
                  <c:v>42855</c:v>
                </c:pt>
                <c:pt idx="2312">
                  <c:v>42856</c:v>
                </c:pt>
                <c:pt idx="2313">
                  <c:v>42857</c:v>
                </c:pt>
                <c:pt idx="2314">
                  <c:v>42858</c:v>
                </c:pt>
                <c:pt idx="2315">
                  <c:v>42859</c:v>
                </c:pt>
                <c:pt idx="2316">
                  <c:v>42860</c:v>
                </c:pt>
                <c:pt idx="2317">
                  <c:v>42861</c:v>
                </c:pt>
                <c:pt idx="2318">
                  <c:v>42862</c:v>
                </c:pt>
                <c:pt idx="2319">
                  <c:v>42863</c:v>
                </c:pt>
                <c:pt idx="2320">
                  <c:v>42864</c:v>
                </c:pt>
                <c:pt idx="2321">
                  <c:v>42865</c:v>
                </c:pt>
                <c:pt idx="2322">
                  <c:v>42866</c:v>
                </c:pt>
                <c:pt idx="2323">
                  <c:v>42867</c:v>
                </c:pt>
                <c:pt idx="2324">
                  <c:v>42868</c:v>
                </c:pt>
                <c:pt idx="2325">
                  <c:v>42869</c:v>
                </c:pt>
                <c:pt idx="2326">
                  <c:v>42870</c:v>
                </c:pt>
                <c:pt idx="2327">
                  <c:v>42871</c:v>
                </c:pt>
                <c:pt idx="2328">
                  <c:v>42872</c:v>
                </c:pt>
                <c:pt idx="2329">
                  <c:v>42873</c:v>
                </c:pt>
                <c:pt idx="2330">
                  <c:v>42874</c:v>
                </c:pt>
                <c:pt idx="2331">
                  <c:v>42875</c:v>
                </c:pt>
                <c:pt idx="2332">
                  <c:v>42876</c:v>
                </c:pt>
                <c:pt idx="2333">
                  <c:v>42877</c:v>
                </c:pt>
                <c:pt idx="2334">
                  <c:v>42878</c:v>
                </c:pt>
                <c:pt idx="2335">
                  <c:v>42879</c:v>
                </c:pt>
                <c:pt idx="2336">
                  <c:v>42880</c:v>
                </c:pt>
                <c:pt idx="2337">
                  <c:v>42881</c:v>
                </c:pt>
                <c:pt idx="2338">
                  <c:v>42882</c:v>
                </c:pt>
                <c:pt idx="2339">
                  <c:v>42883</c:v>
                </c:pt>
                <c:pt idx="2340">
                  <c:v>42884</c:v>
                </c:pt>
                <c:pt idx="2341">
                  <c:v>42885</c:v>
                </c:pt>
                <c:pt idx="2342">
                  <c:v>42886</c:v>
                </c:pt>
                <c:pt idx="2343">
                  <c:v>42887</c:v>
                </c:pt>
                <c:pt idx="2344">
                  <c:v>42888</c:v>
                </c:pt>
                <c:pt idx="2345">
                  <c:v>42889</c:v>
                </c:pt>
                <c:pt idx="2346">
                  <c:v>42890</c:v>
                </c:pt>
                <c:pt idx="2347">
                  <c:v>42891</c:v>
                </c:pt>
                <c:pt idx="2348">
                  <c:v>42892</c:v>
                </c:pt>
                <c:pt idx="2349">
                  <c:v>42893</c:v>
                </c:pt>
                <c:pt idx="2350">
                  <c:v>42894</c:v>
                </c:pt>
                <c:pt idx="2351">
                  <c:v>42895</c:v>
                </c:pt>
                <c:pt idx="2352">
                  <c:v>42896</c:v>
                </c:pt>
                <c:pt idx="2353">
                  <c:v>42897</c:v>
                </c:pt>
                <c:pt idx="2354">
                  <c:v>42898</c:v>
                </c:pt>
                <c:pt idx="2355">
                  <c:v>42899</c:v>
                </c:pt>
                <c:pt idx="2356">
                  <c:v>42900</c:v>
                </c:pt>
                <c:pt idx="2357">
                  <c:v>42901</c:v>
                </c:pt>
                <c:pt idx="2358">
                  <c:v>42902</c:v>
                </c:pt>
                <c:pt idx="2359">
                  <c:v>42903</c:v>
                </c:pt>
                <c:pt idx="2360">
                  <c:v>42904</c:v>
                </c:pt>
                <c:pt idx="2361">
                  <c:v>42905</c:v>
                </c:pt>
                <c:pt idx="2362">
                  <c:v>42906</c:v>
                </c:pt>
                <c:pt idx="2363">
                  <c:v>42907</c:v>
                </c:pt>
                <c:pt idx="2364">
                  <c:v>42908</c:v>
                </c:pt>
                <c:pt idx="2365">
                  <c:v>42909</c:v>
                </c:pt>
                <c:pt idx="2366">
                  <c:v>42910</c:v>
                </c:pt>
                <c:pt idx="2367">
                  <c:v>42911</c:v>
                </c:pt>
                <c:pt idx="2368">
                  <c:v>42912</c:v>
                </c:pt>
                <c:pt idx="2369">
                  <c:v>42913</c:v>
                </c:pt>
                <c:pt idx="2370">
                  <c:v>42914</c:v>
                </c:pt>
                <c:pt idx="2371">
                  <c:v>42915</c:v>
                </c:pt>
                <c:pt idx="2372">
                  <c:v>42916</c:v>
                </c:pt>
                <c:pt idx="2373">
                  <c:v>42917</c:v>
                </c:pt>
                <c:pt idx="2374">
                  <c:v>42918</c:v>
                </c:pt>
                <c:pt idx="2375">
                  <c:v>42919</c:v>
                </c:pt>
                <c:pt idx="2376">
                  <c:v>42920</c:v>
                </c:pt>
                <c:pt idx="2377">
                  <c:v>42921</c:v>
                </c:pt>
                <c:pt idx="2378">
                  <c:v>42922</c:v>
                </c:pt>
                <c:pt idx="2379">
                  <c:v>42923</c:v>
                </c:pt>
                <c:pt idx="2380">
                  <c:v>42924</c:v>
                </c:pt>
                <c:pt idx="2381">
                  <c:v>42925</c:v>
                </c:pt>
                <c:pt idx="2382">
                  <c:v>42926</c:v>
                </c:pt>
                <c:pt idx="2383">
                  <c:v>42927</c:v>
                </c:pt>
                <c:pt idx="2384">
                  <c:v>42928</c:v>
                </c:pt>
                <c:pt idx="2385">
                  <c:v>42929</c:v>
                </c:pt>
                <c:pt idx="2386">
                  <c:v>42930</c:v>
                </c:pt>
                <c:pt idx="2387">
                  <c:v>42931</c:v>
                </c:pt>
                <c:pt idx="2388">
                  <c:v>42932</c:v>
                </c:pt>
                <c:pt idx="2389">
                  <c:v>42933</c:v>
                </c:pt>
                <c:pt idx="2390">
                  <c:v>42934</c:v>
                </c:pt>
                <c:pt idx="2391">
                  <c:v>42935</c:v>
                </c:pt>
                <c:pt idx="2392">
                  <c:v>42936</c:v>
                </c:pt>
                <c:pt idx="2393">
                  <c:v>42937</c:v>
                </c:pt>
                <c:pt idx="2394">
                  <c:v>42938</c:v>
                </c:pt>
                <c:pt idx="2395">
                  <c:v>42939</c:v>
                </c:pt>
                <c:pt idx="2396">
                  <c:v>42940</c:v>
                </c:pt>
                <c:pt idx="2397">
                  <c:v>42941</c:v>
                </c:pt>
                <c:pt idx="2398">
                  <c:v>42942</c:v>
                </c:pt>
                <c:pt idx="2399">
                  <c:v>42943</c:v>
                </c:pt>
                <c:pt idx="2400">
                  <c:v>42944</c:v>
                </c:pt>
                <c:pt idx="2401">
                  <c:v>42945</c:v>
                </c:pt>
                <c:pt idx="2402">
                  <c:v>42946</c:v>
                </c:pt>
                <c:pt idx="2403">
                  <c:v>42947</c:v>
                </c:pt>
                <c:pt idx="2404">
                  <c:v>42948</c:v>
                </c:pt>
                <c:pt idx="2405">
                  <c:v>42949</c:v>
                </c:pt>
                <c:pt idx="2406">
                  <c:v>42950</c:v>
                </c:pt>
                <c:pt idx="2407">
                  <c:v>42951</c:v>
                </c:pt>
                <c:pt idx="2408">
                  <c:v>42952</c:v>
                </c:pt>
                <c:pt idx="2409">
                  <c:v>42953</c:v>
                </c:pt>
                <c:pt idx="2410">
                  <c:v>42954</c:v>
                </c:pt>
                <c:pt idx="2411">
                  <c:v>42955</c:v>
                </c:pt>
                <c:pt idx="2412">
                  <c:v>42956</c:v>
                </c:pt>
                <c:pt idx="2413">
                  <c:v>42957</c:v>
                </c:pt>
                <c:pt idx="2414">
                  <c:v>42958</c:v>
                </c:pt>
                <c:pt idx="2415">
                  <c:v>42959</c:v>
                </c:pt>
                <c:pt idx="2416">
                  <c:v>42960</c:v>
                </c:pt>
                <c:pt idx="2417">
                  <c:v>42961</c:v>
                </c:pt>
                <c:pt idx="2418">
                  <c:v>42962</c:v>
                </c:pt>
                <c:pt idx="2419">
                  <c:v>42963</c:v>
                </c:pt>
                <c:pt idx="2420">
                  <c:v>42964</c:v>
                </c:pt>
                <c:pt idx="2421">
                  <c:v>42965</c:v>
                </c:pt>
                <c:pt idx="2422">
                  <c:v>42966</c:v>
                </c:pt>
                <c:pt idx="2423">
                  <c:v>42967</c:v>
                </c:pt>
                <c:pt idx="2424">
                  <c:v>42968</c:v>
                </c:pt>
                <c:pt idx="2425">
                  <c:v>42969</c:v>
                </c:pt>
                <c:pt idx="2426">
                  <c:v>42970</c:v>
                </c:pt>
                <c:pt idx="2427">
                  <c:v>42971</c:v>
                </c:pt>
                <c:pt idx="2428">
                  <c:v>42972</c:v>
                </c:pt>
                <c:pt idx="2429">
                  <c:v>42973</c:v>
                </c:pt>
                <c:pt idx="2430">
                  <c:v>42974</c:v>
                </c:pt>
                <c:pt idx="2431">
                  <c:v>42975</c:v>
                </c:pt>
                <c:pt idx="2432">
                  <c:v>42976</c:v>
                </c:pt>
                <c:pt idx="2433">
                  <c:v>42977</c:v>
                </c:pt>
                <c:pt idx="2434">
                  <c:v>42978</c:v>
                </c:pt>
                <c:pt idx="2435">
                  <c:v>42979</c:v>
                </c:pt>
                <c:pt idx="2436">
                  <c:v>42980</c:v>
                </c:pt>
                <c:pt idx="2437">
                  <c:v>42981</c:v>
                </c:pt>
                <c:pt idx="2438">
                  <c:v>42982</c:v>
                </c:pt>
                <c:pt idx="2439">
                  <c:v>42983</c:v>
                </c:pt>
                <c:pt idx="2440">
                  <c:v>42984</c:v>
                </c:pt>
                <c:pt idx="2441">
                  <c:v>42985</c:v>
                </c:pt>
                <c:pt idx="2442">
                  <c:v>42986</c:v>
                </c:pt>
                <c:pt idx="2443">
                  <c:v>42987</c:v>
                </c:pt>
                <c:pt idx="2444">
                  <c:v>42988</c:v>
                </c:pt>
                <c:pt idx="2445">
                  <c:v>42989</c:v>
                </c:pt>
                <c:pt idx="2446">
                  <c:v>42990</c:v>
                </c:pt>
                <c:pt idx="2447">
                  <c:v>42991</c:v>
                </c:pt>
                <c:pt idx="2448">
                  <c:v>42992</c:v>
                </c:pt>
                <c:pt idx="2449">
                  <c:v>42993</c:v>
                </c:pt>
                <c:pt idx="2450">
                  <c:v>42994</c:v>
                </c:pt>
                <c:pt idx="2451">
                  <c:v>42995</c:v>
                </c:pt>
                <c:pt idx="2452">
                  <c:v>42996</c:v>
                </c:pt>
                <c:pt idx="2453">
                  <c:v>42997</c:v>
                </c:pt>
                <c:pt idx="2454">
                  <c:v>42998</c:v>
                </c:pt>
                <c:pt idx="2455">
                  <c:v>42999</c:v>
                </c:pt>
                <c:pt idx="2456">
                  <c:v>43000</c:v>
                </c:pt>
                <c:pt idx="2457">
                  <c:v>43001</c:v>
                </c:pt>
                <c:pt idx="2458">
                  <c:v>43002</c:v>
                </c:pt>
                <c:pt idx="2459">
                  <c:v>43003</c:v>
                </c:pt>
                <c:pt idx="2460">
                  <c:v>43004</c:v>
                </c:pt>
                <c:pt idx="2461">
                  <c:v>43005</c:v>
                </c:pt>
                <c:pt idx="2462">
                  <c:v>43006</c:v>
                </c:pt>
                <c:pt idx="2463">
                  <c:v>43007</c:v>
                </c:pt>
                <c:pt idx="2464">
                  <c:v>43008</c:v>
                </c:pt>
                <c:pt idx="2465">
                  <c:v>43009</c:v>
                </c:pt>
                <c:pt idx="2466">
                  <c:v>43010</c:v>
                </c:pt>
                <c:pt idx="2467">
                  <c:v>43011</c:v>
                </c:pt>
                <c:pt idx="2468">
                  <c:v>43012</c:v>
                </c:pt>
                <c:pt idx="2469">
                  <c:v>43013</c:v>
                </c:pt>
                <c:pt idx="2470">
                  <c:v>43014</c:v>
                </c:pt>
                <c:pt idx="2471">
                  <c:v>43015</c:v>
                </c:pt>
                <c:pt idx="2472">
                  <c:v>43016</c:v>
                </c:pt>
                <c:pt idx="2473">
                  <c:v>43017</c:v>
                </c:pt>
                <c:pt idx="2474">
                  <c:v>43018</c:v>
                </c:pt>
                <c:pt idx="2475">
                  <c:v>43019</c:v>
                </c:pt>
                <c:pt idx="2476">
                  <c:v>43020</c:v>
                </c:pt>
                <c:pt idx="2477">
                  <c:v>43021</c:v>
                </c:pt>
                <c:pt idx="2478">
                  <c:v>43022</c:v>
                </c:pt>
                <c:pt idx="2479">
                  <c:v>43023</c:v>
                </c:pt>
                <c:pt idx="2480">
                  <c:v>43024</c:v>
                </c:pt>
                <c:pt idx="2481">
                  <c:v>43025</c:v>
                </c:pt>
                <c:pt idx="2482">
                  <c:v>43026</c:v>
                </c:pt>
                <c:pt idx="2483">
                  <c:v>43027</c:v>
                </c:pt>
                <c:pt idx="2484">
                  <c:v>43028</c:v>
                </c:pt>
                <c:pt idx="2485">
                  <c:v>43029</c:v>
                </c:pt>
                <c:pt idx="2486">
                  <c:v>43030</c:v>
                </c:pt>
                <c:pt idx="2487">
                  <c:v>43031</c:v>
                </c:pt>
                <c:pt idx="2488">
                  <c:v>43032</c:v>
                </c:pt>
                <c:pt idx="2489">
                  <c:v>43033</c:v>
                </c:pt>
                <c:pt idx="2490">
                  <c:v>43034</c:v>
                </c:pt>
                <c:pt idx="2491">
                  <c:v>43035</c:v>
                </c:pt>
                <c:pt idx="2492">
                  <c:v>43036</c:v>
                </c:pt>
                <c:pt idx="2493">
                  <c:v>43037</c:v>
                </c:pt>
                <c:pt idx="2494">
                  <c:v>43038</c:v>
                </c:pt>
                <c:pt idx="2495">
                  <c:v>43039</c:v>
                </c:pt>
                <c:pt idx="2496">
                  <c:v>43040</c:v>
                </c:pt>
                <c:pt idx="2497">
                  <c:v>43041</c:v>
                </c:pt>
                <c:pt idx="2498">
                  <c:v>43042</c:v>
                </c:pt>
                <c:pt idx="2499">
                  <c:v>43043</c:v>
                </c:pt>
                <c:pt idx="2500">
                  <c:v>43044</c:v>
                </c:pt>
                <c:pt idx="2501">
                  <c:v>43045</c:v>
                </c:pt>
                <c:pt idx="2502">
                  <c:v>43046</c:v>
                </c:pt>
                <c:pt idx="2503">
                  <c:v>43047</c:v>
                </c:pt>
                <c:pt idx="2504">
                  <c:v>43048</c:v>
                </c:pt>
                <c:pt idx="2505">
                  <c:v>43049</c:v>
                </c:pt>
                <c:pt idx="2506">
                  <c:v>43050</c:v>
                </c:pt>
                <c:pt idx="2507">
                  <c:v>43051</c:v>
                </c:pt>
                <c:pt idx="2508">
                  <c:v>43052</c:v>
                </c:pt>
                <c:pt idx="2509">
                  <c:v>43053</c:v>
                </c:pt>
                <c:pt idx="2510">
                  <c:v>43054</c:v>
                </c:pt>
                <c:pt idx="2511">
                  <c:v>43055</c:v>
                </c:pt>
                <c:pt idx="2512">
                  <c:v>43056</c:v>
                </c:pt>
                <c:pt idx="2513">
                  <c:v>43057</c:v>
                </c:pt>
                <c:pt idx="2514">
                  <c:v>43058</c:v>
                </c:pt>
                <c:pt idx="2515">
                  <c:v>43059</c:v>
                </c:pt>
                <c:pt idx="2516">
                  <c:v>43060</c:v>
                </c:pt>
                <c:pt idx="2517">
                  <c:v>43061</c:v>
                </c:pt>
                <c:pt idx="2518">
                  <c:v>43062</c:v>
                </c:pt>
                <c:pt idx="2519">
                  <c:v>43063</c:v>
                </c:pt>
                <c:pt idx="2520">
                  <c:v>43064</c:v>
                </c:pt>
                <c:pt idx="2521">
                  <c:v>43065</c:v>
                </c:pt>
                <c:pt idx="2522">
                  <c:v>43066</c:v>
                </c:pt>
                <c:pt idx="2523">
                  <c:v>43067</c:v>
                </c:pt>
                <c:pt idx="2524">
                  <c:v>43068</c:v>
                </c:pt>
                <c:pt idx="2525">
                  <c:v>43069</c:v>
                </c:pt>
                <c:pt idx="2526">
                  <c:v>43070</c:v>
                </c:pt>
                <c:pt idx="2527">
                  <c:v>43071</c:v>
                </c:pt>
                <c:pt idx="2528">
                  <c:v>43072</c:v>
                </c:pt>
                <c:pt idx="2529">
                  <c:v>43073</c:v>
                </c:pt>
                <c:pt idx="2530">
                  <c:v>43074</c:v>
                </c:pt>
                <c:pt idx="2531">
                  <c:v>43075</c:v>
                </c:pt>
                <c:pt idx="2532">
                  <c:v>43076</c:v>
                </c:pt>
                <c:pt idx="2533">
                  <c:v>43077</c:v>
                </c:pt>
                <c:pt idx="2534">
                  <c:v>43078</c:v>
                </c:pt>
                <c:pt idx="2535">
                  <c:v>43079</c:v>
                </c:pt>
                <c:pt idx="2536">
                  <c:v>43080</c:v>
                </c:pt>
                <c:pt idx="2537">
                  <c:v>43081</c:v>
                </c:pt>
                <c:pt idx="2538">
                  <c:v>43082</c:v>
                </c:pt>
                <c:pt idx="2539">
                  <c:v>43083</c:v>
                </c:pt>
                <c:pt idx="2540">
                  <c:v>43084</c:v>
                </c:pt>
                <c:pt idx="2541">
                  <c:v>43085</c:v>
                </c:pt>
                <c:pt idx="2542">
                  <c:v>43086</c:v>
                </c:pt>
                <c:pt idx="2543">
                  <c:v>43087</c:v>
                </c:pt>
                <c:pt idx="2544">
                  <c:v>43088</c:v>
                </c:pt>
                <c:pt idx="2545">
                  <c:v>43089</c:v>
                </c:pt>
                <c:pt idx="2546">
                  <c:v>43090</c:v>
                </c:pt>
                <c:pt idx="2547">
                  <c:v>43091</c:v>
                </c:pt>
                <c:pt idx="2548">
                  <c:v>43092</c:v>
                </c:pt>
                <c:pt idx="2549">
                  <c:v>43093</c:v>
                </c:pt>
                <c:pt idx="2550">
                  <c:v>43094</c:v>
                </c:pt>
                <c:pt idx="2551">
                  <c:v>43095</c:v>
                </c:pt>
                <c:pt idx="2552">
                  <c:v>43096</c:v>
                </c:pt>
                <c:pt idx="2553">
                  <c:v>43097</c:v>
                </c:pt>
                <c:pt idx="2554">
                  <c:v>43098</c:v>
                </c:pt>
                <c:pt idx="2555">
                  <c:v>43099</c:v>
                </c:pt>
                <c:pt idx="2556">
                  <c:v>43100</c:v>
                </c:pt>
                <c:pt idx="2557">
                  <c:v>43101</c:v>
                </c:pt>
                <c:pt idx="2558">
                  <c:v>43102</c:v>
                </c:pt>
                <c:pt idx="2559">
                  <c:v>43103</c:v>
                </c:pt>
                <c:pt idx="2560">
                  <c:v>43104</c:v>
                </c:pt>
                <c:pt idx="2561">
                  <c:v>43105</c:v>
                </c:pt>
                <c:pt idx="2562">
                  <c:v>43106</c:v>
                </c:pt>
                <c:pt idx="2563">
                  <c:v>43107</c:v>
                </c:pt>
                <c:pt idx="2564">
                  <c:v>43108</c:v>
                </c:pt>
                <c:pt idx="2565">
                  <c:v>43109</c:v>
                </c:pt>
                <c:pt idx="2566">
                  <c:v>43110</c:v>
                </c:pt>
                <c:pt idx="2567">
                  <c:v>43111</c:v>
                </c:pt>
                <c:pt idx="2568">
                  <c:v>43112</c:v>
                </c:pt>
                <c:pt idx="2569">
                  <c:v>43113</c:v>
                </c:pt>
                <c:pt idx="2570">
                  <c:v>43114</c:v>
                </c:pt>
                <c:pt idx="2571">
                  <c:v>43115</c:v>
                </c:pt>
                <c:pt idx="2572">
                  <c:v>43116</c:v>
                </c:pt>
                <c:pt idx="2573">
                  <c:v>43117</c:v>
                </c:pt>
                <c:pt idx="2574">
                  <c:v>43118</c:v>
                </c:pt>
                <c:pt idx="2575">
                  <c:v>43119</c:v>
                </c:pt>
                <c:pt idx="2576">
                  <c:v>43120</c:v>
                </c:pt>
                <c:pt idx="2577">
                  <c:v>43121</c:v>
                </c:pt>
                <c:pt idx="2578">
                  <c:v>43122</c:v>
                </c:pt>
                <c:pt idx="2579">
                  <c:v>43123</c:v>
                </c:pt>
                <c:pt idx="2580">
                  <c:v>43124</c:v>
                </c:pt>
                <c:pt idx="2581">
                  <c:v>43125</c:v>
                </c:pt>
                <c:pt idx="2582">
                  <c:v>43126</c:v>
                </c:pt>
                <c:pt idx="2583">
                  <c:v>43127</c:v>
                </c:pt>
                <c:pt idx="2584">
                  <c:v>43128</c:v>
                </c:pt>
                <c:pt idx="2585">
                  <c:v>43129</c:v>
                </c:pt>
                <c:pt idx="2586">
                  <c:v>43130</c:v>
                </c:pt>
                <c:pt idx="2587">
                  <c:v>43131</c:v>
                </c:pt>
                <c:pt idx="2588">
                  <c:v>43132</c:v>
                </c:pt>
                <c:pt idx="2589">
                  <c:v>43133</c:v>
                </c:pt>
                <c:pt idx="2590">
                  <c:v>43134</c:v>
                </c:pt>
                <c:pt idx="2591">
                  <c:v>43135</c:v>
                </c:pt>
                <c:pt idx="2592">
                  <c:v>43136</c:v>
                </c:pt>
                <c:pt idx="2593">
                  <c:v>43137</c:v>
                </c:pt>
                <c:pt idx="2594">
                  <c:v>43138</c:v>
                </c:pt>
                <c:pt idx="2595">
                  <c:v>43139</c:v>
                </c:pt>
                <c:pt idx="2596">
                  <c:v>43140</c:v>
                </c:pt>
                <c:pt idx="2597">
                  <c:v>43141</c:v>
                </c:pt>
                <c:pt idx="2598">
                  <c:v>43142</c:v>
                </c:pt>
                <c:pt idx="2599">
                  <c:v>43143</c:v>
                </c:pt>
                <c:pt idx="2600">
                  <c:v>43144</c:v>
                </c:pt>
                <c:pt idx="2601">
                  <c:v>43145</c:v>
                </c:pt>
                <c:pt idx="2602">
                  <c:v>43146</c:v>
                </c:pt>
                <c:pt idx="2603">
                  <c:v>43147</c:v>
                </c:pt>
                <c:pt idx="2604">
                  <c:v>43148</c:v>
                </c:pt>
                <c:pt idx="2605">
                  <c:v>43149</c:v>
                </c:pt>
                <c:pt idx="2606">
                  <c:v>43150</c:v>
                </c:pt>
                <c:pt idx="2607">
                  <c:v>43151</c:v>
                </c:pt>
                <c:pt idx="2608">
                  <c:v>43152</c:v>
                </c:pt>
                <c:pt idx="2609">
                  <c:v>43153</c:v>
                </c:pt>
                <c:pt idx="2610">
                  <c:v>43154</c:v>
                </c:pt>
                <c:pt idx="2611">
                  <c:v>43155</c:v>
                </c:pt>
                <c:pt idx="2612">
                  <c:v>43156</c:v>
                </c:pt>
                <c:pt idx="2613">
                  <c:v>43157</c:v>
                </c:pt>
                <c:pt idx="2614">
                  <c:v>43158</c:v>
                </c:pt>
                <c:pt idx="2615">
                  <c:v>43159</c:v>
                </c:pt>
                <c:pt idx="2616">
                  <c:v>43160</c:v>
                </c:pt>
                <c:pt idx="2617">
                  <c:v>43161</c:v>
                </c:pt>
                <c:pt idx="2618">
                  <c:v>43162</c:v>
                </c:pt>
                <c:pt idx="2619">
                  <c:v>43163</c:v>
                </c:pt>
                <c:pt idx="2620">
                  <c:v>43164</c:v>
                </c:pt>
                <c:pt idx="2621">
                  <c:v>43165</c:v>
                </c:pt>
                <c:pt idx="2622">
                  <c:v>43166</c:v>
                </c:pt>
                <c:pt idx="2623">
                  <c:v>43167</c:v>
                </c:pt>
                <c:pt idx="2624">
                  <c:v>43168</c:v>
                </c:pt>
                <c:pt idx="2625">
                  <c:v>43169</c:v>
                </c:pt>
                <c:pt idx="2626">
                  <c:v>43170</c:v>
                </c:pt>
                <c:pt idx="2627">
                  <c:v>43171</c:v>
                </c:pt>
                <c:pt idx="2628">
                  <c:v>43172</c:v>
                </c:pt>
                <c:pt idx="2629">
                  <c:v>43173</c:v>
                </c:pt>
                <c:pt idx="2630">
                  <c:v>43174</c:v>
                </c:pt>
                <c:pt idx="2631">
                  <c:v>43175</c:v>
                </c:pt>
                <c:pt idx="2632">
                  <c:v>43176</c:v>
                </c:pt>
                <c:pt idx="2633">
                  <c:v>43177</c:v>
                </c:pt>
                <c:pt idx="2634">
                  <c:v>43178</c:v>
                </c:pt>
                <c:pt idx="2635">
                  <c:v>43179</c:v>
                </c:pt>
                <c:pt idx="2636">
                  <c:v>43180</c:v>
                </c:pt>
                <c:pt idx="2637">
                  <c:v>43181</c:v>
                </c:pt>
                <c:pt idx="2638">
                  <c:v>43182</c:v>
                </c:pt>
                <c:pt idx="2639">
                  <c:v>43183</c:v>
                </c:pt>
                <c:pt idx="2640">
                  <c:v>43184</c:v>
                </c:pt>
                <c:pt idx="2641">
                  <c:v>43185</c:v>
                </c:pt>
                <c:pt idx="2642">
                  <c:v>43186</c:v>
                </c:pt>
                <c:pt idx="2643">
                  <c:v>43187</c:v>
                </c:pt>
                <c:pt idx="2644">
                  <c:v>43188</c:v>
                </c:pt>
                <c:pt idx="2645">
                  <c:v>43189</c:v>
                </c:pt>
                <c:pt idx="2646">
                  <c:v>43190</c:v>
                </c:pt>
                <c:pt idx="2647">
                  <c:v>43191</c:v>
                </c:pt>
                <c:pt idx="2648">
                  <c:v>43192</c:v>
                </c:pt>
                <c:pt idx="2649">
                  <c:v>43193</c:v>
                </c:pt>
                <c:pt idx="2650">
                  <c:v>43194</c:v>
                </c:pt>
                <c:pt idx="2651">
                  <c:v>43195</c:v>
                </c:pt>
                <c:pt idx="2652">
                  <c:v>43196</c:v>
                </c:pt>
                <c:pt idx="2653">
                  <c:v>43197</c:v>
                </c:pt>
                <c:pt idx="2654">
                  <c:v>43198</c:v>
                </c:pt>
                <c:pt idx="2655">
                  <c:v>43199</c:v>
                </c:pt>
                <c:pt idx="2656">
                  <c:v>43200</c:v>
                </c:pt>
                <c:pt idx="2657">
                  <c:v>43201</c:v>
                </c:pt>
                <c:pt idx="2658">
                  <c:v>43202</c:v>
                </c:pt>
                <c:pt idx="2659">
                  <c:v>43203</c:v>
                </c:pt>
                <c:pt idx="2660">
                  <c:v>43204</c:v>
                </c:pt>
                <c:pt idx="2661">
                  <c:v>43205</c:v>
                </c:pt>
                <c:pt idx="2662">
                  <c:v>43206</c:v>
                </c:pt>
                <c:pt idx="2663">
                  <c:v>43207</c:v>
                </c:pt>
                <c:pt idx="2664">
                  <c:v>43208</c:v>
                </c:pt>
                <c:pt idx="2665">
                  <c:v>43209</c:v>
                </c:pt>
                <c:pt idx="2666">
                  <c:v>43210</c:v>
                </c:pt>
                <c:pt idx="2667">
                  <c:v>43211</c:v>
                </c:pt>
                <c:pt idx="2668">
                  <c:v>43212</c:v>
                </c:pt>
                <c:pt idx="2669">
                  <c:v>43213</c:v>
                </c:pt>
                <c:pt idx="2670">
                  <c:v>43214</c:v>
                </c:pt>
                <c:pt idx="2671">
                  <c:v>43215</c:v>
                </c:pt>
                <c:pt idx="2672">
                  <c:v>43216</c:v>
                </c:pt>
                <c:pt idx="2673">
                  <c:v>43217</c:v>
                </c:pt>
                <c:pt idx="2674">
                  <c:v>43218</c:v>
                </c:pt>
                <c:pt idx="2675">
                  <c:v>43219</c:v>
                </c:pt>
                <c:pt idx="2676">
                  <c:v>43220</c:v>
                </c:pt>
                <c:pt idx="2677">
                  <c:v>43221</c:v>
                </c:pt>
                <c:pt idx="2678">
                  <c:v>43222</c:v>
                </c:pt>
                <c:pt idx="2679">
                  <c:v>43223</c:v>
                </c:pt>
                <c:pt idx="2680">
                  <c:v>43224</c:v>
                </c:pt>
                <c:pt idx="2681">
                  <c:v>43225</c:v>
                </c:pt>
                <c:pt idx="2682">
                  <c:v>43226</c:v>
                </c:pt>
                <c:pt idx="2683">
                  <c:v>43227</c:v>
                </c:pt>
                <c:pt idx="2684">
                  <c:v>43228</c:v>
                </c:pt>
                <c:pt idx="2685">
                  <c:v>43229</c:v>
                </c:pt>
                <c:pt idx="2686">
                  <c:v>43230</c:v>
                </c:pt>
                <c:pt idx="2687">
                  <c:v>43231</c:v>
                </c:pt>
                <c:pt idx="2688">
                  <c:v>43232</c:v>
                </c:pt>
                <c:pt idx="2689">
                  <c:v>43233</c:v>
                </c:pt>
                <c:pt idx="2690">
                  <c:v>43234</c:v>
                </c:pt>
                <c:pt idx="2691">
                  <c:v>43235</c:v>
                </c:pt>
                <c:pt idx="2692">
                  <c:v>43236</c:v>
                </c:pt>
                <c:pt idx="2693">
                  <c:v>43237</c:v>
                </c:pt>
                <c:pt idx="2694">
                  <c:v>43238</c:v>
                </c:pt>
                <c:pt idx="2695">
                  <c:v>43239</c:v>
                </c:pt>
                <c:pt idx="2696">
                  <c:v>43240</c:v>
                </c:pt>
                <c:pt idx="2697">
                  <c:v>43241</c:v>
                </c:pt>
                <c:pt idx="2698">
                  <c:v>43242</c:v>
                </c:pt>
                <c:pt idx="2699">
                  <c:v>43243</c:v>
                </c:pt>
                <c:pt idx="2700">
                  <c:v>43244</c:v>
                </c:pt>
                <c:pt idx="2701">
                  <c:v>43245</c:v>
                </c:pt>
                <c:pt idx="2702">
                  <c:v>43246</c:v>
                </c:pt>
                <c:pt idx="2703">
                  <c:v>43247</c:v>
                </c:pt>
                <c:pt idx="2704">
                  <c:v>43248</c:v>
                </c:pt>
                <c:pt idx="2705">
                  <c:v>43249</c:v>
                </c:pt>
                <c:pt idx="2706">
                  <c:v>43250</c:v>
                </c:pt>
                <c:pt idx="2707">
                  <c:v>43251</c:v>
                </c:pt>
                <c:pt idx="2708">
                  <c:v>43252</c:v>
                </c:pt>
                <c:pt idx="2709">
                  <c:v>43253</c:v>
                </c:pt>
                <c:pt idx="2710">
                  <c:v>43254</c:v>
                </c:pt>
                <c:pt idx="2711">
                  <c:v>43255</c:v>
                </c:pt>
                <c:pt idx="2712">
                  <c:v>43256</c:v>
                </c:pt>
                <c:pt idx="2713">
                  <c:v>43257</c:v>
                </c:pt>
                <c:pt idx="2714">
                  <c:v>43258</c:v>
                </c:pt>
                <c:pt idx="2715">
                  <c:v>43259</c:v>
                </c:pt>
                <c:pt idx="2716">
                  <c:v>43260</c:v>
                </c:pt>
                <c:pt idx="2717">
                  <c:v>43261</c:v>
                </c:pt>
                <c:pt idx="2718">
                  <c:v>43262</c:v>
                </c:pt>
                <c:pt idx="2719">
                  <c:v>43263</c:v>
                </c:pt>
                <c:pt idx="2720">
                  <c:v>43264</c:v>
                </c:pt>
                <c:pt idx="2721">
                  <c:v>43265</c:v>
                </c:pt>
                <c:pt idx="2722">
                  <c:v>43266</c:v>
                </c:pt>
                <c:pt idx="2723">
                  <c:v>43267</c:v>
                </c:pt>
                <c:pt idx="2724">
                  <c:v>43268</c:v>
                </c:pt>
                <c:pt idx="2725">
                  <c:v>43269</c:v>
                </c:pt>
                <c:pt idx="2726">
                  <c:v>43270</c:v>
                </c:pt>
                <c:pt idx="2727">
                  <c:v>43271</c:v>
                </c:pt>
                <c:pt idx="2728">
                  <c:v>43272</c:v>
                </c:pt>
                <c:pt idx="2729">
                  <c:v>43273</c:v>
                </c:pt>
                <c:pt idx="2730">
                  <c:v>43274</c:v>
                </c:pt>
                <c:pt idx="2731">
                  <c:v>43275</c:v>
                </c:pt>
                <c:pt idx="2732">
                  <c:v>43276</c:v>
                </c:pt>
                <c:pt idx="2733">
                  <c:v>43277</c:v>
                </c:pt>
                <c:pt idx="2734">
                  <c:v>43278</c:v>
                </c:pt>
                <c:pt idx="2735">
                  <c:v>43279</c:v>
                </c:pt>
                <c:pt idx="2736">
                  <c:v>43280</c:v>
                </c:pt>
                <c:pt idx="2737">
                  <c:v>43281</c:v>
                </c:pt>
                <c:pt idx="2738">
                  <c:v>43282</c:v>
                </c:pt>
                <c:pt idx="2739">
                  <c:v>43283</c:v>
                </c:pt>
                <c:pt idx="2740">
                  <c:v>43284</c:v>
                </c:pt>
                <c:pt idx="2741">
                  <c:v>43285</c:v>
                </c:pt>
                <c:pt idx="2742">
                  <c:v>43286</c:v>
                </c:pt>
                <c:pt idx="2743">
                  <c:v>43287</c:v>
                </c:pt>
                <c:pt idx="2744">
                  <c:v>43288</c:v>
                </c:pt>
                <c:pt idx="2745">
                  <c:v>43289</c:v>
                </c:pt>
                <c:pt idx="2746">
                  <c:v>43290</c:v>
                </c:pt>
                <c:pt idx="2747">
                  <c:v>43291</c:v>
                </c:pt>
                <c:pt idx="2748">
                  <c:v>43292</c:v>
                </c:pt>
                <c:pt idx="2749">
                  <c:v>43293</c:v>
                </c:pt>
                <c:pt idx="2750">
                  <c:v>43294</c:v>
                </c:pt>
                <c:pt idx="2751">
                  <c:v>43295</c:v>
                </c:pt>
                <c:pt idx="2752">
                  <c:v>43296</c:v>
                </c:pt>
                <c:pt idx="2753">
                  <c:v>43297</c:v>
                </c:pt>
                <c:pt idx="2754">
                  <c:v>43298</c:v>
                </c:pt>
                <c:pt idx="2755">
                  <c:v>43299</c:v>
                </c:pt>
                <c:pt idx="2756">
                  <c:v>43300</c:v>
                </c:pt>
                <c:pt idx="2757">
                  <c:v>43301</c:v>
                </c:pt>
                <c:pt idx="2758">
                  <c:v>43302</c:v>
                </c:pt>
                <c:pt idx="2759">
                  <c:v>43303</c:v>
                </c:pt>
                <c:pt idx="2760">
                  <c:v>43304</c:v>
                </c:pt>
                <c:pt idx="2761">
                  <c:v>43305</c:v>
                </c:pt>
                <c:pt idx="2762">
                  <c:v>43306</c:v>
                </c:pt>
                <c:pt idx="2763">
                  <c:v>43307</c:v>
                </c:pt>
                <c:pt idx="2764">
                  <c:v>43308</c:v>
                </c:pt>
                <c:pt idx="2765">
                  <c:v>43309</c:v>
                </c:pt>
                <c:pt idx="2766">
                  <c:v>43310</c:v>
                </c:pt>
                <c:pt idx="2767">
                  <c:v>43311</c:v>
                </c:pt>
                <c:pt idx="2768">
                  <c:v>43312</c:v>
                </c:pt>
                <c:pt idx="2769">
                  <c:v>43313</c:v>
                </c:pt>
                <c:pt idx="2770">
                  <c:v>43314</c:v>
                </c:pt>
                <c:pt idx="2771">
                  <c:v>43315</c:v>
                </c:pt>
                <c:pt idx="2772">
                  <c:v>43316</c:v>
                </c:pt>
                <c:pt idx="2773">
                  <c:v>43317</c:v>
                </c:pt>
                <c:pt idx="2774">
                  <c:v>43318</c:v>
                </c:pt>
                <c:pt idx="2775">
                  <c:v>43319</c:v>
                </c:pt>
                <c:pt idx="2776">
                  <c:v>43320</c:v>
                </c:pt>
                <c:pt idx="2777">
                  <c:v>43321</c:v>
                </c:pt>
                <c:pt idx="2778">
                  <c:v>43322</c:v>
                </c:pt>
                <c:pt idx="2779">
                  <c:v>43323</c:v>
                </c:pt>
                <c:pt idx="2780">
                  <c:v>43324</c:v>
                </c:pt>
                <c:pt idx="2781">
                  <c:v>43325</c:v>
                </c:pt>
                <c:pt idx="2782">
                  <c:v>43326</c:v>
                </c:pt>
                <c:pt idx="2783">
                  <c:v>43327</c:v>
                </c:pt>
                <c:pt idx="2784">
                  <c:v>43328</c:v>
                </c:pt>
                <c:pt idx="2785">
                  <c:v>43329</c:v>
                </c:pt>
                <c:pt idx="2786">
                  <c:v>43330</c:v>
                </c:pt>
                <c:pt idx="2787">
                  <c:v>43331</c:v>
                </c:pt>
                <c:pt idx="2788">
                  <c:v>43332</c:v>
                </c:pt>
                <c:pt idx="2789">
                  <c:v>43333</c:v>
                </c:pt>
                <c:pt idx="2790">
                  <c:v>43334</c:v>
                </c:pt>
                <c:pt idx="2791">
                  <c:v>43335</c:v>
                </c:pt>
                <c:pt idx="2792">
                  <c:v>43336</c:v>
                </c:pt>
                <c:pt idx="2793">
                  <c:v>43337</c:v>
                </c:pt>
                <c:pt idx="2794">
                  <c:v>43338</c:v>
                </c:pt>
                <c:pt idx="2795">
                  <c:v>43339</c:v>
                </c:pt>
                <c:pt idx="2796">
                  <c:v>43340</c:v>
                </c:pt>
                <c:pt idx="2797">
                  <c:v>43341</c:v>
                </c:pt>
                <c:pt idx="2798">
                  <c:v>43342</c:v>
                </c:pt>
                <c:pt idx="2799">
                  <c:v>43343</c:v>
                </c:pt>
                <c:pt idx="2800">
                  <c:v>43344</c:v>
                </c:pt>
                <c:pt idx="2801">
                  <c:v>43345</c:v>
                </c:pt>
                <c:pt idx="2802">
                  <c:v>43346</c:v>
                </c:pt>
                <c:pt idx="2803">
                  <c:v>43347</c:v>
                </c:pt>
                <c:pt idx="2804">
                  <c:v>43348</c:v>
                </c:pt>
                <c:pt idx="2805">
                  <c:v>43349</c:v>
                </c:pt>
                <c:pt idx="2806">
                  <c:v>43350</c:v>
                </c:pt>
                <c:pt idx="2807">
                  <c:v>43351</c:v>
                </c:pt>
                <c:pt idx="2808">
                  <c:v>43352</c:v>
                </c:pt>
                <c:pt idx="2809">
                  <c:v>43353</c:v>
                </c:pt>
                <c:pt idx="2810">
                  <c:v>43354</c:v>
                </c:pt>
                <c:pt idx="2811">
                  <c:v>43355</c:v>
                </c:pt>
                <c:pt idx="2812">
                  <c:v>43356</c:v>
                </c:pt>
                <c:pt idx="2813">
                  <c:v>43357</c:v>
                </c:pt>
                <c:pt idx="2814">
                  <c:v>43358</c:v>
                </c:pt>
                <c:pt idx="2815">
                  <c:v>43359</c:v>
                </c:pt>
                <c:pt idx="2816">
                  <c:v>43360</c:v>
                </c:pt>
                <c:pt idx="2817">
                  <c:v>43361</c:v>
                </c:pt>
                <c:pt idx="2818">
                  <c:v>43362</c:v>
                </c:pt>
                <c:pt idx="2819">
                  <c:v>43363</c:v>
                </c:pt>
                <c:pt idx="2820">
                  <c:v>43364</c:v>
                </c:pt>
                <c:pt idx="2821">
                  <c:v>43365</c:v>
                </c:pt>
                <c:pt idx="2822">
                  <c:v>43366</c:v>
                </c:pt>
                <c:pt idx="2823">
                  <c:v>43367</c:v>
                </c:pt>
                <c:pt idx="2824">
                  <c:v>43368</c:v>
                </c:pt>
                <c:pt idx="2825">
                  <c:v>43369</c:v>
                </c:pt>
                <c:pt idx="2826">
                  <c:v>43370</c:v>
                </c:pt>
                <c:pt idx="2827">
                  <c:v>43371</c:v>
                </c:pt>
                <c:pt idx="2828">
                  <c:v>43372</c:v>
                </c:pt>
                <c:pt idx="2829">
                  <c:v>43373</c:v>
                </c:pt>
                <c:pt idx="2830">
                  <c:v>43374</c:v>
                </c:pt>
                <c:pt idx="2831">
                  <c:v>43375</c:v>
                </c:pt>
                <c:pt idx="2832">
                  <c:v>43376</c:v>
                </c:pt>
                <c:pt idx="2833">
                  <c:v>43377</c:v>
                </c:pt>
                <c:pt idx="2834">
                  <c:v>43378</c:v>
                </c:pt>
                <c:pt idx="2835">
                  <c:v>43379</c:v>
                </c:pt>
                <c:pt idx="2836">
                  <c:v>43380</c:v>
                </c:pt>
                <c:pt idx="2837">
                  <c:v>43381</c:v>
                </c:pt>
                <c:pt idx="2838">
                  <c:v>43382</c:v>
                </c:pt>
                <c:pt idx="2839">
                  <c:v>43383</c:v>
                </c:pt>
                <c:pt idx="2840">
                  <c:v>43384</c:v>
                </c:pt>
                <c:pt idx="2841">
                  <c:v>43385</c:v>
                </c:pt>
                <c:pt idx="2842">
                  <c:v>43386</c:v>
                </c:pt>
                <c:pt idx="2843">
                  <c:v>43387</c:v>
                </c:pt>
                <c:pt idx="2844">
                  <c:v>43388</c:v>
                </c:pt>
                <c:pt idx="2845">
                  <c:v>43389</c:v>
                </c:pt>
                <c:pt idx="2846">
                  <c:v>43390</c:v>
                </c:pt>
                <c:pt idx="2847">
                  <c:v>43391</c:v>
                </c:pt>
                <c:pt idx="2848">
                  <c:v>43392</c:v>
                </c:pt>
                <c:pt idx="2849">
                  <c:v>43393</c:v>
                </c:pt>
                <c:pt idx="2850">
                  <c:v>43394</c:v>
                </c:pt>
                <c:pt idx="2851">
                  <c:v>43395</c:v>
                </c:pt>
                <c:pt idx="2852">
                  <c:v>43396</c:v>
                </c:pt>
                <c:pt idx="2853">
                  <c:v>43397</c:v>
                </c:pt>
                <c:pt idx="2854">
                  <c:v>43398</c:v>
                </c:pt>
                <c:pt idx="2855">
                  <c:v>43399</c:v>
                </c:pt>
                <c:pt idx="2856">
                  <c:v>43400</c:v>
                </c:pt>
                <c:pt idx="2857">
                  <c:v>43401</c:v>
                </c:pt>
                <c:pt idx="2858">
                  <c:v>43402</c:v>
                </c:pt>
                <c:pt idx="2859">
                  <c:v>43403</c:v>
                </c:pt>
                <c:pt idx="2860">
                  <c:v>43404</c:v>
                </c:pt>
                <c:pt idx="2861">
                  <c:v>43405</c:v>
                </c:pt>
                <c:pt idx="2862">
                  <c:v>43406</c:v>
                </c:pt>
                <c:pt idx="2863">
                  <c:v>43407</c:v>
                </c:pt>
                <c:pt idx="2864">
                  <c:v>43408</c:v>
                </c:pt>
                <c:pt idx="2865">
                  <c:v>43409</c:v>
                </c:pt>
                <c:pt idx="2866">
                  <c:v>43410</c:v>
                </c:pt>
                <c:pt idx="2867">
                  <c:v>43411</c:v>
                </c:pt>
                <c:pt idx="2868">
                  <c:v>43412</c:v>
                </c:pt>
                <c:pt idx="2869">
                  <c:v>43413</c:v>
                </c:pt>
                <c:pt idx="2870">
                  <c:v>43414</c:v>
                </c:pt>
                <c:pt idx="2871">
                  <c:v>43415</c:v>
                </c:pt>
                <c:pt idx="2872">
                  <c:v>43416</c:v>
                </c:pt>
                <c:pt idx="2873">
                  <c:v>43417</c:v>
                </c:pt>
                <c:pt idx="2874">
                  <c:v>43418</c:v>
                </c:pt>
                <c:pt idx="2875">
                  <c:v>43419</c:v>
                </c:pt>
                <c:pt idx="2876">
                  <c:v>43420</c:v>
                </c:pt>
                <c:pt idx="2877">
                  <c:v>43421</c:v>
                </c:pt>
                <c:pt idx="2878">
                  <c:v>43422</c:v>
                </c:pt>
                <c:pt idx="2879">
                  <c:v>43423</c:v>
                </c:pt>
                <c:pt idx="2880">
                  <c:v>43424</c:v>
                </c:pt>
                <c:pt idx="2881">
                  <c:v>43425</c:v>
                </c:pt>
                <c:pt idx="2882">
                  <c:v>43426</c:v>
                </c:pt>
                <c:pt idx="2883">
                  <c:v>43427</c:v>
                </c:pt>
                <c:pt idx="2884">
                  <c:v>43428</c:v>
                </c:pt>
                <c:pt idx="2885">
                  <c:v>43429</c:v>
                </c:pt>
                <c:pt idx="2886">
                  <c:v>43430</c:v>
                </c:pt>
                <c:pt idx="2887">
                  <c:v>43431</c:v>
                </c:pt>
                <c:pt idx="2888">
                  <c:v>43432</c:v>
                </c:pt>
                <c:pt idx="2889">
                  <c:v>43433</c:v>
                </c:pt>
                <c:pt idx="2890">
                  <c:v>43434</c:v>
                </c:pt>
                <c:pt idx="2891">
                  <c:v>43435</c:v>
                </c:pt>
                <c:pt idx="2892">
                  <c:v>43436</c:v>
                </c:pt>
                <c:pt idx="2893">
                  <c:v>43437</c:v>
                </c:pt>
                <c:pt idx="2894">
                  <c:v>43438</c:v>
                </c:pt>
                <c:pt idx="2895">
                  <c:v>43439</c:v>
                </c:pt>
                <c:pt idx="2896">
                  <c:v>43440</c:v>
                </c:pt>
                <c:pt idx="2897">
                  <c:v>43441</c:v>
                </c:pt>
                <c:pt idx="2898">
                  <c:v>43442</c:v>
                </c:pt>
                <c:pt idx="2899">
                  <c:v>43443</c:v>
                </c:pt>
                <c:pt idx="2900">
                  <c:v>43444</c:v>
                </c:pt>
                <c:pt idx="2901">
                  <c:v>43445</c:v>
                </c:pt>
                <c:pt idx="2902">
                  <c:v>43446</c:v>
                </c:pt>
                <c:pt idx="2903">
                  <c:v>43447</c:v>
                </c:pt>
                <c:pt idx="2904">
                  <c:v>43448</c:v>
                </c:pt>
                <c:pt idx="2905">
                  <c:v>43449</c:v>
                </c:pt>
                <c:pt idx="2906">
                  <c:v>43450</c:v>
                </c:pt>
                <c:pt idx="2907">
                  <c:v>43451</c:v>
                </c:pt>
                <c:pt idx="2908">
                  <c:v>43452</c:v>
                </c:pt>
                <c:pt idx="2909">
                  <c:v>43453</c:v>
                </c:pt>
                <c:pt idx="2910">
                  <c:v>43454</c:v>
                </c:pt>
                <c:pt idx="2911">
                  <c:v>43455</c:v>
                </c:pt>
                <c:pt idx="2912">
                  <c:v>43456</c:v>
                </c:pt>
                <c:pt idx="2913">
                  <c:v>43457</c:v>
                </c:pt>
                <c:pt idx="2914">
                  <c:v>43458</c:v>
                </c:pt>
                <c:pt idx="2915">
                  <c:v>43459</c:v>
                </c:pt>
                <c:pt idx="2916">
                  <c:v>43460</c:v>
                </c:pt>
                <c:pt idx="2917">
                  <c:v>43461</c:v>
                </c:pt>
                <c:pt idx="2918">
                  <c:v>43462</c:v>
                </c:pt>
                <c:pt idx="2919">
                  <c:v>43463</c:v>
                </c:pt>
                <c:pt idx="2920">
                  <c:v>43464</c:v>
                </c:pt>
                <c:pt idx="2921">
                  <c:v>43465</c:v>
                </c:pt>
                <c:pt idx="2922">
                  <c:v>43466</c:v>
                </c:pt>
                <c:pt idx="2923">
                  <c:v>43467</c:v>
                </c:pt>
                <c:pt idx="2924">
                  <c:v>43468</c:v>
                </c:pt>
                <c:pt idx="2925">
                  <c:v>43469</c:v>
                </c:pt>
                <c:pt idx="2926">
                  <c:v>43470</c:v>
                </c:pt>
                <c:pt idx="2927">
                  <c:v>43471</c:v>
                </c:pt>
                <c:pt idx="2928">
                  <c:v>43472</c:v>
                </c:pt>
                <c:pt idx="2929">
                  <c:v>43473</c:v>
                </c:pt>
                <c:pt idx="2930">
                  <c:v>43474</c:v>
                </c:pt>
                <c:pt idx="2931">
                  <c:v>43475</c:v>
                </c:pt>
                <c:pt idx="2932">
                  <c:v>43476</c:v>
                </c:pt>
                <c:pt idx="2933">
                  <c:v>43477</c:v>
                </c:pt>
                <c:pt idx="2934">
                  <c:v>43478</c:v>
                </c:pt>
                <c:pt idx="2935">
                  <c:v>43479</c:v>
                </c:pt>
                <c:pt idx="2936">
                  <c:v>43480</c:v>
                </c:pt>
                <c:pt idx="2937">
                  <c:v>43481</c:v>
                </c:pt>
                <c:pt idx="2938">
                  <c:v>43482</c:v>
                </c:pt>
                <c:pt idx="2939">
                  <c:v>43483</c:v>
                </c:pt>
                <c:pt idx="2940">
                  <c:v>43484</c:v>
                </c:pt>
                <c:pt idx="2941">
                  <c:v>43485</c:v>
                </c:pt>
                <c:pt idx="2942">
                  <c:v>43486</c:v>
                </c:pt>
                <c:pt idx="2943">
                  <c:v>43487</c:v>
                </c:pt>
                <c:pt idx="2944">
                  <c:v>43488</c:v>
                </c:pt>
                <c:pt idx="2945">
                  <c:v>43489</c:v>
                </c:pt>
                <c:pt idx="2946">
                  <c:v>43490</c:v>
                </c:pt>
                <c:pt idx="2947">
                  <c:v>43491</c:v>
                </c:pt>
                <c:pt idx="2948">
                  <c:v>43492</c:v>
                </c:pt>
                <c:pt idx="2949">
                  <c:v>43493</c:v>
                </c:pt>
                <c:pt idx="2950">
                  <c:v>43494</c:v>
                </c:pt>
                <c:pt idx="2951">
                  <c:v>43495</c:v>
                </c:pt>
                <c:pt idx="2952">
                  <c:v>43496</c:v>
                </c:pt>
                <c:pt idx="2953">
                  <c:v>43497</c:v>
                </c:pt>
                <c:pt idx="2954">
                  <c:v>43498</c:v>
                </c:pt>
                <c:pt idx="2955">
                  <c:v>43499</c:v>
                </c:pt>
                <c:pt idx="2956">
                  <c:v>43500</c:v>
                </c:pt>
                <c:pt idx="2957">
                  <c:v>43501</c:v>
                </c:pt>
                <c:pt idx="2958">
                  <c:v>43502</c:v>
                </c:pt>
                <c:pt idx="2959">
                  <c:v>43503</c:v>
                </c:pt>
                <c:pt idx="2960">
                  <c:v>43504</c:v>
                </c:pt>
                <c:pt idx="2961">
                  <c:v>43505</c:v>
                </c:pt>
                <c:pt idx="2962">
                  <c:v>43506</c:v>
                </c:pt>
                <c:pt idx="2963">
                  <c:v>43507</c:v>
                </c:pt>
                <c:pt idx="2964">
                  <c:v>43508</c:v>
                </c:pt>
                <c:pt idx="2965">
                  <c:v>43509</c:v>
                </c:pt>
                <c:pt idx="2966">
                  <c:v>43510</c:v>
                </c:pt>
                <c:pt idx="2967">
                  <c:v>43511</c:v>
                </c:pt>
                <c:pt idx="2968">
                  <c:v>43512</c:v>
                </c:pt>
                <c:pt idx="2969">
                  <c:v>43513</c:v>
                </c:pt>
                <c:pt idx="2970">
                  <c:v>43514</c:v>
                </c:pt>
                <c:pt idx="2971">
                  <c:v>43515</c:v>
                </c:pt>
                <c:pt idx="2972">
                  <c:v>43516</c:v>
                </c:pt>
                <c:pt idx="2973">
                  <c:v>43517</c:v>
                </c:pt>
                <c:pt idx="2974">
                  <c:v>43518</c:v>
                </c:pt>
                <c:pt idx="2975">
                  <c:v>43519</c:v>
                </c:pt>
                <c:pt idx="2976">
                  <c:v>43520</c:v>
                </c:pt>
                <c:pt idx="2977">
                  <c:v>43521</c:v>
                </c:pt>
                <c:pt idx="2978">
                  <c:v>43522</c:v>
                </c:pt>
                <c:pt idx="2979">
                  <c:v>43523</c:v>
                </c:pt>
                <c:pt idx="2980">
                  <c:v>43524</c:v>
                </c:pt>
                <c:pt idx="2981">
                  <c:v>43525</c:v>
                </c:pt>
                <c:pt idx="2982">
                  <c:v>43526</c:v>
                </c:pt>
                <c:pt idx="2983">
                  <c:v>43527</c:v>
                </c:pt>
                <c:pt idx="2984">
                  <c:v>43528</c:v>
                </c:pt>
                <c:pt idx="2985">
                  <c:v>43529</c:v>
                </c:pt>
                <c:pt idx="2986">
                  <c:v>43530</c:v>
                </c:pt>
                <c:pt idx="2987">
                  <c:v>43531</c:v>
                </c:pt>
                <c:pt idx="2988">
                  <c:v>43532</c:v>
                </c:pt>
                <c:pt idx="2989">
                  <c:v>43533</c:v>
                </c:pt>
                <c:pt idx="2990">
                  <c:v>43534</c:v>
                </c:pt>
                <c:pt idx="2991">
                  <c:v>43535</c:v>
                </c:pt>
                <c:pt idx="2992">
                  <c:v>43536</c:v>
                </c:pt>
                <c:pt idx="2993">
                  <c:v>43537</c:v>
                </c:pt>
                <c:pt idx="2994">
                  <c:v>43538</c:v>
                </c:pt>
                <c:pt idx="2995">
                  <c:v>43539</c:v>
                </c:pt>
                <c:pt idx="2996">
                  <c:v>43540</c:v>
                </c:pt>
                <c:pt idx="2997">
                  <c:v>43541</c:v>
                </c:pt>
                <c:pt idx="2998">
                  <c:v>43542</c:v>
                </c:pt>
                <c:pt idx="2999">
                  <c:v>43543</c:v>
                </c:pt>
                <c:pt idx="3000">
                  <c:v>43544</c:v>
                </c:pt>
                <c:pt idx="3001">
                  <c:v>43545</c:v>
                </c:pt>
                <c:pt idx="3002">
                  <c:v>43546</c:v>
                </c:pt>
                <c:pt idx="3003">
                  <c:v>43547</c:v>
                </c:pt>
                <c:pt idx="3004">
                  <c:v>43548</c:v>
                </c:pt>
                <c:pt idx="3005">
                  <c:v>43549</c:v>
                </c:pt>
                <c:pt idx="3006">
                  <c:v>43550</c:v>
                </c:pt>
                <c:pt idx="3007">
                  <c:v>43551</c:v>
                </c:pt>
                <c:pt idx="3008">
                  <c:v>43552</c:v>
                </c:pt>
                <c:pt idx="3009">
                  <c:v>43553</c:v>
                </c:pt>
                <c:pt idx="3010">
                  <c:v>43554</c:v>
                </c:pt>
                <c:pt idx="3011">
                  <c:v>43555</c:v>
                </c:pt>
                <c:pt idx="3012">
                  <c:v>43556</c:v>
                </c:pt>
                <c:pt idx="3013">
                  <c:v>43557</c:v>
                </c:pt>
                <c:pt idx="3014">
                  <c:v>43558</c:v>
                </c:pt>
                <c:pt idx="3015">
                  <c:v>43559</c:v>
                </c:pt>
                <c:pt idx="3016">
                  <c:v>43560</c:v>
                </c:pt>
                <c:pt idx="3017">
                  <c:v>43561</c:v>
                </c:pt>
                <c:pt idx="3018">
                  <c:v>43562</c:v>
                </c:pt>
                <c:pt idx="3019">
                  <c:v>43563</c:v>
                </c:pt>
                <c:pt idx="3020">
                  <c:v>43564</c:v>
                </c:pt>
                <c:pt idx="3021">
                  <c:v>43565</c:v>
                </c:pt>
                <c:pt idx="3022">
                  <c:v>43566</c:v>
                </c:pt>
                <c:pt idx="3023">
                  <c:v>43567</c:v>
                </c:pt>
                <c:pt idx="3024">
                  <c:v>43568</c:v>
                </c:pt>
                <c:pt idx="3025">
                  <c:v>43569</c:v>
                </c:pt>
                <c:pt idx="3026">
                  <c:v>43570</c:v>
                </c:pt>
                <c:pt idx="3027">
                  <c:v>43571</c:v>
                </c:pt>
                <c:pt idx="3028">
                  <c:v>43572</c:v>
                </c:pt>
                <c:pt idx="3029">
                  <c:v>43573</c:v>
                </c:pt>
                <c:pt idx="3030">
                  <c:v>43574</c:v>
                </c:pt>
                <c:pt idx="3031">
                  <c:v>43575</c:v>
                </c:pt>
                <c:pt idx="3032">
                  <c:v>43576</c:v>
                </c:pt>
                <c:pt idx="3033">
                  <c:v>43577</c:v>
                </c:pt>
                <c:pt idx="3034">
                  <c:v>43578</c:v>
                </c:pt>
                <c:pt idx="3035">
                  <c:v>43579</c:v>
                </c:pt>
                <c:pt idx="3036">
                  <c:v>43580</c:v>
                </c:pt>
                <c:pt idx="3037">
                  <c:v>43581</c:v>
                </c:pt>
                <c:pt idx="3038">
                  <c:v>43582</c:v>
                </c:pt>
                <c:pt idx="3039">
                  <c:v>43583</c:v>
                </c:pt>
                <c:pt idx="3040">
                  <c:v>43584</c:v>
                </c:pt>
                <c:pt idx="3041">
                  <c:v>43585</c:v>
                </c:pt>
                <c:pt idx="3042">
                  <c:v>43586</c:v>
                </c:pt>
                <c:pt idx="3043">
                  <c:v>43587</c:v>
                </c:pt>
                <c:pt idx="3044">
                  <c:v>43588</c:v>
                </c:pt>
                <c:pt idx="3045">
                  <c:v>43589</c:v>
                </c:pt>
                <c:pt idx="3046">
                  <c:v>43590</c:v>
                </c:pt>
                <c:pt idx="3047">
                  <c:v>43591</c:v>
                </c:pt>
                <c:pt idx="3048">
                  <c:v>43592</c:v>
                </c:pt>
                <c:pt idx="3049">
                  <c:v>43593</c:v>
                </c:pt>
                <c:pt idx="3050">
                  <c:v>43594</c:v>
                </c:pt>
                <c:pt idx="3051">
                  <c:v>43595</c:v>
                </c:pt>
                <c:pt idx="3052">
                  <c:v>43596</c:v>
                </c:pt>
                <c:pt idx="3053">
                  <c:v>43597</c:v>
                </c:pt>
                <c:pt idx="3054">
                  <c:v>43598</c:v>
                </c:pt>
                <c:pt idx="3055">
                  <c:v>43599</c:v>
                </c:pt>
                <c:pt idx="3056">
                  <c:v>43600</c:v>
                </c:pt>
                <c:pt idx="3057">
                  <c:v>43601</c:v>
                </c:pt>
                <c:pt idx="3058">
                  <c:v>43602</c:v>
                </c:pt>
                <c:pt idx="3059">
                  <c:v>43603</c:v>
                </c:pt>
                <c:pt idx="3060">
                  <c:v>43604</c:v>
                </c:pt>
                <c:pt idx="3061">
                  <c:v>43605</c:v>
                </c:pt>
                <c:pt idx="3062">
                  <c:v>43606</c:v>
                </c:pt>
                <c:pt idx="3063">
                  <c:v>43607</c:v>
                </c:pt>
                <c:pt idx="3064">
                  <c:v>43608</c:v>
                </c:pt>
                <c:pt idx="3065">
                  <c:v>43609</c:v>
                </c:pt>
                <c:pt idx="3066">
                  <c:v>43610</c:v>
                </c:pt>
                <c:pt idx="3067">
                  <c:v>43611</c:v>
                </c:pt>
                <c:pt idx="3068">
                  <c:v>43612</c:v>
                </c:pt>
                <c:pt idx="3069">
                  <c:v>43613</c:v>
                </c:pt>
                <c:pt idx="3070">
                  <c:v>43614</c:v>
                </c:pt>
                <c:pt idx="3071">
                  <c:v>43615</c:v>
                </c:pt>
                <c:pt idx="3072">
                  <c:v>43616</c:v>
                </c:pt>
                <c:pt idx="3073">
                  <c:v>43617</c:v>
                </c:pt>
                <c:pt idx="3074">
                  <c:v>43618</c:v>
                </c:pt>
                <c:pt idx="3075">
                  <c:v>43619</c:v>
                </c:pt>
                <c:pt idx="3076">
                  <c:v>43620</c:v>
                </c:pt>
                <c:pt idx="3077">
                  <c:v>43621</c:v>
                </c:pt>
                <c:pt idx="3078">
                  <c:v>43622</c:v>
                </c:pt>
                <c:pt idx="3079">
                  <c:v>43623</c:v>
                </c:pt>
                <c:pt idx="3080">
                  <c:v>43624</c:v>
                </c:pt>
                <c:pt idx="3081">
                  <c:v>43625</c:v>
                </c:pt>
                <c:pt idx="3082">
                  <c:v>43626</c:v>
                </c:pt>
                <c:pt idx="3083">
                  <c:v>43627</c:v>
                </c:pt>
                <c:pt idx="3084">
                  <c:v>43628</c:v>
                </c:pt>
                <c:pt idx="3085">
                  <c:v>43629</c:v>
                </c:pt>
                <c:pt idx="3086">
                  <c:v>43630</c:v>
                </c:pt>
                <c:pt idx="3087">
                  <c:v>43631</c:v>
                </c:pt>
                <c:pt idx="3088">
                  <c:v>43632</c:v>
                </c:pt>
                <c:pt idx="3089">
                  <c:v>43633</c:v>
                </c:pt>
                <c:pt idx="3090">
                  <c:v>43634</c:v>
                </c:pt>
                <c:pt idx="3091">
                  <c:v>43635</c:v>
                </c:pt>
                <c:pt idx="3092">
                  <c:v>43636</c:v>
                </c:pt>
                <c:pt idx="3093">
                  <c:v>43637</c:v>
                </c:pt>
                <c:pt idx="3094">
                  <c:v>43638</c:v>
                </c:pt>
                <c:pt idx="3095">
                  <c:v>43639</c:v>
                </c:pt>
                <c:pt idx="3096">
                  <c:v>43640</c:v>
                </c:pt>
                <c:pt idx="3097">
                  <c:v>43641</c:v>
                </c:pt>
                <c:pt idx="3098">
                  <c:v>43642</c:v>
                </c:pt>
                <c:pt idx="3099">
                  <c:v>43643</c:v>
                </c:pt>
                <c:pt idx="3100">
                  <c:v>43644</c:v>
                </c:pt>
                <c:pt idx="3101">
                  <c:v>43645</c:v>
                </c:pt>
                <c:pt idx="3102">
                  <c:v>43646</c:v>
                </c:pt>
                <c:pt idx="3103">
                  <c:v>43647</c:v>
                </c:pt>
                <c:pt idx="3104">
                  <c:v>43648</c:v>
                </c:pt>
                <c:pt idx="3105">
                  <c:v>43649</c:v>
                </c:pt>
                <c:pt idx="3106">
                  <c:v>43650</c:v>
                </c:pt>
                <c:pt idx="3107">
                  <c:v>43651</c:v>
                </c:pt>
                <c:pt idx="3108">
                  <c:v>43652</c:v>
                </c:pt>
                <c:pt idx="3109">
                  <c:v>43653</c:v>
                </c:pt>
                <c:pt idx="3110">
                  <c:v>43654</c:v>
                </c:pt>
                <c:pt idx="3111">
                  <c:v>43655</c:v>
                </c:pt>
                <c:pt idx="3112">
                  <c:v>43656</c:v>
                </c:pt>
                <c:pt idx="3113">
                  <c:v>43657</c:v>
                </c:pt>
                <c:pt idx="3114">
                  <c:v>43658</c:v>
                </c:pt>
                <c:pt idx="3115">
                  <c:v>43659</c:v>
                </c:pt>
                <c:pt idx="3116">
                  <c:v>43660</c:v>
                </c:pt>
                <c:pt idx="3117">
                  <c:v>43661</c:v>
                </c:pt>
                <c:pt idx="3118">
                  <c:v>43662</c:v>
                </c:pt>
                <c:pt idx="3119">
                  <c:v>43663</c:v>
                </c:pt>
                <c:pt idx="3120">
                  <c:v>43664</c:v>
                </c:pt>
                <c:pt idx="3121">
                  <c:v>43665</c:v>
                </c:pt>
                <c:pt idx="3122">
                  <c:v>43666</c:v>
                </c:pt>
                <c:pt idx="3123">
                  <c:v>43667</c:v>
                </c:pt>
                <c:pt idx="3124">
                  <c:v>43668</c:v>
                </c:pt>
                <c:pt idx="3125">
                  <c:v>43669</c:v>
                </c:pt>
                <c:pt idx="3126">
                  <c:v>43670</c:v>
                </c:pt>
                <c:pt idx="3127">
                  <c:v>43671</c:v>
                </c:pt>
                <c:pt idx="3128">
                  <c:v>43672</c:v>
                </c:pt>
                <c:pt idx="3129">
                  <c:v>43673</c:v>
                </c:pt>
                <c:pt idx="3130">
                  <c:v>43674</c:v>
                </c:pt>
                <c:pt idx="3131">
                  <c:v>43675</c:v>
                </c:pt>
                <c:pt idx="3132">
                  <c:v>43676</c:v>
                </c:pt>
                <c:pt idx="3133">
                  <c:v>43677</c:v>
                </c:pt>
                <c:pt idx="3134">
                  <c:v>43678</c:v>
                </c:pt>
                <c:pt idx="3135">
                  <c:v>43679</c:v>
                </c:pt>
                <c:pt idx="3136">
                  <c:v>43680</c:v>
                </c:pt>
                <c:pt idx="3137">
                  <c:v>43681</c:v>
                </c:pt>
                <c:pt idx="3138">
                  <c:v>43682</c:v>
                </c:pt>
                <c:pt idx="3139">
                  <c:v>43683</c:v>
                </c:pt>
                <c:pt idx="3140">
                  <c:v>43684</c:v>
                </c:pt>
                <c:pt idx="3141">
                  <c:v>43685</c:v>
                </c:pt>
                <c:pt idx="3142">
                  <c:v>43686</c:v>
                </c:pt>
                <c:pt idx="3143">
                  <c:v>43687</c:v>
                </c:pt>
                <c:pt idx="3144">
                  <c:v>43688</c:v>
                </c:pt>
                <c:pt idx="3145">
                  <c:v>43689</c:v>
                </c:pt>
                <c:pt idx="3146">
                  <c:v>43690</c:v>
                </c:pt>
                <c:pt idx="3147">
                  <c:v>43691</c:v>
                </c:pt>
                <c:pt idx="3148">
                  <c:v>43692</c:v>
                </c:pt>
                <c:pt idx="3149">
                  <c:v>43693</c:v>
                </c:pt>
                <c:pt idx="3150">
                  <c:v>43694</c:v>
                </c:pt>
                <c:pt idx="3151">
                  <c:v>43695</c:v>
                </c:pt>
                <c:pt idx="3152">
                  <c:v>43696</c:v>
                </c:pt>
                <c:pt idx="3153">
                  <c:v>43697</c:v>
                </c:pt>
                <c:pt idx="3154">
                  <c:v>43698</c:v>
                </c:pt>
                <c:pt idx="3155">
                  <c:v>43699</c:v>
                </c:pt>
                <c:pt idx="3156">
                  <c:v>43700</c:v>
                </c:pt>
                <c:pt idx="3157">
                  <c:v>43701</c:v>
                </c:pt>
                <c:pt idx="3158">
                  <c:v>43702</c:v>
                </c:pt>
                <c:pt idx="3159">
                  <c:v>43703</c:v>
                </c:pt>
                <c:pt idx="3160">
                  <c:v>43704</c:v>
                </c:pt>
                <c:pt idx="3161">
                  <c:v>43705</c:v>
                </c:pt>
                <c:pt idx="3162">
                  <c:v>43706</c:v>
                </c:pt>
                <c:pt idx="3163">
                  <c:v>43707</c:v>
                </c:pt>
                <c:pt idx="3164">
                  <c:v>43708</c:v>
                </c:pt>
                <c:pt idx="3165">
                  <c:v>43709</c:v>
                </c:pt>
                <c:pt idx="3166">
                  <c:v>43710</c:v>
                </c:pt>
                <c:pt idx="3167">
                  <c:v>43711</c:v>
                </c:pt>
                <c:pt idx="3168">
                  <c:v>43712</c:v>
                </c:pt>
                <c:pt idx="3169">
                  <c:v>43713</c:v>
                </c:pt>
                <c:pt idx="3170">
                  <c:v>43714</c:v>
                </c:pt>
                <c:pt idx="3171">
                  <c:v>43715</c:v>
                </c:pt>
                <c:pt idx="3172">
                  <c:v>43716</c:v>
                </c:pt>
                <c:pt idx="3173">
                  <c:v>43717</c:v>
                </c:pt>
                <c:pt idx="3174">
                  <c:v>43718</c:v>
                </c:pt>
                <c:pt idx="3175">
                  <c:v>43719</c:v>
                </c:pt>
                <c:pt idx="3176">
                  <c:v>43720</c:v>
                </c:pt>
                <c:pt idx="3177">
                  <c:v>43721</c:v>
                </c:pt>
                <c:pt idx="3178">
                  <c:v>43722</c:v>
                </c:pt>
                <c:pt idx="3179">
                  <c:v>43723</c:v>
                </c:pt>
                <c:pt idx="3180">
                  <c:v>43724</c:v>
                </c:pt>
                <c:pt idx="3181">
                  <c:v>43725</c:v>
                </c:pt>
                <c:pt idx="3182">
                  <c:v>43726</c:v>
                </c:pt>
                <c:pt idx="3183">
                  <c:v>43727</c:v>
                </c:pt>
                <c:pt idx="3184">
                  <c:v>43728</c:v>
                </c:pt>
                <c:pt idx="3185">
                  <c:v>43729</c:v>
                </c:pt>
                <c:pt idx="3186">
                  <c:v>43730</c:v>
                </c:pt>
                <c:pt idx="3187">
                  <c:v>43731</c:v>
                </c:pt>
                <c:pt idx="3188">
                  <c:v>43732</c:v>
                </c:pt>
                <c:pt idx="3189">
                  <c:v>43733</c:v>
                </c:pt>
                <c:pt idx="3190">
                  <c:v>43734</c:v>
                </c:pt>
                <c:pt idx="3191">
                  <c:v>43735</c:v>
                </c:pt>
                <c:pt idx="3192">
                  <c:v>43736</c:v>
                </c:pt>
                <c:pt idx="3193">
                  <c:v>43737</c:v>
                </c:pt>
                <c:pt idx="3194">
                  <c:v>43738</c:v>
                </c:pt>
                <c:pt idx="3195">
                  <c:v>43739</c:v>
                </c:pt>
                <c:pt idx="3196">
                  <c:v>43740</c:v>
                </c:pt>
                <c:pt idx="3197">
                  <c:v>43741</c:v>
                </c:pt>
                <c:pt idx="3198">
                  <c:v>43742</c:v>
                </c:pt>
                <c:pt idx="3199">
                  <c:v>43743</c:v>
                </c:pt>
                <c:pt idx="3200">
                  <c:v>43744</c:v>
                </c:pt>
                <c:pt idx="3201">
                  <c:v>43745</c:v>
                </c:pt>
                <c:pt idx="3202">
                  <c:v>43746</c:v>
                </c:pt>
                <c:pt idx="3203">
                  <c:v>43747</c:v>
                </c:pt>
                <c:pt idx="3204">
                  <c:v>43748</c:v>
                </c:pt>
                <c:pt idx="3205">
                  <c:v>43749</c:v>
                </c:pt>
                <c:pt idx="3206">
                  <c:v>43750</c:v>
                </c:pt>
                <c:pt idx="3207">
                  <c:v>43751</c:v>
                </c:pt>
                <c:pt idx="3208">
                  <c:v>43752</c:v>
                </c:pt>
                <c:pt idx="3209">
                  <c:v>43753</c:v>
                </c:pt>
                <c:pt idx="3210">
                  <c:v>43754</c:v>
                </c:pt>
                <c:pt idx="3211">
                  <c:v>43755</c:v>
                </c:pt>
                <c:pt idx="3212">
                  <c:v>43756</c:v>
                </c:pt>
                <c:pt idx="3213">
                  <c:v>43757</c:v>
                </c:pt>
                <c:pt idx="3214">
                  <c:v>43758</c:v>
                </c:pt>
                <c:pt idx="3215">
                  <c:v>43759</c:v>
                </c:pt>
                <c:pt idx="3216">
                  <c:v>43760</c:v>
                </c:pt>
                <c:pt idx="3217">
                  <c:v>43761</c:v>
                </c:pt>
                <c:pt idx="3218">
                  <c:v>43762</c:v>
                </c:pt>
                <c:pt idx="3219">
                  <c:v>43763</c:v>
                </c:pt>
                <c:pt idx="3220">
                  <c:v>43764</c:v>
                </c:pt>
                <c:pt idx="3221">
                  <c:v>43765</c:v>
                </c:pt>
                <c:pt idx="3222">
                  <c:v>43766</c:v>
                </c:pt>
                <c:pt idx="3223">
                  <c:v>43767</c:v>
                </c:pt>
                <c:pt idx="3224">
                  <c:v>43768</c:v>
                </c:pt>
                <c:pt idx="3225">
                  <c:v>43769</c:v>
                </c:pt>
                <c:pt idx="3226">
                  <c:v>43770</c:v>
                </c:pt>
                <c:pt idx="3227">
                  <c:v>43771</c:v>
                </c:pt>
                <c:pt idx="3228">
                  <c:v>43772</c:v>
                </c:pt>
                <c:pt idx="3229">
                  <c:v>43773</c:v>
                </c:pt>
                <c:pt idx="3230">
                  <c:v>43774</c:v>
                </c:pt>
                <c:pt idx="3231">
                  <c:v>43775</c:v>
                </c:pt>
                <c:pt idx="3232">
                  <c:v>43776</c:v>
                </c:pt>
                <c:pt idx="3233">
                  <c:v>43777</c:v>
                </c:pt>
                <c:pt idx="3234">
                  <c:v>43778</c:v>
                </c:pt>
                <c:pt idx="3235">
                  <c:v>43779</c:v>
                </c:pt>
                <c:pt idx="3236">
                  <c:v>43780</c:v>
                </c:pt>
                <c:pt idx="3237">
                  <c:v>43781</c:v>
                </c:pt>
                <c:pt idx="3238">
                  <c:v>43782</c:v>
                </c:pt>
                <c:pt idx="3239">
                  <c:v>43783</c:v>
                </c:pt>
                <c:pt idx="3240">
                  <c:v>43784</c:v>
                </c:pt>
                <c:pt idx="3241">
                  <c:v>43785</c:v>
                </c:pt>
                <c:pt idx="3242">
                  <c:v>43786</c:v>
                </c:pt>
                <c:pt idx="3243">
                  <c:v>43787</c:v>
                </c:pt>
                <c:pt idx="3244">
                  <c:v>43788</c:v>
                </c:pt>
                <c:pt idx="3245">
                  <c:v>43789</c:v>
                </c:pt>
                <c:pt idx="3246">
                  <c:v>43790</c:v>
                </c:pt>
                <c:pt idx="3247">
                  <c:v>43791</c:v>
                </c:pt>
                <c:pt idx="3248">
                  <c:v>43792</c:v>
                </c:pt>
                <c:pt idx="3249">
                  <c:v>43793</c:v>
                </c:pt>
                <c:pt idx="3250">
                  <c:v>43794</c:v>
                </c:pt>
                <c:pt idx="3251">
                  <c:v>43795</c:v>
                </c:pt>
                <c:pt idx="3252">
                  <c:v>43796</c:v>
                </c:pt>
                <c:pt idx="3253">
                  <c:v>43797</c:v>
                </c:pt>
                <c:pt idx="3254">
                  <c:v>43798</c:v>
                </c:pt>
                <c:pt idx="3255">
                  <c:v>43799</c:v>
                </c:pt>
                <c:pt idx="3256">
                  <c:v>43800</c:v>
                </c:pt>
                <c:pt idx="3257">
                  <c:v>43801</c:v>
                </c:pt>
                <c:pt idx="3258">
                  <c:v>43802</c:v>
                </c:pt>
                <c:pt idx="3259">
                  <c:v>43803</c:v>
                </c:pt>
                <c:pt idx="3260">
                  <c:v>43804</c:v>
                </c:pt>
                <c:pt idx="3261">
                  <c:v>43805</c:v>
                </c:pt>
                <c:pt idx="3262">
                  <c:v>43806</c:v>
                </c:pt>
                <c:pt idx="3263">
                  <c:v>43807</c:v>
                </c:pt>
                <c:pt idx="3264">
                  <c:v>43808</c:v>
                </c:pt>
                <c:pt idx="3265">
                  <c:v>43809</c:v>
                </c:pt>
                <c:pt idx="3266">
                  <c:v>43810</c:v>
                </c:pt>
                <c:pt idx="3267">
                  <c:v>43811</c:v>
                </c:pt>
                <c:pt idx="3268">
                  <c:v>43812</c:v>
                </c:pt>
                <c:pt idx="3269">
                  <c:v>43813</c:v>
                </c:pt>
                <c:pt idx="3270">
                  <c:v>43814</c:v>
                </c:pt>
                <c:pt idx="3271">
                  <c:v>43815</c:v>
                </c:pt>
                <c:pt idx="3272">
                  <c:v>43816</c:v>
                </c:pt>
                <c:pt idx="3273">
                  <c:v>43817</c:v>
                </c:pt>
                <c:pt idx="3274">
                  <c:v>43818</c:v>
                </c:pt>
                <c:pt idx="3275">
                  <c:v>43819</c:v>
                </c:pt>
                <c:pt idx="3276">
                  <c:v>43820</c:v>
                </c:pt>
                <c:pt idx="3277">
                  <c:v>43821</c:v>
                </c:pt>
                <c:pt idx="3278">
                  <c:v>43822</c:v>
                </c:pt>
                <c:pt idx="3279">
                  <c:v>43823</c:v>
                </c:pt>
                <c:pt idx="3280">
                  <c:v>43824</c:v>
                </c:pt>
                <c:pt idx="3281">
                  <c:v>43825</c:v>
                </c:pt>
                <c:pt idx="3282">
                  <c:v>43826</c:v>
                </c:pt>
                <c:pt idx="3283">
                  <c:v>43827</c:v>
                </c:pt>
                <c:pt idx="3284">
                  <c:v>43828</c:v>
                </c:pt>
                <c:pt idx="3285">
                  <c:v>43829</c:v>
                </c:pt>
                <c:pt idx="3286">
                  <c:v>43830</c:v>
                </c:pt>
                <c:pt idx="3287">
                  <c:v>43831</c:v>
                </c:pt>
                <c:pt idx="3288">
                  <c:v>43832</c:v>
                </c:pt>
                <c:pt idx="3289">
                  <c:v>43833</c:v>
                </c:pt>
                <c:pt idx="3290">
                  <c:v>43834</c:v>
                </c:pt>
                <c:pt idx="3291">
                  <c:v>43835</c:v>
                </c:pt>
                <c:pt idx="3292">
                  <c:v>43836</c:v>
                </c:pt>
                <c:pt idx="3293">
                  <c:v>43837</c:v>
                </c:pt>
                <c:pt idx="3294">
                  <c:v>43838</c:v>
                </c:pt>
                <c:pt idx="3295">
                  <c:v>43839</c:v>
                </c:pt>
                <c:pt idx="3296">
                  <c:v>43840</c:v>
                </c:pt>
                <c:pt idx="3297">
                  <c:v>43841</c:v>
                </c:pt>
                <c:pt idx="3298">
                  <c:v>43842</c:v>
                </c:pt>
                <c:pt idx="3299">
                  <c:v>43843</c:v>
                </c:pt>
                <c:pt idx="3300">
                  <c:v>43844</c:v>
                </c:pt>
                <c:pt idx="3301">
                  <c:v>43845</c:v>
                </c:pt>
                <c:pt idx="3302">
                  <c:v>43846</c:v>
                </c:pt>
                <c:pt idx="3303">
                  <c:v>43847</c:v>
                </c:pt>
                <c:pt idx="3304">
                  <c:v>43848</c:v>
                </c:pt>
                <c:pt idx="3305">
                  <c:v>43849</c:v>
                </c:pt>
                <c:pt idx="3306">
                  <c:v>43850</c:v>
                </c:pt>
                <c:pt idx="3307">
                  <c:v>43851</c:v>
                </c:pt>
                <c:pt idx="3308">
                  <c:v>43852</c:v>
                </c:pt>
                <c:pt idx="3309">
                  <c:v>43853</c:v>
                </c:pt>
                <c:pt idx="3310">
                  <c:v>43854</c:v>
                </c:pt>
                <c:pt idx="3311">
                  <c:v>43855</c:v>
                </c:pt>
                <c:pt idx="3312">
                  <c:v>43856</c:v>
                </c:pt>
                <c:pt idx="3313">
                  <c:v>43857</c:v>
                </c:pt>
                <c:pt idx="3314">
                  <c:v>43858</c:v>
                </c:pt>
                <c:pt idx="3315">
                  <c:v>43859</c:v>
                </c:pt>
                <c:pt idx="3316">
                  <c:v>43860</c:v>
                </c:pt>
                <c:pt idx="3317">
                  <c:v>43861</c:v>
                </c:pt>
                <c:pt idx="3318">
                  <c:v>43862</c:v>
                </c:pt>
                <c:pt idx="3319">
                  <c:v>43863</c:v>
                </c:pt>
                <c:pt idx="3320">
                  <c:v>43864</c:v>
                </c:pt>
                <c:pt idx="3321">
                  <c:v>43865</c:v>
                </c:pt>
                <c:pt idx="3322">
                  <c:v>43866</c:v>
                </c:pt>
                <c:pt idx="3323">
                  <c:v>43867</c:v>
                </c:pt>
                <c:pt idx="3324">
                  <c:v>43868</c:v>
                </c:pt>
                <c:pt idx="3325">
                  <c:v>43869</c:v>
                </c:pt>
                <c:pt idx="3326">
                  <c:v>43870</c:v>
                </c:pt>
                <c:pt idx="3327">
                  <c:v>43871</c:v>
                </c:pt>
                <c:pt idx="3328">
                  <c:v>43872</c:v>
                </c:pt>
                <c:pt idx="3329">
                  <c:v>43873</c:v>
                </c:pt>
                <c:pt idx="3330">
                  <c:v>43874</c:v>
                </c:pt>
                <c:pt idx="3331">
                  <c:v>43875</c:v>
                </c:pt>
                <c:pt idx="3332">
                  <c:v>43876</c:v>
                </c:pt>
                <c:pt idx="3333">
                  <c:v>43877</c:v>
                </c:pt>
                <c:pt idx="3334">
                  <c:v>43878</c:v>
                </c:pt>
                <c:pt idx="3335">
                  <c:v>43879</c:v>
                </c:pt>
                <c:pt idx="3336">
                  <c:v>43880</c:v>
                </c:pt>
                <c:pt idx="3337">
                  <c:v>43881</c:v>
                </c:pt>
                <c:pt idx="3338">
                  <c:v>43882</c:v>
                </c:pt>
                <c:pt idx="3339">
                  <c:v>43883</c:v>
                </c:pt>
                <c:pt idx="3340">
                  <c:v>43884</c:v>
                </c:pt>
                <c:pt idx="3341">
                  <c:v>43885</c:v>
                </c:pt>
                <c:pt idx="3342">
                  <c:v>43886</c:v>
                </c:pt>
                <c:pt idx="3343">
                  <c:v>43887</c:v>
                </c:pt>
                <c:pt idx="3344">
                  <c:v>43888</c:v>
                </c:pt>
                <c:pt idx="3345">
                  <c:v>43889</c:v>
                </c:pt>
                <c:pt idx="3346">
                  <c:v>43890</c:v>
                </c:pt>
                <c:pt idx="3347">
                  <c:v>43891</c:v>
                </c:pt>
                <c:pt idx="3348">
                  <c:v>43892</c:v>
                </c:pt>
                <c:pt idx="3349">
                  <c:v>43893</c:v>
                </c:pt>
                <c:pt idx="3350">
                  <c:v>43894</c:v>
                </c:pt>
                <c:pt idx="3351">
                  <c:v>43895</c:v>
                </c:pt>
                <c:pt idx="3352">
                  <c:v>43896</c:v>
                </c:pt>
                <c:pt idx="3353">
                  <c:v>43897</c:v>
                </c:pt>
                <c:pt idx="3354">
                  <c:v>43898</c:v>
                </c:pt>
                <c:pt idx="3355">
                  <c:v>43899</c:v>
                </c:pt>
                <c:pt idx="3356">
                  <c:v>43900</c:v>
                </c:pt>
                <c:pt idx="3357">
                  <c:v>43901</c:v>
                </c:pt>
                <c:pt idx="3358">
                  <c:v>43902</c:v>
                </c:pt>
                <c:pt idx="3359">
                  <c:v>43903</c:v>
                </c:pt>
                <c:pt idx="3360">
                  <c:v>43904</c:v>
                </c:pt>
                <c:pt idx="3361">
                  <c:v>43905</c:v>
                </c:pt>
                <c:pt idx="3362">
                  <c:v>43906</c:v>
                </c:pt>
                <c:pt idx="3363">
                  <c:v>43907</c:v>
                </c:pt>
                <c:pt idx="3364">
                  <c:v>43908</c:v>
                </c:pt>
                <c:pt idx="3365">
                  <c:v>43909</c:v>
                </c:pt>
                <c:pt idx="3366">
                  <c:v>43910</c:v>
                </c:pt>
                <c:pt idx="3367">
                  <c:v>43911</c:v>
                </c:pt>
                <c:pt idx="3368">
                  <c:v>43912</c:v>
                </c:pt>
                <c:pt idx="3369">
                  <c:v>43913</c:v>
                </c:pt>
                <c:pt idx="3370">
                  <c:v>43914</c:v>
                </c:pt>
                <c:pt idx="3371">
                  <c:v>43915</c:v>
                </c:pt>
                <c:pt idx="3372">
                  <c:v>43916</c:v>
                </c:pt>
                <c:pt idx="3373">
                  <c:v>43917</c:v>
                </c:pt>
                <c:pt idx="3374">
                  <c:v>43918</c:v>
                </c:pt>
                <c:pt idx="3375">
                  <c:v>43919</c:v>
                </c:pt>
                <c:pt idx="3376">
                  <c:v>43920</c:v>
                </c:pt>
                <c:pt idx="3377">
                  <c:v>43921</c:v>
                </c:pt>
                <c:pt idx="3378">
                  <c:v>43922</c:v>
                </c:pt>
                <c:pt idx="3379">
                  <c:v>43923</c:v>
                </c:pt>
                <c:pt idx="3380">
                  <c:v>43924</c:v>
                </c:pt>
                <c:pt idx="3381">
                  <c:v>43925</c:v>
                </c:pt>
                <c:pt idx="3382">
                  <c:v>43926</c:v>
                </c:pt>
                <c:pt idx="3383">
                  <c:v>43927</c:v>
                </c:pt>
                <c:pt idx="3384">
                  <c:v>43928</c:v>
                </c:pt>
                <c:pt idx="3385">
                  <c:v>43929</c:v>
                </c:pt>
                <c:pt idx="3386">
                  <c:v>43930</c:v>
                </c:pt>
                <c:pt idx="3387">
                  <c:v>43931</c:v>
                </c:pt>
                <c:pt idx="3388">
                  <c:v>43932</c:v>
                </c:pt>
                <c:pt idx="3389">
                  <c:v>43933</c:v>
                </c:pt>
                <c:pt idx="3390">
                  <c:v>43934</c:v>
                </c:pt>
                <c:pt idx="3391">
                  <c:v>43935</c:v>
                </c:pt>
                <c:pt idx="3392">
                  <c:v>43936</c:v>
                </c:pt>
                <c:pt idx="3393">
                  <c:v>43937</c:v>
                </c:pt>
                <c:pt idx="3394">
                  <c:v>43938</c:v>
                </c:pt>
                <c:pt idx="3395">
                  <c:v>43939</c:v>
                </c:pt>
                <c:pt idx="3396">
                  <c:v>43940</c:v>
                </c:pt>
                <c:pt idx="3397">
                  <c:v>43941</c:v>
                </c:pt>
                <c:pt idx="3398">
                  <c:v>43942</c:v>
                </c:pt>
                <c:pt idx="3399">
                  <c:v>43943</c:v>
                </c:pt>
                <c:pt idx="3400">
                  <c:v>43944</c:v>
                </c:pt>
                <c:pt idx="3401">
                  <c:v>43945</c:v>
                </c:pt>
                <c:pt idx="3402">
                  <c:v>43946</c:v>
                </c:pt>
                <c:pt idx="3403">
                  <c:v>43947</c:v>
                </c:pt>
                <c:pt idx="3404">
                  <c:v>43948</c:v>
                </c:pt>
                <c:pt idx="3405">
                  <c:v>43949</c:v>
                </c:pt>
                <c:pt idx="3406">
                  <c:v>43950</c:v>
                </c:pt>
                <c:pt idx="3407">
                  <c:v>43951</c:v>
                </c:pt>
                <c:pt idx="3408">
                  <c:v>43952</c:v>
                </c:pt>
                <c:pt idx="3409">
                  <c:v>43953</c:v>
                </c:pt>
                <c:pt idx="3410">
                  <c:v>43954</c:v>
                </c:pt>
                <c:pt idx="3411">
                  <c:v>43955</c:v>
                </c:pt>
                <c:pt idx="3412">
                  <c:v>43956</c:v>
                </c:pt>
                <c:pt idx="3413">
                  <c:v>43957</c:v>
                </c:pt>
                <c:pt idx="3414">
                  <c:v>43958</c:v>
                </c:pt>
                <c:pt idx="3415">
                  <c:v>43959</c:v>
                </c:pt>
                <c:pt idx="3416">
                  <c:v>43960</c:v>
                </c:pt>
                <c:pt idx="3417">
                  <c:v>43961</c:v>
                </c:pt>
                <c:pt idx="3418">
                  <c:v>43962</c:v>
                </c:pt>
                <c:pt idx="3419">
                  <c:v>43963</c:v>
                </c:pt>
                <c:pt idx="3420">
                  <c:v>43964</c:v>
                </c:pt>
                <c:pt idx="3421">
                  <c:v>43965</c:v>
                </c:pt>
                <c:pt idx="3422">
                  <c:v>43966</c:v>
                </c:pt>
                <c:pt idx="3423">
                  <c:v>43967</c:v>
                </c:pt>
                <c:pt idx="3424">
                  <c:v>43968</c:v>
                </c:pt>
                <c:pt idx="3425">
                  <c:v>43969</c:v>
                </c:pt>
                <c:pt idx="3426">
                  <c:v>43970</c:v>
                </c:pt>
                <c:pt idx="3427">
                  <c:v>43971</c:v>
                </c:pt>
                <c:pt idx="3428">
                  <c:v>43972</c:v>
                </c:pt>
                <c:pt idx="3429">
                  <c:v>43973</c:v>
                </c:pt>
                <c:pt idx="3430">
                  <c:v>43974</c:v>
                </c:pt>
                <c:pt idx="3431">
                  <c:v>43975</c:v>
                </c:pt>
                <c:pt idx="3432">
                  <c:v>43976</c:v>
                </c:pt>
                <c:pt idx="3433">
                  <c:v>43977</c:v>
                </c:pt>
                <c:pt idx="3434">
                  <c:v>43978</c:v>
                </c:pt>
                <c:pt idx="3435">
                  <c:v>43979</c:v>
                </c:pt>
                <c:pt idx="3436">
                  <c:v>43980</c:v>
                </c:pt>
                <c:pt idx="3437">
                  <c:v>43981</c:v>
                </c:pt>
                <c:pt idx="3438">
                  <c:v>43982</c:v>
                </c:pt>
                <c:pt idx="3439">
                  <c:v>43983</c:v>
                </c:pt>
                <c:pt idx="3440">
                  <c:v>43984</c:v>
                </c:pt>
                <c:pt idx="3441">
                  <c:v>43985</c:v>
                </c:pt>
                <c:pt idx="3442">
                  <c:v>43986</c:v>
                </c:pt>
                <c:pt idx="3443">
                  <c:v>43987</c:v>
                </c:pt>
                <c:pt idx="3444">
                  <c:v>43988</c:v>
                </c:pt>
                <c:pt idx="3445">
                  <c:v>43989</c:v>
                </c:pt>
                <c:pt idx="3446">
                  <c:v>43990</c:v>
                </c:pt>
                <c:pt idx="3447">
                  <c:v>43991</c:v>
                </c:pt>
                <c:pt idx="3448">
                  <c:v>43992</c:v>
                </c:pt>
                <c:pt idx="3449">
                  <c:v>43993</c:v>
                </c:pt>
                <c:pt idx="3450">
                  <c:v>43994</c:v>
                </c:pt>
                <c:pt idx="3451">
                  <c:v>43995</c:v>
                </c:pt>
                <c:pt idx="3452">
                  <c:v>43996</c:v>
                </c:pt>
                <c:pt idx="3453">
                  <c:v>43997</c:v>
                </c:pt>
                <c:pt idx="3454">
                  <c:v>43998</c:v>
                </c:pt>
                <c:pt idx="3455">
                  <c:v>43999</c:v>
                </c:pt>
                <c:pt idx="3456">
                  <c:v>44000</c:v>
                </c:pt>
                <c:pt idx="3457">
                  <c:v>44001</c:v>
                </c:pt>
                <c:pt idx="3458">
                  <c:v>44002</c:v>
                </c:pt>
                <c:pt idx="3459">
                  <c:v>44003</c:v>
                </c:pt>
                <c:pt idx="3460">
                  <c:v>44004</c:v>
                </c:pt>
                <c:pt idx="3461">
                  <c:v>44005</c:v>
                </c:pt>
                <c:pt idx="3462">
                  <c:v>44006</c:v>
                </c:pt>
                <c:pt idx="3463">
                  <c:v>44007</c:v>
                </c:pt>
                <c:pt idx="3464">
                  <c:v>44008</c:v>
                </c:pt>
                <c:pt idx="3465">
                  <c:v>44009</c:v>
                </c:pt>
                <c:pt idx="3466">
                  <c:v>44010</c:v>
                </c:pt>
                <c:pt idx="3467">
                  <c:v>44011</c:v>
                </c:pt>
                <c:pt idx="3468">
                  <c:v>44012</c:v>
                </c:pt>
                <c:pt idx="3469">
                  <c:v>44013</c:v>
                </c:pt>
                <c:pt idx="3470">
                  <c:v>44014</c:v>
                </c:pt>
                <c:pt idx="3471">
                  <c:v>44015</c:v>
                </c:pt>
                <c:pt idx="3472">
                  <c:v>44016</c:v>
                </c:pt>
                <c:pt idx="3473">
                  <c:v>44017</c:v>
                </c:pt>
                <c:pt idx="3474">
                  <c:v>44018</c:v>
                </c:pt>
                <c:pt idx="3475">
                  <c:v>44019</c:v>
                </c:pt>
                <c:pt idx="3476">
                  <c:v>44020</c:v>
                </c:pt>
                <c:pt idx="3477">
                  <c:v>44021</c:v>
                </c:pt>
                <c:pt idx="3478">
                  <c:v>44022</c:v>
                </c:pt>
                <c:pt idx="3479">
                  <c:v>44023</c:v>
                </c:pt>
                <c:pt idx="3480">
                  <c:v>44024</c:v>
                </c:pt>
                <c:pt idx="3481">
                  <c:v>44025</c:v>
                </c:pt>
                <c:pt idx="3482">
                  <c:v>44026</c:v>
                </c:pt>
                <c:pt idx="3483">
                  <c:v>44027</c:v>
                </c:pt>
                <c:pt idx="3484">
                  <c:v>44028</c:v>
                </c:pt>
                <c:pt idx="3485">
                  <c:v>44029</c:v>
                </c:pt>
                <c:pt idx="3486">
                  <c:v>44030</c:v>
                </c:pt>
                <c:pt idx="3487">
                  <c:v>44031</c:v>
                </c:pt>
                <c:pt idx="3488">
                  <c:v>44032</c:v>
                </c:pt>
                <c:pt idx="3489">
                  <c:v>44033</c:v>
                </c:pt>
                <c:pt idx="3490">
                  <c:v>44034</c:v>
                </c:pt>
                <c:pt idx="3491">
                  <c:v>44035</c:v>
                </c:pt>
                <c:pt idx="3492">
                  <c:v>44036</c:v>
                </c:pt>
                <c:pt idx="3493">
                  <c:v>44037</c:v>
                </c:pt>
                <c:pt idx="3494">
                  <c:v>44038</c:v>
                </c:pt>
                <c:pt idx="3495">
                  <c:v>44039</c:v>
                </c:pt>
                <c:pt idx="3496">
                  <c:v>44040</c:v>
                </c:pt>
                <c:pt idx="3497">
                  <c:v>44041</c:v>
                </c:pt>
                <c:pt idx="3498">
                  <c:v>44042</c:v>
                </c:pt>
                <c:pt idx="3499">
                  <c:v>44043</c:v>
                </c:pt>
                <c:pt idx="3500">
                  <c:v>44044</c:v>
                </c:pt>
                <c:pt idx="3501">
                  <c:v>44045</c:v>
                </c:pt>
                <c:pt idx="3502">
                  <c:v>44046</c:v>
                </c:pt>
                <c:pt idx="3503">
                  <c:v>44047</c:v>
                </c:pt>
                <c:pt idx="3504">
                  <c:v>44048</c:v>
                </c:pt>
                <c:pt idx="3505">
                  <c:v>44049</c:v>
                </c:pt>
                <c:pt idx="3506">
                  <c:v>44050</c:v>
                </c:pt>
                <c:pt idx="3507">
                  <c:v>44051</c:v>
                </c:pt>
                <c:pt idx="3508">
                  <c:v>44052</c:v>
                </c:pt>
                <c:pt idx="3509">
                  <c:v>44053</c:v>
                </c:pt>
                <c:pt idx="3510">
                  <c:v>44054</c:v>
                </c:pt>
                <c:pt idx="3511">
                  <c:v>44055</c:v>
                </c:pt>
                <c:pt idx="3512">
                  <c:v>44056</c:v>
                </c:pt>
                <c:pt idx="3513">
                  <c:v>44057</c:v>
                </c:pt>
                <c:pt idx="3514">
                  <c:v>44058</c:v>
                </c:pt>
                <c:pt idx="3515">
                  <c:v>44059</c:v>
                </c:pt>
                <c:pt idx="3516">
                  <c:v>44060</c:v>
                </c:pt>
                <c:pt idx="3517">
                  <c:v>44061</c:v>
                </c:pt>
                <c:pt idx="3518">
                  <c:v>44062</c:v>
                </c:pt>
                <c:pt idx="3519">
                  <c:v>44063</c:v>
                </c:pt>
                <c:pt idx="3520">
                  <c:v>44064</c:v>
                </c:pt>
                <c:pt idx="3521">
                  <c:v>44065</c:v>
                </c:pt>
                <c:pt idx="3522">
                  <c:v>44066</c:v>
                </c:pt>
                <c:pt idx="3523">
                  <c:v>44067</c:v>
                </c:pt>
                <c:pt idx="3524">
                  <c:v>44068</c:v>
                </c:pt>
                <c:pt idx="3525">
                  <c:v>44069</c:v>
                </c:pt>
                <c:pt idx="3526">
                  <c:v>44070</c:v>
                </c:pt>
                <c:pt idx="3527">
                  <c:v>44071</c:v>
                </c:pt>
                <c:pt idx="3528">
                  <c:v>44072</c:v>
                </c:pt>
                <c:pt idx="3529">
                  <c:v>44073</c:v>
                </c:pt>
                <c:pt idx="3530">
                  <c:v>44074</c:v>
                </c:pt>
                <c:pt idx="3531">
                  <c:v>44075</c:v>
                </c:pt>
                <c:pt idx="3532">
                  <c:v>44076</c:v>
                </c:pt>
                <c:pt idx="3533">
                  <c:v>44077</c:v>
                </c:pt>
                <c:pt idx="3534">
                  <c:v>44078</c:v>
                </c:pt>
                <c:pt idx="3535">
                  <c:v>44079</c:v>
                </c:pt>
                <c:pt idx="3536">
                  <c:v>44080</c:v>
                </c:pt>
                <c:pt idx="3537">
                  <c:v>44081</c:v>
                </c:pt>
                <c:pt idx="3538">
                  <c:v>44082</c:v>
                </c:pt>
                <c:pt idx="3539">
                  <c:v>44083</c:v>
                </c:pt>
                <c:pt idx="3540">
                  <c:v>44084</c:v>
                </c:pt>
                <c:pt idx="3541">
                  <c:v>44085</c:v>
                </c:pt>
                <c:pt idx="3542">
                  <c:v>44086</c:v>
                </c:pt>
                <c:pt idx="3543">
                  <c:v>44087</c:v>
                </c:pt>
                <c:pt idx="3544">
                  <c:v>44088</c:v>
                </c:pt>
                <c:pt idx="3545">
                  <c:v>44089</c:v>
                </c:pt>
                <c:pt idx="3546">
                  <c:v>44090</c:v>
                </c:pt>
                <c:pt idx="3547">
                  <c:v>44091</c:v>
                </c:pt>
                <c:pt idx="3548">
                  <c:v>44092</c:v>
                </c:pt>
                <c:pt idx="3549">
                  <c:v>44093</c:v>
                </c:pt>
                <c:pt idx="3550">
                  <c:v>44094</c:v>
                </c:pt>
                <c:pt idx="3551">
                  <c:v>44095</c:v>
                </c:pt>
                <c:pt idx="3552">
                  <c:v>44096</c:v>
                </c:pt>
                <c:pt idx="3553">
                  <c:v>44097</c:v>
                </c:pt>
                <c:pt idx="3554">
                  <c:v>44098</c:v>
                </c:pt>
                <c:pt idx="3555">
                  <c:v>44099</c:v>
                </c:pt>
                <c:pt idx="3556">
                  <c:v>44100</c:v>
                </c:pt>
                <c:pt idx="3557">
                  <c:v>44101</c:v>
                </c:pt>
                <c:pt idx="3558">
                  <c:v>44102</c:v>
                </c:pt>
                <c:pt idx="3559">
                  <c:v>44103</c:v>
                </c:pt>
                <c:pt idx="3560">
                  <c:v>44104</c:v>
                </c:pt>
                <c:pt idx="3561">
                  <c:v>44105</c:v>
                </c:pt>
                <c:pt idx="3562">
                  <c:v>44106</c:v>
                </c:pt>
                <c:pt idx="3563">
                  <c:v>44107</c:v>
                </c:pt>
                <c:pt idx="3564">
                  <c:v>44108</c:v>
                </c:pt>
                <c:pt idx="3565">
                  <c:v>44109</c:v>
                </c:pt>
                <c:pt idx="3566">
                  <c:v>44110</c:v>
                </c:pt>
                <c:pt idx="3567">
                  <c:v>44111</c:v>
                </c:pt>
                <c:pt idx="3568">
                  <c:v>44112</c:v>
                </c:pt>
                <c:pt idx="3569">
                  <c:v>44113</c:v>
                </c:pt>
                <c:pt idx="3570">
                  <c:v>44114</c:v>
                </c:pt>
                <c:pt idx="3571">
                  <c:v>44115</c:v>
                </c:pt>
                <c:pt idx="3572">
                  <c:v>44116</c:v>
                </c:pt>
                <c:pt idx="3573">
                  <c:v>44117</c:v>
                </c:pt>
                <c:pt idx="3574">
                  <c:v>44118</c:v>
                </c:pt>
                <c:pt idx="3575">
                  <c:v>44119</c:v>
                </c:pt>
                <c:pt idx="3576">
                  <c:v>44120</c:v>
                </c:pt>
                <c:pt idx="3577">
                  <c:v>44121</c:v>
                </c:pt>
                <c:pt idx="3578">
                  <c:v>44122</c:v>
                </c:pt>
                <c:pt idx="3579">
                  <c:v>44123</c:v>
                </c:pt>
                <c:pt idx="3580">
                  <c:v>44124</c:v>
                </c:pt>
                <c:pt idx="3581">
                  <c:v>44125</c:v>
                </c:pt>
                <c:pt idx="3582">
                  <c:v>44126</c:v>
                </c:pt>
                <c:pt idx="3583">
                  <c:v>44127</c:v>
                </c:pt>
                <c:pt idx="3584">
                  <c:v>44128</c:v>
                </c:pt>
                <c:pt idx="3585">
                  <c:v>44129</c:v>
                </c:pt>
                <c:pt idx="3586">
                  <c:v>44130</c:v>
                </c:pt>
                <c:pt idx="3587">
                  <c:v>44131</c:v>
                </c:pt>
                <c:pt idx="3588">
                  <c:v>44132</c:v>
                </c:pt>
                <c:pt idx="3589">
                  <c:v>44133</c:v>
                </c:pt>
                <c:pt idx="3590">
                  <c:v>44134</c:v>
                </c:pt>
                <c:pt idx="3591">
                  <c:v>44135</c:v>
                </c:pt>
                <c:pt idx="3592">
                  <c:v>44136</c:v>
                </c:pt>
                <c:pt idx="3593">
                  <c:v>44137</c:v>
                </c:pt>
                <c:pt idx="3594">
                  <c:v>44138</c:v>
                </c:pt>
                <c:pt idx="3595">
                  <c:v>44139</c:v>
                </c:pt>
                <c:pt idx="3596">
                  <c:v>44140</c:v>
                </c:pt>
                <c:pt idx="3597">
                  <c:v>44141</c:v>
                </c:pt>
                <c:pt idx="3598">
                  <c:v>44142</c:v>
                </c:pt>
                <c:pt idx="3599">
                  <c:v>44143</c:v>
                </c:pt>
                <c:pt idx="3600">
                  <c:v>44144</c:v>
                </c:pt>
                <c:pt idx="3601">
                  <c:v>44145</c:v>
                </c:pt>
                <c:pt idx="3602">
                  <c:v>44146</c:v>
                </c:pt>
                <c:pt idx="3603">
                  <c:v>44147</c:v>
                </c:pt>
                <c:pt idx="3604">
                  <c:v>44148</c:v>
                </c:pt>
                <c:pt idx="3605">
                  <c:v>44149</c:v>
                </c:pt>
                <c:pt idx="3606">
                  <c:v>44150</c:v>
                </c:pt>
                <c:pt idx="3607">
                  <c:v>44151</c:v>
                </c:pt>
                <c:pt idx="3608">
                  <c:v>44152</c:v>
                </c:pt>
                <c:pt idx="3609">
                  <c:v>44153</c:v>
                </c:pt>
                <c:pt idx="3610">
                  <c:v>44154</c:v>
                </c:pt>
                <c:pt idx="3611">
                  <c:v>44155</c:v>
                </c:pt>
                <c:pt idx="3612">
                  <c:v>44156</c:v>
                </c:pt>
                <c:pt idx="3613">
                  <c:v>44157</c:v>
                </c:pt>
                <c:pt idx="3614">
                  <c:v>44158</c:v>
                </c:pt>
                <c:pt idx="3615">
                  <c:v>44159</c:v>
                </c:pt>
                <c:pt idx="3616">
                  <c:v>44160</c:v>
                </c:pt>
                <c:pt idx="3617">
                  <c:v>44161</c:v>
                </c:pt>
                <c:pt idx="3618">
                  <c:v>44162</c:v>
                </c:pt>
                <c:pt idx="3619">
                  <c:v>44163</c:v>
                </c:pt>
                <c:pt idx="3620">
                  <c:v>44164</c:v>
                </c:pt>
                <c:pt idx="3621">
                  <c:v>44165</c:v>
                </c:pt>
                <c:pt idx="3622">
                  <c:v>44166</c:v>
                </c:pt>
                <c:pt idx="3623">
                  <c:v>44167</c:v>
                </c:pt>
                <c:pt idx="3624">
                  <c:v>44168</c:v>
                </c:pt>
                <c:pt idx="3625">
                  <c:v>44169</c:v>
                </c:pt>
                <c:pt idx="3626">
                  <c:v>44170</c:v>
                </c:pt>
                <c:pt idx="3627">
                  <c:v>44171</c:v>
                </c:pt>
                <c:pt idx="3628">
                  <c:v>44172</c:v>
                </c:pt>
                <c:pt idx="3629">
                  <c:v>44173</c:v>
                </c:pt>
                <c:pt idx="3630">
                  <c:v>44174</c:v>
                </c:pt>
                <c:pt idx="3631">
                  <c:v>44175</c:v>
                </c:pt>
                <c:pt idx="3632">
                  <c:v>44176</c:v>
                </c:pt>
                <c:pt idx="3633">
                  <c:v>44177</c:v>
                </c:pt>
                <c:pt idx="3634">
                  <c:v>44178</c:v>
                </c:pt>
                <c:pt idx="3635">
                  <c:v>44179</c:v>
                </c:pt>
                <c:pt idx="3636">
                  <c:v>44180</c:v>
                </c:pt>
                <c:pt idx="3637">
                  <c:v>44181</c:v>
                </c:pt>
                <c:pt idx="3638">
                  <c:v>44182</c:v>
                </c:pt>
                <c:pt idx="3639">
                  <c:v>44183</c:v>
                </c:pt>
                <c:pt idx="3640">
                  <c:v>44184</c:v>
                </c:pt>
                <c:pt idx="3641">
                  <c:v>44185</c:v>
                </c:pt>
                <c:pt idx="3642">
                  <c:v>44186</c:v>
                </c:pt>
                <c:pt idx="3643">
                  <c:v>44187</c:v>
                </c:pt>
                <c:pt idx="3644">
                  <c:v>44188</c:v>
                </c:pt>
                <c:pt idx="3645">
                  <c:v>44189</c:v>
                </c:pt>
                <c:pt idx="3646">
                  <c:v>44190</c:v>
                </c:pt>
                <c:pt idx="3647">
                  <c:v>44191</c:v>
                </c:pt>
                <c:pt idx="3648">
                  <c:v>44192</c:v>
                </c:pt>
                <c:pt idx="3649">
                  <c:v>44193</c:v>
                </c:pt>
                <c:pt idx="3650">
                  <c:v>44194</c:v>
                </c:pt>
                <c:pt idx="3651">
                  <c:v>44195</c:v>
                </c:pt>
                <c:pt idx="3652">
                  <c:v>44196</c:v>
                </c:pt>
                <c:pt idx="3653">
                  <c:v>44197</c:v>
                </c:pt>
                <c:pt idx="3654">
                  <c:v>44198</c:v>
                </c:pt>
                <c:pt idx="3655">
                  <c:v>44199</c:v>
                </c:pt>
                <c:pt idx="3656">
                  <c:v>44200</c:v>
                </c:pt>
                <c:pt idx="3657">
                  <c:v>44201</c:v>
                </c:pt>
                <c:pt idx="3658">
                  <c:v>44202</c:v>
                </c:pt>
                <c:pt idx="3659">
                  <c:v>44203</c:v>
                </c:pt>
                <c:pt idx="3660">
                  <c:v>44204</c:v>
                </c:pt>
                <c:pt idx="3661">
                  <c:v>44205</c:v>
                </c:pt>
                <c:pt idx="3662">
                  <c:v>44206</c:v>
                </c:pt>
                <c:pt idx="3663">
                  <c:v>44207</c:v>
                </c:pt>
                <c:pt idx="3664">
                  <c:v>44208</c:v>
                </c:pt>
                <c:pt idx="3665">
                  <c:v>44209</c:v>
                </c:pt>
                <c:pt idx="3666">
                  <c:v>44210</c:v>
                </c:pt>
                <c:pt idx="3667">
                  <c:v>44211</c:v>
                </c:pt>
                <c:pt idx="3668">
                  <c:v>44212</c:v>
                </c:pt>
                <c:pt idx="3669">
                  <c:v>44213</c:v>
                </c:pt>
                <c:pt idx="3670">
                  <c:v>44214</c:v>
                </c:pt>
                <c:pt idx="3671">
                  <c:v>44215</c:v>
                </c:pt>
                <c:pt idx="3672">
                  <c:v>44216</c:v>
                </c:pt>
                <c:pt idx="3673">
                  <c:v>44217</c:v>
                </c:pt>
                <c:pt idx="3674">
                  <c:v>44218</c:v>
                </c:pt>
                <c:pt idx="3675">
                  <c:v>44219</c:v>
                </c:pt>
                <c:pt idx="3676">
                  <c:v>44220</c:v>
                </c:pt>
                <c:pt idx="3677">
                  <c:v>44221</c:v>
                </c:pt>
                <c:pt idx="3678">
                  <c:v>44222</c:v>
                </c:pt>
                <c:pt idx="3679">
                  <c:v>44223</c:v>
                </c:pt>
                <c:pt idx="3680">
                  <c:v>44224</c:v>
                </c:pt>
                <c:pt idx="3681">
                  <c:v>44225</c:v>
                </c:pt>
                <c:pt idx="3682">
                  <c:v>44226</c:v>
                </c:pt>
                <c:pt idx="3683">
                  <c:v>44227</c:v>
                </c:pt>
                <c:pt idx="3684">
                  <c:v>44228</c:v>
                </c:pt>
                <c:pt idx="3685">
                  <c:v>44229</c:v>
                </c:pt>
                <c:pt idx="3686">
                  <c:v>44230</c:v>
                </c:pt>
                <c:pt idx="3687">
                  <c:v>44231</c:v>
                </c:pt>
                <c:pt idx="3688">
                  <c:v>44232</c:v>
                </c:pt>
                <c:pt idx="3689">
                  <c:v>44233</c:v>
                </c:pt>
                <c:pt idx="3690">
                  <c:v>44234</c:v>
                </c:pt>
                <c:pt idx="3691">
                  <c:v>44235</c:v>
                </c:pt>
                <c:pt idx="3692">
                  <c:v>44236</c:v>
                </c:pt>
                <c:pt idx="3693">
                  <c:v>44237</c:v>
                </c:pt>
                <c:pt idx="3694">
                  <c:v>44238</c:v>
                </c:pt>
                <c:pt idx="3695">
                  <c:v>44239</c:v>
                </c:pt>
                <c:pt idx="3696">
                  <c:v>44240</c:v>
                </c:pt>
                <c:pt idx="3697">
                  <c:v>44241</c:v>
                </c:pt>
                <c:pt idx="3698">
                  <c:v>44242</c:v>
                </c:pt>
                <c:pt idx="3699">
                  <c:v>44243</c:v>
                </c:pt>
                <c:pt idx="3700">
                  <c:v>44244</c:v>
                </c:pt>
                <c:pt idx="3701">
                  <c:v>44245</c:v>
                </c:pt>
                <c:pt idx="3702">
                  <c:v>44246</c:v>
                </c:pt>
                <c:pt idx="3703">
                  <c:v>44247</c:v>
                </c:pt>
                <c:pt idx="3704">
                  <c:v>44248</c:v>
                </c:pt>
                <c:pt idx="3705">
                  <c:v>44249</c:v>
                </c:pt>
                <c:pt idx="3706">
                  <c:v>44250</c:v>
                </c:pt>
                <c:pt idx="3707">
                  <c:v>44251</c:v>
                </c:pt>
                <c:pt idx="3708">
                  <c:v>44252</c:v>
                </c:pt>
                <c:pt idx="3709">
                  <c:v>44253</c:v>
                </c:pt>
                <c:pt idx="3710">
                  <c:v>44254</c:v>
                </c:pt>
                <c:pt idx="3711">
                  <c:v>44255</c:v>
                </c:pt>
                <c:pt idx="3712">
                  <c:v>44256</c:v>
                </c:pt>
                <c:pt idx="3713">
                  <c:v>44257</c:v>
                </c:pt>
                <c:pt idx="3714">
                  <c:v>44258</c:v>
                </c:pt>
                <c:pt idx="3715">
                  <c:v>44259</c:v>
                </c:pt>
                <c:pt idx="3716">
                  <c:v>44260</c:v>
                </c:pt>
                <c:pt idx="3717">
                  <c:v>44261</c:v>
                </c:pt>
                <c:pt idx="3718">
                  <c:v>44262</c:v>
                </c:pt>
                <c:pt idx="3719">
                  <c:v>44263</c:v>
                </c:pt>
                <c:pt idx="3720">
                  <c:v>44264</c:v>
                </c:pt>
                <c:pt idx="3721">
                  <c:v>44265</c:v>
                </c:pt>
                <c:pt idx="3722">
                  <c:v>44266</c:v>
                </c:pt>
                <c:pt idx="3723">
                  <c:v>44267</c:v>
                </c:pt>
                <c:pt idx="3724">
                  <c:v>44268</c:v>
                </c:pt>
                <c:pt idx="3725">
                  <c:v>44269</c:v>
                </c:pt>
                <c:pt idx="3726">
                  <c:v>44270</c:v>
                </c:pt>
                <c:pt idx="3727">
                  <c:v>44271</c:v>
                </c:pt>
                <c:pt idx="3728">
                  <c:v>44272</c:v>
                </c:pt>
                <c:pt idx="3729">
                  <c:v>44273</c:v>
                </c:pt>
                <c:pt idx="3730">
                  <c:v>44274</c:v>
                </c:pt>
                <c:pt idx="3731">
                  <c:v>44275</c:v>
                </c:pt>
                <c:pt idx="3732">
                  <c:v>44276</c:v>
                </c:pt>
                <c:pt idx="3733">
                  <c:v>44277</c:v>
                </c:pt>
                <c:pt idx="3734">
                  <c:v>44278</c:v>
                </c:pt>
                <c:pt idx="3735">
                  <c:v>44279</c:v>
                </c:pt>
                <c:pt idx="3736">
                  <c:v>44280</c:v>
                </c:pt>
                <c:pt idx="3737">
                  <c:v>44281</c:v>
                </c:pt>
                <c:pt idx="3738">
                  <c:v>44282</c:v>
                </c:pt>
                <c:pt idx="3739">
                  <c:v>44283</c:v>
                </c:pt>
                <c:pt idx="3740">
                  <c:v>44284</c:v>
                </c:pt>
                <c:pt idx="3741">
                  <c:v>44285</c:v>
                </c:pt>
                <c:pt idx="3742">
                  <c:v>44286</c:v>
                </c:pt>
                <c:pt idx="3743">
                  <c:v>44287</c:v>
                </c:pt>
                <c:pt idx="3744">
                  <c:v>44288</c:v>
                </c:pt>
                <c:pt idx="3745">
                  <c:v>44289</c:v>
                </c:pt>
                <c:pt idx="3746">
                  <c:v>44290</c:v>
                </c:pt>
                <c:pt idx="3747">
                  <c:v>44291</c:v>
                </c:pt>
                <c:pt idx="3748">
                  <c:v>44292</c:v>
                </c:pt>
                <c:pt idx="3749">
                  <c:v>44293</c:v>
                </c:pt>
                <c:pt idx="3750">
                  <c:v>44294</c:v>
                </c:pt>
                <c:pt idx="3751">
                  <c:v>44295</c:v>
                </c:pt>
                <c:pt idx="3752">
                  <c:v>44296</c:v>
                </c:pt>
                <c:pt idx="3753">
                  <c:v>44297</c:v>
                </c:pt>
                <c:pt idx="3754">
                  <c:v>44298</c:v>
                </c:pt>
                <c:pt idx="3755">
                  <c:v>44299</c:v>
                </c:pt>
                <c:pt idx="3756">
                  <c:v>44300</c:v>
                </c:pt>
                <c:pt idx="3757">
                  <c:v>44301</c:v>
                </c:pt>
                <c:pt idx="3758">
                  <c:v>44302</c:v>
                </c:pt>
                <c:pt idx="3759">
                  <c:v>44303</c:v>
                </c:pt>
                <c:pt idx="3760">
                  <c:v>44304</c:v>
                </c:pt>
                <c:pt idx="3761">
                  <c:v>44305</c:v>
                </c:pt>
                <c:pt idx="3762">
                  <c:v>44306</c:v>
                </c:pt>
                <c:pt idx="3763">
                  <c:v>44307</c:v>
                </c:pt>
                <c:pt idx="3764">
                  <c:v>44308</c:v>
                </c:pt>
                <c:pt idx="3765">
                  <c:v>44309</c:v>
                </c:pt>
                <c:pt idx="3766">
                  <c:v>44310</c:v>
                </c:pt>
                <c:pt idx="3767">
                  <c:v>44311</c:v>
                </c:pt>
                <c:pt idx="3768">
                  <c:v>44312</c:v>
                </c:pt>
                <c:pt idx="3769">
                  <c:v>44313</c:v>
                </c:pt>
                <c:pt idx="3770">
                  <c:v>44314</c:v>
                </c:pt>
                <c:pt idx="3771">
                  <c:v>44315</c:v>
                </c:pt>
                <c:pt idx="3772">
                  <c:v>44316</c:v>
                </c:pt>
                <c:pt idx="3773">
                  <c:v>44317</c:v>
                </c:pt>
                <c:pt idx="3774">
                  <c:v>44318</c:v>
                </c:pt>
                <c:pt idx="3775">
                  <c:v>44319</c:v>
                </c:pt>
                <c:pt idx="3776">
                  <c:v>44320</c:v>
                </c:pt>
                <c:pt idx="3777">
                  <c:v>44321</c:v>
                </c:pt>
                <c:pt idx="3778">
                  <c:v>44322</c:v>
                </c:pt>
                <c:pt idx="3779">
                  <c:v>44323</c:v>
                </c:pt>
                <c:pt idx="3780">
                  <c:v>44324</c:v>
                </c:pt>
                <c:pt idx="3781">
                  <c:v>44325</c:v>
                </c:pt>
                <c:pt idx="3782">
                  <c:v>44326</c:v>
                </c:pt>
                <c:pt idx="3783">
                  <c:v>44327</c:v>
                </c:pt>
                <c:pt idx="3784">
                  <c:v>44328</c:v>
                </c:pt>
                <c:pt idx="3785">
                  <c:v>44329</c:v>
                </c:pt>
                <c:pt idx="3786">
                  <c:v>44330</c:v>
                </c:pt>
                <c:pt idx="3787">
                  <c:v>44331</c:v>
                </c:pt>
                <c:pt idx="3788">
                  <c:v>44332</c:v>
                </c:pt>
                <c:pt idx="3789">
                  <c:v>44333</c:v>
                </c:pt>
                <c:pt idx="3790">
                  <c:v>44334</c:v>
                </c:pt>
                <c:pt idx="3791">
                  <c:v>44335</c:v>
                </c:pt>
                <c:pt idx="3792">
                  <c:v>44336</c:v>
                </c:pt>
                <c:pt idx="3793">
                  <c:v>44337</c:v>
                </c:pt>
                <c:pt idx="3794">
                  <c:v>44338</c:v>
                </c:pt>
                <c:pt idx="3795">
                  <c:v>44339</c:v>
                </c:pt>
                <c:pt idx="3796">
                  <c:v>44340</c:v>
                </c:pt>
                <c:pt idx="3797">
                  <c:v>44341</c:v>
                </c:pt>
                <c:pt idx="3798">
                  <c:v>44342</c:v>
                </c:pt>
                <c:pt idx="3799">
                  <c:v>44343</c:v>
                </c:pt>
                <c:pt idx="3800">
                  <c:v>44344</c:v>
                </c:pt>
                <c:pt idx="3801">
                  <c:v>44345</c:v>
                </c:pt>
                <c:pt idx="3802">
                  <c:v>44346</c:v>
                </c:pt>
                <c:pt idx="3803">
                  <c:v>44347</c:v>
                </c:pt>
                <c:pt idx="3804">
                  <c:v>44348</c:v>
                </c:pt>
                <c:pt idx="3805">
                  <c:v>44349</c:v>
                </c:pt>
                <c:pt idx="3806">
                  <c:v>44350</c:v>
                </c:pt>
                <c:pt idx="3807">
                  <c:v>44351</c:v>
                </c:pt>
                <c:pt idx="3808">
                  <c:v>44352</c:v>
                </c:pt>
                <c:pt idx="3809">
                  <c:v>44353</c:v>
                </c:pt>
                <c:pt idx="3810">
                  <c:v>44354</c:v>
                </c:pt>
                <c:pt idx="3811">
                  <c:v>44355</c:v>
                </c:pt>
                <c:pt idx="3812">
                  <c:v>44356</c:v>
                </c:pt>
                <c:pt idx="3813">
                  <c:v>44357</c:v>
                </c:pt>
                <c:pt idx="3814">
                  <c:v>44358</c:v>
                </c:pt>
                <c:pt idx="3815">
                  <c:v>44359</c:v>
                </c:pt>
                <c:pt idx="3816">
                  <c:v>44360</c:v>
                </c:pt>
                <c:pt idx="3817">
                  <c:v>44361</c:v>
                </c:pt>
                <c:pt idx="3818">
                  <c:v>44362</c:v>
                </c:pt>
                <c:pt idx="3819">
                  <c:v>44363</c:v>
                </c:pt>
                <c:pt idx="3820">
                  <c:v>44364</c:v>
                </c:pt>
                <c:pt idx="3821">
                  <c:v>44365</c:v>
                </c:pt>
                <c:pt idx="3822">
                  <c:v>44366</c:v>
                </c:pt>
                <c:pt idx="3823">
                  <c:v>44367</c:v>
                </c:pt>
                <c:pt idx="3824">
                  <c:v>44368</c:v>
                </c:pt>
                <c:pt idx="3825">
                  <c:v>44369</c:v>
                </c:pt>
                <c:pt idx="3826">
                  <c:v>44370</c:v>
                </c:pt>
                <c:pt idx="3827">
                  <c:v>44371</c:v>
                </c:pt>
                <c:pt idx="3828">
                  <c:v>44372</c:v>
                </c:pt>
                <c:pt idx="3829">
                  <c:v>44373</c:v>
                </c:pt>
                <c:pt idx="3830">
                  <c:v>44374</c:v>
                </c:pt>
                <c:pt idx="3831">
                  <c:v>44375</c:v>
                </c:pt>
                <c:pt idx="3832">
                  <c:v>44376</c:v>
                </c:pt>
                <c:pt idx="3833">
                  <c:v>44377</c:v>
                </c:pt>
                <c:pt idx="3834">
                  <c:v>44378</c:v>
                </c:pt>
                <c:pt idx="3835">
                  <c:v>44379</c:v>
                </c:pt>
                <c:pt idx="3836">
                  <c:v>44380</c:v>
                </c:pt>
                <c:pt idx="3837">
                  <c:v>44381</c:v>
                </c:pt>
                <c:pt idx="3838">
                  <c:v>44382</c:v>
                </c:pt>
                <c:pt idx="3839">
                  <c:v>44383</c:v>
                </c:pt>
                <c:pt idx="3840">
                  <c:v>44384</c:v>
                </c:pt>
                <c:pt idx="3841">
                  <c:v>44385</c:v>
                </c:pt>
                <c:pt idx="3842">
                  <c:v>44386</c:v>
                </c:pt>
                <c:pt idx="3843">
                  <c:v>44387</c:v>
                </c:pt>
                <c:pt idx="3844">
                  <c:v>44388</c:v>
                </c:pt>
                <c:pt idx="3845">
                  <c:v>44389</c:v>
                </c:pt>
                <c:pt idx="3846">
                  <c:v>44390</c:v>
                </c:pt>
                <c:pt idx="3847">
                  <c:v>44391</c:v>
                </c:pt>
                <c:pt idx="3848">
                  <c:v>44392</c:v>
                </c:pt>
                <c:pt idx="3849">
                  <c:v>44393</c:v>
                </c:pt>
                <c:pt idx="3850">
                  <c:v>44394</c:v>
                </c:pt>
                <c:pt idx="3851">
                  <c:v>44395</c:v>
                </c:pt>
                <c:pt idx="3852">
                  <c:v>44396</c:v>
                </c:pt>
                <c:pt idx="3853">
                  <c:v>44397</c:v>
                </c:pt>
                <c:pt idx="3854">
                  <c:v>44398</c:v>
                </c:pt>
                <c:pt idx="3855">
                  <c:v>44399</c:v>
                </c:pt>
                <c:pt idx="3856">
                  <c:v>44400</c:v>
                </c:pt>
                <c:pt idx="3857">
                  <c:v>44401</c:v>
                </c:pt>
                <c:pt idx="3858">
                  <c:v>44402</c:v>
                </c:pt>
                <c:pt idx="3859">
                  <c:v>44403</c:v>
                </c:pt>
                <c:pt idx="3860">
                  <c:v>44404</c:v>
                </c:pt>
                <c:pt idx="3861">
                  <c:v>44405</c:v>
                </c:pt>
                <c:pt idx="3862">
                  <c:v>44406</c:v>
                </c:pt>
                <c:pt idx="3863">
                  <c:v>44407</c:v>
                </c:pt>
                <c:pt idx="3864">
                  <c:v>44408</c:v>
                </c:pt>
                <c:pt idx="3865">
                  <c:v>44409</c:v>
                </c:pt>
                <c:pt idx="3866">
                  <c:v>44410</c:v>
                </c:pt>
                <c:pt idx="3867">
                  <c:v>44411</c:v>
                </c:pt>
                <c:pt idx="3868">
                  <c:v>44412</c:v>
                </c:pt>
                <c:pt idx="3869">
                  <c:v>44413</c:v>
                </c:pt>
                <c:pt idx="3870">
                  <c:v>44414</c:v>
                </c:pt>
                <c:pt idx="3871">
                  <c:v>44415</c:v>
                </c:pt>
                <c:pt idx="3872">
                  <c:v>44416</c:v>
                </c:pt>
                <c:pt idx="3873">
                  <c:v>44417</c:v>
                </c:pt>
                <c:pt idx="3874">
                  <c:v>44418</c:v>
                </c:pt>
                <c:pt idx="3875">
                  <c:v>44419</c:v>
                </c:pt>
                <c:pt idx="3876">
                  <c:v>44420</c:v>
                </c:pt>
                <c:pt idx="3877">
                  <c:v>44421</c:v>
                </c:pt>
                <c:pt idx="3878">
                  <c:v>44422</c:v>
                </c:pt>
                <c:pt idx="3879">
                  <c:v>44423</c:v>
                </c:pt>
                <c:pt idx="3880">
                  <c:v>44424</c:v>
                </c:pt>
                <c:pt idx="3881">
                  <c:v>44425</c:v>
                </c:pt>
                <c:pt idx="3882">
                  <c:v>44426</c:v>
                </c:pt>
                <c:pt idx="3883">
                  <c:v>44427</c:v>
                </c:pt>
                <c:pt idx="3884">
                  <c:v>44428</c:v>
                </c:pt>
                <c:pt idx="3885">
                  <c:v>44429</c:v>
                </c:pt>
                <c:pt idx="3886">
                  <c:v>44430</c:v>
                </c:pt>
                <c:pt idx="3887">
                  <c:v>44431</c:v>
                </c:pt>
                <c:pt idx="3888">
                  <c:v>44432</c:v>
                </c:pt>
                <c:pt idx="3889">
                  <c:v>44433</c:v>
                </c:pt>
                <c:pt idx="3890">
                  <c:v>44434</c:v>
                </c:pt>
                <c:pt idx="3891">
                  <c:v>44435</c:v>
                </c:pt>
                <c:pt idx="3892">
                  <c:v>44436</c:v>
                </c:pt>
                <c:pt idx="3893">
                  <c:v>44437</c:v>
                </c:pt>
                <c:pt idx="3894">
                  <c:v>44438</c:v>
                </c:pt>
                <c:pt idx="3895">
                  <c:v>44439</c:v>
                </c:pt>
                <c:pt idx="3896">
                  <c:v>44440</c:v>
                </c:pt>
                <c:pt idx="3897">
                  <c:v>44441</c:v>
                </c:pt>
                <c:pt idx="3898">
                  <c:v>44442</c:v>
                </c:pt>
                <c:pt idx="3899">
                  <c:v>44443</c:v>
                </c:pt>
                <c:pt idx="3900">
                  <c:v>44444</c:v>
                </c:pt>
                <c:pt idx="3901">
                  <c:v>44445</c:v>
                </c:pt>
                <c:pt idx="3902">
                  <c:v>44446</c:v>
                </c:pt>
                <c:pt idx="3903">
                  <c:v>44447</c:v>
                </c:pt>
                <c:pt idx="3904">
                  <c:v>44448</c:v>
                </c:pt>
                <c:pt idx="3905">
                  <c:v>44449</c:v>
                </c:pt>
                <c:pt idx="3906">
                  <c:v>44450</c:v>
                </c:pt>
                <c:pt idx="3907">
                  <c:v>44451</c:v>
                </c:pt>
                <c:pt idx="3908">
                  <c:v>44452</c:v>
                </c:pt>
                <c:pt idx="3909">
                  <c:v>44453</c:v>
                </c:pt>
                <c:pt idx="3910">
                  <c:v>44454</c:v>
                </c:pt>
                <c:pt idx="3911">
                  <c:v>44455</c:v>
                </c:pt>
                <c:pt idx="3912">
                  <c:v>44456</c:v>
                </c:pt>
                <c:pt idx="3913">
                  <c:v>44457</c:v>
                </c:pt>
                <c:pt idx="3914">
                  <c:v>44458</c:v>
                </c:pt>
                <c:pt idx="3915">
                  <c:v>44459</c:v>
                </c:pt>
                <c:pt idx="3916">
                  <c:v>44460</c:v>
                </c:pt>
                <c:pt idx="3917">
                  <c:v>44461</c:v>
                </c:pt>
                <c:pt idx="3918">
                  <c:v>44462</c:v>
                </c:pt>
                <c:pt idx="3919">
                  <c:v>44463</c:v>
                </c:pt>
                <c:pt idx="3920">
                  <c:v>44464</c:v>
                </c:pt>
                <c:pt idx="3921">
                  <c:v>44465</c:v>
                </c:pt>
                <c:pt idx="3922">
                  <c:v>44466</c:v>
                </c:pt>
                <c:pt idx="3923">
                  <c:v>44467</c:v>
                </c:pt>
                <c:pt idx="3924">
                  <c:v>44468</c:v>
                </c:pt>
                <c:pt idx="3925">
                  <c:v>44469</c:v>
                </c:pt>
                <c:pt idx="3926">
                  <c:v>44470</c:v>
                </c:pt>
                <c:pt idx="3927">
                  <c:v>44471</c:v>
                </c:pt>
                <c:pt idx="3928">
                  <c:v>44472</c:v>
                </c:pt>
                <c:pt idx="3929">
                  <c:v>44473</c:v>
                </c:pt>
                <c:pt idx="3930">
                  <c:v>44474</c:v>
                </c:pt>
                <c:pt idx="3931">
                  <c:v>44475</c:v>
                </c:pt>
                <c:pt idx="3932">
                  <c:v>44476</c:v>
                </c:pt>
                <c:pt idx="3933">
                  <c:v>44477</c:v>
                </c:pt>
                <c:pt idx="3934">
                  <c:v>44478</c:v>
                </c:pt>
                <c:pt idx="3935">
                  <c:v>44479</c:v>
                </c:pt>
                <c:pt idx="3936">
                  <c:v>44480</c:v>
                </c:pt>
                <c:pt idx="3937">
                  <c:v>44481</c:v>
                </c:pt>
                <c:pt idx="3938">
                  <c:v>44482</c:v>
                </c:pt>
                <c:pt idx="3939">
                  <c:v>44483</c:v>
                </c:pt>
                <c:pt idx="3940">
                  <c:v>44484</c:v>
                </c:pt>
                <c:pt idx="3941">
                  <c:v>44485</c:v>
                </c:pt>
                <c:pt idx="3942">
                  <c:v>44486</c:v>
                </c:pt>
                <c:pt idx="3943">
                  <c:v>44487</c:v>
                </c:pt>
                <c:pt idx="3944">
                  <c:v>44488</c:v>
                </c:pt>
                <c:pt idx="3945">
                  <c:v>44489</c:v>
                </c:pt>
                <c:pt idx="3946">
                  <c:v>44490</c:v>
                </c:pt>
                <c:pt idx="3947">
                  <c:v>44491</c:v>
                </c:pt>
                <c:pt idx="3948">
                  <c:v>44492</c:v>
                </c:pt>
                <c:pt idx="3949">
                  <c:v>44493</c:v>
                </c:pt>
                <c:pt idx="3950">
                  <c:v>44494</c:v>
                </c:pt>
                <c:pt idx="3951">
                  <c:v>44495</c:v>
                </c:pt>
                <c:pt idx="3952">
                  <c:v>44496</c:v>
                </c:pt>
                <c:pt idx="3953">
                  <c:v>44497</c:v>
                </c:pt>
                <c:pt idx="3954">
                  <c:v>44498</c:v>
                </c:pt>
                <c:pt idx="3955">
                  <c:v>44499</c:v>
                </c:pt>
                <c:pt idx="3956">
                  <c:v>44500</c:v>
                </c:pt>
                <c:pt idx="3957">
                  <c:v>44501</c:v>
                </c:pt>
                <c:pt idx="3958">
                  <c:v>44502</c:v>
                </c:pt>
                <c:pt idx="3959">
                  <c:v>44503</c:v>
                </c:pt>
                <c:pt idx="3960">
                  <c:v>44504</c:v>
                </c:pt>
                <c:pt idx="3961">
                  <c:v>44505</c:v>
                </c:pt>
                <c:pt idx="3962">
                  <c:v>44506</c:v>
                </c:pt>
                <c:pt idx="3963">
                  <c:v>44507</c:v>
                </c:pt>
                <c:pt idx="3964">
                  <c:v>44508</c:v>
                </c:pt>
                <c:pt idx="3965">
                  <c:v>44509</c:v>
                </c:pt>
                <c:pt idx="3966">
                  <c:v>44510</c:v>
                </c:pt>
                <c:pt idx="3967">
                  <c:v>44511</c:v>
                </c:pt>
                <c:pt idx="3968">
                  <c:v>44512</c:v>
                </c:pt>
                <c:pt idx="3969">
                  <c:v>44513</c:v>
                </c:pt>
                <c:pt idx="3970">
                  <c:v>44514</c:v>
                </c:pt>
                <c:pt idx="3971">
                  <c:v>44515</c:v>
                </c:pt>
                <c:pt idx="3972">
                  <c:v>44516</c:v>
                </c:pt>
                <c:pt idx="3973">
                  <c:v>44517</c:v>
                </c:pt>
                <c:pt idx="3974">
                  <c:v>44518</c:v>
                </c:pt>
                <c:pt idx="3975">
                  <c:v>44519</c:v>
                </c:pt>
                <c:pt idx="3976">
                  <c:v>44520</c:v>
                </c:pt>
                <c:pt idx="3977">
                  <c:v>44521</c:v>
                </c:pt>
                <c:pt idx="3978">
                  <c:v>44522</c:v>
                </c:pt>
                <c:pt idx="3979">
                  <c:v>44523</c:v>
                </c:pt>
                <c:pt idx="3980">
                  <c:v>44524</c:v>
                </c:pt>
                <c:pt idx="3981">
                  <c:v>44525</c:v>
                </c:pt>
                <c:pt idx="3982">
                  <c:v>44526</c:v>
                </c:pt>
                <c:pt idx="3983">
                  <c:v>44527</c:v>
                </c:pt>
                <c:pt idx="3984">
                  <c:v>44528</c:v>
                </c:pt>
                <c:pt idx="3985">
                  <c:v>44529</c:v>
                </c:pt>
                <c:pt idx="3986">
                  <c:v>44530</c:v>
                </c:pt>
                <c:pt idx="3987">
                  <c:v>44531</c:v>
                </c:pt>
                <c:pt idx="3988">
                  <c:v>44532</c:v>
                </c:pt>
                <c:pt idx="3989">
                  <c:v>44533</c:v>
                </c:pt>
                <c:pt idx="3990">
                  <c:v>44534</c:v>
                </c:pt>
                <c:pt idx="3991">
                  <c:v>44535</c:v>
                </c:pt>
                <c:pt idx="3992">
                  <c:v>44536</c:v>
                </c:pt>
                <c:pt idx="3993">
                  <c:v>44537</c:v>
                </c:pt>
                <c:pt idx="3994">
                  <c:v>44538</c:v>
                </c:pt>
                <c:pt idx="3995">
                  <c:v>44539</c:v>
                </c:pt>
                <c:pt idx="3996">
                  <c:v>44540</c:v>
                </c:pt>
                <c:pt idx="3997">
                  <c:v>44541</c:v>
                </c:pt>
                <c:pt idx="3998">
                  <c:v>44542</c:v>
                </c:pt>
                <c:pt idx="3999">
                  <c:v>44543</c:v>
                </c:pt>
                <c:pt idx="4000">
                  <c:v>44544</c:v>
                </c:pt>
                <c:pt idx="4001">
                  <c:v>44545</c:v>
                </c:pt>
                <c:pt idx="4002">
                  <c:v>44546</c:v>
                </c:pt>
                <c:pt idx="4003">
                  <c:v>44547</c:v>
                </c:pt>
                <c:pt idx="4004">
                  <c:v>44548</c:v>
                </c:pt>
                <c:pt idx="4005">
                  <c:v>44549</c:v>
                </c:pt>
                <c:pt idx="4006">
                  <c:v>44550</c:v>
                </c:pt>
                <c:pt idx="4007">
                  <c:v>44551</c:v>
                </c:pt>
                <c:pt idx="4008">
                  <c:v>44552</c:v>
                </c:pt>
                <c:pt idx="4009">
                  <c:v>44553</c:v>
                </c:pt>
                <c:pt idx="4010">
                  <c:v>44554</c:v>
                </c:pt>
                <c:pt idx="4011">
                  <c:v>44555</c:v>
                </c:pt>
                <c:pt idx="4012">
                  <c:v>44556</c:v>
                </c:pt>
                <c:pt idx="4013">
                  <c:v>44557</c:v>
                </c:pt>
                <c:pt idx="4014">
                  <c:v>44558</c:v>
                </c:pt>
                <c:pt idx="4015">
                  <c:v>44559</c:v>
                </c:pt>
                <c:pt idx="4016">
                  <c:v>44560</c:v>
                </c:pt>
                <c:pt idx="4017">
                  <c:v>44561</c:v>
                </c:pt>
                <c:pt idx="4018">
                  <c:v>44562</c:v>
                </c:pt>
                <c:pt idx="4019">
                  <c:v>44563</c:v>
                </c:pt>
                <c:pt idx="4020">
                  <c:v>44564</c:v>
                </c:pt>
                <c:pt idx="4021">
                  <c:v>44565</c:v>
                </c:pt>
                <c:pt idx="4022">
                  <c:v>44566</c:v>
                </c:pt>
                <c:pt idx="4023">
                  <c:v>44567</c:v>
                </c:pt>
                <c:pt idx="4024">
                  <c:v>44568</c:v>
                </c:pt>
                <c:pt idx="4025">
                  <c:v>44569</c:v>
                </c:pt>
                <c:pt idx="4026">
                  <c:v>44570</c:v>
                </c:pt>
                <c:pt idx="4027">
                  <c:v>44571</c:v>
                </c:pt>
                <c:pt idx="4028">
                  <c:v>44572</c:v>
                </c:pt>
                <c:pt idx="4029">
                  <c:v>44573</c:v>
                </c:pt>
                <c:pt idx="4030">
                  <c:v>44574</c:v>
                </c:pt>
                <c:pt idx="4031">
                  <c:v>44575</c:v>
                </c:pt>
                <c:pt idx="4032">
                  <c:v>44576</c:v>
                </c:pt>
                <c:pt idx="4033">
                  <c:v>44577</c:v>
                </c:pt>
                <c:pt idx="4034">
                  <c:v>44578</c:v>
                </c:pt>
                <c:pt idx="4035">
                  <c:v>44579</c:v>
                </c:pt>
                <c:pt idx="4036">
                  <c:v>44580</c:v>
                </c:pt>
                <c:pt idx="4037">
                  <c:v>44581</c:v>
                </c:pt>
                <c:pt idx="4038">
                  <c:v>44582</c:v>
                </c:pt>
                <c:pt idx="4039">
                  <c:v>44583</c:v>
                </c:pt>
                <c:pt idx="4040">
                  <c:v>44584</c:v>
                </c:pt>
                <c:pt idx="4041">
                  <c:v>44585</c:v>
                </c:pt>
                <c:pt idx="4042">
                  <c:v>44586</c:v>
                </c:pt>
                <c:pt idx="4043">
                  <c:v>44587</c:v>
                </c:pt>
                <c:pt idx="4044">
                  <c:v>44588</c:v>
                </c:pt>
                <c:pt idx="4045">
                  <c:v>44589</c:v>
                </c:pt>
                <c:pt idx="4046">
                  <c:v>44590</c:v>
                </c:pt>
                <c:pt idx="4047">
                  <c:v>44591</c:v>
                </c:pt>
                <c:pt idx="4048">
                  <c:v>44592</c:v>
                </c:pt>
                <c:pt idx="4049">
                  <c:v>44593</c:v>
                </c:pt>
                <c:pt idx="4050">
                  <c:v>44594</c:v>
                </c:pt>
                <c:pt idx="4051">
                  <c:v>44595</c:v>
                </c:pt>
                <c:pt idx="4052">
                  <c:v>44596</c:v>
                </c:pt>
                <c:pt idx="4053">
                  <c:v>44597</c:v>
                </c:pt>
                <c:pt idx="4054">
                  <c:v>44598</c:v>
                </c:pt>
                <c:pt idx="4055">
                  <c:v>44599</c:v>
                </c:pt>
                <c:pt idx="4056">
                  <c:v>44600</c:v>
                </c:pt>
                <c:pt idx="4057">
                  <c:v>44601</c:v>
                </c:pt>
                <c:pt idx="4058">
                  <c:v>44602</c:v>
                </c:pt>
                <c:pt idx="4059">
                  <c:v>44603</c:v>
                </c:pt>
                <c:pt idx="4060">
                  <c:v>44604</c:v>
                </c:pt>
                <c:pt idx="4061">
                  <c:v>44605</c:v>
                </c:pt>
                <c:pt idx="4062">
                  <c:v>44606</c:v>
                </c:pt>
                <c:pt idx="4063">
                  <c:v>44607</c:v>
                </c:pt>
                <c:pt idx="4064">
                  <c:v>44608</c:v>
                </c:pt>
                <c:pt idx="4065">
                  <c:v>44609</c:v>
                </c:pt>
                <c:pt idx="4066">
                  <c:v>44610</c:v>
                </c:pt>
                <c:pt idx="4067">
                  <c:v>44611</c:v>
                </c:pt>
                <c:pt idx="4068">
                  <c:v>44612</c:v>
                </c:pt>
                <c:pt idx="4069">
                  <c:v>44613</c:v>
                </c:pt>
                <c:pt idx="4070">
                  <c:v>44614</c:v>
                </c:pt>
                <c:pt idx="4071">
                  <c:v>44615</c:v>
                </c:pt>
                <c:pt idx="4072">
                  <c:v>44616</c:v>
                </c:pt>
                <c:pt idx="4073">
                  <c:v>44617</c:v>
                </c:pt>
                <c:pt idx="4074">
                  <c:v>44618</c:v>
                </c:pt>
                <c:pt idx="4075">
                  <c:v>44619</c:v>
                </c:pt>
                <c:pt idx="4076">
                  <c:v>44620</c:v>
                </c:pt>
                <c:pt idx="4077">
                  <c:v>44621</c:v>
                </c:pt>
                <c:pt idx="4078">
                  <c:v>44622</c:v>
                </c:pt>
                <c:pt idx="4079">
                  <c:v>44623</c:v>
                </c:pt>
                <c:pt idx="4080">
                  <c:v>44624</c:v>
                </c:pt>
                <c:pt idx="4081">
                  <c:v>44625</c:v>
                </c:pt>
                <c:pt idx="4082">
                  <c:v>44626</c:v>
                </c:pt>
                <c:pt idx="4083">
                  <c:v>44627</c:v>
                </c:pt>
                <c:pt idx="4084">
                  <c:v>44628</c:v>
                </c:pt>
                <c:pt idx="4085">
                  <c:v>44629</c:v>
                </c:pt>
                <c:pt idx="4086">
                  <c:v>44630</c:v>
                </c:pt>
                <c:pt idx="4087">
                  <c:v>44631</c:v>
                </c:pt>
                <c:pt idx="4088">
                  <c:v>44632</c:v>
                </c:pt>
                <c:pt idx="4089">
                  <c:v>44633</c:v>
                </c:pt>
                <c:pt idx="4090">
                  <c:v>44634</c:v>
                </c:pt>
                <c:pt idx="4091">
                  <c:v>44635</c:v>
                </c:pt>
                <c:pt idx="4092">
                  <c:v>44636</c:v>
                </c:pt>
                <c:pt idx="4093">
                  <c:v>44637</c:v>
                </c:pt>
                <c:pt idx="4094">
                  <c:v>44638</c:v>
                </c:pt>
                <c:pt idx="4095">
                  <c:v>44639</c:v>
                </c:pt>
                <c:pt idx="4096">
                  <c:v>44640</c:v>
                </c:pt>
                <c:pt idx="4097">
                  <c:v>44641</c:v>
                </c:pt>
                <c:pt idx="4098">
                  <c:v>44642</c:v>
                </c:pt>
                <c:pt idx="4099">
                  <c:v>44643</c:v>
                </c:pt>
                <c:pt idx="4100">
                  <c:v>44644</c:v>
                </c:pt>
                <c:pt idx="4101">
                  <c:v>44645</c:v>
                </c:pt>
                <c:pt idx="4102">
                  <c:v>44646</c:v>
                </c:pt>
                <c:pt idx="4103">
                  <c:v>44647</c:v>
                </c:pt>
                <c:pt idx="4104">
                  <c:v>44648</c:v>
                </c:pt>
                <c:pt idx="4105">
                  <c:v>44649</c:v>
                </c:pt>
                <c:pt idx="4106">
                  <c:v>44650</c:v>
                </c:pt>
                <c:pt idx="4107">
                  <c:v>44651</c:v>
                </c:pt>
                <c:pt idx="4108">
                  <c:v>44652</c:v>
                </c:pt>
                <c:pt idx="4109">
                  <c:v>44653</c:v>
                </c:pt>
                <c:pt idx="4110">
                  <c:v>44654</c:v>
                </c:pt>
                <c:pt idx="4111">
                  <c:v>44655</c:v>
                </c:pt>
                <c:pt idx="4112">
                  <c:v>44656</c:v>
                </c:pt>
                <c:pt idx="4113">
                  <c:v>44657</c:v>
                </c:pt>
                <c:pt idx="4114">
                  <c:v>44658</c:v>
                </c:pt>
                <c:pt idx="4115">
                  <c:v>44659</c:v>
                </c:pt>
                <c:pt idx="4116">
                  <c:v>44660</c:v>
                </c:pt>
                <c:pt idx="4117">
                  <c:v>44661</c:v>
                </c:pt>
                <c:pt idx="4118">
                  <c:v>44662</c:v>
                </c:pt>
                <c:pt idx="4119">
                  <c:v>44663</c:v>
                </c:pt>
                <c:pt idx="4120">
                  <c:v>44664</c:v>
                </c:pt>
                <c:pt idx="4121">
                  <c:v>44665</c:v>
                </c:pt>
                <c:pt idx="4122">
                  <c:v>44666</c:v>
                </c:pt>
                <c:pt idx="4123">
                  <c:v>44667</c:v>
                </c:pt>
                <c:pt idx="4124">
                  <c:v>44668</c:v>
                </c:pt>
                <c:pt idx="4125">
                  <c:v>44669</c:v>
                </c:pt>
                <c:pt idx="4126">
                  <c:v>44670</c:v>
                </c:pt>
                <c:pt idx="4127">
                  <c:v>44671</c:v>
                </c:pt>
                <c:pt idx="4128">
                  <c:v>44672</c:v>
                </c:pt>
                <c:pt idx="4129">
                  <c:v>44673</c:v>
                </c:pt>
                <c:pt idx="4130">
                  <c:v>44674</c:v>
                </c:pt>
                <c:pt idx="4131">
                  <c:v>44675</c:v>
                </c:pt>
                <c:pt idx="4132">
                  <c:v>44676</c:v>
                </c:pt>
                <c:pt idx="4133">
                  <c:v>44677</c:v>
                </c:pt>
                <c:pt idx="4134">
                  <c:v>44678</c:v>
                </c:pt>
                <c:pt idx="4135">
                  <c:v>44679</c:v>
                </c:pt>
                <c:pt idx="4136">
                  <c:v>44680</c:v>
                </c:pt>
                <c:pt idx="4137">
                  <c:v>44681</c:v>
                </c:pt>
                <c:pt idx="4138">
                  <c:v>44682</c:v>
                </c:pt>
                <c:pt idx="4139">
                  <c:v>44683</c:v>
                </c:pt>
                <c:pt idx="4140">
                  <c:v>44684</c:v>
                </c:pt>
                <c:pt idx="4141">
                  <c:v>44685</c:v>
                </c:pt>
                <c:pt idx="4142">
                  <c:v>44686</c:v>
                </c:pt>
                <c:pt idx="4143">
                  <c:v>44687</c:v>
                </c:pt>
                <c:pt idx="4144">
                  <c:v>44688</c:v>
                </c:pt>
                <c:pt idx="4145">
                  <c:v>44689</c:v>
                </c:pt>
                <c:pt idx="4146">
                  <c:v>44690</c:v>
                </c:pt>
                <c:pt idx="4147">
                  <c:v>44691</c:v>
                </c:pt>
                <c:pt idx="4148">
                  <c:v>44692</c:v>
                </c:pt>
                <c:pt idx="4149">
                  <c:v>44693</c:v>
                </c:pt>
                <c:pt idx="4150">
                  <c:v>44694</c:v>
                </c:pt>
                <c:pt idx="4151">
                  <c:v>44695</c:v>
                </c:pt>
                <c:pt idx="4152">
                  <c:v>44696</c:v>
                </c:pt>
                <c:pt idx="4153">
                  <c:v>44697</c:v>
                </c:pt>
                <c:pt idx="4154">
                  <c:v>44698</c:v>
                </c:pt>
                <c:pt idx="4155">
                  <c:v>44699</c:v>
                </c:pt>
                <c:pt idx="4156">
                  <c:v>44700</c:v>
                </c:pt>
                <c:pt idx="4157">
                  <c:v>44701</c:v>
                </c:pt>
                <c:pt idx="4158">
                  <c:v>44702</c:v>
                </c:pt>
                <c:pt idx="4159">
                  <c:v>44703</c:v>
                </c:pt>
                <c:pt idx="4160">
                  <c:v>44704</c:v>
                </c:pt>
                <c:pt idx="4161">
                  <c:v>44705</c:v>
                </c:pt>
                <c:pt idx="4162">
                  <c:v>44706</c:v>
                </c:pt>
                <c:pt idx="4163">
                  <c:v>44707</c:v>
                </c:pt>
                <c:pt idx="4164">
                  <c:v>44708</c:v>
                </c:pt>
                <c:pt idx="4165">
                  <c:v>44709</c:v>
                </c:pt>
                <c:pt idx="4166">
                  <c:v>44710</c:v>
                </c:pt>
                <c:pt idx="4167">
                  <c:v>44711</c:v>
                </c:pt>
                <c:pt idx="4168">
                  <c:v>44712</c:v>
                </c:pt>
                <c:pt idx="4169">
                  <c:v>44713</c:v>
                </c:pt>
                <c:pt idx="4170">
                  <c:v>44714</c:v>
                </c:pt>
                <c:pt idx="4171">
                  <c:v>44715</c:v>
                </c:pt>
                <c:pt idx="4172">
                  <c:v>44716</c:v>
                </c:pt>
                <c:pt idx="4173">
                  <c:v>44717</c:v>
                </c:pt>
                <c:pt idx="4174">
                  <c:v>44718</c:v>
                </c:pt>
                <c:pt idx="4175">
                  <c:v>44719</c:v>
                </c:pt>
                <c:pt idx="4176">
                  <c:v>44720</c:v>
                </c:pt>
                <c:pt idx="4177">
                  <c:v>44721</c:v>
                </c:pt>
                <c:pt idx="4178">
                  <c:v>44722</c:v>
                </c:pt>
                <c:pt idx="4179">
                  <c:v>44723</c:v>
                </c:pt>
                <c:pt idx="4180">
                  <c:v>44724</c:v>
                </c:pt>
                <c:pt idx="4181">
                  <c:v>44725</c:v>
                </c:pt>
                <c:pt idx="4182">
                  <c:v>44726</c:v>
                </c:pt>
                <c:pt idx="4183">
                  <c:v>44727</c:v>
                </c:pt>
                <c:pt idx="4184">
                  <c:v>44728</c:v>
                </c:pt>
                <c:pt idx="4185">
                  <c:v>44729</c:v>
                </c:pt>
                <c:pt idx="4186">
                  <c:v>44730</c:v>
                </c:pt>
                <c:pt idx="4187">
                  <c:v>44731</c:v>
                </c:pt>
                <c:pt idx="4188">
                  <c:v>44732</c:v>
                </c:pt>
                <c:pt idx="4189">
                  <c:v>44733</c:v>
                </c:pt>
                <c:pt idx="4190">
                  <c:v>44734</c:v>
                </c:pt>
                <c:pt idx="4191">
                  <c:v>44735</c:v>
                </c:pt>
                <c:pt idx="4192">
                  <c:v>44736</c:v>
                </c:pt>
                <c:pt idx="4193">
                  <c:v>44737</c:v>
                </c:pt>
                <c:pt idx="4194">
                  <c:v>44738</c:v>
                </c:pt>
                <c:pt idx="4195">
                  <c:v>44739</c:v>
                </c:pt>
                <c:pt idx="4196">
                  <c:v>44740</c:v>
                </c:pt>
                <c:pt idx="4197">
                  <c:v>44741</c:v>
                </c:pt>
                <c:pt idx="4198">
                  <c:v>44742</c:v>
                </c:pt>
                <c:pt idx="4199">
                  <c:v>44743</c:v>
                </c:pt>
                <c:pt idx="4200">
                  <c:v>44744</c:v>
                </c:pt>
                <c:pt idx="4201">
                  <c:v>44745</c:v>
                </c:pt>
                <c:pt idx="4202">
                  <c:v>44746</c:v>
                </c:pt>
                <c:pt idx="4203">
                  <c:v>44747</c:v>
                </c:pt>
                <c:pt idx="4204">
                  <c:v>44748</c:v>
                </c:pt>
                <c:pt idx="4205">
                  <c:v>44749</c:v>
                </c:pt>
                <c:pt idx="4206">
                  <c:v>44750</c:v>
                </c:pt>
                <c:pt idx="4207">
                  <c:v>44751</c:v>
                </c:pt>
                <c:pt idx="4208">
                  <c:v>44752</c:v>
                </c:pt>
                <c:pt idx="4209">
                  <c:v>44753</c:v>
                </c:pt>
                <c:pt idx="4210">
                  <c:v>44754</c:v>
                </c:pt>
                <c:pt idx="4211">
                  <c:v>44755</c:v>
                </c:pt>
                <c:pt idx="4212">
                  <c:v>44756</c:v>
                </c:pt>
                <c:pt idx="4213">
                  <c:v>44757</c:v>
                </c:pt>
                <c:pt idx="4214">
                  <c:v>44758</c:v>
                </c:pt>
                <c:pt idx="4215">
                  <c:v>44759</c:v>
                </c:pt>
                <c:pt idx="4216">
                  <c:v>44760</c:v>
                </c:pt>
                <c:pt idx="4217">
                  <c:v>44761</c:v>
                </c:pt>
                <c:pt idx="4218">
                  <c:v>44762</c:v>
                </c:pt>
                <c:pt idx="4219">
                  <c:v>44763</c:v>
                </c:pt>
                <c:pt idx="4220">
                  <c:v>44764</c:v>
                </c:pt>
                <c:pt idx="4221">
                  <c:v>44765</c:v>
                </c:pt>
                <c:pt idx="4222">
                  <c:v>44766</c:v>
                </c:pt>
                <c:pt idx="4223">
                  <c:v>44767</c:v>
                </c:pt>
                <c:pt idx="4224">
                  <c:v>44768</c:v>
                </c:pt>
                <c:pt idx="4225">
                  <c:v>44769</c:v>
                </c:pt>
                <c:pt idx="4226">
                  <c:v>44770</c:v>
                </c:pt>
                <c:pt idx="4227">
                  <c:v>44771</c:v>
                </c:pt>
                <c:pt idx="4228">
                  <c:v>44772</c:v>
                </c:pt>
                <c:pt idx="4229">
                  <c:v>44773</c:v>
                </c:pt>
                <c:pt idx="4230">
                  <c:v>44774</c:v>
                </c:pt>
                <c:pt idx="4231">
                  <c:v>44775</c:v>
                </c:pt>
                <c:pt idx="4232">
                  <c:v>44776</c:v>
                </c:pt>
                <c:pt idx="4233">
                  <c:v>44777</c:v>
                </c:pt>
                <c:pt idx="4234">
                  <c:v>44778</c:v>
                </c:pt>
                <c:pt idx="4235">
                  <c:v>44779</c:v>
                </c:pt>
                <c:pt idx="4236">
                  <c:v>44780</c:v>
                </c:pt>
                <c:pt idx="4237">
                  <c:v>44781</c:v>
                </c:pt>
                <c:pt idx="4238">
                  <c:v>44782</c:v>
                </c:pt>
                <c:pt idx="4239">
                  <c:v>44783</c:v>
                </c:pt>
                <c:pt idx="4240">
                  <c:v>44784</c:v>
                </c:pt>
                <c:pt idx="4241">
                  <c:v>44785</c:v>
                </c:pt>
                <c:pt idx="4242">
                  <c:v>44786</c:v>
                </c:pt>
                <c:pt idx="4243">
                  <c:v>44787</c:v>
                </c:pt>
                <c:pt idx="4244">
                  <c:v>44788</c:v>
                </c:pt>
                <c:pt idx="4245">
                  <c:v>44789</c:v>
                </c:pt>
                <c:pt idx="4246">
                  <c:v>44790</c:v>
                </c:pt>
                <c:pt idx="4247">
                  <c:v>44791</c:v>
                </c:pt>
                <c:pt idx="4248">
                  <c:v>44792</c:v>
                </c:pt>
                <c:pt idx="4249">
                  <c:v>44793</c:v>
                </c:pt>
                <c:pt idx="4250">
                  <c:v>44794</c:v>
                </c:pt>
                <c:pt idx="4251">
                  <c:v>44795</c:v>
                </c:pt>
                <c:pt idx="4252">
                  <c:v>44796</c:v>
                </c:pt>
                <c:pt idx="4253">
                  <c:v>44797</c:v>
                </c:pt>
                <c:pt idx="4254">
                  <c:v>44798</c:v>
                </c:pt>
                <c:pt idx="4255">
                  <c:v>44799</c:v>
                </c:pt>
                <c:pt idx="4256">
                  <c:v>44800</c:v>
                </c:pt>
                <c:pt idx="4257">
                  <c:v>44801</c:v>
                </c:pt>
                <c:pt idx="4258">
                  <c:v>44802</c:v>
                </c:pt>
                <c:pt idx="4259">
                  <c:v>44803</c:v>
                </c:pt>
                <c:pt idx="4260">
                  <c:v>44804</c:v>
                </c:pt>
                <c:pt idx="4261">
                  <c:v>44805</c:v>
                </c:pt>
                <c:pt idx="4262">
                  <c:v>44806</c:v>
                </c:pt>
                <c:pt idx="4263">
                  <c:v>44807</c:v>
                </c:pt>
                <c:pt idx="4264">
                  <c:v>44808</c:v>
                </c:pt>
                <c:pt idx="4265">
                  <c:v>44809</c:v>
                </c:pt>
                <c:pt idx="4266">
                  <c:v>44810</c:v>
                </c:pt>
                <c:pt idx="4267">
                  <c:v>44811</c:v>
                </c:pt>
                <c:pt idx="4268">
                  <c:v>44812</c:v>
                </c:pt>
                <c:pt idx="4269">
                  <c:v>44813</c:v>
                </c:pt>
                <c:pt idx="4270">
                  <c:v>44814</c:v>
                </c:pt>
                <c:pt idx="4271">
                  <c:v>44815</c:v>
                </c:pt>
                <c:pt idx="4272">
                  <c:v>44816</c:v>
                </c:pt>
                <c:pt idx="4273">
                  <c:v>44817</c:v>
                </c:pt>
                <c:pt idx="4274">
                  <c:v>44818</c:v>
                </c:pt>
                <c:pt idx="4275">
                  <c:v>44819</c:v>
                </c:pt>
                <c:pt idx="4276">
                  <c:v>44820</c:v>
                </c:pt>
                <c:pt idx="4277">
                  <c:v>44821</c:v>
                </c:pt>
                <c:pt idx="4278">
                  <c:v>44822</c:v>
                </c:pt>
                <c:pt idx="4279">
                  <c:v>44823</c:v>
                </c:pt>
                <c:pt idx="4280">
                  <c:v>44824</c:v>
                </c:pt>
                <c:pt idx="4281">
                  <c:v>44825</c:v>
                </c:pt>
                <c:pt idx="4282">
                  <c:v>44826</c:v>
                </c:pt>
                <c:pt idx="4283">
                  <c:v>44827</c:v>
                </c:pt>
                <c:pt idx="4284">
                  <c:v>44828</c:v>
                </c:pt>
                <c:pt idx="4285">
                  <c:v>44829</c:v>
                </c:pt>
                <c:pt idx="4286">
                  <c:v>44830</c:v>
                </c:pt>
                <c:pt idx="4287">
                  <c:v>44831</c:v>
                </c:pt>
                <c:pt idx="4288">
                  <c:v>44832</c:v>
                </c:pt>
                <c:pt idx="4289">
                  <c:v>44833</c:v>
                </c:pt>
                <c:pt idx="4290">
                  <c:v>44834</c:v>
                </c:pt>
                <c:pt idx="4291">
                  <c:v>44835</c:v>
                </c:pt>
                <c:pt idx="4292">
                  <c:v>44836</c:v>
                </c:pt>
                <c:pt idx="4293">
                  <c:v>44837</c:v>
                </c:pt>
                <c:pt idx="4294">
                  <c:v>44838</c:v>
                </c:pt>
                <c:pt idx="4295">
                  <c:v>44839</c:v>
                </c:pt>
                <c:pt idx="4296">
                  <c:v>44840</c:v>
                </c:pt>
                <c:pt idx="4297">
                  <c:v>44841</c:v>
                </c:pt>
                <c:pt idx="4298">
                  <c:v>44842</c:v>
                </c:pt>
                <c:pt idx="4299">
                  <c:v>44843</c:v>
                </c:pt>
                <c:pt idx="4300">
                  <c:v>44844</c:v>
                </c:pt>
                <c:pt idx="4301">
                  <c:v>44845</c:v>
                </c:pt>
                <c:pt idx="4302">
                  <c:v>44846</c:v>
                </c:pt>
                <c:pt idx="4303">
                  <c:v>44847</c:v>
                </c:pt>
                <c:pt idx="4304">
                  <c:v>44848</c:v>
                </c:pt>
                <c:pt idx="4305">
                  <c:v>44849</c:v>
                </c:pt>
                <c:pt idx="4306">
                  <c:v>44850</c:v>
                </c:pt>
                <c:pt idx="4307">
                  <c:v>44851</c:v>
                </c:pt>
                <c:pt idx="4308">
                  <c:v>44852</c:v>
                </c:pt>
                <c:pt idx="4309">
                  <c:v>44853</c:v>
                </c:pt>
                <c:pt idx="4310">
                  <c:v>44854</c:v>
                </c:pt>
                <c:pt idx="4311">
                  <c:v>44855</c:v>
                </c:pt>
                <c:pt idx="4312">
                  <c:v>44856</c:v>
                </c:pt>
                <c:pt idx="4313">
                  <c:v>44857</c:v>
                </c:pt>
                <c:pt idx="4314">
                  <c:v>44858</c:v>
                </c:pt>
                <c:pt idx="4315">
                  <c:v>44859</c:v>
                </c:pt>
                <c:pt idx="4316">
                  <c:v>44860</c:v>
                </c:pt>
                <c:pt idx="4317">
                  <c:v>44861</c:v>
                </c:pt>
                <c:pt idx="4318">
                  <c:v>44862</c:v>
                </c:pt>
                <c:pt idx="4319">
                  <c:v>44863</c:v>
                </c:pt>
                <c:pt idx="4320">
                  <c:v>44864</c:v>
                </c:pt>
                <c:pt idx="4321">
                  <c:v>44865</c:v>
                </c:pt>
                <c:pt idx="4322">
                  <c:v>44866</c:v>
                </c:pt>
                <c:pt idx="4323">
                  <c:v>44867</c:v>
                </c:pt>
                <c:pt idx="4324">
                  <c:v>44868</c:v>
                </c:pt>
                <c:pt idx="4325">
                  <c:v>44869</c:v>
                </c:pt>
                <c:pt idx="4326">
                  <c:v>44870</c:v>
                </c:pt>
                <c:pt idx="4327">
                  <c:v>44871</c:v>
                </c:pt>
                <c:pt idx="4328">
                  <c:v>44872</c:v>
                </c:pt>
                <c:pt idx="4329">
                  <c:v>44873</c:v>
                </c:pt>
                <c:pt idx="4330">
                  <c:v>44874</c:v>
                </c:pt>
                <c:pt idx="4331">
                  <c:v>44875</c:v>
                </c:pt>
                <c:pt idx="4332">
                  <c:v>44876</c:v>
                </c:pt>
                <c:pt idx="4333">
                  <c:v>44877</c:v>
                </c:pt>
                <c:pt idx="4334">
                  <c:v>44878</c:v>
                </c:pt>
                <c:pt idx="4335">
                  <c:v>44879</c:v>
                </c:pt>
                <c:pt idx="4336">
                  <c:v>44880</c:v>
                </c:pt>
                <c:pt idx="4337">
                  <c:v>44881</c:v>
                </c:pt>
                <c:pt idx="4338">
                  <c:v>44882</c:v>
                </c:pt>
                <c:pt idx="4339">
                  <c:v>44883</c:v>
                </c:pt>
                <c:pt idx="4340">
                  <c:v>44884</c:v>
                </c:pt>
                <c:pt idx="4341">
                  <c:v>44885</c:v>
                </c:pt>
                <c:pt idx="4342">
                  <c:v>44886</c:v>
                </c:pt>
                <c:pt idx="4343">
                  <c:v>44887</c:v>
                </c:pt>
                <c:pt idx="4344">
                  <c:v>44888</c:v>
                </c:pt>
                <c:pt idx="4345">
                  <c:v>44889</c:v>
                </c:pt>
                <c:pt idx="4346">
                  <c:v>44890</c:v>
                </c:pt>
                <c:pt idx="4347">
                  <c:v>44891</c:v>
                </c:pt>
                <c:pt idx="4348">
                  <c:v>44892</c:v>
                </c:pt>
                <c:pt idx="4349">
                  <c:v>44893</c:v>
                </c:pt>
                <c:pt idx="4350">
                  <c:v>44894</c:v>
                </c:pt>
                <c:pt idx="4351">
                  <c:v>44895</c:v>
                </c:pt>
                <c:pt idx="4352">
                  <c:v>44896</c:v>
                </c:pt>
                <c:pt idx="4353">
                  <c:v>44897</c:v>
                </c:pt>
                <c:pt idx="4354">
                  <c:v>44898</c:v>
                </c:pt>
                <c:pt idx="4355">
                  <c:v>44899</c:v>
                </c:pt>
                <c:pt idx="4356">
                  <c:v>44900</c:v>
                </c:pt>
                <c:pt idx="4357">
                  <c:v>44901</c:v>
                </c:pt>
                <c:pt idx="4358">
                  <c:v>44902</c:v>
                </c:pt>
                <c:pt idx="4359">
                  <c:v>44903</c:v>
                </c:pt>
                <c:pt idx="4360">
                  <c:v>44904</c:v>
                </c:pt>
                <c:pt idx="4361">
                  <c:v>44905</c:v>
                </c:pt>
                <c:pt idx="4362">
                  <c:v>44906</c:v>
                </c:pt>
                <c:pt idx="4363">
                  <c:v>44907</c:v>
                </c:pt>
                <c:pt idx="4364">
                  <c:v>44908</c:v>
                </c:pt>
                <c:pt idx="4365">
                  <c:v>44909</c:v>
                </c:pt>
                <c:pt idx="4366">
                  <c:v>44910</c:v>
                </c:pt>
                <c:pt idx="4367">
                  <c:v>44911</c:v>
                </c:pt>
                <c:pt idx="4368">
                  <c:v>44912</c:v>
                </c:pt>
                <c:pt idx="4369">
                  <c:v>44913</c:v>
                </c:pt>
                <c:pt idx="4370">
                  <c:v>44914</c:v>
                </c:pt>
                <c:pt idx="4371">
                  <c:v>44915</c:v>
                </c:pt>
                <c:pt idx="4372">
                  <c:v>44916</c:v>
                </c:pt>
                <c:pt idx="4373">
                  <c:v>44917</c:v>
                </c:pt>
                <c:pt idx="4374">
                  <c:v>44918</c:v>
                </c:pt>
                <c:pt idx="4375">
                  <c:v>44919</c:v>
                </c:pt>
                <c:pt idx="4376">
                  <c:v>44920</c:v>
                </c:pt>
                <c:pt idx="4377">
                  <c:v>44921</c:v>
                </c:pt>
                <c:pt idx="4378">
                  <c:v>44922</c:v>
                </c:pt>
                <c:pt idx="4379">
                  <c:v>44923</c:v>
                </c:pt>
                <c:pt idx="4380">
                  <c:v>44924</c:v>
                </c:pt>
                <c:pt idx="4381">
                  <c:v>44925</c:v>
                </c:pt>
                <c:pt idx="4382">
                  <c:v>44926</c:v>
                </c:pt>
                <c:pt idx="4383">
                  <c:v>44927</c:v>
                </c:pt>
                <c:pt idx="4384">
                  <c:v>44928</c:v>
                </c:pt>
                <c:pt idx="4385">
                  <c:v>44929</c:v>
                </c:pt>
                <c:pt idx="4386">
                  <c:v>44930</c:v>
                </c:pt>
                <c:pt idx="4387">
                  <c:v>44931</c:v>
                </c:pt>
                <c:pt idx="4388">
                  <c:v>44932</c:v>
                </c:pt>
                <c:pt idx="4389">
                  <c:v>44933</c:v>
                </c:pt>
                <c:pt idx="4390">
                  <c:v>44934</c:v>
                </c:pt>
                <c:pt idx="4391">
                  <c:v>44935</c:v>
                </c:pt>
                <c:pt idx="4392">
                  <c:v>44936</c:v>
                </c:pt>
                <c:pt idx="4393">
                  <c:v>44937</c:v>
                </c:pt>
                <c:pt idx="4394">
                  <c:v>44938</c:v>
                </c:pt>
                <c:pt idx="4395">
                  <c:v>44939</c:v>
                </c:pt>
                <c:pt idx="4396">
                  <c:v>44940</c:v>
                </c:pt>
                <c:pt idx="4397">
                  <c:v>44941</c:v>
                </c:pt>
                <c:pt idx="4398">
                  <c:v>44942</c:v>
                </c:pt>
                <c:pt idx="4399">
                  <c:v>44943</c:v>
                </c:pt>
                <c:pt idx="4400">
                  <c:v>44944</c:v>
                </c:pt>
                <c:pt idx="4401">
                  <c:v>44945</c:v>
                </c:pt>
                <c:pt idx="4402">
                  <c:v>44946</c:v>
                </c:pt>
                <c:pt idx="4403">
                  <c:v>44947</c:v>
                </c:pt>
                <c:pt idx="4404">
                  <c:v>44948</c:v>
                </c:pt>
                <c:pt idx="4405">
                  <c:v>44949</c:v>
                </c:pt>
                <c:pt idx="4406">
                  <c:v>44950</c:v>
                </c:pt>
                <c:pt idx="4407">
                  <c:v>44951</c:v>
                </c:pt>
                <c:pt idx="4408">
                  <c:v>44952</c:v>
                </c:pt>
                <c:pt idx="4409">
                  <c:v>44953</c:v>
                </c:pt>
                <c:pt idx="4410">
                  <c:v>44954</c:v>
                </c:pt>
                <c:pt idx="4411">
                  <c:v>44955</c:v>
                </c:pt>
                <c:pt idx="4412">
                  <c:v>44956</c:v>
                </c:pt>
                <c:pt idx="4413">
                  <c:v>44957</c:v>
                </c:pt>
                <c:pt idx="4414">
                  <c:v>44958</c:v>
                </c:pt>
                <c:pt idx="4415">
                  <c:v>44959</c:v>
                </c:pt>
                <c:pt idx="4416">
                  <c:v>44960</c:v>
                </c:pt>
                <c:pt idx="4417">
                  <c:v>44961</c:v>
                </c:pt>
                <c:pt idx="4418">
                  <c:v>44962</c:v>
                </c:pt>
                <c:pt idx="4419">
                  <c:v>44963</c:v>
                </c:pt>
                <c:pt idx="4420">
                  <c:v>44964</c:v>
                </c:pt>
                <c:pt idx="4421">
                  <c:v>44965</c:v>
                </c:pt>
                <c:pt idx="4422">
                  <c:v>44966</c:v>
                </c:pt>
                <c:pt idx="4423">
                  <c:v>44967</c:v>
                </c:pt>
                <c:pt idx="4424">
                  <c:v>44968</c:v>
                </c:pt>
                <c:pt idx="4425">
                  <c:v>44969</c:v>
                </c:pt>
                <c:pt idx="4426">
                  <c:v>44970</c:v>
                </c:pt>
                <c:pt idx="4427">
                  <c:v>44971</c:v>
                </c:pt>
                <c:pt idx="4428">
                  <c:v>44972</c:v>
                </c:pt>
                <c:pt idx="4429">
                  <c:v>44973</c:v>
                </c:pt>
                <c:pt idx="4430">
                  <c:v>44974</c:v>
                </c:pt>
                <c:pt idx="4431">
                  <c:v>44975</c:v>
                </c:pt>
                <c:pt idx="4432">
                  <c:v>44976</c:v>
                </c:pt>
                <c:pt idx="4433">
                  <c:v>44977</c:v>
                </c:pt>
                <c:pt idx="4434">
                  <c:v>44978</c:v>
                </c:pt>
                <c:pt idx="4435">
                  <c:v>44979</c:v>
                </c:pt>
                <c:pt idx="4436">
                  <c:v>44980</c:v>
                </c:pt>
                <c:pt idx="4437">
                  <c:v>44981</c:v>
                </c:pt>
                <c:pt idx="4438">
                  <c:v>44982</c:v>
                </c:pt>
                <c:pt idx="4439">
                  <c:v>44983</c:v>
                </c:pt>
                <c:pt idx="4440">
                  <c:v>44984</c:v>
                </c:pt>
                <c:pt idx="4441">
                  <c:v>44985</c:v>
                </c:pt>
                <c:pt idx="4442">
                  <c:v>44986</c:v>
                </c:pt>
                <c:pt idx="4443">
                  <c:v>44987</c:v>
                </c:pt>
                <c:pt idx="4444">
                  <c:v>44988</c:v>
                </c:pt>
                <c:pt idx="4445">
                  <c:v>44989</c:v>
                </c:pt>
                <c:pt idx="4446">
                  <c:v>44990</c:v>
                </c:pt>
                <c:pt idx="4447">
                  <c:v>44991</c:v>
                </c:pt>
                <c:pt idx="4448">
                  <c:v>44992</c:v>
                </c:pt>
                <c:pt idx="4449">
                  <c:v>44993</c:v>
                </c:pt>
                <c:pt idx="4450">
                  <c:v>44994</c:v>
                </c:pt>
                <c:pt idx="4451">
                  <c:v>44995</c:v>
                </c:pt>
                <c:pt idx="4452">
                  <c:v>44996</c:v>
                </c:pt>
                <c:pt idx="4453">
                  <c:v>44997</c:v>
                </c:pt>
                <c:pt idx="4454">
                  <c:v>44998</c:v>
                </c:pt>
                <c:pt idx="4455">
                  <c:v>44999</c:v>
                </c:pt>
                <c:pt idx="4456">
                  <c:v>45000</c:v>
                </c:pt>
                <c:pt idx="4457">
                  <c:v>45001</c:v>
                </c:pt>
                <c:pt idx="4458">
                  <c:v>45002</c:v>
                </c:pt>
                <c:pt idx="4459">
                  <c:v>45003</c:v>
                </c:pt>
                <c:pt idx="4460">
                  <c:v>45004</c:v>
                </c:pt>
                <c:pt idx="4461">
                  <c:v>45005</c:v>
                </c:pt>
                <c:pt idx="4462">
                  <c:v>45006</c:v>
                </c:pt>
                <c:pt idx="4463">
                  <c:v>45007</c:v>
                </c:pt>
                <c:pt idx="4464">
                  <c:v>45008</c:v>
                </c:pt>
                <c:pt idx="4465">
                  <c:v>45009</c:v>
                </c:pt>
                <c:pt idx="4466">
                  <c:v>45010</c:v>
                </c:pt>
                <c:pt idx="4467">
                  <c:v>45011</c:v>
                </c:pt>
                <c:pt idx="4468">
                  <c:v>45012</c:v>
                </c:pt>
                <c:pt idx="4469">
                  <c:v>45013</c:v>
                </c:pt>
                <c:pt idx="4470">
                  <c:v>45014</c:v>
                </c:pt>
                <c:pt idx="4471">
                  <c:v>45015</c:v>
                </c:pt>
                <c:pt idx="4472">
                  <c:v>45016</c:v>
                </c:pt>
                <c:pt idx="4473">
                  <c:v>45017</c:v>
                </c:pt>
                <c:pt idx="4474">
                  <c:v>45018</c:v>
                </c:pt>
                <c:pt idx="4475">
                  <c:v>45019</c:v>
                </c:pt>
                <c:pt idx="4476">
                  <c:v>45020</c:v>
                </c:pt>
                <c:pt idx="4477">
                  <c:v>45021</c:v>
                </c:pt>
                <c:pt idx="4478">
                  <c:v>45022</c:v>
                </c:pt>
                <c:pt idx="4479">
                  <c:v>45023</c:v>
                </c:pt>
                <c:pt idx="4480">
                  <c:v>45024</c:v>
                </c:pt>
                <c:pt idx="4481">
                  <c:v>45025</c:v>
                </c:pt>
                <c:pt idx="4482">
                  <c:v>45026</c:v>
                </c:pt>
                <c:pt idx="4483">
                  <c:v>45027</c:v>
                </c:pt>
                <c:pt idx="4484">
                  <c:v>45028</c:v>
                </c:pt>
                <c:pt idx="4485">
                  <c:v>45029</c:v>
                </c:pt>
                <c:pt idx="4486">
                  <c:v>45030</c:v>
                </c:pt>
                <c:pt idx="4487">
                  <c:v>45031</c:v>
                </c:pt>
                <c:pt idx="4488">
                  <c:v>45032</c:v>
                </c:pt>
                <c:pt idx="4489">
                  <c:v>45033</c:v>
                </c:pt>
                <c:pt idx="4490">
                  <c:v>45034</c:v>
                </c:pt>
                <c:pt idx="4491">
                  <c:v>45035</c:v>
                </c:pt>
                <c:pt idx="4492">
                  <c:v>45036</c:v>
                </c:pt>
                <c:pt idx="4493">
                  <c:v>45037</c:v>
                </c:pt>
                <c:pt idx="4494">
                  <c:v>45038</c:v>
                </c:pt>
                <c:pt idx="4495">
                  <c:v>45039</c:v>
                </c:pt>
                <c:pt idx="4496">
                  <c:v>45040</c:v>
                </c:pt>
                <c:pt idx="4497">
                  <c:v>45041</c:v>
                </c:pt>
                <c:pt idx="4498">
                  <c:v>45042</c:v>
                </c:pt>
                <c:pt idx="4499">
                  <c:v>45043</c:v>
                </c:pt>
                <c:pt idx="4500">
                  <c:v>45044</c:v>
                </c:pt>
                <c:pt idx="4501">
                  <c:v>45045</c:v>
                </c:pt>
                <c:pt idx="4502">
                  <c:v>45046</c:v>
                </c:pt>
                <c:pt idx="4503">
                  <c:v>45047</c:v>
                </c:pt>
                <c:pt idx="4504">
                  <c:v>45048</c:v>
                </c:pt>
                <c:pt idx="4505">
                  <c:v>45049</c:v>
                </c:pt>
                <c:pt idx="4506">
                  <c:v>45050</c:v>
                </c:pt>
                <c:pt idx="4507">
                  <c:v>45051</c:v>
                </c:pt>
                <c:pt idx="4508">
                  <c:v>45052</c:v>
                </c:pt>
                <c:pt idx="4509">
                  <c:v>45053</c:v>
                </c:pt>
                <c:pt idx="4510">
                  <c:v>45054</c:v>
                </c:pt>
                <c:pt idx="4511">
                  <c:v>45055</c:v>
                </c:pt>
                <c:pt idx="4512">
                  <c:v>45056</c:v>
                </c:pt>
                <c:pt idx="4513">
                  <c:v>45057</c:v>
                </c:pt>
                <c:pt idx="4514">
                  <c:v>45058</c:v>
                </c:pt>
                <c:pt idx="4515">
                  <c:v>45059</c:v>
                </c:pt>
                <c:pt idx="4516">
                  <c:v>45060</c:v>
                </c:pt>
                <c:pt idx="4517">
                  <c:v>45061</c:v>
                </c:pt>
                <c:pt idx="4518">
                  <c:v>45062</c:v>
                </c:pt>
                <c:pt idx="4519">
                  <c:v>45063</c:v>
                </c:pt>
                <c:pt idx="4520">
                  <c:v>45064</c:v>
                </c:pt>
                <c:pt idx="4521">
                  <c:v>45065</c:v>
                </c:pt>
                <c:pt idx="4522">
                  <c:v>45066</c:v>
                </c:pt>
                <c:pt idx="4523">
                  <c:v>45067</c:v>
                </c:pt>
                <c:pt idx="4524">
                  <c:v>45068</c:v>
                </c:pt>
                <c:pt idx="4525">
                  <c:v>45069</c:v>
                </c:pt>
                <c:pt idx="4526">
                  <c:v>45070</c:v>
                </c:pt>
                <c:pt idx="4527">
                  <c:v>45071</c:v>
                </c:pt>
                <c:pt idx="4528">
                  <c:v>45072</c:v>
                </c:pt>
                <c:pt idx="4529">
                  <c:v>45073</c:v>
                </c:pt>
                <c:pt idx="4530">
                  <c:v>45074</c:v>
                </c:pt>
                <c:pt idx="4531">
                  <c:v>45075</c:v>
                </c:pt>
                <c:pt idx="4532">
                  <c:v>45076</c:v>
                </c:pt>
                <c:pt idx="4533">
                  <c:v>45077</c:v>
                </c:pt>
                <c:pt idx="4534">
                  <c:v>45078</c:v>
                </c:pt>
                <c:pt idx="4535">
                  <c:v>45079</c:v>
                </c:pt>
                <c:pt idx="4536">
                  <c:v>45080</c:v>
                </c:pt>
                <c:pt idx="4537">
                  <c:v>45081</c:v>
                </c:pt>
                <c:pt idx="4538">
                  <c:v>45082</c:v>
                </c:pt>
                <c:pt idx="4539">
                  <c:v>45083</c:v>
                </c:pt>
                <c:pt idx="4540">
                  <c:v>45084</c:v>
                </c:pt>
                <c:pt idx="4541">
                  <c:v>45085</c:v>
                </c:pt>
                <c:pt idx="4542">
                  <c:v>45086</c:v>
                </c:pt>
                <c:pt idx="4543">
                  <c:v>45087</c:v>
                </c:pt>
                <c:pt idx="4544">
                  <c:v>45088</c:v>
                </c:pt>
                <c:pt idx="4545">
                  <c:v>45089</c:v>
                </c:pt>
                <c:pt idx="4546">
                  <c:v>45090</c:v>
                </c:pt>
                <c:pt idx="4547">
                  <c:v>45091</c:v>
                </c:pt>
                <c:pt idx="4548">
                  <c:v>45092</c:v>
                </c:pt>
                <c:pt idx="4549">
                  <c:v>45093</c:v>
                </c:pt>
                <c:pt idx="4550">
                  <c:v>45094</c:v>
                </c:pt>
                <c:pt idx="4551">
                  <c:v>45095</c:v>
                </c:pt>
                <c:pt idx="4552">
                  <c:v>45096</c:v>
                </c:pt>
                <c:pt idx="4553">
                  <c:v>45097</c:v>
                </c:pt>
                <c:pt idx="4554">
                  <c:v>45098</c:v>
                </c:pt>
                <c:pt idx="4555">
                  <c:v>45099</c:v>
                </c:pt>
                <c:pt idx="4556">
                  <c:v>45100</c:v>
                </c:pt>
                <c:pt idx="4557">
                  <c:v>45101</c:v>
                </c:pt>
                <c:pt idx="4558">
                  <c:v>45102</c:v>
                </c:pt>
                <c:pt idx="4559">
                  <c:v>45103</c:v>
                </c:pt>
                <c:pt idx="4560">
                  <c:v>45104</c:v>
                </c:pt>
                <c:pt idx="4561">
                  <c:v>45105</c:v>
                </c:pt>
                <c:pt idx="4562">
                  <c:v>45106</c:v>
                </c:pt>
                <c:pt idx="4563">
                  <c:v>45107</c:v>
                </c:pt>
                <c:pt idx="4564">
                  <c:v>45108</c:v>
                </c:pt>
                <c:pt idx="4565">
                  <c:v>45109</c:v>
                </c:pt>
                <c:pt idx="4566">
                  <c:v>45110</c:v>
                </c:pt>
                <c:pt idx="4567">
                  <c:v>45111</c:v>
                </c:pt>
                <c:pt idx="4568">
                  <c:v>45112</c:v>
                </c:pt>
                <c:pt idx="4569">
                  <c:v>45113</c:v>
                </c:pt>
                <c:pt idx="4570">
                  <c:v>45114</c:v>
                </c:pt>
                <c:pt idx="4571">
                  <c:v>45115</c:v>
                </c:pt>
                <c:pt idx="4572">
                  <c:v>45116</c:v>
                </c:pt>
                <c:pt idx="4573">
                  <c:v>45117</c:v>
                </c:pt>
                <c:pt idx="4574">
                  <c:v>45118</c:v>
                </c:pt>
                <c:pt idx="4575">
                  <c:v>45119</c:v>
                </c:pt>
                <c:pt idx="4576">
                  <c:v>45120</c:v>
                </c:pt>
                <c:pt idx="4577">
                  <c:v>45121</c:v>
                </c:pt>
                <c:pt idx="4578">
                  <c:v>45122</c:v>
                </c:pt>
                <c:pt idx="4579">
                  <c:v>45123</c:v>
                </c:pt>
                <c:pt idx="4580">
                  <c:v>45124</c:v>
                </c:pt>
                <c:pt idx="4581">
                  <c:v>45125</c:v>
                </c:pt>
                <c:pt idx="4582">
                  <c:v>45126</c:v>
                </c:pt>
                <c:pt idx="4583">
                  <c:v>45127</c:v>
                </c:pt>
                <c:pt idx="4584">
                  <c:v>45128</c:v>
                </c:pt>
                <c:pt idx="4585">
                  <c:v>45129</c:v>
                </c:pt>
                <c:pt idx="4586">
                  <c:v>45130</c:v>
                </c:pt>
                <c:pt idx="4587">
                  <c:v>45131</c:v>
                </c:pt>
                <c:pt idx="4588">
                  <c:v>45132</c:v>
                </c:pt>
                <c:pt idx="4589">
                  <c:v>45133</c:v>
                </c:pt>
                <c:pt idx="4590">
                  <c:v>45134</c:v>
                </c:pt>
                <c:pt idx="4591">
                  <c:v>45135</c:v>
                </c:pt>
                <c:pt idx="4592">
                  <c:v>45136</c:v>
                </c:pt>
                <c:pt idx="4593">
                  <c:v>45137</c:v>
                </c:pt>
                <c:pt idx="4594">
                  <c:v>45138</c:v>
                </c:pt>
                <c:pt idx="4595">
                  <c:v>45139</c:v>
                </c:pt>
                <c:pt idx="4596">
                  <c:v>45140</c:v>
                </c:pt>
                <c:pt idx="4597">
                  <c:v>45141</c:v>
                </c:pt>
                <c:pt idx="4598">
                  <c:v>45142</c:v>
                </c:pt>
                <c:pt idx="4599">
                  <c:v>45143</c:v>
                </c:pt>
                <c:pt idx="4600">
                  <c:v>45144</c:v>
                </c:pt>
                <c:pt idx="4601">
                  <c:v>45145</c:v>
                </c:pt>
                <c:pt idx="4602">
                  <c:v>45146</c:v>
                </c:pt>
                <c:pt idx="4603">
                  <c:v>45147</c:v>
                </c:pt>
                <c:pt idx="4604">
                  <c:v>45148</c:v>
                </c:pt>
                <c:pt idx="4605">
                  <c:v>45149</c:v>
                </c:pt>
                <c:pt idx="4606">
                  <c:v>45150</c:v>
                </c:pt>
                <c:pt idx="4607">
                  <c:v>45151</c:v>
                </c:pt>
                <c:pt idx="4608">
                  <c:v>45152</c:v>
                </c:pt>
                <c:pt idx="4609">
                  <c:v>45153</c:v>
                </c:pt>
                <c:pt idx="4610">
                  <c:v>45154</c:v>
                </c:pt>
                <c:pt idx="4611">
                  <c:v>45155</c:v>
                </c:pt>
                <c:pt idx="4612">
                  <c:v>45156</c:v>
                </c:pt>
                <c:pt idx="4613">
                  <c:v>45157</c:v>
                </c:pt>
                <c:pt idx="4614">
                  <c:v>45158</c:v>
                </c:pt>
                <c:pt idx="4615">
                  <c:v>45159</c:v>
                </c:pt>
                <c:pt idx="4616">
                  <c:v>45160</c:v>
                </c:pt>
                <c:pt idx="4617">
                  <c:v>45161</c:v>
                </c:pt>
                <c:pt idx="4618">
                  <c:v>45162</c:v>
                </c:pt>
                <c:pt idx="4619">
                  <c:v>45163</c:v>
                </c:pt>
                <c:pt idx="4620">
                  <c:v>45164</c:v>
                </c:pt>
                <c:pt idx="4621">
                  <c:v>45165</c:v>
                </c:pt>
                <c:pt idx="4622">
                  <c:v>45166</c:v>
                </c:pt>
                <c:pt idx="4623">
                  <c:v>45167</c:v>
                </c:pt>
                <c:pt idx="4624">
                  <c:v>45168</c:v>
                </c:pt>
                <c:pt idx="4625">
                  <c:v>45169</c:v>
                </c:pt>
                <c:pt idx="4626">
                  <c:v>45170</c:v>
                </c:pt>
                <c:pt idx="4627">
                  <c:v>45171</c:v>
                </c:pt>
                <c:pt idx="4628">
                  <c:v>45172</c:v>
                </c:pt>
                <c:pt idx="4629">
                  <c:v>45173</c:v>
                </c:pt>
                <c:pt idx="4630">
                  <c:v>45174</c:v>
                </c:pt>
                <c:pt idx="4631">
                  <c:v>45175</c:v>
                </c:pt>
                <c:pt idx="4632">
                  <c:v>45176</c:v>
                </c:pt>
                <c:pt idx="4633">
                  <c:v>45177</c:v>
                </c:pt>
                <c:pt idx="4634">
                  <c:v>45178</c:v>
                </c:pt>
                <c:pt idx="4635">
                  <c:v>45179</c:v>
                </c:pt>
                <c:pt idx="4636">
                  <c:v>45180</c:v>
                </c:pt>
                <c:pt idx="4637">
                  <c:v>45181</c:v>
                </c:pt>
                <c:pt idx="4638">
                  <c:v>45182</c:v>
                </c:pt>
                <c:pt idx="4639">
                  <c:v>45183</c:v>
                </c:pt>
                <c:pt idx="4640">
                  <c:v>45184</c:v>
                </c:pt>
                <c:pt idx="4641">
                  <c:v>45185</c:v>
                </c:pt>
                <c:pt idx="4642">
                  <c:v>45186</c:v>
                </c:pt>
                <c:pt idx="4643">
                  <c:v>45187</c:v>
                </c:pt>
                <c:pt idx="4644">
                  <c:v>45188</c:v>
                </c:pt>
                <c:pt idx="4645">
                  <c:v>45189</c:v>
                </c:pt>
                <c:pt idx="4646">
                  <c:v>45190</c:v>
                </c:pt>
                <c:pt idx="4647">
                  <c:v>45191</c:v>
                </c:pt>
                <c:pt idx="4648">
                  <c:v>45192</c:v>
                </c:pt>
                <c:pt idx="4649">
                  <c:v>45193</c:v>
                </c:pt>
                <c:pt idx="4650">
                  <c:v>45194</c:v>
                </c:pt>
                <c:pt idx="4651">
                  <c:v>45195</c:v>
                </c:pt>
                <c:pt idx="4652">
                  <c:v>45196</c:v>
                </c:pt>
                <c:pt idx="4653">
                  <c:v>45197</c:v>
                </c:pt>
                <c:pt idx="4654">
                  <c:v>45198</c:v>
                </c:pt>
                <c:pt idx="4655">
                  <c:v>45199</c:v>
                </c:pt>
                <c:pt idx="4656">
                  <c:v>45200</c:v>
                </c:pt>
                <c:pt idx="4657">
                  <c:v>45201</c:v>
                </c:pt>
                <c:pt idx="4658">
                  <c:v>45202</c:v>
                </c:pt>
                <c:pt idx="4659">
                  <c:v>45203</c:v>
                </c:pt>
                <c:pt idx="4660">
                  <c:v>45204</c:v>
                </c:pt>
                <c:pt idx="4661">
                  <c:v>45205</c:v>
                </c:pt>
                <c:pt idx="4662">
                  <c:v>45206</c:v>
                </c:pt>
                <c:pt idx="4663">
                  <c:v>45207</c:v>
                </c:pt>
                <c:pt idx="4664">
                  <c:v>45208</c:v>
                </c:pt>
                <c:pt idx="4665">
                  <c:v>45209</c:v>
                </c:pt>
                <c:pt idx="4666">
                  <c:v>45210</c:v>
                </c:pt>
                <c:pt idx="4667">
                  <c:v>45211</c:v>
                </c:pt>
                <c:pt idx="4668">
                  <c:v>45212</c:v>
                </c:pt>
                <c:pt idx="4669">
                  <c:v>45213</c:v>
                </c:pt>
                <c:pt idx="4670">
                  <c:v>45214</c:v>
                </c:pt>
                <c:pt idx="4671">
                  <c:v>45215</c:v>
                </c:pt>
                <c:pt idx="4672">
                  <c:v>45216</c:v>
                </c:pt>
                <c:pt idx="4673">
                  <c:v>45217</c:v>
                </c:pt>
                <c:pt idx="4674">
                  <c:v>45218</c:v>
                </c:pt>
                <c:pt idx="4675">
                  <c:v>45219</c:v>
                </c:pt>
                <c:pt idx="4676">
                  <c:v>45220</c:v>
                </c:pt>
                <c:pt idx="4677">
                  <c:v>45221</c:v>
                </c:pt>
                <c:pt idx="4678">
                  <c:v>45222</c:v>
                </c:pt>
                <c:pt idx="4679">
                  <c:v>45223</c:v>
                </c:pt>
                <c:pt idx="4680">
                  <c:v>45224</c:v>
                </c:pt>
                <c:pt idx="4681">
                  <c:v>45225</c:v>
                </c:pt>
                <c:pt idx="4682">
                  <c:v>45226</c:v>
                </c:pt>
                <c:pt idx="4683">
                  <c:v>45227</c:v>
                </c:pt>
                <c:pt idx="4684">
                  <c:v>45228</c:v>
                </c:pt>
                <c:pt idx="4685">
                  <c:v>45229</c:v>
                </c:pt>
                <c:pt idx="4686">
                  <c:v>45230</c:v>
                </c:pt>
                <c:pt idx="4687">
                  <c:v>45231</c:v>
                </c:pt>
                <c:pt idx="4688">
                  <c:v>45232</c:v>
                </c:pt>
                <c:pt idx="4689">
                  <c:v>45233</c:v>
                </c:pt>
                <c:pt idx="4690">
                  <c:v>45234</c:v>
                </c:pt>
                <c:pt idx="4691">
                  <c:v>45235</c:v>
                </c:pt>
                <c:pt idx="4692">
                  <c:v>45236</c:v>
                </c:pt>
                <c:pt idx="4693">
                  <c:v>45237</c:v>
                </c:pt>
                <c:pt idx="4694">
                  <c:v>45238</c:v>
                </c:pt>
                <c:pt idx="4695">
                  <c:v>45239</c:v>
                </c:pt>
                <c:pt idx="4696">
                  <c:v>45240</c:v>
                </c:pt>
                <c:pt idx="4697">
                  <c:v>45241</c:v>
                </c:pt>
                <c:pt idx="4698">
                  <c:v>45242</c:v>
                </c:pt>
                <c:pt idx="4699">
                  <c:v>45243</c:v>
                </c:pt>
                <c:pt idx="4700">
                  <c:v>45244</c:v>
                </c:pt>
                <c:pt idx="4701">
                  <c:v>45245</c:v>
                </c:pt>
                <c:pt idx="4702">
                  <c:v>45246</c:v>
                </c:pt>
                <c:pt idx="4703">
                  <c:v>45247</c:v>
                </c:pt>
                <c:pt idx="4704">
                  <c:v>45248</c:v>
                </c:pt>
                <c:pt idx="4705">
                  <c:v>45249</c:v>
                </c:pt>
                <c:pt idx="4706">
                  <c:v>45250</c:v>
                </c:pt>
                <c:pt idx="4707">
                  <c:v>45251</c:v>
                </c:pt>
                <c:pt idx="4708">
                  <c:v>45252</c:v>
                </c:pt>
                <c:pt idx="4709">
                  <c:v>45253</c:v>
                </c:pt>
                <c:pt idx="4710">
                  <c:v>45254</c:v>
                </c:pt>
                <c:pt idx="4711">
                  <c:v>45255</c:v>
                </c:pt>
                <c:pt idx="4712">
                  <c:v>45256</c:v>
                </c:pt>
                <c:pt idx="4713">
                  <c:v>45257</c:v>
                </c:pt>
                <c:pt idx="4714">
                  <c:v>45258</c:v>
                </c:pt>
                <c:pt idx="4715">
                  <c:v>45259</c:v>
                </c:pt>
                <c:pt idx="4716">
                  <c:v>45260</c:v>
                </c:pt>
                <c:pt idx="4717">
                  <c:v>45261</c:v>
                </c:pt>
                <c:pt idx="4718">
                  <c:v>45262</c:v>
                </c:pt>
                <c:pt idx="4719">
                  <c:v>45263</c:v>
                </c:pt>
                <c:pt idx="4720">
                  <c:v>45264</c:v>
                </c:pt>
                <c:pt idx="4721">
                  <c:v>45265</c:v>
                </c:pt>
                <c:pt idx="4722">
                  <c:v>45266</c:v>
                </c:pt>
                <c:pt idx="4723">
                  <c:v>45267</c:v>
                </c:pt>
                <c:pt idx="4724">
                  <c:v>45268</c:v>
                </c:pt>
                <c:pt idx="4725">
                  <c:v>45269</c:v>
                </c:pt>
                <c:pt idx="4726">
                  <c:v>45270</c:v>
                </c:pt>
                <c:pt idx="4727">
                  <c:v>45271</c:v>
                </c:pt>
                <c:pt idx="4728">
                  <c:v>45272</c:v>
                </c:pt>
                <c:pt idx="4729">
                  <c:v>45273</c:v>
                </c:pt>
                <c:pt idx="4730">
                  <c:v>45274</c:v>
                </c:pt>
                <c:pt idx="4731">
                  <c:v>45275</c:v>
                </c:pt>
                <c:pt idx="4732">
                  <c:v>45276</c:v>
                </c:pt>
                <c:pt idx="4733">
                  <c:v>45277</c:v>
                </c:pt>
                <c:pt idx="4734">
                  <c:v>45278</c:v>
                </c:pt>
                <c:pt idx="4735">
                  <c:v>45279</c:v>
                </c:pt>
                <c:pt idx="4736">
                  <c:v>45280</c:v>
                </c:pt>
                <c:pt idx="4737">
                  <c:v>45281</c:v>
                </c:pt>
                <c:pt idx="4738">
                  <c:v>45282</c:v>
                </c:pt>
                <c:pt idx="4739">
                  <c:v>45283</c:v>
                </c:pt>
                <c:pt idx="4740">
                  <c:v>45284</c:v>
                </c:pt>
                <c:pt idx="4741">
                  <c:v>45285</c:v>
                </c:pt>
                <c:pt idx="4742">
                  <c:v>45286</c:v>
                </c:pt>
                <c:pt idx="4743">
                  <c:v>45287</c:v>
                </c:pt>
                <c:pt idx="4744">
                  <c:v>45288</c:v>
                </c:pt>
                <c:pt idx="4745">
                  <c:v>45289</c:v>
                </c:pt>
                <c:pt idx="4746">
                  <c:v>45290</c:v>
                </c:pt>
                <c:pt idx="4747">
                  <c:v>45291</c:v>
                </c:pt>
                <c:pt idx="4748">
                  <c:v>45292</c:v>
                </c:pt>
                <c:pt idx="4749">
                  <c:v>45293</c:v>
                </c:pt>
                <c:pt idx="4750">
                  <c:v>45294</c:v>
                </c:pt>
                <c:pt idx="4751">
                  <c:v>45295</c:v>
                </c:pt>
                <c:pt idx="4752">
                  <c:v>45296</c:v>
                </c:pt>
                <c:pt idx="4753">
                  <c:v>45297</c:v>
                </c:pt>
                <c:pt idx="4754">
                  <c:v>45298</c:v>
                </c:pt>
                <c:pt idx="4755">
                  <c:v>45299</c:v>
                </c:pt>
                <c:pt idx="4756">
                  <c:v>45300</c:v>
                </c:pt>
                <c:pt idx="4757">
                  <c:v>45301</c:v>
                </c:pt>
                <c:pt idx="4758">
                  <c:v>45302</c:v>
                </c:pt>
                <c:pt idx="4759">
                  <c:v>45303</c:v>
                </c:pt>
                <c:pt idx="4760">
                  <c:v>45304</c:v>
                </c:pt>
                <c:pt idx="4761">
                  <c:v>45305</c:v>
                </c:pt>
                <c:pt idx="4762">
                  <c:v>45306</c:v>
                </c:pt>
                <c:pt idx="4763">
                  <c:v>45307</c:v>
                </c:pt>
                <c:pt idx="4764">
                  <c:v>45308</c:v>
                </c:pt>
                <c:pt idx="4765">
                  <c:v>45309</c:v>
                </c:pt>
                <c:pt idx="4766">
                  <c:v>45310</c:v>
                </c:pt>
                <c:pt idx="4767">
                  <c:v>45311</c:v>
                </c:pt>
                <c:pt idx="4768">
                  <c:v>45312</c:v>
                </c:pt>
                <c:pt idx="4769">
                  <c:v>45313</c:v>
                </c:pt>
                <c:pt idx="4770">
                  <c:v>45314</c:v>
                </c:pt>
                <c:pt idx="4771">
                  <c:v>45315</c:v>
                </c:pt>
                <c:pt idx="4772">
                  <c:v>45316</c:v>
                </c:pt>
                <c:pt idx="4773">
                  <c:v>45317</c:v>
                </c:pt>
                <c:pt idx="4774">
                  <c:v>45318</c:v>
                </c:pt>
                <c:pt idx="4775">
                  <c:v>45319</c:v>
                </c:pt>
                <c:pt idx="4776">
                  <c:v>45320</c:v>
                </c:pt>
                <c:pt idx="4777">
                  <c:v>45321</c:v>
                </c:pt>
                <c:pt idx="4778">
                  <c:v>45322</c:v>
                </c:pt>
                <c:pt idx="4779">
                  <c:v>45323</c:v>
                </c:pt>
                <c:pt idx="4780">
                  <c:v>45324</c:v>
                </c:pt>
                <c:pt idx="4781">
                  <c:v>45325</c:v>
                </c:pt>
                <c:pt idx="4782">
                  <c:v>45326</c:v>
                </c:pt>
                <c:pt idx="4783">
                  <c:v>45327</c:v>
                </c:pt>
                <c:pt idx="4784">
                  <c:v>45328</c:v>
                </c:pt>
                <c:pt idx="4785">
                  <c:v>45329</c:v>
                </c:pt>
                <c:pt idx="4786">
                  <c:v>45330</c:v>
                </c:pt>
                <c:pt idx="4787">
                  <c:v>45331</c:v>
                </c:pt>
                <c:pt idx="4788">
                  <c:v>45332</c:v>
                </c:pt>
                <c:pt idx="4789">
                  <c:v>45333</c:v>
                </c:pt>
                <c:pt idx="4790">
                  <c:v>45334</c:v>
                </c:pt>
                <c:pt idx="4791">
                  <c:v>45335</c:v>
                </c:pt>
                <c:pt idx="4792">
                  <c:v>45336</c:v>
                </c:pt>
                <c:pt idx="4793">
                  <c:v>45337</c:v>
                </c:pt>
                <c:pt idx="4794">
                  <c:v>45338</c:v>
                </c:pt>
                <c:pt idx="4795">
                  <c:v>45339</c:v>
                </c:pt>
                <c:pt idx="4796">
                  <c:v>45340</c:v>
                </c:pt>
                <c:pt idx="4797">
                  <c:v>45341</c:v>
                </c:pt>
                <c:pt idx="4798">
                  <c:v>45342</c:v>
                </c:pt>
                <c:pt idx="4799">
                  <c:v>45343</c:v>
                </c:pt>
                <c:pt idx="4800">
                  <c:v>45344</c:v>
                </c:pt>
                <c:pt idx="4801">
                  <c:v>45345</c:v>
                </c:pt>
                <c:pt idx="4802">
                  <c:v>45346</c:v>
                </c:pt>
                <c:pt idx="4803">
                  <c:v>45347</c:v>
                </c:pt>
                <c:pt idx="4804">
                  <c:v>45348</c:v>
                </c:pt>
                <c:pt idx="4805">
                  <c:v>45349</c:v>
                </c:pt>
                <c:pt idx="4806">
                  <c:v>45350</c:v>
                </c:pt>
                <c:pt idx="4807">
                  <c:v>45351</c:v>
                </c:pt>
                <c:pt idx="4808">
                  <c:v>45352</c:v>
                </c:pt>
                <c:pt idx="4809">
                  <c:v>45353</c:v>
                </c:pt>
                <c:pt idx="4810">
                  <c:v>45354</c:v>
                </c:pt>
                <c:pt idx="4811">
                  <c:v>45355</c:v>
                </c:pt>
                <c:pt idx="4812">
                  <c:v>45356</c:v>
                </c:pt>
                <c:pt idx="4813">
                  <c:v>45357</c:v>
                </c:pt>
                <c:pt idx="4814">
                  <c:v>45358</c:v>
                </c:pt>
                <c:pt idx="4815">
                  <c:v>45359</c:v>
                </c:pt>
                <c:pt idx="4816">
                  <c:v>45360</c:v>
                </c:pt>
                <c:pt idx="4817">
                  <c:v>45361</c:v>
                </c:pt>
                <c:pt idx="4818">
                  <c:v>45362</c:v>
                </c:pt>
                <c:pt idx="4819">
                  <c:v>45363</c:v>
                </c:pt>
                <c:pt idx="4820">
                  <c:v>45364</c:v>
                </c:pt>
                <c:pt idx="4821">
                  <c:v>45365</c:v>
                </c:pt>
                <c:pt idx="4822">
                  <c:v>45366</c:v>
                </c:pt>
                <c:pt idx="4823">
                  <c:v>45367</c:v>
                </c:pt>
                <c:pt idx="4824">
                  <c:v>45368</c:v>
                </c:pt>
                <c:pt idx="4825">
                  <c:v>45369</c:v>
                </c:pt>
                <c:pt idx="4826">
                  <c:v>45370</c:v>
                </c:pt>
                <c:pt idx="4827">
                  <c:v>45371</c:v>
                </c:pt>
                <c:pt idx="4828">
                  <c:v>45372</c:v>
                </c:pt>
                <c:pt idx="4829">
                  <c:v>45373</c:v>
                </c:pt>
                <c:pt idx="4830">
                  <c:v>45374</c:v>
                </c:pt>
                <c:pt idx="4831">
                  <c:v>45375</c:v>
                </c:pt>
                <c:pt idx="4832">
                  <c:v>45376</c:v>
                </c:pt>
                <c:pt idx="4833">
                  <c:v>45377</c:v>
                </c:pt>
                <c:pt idx="4834">
                  <c:v>45378</c:v>
                </c:pt>
                <c:pt idx="4835">
                  <c:v>45379</c:v>
                </c:pt>
                <c:pt idx="4836">
                  <c:v>45380</c:v>
                </c:pt>
                <c:pt idx="4837">
                  <c:v>45381</c:v>
                </c:pt>
                <c:pt idx="4838">
                  <c:v>45382</c:v>
                </c:pt>
              </c:numCache>
            </c:numRef>
          </c:cat>
          <c:val>
            <c:numRef>
              <c:f>Sheet1!$C$2:$C$4840</c:f>
              <c:numCache>
                <c:formatCode>General</c:formatCode>
                <c:ptCount val="483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0.25</c:v>
                </c:pt>
                <c:pt idx="1811">
                  <c:v>0.25</c:v>
                </c:pt>
                <c:pt idx="1812">
                  <c:v>0.25</c:v>
                </c:pt>
                <c:pt idx="1813">
                  <c:v>0.25</c:v>
                </c:pt>
                <c:pt idx="1814">
                  <c:v>0.25</c:v>
                </c:pt>
                <c:pt idx="1815">
                  <c:v>0.25</c:v>
                </c:pt>
                <c:pt idx="1816">
                  <c:v>0.25</c:v>
                </c:pt>
                <c:pt idx="1817">
                  <c:v>0.25</c:v>
                </c:pt>
                <c:pt idx="1818">
                  <c:v>0.25</c:v>
                </c:pt>
                <c:pt idx="1819">
                  <c:v>0.25</c:v>
                </c:pt>
                <c:pt idx="1820">
                  <c:v>0.25</c:v>
                </c:pt>
                <c:pt idx="1821">
                  <c:v>0.25</c:v>
                </c:pt>
                <c:pt idx="1822">
                  <c:v>0.25</c:v>
                </c:pt>
                <c:pt idx="1823">
                  <c:v>0.25</c:v>
                </c:pt>
                <c:pt idx="1824">
                  <c:v>0.25</c:v>
                </c:pt>
                <c:pt idx="1825">
                  <c:v>0.25</c:v>
                </c:pt>
                <c:pt idx="1826">
                  <c:v>0.25</c:v>
                </c:pt>
                <c:pt idx="1827">
                  <c:v>0.25</c:v>
                </c:pt>
                <c:pt idx="1828">
                  <c:v>0.25</c:v>
                </c:pt>
                <c:pt idx="1829">
                  <c:v>0.25</c:v>
                </c:pt>
                <c:pt idx="1830">
                  <c:v>0.25</c:v>
                </c:pt>
                <c:pt idx="1831">
                  <c:v>0.25</c:v>
                </c:pt>
                <c:pt idx="1832">
                  <c:v>0.25</c:v>
                </c:pt>
                <c:pt idx="1833">
                  <c:v>0.25</c:v>
                </c:pt>
                <c:pt idx="1834">
                  <c:v>0.25</c:v>
                </c:pt>
                <c:pt idx="1835">
                  <c:v>0.25</c:v>
                </c:pt>
                <c:pt idx="1836">
                  <c:v>0.25</c:v>
                </c:pt>
                <c:pt idx="1837">
                  <c:v>0.25</c:v>
                </c:pt>
                <c:pt idx="1838">
                  <c:v>0.25</c:v>
                </c:pt>
                <c:pt idx="1839">
                  <c:v>0.25</c:v>
                </c:pt>
                <c:pt idx="1840">
                  <c:v>0.25</c:v>
                </c:pt>
                <c:pt idx="1841">
                  <c:v>0.25</c:v>
                </c:pt>
                <c:pt idx="1842">
                  <c:v>0.25</c:v>
                </c:pt>
                <c:pt idx="1843">
                  <c:v>0.25</c:v>
                </c:pt>
                <c:pt idx="1844">
                  <c:v>0.25</c:v>
                </c:pt>
                <c:pt idx="1845">
                  <c:v>0.25</c:v>
                </c:pt>
                <c:pt idx="1846">
                  <c:v>0.25</c:v>
                </c:pt>
                <c:pt idx="1847">
                  <c:v>0.25</c:v>
                </c:pt>
                <c:pt idx="1848">
                  <c:v>0.25</c:v>
                </c:pt>
                <c:pt idx="1849">
                  <c:v>0.25</c:v>
                </c:pt>
                <c:pt idx="1850">
                  <c:v>0.25</c:v>
                </c:pt>
                <c:pt idx="1851">
                  <c:v>0.25</c:v>
                </c:pt>
                <c:pt idx="1852">
                  <c:v>0.25</c:v>
                </c:pt>
                <c:pt idx="1853">
                  <c:v>0.25</c:v>
                </c:pt>
                <c:pt idx="1854">
                  <c:v>0.25</c:v>
                </c:pt>
                <c:pt idx="1855">
                  <c:v>0.25</c:v>
                </c:pt>
                <c:pt idx="1856">
                  <c:v>0.25</c:v>
                </c:pt>
                <c:pt idx="1857">
                  <c:v>0.25</c:v>
                </c:pt>
                <c:pt idx="1858">
                  <c:v>0.25</c:v>
                </c:pt>
                <c:pt idx="1859">
                  <c:v>0.25</c:v>
                </c:pt>
                <c:pt idx="1860">
                  <c:v>0.25</c:v>
                </c:pt>
                <c:pt idx="1861">
                  <c:v>0.25</c:v>
                </c:pt>
                <c:pt idx="1862">
                  <c:v>0.25</c:v>
                </c:pt>
                <c:pt idx="1863">
                  <c:v>0.25</c:v>
                </c:pt>
                <c:pt idx="1864">
                  <c:v>0.25</c:v>
                </c:pt>
                <c:pt idx="1865">
                  <c:v>0.25</c:v>
                </c:pt>
                <c:pt idx="1866">
                  <c:v>0.25</c:v>
                </c:pt>
                <c:pt idx="1867">
                  <c:v>0.25</c:v>
                </c:pt>
                <c:pt idx="1868">
                  <c:v>0.25</c:v>
                </c:pt>
                <c:pt idx="1869">
                  <c:v>0.25</c:v>
                </c:pt>
                <c:pt idx="1870">
                  <c:v>0.25</c:v>
                </c:pt>
                <c:pt idx="1871">
                  <c:v>0.25</c:v>
                </c:pt>
                <c:pt idx="1872">
                  <c:v>0.25</c:v>
                </c:pt>
                <c:pt idx="1873">
                  <c:v>0.25</c:v>
                </c:pt>
                <c:pt idx="1874">
                  <c:v>0.25</c:v>
                </c:pt>
                <c:pt idx="1875">
                  <c:v>0.25</c:v>
                </c:pt>
                <c:pt idx="1876">
                  <c:v>0.25</c:v>
                </c:pt>
                <c:pt idx="1877">
                  <c:v>0.25</c:v>
                </c:pt>
                <c:pt idx="1878">
                  <c:v>0.25</c:v>
                </c:pt>
                <c:pt idx="1879">
                  <c:v>0.25</c:v>
                </c:pt>
                <c:pt idx="1880">
                  <c:v>0.25</c:v>
                </c:pt>
                <c:pt idx="1881">
                  <c:v>0.25</c:v>
                </c:pt>
                <c:pt idx="1882">
                  <c:v>0.25</c:v>
                </c:pt>
                <c:pt idx="1883">
                  <c:v>0.25</c:v>
                </c:pt>
                <c:pt idx="1884">
                  <c:v>0.25</c:v>
                </c:pt>
                <c:pt idx="1885">
                  <c:v>0.25</c:v>
                </c:pt>
                <c:pt idx="1886">
                  <c:v>0.25</c:v>
                </c:pt>
                <c:pt idx="1887">
                  <c:v>0.25</c:v>
                </c:pt>
                <c:pt idx="1888">
                  <c:v>0.25</c:v>
                </c:pt>
                <c:pt idx="1889">
                  <c:v>0.25</c:v>
                </c:pt>
                <c:pt idx="1890">
                  <c:v>0.25</c:v>
                </c:pt>
                <c:pt idx="1891">
                  <c:v>0.25</c:v>
                </c:pt>
                <c:pt idx="1892">
                  <c:v>0.25</c:v>
                </c:pt>
                <c:pt idx="1893">
                  <c:v>0.25</c:v>
                </c:pt>
                <c:pt idx="1894">
                  <c:v>0.25</c:v>
                </c:pt>
                <c:pt idx="1895">
                  <c:v>0.25</c:v>
                </c:pt>
                <c:pt idx="1896">
                  <c:v>0.25</c:v>
                </c:pt>
                <c:pt idx="1897">
                  <c:v>0.25</c:v>
                </c:pt>
                <c:pt idx="1898">
                  <c:v>0.25</c:v>
                </c:pt>
                <c:pt idx="1899">
                  <c:v>0.25</c:v>
                </c:pt>
                <c:pt idx="1900">
                  <c:v>0.25</c:v>
                </c:pt>
                <c:pt idx="1901">
                  <c:v>0.25</c:v>
                </c:pt>
                <c:pt idx="1902">
                  <c:v>0.25</c:v>
                </c:pt>
                <c:pt idx="1903">
                  <c:v>0.25</c:v>
                </c:pt>
                <c:pt idx="1904">
                  <c:v>0.25</c:v>
                </c:pt>
                <c:pt idx="1905">
                  <c:v>0.25</c:v>
                </c:pt>
                <c:pt idx="1906">
                  <c:v>0.25</c:v>
                </c:pt>
                <c:pt idx="1907">
                  <c:v>0.25</c:v>
                </c:pt>
                <c:pt idx="1908">
                  <c:v>0.25</c:v>
                </c:pt>
                <c:pt idx="1909">
                  <c:v>0.25</c:v>
                </c:pt>
                <c:pt idx="1910">
                  <c:v>0.25</c:v>
                </c:pt>
                <c:pt idx="1911">
                  <c:v>0.25</c:v>
                </c:pt>
                <c:pt idx="1912">
                  <c:v>0.25</c:v>
                </c:pt>
                <c:pt idx="1913">
                  <c:v>0.25</c:v>
                </c:pt>
                <c:pt idx="1914">
                  <c:v>0.25</c:v>
                </c:pt>
                <c:pt idx="1915">
                  <c:v>0.25</c:v>
                </c:pt>
                <c:pt idx="1916">
                  <c:v>0.25</c:v>
                </c:pt>
                <c:pt idx="1917">
                  <c:v>0.25</c:v>
                </c:pt>
                <c:pt idx="1918">
                  <c:v>0.25</c:v>
                </c:pt>
                <c:pt idx="1919">
                  <c:v>0.25</c:v>
                </c:pt>
                <c:pt idx="1920">
                  <c:v>0.25</c:v>
                </c:pt>
                <c:pt idx="1921">
                  <c:v>0.25</c:v>
                </c:pt>
                <c:pt idx="1922">
                  <c:v>0.25</c:v>
                </c:pt>
                <c:pt idx="1923">
                  <c:v>0.25</c:v>
                </c:pt>
                <c:pt idx="1924">
                  <c:v>0.25</c:v>
                </c:pt>
                <c:pt idx="1925">
                  <c:v>0.25</c:v>
                </c:pt>
                <c:pt idx="1926">
                  <c:v>0.25</c:v>
                </c:pt>
                <c:pt idx="1927">
                  <c:v>0.25</c:v>
                </c:pt>
                <c:pt idx="1928">
                  <c:v>0.25</c:v>
                </c:pt>
                <c:pt idx="1929">
                  <c:v>0.25</c:v>
                </c:pt>
                <c:pt idx="1930">
                  <c:v>0.25</c:v>
                </c:pt>
                <c:pt idx="1931">
                  <c:v>0.25</c:v>
                </c:pt>
                <c:pt idx="1932">
                  <c:v>0.25</c:v>
                </c:pt>
                <c:pt idx="1933">
                  <c:v>0.25</c:v>
                </c:pt>
                <c:pt idx="1934">
                  <c:v>0.25</c:v>
                </c:pt>
                <c:pt idx="1935">
                  <c:v>0.25</c:v>
                </c:pt>
                <c:pt idx="1936">
                  <c:v>0.25</c:v>
                </c:pt>
                <c:pt idx="1937">
                  <c:v>0.25</c:v>
                </c:pt>
                <c:pt idx="1938">
                  <c:v>0.25</c:v>
                </c:pt>
                <c:pt idx="1939">
                  <c:v>0.25</c:v>
                </c:pt>
                <c:pt idx="1940">
                  <c:v>0.25</c:v>
                </c:pt>
                <c:pt idx="1941">
                  <c:v>0.25</c:v>
                </c:pt>
                <c:pt idx="1942">
                  <c:v>0.25</c:v>
                </c:pt>
                <c:pt idx="1943">
                  <c:v>0.25</c:v>
                </c:pt>
                <c:pt idx="1944">
                  <c:v>0.25</c:v>
                </c:pt>
                <c:pt idx="1945">
                  <c:v>0.25</c:v>
                </c:pt>
                <c:pt idx="1946">
                  <c:v>0.25</c:v>
                </c:pt>
                <c:pt idx="1947">
                  <c:v>0.25</c:v>
                </c:pt>
                <c:pt idx="1948">
                  <c:v>0.25</c:v>
                </c:pt>
                <c:pt idx="1949">
                  <c:v>0.25</c:v>
                </c:pt>
                <c:pt idx="1950">
                  <c:v>0.25</c:v>
                </c:pt>
                <c:pt idx="1951">
                  <c:v>0.25</c:v>
                </c:pt>
                <c:pt idx="1952">
                  <c:v>0.25</c:v>
                </c:pt>
                <c:pt idx="1953">
                  <c:v>0.25</c:v>
                </c:pt>
                <c:pt idx="1954">
                  <c:v>0.25</c:v>
                </c:pt>
                <c:pt idx="1955">
                  <c:v>0.25</c:v>
                </c:pt>
                <c:pt idx="1956">
                  <c:v>0.25</c:v>
                </c:pt>
                <c:pt idx="1957">
                  <c:v>0.25</c:v>
                </c:pt>
                <c:pt idx="1958">
                  <c:v>0.25</c:v>
                </c:pt>
                <c:pt idx="1959">
                  <c:v>0.25</c:v>
                </c:pt>
                <c:pt idx="1960">
                  <c:v>0.25</c:v>
                </c:pt>
                <c:pt idx="1961">
                  <c:v>0.25</c:v>
                </c:pt>
                <c:pt idx="1962">
                  <c:v>0.25</c:v>
                </c:pt>
                <c:pt idx="1963">
                  <c:v>0.25</c:v>
                </c:pt>
                <c:pt idx="1964">
                  <c:v>0.25</c:v>
                </c:pt>
                <c:pt idx="1965">
                  <c:v>0.25</c:v>
                </c:pt>
                <c:pt idx="1966">
                  <c:v>0.25</c:v>
                </c:pt>
                <c:pt idx="1967">
                  <c:v>0.25</c:v>
                </c:pt>
                <c:pt idx="1968">
                  <c:v>0.25</c:v>
                </c:pt>
                <c:pt idx="1969">
                  <c:v>0.25</c:v>
                </c:pt>
                <c:pt idx="1970">
                  <c:v>0.25</c:v>
                </c:pt>
                <c:pt idx="1971">
                  <c:v>0.25</c:v>
                </c:pt>
                <c:pt idx="1972">
                  <c:v>0.25</c:v>
                </c:pt>
                <c:pt idx="1973">
                  <c:v>0.25</c:v>
                </c:pt>
                <c:pt idx="1974">
                  <c:v>0.25</c:v>
                </c:pt>
                <c:pt idx="1975">
                  <c:v>0.25</c:v>
                </c:pt>
                <c:pt idx="1976">
                  <c:v>0.25</c:v>
                </c:pt>
                <c:pt idx="1977">
                  <c:v>0.25</c:v>
                </c:pt>
                <c:pt idx="1978">
                  <c:v>0.25</c:v>
                </c:pt>
                <c:pt idx="1979">
                  <c:v>0.25</c:v>
                </c:pt>
                <c:pt idx="1980">
                  <c:v>0.25</c:v>
                </c:pt>
                <c:pt idx="1981">
                  <c:v>0.25</c:v>
                </c:pt>
                <c:pt idx="1982">
                  <c:v>0.25</c:v>
                </c:pt>
                <c:pt idx="1983">
                  <c:v>0.25</c:v>
                </c:pt>
                <c:pt idx="1984">
                  <c:v>0.25</c:v>
                </c:pt>
                <c:pt idx="1985">
                  <c:v>0.25</c:v>
                </c:pt>
                <c:pt idx="1986">
                  <c:v>0.25</c:v>
                </c:pt>
                <c:pt idx="1987">
                  <c:v>0.25</c:v>
                </c:pt>
                <c:pt idx="1988">
                  <c:v>0.25</c:v>
                </c:pt>
                <c:pt idx="1989">
                  <c:v>0.25</c:v>
                </c:pt>
                <c:pt idx="1990">
                  <c:v>0.25</c:v>
                </c:pt>
                <c:pt idx="1991">
                  <c:v>0.25</c:v>
                </c:pt>
                <c:pt idx="1992">
                  <c:v>0.25</c:v>
                </c:pt>
                <c:pt idx="1993">
                  <c:v>0.25</c:v>
                </c:pt>
                <c:pt idx="1994">
                  <c:v>0.25</c:v>
                </c:pt>
                <c:pt idx="1995">
                  <c:v>0.25</c:v>
                </c:pt>
                <c:pt idx="1996">
                  <c:v>0.25</c:v>
                </c:pt>
                <c:pt idx="1997">
                  <c:v>0.25</c:v>
                </c:pt>
                <c:pt idx="1998">
                  <c:v>0.25</c:v>
                </c:pt>
                <c:pt idx="1999">
                  <c:v>0.25</c:v>
                </c:pt>
                <c:pt idx="2000">
                  <c:v>0.25</c:v>
                </c:pt>
                <c:pt idx="2001">
                  <c:v>0.25</c:v>
                </c:pt>
                <c:pt idx="2002">
                  <c:v>0.25</c:v>
                </c:pt>
                <c:pt idx="2003">
                  <c:v>0.25</c:v>
                </c:pt>
                <c:pt idx="2004">
                  <c:v>0.25</c:v>
                </c:pt>
                <c:pt idx="2005">
                  <c:v>0.25</c:v>
                </c:pt>
                <c:pt idx="2006">
                  <c:v>0.25</c:v>
                </c:pt>
                <c:pt idx="2007">
                  <c:v>0.25</c:v>
                </c:pt>
                <c:pt idx="2008">
                  <c:v>0.25</c:v>
                </c:pt>
                <c:pt idx="2009">
                  <c:v>0.25</c:v>
                </c:pt>
                <c:pt idx="2010">
                  <c:v>0.25</c:v>
                </c:pt>
                <c:pt idx="2011">
                  <c:v>0.25</c:v>
                </c:pt>
                <c:pt idx="2012">
                  <c:v>0.25</c:v>
                </c:pt>
                <c:pt idx="2013">
                  <c:v>0.25</c:v>
                </c:pt>
                <c:pt idx="2014">
                  <c:v>0.25</c:v>
                </c:pt>
                <c:pt idx="2015">
                  <c:v>0.25</c:v>
                </c:pt>
                <c:pt idx="2016">
                  <c:v>0.25</c:v>
                </c:pt>
                <c:pt idx="2017">
                  <c:v>0.25</c:v>
                </c:pt>
                <c:pt idx="2018">
                  <c:v>0.25</c:v>
                </c:pt>
                <c:pt idx="2019">
                  <c:v>0.25</c:v>
                </c:pt>
                <c:pt idx="2020">
                  <c:v>0.25</c:v>
                </c:pt>
                <c:pt idx="2021">
                  <c:v>0.25</c:v>
                </c:pt>
                <c:pt idx="2022">
                  <c:v>0.25</c:v>
                </c:pt>
                <c:pt idx="2023">
                  <c:v>0.25</c:v>
                </c:pt>
                <c:pt idx="2024">
                  <c:v>0.25</c:v>
                </c:pt>
                <c:pt idx="2025">
                  <c:v>0.25</c:v>
                </c:pt>
                <c:pt idx="2026">
                  <c:v>0.25</c:v>
                </c:pt>
                <c:pt idx="2027">
                  <c:v>0.25</c:v>
                </c:pt>
                <c:pt idx="2028">
                  <c:v>0.25</c:v>
                </c:pt>
                <c:pt idx="2029">
                  <c:v>0.25</c:v>
                </c:pt>
                <c:pt idx="2030">
                  <c:v>0.25</c:v>
                </c:pt>
                <c:pt idx="2031">
                  <c:v>0.25</c:v>
                </c:pt>
                <c:pt idx="2032">
                  <c:v>0.25</c:v>
                </c:pt>
                <c:pt idx="2033">
                  <c:v>0.25</c:v>
                </c:pt>
                <c:pt idx="2034">
                  <c:v>0.25</c:v>
                </c:pt>
                <c:pt idx="2035">
                  <c:v>0.25</c:v>
                </c:pt>
                <c:pt idx="2036">
                  <c:v>0.25</c:v>
                </c:pt>
                <c:pt idx="2037">
                  <c:v>0.25</c:v>
                </c:pt>
                <c:pt idx="2038">
                  <c:v>0.25</c:v>
                </c:pt>
                <c:pt idx="2039">
                  <c:v>0.25</c:v>
                </c:pt>
                <c:pt idx="2040">
                  <c:v>0.25</c:v>
                </c:pt>
                <c:pt idx="2041">
                  <c:v>0.25</c:v>
                </c:pt>
                <c:pt idx="2042">
                  <c:v>0.25</c:v>
                </c:pt>
                <c:pt idx="2043">
                  <c:v>0.25</c:v>
                </c:pt>
                <c:pt idx="2044">
                  <c:v>0.25</c:v>
                </c:pt>
                <c:pt idx="2045">
                  <c:v>0.25</c:v>
                </c:pt>
                <c:pt idx="2046">
                  <c:v>0.25</c:v>
                </c:pt>
                <c:pt idx="2047">
                  <c:v>0.25</c:v>
                </c:pt>
                <c:pt idx="2048">
                  <c:v>0.25</c:v>
                </c:pt>
                <c:pt idx="2049">
                  <c:v>0.25</c:v>
                </c:pt>
                <c:pt idx="2050">
                  <c:v>0.25</c:v>
                </c:pt>
                <c:pt idx="2051">
                  <c:v>0.25</c:v>
                </c:pt>
                <c:pt idx="2052">
                  <c:v>0.25</c:v>
                </c:pt>
                <c:pt idx="2053">
                  <c:v>0.25</c:v>
                </c:pt>
                <c:pt idx="2054">
                  <c:v>0.25</c:v>
                </c:pt>
                <c:pt idx="2055">
                  <c:v>0.25</c:v>
                </c:pt>
                <c:pt idx="2056">
                  <c:v>0.25</c:v>
                </c:pt>
                <c:pt idx="2057">
                  <c:v>0.25</c:v>
                </c:pt>
                <c:pt idx="2058">
                  <c:v>0.25</c:v>
                </c:pt>
                <c:pt idx="2059">
                  <c:v>0.25</c:v>
                </c:pt>
                <c:pt idx="2060">
                  <c:v>0.25</c:v>
                </c:pt>
                <c:pt idx="2061">
                  <c:v>0.25</c:v>
                </c:pt>
                <c:pt idx="2062">
                  <c:v>0.25</c:v>
                </c:pt>
                <c:pt idx="2063">
                  <c:v>0.25</c:v>
                </c:pt>
                <c:pt idx="2064">
                  <c:v>0.25</c:v>
                </c:pt>
                <c:pt idx="2065">
                  <c:v>0.25</c:v>
                </c:pt>
                <c:pt idx="2066">
                  <c:v>0.25</c:v>
                </c:pt>
                <c:pt idx="2067">
                  <c:v>0.25</c:v>
                </c:pt>
                <c:pt idx="2068">
                  <c:v>0.25</c:v>
                </c:pt>
                <c:pt idx="2069">
                  <c:v>0.25</c:v>
                </c:pt>
                <c:pt idx="2070">
                  <c:v>0.25</c:v>
                </c:pt>
                <c:pt idx="2071">
                  <c:v>0.25</c:v>
                </c:pt>
                <c:pt idx="2072">
                  <c:v>0.25</c:v>
                </c:pt>
                <c:pt idx="2073">
                  <c:v>0.25</c:v>
                </c:pt>
                <c:pt idx="2074">
                  <c:v>0.25</c:v>
                </c:pt>
                <c:pt idx="2075">
                  <c:v>0.25</c:v>
                </c:pt>
                <c:pt idx="2076">
                  <c:v>0.25</c:v>
                </c:pt>
                <c:pt idx="2077">
                  <c:v>0.25</c:v>
                </c:pt>
                <c:pt idx="2078">
                  <c:v>0.25</c:v>
                </c:pt>
                <c:pt idx="2079">
                  <c:v>0.25</c:v>
                </c:pt>
                <c:pt idx="2080">
                  <c:v>0.25</c:v>
                </c:pt>
                <c:pt idx="2081">
                  <c:v>0.25</c:v>
                </c:pt>
                <c:pt idx="2082">
                  <c:v>0.25</c:v>
                </c:pt>
                <c:pt idx="2083">
                  <c:v>0.25</c:v>
                </c:pt>
                <c:pt idx="2084">
                  <c:v>0.25</c:v>
                </c:pt>
                <c:pt idx="2085">
                  <c:v>0.25</c:v>
                </c:pt>
                <c:pt idx="2086">
                  <c:v>0.25</c:v>
                </c:pt>
                <c:pt idx="2087">
                  <c:v>0.25</c:v>
                </c:pt>
                <c:pt idx="2088">
                  <c:v>0.25</c:v>
                </c:pt>
                <c:pt idx="2089">
                  <c:v>0.25</c:v>
                </c:pt>
                <c:pt idx="2090">
                  <c:v>0.25</c:v>
                </c:pt>
                <c:pt idx="2091">
                  <c:v>0.25</c:v>
                </c:pt>
                <c:pt idx="2092">
                  <c:v>0.25</c:v>
                </c:pt>
                <c:pt idx="2093">
                  <c:v>0.25</c:v>
                </c:pt>
                <c:pt idx="2094">
                  <c:v>0.25</c:v>
                </c:pt>
                <c:pt idx="2095">
                  <c:v>0.25</c:v>
                </c:pt>
                <c:pt idx="2096">
                  <c:v>0.25</c:v>
                </c:pt>
                <c:pt idx="2097">
                  <c:v>0.25</c:v>
                </c:pt>
                <c:pt idx="2098">
                  <c:v>0.25</c:v>
                </c:pt>
                <c:pt idx="2099">
                  <c:v>0.25</c:v>
                </c:pt>
                <c:pt idx="2100">
                  <c:v>0.25</c:v>
                </c:pt>
                <c:pt idx="2101">
                  <c:v>0.25</c:v>
                </c:pt>
                <c:pt idx="2102">
                  <c:v>0.25</c:v>
                </c:pt>
                <c:pt idx="2103">
                  <c:v>0.25</c:v>
                </c:pt>
                <c:pt idx="2104">
                  <c:v>0.25</c:v>
                </c:pt>
                <c:pt idx="2105">
                  <c:v>0.25</c:v>
                </c:pt>
                <c:pt idx="2106">
                  <c:v>0.25</c:v>
                </c:pt>
                <c:pt idx="2107">
                  <c:v>0.25</c:v>
                </c:pt>
                <c:pt idx="2108">
                  <c:v>0.25</c:v>
                </c:pt>
                <c:pt idx="2109">
                  <c:v>0.25</c:v>
                </c:pt>
                <c:pt idx="2110">
                  <c:v>0.25</c:v>
                </c:pt>
                <c:pt idx="2111">
                  <c:v>0.25</c:v>
                </c:pt>
                <c:pt idx="2112">
                  <c:v>0.25</c:v>
                </c:pt>
                <c:pt idx="2113">
                  <c:v>0.25</c:v>
                </c:pt>
                <c:pt idx="2114">
                  <c:v>0.25</c:v>
                </c:pt>
                <c:pt idx="2115">
                  <c:v>0.25</c:v>
                </c:pt>
                <c:pt idx="2116">
                  <c:v>0.25</c:v>
                </c:pt>
                <c:pt idx="2117">
                  <c:v>0.25</c:v>
                </c:pt>
                <c:pt idx="2118">
                  <c:v>0.25</c:v>
                </c:pt>
                <c:pt idx="2119">
                  <c:v>0.25</c:v>
                </c:pt>
                <c:pt idx="2120">
                  <c:v>0.25</c:v>
                </c:pt>
                <c:pt idx="2121">
                  <c:v>0.25</c:v>
                </c:pt>
                <c:pt idx="2122">
                  <c:v>0.25</c:v>
                </c:pt>
                <c:pt idx="2123">
                  <c:v>0.25</c:v>
                </c:pt>
                <c:pt idx="2124">
                  <c:v>0.25</c:v>
                </c:pt>
                <c:pt idx="2125">
                  <c:v>0.25</c:v>
                </c:pt>
                <c:pt idx="2126">
                  <c:v>0.25</c:v>
                </c:pt>
                <c:pt idx="2127">
                  <c:v>0.25</c:v>
                </c:pt>
                <c:pt idx="2128">
                  <c:v>0.25</c:v>
                </c:pt>
                <c:pt idx="2129">
                  <c:v>0.25</c:v>
                </c:pt>
                <c:pt idx="2130">
                  <c:v>0.25</c:v>
                </c:pt>
                <c:pt idx="2131">
                  <c:v>0.25</c:v>
                </c:pt>
                <c:pt idx="2132">
                  <c:v>0.25</c:v>
                </c:pt>
                <c:pt idx="2133">
                  <c:v>0.25</c:v>
                </c:pt>
                <c:pt idx="2134">
                  <c:v>0.25</c:v>
                </c:pt>
                <c:pt idx="2135">
                  <c:v>0.25</c:v>
                </c:pt>
                <c:pt idx="2136">
                  <c:v>0.25</c:v>
                </c:pt>
                <c:pt idx="2137">
                  <c:v>0.25</c:v>
                </c:pt>
                <c:pt idx="2138">
                  <c:v>0.25</c:v>
                </c:pt>
                <c:pt idx="2139">
                  <c:v>0.25</c:v>
                </c:pt>
                <c:pt idx="2140">
                  <c:v>0.25</c:v>
                </c:pt>
                <c:pt idx="2141">
                  <c:v>0.25</c:v>
                </c:pt>
                <c:pt idx="2142">
                  <c:v>0.25</c:v>
                </c:pt>
                <c:pt idx="2143">
                  <c:v>0.25</c:v>
                </c:pt>
                <c:pt idx="2144">
                  <c:v>0.25</c:v>
                </c:pt>
                <c:pt idx="2145">
                  <c:v>0.25</c:v>
                </c:pt>
                <c:pt idx="2146">
                  <c:v>0.25</c:v>
                </c:pt>
                <c:pt idx="2147">
                  <c:v>0.25</c:v>
                </c:pt>
                <c:pt idx="2148">
                  <c:v>0.25</c:v>
                </c:pt>
                <c:pt idx="2149">
                  <c:v>0.25</c:v>
                </c:pt>
                <c:pt idx="2150">
                  <c:v>0.25</c:v>
                </c:pt>
                <c:pt idx="2151">
                  <c:v>0.25</c:v>
                </c:pt>
                <c:pt idx="2152">
                  <c:v>0.25</c:v>
                </c:pt>
                <c:pt idx="2153">
                  <c:v>0.25</c:v>
                </c:pt>
                <c:pt idx="2154">
                  <c:v>0.25</c:v>
                </c:pt>
                <c:pt idx="2155">
                  <c:v>0.25</c:v>
                </c:pt>
                <c:pt idx="2156">
                  <c:v>0.25</c:v>
                </c:pt>
                <c:pt idx="2157">
                  <c:v>0.25</c:v>
                </c:pt>
                <c:pt idx="2158">
                  <c:v>0.25</c:v>
                </c:pt>
                <c:pt idx="2159">
                  <c:v>0.25</c:v>
                </c:pt>
                <c:pt idx="2160">
                  <c:v>0.25</c:v>
                </c:pt>
                <c:pt idx="2161">
                  <c:v>0.25</c:v>
                </c:pt>
                <c:pt idx="2162">
                  <c:v>0.25</c:v>
                </c:pt>
                <c:pt idx="2163">
                  <c:v>0.25</c:v>
                </c:pt>
                <c:pt idx="2164">
                  <c:v>0.25</c:v>
                </c:pt>
                <c:pt idx="2165">
                  <c:v>0.25</c:v>
                </c:pt>
                <c:pt idx="2166">
                  <c:v>0.25</c:v>
                </c:pt>
                <c:pt idx="2167">
                  <c:v>0.25</c:v>
                </c:pt>
                <c:pt idx="2168">
                  <c:v>0.25</c:v>
                </c:pt>
                <c:pt idx="2169">
                  <c:v>0.25</c:v>
                </c:pt>
                <c:pt idx="2170">
                  <c:v>0.25</c:v>
                </c:pt>
                <c:pt idx="2171">
                  <c:v>0.25</c:v>
                </c:pt>
                <c:pt idx="2172">
                  <c:v>0.25</c:v>
                </c:pt>
                <c:pt idx="2173">
                  <c:v>0.25</c:v>
                </c:pt>
                <c:pt idx="2174">
                  <c:v>0.5</c:v>
                </c:pt>
                <c:pt idx="2175">
                  <c:v>0.5</c:v>
                </c:pt>
                <c:pt idx="2176">
                  <c:v>0.5</c:v>
                </c:pt>
                <c:pt idx="2177">
                  <c:v>0.5</c:v>
                </c:pt>
                <c:pt idx="2178">
                  <c:v>0.5</c:v>
                </c:pt>
                <c:pt idx="2179">
                  <c:v>0.5</c:v>
                </c:pt>
                <c:pt idx="2180">
                  <c:v>0.5</c:v>
                </c:pt>
                <c:pt idx="2181">
                  <c:v>0.5</c:v>
                </c:pt>
                <c:pt idx="2182">
                  <c:v>0.5</c:v>
                </c:pt>
                <c:pt idx="2183">
                  <c:v>0.5</c:v>
                </c:pt>
                <c:pt idx="2184">
                  <c:v>0.5</c:v>
                </c:pt>
                <c:pt idx="2185">
                  <c:v>0.5</c:v>
                </c:pt>
                <c:pt idx="2186">
                  <c:v>0.5</c:v>
                </c:pt>
                <c:pt idx="2187">
                  <c:v>0.5</c:v>
                </c:pt>
                <c:pt idx="2188">
                  <c:v>0.5</c:v>
                </c:pt>
                <c:pt idx="2189">
                  <c:v>0.5</c:v>
                </c:pt>
                <c:pt idx="2190">
                  <c:v>0.5</c:v>
                </c:pt>
                <c:pt idx="2191">
                  <c:v>0.5</c:v>
                </c:pt>
                <c:pt idx="2192">
                  <c:v>0.5</c:v>
                </c:pt>
                <c:pt idx="2193">
                  <c:v>0.5</c:v>
                </c:pt>
                <c:pt idx="2194">
                  <c:v>0.5</c:v>
                </c:pt>
                <c:pt idx="2195">
                  <c:v>0.5</c:v>
                </c:pt>
                <c:pt idx="2196">
                  <c:v>0.5</c:v>
                </c:pt>
                <c:pt idx="2197">
                  <c:v>0.5</c:v>
                </c:pt>
                <c:pt idx="2198">
                  <c:v>0.5</c:v>
                </c:pt>
                <c:pt idx="2199">
                  <c:v>0.5</c:v>
                </c:pt>
                <c:pt idx="2200">
                  <c:v>0.5</c:v>
                </c:pt>
                <c:pt idx="2201">
                  <c:v>0.5</c:v>
                </c:pt>
                <c:pt idx="2202">
                  <c:v>0.5</c:v>
                </c:pt>
                <c:pt idx="2203">
                  <c:v>0.5</c:v>
                </c:pt>
                <c:pt idx="2204">
                  <c:v>0.5</c:v>
                </c:pt>
                <c:pt idx="2205">
                  <c:v>0.5</c:v>
                </c:pt>
                <c:pt idx="2206">
                  <c:v>0.5</c:v>
                </c:pt>
                <c:pt idx="2207">
                  <c:v>0.5</c:v>
                </c:pt>
                <c:pt idx="2208">
                  <c:v>0.5</c:v>
                </c:pt>
                <c:pt idx="2209">
                  <c:v>0.5</c:v>
                </c:pt>
                <c:pt idx="2210">
                  <c:v>0.5</c:v>
                </c:pt>
                <c:pt idx="2211">
                  <c:v>0.5</c:v>
                </c:pt>
                <c:pt idx="2212">
                  <c:v>0.5</c:v>
                </c:pt>
                <c:pt idx="2213">
                  <c:v>0.5</c:v>
                </c:pt>
                <c:pt idx="2214">
                  <c:v>0.5</c:v>
                </c:pt>
                <c:pt idx="2215">
                  <c:v>0.5</c:v>
                </c:pt>
                <c:pt idx="2216">
                  <c:v>0.5</c:v>
                </c:pt>
                <c:pt idx="2217">
                  <c:v>0.5</c:v>
                </c:pt>
                <c:pt idx="2218">
                  <c:v>0.5</c:v>
                </c:pt>
                <c:pt idx="2219">
                  <c:v>0.5</c:v>
                </c:pt>
                <c:pt idx="2220">
                  <c:v>0.5</c:v>
                </c:pt>
                <c:pt idx="2221">
                  <c:v>0.5</c:v>
                </c:pt>
                <c:pt idx="2222">
                  <c:v>0.5</c:v>
                </c:pt>
                <c:pt idx="2223">
                  <c:v>0.5</c:v>
                </c:pt>
                <c:pt idx="2224">
                  <c:v>0.5</c:v>
                </c:pt>
                <c:pt idx="2225">
                  <c:v>0.5</c:v>
                </c:pt>
                <c:pt idx="2226">
                  <c:v>0.5</c:v>
                </c:pt>
                <c:pt idx="2227">
                  <c:v>0.5</c:v>
                </c:pt>
                <c:pt idx="2228">
                  <c:v>0.5</c:v>
                </c:pt>
                <c:pt idx="2229">
                  <c:v>0.5</c:v>
                </c:pt>
                <c:pt idx="2230">
                  <c:v>0.5</c:v>
                </c:pt>
                <c:pt idx="2231">
                  <c:v>0.5</c:v>
                </c:pt>
                <c:pt idx="2232">
                  <c:v>0.5</c:v>
                </c:pt>
                <c:pt idx="2233">
                  <c:v>0.5</c:v>
                </c:pt>
                <c:pt idx="2234">
                  <c:v>0.5</c:v>
                </c:pt>
                <c:pt idx="2235">
                  <c:v>0.5</c:v>
                </c:pt>
                <c:pt idx="2236">
                  <c:v>0.5</c:v>
                </c:pt>
                <c:pt idx="2237">
                  <c:v>0.5</c:v>
                </c:pt>
                <c:pt idx="2238">
                  <c:v>0.5</c:v>
                </c:pt>
                <c:pt idx="2239">
                  <c:v>0.5</c:v>
                </c:pt>
                <c:pt idx="2240">
                  <c:v>0.5</c:v>
                </c:pt>
                <c:pt idx="2241">
                  <c:v>0.5</c:v>
                </c:pt>
                <c:pt idx="2242">
                  <c:v>0.5</c:v>
                </c:pt>
                <c:pt idx="2243">
                  <c:v>0.5</c:v>
                </c:pt>
                <c:pt idx="2244">
                  <c:v>0.5</c:v>
                </c:pt>
                <c:pt idx="2245">
                  <c:v>0.5</c:v>
                </c:pt>
                <c:pt idx="2246">
                  <c:v>0.5</c:v>
                </c:pt>
                <c:pt idx="2247">
                  <c:v>0.5</c:v>
                </c:pt>
                <c:pt idx="2248">
                  <c:v>0.5</c:v>
                </c:pt>
                <c:pt idx="2249">
                  <c:v>0.5</c:v>
                </c:pt>
                <c:pt idx="2250">
                  <c:v>0.5</c:v>
                </c:pt>
                <c:pt idx="2251">
                  <c:v>0.5</c:v>
                </c:pt>
                <c:pt idx="2252">
                  <c:v>0.5</c:v>
                </c:pt>
                <c:pt idx="2253">
                  <c:v>0.5</c:v>
                </c:pt>
                <c:pt idx="2254">
                  <c:v>0.5</c:v>
                </c:pt>
                <c:pt idx="2255">
                  <c:v>0.5</c:v>
                </c:pt>
                <c:pt idx="2256">
                  <c:v>0.5</c:v>
                </c:pt>
                <c:pt idx="2257">
                  <c:v>0.5</c:v>
                </c:pt>
                <c:pt idx="2258">
                  <c:v>0.5</c:v>
                </c:pt>
                <c:pt idx="2259">
                  <c:v>0.5</c:v>
                </c:pt>
                <c:pt idx="2260">
                  <c:v>0.5</c:v>
                </c:pt>
                <c:pt idx="2261">
                  <c:v>0.5</c:v>
                </c:pt>
                <c:pt idx="2262">
                  <c:v>0.5</c:v>
                </c:pt>
                <c:pt idx="2263">
                  <c:v>0.5</c:v>
                </c:pt>
                <c:pt idx="2264">
                  <c:v>0.5</c:v>
                </c:pt>
                <c:pt idx="2265">
                  <c:v>0.5</c:v>
                </c:pt>
                <c:pt idx="2266">
                  <c:v>0.75</c:v>
                </c:pt>
                <c:pt idx="2267">
                  <c:v>0.75</c:v>
                </c:pt>
                <c:pt idx="2268">
                  <c:v>0.75</c:v>
                </c:pt>
                <c:pt idx="2269">
                  <c:v>0.75</c:v>
                </c:pt>
                <c:pt idx="2270">
                  <c:v>0.75</c:v>
                </c:pt>
                <c:pt idx="2271">
                  <c:v>0.75</c:v>
                </c:pt>
                <c:pt idx="2272">
                  <c:v>0.75</c:v>
                </c:pt>
                <c:pt idx="2273">
                  <c:v>0.75</c:v>
                </c:pt>
                <c:pt idx="2274">
                  <c:v>0.75</c:v>
                </c:pt>
                <c:pt idx="2275">
                  <c:v>0.75</c:v>
                </c:pt>
                <c:pt idx="2276">
                  <c:v>0.75</c:v>
                </c:pt>
                <c:pt idx="2277">
                  <c:v>0.75</c:v>
                </c:pt>
                <c:pt idx="2278">
                  <c:v>0.75</c:v>
                </c:pt>
                <c:pt idx="2279">
                  <c:v>0.75</c:v>
                </c:pt>
                <c:pt idx="2280">
                  <c:v>0.75</c:v>
                </c:pt>
                <c:pt idx="2281">
                  <c:v>0.75</c:v>
                </c:pt>
                <c:pt idx="2282">
                  <c:v>0.75</c:v>
                </c:pt>
                <c:pt idx="2283">
                  <c:v>0.75</c:v>
                </c:pt>
                <c:pt idx="2284">
                  <c:v>0.75</c:v>
                </c:pt>
                <c:pt idx="2285">
                  <c:v>0.75</c:v>
                </c:pt>
                <c:pt idx="2286">
                  <c:v>0.75</c:v>
                </c:pt>
                <c:pt idx="2287">
                  <c:v>0.75</c:v>
                </c:pt>
                <c:pt idx="2288">
                  <c:v>0.75</c:v>
                </c:pt>
                <c:pt idx="2289">
                  <c:v>0.75</c:v>
                </c:pt>
                <c:pt idx="2290">
                  <c:v>0.75</c:v>
                </c:pt>
                <c:pt idx="2291">
                  <c:v>0.75</c:v>
                </c:pt>
                <c:pt idx="2292">
                  <c:v>0.75</c:v>
                </c:pt>
                <c:pt idx="2293">
                  <c:v>0.75</c:v>
                </c:pt>
                <c:pt idx="2294">
                  <c:v>0.75</c:v>
                </c:pt>
                <c:pt idx="2295">
                  <c:v>0.75</c:v>
                </c:pt>
                <c:pt idx="2296">
                  <c:v>0.75</c:v>
                </c:pt>
                <c:pt idx="2297">
                  <c:v>0.75</c:v>
                </c:pt>
                <c:pt idx="2298">
                  <c:v>0.75</c:v>
                </c:pt>
                <c:pt idx="2299">
                  <c:v>0.75</c:v>
                </c:pt>
                <c:pt idx="2300">
                  <c:v>0.75</c:v>
                </c:pt>
                <c:pt idx="2301">
                  <c:v>0.75</c:v>
                </c:pt>
                <c:pt idx="2302">
                  <c:v>0.75</c:v>
                </c:pt>
                <c:pt idx="2303">
                  <c:v>0.75</c:v>
                </c:pt>
                <c:pt idx="2304">
                  <c:v>0.75</c:v>
                </c:pt>
                <c:pt idx="2305">
                  <c:v>0.75</c:v>
                </c:pt>
                <c:pt idx="2306">
                  <c:v>0.75</c:v>
                </c:pt>
                <c:pt idx="2307">
                  <c:v>0.75</c:v>
                </c:pt>
                <c:pt idx="2308">
                  <c:v>0.75</c:v>
                </c:pt>
                <c:pt idx="2309">
                  <c:v>0.75</c:v>
                </c:pt>
                <c:pt idx="2310">
                  <c:v>0.75</c:v>
                </c:pt>
                <c:pt idx="2311">
                  <c:v>0.75</c:v>
                </c:pt>
                <c:pt idx="2312">
                  <c:v>0.75</c:v>
                </c:pt>
                <c:pt idx="2313">
                  <c:v>0.75</c:v>
                </c:pt>
                <c:pt idx="2314">
                  <c:v>0.75</c:v>
                </c:pt>
                <c:pt idx="2315">
                  <c:v>0.75</c:v>
                </c:pt>
                <c:pt idx="2316">
                  <c:v>0.75</c:v>
                </c:pt>
                <c:pt idx="2317">
                  <c:v>0.75</c:v>
                </c:pt>
                <c:pt idx="2318">
                  <c:v>0.75</c:v>
                </c:pt>
                <c:pt idx="2319">
                  <c:v>0.75</c:v>
                </c:pt>
                <c:pt idx="2320">
                  <c:v>0.75</c:v>
                </c:pt>
                <c:pt idx="2321">
                  <c:v>0.75</c:v>
                </c:pt>
                <c:pt idx="2322">
                  <c:v>0.75</c:v>
                </c:pt>
                <c:pt idx="2323">
                  <c:v>0.75</c:v>
                </c:pt>
                <c:pt idx="2324">
                  <c:v>0.75</c:v>
                </c:pt>
                <c:pt idx="2325">
                  <c:v>0.75</c:v>
                </c:pt>
                <c:pt idx="2326">
                  <c:v>0.75</c:v>
                </c:pt>
                <c:pt idx="2327">
                  <c:v>0.75</c:v>
                </c:pt>
                <c:pt idx="2328">
                  <c:v>0.75</c:v>
                </c:pt>
                <c:pt idx="2329">
                  <c:v>0.75</c:v>
                </c:pt>
                <c:pt idx="2330">
                  <c:v>0.75</c:v>
                </c:pt>
                <c:pt idx="2331">
                  <c:v>0.75</c:v>
                </c:pt>
                <c:pt idx="2332">
                  <c:v>0.75</c:v>
                </c:pt>
                <c:pt idx="2333">
                  <c:v>0.75</c:v>
                </c:pt>
                <c:pt idx="2334">
                  <c:v>0.75</c:v>
                </c:pt>
                <c:pt idx="2335">
                  <c:v>0.75</c:v>
                </c:pt>
                <c:pt idx="2336">
                  <c:v>0.75</c:v>
                </c:pt>
                <c:pt idx="2337">
                  <c:v>0.75</c:v>
                </c:pt>
                <c:pt idx="2338">
                  <c:v>0.75</c:v>
                </c:pt>
                <c:pt idx="2339">
                  <c:v>0.75</c:v>
                </c:pt>
                <c:pt idx="2340">
                  <c:v>0.75</c:v>
                </c:pt>
                <c:pt idx="2341">
                  <c:v>0.75</c:v>
                </c:pt>
                <c:pt idx="2342">
                  <c:v>0.75</c:v>
                </c:pt>
                <c:pt idx="2343">
                  <c:v>0.75</c:v>
                </c:pt>
                <c:pt idx="2344">
                  <c:v>0.75</c:v>
                </c:pt>
                <c:pt idx="2345">
                  <c:v>0.75</c:v>
                </c:pt>
                <c:pt idx="2346">
                  <c:v>0.75</c:v>
                </c:pt>
                <c:pt idx="2347">
                  <c:v>0.75</c:v>
                </c:pt>
                <c:pt idx="2348">
                  <c:v>0.75</c:v>
                </c:pt>
                <c:pt idx="2349">
                  <c:v>0.75</c:v>
                </c:pt>
                <c:pt idx="2350">
                  <c:v>0.75</c:v>
                </c:pt>
                <c:pt idx="2351">
                  <c:v>0.75</c:v>
                </c:pt>
                <c:pt idx="2352">
                  <c:v>0.75</c:v>
                </c:pt>
                <c:pt idx="2353">
                  <c:v>0.75</c:v>
                </c:pt>
                <c:pt idx="2354">
                  <c:v>0.75</c:v>
                </c:pt>
                <c:pt idx="2355">
                  <c:v>0.75</c:v>
                </c:pt>
                <c:pt idx="2356">
                  <c:v>0.75</c:v>
                </c:pt>
                <c:pt idx="2357">
                  <c:v>1</c:v>
                </c:pt>
                <c:pt idx="2358">
                  <c:v>1</c:v>
                </c:pt>
                <c:pt idx="2359">
                  <c:v>1</c:v>
                </c:pt>
                <c:pt idx="2360">
                  <c:v>1</c:v>
                </c:pt>
                <c:pt idx="2361">
                  <c:v>1</c:v>
                </c:pt>
                <c:pt idx="2362">
                  <c:v>1</c:v>
                </c:pt>
                <c:pt idx="2363">
                  <c:v>1</c:v>
                </c:pt>
                <c:pt idx="2364">
                  <c:v>1</c:v>
                </c:pt>
                <c:pt idx="2365">
                  <c:v>1</c:v>
                </c:pt>
                <c:pt idx="2366">
                  <c:v>1</c:v>
                </c:pt>
                <c:pt idx="2367">
                  <c:v>1</c:v>
                </c:pt>
                <c:pt idx="2368">
                  <c:v>1</c:v>
                </c:pt>
                <c:pt idx="2369">
                  <c:v>1</c:v>
                </c:pt>
                <c:pt idx="2370">
                  <c:v>1</c:v>
                </c:pt>
                <c:pt idx="2371">
                  <c:v>1</c:v>
                </c:pt>
                <c:pt idx="2372">
                  <c:v>1</c:v>
                </c:pt>
                <c:pt idx="2373">
                  <c:v>1</c:v>
                </c:pt>
                <c:pt idx="2374">
                  <c:v>1</c:v>
                </c:pt>
                <c:pt idx="2375">
                  <c:v>1</c:v>
                </c:pt>
                <c:pt idx="2376">
                  <c:v>1</c:v>
                </c:pt>
                <c:pt idx="2377">
                  <c:v>1</c:v>
                </c:pt>
                <c:pt idx="2378">
                  <c:v>1</c:v>
                </c:pt>
                <c:pt idx="2379">
                  <c:v>1</c:v>
                </c:pt>
                <c:pt idx="2380">
                  <c:v>1</c:v>
                </c:pt>
                <c:pt idx="2381">
                  <c:v>1</c:v>
                </c:pt>
                <c:pt idx="2382">
                  <c:v>1</c:v>
                </c:pt>
                <c:pt idx="2383">
                  <c:v>1</c:v>
                </c:pt>
                <c:pt idx="2384">
                  <c:v>1</c:v>
                </c:pt>
                <c:pt idx="2385">
                  <c:v>1</c:v>
                </c:pt>
                <c:pt idx="2386">
                  <c:v>1</c:v>
                </c:pt>
                <c:pt idx="2387">
                  <c:v>1</c:v>
                </c:pt>
                <c:pt idx="2388">
                  <c:v>1</c:v>
                </c:pt>
                <c:pt idx="2389">
                  <c:v>1</c:v>
                </c:pt>
                <c:pt idx="2390">
                  <c:v>1</c:v>
                </c:pt>
                <c:pt idx="2391">
                  <c:v>1</c:v>
                </c:pt>
                <c:pt idx="2392">
                  <c:v>1</c:v>
                </c:pt>
                <c:pt idx="2393">
                  <c:v>1</c:v>
                </c:pt>
                <c:pt idx="2394">
                  <c:v>1</c:v>
                </c:pt>
                <c:pt idx="2395">
                  <c:v>1</c:v>
                </c:pt>
                <c:pt idx="2396">
                  <c:v>1</c:v>
                </c:pt>
                <c:pt idx="2397">
                  <c:v>1</c:v>
                </c:pt>
                <c:pt idx="2398">
                  <c:v>1</c:v>
                </c:pt>
                <c:pt idx="2399">
                  <c:v>1</c:v>
                </c:pt>
                <c:pt idx="2400">
                  <c:v>1</c:v>
                </c:pt>
                <c:pt idx="2401">
                  <c:v>1</c:v>
                </c:pt>
                <c:pt idx="2402">
                  <c:v>1</c:v>
                </c:pt>
                <c:pt idx="2403">
                  <c:v>1</c:v>
                </c:pt>
                <c:pt idx="2404">
                  <c:v>1</c:v>
                </c:pt>
                <c:pt idx="2405">
                  <c:v>1</c:v>
                </c:pt>
                <c:pt idx="2406">
                  <c:v>1</c:v>
                </c:pt>
                <c:pt idx="2407">
                  <c:v>1</c:v>
                </c:pt>
                <c:pt idx="2408">
                  <c:v>1</c:v>
                </c:pt>
                <c:pt idx="2409">
                  <c:v>1</c:v>
                </c:pt>
                <c:pt idx="2410">
                  <c:v>1</c:v>
                </c:pt>
                <c:pt idx="2411">
                  <c:v>1</c:v>
                </c:pt>
                <c:pt idx="2412">
                  <c:v>1</c:v>
                </c:pt>
                <c:pt idx="2413">
                  <c:v>1</c:v>
                </c:pt>
                <c:pt idx="2414">
                  <c:v>1</c:v>
                </c:pt>
                <c:pt idx="2415">
                  <c:v>1</c:v>
                </c:pt>
                <c:pt idx="2416">
                  <c:v>1</c:v>
                </c:pt>
                <c:pt idx="2417">
                  <c:v>1</c:v>
                </c:pt>
                <c:pt idx="2418">
                  <c:v>1</c:v>
                </c:pt>
                <c:pt idx="2419">
                  <c:v>1</c:v>
                </c:pt>
                <c:pt idx="2420">
                  <c:v>1</c:v>
                </c:pt>
                <c:pt idx="2421">
                  <c:v>1</c:v>
                </c:pt>
                <c:pt idx="2422">
                  <c:v>1</c:v>
                </c:pt>
                <c:pt idx="2423">
                  <c:v>1</c:v>
                </c:pt>
                <c:pt idx="2424">
                  <c:v>1</c:v>
                </c:pt>
                <c:pt idx="2425">
                  <c:v>1</c:v>
                </c:pt>
                <c:pt idx="2426">
                  <c:v>1</c:v>
                </c:pt>
                <c:pt idx="2427">
                  <c:v>1</c:v>
                </c:pt>
                <c:pt idx="2428">
                  <c:v>1</c:v>
                </c:pt>
                <c:pt idx="2429">
                  <c:v>1</c:v>
                </c:pt>
                <c:pt idx="2430">
                  <c:v>1</c:v>
                </c:pt>
                <c:pt idx="2431">
                  <c:v>1</c:v>
                </c:pt>
                <c:pt idx="2432">
                  <c:v>1</c:v>
                </c:pt>
                <c:pt idx="2433">
                  <c:v>1</c:v>
                </c:pt>
                <c:pt idx="2434">
                  <c:v>1</c:v>
                </c:pt>
                <c:pt idx="2435">
                  <c:v>1</c:v>
                </c:pt>
                <c:pt idx="2436">
                  <c:v>1</c:v>
                </c:pt>
                <c:pt idx="2437">
                  <c:v>1</c:v>
                </c:pt>
                <c:pt idx="2438">
                  <c:v>1</c:v>
                </c:pt>
                <c:pt idx="2439">
                  <c:v>1</c:v>
                </c:pt>
                <c:pt idx="2440">
                  <c:v>1</c:v>
                </c:pt>
                <c:pt idx="2441">
                  <c:v>1</c:v>
                </c:pt>
                <c:pt idx="2442">
                  <c:v>1</c:v>
                </c:pt>
                <c:pt idx="2443">
                  <c:v>1</c:v>
                </c:pt>
                <c:pt idx="2444">
                  <c:v>1</c:v>
                </c:pt>
                <c:pt idx="2445">
                  <c:v>1</c:v>
                </c:pt>
                <c:pt idx="2446">
                  <c:v>1</c:v>
                </c:pt>
                <c:pt idx="2447">
                  <c:v>1</c:v>
                </c:pt>
                <c:pt idx="2448">
                  <c:v>1</c:v>
                </c:pt>
                <c:pt idx="2449">
                  <c:v>1</c:v>
                </c:pt>
                <c:pt idx="2450">
                  <c:v>1</c:v>
                </c:pt>
                <c:pt idx="2451">
                  <c:v>1</c:v>
                </c:pt>
                <c:pt idx="2452">
                  <c:v>1</c:v>
                </c:pt>
                <c:pt idx="2453">
                  <c:v>1</c:v>
                </c:pt>
                <c:pt idx="2454">
                  <c:v>1</c:v>
                </c:pt>
                <c:pt idx="2455">
                  <c:v>1</c:v>
                </c:pt>
                <c:pt idx="2456">
                  <c:v>1</c:v>
                </c:pt>
                <c:pt idx="2457">
                  <c:v>1</c:v>
                </c:pt>
                <c:pt idx="2458">
                  <c:v>1</c:v>
                </c:pt>
                <c:pt idx="2459">
                  <c:v>1</c:v>
                </c:pt>
                <c:pt idx="2460">
                  <c:v>1</c:v>
                </c:pt>
                <c:pt idx="2461">
                  <c:v>1</c:v>
                </c:pt>
                <c:pt idx="2462">
                  <c:v>1</c:v>
                </c:pt>
                <c:pt idx="2463">
                  <c:v>1</c:v>
                </c:pt>
                <c:pt idx="2464">
                  <c:v>1</c:v>
                </c:pt>
                <c:pt idx="2465">
                  <c:v>1</c:v>
                </c:pt>
                <c:pt idx="2466">
                  <c:v>1</c:v>
                </c:pt>
                <c:pt idx="2467">
                  <c:v>1</c:v>
                </c:pt>
                <c:pt idx="2468">
                  <c:v>1</c:v>
                </c:pt>
                <c:pt idx="2469">
                  <c:v>1</c:v>
                </c:pt>
                <c:pt idx="2470">
                  <c:v>1</c:v>
                </c:pt>
                <c:pt idx="2471">
                  <c:v>1</c:v>
                </c:pt>
                <c:pt idx="2472">
                  <c:v>1</c:v>
                </c:pt>
                <c:pt idx="2473">
                  <c:v>1</c:v>
                </c:pt>
                <c:pt idx="2474">
                  <c:v>1</c:v>
                </c:pt>
                <c:pt idx="2475">
                  <c:v>1</c:v>
                </c:pt>
                <c:pt idx="2476">
                  <c:v>1</c:v>
                </c:pt>
                <c:pt idx="2477">
                  <c:v>1</c:v>
                </c:pt>
                <c:pt idx="2478">
                  <c:v>1</c:v>
                </c:pt>
                <c:pt idx="2479">
                  <c:v>1</c:v>
                </c:pt>
                <c:pt idx="2480">
                  <c:v>1</c:v>
                </c:pt>
                <c:pt idx="2481">
                  <c:v>1</c:v>
                </c:pt>
                <c:pt idx="2482">
                  <c:v>1</c:v>
                </c:pt>
                <c:pt idx="2483">
                  <c:v>1</c:v>
                </c:pt>
                <c:pt idx="2484">
                  <c:v>1</c:v>
                </c:pt>
                <c:pt idx="2485">
                  <c:v>1</c:v>
                </c:pt>
                <c:pt idx="2486">
                  <c:v>1</c:v>
                </c:pt>
                <c:pt idx="2487">
                  <c:v>1</c:v>
                </c:pt>
                <c:pt idx="2488">
                  <c:v>1</c:v>
                </c:pt>
                <c:pt idx="2489">
                  <c:v>1</c:v>
                </c:pt>
                <c:pt idx="2490">
                  <c:v>1</c:v>
                </c:pt>
                <c:pt idx="2491">
                  <c:v>1</c:v>
                </c:pt>
                <c:pt idx="2492">
                  <c:v>1</c:v>
                </c:pt>
                <c:pt idx="2493">
                  <c:v>1</c:v>
                </c:pt>
                <c:pt idx="2494">
                  <c:v>1</c:v>
                </c:pt>
                <c:pt idx="2495">
                  <c:v>1</c:v>
                </c:pt>
                <c:pt idx="2496">
                  <c:v>1</c:v>
                </c:pt>
                <c:pt idx="2497">
                  <c:v>1</c:v>
                </c:pt>
                <c:pt idx="2498">
                  <c:v>1</c:v>
                </c:pt>
                <c:pt idx="2499">
                  <c:v>1</c:v>
                </c:pt>
                <c:pt idx="2500">
                  <c:v>1</c:v>
                </c:pt>
                <c:pt idx="2501">
                  <c:v>1</c:v>
                </c:pt>
                <c:pt idx="2502">
                  <c:v>1</c:v>
                </c:pt>
                <c:pt idx="2503">
                  <c:v>1</c:v>
                </c:pt>
                <c:pt idx="2504">
                  <c:v>1</c:v>
                </c:pt>
                <c:pt idx="2505">
                  <c:v>1</c:v>
                </c:pt>
                <c:pt idx="2506">
                  <c:v>1</c:v>
                </c:pt>
                <c:pt idx="2507">
                  <c:v>1</c:v>
                </c:pt>
                <c:pt idx="2508">
                  <c:v>1</c:v>
                </c:pt>
                <c:pt idx="2509">
                  <c:v>1</c:v>
                </c:pt>
                <c:pt idx="2510">
                  <c:v>1</c:v>
                </c:pt>
                <c:pt idx="2511">
                  <c:v>1</c:v>
                </c:pt>
                <c:pt idx="2512">
                  <c:v>1</c:v>
                </c:pt>
                <c:pt idx="2513">
                  <c:v>1</c:v>
                </c:pt>
                <c:pt idx="2514">
                  <c:v>1</c:v>
                </c:pt>
                <c:pt idx="2515">
                  <c:v>1</c:v>
                </c:pt>
                <c:pt idx="2516">
                  <c:v>1</c:v>
                </c:pt>
                <c:pt idx="2517">
                  <c:v>1</c:v>
                </c:pt>
                <c:pt idx="2518">
                  <c:v>1</c:v>
                </c:pt>
                <c:pt idx="2519">
                  <c:v>1</c:v>
                </c:pt>
                <c:pt idx="2520">
                  <c:v>1</c:v>
                </c:pt>
                <c:pt idx="2521">
                  <c:v>1</c:v>
                </c:pt>
                <c:pt idx="2522">
                  <c:v>1</c:v>
                </c:pt>
                <c:pt idx="2523">
                  <c:v>1</c:v>
                </c:pt>
                <c:pt idx="2524">
                  <c:v>1</c:v>
                </c:pt>
                <c:pt idx="2525">
                  <c:v>1</c:v>
                </c:pt>
                <c:pt idx="2526">
                  <c:v>1</c:v>
                </c:pt>
                <c:pt idx="2527">
                  <c:v>1</c:v>
                </c:pt>
                <c:pt idx="2528">
                  <c:v>1</c:v>
                </c:pt>
                <c:pt idx="2529">
                  <c:v>1</c:v>
                </c:pt>
                <c:pt idx="2530">
                  <c:v>1</c:v>
                </c:pt>
                <c:pt idx="2531">
                  <c:v>1</c:v>
                </c:pt>
                <c:pt idx="2532">
                  <c:v>1</c:v>
                </c:pt>
                <c:pt idx="2533">
                  <c:v>1</c:v>
                </c:pt>
                <c:pt idx="2534">
                  <c:v>1</c:v>
                </c:pt>
                <c:pt idx="2535">
                  <c:v>1</c:v>
                </c:pt>
                <c:pt idx="2536">
                  <c:v>1</c:v>
                </c:pt>
                <c:pt idx="2537">
                  <c:v>1</c:v>
                </c:pt>
                <c:pt idx="2538">
                  <c:v>1</c:v>
                </c:pt>
                <c:pt idx="2539">
                  <c:v>1.25</c:v>
                </c:pt>
                <c:pt idx="2540">
                  <c:v>1.25</c:v>
                </c:pt>
                <c:pt idx="2541">
                  <c:v>1.25</c:v>
                </c:pt>
                <c:pt idx="2542">
                  <c:v>1.25</c:v>
                </c:pt>
                <c:pt idx="2543">
                  <c:v>1.25</c:v>
                </c:pt>
                <c:pt idx="2544">
                  <c:v>1.25</c:v>
                </c:pt>
                <c:pt idx="2545">
                  <c:v>1.25</c:v>
                </c:pt>
                <c:pt idx="2546">
                  <c:v>1.25</c:v>
                </c:pt>
                <c:pt idx="2547">
                  <c:v>1.25</c:v>
                </c:pt>
                <c:pt idx="2548">
                  <c:v>1.25</c:v>
                </c:pt>
                <c:pt idx="2549">
                  <c:v>1.25</c:v>
                </c:pt>
                <c:pt idx="2550">
                  <c:v>1.25</c:v>
                </c:pt>
                <c:pt idx="2551">
                  <c:v>1.25</c:v>
                </c:pt>
                <c:pt idx="2552">
                  <c:v>1.25</c:v>
                </c:pt>
                <c:pt idx="2553">
                  <c:v>1.25</c:v>
                </c:pt>
                <c:pt idx="2554">
                  <c:v>1.25</c:v>
                </c:pt>
                <c:pt idx="2555">
                  <c:v>1.25</c:v>
                </c:pt>
                <c:pt idx="2556">
                  <c:v>1.25</c:v>
                </c:pt>
                <c:pt idx="2557">
                  <c:v>1.25</c:v>
                </c:pt>
                <c:pt idx="2558">
                  <c:v>1.25</c:v>
                </c:pt>
                <c:pt idx="2559">
                  <c:v>1.25</c:v>
                </c:pt>
                <c:pt idx="2560">
                  <c:v>1.25</c:v>
                </c:pt>
                <c:pt idx="2561">
                  <c:v>1.25</c:v>
                </c:pt>
                <c:pt idx="2562">
                  <c:v>1.25</c:v>
                </c:pt>
                <c:pt idx="2563">
                  <c:v>1.25</c:v>
                </c:pt>
                <c:pt idx="2564">
                  <c:v>1.25</c:v>
                </c:pt>
                <c:pt idx="2565">
                  <c:v>1.25</c:v>
                </c:pt>
                <c:pt idx="2566">
                  <c:v>1.25</c:v>
                </c:pt>
                <c:pt idx="2567">
                  <c:v>1.25</c:v>
                </c:pt>
                <c:pt idx="2568">
                  <c:v>1.25</c:v>
                </c:pt>
                <c:pt idx="2569">
                  <c:v>1.25</c:v>
                </c:pt>
                <c:pt idx="2570">
                  <c:v>1.25</c:v>
                </c:pt>
                <c:pt idx="2571">
                  <c:v>1.25</c:v>
                </c:pt>
                <c:pt idx="2572">
                  <c:v>1.25</c:v>
                </c:pt>
                <c:pt idx="2573">
                  <c:v>1.25</c:v>
                </c:pt>
                <c:pt idx="2574">
                  <c:v>1.25</c:v>
                </c:pt>
                <c:pt idx="2575">
                  <c:v>1.25</c:v>
                </c:pt>
                <c:pt idx="2576">
                  <c:v>1.25</c:v>
                </c:pt>
                <c:pt idx="2577">
                  <c:v>1.25</c:v>
                </c:pt>
                <c:pt idx="2578">
                  <c:v>1.25</c:v>
                </c:pt>
                <c:pt idx="2579">
                  <c:v>1.25</c:v>
                </c:pt>
                <c:pt idx="2580">
                  <c:v>1.25</c:v>
                </c:pt>
                <c:pt idx="2581">
                  <c:v>1.25</c:v>
                </c:pt>
                <c:pt idx="2582">
                  <c:v>1.25</c:v>
                </c:pt>
                <c:pt idx="2583">
                  <c:v>1.25</c:v>
                </c:pt>
                <c:pt idx="2584">
                  <c:v>1.25</c:v>
                </c:pt>
                <c:pt idx="2585">
                  <c:v>1.25</c:v>
                </c:pt>
                <c:pt idx="2586">
                  <c:v>1.25</c:v>
                </c:pt>
                <c:pt idx="2587">
                  <c:v>1.25</c:v>
                </c:pt>
                <c:pt idx="2588">
                  <c:v>1.25</c:v>
                </c:pt>
                <c:pt idx="2589">
                  <c:v>1.25</c:v>
                </c:pt>
                <c:pt idx="2590">
                  <c:v>1.25</c:v>
                </c:pt>
                <c:pt idx="2591">
                  <c:v>1.25</c:v>
                </c:pt>
                <c:pt idx="2592">
                  <c:v>1.25</c:v>
                </c:pt>
                <c:pt idx="2593">
                  <c:v>1.25</c:v>
                </c:pt>
                <c:pt idx="2594">
                  <c:v>1.25</c:v>
                </c:pt>
                <c:pt idx="2595">
                  <c:v>1.25</c:v>
                </c:pt>
                <c:pt idx="2596">
                  <c:v>1.25</c:v>
                </c:pt>
                <c:pt idx="2597">
                  <c:v>1.25</c:v>
                </c:pt>
                <c:pt idx="2598">
                  <c:v>1.25</c:v>
                </c:pt>
                <c:pt idx="2599">
                  <c:v>1.25</c:v>
                </c:pt>
                <c:pt idx="2600">
                  <c:v>1.25</c:v>
                </c:pt>
                <c:pt idx="2601">
                  <c:v>1.25</c:v>
                </c:pt>
                <c:pt idx="2602">
                  <c:v>1.25</c:v>
                </c:pt>
                <c:pt idx="2603">
                  <c:v>1.25</c:v>
                </c:pt>
                <c:pt idx="2604">
                  <c:v>1.25</c:v>
                </c:pt>
                <c:pt idx="2605">
                  <c:v>1.25</c:v>
                </c:pt>
                <c:pt idx="2606">
                  <c:v>1.25</c:v>
                </c:pt>
                <c:pt idx="2607">
                  <c:v>1.25</c:v>
                </c:pt>
                <c:pt idx="2608">
                  <c:v>1.25</c:v>
                </c:pt>
                <c:pt idx="2609">
                  <c:v>1.25</c:v>
                </c:pt>
                <c:pt idx="2610">
                  <c:v>1.25</c:v>
                </c:pt>
                <c:pt idx="2611">
                  <c:v>1.25</c:v>
                </c:pt>
                <c:pt idx="2612">
                  <c:v>1.25</c:v>
                </c:pt>
                <c:pt idx="2613">
                  <c:v>1.25</c:v>
                </c:pt>
                <c:pt idx="2614">
                  <c:v>1.25</c:v>
                </c:pt>
                <c:pt idx="2615">
                  <c:v>1.25</c:v>
                </c:pt>
                <c:pt idx="2616">
                  <c:v>1.25</c:v>
                </c:pt>
                <c:pt idx="2617">
                  <c:v>1.25</c:v>
                </c:pt>
                <c:pt idx="2618">
                  <c:v>1.25</c:v>
                </c:pt>
                <c:pt idx="2619">
                  <c:v>1.25</c:v>
                </c:pt>
                <c:pt idx="2620">
                  <c:v>1.25</c:v>
                </c:pt>
                <c:pt idx="2621">
                  <c:v>1.25</c:v>
                </c:pt>
                <c:pt idx="2622">
                  <c:v>1.25</c:v>
                </c:pt>
                <c:pt idx="2623">
                  <c:v>1.25</c:v>
                </c:pt>
                <c:pt idx="2624">
                  <c:v>1.25</c:v>
                </c:pt>
                <c:pt idx="2625">
                  <c:v>1.25</c:v>
                </c:pt>
                <c:pt idx="2626">
                  <c:v>1.25</c:v>
                </c:pt>
                <c:pt idx="2627">
                  <c:v>1.25</c:v>
                </c:pt>
                <c:pt idx="2628">
                  <c:v>1.25</c:v>
                </c:pt>
                <c:pt idx="2629">
                  <c:v>1.25</c:v>
                </c:pt>
                <c:pt idx="2630">
                  <c:v>1.25</c:v>
                </c:pt>
                <c:pt idx="2631">
                  <c:v>1.25</c:v>
                </c:pt>
                <c:pt idx="2632">
                  <c:v>1.25</c:v>
                </c:pt>
                <c:pt idx="2633">
                  <c:v>1.25</c:v>
                </c:pt>
                <c:pt idx="2634">
                  <c:v>1.25</c:v>
                </c:pt>
                <c:pt idx="2635">
                  <c:v>1.25</c:v>
                </c:pt>
                <c:pt idx="2636">
                  <c:v>1.25</c:v>
                </c:pt>
                <c:pt idx="2637">
                  <c:v>1.5</c:v>
                </c:pt>
                <c:pt idx="2638">
                  <c:v>1.5</c:v>
                </c:pt>
                <c:pt idx="2639">
                  <c:v>1.5</c:v>
                </c:pt>
                <c:pt idx="2640">
                  <c:v>1.5</c:v>
                </c:pt>
                <c:pt idx="2641">
                  <c:v>1.5</c:v>
                </c:pt>
                <c:pt idx="2642">
                  <c:v>1.5</c:v>
                </c:pt>
                <c:pt idx="2643">
                  <c:v>1.5</c:v>
                </c:pt>
                <c:pt idx="2644">
                  <c:v>1.5</c:v>
                </c:pt>
                <c:pt idx="2645">
                  <c:v>1.5</c:v>
                </c:pt>
                <c:pt idx="2646">
                  <c:v>1.5</c:v>
                </c:pt>
                <c:pt idx="2647">
                  <c:v>1.5</c:v>
                </c:pt>
                <c:pt idx="2648">
                  <c:v>1.5</c:v>
                </c:pt>
                <c:pt idx="2649">
                  <c:v>1.5</c:v>
                </c:pt>
                <c:pt idx="2650">
                  <c:v>1.5</c:v>
                </c:pt>
                <c:pt idx="2651">
                  <c:v>1.5</c:v>
                </c:pt>
                <c:pt idx="2652">
                  <c:v>1.5</c:v>
                </c:pt>
                <c:pt idx="2653">
                  <c:v>1.5</c:v>
                </c:pt>
                <c:pt idx="2654">
                  <c:v>1.5</c:v>
                </c:pt>
                <c:pt idx="2655">
                  <c:v>1.5</c:v>
                </c:pt>
                <c:pt idx="2656">
                  <c:v>1.5</c:v>
                </c:pt>
                <c:pt idx="2657">
                  <c:v>1.5</c:v>
                </c:pt>
                <c:pt idx="2658">
                  <c:v>1.5</c:v>
                </c:pt>
                <c:pt idx="2659">
                  <c:v>1.5</c:v>
                </c:pt>
                <c:pt idx="2660">
                  <c:v>1.5</c:v>
                </c:pt>
                <c:pt idx="2661">
                  <c:v>1.5</c:v>
                </c:pt>
                <c:pt idx="2662">
                  <c:v>1.5</c:v>
                </c:pt>
                <c:pt idx="2663">
                  <c:v>1.5</c:v>
                </c:pt>
                <c:pt idx="2664">
                  <c:v>1.5</c:v>
                </c:pt>
                <c:pt idx="2665">
                  <c:v>1.5</c:v>
                </c:pt>
                <c:pt idx="2666">
                  <c:v>1.5</c:v>
                </c:pt>
                <c:pt idx="2667">
                  <c:v>1.5</c:v>
                </c:pt>
                <c:pt idx="2668">
                  <c:v>1.5</c:v>
                </c:pt>
                <c:pt idx="2669">
                  <c:v>1.5</c:v>
                </c:pt>
                <c:pt idx="2670">
                  <c:v>1.5</c:v>
                </c:pt>
                <c:pt idx="2671">
                  <c:v>1.5</c:v>
                </c:pt>
                <c:pt idx="2672">
                  <c:v>1.5</c:v>
                </c:pt>
                <c:pt idx="2673">
                  <c:v>1.5</c:v>
                </c:pt>
                <c:pt idx="2674">
                  <c:v>1.5</c:v>
                </c:pt>
                <c:pt idx="2675">
                  <c:v>1.5</c:v>
                </c:pt>
                <c:pt idx="2676">
                  <c:v>1.5</c:v>
                </c:pt>
                <c:pt idx="2677">
                  <c:v>1.5</c:v>
                </c:pt>
                <c:pt idx="2678">
                  <c:v>1.5</c:v>
                </c:pt>
                <c:pt idx="2679">
                  <c:v>1.5</c:v>
                </c:pt>
                <c:pt idx="2680">
                  <c:v>1.5</c:v>
                </c:pt>
                <c:pt idx="2681">
                  <c:v>1.5</c:v>
                </c:pt>
                <c:pt idx="2682">
                  <c:v>1.5</c:v>
                </c:pt>
                <c:pt idx="2683">
                  <c:v>1.5</c:v>
                </c:pt>
                <c:pt idx="2684">
                  <c:v>1.5</c:v>
                </c:pt>
                <c:pt idx="2685">
                  <c:v>1.5</c:v>
                </c:pt>
                <c:pt idx="2686">
                  <c:v>1.5</c:v>
                </c:pt>
                <c:pt idx="2687">
                  <c:v>1.5</c:v>
                </c:pt>
                <c:pt idx="2688">
                  <c:v>1.5</c:v>
                </c:pt>
                <c:pt idx="2689">
                  <c:v>1.5</c:v>
                </c:pt>
                <c:pt idx="2690">
                  <c:v>1.5</c:v>
                </c:pt>
                <c:pt idx="2691">
                  <c:v>1.5</c:v>
                </c:pt>
                <c:pt idx="2692">
                  <c:v>1.5</c:v>
                </c:pt>
                <c:pt idx="2693">
                  <c:v>1.5</c:v>
                </c:pt>
                <c:pt idx="2694">
                  <c:v>1.5</c:v>
                </c:pt>
                <c:pt idx="2695">
                  <c:v>1.5</c:v>
                </c:pt>
                <c:pt idx="2696">
                  <c:v>1.5</c:v>
                </c:pt>
                <c:pt idx="2697">
                  <c:v>1.5</c:v>
                </c:pt>
                <c:pt idx="2698">
                  <c:v>1.5</c:v>
                </c:pt>
                <c:pt idx="2699">
                  <c:v>1.5</c:v>
                </c:pt>
                <c:pt idx="2700">
                  <c:v>1.5</c:v>
                </c:pt>
                <c:pt idx="2701">
                  <c:v>1.5</c:v>
                </c:pt>
                <c:pt idx="2702">
                  <c:v>1.5</c:v>
                </c:pt>
                <c:pt idx="2703">
                  <c:v>1.5</c:v>
                </c:pt>
                <c:pt idx="2704">
                  <c:v>1.5</c:v>
                </c:pt>
                <c:pt idx="2705">
                  <c:v>1.5</c:v>
                </c:pt>
                <c:pt idx="2706">
                  <c:v>1.5</c:v>
                </c:pt>
                <c:pt idx="2707">
                  <c:v>1.5</c:v>
                </c:pt>
                <c:pt idx="2708">
                  <c:v>1.5</c:v>
                </c:pt>
                <c:pt idx="2709">
                  <c:v>1.5</c:v>
                </c:pt>
                <c:pt idx="2710">
                  <c:v>1.5</c:v>
                </c:pt>
                <c:pt idx="2711">
                  <c:v>1.5</c:v>
                </c:pt>
                <c:pt idx="2712">
                  <c:v>1.5</c:v>
                </c:pt>
                <c:pt idx="2713">
                  <c:v>1.5</c:v>
                </c:pt>
                <c:pt idx="2714">
                  <c:v>1.5</c:v>
                </c:pt>
                <c:pt idx="2715">
                  <c:v>1.5</c:v>
                </c:pt>
                <c:pt idx="2716">
                  <c:v>1.5</c:v>
                </c:pt>
                <c:pt idx="2717">
                  <c:v>1.5</c:v>
                </c:pt>
                <c:pt idx="2718">
                  <c:v>1.5</c:v>
                </c:pt>
                <c:pt idx="2719">
                  <c:v>1.5</c:v>
                </c:pt>
                <c:pt idx="2720">
                  <c:v>1.5</c:v>
                </c:pt>
                <c:pt idx="2721">
                  <c:v>1.7500000000000002</c:v>
                </c:pt>
                <c:pt idx="2722">
                  <c:v>1.7500000000000002</c:v>
                </c:pt>
                <c:pt idx="2723">
                  <c:v>1.7500000000000002</c:v>
                </c:pt>
                <c:pt idx="2724">
                  <c:v>1.7500000000000002</c:v>
                </c:pt>
                <c:pt idx="2725">
                  <c:v>1.7500000000000002</c:v>
                </c:pt>
                <c:pt idx="2726">
                  <c:v>1.7500000000000002</c:v>
                </c:pt>
                <c:pt idx="2727">
                  <c:v>1.7500000000000002</c:v>
                </c:pt>
                <c:pt idx="2728">
                  <c:v>1.7500000000000002</c:v>
                </c:pt>
                <c:pt idx="2729">
                  <c:v>1.7500000000000002</c:v>
                </c:pt>
                <c:pt idx="2730">
                  <c:v>1.7500000000000002</c:v>
                </c:pt>
                <c:pt idx="2731">
                  <c:v>1.7500000000000002</c:v>
                </c:pt>
                <c:pt idx="2732">
                  <c:v>1.7500000000000002</c:v>
                </c:pt>
                <c:pt idx="2733">
                  <c:v>1.7500000000000002</c:v>
                </c:pt>
                <c:pt idx="2734">
                  <c:v>1.7500000000000002</c:v>
                </c:pt>
                <c:pt idx="2735">
                  <c:v>1.7500000000000002</c:v>
                </c:pt>
                <c:pt idx="2736">
                  <c:v>1.7500000000000002</c:v>
                </c:pt>
                <c:pt idx="2737">
                  <c:v>1.7500000000000002</c:v>
                </c:pt>
                <c:pt idx="2738">
                  <c:v>1.7500000000000002</c:v>
                </c:pt>
                <c:pt idx="2739">
                  <c:v>1.7500000000000002</c:v>
                </c:pt>
                <c:pt idx="2740">
                  <c:v>1.7500000000000002</c:v>
                </c:pt>
                <c:pt idx="2741">
                  <c:v>1.7500000000000002</c:v>
                </c:pt>
                <c:pt idx="2742">
                  <c:v>1.7500000000000002</c:v>
                </c:pt>
                <c:pt idx="2743">
                  <c:v>1.7500000000000002</c:v>
                </c:pt>
                <c:pt idx="2744">
                  <c:v>1.7500000000000002</c:v>
                </c:pt>
                <c:pt idx="2745">
                  <c:v>1.7500000000000002</c:v>
                </c:pt>
                <c:pt idx="2746">
                  <c:v>1.7500000000000002</c:v>
                </c:pt>
                <c:pt idx="2747">
                  <c:v>1.7500000000000002</c:v>
                </c:pt>
                <c:pt idx="2748">
                  <c:v>1.7500000000000002</c:v>
                </c:pt>
                <c:pt idx="2749">
                  <c:v>1.7500000000000002</c:v>
                </c:pt>
                <c:pt idx="2750">
                  <c:v>1.7500000000000002</c:v>
                </c:pt>
                <c:pt idx="2751">
                  <c:v>1.7500000000000002</c:v>
                </c:pt>
                <c:pt idx="2752">
                  <c:v>1.7500000000000002</c:v>
                </c:pt>
                <c:pt idx="2753">
                  <c:v>1.7500000000000002</c:v>
                </c:pt>
                <c:pt idx="2754">
                  <c:v>1.7500000000000002</c:v>
                </c:pt>
                <c:pt idx="2755">
                  <c:v>1.7500000000000002</c:v>
                </c:pt>
                <c:pt idx="2756">
                  <c:v>1.7500000000000002</c:v>
                </c:pt>
                <c:pt idx="2757">
                  <c:v>1.7500000000000002</c:v>
                </c:pt>
                <c:pt idx="2758">
                  <c:v>1.7500000000000002</c:v>
                </c:pt>
                <c:pt idx="2759">
                  <c:v>1.7500000000000002</c:v>
                </c:pt>
                <c:pt idx="2760">
                  <c:v>1.7500000000000002</c:v>
                </c:pt>
                <c:pt idx="2761">
                  <c:v>1.7500000000000002</c:v>
                </c:pt>
                <c:pt idx="2762">
                  <c:v>1.7500000000000002</c:v>
                </c:pt>
                <c:pt idx="2763">
                  <c:v>1.7500000000000002</c:v>
                </c:pt>
                <c:pt idx="2764">
                  <c:v>1.7500000000000002</c:v>
                </c:pt>
                <c:pt idx="2765">
                  <c:v>1.7500000000000002</c:v>
                </c:pt>
                <c:pt idx="2766">
                  <c:v>1.7500000000000002</c:v>
                </c:pt>
                <c:pt idx="2767">
                  <c:v>1.7500000000000002</c:v>
                </c:pt>
                <c:pt idx="2768">
                  <c:v>1.7500000000000002</c:v>
                </c:pt>
                <c:pt idx="2769">
                  <c:v>1.7500000000000002</c:v>
                </c:pt>
                <c:pt idx="2770">
                  <c:v>1.7500000000000002</c:v>
                </c:pt>
                <c:pt idx="2771">
                  <c:v>1.7500000000000002</c:v>
                </c:pt>
                <c:pt idx="2772">
                  <c:v>1.7500000000000002</c:v>
                </c:pt>
                <c:pt idx="2773">
                  <c:v>1.7500000000000002</c:v>
                </c:pt>
                <c:pt idx="2774">
                  <c:v>1.7500000000000002</c:v>
                </c:pt>
                <c:pt idx="2775">
                  <c:v>1.7500000000000002</c:v>
                </c:pt>
                <c:pt idx="2776">
                  <c:v>1.7500000000000002</c:v>
                </c:pt>
                <c:pt idx="2777">
                  <c:v>1.7500000000000002</c:v>
                </c:pt>
                <c:pt idx="2778">
                  <c:v>1.7500000000000002</c:v>
                </c:pt>
                <c:pt idx="2779">
                  <c:v>1.7500000000000002</c:v>
                </c:pt>
                <c:pt idx="2780">
                  <c:v>1.7500000000000002</c:v>
                </c:pt>
                <c:pt idx="2781">
                  <c:v>1.7500000000000002</c:v>
                </c:pt>
                <c:pt idx="2782">
                  <c:v>1.7500000000000002</c:v>
                </c:pt>
                <c:pt idx="2783">
                  <c:v>1.7500000000000002</c:v>
                </c:pt>
                <c:pt idx="2784">
                  <c:v>1.7500000000000002</c:v>
                </c:pt>
                <c:pt idx="2785">
                  <c:v>1.7500000000000002</c:v>
                </c:pt>
                <c:pt idx="2786">
                  <c:v>1.7500000000000002</c:v>
                </c:pt>
                <c:pt idx="2787">
                  <c:v>1.7500000000000002</c:v>
                </c:pt>
                <c:pt idx="2788">
                  <c:v>1.7500000000000002</c:v>
                </c:pt>
                <c:pt idx="2789">
                  <c:v>1.7500000000000002</c:v>
                </c:pt>
                <c:pt idx="2790">
                  <c:v>1.7500000000000002</c:v>
                </c:pt>
                <c:pt idx="2791">
                  <c:v>1.7500000000000002</c:v>
                </c:pt>
                <c:pt idx="2792">
                  <c:v>1.7500000000000002</c:v>
                </c:pt>
                <c:pt idx="2793">
                  <c:v>1.7500000000000002</c:v>
                </c:pt>
                <c:pt idx="2794">
                  <c:v>1.7500000000000002</c:v>
                </c:pt>
                <c:pt idx="2795">
                  <c:v>1.7500000000000002</c:v>
                </c:pt>
                <c:pt idx="2796">
                  <c:v>1.7500000000000002</c:v>
                </c:pt>
                <c:pt idx="2797">
                  <c:v>1.7500000000000002</c:v>
                </c:pt>
                <c:pt idx="2798">
                  <c:v>1.7500000000000002</c:v>
                </c:pt>
                <c:pt idx="2799">
                  <c:v>1.7500000000000002</c:v>
                </c:pt>
                <c:pt idx="2800">
                  <c:v>1.7500000000000002</c:v>
                </c:pt>
                <c:pt idx="2801">
                  <c:v>1.7500000000000002</c:v>
                </c:pt>
                <c:pt idx="2802">
                  <c:v>1.7500000000000002</c:v>
                </c:pt>
                <c:pt idx="2803">
                  <c:v>1.7500000000000002</c:v>
                </c:pt>
                <c:pt idx="2804">
                  <c:v>1.7500000000000002</c:v>
                </c:pt>
                <c:pt idx="2805">
                  <c:v>1.7500000000000002</c:v>
                </c:pt>
                <c:pt idx="2806">
                  <c:v>1.7500000000000002</c:v>
                </c:pt>
                <c:pt idx="2807">
                  <c:v>1.7500000000000002</c:v>
                </c:pt>
                <c:pt idx="2808">
                  <c:v>1.7500000000000002</c:v>
                </c:pt>
                <c:pt idx="2809">
                  <c:v>1.7500000000000002</c:v>
                </c:pt>
                <c:pt idx="2810">
                  <c:v>1.7500000000000002</c:v>
                </c:pt>
                <c:pt idx="2811">
                  <c:v>1.7500000000000002</c:v>
                </c:pt>
                <c:pt idx="2812">
                  <c:v>1.7500000000000002</c:v>
                </c:pt>
                <c:pt idx="2813">
                  <c:v>1.7500000000000002</c:v>
                </c:pt>
                <c:pt idx="2814">
                  <c:v>1.7500000000000002</c:v>
                </c:pt>
                <c:pt idx="2815">
                  <c:v>1.7500000000000002</c:v>
                </c:pt>
                <c:pt idx="2816">
                  <c:v>1.7500000000000002</c:v>
                </c:pt>
                <c:pt idx="2817">
                  <c:v>1.7500000000000002</c:v>
                </c:pt>
                <c:pt idx="2818">
                  <c:v>1.7500000000000002</c:v>
                </c:pt>
                <c:pt idx="2819">
                  <c:v>1.7500000000000002</c:v>
                </c:pt>
                <c:pt idx="2820">
                  <c:v>1.7500000000000002</c:v>
                </c:pt>
                <c:pt idx="2821">
                  <c:v>1.7500000000000002</c:v>
                </c:pt>
                <c:pt idx="2822">
                  <c:v>1.7500000000000002</c:v>
                </c:pt>
                <c:pt idx="2823">
                  <c:v>1.7500000000000002</c:v>
                </c:pt>
                <c:pt idx="2824">
                  <c:v>1.7500000000000002</c:v>
                </c:pt>
                <c:pt idx="2825">
                  <c:v>1.7500000000000002</c:v>
                </c:pt>
                <c:pt idx="2826">
                  <c:v>2</c:v>
                </c:pt>
                <c:pt idx="2827">
                  <c:v>2</c:v>
                </c:pt>
                <c:pt idx="2828">
                  <c:v>2</c:v>
                </c:pt>
                <c:pt idx="2829">
                  <c:v>2</c:v>
                </c:pt>
                <c:pt idx="2830">
                  <c:v>2</c:v>
                </c:pt>
                <c:pt idx="2831">
                  <c:v>2</c:v>
                </c:pt>
                <c:pt idx="2832">
                  <c:v>2</c:v>
                </c:pt>
                <c:pt idx="2833">
                  <c:v>2</c:v>
                </c:pt>
                <c:pt idx="2834">
                  <c:v>2</c:v>
                </c:pt>
                <c:pt idx="2835">
                  <c:v>2</c:v>
                </c:pt>
                <c:pt idx="2836">
                  <c:v>2</c:v>
                </c:pt>
                <c:pt idx="2837">
                  <c:v>2</c:v>
                </c:pt>
                <c:pt idx="2838">
                  <c:v>2</c:v>
                </c:pt>
                <c:pt idx="2839">
                  <c:v>2</c:v>
                </c:pt>
                <c:pt idx="2840">
                  <c:v>2</c:v>
                </c:pt>
                <c:pt idx="2841">
                  <c:v>2</c:v>
                </c:pt>
                <c:pt idx="2842">
                  <c:v>2</c:v>
                </c:pt>
                <c:pt idx="2843">
                  <c:v>2</c:v>
                </c:pt>
                <c:pt idx="2844">
                  <c:v>2</c:v>
                </c:pt>
                <c:pt idx="2845">
                  <c:v>2</c:v>
                </c:pt>
                <c:pt idx="2846">
                  <c:v>2</c:v>
                </c:pt>
                <c:pt idx="2847">
                  <c:v>2</c:v>
                </c:pt>
                <c:pt idx="2848">
                  <c:v>2</c:v>
                </c:pt>
                <c:pt idx="2849">
                  <c:v>2</c:v>
                </c:pt>
                <c:pt idx="2850">
                  <c:v>2</c:v>
                </c:pt>
                <c:pt idx="2851">
                  <c:v>2</c:v>
                </c:pt>
                <c:pt idx="2852">
                  <c:v>2</c:v>
                </c:pt>
                <c:pt idx="2853">
                  <c:v>2</c:v>
                </c:pt>
                <c:pt idx="2854">
                  <c:v>2</c:v>
                </c:pt>
                <c:pt idx="2855">
                  <c:v>2</c:v>
                </c:pt>
                <c:pt idx="2856">
                  <c:v>2</c:v>
                </c:pt>
                <c:pt idx="2857">
                  <c:v>2</c:v>
                </c:pt>
                <c:pt idx="2858">
                  <c:v>2</c:v>
                </c:pt>
                <c:pt idx="2859">
                  <c:v>2</c:v>
                </c:pt>
                <c:pt idx="2860">
                  <c:v>2</c:v>
                </c:pt>
                <c:pt idx="2861">
                  <c:v>2</c:v>
                </c:pt>
                <c:pt idx="2862">
                  <c:v>2</c:v>
                </c:pt>
                <c:pt idx="2863">
                  <c:v>2</c:v>
                </c:pt>
                <c:pt idx="2864">
                  <c:v>2</c:v>
                </c:pt>
                <c:pt idx="2865">
                  <c:v>2</c:v>
                </c:pt>
                <c:pt idx="2866">
                  <c:v>2</c:v>
                </c:pt>
                <c:pt idx="2867">
                  <c:v>2</c:v>
                </c:pt>
                <c:pt idx="2868">
                  <c:v>2</c:v>
                </c:pt>
                <c:pt idx="2869">
                  <c:v>2</c:v>
                </c:pt>
                <c:pt idx="2870">
                  <c:v>2</c:v>
                </c:pt>
                <c:pt idx="2871">
                  <c:v>2</c:v>
                </c:pt>
                <c:pt idx="2872">
                  <c:v>2</c:v>
                </c:pt>
                <c:pt idx="2873">
                  <c:v>2</c:v>
                </c:pt>
                <c:pt idx="2874">
                  <c:v>2</c:v>
                </c:pt>
                <c:pt idx="2875">
                  <c:v>2</c:v>
                </c:pt>
                <c:pt idx="2876">
                  <c:v>2</c:v>
                </c:pt>
                <c:pt idx="2877">
                  <c:v>2</c:v>
                </c:pt>
                <c:pt idx="2878">
                  <c:v>2</c:v>
                </c:pt>
                <c:pt idx="2879">
                  <c:v>2</c:v>
                </c:pt>
                <c:pt idx="2880">
                  <c:v>2</c:v>
                </c:pt>
                <c:pt idx="2881">
                  <c:v>2</c:v>
                </c:pt>
                <c:pt idx="2882">
                  <c:v>2</c:v>
                </c:pt>
                <c:pt idx="2883">
                  <c:v>2</c:v>
                </c:pt>
                <c:pt idx="2884">
                  <c:v>2</c:v>
                </c:pt>
                <c:pt idx="2885">
                  <c:v>2</c:v>
                </c:pt>
                <c:pt idx="2886">
                  <c:v>2</c:v>
                </c:pt>
                <c:pt idx="2887">
                  <c:v>2</c:v>
                </c:pt>
                <c:pt idx="2888">
                  <c:v>2</c:v>
                </c:pt>
                <c:pt idx="2889">
                  <c:v>2</c:v>
                </c:pt>
                <c:pt idx="2890">
                  <c:v>2</c:v>
                </c:pt>
                <c:pt idx="2891">
                  <c:v>2</c:v>
                </c:pt>
                <c:pt idx="2892">
                  <c:v>2</c:v>
                </c:pt>
                <c:pt idx="2893">
                  <c:v>2</c:v>
                </c:pt>
                <c:pt idx="2894">
                  <c:v>2</c:v>
                </c:pt>
                <c:pt idx="2895">
                  <c:v>2</c:v>
                </c:pt>
                <c:pt idx="2896">
                  <c:v>2</c:v>
                </c:pt>
                <c:pt idx="2897">
                  <c:v>2</c:v>
                </c:pt>
                <c:pt idx="2898">
                  <c:v>2</c:v>
                </c:pt>
                <c:pt idx="2899">
                  <c:v>2</c:v>
                </c:pt>
                <c:pt idx="2900">
                  <c:v>2</c:v>
                </c:pt>
                <c:pt idx="2901">
                  <c:v>2</c:v>
                </c:pt>
                <c:pt idx="2902">
                  <c:v>2</c:v>
                </c:pt>
                <c:pt idx="2903">
                  <c:v>2</c:v>
                </c:pt>
                <c:pt idx="2904">
                  <c:v>2</c:v>
                </c:pt>
                <c:pt idx="2905">
                  <c:v>2</c:v>
                </c:pt>
                <c:pt idx="2906">
                  <c:v>2</c:v>
                </c:pt>
                <c:pt idx="2907">
                  <c:v>2</c:v>
                </c:pt>
                <c:pt idx="2908">
                  <c:v>2</c:v>
                </c:pt>
                <c:pt idx="2909">
                  <c:v>2</c:v>
                </c:pt>
                <c:pt idx="2910">
                  <c:v>2.25</c:v>
                </c:pt>
                <c:pt idx="2911">
                  <c:v>2.25</c:v>
                </c:pt>
                <c:pt idx="2912">
                  <c:v>2.25</c:v>
                </c:pt>
                <c:pt idx="2913">
                  <c:v>2.25</c:v>
                </c:pt>
                <c:pt idx="2914">
                  <c:v>2.25</c:v>
                </c:pt>
                <c:pt idx="2915">
                  <c:v>2.25</c:v>
                </c:pt>
                <c:pt idx="2916">
                  <c:v>2.25</c:v>
                </c:pt>
                <c:pt idx="2917">
                  <c:v>2.25</c:v>
                </c:pt>
                <c:pt idx="2918">
                  <c:v>2.25</c:v>
                </c:pt>
                <c:pt idx="2919">
                  <c:v>2.25</c:v>
                </c:pt>
                <c:pt idx="2920">
                  <c:v>2.25</c:v>
                </c:pt>
                <c:pt idx="2921">
                  <c:v>2.25</c:v>
                </c:pt>
                <c:pt idx="2922">
                  <c:v>2.25</c:v>
                </c:pt>
                <c:pt idx="2923">
                  <c:v>2.25</c:v>
                </c:pt>
                <c:pt idx="2924">
                  <c:v>2.25</c:v>
                </c:pt>
                <c:pt idx="2925">
                  <c:v>2.25</c:v>
                </c:pt>
                <c:pt idx="2926">
                  <c:v>2.25</c:v>
                </c:pt>
                <c:pt idx="2927">
                  <c:v>2.25</c:v>
                </c:pt>
                <c:pt idx="2928">
                  <c:v>2.25</c:v>
                </c:pt>
                <c:pt idx="2929">
                  <c:v>2.25</c:v>
                </c:pt>
                <c:pt idx="2930">
                  <c:v>2.25</c:v>
                </c:pt>
                <c:pt idx="2931">
                  <c:v>2.25</c:v>
                </c:pt>
                <c:pt idx="2932">
                  <c:v>2.25</c:v>
                </c:pt>
                <c:pt idx="2933">
                  <c:v>2.25</c:v>
                </c:pt>
                <c:pt idx="2934">
                  <c:v>2.25</c:v>
                </c:pt>
                <c:pt idx="2935">
                  <c:v>2.25</c:v>
                </c:pt>
                <c:pt idx="2936">
                  <c:v>2.25</c:v>
                </c:pt>
                <c:pt idx="2937">
                  <c:v>2.25</c:v>
                </c:pt>
                <c:pt idx="2938">
                  <c:v>2.25</c:v>
                </c:pt>
                <c:pt idx="2939">
                  <c:v>2.25</c:v>
                </c:pt>
                <c:pt idx="2940">
                  <c:v>2.25</c:v>
                </c:pt>
                <c:pt idx="2941">
                  <c:v>2.25</c:v>
                </c:pt>
                <c:pt idx="2942">
                  <c:v>2.25</c:v>
                </c:pt>
                <c:pt idx="2943">
                  <c:v>2.25</c:v>
                </c:pt>
                <c:pt idx="2944">
                  <c:v>2.25</c:v>
                </c:pt>
                <c:pt idx="2945">
                  <c:v>2.25</c:v>
                </c:pt>
                <c:pt idx="2946">
                  <c:v>2.25</c:v>
                </c:pt>
                <c:pt idx="2947">
                  <c:v>2.25</c:v>
                </c:pt>
                <c:pt idx="2948">
                  <c:v>2.25</c:v>
                </c:pt>
                <c:pt idx="2949">
                  <c:v>2.25</c:v>
                </c:pt>
                <c:pt idx="2950">
                  <c:v>2.25</c:v>
                </c:pt>
                <c:pt idx="2951">
                  <c:v>2.25</c:v>
                </c:pt>
                <c:pt idx="2952">
                  <c:v>2.25</c:v>
                </c:pt>
                <c:pt idx="2953">
                  <c:v>2.25</c:v>
                </c:pt>
                <c:pt idx="2954">
                  <c:v>2.25</c:v>
                </c:pt>
                <c:pt idx="2955">
                  <c:v>2.25</c:v>
                </c:pt>
                <c:pt idx="2956">
                  <c:v>2.25</c:v>
                </c:pt>
                <c:pt idx="2957">
                  <c:v>2.25</c:v>
                </c:pt>
                <c:pt idx="2958">
                  <c:v>2.25</c:v>
                </c:pt>
                <c:pt idx="2959">
                  <c:v>2.25</c:v>
                </c:pt>
                <c:pt idx="2960">
                  <c:v>2.25</c:v>
                </c:pt>
                <c:pt idx="2961">
                  <c:v>2.25</c:v>
                </c:pt>
                <c:pt idx="2962">
                  <c:v>2.25</c:v>
                </c:pt>
                <c:pt idx="2963">
                  <c:v>2.25</c:v>
                </c:pt>
                <c:pt idx="2964">
                  <c:v>2.25</c:v>
                </c:pt>
                <c:pt idx="2965">
                  <c:v>2.25</c:v>
                </c:pt>
                <c:pt idx="2966">
                  <c:v>2.25</c:v>
                </c:pt>
                <c:pt idx="2967">
                  <c:v>2.25</c:v>
                </c:pt>
                <c:pt idx="2968">
                  <c:v>2.25</c:v>
                </c:pt>
                <c:pt idx="2969">
                  <c:v>2.25</c:v>
                </c:pt>
                <c:pt idx="2970">
                  <c:v>2.25</c:v>
                </c:pt>
                <c:pt idx="2971">
                  <c:v>2.25</c:v>
                </c:pt>
                <c:pt idx="2972">
                  <c:v>2.25</c:v>
                </c:pt>
                <c:pt idx="2973">
                  <c:v>2.25</c:v>
                </c:pt>
                <c:pt idx="2974">
                  <c:v>2.25</c:v>
                </c:pt>
                <c:pt idx="2975">
                  <c:v>2.25</c:v>
                </c:pt>
                <c:pt idx="2976">
                  <c:v>2.25</c:v>
                </c:pt>
                <c:pt idx="2977">
                  <c:v>2.25</c:v>
                </c:pt>
                <c:pt idx="2978">
                  <c:v>2.25</c:v>
                </c:pt>
                <c:pt idx="2979">
                  <c:v>2.25</c:v>
                </c:pt>
                <c:pt idx="2980">
                  <c:v>2.25</c:v>
                </c:pt>
                <c:pt idx="2981">
                  <c:v>2.25</c:v>
                </c:pt>
                <c:pt idx="2982">
                  <c:v>2.25</c:v>
                </c:pt>
                <c:pt idx="2983">
                  <c:v>2.25</c:v>
                </c:pt>
                <c:pt idx="2984">
                  <c:v>2.25</c:v>
                </c:pt>
                <c:pt idx="2985">
                  <c:v>2.25</c:v>
                </c:pt>
                <c:pt idx="2986">
                  <c:v>2.25</c:v>
                </c:pt>
                <c:pt idx="2987">
                  <c:v>2.25</c:v>
                </c:pt>
                <c:pt idx="2988">
                  <c:v>2.25</c:v>
                </c:pt>
                <c:pt idx="2989">
                  <c:v>2.25</c:v>
                </c:pt>
                <c:pt idx="2990">
                  <c:v>2.25</c:v>
                </c:pt>
                <c:pt idx="2991">
                  <c:v>2.25</c:v>
                </c:pt>
                <c:pt idx="2992">
                  <c:v>2.25</c:v>
                </c:pt>
                <c:pt idx="2993">
                  <c:v>2.25</c:v>
                </c:pt>
                <c:pt idx="2994">
                  <c:v>2.25</c:v>
                </c:pt>
                <c:pt idx="2995">
                  <c:v>2.25</c:v>
                </c:pt>
                <c:pt idx="2996">
                  <c:v>2.25</c:v>
                </c:pt>
                <c:pt idx="2997">
                  <c:v>2.25</c:v>
                </c:pt>
                <c:pt idx="2998">
                  <c:v>2.25</c:v>
                </c:pt>
                <c:pt idx="2999">
                  <c:v>2.25</c:v>
                </c:pt>
                <c:pt idx="3000">
                  <c:v>2.25</c:v>
                </c:pt>
                <c:pt idx="3001">
                  <c:v>2.25</c:v>
                </c:pt>
                <c:pt idx="3002">
                  <c:v>2.25</c:v>
                </c:pt>
                <c:pt idx="3003">
                  <c:v>2.25</c:v>
                </c:pt>
                <c:pt idx="3004">
                  <c:v>2.25</c:v>
                </c:pt>
                <c:pt idx="3005">
                  <c:v>2.25</c:v>
                </c:pt>
                <c:pt idx="3006">
                  <c:v>2.25</c:v>
                </c:pt>
                <c:pt idx="3007">
                  <c:v>2.25</c:v>
                </c:pt>
                <c:pt idx="3008">
                  <c:v>2.25</c:v>
                </c:pt>
                <c:pt idx="3009">
                  <c:v>2.25</c:v>
                </c:pt>
                <c:pt idx="3010">
                  <c:v>2.25</c:v>
                </c:pt>
                <c:pt idx="3011">
                  <c:v>2.25</c:v>
                </c:pt>
                <c:pt idx="3012">
                  <c:v>2.25</c:v>
                </c:pt>
                <c:pt idx="3013">
                  <c:v>2.25</c:v>
                </c:pt>
                <c:pt idx="3014">
                  <c:v>2.25</c:v>
                </c:pt>
                <c:pt idx="3015">
                  <c:v>2.25</c:v>
                </c:pt>
                <c:pt idx="3016">
                  <c:v>2.25</c:v>
                </c:pt>
                <c:pt idx="3017">
                  <c:v>2.25</c:v>
                </c:pt>
                <c:pt idx="3018">
                  <c:v>2.25</c:v>
                </c:pt>
                <c:pt idx="3019">
                  <c:v>2.25</c:v>
                </c:pt>
                <c:pt idx="3020">
                  <c:v>2.25</c:v>
                </c:pt>
                <c:pt idx="3021">
                  <c:v>2.25</c:v>
                </c:pt>
                <c:pt idx="3022">
                  <c:v>2.25</c:v>
                </c:pt>
                <c:pt idx="3023">
                  <c:v>2.25</c:v>
                </c:pt>
                <c:pt idx="3024">
                  <c:v>2.25</c:v>
                </c:pt>
                <c:pt idx="3025">
                  <c:v>2.25</c:v>
                </c:pt>
                <c:pt idx="3026">
                  <c:v>2.25</c:v>
                </c:pt>
                <c:pt idx="3027">
                  <c:v>2.25</c:v>
                </c:pt>
                <c:pt idx="3028">
                  <c:v>2.25</c:v>
                </c:pt>
                <c:pt idx="3029">
                  <c:v>2.25</c:v>
                </c:pt>
                <c:pt idx="3030">
                  <c:v>2.25</c:v>
                </c:pt>
                <c:pt idx="3031">
                  <c:v>2.25</c:v>
                </c:pt>
                <c:pt idx="3032">
                  <c:v>2.25</c:v>
                </c:pt>
                <c:pt idx="3033">
                  <c:v>2.25</c:v>
                </c:pt>
                <c:pt idx="3034">
                  <c:v>2.25</c:v>
                </c:pt>
                <c:pt idx="3035">
                  <c:v>2.25</c:v>
                </c:pt>
                <c:pt idx="3036">
                  <c:v>2.25</c:v>
                </c:pt>
                <c:pt idx="3037">
                  <c:v>2.25</c:v>
                </c:pt>
                <c:pt idx="3038">
                  <c:v>2.25</c:v>
                </c:pt>
                <c:pt idx="3039">
                  <c:v>2.25</c:v>
                </c:pt>
                <c:pt idx="3040">
                  <c:v>2.25</c:v>
                </c:pt>
                <c:pt idx="3041">
                  <c:v>2.25</c:v>
                </c:pt>
                <c:pt idx="3042">
                  <c:v>2.25</c:v>
                </c:pt>
                <c:pt idx="3043">
                  <c:v>2.25</c:v>
                </c:pt>
                <c:pt idx="3044">
                  <c:v>2.25</c:v>
                </c:pt>
                <c:pt idx="3045">
                  <c:v>2.25</c:v>
                </c:pt>
                <c:pt idx="3046">
                  <c:v>2.25</c:v>
                </c:pt>
                <c:pt idx="3047">
                  <c:v>2.25</c:v>
                </c:pt>
                <c:pt idx="3048">
                  <c:v>2.25</c:v>
                </c:pt>
                <c:pt idx="3049">
                  <c:v>2.25</c:v>
                </c:pt>
                <c:pt idx="3050">
                  <c:v>2.25</c:v>
                </c:pt>
                <c:pt idx="3051">
                  <c:v>2.25</c:v>
                </c:pt>
                <c:pt idx="3052">
                  <c:v>2.25</c:v>
                </c:pt>
                <c:pt idx="3053">
                  <c:v>2.25</c:v>
                </c:pt>
                <c:pt idx="3054">
                  <c:v>2.25</c:v>
                </c:pt>
                <c:pt idx="3055">
                  <c:v>2.25</c:v>
                </c:pt>
                <c:pt idx="3056">
                  <c:v>2.25</c:v>
                </c:pt>
                <c:pt idx="3057">
                  <c:v>2.25</c:v>
                </c:pt>
                <c:pt idx="3058">
                  <c:v>2.25</c:v>
                </c:pt>
                <c:pt idx="3059">
                  <c:v>2.25</c:v>
                </c:pt>
                <c:pt idx="3060">
                  <c:v>2.25</c:v>
                </c:pt>
                <c:pt idx="3061">
                  <c:v>2.25</c:v>
                </c:pt>
                <c:pt idx="3062">
                  <c:v>2.25</c:v>
                </c:pt>
                <c:pt idx="3063">
                  <c:v>2.25</c:v>
                </c:pt>
                <c:pt idx="3064">
                  <c:v>2.25</c:v>
                </c:pt>
                <c:pt idx="3065">
                  <c:v>2.25</c:v>
                </c:pt>
                <c:pt idx="3066">
                  <c:v>2.25</c:v>
                </c:pt>
                <c:pt idx="3067">
                  <c:v>2.25</c:v>
                </c:pt>
                <c:pt idx="3068">
                  <c:v>2.25</c:v>
                </c:pt>
                <c:pt idx="3069">
                  <c:v>2.25</c:v>
                </c:pt>
                <c:pt idx="3070">
                  <c:v>2.25</c:v>
                </c:pt>
                <c:pt idx="3071">
                  <c:v>2.25</c:v>
                </c:pt>
                <c:pt idx="3072">
                  <c:v>2.25</c:v>
                </c:pt>
                <c:pt idx="3073">
                  <c:v>2.25</c:v>
                </c:pt>
                <c:pt idx="3074">
                  <c:v>2.25</c:v>
                </c:pt>
                <c:pt idx="3075">
                  <c:v>2.25</c:v>
                </c:pt>
                <c:pt idx="3076">
                  <c:v>2.25</c:v>
                </c:pt>
                <c:pt idx="3077">
                  <c:v>2.25</c:v>
                </c:pt>
                <c:pt idx="3078">
                  <c:v>2.25</c:v>
                </c:pt>
                <c:pt idx="3079">
                  <c:v>2.25</c:v>
                </c:pt>
                <c:pt idx="3080">
                  <c:v>2.25</c:v>
                </c:pt>
                <c:pt idx="3081">
                  <c:v>2.25</c:v>
                </c:pt>
                <c:pt idx="3082">
                  <c:v>2.25</c:v>
                </c:pt>
                <c:pt idx="3083">
                  <c:v>2.25</c:v>
                </c:pt>
                <c:pt idx="3084">
                  <c:v>2.25</c:v>
                </c:pt>
                <c:pt idx="3085">
                  <c:v>2.25</c:v>
                </c:pt>
                <c:pt idx="3086">
                  <c:v>2.25</c:v>
                </c:pt>
                <c:pt idx="3087">
                  <c:v>2.25</c:v>
                </c:pt>
                <c:pt idx="3088">
                  <c:v>2.25</c:v>
                </c:pt>
                <c:pt idx="3089">
                  <c:v>2.25</c:v>
                </c:pt>
                <c:pt idx="3090">
                  <c:v>2.25</c:v>
                </c:pt>
                <c:pt idx="3091">
                  <c:v>2.25</c:v>
                </c:pt>
                <c:pt idx="3092">
                  <c:v>2.25</c:v>
                </c:pt>
                <c:pt idx="3093">
                  <c:v>2.25</c:v>
                </c:pt>
                <c:pt idx="3094">
                  <c:v>2.25</c:v>
                </c:pt>
                <c:pt idx="3095">
                  <c:v>2.25</c:v>
                </c:pt>
                <c:pt idx="3096">
                  <c:v>2.25</c:v>
                </c:pt>
                <c:pt idx="3097">
                  <c:v>2.25</c:v>
                </c:pt>
                <c:pt idx="3098">
                  <c:v>2.25</c:v>
                </c:pt>
                <c:pt idx="3099">
                  <c:v>2.25</c:v>
                </c:pt>
                <c:pt idx="3100">
                  <c:v>2.25</c:v>
                </c:pt>
                <c:pt idx="3101">
                  <c:v>2.25</c:v>
                </c:pt>
                <c:pt idx="3102">
                  <c:v>2.25</c:v>
                </c:pt>
                <c:pt idx="3103">
                  <c:v>2.25</c:v>
                </c:pt>
                <c:pt idx="3104">
                  <c:v>2.25</c:v>
                </c:pt>
                <c:pt idx="3105">
                  <c:v>2.25</c:v>
                </c:pt>
                <c:pt idx="3106">
                  <c:v>2.25</c:v>
                </c:pt>
                <c:pt idx="3107">
                  <c:v>2.25</c:v>
                </c:pt>
                <c:pt idx="3108">
                  <c:v>2.25</c:v>
                </c:pt>
                <c:pt idx="3109">
                  <c:v>2.25</c:v>
                </c:pt>
                <c:pt idx="3110">
                  <c:v>2.25</c:v>
                </c:pt>
                <c:pt idx="3111">
                  <c:v>2.25</c:v>
                </c:pt>
                <c:pt idx="3112">
                  <c:v>2.25</c:v>
                </c:pt>
                <c:pt idx="3113">
                  <c:v>2.25</c:v>
                </c:pt>
                <c:pt idx="3114">
                  <c:v>2.25</c:v>
                </c:pt>
                <c:pt idx="3115">
                  <c:v>2.25</c:v>
                </c:pt>
                <c:pt idx="3116">
                  <c:v>2.25</c:v>
                </c:pt>
                <c:pt idx="3117">
                  <c:v>2.25</c:v>
                </c:pt>
                <c:pt idx="3118">
                  <c:v>2.25</c:v>
                </c:pt>
                <c:pt idx="3119">
                  <c:v>2.25</c:v>
                </c:pt>
                <c:pt idx="3120">
                  <c:v>2.25</c:v>
                </c:pt>
                <c:pt idx="3121">
                  <c:v>2.25</c:v>
                </c:pt>
                <c:pt idx="3122">
                  <c:v>2.25</c:v>
                </c:pt>
                <c:pt idx="3123">
                  <c:v>2.25</c:v>
                </c:pt>
                <c:pt idx="3124">
                  <c:v>2.25</c:v>
                </c:pt>
                <c:pt idx="3125">
                  <c:v>2.25</c:v>
                </c:pt>
                <c:pt idx="3126">
                  <c:v>2.25</c:v>
                </c:pt>
                <c:pt idx="3127">
                  <c:v>2.25</c:v>
                </c:pt>
                <c:pt idx="3128">
                  <c:v>2.25</c:v>
                </c:pt>
                <c:pt idx="3129">
                  <c:v>2.25</c:v>
                </c:pt>
                <c:pt idx="3130">
                  <c:v>2.25</c:v>
                </c:pt>
                <c:pt idx="3131">
                  <c:v>2.25</c:v>
                </c:pt>
                <c:pt idx="3132">
                  <c:v>2.25</c:v>
                </c:pt>
                <c:pt idx="3133">
                  <c:v>2.25</c:v>
                </c:pt>
                <c:pt idx="3134">
                  <c:v>2</c:v>
                </c:pt>
                <c:pt idx="3135">
                  <c:v>2</c:v>
                </c:pt>
                <c:pt idx="3136">
                  <c:v>2</c:v>
                </c:pt>
                <c:pt idx="3137">
                  <c:v>2</c:v>
                </c:pt>
                <c:pt idx="3138">
                  <c:v>2</c:v>
                </c:pt>
                <c:pt idx="3139">
                  <c:v>2</c:v>
                </c:pt>
                <c:pt idx="3140">
                  <c:v>2</c:v>
                </c:pt>
                <c:pt idx="3141">
                  <c:v>2</c:v>
                </c:pt>
                <c:pt idx="3142">
                  <c:v>2</c:v>
                </c:pt>
                <c:pt idx="3143">
                  <c:v>2</c:v>
                </c:pt>
                <c:pt idx="3144">
                  <c:v>2</c:v>
                </c:pt>
                <c:pt idx="3145">
                  <c:v>2</c:v>
                </c:pt>
                <c:pt idx="3146">
                  <c:v>2</c:v>
                </c:pt>
                <c:pt idx="3147">
                  <c:v>2</c:v>
                </c:pt>
                <c:pt idx="3148">
                  <c:v>2</c:v>
                </c:pt>
                <c:pt idx="3149">
                  <c:v>2</c:v>
                </c:pt>
                <c:pt idx="3150">
                  <c:v>2</c:v>
                </c:pt>
                <c:pt idx="3151">
                  <c:v>2</c:v>
                </c:pt>
                <c:pt idx="3152">
                  <c:v>2</c:v>
                </c:pt>
                <c:pt idx="3153">
                  <c:v>2</c:v>
                </c:pt>
                <c:pt idx="3154">
                  <c:v>2</c:v>
                </c:pt>
                <c:pt idx="3155">
                  <c:v>2</c:v>
                </c:pt>
                <c:pt idx="3156">
                  <c:v>2</c:v>
                </c:pt>
                <c:pt idx="3157">
                  <c:v>2</c:v>
                </c:pt>
                <c:pt idx="3158">
                  <c:v>2</c:v>
                </c:pt>
                <c:pt idx="3159">
                  <c:v>2</c:v>
                </c:pt>
                <c:pt idx="3160">
                  <c:v>2</c:v>
                </c:pt>
                <c:pt idx="3161">
                  <c:v>2</c:v>
                </c:pt>
                <c:pt idx="3162">
                  <c:v>2</c:v>
                </c:pt>
                <c:pt idx="3163">
                  <c:v>2</c:v>
                </c:pt>
                <c:pt idx="3164">
                  <c:v>2</c:v>
                </c:pt>
                <c:pt idx="3165">
                  <c:v>2</c:v>
                </c:pt>
                <c:pt idx="3166">
                  <c:v>2</c:v>
                </c:pt>
                <c:pt idx="3167">
                  <c:v>2</c:v>
                </c:pt>
                <c:pt idx="3168">
                  <c:v>2</c:v>
                </c:pt>
                <c:pt idx="3169">
                  <c:v>2</c:v>
                </c:pt>
                <c:pt idx="3170">
                  <c:v>2</c:v>
                </c:pt>
                <c:pt idx="3171">
                  <c:v>2</c:v>
                </c:pt>
                <c:pt idx="3172">
                  <c:v>2</c:v>
                </c:pt>
                <c:pt idx="3173">
                  <c:v>2</c:v>
                </c:pt>
                <c:pt idx="3174">
                  <c:v>2</c:v>
                </c:pt>
                <c:pt idx="3175">
                  <c:v>2</c:v>
                </c:pt>
                <c:pt idx="3176">
                  <c:v>2</c:v>
                </c:pt>
                <c:pt idx="3177">
                  <c:v>2</c:v>
                </c:pt>
                <c:pt idx="3178">
                  <c:v>2</c:v>
                </c:pt>
                <c:pt idx="3179">
                  <c:v>2</c:v>
                </c:pt>
                <c:pt idx="3180">
                  <c:v>2</c:v>
                </c:pt>
                <c:pt idx="3181">
                  <c:v>2</c:v>
                </c:pt>
                <c:pt idx="3182">
                  <c:v>2</c:v>
                </c:pt>
                <c:pt idx="3183">
                  <c:v>1.7500000000000002</c:v>
                </c:pt>
                <c:pt idx="3184">
                  <c:v>1.7500000000000002</c:v>
                </c:pt>
                <c:pt idx="3185">
                  <c:v>1.7500000000000002</c:v>
                </c:pt>
                <c:pt idx="3186">
                  <c:v>1.7500000000000002</c:v>
                </c:pt>
                <c:pt idx="3187">
                  <c:v>1.7500000000000002</c:v>
                </c:pt>
                <c:pt idx="3188">
                  <c:v>1.7500000000000002</c:v>
                </c:pt>
                <c:pt idx="3189">
                  <c:v>1.7500000000000002</c:v>
                </c:pt>
                <c:pt idx="3190">
                  <c:v>1.7500000000000002</c:v>
                </c:pt>
                <c:pt idx="3191">
                  <c:v>1.7500000000000002</c:v>
                </c:pt>
                <c:pt idx="3192">
                  <c:v>1.7500000000000002</c:v>
                </c:pt>
                <c:pt idx="3193">
                  <c:v>1.7500000000000002</c:v>
                </c:pt>
                <c:pt idx="3194">
                  <c:v>1.7500000000000002</c:v>
                </c:pt>
                <c:pt idx="3195">
                  <c:v>1.7500000000000002</c:v>
                </c:pt>
                <c:pt idx="3196">
                  <c:v>1.7500000000000002</c:v>
                </c:pt>
                <c:pt idx="3197">
                  <c:v>1.7500000000000002</c:v>
                </c:pt>
                <c:pt idx="3198">
                  <c:v>1.7500000000000002</c:v>
                </c:pt>
                <c:pt idx="3199">
                  <c:v>1.7500000000000002</c:v>
                </c:pt>
                <c:pt idx="3200">
                  <c:v>1.7500000000000002</c:v>
                </c:pt>
                <c:pt idx="3201">
                  <c:v>1.7500000000000002</c:v>
                </c:pt>
                <c:pt idx="3202">
                  <c:v>1.7500000000000002</c:v>
                </c:pt>
                <c:pt idx="3203">
                  <c:v>1.7500000000000002</c:v>
                </c:pt>
                <c:pt idx="3204">
                  <c:v>1.7500000000000002</c:v>
                </c:pt>
                <c:pt idx="3205">
                  <c:v>1.7500000000000002</c:v>
                </c:pt>
                <c:pt idx="3206">
                  <c:v>1.7500000000000002</c:v>
                </c:pt>
                <c:pt idx="3207">
                  <c:v>1.7500000000000002</c:v>
                </c:pt>
                <c:pt idx="3208">
                  <c:v>1.7500000000000002</c:v>
                </c:pt>
                <c:pt idx="3209">
                  <c:v>1.7500000000000002</c:v>
                </c:pt>
                <c:pt idx="3210">
                  <c:v>1.7500000000000002</c:v>
                </c:pt>
                <c:pt idx="3211">
                  <c:v>1.7500000000000002</c:v>
                </c:pt>
                <c:pt idx="3212">
                  <c:v>1.7500000000000002</c:v>
                </c:pt>
                <c:pt idx="3213">
                  <c:v>1.7500000000000002</c:v>
                </c:pt>
                <c:pt idx="3214">
                  <c:v>1.7500000000000002</c:v>
                </c:pt>
                <c:pt idx="3215">
                  <c:v>1.7500000000000002</c:v>
                </c:pt>
                <c:pt idx="3216">
                  <c:v>1.7500000000000002</c:v>
                </c:pt>
                <c:pt idx="3217">
                  <c:v>1.7500000000000002</c:v>
                </c:pt>
                <c:pt idx="3218">
                  <c:v>1.7500000000000002</c:v>
                </c:pt>
                <c:pt idx="3219">
                  <c:v>1.7500000000000002</c:v>
                </c:pt>
                <c:pt idx="3220">
                  <c:v>1.7500000000000002</c:v>
                </c:pt>
                <c:pt idx="3221">
                  <c:v>1.7500000000000002</c:v>
                </c:pt>
                <c:pt idx="3222">
                  <c:v>1.7500000000000002</c:v>
                </c:pt>
                <c:pt idx="3223">
                  <c:v>1.7500000000000002</c:v>
                </c:pt>
                <c:pt idx="3224">
                  <c:v>1.7500000000000002</c:v>
                </c:pt>
                <c:pt idx="3225">
                  <c:v>1.5</c:v>
                </c:pt>
                <c:pt idx="3226">
                  <c:v>1.5</c:v>
                </c:pt>
                <c:pt idx="3227">
                  <c:v>1.5</c:v>
                </c:pt>
                <c:pt idx="3228">
                  <c:v>1.5</c:v>
                </c:pt>
                <c:pt idx="3229">
                  <c:v>1.5</c:v>
                </c:pt>
                <c:pt idx="3230">
                  <c:v>1.5</c:v>
                </c:pt>
                <c:pt idx="3231">
                  <c:v>1.5</c:v>
                </c:pt>
                <c:pt idx="3232">
                  <c:v>1.5</c:v>
                </c:pt>
                <c:pt idx="3233">
                  <c:v>1.5</c:v>
                </c:pt>
                <c:pt idx="3234">
                  <c:v>1.5</c:v>
                </c:pt>
                <c:pt idx="3235">
                  <c:v>1.5</c:v>
                </c:pt>
                <c:pt idx="3236">
                  <c:v>1.5</c:v>
                </c:pt>
                <c:pt idx="3237">
                  <c:v>1.5</c:v>
                </c:pt>
                <c:pt idx="3238">
                  <c:v>1.5</c:v>
                </c:pt>
                <c:pt idx="3239">
                  <c:v>1.5</c:v>
                </c:pt>
                <c:pt idx="3240">
                  <c:v>1.5</c:v>
                </c:pt>
                <c:pt idx="3241">
                  <c:v>1.5</c:v>
                </c:pt>
                <c:pt idx="3242">
                  <c:v>1.5</c:v>
                </c:pt>
                <c:pt idx="3243">
                  <c:v>1.5</c:v>
                </c:pt>
                <c:pt idx="3244">
                  <c:v>1.5</c:v>
                </c:pt>
                <c:pt idx="3245">
                  <c:v>1.5</c:v>
                </c:pt>
                <c:pt idx="3246">
                  <c:v>1.5</c:v>
                </c:pt>
                <c:pt idx="3247">
                  <c:v>1.5</c:v>
                </c:pt>
                <c:pt idx="3248">
                  <c:v>1.5</c:v>
                </c:pt>
                <c:pt idx="3249">
                  <c:v>1.5</c:v>
                </c:pt>
                <c:pt idx="3250">
                  <c:v>1.5</c:v>
                </c:pt>
                <c:pt idx="3251">
                  <c:v>1.5</c:v>
                </c:pt>
                <c:pt idx="3252">
                  <c:v>1.5</c:v>
                </c:pt>
                <c:pt idx="3253">
                  <c:v>1.5</c:v>
                </c:pt>
                <c:pt idx="3254">
                  <c:v>1.5</c:v>
                </c:pt>
                <c:pt idx="3255">
                  <c:v>1.5</c:v>
                </c:pt>
                <c:pt idx="3256">
                  <c:v>1.5</c:v>
                </c:pt>
                <c:pt idx="3257">
                  <c:v>1.5</c:v>
                </c:pt>
                <c:pt idx="3258">
                  <c:v>1.5</c:v>
                </c:pt>
                <c:pt idx="3259">
                  <c:v>1.5</c:v>
                </c:pt>
                <c:pt idx="3260">
                  <c:v>1.5</c:v>
                </c:pt>
                <c:pt idx="3261">
                  <c:v>1.5</c:v>
                </c:pt>
                <c:pt idx="3262">
                  <c:v>1.5</c:v>
                </c:pt>
                <c:pt idx="3263">
                  <c:v>1.5</c:v>
                </c:pt>
                <c:pt idx="3264">
                  <c:v>1.5</c:v>
                </c:pt>
                <c:pt idx="3265">
                  <c:v>1.5</c:v>
                </c:pt>
                <c:pt idx="3266">
                  <c:v>1.5</c:v>
                </c:pt>
                <c:pt idx="3267">
                  <c:v>1.5</c:v>
                </c:pt>
                <c:pt idx="3268">
                  <c:v>1.5</c:v>
                </c:pt>
                <c:pt idx="3269">
                  <c:v>1.5</c:v>
                </c:pt>
                <c:pt idx="3270">
                  <c:v>1.5</c:v>
                </c:pt>
                <c:pt idx="3271">
                  <c:v>1.5</c:v>
                </c:pt>
                <c:pt idx="3272">
                  <c:v>1.5</c:v>
                </c:pt>
                <c:pt idx="3273">
                  <c:v>1.5</c:v>
                </c:pt>
                <c:pt idx="3274">
                  <c:v>1.5</c:v>
                </c:pt>
                <c:pt idx="3275">
                  <c:v>1.5</c:v>
                </c:pt>
                <c:pt idx="3276">
                  <c:v>1.5</c:v>
                </c:pt>
                <c:pt idx="3277">
                  <c:v>1.5</c:v>
                </c:pt>
                <c:pt idx="3278">
                  <c:v>1.5</c:v>
                </c:pt>
                <c:pt idx="3279">
                  <c:v>1.5</c:v>
                </c:pt>
                <c:pt idx="3280">
                  <c:v>1.5</c:v>
                </c:pt>
                <c:pt idx="3281">
                  <c:v>1.5</c:v>
                </c:pt>
                <c:pt idx="3282">
                  <c:v>1.5</c:v>
                </c:pt>
                <c:pt idx="3283">
                  <c:v>1.5</c:v>
                </c:pt>
                <c:pt idx="3284">
                  <c:v>1.5</c:v>
                </c:pt>
                <c:pt idx="3285">
                  <c:v>1.5</c:v>
                </c:pt>
                <c:pt idx="3286">
                  <c:v>1.5</c:v>
                </c:pt>
                <c:pt idx="3287">
                  <c:v>1.5</c:v>
                </c:pt>
                <c:pt idx="3288">
                  <c:v>1.5</c:v>
                </c:pt>
                <c:pt idx="3289">
                  <c:v>1.5</c:v>
                </c:pt>
                <c:pt idx="3290">
                  <c:v>1.5</c:v>
                </c:pt>
                <c:pt idx="3291">
                  <c:v>1.5</c:v>
                </c:pt>
                <c:pt idx="3292">
                  <c:v>1.5</c:v>
                </c:pt>
                <c:pt idx="3293">
                  <c:v>1.5</c:v>
                </c:pt>
                <c:pt idx="3294">
                  <c:v>1.5</c:v>
                </c:pt>
                <c:pt idx="3295">
                  <c:v>1.5</c:v>
                </c:pt>
                <c:pt idx="3296">
                  <c:v>1.5</c:v>
                </c:pt>
                <c:pt idx="3297">
                  <c:v>1.5</c:v>
                </c:pt>
                <c:pt idx="3298">
                  <c:v>1.5</c:v>
                </c:pt>
                <c:pt idx="3299">
                  <c:v>1.5</c:v>
                </c:pt>
                <c:pt idx="3300">
                  <c:v>1.5</c:v>
                </c:pt>
                <c:pt idx="3301">
                  <c:v>1.5</c:v>
                </c:pt>
                <c:pt idx="3302">
                  <c:v>1.5</c:v>
                </c:pt>
                <c:pt idx="3303">
                  <c:v>1.5</c:v>
                </c:pt>
                <c:pt idx="3304">
                  <c:v>1.5</c:v>
                </c:pt>
                <c:pt idx="3305">
                  <c:v>1.5</c:v>
                </c:pt>
                <c:pt idx="3306">
                  <c:v>1.5</c:v>
                </c:pt>
                <c:pt idx="3307">
                  <c:v>1.5</c:v>
                </c:pt>
                <c:pt idx="3308">
                  <c:v>1.5</c:v>
                </c:pt>
                <c:pt idx="3309">
                  <c:v>1.5</c:v>
                </c:pt>
                <c:pt idx="3310">
                  <c:v>1.5</c:v>
                </c:pt>
                <c:pt idx="3311">
                  <c:v>1.5</c:v>
                </c:pt>
                <c:pt idx="3312">
                  <c:v>1.5</c:v>
                </c:pt>
                <c:pt idx="3313">
                  <c:v>1.5</c:v>
                </c:pt>
                <c:pt idx="3314">
                  <c:v>1.5</c:v>
                </c:pt>
                <c:pt idx="3315">
                  <c:v>1.5</c:v>
                </c:pt>
                <c:pt idx="3316">
                  <c:v>1.5</c:v>
                </c:pt>
                <c:pt idx="3317">
                  <c:v>1.5</c:v>
                </c:pt>
                <c:pt idx="3318">
                  <c:v>1.5</c:v>
                </c:pt>
                <c:pt idx="3319">
                  <c:v>1.5</c:v>
                </c:pt>
                <c:pt idx="3320">
                  <c:v>1.5</c:v>
                </c:pt>
                <c:pt idx="3321">
                  <c:v>1.5</c:v>
                </c:pt>
                <c:pt idx="3322">
                  <c:v>1.5</c:v>
                </c:pt>
                <c:pt idx="3323">
                  <c:v>1.5</c:v>
                </c:pt>
                <c:pt idx="3324">
                  <c:v>1.5</c:v>
                </c:pt>
                <c:pt idx="3325">
                  <c:v>1.5</c:v>
                </c:pt>
                <c:pt idx="3326">
                  <c:v>1.5</c:v>
                </c:pt>
                <c:pt idx="3327">
                  <c:v>1.5</c:v>
                </c:pt>
                <c:pt idx="3328">
                  <c:v>1.5</c:v>
                </c:pt>
                <c:pt idx="3329">
                  <c:v>1.5</c:v>
                </c:pt>
                <c:pt idx="3330">
                  <c:v>1.5</c:v>
                </c:pt>
                <c:pt idx="3331">
                  <c:v>1.5</c:v>
                </c:pt>
                <c:pt idx="3332">
                  <c:v>1.5</c:v>
                </c:pt>
                <c:pt idx="3333">
                  <c:v>1.5</c:v>
                </c:pt>
                <c:pt idx="3334">
                  <c:v>1.5</c:v>
                </c:pt>
                <c:pt idx="3335">
                  <c:v>1.5</c:v>
                </c:pt>
                <c:pt idx="3336">
                  <c:v>1.5</c:v>
                </c:pt>
                <c:pt idx="3337">
                  <c:v>1.5</c:v>
                </c:pt>
                <c:pt idx="3338">
                  <c:v>1.5</c:v>
                </c:pt>
                <c:pt idx="3339">
                  <c:v>1.5</c:v>
                </c:pt>
                <c:pt idx="3340">
                  <c:v>1.5</c:v>
                </c:pt>
                <c:pt idx="3341">
                  <c:v>1.5</c:v>
                </c:pt>
                <c:pt idx="3342">
                  <c:v>1.5</c:v>
                </c:pt>
                <c:pt idx="3343">
                  <c:v>1.5</c:v>
                </c:pt>
                <c:pt idx="3344">
                  <c:v>1.5</c:v>
                </c:pt>
                <c:pt idx="3345">
                  <c:v>1.5</c:v>
                </c:pt>
                <c:pt idx="3346">
                  <c:v>1.5</c:v>
                </c:pt>
                <c:pt idx="3347">
                  <c:v>1.5</c:v>
                </c:pt>
                <c:pt idx="3348">
                  <c:v>1.5</c:v>
                </c:pt>
                <c:pt idx="3349">
                  <c:v>1.5</c:v>
                </c:pt>
                <c:pt idx="3350">
                  <c:v>1</c:v>
                </c:pt>
                <c:pt idx="3351">
                  <c:v>1</c:v>
                </c:pt>
                <c:pt idx="3352">
                  <c:v>1</c:v>
                </c:pt>
                <c:pt idx="3353">
                  <c:v>1</c:v>
                </c:pt>
                <c:pt idx="3354">
                  <c:v>1</c:v>
                </c:pt>
                <c:pt idx="3355">
                  <c:v>1</c:v>
                </c:pt>
                <c:pt idx="3356">
                  <c:v>1</c:v>
                </c:pt>
                <c:pt idx="3357">
                  <c:v>1</c:v>
                </c:pt>
                <c:pt idx="3358">
                  <c:v>1</c:v>
                </c:pt>
                <c:pt idx="3359">
                  <c:v>1</c:v>
                </c:pt>
                <c:pt idx="3360">
                  <c:v>1</c:v>
                </c:pt>
                <c:pt idx="3361">
                  <c:v>1</c:v>
                </c:pt>
                <c:pt idx="3362">
                  <c:v>0</c:v>
                </c:pt>
                <c:pt idx="3363">
                  <c:v>0</c:v>
                </c:pt>
                <c:pt idx="3364">
                  <c:v>0</c:v>
                </c:pt>
                <c:pt idx="3365">
                  <c:v>0</c:v>
                </c:pt>
                <c:pt idx="3366">
                  <c:v>0</c:v>
                </c:pt>
                <c:pt idx="3367">
                  <c:v>0</c:v>
                </c:pt>
                <c:pt idx="3368">
                  <c:v>0</c:v>
                </c:pt>
                <c:pt idx="3369">
                  <c:v>0</c:v>
                </c:pt>
                <c:pt idx="3370">
                  <c:v>0</c:v>
                </c:pt>
                <c:pt idx="3371">
                  <c:v>0</c:v>
                </c:pt>
                <c:pt idx="3372">
                  <c:v>0</c:v>
                </c:pt>
                <c:pt idx="3373">
                  <c:v>0</c:v>
                </c:pt>
                <c:pt idx="3374">
                  <c:v>0</c:v>
                </c:pt>
                <c:pt idx="3375">
                  <c:v>0</c:v>
                </c:pt>
                <c:pt idx="3376">
                  <c:v>0</c:v>
                </c:pt>
                <c:pt idx="3377">
                  <c:v>0</c:v>
                </c:pt>
                <c:pt idx="3378">
                  <c:v>0</c:v>
                </c:pt>
                <c:pt idx="3379">
                  <c:v>0</c:v>
                </c:pt>
                <c:pt idx="3380">
                  <c:v>0</c:v>
                </c:pt>
                <c:pt idx="3381">
                  <c:v>0</c:v>
                </c:pt>
                <c:pt idx="3382">
                  <c:v>0</c:v>
                </c:pt>
                <c:pt idx="3383">
                  <c:v>0</c:v>
                </c:pt>
                <c:pt idx="3384">
                  <c:v>0</c:v>
                </c:pt>
                <c:pt idx="3385">
                  <c:v>0</c:v>
                </c:pt>
                <c:pt idx="3386">
                  <c:v>0</c:v>
                </c:pt>
                <c:pt idx="3387">
                  <c:v>0</c:v>
                </c:pt>
                <c:pt idx="3388">
                  <c:v>0</c:v>
                </c:pt>
                <c:pt idx="3389">
                  <c:v>0</c:v>
                </c:pt>
                <c:pt idx="3390">
                  <c:v>0</c:v>
                </c:pt>
                <c:pt idx="3391">
                  <c:v>0</c:v>
                </c:pt>
                <c:pt idx="3392">
                  <c:v>0</c:v>
                </c:pt>
                <c:pt idx="3393">
                  <c:v>0</c:v>
                </c:pt>
                <c:pt idx="3394">
                  <c:v>0</c:v>
                </c:pt>
                <c:pt idx="3395">
                  <c:v>0</c:v>
                </c:pt>
                <c:pt idx="3396">
                  <c:v>0</c:v>
                </c:pt>
                <c:pt idx="3397">
                  <c:v>0</c:v>
                </c:pt>
                <c:pt idx="3398">
                  <c:v>0</c:v>
                </c:pt>
                <c:pt idx="3399">
                  <c:v>0</c:v>
                </c:pt>
                <c:pt idx="3400">
                  <c:v>0</c:v>
                </c:pt>
                <c:pt idx="3401">
                  <c:v>0</c:v>
                </c:pt>
                <c:pt idx="3402">
                  <c:v>0</c:v>
                </c:pt>
                <c:pt idx="3403">
                  <c:v>0</c:v>
                </c:pt>
                <c:pt idx="3404">
                  <c:v>0</c:v>
                </c:pt>
                <c:pt idx="3405">
                  <c:v>0</c:v>
                </c:pt>
                <c:pt idx="3406">
                  <c:v>0</c:v>
                </c:pt>
                <c:pt idx="3407">
                  <c:v>0</c:v>
                </c:pt>
                <c:pt idx="3408">
                  <c:v>0</c:v>
                </c:pt>
                <c:pt idx="3409">
                  <c:v>0</c:v>
                </c:pt>
                <c:pt idx="3410">
                  <c:v>0</c:v>
                </c:pt>
                <c:pt idx="3411">
                  <c:v>0</c:v>
                </c:pt>
                <c:pt idx="3412">
                  <c:v>0</c:v>
                </c:pt>
                <c:pt idx="3413">
                  <c:v>0</c:v>
                </c:pt>
                <c:pt idx="3414">
                  <c:v>0</c:v>
                </c:pt>
                <c:pt idx="3415">
                  <c:v>0</c:v>
                </c:pt>
                <c:pt idx="3416">
                  <c:v>0</c:v>
                </c:pt>
                <c:pt idx="3417">
                  <c:v>0</c:v>
                </c:pt>
                <c:pt idx="3418">
                  <c:v>0</c:v>
                </c:pt>
                <c:pt idx="3419">
                  <c:v>0</c:v>
                </c:pt>
                <c:pt idx="3420">
                  <c:v>0</c:v>
                </c:pt>
                <c:pt idx="3421">
                  <c:v>0</c:v>
                </c:pt>
                <c:pt idx="3422">
                  <c:v>0</c:v>
                </c:pt>
                <c:pt idx="3423">
                  <c:v>0</c:v>
                </c:pt>
                <c:pt idx="3424">
                  <c:v>0</c:v>
                </c:pt>
                <c:pt idx="3425">
                  <c:v>0</c:v>
                </c:pt>
                <c:pt idx="3426">
                  <c:v>0</c:v>
                </c:pt>
                <c:pt idx="3427">
                  <c:v>0</c:v>
                </c:pt>
                <c:pt idx="3428">
                  <c:v>0</c:v>
                </c:pt>
                <c:pt idx="3429">
                  <c:v>0</c:v>
                </c:pt>
                <c:pt idx="3430">
                  <c:v>0</c:v>
                </c:pt>
                <c:pt idx="3431">
                  <c:v>0</c:v>
                </c:pt>
                <c:pt idx="3432">
                  <c:v>0</c:v>
                </c:pt>
                <c:pt idx="3433">
                  <c:v>0</c:v>
                </c:pt>
                <c:pt idx="3434">
                  <c:v>0</c:v>
                </c:pt>
                <c:pt idx="3435">
                  <c:v>0</c:v>
                </c:pt>
                <c:pt idx="3436">
                  <c:v>0</c:v>
                </c:pt>
                <c:pt idx="3437">
                  <c:v>0</c:v>
                </c:pt>
                <c:pt idx="3438">
                  <c:v>0</c:v>
                </c:pt>
                <c:pt idx="3439">
                  <c:v>0</c:v>
                </c:pt>
                <c:pt idx="3440">
                  <c:v>0</c:v>
                </c:pt>
                <c:pt idx="3441">
                  <c:v>0</c:v>
                </c:pt>
                <c:pt idx="3442">
                  <c:v>0</c:v>
                </c:pt>
                <c:pt idx="3443">
                  <c:v>0</c:v>
                </c:pt>
                <c:pt idx="3444">
                  <c:v>0</c:v>
                </c:pt>
                <c:pt idx="3445">
                  <c:v>0</c:v>
                </c:pt>
                <c:pt idx="3446">
                  <c:v>0</c:v>
                </c:pt>
                <c:pt idx="3447">
                  <c:v>0</c:v>
                </c:pt>
                <c:pt idx="3448">
                  <c:v>0</c:v>
                </c:pt>
                <c:pt idx="3449">
                  <c:v>0</c:v>
                </c:pt>
                <c:pt idx="3450">
                  <c:v>0</c:v>
                </c:pt>
                <c:pt idx="3451">
                  <c:v>0</c:v>
                </c:pt>
                <c:pt idx="3452">
                  <c:v>0</c:v>
                </c:pt>
                <c:pt idx="3453">
                  <c:v>0</c:v>
                </c:pt>
                <c:pt idx="3454">
                  <c:v>0</c:v>
                </c:pt>
                <c:pt idx="3455">
                  <c:v>0</c:v>
                </c:pt>
                <c:pt idx="3456">
                  <c:v>0</c:v>
                </c:pt>
                <c:pt idx="3457">
                  <c:v>0</c:v>
                </c:pt>
                <c:pt idx="3458">
                  <c:v>0</c:v>
                </c:pt>
                <c:pt idx="3459">
                  <c:v>0</c:v>
                </c:pt>
                <c:pt idx="3460">
                  <c:v>0</c:v>
                </c:pt>
                <c:pt idx="3461">
                  <c:v>0</c:v>
                </c:pt>
                <c:pt idx="3462">
                  <c:v>0</c:v>
                </c:pt>
                <c:pt idx="3463">
                  <c:v>0</c:v>
                </c:pt>
                <c:pt idx="3464">
                  <c:v>0</c:v>
                </c:pt>
                <c:pt idx="3465">
                  <c:v>0</c:v>
                </c:pt>
                <c:pt idx="3466">
                  <c:v>0</c:v>
                </c:pt>
                <c:pt idx="3467">
                  <c:v>0</c:v>
                </c:pt>
                <c:pt idx="3468">
                  <c:v>0</c:v>
                </c:pt>
                <c:pt idx="3469">
                  <c:v>0</c:v>
                </c:pt>
                <c:pt idx="3470">
                  <c:v>0</c:v>
                </c:pt>
                <c:pt idx="3471">
                  <c:v>0</c:v>
                </c:pt>
                <c:pt idx="3472">
                  <c:v>0</c:v>
                </c:pt>
                <c:pt idx="3473">
                  <c:v>0</c:v>
                </c:pt>
                <c:pt idx="3474">
                  <c:v>0</c:v>
                </c:pt>
                <c:pt idx="3475">
                  <c:v>0</c:v>
                </c:pt>
                <c:pt idx="3476">
                  <c:v>0</c:v>
                </c:pt>
                <c:pt idx="3477">
                  <c:v>0</c:v>
                </c:pt>
                <c:pt idx="3478">
                  <c:v>0</c:v>
                </c:pt>
                <c:pt idx="3479">
                  <c:v>0</c:v>
                </c:pt>
                <c:pt idx="3480">
                  <c:v>0</c:v>
                </c:pt>
                <c:pt idx="3481">
                  <c:v>0</c:v>
                </c:pt>
                <c:pt idx="3482">
                  <c:v>0</c:v>
                </c:pt>
                <c:pt idx="3483">
                  <c:v>0</c:v>
                </c:pt>
                <c:pt idx="3484">
                  <c:v>0</c:v>
                </c:pt>
                <c:pt idx="3485">
                  <c:v>0</c:v>
                </c:pt>
                <c:pt idx="3486">
                  <c:v>0</c:v>
                </c:pt>
                <c:pt idx="3487">
                  <c:v>0</c:v>
                </c:pt>
                <c:pt idx="3488">
                  <c:v>0</c:v>
                </c:pt>
                <c:pt idx="3489">
                  <c:v>0</c:v>
                </c:pt>
                <c:pt idx="3490">
                  <c:v>0</c:v>
                </c:pt>
                <c:pt idx="3491">
                  <c:v>0</c:v>
                </c:pt>
                <c:pt idx="3492">
                  <c:v>0</c:v>
                </c:pt>
                <c:pt idx="3493">
                  <c:v>0</c:v>
                </c:pt>
                <c:pt idx="3494">
                  <c:v>0</c:v>
                </c:pt>
                <c:pt idx="3495">
                  <c:v>0</c:v>
                </c:pt>
                <c:pt idx="3496">
                  <c:v>0</c:v>
                </c:pt>
                <c:pt idx="3497">
                  <c:v>0</c:v>
                </c:pt>
                <c:pt idx="3498">
                  <c:v>0</c:v>
                </c:pt>
                <c:pt idx="3499">
                  <c:v>0</c:v>
                </c:pt>
                <c:pt idx="3500">
                  <c:v>0</c:v>
                </c:pt>
                <c:pt idx="3501">
                  <c:v>0</c:v>
                </c:pt>
                <c:pt idx="3502">
                  <c:v>0</c:v>
                </c:pt>
                <c:pt idx="3503">
                  <c:v>0</c:v>
                </c:pt>
                <c:pt idx="3504">
                  <c:v>0</c:v>
                </c:pt>
                <c:pt idx="3505">
                  <c:v>0</c:v>
                </c:pt>
                <c:pt idx="3506">
                  <c:v>0</c:v>
                </c:pt>
                <c:pt idx="3507">
                  <c:v>0</c:v>
                </c:pt>
                <c:pt idx="3508">
                  <c:v>0</c:v>
                </c:pt>
                <c:pt idx="3509">
                  <c:v>0</c:v>
                </c:pt>
                <c:pt idx="3510">
                  <c:v>0</c:v>
                </c:pt>
                <c:pt idx="3511">
                  <c:v>0</c:v>
                </c:pt>
                <c:pt idx="3512">
                  <c:v>0</c:v>
                </c:pt>
                <c:pt idx="3513">
                  <c:v>0</c:v>
                </c:pt>
                <c:pt idx="3514">
                  <c:v>0</c:v>
                </c:pt>
                <c:pt idx="3515">
                  <c:v>0</c:v>
                </c:pt>
                <c:pt idx="3516">
                  <c:v>0</c:v>
                </c:pt>
                <c:pt idx="3517">
                  <c:v>0</c:v>
                </c:pt>
                <c:pt idx="3518">
                  <c:v>0</c:v>
                </c:pt>
                <c:pt idx="3519">
                  <c:v>0</c:v>
                </c:pt>
                <c:pt idx="3520">
                  <c:v>0</c:v>
                </c:pt>
                <c:pt idx="3521">
                  <c:v>0</c:v>
                </c:pt>
                <c:pt idx="3522">
                  <c:v>0</c:v>
                </c:pt>
                <c:pt idx="3523">
                  <c:v>0</c:v>
                </c:pt>
                <c:pt idx="3524">
                  <c:v>0</c:v>
                </c:pt>
                <c:pt idx="3525">
                  <c:v>0</c:v>
                </c:pt>
                <c:pt idx="3526">
                  <c:v>0</c:v>
                </c:pt>
                <c:pt idx="3527">
                  <c:v>0</c:v>
                </c:pt>
                <c:pt idx="3528">
                  <c:v>0</c:v>
                </c:pt>
                <c:pt idx="3529">
                  <c:v>0</c:v>
                </c:pt>
                <c:pt idx="3530">
                  <c:v>0</c:v>
                </c:pt>
                <c:pt idx="3531">
                  <c:v>0</c:v>
                </c:pt>
                <c:pt idx="3532">
                  <c:v>0</c:v>
                </c:pt>
                <c:pt idx="3533">
                  <c:v>0</c:v>
                </c:pt>
                <c:pt idx="3534">
                  <c:v>0</c:v>
                </c:pt>
                <c:pt idx="3535">
                  <c:v>0</c:v>
                </c:pt>
                <c:pt idx="3536">
                  <c:v>0</c:v>
                </c:pt>
                <c:pt idx="3537">
                  <c:v>0</c:v>
                </c:pt>
                <c:pt idx="3538">
                  <c:v>0</c:v>
                </c:pt>
                <c:pt idx="3539">
                  <c:v>0</c:v>
                </c:pt>
                <c:pt idx="3540">
                  <c:v>0</c:v>
                </c:pt>
                <c:pt idx="3541">
                  <c:v>0</c:v>
                </c:pt>
                <c:pt idx="3542">
                  <c:v>0</c:v>
                </c:pt>
                <c:pt idx="3543">
                  <c:v>0</c:v>
                </c:pt>
                <c:pt idx="3544">
                  <c:v>0</c:v>
                </c:pt>
                <c:pt idx="3545">
                  <c:v>0</c:v>
                </c:pt>
                <c:pt idx="3546">
                  <c:v>0</c:v>
                </c:pt>
                <c:pt idx="3547">
                  <c:v>0</c:v>
                </c:pt>
                <c:pt idx="3548">
                  <c:v>0</c:v>
                </c:pt>
                <c:pt idx="3549">
                  <c:v>0</c:v>
                </c:pt>
                <c:pt idx="3550">
                  <c:v>0</c:v>
                </c:pt>
                <c:pt idx="3551">
                  <c:v>0</c:v>
                </c:pt>
                <c:pt idx="3552">
                  <c:v>0</c:v>
                </c:pt>
                <c:pt idx="3553">
                  <c:v>0</c:v>
                </c:pt>
                <c:pt idx="3554">
                  <c:v>0</c:v>
                </c:pt>
                <c:pt idx="3555">
                  <c:v>0</c:v>
                </c:pt>
                <c:pt idx="3556">
                  <c:v>0</c:v>
                </c:pt>
                <c:pt idx="3557">
                  <c:v>0</c:v>
                </c:pt>
                <c:pt idx="3558">
                  <c:v>0</c:v>
                </c:pt>
                <c:pt idx="3559">
                  <c:v>0</c:v>
                </c:pt>
                <c:pt idx="3560">
                  <c:v>0</c:v>
                </c:pt>
                <c:pt idx="3561">
                  <c:v>0</c:v>
                </c:pt>
                <c:pt idx="3562">
                  <c:v>0</c:v>
                </c:pt>
                <c:pt idx="3563">
                  <c:v>0</c:v>
                </c:pt>
                <c:pt idx="3564">
                  <c:v>0</c:v>
                </c:pt>
                <c:pt idx="3565">
                  <c:v>0</c:v>
                </c:pt>
                <c:pt idx="3566">
                  <c:v>0</c:v>
                </c:pt>
                <c:pt idx="3567">
                  <c:v>0</c:v>
                </c:pt>
                <c:pt idx="3568">
                  <c:v>0</c:v>
                </c:pt>
                <c:pt idx="3569">
                  <c:v>0</c:v>
                </c:pt>
                <c:pt idx="3570">
                  <c:v>0</c:v>
                </c:pt>
                <c:pt idx="3571">
                  <c:v>0</c:v>
                </c:pt>
                <c:pt idx="3572">
                  <c:v>0</c:v>
                </c:pt>
                <c:pt idx="3573">
                  <c:v>0</c:v>
                </c:pt>
                <c:pt idx="3574">
                  <c:v>0</c:v>
                </c:pt>
                <c:pt idx="3575">
                  <c:v>0</c:v>
                </c:pt>
                <c:pt idx="3576">
                  <c:v>0</c:v>
                </c:pt>
                <c:pt idx="3577">
                  <c:v>0</c:v>
                </c:pt>
                <c:pt idx="3578">
                  <c:v>0</c:v>
                </c:pt>
                <c:pt idx="3579">
                  <c:v>0</c:v>
                </c:pt>
                <c:pt idx="3580">
                  <c:v>0</c:v>
                </c:pt>
                <c:pt idx="3581">
                  <c:v>0</c:v>
                </c:pt>
                <c:pt idx="3582">
                  <c:v>0</c:v>
                </c:pt>
                <c:pt idx="3583">
                  <c:v>0</c:v>
                </c:pt>
                <c:pt idx="3584">
                  <c:v>0</c:v>
                </c:pt>
                <c:pt idx="3585">
                  <c:v>0</c:v>
                </c:pt>
                <c:pt idx="3586">
                  <c:v>0</c:v>
                </c:pt>
                <c:pt idx="3587">
                  <c:v>0</c:v>
                </c:pt>
                <c:pt idx="3588">
                  <c:v>0</c:v>
                </c:pt>
                <c:pt idx="3589">
                  <c:v>0</c:v>
                </c:pt>
                <c:pt idx="3590">
                  <c:v>0</c:v>
                </c:pt>
                <c:pt idx="3591">
                  <c:v>0</c:v>
                </c:pt>
                <c:pt idx="3592">
                  <c:v>0</c:v>
                </c:pt>
                <c:pt idx="3593">
                  <c:v>0</c:v>
                </c:pt>
                <c:pt idx="3594">
                  <c:v>0</c:v>
                </c:pt>
                <c:pt idx="3595">
                  <c:v>0</c:v>
                </c:pt>
                <c:pt idx="3596">
                  <c:v>0</c:v>
                </c:pt>
                <c:pt idx="3597">
                  <c:v>0</c:v>
                </c:pt>
                <c:pt idx="3598">
                  <c:v>0</c:v>
                </c:pt>
                <c:pt idx="3599">
                  <c:v>0</c:v>
                </c:pt>
                <c:pt idx="3600">
                  <c:v>0</c:v>
                </c:pt>
                <c:pt idx="3601">
                  <c:v>0</c:v>
                </c:pt>
                <c:pt idx="3602">
                  <c:v>0</c:v>
                </c:pt>
                <c:pt idx="3603">
                  <c:v>0</c:v>
                </c:pt>
                <c:pt idx="3604">
                  <c:v>0</c:v>
                </c:pt>
                <c:pt idx="3605">
                  <c:v>0</c:v>
                </c:pt>
                <c:pt idx="3606">
                  <c:v>0</c:v>
                </c:pt>
                <c:pt idx="3607">
                  <c:v>0</c:v>
                </c:pt>
                <c:pt idx="3608">
                  <c:v>0</c:v>
                </c:pt>
                <c:pt idx="3609">
                  <c:v>0</c:v>
                </c:pt>
                <c:pt idx="3610">
                  <c:v>0</c:v>
                </c:pt>
                <c:pt idx="3611">
                  <c:v>0</c:v>
                </c:pt>
                <c:pt idx="3612">
                  <c:v>0</c:v>
                </c:pt>
                <c:pt idx="3613">
                  <c:v>0</c:v>
                </c:pt>
                <c:pt idx="3614">
                  <c:v>0</c:v>
                </c:pt>
                <c:pt idx="3615">
                  <c:v>0</c:v>
                </c:pt>
                <c:pt idx="3616">
                  <c:v>0</c:v>
                </c:pt>
                <c:pt idx="3617">
                  <c:v>0</c:v>
                </c:pt>
                <c:pt idx="3618">
                  <c:v>0</c:v>
                </c:pt>
                <c:pt idx="3619">
                  <c:v>0</c:v>
                </c:pt>
                <c:pt idx="3620">
                  <c:v>0</c:v>
                </c:pt>
                <c:pt idx="3621">
                  <c:v>0</c:v>
                </c:pt>
                <c:pt idx="3622">
                  <c:v>0</c:v>
                </c:pt>
                <c:pt idx="3623">
                  <c:v>0</c:v>
                </c:pt>
                <c:pt idx="3624">
                  <c:v>0</c:v>
                </c:pt>
                <c:pt idx="3625">
                  <c:v>0</c:v>
                </c:pt>
                <c:pt idx="3626">
                  <c:v>0</c:v>
                </c:pt>
                <c:pt idx="3627">
                  <c:v>0</c:v>
                </c:pt>
                <c:pt idx="3628">
                  <c:v>0</c:v>
                </c:pt>
                <c:pt idx="3629">
                  <c:v>0</c:v>
                </c:pt>
                <c:pt idx="3630">
                  <c:v>0</c:v>
                </c:pt>
                <c:pt idx="3631">
                  <c:v>0</c:v>
                </c:pt>
                <c:pt idx="3632">
                  <c:v>0</c:v>
                </c:pt>
                <c:pt idx="3633">
                  <c:v>0</c:v>
                </c:pt>
                <c:pt idx="3634">
                  <c:v>0</c:v>
                </c:pt>
                <c:pt idx="3635">
                  <c:v>0</c:v>
                </c:pt>
                <c:pt idx="3636">
                  <c:v>0</c:v>
                </c:pt>
                <c:pt idx="3637">
                  <c:v>0</c:v>
                </c:pt>
                <c:pt idx="3638">
                  <c:v>0</c:v>
                </c:pt>
                <c:pt idx="3639">
                  <c:v>0</c:v>
                </c:pt>
                <c:pt idx="3640">
                  <c:v>0</c:v>
                </c:pt>
                <c:pt idx="3641">
                  <c:v>0</c:v>
                </c:pt>
                <c:pt idx="3642">
                  <c:v>0</c:v>
                </c:pt>
                <c:pt idx="3643">
                  <c:v>0</c:v>
                </c:pt>
                <c:pt idx="3644">
                  <c:v>0</c:v>
                </c:pt>
                <c:pt idx="3645">
                  <c:v>0</c:v>
                </c:pt>
                <c:pt idx="3646">
                  <c:v>0</c:v>
                </c:pt>
                <c:pt idx="3647">
                  <c:v>0</c:v>
                </c:pt>
                <c:pt idx="3648">
                  <c:v>0</c:v>
                </c:pt>
                <c:pt idx="3649">
                  <c:v>0</c:v>
                </c:pt>
                <c:pt idx="3650">
                  <c:v>0</c:v>
                </c:pt>
                <c:pt idx="3651">
                  <c:v>0</c:v>
                </c:pt>
                <c:pt idx="3652">
                  <c:v>0</c:v>
                </c:pt>
                <c:pt idx="3653">
                  <c:v>0</c:v>
                </c:pt>
                <c:pt idx="3654">
                  <c:v>0</c:v>
                </c:pt>
                <c:pt idx="3655">
                  <c:v>0</c:v>
                </c:pt>
                <c:pt idx="3656">
                  <c:v>0</c:v>
                </c:pt>
                <c:pt idx="3657">
                  <c:v>0</c:v>
                </c:pt>
                <c:pt idx="3658">
                  <c:v>0</c:v>
                </c:pt>
                <c:pt idx="3659">
                  <c:v>0</c:v>
                </c:pt>
                <c:pt idx="3660">
                  <c:v>0</c:v>
                </c:pt>
                <c:pt idx="3661">
                  <c:v>0</c:v>
                </c:pt>
                <c:pt idx="3662">
                  <c:v>0</c:v>
                </c:pt>
                <c:pt idx="3663">
                  <c:v>0</c:v>
                </c:pt>
                <c:pt idx="3664">
                  <c:v>0</c:v>
                </c:pt>
                <c:pt idx="3665">
                  <c:v>0</c:v>
                </c:pt>
                <c:pt idx="3666">
                  <c:v>0</c:v>
                </c:pt>
                <c:pt idx="3667">
                  <c:v>0</c:v>
                </c:pt>
                <c:pt idx="3668">
                  <c:v>0</c:v>
                </c:pt>
                <c:pt idx="3669">
                  <c:v>0</c:v>
                </c:pt>
                <c:pt idx="3670">
                  <c:v>0</c:v>
                </c:pt>
                <c:pt idx="3671">
                  <c:v>0</c:v>
                </c:pt>
                <c:pt idx="3672">
                  <c:v>0</c:v>
                </c:pt>
                <c:pt idx="3673">
                  <c:v>0</c:v>
                </c:pt>
                <c:pt idx="3674">
                  <c:v>0</c:v>
                </c:pt>
                <c:pt idx="3675">
                  <c:v>0</c:v>
                </c:pt>
                <c:pt idx="3676">
                  <c:v>0</c:v>
                </c:pt>
                <c:pt idx="3677">
                  <c:v>0</c:v>
                </c:pt>
                <c:pt idx="3678">
                  <c:v>0</c:v>
                </c:pt>
                <c:pt idx="3679">
                  <c:v>0</c:v>
                </c:pt>
                <c:pt idx="3680">
                  <c:v>0</c:v>
                </c:pt>
                <c:pt idx="3681">
                  <c:v>0</c:v>
                </c:pt>
                <c:pt idx="3682">
                  <c:v>0</c:v>
                </c:pt>
                <c:pt idx="3683">
                  <c:v>0</c:v>
                </c:pt>
                <c:pt idx="3684">
                  <c:v>0</c:v>
                </c:pt>
                <c:pt idx="3685">
                  <c:v>0</c:v>
                </c:pt>
                <c:pt idx="3686">
                  <c:v>0</c:v>
                </c:pt>
                <c:pt idx="3687">
                  <c:v>0</c:v>
                </c:pt>
                <c:pt idx="3688">
                  <c:v>0</c:v>
                </c:pt>
                <c:pt idx="3689">
                  <c:v>0</c:v>
                </c:pt>
                <c:pt idx="3690">
                  <c:v>0</c:v>
                </c:pt>
                <c:pt idx="3691">
                  <c:v>0</c:v>
                </c:pt>
                <c:pt idx="3692">
                  <c:v>0</c:v>
                </c:pt>
                <c:pt idx="3693">
                  <c:v>0</c:v>
                </c:pt>
                <c:pt idx="3694">
                  <c:v>0</c:v>
                </c:pt>
                <c:pt idx="3695">
                  <c:v>0</c:v>
                </c:pt>
                <c:pt idx="3696">
                  <c:v>0</c:v>
                </c:pt>
                <c:pt idx="3697">
                  <c:v>0</c:v>
                </c:pt>
                <c:pt idx="3698">
                  <c:v>0</c:v>
                </c:pt>
                <c:pt idx="3699">
                  <c:v>0</c:v>
                </c:pt>
                <c:pt idx="3700">
                  <c:v>0</c:v>
                </c:pt>
                <c:pt idx="3701">
                  <c:v>0</c:v>
                </c:pt>
                <c:pt idx="3702">
                  <c:v>0</c:v>
                </c:pt>
                <c:pt idx="3703">
                  <c:v>0</c:v>
                </c:pt>
                <c:pt idx="3704">
                  <c:v>0</c:v>
                </c:pt>
                <c:pt idx="3705">
                  <c:v>0</c:v>
                </c:pt>
                <c:pt idx="3706">
                  <c:v>0</c:v>
                </c:pt>
                <c:pt idx="3707">
                  <c:v>0</c:v>
                </c:pt>
                <c:pt idx="3708">
                  <c:v>0</c:v>
                </c:pt>
                <c:pt idx="3709">
                  <c:v>0</c:v>
                </c:pt>
                <c:pt idx="3710">
                  <c:v>0</c:v>
                </c:pt>
                <c:pt idx="3711">
                  <c:v>0</c:v>
                </c:pt>
                <c:pt idx="3712">
                  <c:v>0</c:v>
                </c:pt>
                <c:pt idx="3713">
                  <c:v>0</c:v>
                </c:pt>
                <c:pt idx="3714">
                  <c:v>0</c:v>
                </c:pt>
                <c:pt idx="3715">
                  <c:v>0</c:v>
                </c:pt>
                <c:pt idx="3716">
                  <c:v>0</c:v>
                </c:pt>
                <c:pt idx="3717">
                  <c:v>0</c:v>
                </c:pt>
                <c:pt idx="3718">
                  <c:v>0</c:v>
                </c:pt>
                <c:pt idx="3719">
                  <c:v>0</c:v>
                </c:pt>
                <c:pt idx="3720">
                  <c:v>0</c:v>
                </c:pt>
                <c:pt idx="3721">
                  <c:v>0</c:v>
                </c:pt>
                <c:pt idx="3722">
                  <c:v>0</c:v>
                </c:pt>
                <c:pt idx="3723">
                  <c:v>0</c:v>
                </c:pt>
                <c:pt idx="3724">
                  <c:v>0</c:v>
                </c:pt>
                <c:pt idx="3725">
                  <c:v>0</c:v>
                </c:pt>
                <c:pt idx="3726">
                  <c:v>0</c:v>
                </c:pt>
                <c:pt idx="3727">
                  <c:v>0</c:v>
                </c:pt>
                <c:pt idx="3728">
                  <c:v>0</c:v>
                </c:pt>
                <c:pt idx="3729">
                  <c:v>0</c:v>
                </c:pt>
                <c:pt idx="3730">
                  <c:v>0</c:v>
                </c:pt>
                <c:pt idx="3731">
                  <c:v>0</c:v>
                </c:pt>
                <c:pt idx="3732">
                  <c:v>0</c:v>
                </c:pt>
                <c:pt idx="3733">
                  <c:v>0</c:v>
                </c:pt>
                <c:pt idx="3734">
                  <c:v>0</c:v>
                </c:pt>
                <c:pt idx="3735">
                  <c:v>0</c:v>
                </c:pt>
                <c:pt idx="3736">
                  <c:v>0</c:v>
                </c:pt>
                <c:pt idx="3737">
                  <c:v>0</c:v>
                </c:pt>
                <c:pt idx="3738">
                  <c:v>0</c:v>
                </c:pt>
                <c:pt idx="3739">
                  <c:v>0</c:v>
                </c:pt>
                <c:pt idx="3740">
                  <c:v>0</c:v>
                </c:pt>
                <c:pt idx="3741">
                  <c:v>0</c:v>
                </c:pt>
                <c:pt idx="3742">
                  <c:v>0</c:v>
                </c:pt>
                <c:pt idx="3743">
                  <c:v>0</c:v>
                </c:pt>
                <c:pt idx="3744">
                  <c:v>0</c:v>
                </c:pt>
                <c:pt idx="3745">
                  <c:v>0</c:v>
                </c:pt>
                <c:pt idx="3746">
                  <c:v>0</c:v>
                </c:pt>
                <c:pt idx="3747">
                  <c:v>0</c:v>
                </c:pt>
                <c:pt idx="3748">
                  <c:v>0</c:v>
                </c:pt>
                <c:pt idx="3749">
                  <c:v>0</c:v>
                </c:pt>
                <c:pt idx="3750">
                  <c:v>0</c:v>
                </c:pt>
                <c:pt idx="3751">
                  <c:v>0</c:v>
                </c:pt>
                <c:pt idx="3752">
                  <c:v>0</c:v>
                </c:pt>
                <c:pt idx="3753">
                  <c:v>0</c:v>
                </c:pt>
                <c:pt idx="3754">
                  <c:v>0</c:v>
                </c:pt>
                <c:pt idx="3755">
                  <c:v>0</c:v>
                </c:pt>
                <c:pt idx="3756">
                  <c:v>0</c:v>
                </c:pt>
                <c:pt idx="3757">
                  <c:v>0</c:v>
                </c:pt>
                <c:pt idx="3758">
                  <c:v>0</c:v>
                </c:pt>
                <c:pt idx="3759">
                  <c:v>0</c:v>
                </c:pt>
                <c:pt idx="3760">
                  <c:v>0</c:v>
                </c:pt>
                <c:pt idx="3761">
                  <c:v>0</c:v>
                </c:pt>
                <c:pt idx="3762">
                  <c:v>0</c:v>
                </c:pt>
                <c:pt idx="3763">
                  <c:v>0</c:v>
                </c:pt>
                <c:pt idx="3764">
                  <c:v>0</c:v>
                </c:pt>
                <c:pt idx="3765">
                  <c:v>0</c:v>
                </c:pt>
                <c:pt idx="3766">
                  <c:v>0</c:v>
                </c:pt>
                <c:pt idx="3767">
                  <c:v>0</c:v>
                </c:pt>
                <c:pt idx="3768">
                  <c:v>0</c:v>
                </c:pt>
                <c:pt idx="3769">
                  <c:v>0</c:v>
                </c:pt>
                <c:pt idx="3770">
                  <c:v>0</c:v>
                </c:pt>
                <c:pt idx="3771">
                  <c:v>0</c:v>
                </c:pt>
                <c:pt idx="3772">
                  <c:v>0</c:v>
                </c:pt>
                <c:pt idx="3773">
                  <c:v>0</c:v>
                </c:pt>
                <c:pt idx="3774">
                  <c:v>0</c:v>
                </c:pt>
                <c:pt idx="3775">
                  <c:v>0</c:v>
                </c:pt>
                <c:pt idx="3776">
                  <c:v>0</c:v>
                </c:pt>
                <c:pt idx="3777">
                  <c:v>0</c:v>
                </c:pt>
                <c:pt idx="3778">
                  <c:v>0</c:v>
                </c:pt>
                <c:pt idx="3779">
                  <c:v>0</c:v>
                </c:pt>
                <c:pt idx="3780">
                  <c:v>0</c:v>
                </c:pt>
                <c:pt idx="3781">
                  <c:v>0</c:v>
                </c:pt>
                <c:pt idx="3782">
                  <c:v>0</c:v>
                </c:pt>
                <c:pt idx="3783">
                  <c:v>0</c:v>
                </c:pt>
                <c:pt idx="3784">
                  <c:v>0</c:v>
                </c:pt>
                <c:pt idx="3785">
                  <c:v>0</c:v>
                </c:pt>
                <c:pt idx="3786">
                  <c:v>0</c:v>
                </c:pt>
                <c:pt idx="3787">
                  <c:v>0</c:v>
                </c:pt>
                <c:pt idx="3788">
                  <c:v>0</c:v>
                </c:pt>
                <c:pt idx="3789">
                  <c:v>0</c:v>
                </c:pt>
                <c:pt idx="3790">
                  <c:v>0</c:v>
                </c:pt>
                <c:pt idx="3791">
                  <c:v>0</c:v>
                </c:pt>
                <c:pt idx="3792">
                  <c:v>0</c:v>
                </c:pt>
                <c:pt idx="3793">
                  <c:v>0</c:v>
                </c:pt>
                <c:pt idx="3794">
                  <c:v>0</c:v>
                </c:pt>
                <c:pt idx="3795">
                  <c:v>0</c:v>
                </c:pt>
                <c:pt idx="3796">
                  <c:v>0</c:v>
                </c:pt>
                <c:pt idx="3797">
                  <c:v>0</c:v>
                </c:pt>
                <c:pt idx="3798">
                  <c:v>0</c:v>
                </c:pt>
                <c:pt idx="3799">
                  <c:v>0</c:v>
                </c:pt>
                <c:pt idx="3800">
                  <c:v>0</c:v>
                </c:pt>
                <c:pt idx="3801">
                  <c:v>0</c:v>
                </c:pt>
                <c:pt idx="3802">
                  <c:v>0</c:v>
                </c:pt>
                <c:pt idx="3803">
                  <c:v>0</c:v>
                </c:pt>
                <c:pt idx="3804">
                  <c:v>0</c:v>
                </c:pt>
                <c:pt idx="3805">
                  <c:v>0</c:v>
                </c:pt>
                <c:pt idx="3806">
                  <c:v>0</c:v>
                </c:pt>
                <c:pt idx="3807">
                  <c:v>0</c:v>
                </c:pt>
                <c:pt idx="3808">
                  <c:v>0</c:v>
                </c:pt>
                <c:pt idx="3809">
                  <c:v>0</c:v>
                </c:pt>
                <c:pt idx="3810">
                  <c:v>0</c:v>
                </c:pt>
                <c:pt idx="3811">
                  <c:v>0</c:v>
                </c:pt>
                <c:pt idx="3812">
                  <c:v>0</c:v>
                </c:pt>
                <c:pt idx="3813">
                  <c:v>0</c:v>
                </c:pt>
                <c:pt idx="3814">
                  <c:v>0</c:v>
                </c:pt>
                <c:pt idx="3815">
                  <c:v>0</c:v>
                </c:pt>
                <c:pt idx="3816">
                  <c:v>0</c:v>
                </c:pt>
                <c:pt idx="3817">
                  <c:v>0</c:v>
                </c:pt>
                <c:pt idx="3818">
                  <c:v>0</c:v>
                </c:pt>
                <c:pt idx="3819">
                  <c:v>0</c:v>
                </c:pt>
                <c:pt idx="3820">
                  <c:v>0</c:v>
                </c:pt>
                <c:pt idx="3821">
                  <c:v>0</c:v>
                </c:pt>
                <c:pt idx="3822">
                  <c:v>0</c:v>
                </c:pt>
                <c:pt idx="3823">
                  <c:v>0</c:v>
                </c:pt>
                <c:pt idx="3824">
                  <c:v>0</c:v>
                </c:pt>
                <c:pt idx="3825">
                  <c:v>0</c:v>
                </c:pt>
                <c:pt idx="3826">
                  <c:v>0</c:v>
                </c:pt>
                <c:pt idx="3827">
                  <c:v>0</c:v>
                </c:pt>
                <c:pt idx="3828">
                  <c:v>0</c:v>
                </c:pt>
                <c:pt idx="3829">
                  <c:v>0</c:v>
                </c:pt>
                <c:pt idx="3830">
                  <c:v>0</c:v>
                </c:pt>
                <c:pt idx="3831">
                  <c:v>0</c:v>
                </c:pt>
                <c:pt idx="3832">
                  <c:v>0</c:v>
                </c:pt>
                <c:pt idx="3833">
                  <c:v>0</c:v>
                </c:pt>
                <c:pt idx="3834">
                  <c:v>0</c:v>
                </c:pt>
                <c:pt idx="3835">
                  <c:v>0</c:v>
                </c:pt>
                <c:pt idx="3836">
                  <c:v>0</c:v>
                </c:pt>
                <c:pt idx="3837">
                  <c:v>0</c:v>
                </c:pt>
                <c:pt idx="3838">
                  <c:v>0</c:v>
                </c:pt>
                <c:pt idx="3839">
                  <c:v>0</c:v>
                </c:pt>
                <c:pt idx="3840">
                  <c:v>0</c:v>
                </c:pt>
                <c:pt idx="3841">
                  <c:v>0</c:v>
                </c:pt>
                <c:pt idx="3842">
                  <c:v>0</c:v>
                </c:pt>
                <c:pt idx="3843">
                  <c:v>0</c:v>
                </c:pt>
                <c:pt idx="3844">
                  <c:v>0</c:v>
                </c:pt>
                <c:pt idx="3845">
                  <c:v>0</c:v>
                </c:pt>
                <c:pt idx="3846">
                  <c:v>0</c:v>
                </c:pt>
                <c:pt idx="3847">
                  <c:v>0</c:v>
                </c:pt>
                <c:pt idx="3848">
                  <c:v>0</c:v>
                </c:pt>
                <c:pt idx="3849">
                  <c:v>0</c:v>
                </c:pt>
                <c:pt idx="3850">
                  <c:v>0</c:v>
                </c:pt>
                <c:pt idx="3851">
                  <c:v>0</c:v>
                </c:pt>
                <c:pt idx="3852">
                  <c:v>0</c:v>
                </c:pt>
                <c:pt idx="3853">
                  <c:v>0</c:v>
                </c:pt>
                <c:pt idx="3854">
                  <c:v>0</c:v>
                </c:pt>
                <c:pt idx="3855">
                  <c:v>0</c:v>
                </c:pt>
                <c:pt idx="3856">
                  <c:v>0</c:v>
                </c:pt>
                <c:pt idx="3857">
                  <c:v>0</c:v>
                </c:pt>
                <c:pt idx="3858">
                  <c:v>0</c:v>
                </c:pt>
                <c:pt idx="3859">
                  <c:v>0</c:v>
                </c:pt>
                <c:pt idx="3860">
                  <c:v>0</c:v>
                </c:pt>
                <c:pt idx="3861">
                  <c:v>0</c:v>
                </c:pt>
                <c:pt idx="3862">
                  <c:v>0</c:v>
                </c:pt>
                <c:pt idx="3863">
                  <c:v>0</c:v>
                </c:pt>
                <c:pt idx="3864">
                  <c:v>0</c:v>
                </c:pt>
                <c:pt idx="3865">
                  <c:v>0</c:v>
                </c:pt>
                <c:pt idx="3866">
                  <c:v>0</c:v>
                </c:pt>
                <c:pt idx="3867">
                  <c:v>0</c:v>
                </c:pt>
                <c:pt idx="3868">
                  <c:v>0</c:v>
                </c:pt>
                <c:pt idx="3869">
                  <c:v>0</c:v>
                </c:pt>
                <c:pt idx="3870">
                  <c:v>0</c:v>
                </c:pt>
                <c:pt idx="3871">
                  <c:v>0</c:v>
                </c:pt>
                <c:pt idx="3872">
                  <c:v>0</c:v>
                </c:pt>
                <c:pt idx="3873">
                  <c:v>0</c:v>
                </c:pt>
                <c:pt idx="3874">
                  <c:v>0</c:v>
                </c:pt>
                <c:pt idx="3875">
                  <c:v>0</c:v>
                </c:pt>
                <c:pt idx="3876">
                  <c:v>0</c:v>
                </c:pt>
                <c:pt idx="3877">
                  <c:v>0</c:v>
                </c:pt>
                <c:pt idx="3878">
                  <c:v>0</c:v>
                </c:pt>
                <c:pt idx="3879">
                  <c:v>0</c:v>
                </c:pt>
                <c:pt idx="3880">
                  <c:v>0</c:v>
                </c:pt>
                <c:pt idx="3881">
                  <c:v>0</c:v>
                </c:pt>
                <c:pt idx="3882">
                  <c:v>0</c:v>
                </c:pt>
                <c:pt idx="3883">
                  <c:v>0</c:v>
                </c:pt>
                <c:pt idx="3884">
                  <c:v>0</c:v>
                </c:pt>
                <c:pt idx="3885">
                  <c:v>0</c:v>
                </c:pt>
                <c:pt idx="3886">
                  <c:v>0</c:v>
                </c:pt>
                <c:pt idx="3887">
                  <c:v>0</c:v>
                </c:pt>
                <c:pt idx="3888">
                  <c:v>0</c:v>
                </c:pt>
                <c:pt idx="3889">
                  <c:v>0</c:v>
                </c:pt>
                <c:pt idx="3890">
                  <c:v>0</c:v>
                </c:pt>
                <c:pt idx="3891">
                  <c:v>0</c:v>
                </c:pt>
                <c:pt idx="3892">
                  <c:v>0</c:v>
                </c:pt>
                <c:pt idx="3893">
                  <c:v>0</c:v>
                </c:pt>
                <c:pt idx="3894">
                  <c:v>0</c:v>
                </c:pt>
                <c:pt idx="3895">
                  <c:v>0</c:v>
                </c:pt>
                <c:pt idx="3896">
                  <c:v>0</c:v>
                </c:pt>
                <c:pt idx="3897">
                  <c:v>0</c:v>
                </c:pt>
                <c:pt idx="3898">
                  <c:v>0</c:v>
                </c:pt>
                <c:pt idx="3899">
                  <c:v>0</c:v>
                </c:pt>
                <c:pt idx="3900">
                  <c:v>0</c:v>
                </c:pt>
                <c:pt idx="3901">
                  <c:v>0</c:v>
                </c:pt>
                <c:pt idx="3902">
                  <c:v>0</c:v>
                </c:pt>
                <c:pt idx="3903">
                  <c:v>0</c:v>
                </c:pt>
                <c:pt idx="3904">
                  <c:v>0</c:v>
                </c:pt>
                <c:pt idx="3905">
                  <c:v>0</c:v>
                </c:pt>
                <c:pt idx="3906">
                  <c:v>0</c:v>
                </c:pt>
                <c:pt idx="3907">
                  <c:v>0</c:v>
                </c:pt>
                <c:pt idx="3908">
                  <c:v>0</c:v>
                </c:pt>
                <c:pt idx="3909">
                  <c:v>0</c:v>
                </c:pt>
                <c:pt idx="3910">
                  <c:v>0</c:v>
                </c:pt>
                <c:pt idx="3911">
                  <c:v>0</c:v>
                </c:pt>
                <c:pt idx="3912">
                  <c:v>0</c:v>
                </c:pt>
                <c:pt idx="3913">
                  <c:v>0</c:v>
                </c:pt>
                <c:pt idx="3914">
                  <c:v>0</c:v>
                </c:pt>
                <c:pt idx="3915">
                  <c:v>0</c:v>
                </c:pt>
                <c:pt idx="3916">
                  <c:v>0</c:v>
                </c:pt>
                <c:pt idx="3917">
                  <c:v>0</c:v>
                </c:pt>
                <c:pt idx="3918">
                  <c:v>0</c:v>
                </c:pt>
                <c:pt idx="3919">
                  <c:v>0</c:v>
                </c:pt>
                <c:pt idx="3920">
                  <c:v>0</c:v>
                </c:pt>
                <c:pt idx="3921">
                  <c:v>0</c:v>
                </c:pt>
                <c:pt idx="3922">
                  <c:v>0</c:v>
                </c:pt>
                <c:pt idx="3923">
                  <c:v>0</c:v>
                </c:pt>
                <c:pt idx="3924">
                  <c:v>0</c:v>
                </c:pt>
                <c:pt idx="3925">
                  <c:v>0</c:v>
                </c:pt>
                <c:pt idx="3926">
                  <c:v>0</c:v>
                </c:pt>
                <c:pt idx="3927">
                  <c:v>0</c:v>
                </c:pt>
                <c:pt idx="3928">
                  <c:v>0</c:v>
                </c:pt>
                <c:pt idx="3929">
                  <c:v>0</c:v>
                </c:pt>
                <c:pt idx="3930">
                  <c:v>0</c:v>
                </c:pt>
                <c:pt idx="3931">
                  <c:v>0</c:v>
                </c:pt>
                <c:pt idx="3932">
                  <c:v>0</c:v>
                </c:pt>
                <c:pt idx="3933">
                  <c:v>0</c:v>
                </c:pt>
                <c:pt idx="3934">
                  <c:v>0</c:v>
                </c:pt>
                <c:pt idx="3935">
                  <c:v>0</c:v>
                </c:pt>
                <c:pt idx="3936">
                  <c:v>0</c:v>
                </c:pt>
                <c:pt idx="3937">
                  <c:v>0</c:v>
                </c:pt>
                <c:pt idx="3938">
                  <c:v>0</c:v>
                </c:pt>
                <c:pt idx="3939">
                  <c:v>0</c:v>
                </c:pt>
                <c:pt idx="3940">
                  <c:v>0</c:v>
                </c:pt>
                <c:pt idx="3941">
                  <c:v>0</c:v>
                </c:pt>
                <c:pt idx="3942">
                  <c:v>0</c:v>
                </c:pt>
                <c:pt idx="3943">
                  <c:v>0</c:v>
                </c:pt>
                <c:pt idx="3944">
                  <c:v>0</c:v>
                </c:pt>
                <c:pt idx="3945">
                  <c:v>0</c:v>
                </c:pt>
                <c:pt idx="3946">
                  <c:v>0</c:v>
                </c:pt>
                <c:pt idx="3947">
                  <c:v>0</c:v>
                </c:pt>
                <c:pt idx="3948">
                  <c:v>0</c:v>
                </c:pt>
                <c:pt idx="3949">
                  <c:v>0</c:v>
                </c:pt>
                <c:pt idx="3950">
                  <c:v>0</c:v>
                </c:pt>
                <c:pt idx="3951">
                  <c:v>0</c:v>
                </c:pt>
                <c:pt idx="3952">
                  <c:v>0</c:v>
                </c:pt>
                <c:pt idx="3953">
                  <c:v>0</c:v>
                </c:pt>
                <c:pt idx="3954">
                  <c:v>0</c:v>
                </c:pt>
                <c:pt idx="3955">
                  <c:v>0</c:v>
                </c:pt>
                <c:pt idx="3956">
                  <c:v>0</c:v>
                </c:pt>
                <c:pt idx="3957">
                  <c:v>0</c:v>
                </c:pt>
                <c:pt idx="3958">
                  <c:v>0</c:v>
                </c:pt>
                <c:pt idx="3959">
                  <c:v>0</c:v>
                </c:pt>
                <c:pt idx="3960">
                  <c:v>0</c:v>
                </c:pt>
                <c:pt idx="3961">
                  <c:v>0</c:v>
                </c:pt>
                <c:pt idx="3962">
                  <c:v>0</c:v>
                </c:pt>
                <c:pt idx="3963">
                  <c:v>0</c:v>
                </c:pt>
                <c:pt idx="3964">
                  <c:v>0</c:v>
                </c:pt>
                <c:pt idx="3965">
                  <c:v>0</c:v>
                </c:pt>
                <c:pt idx="3966">
                  <c:v>0</c:v>
                </c:pt>
                <c:pt idx="3967">
                  <c:v>0</c:v>
                </c:pt>
                <c:pt idx="3968">
                  <c:v>0</c:v>
                </c:pt>
                <c:pt idx="3969">
                  <c:v>0</c:v>
                </c:pt>
                <c:pt idx="3970">
                  <c:v>0</c:v>
                </c:pt>
                <c:pt idx="3971">
                  <c:v>0</c:v>
                </c:pt>
                <c:pt idx="3972">
                  <c:v>0</c:v>
                </c:pt>
                <c:pt idx="3973">
                  <c:v>0</c:v>
                </c:pt>
                <c:pt idx="3974">
                  <c:v>0</c:v>
                </c:pt>
                <c:pt idx="3975">
                  <c:v>0</c:v>
                </c:pt>
                <c:pt idx="3976">
                  <c:v>0</c:v>
                </c:pt>
                <c:pt idx="3977">
                  <c:v>0</c:v>
                </c:pt>
                <c:pt idx="3978">
                  <c:v>0</c:v>
                </c:pt>
                <c:pt idx="3979">
                  <c:v>0</c:v>
                </c:pt>
                <c:pt idx="3980">
                  <c:v>0</c:v>
                </c:pt>
                <c:pt idx="3981">
                  <c:v>0</c:v>
                </c:pt>
                <c:pt idx="3982">
                  <c:v>0</c:v>
                </c:pt>
                <c:pt idx="3983">
                  <c:v>0</c:v>
                </c:pt>
                <c:pt idx="3984">
                  <c:v>0</c:v>
                </c:pt>
                <c:pt idx="3985">
                  <c:v>0</c:v>
                </c:pt>
                <c:pt idx="3986">
                  <c:v>0</c:v>
                </c:pt>
                <c:pt idx="3987">
                  <c:v>0</c:v>
                </c:pt>
                <c:pt idx="3988">
                  <c:v>0</c:v>
                </c:pt>
                <c:pt idx="3989">
                  <c:v>0</c:v>
                </c:pt>
                <c:pt idx="3990">
                  <c:v>0</c:v>
                </c:pt>
                <c:pt idx="3991">
                  <c:v>0</c:v>
                </c:pt>
                <c:pt idx="3992">
                  <c:v>0</c:v>
                </c:pt>
                <c:pt idx="3993">
                  <c:v>0</c:v>
                </c:pt>
                <c:pt idx="3994">
                  <c:v>0</c:v>
                </c:pt>
                <c:pt idx="3995">
                  <c:v>0</c:v>
                </c:pt>
                <c:pt idx="3996">
                  <c:v>0</c:v>
                </c:pt>
                <c:pt idx="3997">
                  <c:v>0</c:v>
                </c:pt>
                <c:pt idx="3998">
                  <c:v>0</c:v>
                </c:pt>
                <c:pt idx="3999">
                  <c:v>0</c:v>
                </c:pt>
                <c:pt idx="4000">
                  <c:v>0</c:v>
                </c:pt>
                <c:pt idx="4001">
                  <c:v>0</c:v>
                </c:pt>
                <c:pt idx="4002">
                  <c:v>0</c:v>
                </c:pt>
                <c:pt idx="4003">
                  <c:v>0</c:v>
                </c:pt>
                <c:pt idx="4004">
                  <c:v>0</c:v>
                </c:pt>
                <c:pt idx="4005">
                  <c:v>0</c:v>
                </c:pt>
                <c:pt idx="4006">
                  <c:v>0</c:v>
                </c:pt>
                <c:pt idx="4007">
                  <c:v>0</c:v>
                </c:pt>
                <c:pt idx="4008">
                  <c:v>0</c:v>
                </c:pt>
                <c:pt idx="4009">
                  <c:v>0</c:v>
                </c:pt>
                <c:pt idx="4010">
                  <c:v>0</c:v>
                </c:pt>
                <c:pt idx="4011">
                  <c:v>0</c:v>
                </c:pt>
                <c:pt idx="4012">
                  <c:v>0</c:v>
                </c:pt>
                <c:pt idx="4013">
                  <c:v>0</c:v>
                </c:pt>
                <c:pt idx="4014">
                  <c:v>0</c:v>
                </c:pt>
                <c:pt idx="4015">
                  <c:v>0</c:v>
                </c:pt>
                <c:pt idx="4016">
                  <c:v>0</c:v>
                </c:pt>
                <c:pt idx="4017">
                  <c:v>0</c:v>
                </c:pt>
                <c:pt idx="4018">
                  <c:v>0</c:v>
                </c:pt>
                <c:pt idx="4019">
                  <c:v>0</c:v>
                </c:pt>
                <c:pt idx="4020">
                  <c:v>0</c:v>
                </c:pt>
                <c:pt idx="4021">
                  <c:v>0</c:v>
                </c:pt>
                <c:pt idx="4022">
                  <c:v>0</c:v>
                </c:pt>
                <c:pt idx="4023">
                  <c:v>0</c:v>
                </c:pt>
                <c:pt idx="4024">
                  <c:v>0</c:v>
                </c:pt>
                <c:pt idx="4025">
                  <c:v>0</c:v>
                </c:pt>
                <c:pt idx="4026">
                  <c:v>0</c:v>
                </c:pt>
                <c:pt idx="4027">
                  <c:v>0</c:v>
                </c:pt>
                <c:pt idx="4028">
                  <c:v>0</c:v>
                </c:pt>
                <c:pt idx="4029">
                  <c:v>0</c:v>
                </c:pt>
                <c:pt idx="4030">
                  <c:v>0</c:v>
                </c:pt>
                <c:pt idx="4031">
                  <c:v>0</c:v>
                </c:pt>
                <c:pt idx="4032">
                  <c:v>0</c:v>
                </c:pt>
                <c:pt idx="4033">
                  <c:v>0</c:v>
                </c:pt>
                <c:pt idx="4034">
                  <c:v>0</c:v>
                </c:pt>
                <c:pt idx="4035">
                  <c:v>0</c:v>
                </c:pt>
                <c:pt idx="4036">
                  <c:v>0</c:v>
                </c:pt>
                <c:pt idx="4037">
                  <c:v>0</c:v>
                </c:pt>
                <c:pt idx="4038">
                  <c:v>0</c:v>
                </c:pt>
                <c:pt idx="4039">
                  <c:v>0</c:v>
                </c:pt>
                <c:pt idx="4040">
                  <c:v>0</c:v>
                </c:pt>
                <c:pt idx="4041">
                  <c:v>0</c:v>
                </c:pt>
                <c:pt idx="4042">
                  <c:v>0</c:v>
                </c:pt>
                <c:pt idx="4043">
                  <c:v>0</c:v>
                </c:pt>
                <c:pt idx="4044">
                  <c:v>0</c:v>
                </c:pt>
                <c:pt idx="4045">
                  <c:v>0</c:v>
                </c:pt>
                <c:pt idx="4046">
                  <c:v>0</c:v>
                </c:pt>
                <c:pt idx="4047">
                  <c:v>0</c:v>
                </c:pt>
                <c:pt idx="4048">
                  <c:v>0</c:v>
                </c:pt>
                <c:pt idx="4049">
                  <c:v>0</c:v>
                </c:pt>
                <c:pt idx="4050">
                  <c:v>0</c:v>
                </c:pt>
                <c:pt idx="4051">
                  <c:v>0</c:v>
                </c:pt>
                <c:pt idx="4052">
                  <c:v>0</c:v>
                </c:pt>
                <c:pt idx="4053">
                  <c:v>0</c:v>
                </c:pt>
                <c:pt idx="4054">
                  <c:v>0</c:v>
                </c:pt>
                <c:pt idx="4055">
                  <c:v>0</c:v>
                </c:pt>
                <c:pt idx="4056">
                  <c:v>0</c:v>
                </c:pt>
                <c:pt idx="4057">
                  <c:v>0</c:v>
                </c:pt>
                <c:pt idx="4058">
                  <c:v>0</c:v>
                </c:pt>
                <c:pt idx="4059">
                  <c:v>0</c:v>
                </c:pt>
                <c:pt idx="4060">
                  <c:v>0</c:v>
                </c:pt>
                <c:pt idx="4061">
                  <c:v>0</c:v>
                </c:pt>
                <c:pt idx="4062">
                  <c:v>0</c:v>
                </c:pt>
                <c:pt idx="4063">
                  <c:v>0</c:v>
                </c:pt>
                <c:pt idx="4064">
                  <c:v>0</c:v>
                </c:pt>
                <c:pt idx="4065">
                  <c:v>0</c:v>
                </c:pt>
                <c:pt idx="4066">
                  <c:v>0</c:v>
                </c:pt>
                <c:pt idx="4067">
                  <c:v>0</c:v>
                </c:pt>
                <c:pt idx="4068">
                  <c:v>0</c:v>
                </c:pt>
                <c:pt idx="4069">
                  <c:v>0</c:v>
                </c:pt>
                <c:pt idx="4070">
                  <c:v>0</c:v>
                </c:pt>
                <c:pt idx="4071">
                  <c:v>0</c:v>
                </c:pt>
                <c:pt idx="4072">
                  <c:v>0</c:v>
                </c:pt>
                <c:pt idx="4073">
                  <c:v>0</c:v>
                </c:pt>
                <c:pt idx="4074">
                  <c:v>0</c:v>
                </c:pt>
                <c:pt idx="4075">
                  <c:v>0</c:v>
                </c:pt>
                <c:pt idx="4076">
                  <c:v>0</c:v>
                </c:pt>
                <c:pt idx="4077">
                  <c:v>0</c:v>
                </c:pt>
                <c:pt idx="4078">
                  <c:v>0</c:v>
                </c:pt>
                <c:pt idx="4079">
                  <c:v>0</c:v>
                </c:pt>
                <c:pt idx="4080">
                  <c:v>0</c:v>
                </c:pt>
                <c:pt idx="4081">
                  <c:v>0</c:v>
                </c:pt>
                <c:pt idx="4082">
                  <c:v>0</c:v>
                </c:pt>
                <c:pt idx="4083">
                  <c:v>0</c:v>
                </c:pt>
                <c:pt idx="4084">
                  <c:v>0</c:v>
                </c:pt>
                <c:pt idx="4085">
                  <c:v>0</c:v>
                </c:pt>
                <c:pt idx="4086">
                  <c:v>0</c:v>
                </c:pt>
                <c:pt idx="4087">
                  <c:v>0</c:v>
                </c:pt>
                <c:pt idx="4088">
                  <c:v>0</c:v>
                </c:pt>
                <c:pt idx="4089">
                  <c:v>0</c:v>
                </c:pt>
                <c:pt idx="4090">
                  <c:v>0</c:v>
                </c:pt>
                <c:pt idx="4091">
                  <c:v>0</c:v>
                </c:pt>
                <c:pt idx="4092">
                  <c:v>0</c:v>
                </c:pt>
                <c:pt idx="4093">
                  <c:v>0.25</c:v>
                </c:pt>
                <c:pt idx="4094">
                  <c:v>0.25</c:v>
                </c:pt>
                <c:pt idx="4095">
                  <c:v>0.25</c:v>
                </c:pt>
                <c:pt idx="4096">
                  <c:v>0.25</c:v>
                </c:pt>
                <c:pt idx="4097">
                  <c:v>0.25</c:v>
                </c:pt>
                <c:pt idx="4098">
                  <c:v>0.25</c:v>
                </c:pt>
                <c:pt idx="4099">
                  <c:v>0.25</c:v>
                </c:pt>
                <c:pt idx="4100">
                  <c:v>0.25</c:v>
                </c:pt>
                <c:pt idx="4101">
                  <c:v>0.25</c:v>
                </c:pt>
                <c:pt idx="4102">
                  <c:v>0.25</c:v>
                </c:pt>
                <c:pt idx="4103">
                  <c:v>0.25</c:v>
                </c:pt>
                <c:pt idx="4104">
                  <c:v>0.25</c:v>
                </c:pt>
                <c:pt idx="4105">
                  <c:v>0.25</c:v>
                </c:pt>
                <c:pt idx="4106">
                  <c:v>0.25</c:v>
                </c:pt>
                <c:pt idx="4107">
                  <c:v>0.25</c:v>
                </c:pt>
                <c:pt idx="4108">
                  <c:v>0.25</c:v>
                </c:pt>
                <c:pt idx="4109">
                  <c:v>0.25</c:v>
                </c:pt>
                <c:pt idx="4110">
                  <c:v>0.25</c:v>
                </c:pt>
                <c:pt idx="4111">
                  <c:v>0.25</c:v>
                </c:pt>
                <c:pt idx="4112">
                  <c:v>0.25</c:v>
                </c:pt>
                <c:pt idx="4113">
                  <c:v>0.25</c:v>
                </c:pt>
                <c:pt idx="4114">
                  <c:v>0.25</c:v>
                </c:pt>
                <c:pt idx="4115">
                  <c:v>0.25</c:v>
                </c:pt>
                <c:pt idx="4116">
                  <c:v>0.25</c:v>
                </c:pt>
                <c:pt idx="4117">
                  <c:v>0.25</c:v>
                </c:pt>
                <c:pt idx="4118">
                  <c:v>0.25</c:v>
                </c:pt>
                <c:pt idx="4119">
                  <c:v>0.25</c:v>
                </c:pt>
                <c:pt idx="4120">
                  <c:v>0.25</c:v>
                </c:pt>
                <c:pt idx="4121">
                  <c:v>0.25</c:v>
                </c:pt>
                <c:pt idx="4122">
                  <c:v>0.25</c:v>
                </c:pt>
                <c:pt idx="4123">
                  <c:v>0.25</c:v>
                </c:pt>
                <c:pt idx="4124">
                  <c:v>0.25</c:v>
                </c:pt>
                <c:pt idx="4125">
                  <c:v>0.25</c:v>
                </c:pt>
                <c:pt idx="4126">
                  <c:v>0.25</c:v>
                </c:pt>
                <c:pt idx="4127">
                  <c:v>0.25</c:v>
                </c:pt>
                <c:pt idx="4128">
                  <c:v>0.25</c:v>
                </c:pt>
                <c:pt idx="4129">
                  <c:v>0.25</c:v>
                </c:pt>
                <c:pt idx="4130">
                  <c:v>0.25</c:v>
                </c:pt>
                <c:pt idx="4131">
                  <c:v>0.25</c:v>
                </c:pt>
                <c:pt idx="4132">
                  <c:v>0.25</c:v>
                </c:pt>
                <c:pt idx="4133">
                  <c:v>0.25</c:v>
                </c:pt>
                <c:pt idx="4134">
                  <c:v>0.25</c:v>
                </c:pt>
                <c:pt idx="4135">
                  <c:v>0.25</c:v>
                </c:pt>
                <c:pt idx="4136">
                  <c:v>0.25</c:v>
                </c:pt>
                <c:pt idx="4137">
                  <c:v>0.25</c:v>
                </c:pt>
                <c:pt idx="4138">
                  <c:v>0.25</c:v>
                </c:pt>
                <c:pt idx="4139">
                  <c:v>0.25</c:v>
                </c:pt>
                <c:pt idx="4140">
                  <c:v>0.25</c:v>
                </c:pt>
                <c:pt idx="4141">
                  <c:v>0.25</c:v>
                </c:pt>
                <c:pt idx="4142">
                  <c:v>0.75</c:v>
                </c:pt>
                <c:pt idx="4143">
                  <c:v>0.75</c:v>
                </c:pt>
                <c:pt idx="4144">
                  <c:v>0.75</c:v>
                </c:pt>
                <c:pt idx="4145">
                  <c:v>0.75</c:v>
                </c:pt>
                <c:pt idx="4146">
                  <c:v>0.75</c:v>
                </c:pt>
                <c:pt idx="4147">
                  <c:v>0.75</c:v>
                </c:pt>
                <c:pt idx="4148">
                  <c:v>0.75</c:v>
                </c:pt>
                <c:pt idx="4149">
                  <c:v>0.75</c:v>
                </c:pt>
                <c:pt idx="4150">
                  <c:v>0.75</c:v>
                </c:pt>
                <c:pt idx="4151">
                  <c:v>0.75</c:v>
                </c:pt>
                <c:pt idx="4152">
                  <c:v>0.75</c:v>
                </c:pt>
                <c:pt idx="4153">
                  <c:v>0.75</c:v>
                </c:pt>
                <c:pt idx="4154">
                  <c:v>0.75</c:v>
                </c:pt>
                <c:pt idx="4155">
                  <c:v>0.75</c:v>
                </c:pt>
                <c:pt idx="4156">
                  <c:v>0.75</c:v>
                </c:pt>
                <c:pt idx="4157">
                  <c:v>0.75</c:v>
                </c:pt>
                <c:pt idx="4158">
                  <c:v>0.75</c:v>
                </c:pt>
                <c:pt idx="4159">
                  <c:v>0.75</c:v>
                </c:pt>
                <c:pt idx="4160">
                  <c:v>0.75</c:v>
                </c:pt>
                <c:pt idx="4161">
                  <c:v>0.75</c:v>
                </c:pt>
                <c:pt idx="4162">
                  <c:v>0.75</c:v>
                </c:pt>
                <c:pt idx="4163">
                  <c:v>0.75</c:v>
                </c:pt>
                <c:pt idx="4164">
                  <c:v>0.75</c:v>
                </c:pt>
                <c:pt idx="4165">
                  <c:v>0.75</c:v>
                </c:pt>
                <c:pt idx="4166">
                  <c:v>0.75</c:v>
                </c:pt>
                <c:pt idx="4167">
                  <c:v>0.75</c:v>
                </c:pt>
                <c:pt idx="4168">
                  <c:v>0.75</c:v>
                </c:pt>
                <c:pt idx="4169">
                  <c:v>0.75</c:v>
                </c:pt>
                <c:pt idx="4170">
                  <c:v>0.75</c:v>
                </c:pt>
                <c:pt idx="4171">
                  <c:v>0.75</c:v>
                </c:pt>
                <c:pt idx="4172">
                  <c:v>0.75</c:v>
                </c:pt>
                <c:pt idx="4173">
                  <c:v>0.75</c:v>
                </c:pt>
                <c:pt idx="4174">
                  <c:v>0.75</c:v>
                </c:pt>
                <c:pt idx="4175">
                  <c:v>0.75</c:v>
                </c:pt>
                <c:pt idx="4176">
                  <c:v>0.75</c:v>
                </c:pt>
                <c:pt idx="4177">
                  <c:v>0.75</c:v>
                </c:pt>
                <c:pt idx="4178">
                  <c:v>0.75</c:v>
                </c:pt>
                <c:pt idx="4179">
                  <c:v>0.75</c:v>
                </c:pt>
                <c:pt idx="4180">
                  <c:v>0.75</c:v>
                </c:pt>
                <c:pt idx="4181">
                  <c:v>0.75</c:v>
                </c:pt>
                <c:pt idx="4182">
                  <c:v>0.75</c:v>
                </c:pt>
                <c:pt idx="4183">
                  <c:v>0.75</c:v>
                </c:pt>
                <c:pt idx="4184">
                  <c:v>1.5</c:v>
                </c:pt>
                <c:pt idx="4185">
                  <c:v>1.5</c:v>
                </c:pt>
                <c:pt idx="4186">
                  <c:v>1.5</c:v>
                </c:pt>
                <c:pt idx="4187">
                  <c:v>1.5</c:v>
                </c:pt>
                <c:pt idx="4188">
                  <c:v>1.5</c:v>
                </c:pt>
                <c:pt idx="4189">
                  <c:v>1.5</c:v>
                </c:pt>
                <c:pt idx="4190">
                  <c:v>1.5</c:v>
                </c:pt>
                <c:pt idx="4191">
                  <c:v>1.5</c:v>
                </c:pt>
                <c:pt idx="4192">
                  <c:v>1.5</c:v>
                </c:pt>
                <c:pt idx="4193">
                  <c:v>1.5</c:v>
                </c:pt>
                <c:pt idx="4194">
                  <c:v>1.5</c:v>
                </c:pt>
                <c:pt idx="4195">
                  <c:v>1.5</c:v>
                </c:pt>
                <c:pt idx="4196">
                  <c:v>1.5</c:v>
                </c:pt>
                <c:pt idx="4197">
                  <c:v>1.5</c:v>
                </c:pt>
                <c:pt idx="4198">
                  <c:v>1.5</c:v>
                </c:pt>
                <c:pt idx="4199">
                  <c:v>1.5</c:v>
                </c:pt>
                <c:pt idx="4200">
                  <c:v>1.5</c:v>
                </c:pt>
                <c:pt idx="4201">
                  <c:v>1.5</c:v>
                </c:pt>
                <c:pt idx="4202">
                  <c:v>1.5</c:v>
                </c:pt>
                <c:pt idx="4203">
                  <c:v>1.5</c:v>
                </c:pt>
                <c:pt idx="4204">
                  <c:v>1.5</c:v>
                </c:pt>
                <c:pt idx="4205">
                  <c:v>1.5</c:v>
                </c:pt>
                <c:pt idx="4206">
                  <c:v>1.5</c:v>
                </c:pt>
                <c:pt idx="4207">
                  <c:v>1.5</c:v>
                </c:pt>
                <c:pt idx="4208">
                  <c:v>1.5</c:v>
                </c:pt>
                <c:pt idx="4209">
                  <c:v>1.5</c:v>
                </c:pt>
                <c:pt idx="4210">
                  <c:v>1.5</c:v>
                </c:pt>
                <c:pt idx="4211">
                  <c:v>1.5</c:v>
                </c:pt>
                <c:pt idx="4212">
                  <c:v>1.5</c:v>
                </c:pt>
                <c:pt idx="4213">
                  <c:v>1.5</c:v>
                </c:pt>
                <c:pt idx="4214">
                  <c:v>1.5</c:v>
                </c:pt>
                <c:pt idx="4215">
                  <c:v>1.5</c:v>
                </c:pt>
                <c:pt idx="4216">
                  <c:v>1.5</c:v>
                </c:pt>
                <c:pt idx="4217">
                  <c:v>1.5</c:v>
                </c:pt>
                <c:pt idx="4218">
                  <c:v>1.5</c:v>
                </c:pt>
                <c:pt idx="4219">
                  <c:v>1.5</c:v>
                </c:pt>
                <c:pt idx="4220">
                  <c:v>1.5</c:v>
                </c:pt>
                <c:pt idx="4221">
                  <c:v>1.5</c:v>
                </c:pt>
                <c:pt idx="4222">
                  <c:v>1.5</c:v>
                </c:pt>
                <c:pt idx="4223">
                  <c:v>1.5</c:v>
                </c:pt>
                <c:pt idx="4224">
                  <c:v>1.5</c:v>
                </c:pt>
                <c:pt idx="4225">
                  <c:v>1.5</c:v>
                </c:pt>
                <c:pt idx="4226">
                  <c:v>2.25</c:v>
                </c:pt>
                <c:pt idx="4227">
                  <c:v>2.25</c:v>
                </c:pt>
                <c:pt idx="4228">
                  <c:v>2.25</c:v>
                </c:pt>
                <c:pt idx="4229">
                  <c:v>2.25</c:v>
                </c:pt>
                <c:pt idx="4230">
                  <c:v>2.25</c:v>
                </c:pt>
                <c:pt idx="4231">
                  <c:v>2.25</c:v>
                </c:pt>
                <c:pt idx="4232">
                  <c:v>2.25</c:v>
                </c:pt>
                <c:pt idx="4233">
                  <c:v>2.25</c:v>
                </c:pt>
                <c:pt idx="4234">
                  <c:v>2.25</c:v>
                </c:pt>
                <c:pt idx="4235">
                  <c:v>2.25</c:v>
                </c:pt>
                <c:pt idx="4236">
                  <c:v>2.25</c:v>
                </c:pt>
                <c:pt idx="4237">
                  <c:v>2.25</c:v>
                </c:pt>
                <c:pt idx="4238">
                  <c:v>2.25</c:v>
                </c:pt>
                <c:pt idx="4239">
                  <c:v>2.25</c:v>
                </c:pt>
                <c:pt idx="4240">
                  <c:v>2.25</c:v>
                </c:pt>
                <c:pt idx="4241">
                  <c:v>2.25</c:v>
                </c:pt>
                <c:pt idx="4242">
                  <c:v>2.25</c:v>
                </c:pt>
                <c:pt idx="4243">
                  <c:v>2.25</c:v>
                </c:pt>
                <c:pt idx="4244">
                  <c:v>2.25</c:v>
                </c:pt>
                <c:pt idx="4245">
                  <c:v>2.25</c:v>
                </c:pt>
                <c:pt idx="4246">
                  <c:v>2.25</c:v>
                </c:pt>
                <c:pt idx="4247">
                  <c:v>2.25</c:v>
                </c:pt>
                <c:pt idx="4248">
                  <c:v>2.25</c:v>
                </c:pt>
                <c:pt idx="4249">
                  <c:v>2.25</c:v>
                </c:pt>
                <c:pt idx="4250">
                  <c:v>2.25</c:v>
                </c:pt>
                <c:pt idx="4251">
                  <c:v>2.25</c:v>
                </c:pt>
                <c:pt idx="4252">
                  <c:v>2.25</c:v>
                </c:pt>
                <c:pt idx="4253">
                  <c:v>2.25</c:v>
                </c:pt>
                <c:pt idx="4254">
                  <c:v>2.25</c:v>
                </c:pt>
                <c:pt idx="4255">
                  <c:v>2.25</c:v>
                </c:pt>
                <c:pt idx="4256">
                  <c:v>2.25</c:v>
                </c:pt>
                <c:pt idx="4257">
                  <c:v>2.25</c:v>
                </c:pt>
                <c:pt idx="4258">
                  <c:v>2.25</c:v>
                </c:pt>
                <c:pt idx="4259">
                  <c:v>2.25</c:v>
                </c:pt>
                <c:pt idx="4260">
                  <c:v>2.25</c:v>
                </c:pt>
                <c:pt idx="4261">
                  <c:v>2.25</c:v>
                </c:pt>
                <c:pt idx="4262">
                  <c:v>2.25</c:v>
                </c:pt>
                <c:pt idx="4263">
                  <c:v>2.25</c:v>
                </c:pt>
                <c:pt idx="4264">
                  <c:v>2.25</c:v>
                </c:pt>
                <c:pt idx="4265">
                  <c:v>2.25</c:v>
                </c:pt>
                <c:pt idx="4266">
                  <c:v>2.25</c:v>
                </c:pt>
                <c:pt idx="4267">
                  <c:v>2.25</c:v>
                </c:pt>
                <c:pt idx="4268">
                  <c:v>2.25</c:v>
                </c:pt>
                <c:pt idx="4269">
                  <c:v>2.25</c:v>
                </c:pt>
                <c:pt idx="4270">
                  <c:v>2.25</c:v>
                </c:pt>
                <c:pt idx="4271">
                  <c:v>2.25</c:v>
                </c:pt>
                <c:pt idx="4272">
                  <c:v>2.25</c:v>
                </c:pt>
                <c:pt idx="4273">
                  <c:v>2.25</c:v>
                </c:pt>
                <c:pt idx="4274">
                  <c:v>2.25</c:v>
                </c:pt>
                <c:pt idx="4275">
                  <c:v>2.25</c:v>
                </c:pt>
                <c:pt idx="4276">
                  <c:v>2.25</c:v>
                </c:pt>
                <c:pt idx="4277">
                  <c:v>2.25</c:v>
                </c:pt>
                <c:pt idx="4278">
                  <c:v>2.25</c:v>
                </c:pt>
                <c:pt idx="4279">
                  <c:v>2.25</c:v>
                </c:pt>
                <c:pt idx="4280">
                  <c:v>2.25</c:v>
                </c:pt>
                <c:pt idx="4281">
                  <c:v>2.25</c:v>
                </c:pt>
                <c:pt idx="4282">
                  <c:v>3</c:v>
                </c:pt>
                <c:pt idx="4283">
                  <c:v>3</c:v>
                </c:pt>
                <c:pt idx="4284">
                  <c:v>3</c:v>
                </c:pt>
                <c:pt idx="4285">
                  <c:v>3</c:v>
                </c:pt>
                <c:pt idx="4286">
                  <c:v>3</c:v>
                </c:pt>
                <c:pt idx="4287">
                  <c:v>3</c:v>
                </c:pt>
                <c:pt idx="4288">
                  <c:v>3</c:v>
                </c:pt>
                <c:pt idx="4289">
                  <c:v>3</c:v>
                </c:pt>
                <c:pt idx="4290">
                  <c:v>3</c:v>
                </c:pt>
                <c:pt idx="4291">
                  <c:v>3</c:v>
                </c:pt>
                <c:pt idx="4292">
                  <c:v>3</c:v>
                </c:pt>
                <c:pt idx="4293">
                  <c:v>3</c:v>
                </c:pt>
                <c:pt idx="4294">
                  <c:v>3</c:v>
                </c:pt>
                <c:pt idx="4295">
                  <c:v>3</c:v>
                </c:pt>
                <c:pt idx="4296">
                  <c:v>3</c:v>
                </c:pt>
                <c:pt idx="4297">
                  <c:v>3</c:v>
                </c:pt>
                <c:pt idx="4298">
                  <c:v>3</c:v>
                </c:pt>
                <c:pt idx="4299">
                  <c:v>3</c:v>
                </c:pt>
                <c:pt idx="4300">
                  <c:v>3</c:v>
                </c:pt>
                <c:pt idx="4301">
                  <c:v>3</c:v>
                </c:pt>
                <c:pt idx="4302">
                  <c:v>3</c:v>
                </c:pt>
                <c:pt idx="4303">
                  <c:v>3</c:v>
                </c:pt>
                <c:pt idx="4304">
                  <c:v>3</c:v>
                </c:pt>
                <c:pt idx="4305">
                  <c:v>3</c:v>
                </c:pt>
                <c:pt idx="4306">
                  <c:v>3</c:v>
                </c:pt>
                <c:pt idx="4307">
                  <c:v>3</c:v>
                </c:pt>
                <c:pt idx="4308">
                  <c:v>3</c:v>
                </c:pt>
                <c:pt idx="4309">
                  <c:v>3</c:v>
                </c:pt>
                <c:pt idx="4310">
                  <c:v>3</c:v>
                </c:pt>
                <c:pt idx="4311">
                  <c:v>3</c:v>
                </c:pt>
                <c:pt idx="4312">
                  <c:v>3</c:v>
                </c:pt>
                <c:pt idx="4313">
                  <c:v>3</c:v>
                </c:pt>
                <c:pt idx="4314">
                  <c:v>3</c:v>
                </c:pt>
                <c:pt idx="4315">
                  <c:v>3</c:v>
                </c:pt>
                <c:pt idx="4316">
                  <c:v>3</c:v>
                </c:pt>
                <c:pt idx="4317">
                  <c:v>3</c:v>
                </c:pt>
                <c:pt idx="4318">
                  <c:v>3</c:v>
                </c:pt>
                <c:pt idx="4319">
                  <c:v>3</c:v>
                </c:pt>
                <c:pt idx="4320">
                  <c:v>3</c:v>
                </c:pt>
                <c:pt idx="4321">
                  <c:v>3</c:v>
                </c:pt>
                <c:pt idx="4322">
                  <c:v>3</c:v>
                </c:pt>
                <c:pt idx="4323">
                  <c:v>3</c:v>
                </c:pt>
                <c:pt idx="4324">
                  <c:v>3.75</c:v>
                </c:pt>
                <c:pt idx="4325">
                  <c:v>3.75</c:v>
                </c:pt>
                <c:pt idx="4326">
                  <c:v>3.75</c:v>
                </c:pt>
                <c:pt idx="4327">
                  <c:v>3.75</c:v>
                </c:pt>
                <c:pt idx="4328">
                  <c:v>3.75</c:v>
                </c:pt>
                <c:pt idx="4329">
                  <c:v>3.75</c:v>
                </c:pt>
                <c:pt idx="4330">
                  <c:v>3.75</c:v>
                </c:pt>
                <c:pt idx="4331">
                  <c:v>3.75</c:v>
                </c:pt>
                <c:pt idx="4332">
                  <c:v>3.75</c:v>
                </c:pt>
                <c:pt idx="4333">
                  <c:v>3.75</c:v>
                </c:pt>
                <c:pt idx="4334">
                  <c:v>3.75</c:v>
                </c:pt>
                <c:pt idx="4335">
                  <c:v>3.75</c:v>
                </c:pt>
                <c:pt idx="4336">
                  <c:v>3.75</c:v>
                </c:pt>
                <c:pt idx="4337">
                  <c:v>3.75</c:v>
                </c:pt>
                <c:pt idx="4338">
                  <c:v>3.75</c:v>
                </c:pt>
                <c:pt idx="4339">
                  <c:v>3.75</c:v>
                </c:pt>
                <c:pt idx="4340">
                  <c:v>3.75</c:v>
                </c:pt>
                <c:pt idx="4341">
                  <c:v>3.75</c:v>
                </c:pt>
                <c:pt idx="4342">
                  <c:v>3.75</c:v>
                </c:pt>
                <c:pt idx="4343">
                  <c:v>3.75</c:v>
                </c:pt>
                <c:pt idx="4344">
                  <c:v>3.75</c:v>
                </c:pt>
                <c:pt idx="4345">
                  <c:v>3.75</c:v>
                </c:pt>
                <c:pt idx="4346">
                  <c:v>3.75</c:v>
                </c:pt>
                <c:pt idx="4347">
                  <c:v>3.75</c:v>
                </c:pt>
                <c:pt idx="4348">
                  <c:v>3.75</c:v>
                </c:pt>
                <c:pt idx="4349">
                  <c:v>3.75</c:v>
                </c:pt>
                <c:pt idx="4350">
                  <c:v>3.75</c:v>
                </c:pt>
                <c:pt idx="4351">
                  <c:v>3.75</c:v>
                </c:pt>
                <c:pt idx="4352">
                  <c:v>3.75</c:v>
                </c:pt>
                <c:pt idx="4353">
                  <c:v>3.75</c:v>
                </c:pt>
                <c:pt idx="4354">
                  <c:v>3.75</c:v>
                </c:pt>
                <c:pt idx="4355">
                  <c:v>3.75</c:v>
                </c:pt>
                <c:pt idx="4356">
                  <c:v>3.75</c:v>
                </c:pt>
                <c:pt idx="4357">
                  <c:v>3.75</c:v>
                </c:pt>
                <c:pt idx="4358">
                  <c:v>3.75</c:v>
                </c:pt>
                <c:pt idx="4359">
                  <c:v>3.75</c:v>
                </c:pt>
                <c:pt idx="4360">
                  <c:v>3.75</c:v>
                </c:pt>
                <c:pt idx="4361">
                  <c:v>3.75</c:v>
                </c:pt>
                <c:pt idx="4362">
                  <c:v>3.75</c:v>
                </c:pt>
                <c:pt idx="4363">
                  <c:v>3.75</c:v>
                </c:pt>
                <c:pt idx="4364">
                  <c:v>3.75</c:v>
                </c:pt>
                <c:pt idx="4365">
                  <c:v>3.75</c:v>
                </c:pt>
                <c:pt idx="4366">
                  <c:v>4.25</c:v>
                </c:pt>
                <c:pt idx="4367">
                  <c:v>4.25</c:v>
                </c:pt>
                <c:pt idx="4368">
                  <c:v>4.25</c:v>
                </c:pt>
                <c:pt idx="4369">
                  <c:v>4.25</c:v>
                </c:pt>
                <c:pt idx="4370">
                  <c:v>4.25</c:v>
                </c:pt>
                <c:pt idx="4371">
                  <c:v>4.25</c:v>
                </c:pt>
                <c:pt idx="4372">
                  <c:v>4.25</c:v>
                </c:pt>
                <c:pt idx="4373">
                  <c:v>4.25</c:v>
                </c:pt>
                <c:pt idx="4374">
                  <c:v>4.25</c:v>
                </c:pt>
                <c:pt idx="4375">
                  <c:v>4.25</c:v>
                </c:pt>
                <c:pt idx="4376">
                  <c:v>4.25</c:v>
                </c:pt>
                <c:pt idx="4377">
                  <c:v>4.25</c:v>
                </c:pt>
                <c:pt idx="4378">
                  <c:v>4.25</c:v>
                </c:pt>
                <c:pt idx="4379">
                  <c:v>4.25</c:v>
                </c:pt>
                <c:pt idx="4380">
                  <c:v>4.25</c:v>
                </c:pt>
                <c:pt idx="4381">
                  <c:v>4.25</c:v>
                </c:pt>
                <c:pt idx="4382">
                  <c:v>4.25</c:v>
                </c:pt>
                <c:pt idx="4383">
                  <c:v>4.25</c:v>
                </c:pt>
                <c:pt idx="4384">
                  <c:v>4.25</c:v>
                </c:pt>
                <c:pt idx="4385">
                  <c:v>4.25</c:v>
                </c:pt>
                <c:pt idx="4386">
                  <c:v>4.25</c:v>
                </c:pt>
                <c:pt idx="4387">
                  <c:v>4.25</c:v>
                </c:pt>
                <c:pt idx="4388">
                  <c:v>4.25</c:v>
                </c:pt>
                <c:pt idx="4389">
                  <c:v>4.25</c:v>
                </c:pt>
                <c:pt idx="4390">
                  <c:v>4.25</c:v>
                </c:pt>
                <c:pt idx="4391">
                  <c:v>4.25</c:v>
                </c:pt>
                <c:pt idx="4392">
                  <c:v>4.25</c:v>
                </c:pt>
                <c:pt idx="4393">
                  <c:v>4.25</c:v>
                </c:pt>
                <c:pt idx="4394">
                  <c:v>4.25</c:v>
                </c:pt>
                <c:pt idx="4395">
                  <c:v>4.25</c:v>
                </c:pt>
                <c:pt idx="4396">
                  <c:v>4.25</c:v>
                </c:pt>
                <c:pt idx="4397">
                  <c:v>4.25</c:v>
                </c:pt>
                <c:pt idx="4398">
                  <c:v>4.25</c:v>
                </c:pt>
                <c:pt idx="4399">
                  <c:v>4.25</c:v>
                </c:pt>
                <c:pt idx="4400">
                  <c:v>4.25</c:v>
                </c:pt>
                <c:pt idx="4401">
                  <c:v>4.25</c:v>
                </c:pt>
                <c:pt idx="4402">
                  <c:v>4.25</c:v>
                </c:pt>
                <c:pt idx="4403">
                  <c:v>4.25</c:v>
                </c:pt>
                <c:pt idx="4404">
                  <c:v>4.25</c:v>
                </c:pt>
                <c:pt idx="4405">
                  <c:v>4.25</c:v>
                </c:pt>
                <c:pt idx="4406">
                  <c:v>4.25</c:v>
                </c:pt>
                <c:pt idx="4407">
                  <c:v>4.25</c:v>
                </c:pt>
                <c:pt idx="4408">
                  <c:v>4.25</c:v>
                </c:pt>
                <c:pt idx="4409">
                  <c:v>4.25</c:v>
                </c:pt>
                <c:pt idx="4410">
                  <c:v>4.25</c:v>
                </c:pt>
                <c:pt idx="4411">
                  <c:v>4.25</c:v>
                </c:pt>
                <c:pt idx="4412">
                  <c:v>4.25</c:v>
                </c:pt>
                <c:pt idx="4413">
                  <c:v>4.25</c:v>
                </c:pt>
                <c:pt idx="4414">
                  <c:v>4.25</c:v>
                </c:pt>
                <c:pt idx="4415">
                  <c:v>4.5</c:v>
                </c:pt>
                <c:pt idx="4416">
                  <c:v>4.5</c:v>
                </c:pt>
                <c:pt idx="4417">
                  <c:v>4.5</c:v>
                </c:pt>
                <c:pt idx="4418">
                  <c:v>4.5</c:v>
                </c:pt>
                <c:pt idx="4419">
                  <c:v>4.5</c:v>
                </c:pt>
                <c:pt idx="4420">
                  <c:v>4.5</c:v>
                </c:pt>
                <c:pt idx="4421">
                  <c:v>4.5</c:v>
                </c:pt>
                <c:pt idx="4422">
                  <c:v>4.5</c:v>
                </c:pt>
                <c:pt idx="4423">
                  <c:v>4.5</c:v>
                </c:pt>
                <c:pt idx="4424">
                  <c:v>4.5</c:v>
                </c:pt>
                <c:pt idx="4425">
                  <c:v>4.5</c:v>
                </c:pt>
                <c:pt idx="4426">
                  <c:v>4.5</c:v>
                </c:pt>
                <c:pt idx="4427">
                  <c:v>4.5</c:v>
                </c:pt>
                <c:pt idx="4428">
                  <c:v>4.5</c:v>
                </c:pt>
                <c:pt idx="4429">
                  <c:v>4.5</c:v>
                </c:pt>
                <c:pt idx="4430">
                  <c:v>4.5</c:v>
                </c:pt>
                <c:pt idx="4431">
                  <c:v>4.5</c:v>
                </c:pt>
                <c:pt idx="4432">
                  <c:v>4.5</c:v>
                </c:pt>
                <c:pt idx="4433">
                  <c:v>4.5</c:v>
                </c:pt>
                <c:pt idx="4434">
                  <c:v>4.5</c:v>
                </c:pt>
                <c:pt idx="4435">
                  <c:v>4.5</c:v>
                </c:pt>
                <c:pt idx="4436">
                  <c:v>4.5</c:v>
                </c:pt>
                <c:pt idx="4437">
                  <c:v>4.5</c:v>
                </c:pt>
                <c:pt idx="4438">
                  <c:v>4.5</c:v>
                </c:pt>
                <c:pt idx="4439">
                  <c:v>4.5</c:v>
                </c:pt>
                <c:pt idx="4440">
                  <c:v>4.5</c:v>
                </c:pt>
                <c:pt idx="4441">
                  <c:v>4.5</c:v>
                </c:pt>
                <c:pt idx="4442">
                  <c:v>4.5</c:v>
                </c:pt>
                <c:pt idx="4443">
                  <c:v>4.5</c:v>
                </c:pt>
                <c:pt idx="4444">
                  <c:v>4.5</c:v>
                </c:pt>
                <c:pt idx="4445">
                  <c:v>4.5</c:v>
                </c:pt>
                <c:pt idx="4446">
                  <c:v>4.5</c:v>
                </c:pt>
                <c:pt idx="4447">
                  <c:v>4.5</c:v>
                </c:pt>
                <c:pt idx="4448">
                  <c:v>4.5</c:v>
                </c:pt>
                <c:pt idx="4449">
                  <c:v>4.5</c:v>
                </c:pt>
                <c:pt idx="4450">
                  <c:v>4.5</c:v>
                </c:pt>
                <c:pt idx="4451">
                  <c:v>4.5</c:v>
                </c:pt>
                <c:pt idx="4452">
                  <c:v>4.5</c:v>
                </c:pt>
                <c:pt idx="4453">
                  <c:v>4.5</c:v>
                </c:pt>
                <c:pt idx="4454">
                  <c:v>4.5</c:v>
                </c:pt>
                <c:pt idx="4455">
                  <c:v>4.5</c:v>
                </c:pt>
                <c:pt idx="4456">
                  <c:v>4.5</c:v>
                </c:pt>
                <c:pt idx="4457">
                  <c:v>4.5</c:v>
                </c:pt>
                <c:pt idx="4458">
                  <c:v>4.5</c:v>
                </c:pt>
                <c:pt idx="4459">
                  <c:v>4.5</c:v>
                </c:pt>
                <c:pt idx="4460">
                  <c:v>4.5</c:v>
                </c:pt>
                <c:pt idx="4461">
                  <c:v>4.5</c:v>
                </c:pt>
                <c:pt idx="4462">
                  <c:v>4.5</c:v>
                </c:pt>
                <c:pt idx="4463">
                  <c:v>4.5</c:v>
                </c:pt>
                <c:pt idx="4464">
                  <c:v>4.75</c:v>
                </c:pt>
                <c:pt idx="4465">
                  <c:v>4.75</c:v>
                </c:pt>
                <c:pt idx="4466">
                  <c:v>4.75</c:v>
                </c:pt>
                <c:pt idx="4467">
                  <c:v>4.75</c:v>
                </c:pt>
                <c:pt idx="4468">
                  <c:v>4.75</c:v>
                </c:pt>
                <c:pt idx="4469">
                  <c:v>4.75</c:v>
                </c:pt>
                <c:pt idx="4470">
                  <c:v>4.75</c:v>
                </c:pt>
                <c:pt idx="4471">
                  <c:v>4.75</c:v>
                </c:pt>
                <c:pt idx="4472">
                  <c:v>4.75</c:v>
                </c:pt>
                <c:pt idx="4473">
                  <c:v>4.75</c:v>
                </c:pt>
                <c:pt idx="4474">
                  <c:v>4.75</c:v>
                </c:pt>
                <c:pt idx="4475">
                  <c:v>4.75</c:v>
                </c:pt>
                <c:pt idx="4476">
                  <c:v>4.75</c:v>
                </c:pt>
                <c:pt idx="4477">
                  <c:v>4.75</c:v>
                </c:pt>
                <c:pt idx="4478">
                  <c:v>4.75</c:v>
                </c:pt>
                <c:pt idx="4479">
                  <c:v>4.75</c:v>
                </c:pt>
                <c:pt idx="4480">
                  <c:v>4.75</c:v>
                </c:pt>
                <c:pt idx="4481">
                  <c:v>4.75</c:v>
                </c:pt>
                <c:pt idx="4482">
                  <c:v>4.75</c:v>
                </c:pt>
                <c:pt idx="4483">
                  <c:v>4.75</c:v>
                </c:pt>
                <c:pt idx="4484">
                  <c:v>4.75</c:v>
                </c:pt>
                <c:pt idx="4485">
                  <c:v>4.75</c:v>
                </c:pt>
                <c:pt idx="4486">
                  <c:v>4.75</c:v>
                </c:pt>
                <c:pt idx="4487">
                  <c:v>4.75</c:v>
                </c:pt>
                <c:pt idx="4488">
                  <c:v>4.75</c:v>
                </c:pt>
                <c:pt idx="4489">
                  <c:v>4.75</c:v>
                </c:pt>
                <c:pt idx="4490">
                  <c:v>4.75</c:v>
                </c:pt>
                <c:pt idx="4491">
                  <c:v>4.75</c:v>
                </c:pt>
                <c:pt idx="4492">
                  <c:v>4.75</c:v>
                </c:pt>
                <c:pt idx="4493">
                  <c:v>4.75</c:v>
                </c:pt>
                <c:pt idx="4494">
                  <c:v>4.75</c:v>
                </c:pt>
                <c:pt idx="4495">
                  <c:v>4.75</c:v>
                </c:pt>
                <c:pt idx="4496">
                  <c:v>4.75</c:v>
                </c:pt>
                <c:pt idx="4497">
                  <c:v>4.75</c:v>
                </c:pt>
                <c:pt idx="4498">
                  <c:v>4.75</c:v>
                </c:pt>
                <c:pt idx="4499">
                  <c:v>4.75</c:v>
                </c:pt>
                <c:pt idx="4500">
                  <c:v>4.75</c:v>
                </c:pt>
                <c:pt idx="4501">
                  <c:v>4.75</c:v>
                </c:pt>
                <c:pt idx="4502">
                  <c:v>4.75</c:v>
                </c:pt>
                <c:pt idx="4503">
                  <c:v>4.75</c:v>
                </c:pt>
                <c:pt idx="4504">
                  <c:v>4.75</c:v>
                </c:pt>
                <c:pt idx="4505">
                  <c:v>4.75</c:v>
                </c:pt>
                <c:pt idx="4506">
                  <c:v>5</c:v>
                </c:pt>
                <c:pt idx="4507">
                  <c:v>5</c:v>
                </c:pt>
                <c:pt idx="4508">
                  <c:v>5</c:v>
                </c:pt>
                <c:pt idx="4509">
                  <c:v>5</c:v>
                </c:pt>
                <c:pt idx="4510">
                  <c:v>5</c:v>
                </c:pt>
                <c:pt idx="4511">
                  <c:v>5</c:v>
                </c:pt>
                <c:pt idx="4512">
                  <c:v>5</c:v>
                </c:pt>
                <c:pt idx="4513">
                  <c:v>5</c:v>
                </c:pt>
                <c:pt idx="4514">
                  <c:v>5</c:v>
                </c:pt>
                <c:pt idx="4515">
                  <c:v>5</c:v>
                </c:pt>
                <c:pt idx="4516">
                  <c:v>5</c:v>
                </c:pt>
                <c:pt idx="4517">
                  <c:v>5</c:v>
                </c:pt>
                <c:pt idx="4518">
                  <c:v>5</c:v>
                </c:pt>
                <c:pt idx="4519">
                  <c:v>5</c:v>
                </c:pt>
                <c:pt idx="4520">
                  <c:v>5</c:v>
                </c:pt>
                <c:pt idx="4521">
                  <c:v>5</c:v>
                </c:pt>
                <c:pt idx="4522">
                  <c:v>5</c:v>
                </c:pt>
                <c:pt idx="4523">
                  <c:v>5</c:v>
                </c:pt>
                <c:pt idx="4524">
                  <c:v>5</c:v>
                </c:pt>
                <c:pt idx="4525">
                  <c:v>5</c:v>
                </c:pt>
                <c:pt idx="4526">
                  <c:v>5</c:v>
                </c:pt>
                <c:pt idx="4527">
                  <c:v>5</c:v>
                </c:pt>
                <c:pt idx="4528">
                  <c:v>5</c:v>
                </c:pt>
                <c:pt idx="4529">
                  <c:v>5</c:v>
                </c:pt>
                <c:pt idx="4530">
                  <c:v>5</c:v>
                </c:pt>
                <c:pt idx="4531">
                  <c:v>5</c:v>
                </c:pt>
                <c:pt idx="4532">
                  <c:v>5</c:v>
                </c:pt>
                <c:pt idx="4533">
                  <c:v>5</c:v>
                </c:pt>
                <c:pt idx="4534">
                  <c:v>5</c:v>
                </c:pt>
                <c:pt idx="4535">
                  <c:v>5</c:v>
                </c:pt>
                <c:pt idx="4536">
                  <c:v>5</c:v>
                </c:pt>
                <c:pt idx="4537">
                  <c:v>5</c:v>
                </c:pt>
                <c:pt idx="4538">
                  <c:v>5</c:v>
                </c:pt>
                <c:pt idx="4539">
                  <c:v>5</c:v>
                </c:pt>
                <c:pt idx="4540">
                  <c:v>5</c:v>
                </c:pt>
                <c:pt idx="4541">
                  <c:v>5</c:v>
                </c:pt>
                <c:pt idx="4542">
                  <c:v>5</c:v>
                </c:pt>
                <c:pt idx="4543">
                  <c:v>5</c:v>
                </c:pt>
                <c:pt idx="4544">
                  <c:v>5</c:v>
                </c:pt>
                <c:pt idx="4545">
                  <c:v>5</c:v>
                </c:pt>
                <c:pt idx="4546">
                  <c:v>5</c:v>
                </c:pt>
                <c:pt idx="4547">
                  <c:v>5</c:v>
                </c:pt>
                <c:pt idx="4548">
                  <c:v>5</c:v>
                </c:pt>
                <c:pt idx="4549">
                  <c:v>5</c:v>
                </c:pt>
                <c:pt idx="4550">
                  <c:v>5</c:v>
                </c:pt>
                <c:pt idx="4551">
                  <c:v>5</c:v>
                </c:pt>
                <c:pt idx="4552">
                  <c:v>5</c:v>
                </c:pt>
                <c:pt idx="4553">
                  <c:v>5</c:v>
                </c:pt>
                <c:pt idx="4554">
                  <c:v>5</c:v>
                </c:pt>
                <c:pt idx="4555">
                  <c:v>5</c:v>
                </c:pt>
                <c:pt idx="4556">
                  <c:v>5</c:v>
                </c:pt>
                <c:pt idx="4557">
                  <c:v>5</c:v>
                </c:pt>
                <c:pt idx="4558">
                  <c:v>5</c:v>
                </c:pt>
                <c:pt idx="4559">
                  <c:v>5</c:v>
                </c:pt>
                <c:pt idx="4560">
                  <c:v>5</c:v>
                </c:pt>
                <c:pt idx="4561">
                  <c:v>5</c:v>
                </c:pt>
                <c:pt idx="4562">
                  <c:v>5</c:v>
                </c:pt>
                <c:pt idx="4563">
                  <c:v>5</c:v>
                </c:pt>
                <c:pt idx="4564">
                  <c:v>5</c:v>
                </c:pt>
                <c:pt idx="4565">
                  <c:v>5</c:v>
                </c:pt>
                <c:pt idx="4566">
                  <c:v>5</c:v>
                </c:pt>
                <c:pt idx="4567">
                  <c:v>5</c:v>
                </c:pt>
                <c:pt idx="4568">
                  <c:v>5</c:v>
                </c:pt>
                <c:pt idx="4569">
                  <c:v>5</c:v>
                </c:pt>
                <c:pt idx="4570">
                  <c:v>5</c:v>
                </c:pt>
                <c:pt idx="4571">
                  <c:v>5</c:v>
                </c:pt>
                <c:pt idx="4572">
                  <c:v>5</c:v>
                </c:pt>
                <c:pt idx="4573">
                  <c:v>5</c:v>
                </c:pt>
                <c:pt idx="4574">
                  <c:v>5</c:v>
                </c:pt>
                <c:pt idx="4575">
                  <c:v>5</c:v>
                </c:pt>
                <c:pt idx="4576">
                  <c:v>5</c:v>
                </c:pt>
                <c:pt idx="4577">
                  <c:v>5</c:v>
                </c:pt>
                <c:pt idx="4578">
                  <c:v>5</c:v>
                </c:pt>
                <c:pt idx="4579">
                  <c:v>5</c:v>
                </c:pt>
                <c:pt idx="4580">
                  <c:v>5</c:v>
                </c:pt>
                <c:pt idx="4581">
                  <c:v>5</c:v>
                </c:pt>
                <c:pt idx="4582">
                  <c:v>5</c:v>
                </c:pt>
                <c:pt idx="4583">
                  <c:v>5</c:v>
                </c:pt>
                <c:pt idx="4584">
                  <c:v>5</c:v>
                </c:pt>
                <c:pt idx="4585">
                  <c:v>5</c:v>
                </c:pt>
                <c:pt idx="4586">
                  <c:v>5</c:v>
                </c:pt>
                <c:pt idx="4587">
                  <c:v>5</c:v>
                </c:pt>
                <c:pt idx="4588">
                  <c:v>5</c:v>
                </c:pt>
                <c:pt idx="4589">
                  <c:v>5</c:v>
                </c:pt>
                <c:pt idx="4590">
                  <c:v>5.25</c:v>
                </c:pt>
                <c:pt idx="4591">
                  <c:v>5.25</c:v>
                </c:pt>
                <c:pt idx="4592">
                  <c:v>5.25</c:v>
                </c:pt>
                <c:pt idx="4593">
                  <c:v>5.25</c:v>
                </c:pt>
                <c:pt idx="4594">
                  <c:v>5.25</c:v>
                </c:pt>
                <c:pt idx="4595">
                  <c:v>5.25</c:v>
                </c:pt>
                <c:pt idx="4596">
                  <c:v>5.25</c:v>
                </c:pt>
                <c:pt idx="4597">
                  <c:v>5.25</c:v>
                </c:pt>
                <c:pt idx="4598">
                  <c:v>5.25</c:v>
                </c:pt>
                <c:pt idx="4599">
                  <c:v>5.25</c:v>
                </c:pt>
                <c:pt idx="4600">
                  <c:v>5.25</c:v>
                </c:pt>
                <c:pt idx="4601">
                  <c:v>5.25</c:v>
                </c:pt>
                <c:pt idx="4602">
                  <c:v>5.25</c:v>
                </c:pt>
                <c:pt idx="4603">
                  <c:v>5.25</c:v>
                </c:pt>
                <c:pt idx="4604">
                  <c:v>5.25</c:v>
                </c:pt>
                <c:pt idx="4605">
                  <c:v>5.25</c:v>
                </c:pt>
                <c:pt idx="4606">
                  <c:v>5.25</c:v>
                </c:pt>
                <c:pt idx="4607">
                  <c:v>5.25</c:v>
                </c:pt>
                <c:pt idx="4608">
                  <c:v>5.25</c:v>
                </c:pt>
                <c:pt idx="4609">
                  <c:v>5.25</c:v>
                </c:pt>
                <c:pt idx="4610">
                  <c:v>5.25</c:v>
                </c:pt>
                <c:pt idx="4611">
                  <c:v>5.25</c:v>
                </c:pt>
                <c:pt idx="4612">
                  <c:v>5.25</c:v>
                </c:pt>
                <c:pt idx="4613">
                  <c:v>5.25</c:v>
                </c:pt>
                <c:pt idx="4614">
                  <c:v>5.25</c:v>
                </c:pt>
                <c:pt idx="4615">
                  <c:v>5.25</c:v>
                </c:pt>
                <c:pt idx="4616">
                  <c:v>5.25</c:v>
                </c:pt>
                <c:pt idx="4617">
                  <c:v>5.25</c:v>
                </c:pt>
                <c:pt idx="4618">
                  <c:v>5.25</c:v>
                </c:pt>
                <c:pt idx="4619">
                  <c:v>5.25</c:v>
                </c:pt>
                <c:pt idx="4620">
                  <c:v>5.25</c:v>
                </c:pt>
                <c:pt idx="4621">
                  <c:v>5.25</c:v>
                </c:pt>
                <c:pt idx="4622">
                  <c:v>5.25</c:v>
                </c:pt>
                <c:pt idx="4623">
                  <c:v>5.25</c:v>
                </c:pt>
                <c:pt idx="4624">
                  <c:v>5.25</c:v>
                </c:pt>
                <c:pt idx="4625">
                  <c:v>5.25</c:v>
                </c:pt>
                <c:pt idx="4626">
                  <c:v>5.25</c:v>
                </c:pt>
                <c:pt idx="4627">
                  <c:v>5.25</c:v>
                </c:pt>
                <c:pt idx="4628">
                  <c:v>5.25</c:v>
                </c:pt>
                <c:pt idx="4629">
                  <c:v>5.25</c:v>
                </c:pt>
                <c:pt idx="4630">
                  <c:v>5.25</c:v>
                </c:pt>
                <c:pt idx="4631">
                  <c:v>5.25</c:v>
                </c:pt>
                <c:pt idx="4632">
                  <c:v>5.25</c:v>
                </c:pt>
                <c:pt idx="4633">
                  <c:v>5.25</c:v>
                </c:pt>
                <c:pt idx="4634">
                  <c:v>5.25</c:v>
                </c:pt>
                <c:pt idx="4635">
                  <c:v>5.25</c:v>
                </c:pt>
                <c:pt idx="4636">
                  <c:v>5.25</c:v>
                </c:pt>
                <c:pt idx="4637">
                  <c:v>5.25</c:v>
                </c:pt>
                <c:pt idx="4638">
                  <c:v>5.25</c:v>
                </c:pt>
                <c:pt idx="4639">
                  <c:v>5.25</c:v>
                </c:pt>
                <c:pt idx="4640">
                  <c:v>5.25</c:v>
                </c:pt>
                <c:pt idx="4641">
                  <c:v>5.25</c:v>
                </c:pt>
                <c:pt idx="4642">
                  <c:v>5.25</c:v>
                </c:pt>
                <c:pt idx="4643">
                  <c:v>5.25</c:v>
                </c:pt>
                <c:pt idx="4644">
                  <c:v>5.25</c:v>
                </c:pt>
                <c:pt idx="4645">
                  <c:v>5.25</c:v>
                </c:pt>
                <c:pt idx="4646">
                  <c:v>5.25</c:v>
                </c:pt>
                <c:pt idx="4647">
                  <c:v>5.25</c:v>
                </c:pt>
                <c:pt idx="4648">
                  <c:v>5.25</c:v>
                </c:pt>
                <c:pt idx="4649">
                  <c:v>5.25</c:v>
                </c:pt>
                <c:pt idx="4650">
                  <c:v>5.25</c:v>
                </c:pt>
                <c:pt idx="4651">
                  <c:v>5.25</c:v>
                </c:pt>
                <c:pt idx="4652">
                  <c:v>5.25</c:v>
                </c:pt>
                <c:pt idx="4653">
                  <c:v>5.25</c:v>
                </c:pt>
                <c:pt idx="4654">
                  <c:v>5.25</c:v>
                </c:pt>
                <c:pt idx="4655">
                  <c:v>5.25</c:v>
                </c:pt>
                <c:pt idx="4656">
                  <c:v>5.25</c:v>
                </c:pt>
                <c:pt idx="4657">
                  <c:v>5.25</c:v>
                </c:pt>
                <c:pt idx="4658">
                  <c:v>5.25</c:v>
                </c:pt>
                <c:pt idx="4659">
                  <c:v>5.25</c:v>
                </c:pt>
                <c:pt idx="4660">
                  <c:v>5.25</c:v>
                </c:pt>
                <c:pt idx="4661">
                  <c:v>5.25</c:v>
                </c:pt>
                <c:pt idx="4662">
                  <c:v>5.25</c:v>
                </c:pt>
                <c:pt idx="4663">
                  <c:v>5.25</c:v>
                </c:pt>
                <c:pt idx="4664">
                  <c:v>5.25</c:v>
                </c:pt>
                <c:pt idx="4665">
                  <c:v>5.25</c:v>
                </c:pt>
                <c:pt idx="4666">
                  <c:v>5.25</c:v>
                </c:pt>
                <c:pt idx="4667">
                  <c:v>5.25</c:v>
                </c:pt>
                <c:pt idx="4668">
                  <c:v>5.25</c:v>
                </c:pt>
                <c:pt idx="4669">
                  <c:v>5.25</c:v>
                </c:pt>
                <c:pt idx="4670">
                  <c:v>5.25</c:v>
                </c:pt>
                <c:pt idx="4671">
                  <c:v>5.25</c:v>
                </c:pt>
                <c:pt idx="4672">
                  <c:v>5.25</c:v>
                </c:pt>
                <c:pt idx="4673">
                  <c:v>5.25</c:v>
                </c:pt>
                <c:pt idx="4674">
                  <c:v>5.25</c:v>
                </c:pt>
                <c:pt idx="4675">
                  <c:v>5.25</c:v>
                </c:pt>
                <c:pt idx="4676">
                  <c:v>5.25</c:v>
                </c:pt>
                <c:pt idx="4677">
                  <c:v>5.25</c:v>
                </c:pt>
                <c:pt idx="4678">
                  <c:v>5.25</c:v>
                </c:pt>
                <c:pt idx="4679">
                  <c:v>5.25</c:v>
                </c:pt>
                <c:pt idx="4680">
                  <c:v>5.25</c:v>
                </c:pt>
                <c:pt idx="4681">
                  <c:v>5.25</c:v>
                </c:pt>
                <c:pt idx="4682">
                  <c:v>5.25</c:v>
                </c:pt>
                <c:pt idx="4683">
                  <c:v>5.25</c:v>
                </c:pt>
                <c:pt idx="4684">
                  <c:v>5.25</c:v>
                </c:pt>
                <c:pt idx="4685">
                  <c:v>5.25</c:v>
                </c:pt>
                <c:pt idx="4686">
                  <c:v>5.25</c:v>
                </c:pt>
                <c:pt idx="4687">
                  <c:v>5.25</c:v>
                </c:pt>
                <c:pt idx="4688">
                  <c:v>5.25</c:v>
                </c:pt>
                <c:pt idx="4689">
                  <c:v>5.25</c:v>
                </c:pt>
                <c:pt idx="4690">
                  <c:v>5.25</c:v>
                </c:pt>
                <c:pt idx="4691">
                  <c:v>5.25</c:v>
                </c:pt>
                <c:pt idx="4692">
                  <c:v>5.25</c:v>
                </c:pt>
                <c:pt idx="4693">
                  <c:v>5.25</c:v>
                </c:pt>
                <c:pt idx="4694">
                  <c:v>5.25</c:v>
                </c:pt>
                <c:pt idx="4695">
                  <c:v>5.25</c:v>
                </c:pt>
                <c:pt idx="4696">
                  <c:v>5.25</c:v>
                </c:pt>
                <c:pt idx="4697">
                  <c:v>5.25</c:v>
                </c:pt>
                <c:pt idx="4698">
                  <c:v>5.25</c:v>
                </c:pt>
                <c:pt idx="4699">
                  <c:v>5.25</c:v>
                </c:pt>
                <c:pt idx="4700">
                  <c:v>5.25</c:v>
                </c:pt>
                <c:pt idx="4701">
                  <c:v>5.25</c:v>
                </c:pt>
                <c:pt idx="4702">
                  <c:v>5.25</c:v>
                </c:pt>
                <c:pt idx="4703">
                  <c:v>5.25</c:v>
                </c:pt>
                <c:pt idx="4704">
                  <c:v>5.25</c:v>
                </c:pt>
                <c:pt idx="4705">
                  <c:v>5.25</c:v>
                </c:pt>
                <c:pt idx="4706">
                  <c:v>5.25</c:v>
                </c:pt>
                <c:pt idx="4707">
                  <c:v>5.25</c:v>
                </c:pt>
                <c:pt idx="4708">
                  <c:v>5.25</c:v>
                </c:pt>
                <c:pt idx="4709">
                  <c:v>5.25</c:v>
                </c:pt>
                <c:pt idx="4710">
                  <c:v>5.25</c:v>
                </c:pt>
                <c:pt idx="4711">
                  <c:v>5.25</c:v>
                </c:pt>
                <c:pt idx="4712">
                  <c:v>5.25</c:v>
                </c:pt>
                <c:pt idx="4713">
                  <c:v>5.25</c:v>
                </c:pt>
                <c:pt idx="4714">
                  <c:v>5.25</c:v>
                </c:pt>
                <c:pt idx="4715">
                  <c:v>5.25</c:v>
                </c:pt>
                <c:pt idx="4716">
                  <c:v>5.25</c:v>
                </c:pt>
                <c:pt idx="4717">
                  <c:v>5.25</c:v>
                </c:pt>
                <c:pt idx="4718">
                  <c:v>5.25</c:v>
                </c:pt>
                <c:pt idx="4719">
                  <c:v>5.25</c:v>
                </c:pt>
                <c:pt idx="4720">
                  <c:v>5.25</c:v>
                </c:pt>
                <c:pt idx="4721">
                  <c:v>5.25</c:v>
                </c:pt>
                <c:pt idx="4722">
                  <c:v>5.25</c:v>
                </c:pt>
                <c:pt idx="4723">
                  <c:v>5.25</c:v>
                </c:pt>
                <c:pt idx="4724">
                  <c:v>5.25</c:v>
                </c:pt>
                <c:pt idx="4725">
                  <c:v>5.25</c:v>
                </c:pt>
                <c:pt idx="4726">
                  <c:v>5.25</c:v>
                </c:pt>
                <c:pt idx="4727">
                  <c:v>5.25</c:v>
                </c:pt>
                <c:pt idx="4728">
                  <c:v>5.25</c:v>
                </c:pt>
                <c:pt idx="4729">
                  <c:v>5.25</c:v>
                </c:pt>
                <c:pt idx="4730">
                  <c:v>5.25</c:v>
                </c:pt>
                <c:pt idx="4731">
                  <c:v>5.25</c:v>
                </c:pt>
                <c:pt idx="4732">
                  <c:v>5.25</c:v>
                </c:pt>
                <c:pt idx="4733">
                  <c:v>5.25</c:v>
                </c:pt>
                <c:pt idx="4734">
                  <c:v>5.25</c:v>
                </c:pt>
                <c:pt idx="4735">
                  <c:v>5.25</c:v>
                </c:pt>
                <c:pt idx="4736">
                  <c:v>5.25</c:v>
                </c:pt>
                <c:pt idx="4737">
                  <c:v>5.25</c:v>
                </c:pt>
                <c:pt idx="4738">
                  <c:v>5.25</c:v>
                </c:pt>
                <c:pt idx="4739">
                  <c:v>5.25</c:v>
                </c:pt>
                <c:pt idx="4740">
                  <c:v>5.25</c:v>
                </c:pt>
                <c:pt idx="4741">
                  <c:v>5.25</c:v>
                </c:pt>
                <c:pt idx="4742">
                  <c:v>5.25</c:v>
                </c:pt>
                <c:pt idx="4743">
                  <c:v>5.25</c:v>
                </c:pt>
                <c:pt idx="4744">
                  <c:v>5.25</c:v>
                </c:pt>
                <c:pt idx="4745">
                  <c:v>5.25</c:v>
                </c:pt>
                <c:pt idx="4746">
                  <c:v>5.25</c:v>
                </c:pt>
                <c:pt idx="4747">
                  <c:v>5.25</c:v>
                </c:pt>
                <c:pt idx="4748">
                  <c:v>5.25</c:v>
                </c:pt>
                <c:pt idx="4749">
                  <c:v>5.25</c:v>
                </c:pt>
                <c:pt idx="4750">
                  <c:v>5.25</c:v>
                </c:pt>
                <c:pt idx="4751">
                  <c:v>5.25</c:v>
                </c:pt>
                <c:pt idx="4752">
                  <c:v>5.25</c:v>
                </c:pt>
                <c:pt idx="4753">
                  <c:v>5.25</c:v>
                </c:pt>
                <c:pt idx="4754">
                  <c:v>5.25</c:v>
                </c:pt>
                <c:pt idx="4755">
                  <c:v>5.25</c:v>
                </c:pt>
                <c:pt idx="4756">
                  <c:v>5.25</c:v>
                </c:pt>
                <c:pt idx="4757">
                  <c:v>5.25</c:v>
                </c:pt>
                <c:pt idx="4758">
                  <c:v>5.25</c:v>
                </c:pt>
                <c:pt idx="4759">
                  <c:v>5.25</c:v>
                </c:pt>
                <c:pt idx="4760">
                  <c:v>5.25</c:v>
                </c:pt>
                <c:pt idx="4761">
                  <c:v>5.25</c:v>
                </c:pt>
                <c:pt idx="4762">
                  <c:v>5.25</c:v>
                </c:pt>
                <c:pt idx="4763">
                  <c:v>5.25</c:v>
                </c:pt>
                <c:pt idx="4764">
                  <c:v>5.25</c:v>
                </c:pt>
                <c:pt idx="4765">
                  <c:v>5.25</c:v>
                </c:pt>
                <c:pt idx="4766">
                  <c:v>5.25</c:v>
                </c:pt>
                <c:pt idx="4767">
                  <c:v>5.25</c:v>
                </c:pt>
                <c:pt idx="4768">
                  <c:v>5.25</c:v>
                </c:pt>
                <c:pt idx="4769">
                  <c:v>5.25</c:v>
                </c:pt>
                <c:pt idx="4770">
                  <c:v>5.25</c:v>
                </c:pt>
                <c:pt idx="4771">
                  <c:v>5.25</c:v>
                </c:pt>
                <c:pt idx="4772">
                  <c:v>5.25</c:v>
                </c:pt>
                <c:pt idx="4773">
                  <c:v>5.25</c:v>
                </c:pt>
                <c:pt idx="4774">
                  <c:v>5.25</c:v>
                </c:pt>
                <c:pt idx="4775">
                  <c:v>5.25</c:v>
                </c:pt>
                <c:pt idx="4776">
                  <c:v>5.25</c:v>
                </c:pt>
                <c:pt idx="4777">
                  <c:v>5.25</c:v>
                </c:pt>
                <c:pt idx="4778">
                  <c:v>5.25</c:v>
                </c:pt>
                <c:pt idx="4779">
                  <c:v>5.25</c:v>
                </c:pt>
                <c:pt idx="4780">
                  <c:v>5.25</c:v>
                </c:pt>
                <c:pt idx="4781">
                  <c:v>5.25</c:v>
                </c:pt>
                <c:pt idx="4782">
                  <c:v>5.25</c:v>
                </c:pt>
                <c:pt idx="4783">
                  <c:v>5.25</c:v>
                </c:pt>
                <c:pt idx="4784">
                  <c:v>5.25</c:v>
                </c:pt>
                <c:pt idx="4785">
                  <c:v>5.25</c:v>
                </c:pt>
                <c:pt idx="4786">
                  <c:v>5.25</c:v>
                </c:pt>
                <c:pt idx="4787">
                  <c:v>5.25</c:v>
                </c:pt>
                <c:pt idx="4788">
                  <c:v>5.25</c:v>
                </c:pt>
                <c:pt idx="4789">
                  <c:v>5.25</c:v>
                </c:pt>
                <c:pt idx="4790">
                  <c:v>5.25</c:v>
                </c:pt>
                <c:pt idx="4791">
                  <c:v>5.25</c:v>
                </c:pt>
                <c:pt idx="4792">
                  <c:v>5.25</c:v>
                </c:pt>
                <c:pt idx="4793">
                  <c:v>5.25</c:v>
                </c:pt>
                <c:pt idx="4794">
                  <c:v>5.25</c:v>
                </c:pt>
                <c:pt idx="4795">
                  <c:v>5.25</c:v>
                </c:pt>
                <c:pt idx="4796">
                  <c:v>5.25</c:v>
                </c:pt>
                <c:pt idx="4797">
                  <c:v>5.25</c:v>
                </c:pt>
                <c:pt idx="4798">
                  <c:v>5.25</c:v>
                </c:pt>
                <c:pt idx="4799">
                  <c:v>5.25</c:v>
                </c:pt>
                <c:pt idx="4800">
                  <c:v>5.25</c:v>
                </c:pt>
                <c:pt idx="4801">
                  <c:v>5.25</c:v>
                </c:pt>
                <c:pt idx="4802">
                  <c:v>5.25</c:v>
                </c:pt>
                <c:pt idx="4803">
                  <c:v>5.25</c:v>
                </c:pt>
                <c:pt idx="4804">
                  <c:v>5.25</c:v>
                </c:pt>
                <c:pt idx="4805">
                  <c:v>5.25</c:v>
                </c:pt>
                <c:pt idx="4806">
                  <c:v>5.25</c:v>
                </c:pt>
                <c:pt idx="4807">
                  <c:v>5.25</c:v>
                </c:pt>
                <c:pt idx="4808">
                  <c:v>5.25</c:v>
                </c:pt>
                <c:pt idx="4809">
                  <c:v>5.25</c:v>
                </c:pt>
                <c:pt idx="4810">
                  <c:v>5.25</c:v>
                </c:pt>
                <c:pt idx="4811">
                  <c:v>5.25</c:v>
                </c:pt>
                <c:pt idx="4812">
                  <c:v>5.25</c:v>
                </c:pt>
                <c:pt idx="4813">
                  <c:v>5.25</c:v>
                </c:pt>
                <c:pt idx="4814">
                  <c:v>5.25</c:v>
                </c:pt>
                <c:pt idx="4815">
                  <c:v>5.25</c:v>
                </c:pt>
                <c:pt idx="4816">
                  <c:v>5.25</c:v>
                </c:pt>
                <c:pt idx="4817">
                  <c:v>5.25</c:v>
                </c:pt>
                <c:pt idx="4818">
                  <c:v>5.25</c:v>
                </c:pt>
                <c:pt idx="4819">
                  <c:v>5.25</c:v>
                </c:pt>
                <c:pt idx="4820">
                  <c:v>5.25</c:v>
                </c:pt>
                <c:pt idx="4821">
                  <c:v>5.25</c:v>
                </c:pt>
                <c:pt idx="4822">
                  <c:v>5.25</c:v>
                </c:pt>
                <c:pt idx="4823">
                  <c:v>5.25</c:v>
                </c:pt>
                <c:pt idx="4824">
                  <c:v>5.25</c:v>
                </c:pt>
                <c:pt idx="4825">
                  <c:v>5.25</c:v>
                </c:pt>
                <c:pt idx="4826">
                  <c:v>5.25</c:v>
                </c:pt>
                <c:pt idx="4827">
                  <c:v>5.25</c:v>
                </c:pt>
                <c:pt idx="4828">
                  <c:v>5.25</c:v>
                </c:pt>
                <c:pt idx="4829">
                  <c:v>5.25</c:v>
                </c:pt>
                <c:pt idx="4830">
                  <c:v>5.25</c:v>
                </c:pt>
                <c:pt idx="4831">
                  <c:v>5.25</c:v>
                </c:pt>
                <c:pt idx="4832">
                  <c:v>5.25</c:v>
                </c:pt>
                <c:pt idx="4833">
                  <c:v>5.25</c:v>
                </c:pt>
                <c:pt idx="4834">
                  <c:v>5.25</c:v>
                </c:pt>
                <c:pt idx="4835">
                  <c:v>5.25</c:v>
                </c:pt>
                <c:pt idx="4836">
                  <c:v>5.25</c:v>
                </c:pt>
                <c:pt idx="4837">
                  <c:v>5.25</c:v>
                </c:pt>
                <c:pt idx="4838">
                  <c:v>5.25</c:v>
                </c:pt>
              </c:numCache>
            </c:numRef>
          </c:val>
          <c:smooth val="0"/>
          <c:extLst>
            <c:ext xmlns:c16="http://schemas.microsoft.com/office/drawing/2014/chart" uri="{C3380CC4-5D6E-409C-BE32-E72D297353CC}">
              <c16:uniqueId val="{00000003-1B00-784C-8053-4A67DC611909}"/>
            </c:ext>
          </c:extLst>
        </c:ser>
        <c:dLbls>
          <c:showLegendKey val="0"/>
          <c:showVal val="0"/>
          <c:showCatName val="0"/>
          <c:showSerName val="0"/>
          <c:showPercent val="0"/>
          <c:showBubbleSize val="0"/>
        </c:dLbls>
        <c:smooth val="0"/>
        <c:axId val="2111320959"/>
        <c:axId val="1373798127"/>
      </c:lineChart>
      <c:dateAx>
        <c:axId val="2111320959"/>
        <c:scaling>
          <c:orientation val="minMax"/>
        </c:scaling>
        <c:delete val="0"/>
        <c:axPos val="b"/>
        <c:numFmt formatCode="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373798127"/>
        <c:crosses val="autoZero"/>
        <c:auto val="1"/>
        <c:lblOffset val="100"/>
        <c:baseTimeUnit val="days"/>
        <c:majorUnit val="2"/>
        <c:majorTimeUnit val="years"/>
      </c:dateAx>
      <c:valAx>
        <c:axId val="1373798127"/>
        <c:scaling>
          <c:orientation val="minMax"/>
          <c:max val="6"/>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2111320959"/>
        <c:crosses val="autoZero"/>
        <c:crossBetween val="between"/>
        <c:majorUnit val="1.5"/>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9042670915498391E-2"/>
          <c:y val="9.2902373985828485E-2"/>
          <c:w val="0.90598157927152301"/>
          <c:h val="0.7398916323205923"/>
        </c:manualLayout>
      </c:layout>
      <c:lineChart>
        <c:grouping val="standard"/>
        <c:varyColors val="0"/>
        <c:ser>
          <c:idx val="0"/>
          <c:order val="0"/>
          <c:tx>
            <c:strRef>
              <c:f>Sheet1!$B$1</c:f>
              <c:strCache>
                <c:ptCount val="1"/>
                <c:pt idx="0">
                  <c:v>Tesouro 10 anos</c:v>
                </c:pt>
              </c:strCache>
            </c:strRef>
          </c:tx>
          <c:spPr>
            <a:ln w="19050" cap="rnd">
              <a:solidFill>
                <a:srgbClr val="1A1A13"/>
              </a:solidFill>
              <a:round/>
            </a:ln>
            <a:effectLst/>
          </c:spPr>
          <c:marker>
            <c:symbol val="none"/>
          </c:marker>
          <c:dLbls>
            <c:dLbl>
              <c:idx val="3327"/>
              <c:layout>
                <c:manualLayout>
                  <c:x val="0"/>
                  <c:y val="9.411462469631977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48CD-E340-8349-A4296BDFA57B}"/>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75000"/>
                        <a:lumOff val="25000"/>
                      </a:schemeClr>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Sheet1!$A$2:$A$3330</c:f>
              <c:numCache>
                <c:formatCode>m/d/yy</c:formatCode>
                <c:ptCount val="3329"/>
                <c:pt idx="0">
                  <c:v>40546</c:v>
                </c:pt>
                <c:pt idx="1">
                  <c:v>40547</c:v>
                </c:pt>
                <c:pt idx="2">
                  <c:v>40548</c:v>
                </c:pt>
                <c:pt idx="3">
                  <c:v>40549</c:v>
                </c:pt>
                <c:pt idx="4">
                  <c:v>40550</c:v>
                </c:pt>
                <c:pt idx="5">
                  <c:v>40553</c:v>
                </c:pt>
                <c:pt idx="6">
                  <c:v>40554</c:v>
                </c:pt>
                <c:pt idx="7">
                  <c:v>40555</c:v>
                </c:pt>
                <c:pt idx="8">
                  <c:v>40556</c:v>
                </c:pt>
                <c:pt idx="9">
                  <c:v>40557</c:v>
                </c:pt>
                <c:pt idx="10">
                  <c:v>40561</c:v>
                </c:pt>
                <c:pt idx="11">
                  <c:v>40562</c:v>
                </c:pt>
                <c:pt idx="12">
                  <c:v>40563</c:v>
                </c:pt>
                <c:pt idx="13">
                  <c:v>40564</c:v>
                </c:pt>
                <c:pt idx="14">
                  <c:v>40567</c:v>
                </c:pt>
                <c:pt idx="15">
                  <c:v>40568</c:v>
                </c:pt>
                <c:pt idx="16">
                  <c:v>40569</c:v>
                </c:pt>
                <c:pt idx="17">
                  <c:v>40570</c:v>
                </c:pt>
                <c:pt idx="18">
                  <c:v>40571</c:v>
                </c:pt>
                <c:pt idx="19">
                  <c:v>40574</c:v>
                </c:pt>
                <c:pt idx="20">
                  <c:v>40575</c:v>
                </c:pt>
                <c:pt idx="21">
                  <c:v>40576</c:v>
                </c:pt>
                <c:pt idx="22">
                  <c:v>40577</c:v>
                </c:pt>
                <c:pt idx="23">
                  <c:v>40578</c:v>
                </c:pt>
                <c:pt idx="24">
                  <c:v>40581</c:v>
                </c:pt>
                <c:pt idx="25">
                  <c:v>40582</c:v>
                </c:pt>
                <c:pt idx="26">
                  <c:v>40583</c:v>
                </c:pt>
                <c:pt idx="27">
                  <c:v>40584</c:v>
                </c:pt>
                <c:pt idx="28">
                  <c:v>40585</c:v>
                </c:pt>
                <c:pt idx="29">
                  <c:v>40588</c:v>
                </c:pt>
                <c:pt idx="30">
                  <c:v>40589</c:v>
                </c:pt>
                <c:pt idx="31">
                  <c:v>40590</c:v>
                </c:pt>
                <c:pt idx="32">
                  <c:v>40591</c:v>
                </c:pt>
                <c:pt idx="33">
                  <c:v>40592</c:v>
                </c:pt>
                <c:pt idx="34">
                  <c:v>40596</c:v>
                </c:pt>
                <c:pt idx="35">
                  <c:v>40597</c:v>
                </c:pt>
                <c:pt idx="36">
                  <c:v>40598</c:v>
                </c:pt>
                <c:pt idx="37">
                  <c:v>40599</c:v>
                </c:pt>
                <c:pt idx="38">
                  <c:v>40602</c:v>
                </c:pt>
                <c:pt idx="39">
                  <c:v>40603</c:v>
                </c:pt>
                <c:pt idx="40">
                  <c:v>40604</c:v>
                </c:pt>
                <c:pt idx="41">
                  <c:v>40605</c:v>
                </c:pt>
                <c:pt idx="42">
                  <c:v>40606</c:v>
                </c:pt>
                <c:pt idx="43">
                  <c:v>40609</c:v>
                </c:pt>
                <c:pt idx="44">
                  <c:v>40610</c:v>
                </c:pt>
                <c:pt idx="45">
                  <c:v>40611</c:v>
                </c:pt>
                <c:pt idx="46">
                  <c:v>40612</c:v>
                </c:pt>
                <c:pt idx="47">
                  <c:v>40613</c:v>
                </c:pt>
                <c:pt idx="48">
                  <c:v>40616</c:v>
                </c:pt>
                <c:pt idx="49">
                  <c:v>40617</c:v>
                </c:pt>
                <c:pt idx="50">
                  <c:v>40618</c:v>
                </c:pt>
                <c:pt idx="51">
                  <c:v>40619</c:v>
                </c:pt>
                <c:pt idx="52">
                  <c:v>40620</c:v>
                </c:pt>
                <c:pt idx="53">
                  <c:v>40623</c:v>
                </c:pt>
                <c:pt idx="54">
                  <c:v>40624</c:v>
                </c:pt>
                <c:pt idx="55">
                  <c:v>40625</c:v>
                </c:pt>
                <c:pt idx="56">
                  <c:v>40626</c:v>
                </c:pt>
                <c:pt idx="57">
                  <c:v>40627</c:v>
                </c:pt>
                <c:pt idx="58">
                  <c:v>40630</c:v>
                </c:pt>
                <c:pt idx="59">
                  <c:v>40631</c:v>
                </c:pt>
                <c:pt idx="60">
                  <c:v>40632</c:v>
                </c:pt>
                <c:pt idx="61">
                  <c:v>40633</c:v>
                </c:pt>
                <c:pt idx="62">
                  <c:v>40634</c:v>
                </c:pt>
                <c:pt idx="63">
                  <c:v>40637</c:v>
                </c:pt>
                <c:pt idx="64">
                  <c:v>40638</c:v>
                </c:pt>
                <c:pt idx="65">
                  <c:v>40639</c:v>
                </c:pt>
                <c:pt idx="66">
                  <c:v>40640</c:v>
                </c:pt>
                <c:pt idx="67">
                  <c:v>40641</c:v>
                </c:pt>
                <c:pt idx="68">
                  <c:v>40644</c:v>
                </c:pt>
                <c:pt idx="69">
                  <c:v>40645</c:v>
                </c:pt>
                <c:pt idx="70">
                  <c:v>40646</c:v>
                </c:pt>
                <c:pt idx="71">
                  <c:v>40647</c:v>
                </c:pt>
                <c:pt idx="72">
                  <c:v>40648</c:v>
                </c:pt>
                <c:pt idx="73">
                  <c:v>40651</c:v>
                </c:pt>
                <c:pt idx="74">
                  <c:v>40652</c:v>
                </c:pt>
                <c:pt idx="75">
                  <c:v>40653</c:v>
                </c:pt>
                <c:pt idx="76">
                  <c:v>40654</c:v>
                </c:pt>
                <c:pt idx="77">
                  <c:v>40658</c:v>
                </c:pt>
                <c:pt idx="78">
                  <c:v>40659</c:v>
                </c:pt>
                <c:pt idx="79">
                  <c:v>40660</c:v>
                </c:pt>
                <c:pt idx="80">
                  <c:v>40661</c:v>
                </c:pt>
                <c:pt idx="81">
                  <c:v>40662</c:v>
                </c:pt>
                <c:pt idx="82">
                  <c:v>40665</c:v>
                </c:pt>
                <c:pt idx="83">
                  <c:v>40666</c:v>
                </c:pt>
                <c:pt idx="84">
                  <c:v>40667</c:v>
                </c:pt>
                <c:pt idx="85">
                  <c:v>40668</c:v>
                </c:pt>
                <c:pt idx="86">
                  <c:v>40669</c:v>
                </c:pt>
                <c:pt idx="87">
                  <c:v>40672</c:v>
                </c:pt>
                <c:pt idx="88">
                  <c:v>40673</c:v>
                </c:pt>
                <c:pt idx="89">
                  <c:v>40674</c:v>
                </c:pt>
                <c:pt idx="90">
                  <c:v>40675</c:v>
                </c:pt>
                <c:pt idx="91">
                  <c:v>40676</c:v>
                </c:pt>
                <c:pt idx="92">
                  <c:v>40679</c:v>
                </c:pt>
                <c:pt idx="93">
                  <c:v>40680</c:v>
                </c:pt>
                <c:pt idx="94">
                  <c:v>40681</c:v>
                </c:pt>
                <c:pt idx="95">
                  <c:v>40682</c:v>
                </c:pt>
                <c:pt idx="96">
                  <c:v>40683</c:v>
                </c:pt>
                <c:pt idx="97">
                  <c:v>40686</c:v>
                </c:pt>
                <c:pt idx="98">
                  <c:v>40687</c:v>
                </c:pt>
                <c:pt idx="99">
                  <c:v>40688</c:v>
                </c:pt>
                <c:pt idx="100">
                  <c:v>40689</c:v>
                </c:pt>
                <c:pt idx="101">
                  <c:v>40690</c:v>
                </c:pt>
                <c:pt idx="102">
                  <c:v>40694</c:v>
                </c:pt>
                <c:pt idx="103">
                  <c:v>40695</c:v>
                </c:pt>
                <c:pt idx="104">
                  <c:v>40696</c:v>
                </c:pt>
                <c:pt idx="105">
                  <c:v>40697</c:v>
                </c:pt>
                <c:pt idx="106">
                  <c:v>40700</c:v>
                </c:pt>
                <c:pt idx="107">
                  <c:v>40701</c:v>
                </c:pt>
                <c:pt idx="108">
                  <c:v>40702</c:v>
                </c:pt>
                <c:pt idx="109">
                  <c:v>40703</c:v>
                </c:pt>
                <c:pt idx="110">
                  <c:v>40704</c:v>
                </c:pt>
                <c:pt idx="111">
                  <c:v>40707</c:v>
                </c:pt>
                <c:pt idx="112">
                  <c:v>40708</c:v>
                </c:pt>
                <c:pt idx="113">
                  <c:v>40709</c:v>
                </c:pt>
                <c:pt idx="114">
                  <c:v>40710</c:v>
                </c:pt>
                <c:pt idx="115">
                  <c:v>40711</c:v>
                </c:pt>
                <c:pt idx="116">
                  <c:v>40714</c:v>
                </c:pt>
                <c:pt idx="117">
                  <c:v>40715</c:v>
                </c:pt>
                <c:pt idx="118">
                  <c:v>40716</c:v>
                </c:pt>
                <c:pt idx="119">
                  <c:v>40717</c:v>
                </c:pt>
                <c:pt idx="120">
                  <c:v>40718</c:v>
                </c:pt>
                <c:pt idx="121">
                  <c:v>40721</c:v>
                </c:pt>
                <c:pt idx="122">
                  <c:v>40722</c:v>
                </c:pt>
                <c:pt idx="123">
                  <c:v>40723</c:v>
                </c:pt>
                <c:pt idx="124">
                  <c:v>40724</c:v>
                </c:pt>
                <c:pt idx="125">
                  <c:v>40725</c:v>
                </c:pt>
                <c:pt idx="126">
                  <c:v>40729</c:v>
                </c:pt>
                <c:pt idx="127">
                  <c:v>40730</c:v>
                </c:pt>
                <c:pt idx="128">
                  <c:v>40731</c:v>
                </c:pt>
                <c:pt idx="129">
                  <c:v>40732</c:v>
                </c:pt>
                <c:pt idx="130">
                  <c:v>40735</c:v>
                </c:pt>
                <c:pt idx="131">
                  <c:v>40736</c:v>
                </c:pt>
                <c:pt idx="132">
                  <c:v>40737</c:v>
                </c:pt>
                <c:pt idx="133">
                  <c:v>40738</c:v>
                </c:pt>
                <c:pt idx="134">
                  <c:v>40739</c:v>
                </c:pt>
                <c:pt idx="135">
                  <c:v>40742</c:v>
                </c:pt>
                <c:pt idx="136">
                  <c:v>40743</c:v>
                </c:pt>
                <c:pt idx="137">
                  <c:v>40744</c:v>
                </c:pt>
                <c:pt idx="138">
                  <c:v>40745</c:v>
                </c:pt>
                <c:pt idx="139">
                  <c:v>40746</c:v>
                </c:pt>
                <c:pt idx="140">
                  <c:v>40749</c:v>
                </c:pt>
                <c:pt idx="141">
                  <c:v>40750</c:v>
                </c:pt>
                <c:pt idx="142">
                  <c:v>40751</c:v>
                </c:pt>
                <c:pt idx="143">
                  <c:v>40752</c:v>
                </c:pt>
                <c:pt idx="144">
                  <c:v>40753</c:v>
                </c:pt>
                <c:pt idx="145">
                  <c:v>40756</c:v>
                </c:pt>
                <c:pt idx="146">
                  <c:v>40757</c:v>
                </c:pt>
                <c:pt idx="147">
                  <c:v>40758</c:v>
                </c:pt>
                <c:pt idx="148">
                  <c:v>40759</c:v>
                </c:pt>
                <c:pt idx="149">
                  <c:v>40760</c:v>
                </c:pt>
                <c:pt idx="150">
                  <c:v>40763</c:v>
                </c:pt>
                <c:pt idx="151">
                  <c:v>40764</c:v>
                </c:pt>
                <c:pt idx="152">
                  <c:v>40765</c:v>
                </c:pt>
                <c:pt idx="153">
                  <c:v>40766</c:v>
                </c:pt>
                <c:pt idx="154">
                  <c:v>40767</c:v>
                </c:pt>
                <c:pt idx="155">
                  <c:v>40770</c:v>
                </c:pt>
                <c:pt idx="156">
                  <c:v>40771</c:v>
                </c:pt>
                <c:pt idx="157">
                  <c:v>40772</c:v>
                </c:pt>
                <c:pt idx="158">
                  <c:v>40773</c:v>
                </c:pt>
                <c:pt idx="159">
                  <c:v>40774</c:v>
                </c:pt>
                <c:pt idx="160">
                  <c:v>40777</c:v>
                </c:pt>
                <c:pt idx="161">
                  <c:v>40778</c:v>
                </c:pt>
                <c:pt idx="162">
                  <c:v>40779</c:v>
                </c:pt>
                <c:pt idx="163">
                  <c:v>40780</c:v>
                </c:pt>
                <c:pt idx="164">
                  <c:v>40781</c:v>
                </c:pt>
                <c:pt idx="165">
                  <c:v>40784</c:v>
                </c:pt>
                <c:pt idx="166">
                  <c:v>40785</c:v>
                </c:pt>
                <c:pt idx="167">
                  <c:v>40786</c:v>
                </c:pt>
                <c:pt idx="168">
                  <c:v>40787</c:v>
                </c:pt>
                <c:pt idx="169">
                  <c:v>40788</c:v>
                </c:pt>
                <c:pt idx="170">
                  <c:v>40792</c:v>
                </c:pt>
                <c:pt idx="171">
                  <c:v>40793</c:v>
                </c:pt>
                <c:pt idx="172">
                  <c:v>40794</c:v>
                </c:pt>
                <c:pt idx="173">
                  <c:v>40795</c:v>
                </c:pt>
                <c:pt idx="174">
                  <c:v>40798</c:v>
                </c:pt>
                <c:pt idx="175">
                  <c:v>40799</c:v>
                </c:pt>
                <c:pt idx="176">
                  <c:v>40800</c:v>
                </c:pt>
                <c:pt idx="177">
                  <c:v>40801</c:v>
                </c:pt>
                <c:pt idx="178">
                  <c:v>40802</c:v>
                </c:pt>
                <c:pt idx="179">
                  <c:v>40805</c:v>
                </c:pt>
                <c:pt idx="180">
                  <c:v>40806</c:v>
                </c:pt>
                <c:pt idx="181">
                  <c:v>40807</c:v>
                </c:pt>
                <c:pt idx="182">
                  <c:v>40808</c:v>
                </c:pt>
                <c:pt idx="183">
                  <c:v>40809</c:v>
                </c:pt>
                <c:pt idx="184">
                  <c:v>40812</c:v>
                </c:pt>
                <c:pt idx="185">
                  <c:v>40813</c:v>
                </c:pt>
                <c:pt idx="186">
                  <c:v>40814</c:v>
                </c:pt>
                <c:pt idx="187">
                  <c:v>40815</c:v>
                </c:pt>
                <c:pt idx="188">
                  <c:v>40816</c:v>
                </c:pt>
                <c:pt idx="189">
                  <c:v>40819</c:v>
                </c:pt>
                <c:pt idx="190">
                  <c:v>40820</c:v>
                </c:pt>
                <c:pt idx="191">
                  <c:v>40821</c:v>
                </c:pt>
                <c:pt idx="192">
                  <c:v>40822</c:v>
                </c:pt>
                <c:pt idx="193">
                  <c:v>40823</c:v>
                </c:pt>
                <c:pt idx="194">
                  <c:v>40826</c:v>
                </c:pt>
                <c:pt idx="195">
                  <c:v>40827</c:v>
                </c:pt>
                <c:pt idx="196">
                  <c:v>40828</c:v>
                </c:pt>
                <c:pt idx="197">
                  <c:v>40829</c:v>
                </c:pt>
                <c:pt idx="198">
                  <c:v>40830</c:v>
                </c:pt>
                <c:pt idx="199">
                  <c:v>40833</c:v>
                </c:pt>
                <c:pt idx="200">
                  <c:v>40834</c:v>
                </c:pt>
                <c:pt idx="201">
                  <c:v>40835</c:v>
                </c:pt>
                <c:pt idx="202">
                  <c:v>40836</c:v>
                </c:pt>
                <c:pt idx="203">
                  <c:v>40837</c:v>
                </c:pt>
                <c:pt idx="204">
                  <c:v>40840</c:v>
                </c:pt>
                <c:pt idx="205">
                  <c:v>40841</c:v>
                </c:pt>
                <c:pt idx="206">
                  <c:v>40842</c:v>
                </c:pt>
                <c:pt idx="207">
                  <c:v>40843</c:v>
                </c:pt>
                <c:pt idx="208">
                  <c:v>40844</c:v>
                </c:pt>
                <c:pt idx="209">
                  <c:v>40847</c:v>
                </c:pt>
                <c:pt idx="210">
                  <c:v>40848</c:v>
                </c:pt>
                <c:pt idx="211">
                  <c:v>40849</c:v>
                </c:pt>
                <c:pt idx="212">
                  <c:v>40850</c:v>
                </c:pt>
                <c:pt idx="213">
                  <c:v>40851</c:v>
                </c:pt>
                <c:pt idx="214">
                  <c:v>40854</c:v>
                </c:pt>
                <c:pt idx="215">
                  <c:v>40855</c:v>
                </c:pt>
                <c:pt idx="216">
                  <c:v>40856</c:v>
                </c:pt>
                <c:pt idx="217">
                  <c:v>40857</c:v>
                </c:pt>
                <c:pt idx="218">
                  <c:v>40858</c:v>
                </c:pt>
                <c:pt idx="219">
                  <c:v>40861</c:v>
                </c:pt>
                <c:pt idx="220">
                  <c:v>40862</c:v>
                </c:pt>
                <c:pt idx="221">
                  <c:v>40863</c:v>
                </c:pt>
                <c:pt idx="222">
                  <c:v>40864</c:v>
                </c:pt>
                <c:pt idx="223">
                  <c:v>40865</c:v>
                </c:pt>
                <c:pt idx="224">
                  <c:v>40868</c:v>
                </c:pt>
                <c:pt idx="225">
                  <c:v>40869</c:v>
                </c:pt>
                <c:pt idx="226">
                  <c:v>40870</c:v>
                </c:pt>
                <c:pt idx="227">
                  <c:v>40872</c:v>
                </c:pt>
                <c:pt idx="228">
                  <c:v>40875</c:v>
                </c:pt>
                <c:pt idx="229">
                  <c:v>40876</c:v>
                </c:pt>
                <c:pt idx="230">
                  <c:v>40877</c:v>
                </c:pt>
                <c:pt idx="231">
                  <c:v>40878</c:v>
                </c:pt>
                <c:pt idx="232">
                  <c:v>40879</c:v>
                </c:pt>
                <c:pt idx="233">
                  <c:v>40882</c:v>
                </c:pt>
                <c:pt idx="234">
                  <c:v>40883</c:v>
                </c:pt>
                <c:pt idx="235">
                  <c:v>40884</c:v>
                </c:pt>
                <c:pt idx="236">
                  <c:v>40885</c:v>
                </c:pt>
                <c:pt idx="237">
                  <c:v>40886</c:v>
                </c:pt>
                <c:pt idx="238">
                  <c:v>40889</c:v>
                </c:pt>
                <c:pt idx="239">
                  <c:v>40890</c:v>
                </c:pt>
                <c:pt idx="240">
                  <c:v>40891</c:v>
                </c:pt>
                <c:pt idx="241">
                  <c:v>40892</c:v>
                </c:pt>
                <c:pt idx="242">
                  <c:v>40893</c:v>
                </c:pt>
                <c:pt idx="243">
                  <c:v>40896</c:v>
                </c:pt>
                <c:pt idx="244">
                  <c:v>40897</c:v>
                </c:pt>
                <c:pt idx="245">
                  <c:v>40898</c:v>
                </c:pt>
                <c:pt idx="246">
                  <c:v>40899</c:v>
                </c:pt>
                <c:pt idx="247">
                  <c:v>40900</c:v>
                </c:pt>
                <c:pt idx="248">
                  <c:v>40904</c:v>
                </c:pt>
                <c:pt idx="249">
                  <c:v>40905</c:v>
                </c:pt>
                <c:pt idx="250">
                  <c:v>40906</c:v>
                </c:pt>
                <c:pt idx="251">
                  <c:v>40907</c:v>
                </c:pt>
                <c:pt idx="252">
                  <c:v>40911</c:v>
                </c:pt>
                <c:pt idx="253">
                  <c:v>40912</c:v>
                </c:pt>
                <c:pt idx="254">
                  <c:v>40913</c:v>
                </c:pt>
                <c:pt idx="255">
                  <c:v>40914</c:v>
                </c:pt>
                <c:pt idx="256">
                  <c:v>40917</c:v>
                </c:pt>
                <c:pt idx="257">
                  <c:v>40918</c:v>
                </c:pt>
                <c:pt idx="258">
                  <c:v>40919</c:v>
                </c:pt>
                <c:pt idx="259">
                  <c:v>40920</c:v>
                </c:pt>
                <c:pt idx="260">
                  <c:v>40921</c:v>
                </c:pt>
                <c:pt idx="261">
                  <c:v>40925</c:v>
                </c:pt>
                <c:pt idx="262">
                  <c:v>40926</c:v>
                </c:pt>
                <c:pt idx="263">
                  <c:v>40927</c:v>
                </c:pt>
                <c:pt idx="264">
                  <c:v>40928</c:v>
                </c:pt>
                <c:pt idx="265">
                  <c:v>40931</c:v>
                </c:pt>
                <c:pt idx="266">
                  <c:v>40932</c:v>
                </c:pt>
                <c:pt idx="267">
                  <c:v>40933</c:v>
                </c:pt>
                <c:pt idx="268">
                  <c:v>40934</c:v>
                </c:pt>
                <c:pt idx="269">
                  <c:v>40935</c:v>
                </c:pt>
                <c:pt idx="270">
                  <c:v>40938</c:v>
                </c:pt>
                <c:pt idx="271">
                  <c:v>40939</c:v>
                </c:pt>
                <c:pt idx="272">
                  <c:v>40940</c:v>
                </c:pt>
                <c:pt idx="273">
                  <c:v>40941</c:v>
                </c:pt>
                <c:pt idx="274">
                  <c:v>40942</c:v>
                </c:pt>
                <c:pt idx="275">
                  <c:v>40945</c:v>
                </c:pt>
                <c:pt idx="276">
                  <c:v>40946</c:v>
                </c:pt>
                <c:pt idx="277">
                  <c:v>40947</c:v>
                </c:pt>
                <c:pt idx="278">
                  <c:v>40948</c:v>
                </c:pt>
                <c:pt idx="279">
                  <c:v>40949</c:v>
                </c:pt>
                <c:pt idx="280">
                  <c:v>40952</c:v>
                </c:pt>
                <c:pt idx="281">
                  <c:v>40953</c:v>
                </c:pt>
                <c:pt idx="282">
                  <c:v>40954</c:v>
                </c:pt>
                <c:pt idx="283">
                  <c:v>40955</c:v>
                </c:pt>
                <c:pt idx="284">
                  <c:v>40956</c:v>
                </c:pt>
                <c:pt idx="285">
                  <c:v>40960</c:v>
                </c:pt>
                <c:pt idx="286">
                  <c:v>40961</c:v>
                </c:pt>
                <c:pt idx="287">
                  <c:v>40962</c:v>
                </c:pt>
                <c:pt idx="288">
                  <c:v>40963</c:v>
                </c:pt>
                <c:pt idx="289">
                  <c:v>40966</c:v>
                </c:pt>
                <c:pt idx="290">
                  <c:v>40967</c:v>
                </c:pt>
                <c:pt idx="291">
                  <c:v>40968</c:v>
                </c:pt>
                <c:pt idx="292">
                  <c:v>40969</c:v>
                </c:pt>
                <c:pt idx="293">
                  <c:v>40970</c:v>
                </c:pt>
                <c:pt idx="294">
                  <c:v>40973</c:v>
                </c:pt>
                <c:pt idx="295">
                  <c:v>40974</c:v>
                </c:pt>
                <c:pt idx="296">
                  <c:v>40975</c:v>
                </c:pt>
                <c:pt idx="297">
                  <c:v>40976</c:v>
                </c:pt>
                <c:pt idx="298">
                  <c:v>40977</c:v>
                </c:pt>
                <c:pt idx="299">
                  <c:v>40980</c:v>
                </c:pt>
                <c:pt idx="300">
                  <c:v>40981</c:v>
                </c:pt>
                <c:pt idx="301">
                  <c:v>40982</c:v>
                </c:pt>
                <c:pt idx="302">
                  <c:v>40983</c:v>
                </c:pt>
                <c:pt idx="303">
                  <c:v>40984</c:v>
                </c:pt>
                <c:pt idx="304">
                  <c:v>40987</c:v>
                </c:pt>
                <c:pt idx="305">
                  <c:v>40988</c:v>
                </c:pt>
                <c:pt idx="306">
                  <c:v>40989</c:v>
                </c:pt>
                <c:pt idx="307">
                  <c:v>40990</c:v>
                </c:pt>
                <c:pt idx="308">
                  <c:v>40991</c:v>
                </c:pt>
                <c:pt idx="309">
                  <c:v>40994</c:v>
                </c:pt>
                <c:pt idx="310">
                  <c:v>40995</c:v>
                </c:pt>
                <c:pt idx="311">
                  <c:v>40996</c:v>
                </c:pt>
                <c:pt idx="312">
                  <c:v>40997</c:v>
                </c:pt>
                <c:pt idx="313">
                  <c:v>40998</c:v>
                </c:pt>
                <c:pt idx="314">
                  <c:v>41001</c:v>
                </c:pt>
                <c:pt idx="315">
                  <c:v>41002</c:v>
                </c:pt>
                <c:pt idx="316">
                  <c:v>41003</c:v>
                </c:pt>
                <c:pt idx="317">
                  <c:v>41004</c:v>
                </c:pt>
                <c:pt idx="318">
                  <c:v>41008</c:v>
                </c:pt>
                <c:pt idx="319">
                  <c:v>41009</c:v>
                </c:pt>
                <c:pt idx="320">
                  <c:v>41010</c:v>
                </c:pt>
                <c:pt idx="321">
                  <c:v>41011</c:v>
                </c:pt>
                <c:pt idx="322">
                  <c:v>41012</c:v>
                </c:pt>
                <c:pt idx="323">
                  <c:v>41015</c:v>
                </c:pt>
                <c:pt idx="324">
                  <c:v>41016</c:v>
                </c:pt>
                <c:pt idx="325">
                  <c:v>41017</c:v>
                </c:pt>
                <c:pt idx="326">
                  <c:v>41018</c:v>
                </c:pt>
                <c:pt idx="327">
                  <c:v>41019</c:v>
                </c:pt>
                <c:pt idx="328">
                  <c:v>41022</c:v>
                </c:pt>
                <c:pt idx="329">
                  <c:v>41023</c:v>
                </c:pt>
                <c:pt idx="330">
                  <c:v>41024</c:v>
                </c:pt>
                <c:pt idx="331">
                  <c:v>41025</c:v>
                </c:pt>
                <c:pt idx="332">
                  <c:v>41026</c:v>
                </c:pt>
                <c:pt idx="333">
                  <c:v>41029</c:v>
                </c:pt>
                <c:pt idx="334">
                  <c:v>41030</c:v>
                </c:pt>
                <c:pt idx="335">
                  <c:v>41031</c:v>
                </c:pt>
                <c:pt idx="336">
                  <c:v>41032</c:v>
                </c:pt>
                <c:pt idx="337">
                  <c:v>41033</c:v>
                </c:pt>
                <c:pt idx="338">
                  <c:v>41036</c:v>
                </c:pt>
                <c:pt idx="339">
                  <c:v>41037</c:v>
                </c:pt>
                <c:pt idx="340">
                  <c:v>41038</c:v>
                </c:pt>
                <c:pt idx="341">
                  <c:v>41039</c:v>
                </c:pt>
                <c:pt idx="342">
                  <c:v>41040</c:v>
                </c:pt>
                <c:pt idx="343">
                  <c:v>41043</c:v>
                </c:pt>
                <c:pt idx="344">
                  <c:v>41044</c:v>
                </c:pt>
                <c:pt idx="345">
                  <c:v>41045</c:v>
                </c:pt>
                <c:pt idx="346">
                  <c:v>41046</c:v>
                </c:pt>
                <c:pt idx="347">
                  <c:v>41047</c:v>
                </c:pt>
                <c:pt idx="348">
                  <c:v>41050</c:v>
                </c:pt>
                <c:pt idx="349">
                  <c:v>41051</c:v>
                </c:pt>
                <c:pt idx="350">
                  <c:v>41052</c:v>
                </c:pt>
                <c:pt idx="351">
                  <c:v>41053</c:v>
                </c:pt>
                <c:pt idx="352">
                  <c:v>41054</c:v>
                </c:pt>
                <c:pt idx="353">
                  <c:v>41058</c:v>
                </c:pt>
                <c:pt idx="354">
                  <c:v>41059</c:v>
                </c:pt>
                <c:pt idx="355">
                  <c:v>41060</c:v>
                </c:pt>
                <c:pt idx="356">
                  <c:v>41061</c:v>
                </c:pt>
                <c:pt idx="357">
                  <c:v>41064</c:v>
                </c:pt>
                <c:pt idx="358">
                  <c:v>41065</c:v>
                </c:pt>
                <c:pt idx="359">
                  <c:v>41066</c:v>
                </c:pt>
                <c:pt idx="360">
                  <c:v>41067</c:v>
                </c:pt>
                <c:pt idx="361">
                  <c:v>41068</c:v>
                </c:pt>
                <c:pt idx="362">
                  <c:v>41071</c:v>
                </c:pt>
                <c:pt idx="363">
                  <c:v>41072</c:v>
                </c:pt>
                <c:pt idx="364">
                  <c:v>41073</c:v>
                </c:pt>
                <c:pt idx="365">
                  <c:v>41074</c:v>
                </c:pt>
                <c:pt idx="366">
                  <c:v>41075</c:v>
                </c:pt>
                <c:pt idx="367">
                  <c:v>41078</c:v>
                </c:pt>
                <c:pt idx="368">
                  <c:v>41079</c:v>
                </c:pt>
                <c:pt idx="369">
                  <c:v>41080</c:v>
                </c:pt>
                <c:pt idx="370">
                  <c:v>41081</c:v>
                </c:pt>
                <c:pt idx="371">
                  <c:v>41082</c:v>
                </c:pt>
                <c:pt idx="372">
                  <c:v>41085</c:v>
                </c:pt>
                <c:pt idx="373">
                  <c:v>41086</c:v>
                </c:pt>
                <c:pt idx="374">
                  <c:v>41087</c:v>
                </c:pt>
                <c:pt idx="375">
                  <c:v>41088</c:v>
                </c:pt>
                <c:pt idx="376">
                  <c:v>41089</c:v>
                </c:pt>
                <c:pt idx="377">
                  <c:v>41092</c:v>
                </c:pt>
                <c:pt idx="378">
                  <c:v>41093</c:v>
                </c:pt>
                <c:pt idx="379">
                  <c:v>41095</c:v>
                </c:pt>
                <c:pt idx="380">
                  <c:v>41096</c:v>
                </c:pt>
                <c:pt idx="381">
                  <c:v>41099</c:v>
                </c:pt>
                <c:pt idx="382">
                  <c:v>41100</c:v>
                </c:pt>
                <c:pt idx="383">
                  <c:v>41101</c:v>
                </c:pt>
                <c:pt idx="384">
                  <c:v>41102</c:v>
                </c:pt>
                <c:pt idx="385">
                  <c:v>41103</c:v>
                </c:pt>
                <c:pt idx="386">
                  <c:v>41106</c:v>
                </c:pt>
                <c:pt idx="387">
                  <c:v>41107</c:v>
                </c:pt>
                <c:pt idx="388">
                  <c:v>41108</c:v>
                </c:pt>
                <c:pt idx="389">
                  <c:v>41109</c:v>
                </c:pt>
                <c:pt idx="390">
                  <c:v>41110</c:v>
                </c:pt>
                <c:pt idx="391">
                  <c:v>41113</c:v>
                </c:pt>
                <c:pt idx="392">
                  <c:v>41114</c:v>
                </c:pt>
                <c:pt idx="393">
                  <c:v>41115</c:v>
                </c:pt>
                <c:pt idx="394">
                  <c:v>41116</c:v>
                </c:pt>
                <c:pt idx="395">
                  <c:v>41117</c:v>
                </c:pt>
                <c:pt idx="396">
                  <c:v>41120</c:v>
                </c:pt>
                <c:pt idx="397">
                  <c:v>41121</c:v>
                </c:pt>
                <c:pt idx="398">
                  <c:v>41122</c:v>
                </c:pt>
                <c:pt idx="399">
                  <c:v>41123</c:v>
                </c:pt>
                <c:pt idx="400">
                  <c:v>41124</c:v>
                </c:pt>
                <c:pt idx="401">
                  <c:v>41127</c:v>
                </c:pt>
                <c:pt idx="402">
                  <c:v>41128</c:v>
                </c:pt>
                <c:pt idx="403">
                  <c:v>41129</c:v>
                </c:pt>
                <c:pt idx="404">
                  <c:v>41130</c:v>
                </c:pt>
                <c:pt idx="405">
                  <c:v>41131</c:v>
                </c:pt>
                <c:pt idx="406">
                  <c:v>41134</c:v>
                </c:pt>
                <c:pt idx="407">
                  <c:v>41135</c:v>
                </c:pt>
                <c:pt idx="408">
                  <c:v>41136</c:v>
                </c:pt>
                <c:pt idx="409">
                  <c:v>41137</c:v>
                </c:pt>
                <c:pt idx="410">
                  <c:v>41138</c:v>
                </c:pt>
                <c:pt idx="411">
                  <c:v>41141</c:v>
                </c:pt>
                <c:pt idx="412">
                  <c:v>41142</c:v>
                </c:pt>
                <c:pt idx="413">
                  <c:v>41143</c:v>
                </c:pt>
                <c:pt idx="414">
                  <c:v>41144</c:v>
                </c:pt>
                <c:pt idx="415">
                  <c:v>41145</c:v>
                </c:pt>
                <c:pt idx="416">
                  <c:v>41148</c:v>
                </c:pt>
                <c:pt idx="417">
                  <c:v>41149</c:v>
                </c:pt>
                <c:pt idx="418">
                  <c:v>41150</c:v>
                </c:pt>
                <c:pt idx="419">
                  <c:v>41151</c:v>
                </c:pt>
                <c:pt idx="420">
                  <c:v>41152</c:v>
                </c:pt>
                <c:pt idx="421">
                  <c:v>41156</c:v>
                </c:pt>
                <c:pt idx="422">
                  <c:v>41157</c:v>
                </c:pt>
                <c:pt idx="423">
                  <c:v>41158</c:v>
                </c:pt>
                <c:pt idx="424">
                  <c:v>41159</c:v>
                </c:pt>
                <c:pt idx="425">
                  <c:v>41162</c:v>
                </c:pt>
                <c:pt idx="426">
                  <c:v>41163</c:v>
                </c:pt>
                <c:pt idx="427">
                  <c:v>41164</c:v>
                </c:pt>
                <c:pt idx="428">
                  <c:v>41165</c:v>
                </c:pt>
                <c:pt idx="429">
                  <c:v>41166</c:v>
                </c:pt>
                <c:pt idx="430">
                  <c:v>41169</c:v>
                </c:pt>
                <c:pt idx="431">
                  <c:v>41170</c:v>
                </c:pt>
                <c:pt idx="432">
                  <c:v>41171</c:v>
                </c:pt>
                <c:pt idx="433">
                  <c:v>41172</c:v>
                </c:pt>
                <c:pt idx="434">
                  <c:v>41173</c:v>
                </c:pt>
                <c:pt idx="435">
                  <c:v>41176</c:v>
                </c:pt>
                <c:pt idx="436">
                  <c:v>41177</c:v>
                </c:pt>
                <c:pt idx="437">
                  <c:v>41178</c:v>
                </c:pt>
                <c:pt idx="438">
                  <c:v>41179</c:v>
                </c:pt>
                <c:pt idx="439">
                  <c:v>41180</c:v>
                </c:pt>
                <c:pt idx="440">
                  <c:v>41183</c:v>
                </c:pt>
                <c:pt idx="441">
                  <c:v>41184</c:v>
                </c:pt>
                <c:pt idx="442">
                  <c:v>41185</c:v>
                </c:pt>
                <c:pt idx="443">
                  <c:v>41186</c:v>
                </c:pt>
                <c:pt idx="444">
                  <c:v>41187</c:v>
                </c:pt>
                <c:pt idx="445">
                  <c:v>41190</c:v>
                </c:pt>
                <c:pt idx="446">
                  <c:v>41191</c:v>
                </c:pt>
                <c:pt idx="447">
                  <c:v>41192</c:v>
                </c:pt>
                <c:pt idx="448">
                  <c:v>41193</c:v>
                </c:pt>
                <c:pt idx="449">
                  <c:v>41194</c:v>
                </c:pt>
                <c:pt idx="450">
                  <c:v>41197</c:v>
                </c:pt>
                <c:pt idx="451">
                  <c:v>41198</c:v>
                </c:pt>
                <c:pt idx="452">
                  <c:v>41199</c:v>
                </c:pt>
                <c:pt idx="453">
                  <c:v>41200</c:v>
                </c:pt>
                <c:pt idx="454">
                  <c:v>41201</c:v>
                </c:pt>
                <c:pt idx="455">
                  <c:v>41204</c:v>
                </c:pt>
                <c:pt idx="456">
                  <c:v>41205</c:v>
                </c:pt>
                <c:pt idx="457">
                  <c:v>41206</c:v>
                </c:pt>
                <c:pt idx="458">
                  <c:v>41207</c:v>
                </c:pt>
                <c:pt idx="459">
                  <c:v>41208</c:v>
                </c:pt>
                <c:pt idx="460">
                  <c:v>41213</c:v>
                </c:pt>
                <c:pt idx="461">
                  <c:v>41214</c:v>
                </c:pt>
                <c:pt idx="462">
                  <c:v>41215</c:v>
                </c:pt>
                <c:pt idx="463">
                  <c:v>41218</c:v>
                </c:pt>
                <c:pt idx="464">
                  <c:v>41219</c:v>
                </c:pt>
                <c:pt idx="465">
                  <c:v>41220</c:v>
                </c:pt>
                <c:pt idx="466">
                  <c:v>41221</c:v>
                </c:pt>
                <c:pt idx="467">
                  <c:v>41222</c:v>
                </c:pt>
                <c:pt idx="468">
                  <c:v>41225</c:v>
                </c:pt>
                <c:pt idx="469">
                  <c:v>41226</c:v>
                </c:pt>
                <c:pt idx="470">
                  <c:v>41227</c:v>
                </c:pt>
                <c:pt idx="471">
                  <c:v>41228</c:v>
                </c:pt>
                <c:pt idx="472">
                  <c:v>41229</c:v>
                </c:pt>
                <c:pt idx="473">
                  <c:v>41232</c:v>
                </c:pt>
                <c:pt idx="474">
                  <c:v>41233</c:v>
                </c:pt>
                <c:pt idx="475">
                  <c:v>41234</c:v>
                </c:pt>
                <c:pt idx="476">
                  <c:v>41236</c:v>
                </c:pt>
                <c:pt idx="477">
                  <c:v>41239</c:v>
                </c:pt>
                <c:pt idx="478">
                  <c:v>41240</c:v>
                </c:pt>
                <c:pt idx="479">
                  <c:v>41241</c:v>
                </c:pt>
                <c:pt idx="480">
                  <c:v>41242</c:v>
                </c:pt>
                <c:pt idx="481">
                  <c:v>41243</c:v>
                </c:pt>
                <c:pt idx="482">
                  <c:v>41246</c:v>
                </c:pt>
                <c:pt idx="483">
                  <c:v>41247</c:v>
                </c:pt>
                <c:pt idx="484">
                  <c:v>41248</c:v>
                </c:pt>
                <c:pt idx="485">
                  <c:v>41249</c:v>
                </c:pt>
                <c:pt idx="486">
                  <c:v>41250</c:v>
                </c:pt>
                <c:pt idx="487">
                  <c:v>41253</c:v>
                </c:pt>
                <c:pt idx="488">
                  <c:v>41254</c:v>
                </c:pt>
                <c:pt idx="489">
                  <c:v>41255</c:v>
                </c:pt>
                <c:pt idx="490">
                  <c:v>41256</c:v>
                </c:pt>
                <c:pt idx="491">
                  <c:v>41257</c:v>
                </c:pt>
                <c:pt idx="492">
                  <c:v>41260</c:v>
                </c:pt>
                <c:pt idx="493">
                  <c:v>41261</c:v>
                </c:pt>
                <c:pt idx="494">
                  <c:v>41262</c:v>
                </c:pt>
                <c:pt idx="495">
                  <c:v>41263</c:v>
                </c:pt>
                <c:pt idx="496">
                  <c:v>41264</c:v>
                </c:pt>
                <c:pt idx="497">
                  <c:v>41267</c:v>
                </c:pt>
                <c:pt idx="498">
                  <c:v>41269</c:v>
                </c:pt>
                <c:pt idx="499">
                  <c:v>41270</c:v>
                </c:pt>
                <c:pt idx="500">
                  <c:v>41271</c:v>
                </c:pt>
                <c:pt idx="501">
                  <c:v>41274</c:v>
                </c:pt>
                <c:pt idx="502">
                  <c:v>41276</c:v>
                </c:pt>
                <c:pt idx="503">
                  <c:v>41277</c:v>
                </c:pt>
                <c:pt idx="504">
                  <c:v>41278</c:v>
                </c:pt>
                <c:pt idx="505">
                  <c:v>41281</c:v>
                </c:pt>
                <c:pt idx="506">
                  <c:v>41282</c:v>
                </c:pt>
                <c:pt idx="507">
                  <c:v>41283</c:v>
                </c:pt>
                <c:pt idx="508">
                  <c:v>41284</c:v>
                </c:pt>
                <c:pt idx="509">
                  <c:v>41285</c:v>
                </c:pt>
                <c:pt idx="510">
                  <c:v>41288</c:v>
                </c:pt>
                <c:pt idx="511">
                  <c:v>41289</c:v>
                </c:pt>
                <c:pt idx="512">
                  <c:v>41290</c:v>
                </c:pt>
                <c:pt idx="513">
                  <c:v>41291</c:v>
                </c:pt>
                <c:pt idx="514">
                  <c:v>41292</c:v>
                </c:pt>
                <c:pt idx="515">
                  <c:v>41296</c:v>
                </c:pt>
                <c:pt idx="516">
                  <c:v>41297</c:v>
                </c:pt>
                <c:pt idx="517">
                  <c:v>41298</c:v>
                </c:pt>
                <c:pt idx="518">
                  <c:v>41299</c:v>
                </c:pt>
                <c:pt idx="519">
                  <c:v>41302</c:v>
                </c:pt>
                <c:pt idx="520">
                  <c:v>41303</c:v>
                </c:pt>
                <c:pt idx="521">
                  <c:v>41304</c:v>
                </c:pt>
                <c:pt idx="522">
                  <c:v>41305</c:v>
                </c:pt>
                <c:pt idx="523">
                  <c:v>41306</c:v>
                </c:pt>
                <c:pt idx="524">
                  <c:v>41309</c:v>
                </c:pt>
                <c:pt idx="525">
                  <c:v>41310</c:v>
                </c:pt>
                <c:pt idx="526">
                  <c:v>41311</c:v>
                </c:pt>
                <c:pt idx="527">
                  <c:v>41312</c:v>
                </c:pt>
                <c:pt idx="528">
                  <c:v>41313</c:v>
                </c:pt>
                <c:pt idx="529">
                  <c:v>41316</c:v>
                </c:pt>
                <c:pt idx="530">
                  <c:v>41317</c:v>
                </c:pt>
                <c:pt idx="531">
                  <c:v>41318</c:v>
                </c:pt>
                <c:pt idx="532">
                  <c:v>41319</c:v>
                </c:pt>
                <c:pt idx="533">
                  <c:v>41320</c:v>
                </c:pt>
                <c:pt idx="534">
                  <c:v>41324</c:v>
                </c:pt>
                <c:pt idx="535">
                  <c:v>41325</c:v>
                </c:pt>
                <c:pt idx="536">
                  <c:v>41326</c:v>
                </c:pt>
                <c:pt idx="537">
                  <c:v>41327</c:v>
                </c:pt>
                <c:pt idx="538">
                  <c:v>41330</c:v>
                </c:pt>
                <c:pt idx="539">
                  <c:v>41331</c:v>
                </c:pt>
                <c:pt idx="540">
                  <c:v>41332</c:v>
                </c:pt>
                <c:pt idx="541">
                  <c:v>41333</c:v>
                </c:pt>
                <c:pt idx="542">
                  <c:v>41334</c:v>
                </c:pt>
                <c:pt idx="543">
                  <c:v>41337</c:v>
                </c:pt>
                <c:pt idx="544">
                  <c:v>41338</c:v>
                </c:pt>
                <c:pt idx="545">
                  <c:v>41339</c:v>
                </c:pt>
                <c:pt idx="546">
                  <c:v>41340</c:v>
                </c:pt>
                <c:pt idx="547">
                  <c:v>41341</c:v>
                </c:pt>
                <c:pt idx="548">
                  <c:v>41344</c:v>
                </c:pt>
                <c:pt idx="549">
                  <c:v>41345</c:v>
                </c:pt>
                <c:pt idx="550">
                  <c:v>41346</c:v>
                </c:pt>
                <c:pt idx="551">
                  <c:v>41347</c:v>
                </c:pt>
                <c:pt idx="552">
                  <c:v>41348</c:v>
                </c:pt>
                <c:pt idx="553">
                  <c:v>41351</c:v>
                </c:pt>
                <c:pt idx="554">
                  <c:v>41352</c:v>
                </c:pt>
                <c:pt idx="555">
                  <c:v>41353</c:v>
                </c:pt>
                <c:pt idx="556">
                  <c:v>41354</c:v>
                </c:pt>
                <c:pt idx="557">
                  <c:v>41355</c:v>
                </c:pt>
                <c:pt idx="558">
                  <c:v>41358</c:v>
                </c:pt>
                <c:pt idx="559">
                  <c:v>41359</c:v>
                </c:pt>
                <c:pt idx="560">
                  <c:v>41360</c:v>
                </c:pt>
                <c:pt idx="561">
                  <c:v>41361</c:v>
                </c:pt>
                <c:pt idx="562">
                  <c:v>41365</c:v>
                </c:pt>
                <c:pt idx="563">
                  <c:v>41366</c:v>
                </c:pt>
                <c:pt idx="564">
                  <c:v>41367</c:v>
                </c:pt>
                <c:pt idx="565">
                  <c:v>41368</c:v>
                </c:pt>
                <c:pt idx="566">
                  <c:v>41369</c:v>
                </c:pt>
                <c:pt idx="567">
                  <c:v>41372</c:v>
                </c:pt>
                <c:pt idx="568">
                  <c:v>41373</c:v>
                </c:pt>
                <c:pt idx="569">
                  <c:v>41374</c:v>
                </c:pt>
                <c:pt idx="570">
                  <c:v>41375</c:v>
                </c:pt>
                <c:pt idx="571">
                  <c:v>41376</c:v>
                </c:pt>
                <c:pt idx="572">
                  <c:v>41379</c:v>
                </c:pt>
                <c:pt idx="573">
                  <c:v>41380</c:v>
                </c:pt>
                <c:pt idx="574">
                  <c:v>41381</c:v>
                </c:pt>
                <c:pt idx="575">
                  <c:v>41382</c:v>
                </c:pt>
                <c:pt idx="576">
                  <c:v>41383</c:v>
                </c:pt>
                <c:pt idx="577">
                  <c:v>41386</c:v>
                </c:pt>
                <c:pt idx="578">
                  <c:v>41387</c:v>
                </c:pt>
                <c:pt idx="579">
                  <c:v>41388</c:v>
                </c:pt>
                <c:pt idx="580">
                  <c:v>41389</c:v>
                </c:pt>
                <c:pt idx="581">
                  <c:v>41390</c:v>
                </c:pt>
                <c:pt idx="582">
                  <c:v>41393</c:v>
                </c:pt>
                <c:pt idx="583">
                  <c:v>41394</c:v>
                </c:pt>
                <c:pt idx="584">
                  <c:v>41395</c:v>
                </c:pt>
                <c:pt idx="585">
                  <c:v>41396</c:v>
                </c:pt>
                <c:pt idx="586">
                  <c:v>41397</c:v>
                </c:pt>
                <c:pt idx="587">
                  <c:v>41400</c:v>
                </c:pt>
                <c:pt idx="588">
                  <c:v>41401</c:v>
                </c:pt>
                <c:pt idx="589">
                  <c:v>41402</c:v>
                </c:pt>
                <c:pt idx="590">
                  <c:v>41403</c:v>
                </c:pt>
                <c:pt idx="591">
                  <c:v>41404</c:v>
                </c:pt>
                <c:pt idx="592">
                  <c:v>41407</c:v>
                </c:pt>
                <c:pt idx="593">
                  <c:v>41408</c:v>
                </c:pt>
                <c:pt idx="594">
                  <c:v>41409</c:v>
                </c:pt>
                <c:pt idx="595">
                  <c:v>41410</c:v>
                </c:pt>
                <c:pt idx="596">
                  <c:v>41411</c:v>
                </c:pt>
                <c:pt idx="597">
                  <c:v>41414</c:v>
                </c:pt>
                <c:pt idx="598">
                  <c:v>41415</c:v>
                </c:pt>
                <c:pt idx="599">
                  <c:v>41416</c:v>
                </c:pt>
                <c:pt idx="600">
                  <c:v>41417</c:v>
                </c:pt>
                <c:pt idx="601">
                  <c:v>41418</c:v>
                </c:pt>
                <c:pt idx="602">
                  <c:v>41422</c:v>
                </c:pt>
                <c:pt idx="603">
                  <c:v>41423</c:v>
                </c:pt>
                <c:pt idx="604">
                  <c:v>41424</c:v>
                </c:pt>
                <c:pt idx="605">
                  <c:v>41425</c:v>
                </c:pt>
                <c:pt idx="606">
                  <c:v>41428</c:v>
                </c:pt>
                <c:pt idx="607">
                  <c:v>41429</c:v>
                </c:pt>
                <c:pt idx="608">
                  <c:v>41430</c:v>
                </c:pt>
                <c:pt idx="609">
                  <c:v>41431</c:v>
                </c:pt>
                <c:pt idx="610">
                  <c:v>41432</c:v>
                </c:pt>
                <c:pt idx="611">
                  <c:v>41435</c:v>
                </c:pt>
                <c:pt idx="612">
                  <c:v>41436</c:v>
                </c:pt>
                <c:pt idx="613">
                  <c:v>41437</c:v>
                </c:pt>
                <c:pt idx="614">
                  <c:v>41438</c:v>
                </c:pt>
                <c:pt idx="615">
                  <c:v>41439</c:v>
                </c:pt>
                <c:pt idx="616">
                  <c:v>41442</c:v>
                </c:pt>
                <c:pt idx="617">
                  <c:v>41443</c:v>
                </c:pt>
                <c:pt idx="618">
                  <c:v>41444</c:v>
                </c:pt>
                <c:pt idx="619">
                  <c:v>41445</c:v>
                </c:pt>
                <c:pt idx="620">
                  <c:v>41446</c:v>
                </c:pt>
                <c:pt idx="621">
                  <c:v>41449</c:v>
                </c:pt>
                <c:pt idx="622">
                  <c:v>41450</c:v>
                </c:pt>
                <c:pt idx="623">
                  <c:v>41451</c:v>
                </c:pt>
                <c:pt idx="624">
                  <c:v>41452</c:v>
                </c:pt>
                <c:pt idx="625">
                  <c:v>41453</c:v>
                </c:pt>
                <c:pt idx="626">
                  <c:v>41456</c:v>
                </c:pt>
                <c:pt idx="627">
                  <c:v>41457</c:v>
                </c:pt>
                <c:pt idx="628">
                  <c:v>41458</c:v>
                </c:pt>
                <c:pt idx="629">
                  <c:v>41460</c:v>
                </c:pt>
                <c:pt idx="630">
                  <c:v>41463</c:v>
                </c:pt>
                <c:pt idx="631">
                  <c:v>41464</c:v>
                </c:pt>
                <c:pt idx="632">
                  <c:v>41465</c:v>
                </c:pt>
                <c:pt idx="633">
                  <c:v>41466</c:v>
                </c:pt>
                <c:pt idx="634">
                  <c:v>41467</c:v>
                </c:pt>
                <c:pt idx="635">
                  <c:v>41470</c:v>
                </c:pt>
                <c:pt idx="636">
                  <c:v>41471</c:v>
                </c:pt>
                <c:pt idx="637">
                  <c:v>41472</c:v>
                </c:pt>
                <c:pt idx="638">
                  <c:v>41473</c:v>
                </c:pt>
                <c:pt idx="639">
                  <c:v>41474</c:v>
                </c:pt>
                <c:pt idx="640">
                  <c:v>41477</c:v>
                </c:pt>
                <c:pt idx="641">
                  <c:v>41478</c:v>
                </c:pt>
                <c:pt idx="642">
                  <c:v>41479</c:v>
                </c:pt>
                <c:pt idx="643">
                  <c:v>41480</c:v>
                </c:pt>
                <c:pt idx="644">
                  <c:v>41481</c:v>
                </c:pt>
                <c:pt idx="645">
                  <c:v>41484</c:v>
                </c:pt>
                <c:pt idx="646">
                  <c:v>41485</c:v>
                </c:pt>
                <c:pt idx="647">
                  <c:v>41486</c:v>
                </c:pt>
                <c:pt idx="648">
                  <c:v>41487</c:v>
                </c:pt>
                <c:pt idx="649">
                  <c:v>41488</c:v>
                </c:pt>
                <c:pt idx="650">
                  <c:v>41491</c:v>
                </c:pt>
                <c:pt idx="651">
                  <c:v>41492</c:v>
                </c:pt>
                <c:pt idx="652">
                  <c:v>41493</c:v>
                </c:pt>
                <c:pt idx="653">
                  <c:v>41494</c:v>
                </c:pt>
                <c:pt idx="654">
                  <c:v>41495</c:v>
                </c:pt>
                <c:pt idx="655">
                  <c:v>41498</c:v>
                </c:pt>
                <c:pt idx="656">
                  <c:v>41499</c:v>
                </c:pt>
                <c:pt idx="657">
                  <c:v>41500</c:v>
                </c:pt>
                <c:pt idx="658">
                  <c:v>41501</c:v>
                </c:pt>
                <c:pt idx="659">
                  <c:v>41502</c:v>
                </c:pt>
                <c:pt idx="660">
                  <c:v>41505</c:v>
                </c:pt>
                <c:pt idx="661">
                  <c:v>41506</c:v>
                </c:pt>
                <c:pt idx="662">
                  <c:v>41507</c:v>
                </c:pt>
                <c:pt idx="663">
                  <c:v>41508</c:v>
                </c:pt>
                <c:pt idx="664">
                  <c:v>41509</c:v>
                </c:pt>
                <c:pt idx="665">
                  <c:v>41512</c:v>
                </c:pt>
                <c:pt idx="666">
                  <c:v>41513</c:v>
                </c:pt>
                <c:pt idx="667">
                  <c:v>41514</c:v>
                </c:pt>
                <c:pt idx="668">
                  <c:v>41515</c:v>
                </c:pt>
                <c:pt idx="669">
                  <c:v>41516</c:v>
                </c:pt>
                <c:pt idx="670">
                  <c:v>41520</c:v>
                </c:pt>
                <c:pt idx="671">
                  <c:v>41521</c:v>
                </c:pt>
                <c:pt idx="672">
                  <c:v>41522</c:v>
                </c:pt>
                <c:pt idx="673">
                  <c:v>41523</c:v>
                </c:pt>
                <c:pt idx="674">
                  <c:v>41526</c:v>
                </c:pt>
                <c:pt idx="675">
                  <c:v>41527</c:v>
                </c:pt>
                <c:pt idx="676">
                  <c:v>41528</c:v>
                </c:pt>
                <c:pt idx="677">
                  <c:v>41529</c:v>
                </c:pt>
                <c:pt idx="678">
                  <c:v>41530</c:v>
                </c:pt>
                <c:pt idx="679">
                  <c:v>41533</c:v>
                </c:pt>
                <c:pt idx="680">
                  <c:v>41534</c:v>
                </c:pt>
                <c:pt idx="681">
                  <c:v>41535</c:v>
                </c:pt>
                <c:pt idx="682">
                  <c:v>41536</c:v>
                </c:pt>
                <c:pt idx="683">
                  <c:v>41537</c:v>
                </c:pt>
                <c:pt idx="684">
                  <c:v>41540</c:v>
                </c:pt>
                <c:pt idx="685">
                  <c:v>41541</c:v>
                </c:pt>
                <c:pt idx="686">
                  <c:v>41542</c:v>
                </c:pt>
                <c:pt idx="687">
                  <c:v>41543</c:v>
                </c:pt>
                <c:pt idx="688">
                  <c:v>41544</c:v>
                </c:pt>
                <c:pt idx="689">
                  <c:v>41547</c:v>
                </c:pt>
                <c:pt idx="690">
                  <c:v>41548</c:v>
                </c:pt>
                <c:pt idx="691">
                  <c:v>41549</c:v>
                </c:pt>
                <c:pt idx="692">
                  <c:v>41550</c:v>
                </c:pt>
                <c:pt idx="693">
                  <c:v>41551</c:v>
                </c:pt>
                <c:pt idx="694">
                  <c:v>41554</c:v>
                </c:pt>
                <c:pt idx="695">
                  <c:v>41555</c:v>
                </c:pt>
                <c:pt idx="696">
                  <c:v>41556</c:v>
                </c:pt>
                <c:pt idx="697">
                  <c:v>41557</c:v>
                </c:pt>
                <c:pt idx="698">
                  <c:v>41558</c:v>
                </c:pt>
                <c:pt idx="699">
                  <c:v>41561</c:v>
                </c:pt>
                <c:pt idx="700">
                  <c:v>41562</c:v>
                </c:pt>
                <c:pt idx="701">
                  <c:v>41563</c:v>
                </c:pt>
                <c:pt idx="702">
                  <c:v>41564</c:v>
                </c:pt>
                <c:pt idx="703">
                  <c:v>41565</c:v>
                </c:pt>
                <c:pt idx="704">
                  <c:v>41568</c:v>
                </c:pt>
                <c:pt idx="705">
                  <c:v>41569</c:v>
                </c:pt>
                <c:pt idx="706">
                  <c:v>41570</c:v>
                </c:pt>
                <c:pt idx="707">
                  <c:v>41571</c:v>
                </c:pt>
                <c:pt idx="708">
                  <c:v>41572</c:v>
                </c:pt>
                <c:pt idx="709">
                  <c:v>41575</c:v>
                </c:pt>
                <c:pt idx="710">
                  <c:v>41576</c:v>
                </c:pt>
                <c:pt idx="711">
                  <c:v>41577</c:v>
                </c:pt>
                <c:pt idx="712">
                  <c:v>41578</c:v>
                </c:pt>
                <c:pt idx="713">
                  <c:v>41579</c:v>
                </c:pt>
                <c:pt idx="714">
                  <c:v>41582</c:v>
                </c:pt>
                <c:pt idx="715">
                  <c:v>41583</c:v>
                </c:pt>
                <c:pt idx="716">
                  <c:v>41584</c:v>
                </c:pt>
                <c:pt idx="717">
                  <c:v>41585</c:v>
                </c:pt>
                <c:pt idx="718">
                  <c:v>41586</c:v>
                </c:pt>
                <c:pt idx="719">
                  <c:v>41589</c:v>
                </c:pt>
                <c:pt idx="720">
                  <c:v>41590</c:v>
                </c:pt>
                <c:pt idx="721">
                  <c:v>41591</c:v>
                </c:pt>
                <c:pt idx="722">
                  <c:v>41592</c:v>
                </c:pt>
                <c:pt idx="723">
                  <c:v>41593</c:v>
                </c:pt>
                <c:pt idx="724">
                  <c:v>41596</c:v>
                </c:pt>
                <c:pt idx="725">
                  <c:v>41597</c:v>
                </c:pt>
                <c:pt idx="726">
                  <c:v>41598</c:v>
                </c:pt>
                <c:pt idx="727">
                  <c:v>41599</c:v>
                </c:pt>
                <c:pt idx="728">
                  <c:v>41600</c:v>
                </c:pt>
                <c:pt idx="729">
                  <c:v>41603</c:v>
                </c:pt>
                <c:pt idx="730">
                  <c:v>41604</c:v>
                </c:pt>
                <c:pt idx="731">
                  <c:v>41605</c:v>
                </c:pt>
                <c:pt idx="732">
                  <c:v>41607</c:v>
                </c:pt>
                <c:pt idx="733">
                  <c:v>41610</c:v>
                </c:pt>
                <c:pt idx="734">
                  <c:v>41611</c:v>
                </c:pt>
                <c:pt idx="735">
                  <c:v>41612</c:v>
                </c:pt>
                <c:pt idx="736">
                  <c:v>41613</c:v>
                </c:pt>
                <c:pt idx="737">
                  <c:v>41614</c:v>
                </c:pt>
                <c:pt idx="738">
                  <c:v>41617</c:v>
                </c:pt>
                <c:pt idx="739">
                  <c:v>41618</c:v>
                </c:pt>
                <c:pt idx="740">
                  <c:v>41619</c:v>
                </c:pt>
                <c:pt idx="741">
                  <c:v>41620</c:v>
                </c:pt>
                <c:pt idx="742">
                  <c:v>41621</c:v>
                </c:pt>
                <c:pt idx="743">
                  <c:v>41624</c:v>
                </c:pt>
                <c:pt idx="744">
                  <c:v>41625</c:v>
                </c:pt>
                <c:pt idx="745">
                  <c:v>41626</c:v>
                </c:pt>
                <c:pt idx="746">
                  <c:v>41627</c:v>
                </c:pt>
                <c:pt idx="747">
                  <c:v>41628</c:v>
                </c:pt>
                <c:pt idx="748">
                  <c:v>41631</c:v>
                </c:pt>
                <c:pt idx="749">
                  <c:v>41632</c:v>
                </c:pt>
                <c:pt idx="750">
                  <c:v>41634</c:v>
                </c:pt>
                <c:pt idx="751">
                  <c:v>41635</c:v>
                </c:pt>
                <c:pt idx="752">
                  <c:v>41638</c:v>
                </c:pt>
                <c:pt idx="753">
                  <c:v>41639</c:v>
                </c:pt>
                <c:pt idx="754">
                  <c:v>41641</c:v>
                </c:pt>
                <c:pt idx="755">
                  <c:v>41642</c:v>
                </c:pt>
                <c:pt idx="756">
                  <c:v>41645</c:v>
                </c:pt>
                <c:pt idx="757">
                  <c:v>41646</c:v>
                </c:pt>
                <c:pt idx="758">
                  <c:v>41647</c:v>
                </c:pt>
                <c:pt idx="759">
                  <c:v>41648</c:v>
                </c:pt>
                <c:pt idx="760">
                  <c:v>41649</c:v>
                </c:pt>
                <c:pt idx="761">
                  <c:v>41652</c:v>
                </c:pt>
                <c:pt idx="762">
                  <c:v>41653</c:v>
                </c:pt>
                <c:pt idx="763">
                  <c:v>41654</c:v>
                </c:pt>
                <c:pt idx="764">
                  <c:v>41655</c:v>
                </c:pt>
                <c:pt idx="765">
                  <c:v>41656</c:v>
                </c:pt>
                <c:pt idx="766">
                  <c:v>41660</c:v>
                </c:pt>
                <c:pt idx="767">
                  <c:v>41661</c:v>
                </c:pt>
                <c:pt idx="768">
                  <c:v>41662</c:v>
                </c:pt>
                <c:pt idx="769">
                  <c:v>41663</c:v>
                </c:pt>
                <c:pt idx="770">
                  <c:v>41666</c:v>
                </c:pt>
                <c:pt idx="771">
                  <c:v>41667</c:v>
                </c:pt>
                <c:pt idx="772">
                  <c:v>41668</c:v>
                </c:pt>
                <c:pt idx="773">
                  <c:v>41669</c:v>
                </c:pt>
                <c:pt idx="774">
                  <c:v>41670</c:v>
                </c:pt>
                <c:pt idx="775">
                  <c:v>41673</c:v>
                </c:pt>
                <c:pt idx="776">
                  <c:v>41674</c:v>
                </c:pt>
                <c:pt idx="777">
                  <c:v>41675</c:v>
                </c:pt>
                <c:pt idx="778">
                  <c:v>41676</c:v>
                </c:pt>
                <c:pt idx="779">
                  <c:v>41677</c:v>
                </c:pt>
                <c:pt idx="780">
                  <c:v>41680</c:v>
                </c:pt>
                <c:pt idx="781">
                  <c:v>41681</c:v>
                </c:pt>
                <c:pt idx="782">
                  <c:v>41682</c:v>
                </c:pt>
                <c:pt idx="783">
                  <c:v>41683</c:v>
                </c:pt>
                <c:pt idx="784">
                  <c:v>41684</c:v>
                </c:pt>
                <c:pt idx="785">
                  <c:v>41688</c:v>
                </c:pt>
                <c:pt idx="786">
                  <c:v>41689</c:v>
                </c:pt>
                <c:pt idx="787">
                  <c:v>41690</c:v>
                </c:pt>
                <c:pt idx="788">
                  <c:v>41691</c:v>
                </c:pt>
                <c:pt idx="789">
                  <c:v>41694</c:v>
                </c:pt>
                <c:pt idx="790">
                  <c:v>41695</c:v>
                </c:pt>
                <c:pt idx="791">
                  <c:v>41696</c:v>
                </c:pt>
                <c:pt idx="792">
                  <c:v>41697</c:v>
                </c:pt>
                <c:pt idx="793">
                  <c:v>41698</c:v>
                </c:pt>
                <c:pt idx="794">
                  <c:v>41701</c:v>
                </c:pt>
                <c:pt idx="795">
                  <c:v>41702</c:v>
                </c:pt>
                <c:pt idx="796">
                  <c:v>41703</c:v>
                </c:pt>
                <c:pt idx="797">
                  <c:v>41704</c:v>
                </c:pt>
                <c:pt idx="798">
                  <c:v>41705</c:v>
                </c:pt>
                <c:pt idx="799">
                  <c:v>41708</c:v>
                </c:pt>
                <c:pt idx="800">
                  <c:v>41709</c:v>
                </c:pt>
                <c:pt idx="801">
                  <c:v>41710</c:v>
                </c:pt>
                <c:pt idx="802">
                  <c:v>41711</c:v>
                </c:pt>
                <c:pt idx="803">
                  <c:v>41712</c:v>
                </c:pt>
                <c:pt idx="804">
                  <c:v>41715</c:v>
                </c:pt>
                <c:pt idx="805">
                  <c:v>41716</c:v>
                </c:pt>
                <c:pt idx="806">
                  <c:v>41717</c:v>
                </c:pt>
                <c:pt idx="807">
                  <c:v>41718</c:v>
                </c:pt>
                <c:pt idx="808">
                  <c:v>41719</c:v>
                </c:pt>
                <c:pt idx="809">
                  <c:v>41722</c:v>
                </c:pt>
                <c:pt idx="810">
                  <c:v>41723</c:v>
                </c:pt>
                <c:pt idx="811">
                  <c:v>41724</c:v>
                </c:pt>
                <c:pt idx="812">
                  <c:v>41725</c:v>
                </c:pt>
                <c:pt idx="813">
                  <c:v>41726</c:v>
                </c:pt>
                <c:pt idx="814">
                  <c:v>41729</c:v>
                </c:pt>
                <c:pt idx="815">
                  <c:v>41730</c:v>
                </c:pt>
                <c:pt idx="816">
                  <c:v>41731</c:v>
                </c:pt>
                <c:pt idx="817">
                  <c:v>41732</c:v>
                </c:pt>
                <c:pt idx="818">
                  <c:v>41733</c:v>
                </c:pt>
                <c:pt idx="819">
                  <c:v>41736</c:v>
                </c:pt>
                <c:pt idx="820">
                  <c:v>41737</c:v>
                </c:pt>
                <c:pt idx="821">
                  <c:v>41738</c:v>
                </c:pt>
                <c:pt idx="822">
                  <c:v>41739</c:v>
                </c:pt>
                <c:pt idx="823">
                  <c:v>41740</c:v>
                </c:pt>
                <c:pt idx="824">
                  <c:v>41743</c:v>
                </c:pt>
                <c:pt idx="825">
                  <c:v>41744</c:v>
                </c:pt>
                <c:pt idx="826">
                  <c:v>41745</c:v>
                </c:pt>
                <c:pt idx="827">
                  <c:v>41746</c:v>
                </c:pt>
                <c:pt idx="828">
                  <c:v>41750</c:v>
                </c:pt>
                <c:pt idx="829">
                  <c:v>41751</c:v>
                </c:pt>
                <c:pt idx="830">
                  <c:v>41752</c:v>
                </c:pt>
                <c:pt idx="831">
                  <c:v>41753</c:v>
                </c:pt>
                <c:pt idx="832">
                  <c:v>41754</c:v>
                </c:pt>
                <c:pt idx="833">
                  <c:v>41757</c:v>
                </c:pt>
                <c:pt idx="834">
                  <c:v>41758</c:v>
                </c:pt>
                <c:pt idx="835">
                  <c:v>41759</c:v>
                </c:pt>
                <c:pt idx="836">
                  <c:v>41760</c:v>
                </c:pt>
                <c:pt idx="837">
                  <c:v>41761</c:v>
                </c:pt>
                <c:pt idx="838">
                  <c:v>41764</c:v>
                </c:pt>
                <c:pt idx="839">
                  <c:v>41765</c:v>
                </c:pt>
                <c:pt idx="840">
                  <c:v>41766</c:v>
                </c:pt>
                <c:pt idx="841">
                  <c:v>41767</c:v>
                </c:pt>
                <c:pt idx="842">
                  <c:v>41768</c:v>
                </c:pt>
                <c:pt idx="843">
                  <c:v>41771</c:v>
                </c:pt>
                <c:pt idx="844">
                  <c:v>41772</c:v>
                </c:pt>
                <c:pt idx="845">
                  <c:v>41773</c:v>
                </c:pt>
                <c:pt idx="846">
                  <c:v>41774</c:v>
                </c:pt>
                <c:pt idx="847">
                  <c:v>41775</c:v>
                </c:pt>
                <c:pt idx="848">
                  <c:v>41778</c:v>
                </c:pt>
                <c:pt idx="849">
                  <c:v>41779</c:v>
                </c:pt>
                <c:pt idx="850">
                  <c:v>41780</c:v>
                </c:pt>
                <c:pt idx="851">
                  <c:v>41781</c:v>
                </c:pt>
                <c:pt idx="852">
                  <c:v>41782</c:v>
                </c:pt>
                <c:pt idx="853">
                  <c:v>41786</c:v>
                </c:pt>
                <c:pt idx="854">
                  <c:v>41787</c:v>
                </c:pt>
                <c:pt idx="855">
                  <c:v>41788</c:v>
                </c:pt>
                <c:pt idx="856">
                  <c:v>41789</c:v>
                </c:pt>
                <c:pt idx="857">
                  <c:v>41792</c:v>
                </c:pt>
                <c:pt idx="858">
                  <c:v>41793</c:v>
                </c:pt>
                <c:pt idx="859">
                  <c:v>41794</c:v>
                </c:pt>
                <c:pt idx="860">
                  <c:v>41795</c:v>
                </c:pt>
                <c:pt idx="861">
                  <c:v>41796</c:v>
                </c:pt>
                <c:pt idx="862">
                  <c:v>41799</c:v>
                </c:pt>
                <c:pt idx="863">
                  <c:v>41800</c:v>
                </c:pt>
                <c:pt idx="864">
                  <c:v>41801</c:v>
                </c:pt>
                <c:pt idx="865">
                  <c:v>41802</c:v>
                </c:pt>
                <c:pt idx="866">
                  <c:v>41803</c:v>
                </c:pt>
                <c:pt idx="867">
                  <c:v>41806</c:v>
                </c:pt>
                <c:pt idx="868">
                  <c:v>41807</c:v>
                </c:pt>
                <c:pt idx="869">
                  <c:v>41808</c:v>
                </c:pt>
                <c:pt idx="870">
                  <c:v>41809</c:v>
                </c:pt>
                <c:pt idx="871">
                  <c:v>41810</c:v>
                </c:pt>
                <c:pt idx="872">
                  <c:v>41813</c:v>
                </c:pt>
                <c:pt idx="873">
                  <c:v>41814</c:v>
                </c:pt>
                <c:pt idx="874">
                  <c:v>41815</c:v>
                </c:pt>
                <c:pt idx="875">
                  <c:v>41816</c:v>
                </c:pt>
                <c:pt idx="876">
                  <c:v>41817</c:v>
                </c:pt>
                <c:pt idx="877">
                  <c:v>41820</c:v>
                </c:pt>
                <c:pt idx="878">
                  <c:v>41821</c:v>
                </c:pt>
                <c:pt idx="879">
                  <c:v>41822</c:v>
                </c:pt>
                <c:pt idx="880">
                  <c:v>41823</c:v>
                </c:pt>
                <c:pt idx="881">
                  <c:v>41827</c:v>
                </c:pt>
                <c:pt idx="882">
                  <c:v>41828</c:v>
                </c:pt>
                <c:pt idx="883">
                  <c:v>41829</c:v>
                </c:pt>
                <c:pt idx="884">
                  <c:v>41830</c:v>
                </c:pt>
                <c:pt idx="885">
                  <c:v>41831</c:v>
                </c:pt>
                <c:pt idx="886">
                  <c:v>41834</c:v>
                </c:pt>
                <c:pt idx="887">
                  <c:v>41835</c:v>
                </c:pt>
                <c:pt idx="888">
                  <c:v>41836</c:v>
                </c:pt>
                <c:pt idx="889">
                  <c:v>41837</c:v>
                </c:pt>
                <c:pt idx="890">
                  <c:v>41838</c:v>
                </c:pt>
                <c:pt idx="891">
                  <c:v>41841</c:v>
                </c:pt>
                <c:pt idx="892">
                  <c:v>41842</c:v>
                </c:pt>
                <c:pt idx="893">
                  <c:v>41843</c:v>
                </c:pt>
                <c:pt idx="894">
                  <c:v>41844</c:v>
                </c:pt>
                <c:pt idx="895">
                  <c:v>41845</c:v>
                </c:pt>
                <c:pt idx="896">
                  <c:v>41848</c:v>
                </c:pt>
                <c:pt idx="897">
                  <c:v>41849</c:v>
                </c:pt>
                <c:pt idx="898">
                  <c:v>41850</c:v>
                </c:pt>
                <c:pt idx="899">
                  <c:v>41851</c:v>
                </c:pt>
                <c:pt idx="900">
                  <c:v>41852</c:v>
                </c:pt>
                <c:pt idx="901">
                  <c:v>41855</c:v>
                </c:pt>
                <c:pt idx="902">
                  <c:v>41856</c:v>
                </c:pt>
                <c:pt idx="903">
                  <c:v>41857</c:v>
                </c:pt>
                <c:pt idx="904">
                  <c:v>41858</c:v>
                </c:pt>
                <c:pt idx="905">
                  <c:v>41859</c:v>
                </c:pt>
                <c:pt idx="906">
                  <c:v>41862</c:v>
                </c:pt>
                <c:pt idx="907">
                  <c:v>41863</c:v>
                </c:pt>
                <c:pt idx="908">
                  <c:v>41864</c:v>
                </c:pt>
                <c:pt idx="909">
                  <c:v>41865</c:v>
                </c:pt>
                <c:pt idx="910">
                  <c:v>41866</c:v>
                </c:pt>
                <c:pt idx="911">
                  <c:v>41869</c:v>
                </c:pt>
                <c:pt idx="912">
                  <c:v>41870</c:v>
                </c:pt>
                <c:pt idx="913">
                  <c:v>41871</c:v>
                </c:pt>
                <c:pt idx="914">
                  <c:v>41872</c:v>
                </c:pt>
                <c:pt idx="915">
                  <c:v>41873</c:v>
                </c:pt>
                <c:pt idx="916">
                  <c:v>41876</c:v>
                </c:pt>
                <c:pt idx="917">
                  <c:v>41877</c:v>
                </c:pt>
                <c:pt idx="918">
                  <c:v>41878</c:v>
                </c:pt>
                <c:pt idx="919">
                  <c:v>41879</c:v>
                </c:pt>
                <c:pt idx="920">
                  <c:v>41880</c:v>
                </c:pt>
                <c:pt idx="921">
                  <c:v>41884</c:v>
                </c:pt>
                <c:pt idx="922">
                  <c:v>41885</c:v>
                </c:pt>
                <c:pt idx="923">
                  <c:v>41886</c:v>
                </c:pt>
                <c:pt idx="924">
                  <c:v>41887</c:v>
                </c:pt>
                <c:pt idx="925">
                  <c:v>41890</c:v>
                </c:pt>
                <c:pt idx="926">
                  <c:v>41891</c:v>
                </c:pt>
                <c:pt idx="927">
                  <c:v>41892</c:v>
                </c:pt>
                <c:pt idx="928">
                  <c:v>41893</c:v>
                </c:pt>
                <c:pt idx="929">
                  <c:v>41894</c:v>
                </c:pt>
                <c:pt idx="930">
                  <c:v>41897</c:v>
                </c:pt>
                <c:pt idx="931">
                  <c:v>41898</c:v>
                </c:pt>
                <c:pt idx="932">
                  <c:v>41899</c:v>
                </c:pt>
                <c:pt idx="933">
                  <c:v>41900</c:v>
                </c:pt>
                <c:pt idx="934">
                  <c:v>41901</c:v>
                </c:pt>
                <c:pt idx="935">
                  <c:v>41904</c:v>
                </c:pt>
                <c:pt idx="936">
                  <c:v>41905</c:v>
                </c:pt>
                <c:pt idx="937">
                  <c:v>41906</c:v>
                </c:pt>
                <c:pt idx="938">
                  <c:v>41907</c:v>
                </c:pt>
                <c:pt idx="939">
                  <c:v>41908</c:v>
                </c:pt>
                <c:pt idx="940">
                  <c:v>41911</c:v>
                </c:pt>
                <c:pt idx="941">
                  <c:v>41912</c:v>
                </c:pt>
                <c:pt idx="942">
                  <c:v>41913</c:v>
                </c:pt>
                <c:pt idx="943">
                  <c:v>41914</c:v>
                </c:pt>
                <c:pt idx="944">
                  <c:v>41915</c:v>
                </c:pt>
                <c:pt idx="945">
                  <c:v>41918</c:v>
                </c:pt>
                <c:pt idx="946">
                  <c:v>41919</c:v>
                </c:pt>
                <c:pt idx="947">
                  <c:v>41920</c:v>
                </c:pt>
                <c:pt idx="948">
                  <c:v>41921</c:v>
                </c:pt>
                <c:pt idx="949">
                  <c:v>41922</c:v>
                </c:pt>
                <c:pt idx="950">
                  <c:v>41925</c:v>
                </c:pt>
                <c:pt idx="951">
                  <c:v>41926</c:v>
                </c:pt>
                <c:pt idx="952">
                  <c:v>41927</c:v>
                </c:pt>
                <c:pt idx="953">
                  <c:v>41928</c:v>
                </c:pt>
                <c:pt idx="954">
                  <c:v>41929</c:v>
                </c:pt>
                <c:pt idx="955">
                  <c:v>41932</c:v>
                </c:pt>
                <c:pt idx="956">
                  <c:v>41933</c:v>
                </c:pt>
                <c:pt idx="957">
                  <c:v>41934</c:v>
                </c:pt>
                <c:pt idx="958">
                  <c:v>41935</c:v>
                </c:pt>
                <c:pt idx="959">
                  <c:v>41936</c:v>
                </c:pt>
                <c:pt idx="960">
                  <c:v>41939</c:v>
                </c:pt>
                <c:pt idx="961">
                  <c:v>41940</c:v>
                </c:pt>
                <c:pt idx="962">
                  <c:v>41941</c:v>
                </c:pt>
                <c:pt idx="963">
                  <c:v>41942</c:v>
                </c:pt>
                <c:pt idx="964">
                  <c:v>41943</c:v>
                </c:pt>
                <c:pt idx="965">
                  <c:v>41946</c:v>
                </c:pt>
                <c:pt idx="966">
                  <c:v>41947</c:v>
                </c:pt>
                <c:pt idx="967">
                  <c:v>41948</c:v>
                </c:pt>
                <c:pt idx="968">
                  <c:v>41949</c:v>
                </c:pt>
                <c:pt idx="969">
                  <c:v>41950</c:v>
                </c:pt>
                <c:pt idx="970">
                  <c:v>41953</c:v>
                </c:pt>
                <c:pt idx="971">
                  <c:v>41954</c:v>
                </c:pt>
                <c:pt idx="972">
                  <c:v>41955</c:v>
                </c:pt>
                <c:pt idx="973">
                  <c:v>41956</c:v>
                </c:pt>
                <c:pt idx="974">
                  <c:v>41957</c:v>
                </c:pt>
                <c:pt idx="975">
                  <c:v>41960</c:v>
                </c:pt>
                <c:pt idx="976">
                  <c:v>41961</c:v>
                </c:pt>
                <c:pt idx="977">
                  <c:v>41962</c:v>
                </c:pt>
                <c:pt idx="978">
                  <c:v>41963</c:v>
                </c:pt>
                <c:pt idx="979">
                  <c:v>41964</c:v>
                </c:pt>
                <c:pt idx="980">
                  <c:v>41967</c:v>
                </c:pt>
                <c:pt idx="981">
                  <c:v>41968</c:v>
                </c:pt>
                <c:pt idx="982">
                  <c:v>41969</c:v>
                </c:pt>
                <c:pt idx="983">
                  <c:v>41971</c:v>
                </c:pt>
                <c:pt idx="984">
                  <c:v>41974</c:v>
                </c:pt>
                <c:pt idx="985">
                  <c:v>41975</c:v>
                </c:pt>
                <c:pt idx="986">
                  <c:v>41976</c:v>
                </c:pt>
                <c:pt idx="987">
                  <c:v>41977</c:v>
                </c:pt>
                <c:pt idx="988">
                  <c:v>41978</c:v>
                </c:pt>
                <c:pt idx="989">
                  <c:v>41981</c:v>
                </c:pt>
                <c:pt idx="990">
                  <c:v>41982</c:v>
                </c:pt>
                <c:pt idx="991">
                  <c:v>41983</c:v>
                </c:pt>
                <c:pt idx="992">
                  <c:v>41984</c:v>
                </c:pt>
                <c:pt idx="993">
                  <c:v>41985</c:v>
                </c:pt>
                <c:pt idx="994">
                  <c:v>41988</c:v>
                </c:pt>
                <c:pt idx="995">
                  <c:v>41989</c:v>
                </c:pt>
                <c:pt idx="996">
                  <c:v>41990</c:v>
                </c:pt>
                <c:pt idx="997">
                  <c:v>41991</c:v>
                </c:pt>
                <c:pt idx="998">
                  <c:v>41992</c:v>
                </c:pt>
                <c:pt idx="999">
                  <c:v>41995</c:v>
                </c:pt>
                <c:pt idx="1000">
                  <c:v>41996</c:v>
                </c:pt>
                <c:pt idx="1001">
                  <c:v>41997</c:v>
                </c:pt>
                <c:pt idx="1002">
                  <c:v>41999</c:v>
                </c:pt>
                <c:pt idx="1003">
                  <c:v>42002</c:v>
                </c:pt>
                <c:pt idx="1004">
                  <c:v>42003</c:v>
                </c:pt>
                <c:pt idx="1005">
                  <c:v>42004</c:v>
                </c:pt>
                <c:pt idx="1006">
                  <c:v>42006</c:v>
                </c:pt>
                <c:pt idx="1007">
                  <c:v>42009</c:v>
                </c:pt>
                <c:pt idx="1008">
                  <c:v>42010</c:v>
                </c:pt>
                <c:pt idx="1009">
                  <c:v>42011</c:v>
                </c:pt>
                <c:pt idx="1010">
                  <c:v>42012</c:v>
                </c:pt>
                <c:pt idx="1011">
                  <c:v>42013</c:v>
                </c:pt>
                <c:pt idx="1012">
                  <c:v>42016</c:v>
                </c:pt>
                <c:pt idx="1013">
                  <c:v>42017</c:v>
                </c:pt>
                <c:pt idx="1014">
                  <c:v>42018</c:v>
                </c:pt>
                <c:pt idx="1015">
                  <c:v>42019</c:v>
                </c:pt>
                <c:pt idx="1016">
                  <c:v>42020</c:v>
                </c:pt>
                <c:pt idx="1017">
                  <c:v>42024</c:v>
                </c:pt>
                <c:pt idx="1018">
                  <c:v>42025</c:v>
                </c:pt>
                <c:pt idx="1019">
                  <c:v>42026</c:v>
                </c:pt>
                <c:pt idx="1020">
                  <c:v>42027</c:v>
                </c:pt>
                <c:pt idx="1021">
                  <c:v>42030</c:v>
                </c:pt>
                <c:pt idx="1022">
                  <c:v>42031</c:v>
                </c:pt>
                <c:pt idx="1023">
                  <c:v>42032</c:v>
                </c:pt>
                <c:pt idx="1024">
                  <c:v>42033</c:v>
                </c:pt>
                <c:pt idx="1025">
                  <c:v>42034</c:v>
                </c:pt>
                <c:pt idx="1026">
                  <c:v>42037</c:v>
                </c:pt>
                <c:pt idx="1027">
                  <c:v>42038</c:v>
                </c:pt>
                <c:pt idx="1028">
                  <c:v>42039</c:v>
                </c:pt>
                <c:pt idx="1029">
                  <c:v>42040</c:v>
                </c:pt>
                <c:pt idx="1030">
                  <c:v>42041</c:v>
                </c:pt>
                <c:pt idx="1031">
                  <c:v>42044</c:v>
                </c:pt>
                <c:pt idx="1032">
                  <c:v>42045</c:v>
                </c:pt>
                <c:pt idx="1033">
                  <c:v>42046</c:v>
                </c:pt>
                <c:pt idx="1034">
                  <c:v>42047</c:v>
                </c:pt>
                <c:pt idx="1035">
                  <c:v>42048</c:v>
                </c:pt>
                <c:pt idx="1036">
                  <c:v>42052</c:v>
                </c:pt>
                <c:pt idx="1037">
                  <c:v>42053</c:v>
                </c:pt>
                <c:pt idx="1038">
                  <c:v>42054</c:v>
                </c:pt>
                <c:pt idx="1039">
                  <c:v>42055</c:v>
                </c:pt>
                <c:pt idx="1040">
                  <c:v>42058</c:v>
                </c:pt>
                <c:pt idx="1041">
                  <c:v>42059</c:v>
                </c:pt>
                <c:pt idx="1042">
                  <c:v>42060</c:v>
                </c:pt>
                <c:pt idx="1043">
                  <c:v>42061</c:v>
                </c:pt>
                <c:pt idx="1044">
                  <c:v>42062</c:v>
                </c:pt>
                <c:pt idx="1045">
                  <c:v>42065</c:v>
                </c:pt>
                <c:pt idx="1046">
                  <c:v>42066</c:v>
                </c:pt>
                <c:pt idx="1047">
                  <c:v>42067</c:v>
                </c:pt>
                <c:pt idx="1048">
                  <c:v>42068</c:v>
                </c:pt>
                <c:pt idx="1049">
                  <c:v>42069</c:v>
                </c:pt>
                <c:pt idx="1050">
                  <c:v>42072</c:v>
                </c:pt>
                <c:pt idx="1051">
                  <c:v>42073</c:v>
                </c:pt>
                <c:pt idx="1052">
                  <c:v>42074</c:v>
                </c:pt>
                <c:pt idx="1053">
                  <c:v>42075</c:v>
                </c:pt>
                <c:pt idx="1054">
                  <c:v>42076</c:v>
                </c:pt>
                <c:pt idx="1055">
                  <c:v>42079</c:v>
                </c:pt>
                <c:pt idx="1056">
                  <c:v>42080</c:v>
                </c:pt>
                <c:pt idx="1057">
                  <c:v>42081</c:v>
                </c:pt>
                <c:pt idx="1058">
                  <c:v>42082</c:v>
                </c:pt>
                <c:pt idx="1059">
                  <c:v>42083</c:v>
                </c:pt>
                <c:pt idx="1060">
                  <c:v>42086</c:v>
                </c:pt>
                <c:pt idx="1061">
                  <c:v>42087</c:v>
                </c:pt>
                <c:pt idx="1062">
                  <c:v>42088</c:v>
                </c:pt>
                <c:pt idx="1063">
                  <c:v>42089</c:v>
                </c:pt>
                <c:pt idx="1064">
                  <c:v>42090</c:v>
                </c:pt>
                <c:pt idx="1065">
                  <c:v>42093</c:v>
                </c:pt>
                <c:pt idx="1066">
                  <c:v>42094</c:v>
                </c:pt>
                <c:pt idx="1067">
                  <c:v>42095</c:v>
                </c:pt>
                <c:pt idx="1068">
                  <c:v>42096</c:v>
                </c:pt>
                <c:pt idx="1069">
                  <c:v>42100</c:v>
                </c:pt>
                <c:pt idx="1070">
                  <c:v>42101</c:v>
                </c:pt>
                <c:pt idx="1071">
                  <c:v>42102</c:v>
                </c:pt>
                <c:pt idx="1072">
                  <c:v>42103</c:v>
                </c:pt>
                <c:pt idx="1073">
                  <c:v>42104</c:v>
                </c:pt>
                <c:pt idx="1074">
                  <c:v>42107</c:v>
                </c:pt>
                <c:pt idx="1075">
                  <c:v>42108</c:v>
                </c:pt>
                <c:pt idx="1076">
                  <c:v>42109</c:v>
                </c:pt>
                <c:pt idx="1077">
                  <c:v>42110</c:v>
                </c:pt>
                <c:pt idx="1078">
                  <c:v>42111</c:v>
                </c:pt>
                <c:pt idx="1079">
                  <c:v>42114</c:v>
                </c:pt>
                <c:pt idx="1080">
                  <c:v>42115</c:v>
                </c:pt>
                <c:pt idx="1081">
                  <c:v>42116</c:v>
                </c:pt>
                <c:pt idx="1082">
                  <c:v>42117</c:v>
                </c:pt>
                <c:pt idx="1083">
                  <c:v>42118</c:v>
                </c:pt>
                <c:pt idx="1084">
                  <c:v>42121</c:v>
                </c:pt>
                <c:pt idx="1085">
                  <c:v>42122</c:v>
                </c:pt>
                <c:pt idx="1086">
                  <c:v>42123</c:v>
                </c:pt>
                <c:pt idx="1087">
                  <c:v>42124</c:v>
                </c:pt>
                <c:pt idx="1088">
                  <c:v>42125</c:v>
                </c:pt>
                <c:pt idx="1089">
                  <c:v>42128</c:v>
                </c:pt>
                <c:pt idx="1090">
                  <c:v>42129</c:v>
                </c:pt>
                <c:pt idx="1091">
                  <c:v>42130</c:v>
                </c:pt>
                <c:pt idx="1092">
                  <c:v>42131</c:v>
                </c:pt>
                <c:pt idx="1093">
                  <c:v>42132</c:v>
                </c:pt>
                <c:pt idx="1094">
                  <c:v>42135</c:v>
                </c:pt>
                <c:pt idx="1095">
                  <c:v>42136</c:v>
                </c:pt>
                <c:pt idx="1096">
                  <c:v>42137</c:v>
                </c:pt>
                <c:pt idx="1097">
                  <c:v>42138</c:v>
                </c:pt>
                <c:pt idx="1098">
                  <c:v>42139</c:v>
                </c:pt>
                <c:pt idx="1099">
                  <c:v>42142</c:v>
                </c:pt>
                <c:pt idx="1100">
                  <c:v>42143</c:v>
                </c:pt>
                <c:pt idx="1101">
                  <c:v>42144</c:v>
                </c:pt>
                <c:pt idx="1102">
                  <c:v>42145</c:v>
                </c:pt>
                <c:pt idx="1103">
                  <c:v>42146</c:v>
                </c:pt>
                <c:pt idx="1104">
                  <c:v>42150</c:v>
                </c:pt>
                <c:pt idx="1105">
                  <c:v>42151</c:v>
                </c:pt>
                <c:pt idx="1106">
                  <c:v>42152</c:v>
                </c:pt>
                <c:pt idx="1107">
                  <c:v>42153</c:v>
                </c:pt>
                <c:pt idx="1108">
                  <c:v>42156</c:v>
                </c:pt>
                <c:pt idx="1109">
                  <c:v>42157</c:v>
                </c:pt>
                <c:pt idx="1110">
                  <c:v>42158</c:v>
                </c:pt>
                <c:pt idx="1111">
                  <c:v>42159</c:v>
                </c:pt>
                <c:pt idx="1112">
                  <c:v>42160</c:v>
                </c:pt>
                <c:pt idx="1113">
                  <c:v>42163</c:v>
                </c:pt>
                <c:pt idx="1114">
                  <c:v>42164</c:v>
                </c:pt>
                <c:pt idx="1115">
                  <c:v>42165</c:v>
                </c:pt>
                <c:pt idx="1116">
                  <c:v>42166</c:v>
                </c:pt>
                <c:pt idx="1117">
                  <c:v>42167</c:v>
                </c:pt>
                <c:pt idx="1118">
                  <c:v>42170</c:v>
                </c:pt>
                <c:pt idx="1119">
                  <c:v>42171</c:v>
                </c:pt>
                <c:pt idx="1120">
                  <c:v>42172</c:v>
                </c:pt>
                <c:pt idx="1121">
                  <c:v>42173</c:v>
                </c:pt>
                <c:pt idx="1122">
                  <c:v>42174</c:v>
                </c:pt>
                <c:pt idx="1123">
                  <c:v>42177</c:v>
                </c:pt>
                <c:pt idx="1124">
                  <c:v>42178</c:v>
                </c:pt>
                <c:pt idx="1125">
                  <c:v>42179</c:v>
                </c:pt>
                <c:pt idx="1126">
                  <c:v>42180</c:v>
                </c:pt>
                <c:pt idx="1127">
                  <c:v>42181</c:v>
                </c:pt>
                <c:pt idx="1128">
                  <c:v>42184</c:v>
                </c:pt>
                <c:pt idx="1129">
                  <c:v>42185</c:v>
                </c:pt>
                <c:pt idx="1130">
                  <c:v>42186</c:v>
                </c:pt>
                <c:pt idx="1131">
                  <c:v>42187</c:v>
                </c:pt>
                <c:pt idx="1132">
                  <c:v>42191</c:v>
                </c:pt>
                <c:pt idx="1133">
                  <c:v>42192</c:v>
                </c:pt>
                <c:pt idx="1134">
                  <c:v>42193</c:v>
                </c:pt>
                <c:pt idx="1135">
                  <c:v>42194</c:v>
                </c:pt>
                <c:pt idx="1136">
                  <c:v>42195</c:v>
                </c:pt>
                <c:pt idx="1137">
                  <c:v>42198</c:v>
                </c:pt>
                <c:pt idx="1138">
                  <c:v>42199</c:v>
                </c:pt>
                <c:pt idx="1139">
                  <c:v>42200</c:v>
                </c:pt>
                <c:pt idx="1140">
                  <c:v>42201</c:v>
                </c:pt>
                <c:pt idx="1141">
                  <c:v>42202</c:v>
                </c:pt>
                <c:pt idx="1142">
                  <c:v>42205</c:v>
                </c:pt>
                <c:pt idx="1143">
                  <c:v>42206</c:v>
                </c:pt>
                <c:pt idx="1144">
                  <c:v>42207</c:v>
                </c:pt>
                <c:pt idx="1145">
                  <c:v>42208</c:v>
                </c:pt>
                <c:pt idx="1146">
                  <c:v>42209</c:v>
                </c:pt>
                <c:pt idx="1147">
                  <c:v>42212</c:v>
                </c:pt>
                <c:pt idx="1148">
                  <c:v>42213</c:v>
                </c:pt>
                <c:pt idx="1149">
                  <c:v>42214</c:v>
                </c:pt>
                <c:pt idx="1150">
                  <c:v>42215</c:v>
                </c:pt>
                <c:pt idx="1151">
                  <c:v>42216</c:v>
                </c:pt>
                <c:pt idx="1152">
                  <c:v>42219</c:v>
                </c:pt>
                <c:pt idx="1153">
                  <c:v>42220</c:v>
                </c:pt>
                <c:pt idx="1154">
                  <c:v>42221</c:v>
                </c:pt>
                <c:pt idx="1155">
                  <c:v>42222</c:v>
                </c:pt>
                <c:pt idx="1156">
                  <c:v>42223</c:v>
                </c:pt>
                <c:pt idx="1157">
                  <c:v>42226</c:v>
                </c:pt>
                <c:pt idx="1158">
                  <c:v>42227</c:v>
                </c:pt>
                <c:pt idx="1159">
                  <c:v>42228</c:v>
                </c:pt>
                <c:pt idx="1160">
                  <c:v>42229</c:v>
                </c:pt>
                <c:pt idx="1161">
                  <c:v>42230</c:v>
                </c:pt>
                <c:pt idx="1162">
                  <c:v>42233</c:v>
                </c:pt>
                <c:pt idx="1163">
                  <c:v>42234</c:v>
                </c:pt>
                <c:pt idx="1164">
                  <c:v>42235</c:v>
                </c:pt>
                <c:pt idx="1165">
                  <c:v>42236</c:v>
                </c:pt>
                <c:pt idx="1166">
                  <c:v>42237</c:v>
                </c:pt>
                <c:pt idx="1167">
                  <c:v>42240</c:v>
                </c:pt>
                <c:pt idx="1168">
                  <c:v>42241</c:v>
                </c:pt>
                <c:pt idx="1169">
                  <c:v>42242</c:v>
                </c:pt>
                <c:pt idx="1170">
                  <c:v>42243</c:v>
                </c:pt>
                <c:pt idx="1171">
                  <c:v>42244</c:v>
                </c:pt>
                <c:pt idx="1172">
                  <c:v>42247</c:v>
                </c:pt>
                <c:pt idx="1173">
                  <c:v>42248</c:v>
                </c:pt>
                <c:pt idx="1174">
                  <c:v>42249</c:v>
                </c:pt>
                <c:pt idx="1175">
                  <c:v>42250</c:v>
                </c:pt>
                <c:pt idx="1176">
                  <c:v>42251</c:v>
                </c:pt>
                <c:pt idx="1177">
                  <c:v>42255</c:v>
                </c:pt>
                <c:pt idx="1178">
                  <c:v>42256</c:v>
                </c:pt>
                <c:pt idx="1179">
                  <c:v>42257</c:v>
                </c:pt>
                <c:pt idx="1180">
                  <c:v>42258</c:v>
                </c:pt>
                <c:pt idx="1181">
                  <c:v>42261</c:v>
                </c:pt>
                <c:pt idx="1182">
                  <c:v>42262</c:v>
                </c:pt>
                <c:pt idx="1183">
                  <c:v>42263</c:v>
                </c:pt>
                <c:pt idx="1184">
                  <c:v>42264</c:v>
                </c:pt>
                <c:pt idx="1185">
                  <c:v>42265</c:v>
                </c:pt>
                <c:pt idx="1186">
                  <c:v>42268</c:v>
                </c:pt>
                <c:pt idx="1187">
                  <c:v>42269</c:v>
                </c:pt>
                <c:pt idx="1188">
                  <c:v>42270</c:v>
                </c:pt>
                <c:pt idx="1189">
                  <c:v>42271</c:v>
                </c:pt>
                <c:pt idx="1190">
                  <c:v>42272</c:v>
                </c:pt>
                <c:pt idx="1191">
                  <c:v>42275</c:v>
                </c:pt>
                <c:pt idx="1192">
                  <c:v>42276</c:v>
                </c:pt>
                <c:pt idx="1193">
                  <c:v>42277</c:v>
                </c:pt>
                <c:pt idx="1194">
                  <c:v>42278</c:v>
                </c:pt>
                <c:pt idx="1195">
                  <c:v>42279</c:v>
                </c:pt>
                <c:pt idx="1196">
                  <c:v>42282</c:v>
                </c:pt>
                <c:pt idx="1197">
                  <c:v>42283</c:v>
                </c:pt>
                <c:pt idx="1198">
                  <c:v>42284</c:v>
                </c:pt>
                <c:pt idx="1199">
                  <c:v>42285</c:v>
                </c:pt>
                <c:pt idx="1200">
                  <c:v>42286</c:v>
                </c:pt>
                <c:pt idx="1201">
                  <c:v>42289</c:v>
                </c:pt>
                <c:pt idx="1202">
                  <c:v>42290</c:v>
                </c:pt>
                <c:pt idx="1203">
                  <c:v>42291</c:v>
                </c:pt>
                <c:pt idx="1204">
                  <c:v>42292</c:v>
                </c:pt>
                <c:pt idx="1205">
                  <c:v>42293</c:v>
                </c:pt>
                <c:pt idx="1206">
                  <c:v>42296</c:v>
                </c:pt>
                <c:pt idx="1207">
                  <c:v>42297</c:v>
                </c:pt>
                <c:pt idx="1208">
                  <c:v>42298</c:v>
                </c:pt>
                <c:pt idx="1209">
                  <c:v>42299</c:v>
                </c:pt>
                <c:pt idx="1210">
                  <c:v>42300</c:v>
                </c:pt>
                <c:pt idx="1211">
                  <c:v>42303</c:v>
                </c:pt>
                <c:pt idx="1212">
                  <c:v>42304</c:v>
                </c:pt>
                <c:pt idx="1213">
                  <c:v>42305</c:v>
                </c:pt>
                <c:pt idx="1214">
                  <c:v>42306</c:v>
                </c:pt>
                <c:pt idx="1215">
                  <c:v>42307</c:v>
                </c:pt>
                <c:pt idx="1216">
                  <c:v>42310</c:v>
                </c:pt>
                <c:pt idx="1217">
                  <c:v>42311</c:v>
                </c:pt>
                <c:pt idx="1218">
                  <c:v>42312</c:v>
                </c:pt>
                <c:pt idx="1219">
                  <c:v>42313</c:v>
                </c:pt>
                <c:pt idx="1220">
                  <c:v>42314</c:v>
                </c:pt>
                <c:pt idx="1221">
                  <c:v>42317</c:v>
                </c:pt>
                <c:pt idx="1222">
                  <c:v>42318</c:v>
                </c:pt>
                <c:pt idx="1223">
                  <c:v>42319</c:v>
                </c:pt>
                <c:pt idx="1224">
                  <c:v>42320</c:v>
                </c:pt>
                <c:pt idx="1225">
                  <c:v>42321</c:v>
                </c:pt>
                <c:pt idx="1226">
                  <c:v>42324</c:v>
                </c:pt>
                <c:pt idx="1227">
                  <c:v>42325</c:v>
                </c:pt>
                <c:pt idx="1228">
                  <c:v>42326</c:v>
                </c:pt>
                <c:pt idx="1229">
                  <c:v>42327</c:v>
                </c:pt>
                <c:pt idx="1230">
                  <c:v>42328</c:v>
                </c:pt>
                <c:pt idx="1231">
                  <c:v>42331</c:v>
                </c:pt>
                <c:pt idx="1232">
                  <c:v>42332</c:v>
                </c:pt>
                <c:pt idx="1233">
                  <c:v>42333</c:v>
                </c:pt>
                <c:pt idx="1234">
                  <c:v>42335</c:v>
                </c:pt>
                <c:pt idx="1235">
                  <c:v>42338</c:v>
                </c:pt>
                <c:pt idx="1236">
                  <c:v>42339</c:v>
                </c:pt>
                <c:pt idx="1237">
                  <c:v>42340</c:v>
                </c:pt>
                <c:pt idx="1238">
                  <c:v>42341</c:v>
                </c:pt>
                <c:pt idx="1239">
                  <c:v>42342</c:v>
                </c:pt>
                <c:pt idx="1240">
                  <c:v>42345</c:v>
                </c:pt>
                <c:pt idx="1241">
                  <c:v>42346</c:v>
                </c:pt>
                <c:pt idx="1242">
                  <c:v>42347</c:v>
                </c:pt>
                <c:pt idx="1243">
                  <c:v>42348</c:v>
                </c:pt>
                <c:pt idx="1244">
                  <c:v>42349</c:v>
                </c:pt>
                <c:pt idx="1245">
                  <c:v>42352</c:v>
                </c:pt>
                <c:pt idx="1246">
                  <c:v>42353</c:v>
                </c:pt>
                <c:pt idx="1247">
                  <c:v>42354</c:v>
                </c:pt>
                <c:pt idx="1248">
                  <c:v>42355</c:v>
                </c:pt>
                <c:pt idx="1249">
                  <c:v>42356</c:v>
                </c:pt>
                <c:pt idx="1250">
                  <c:v>42359</c:v>
                </c:pt>
                <c:pt idx="1251">
                  <c:v>42360</c:v>
                </c:pt>
                <c:pt idx="1252">
                  <c:v>42361</c:v>
                </c:pt>
                <c:pt idx="1253">
                  <c:v>42362</c:v>
                </c:pt>
                <c:pt idx="1254">
                  <c:v>42366</c:v>
                </c:pt>
                <c:pt idx="1255">
                  <c:v>42367</c:v>
                </c:pt>
                <c:pt idx="1256">
                  <c:v>42368</c:v>
                </c:pt>
                <c:pt idx="1257">
                  <c:v>42369</c:v>
                </c:pt>
                <c:pt idx="1258">
                  <c:v>42373</c:v>
                </c:pt>
                <c:pt idx="1259">
                  <c:v>42374</c:v>
                </c:pt>
                <c:pt idx="1260">
                  <c:v>42375</c:v>
                </c:pt>
                <c:pt idx="1261">
                  <c:v>42376</c:v>
                </c:pt>
                <c:pt idx="1262">
                  <c:v>42377</c:v>
                </c:pt>
                <c:pt idx="1263">
                  <c:v>42380</c:v>
                </c:pt>
                <c:pt idx="1264">
                  <c:v>42381</c:v>
                </c:pt>
                <c:pt idx="1265">
                  <c:v>42382</c:v>
                </c:pt>
                <c:pt idx="1266">
                  <c:v>42383</c:v>
                </c:pt>
                <c:pt idx="1267">
                  <c:v>42384</c:v>
                </c:pt>
                <c:pt idx="1268">
                  <c:v>42388</c:v>
                </c:pt>
                <c:pt idx="1269">
                  <c:v>42389</c:v>
                </c:pt>
                <c:pt idx="1270">
                  <c:v>42390</c:v>
                </c:pt>
                <c:pt idx="1271">
                  <c:v>42391</c:v>
                </c:pt>
                <c:pt idx="1272">
                  <c:v>42394</c:v>
                </c:pt>
                <c:pt idx="1273">
                  <c:v>42395</c:v>
                </c:pt>
                <c:pt idx="1274">
                  <c:v>42396</c:v>
                </c:pt>
                <c:pt idx="1275">
                  <c:v>42397</c:v>
                </c:pt>
                <c:pt idx="1276">
                  <c:v>42398</c:v>
                </c:pt>
                <c:pt idx="1277">
                  <c:v>42401</c:v>
                </c:pt>
                <c:pt idx="1278">
                  <c:v>42402</c:v>
                </c:pt>
                <c:pt idx="1279">
                  <c:v>42403</c:v>
                </c:pt>
                <c:pt idx="1280">
                  <c:v>42404</c:v>
                </c:pt>
                <c:pt idx="1281">
                  <c:v>42405</c:v>
                </c:pt>
                <c:pt idx="1282">
                  <c:v>42408</c:v>
                </c:pt>
                <c:pt idx="1283">
                  <c:v>42409</c:v>
                </c:pt>
                <c:pt idx="1284">
                  <c:v>42410</c:v>
                </c:pt>
                <c:pt idx="1285">
                  <c:v>42411</c:v>
                </c:pt>
                <c:pt idx="1286">
                  <c:v>42412</c:v>
                </c:pt>
                <c:pt idx="1287">
                  <c:v>42416</c:v>
                </c:pt>
                <c:pt idx="1288">
                  <c:v>42417</c:v>
                </c:pt>
                <c:pt idx="1289">
                  <c:v>42418</c:v>
                </c:pt>
                <c:pt idx="1290">
                  <c:v>42419</c:v>
                </c:pt>
                <c:pt idx="1291">
                  <c:v>42422</c:v>
                </c:pt>
                <c:pt idx="1292">
                  <c:v>42423</c:v>
                </c:pt>
                <c:pt idx="1293">
                  <c:v>42424</c:v>
                </c:pt>
                <c:pt idx="1294">
                  <c:v>42425</c:v>
                </c:pt>
                <c:pt idx="1295">
                  <c:v>42426</c:v>
                </c:pt>
                <c:pt idx="1296">
                  <c:v>42429</c:v>
                </c:pt>
                <c:pt idx="1297">
                  <c:v>42430</c:v>
                </c:pt>
                <c:pt idx="1298">
                  <c:v>42431</c:v>
                </c:pt>
                <c:pt idx="1299">
                  <c:v>42432</c:v>
                </c:pt>
                <c:pt idx="1300">
                  <c:v>42433</c:v>
                </c:pt>
                <c:pt idx="1301">
                  <c:v>42436</c:v>
                </c:pt>
                <c:pt idx="1302">
                  <c:v>42437</c:v>
                </c:pt>
                <c:pt idx="1303">
                  <c:v>42438</c:v>
                </c:pt>
                <c:pt idx="1304">
                  <c:v>42439</c:v>
                </c:pt>
                <c:pt idx="1305">
                  <c:v>42440</c:v>
                </c:pt>
                <c:pt idx="1306">
                  <c:v>42443</c:v>
                </c:pt>
                <c:pt idx="1307">
                  <c:v>42444</c:v>
                </c:pt>
                <c:pt idx="1308">
                  <c:v>42445</c:v>
                </c:pt>
                <c:pt idx="1309">
                  <c:v>42446</c:v>
                </c:pt>
                <c:pt idx="1310">
                  <c:v>42447</c:v>
                </c:pt>
                <c:pt idx="1311">
                  <c:v>42450</c:v>
                </c:pt>
                <c:pt idx="1312">
                  <c:v>42451</c:v>
                </c:pt>
                <c:pt idx="1313">
                  <c:v>42452</c:v>
                </c:pt>
                <c:pt idx="1314">
                  <c:v>42453</c:v>
                </c:pt>
                <c:pt idx="1315">
                  <c:v>42457</c:v>
                </c:pt>
                <c:pt idx="1316">
                  <c:v>42458</c:v>
                </c:pt>
                <c:pt idx="1317">
                  <c:v>42459</c:v>
                </c:pt>
                <c:pt idx="1318">
                  <c:v>42460</c:v>
                </c:pt>
                <c:pt idx="1319">
                  <c:v>42461</c:v>
                </c:pt>
                <c:pt idx="1320">
                  <c:v>42464</c:v>
                </c:pt>
                <c:pt idx="1321">
                  <c:v>42465</c:v>
                </c:pt>
                <c:pt idx="1322">
                  <c:v>42466</c:v>
                </c:pt>
                <c:pt idx="1323">
                  <c:v>42467</c:v>
                </c:pt>
                <c:pt idx="1324">
                  <c:v>42468</c:v>
                </c:pt>
                <c:pt idx="1325">
                  <c:v>42471</c:v>
                </c:pt>
                <c:pt idx="1326">
                  <c:v>42472</c:v>
                </c:pt>
                <c:pt idx="1327">
                  <c:v>42473</c:v>
                </c:pt>
                <c:pt idx="1328">
                  <c:v>42474</c:v>
                </c:pt>
                <c:pt idx="1329">
                  <c:v>42475</c:v>
                </c:pt>
                <c:pt idx="1330">
                  <c:v>42478</c:v>
                </c:pt>
                <c:pt idx="1331">
                  <c:v>42479</c:v>
                </c:pt>
                <c:pt idx="1332">
                  <c:v>42480</c:v>
                </c:pt>
                <c:pt idx="1333">
                  <c:v>42481</c:v>
                </c:pt>
                <c:pt idx="1334">
                  <c:v>42482</c:v>
                </c:pt>
                <c:pt idx="1335">
                  <c:v>42485</c:v>
                </c:pt>
                <c:pt idx="1336">
                  <c:v>42486</c:v>
                </c:pt>
                <c:pt idx="1337">
                  <c:v>42487</c:v>
                </c:pt>
                <c:pt idx="1338">
                  <c:v>42488</c:v>
                </c:pt>
                <c:pt idx="1339">
                  <c:v>42489</c:v>
                </c:pt>
                <c:pt idx="1340">
                  <c:v>42492</c:v>
                </c:pt>
                <c:pt idx="1341">
                  <c:v>42493</c:v>
                </c:pt>
                <c:pt idx="1342">
                  <c:v>42494</c:v>
                </c:pt>
                <c:pt idx="1343">
                  <c:v>42495</c:v>
                </c:pt>
                <c:pt idx="1344">
                  <c:v>42496</c:v>
                </c:pt>
                <c:pt idx="1345">
                  <c:v>42499</c:v>
                </c:pt>
                <c:pt idx="1346">
                  <c:v>42500</c:v>
                </c:pt>
                <c:pt idx="1347">
                  <c:v>42501</c:v>
                </c:pt>
                <c:pt idx="1348">
                  <c:v>42502</c:v>
                </c:pt>
                <c:pt idx="1349">
                  <c:v>42503</c:v>
                </c:pt>
                <c:pt idx="1350">
                  <c:v>42506</c:v>
                </c:pt>
                <c:pt idx="1351">
                  <c:v>42507</c:v>
                </c:pt>
                <c:pt idx="1352">
                  <c:v>42508</c:v>
                </c:pt>
                <c:pt idx="1353">
                  <c:v>42509</c:v>
                </c:pt>
                <c:pt idx="1354">
                  <c:v>42510</c:v>
                </c:pt>
                <c:pt idx="1355">
                  <c:v>42513</c:v>
                </c:pt>
                <c:pt idx="1356">
                  <c:v>42514</c:v>
                </c:pt>
                <c:pt idx="1357">
                  <c:v>42515</c:v>
                </c:pt>
                <c:pt idx="1358">
                  <c:v>42516</c:v>
                </c:pt>
                <c:pt idx="1359">
                  <c:v>42517</c:v>
                </c:pt>
                <c:pt idx="1360">
                  <c:v>42521</c:v>
                </c:pt>
                <c:pt idx="1361">
                  <c:v>42522</c:v>
                </c:pt>
                <c:pt idx="1362">
                  <c:v>42523</c:v>
                </c:pt>
                <c:pt idx="1363">
                  <c:v>42524</c:v>
                </c:pt>
                <c:pt idx="1364">
                  <c:v>42527</c:v>
                </c:pt>
                <c:pt idx="1365">
                  <c:v>42528</c:v>
                </c:pt>
                <c:pt idx="1366">
                  <c:v>42529</c:v>
                </c:pt>
                <c:pt idx="1367">
                  <c:v>42530</c:v>
                </c:pt>
                <c:pt idx="1368">
                  <c:v>42531</c:v>
                </c:pt>
                <c:pt idx="1369">
                  <c:v>42534</c:v>
                </c:pt>
                <c:pt idx="1370">
                  <c:v>42535</c:v>
                </c:pt>
                <c:pt idx="1371">
                  <c:v>42536</c:v>
                </c:pt>
                <c:pt idx="1372">
                  <c:v>42537</c:v>
                </c:pt>
                <c:pt idx="1373">
                  <c:v>42538</c:v>
                </c:pt>
                <c:pt idx="1374">
                  <c:v>42541</c:v>
                </c:pt>
                <c:pt idx="1375">
                  <c:v>42542</c:v>
                </c:pt>
                <c:pt idx="1376">
                  <c:v>42543</c:v>
                </c:pt>
                <c:pt idx="1377">
                  <c:v>42544</c:v>
                </c:pt>
                <c:pt idx="1378">
                  <c:v>42545</c:v>
                </c:pt>
                <c:pt idx="1379">
                  <c:v>42548</c:v>
                </c:pt>
                <c:pt idx="1380">
                  <c:v>42549</c:v>
                </c:pt>
                <c:pt idx="1381">
                  <c:v>42550</c:v>
                </c:pt>
                <c:pt idx="1382">
                  <c:v>42551</c:v>
                </c:pt>
                <c:pt idx="1383">
                  <c:v>42552</c:v>
                </c:pt>
                <c:pt idx="1384">
                  <c:v>42556</c:v>
                </c:pt>
                <c:pt idx="1385">
                  <c:v>42557</c:v>
                </c:pt>
                <c:pt idx="1386">
                  <c:v>42558</c:v>
                </c:pt>
                <c:pt idx="1387">
                  <c:v>42559</c:v>
                </c:pt>
                <c:pt idx="1388">
                  <c:v>42562</c:v>
                </c:pt>
                <c:pt idx="1389">
                  <c:v>42563</c:v>
                </c:pt>
                <c:pt idx="1390">
                  <c:v>42564</c:v>
                </c:pt>
                <c:pt idx="1391">
                  <c:v>42565</c:v>
                </c:pt>
                <c:pt idx="1392">
                  <c:v>42566</c:v>
                </c:pt>
                <c:pt idx="1393">
                  <c:v>42569</c:v>
                </c:pt>
                <c:pt idx="1394">
                  <c:v>42570</c:v>
                </c:pt>
                <c:pt idx="1395">
                  <c:v>42571</c:v>
                </c:pt>
                <c:pt idx="1396">
                  <c:v>42572</c:v>
                </c:pt>
                <c:pt idx="1397">
                  <c:v>42573</c:v>
                </c:pt>
                <c:pt idx="1398">
                  <c:v>42576</c:v>
                </c:pt>
                <c:pt idx="1399">
                  <c:v>42577</c:v>
                </c:pt>
                <c:pt idx="1400">
                  <c:v>42578</c:v>
                </c:pt>
                <c:pt idx="1401">
                  <c:v>42579</c:v>
                </c:pt>
                <c:pt idx="1402">
                  <c:v>42580</c:v>
                </c:pt>
                <c:pt idx="1403">
                  <c:v>42583</c:v>
                </c:pt>
                <c:pt idx="1404">
                  <c:v>42584</c:v>
                </c:pt>
                <c:pt idx="1405">
                  <c:v>42585</c:v>
                </c:pt>
                <c:pt idx="1406">
                  <c:v>42586</c:v>
                </c:pt>
                <c:pt idx="1407">
                  <c:v>42587</c:v>
                </c:pt>
                <c:pt idx="1408">
                  <c:v>42590</c:v>
                </c:pt>
                <c:pt idx="1409">
                  <c:v>42591</c:v>
                </c:pt>
                <c:pt idx="1410">
                  <c:v>42592</c:v>
                </c:pt>
                <c:pt idx="1411">
                  <c:v>42593</c:v>
                </c:pt>
                <c:pt idx="1412">
                  <c:v>42594</c:v>
                </c:pt>
                <c:pt idx="1413">
                  <c:v>42597</c:v>
                </c:pt>
                <c:pt idx="1414">
                  <c:v>42598</c:v>
                </c:pt>
                <c:pt idx="1415">
                  <c:v>42599</c:v>
                </c:pt>
                <c:pt idx="1416">
                  <c:v>42600</c:v>
                </c:pt>
                <c:pt idx="1417">
                  <c:v>42601</c:v>
                </c:pt>
                <c:pt idx="1418">
                  <c:v>42604</c:v>
                </c:pt>
                <c:pt idx="1419">
                  <c:v>42605</c:v>
                </c:pt>
                <c:pt idx="1420">
                  <c:v>42606</c:v>
                </c:pt>
                <c:pt idx="1421">
                  <c:v>42607</c:v>
                </c:pt>
                <c:pt idx="1422">
                  <c:v>42608</c:v>
                </c:pt>
                <c:pt idx="1423">
                  <c:v>42611</c:v>
                </c:pt>
                <c:pt idx="1424">
                  <c:v>42612</c:v>
                </c:pt>
                <c:pt idx="1425">
                  <c:v>42613</c:v>
                </c:pt>
                <c:pt idx="1426">
                  <c:v>42614</c:v>
                </c:pt>
                <c:pt idx="1427">
                  <c:v>42615</c:v>
                </c:pt>
                <c:pt idx="1428">
                  <c:v>42619</c:v>
                </c:pt>
                <c:pt idx="1429">
                  <c:v>42620</c:v>
                </c:pt>
                <c:pt idx="1430">
                  <c:v>42621</c:v>
                </c:pt>
                <c:pt idx="1431">
                  <c:v>42622</c:v>
                </c:pt>
                <c:pt idx="1432">
                  <c:v>42625</c:v>
                </c:pt>
                <c:pt idx="1433">
                  <c:v>42626</c:v>
                </c:pt>
                <c:pt idx="1434">
                  <c:v>42627</c:v>
                </c:pt>
                <c:pt idx="1435">
                  <c:v>42628</c:v>
                </c:pt>
                <c:pt idx="1436">
                  <c:v>42629</c:v>
                </c:pt>
                <c:pt idx="1437">
                  <c:v>42632</c:v>
                </c:pt>
                <c:pt idx="1438">
                  <c:v>42633</c:v>
                </c:pt>
                <c:pt idx="1439">
                  <c:v>42634</c:v>
                </c:pt>
                <c:pt idx="1440">
                  <c:v>42635</c:v>
                </c:pt>
                <c:pt idx="1441">
                  <c:v>42636</c:v>
                </c:pt>
                <c:pt idx="1442">
                  <c:v>42639</c:v>
                </c:pt>
                <c:pt idx="1443">
                  <c:v>42640</c:v>
                </c:pt>
                <c:pt idx="1444">
                  <c:v>42641</c:v>
                </c:pt>
                <c:pt idx="1445">
                  <c:v>42642</c:v>
                </c:pt>
                <c:pt idx="1446">
                  <c:v>42643</c:v>
                </c:pt>
                <c:pt idx="1447">
                  <c:v>42646</c:v>
                </c:pt>
                <c:pt idx="1448">
                  <c:v>42647</c:v>
                </c:pt>
                <c:pt idx="1449">
                  <c:v>42648</c:v>
                </c:pt>
                <c:pt idx="1450">
                  <c:v>42649</c:v>
                </c:pt>
                <c:pt idx="1451">
                  <c:v>42650</c:v>
                </c:pt>
                <c:pt idx="1452">
                  <c:v>42654</c:v>
                </c:pt>
                <c:pt idx="1453">
                  <c:v>42655</c:v>
                </c:pt>
                <c:pt idx="1454">
                  <c:v>42656</c:v>
                </c:pt>
                <c:pt idx="1455">
                  <c:v>42657</c:v>
                </c:pt>
                <c:pt idx="1456">
                  <c:v>42660</c:v>
                </c:pt>
                <c:pt idx="1457">
                  <c:v>42661</c:v>
                </c:pt>
                <c:pt idx="1458">
                  <c:v>42662</c:v>
                </c:pt>
                <c:pt idx="1459">
                  <c:v>42663</c:v>
                </c:pt>
                <c:pt idx="1460">
                  <c:v>42664</c:v>
                </c:pt>
                <c:pt idx="1461">
                  <c:v>42667</c:v>
                </c:pt>
                <c:pt idx="1462">
                  <c:v>42668</c:v>
                </c:pt>
                <c:pt idx="1463">
                  <c:v>42669</c:v>
                </c:pt>
                <c:pt idx="1464">
                  <c:v>42670</c:v>
                </c:pt>
                <c:pt idx="1465">
                  <c:v>42671</c:v>
                </c:pt>
                <c:pt idx="1466">
                  <c:v>42674</c:v>
                </c:pt>
                <c:pt idx="1467">
                  <c:v>42675</c:v>
                </c:pt>
                <c:pt idx="1468">
                  <c:v>42676</c:v>
                </c:pt>
                <c:pt idx="1469">
                  <c:v>42677</c:v>
                </c:pt>
                <c:pt idx="1470">
                  <c:v>42678</c:v>
                </c:pt>
                <c:pt idx="1471">
                  <c:v>42681</c:v>
                </c:pt>
                <c:pt idx="1472">
                  <c:v>42682</c:v>
                </c:pt>
                <c:pt idx="1473">
                  <c:v>42683</c:v>
                </c:pt>
                <c:pt idx="1474">
                  <c:v>42684</c:v>
                </c:pt>
                <c:pt idx="1475">
                  <c:v>42688</c:v>
                </c:pt>
                <c:pt idx="1476">
                  <c:v>42689</c:v>
                </c:pt>
                <c:pt idx="1477">
                  <c:v>42690</c:v>
                </c:pt>
                <c:pt idx="1478">
                  <c:v>42691</c:v>
                </c:pt>
                <c:pt idx="1479">
                  <c:v>42692</c:v>
                </c:pt>
                <c:pt idx="1480">
                  <c:v>42695</c:v>
                </c:pt>
                <c:pt idx="1481">
                  <c:v>42696</c:v>
                </c:pt>
                <c:pt idx="1482">
                  <c:v>42697</c:v>
                </c:pt>
                <c:pt idx="1483">
                  <c:v>42699</c:v>
                </c:pt>
                <c:pt idx="1484">
                  <c:v>42702</c:v>
                </c:pt>
                <c:pt idx="1485">
                  <c:v>42703</c:v>
                </c:pt>
                <c:pt idx="1486">
                  <c:v>42704</c:v>
                </c:pt>
                <c:pt idx="1487">
                  <c:v>42705</c:v>
                </c:pt>
                <c:pt idx="1488">
                  <c:v>42706</c:v>
                </c:pt>
                <c:pt idx="1489">
                  <c:v>42709</c:v>
                </c:pt>
                <c:pt idx="1490">
                  <c:v>42710</c:v>
                </c:pt>
                <c:pt idx="1491">
                  <c:v>42711</c:v>
                </c:pt>
                <c:pt idx="1492">
                  <c:v>42712</c:v>
                </c:pt>
                <c:pt idx="1493">
                  <c:v>42713</c:v>
                </c:pt>
                <c:pt idx="1494">
                  <c:v>42716</c:v>
                </c:pt>
                <c:pt idx="1495">
                  <c:v>42717</c:v>
                </c:pt>
                <c:pt idx="1496">
                  <c:v>42718</c:v>
                </c:pt>
                <c:pt idx="1497">
                  <c:v>42719</c:v>
                </c:pt>
                <c:pt idx="1498">
                  <c:v>42720</c:v>
                </c:pt>
                <c:pt idx="1499">
                  <c:v>42723</c:v>
                </c:pt>
                <c:pt idx="1500">
                  <c:v>42724</c:v>
                </c:pt>
                <c:pt idx="1501">
                  <c:v>42725</c:v>
                </c:pt>
                <c:pt idx="1502">
                  <c:v>42726</c:v>
                </c:pt>
                <c:pt idx="1503">
                  <c:v>42727</c:v>
                </c:pt>
                <c:pt idx="1504">
                  <c:v>42731</c:v>
                </c:pt>
                <c:pt idx="1505">
                  <c:v>42732</c:v>
                </c:pt>
                <c:pt idx="1506">
                  <c:v>42733</c:v>
                </c:pt>
                <c:pt idx="1507">
                  <c:v>42734</c:v>
                </c:pt>
                <c:pt idx="1508">
                  <c:v>42738</c:v>
                </c:pt>
                <c:pt idx="1509">
                  <c:v>42739</c:v>
                </c:pt>
                <c:pt idx="1510">
                  <c:v>42740</c:v>
                </c:pt>
                <c:pt idx="1511">
                  <c:v>42741</c:v>
                </c:pt>
                <c:pt idx="1512">
                  <c:v>42744</c:v>
                </c:pt>
                <c:pt idx="1513">
                  <c:v>42745</c:v>
                </c:pt>
                <c:pt idx="1514">
                  <c:v>42746</c:v>
                </c:pt>
                <c:pt idx="1515">
                  <c:v>42747</c:v>
                </c:pt>
                <c:pt idx="1516">
                  <c:v>42748</c:v>
                </c:pt>
                <c:pt idx="1517">
                  <c:v>42752</c:v>
                </c:pt>
                <c:pt idx="1518">
                  <c:v>42753</c:v>
                </c:pt>
                <c:pt idx="1519">
                  <c:v>42754</c:v>
                </c:pt>
                <c:pt idx="1520">
                  <c:v>42755</c:v>
                </c:pt>
                <c:pt idx="1521">
                  <c:v>42758</c:v>
                </c:pt>
                <c:pt idx="1522">
                  <c:v>42759</c:v>
                </c:pt>
                <c:pt idx="1523">
                  <c:v>42760</c:v>
                </c:pt>
                <c:pt idx="1524">
                  <c:v>42761</c:v>
                </c:pt>
                <c:pt idx="1525">
                  <c:v>42762</c:v>
                </c:pt>
                <c:pt idx="1526">
                  <c:v>42765</c:v>
                </c:pt>
                <c:pt idx="1527">
                  <c:v>42766</c:v>
                </c:pt>
                <c:pt idx="1528">
                  <c:v>42767</c:v>
                </c:pt>
                <c:pt idx="1529">
                  <c:v>42768</c:v>
                </c:pt>
                <c:pt idx="1530">
                  <c:v>42769</c:v>
                </c:pt>
                <c:pt idx="1531">
                  <c:v>42772</c:v>
                </c:pt>
                <c:pt idx="1532">
                  <c:v>42773</c:v>
                </c:pt>
                <c:pt idx="1533">
                  <c:v>42774</c:v>
                </c:pt>
                <c:pt idx="1534">
                  <c:v>42775</c:v>
                </c:pt>
                <c:pt idx="1535">
                  <c:v>42776</c:v>
                </c:pt>
                <c:pt idx="1536">
                  <c:v>42779</c:v>
                </c:pt>
                <c:pt idx="1537">
                  <c:v>42780</c:v>
                </c:pt>
                <c:pt idx="1538">
                  <c:v>42781</c:v>
                </c:pt>
                <c:pt idx="1539">
                  <c:v>42782</c:v>
                </c:pt>
                <c:pt idx="1540">
                  <c:v>42783</c:v>
                </c:pt>
                <c:pt idx="1541">
                  <c:v>42787</c:v>
                </c:pt>
                <c:pt idx="1542">
                  <c:v>42788</c:v>
                </c:pt>
                <c:pt idx="1543">
                  <c:v>42789</c:v>
                </c:pt>
                <c:pt idx="1544">
                  <c:v>42790</c:v>
                </c:pt>
                <c:pt idx="1545">
                  <c:v>42793</c:v>
                </c:pt>
                <c:pt idx="1546">
                  <c:v>42794</c:v>
                </c:pt>
                <c:pt idx="1547">
                  <c:v>42795</c:v>
                </c:pt>
                <c:pt idx="1548">
                  <c:v>42796</c:v>
                </c:pt>
                <c:pt idx="1549">
                  <c:v>42797</c:v>
                </c:pt>
                <c:pt idx="1550">
                  <c:v>42800</c:v>
                </c:pt>
                <c:pt idx="1551">
                  <c:v>42801</c:v>
                </c:pt>
                <c:pt idx="1552">
                  <c:v>42802</c:v>
                </c:pt>
                <c:pt idx="1553">
                  <c:v>42803</c:v>
                </c:pt>
                <c:pt idx="1554">
                  <c:v>42804</c:v>
                </c:pt>
                <c:pt idx="1555">
                  <c:v>42807</c:v>
                </c:pt>
                <c:pt idx="1556">
                  <c:v>42808</c:v>
                </c:pt>
                <c:pt idx="1557">
                  <c:v>42809</c:v>
                </c:pt>
                <c:pt idx="1558">
                  <c:v>42810</c:v>
                </c:pt>
                <c:pt idx="1559">
                  <c:v>42811</c:v>
                </c:pt>
                <c:pt idx="1560">
                  <c:v>42814</c:v>
                </c:pt>
                <c:pt idx="1561">
                  <c:v>42815</c:v>
                </c:pt>
                <c:pt idx="1562">
                  <c:v>42816</c:v>
                </c:pt>
                <c:pt idx="1563">
                  <c:v>42817</c:v>
                </c:pt>
                <c:pt idx="1564">
                  <c:v>42818</c:v>
                </c:pt>
                <c:pt idx="1565">
                  <c:v>42821</c:v>
                </c:pt>
                <c:pt idx="1566">
                  <c:v>42822</c:v>
                </c:pt>
                <c:pt idx="1567">
                  <c:v>42823</c:v>
                </c:pt>
                <c:pt idx="1568">
                  <c:v>42824</c:v>
                </c:pt>
                <c:pt idx="1569">
                  <c:v>42825</c:v>
                </c:pt>
                <c:pt idx="1570">
                  <c:v>42828</c:v>
                </c:pt>
                <c:pt idx="1571">
                  <c:v>42829</c:v>
                </c:pt>
                <c:pt idx="1572">
                  <c:v>42830</c:v>
                </c:pt>
                <c:pt idx="1573">
                  <c:v>42831</c:v>
                </c:pt>
                <c:pt idx="1574">
                  <c:v>42832</c:v>
                </c:pt>
                <c:pt idx="1575">
                  <c:v>42835</c:v>
                </c:pt>
                <c:pt idx="1576">
                  <c:v>42836</c:v>
                </c:pt>
                <c:pt idx="1577">
                  <c:v>42837</c:v>
                </c:pt>
                <c:pt idx="1578">
                  <c:v>42838</c:v>
                </c:pt>
                <c:pt idx="1579">
                  <c:v>42842</c:v>
                </c:pt>
                <c:pt idx="1580">
                  <c:v>42843</c:v>
                </c:pt>
                <c:pt idx="1581">
                  <c:v>42844</c:v>
                </c:pt>
                <c:pt idx="1582">
                  <c:v>42845</c:v>
                </c:pt>
                <c:pt idx="1583">
                  <c:v>42846</c:v>
                </c:pt>
                <c:pt idx="1584">
                  <c:v>42849</c:v>
                </c:pt>
                <c:pt idx="1585">
                  <c:v>42850</c:v>
                </c:pt>
                <c:pt idx="1586">
                  <c:v>42851</c:v>
                </c:pt>
                <c:pt idx="1587">
                  <c:v>42852</c:v>
                </c:pt>
                <c:pt idx="1588">
                  <c:v>42853</c:v>
                </c:pt>
                <c:pt idx="1589">
                  <c:v>42856</c:v>
                </c:pt>
                <c:pt idx="1590">
                  <c:v>42857</c:v>
                </c:pt>
                <c:pt idx="1591">
                  <c:v>42858</c:v>
                </c:pt>
                <c:pt idx="1592">
                  <c:v>42859</c:v>
                </c:pt>
                <c:pt idx="1593">
                  <c:v>42860</c:v>
                </c:pt>
                <c:pt idx="1594">
                  <c:v>42863</c:v>
                </c:pt>
                <c:pt idx="1595">
                  <c:v>42864</c:v>
                </c:pt>
                <c:pt idx="1596">
                  <c:v>42865</c:v>
                </c:pt>
                <c:pt idx="1597">
                  <c:v>42866</c:v>
                </c:pt>
                <c:pt idx="1598">
                  <c:v>42867</c:v>
                </c:pt>
                <c:pt idx="1599">
                  <c:v>42870</c:v>
                </c:pt>
                <c:pt idx="1600">
                  <c:v>42871</c:v>
                </c:pt>
                <c:pt idx="1601">
                  <c:v>42872</c:v>
                </c:pt>
                <c:pt idx="1602">
                  <c:v>42873</c:v>
                </c:pt>
                <c:pt idx="1603">
                  <c:v>42874</c:v>
                </c:pt>
                <c:pt idx="1604">
                  <c:v>42877</c:v>
                </c:pt>
                <c:pt idx="1605">
                  <c:v>42878</c:v>
                </c:pt>
                <c:pt idx="1606">
                  <c:v>42879</c:v>
                </c:pt>
                <c:pt idx="1607">
                  <c:v>42880</c:v>
                </c:pt>
                <c:pt idx="1608">
                  <c:v>42881</c:v>
                </c:pt>
                <c:pt idx="1609">
                  <c:v>42885</c:v>
                </c:pt>
                <c:pt idx="1610">
                  <c:v>42886</c:v>
                </c:pt>
                <c:pt idx="1611">
                  <c:v>42887</c:v>
                </c:pt>
                <c:pt idx="1612">
                  <c:v>42888</c:v>
                </c:pt>
                <c:pt idx="1613">
                  <c:v>42891</c:v>
                </c:pt>
                <c:pt idx="1614">
                  <c:v>42892</c:v>
                </c:pt>
                <c:pt idx="1615">
                  <c:v>42893</c:v>
                </c:pt>
                <c:pt idx="1616">
                  <c:v>42894</c:v>
                </c:pt>
                <c:pt idx="1617">
                  <c:v>42895</c:v>
                </c:pt>
                <c:pt idx="1618">
                  <c:v>42898</c:v>
                </c:pt>
                <c:pt idx="1619">
                  <c:v>42899</c:v>
                </c:pt>
                <c:pt idx="1620">
                  <c:v>42900</c:v>
                </c:pt>
                <c:pt idx="1621">
                  <c:v>42901</c:v>
                </c:pt>
                <c:pt idx="1622">
                  <c:v>42902</c:v>
                </c:pt>
                <c:pt idx="1623">
                  <c:v>42905</c:v>
                </c:pt>
                <c:pt idx="1624">
                  <c:v>42906</c:v>
                </c:pt>
                <c:pt idx="1625">
                  <c:v>42907</c:v>
                </c:pt>
                <c:pt idx="1626">
                  <c:v>42908</c:v>
                </c:pt>
                <c:pt idx="1627">
                  <c:v>42909</c:v>
                </c:pt>
                <c:pt idx="1628">
                  <c:v>42912</c:v>
                </c:pt>
                <c:pt idx="1629">
                  <c:v>42913</c:v>
                </c:pt>
                <c:pt idx="1630">
                  <c:v>42914</c:v>
                </c:pt>
                <c:pt idx="1631">
                  <c:v>42915</c:v>
                </c:pt>
                <c:pt idx="1632">
                  <c:v>42916</c:v>
                </c:pt>
                <c:pt idx="1633">
                  <c:v>42919</c:v>
                </c:pt>
                <c:pt idx="1634">
                  <c:v>42921</c:v>
                </c:pt>
                <c:pt idx="1635">
                  <c:v>42922</c:v>
                </c:pt>
                <c:pt idx="1636">
                  <c:v>42923</c:v>
                </c:pt>
                <c:pt idx="1637">
                  <c:v>42926</c:v>
                </c:pt>
                <c:pt idx="1638">
                  <c:v>42927</c:v>
                </c:pt>
                <c:pt idx="1639">
                  <c:v>42928</c:v>
                </c:pt>
                <c:pt idx="1640">
                  <c:v>42929</c:v>
                </c:pt>
                <c:pt idx="1641">
                  <c:v>42930</c:v>
                </c:pt>
                <c:pt idx="1642">
                  <c:v>42933</c:v>
                </c:pt>
                <c:pt idx="1643">
                  <c:v>42934</c:v>
                </c:pt>
                <c:pt idx="1644">
                  <c:v>42935</c:v>
                </c:pt>
                <c:pt idx="1645">
                  <c:v>42936</c:v>
                </c:pt>
                <c:pt idx="1646">
                  <c:v>42937</c:v>
                </c:pt>
                <c:pt idx="1647">
                  <c:v>42940</c:v>
                </c:pt>
                <c:pt idx="1648">
                  <c:v>42941</c:v>
                </c:pt>
                <c:pt idx="1649">
                  <c:v>42942</c:v>
                </c:pt>
                <c:pt idx="1650">
                  <c:v>42943</c:v>
                </c:pt>
                <c:pt idx="1651">
                  <c:v>42944</c:v>
                </c:pt>
                <c:pt idx="1652">
                  <c:v>42947</c:v>
                </c:pt>
                <c:pt idx="1653">
                  <c:v>42948</c:v>
                </c:pt>
                <c:pt idx="1654">
                  <c:v>42949</c:v>
                </c:pt>
                <c:pt idx="1655">
                  <c:v>42950</c:v>
                </c:pt>
                <c:pt idx="1656">
                  <c:v>42951</c:v>
                </c:pt>
                <c:pt idx="1657">
                  <c:v>42954</c:v>
                </c:pt>
                <c:pt idx="1658">
                  <c:v>42955</c:v>
                </c:pt>
                <c:pt idx="1659">
                  <c:v>42956</c:v>
                </c:pt>
                <c:pt idx="1660">
                  <c:v>42957</c:v>
                </c:pt>
                <c:pt idx="1661">
                  <c:v>42958</c:v>
                </c:pt>
                <c:pt idx="1662">
                  <c:v>42961</c:v>
                </c:pt>
                <c:pt idx="1663">
                  <c:v>42962</c:v>
                </c:pt>
                <c:pt idx="1664">
                  <c:v>42963</c:v>
                </c:pt>
                <c:pt idx="1665">
                  <c:v>42964</c:v>
                </c:pt>
                <c:pt idx="1666">
                  <c:v>42965</c:v>
                </c:pt>
                <c:pt idx="1667">
                  <c:v>42968</c:v>
                </c:pt>
                <c:pt idx="1668">
                  <c:v>42969</c:v>
                </c:pt>
                <c:pt idx="1669">
                  <c:v>42970</c:v>
                </c:pt>
                <c:pt idx="1670">
                  <c:v>42971</c:v>
                </c:pt>
                <c:pt idx="1671">
                  <c:v>42972</c:v>
                </c:pt>
                <c:pt idx="1672">
                  <c:v>42975</c:v>
                </c:pt>
                <c:pt idx="1673">
                  <c:v>42976</c:v>
                </c:pt>
                <c:pt idx="1674">
                  <c:v>42977</c:v>
                </c:pt>
                <c:pt idx="1675">
                  <c:v>42978</c:v>
                </c:pt>
                <c:pt idx="1676">
                  <c:v>42979</c:v>
                </c:pt>
                <c:pt idx="1677">
                  <c:v>42983</c:v>
                </c:pt>
                <c:pt idx="1678">
                  <c:v>42984</c:v>
                </c:pt>
                <c:pt idx="1679">
                  <c:v>42985</c:v>
                </c:pt>
                <c:pt idx="1680">
                  <c:v>42986</c:v>
                </c:pt>
                <c:pt idx="1681">
                  <c:v>42989</c:v>
                </c:pt>
                <c:pt idx="1682">
                  <c:v>42990</c:v>
                </c:pt>
                <c:pt idx="1683">
                  <c:v>42991</c:v>
                </c:pt>
                <c:pt idx="1684">
                  <c:v>42992</c:v>
                </c:pt>
                <c:pt idx="1685">
                  <c:v>42993</c:v>
                </c:pt>
                <c:pt idx="1686">
                  <c:v>42996</c:v>
                </c:pt>
                <c:pt idx="1687">
                  <c:v>42997</c:v>
                </c:pt>
                <c:pt idx="1688">
                  <c:v>42998</c:v>
                </c:pt>
                <c:pt idx="1689">
                  <c:v>42999</c:v>
                </c:pt>
                <c:pt idx="1690">
                  <c:v>43000</c:v>
                </c:pt>
                <c:pt idx="1691">
                  <c:v>43003</c:v>
                </c:pt>
                <c:pt idx="1692">
                  <c:v>43004</c:v>
                </c:pt>
                <c:pt idx="1693">
                  <c:v>43005</c:v>
                </c:pt>
                <c:pt idx="1694">
                  <c:v>43006</c:v>
                </c:pt>
                <c:pt idx="1695">
                  <c:v>43007</c:v>
                </c:pt>
                <c:pt idx="1696">
                  <c:v>43010</c:v>
                </c:pt>
                <c:pt idx="1697">
                  <c:v>43011</c:v>
                </c:pt>
                <c:pt idx="1698">
                  <c:v>43012</c:v>
                </c:pt>
                <c:pt idx="1699">
                  <c:v>43013</c:v>
                </c:pt>
                <c:pt idx="1700">
                  <c:v>43014</c:v>
                </c:pt>
                <c:pt idx="1701">
                  <c:v>43017</c:v>
                </c:pt>
                <c:pt idx="1702">
                  <c:v>43018</c:v>
                </c:pt>
                <c:pt idx="1703">
                  <c:v>43019</c:v>
                </c:pt>
                <c:pt idx="1704">
                  <c:v>43020</c:v>
                </c:pt>
                <c:pt idx="1705">
                  <c:v>43021</c:v>
                </c:pt>
                <c:pt idx="1706">
                  <c:v>43024</c:v>
                </c:pt>
                <c:pt idx="1707">
                  <c:v>43025</c:v>
                </c:pt>
                <c:pt idx="1708">
                  <c:v>43026</c:v>
                </c:pt>
                <c:pt idx="1709">
                  <c:v>43027</c:v>
                </c:pt>
                <c:pt idx="1710">
                  <c:v>43028</c:v>
                </c:pt>
                <c:pt idx="1711">
                  <c:v>43031</c:v>
                </c:pt>
                <c:pt idx="1712">
                  <c:v>43032</c:v>
                </c:pt>
                <c:pt idx="1713">
                  <c:v>43033</c:v>
                </c:pt>
                <c:pt idx="1714">
                  <c:v>43034</c:v>
                </c:pt>
                <c:pt idx="1715">
                  <c:v>43035</c:v>
                </c:pt>
                <c:pt idx="1716">
                  <c:v>43038</c:v>
                </c:pt>
                <c:pt idx="1717">
                  <c:v>43039</c:v>
                </c:pt>
                <c:pt idx="1718">
                  <c:v>43040</c:v>
                </c:pt>
                <c:pt idx="1719">
                  <c:v>43041</c:v>
                </c:pt>
                <c:pt idx="1720">
                  <c:v>43042</c:v>
                </c:pt>
                <c:pt idx="1721">
                  <c:v>43045</c:v>
                </c:pt>
                <c:pt idx="1722">
                  <c:v>43046</c:v>
                </c:pt>
                <c:pt idx="1723">
                  <c:v>43047</c:v>
                </c:pt>
                <c:pt idx="1724">
                  <c:v>43048</c:v>
                </c:pt>
                <c:pt idx="1725">
                  <c:v>43049</c:v>
                </c:pt>
                <c:pt idx="1726">
                  <c:v>43052</c:v>
                </c:pt>
                <c:pt idx="1727">
                  <c:v>43053</c:v>
                </c:pt>
                <c:pt idx="1728">
                  <c:v>43054</c:v>
                </c:pt>
                <c:pt idx="1729">
                  <c:v>43055</c:v>
                </c:pt>
                <c:pt idx="1730">
                  <c:v>43056</c:v>
                </c:pt>
                <c:pt idx="1731">
                  <c:v>43059</c:v>
                </c:pt>
                <c:pt idx="1732">
                  <c:v>43060</c:v>
                </c:pt>
                <c:pt idx="1733">
                  <c:v>43061</c:v>
                </c:pt>
                <c:pt idx="1734">
                  <c:v>43063</c:v>
                </c:pt>
                <c:pt idx="1735">
                  <c:v>43066</c:v>
                </c:pt>
                <c:pt idx="1736">
                  <c:v>43067</c:v>
                </c:pt>
                <c:pt idx="1737">
                  <c:v>43068</c:v>
                </c:pt>
                <c:pt idx="1738">
                  <c:v>43069</c:v>
                </c:pt>
                <c:pt idx="1739">
                  <c:v>43070</c:v>
                </c:pt>
                <c:pt idx="1740">
                  <c:v>43073</c:v>
                </c:pt>
                <c:pt idx="1741">
                  <c:v>43074</c:v>
                </c:pt>
                <c:pt idx="1742">
                  <c:v>43075</c:v>
                </c:pt>
                <c:pt idx="1743">
                  <c:v>43076</c:v>
                </c:pt>
                <c:pt idx="1744">
                  <c:v>43077</c:v>
                </c:pt>
                <c:pt idx="1745">
                  <c:v>43080</c:v>
                </c:pt>
                <c:pt idx="1746">
                  <c:v>43081</c:v>
                </c:pt>
                <c:pt idx="1747">
                  <c:v>43082</c:v>
                </c:pt>
                <c:pt idx="1748">
                  <c:v>43083</c:v>
                </c:pt>
                <c:pt idx="1749">
                  <c:v>43084</c:v>
                </c:pt>
                <c:pt idx="1750">
                  <c:v>43087</c:v>
                </c:pt>
                <c:pt idx="1751">
                  <c:v>43088</c:v>
                </c:pt>
                <c:pt idx="1752">
                  <c:v>43089</c:v>
                </c:pt>
                <c:pt idx="1753">
                  <c:v>43090</c:v>
                </c:pt>
                <c:pt idx="1754">
                  <c:v>43091</c:v>
                </c:pt>
                <c:pt idx="1755">
                  <c:v>43095</c:v>
                </c:pt>
                <c:pt idx="1756">
                  <c:v>43096</c:v>
                </c:pt>
                <c:pt idx="1757">
                  <c:v>43097</c:v>
                </c:pt>
                <c:pt idx="1758">
                  <c:v>43098</c:v>
                </c:pt>
                <c:pt idx="1759">
                  <c:v>43102</c:v>
                </c:pt>
                <c:pt idx="1760">
                  <c:v>43103</c:v>
                </c:pt>
                <c:pt idx="1761">
                  <c:v>43104</c:v>
                </c:pt>
                <c:pt idx="1762">
                  <c:v>43105</c:v>
                </c:pt>
                <c:pt idx="1763">
                  <c:v>43108</c:v>
                </c:pt>
                <c:pt idx="1764">
                  <c:v>43109</c:v>
                </c:pt>
                <c:pt idx="1765">
                  <c:v>43110</c:v>
                </c:pt>
                <c:pt idx="1766">
                  <c:v>43111</c:v>
                </c:pt>
                <c:pt idx="1767">
                  <c:v>43112</c:v>
                </c:pt>
                <c:pt idx="1768">
                  <c:v>43116</c:v>
                </c:pt>
                <c:pt idx="1769">
                  <c:v>43117</c:v>
                </c:pt>
                <c:pt idx="1770">
                  <c:v>43118</c:v>
                </c:pt>
                <c:pt idx="1771">
                  <c:v>43119</c:v>
                </c:pt>
                <c:pt idx="1772">
                  <c:v>43122</c:v>
                </c:pt>
                <c:pt idx="1773">
                  <c:v>43123</c:v>
                </c:pt>
                <c:pt idx="1774">
                  <c:v>43124</c:v>
                </c:pt>
                <c:pt idx="1775">
                  <c:v>43125</c:v>
                </c:pt>
                <c:pt idx="1776">
                  <c:v>43126</c:v>
                </c:pt>
                <c:pt idx="1777">
                  <c:v>43129</c:v>
                </c:pt>
                <c:pt idx="1778">
                  <c:v>43130</c:v>
                </c:pt>
                <c:pt idx="1779">
                  <c:v>43131</c:v>
                </c:pt>
                <c:pt idx="1780">
                  <c:v>43132</c:v>
                </c:pt>
                <c:pt idx="1781">
                  <c:v>43133</c:v>
                </c:pt>
                <c:pt idx="1782">
                  <c:v>43136</c:v>
                </c:pt>
                <c:pt idx="1783">
                  <c:v>43137</c:v>
                </c:pt>
                <c:pt idx="1784">
                  <c:v>43138</c:v>
                </c:pt>
                <c:pt idx="1785">
                  <c:v>43139</c:v>
                </c:pt>
                <c:pt idx="1786">
                  <c:v>43140</c:v>
                </c:pt>
                <c:pt idx="1787">
                  <c:v>43143</c:v>
                </c:pt>
                <c:pt idx="1788">
                  <c:v>43144</c:v>
                </c:pt>
                <c:pt idx="1789">
                  <c:v>43145</c:v>
                </c:pt>
                <c:pt idx="1790">
                  <c:v>43146</c:v>
                </c:pt>
                <c:pt idx="1791">
                  <c:v>43147</c:v>
                </c:pt>
                <c:pt idx="1792">
                  <c:v>43151</c:v>
                </c:pt>
                <c:pt idx="1793">
                  <c:v>43152</c:v>
                </c:pt>
                <c:pt idx="1794">
                  <c:v>43153</c:v>
                </c:pt>
                <c:pt idx="1795">
                  <c:v>43154</c:v>
                </c:pt>
                <c:pt idx="1796">
                  <c:v>43157</c:v>
                </c:pt>
                <c:pt idx="1797">
                  <c:v>43158</c:v>
                </c:pt>
                <c:pt idx="1798">
                  <c:v>43159</c:v>
                </c:pt>
                <c:pt idx="1799">
                  <c:v>43160</c:v>
                </c:pt>
                <c:pt idx="1800">
                  <c:v>43161</c:v>
                </c:pt>
                <c:pt idx="1801">
                  <c:v>43164</c:v>
                </c:pt>
                <c:pt idx="1802">
                  <c:v>43165</c:v>
                </c:pt>
                <c:pt idx="1803">
                  <c:v>43166</c:v>
                </c:pt>
                <c:pt idx="1804">
                  <c:v>43167</c:v>
                </c:pt>
                <c:pt idx="1805">
                  <c:v>43168</c:v>
                </c:pt>
                <c:pt idx="1806">
                  <c:v>43171</c:v>
                </c:pt>
                <c:pt idx="1807">
                  <c:v>43172</c:v>
                </c:pt>
                <c:pt idx="1808">
                  <c:v>43173</c:v>
                </c:pt>
                <c:pt idx="1809">
                  <c:v>43174</c:v>
                </c:pt>
                <c:pt idx="1810">
                  <c:v>43175</c:v>
                </c:pt>
                <c:pt idx="1811">
                  <c:v>43178</c:v>
                </c:pt>
                <c:pt idx="1812">
                  <c:v>43179</c:v>
                </c:pt>
                <c:pt idx="1813">
                  <c:v>43180</c:v>
                </c:pt>
                <c:pt idx="1814">
                  <c:v>43181</c:v>
                </c:pt>
                <c:pt idx="1815">
                  <c:v>43182</c:v>
                </c:pt>
                <c:pt idx="1816">
                  <c:v>43185</c:v>
                </c:pt>
                <c:pt idx="1817">
                  <c:v>43186</c:v>
                </c:pt>
                <c:pt idx="1818">
                  <c:v>43187</c:v>
                </c:pt>
                <c:pt idx="1819">
                  <c:v>43188</c:v>
                </c:pt>
                <c:pt idx="1820">
                  <c:v>43192</c:v>
                </c:pt>
                <c:pt idx="1821">
                  <c:v>43193</c:v>
                </c:pt>
                <c:pt idx="1822">
                  <c:v>43194</c:v>
                </c:pt>
                <c:pt idx="1823">
                  <c:v>43195</c:v>
                </c:pt>
                <c:pt idx="1824">
                  <c:v>43196</c:v>
                </c:pt>
                <c:pt idx="1825">
                  <c:v>43199</c:v>
                </c:pt>
                <c:pt idx="1826">
                  <c:v>43200</c:v>
                </c:pt>
                <c:pt idx="1827">
                  <c:v>43201</c:v>
                </c:pt>
                <c:pt idx="1828">
                  <c:v>43202</c:v>
                </c:pt>
                <c:pt idx="1829">
                  <c:v>43203</c:v>
                </c:pt>
                <c:pt idx="1830">
                  <c:v>43206</c:v>
                </c:pt>
                <c:pt idx="1831">
                  <c:v>43207</c:v>
                </c:pt>
                <c:pt idx="1832">
                  <c:v>43208</c:v>
                </c:pt>
                <c:pt idx="1833">
                  <c:v>43209</c:v>
                </c:pt>
                <c:pt idx="1834">
                  <c:v>43210</c:v>
                </c:pt>
                <c:pt idx="1835">
                  <c:v>43213</c:v>
                </c:pt>
                <c:pt idx="1836">
                  <c:v>43214</c:v>
                </c:pt>
                <c:pt idx="1837">
                  <c:v>43215</c:v>
                </c:pt>
                <c:pt idx="1838">
                  <c:v>43216</c:v>
                </c:pt>
                <c:pt idx="1839">
                  <c:v>43217</c:v>
                </c:pt>
                <c:pt idx="1840">
                  <c:v>43220</c:v>
                </c:pt>
                <c:pt idx="1841">
                  <c:v>43221</c:v>
                </c:pt>
                <c:pt idx="1842">
                  <c:v>43222</c:v>
                </c:pt>
                <c:pt idx="1843">
                  <c:v>43223</c:v>
                </c:pt>
                <c:pt idx="1844">
                  <c:v>43224</c:v>
                </c:pt>
                <c:pt idx="1845">
                  <c:v>43227</c:v>
                </c:pt>
                <c:pt idx="1846">
                  <c:v>43228</c:v>
                </c:pt>
                <c:pt idx="1847">
                  <c:v>43229</c:v>
                </c:pt>
                <c:pt idx="1848">
                  <c:v>43230</c:v>
                </c:pt>
                <c:pt idx="1849">
                  <c:v>43231</c:v>
                </c:pt>
                <c:pt idx="1850">
                  <c:v>43234</c:v>
                </c:pt>
                <c:pt idx="1851">
                  <c:v>43235</c:v>
                </c:pt>
                <c:pt idx="1852">
                  <c:v>43236</c:v>
                </c:pt>
                <c:pt idx="1853">
                  <c:v>43237</c:v>
                </c:pt>
                <c:pt idx="1854">
                  <c:v>43238</c:v>
                </c:pt>
                <c:pt idx="1855">
                  <c:v>43241</c:v>
                </c:pt>
                <c:pt idx="1856">
                  <c:v>43242</c:v>
                </c:pt>
                <c:pt idx="1857">
                  <c:v>43243</c:v>
                </c:pt>
                <c:pt idx="1858">
                  <c:v>43244</c:v>
                </c:pt>
                <c:pt idx="1859">
                  <c:v>43245</c:v>
                </c:pt>
                <c:pt idx="1860">
                  <c:v>43249</c:v>
                </c:pt>
                <c:pt idx="1861">
                  <c:v>43250</c:v>
                </c:pt>
                <c:pt idx="1862">
                  <c:v>43251</c:v>
                </c:pt>
                <c:pt idx="1863">
                  <c:v>43252</c:v>
                </c:pt>
                <c:pt idx="1864">
                  <c:v>43255</c:v>
                </c:pt>
                <c:pt idx="1865">
                  <c:v>43256</c:v>
                </c:pt>
                <c:pt idx="1866">
                  <c:v>43257</c:v>
                </c:pt>
                <c:pt idx="1867">
                  <c:v>43258</c:v>
                </c:pt>
                <c:pt idx="1868">
                  <c:v>43259</c:v>
                </c:pt>
                <c:pt idx="1869">
                  <c:v>43262</c:v>
                </c:pt>
                <c:pt idx="1870">
                  <c:v>43263</c:v>
                </c:pt>
                <c:pt idx="1871">
                  <c:v>43264</c:v>
                </c:pt>
                <c:pt idx="1872">
                  <c:v>43265</c:v>
                </c:pt>
                <c:pt idx="1873">
                  <c:v>43266</c:v>
                </c:pt>
                <c:pt idx="1874">
                  <c:v>43269</c:v>
                </c:pt>
                <c:pt idx="1875">
                  <c:v>43270</c:v>
                </c:pt>
                <c:pt idx="1876">
                  <c:v>43271</c:v>
                </c:pt>
                <c:pt idx="1877">
                  <c:v>43272</c:v>
                </c:pt>
                <c:pt idx="1878">
                  <c:v>43273</c:v>
                </c:pt>
                <c:pt idx="1879">
                  <c:v>43276</c:v>
                </c:pt>
                <c:pt idx="1880">
                  <c:v>43277</c:v>
                </c:pt>
                <c:pt idx="1881">
                  <c:v>43278</c:v>
                </c:pt>
                <c:pt idx="1882">
                  <c:v>43279</c:v>
                </c:pt>
                <c:pt idx="1883">
                  <c:v>43280</c:v>
                </c:pt>
                <c:pt idx="1884">
                  <c:v>43283</c:v>
                </c:pt>
                <c:pt idx="1885">
                  <c:v>43284</c:v>
                </c:pt>
                <c:pt idx="1886">
                  <c:v>43286</c:v>
                </c:pt>
                <c:pt idx="1887">
                  <c:v>43287</c:v>
                </c:pt>
                <c:pt idx="1888">
                  <c:v>43290</c:v>
                </c:pt>
                <c:pt idx="1889">
                  <c:v>43291</c:v>
                </c:pt>
                <c:pt idx="1890">
                  <c:v>43292</c:v>
                </c:pt>
                <c:pt idx="1891">
                  <c:v>43293</c:v>
                </c:pt>
                <c:pt idx="1892">
                  <c:v>43294</c:v>
                </c:pt>
                <c:pt idx="1893">
                  <c:v>43297</c:v>
                </c:pt>
                <c:pt idx="1894">
                  <c:v>43298</c:v>
                </c:pt>
                <c:pt idx="1895">
                  <c:v>43299</c:v>
                </c:pt>
                <c:pt idx="1896">
                  <c:v>43300</c:v>
                </c:pt>
                <c:pt idx="1897">
                  <c:v>43301</c:v>
                </c:pt>
                <c:pt idx="1898">
                  <c:v>43304</c:v>
                </c:pt>
                <c:pt idx="1899">
                  <c:v>43305</c:v>
                </c:pt>
                <c:pt idx="1900">
                  <c:v>43306</c:v>
                </c:pt>
                <c:pt idx="1901">
                  <c:v>43307</c:v>
                </c:pt>
                <c:pt idx="1902">
                  <c:v>43308</c:v>
                </c:pt>
                <c:pt idx="1903">
                  <c:v>43311</c:v>
                </c:pt>
                <c:pt idx="1904">
                  <c:v>43312</c:v>
                </c:pt>
                <c:pt idx="1905">
                  <c:v>43313</c:v>
                </c:pt>
                <c:pt idx="1906">
                  <c:v>43314</c:v>
                </c:pt>
                <c:pt idx="1907">
                  <c:v>43315</c:v>
                </c:pt>
                <c:pt idx="1908">
                  <c:v>43318</c:v>
                </c:pt>
                <c:pt idx="1909">
                  <c:v>43319</c:v>
                </c:pt>
                <c:pt idx="1910">
                  <c:v>43320</c:v>
                </c:pt>
                <c:pt idx="1911">
                  <c:v>43321</c:v>
                </c:pt>
                <c:pt idx="1912">
                  <c:v>43322</c:v>
                </c:pt>
                <c:pt idx="1913">
                  <c:v>43325</c:v>
                </c:pt>
                <c:pt idx="1914">
                  <c:v>43326</c:v>
                </c:pt>
                <c:pt idx="1915">
                  <c:v>43327</c:v>
                </c:pt>
                <c:pt idx="1916">
                  <c:v>43328</c:v>
                </c:pt>
                <c:pt idx="1917">
                  <c:v>43329</c:v>
                </c:pt>
                <c:pt idx="1918">
                  <c:v>43332</c:v>
                </c:pt>
                <c:pt idx="1919">
                  <c:v>43333</c:v>
                </c:pt>
                <c:pt idx="1920">
                  <c:v>43334</c:v>
                </c:pt>
                <c:pt idx="1921">
                  <c:v>43335</c:v>
                </c:pt>
                <c:pt idx="1922">
                  <c:v>43336</c:v>
                </c:pt>
                <c:pt idx="1923">
                  <c:v>43339</c:v>
                </c:pt>
                <c:pt idx="1924">
                  <c:v>43340</c:v>
                </c:pt>
                <c:pt idx="1925">
                  <c:v>43341</c:v>
                </c:pt>
                <c:pt idx="1926">
                  <c:v>43342</c:v>
                </c:pt>
                <c:pt idx="1927">
                  <c:v>43343</c:v>
                </c:pt>
                <c:pt idx="1928">
                  <c:v>43347</c:v>
                </c:pt>
                <c:pt idx="1929">
                  <c:v>43348</c:v>
                </c:pt>
                <c:pt idx="1930">
                  <c:v>43349</c:v>
                </c:pt>
                <c:pt idx="1931">
                  <c:v>43350</c:v>
                </c:pt>
                <c:pt idx="1932">
                  <c:v>43353</c:v>
                </c:pt>
                <c:pt idx="1933">
                  <c:v>43354</c:v>
                </c:pt>
                <c:pt idx="1934">
                  <c:v>43355</c:v>
                </c:pt>
                <c:pt idx="1935">
                  <c:v>43356</c:v>
                </c:pt>
                <c:pt idx="1936">
                  <c:v>43357</c:v>
                </c:pt>
                <c:pt idx="1937">
                  <c:v>43360</c:v>
                </c:pt>
                <c:pt idx="1938">
                  <c:v>43361</c:v>
                </c:pt>
                <c:pt idx="1939">
                  <c:v>43362</c:v>
                </c:pt>
                <c:pt idx="1940">
                  <c:v>43363</c:v>
                </c:pt>
                <c:pt idx="1941">
                  <c:v>43364</c:v>
                </c:pt>
                <c:pt idx="1942">
                  <c:v>43367</c:v>
                </c:pt>
                <c:pt idx="1943">
                  <c:v>43368</c:v>
                </c:pt>
                <c:pt idx="1944">
                  <c:v>43369</c:v>
                </c:pt>
                <c:pt idx="1945">
                  <c:v>43370</c:v>
                </c:pt>
                <c:pt idx="1946">
                  <c:v>43371</c:v>
                </c:pt>
                <c:pt idx="1947">
                  <c:v>43374</c:v>
                </c:pt>
                <c:pt idx="1948">
                  <c:v>43375</c:v>
                </c:pt>
                <c:pt idx="1949">
                  <c:v>43376</c:v>
                </c:pt>
                <c:pt idx="1950">
                  <c:v>43377</c:v>
                </c:pt>
                <c:pt idx="1951">
                  <c:v>43378</c:v>
                </c:pt>
                <c:pt idx="1952">
                  <c:v>43381</c:v>
                </c:pt>
                <c:pt idx="1953">
                  <c:v>43382</c:v>
                </c:pt>
                <c:pt idx="1954">
                  <c:v>43383</c:v>
                </c:pt>
                <c:pt idx="1955">
                  <c:v>43384</c:v>
                </c:pt>
                <c:pt idx="1956">
                  <c:v>43385</c:v>
                </c:pt>
                <c:pt idx="1957">
                  <c:v>43388</c:v>
                </c:pt>
                <c:pt idx="1958">
                  <c:v>43389</c:v>
                </c:pt>
                <c:pt idx="1959">
                  <c:v>43390</c:v>
                </c:pt>
                <c:pt idx="1960">
                  <c:v>43391</c:v>
                </c:pt>
                <c:pt idx="1961">
                  <c:v>43392</c:v>
                </c:pt>
                <c:pt idx="1962">
                  <c:v>43395</c:v>
                </c:pt>
                <c:pt idx="1963">
                  <c:v>43396</c:v>
                </c:pt>
                <c:pt idx="1964">
                  <c:v>43397</c:v>
                </c:pt>
                <c:pt idx="1965">
                  <c:v>43398</c:v>
                </c:pt>
                <c:pt idx="1966">
                  <c:v>43399</c:v>
                </c:pt>
                <c:pt idx="1967">
                  <c:v>43402</c:v>
                </c:pt>
                <c:pt idx="1968">
                  <c:v>43403</c:v>
                </c:pt>
                <c:pt idx="1969">
                  <c:v>43404</c:v>
                </c:pt>
                <c:pt idx="1970">
                  <c:v>43405</c:v>
                </c:pt>
                <c:pt idx="1971">
                  <c:v>43406</c:v>
                </c:pt>
                <c:pt idx="1972">
                  <c:v>43409</c:v>
                </c:pt>
                <c:pt idx="1973">
                  <c:v>43410</c:v>
                </c:pt>
                <c:pt idx="1974">
                  <c:v>43411</c:v>
                </c:pt>
                <c:pt idx="1975">
                  <c:v>43412</c:v>
                </c:pt>
                <c:pt idx="1976">
                  <c:v>43413</c:v>
                </c:pt>
                <c:pt idx="1977">
                  <c:v>43416</c:v>
                </c:pt>
                <c:pt idx="1978">
                  <c:v>43417</c:v>
                </c:pt>
                <c:pt idx="1979">
                  <c:v>43418</c:v>
                </c:pt>
                <c:pt idx="1980">
                  <c:v>43419</c:v>
                </c:pt>
                <c:pt idx="1981">
                  <c:v>43420</c:v>
                </c:pt>
                <c:pt idx="1982">
                  <c:v>43423</c:v>
                </c:pt>
                <c:pt idx="1983">
                  <c:v>43424</c:v>
                </c:pt>
                <c:pt idx="1984">
                  <c:v>43425</c:v>
                </c:pt>
                <c:pt idx="1985">
                  <c:v>43427</c:v>
                </c:pt>
                <c:pt idx="1986">
                  <c:v>43430</c:v>
                </c:pt>
                <c:pt idx="1987">
                  <c:v>43431</c:v>
                </c:pt>
                <c:pt idx="1988">
                  <c:v>43432</c:v>
                </c:pt>
                <c:pt idx="1989">
                  <c:v>43433</c:v>
                </c:pt>
                <c:pt idx="1990">
                  <c:v>43434</c:v>
                </c:pt>
                <c:pt idx="1991">
                  <c:v>43437</c:v>
                </c:pt>
                <c:pt idx="1992">
                  <c:v>43438</c:v>
                </c:pt>
                <c:pt idx="1993">
                  <c:v>43440</c:v>
                </c:pt>
                <c:pt idx="1994">
                  <c:v>43441</c:v>
                </c:pt>
                <c:pt idx="1995">
                  <c:v>43444</c:v>
                </c:pt>
                <c:pt idx="1996">
                  <c:v>43445</c:v>
                </c:pt>
                <c:pt idx="1997">
                  <c:v>43446</c:v>
                </c:pt>
                <c:pt idx="1998">
                  <c:v>43447</c:v>
                </c:pt>
                <c:pt idx="1999">
                  <c:v>43448</c:v>
                </c:pt>
                <c:pt idx="2000">
                  <c:v>43451</c:v>
                </c:pt>
                <c:pt idx="2001">
                  <c:v>43452</c:v>
                </c:pt>
                <c:pt idx="2002">
                  <c:v>43453</c:v>
                </c:pt>
                <c:pt idx="2003">
                  <c:v>43454</c:v>
                </c:pt>
                <c:pt idx="2004">
                  <c:v>43455</c:v>
                </c:pt>
                <c:pt idx="2005">
                  <c:v>43458</c:v>
                </c:pt>
                <c:pt idx="2006">
                  <c:v>43460</c:v>
                </c:pt>
                <c:pt idx="2007">
                  <c:v>43461</c:v>
                </c:pt>
                <c:pt idx="2008">
                  <c:v>43462</c:v>
                </c:pt>
                <c:pt idx="2009">
                  <c:v>43465</c:v>
                </c:pt>
                <c:pt idx="2010">
                  <c:v>43467</c:v>
                </c:pt>
                <c:pt idx="2011">
                  <c:v>43468</c:v>
                </c:pt>
                <c:pt idx="2012">
                  <c:v>43469</c:v>
                </c:pt>
                <c:pt idx="2013">
                  <c:v>43472</c:v>
                </c:pt>
                <c:pt idx="2014">
                  <c:v>43473</c:v>
                </c:pt>
                <c:pt idx="2015">
                  <c:v>43474</c:v>
                </c:pt>
                <c:pt idx="2016">
                  <c:v>43475</c:v>
                </c:pt>
                <c:pt idx="2017">
                  <c:v>43476</c:v>
                </c:pt>
                <c:pt idx="2018">
                  <c:v>43479</c:v>
                </c:pt>
                <c:pt idx="2019">
                  <c:v>43480</c:v>
                </c:pt>
                <c:pt idx="2020">
                  <c:v>43481</c:v>
                </c:pt>
                <c:pt idx="2021">
                  <c:v>43482</c:v>
                </c:pt>
                <c:pt idx="2022">
                  <c:v>43483</c:v>
                </c:pt>
                <c:pt idx="2023">
                  <c:v>43487</c:v>
                </c:pt>
                <c:pt idx="2024">
                  <c:v>43488</c:v>
                </c:pt>
                <c:pt idx="2025">
                  <c:v>43489</c:v>
                </c:pt>
                <c:pt idx="2026">
                  <c:v>43490</c:v>
                </c:pt>
                <c:pt idx="2027">
                  <c:v>43493</c:v>
                </c:pt>
                <c:pt idx="2028">
                  <c:v>43494</c:v>
                </c:pt>
                <c:pt idx="2029">
                  <c:v>43495</c:v>
                </c:pt>
                <c:pt idx="2030">
                  <c:v>43496</c:v>
                </c:pt>
                <c:pt idx="2031">
                  <c:v>43497</c:v>
                </c:pt>
                <c:pt idx="2032">
                  <c:v>43500</c:v>
                </c:pt>
                <c:pt idx="2033">
                  <c:v>43501</c:v>
                </c:pt>
                <c:pt idx="2034">
                  <c:v>43502</c:v>
                </c:pt>
                <c:pt idx="2035">
                  <c:v>43503</c:v>
                </c:pt>
                <c:pt idx="2036">
                  <c:v>43504</c:v>
                </c:pt>
                <c:pt idx="2037">
                  <c:v>43507</c:v>
                </c:pt>
                <c:pt idx="2038">
                  <c:v>43508</c:v>
                </c:pt>
                <c:pt idx="2039">
                  <c:v>43509</c:v>
                </c:pt>
                <c:pt idx="2040">
                  <c:v>43510</c:v>
                </c:pt>
                <c:pt idx="2041">
                  <c:v>43511</c:v>
                </c:pt>
                <c:pt idx="2042">
                  <c:v>43515</c:v>
                </c:pt>
                <c:pt idx="2043">
                  <c:v>43516</c:v>
                </c:pt>
                <c:pt idx="2044">
                  <c:v>43517</c:v>
                </c:pt>
                <c:pt idx="2045">
                  <c:v>43518</c:v>
                </c:pt>
                <c:pt idx="2046">
                  <c:v>43521</c:v>
                </c:pt>
                <c:pt idx="2047">
                  <c:v>43522</c:v>
                </c:pt>
                <c:pt idx="2048">
                  <c:v>43523</c:v>
                </c:pt>
                <c:pt idx="2049">
                  <c:v>43524</c:v>
                </c:pt>
                <c:pt idx="2050">
                  <c:v>43525</c:v>
                </c:pt>
                <c:pt idx="2051">
                  <c:v>43528</c:v>
                </c:pt>
                <c:pt idx="2052">
                  <c:v>43529</c:v>
                </c:pt>
                <c:pt idx="2053">
                  <c:v>43530</c:v>
                </c:pt>
                <c:pt idx="2054">
                  <c:v>43531</c:v>
                </c:pt>
                <c:pt idx="2055">
                  <c:v>43532</c:v>
                </c:pt>
                <c:pt idx="2056">
                  <c:v>43535</c:v>
                </c:pt>
                <c:pt idx="2057">
                  <c:v>43536</c:v>
                </c:pt>
                <c:pt idx="2058">
                  <c:v>43537</c:v>
                </c:pt>
                <c:pt idx="2059">
                  <c:v>43538</c:v>
                </c:pt>
                <c:pt idx="2060">
                  <c:v>43539</c:v>
                </c:pt>
                <c:pt idx="2061">
                  <c:v>43542</c:v>
                </c:pt>
                <c:pt idx="2062">
                  <c:v>43543</c:v>
                </c:pt>
                <c:pt idx="2063">
                  <c:v>43544</c:v>
                </c:pt>
                <c:pt idx="2064">
                  <c:v>43545</c:v>
                </c:pt>
                <c:pt idx="2065">
                  <c:v>43546</c:v>
                </c:pt>
                <c:pt idx="2066">
                  <c:v>43549</c:v>
                </c:pt>
                <c:pt idx="2067">
                  <c:v>43550</c:v>
                </c:pt>
                <c:pt idx="2068">
                  <c:v>43551</c:v>
                </c:pt>
                <c:pt idx="2069">
                  <c:v>43552</c:v>
                </c:pt>
                <c:pt idx="2070">
                  <c:v>43553</c:v>
                </c:pt>
                <c:pt idx="2071">
                  <c:v>43556</c:v>
                </c:pt>
                <c:pt idx="2072">
                  <c:v>43557</c:v>
                </c:pt>
                <c:pt idx="2073">
                  <c:v>43558</c:v>
                </c:pt>
                <c:pt idx="2074">
                  <c:v>43559</c:v>
                </c:pt>
                <c:pt idx="2075">
                  <c:v>43560</c:v>
                </c:pt>
                <c:pt idx="2076">
                  <c:v>43563</c:v>
                </c:pt>
                <c:pt idx="2077">
                  <c:v>43564</c:v>
                </c:pt>
                <c:pt idx="2078">
                  <c:v>43565</c:v>
                </c:pt>
                <c:pt idx="2079">
                  <c:v>43566</c:v>
                </c:pt>
                <c:pt idx="2080">
                  <c:v>43567</c:v>
                </c:pt>
                <c:pt idx="2081">
                  <c:v>43570</c:v>
                </c:pt>
                <c:pt idx="2082">
                  <c:v>43571</c:v>
                </c:pt>
                <c:pt idx="2083">
                  <c:v>43572</c:v>
                </c:pt>
                <c:pt idx="2084">
                  <c:v>43573</c:v>
                </c:pt>
                <c:pt idx="2085">
                  <c:v>43577</c:v>
                </c:pt>
                <c:pt idx="2086">
                  <c:v>43578</c:v>
                </c:pt>
                <c:pt idx="2087">
                  <c:v>43579</c:v>
                </c:pt>
                <c:pt idx="2088">
                  <c:v>43580</c:v>
                </c:pt>
                <c:pt idx="2089">
                  <c:v>43581</c:v>
                </c:pt>
                <c:pt idx="2090">
                  <c:v>43584</c:v>
                </c:pt>
                <c:pt idx="2091">
                  <c:v>43585</c:v>
                </c:pt>
                <c:pt idx="2092">
                  <c:v>43586</c:v>
                </c:pt>
                <c:pt idx="2093">
                  <c:v>43587</c:v>
                </c:pt>
                <c:pt idx="2094">
                  <c:v>43588</c:v>
                </c:pt>
                <c:pt idx="2095">
                  <c:v>43591</c:v>
                </c:pt>
                <c:pt idx="2096">
                  <c:v>43592</c:v>
                </c:pt>
                <c:pt idx="2097">
                  <c:v>43593</c:v>
                </c:pt>
                <c:pt idx="2098">
                  <c:v>43594</c:v>
                </c:pt>
                <c:pt idx="2099">
                  <c:v>43595</c:v>
                </c:pt>
                <c:pt idx="2100">
                  <c:v>43598</c:v>
                </c:pt>
                <c:pt idx="2101">
                  <c:v>43599</c:v>
                </c:pt>
                <c:pt idx="2102">
                  <c:v>43600</c:v>
                </c:pt>
                <c:pt idx="2103">
                  <c:v>43601</c:v>
                </c:pt>
                <c:pt idx="2104">
                  <c:v>43602</c:v>
                </c:pt>
                <c:pt idx="2105">
                  <c:v>43605</c:v>
                </c:pt>
                <c:pt idx="2106">
                  <c:v>43606</c:v>
                </c:pt>
                <c:pt idx="2107">
                  <c:v>43607</c:v>
                </c:pt>
                <c:pt idx="2108">
                  <c:v>43608</c:v>
                </c:pt>
                <c:pt idx="2109">
                  <c:v>43609</c:v>
                </c:pt>
                <c:pt idx="2110">
                  <c:v>43613</c:v>
                </c:pt>
                <c:pt idx="2111">
                  <c:v>43614</c:v>
                </c:pt>
                <c:pt idx="2112">
                  <c:v>43615</c:v>
                </c:pt>
                <c:pt idx="2113">
                  <c:v>43616</c:v>
                </c:pt>
                <c:pt idx="2114">
                  <c:v>43619</c:v>
                </c:pt>
                <c:pt idx="2115">
                  <c:v>43620</c:v>
                </c:pt>
                <c:pt idx="2116">
                  <c:v>43621</c:v>
                </c:pt>
                <c:pt idx="2117">
                  <c:v>43622</c:v>
                </c:pt>
                <c:pt idx="2118">
                  <c:v>43623</c:v>
                </c:pt>
                <c:pt idx="2119">
                  <c:v>43626</c:v>
                </c:pt>
                <c:pt idx="2120">
                  <c:v>43627</c:v>
                </c:pt>
                <c:pt idx="2121">
                  <c:v>43628</c:v>
                </c:pt>
                <c:pt idx="2122">
                  <c:v>43629</c:v>
                </c:pt>
                <c:pt idx="2123">
                  <c:v>43630</c:v>
                </c:pt>
                <c:pt idx="2124">
                  <c:v>43633</c:v>
                </c:pt>
                <c:pt idx="2125">
                  <c:v>43634</c:v>
                </c:pt>
                <c:pt idx="2126">
                  <c:v>43635</c:v>
                </c:pt>
                <c:pt idx="2127">
                  <c:v>43636</c:v>
                </c:pt>
                <c:pt idx="2128">
                  <c:v>43637</c:v>
                </c:pt>
                <c:pt idx="2129">
                  <c:v>43640</c:v>
                </c:pt>
                <c:pt idx="2130">
                  <c:v>43641</c:v>
                </c:pt>
                <c:pt idx="2131">
                  <c:v>43642</c:v>
                </c:pt>
                <c:pt idx="2132">
                  <c:v>43643</c:v>
                </c:pt>
                <c:pt idx="2133">
                  <c:v>43644</c:v>
                </c:pt>
                <c:pt idx="2134">
                  <c:v>43647</c:v>
                </c:pt>
                <c:pt idx="2135">
                  <c:v>43648</c:v>
                </c:pt>
                <c:pt idx="2136">
                  <c:v>43649</c:v>
                </c:pt>
                <c:pt idx="2137">
                  <c:v>43651</c:v>
                </c:pt>
                <c:pt idx="2138">
                  <c:v>43654</c:v>
                </c:pt>
                <c:pt idx="2139">
                  <c:v>43655</c:v>
                </c:pt>
                <c:pt idx="2140">
                  <c:v>43656</c:v>
                </c:pt>
                <c:pt idx="2141">
                  <c:v>43657</c:v>
                </c:pt>
                <c:pt idx="2142">
                  <c:v>43658</c:v>
                </c:pt>
                <c:pt idx="2143">
                  <c:v>43661</c:v>
                </c:pt>
                <c:pt idx="2144">
                  <c:v>43662</c:v>
                </c:pt>
                <c:pt idx="2145">
                  <c:v>43663</c:v>
                </c:pt>
                <c:pt idx="2146">
                  <c:v>43664</c:v>
                </c:pt>
                <c:pt idx="2147">
                  <c:v>43665</c:v>
                </c:pt>
                <c:pt idx="2148">
                  <c:v>43668</c:v>
                </c:pt>
                <c:pt idx="2149">
                  <c:v>43669</c:v>
                </c:pt>
                <c:pt idx="2150">
                  <c:v>43670</c:v>
                </c:pt>
                <c:pt idx="2151">
                  <c:v>43671</c:v>
                </c:pt>
                <c:pt idx="2152">
                  <c:v>43672</c:v>
                </c:pt>
                <c:pt idx="2153">
                  <c:v>43675</c:v>
                </c:pt>
                <c:pt idx="2154">
                  <c:v>43676</c:v>
                </c:pt>
                <c:pt idx="2155">
                  <c:v>43677</c:v>
                </c:pt>
                <c:pt idx="2156">
                  <c:v>43678</c:v>
                </c:pt>
                <c:pt idx="2157">
                  <c:v>43679</c:v>
                </c:pt>
                <c:pt idx="2158">
                  <c:v>43682</c:v>
                </c:pt>
                <c:pt idx="2159">
                  <c:v>43683</c:v>
                </c:pt>
                <c:pt idx="2160">
                  <c:v>43684</c:v>
                </c:pt>
                <c:pt idx="2161">
                  <c:v>43685</c:v>
                </c:pt>
                <c:pt idx="2162">
                  <c:v>43686</c:v>
                </c:pt>
                <c:pt idx="2163">
                  <c:v>43689</c:v>
                </c:pt>
                <c:pt idx="2164">
                  <c:v>43690</c:v>
                </c:pt>
                <c:pt idx="2165">
                  <c:v>43691</c:v>
                </c:pt>
                <c:pt idx="2166">
                  <c:v>43692</c:v>
                </c:pt>
                <c:pt idx="2167">
                  <c:v>43693</c:v>
                </c:pt>
                <c:pt idx="2168">
                  <c:v>43696</c:v>
                </c:pt>
                <c:pt idx="2169">
                  <c:v>43697</c:v>
                </c:pt>
                <c:pt idx="2170">
                  <c:v>43698</c:v>
                </c:pt>
                <c:pt idx="2171">
                  <c:v>43699</c:v>
                </c:pt>
                <c:pt idx="2172">
                  <c:v>43700</c:v>
                </c:pt>
                <c:pt idx="2173">
                  <c:v>43703</c:v>
                </c:pt>
                <c:pt idx="2174">
                  <c:v>43704</c:v>
                </c:pt>
                <c:pt idx="2175">
                  <c:v>43705</c:v>
                </c:pt>
                <c:pt idx="2176">
                  <c:v>43706</c:v>
                </c:pt>
                <c:pt idx="2177">
                  <c:v>43707</c:v>
                </c:pt>
                <c:pt idx="2178">
                  <c:v>43711</c:v>
                </c:pt>
                <c:pt idx="2179">
                  <c:v>43712</c:v>
                </c:pt>
                <c:pt idx="2180">
                  <c:v>43713</c:v>
                </c:pt>
                <c:pt idx="2181">
                  <c:v>43714</c:v>
                </c:pt>
                <c:pt idx="2182">
                  <c:v>43717</c:v>
                </c:pt>
                <c:pt idx="2183">
                  <c:v>43718</c:v>
                </c:pt>
                <c:pt idx="2184">
                  <c:v>43719</c:v>
                </c:pt>
                <c:pt idx="2185">
                  <c:v>43720</c:v>
                </c:pt>
                <c:pt idx="2186">
                  <c:v>43721</c:v>
                </c:pt>
                <c:pt idx="2187">
                  <c:v>43724</c:v>
                </c:pt>
                <c:pt idx="2188">
                  <c:v>43725</c:v>
                </c:pt>
                <c:pt idx="2189">
                  <c:v>43726</c:v>
                </c:pt>
                <c:pt idx="2190">
                  <c:v>43727</c:v>
                </c:pt>
                <c:pt idx="2191">
                  <c:v>43728</c:v>
                </c:pt>
                <c:pt idx="2192">
                  <c:v>43731</c:v>
                </c:pt>
                <c:pt idx="2193">
                  <c:v>43732</c:v>
                </c:pt>
                <c:pt idx="2194">
                  <c:v>43733</c:v>
                </c:pt>
                <c:pt idx="2195">
                  <c:v>43734</c:v>
                </c:pt>
                <c:pt idx="2196">
                  <c:v>43735</c:v>
                </c:pt>
                <c:pt idx="2197">
                  <c:v>43738</c:v>
                </c:pt>
                <c:pt idx="2198">
                  <c:v>43739</c:v>
                </c:pt>
                <c:pt idx="2199">
                  <c:v>43740</c:v>
                </c:pt>
                <c:pt idx="2200">
                  <c:v>43741</c:v>
                </c:pt>
                <c:pt idx="2201">
                  <c:v>43742</c:v>
                </c:pt>
                <c:pt idx="2202">
                  <c:v>43745</c:v>
                </c:pt>
                <c:pt idx="2203">
                  <c:v>43746</c:v>
                </c:pt>
                <c:pt idx="2204">
                  <c:v>43747</c:v>
                </c:pt>
                <c:pt idx="2205">
                  <c:v>43748</c:v>
                </c:pt>
                <c:pt idx="2206">
                  <c:v>43749</c:v>
                </c:pt>
                <c:pt idx="2207">
                  <c:v>43752</c:v>
                </c:pt>
                <c:pt idx="2208">
                  <c:v>43753</c:v>
                </c:pt>
                <c:pt idx="2209">
                  <c:v>43754</c:v>
                </c:pt>
                <c:pt idx="2210">
                  <c:v>43755</c:v>
                </c:pt>
                <c:pt idx="2211">
                  <c:v>43756</c:v>
                </c:pt>
                <c:pt idx="2212">
                  <c:v>43759</c:v>
                </c:pt>
                <c:pt idx="2213">
                  <c:v>43760</c:v>
                </c:pt>
                <c:pt idx="2214">
                  <c:v>43761</c:v>
                </c:pt>
                <c:pt idx="2215">
                  <c:v>43762</c:v>
                </c:pt>
                <c:pt idx="2216">
                  <c:v>43763</c:v>
                </c:pt>
                <c:pt idx="2217">
                  <c:v>43766</c:v>
                </c:pt>
                <c:pt idx="2218">
                  <c:v>43767</c:v>
                </c:pt>
                <c:pt idx="2219">
                  <c:v>43768</c:v>
                </c:pt>
                <c:pt idx="2220">
                  <c:v>43769</c:v>
                </c:pt>
                <c:pt idx="2221">
                  <c:v>43770</c:v>
                </c:pt>
                <c:pt idx="2222">
                  <c:v>43773</c:v>
                </c:pt>
                <c:pt idx="2223">
                  <c:v>43774</c:v>
                </c:pt>
                <c:pt idx="2224">
                  <c:v>43775</c:v>
                </c:pt>
                <c:pt idx="2225">
                  <c:v>43776</c:v>
                </c:pt>
                <c:pt idx="2226">
                  <c:v>43777</c:v>
                </c:pt>
                <c:pt idx="2227">
                  <c:v>43780</c:v>
                </c:pt>
                <c:pt idx="2228">
                  <c:v>43781</c:v>
                </c:pt>
                <c:pt idx="2229">
                  <c:v>43782</c:v>
                </c:pt>
                <c:pt idx="2230">
                  <c:v>43783</c:v>
                </c:pt>
                <c:pt idx="2231">
                  <c:v>43784</c:v>
                </c:pt>
                <c:pt idx="2232">
                  <c:v>43787</c:v>
                </c:pt>
                <c:pt idx="2233">
                  <c:v>43788</c:v>
                </c:pt>
                <c:pt idx="2234">
                  <c:v>43789</c:v>
                </c:pt>
                <c:pt idx="2235">
                  <c:v>43790</c:v>
                </c:pt>
                <c:pt idx="2236">
                  <c:v>43791</c:v>
                </c:pt>
                <c:pt idx="2237">
                  <c:v>43794</c:v>
                </c:pt>
                <c:pt idx="2238">
                  <c:v>43795</c:v>
                </c:pt>
                <c:pt idx="2239">
                  <c:v>43796</c:v>
                </c:pt>
                <c:pt idx="2240">
                  <c:v>43798</c:v>
                </c:pt>
                <c:pt idx="2241">
                  <c:v>43801</c:v>
                </c:pt>
                <c:pt idx="2242">
                  <c:v>43802</c:v>
                </c:pt>
                <c:pt idx="2243">
                  <c:v>43803</c:v>
                </c:pt>
                <c:pt idx="2244">
                  <c:v>43804</c:v>
                </c:pt>
                <c:pt idx="2245">
                  <c:v>43805</c:v>
                </c:pt>
                <c:pt idx="2246">
                  <c:v>43808</c:v>
                </c:pt>
                <c:pt idx="2247">
                  <c:v>43809</c:v>
                </c:pt>
                <c:pt idx="2248">
                  <c:v>43810</c:v>
                </c:pt>
                <c:pt idx="2249">
                  <c:v>43811</c:v>
                </c:pt>
                <c:pt idx="2250">
                  <c:v>43812</c:v>
                </c:pt>
                <c:pt idx="2251">
                  <c:v>43815</c:v>
                </c:pt>
                <c:pt idx="2252">
                  <c:v>43816</c:v>
                </c:pt>
                <c:pt idx="2253">
                  <c:v>43817</c:v>
                </c:pt>
                <c:pt idx="2254">
                  <c:v>43818</c:v>
                </c:pt>
                <c:pt idx="2255">
                  <c:v>43819</c:v>
                </c:pt>
                <c:pt idx="2256">
                  <c:v>43822</c:v>
                </c:pt>
                <c:pt idx="2257">
                  <c:v>43823</c:v>
                </c:pt>
                <c:pt idx="2258">
                  <c:v>43825</c:v>
                </c:pt>
                <c:pt idx="2259">
                  <c:v>43826</c:v>
                </c:pt>
                <c:pt idx="2260">
                  <c:v>43829</c:v>
                </c:pt>
                <c:pt idx="2261">
                  <c:v>43830</c:v>
                </c:pt>
                <c:pt idx="2262">
                  <c:v>43832</c:v>
                </c:pt>
                <c:pt idx="2263">
                  <c:v>43833</c:v>
                </c:pt>
                <c:pt idx="2264">
                  <c:v>43836</c:v>
                </c:pt>
                <c:pt idx="2265">
                  <c:v>43837</c:v>
                </c:pt>
                <c:pt idx="2266">
                  <c:v>43838</c:v>
                </c:pt>
                <c:pt idx="2267">
                  <c:v>43839</c:v>
                </c:pt>
                <c:pt idx="2268">
                  <c:v>43840</c:v>
                </c:pt>
                <c:pt idx="2269">
                  <c:v>43843</c:v>
                </c:pt>
                <c:pt idx="2270">
                  <c:v>43844</c:v>
                </c:pt>
                <c:pt idx="2271">
                  <c:v>43845</c:v>
                </c:pt>
                <c:pt idx="2272">
                  <c:v>43846</c:v>
                </c:pt>
                <c:pt idx="2273">
                  <c:v>43847</c:v>
                </c:pt>
                <c:pt idx="2274">
                  <c:v>43851</c:v>
                </c:pt>
                <c:pt idx="2275">
                  <c:v>43852</c:v>
                </c:pt>
                <c:pt idx="2276">
                  <c:v>43853</c:v>
                </c:pt>
                <c:pt idx="2277">
                  <c:v>43854</c:v>
                </c:pt>
                <c:pt idx="2278">
                  <c:v>43857</c:v>
                </c:pt>
                <c:pt idx="2279">
                  <c:v>43858</c:v>
                </c:pt>
                <c:pt idx="2280">
                  <c:v>43859</c:v>
                </c:pt>
                <c:pt idx="2281">
                  <c:v>43860</c:v>
                </c:pt>
                <c:pt idx="2282">
                  <c:v>43861</c:v>
                </c:pt>
                <c:pt idx="2283">
                  <c:v>43864</c:v>
                </c:pt>
                <c:pt idx="2284">
                  <c:v>43865</c:v>
                </c:pt>
                <c:pt idx="2285">
                  <c:v>43866</c:v>
                </c:pt>
                <c:pt idx="2286">
                  <c:v>43867</c:v>
                </c:pt>
                <c:pt idx="2287">
                  <c:v>43868</c:v>
                </c:pt>
                <c:pt idx="2288">
                  <c:v>43871</c:v>
                </c:pt>
                <c:pt idx="2289">
                  <c:v>43872</c:v>
                </c:pt>
                <c:pt idx="2290">
                  <c:v>43873</c:v>
                </c:pt>
                <c:pt idx="2291">
                  <c:v>43874</c:v>
                </c:pt>
                <c:pt idx="2292">
                  <c:v>43875</c:v>
                </c:pt>
                <c:pt idx="2293">
                  <c:v>43879</c:v>
                </c:pt>
                <c:pt idx="2294">
                  <c:v>43880</c:v>
                </c:pt>
                <c:pt idx="2295">
                  <c:v>43881</c:v>
                </c:pt>
                <c:pt idx="2296">
                  <c:v>43882</c:v>
                </c:pt>
                <c:pt idx="2297">
                  <c:v>43885</c:v>
                </c:pt>
                <c:pt idx="2298">
                  <c:v>43886</c:v>
                </c:pt>
                <c:pt idx="2299">
                  <c:v>43887</c:v>
                </c:pt>
                <c:pt idx="2300">
                  <c:v>43888</c:v>
                </c:pt>
                <c:pt idx="2301">
                  <c:v>43889</c:v>
                </c:pt>
                <c:pt idx="2302">
                  <c:v>43892</c:v>
                </c:pt>
                <c:pt idx="2303">
                  <c:v>43893</c:v>
                </c:pt>
                <c:pt idx="2304">
                  <c:v>43894</c:v>
                </c:pt>
                <c:pt idx="2305">
                  <c:v>43895</c:v>
                </c:pt>
                <c:pt idx="2306">
                  <c:v>43896</c:v>
                </c:pt>
                <c:pt idx="2307">
                  <c:v>43899</c:v>
                </c:pt>
                <c:pt idx="2308">
                  <c:v>43900</c:v>
                </c:pt>
                <c:pt idx="2309">
                  <c:v>43901</c:v>
                </c:pt>
                <c:pt idx="2310">
                  <c:v>43902</c:v>
                </c:pt>
                <c:pt idx="2311">
                  <c:v>43903</c:v>
                </c:pt>
                <c:pt idx="2312">
                  <c:v>43906</c:v>
                </c:pt>
                <c:pt idx="2313">
                  <c:v>43907</c:v>
                </c:pt>
                <c:pt idx="2314">
                  <c:v>43908</c:v>
                </c:pt>
                <c:pt idx="2315">
                  <c:v>43909</c:v>
                </c:pt>
                <c:pt idx="2316">
                  <c:v>43910</c:v>
                </c:pt>
                <c:pt idx="2317">
                  <c:v>43913</c:v>
                </c:pt>
                <c:pt idx="2318">
                  <c:v>43914</c:v>
                </c:pt>
                <c:pt idx="2319">
                  <c:v>43915</c:v>
                </c:pt>
                <c:pt idx="2320">
                  <c:v>43916</c:v>
                </c:pt>
                <c:pt idx="2321">
                  <c:v>43917</c:v>
                </c:pt>
                <c:pt idx="2322">
                  <c:v>43920</c:v>
                </c:pt>
                <c:pt idx="2323">
                  <c:v>43921</c:v>
                </c:pt>
                <c:pt idx="2324">
                  <c:v>43922</c:v>
                </c:pt>
                <c:pt idx="2325">
                  <c:v>43923</c:v>
                </c:pt>
                <c:pt idx="2326">
                  <c:v>43924</c:v>
                </c:pt>
                <c:pt idx="2327">
                  <c:v>43927</c:v>
                </c:pt>
                <c:pt idx="2328">
                  <c:v>43928</c:v>
                </c:pt>
                <c:pt idx="2329">
                  <c:v>43929</c:v>
                </c:pt>
                <c:pt idx="2330">
                  <c:v>43930</c:v>
                </c:pt>
                <c:pt idx="2331">
                  <c:v>43934</c:v>
                </c:pt>
                <c:pt idx="2332">
                  <c:v>43935</c:v>
                </c:pt>
                <c:pt idx="2333">
                  <c:v>43936</c:v>
                </c:pt>
                <c:pt idx="2334">
                  <c:v>43937</c:v>
                </c:pt>
                <c:pt idx="2335">
                  <c:v>43938</c:v>
                </c:pt>
                <c:pt idx="2336">
                  <c:v>43941</c:v>
                </c:pt>
                <c:pt idx="2337">
                  <c:v>43942</c:v>
                </c:pt>
                <c:pt idx="2338">
                  <c:v>43943</c:v>
                </c:pt>
                <c:pt idx="2339">
                  <c:v>43944</c:v>
                </c:pt>
                <c:pt idx="2340">
                  <c:v>43945</c:v>
                </c:pt>
                <c:pt idx="2341">
                  <c:v>43948</c:v>
                </c:pt>
                <c:pt idx="2342">
                  <c:v>43949</c:v>
                </c:pt>
                <c:pt idx="2343">
                  <c:v>43950</c:v>
                </c:pt>
                <c:pt idx="2344">
                  <c:v>43951</c:v>
                </c:pt>
                <c:pt idx="2345">
                  <c:v>43952</c:v>
                </c:pt>
                <c:pt idx="2346">
                  <c:v>43955</c:v>
                </c:pt>
                <c:pt idx="2347">
                  <c:v>43956</c:v>
                </c:pt>
                <c:pt idx="2348">
                  <c:v>43957</c:v>
                </c:pt>
                <c:pt idx="2349">
                  <c:v>43958</c:v>
                </c:pt>
                <c:pt idx="2350">
                  <c:v>43959</c:v>
                </c:pt>
                <c:pt idx="2351">
                  <c:v>43962</c:v>
                </c:pt>
                <c:pt idx="2352">
                  <c:v>43963</c:v>
                </c:pt>
                <c:pt idx="2353">
                  <c:v>43964</c:v>
                </c:pt>
                <c:pt idx="2354">
                  <c:v>43965</c:v>
                </c:pt>
                <c:pt idx="2355">
                  <c:v>43966</c:v>
                </c:pt>
                <c:pt idx="2356">
                  <c:v>43969</c:v>
                </c:pt>
                <c:pt idx="2357">
                  <c:v>43970</c:v>
                </c:pt>
                <c:pt idx="2358">
                  <c:v>43971</c:v>
                </c:pt>
                <c:pt idx="2359">
                  <c:v>43972</c:v>
                </c:pt>
                <c:pt idx="2360">
                  <c:v>43973</c:v>
                </c:pt>
                <c:pt idx="2361">
                  <c:v>43977</c:v>
                </c:pt>
                <c:pt idx="2362">
                  <c:v>43978</c:v>
                </c:pt>
                <c:pt idx="2363">
                  <c:v>43979</c:v>
                </c:pt>
                <c:pt idx="2364">
                  <c:v>43980</c:v>
                </c:pt>
                <c:pt idx="2365">
                  <c:v>43983</c:v>
                </c:pt>
                <c:pt idx="2366">
                  <c:v>43984</c:v>
                </c:pt>
                <c:pt idx="2367">
                  <c:v>43985</c:v>
                </c:pt>
                <c:pt idx="2368">
                  <c:v>43986</c:v>
                </c:pt>
                <c:pt idx="2369">
                  <c:v>43987</c:v>
                </c:pt>
                <c:pt idx="2370">
                  <c:v>43990</c:v>
                </c:pt>
                <c:pt idx="2371">
                  <c:v>43991</c:v>
                </c:pt>
                <c:pt idx="2372">
                  <c:v>43992</c:v>
                </c:pt>
                <c:pt idx="2373">
                  <c:v>43993</c:v>
                </c:pt>
                <c:pt idx="2374">
                  <c:v>43994</c:v>
                </c:pt>
                <c:pt idx="2375">
                  <c:v>43997</c:v>
                </c:pt>
                <c:pt idx="2376">
                  <c:v>43998</c:v>
                </c:pt>
                <c:pt idx="2377">
                  <c:v>43999</c:v>
                </c:pt>
                <c:pt idx="2378">
                  <c:v>44000</c:v>
                </c:pt>
                <c:pt idx="2379">
                  <c:v>44001</c:v>
                </c:pt>
                <c:pt idx="2380">
                  <c:v>44004</c:v>
                </c:pt>
                <c:pt idx="2381">
                  <c:v>44005</c:v>
                </c:pt>
                <c:pt idx="2382">
                  <c:v>44006</c:v>
                </c:pt>
                <c:pt idx="2383">
                  <c:v>44007</c:v>
                </c:pt>
                <c:pt idx="2384">
                  <c:v>44008</c:v>
                </c:pt>
                <c:pt idx="2385">
                  <c:v>44011</c:v>
                </c:pt>
                <c:pt idx="2386">
                  <c:v>44012</c:v>
                </c:pt>
                <c:pt idx="2387">
                  <c:v>44013</c:v>
                </c:pt>
                <c:pt idx="2388">
                  <c:v>44014</c:v>
                </c:pt>
                <c:pt idx="2389">
                  <c:v>44018</c:v>
                </c:pt>
                <c:pt idx="2390">
                  <c:v>44019</c:v>
                </c:pt>
                <c:pt idx="2391">
                  <c:v>44020</c:v>
                </c:pt>
                <c:pt idx="2392">
                  <c:v>44021</c:v>
                </c:pt>
                <c:pt idx="2393">
                  <c:v>44022</c:v>
                </c:pt>
                <c:pt idx="2394">
                  <c:v>44025</c:v>
                </c:pt>
                <c:pt idx="2395">
                  <c:v>44026</c:v>
                </c:pt>
                <c:pt idx="2396">
                  <c:v>44027</c:v>
                </c:pt>
                <c:pt idx="2397">
                  <c:v>44028</c:v>
                </c:pt>
                <c:pt idx="2398">
                  <c:v>44029</c:v>
                </c:pt>
                <c:pt idx="2399">
                  <c:v>44032</c:v>
                </c:pt>
                <c:pt idx="2400">
                  <c:v>44033</c:v>
                </c:pt>
                <c:pt idx="2401">
                  <c:v>44034</c:v>
                </c:pt>
                <c:pt idx="2402">
                  <c:v>44035</c:v>
                </c:pt>
                <c:pt idx="2403">
                  <c:v>44036</c:v>
                </c:pt>
                <c:pt idx="2404">
                  <c:v>44039</c:v>
                </c:pt>
                <c:pt idx="2405">
                  <c:v>44040</c:v>
                </c:pt>
                <c:pt idx="2406">
                  <c:v>44041</c:v>
                </c:pt>
                <c:pt idx="2407">
                  <c:v>44042</c:v>
                </c:pt>
                <c:pt idx="2408">
                  <c:v>44043</c:v>
                </c:pt>
                <c:pt idx="2409">
                  <c:v>44046</c:v>
                </c:pt>
                <c:pt idx="2410">
                  <c:v>44047</c:v>
                </c:pt>
                <c:pt idx="2411">
                  <c:v>44048</c:v>
                </c:pt>
                <c:pt idx="2412">
                  <c:v>44049</c:v>
                </c:pt>
                <c:pt idx="2413">
                  <c:v>44050</c:v>
                </c:pt>
                <c:pt idx="2414">
                  <c:v>44053</c:v>
                </c:pt>
                <c:pt idx="2415">
                  <c:v>44054</c:v>
                </c:pt>
                <c:pt idx="2416">
                  <c:v>44055</c:v>
                </c:pt>
                <c:pt idx="2417">
                  <c:v>44056</c:v>
                </c:pt>
                <c:pt idx="2418">
                  <c:v>44057</c:v>
                </c:pt>
                <c:pt idx="2419">
                  <c:v>44060</c:v>
                </c:pt>
                <c:pt idx="2420">
                  <c:v>44061</c:v>
                </c:pt>
                <c:pt idx="2421">
                  <c:v>44062</c:v>
                </c:pt>
                <c:pt idx="2422">
                  <c:v>44063</c:v>
                </c:pt>
                <c:pt idx="2423">
                  <c:v>44064</c:v>
                </c:pt>
                <c:pt idx="2424">
                  <c:v>44067</c:v>
                </c:pt>
                <c:pt idx="2425">
                  <c:v>44068</c:v>
                </c:pt>
                <c:pt idx="2426">
                  <c:v>44069</c:v>
                </c:pt>
                <c:pt idx="2427">
                  <c:v>44070</c:v>
                </c:pt>
                <c:pt idx="2428">
                  <c:v>44071</c:v>
                </c:pt>
                <c:pt idx="2429">
                  <c:v>44074</c:v>
                </c:pt>
                <c:pt idx="2430">
                  <c:v>44075</c:v>
                </c:pt>
                <c:pt idx="2431">
                  <c:v>44076</c:v>
                </c:pt>
                <c:pt idx="2432">
                  <c:v>44077</c:v>
                </c:pt>
                <c:pt idx="2433">
                  <c:v>44078</c:v>
                </c:pt>
                <c:pt idx="2434">
                  <c:v>44082</c:v>
                </c:pt>
                <c:pt idx="2435">
                  <c:v>44083</c:v>
                </c:pt>
                <c:pt idx="2436">
                  <c:v>44084</c:v>
                </c:pt>
                <c:pt idx="2437">
                  <c:v>44085</c:v>
                </c:pt>
                <c:pt idx="2438">
                  <c:v>44088</c:v>
                </c:pt>
                <c:pt idx="2439">
                  <c:v>44089</c:v>
                </c:pt>
                <c:pt idx="2440">
                  <c:v>44090</c:v>
                </c:pt>
                <c:pt idx="2441">
                  <c:v>44091</c:v>
                </c:pt>
                <c:pt idx="2442">
                  <c:v>44092</c:v>
                </c:pt>
                <c:pt idx="2443">
                  <c:v>44095</c:v>
                </c:pt>
                <c:pt idx="2444">
                  <c:v>44096</c:v>
                </c:pt>
                <c:pt idx="2445">
                  <c:v>44097</c:v>
                </c:pt>
                <c:pt idx="2446">
                  <c:v>44098</c:v>
                </c:pt>
                <c:pt idx="2447">
                  <c:v>44099</c:v>
                </c:pt>
                <c:pt idx="2448">
                  <c:v>44102</c:v>
                </c:pt>
                <c:pt idx="2449">
                  <c:v>44103</c:v>
                </c:pt>
                <c:pt idx="2450">
                  <c:v>44104</c:v>
                </c:pt>
                <c:pt idx="2451">
                  <c:v>44105</c:v>
                </c:pt>
                <c:pt idx="2452">
                  <c:v>44106</c:v>
                </c:pt>
                <c:pt idx="2453">
                  <c:v>44109</c:v>
                </c:pt>
                <c:pt idx="2454">
                  <c:v>44110</c:v>
                </c:pt>
                <c:pt idx="2455">
                  <c:v>44111</c:v>
                </c:pt>
                <c:pt idx="2456">
                  <c:v>44112</c:v>
                </c:pt>
                <c:pt idx="2457">
                  <c:v>44113</c:v>
                </c:pt>
                <c:pt idx="2458">
                  <c:v>44116</c:v>
                </c:pt>
                <c:pt idx="2459">
                  <c:v>44117</c:v>
                </c:pt>
                <c:pt idx="2460">
                  <c:v>44118</c:v>
                </c:pt>
                <c:pt idx="2461">
                  <c:v>44119</c:v>
                </c:pt>
                <c:pt idx="2462">
                  <c:v>44120</c:v>
                </c:pt>
                <c:pt idx="2463">
                  <c:v>44123</c:v>
                </c:pt>
                <c:pt idx="2464">
                  <c:v>44124</c:v>
                </c:pt>
                <c:pt idx="2465">
                  <c:v>44125</c:v>
                </c:pt>
                <c:pt idx="2466">
                  <c:v>44126</c:v>
                </c:pt>
                <c:pt idx="2467">
                  <c:v>44127</c:v>
                </c:pt>
                <c:pt idx="2468">
                  <c:v>44130</c:v>
                </c:pt>
                <c:pt idx="2469">
                  <c:v>44131</c:v>
                </c:pt>
                <c:pt idx="2470">
                  <c:v>44132</c:v>
                </c:pt>
                <c:pt idx="2471">
                  <c:v>44133</c:v>
                </c:pt>
                <c:pt idx="2472">
                  <c:v>44134</c:v>
                </c:pt>
                <c:pt idx="2473">
                  <c:v>44137</c:v>
                </c:pt>
                <c:pt idx="2474">
                  <c:v>44138</c:v>
                </c:pt>
                <c:pt idx="2475">
                  <c:v>44139</c:v>
                </c:pt>
                <c:pt idx="2476">
                  <c:v>44140</c:v>
                </c:pt>
                <c:pt idx="2477">
                  <c:v>44141</c:v>
                </c:pt>
                <c:pt idx="2478">
                  <c:v>44144</c:v>
                </c:pt>
                <c:pt idx="2479">
                  <c:v>44145</c:v>
                </c:pt>
                <c:pt idx="2480">
                  <c:v>44146</c:v>
                </c:pt>
                <c:pt idx="2481">
                  <c:v>44147</c:v>
                </c:pt>
                <c:pt idx="2482">
                  <c:v>44148</c:v>
                </c:pt>
                <c:pt idx="2483">
                  <c:v>44151</c:v>
                </c:pt>
                <c:pt idx="2484">
                  <c:v>44152</c:v>
                </c:pt>
                <c:pt idx="2485">
                  <c:v>44153</c:v>
                </c:pt>
                <c:pt idx="2486">
                  <c:v>44154</c:v>
                </c:pt>
                <c:pt idx="2487">
                  <c:v>44155</c:v>
                </c:pt>
                <c:pt idx="2488">
                  <c:v>44158</c:v>
                </c:pt>
                <c:pt idx="2489">
                  <c:v>44159</c:v>
                </c:pt>
                <c:pt idx="2490">
                  <c:v>44160</c:v>
                </c:pt>
                <c:pt idx="2491">
                  <c:v>44162</c:v>
                </c:pt>
                <c:pt idx="2492">
                  <c:v>44165</c:v>
                </c:pt>
                <c:pt idx="2493">
                  <c:v>44166</c:v>
                </c:pt>
                <c:pt idx="2494">
                  <c:v>44167</c:v>
                </c:pt>
                <c:pt idx="2495">
                  <c:v>44168</c:v>
                </c:pt>
                <c:pt idx="2496">
                  <c:v>44169</c:v>
                </c:pt>
                <c:pt idx="2497">
                  <c:v>44172</c:v>
                </c:pt>
                <c:pt idx="2498">
                  <c:v>44173</c:v>
                </c:pt>
                <c:pt idx="2499">
                  <c:v>44174</c:v>
                </c:pt>
                <c:pt idx="2500">
                  <c:v>44175</c:v>
                </c:pt>
                <c:pt idx="2501">
                  <c:v>44176</c:v>
                </c:pt>
                <c:pt idx="2502">
                  <c:v>44179</c:v>
                </c:pt>
                <c:pt idx="2503">
                  <c:v>44180</c:v>
                </c:pt>
                <c:pt idx="2504">
                  <c:v>44181</c:v>
                </c:pt>
                <c:pt idx="2505">
                  <c:v>44182</c:v>
                </c:pt>
                <c:pt idx="2506">
                  <c:v>44183</c:v>
                </c:pt>
                <c:pt idx="2507">
                  <c:v>44186</c:v>
                </c:pt>
                <c:pt idx="2508">
                  <c:v>44187</c:v>
                </c:pt>
                <c:pt idx="2509">
                  <c:v>44188</c:v>
                </c:pt>
                <c:pt idx="2510">
                  <c:v>44189</c:v>
                </c:pt>
                <c:pt idx="2511">
                  <c:v>44193</c:v>
                </c:pt>
                <c:pt idx="2512">
                  <c:v>44194</c:v>
                </c:pt>
                <c:pt idx="2513">
                  <c:v>44195</c:v>
                </c:pt>
                <c:pt idx="2514">
                  <c:v>44196</c:v>
                </c:pt>
                <c:pt idx="2515">
                  <c:v>44200</c:v>
                </c:pt>
                <c:pt idx="2516">
                  <c:v>44201</c:v>
                </c:pt>
                <c:pt idx="2517">
                  <c:v>44202</c:v>
                </c:pt>
                <c:pt idx="2518">
                  <c:v>44203</c:v>
                </c:pt>
                <c:pt idx="2519">
                  <c:v>44204</c:v>
                </c:pt>
                <c:pt idx="2520">
                  <c:v>44207</c:v>
                </c:pt>
                <c:pt idx="2521">
                  <c:v>44208</c:v>
                </c:pt>
                <c:pt idx="2522">
                  <c:v>44209</c:v>
                </c:pt>
                <c:pt idx="2523">
                  <c:v>44210</c:v>
                </c:pt>
                <c:pt idx="2524">
                  <c:v>44211</c:v>
                </c:pt>
                <c:pt idx="2525">
                  <c:v>44215</c:v>
                </c:pt>
                <c:pt idx="2526">
                  <c:v>44216</c:v>
                </c:pt>
                <c:pt idx="2527">
                  <c:v>44217</c:v>
                </c:pt>
                <c:pt idx="2528">
                  <c:v>44218</c:v>
                </c:pt>
                <c:pt idx="2529">
                  <c:v>44221</c:v>
                </c:pt>
                <c:pt idx="2530">
                  <c:v>44222</c:v>
                </c:pt>
                <c:pt idx="2531">
                  <c:v>44223</c:v>
                </c:pt>
                <c:pt idx="2532">
                  <c:v>44224</c:v>
                </c:pt>
                <c:pt idx="2533">
                  <c:v>44225</c:v>
                </c:pt>
                <c:pt idx="2534">
                  <c:v>44228</c:v>
                </c:pt>
                <c:pt idx="2535">
                  <c:v>44229</c:v>
                </c:pt>
                <c:pt idx="2536">
                  <c:v>44230</c:v>
                </c:pt>
                <c:pt idx="2537">
                  <c:v>44231</c:v>
                </c:pt>
                <c:pt idx="2538">
                  <c:v>44232</c:v>
                </c:pt>
                <c:pt idx="2539">
                  <c:v>44235</c:v>
                </c:pt>
                <c:pt idx="2540">
                  <c:v>44236</c:v>
                </c:pt>
                <c:pt idx="2541">
                  <c:v>44237</c:v>
                </c:pt>
                <c:pt idx="2542">
                  <c:v>44238</c:v>
                </c:pt>
                <c:pt idx="2543">
                  <c:v>44239</c:v>
                </c:pt>
                <c:pt idx="2544">
                  <c:v>44243</c:v>
                </c:pt>
                <c:pt idx="2545">
                  <c:v>44244</c:v>
                </c:pt>
                <c:pt idx="2546">
                  <c:v>44245</c:v>
                </c:pt>
                <c:pt idx="2547">
                  <c:v>44246</c:v>
                </c:pt>
                <c:pt idx="2548">
                  <c:v>44249</c:v>
                </c:pt>
                <c:pt idx="2549">
                  <c:v>44250</c:v>
                </c:pt>
                <c:pt idx="2550">
                  <c:v>44251</c:v>
                </c:pt>
                <c:pt idx="2551">
                  <c:v>44252</c:v>
                </c:pt>
                <c:pt idx="2552">
                  <c:v>44253</c:v>
                </c:pt>
                <c:pt idx="2553">
                  <c:v>44256</c:v>
                </c:pt>
                <c:pt idx="2554">
                  <c:v>44257</c:v>
                </c:pt>
                <c:pt idx="2555">
                  <c:v>44258</c:v>
                </c:pt>
                <c:pt idx="2556">
                  <c:v>44259</c:v>
                </c:pt>
                <c:pt idx="2557">
                  <c:v>44260</c:v>
                </c:pt>
                <c:pt idx="2558">
                  <c:v>44263</c:v>
                </c:pt>
                <c:pt idx="2559">
                  <c:v>44264</c:v>
                </c:pt>
                <c:pt idx="2560">
                  <c:v>44265</c:v>
                </c:pt>
                <c:pt idx="2561">
                  <c:v>44266</c:v>
                </c:pt>
                <c:pt idx="2562">
                  <c:v>44267</c:v>
                </c:pt>
                <c:pt idx="2563">
                  <c:v>44270</c:v>
                </c:pt>
                <c:pt idx="2564">
                  <c:v>44271</c:v>
                </c:pt>
                <c:pt idx="2565">
                  <c:v>44272</c:v>
                </c:pt>
                <c:pt idx="2566">
                  <c:v>44273</c:v>
                </c:pt>
                <c:pt idx="2567">
                  <c:v>44274</c:v>
                </c:pt>
                <c:pt idx="2568">
                  <c:v>44277</c:v>
                </c:pt>
                <c:pt idx="2569">
                  <c:v>44278</c:v>
                </c:pt>
                <c:pt idx="2570">
                  <c:v>44279</c:v>
                </c:pt>
                <c:pt idx="2571">
                  <c:v>44280</c:v>
                </c:pt>
                <c:pt idx="2572">
                  <c:v>44281</c:v>
                </c:pt>
                <c:pt idx="2573">
                  <c:v>44284</c:v>
                </c:pt>
                <c:pt idx="2574">
                  <c:v>44285</c:v>
                </c:pt>
                <c:pt idx="2575">
                  <c:v>44286</c:v>
                </c:pt>
                <c:pt idx="2576">
                  <c:v>44287</c:v>
                </c:pt>
                <c:pt idx="2577">
                  <c:v>44291</c:v>
                </c:pt>
                <c:pt idx="2578">
                  <c:v>44292</c:v>
                </c:pt>
                <c:pt idx="2579">
                  <c:v>44293</c:v>
                </c:pt>
                <c:pt idx="2580">
                  <c:v>44294</c:v>
                </c:pt>
                <c:pt idx="2581">
                  <c:v>44295</c:v>
                </c:pt>
                <c:pt idx="2582">
                  <c:v>44298</c:v>
                </c:pt>
                <c:pt idx="2583">
                  <c:v>44299</c:v>
                </c:pt>
                <c:pt idx="2584">
                  <c:v>44300</c:v>
                </c:pt>
                <c:pt idx="2585">
                  <c:v>44301</c:v>
                </c:pt>
                <c:pt idx="2586">
                  <c:v>44302</c:v>
                </c:pt>
                <c:pt idx="2587">
                  <c:v>44305</c:v>
                </c:pt>
                <c:pt idx="2588">
                  <c:v>44306</c:v>
                </c:pt>
                <c:pt idx="2589">
                  <c:v>44307</c:v>
                </c:pt>
                <c:pt idx="2590">
                  <c:v>44308</c:v>
                </c:pt>
                <c:pt idx="2591">
                  <c:v>44309</c:v>
                </c:pt>
                <c:pt idx="2592">
                  <c:v>44312</c:v>
                </c:pt>
                <c:pt idx="2593">
                  <c:v>44313</c:v>
                </c:pt>
                <c:pt idx="2594">
                  <c:v>44314</c:v>
                </c:pt>
                <c:pt idx="2595">
                  <c:v>44315</c:v>
                </c:pt>
                <c:pt idx="2596">
                  <c:v>44316</c:v>
                </c:pt>
                <c:pt idx="2597">
                  <c:v>44319</c:v>
                </c:pt>
                <c:pt idx="2598">
                  <c:v>44320</c:v>
                </c:pt>
                <c:pt idx="2599">
                  <c:v>44321</c:v>
                </c:pt>
                <c:pt idx="2600">
                  <c:v>44322</c:v>
                </c:pt>
                <c:pt idx="2601">
                  <c:v>44323</c:v>
                </c:pt>
                <c:pt idx="2602">
                  <c:v>44326</c:v>
                </c:pt>
                <c:pt idx="2603">
                  <c:v>44327</c:v>
                </c:pt>
                <c:pt idx="2604">
                  <c:v>44328</c:v>
                </c:pt>
                <c:pt idx="2605">
                  <c:v>44329</c:v>
                </c:pt>
                <c:pt idx="2606">
                  <c:v>44330</c:v>
                </c:pt>
                <c:pt idx="2607">
                  <c:v>44333</c:v>
                </c:pt>
                <c:pt idx="2608">
                  <c:v>44334</c:v>
                </c:pt>
                <c:pt idx="2609">
                  <c:v>44335</c:v>
                </c:pt>
                <c:pt idx="2610">
                  <c:v>44336</c:v>
                </c:pt>
                <c:pt idx="2611">
                  <c:v>44337</c:v>
                </c:pt>
                <c:pt idx="2612">
                  <c:v>44340</c:v>
                </c:pt>
                <c:pt idx="2613">
                  <c:v>44341</c:v>
                </c:pt>
                <c:pt idx="2614">
                  <c:v>44342</c:v>
                </c:pt>
                <c:pt idx="2615">
                  <c:v>44343</c:v>
                </c:pt>
                <c:pt idx="2616">
                  <c:v>44344</c:v>
                </c:pt>
                <c:pt idx="2617">
                  <c:v>44348</c:v>
                </c:pt>
                <c:pt idx="2618">
                  <c:v>44349</c:v>
                </c:pt>
                <c:pt idx="2619">
                  <c:v>44350</c:v>
                </c:pt>
                <c:pt idx="2620">
                  <c:v>44351</c:v>
                </c:pt>
                <c:pt idx="2621">
                  <c:v>44354</c:v>
                </c:pt>
                <c:pt idx="2622">
                  <c:v>44355</c:v>
                </c:pt>
                <c:pt idx="2623">
                  <c:v>44356</c:v>
                </c:pt>
                <c:pt idx="2624">
                  <c:v>44357</c:v>
                </c:pt>
                <c:pt idx="2625">
                  <c:v>44358</c:v>
                </c:pt>
                <c:pt idx="2626">
                  <c:v>44361</c:v>
                </c:pt>
                <c:pt idx="2627">
                  <c:v>44362</c:v>
                </c:pt>
                <c:pt idx="2628">
                  <c:v>44363</c:v>
                </c:pt>
                <c:pt idx="2629">
                  <c:v>44364</c:v>
                </c:pt>
                <c:pt idx="2630">
                  <c:v>44365</c:v>
                </c:pt>
                <c:pt idx="2631">
                  <c:v>44368</c:v>
                </c:pt>
                <c:pt idx="2632">
                  <c:v>44369</c:v>
                </c:pt>
                <c:pt idx="2633">
                  <c:v>44370</c:v>
                </c:pt>
                <c:pt idx="2634">
                  <c:v>44371</c:v>
                </c:pt>
                <c:pt idx="2635">
                  <c:v>44372</c:v>
                </c:pt>
                <c:pt idx="2636">
                  <c:v>44375</c:v>
                </c:pt>
                <c:pt idx="2637">
                  <c:v>44376</c:v>
                </c:pt>
                <c:pt idx="2638">
                  <c:v>44377</c:v>
                </c:pt>
                <c:pt idx="2639">
                  <c:v>44378</c:v>
                </c:pt>
                <c:pt idx="2640">
                  <c:v>44379</c:v>
                </c:pt>
                <c:pt idx="2641">
                  <c:v>44383</c:v>
                </c:pt>
                <c:pt idx="2642">
                  <c:v>44384</c:v>
                </c:pt>
                <c:pt idx="2643">
                  <c:v>44385</c:v>
                </c:pt>
                <c:pt idx="2644">
                  <c:v>44386</c:v>
                </c:pt>
                <c:pt idx="2645">
                  <c:v>44389</c:v>
                </c:pt>
                <c:pt idx="2646">
                  <c:v>44390</c:v>
                </c:pt>
                <c:pt idx="2647">
                  <c:v>44391</c:v>
                </c:pt>
                <c:pt idx="2648">
                  <c:v>44392</c:v>
                </c:pt>
                <c:pt idx="2649">
                  <c:v>44393</c:v>
                </c:pt>
                <c:pt idx="2650">
                  <c:v>44396</c:v>
                </c:pt>
                <c:pt idx="2651">
                  <c:v>44397</c:v>
                </c:pt>
                <c:pt idx="2652">
                  <c:v>44398</c:v>
                </c:pt>
                <c:pt idx="2653">
                  <c:v>44399</c:v>
                </c:pt>
                <c:pt idx="2654">
                  <c:v>44400</c:v>
                </c:pt>
                <c:pt idx="2655">
                  <c:v>44403</c:v>
                </c:pt>
                <c:pt idx="2656">
                  <c:v>44404</c:v>
                </c:pt>
                <c:pt idx="2657">
                  <c:v>44405</c:v>
                </c:pt>
                <c:pt idx="2658">
                  <c:v>44406</c:v>
                </c:pt>
                <c:pt idx="2659">
                  <c:v>44407</c:v>
                </c:pt>
                <c:pt idx="2660">
                  <c:v>44410</c:v>
                </c:pt>
                <c:pt idx="2661">
                  <c:v>44411</c:v>
                </c:pt>
                <c:pt idx="2662">
                  <c:v>44412</c:v>
                </c:pt>
                <c:pt idx="2663">
                  <c:v>44413</c:v>
                </c:pt>
                <c:pt idx="2664">
                  <c:v>44414</c:v>
                </c:pt>
                <c:pt idx="2665">
                  <c:v>44417</c:v>
                </c:pt>
                <c:pt idx="2666">
                  <c:v>44418</c:v>
                </c:pt>
                <c:pt idx="2667">
                  <c:v>44419</c:v>
                </c:pt>
                <c:pt idx="2668">
                  <c:v>44420</c:v>
                </c:pt>
                <c:pt idx="2669">
                  <c:v>44421</c:v>
                </c:pt>
                <c:pt idx="2670">
                  <c:v>44424</c:v>
                </c:pt>
                <c:pt idx="2671">
                  <c:v>44425</c:v>
                </c:pt>
                <c:pt idx="2672">
                  <c:v>44426</c:v>
                </c:pt>
                <c:pt idx="2673">
                  <c:v>44427</c:v>
                </c:pt>
                <c:pt idx="2674">
                  <c:v>44428</c:v>
                </c:pt>
                <c:pt idx="2675">
                  <c:v>44431</c:v>
                </c:pt>
                <c:pt idx="2676">
                  <c:v>44432</c:v>
                </c:pt>
                <c:pt idx="2677">
                  <c:v>44433</c:v>
                </c:pt>
                <c:pt idx="2678">
                  <c:v>44434</c:v>
                </c:pt>
                <c:pt idx="2679">
                  <c:v>44435</c:v>
                </c:pt>
                <c:pt idx="2680">
                  <c:v>44438</c:v>
                </c:pt>
                <c:pt idx="2681">
                  <c:v>44439</c:v>
                </c:pt>
                <c:pt idx="2682">
                  <c:v>44440</c:v>
                </c:pt>
                <c:pt idx="2683">
                  <c:v>44441</c:v>
                </c:pt>
                <c:pt idx="2684">
                  <c:v>44442</c:v>
                </c:pt>
                <c:pt idx="2685">
                  <c:v>44446</c:v>
                </c:pt>
                <c:pt idx="2686">
                  <c:v>44447</c:v>
                </c:pt>
                <c:pt idx="2687">
                  <c:v>44448</c:v>
                </c:pt>
                <c:pt idx="2688">
                  <c:v>44449</c:v>
                </c:pt>
                <c:pt idx="2689">
                  <c:v>44452</c:v>
                </c:pt>
                <c:pt idx="2690">
                  <c:v>44453</c:v>
                </c:pt>
                <c:pt idx="2691">
                  <c:v>44454</c:v>
                </c:pt>
                <c:pt idx="2692">
                  <c:v>44455</c:v>
                </c:pt>
                <c:pt idx="2693">
                  <c:v>44456</c:v>
                </c:pt>
                <c:pt idx="2694">
                  <c:v>44459</c:v>
                </c:pt>
                <c:pt idx="2695">
                  <c:v>44460</c:v>
                </c:pt>
                <c:pt idx="2696">
                  <c:v>44461</c:v>
                </c:pt>
                <c:pt idx="2697">
                  <c:v>44462</c:v>
                </c:pt>
                <c:pt idx="2698">
                  <c:v>44463</c:v>
                </c:pt>
                <c:pt idx="2699">
                  <c:v>44466</c:v>
                </c:pt>
                <c:pt idx="2700">
                  <c:v>44467</c:v>
                </c:pt>
                <c:pt idx="2701">
                  <c:v>44468</c:v>
                </c:pt>
                <c:pt idx="2702">
                  <c:v>44469</c:v>
                </c:pt>
                <c:pt idx="2703">
                  <c:v>44470</c:v>
                </c:pt>
                <c:pt idx="2704">
                  <c:v>44473</c:v>
                </c:pt>
                <c:pt idx="2705">
                  <c:v>44474</c:v>
                </c:pt>
                <c:pt idx="2706">
                  <c:v>44475</c:v>
                </c:pt>
                <c:pt idx="2707">
                  <c:v>44476</c:v>
                </c:pt>
                <c:pt idx="2708">
                  <c:v>44477</c:v>
                </c:pt>
                <c:pt idx="2709">
                  <c:v>44480</c:v>
                </c:pt>
                <c:pt idx="2710">
                  <c:v>44481</c:v>
                </c:pt>
                <c:pt idx="2711">
                  <c:v>44482</c:v>
                </c:pt>
                <c:pt idx="2712">
                  <c:v>44483</c:v>
                </c:pt>
                <c:pt idx="2713">
                  <c:v>44484</c:v>
                </c:pt>
                <c:pt idx="2714">
                  <c:v>44487</c:v>
                </c:pt>
                <c:pt idx="2715">
                  <c:v>44488</c:v>
                </c:pt>
                <c:pt idx="2716">
                  <c:v>44489</c:v>
                </c:pt>
                <c:pt idx="2717">
                  <c:v>44490</c:v>
                </c:pt>
                <c:pt idx="2718">
                  <c:v>44491</c:v>
                </c:pt>
                <c:pt idx="2719">
                  <c:v>44494</c:v>
                </c:pt>
                <c:pt idx="2720">
                  <c:v>44495</c:v>
                </c:pt>
                <c:pt idx="2721">
                  <c:v>44496</c:v>
                </c:pt>
                <c:pt idx="2722">
                  <c:v>44497</c:v>
                </c:pt>
                <c:pt idx="2723">
                  <c:v>44498</c:v>
                </c:pt>
                <c:pt idx="2724">
                  <c:v>44501</c:v>
                </c:pt>
                <c:pt idx="2725">
                  <c:v>44502</c:v>
                </c:pt>
                <c:pt idx="2726">
                  <c:v>44503</c:v>
                </c:pt>
                <c:pt idx="2727">
                  <c:v>44504</c:v>
                </c:pt>
                <c:pt idx="2728">
                  <c:v>44505</c:v>
                </c:pt>
                <c:pt idx="2729">
                  <c:v>44508</c:v>
                </c:pt>
                <c:pt idx="2730">
                  <c:v>44509</c:v>
                </c:pt>
                <c:pt idx="2731">
                  <c:v>44510</c:v>
                </c:pt>
                <c:pt idx="2732">
                  <c:v>44511</c:v>
                </c:pt>
                <c:pt idx="2733">
                  <c:v>44512</c:v>
                </c:pt>
                <c:pt idx="2734">
                  <c:v>44515</c:v>
                </c:pt>
                <c:pt idx="2735">
                  <c:v>44516</c:v>
                </c:pt>
                <c:pt idx="2736">
                  <c:v>44517</c:v>
                </c:pt>
                <c:pt idx="2737">
                  <c:v>44518</c:v>
                </c:pt>
                <c:pt idx="2738">
                  <c:v>44519</c:v>
                </c:pt>
                <c:pt idx="2739">
                  <c:v>44522</c:v>
                </c:pt>
                <c:pt idx="2740">
                  <c:v>44523</c:v>
                </c:pt>
                <c:pt idx="2741">
                  <c:v>44524</c:v>
                </c:pt>
                <c:pt idx="2742">
                  <c:v>44526</c:v>
                </c:pt>
                <c:pt idx="2743">
                  <c:v>44529</c:v>
                </c:pt>
                <c:pt idx="2744">
                  <c:v>44530</c:v>
                </c:pt>
                <c:pt idx="2745">
                  <c:v>44531</c:v>
                </c:pt>
                <c:pt idx="2746">
                  <c:v>44532</c:v>
                </c:pt>
                <c:pt idx="2747">
                  <c:v>44533</c:v>
                </c:pt>
                <c:pt idx="2748">
                  <c:v>44536</c:v>
                </c:pt>
                <c:pt idx="2749">
                  <c:v>44537</c:v>
                </c:pt>
                <c:pt idx="2750">
                  <c:v>44538</c:v>
                </c:pt>
                <c:pt idx="2751">
                  <c:v>44539</c:v>
                </c:pt>
                <c:pt idx="2752">
                  <c:v>44540</c:v>
                </c:pt>
                <c:pt idx="2753">
                  <c:v>44543</c:v>
                </c:pt>
                <c:pt idx="2754">
                  <c:v>44544</c:v>
                </c:pt>
                <c:pt idx="2755">
                  <c:v>44545</c:v>
                </c:pt>
                <c:pt idx="2756">
                  <c:v>44546</c:v>
                </c:pt>
                <c:pt idx="2757">
                  <c:v>44547</c:v>
                </c:pt>
                <c:pt idx="2758">
                  <c:v>44550</c:v>
                </c:pt>
                <c:pt idx="2759">
                  <c:v>44551</c:v>
                </c:pt>
                <c:pt idx="2760">
                  <c:v>44552</c:v>
                </c:pt>
                <c:pt idx="2761">
                  <c:v>44553</c:v>
                </c:pt>
                <c:pt idx="2762">
                  <c:v>44557</c:v>
                </c:pt>
                <c:pt idx="2763">
                  <c:v>44558</c:v>
                </c:pt>
                <c:pt idx="2764">
                  <c:v>44559</c:v>
                </c:pt>
                <c:pt idx="2765">
                  <c:v>44560</c:v>
                </c:pt>
                <c:pt idx="2766">
                  <c:v>44561</c:v>
                </c:pt>
                <c:pt idx="2767">
                  <c:v>44564</c:v>
                </c:pt>
                <c:pt idx="2768">
                  <c:v>44565</c:v>
                </c:pt>
                <c:pt idx="2769">
                  <c:v>44566</c:v>
                </c:pt>
                <c:pt idx="2770">
                  <c:v>44567</c:v>
                </c:pt>
                <c:pt idx="2771">
                  <c:v>44568</c:v>
                </c:pt>
                <c:pt idx="2772">
                  <c:v>44571</c:v>
                </c:pt>
                <c:pt idx="2773">
                  <c:v>44572</c:v>
                </c:pt>
                <c:pt idx="2774">
                  <c:v>44573</c:v>
                </c:pt>
                <c:pt idx="2775">
                  <c:v>44574</c:v>
                </c:pt>
                <c:pt idx="2776">
                  <c:v>44575</c:v>
                </c:pt>
                <c:pt idx="2777">
                  <c:v>44579</c:v>
                </c:pt>
                <c:pt idx="2778">
                  <c:v>44580</c:v>
                </c:pt>
                <c:pt idx="2779">
                  <c:v>44581</c:v>
                </c:pt>
                <c:pt idx="2780">
                  <c:v>44582</c:v>
                </c:pt>
                <c:pt idx="2781">
                  <c:v>44585</c:v>
                </c:pt>
                <c:pt idx="2782">
                  <c:v>44586</c:v>
                </c:pt>
                <c:pt idx="2783">
                  <c:v>44587</c:v>
                </c:pt>
                <c:pt idx="2784">
                  <c:v>44588</c:v>
                </c:pt>
                <c:pt idx="2785">
                  <c:v>44589</c:v>
                </c:pt>
                <c:pt idx="2786">
                  <c:v>44592</c:v>
                </c:pt>
                <c:pt idx="2787">
                  <c:v>44593</c:v>
                </c:pt>
                <c:pt idx="2788">
                  <c:v>44594</c:v>
                </c:pt>
                <c:pt idx="2789">
                  <c:v>44595</c:v>
                </c:pt>
                <c:pt idx="2790">
                  <c:v>44596</c:v>
                </c:pt>
                <c:pt idx="2791">
                  <c:v>44599</c:v>
                </c:pt>
                <c:pt idx="2792">
                  <c:v>44600</c:v>
                </c:pt>
                <c:pt idx="2793">
                  <c:v>44601</c:v>
                </c:pt>
                <c:pt idx="2794">
                  <c:v>44602</c:v>
                </c:pt>
                <c:pt idx="2795">
                  <c:v>44603</c:v>
                </c:pt>
                <c:pt idx="2796">
                  <c:v>44606</c:v>
                </c:pt>
                <c:pt idx="2797">
                  <c:v>44607</c:v>
                </c:pt>
                <c:pt idx="2798">
                  <c:v>44608</c:v>
                </c:pt>
                <c:pt idx="2799">
                  <c:v>44609</c:v>
                </c:pt>
                <c:pt idx="2800">
                  <c:v>44610</c:v>
                </c:pt>
                <c:pt idx="2801">
                  <c:v>44614</c:v>
                </c:pt>
                <c:pt idx="2802">
                  <c:v>44615</c:v>
                </c:pt>
                <c:pt idx="2803">
                  <c:v>44616</c:v>
                </c:pt>
                <c:pt idx="2804">
                  <c:v>44617</c:v>
                </c:pt>
                <c:pt idx="2805">
                  <c:v>44620</c:v>
                </c:pt>
                <c:pt idx="2806">
                  <c:v>44621</c:v>
                </c:pt>
                <c:pt idx="2807">
                  <c:v>44622</c:v>
                </c:pt>
                <c:pt idx="2808">
                  <c:v>44623</c:v>
                </c:pt>
                <c:pt idx="2809">
                  <c:v>44624</c:v>
                </c:pt>
                <c:pt idx="2810">
                  <c:v>44627</c:v>
                </c:pt>
                <c:pt idx="2811">
                  <c:v>44628</c:v>
                </c:pt>
                <c:pt idx="2812">
                  <c:v>44629</c:v>
                </c:pt>
                <c:pt idx="2813">
                  <c:v>44630</c:v>
                </c:pt>
                <c:pt idx="2814">
                  <c:v>44631</c:v>
                </c:pt>
                <c:pt idx="2815">
                  <c:v>44634</c:v>
                </c:pt>
                <c:pt idx="2816">
                  <c:v>44635</c:v>
                </c:pt>
                <c:pt idx="2817">
                  <c:v>44636</c:v>
                </c:pt>
                <c:pt idx="2818">
                  <c:v>44637</c:v>
                </c:pt>
                <c:pt idx="2819">
                  <c:v>44638</c:v>
                </c:pt>
                <c:pt idx="2820">
                  <c:v>44641</c:v>
                </c:pt>
                <c:pt idx="2821">
                  <c:v>44642</c:v>
                </c:pt>
                <c:pt idx="2822">
                  <c:v>44643</c:v>
                </c:pt>
                <c:pt idx="2823">
                  <c:v>44644</c:v>
                </c:pt>
                <c:pt idx="2824">
                  <c:v>44645</c:v>
                </c:pt>
                <c:pt idx="2825">
                  <c:v>44648</c:v>
                </c:pt>
                <c:pt idx="2826">
                  <c:v>44649</c:v>
                </c:pt>
                <c:pt idx="2827">
                  <c:v>44650</c:v>
                </c:pt>
                <c:pt idx="2828">
                  <c:v>44651</c:v>
                </c:pt>
                <c:pt idx="2829">
                  <c:v>44652</c:v>
                </c:pt>
                <c:pt idx="2830">
                  <c:v>44655</c:v>
                </c:pt>
                <c:pt idx="2831">
                  <c:v>44656</c:v>
                </c:pt>
                <c:pt idx="2832">
                  <c:v>44657</c:v>
                </c:pt>
                <c:pt idx="2833">
                  <c:v>44658</c:v>
                </c:pt>
                <c:pt idx="2834">
                  <c:v>44659</c:v>
                </c:pt>
                <c:pt idx="2835">
                  <c:v>44662</c:v>
                </c:pt>
                <c:pt idx="2836">
                  <c:v>44663</c:v>
                </c:pt>
                <c:pt idx="2837">
                  <c:v>44664</c:v>
                </c:pt>
                <c:pt idx="2838">
                  <c:v>44665</c:v>
                </c:pt>
                <c:pt idx="2839">
                  <c:v>44669</c:v>
                </c:pt>
                <c:pt idx="2840">
                  <c:v>44670</c:v>
                </c:pt>
                <c:pt idx="2841">
                  <c:v>44671</c:v>
                </c:pt>
                <c:pt idx="2842">
                  <c:v>44672</c:v>
                </c:pt>
                <c:pt idx="2843">
                  <c:v>44673</c:v>
                </c:pt>
                <c:pt idx="2844">
                  <c:v>44676</c:v>
                </c:pt>
                <c:pt idx="2845">
                  <c:v>44677</c:v>
                </c:pt>
                <c:pt idx="2846">
                  <c:v>44678</c:v>
                </c:pt>
                <c:pt idx="2847">
                  <c:v>44679</c:v>
                </c:pt>
                <c:pt idx="2848">
                  <c:v>44680</c:v>
                </c:pt>
                <c:pt idx="2849">
                  <c:v>44683</c:v>
                </c:pt>
                <c:pt idx="2850">
                  <c:v>44684</c:v>
                </c:pt>
                <c:pt idx="2851">
                  <c:v>44685</c:v>
                </c:pt>
                <c:pt idx="2852">
                  <c:v>44686</c:v>
                </c:pt>
                <c:pt idx="2853">
                  <c:v>44687</c:v>
                </c:pt>
                <c:pt idx="2854">
                  <c:v>44690</c:v>
                </c:pt>
                <c:pt idx="2855">
                  <c:v>44691</c:v>
                </c:pt>
                <c:pt idx="2856">
                  <c:v>44692</c:v>
                </c:pt>
                <c:pt idx="2857">
                  <c:v>44693</c:v>
                </c:pt>
                <c:pt idx="2858">
                  <c:v>44694</c:v>
                </c:pt>
                <c:pt idx="2859">
                  <c:v>44697</c:v>
                </c:pt>
                <c:pt idx="2860">
                  <c:v>44698</c:v>
                </c:pt>
                <c:pt idx="2861">
                  <c:v>44699</c:v>
                </c:pt>
                <c:pt idx="2862">
                  <c:v>44700</c:v>
                </c:pt>
                <c:pt idx="2863">
                  <c:v>44701</c:v>
                </c:pt>
                <c:pt idx="2864">
                  <c:v>44704</c:v>
                </c:pt>
                <c:pt idx="2865">
                  <c:v>44705</c:v>
                </c:pt>
                <c:pt idx="2866">
                  <c:v>44706</c:v>
                </c:pt>
                <c:pt idx="2867">
                  <c:v>44707</c:v>
                </c:pt>
                <c:pt idx="2868">
                  <c:v>44708</c:v>
                </c:pt>
                <c:pt idx="2869">
                  <c:v>44712</c:v>
                </c:pt>
                <c:pt idx="2870">
                  <c:v>44713</c:v>
                </c:pt>
                <c:pt idx="2871">
                  <c:v>44714</c:v>
                </c:pt>
                <c:pt idx="2872">
                  <c:v>44715</c:v>
                </c:pt>
                <c:pt idx="2873">
                  <c:v>44718</c:v>
                </c:pt>
                <c:pt idx="2874">
                  <c:v>44719</c:v>
                </c:pt>
                <c:pt idx="2875">
                  <c:v>44720</c:v>
                </c:pt>
                <c:pt idx="2876">
                  <c:v>44721</c:v>
                </c:pt>
                <c:pt idx="2877">
                  <c:v>44722</c:v>
                </c:pt>
                <c:pt idx="2878">
                  <c:v>44725</c:v>
                </c:pt>
                <c:pt idx="2879">
                  <c:v>44726</c:v>
                </c:pt>
                <c:pt idx="2880">
                  <c:v>44727</c:v>
                </c:pt>
                <c:pt idx="2881">
                  <c:v>44728</c:v>
                </c:pt>
                <c:pt idx="2882">
                  <c:v>44729</c:v>
                </c:pt>
                <c:pt idx="2883">
                  <c:v>44733</c:v>
                </c:pt>
                <c:pt idx="2884">
                  <c:v>44734</c:v>
                </c:pt>
                <c:pt idx="2885">
                  <c:v>44735</c:v>
                </c:pt>
                <c:pt idx="2886">
                  <c:v>44736</c:v>
                </c:pt>
                <c:pt idx="2887">
                  <c:v>44739</c:v>
                </c:pt>
                <c:pt idx="2888">
                  <c:v>44740</c:v>
                </c:pt>
                <c:pt idx="2889">
                  <c:v>44741</c:v>
                </c:pt>
                <c:pt idx="2890">
                  <c:v>44742</c:v>
                </c:pt>
                <c:pt idx="2891">
                  <c:v>44743</c:v>
                </c:pt>
                <c:pt idx="2892">
                  <c:v>44747</c:v>
                </c:pt>
                <c:pt idx="2893">
                  <c:v>44748</c:v>
                </c:pt>
                <c:pt idx="2894">
                  <c:v>44749</c:v>
                </c:pt>
                <c:pt idx="2895">
                  <c:v>44750</c:v>
                </c:pt>
                <c:pt idx="2896">
                  <c:v>44753</c:v>
                </c:pt>
                <c:pt idx="2897">
                  <c:v>44754</c:v>
                </c:pt>
                <c:pt idx="2898">
                  <c:v>44755</c:v>
                </c:pt>
                <c:pt idx="2899">
                  <c:v>44756</c:v>
                </c:pt>
                <c:pt idx="2900">
                  <c:v>44757</c:v>
                </c:pt>
                <c:pt idx="2901">
                  <c:v>44760</c:v>
                </c:pt>
                <c:pt idx="2902">
                  <c:v>44761</c:v>
                </c:pt>
                <c:pt idx="2903">
                  <c:v>44762</c:v>
                </c:pt>
                <c:pt idx="2904">
                  <c:v>44763</c:v>
                </c:pt>
                <c:pt idx="2905">
                  <c:v>44764</c:v>
                </c:pt>
                <c:pt idx="2906">
                  <c:v>44767</c:v>
                </c:pt>
                <c:pt idx="2907">
                  <c:v>44768</c:v>
                </c:pt>
                <c:pt idx="2908">
                  <c:v>44769</c:v>
                </c:pt>
                <c:pt idx="2909">
                  <c:v>44770</c:v>
                </c:pt>
                <c:pt idx="2910">
                  <c:v>44771</c:v>
                </c:pt>
                <c:pt idx="2911">
                  <c:v>44774</c:v>
                </c:pt>
                <c:pt idx="2912">
                  <c:v>44775</c:v>
                </c:pt>
                <c:pt idx="2913">
                  <c:v>44776</c:v>
                </c:pt>
                <c:pt idx="2914">
                  <c:v>44777</c:v>
                </c:pt>
                <c:pt idx="2915">
                  <c:v>44778</c:v>
                </c:pt>
                <c:pt idx="2916">
                  <c:v>44781</c:v>
                </c:pt>
                <c:pt idx="2917">
                  <c:v>44782</c:v>
                </c:pt>
                <c:pt idx="2918">
                  <c:v>44783</c:v>
                </c:pt>
                <c:pt idx="2919">
                  <c:v>44784</c:v>
                </c:pt>
                <c:pt idx="2920">
                  <c:v>44785</c:v>
                </c:pt>
                <c:pt idx="2921">
                  <c:v>44788</c:v>
                </c:pt>
                <c:pt idx="2922">
                  <c:v>44789</c:v>
                </c:pt>
                <c:pt idx="2923">
                  <c:v>44790</c:v>
                </c:pt>
                <c:pt idx="2924">
                  <c:v>44791</c:v>
                </c:pt>
                <c:pt idx="2925">
                  <c:v>44792</c:v>
                </c:pt>
                <c:pt idx="2926">
                  <c:v>44795</c:v>
                </c:pt>
                <c:pt idx="2927">
                  <c:v>44796</c:v>
                </c:pt>
                <c:pt idx="2928">
                  <c:v>44797</c:v>
                </c:pt>
                <c:pt idx="2929">
                  <c:v>44798</c:v>
                </c:pt>
                <c:pt idx="2930">
                  <c:v>44799</c:v>
                </c:pt>
                <c:pt idx="2931">
                  <c:v>44802</c:v>
                </c:pt>
                <c:pt idx="2932">
                  <c:v>44803</c:v>
                </c:pt>
                <c:pt idx="2933">
                  <c:v>44804</c:v>
                </c:pt>
                <c:pt idx="2934">
                  <c:v>44805</c:v>
                </c:pt>
                <c:pt idx="2935">
                  <c:v>44806</c:v>
                </c:pt>
                <c:pt idx="2936">
                  <c:v>44810</c:v>
                </c:pt>
                <c:pt idx="2937">
                  <c:v>44811</c:v>
                </c:pt>
                <c:pt idx="2938">
                  <c:v>44812</c:v>
                </c:pt>
                <c:pt idx="2939">
                  <c:v>44813</c:v>
                </c:pt>
                <c:pt idx="2940">
                  <c:v>44816</c:v>
                </c:pt>
                <c:pt idx="2941">
                  <c:v>44817</c:v>
                </c:pt>
                <c:pt idx="2942">
                  <c:v>44818</c:v>
                </c:pt>
                <c:pt idx="2943">
                  <c:v>44819</c:v>
                </c:pt>
                <c:pt idx="2944">
                  <c:v>44820</c:v>
                </c:pt>
                <c:pt idx="2945">
                  <c:v>44823</c:v>
                </c:pt>
                <c:pt idx="2946">
                  <c:v>44824</c:v>
                </c:pt>
                <c:pt idx="2947">
                  <c:v>44825</c:v>
                </c:pt>
                <c:pt idx="2948">
                  <c:v>44826</c:v>
                </c:pt>
                <c:pt idx="2949">
                  <c:v>44827</c:v>
                </c:pt>
                <c:pt idx="2950">
                  <c:v>44830</c:v>
                </c:pt>
                <c:pt idx="2951">
                  <c:v>44831</c:v>
                </c:pt>
                <c:pt idx="2952">
                  <c:v>44832</c:v>
                </c:pt>
                <c:pt idx="2953">
                  <c:v>44833</c:v>
                </c:pt>
                <c:pt idx="2954">
                  <c:v>44834</c:v>
                </c:pt>
                <c:pt idx="2955">
                  <c:v>44837</c:v>
                </c:pt>
                <c:pt idx="2956">
                  <c:v>44838</c:v>
                </c:pt>
                <c:pt idx="2957">
                  <c:v>44839</c:v>
                </c:pt>
                <c:pt idx="2958">
                  <c:v>44840</c:v>
                </c:pt>
                <c:pt idx="2959">
                  <c:v>44841</c:v>
                </c:pt>
                <c:pt idx="2960">
                  <c:v>44844</c:v>
                </c:pt>
                <c:pt idx="2961">
                  <c:v>44845</c:v>
                </c:pt>
                <c:pt idx="2962">
                  <c:v>44846</c:v>
                </c:pt>
                <c:pt idx="2963">
                  <c:v>44847</c:v>
                </c:pt>
                <c:pt idx="2964">
                  <c:v>44848</c:v>
                </c:pt>
                <c:pt idx="2965">
                  <c:v>44851</c:v>
                </c:pt>
                <c:pt idx="2966">
                  <c:v>44852</c:v>
                </c:pt>
                <c:pt idx="2967">
                  <c:v>44853</c:v>
                </c:pt>
                <c:pt idx="2968">
                  <c:v>44854</c:v>
                </c:pt>
                <c:pt idx="2969">
                  <c:v>44855</c:v>
                </c:pt>
                <c:pt idx="2970">
                  <c:v>44858</c:v>
                </c:pt>
                <c:pt idx="2971">
                  <c:v>44859</c:v>
                </c:pt>
                <c:pt idx="2972">
                  <c:v>44860</c:v>
                </c:pt>
                <c:pt idx="2973">
                  <c:v>44861</c:v>
                </c:pt>
                <c:pt idx="2974">
                  <c:v>44862</c:v>
                </c:pt>
                <c:pt idx="2975">
                  <c:v>44865</c:v>
                </c:pt>
                <c:pt idx="2976">
                  <c:v>44866</c:v>
                </c:pt>
                <c:pt idx="2977">
                  <c:v>44867</c:v>
                </c:pt>
                <c:pt idx="2978">
                  <c:v>44868</c:v>
                </c:pt>
                <c:pt idx="2979">
                  <c:v>44869</c:v>
                </c:pt>
                <c:pt idx="2980">
                  <c:v>44872</c:v>
                </c:pt>
                <c:pt idx="2981">
                  <c:v>44873</c:v>
                </c:pt>
                <c:pt idx="2982">
                  <c:v>44874</c:v>
                </c:pt>
                <c:pt idx="2983">
                  <c:v>44875</c:v>
                </c:pt>
                <c:pt idx="2984">
                  <c:v>44876</c:v>
                </c:pt>
                <c:pt idx="2985">
                  <c:v>44879</c:v>
                </c:pt>
                <c:pt idx="2986">
                  <c:v>44880</c:v>
                </c:pt>
                <c:pt idx="2987">
                  <c:v>44881</c:v>
                </c:pt>
                <c:pt idx="2988">
                  <c:v>44882</c:v>
                </c:pt>
                <c:pt idx="2989">
                  <c:v>44883</c:v>
                </c:pt>
                <c:pt idx="2990">
                  <c:v>44886</c:v>
                </c:pt>
                <c:pt idx="2991">
                  <c:v>44887</c:v>
                </c:pt>
                <c:pt idx="2992">
                  <c:v>44888</c:v>
                </c:pt>
                <c:pt idx="2993">
                  <c:v>44890</c:v>
                </c:pt>
                <c:pt idx="2994">
                  <c:v>44893</c:v>
                </c:pt>
                <c:pt idx="2995">
                  <c:v>44894</c:v>
                </c:pt>
                <c:pt idx="2996">
                  <c:v>44895</c:v>
                </c:pt>
                <c:pt idx="2997">
                  <c:v>44896</c:v>
                </c:pt>
                <c:pt idx="2998">
                  <c:v>44897</c:v>
                </c:pt>
                <c:pt idx="2999">
                  <c:v>44900</c:v>
                </c:pt>
                <c:pt idx="3000">
                  <c:v>44901</c:v>
                </c:pt>
                <c:pt idx="3001">
                  <c:v>44902</c:v>
                </c:pt>
                <c:pt idx="3002">
                  <c:v>44903</c:v>
                </c:pt>
                <c:pt idx="3003">
                  <c:v>44904</c:v>
                </c:pt>
                <c:pt idx="3004">
                  <c:v>44907</c:v>
                </c:pt>
                <c:pt idx="3005">
                  <c:v>44908</c:v>
                </c:pt>
                <c:pt idx="3006">
                  <c:v>44909</c:v>
                </c:pt>
                <c:pt idx="3007">
                  <c:v>44910</c:v>
                </c:pt>
                <c:pt idx="3008">
                  <c:v>44911</c:v>
                </c:pt>
                <c:pt idx="3009">
                  <c:v>44914</c:v>
                </c:pt>
                <c:pt idx="3010">
                  <c:v>44915</c:v>
                </c:pt>
                <c:pt idx="3011">
                  <c:v>44916</c:v>
                </c:pt>
                <c:pt idx="3012">
                  <c:v>44917</c:v>
                </c:pt>
                <c:pt idx="3013">
                  <c:v>44918</c:v>
                </c:pt>
                <c:pt idx="3014">
                  <c:v>44922</c:v>
                </c:pt>
                <c:pt idx="3015">
                  <c:v>44923</c:v>
                </c:pt>
                <c:pt idx="3016">
                  <c:v>44924</c:v>
                </c:pt>
                <c:pt idx="3017">
                  <c:v>44925</c:v>
                </c:pt>
                <c:pt idx="3018">
                  <c:v>44929</c:v>
                </c:pt>
                <c:pt idx="3019">
                  <c:v>44930</c:v>
                </c:pt>
                <c:pt idx="3020">
                  <c:v>44931</c:v>
                </c:pt>
                <c:pt idx="3021">
                  <c:v>44932</c:v>
                </c:pt>
                <c:pt idx="3022">
                  <c:v>44935</c:v>
                </c:pt>
                <c:pt idx="3023">
                  <c:v>44936</c:v>
                </c:pt>
                <c:pt idx="3024">
                  <c:v>44937</c:v>
                </c:pt>
                <c:pt idx="3025">
                  <c:v>44938</c:v>
                </c:pt>
                <c:pt idx="3026">
                  <c:v>44939</c:v>
                </c:pt>
                <c:pt idx="3027">
                  <c:v>44943</c:v>
                </c:pt>
                <c:pt idx="3028">
                  <c:v>44944</c:v>
                </c:pt>
                <c:pt idx="3029">
                  <c:v>44945</c:v>
                </c:pt>
                <c:pt idx="3030">
                  <c:v>44946</c:v>
                </c:pt>
                <c:pt idx="3031">
                  <c:v>44949</c:v>
                </c:pt>
                <c:pt idx="3032">
                  <c:v>44950</c:v>
                </c:pt>
                <c:pt idx="3033">
                  <c:v>44951</c:v>
                </c:pt>
                <c:pt idx="3034">
                  <c:v>44952</c:v>
                </c:pt>
                <c:pt idx="3035">
                  <c:v>44953</c:v>
                </c:pt>
                <c:pt idx="3036">
                  <c:v>44956</c:v>
                </c:pt>
                <c:pt idx="3037">
                  <c:v>44957</c:v>
                </c:pt>
                <c:pt idx="3038">
                  <c:v>44958</c:v>
                </c:pt>
                <c:pt idx="3039">
                  <c:v>44959</c:v>
                </c:pt>
                <c:pt idx="3040">
                  <c:v>44960</c:v>
                </c:pt>
                <c:pt idx="3041">
                  <c:v>44963</c:v>
                </c:pt>
                <c:pt idx="3042">
                  <c:v>44964</c:v>
                </c:pt>
                <c:pt idx="3043">
                  <c:v>44965</c:v>
                </c:pt>
                <c:pt idx="3044">
                  <c:v>44966</c:v>
                </c:pt>
                <c:pt idx="3045">
                  <c:v>44967</c:v>
                </c:pt>
                <c:pt idx="3046">
                  <c:v>44970</c:v>
                </c:pt>
                <c:pt idx="3047">
                  <c:v>44971</c:v>
                </c:pt>
                <c:pt idx="3048">
                  <c:v>44972</c:v>
                </c:pt>
                <c:pt idx="3049">
                  <c:v>44973</c:v>
                </c:pt>
                <c:pt idx="3050">
                  <c:v>44974</c:v>
                </c:pt>
                <c:pt idx="3051">
                  <c:v>44978</c:v>
                </c:pt>
                <c:pt idx="3052">
                  <c:v>44979</c:v>
                </c:pt>
                <c:pt idx="3053">
                  <c:v>44980</c:v>
                </c:pt>
                <c:pt idx="3054">
                  <c:v>44981</c:v>
                </c:pt>
                <c:pt idx="3055">
                  <c:v>44984</c:v>
                </c:pt>
                <c:pt idx="3056">
                  <c:v>44985</c:v>
                </c:pt>
                <c:pt idx="3057">
                  <c:v>44986</c:v>
                </c:pt>
                <c:pt idx="3058">
                  <c:v>44987</c:v>
                </c:pt>
                <c:pt idx="3059">
                  <c:v>44988</c:v>
                </c:pt>
                <c:pt idx="3060">
                  <c:v>44991</c:v>
                </c:pt>
                <c:pt idx="3061">
                  <c:v>44992</c:v>
                </c:pt>
                <c:pt idx="3062">
                  <c:v>44993</c:v>
                </c:pt>
                <c:pt idx="3063">
                  <c:v>44994</c:v>
                </c:pt>
                <c:pt idx="3064">
                  <c:v>44995</c:v>
                </c:pt>
                <c:pt idx="3065">
                  <c:v>44998</c:v>
                </c:pt>
                <c:pt idx="3066">
                  <c:v>44999</c:v>
                </c:pt>
                <c:pt idx="3067">
                  <c:v>45000</c:v>
                </c:pt>
                <c:pt idx="3068">
                  <c:v>45001</c:v>
                </c:pt>
                <c:pt idx="3069">
                  <c:v>45002</c:v>
                </c:pt>
                <c:pt idx="3070">
                  <c:v>45005</c:v>
                </c:pt>
                <c:pt idx="3071">
                  <c:v>45006</c:v>
                </c:pt>
                <c:pt idx="3072">
                  <c:v>45007</c:v>
                </c:pt>
                <c:pt idx="3073">
                  <c:v>45008</c:v>
                </c:pt>
                <c:pt idx="3074">
                  <c:v>45009</c:v>
                </c:pt>
                <c:pt idx="3075">
                  <c:v>45012</c:v>
                </c:pt>
                <c:pt idx="3076">
                  <c:v>45013</c:v>
                </c:pt>
                <c:pt idx="3077">
                  <c:v>45014</c:v>
                </c:pt>
                <c:pt idx="3078">
                  <c:v>45015</c:v>
                </c:pt>
                <c:pt idx="3079">
                  <c:v>45016</c:v>
                </c:pt>
                <c:pt idx="3080">
                  <c:v>45019</c:v>
                </c:pt>
                <c:pt idx="3081">
                  <c:v>45020</c:v>
                </c:pt>
                <c:pt idx="3082">
                  <c:v>45021</c:v>
                </c:pt>
                <c:pt idx="3083">
                  <c:v>45022</c:v>
                </c:pt>
                <c:pt idx="3084">
                  <c:v>45026</c:v>
                </c:pt>
                <c:pt idx="3085">
                  <c:v>45027</c:v>
                </c:pt>
                <c:pt idx="3086">
                  <c:v>45028</c:v>
                </c:pt>
                <c:pt idx="3087">
                  <c:v>45029</c:v>
                </c:pt>
                <c:pt idx="3088">
                  <c:v>45030</c:v>
                </c:pt>
                <c:pt idx="3089">
                  <c:v>45033</c:v>
                </c:pt>
                <c:pt idx="3090">
                  <c:v>45034</c:v>
                </c:pt>
                <c:pt idx="3091">
                  <c:v>45035</c:v>
                </c:pt>
                <c:pt idx="3092">
                  <c:v>45036</c:v>
                </c:pt>
                <c:pt idx="3093">
                  <c:v>45037</c:v>
                </c:pt>
                <c:pt idx="3094">
                  <c:v>45040</c:v>
                </c:pt>
                <c:pt idx="3095">
                  <c:v>45041</c:v>
                </c:pt>
                <c:pt idx="3096">
                  <c:v>45042</c:v>
                </c:pt>
                <c:pt idx="3097">
                  <c:v>45043</c:v>
                </c:pt>
                <c:pt idx="3098">
                  <c:v>45044</c:v>
                </c:pt>
                <c:pt idx="3099">
                  <c:v>45047</c:v>
                </c:pt>
                <c:pt idx="3100">
                  <c:v>45048</c:v>
                </c:pt>
                <c:pt idx="3101">
                  <c:v>45049</c:v>
                </c:pt>
                <c:pt idx="3102">
                  <c:v>45050</c:v>
                </c:pt>
                <c:pt idx="3103">
                  <c:v>45051</c:v>
                </c:pt>
                <c:pt idx="3104">
                  <c:v>45054</c:v>
                </c:pt>
                <c:pt idx="3105">
                  <c:v>45055</c:v>
                </c:pt>
                <c:pt idx="3106">
                  <c:v>45056</c:v>
                </c:pt>
                <c:pt idx="3107">
                  <c:v>45057</c:v>
                </c:pt>
                <c:pt idx="3108">
                  <c:v>45058</c:v>
                </c:pt>
                <c:pt idx="3109">
                  <c:v>45061</c:v>
                </c:pt>
                <c:pt idx="3110">
                  <c:v>45062</c:v>
                </c:pt>
                <c:pt idx="3111">
                  <c:v>45063</c:v>
                </c:pt>
                <c:pt idx="3112">
                  <c:v>45064</c:v>
                </c:pt>
                <c:pt idx="3113">
                  <c:v>45065</c:v>
                </c:pt>
                <c:pt idx="3114">
                  <c:v>45068</c:v>
                </c:pt>
                <c:pt idx="3115">
                  <c:v>45069</c:v>
                </c:pt>
                <c:pt idx="3116">
                  <c:v>45070</c:v>
                </c:pt>
                <c:pt idx="3117">
                  <c:v>45071</c:v>
                </c:pt>
                <c:pt idx="3118">
                  <c:v>45072</c:v>
                </c:pt>
                <c:pt idx="3119">
                  <c:v>45076</c:v>
                </c:pt>
                <c:pt idx="3120">
                  <c:v>45077</c:v>
                </c:pt>
                <c:pt idx="3121">
                  <c:v>45078</c:v>
                </c:pt>
                <c:pt idx="3122">
                  <c:v>45079</c:v>
                </c:pt>
                <c:pt idx="3123">
                  <c:v>45082</c:v>
                </c:pt>
                <c:pt idx="3124">
                  <c:v>45083</c:v>
                </c:pt>
                <c:pt idx="3125">
                  <c:v>45084</c:v>
                </c:pt>
                <c:pt idx="3126">
                  <c:v>45085</c:v>
                </c:pt>
                <c:pt idx="3127">
                  <c:v>45086</c:v>
                </c:pt>
                <c:pt idx="3128">
                  <c:v>45089</c:v>
                </c:pt>
                <c:pt idx="3129">
                  <c:v>45090</c:v>
                </c:pt>
                <c:pt idx="3130">
                  <c:v>45091</c:v>
                </c:pt>
                <c:pt idx="3131">
                  <c:v>45092</c:v>
                </c:pt>
                <c:pt idx="3132">
                  <c:v>45093</c:v>
                </c:pt>
                <c:pt idx="3133">
                  <c:v>45097</c:v>
                </c:pt>
                <c:pt idx="3134">
                  <c:v>45098</c:v>
                </c:pt>
                <c:pt idx="3135">
                  <c:v>45099</c:v>
                </c:pt>
                <c:pt idx="3136">
                  <c:v>45100</c:v>
                </c:pt>
                <c:pt idx="3137">
                  <c:v>45103</c:v>
                </c:pt>
                <c:pt idx="3138">
                  <c:v>45104</c:v>
                </c:pt>
                <c:pt idx="3139">
                  <c:v>45105</c:v>
                </c:pt>
                <c:pt idx="3140">
                  <c:v>45106</c:v>
                </c:pt>
                <c:pt idx="3141">
                  <c:v>45107</c:v>
                </c:pt>
                <c:pt idx="3142">
                  <c:v>45110</c:v>
                </c:pt>
                <c:pt idx="3143">
                  <c:v>45112</c:v>
                </c:pt>
                <c:pt idx="3144">
                  <c:v>45113</c:v>
                </c:pt>
                <c:pt idx="3145">
                  <c:v>45114</c:v>
                </c:pt>
                <c:pt idx="3146">
                  <c:v>45117</c:v>
                </c:pt>
                <c:pt idx="3147">
                  <c:v>45118</c:v>
                </c:pt>
                <c:pt idx="3148">
                  <c:v>45119</c:v>
                </c:pt>
                <c:pt idx="3149">
                  <c:v>45120</c:v>
                </c:pt>
                <c:pt idx="3150">
                  <c:v>45121</c:v>
                </c:pt>
                <c:pt idx="3151">
                  <c:v>45124</c:v>
                </c:pt>
                <c:pt idx="3152">
                  <c:v>45125</c:v>
                </c:pt>
                <c:pt idx="3153">
                  <c:v>45126</c:v>
                </c:pt>
                <c:pt idx="3154">
                  <c:v>45127</c:v>
                </c:pt>
                <c:pt idx="3155">
                  <c:v>45128</c:v>
                </c:pt>
                <c:pt idx="3156">
                  <c:v>45131</c:v>
                </c:pt>
                <c:pt idx="3157">
                  <c:v>45132</c:v>
                </c:pt>
                <c:pt idx="3158">
                  <c:v>45133</c:v>
                </c:pt>
                <c:pt idx="3159">
                  <c:v>45134</c:v>
                </c:pt>
                <c:pt idx="3160">
                  <c:v>45135</c:v>
                </c:pt>
                <c:pt idx="3161">
                  <c:v>45138</c:v>
                </c:pt>
                <c:pt idx="3162">
                  <c:v>45139</c:v>
                </c:pt>
                <c:pt idx="3163">
                  <c:v>45140</c:v>
                </c:pt>
                <c:pt idx="3164">
                  <c:v>45141</c:v>
                </c:pt>
                <c:pt idx="3165">
                  <c:v>45142</c:v>
                </c:pt>
                <c:pt idx="3166">
                  <c:v>45145</c:v>
                </c:pt>
                <c:pt idx="3167">
                  <c:v>45146</c:v>
                </c:pt>
                <c:pt idx="3168">
                  <c:v>45147</c:v>
                </c:pt>
                <c:pt idx="3169">
                  <c:v>45148</c:v>
                </c:pt>
                <c:pt idx="3170">
                  <c:v>45149</c:v>
                </c:pt>
                <c:pt idx="3171">
                  <c:v>45152</c:v>
                </c:pt>
                <c:pt idx="3172">
                  <c:v>45153</c:v>
                </c:pt>
                <c:pt idx="3173">
                  <c:v>45154</c:v>
                </c:pt>
                <c:pt idx="3174">
                  <c:v>45155</c:v>
                </c:pt>
                <c:pt idx="3175">
                  <c:v>45156</c:v>
                </c:pt>
                <c:pt idx="3176">
                  <c:v>45159</c:v>
                </c:pt>
                <c:pt idx="3177">
                  <c:v>45160</c:v>
                </c:pt>
                <c:pt idx="3178">
                  <c:v>45161</c:v>
                </c:pt>
                <c:pt idx="3179">
                  <c:v>45162</c:v>
                </c:pt>
                <c:pt idx="3180">
                  <c:v>45163</c:v>
                </c:pt>
                <c:pt idx="3181">
                  <c:v>45166</c:v>
                </c:pt>
                <c:pt idx="3182">
                  <c:v>45167</c:v>
                </c:pt>
                <c:pt idx="3183">
                  <c:v>45168</c:v>
                </c:pt>
                <c:pt idx="3184">
                  <c:v>45169</c:v>
                </c:pt>
                <c:pt idx="3185">
                  <c:v>45170</c:v>
                </c:pt>
                <c:pt idx="3186">
                  <c:v>45174</c:v>
                </c:pt>
                <c:pt idx="3187">
                  <c:v>45175</c:v>
                </c:pt>
                <c:pt idx="3188">
                  <c:v>45176</c:v>
                </c:pt>
                <c:pt idx="3189">
                  <c:v>45177</c:v>
                </c:pt>
                <c:pt idx="3190">
                  <c:v>45180</c:v>
                </c:pt>
                <c:pt idx="3191">
                  <c:v>45181</c:v>
                </c:pt>
                <c:pt idx="3192">
                  <c:v>45182</c:v>
                </c:pt>
                <c:pt idx="3193">
                  <c:v>45183</c:v>
                </c:pt>
                <c:pt idx="3194">
                  <c:v>45184</c:v>
                </c:pt>
                <c:pt idx="3195">
                  <c:v>45187</c:v>
                </c:pt>
                <c:pt idx="3196">
                  <c:v>45188</c:v>
                </c:pt>
                <c:pt idx="3197">
                  <c:v>45189</c:v>
                </c:pt>
                <c:pt idx="3198">
                  <c:v>45190</c:v>
                </c:pt>
                <c:pt idx="3199">
                  <c:v>45191</c:v>
                </c:pt>
                <c:pt idx="3200">
                  <c:v>45194</c:v>
                </c:pt>
                <c:pt idx="3201">
                  <c:v>45195</c:v>
                </c:pt>
                <c:pt idx="3202">
                  <c:v>45196</c:v>
                </c:pt>
                <c:pt idx="3203">
                  <c:v>45197</c:v>
                </c:pt>
                <c:pt idx="3204">
                  <c:v>45198</c:v>
                </c:pt>
                <c:pt idx="3205">
                  <c:v>45201</c:v>
                </c:pt>
                <c:pt idx="3206">
                  <c:v>45202</c:v>
                </c:pt>
                <c:pt idx="3207">
                  <c:v>45203</c:v>
                </c:pt>
                <c:pt idx="3208">
                  <c:v>45204</c:v>
                </c:pt>
                <c:pt idx="3209">
                  <c:v>45205</c:v>
                </c:pt>
                <c:pt idx="3210">
                  <c:v>45208</c:v>
                </c:pt>
                <c:pt idx="3211">
                  <c:v>45209</c:v>
                </c:pt>
                <c:pt idx="3212">
                  <c:v>45210</c:v>
                </c:pt>
                <c:pt idx="3213">
                  <c:v>45211</c:v>
                </c:pt>
                <c:pt idx="3214">
                  <c:v>45212</c:v>
                </c:pt>
                <c:pt idx="3215">
                  <c:v>45215</c:v>
                </c:pt>
                <c:pt idx="3216">
                  <c:v>45216</c:v>
                </c:pt>
                <c:pt idx="3217">
                  <c:v>45217</c:v>
                </c:pt>
                <c:pt idx="3218">
                  <c:v>45218</c:v>
                </c:pt>
                <c:pt idx="3219">
                  <c:v>45219</c:v>
                </c:pt>
                <c:pt idx="3220">
                  <c:v>45222</c:v>
                </c:pt>
                <c:pt idx="3221">
                  <c:v>45223</c:v>
                </c:pt>
                <c:pt idx="3222">
                  <c:v>45224</c:v>
                </c:pt>
                <c:pt idx="3223">
                  <c:v>45225</c:v>
                </c:pt>
                <c:pt idx="3224">
                  <c:v>45226</c:v>
                </c:pt>
                <c:pt idx="3225">
                  <c:v>45229</c:v>
                </c:pt>
                <c:pt idx="3226">
                  <c:v>45230</c:v>
                </c:pt>
                <c:pt idx="3227">
                  <c:v>45231</c:v>
                </c:pt>
                <c:pt idx="3228">
                  <c:v>45232</c:v>
                </c:pt>
                <c:pt idx="3229">
                  <c:v>45233</c:v>
                </c:pt>
                <c:pt idx="3230">
                  <c:v>45236</c:v>
                </c:pt>
                <c:pt idx="3231">
                  <c:v>45237</c:v>
                </c:pt>
                <c:pt idx="3232">
                  <c:v>45238</c:v>
                </c:pt>
                <c:pt idx="3233">
                  <c:v>45239</c:v>
                </c:pt>
                <c:pt idx="3234">
                  <c:v>45240</c:v>
                </c:pt>
                <c:pt idx="3235">
                  <c:v>45243</c:v>
                </c:pt>
                <c:pt idx="3236">
                  <c:v>45244</c:v>
                </c:pt>
                <c:pt idx="3237">
                  <c:v>45245</c:v>
                </c:pt>
                <c:pt idx="3238">
                  <c:v>45246</c:v>
                </c:pt>
                <c:pt idx="3239">
                  <c:v>45247</c:v>
                </c:pt>
                <c:pt idx="3240">
                  <c:v>45250</c:v>
                </c:pt>
                <c:pt idx="3241">
                  <c:v>45251</c:v>
                </c:pt>
                <c:pt idx="3242">
                  <c:v>45252</c:v>
                </c:pt>
                <c:pt idx="3243">
                  <c:v>45254</c:v>
                </c:pt>
                <c:pt idx="3244">
                  <c:v>45257</c:v>
                </c:pt>
                <c:pt idx="3245">
                  <c:v>45258</c:v>
                </c:pt>
                <c:pt idx="3246">
                  <c:v>45259</c:v>
                </c:pt>
                <c:pt idx="3247">
                  <c:v>45260</c:v>
                </c:pt>
                <c:pt idx="3248">
                  <c:v>45261</c:v>
                </c:pt>
                <c:pt idx="3249">
                  <c:v>45264</c:v>
                </c:pt>
                <c:pt idx="3250">
                  <c:v>45265</c:v>
                </c:pt>
                <c:pt idx="3251">
                  <c:v>45266</c:v>
                </c:pt>
                <c:pt idx="3252">
                  <c:v>45267</c:v>
                </c:pt>
                <c:pt idx="3253">
                  <c:v>45268</c:v>
                </c:pt>
                <c:pt idx="3254">
                  <c:v>45271</c:v>
                </c:pt>
                <c:pt idx="3255">
                  <c:v>45272</c:v>
                </c:pt>
                <c:pt idx="3256">
                  <c:v>45273</c:v>
                </c:pt>
                <c:pt idx="3257">
                  <c:v>45274</c:v>
                </c:pt>
                <c:pt idx="3258">
                  <c:v>45275</c:v>
                </c:pt>
                <c:pt idx="3259">
                  <c:v>45278</c:v>
                </c:pt>
                <c:pt idx="3260">
                  <c:v>45279</c:v>
                </c:pt>
                <c:pt idx="3261">
                  <c:v>45280</c:v>
                </c:pt>
                <c:pt idx="3262">
                  <c:v>45281</c:v>
                </c:pt>
                <c:pt idx="3263">
                  <c:v>45282</c:v>
                </c:pt>
                <c:pt idx="3264">
                  <c:v>45286</c:v>
                </c:pt>
                <c:pt idx="3265">
                  <c:v>45287</c:v>
                </c:pt>
                <c:pt idx="3266">
                  <c:v>45288</c:v>
                </c:pt>
                <c:pt idx="3267">
                  <c:v>45289</c:v>
                </c:pt>
                <c:pt idx="3268">
                  <c:v>45293</c:v>
                </c:pt>
                <c:pt idx="3269">
                  <c:v>45294</c:v>
                </c:pt>
                <c:pt idx="3270">
                  <c:v>45295</c:v>
                </c:pt>
                <c:pt idx="3271">
                  <c:v>45296</c:v>
                </c:pt>
                <c:pt idx="3272">
                  <c:v>45299</c:v>
                </c:pt>
                <c:pt idx="3273">
                  <c:v>45300</c:v>
                </c:pt>
                <c:pt idx="3274">
                  <c:v>45301</c:v>
                </c:pt>
                <c:pt idx="3275">
                  <c:v>45302</c:v>
                </c:pt>
                <c:pt idx="3276">
                  <c:v>45303</c:v>
                </c:pt>
                <c:pt idx="3277">
                  <c:v>45307</c:v>
                </c:pt>
                <c:pt idx="3278">
                  <c:v>45308</c:v>
                </c:pt>
                <c:pt idx="3279">
                  <c:v>45309</c:v>
                </c:pt>
                <c:pt idx="3280">
                  <c:v>45310</c:v>
                </c:pt>
                <c:pt idx="3281">
                  <c:v>45313</c:v>
                </c:pt>
                <c:pt idx="3282">
                  <c:v>45314</c:v>
                </c:pt>
                <c:pt idx="3283">
                  <c:v>45315</c:v>
                </c:pt>
                <c:pt idx="3284">
                  <c:v>45316</c:v>
                </c:pt>
                <c:pt idx="3285">
                  <c:v>45317</c:v>
                </c:pt>
                <c:pt idx="3286">
                  <c:v>45320</c:v>
                </c:pt>
                <c:pt idx="3287">
                  <c:v>45321</c:v>
                </c:pt>
                <c:pt idx="3288">
                  <c:v>45322</c:v>
                </c:pt>
                <c:pt idx="3289">
                  <c:v>45323</c:v>
                </c:pt>
                <c:pt idx="3290">
                  <c:v>45324</c:v>
                </c:pt>
                <c:pt idx="3291">
                  <c:v>45327</c:v>
                </c:pt>
                <c:pt idx="3292">
                  <c:v>45328</c:v>
                </c:pt>
                <c:pt idx="3293">
                  <c:v>45329</c:v>
                </c:pt>
                <c:pt idx="3294">
                  <c:v>45330</c:v>
                </c:pt>
                <c:pt idx="3295">
                  <c:v>45331</c:v>
                </c:pt>
                <c:pt idx="3296">
                  <c:v>45334</c:v>
                </c:pt>
                <c:pt idx="3297">
                  <c:v>45335</c:v>
                </c:pt>
                <c:pt idx="3298">
                  <c:v>45336</c:v>
                </c:pt>
                <c:pt idx="3299">
                  <c:v>45337</c:v>
                </c:pt>
                <c:pt idx="3300">
                  <c:v>45338</c:v>
                </c:pt>
                <c:pt idx="3301">
                  <c:v>45342</c:v>
                </c:pt>
                <c:pt idx="3302">
                  <c:v>45343</c:v>
                </c:pt>
                <c:pt idx="3303">
                  <c:v>45344</c:v>
                </c:pt>
                <c:pt idx="3304">
                  <c:v>45345</c:v>
                </c:pt>
                <c:pt idx="3305">
                  <c:v>45348</c:v>
                </c:pt>
                <c:pt idx="3306">
                  <c:v>45349</c:v>
                </c:pt>
                <c:pt idx="3307">
                  <c:v>45350</c:v>
                </c:pt>
                <c:pt idx="3308">
                  <c:v>45351</c:v>
                </c:pt>
                <c:pt idx="3309">
                  <c:v>45352</c:v>
                </c:pt>
                <c:pt idx="3310">
                  <c:v>45355</c:v>
                </c:pt>
                <c:pt idx="3311">
                  <c:v>45356</c:v>
                </c:pt>
                <c:pt idx="3312">
                  <c:v>45357</c:v>
                </c:pt>
                <c:pt idx="3313">
                  <c:v>45358</c:v>
                </c:pt>
                <c:pt idx="3314">
                  <c:v>45359</c:v>
                </c:pt>
                <c:pt idx="3315">
                  <c:v>45362</c:v>
                </c:pt>
                <c:pt idx="3316">
                  <c:v>45363</c:v>
                </c:pt>
                <c:pt idx="3317">
                  <c:v>45364</c:v>
                </c:pt>
                <c:pt idx="3318">
                  <c:v>45365</c:v>
                </c:pt>
                <c:pt idx="3319">
                  <c:v>45366</c:v>
                </c:pt>
                <c:pt idx="3320">
                  <c:v>45369</c:v>
                </c:pt>
                <c:pt idx="3321">
                  <c:v>45370</c:v>
                </c:pt>
                <c:pt idx="3322">
                  <c:v>45371</c:v>
                </c:pt>
                <c:pt idx="3323">
                  <c:v>45372</c:v>
                </c:pt>
                <c:pt idx="3324">
                  <c:v>45373</c:v>
                </c:pt>
                <c:pt idx="3325">
                  <c:v>45376</c:v>
                </c:pt>
                <c:pt idx="3326">
                  <c:v>45377</c:v>
                </c:pt>
                <c:pt idx="3327">
                  <c:v>45378</c:v>
                </c:pt>
                <c:pt idx="3328">
                  <c:v>45379</c:v>
                </c:pt>
              </c:numCache>
            </c:numRef>
          </c:cat>
          <c:val>
            <c:numRef>
              <c:f>Sheet1!$B$2:$B$3330</c:f>
              <c:numCache>
                <c:formatCode>General</c:formatCode>
                <c:ptCount val="3329"/>
                <c:pt idx="0">
                  <c:v>3.3420000076293901</c:v>
                </c:pt>
                <c:pt idx="1">
                  <c:v>3.3459999561309801</c:v>
                </c:pt>
                <c:pt idx="2">
                  <c:v>3.48300004005432</c:v>
                </c:pt>
                <c:pt idx="3">
                  <c:v>3.4189999103546098</c:v>
                </c:pt>
                <c:pt idx="4">
                  <c:v>3.3280000686645499</c:v>
                </c:pt>
                <c:pt idx="5">
                  <c:v>3.3039999008178702</c:v>
                </c:pt>
                <c:pt idx="6">
                  <c:v>3.3410000801086399</c:v>
                </c:pt>
                <c:pt idx="7">
                  <c:v>3.3550000190734899</c:v>
                </c:pt>
                <c:pt idx="8">
                  <c:v>3.3010001182556201</c:v>
                </c:pt>
                <c:pt idx="9">
                  <c:v>3.3329999446868901</c:v>
                </c:pt>
                <c:pt idx="10">
                  <c:v>3.3640000820159899</c:v>
                </c:pt>
                <c:pt idx="11">
                  <c:v>3.3369998931884801</c:v>
                </c:pt>
                <c:pt idx="12">
                  <c:v>3.4590001106262198</c:v>
                </c:pt>
                <c:pt idx="13">
                  <c:v>3.4159998893737802</c:v>
                </c:pt>
                <c:pt idx="14">
                  <c:v>3.4079999923706099</c:v>
                </c:pt>
                <c:pt idx="15">
                  <c:v>3.3190000057220499</c:v>
                </c:pt>
                <c:pt idx="16">
                  <c:v>3.42799997329712</c:v>
                </c:pt>
                <c:pt idx="17">
                  <c:v>3.3849999904632599</c:v>
                </c:pt>
                <c:pt idx="18">
                  <c:v>3.3289999961853001</c:v>
                </c:pt>
                <c:pt idx="19">
                  <c:v>3.3780000209808301</c:v>
                </c:pt>
                <c:pt idx="20">
                  <c:v>3.4430000782012899</c:v>
                </c:pt>
                <c:pt idx="21">
                  <c:v>3.4890000820159899</c:v>
                </c:pt>
                <c:pt idx="22">
                  <c:v>3.5409998893737802</c:v>
                </c:pt>
                <c:pt idx="23">
                  <c:v>3.65199995040894</c:v>
                </c:pt>
                <c:pt idx="24">
                  <c:v>3.6440000534057599</c:v>
                </c:pt>
                <c:pt idx="25">
                  <c:v>3.7249999046325701</c:v>
                </c:pt>
                <c:pt idx="26">
                  <c:v>3.64199995994568</c:v>
                </c:pt>
                <c:pt idx="27">
                  <c:v>3.7079999446868901</c:v>
                </c:pt>
                <c:pt idx="28">
                  <c:v>3.6459999084472701</c:v>
                </c:pt>
                <c:pt idx="29">
                  <c:v>3.6140000820159899</c:v>
                </c:pt>
                <c:pt idx="30">
                  <c:v>3.6159999370575</c:v>
                </c:pt>
                <c:pt idx="31">
                  <c:v>3.62100005149841</c:v>
                </c:pt>
                <c:pt idx="32">
                  <c:v>3.5739998817443799</c:v>
                </c:pt>
                <c:pt idx="33">
                  <c:v>3.58899998664856</c:v>
                </c:pt>
                <c:pt idx="34">
                  <c:v>3.4609999656677202</c:v>
                </c:pt>
                <c:pt idx="35">
                  <c:v>3.48699998855591</c:v>
                </c:pt>
                <c:pt idx="36">
                  <c:v>3.43799996376038</c:v>
                </c:pt>
                <c:pt idx="37">
                  <c:v>3.4249999523162802</c:v>
                </c:pt>
                <c:pt idx="38">
                  <c:v>3.4140000343322798</c:v>
                </c:pt>
                <c:pt idx="39">
                  <c:v>3.4140000343322798</c:v>
                </c:pt>
                <c:pt idx="40">
                  <c:v>3.46399998664856</c:v>
                </c:pt>
                <c:pt idx="41">
                  <c:v>3.57200002670288</c:v>
                </c:pt>
                <c:pt idx="42">
                  <c:v>3.4920001029968302</c:v>
                </c:pt>
                <c:pt idx="43">
                  <c:v>3.4969999790191699</c:v>
                </c:pt>
                <c:pt idx="44">
                  <c:v>3.5439999103546098</c:v>
                </c:pt>
                <c:pt idx="45">
                  <c:v>3.4690001010894802</c:v>
                </c:pt>
                <c:pt idx="46">
                  <c:v>3.3929998874664302</c:v>
                </c:pt>
                <c:pt idx="47">
                  <c:v>3.3929998874664302</c:v>
                </c:pt>
                <c:pt idx="48">
                  <c:v>3.3469998836517298</c:v>
                </c:pt>
                <c:pt idx="49">
                  <c:v>3.3229999542236301</c:v>
                </c:pt>
                <c:pt idx="50">
                  <c:v>3.2119998931884801</c:v>
                </c:pt>
                <c:pt idx="51">
                  <c:v>3.2479999065399201</c:v>
                </c:pt>
                <c:pt idx="52">
                  <c:v>3.27699995040894</c:v>
                </c:pt>
                <c:pt idx="53">
                  <c:v>3.3229999542236301</c:v>
                </c:pt>
                <c:pt idx="54">
                  <c:v>3.3320000171661399</c:v>
                </c:pt>
                <c:pt idx="55">
                  <c:v>3.34800004959106</c:v>
                </c:pt>
                <c:pt idx="56">
                  <c:v>3.4040000438690199</c:v>
                </c:pt>
                <c:pt idx="57">
                  <c:v>3.4440000057220499</c:v>
                </c:pt>
                <c:pt idx="58">
                  <c:v>3.4479999542236301</c:v>
                </c:pt>
                <c:pt idx="59">
                  <c:v>3.4909999370575</c:v>
                </c:pt>
                <c:pt idx="60">
                  <c:v>3.4549999237060498</c:v>
                </c:pt>
                <c:pt idx="61">
                  <c:v>3.4539999961853001</c:v>
                </c:pt>
                <c:pt idx="62">
                  <c:v>3.45099997520447</c:v>
                </c:pt>
                <c:pt idx="63">
                  <c:v>3.4309999942779501</c:v>
                </c:pt>
                <c:pt idx="64">
                  <c:v>3.48699998855591</c:v>
                </c:pt>
                <c:pt idx="65">
                  <c:v>3.5450000762939502</c:v>
                </c:pt>
                <c:pt idx="66">
                  <c:v>3.5550000667571999</c:v>
                </c:pt>
                <c:pt idx="67">
                  <c:v>3.5699999332428001</c:v>
                </c:pt>
                <c:pt idx="68">
                  <c:v>3.5699999332428001</c:v>
                </c:pt>
                <c:pt idx="69">
                  <c:v>3.5</c:v>
                </c:pt>
                <c:pt idx="70">
                  <c:v>3.4660000801086399</c:v>
                </c:pt>
                <c:pt idx="71">
                  <c:v>3.4849998950958301</c:v>
                </c:pt>
                <c:pt idx="72">
                  <c:v>3.4100000858306898</c:v>
                </c:pt>
                <c:pt idx="73">
                  <c:v>3.37100005149841</c:v>
                </c:pt>
                <c:pt idx="74">
                  <c:v>3.3559999465942401</c:v>
                </c:pt>
                <c:pt idx="75">
                  <c:v>3.4000000953674299</c:v>
                </c:pt>
                <c:pt idx="76">
                  <c:v>3.4000000953674299</c:v>
                </c:pt>
                <c:pt idx="77">
                  <c:v>3.3629999160766602</c:v>
                </c:pt>
                <c:pt idx="78">
                  <c:v>3.3199999332428001</c:v>
                </c:pt>
                <c:pt idx="79">
                  <c:v>3.3680000305175799</c:v>
                </c:pt>
                <c:pt idx="80">
                  <c:v>3.31200003623962</c:v>
                </c:pt>
                <c:pt idx="81">
                  <c:v>3.2960000038146999</c:v>
                </c:pt>
                <c:pt idx="82">
                  <c:v>3.28600001335144</c:v>
                </c:pt>
                <c:pt idx="83">
                  <c:v>3.2550001144409202</c:v>
                </c:pt>
                <c:pt idx="84">
                  <c:v>3.22300004959106</c:v>
                </c:pt>
                <c:pt idx="85">
                  <c:v>3.1679999828338601</c:v>
                </c:pt>
                <c:pt idx="86">
                  <c:v>3.15700006484985</c:v>
                </c:pt>
                <c:pt idx="87">
                  <c:v>3.14199995994568</c:v>
                </c:pt>
                <c:pt idx="88">
                  <c:v>3.1949999332428001</c:v>
                </c:pt>
                <c:pt idx="89">
                  <c:v>3.15700006484985</c:v>
                </c:pt>
                <c:pt idx="90">
                  <c:v>3.2300000190734899</c:v>
                </c:pt>
                <c:pt idx="91">
                  <c:v>3.18700003623962</c:v>
                </c:pt>
                <c:pt idx="92">
                  <c:v>3.1489999294281001</c:v>
                </c:pt>
                <c:pt idx="93">
                  <c:v>3.12100005149841</c:v>
                </c:pt>
                <c:pt idx="94">
                  <c:v>3.1710000038146999</c:v>
                </c:pt>
                <c:pt idx="95">
                  <c:v>3.1710000038146999</c:v>
                </c:pt>
                <c:pt idx="96">
                  <c:v>3.15199995040894</c:v>
                </c:pt>
                <c:pt idx="97">
                  <c:v>3.1340000629425</c:v>
                </c:pt>
                <c:pt idx="98">
                  <c:v>3.1229999065399201</c:v>
                </c:pt>
                <c:pt idx="99">
                  <c:v>3.12899994850159</c:v>
                </c:pt>
                <c:pt idx="100">
                  <c:v>3.0610001087188698</c:v>
                </c:pt>
                <c:pt idx="101">
                  <c:v>3.0639998912811302</c:v>
                </c:pt>
                <c:pt idx="102">
                  <c:v>3.0499999523162802</c:v>
                </c:pt>
                <c:pt idx="103">
                  <c:v>2.9660000801086399</c:v>
                </c:pt>
                <c:pt idx="104">
                  <c:v>3.0299999713897701</c:v>
                </c:pt>
                <c:pt idx="105">
                  <c:v>2.9969999790191699</c:v>
                </c:pt>
                <c:pt idx="106">
                  <c:v>3.0020000934600799</c:v>
                </c:pt>
                <c:pt idx="107">
                  <c:v>3.0109999179840101</c:v>
                </c:pt>
                <c:pt idx="108">
                  <c:v>2.9619998931884801</c:v>
                </c:pt>
                <c:pt idx="109">
                  <c:v>2.9979999065399201</c:v>
                </c:pt>
                <c:pt idx="110">
                  <c:v>2.9709999561309801</c:v>
                </c:pt>
                <c:pt idx="111">
                  <c:v>2.9909999370575</c:v>
                </c:pt>
                <c:pt idx="112">
                  <c:v>3.09899997711182</c:v>
                </c:pt>
                <c:pt idx="113">
                  <c:v>2.97300004959106</c:v>
                </c:pt>
                <c:pt idx="114">
                  <c:v>2.9089999198913601</c:v>
                </c:pt>
                <c:pt idx="115">
                  <c:v>2.9440000057220499</c:v>
                </c:pt>
                <c:pt idx="116">
                  <c:v>2.9630000591278098</c:v>
                </c:pt>
                <c:pt idx="117">
                  <c:v>2.9849998950958301</c:v>
                </c:pt>
                <c:pt idx="118">
                  <c:v>2.9930000305175799</c:v>
                </c:pt>
                <c:pt idx="119">
                  <c:v>2.9089999198913601</c:v>
                </c:pt>
                <c:pt idx="120">
                  <c:v>2.87100005149841</c:v>
                </c:pt>
                <c:pt idx="121">
                  <c:v>2.9270000457763699</c:v>
                </c:pt>
                <c:pt idx="122">
                  <c:v>3.0450000762939502</c:v>
                </c:pt>
                <c:pt idx="123">
                  <c:v>3.10800004005432</c:v>
                </c:pt>
                <c:pt idx="124">
                  <c:v>3.1579999923706099</c:v>
                </c:pt>
                <c:pt idx="125">
                  <c:v>3.19700002670288</c:v>
                </c:pt>
                <c:pt idx="126">
                  <c:v>3.1359999179840101</c:v>
                </c:pt>
                <c:pt idx="127">
                  <c:v>3.0950000286102299</c:v>
                </c:pt>
                <c:pt idx="128">
                  <c:v>3.1489999294281001</c:v>
                </c:pt>
                <c:pt idx="129">
                  <c:v>3.0160000324249299</c:v>
                </c:pt>
                <c:pt idx="130">
                  <c:v>2.9170000553131099</c:v>
                </c:pt>
                <c:pt idx="131">
                  <c:v>2.9079999923706099</c:v>
                </c:pt>
                <c:pt idx="132">
                  <c:v>2.8910000324249299</c:v>
                </c:pt>
                <c:pt idx="133">
                  <c:v>2.9440000057220499</c:v>
                </c:pt>
                <c:pt idx="134">
                  <c:v>2.9079999923706099</c:v>
                </c:pt>
                <c:pt idx="135">
                  <c:v>2.9089999198913601</c:v>
                </c:pt>
                <c:pt idx="136">
                  <c:v>2.8910000324249299</c:v>
                </c:pt>
                <c:pt idx="137">
                  <c:v>2.9330000877380402</c:v>
                </c:pt>
                <c:pt idx="138">
                  <c:v>3.0099999904632599</c:v>
                </c:pt>
                <c:pt idx="139">
                  <c:v>2.96399998664856</c:v>
                </c:pt>
                <c:pt idx="140">
                  <c:v>3.00399994850159</c:v>
                </c:pt>
                <c:pt idx="141">
                  <c:v>2.95099997520447</c:v>
                </c:pt>
                <c:pt idx="142">
                  <c:v>2.9800000190734899</c:v>
                </c:pt>
                <c:pt idx="143">
                  <c:v>2.95099997520447</c:v>
                </c:pt>
                <c:pt idx="144">
                  <c:v>2.8050000667571999</c:v>
                </c:pt>
                <c:pt idx="145">
                  <c:v>2.7400000095367401</c:v>
                </c:pt>
                <c:pt idx="146">
                  <c:v>2.6240000724792498</c:v>
                </c:pt>
                <c:pt idx="147">
                  <c:v>2.59899997711182</c:v>
                </c:pt>
                <c:pt idx="148">
                  <c:v>2.4579999446868901</c:v>
                </c:pt>
                <c:pt idx="149">
                  <c:v>2.5580000877380402</c:v>
                </c:pt>
                <c:pt idx="150">
                  <c:v>2.33899998664856</c:v>
                </c:pt>
                <c:pt idx="151">
                  <c:v>2.1819999217987101</c:v>
                </c:pt>
                <c:pt idx="152">
                  <c:v>2.1370000839233398</c:v>
                </c:pt>
                <c:pt idx="153">
                  <c:v>2.3359999656677202</c:v>
                </c:pt>
                <c:pt idx="154">
                  <c:v>2.23699998855591</c:v>
                </c:pt>
                <c:pt idx="155">
                  <c:v>2.2850000858306898</c:v>
                </c:pt>
                <c:pt idx="156">
                  <c:v>2.21399998664856</c:v>
                </c:pt>
                <c:pt idx="157">
                  <c:v>2.16499996185303</c:v>
                </c:pt>
                <c:pt idx="158">
                  <c:v>2.0829999446868901</c:v>
                </c:pt>
                <c:pt idx="159">
                  <c:v>2.0710000991821298</c:v>
                </c:pt>
                <c:pt idx="160">
                  <c:v>2.0880000591278098</c:v>
                </c:pt>
                <c:pt idx="161">
                  <c:v>2.1370000839233398</c:v>
                </c:pt>
                <c:pt idx="162">
                  <c:v>2.2599999904632599</c:v>
                </c:pt>
                <c:pt idx="163">
                  <c:v>2.2219998836517298</c:v>
                </c:pt>
                <c:pt idx="164">
                  <c:v>2.18799996376038</c:v>
                </c:pt>
                <c:pt idx="165">
                  <c:v>2.2709999084472701</c:v>
                </c:pt>
                <c:pt idx="166">
                  <c:v>2.1760001182556201</c:v>
                </c:pt>
                <c:pt idx="167">
                  <c:v>2.21799993515015</c:v>
                </c:pt>
                <c:pt idx="168">
                  <c:v>2.1459999084472701</c:v>
                </c:pt>
                <c:pt idx="169">
                  <c:v>1.99600005149841</c:v>
                </c:pt>
                <c:pt idx="170">
                  <c:v>1.9789999723434399</c:v>
                </c:pt>
                <c:pt idx="171">
                  <c:v>2.03600001335144</c:v>
                </c:pt>
                <c:pt idx="172">
                  <c:v>1.98599994182587</c:v>
                </c:pt>
                <c:pt idx="173">
                  <c:v>1.91499996185303</c:v>
                </c:pt>
                <c:pt idx="174">
                  <c:v>1.9299999475479099</c:v>
                </c:pt>
                <c:pt idx="175">
                  <c:v>1.9939999580383301</c:v>
                </c:pt>
                <c:pt idx="176">
                  <c:v>2.0109999179840101</c:v>
                </c:pt>
                <c:pt idx="177">
                  <c:v>2.08500003814697</c:v>
                </c:pt>
                <c:pt idx="178">
                  <c:v>2.07599997520447</c:v>
                </c:pt>
                <c:pt idx="179">
                  <c:v>1.9400000572204601</c:v>
                </c:pt>
                <c:pt idx="180">
                  <c:v>1.94700002670288</c:v>
                </c:pt>
                <c:pt idx="181">
                  <c:v>1.875</c:v>
                </c:pt>
                <c:pt idx="182">
                  <c:v>1.7150000333786</c:v>
                </c:pt>
                <c:pt idx="183">
                  <c:v>1.80799996852875</c:v>
                </c:pt>
                <c:pt idx="184">
                  <c:v>1.9040000438690201</c:v>
                </c:pt>
                <c:pt idx="185">
                  <c:v>2.0160000324249299</c:v>
                </c:pt>
                <c:pt idx="186">
                  <c:v>2.0020000934600799</c:v>
                </c:pt>
                <c:pt idx="187">
                  <c:v>1.9570000171661399</c:v>
                </c:pt>
                <c:pt idx="188">
                  <c:v>1.92400002479553</c:v>
                </c:pt>
                <c:pt idx="189">
                  <c:v>1.7849999666214</c:v>
                </c:pt>
                <c:pt idx="190">
                  <c:v>1.78100001811981</c:v>
                </c:pt>
                <c:pt idx="191">
                  <c:v>1.9049999713897701</c:v>
                </c:pt>
                <c:pt idx="192">
                  <c:v>1.98599994182587</c:v>
                </c:pt>
                <c:pt idx="193">
                  <c:v>2.0680000782012899</c:v>
                </c:pt>
                <c:pt idx="194">
                  <c:v>2.07599997520447</c:v>
                </c:pt>
                <c:pt idx="195">
                  <c:v>2.1600000858306898</c:v>
                </c:pt>
                <c:pt idx="196">
                  <c:v>2.2260000705718999</c:v>
                </c:pt>
                <c:pt idx="197">
                  <c:v>2.1689999103546098</c:v>
                </c:pt>
                <c:pt idx="198">
                  <c:v>2.2320001125335698</c:v>
                </c:pt>
                <c:pt idx="199">
                  <c:v>2.1549999713897701</c:v>
                </c:pt>
                <c:pt idx="200">
                  <c:v>2.15100002288818</c:v>
                </c:pt>
                <c:pt idx="201">
                  <c:v>2.1589999198913601</c:v>
                </c:pt>
                <c:pt idx="202">
                  <c:v>2.1800000667571999</c:v>
                </c:pt>
                <c:pt idx="203">
                  <c:v>2.2030000686645499</c:v>
                </c:pt>
                <c:pt idx="204">
                  <c:v>2.2339999675750701</c:v>
                </c:pt>
                <c:pt idx="205">
                  <c:v>2.1280000209808301</c:v>
                </c:pt>
                <c:pt idx="206">
                  <c:v>2.2030000686645499</c:v>
                </c:pt>
                <c:pt idx="207">
                  <c:v>2.3949999809265101</c:v>
                </c:pt>
                <c:pt idx="208">
                  <c:v>2.3059999942779501</c:v>
                </c:pt>
                <c:pt idx="209">
                  <c:v>2.1749999523162802</c:v>
                </c:pt>
                <c:pt idx="210">
                  <c:v>2.0009999275207502</c:v>
                </c:pt>
                <c:pt idx="211">
                  <c:v>2.0060000419616699</c:v>
                </c:pt>
                <c:pt idx="212">
                  <c:v>2.06599998474121</c:v>
                </c:pt>
                <c:pt idx="213">
                  <c:v>2.0499999523162802</c:v>
                </c:pt>
                <c:pt idx="214">
                  <c:v>1.9939999580383301</c:v>
                </c:pt>
                <c:pt idx="215">
                  <c:v>2.0650000572204599</c:v>
                </c:pt>
                <c:pt idx="216">
                  <c:v>1.95500004291534</c:v>
                </c:pt>
                <c:pt idx="217">
                  <c:v>2.0559999942779501</c:v>
                </c:pt>
                <c:pt idx="218">
                  <c:v>2.0559999942779501</c:v>
                </c:pt>
                <c:pt idx="219">
                  <c:v>2.0429999828338601</c:v>
                </c:pt>
                <c:pt idx="220">
                  <c:v>2.0569999217987101</c:v>
                </c:pt>
                <c:pt idx="221">
                  <c:v>2.0239999294281001</c:v>
                </c:pt>
                <c:pt idx="222">
                  <c:v>1.9579999446868901</c:v>
                </c:pt>
                <c:pt idx="223">
                  <c:v>2.0120000839233398</c:v>
                </c:pt>
                <c:pt idx="224">
                  <c:v>1.9620000123977701</c:v>
                </c:pt>
                <c:pt idx="225">
                  <c:v>1.9390000104904199</c:v>
                </c:pt>
                <c:pt idx="226">
                  <c:v>1.87899994850159</c:v>
                </c:pt>
                <c:pt idx="227">
                  <c:v>1.9670000076293901</c:v>
                </c:pt>
                <c:pt idx="228">
                  <c:v>1.9579999446868901</c:v>
                </c:pt>
                <c:pt idx="229">
                  <c:v>1.99600005149841</c:v>
                </c:pt>
                <c:pt idx="230">
                  <c:v>2.0680000782012899</c:v>
                </c:pt>
                <c:pt idx="231">
                  <c:v>2.1170001029968302</c:v>
                </c:pt>
                <c:pt idx="232">
                  <c:v>2.0420000553131099</c:v>
                </c:pt>
                <c:pt idx="233">
                  <c:v>2.0539999008178702</c:v>
                </c:pt>
                <c:pt idx="234">
                  <c:v>2.09299993515015</c:v>
                </c:pt>
                <c:pt idx="235">
                  <c:v>2.01699995994568</c:v>
                </c:pt>
                <c:pt idx="236">
                  <c:v>1.9720000028610201</c:v>
                </c:pt>
                <c:pt idx="237">
                  <c:v>2.0520000457763699</c:v>
                </c:pt>
                <c:pt idx="238">
                  <c:v>2.0090000629425</c:v>
                </c:pt>
                <c:pt idx="239">
                  <c:v>1.9620000123977701</c:v>
                </c:pt>
                <c:pt idx="240">
                  <c:v>1.90100002288818</c:v>
                </c:pt>
                <c:pt idx="241">
                  <c:v>1.9129999876022299</c:v>
                </c:pt>
                <c:pt idx="242">
                  <c:v>1.8539999723434399</c:v>
                </c:pt>
                <c:pt idx="243">
                  <c:v>1.81299996376038</c:v>
                </c:pt>
                <c:pt idx="244">
                  <c:v>1.92499995231628</c:v>
                </c:pt>
                <c:pt idx="245">
                  <c:v>1.9670000076293901</c:v>
                </c:pt>
                <c:pt idx="246">
                  <c:v>1.95099997520447</c:v>
                </c:pt>
                <c:pt idx="247">
                  <c:v>2.0299999713897701</c:v>
                </c:pt>
                <c:pt idx="248">
                  <c:v>2.0090000629425</c:v>
                </c:pt>
                <c:pt idx="249">
                  <c:v>1.9079999923706099</c:v>
                </c:pt>
                <c:pt idx="250">
                  <c:v>1.89699995517731</c:v>
                </c:pt>
                <c:pt idx="251">
                  <c:v>1.87100005149841</c:v>
                </c:pt>
                <c:pt idx="252">
                  <c:v>1.96000003814697</c:v>
                </c:pt>
                <c:pt idx="253">
                  <c:v>1.99500000476837</c:v>
                </c:pt>
                <c:pt idx="254">
                  <c:v>1.9930000305175799</c:v>
                </c:pt>
                <c:pt idx="255">
                  <c:v>1.9609999656677199</c:v>
                </c:pt>
                <c:pt idx="256">
                  <c:v>1.96000003814697</c:v>
                </c:pt>
                <c:pt idx="257">
                  <c:v>1.9720000028610201</c:v>
                </c:pt>
                <c:pt idx="258">
                  <c:v>1.9040000438690201</c:v>
                </c:pt>
                <c:pt idx="259">
                  <c:v>1.93299996852875</c:v>
                </c:pt>
                <c:pt idx="260">
                  <c:v>1.85300004482269</c:v>
                </c:pt>
                <c:pt idx="261">
                  <c:v>1.8500000238418599</c:v>
                </c:pt>
                <c:pt idx="262">
                  <c:v>1.89699995517731</c:v>
                </c:pt>
                <c:pt idx="263">
                  <c:v>1.9720000028610201</c:v>
                </c:pt>
                <c:pt idx="264">
                  <c:v>2.0280001163482702</c:v>
                </c:pt>
                <c:pt idx="265">
                  <c:v>2.0669999122619598</c:v>
                </c:pt>
                <c:pt idx="266">
                  <c:v>2.0639998912811302</c:v>
                </c:pt>
                <c:pt idx="267">
                  <c:v>2.0069999694824201</c:v>
                </c:pt>
                <c:pt idx="268">
                  <c:v>1.9309999942779501</c:v>
                </c:pt>
                <c:pt idx="269">
                  <c:v>1.89800000190735</c:v>
                </c:pt>
                <c:pt idx="270">
                  <c:v>1.8370000123977701</c:v>
                </c:pt>
                <c:pt idx="271">
                  <c:v>1.79900002479553</c:v>
                </c:pt>
                <c:pt idx="272">
                  <c:v>1.8459999561309799</c:v>
                </c:pt>
                <c:pt idx="273">
                  <c:v>1.82500004768372</c:v>
                </c:pt>
                <c:pt idx="274">
                  <c:v>1.9490000009536701</c:v>
                </c:pt>
                <c:pt idx="275">
                  <c:v>1.90100002288818</c:v>
                </c:pt>
                <c:pt idx="276">
                  <c:v>1.9659999608993499</c:v>
                </c:pt>
                <c:pt idx="277">
                  <c:v>1.9750000238418599</c:v>
                </c:pt>
                <c:pt idx="278">
                  <c:v>2.0469999313354501</c:v>
                </c:pt>
                <c:pt idx="279">
                  <c:v>1.96899998188019</c:v>
                </c:pt>
                <c:pt idx="280">
                  <c:v>1.9900000095367401</c:v>
                </c:pt>
                <c:pt idx="281">
                  <c:v>1.92400002479553</c:v>
                </c:pt>
                <c:pt idx="282">
                  <c:v>1.9309999942779501</c:v>
                </c:pt>
                <c:pt idx="283">
                  <c:v>1.9930000305175799</c:v>
                </c:pt>
                <c:pt idx="284">
                  <c:v>2.0099999904632599</c:v>
                </c:pt>
                <c:pt idx="285">
                  <c:v>2.0450000762939502</c:v>
                </c:pt>
                <c:pt idx="286">
                  <c:v>2.0050001144409202</c:v>
                </c:pt>
                <c:pt idx="287">
                  <c:v>1.9839999675750699</c:v>
                </c:pt>
                <c:pt idx="288">
                  <c:v>1.97699999809265</c:v>
                </c:pt>
                <c:pt idx="289">
                  <c:v>1.9220000505447401</c:v>
                </c:pt>
                <c:pt idx="290">
                  <c:v>1.92900002002716</c:v>
                </c:pt>
                <c:pt idx="291">
                  <c:v>1.97699999809265</c:v>
                </c:pt>
                <c:pt idx="292">
                  <c:v>2.0369999408721902</c:v>
                </c:pt>
                <c:pt idx="293">
                  <c:v>1.98599994182587</c:v>
                </c:pt>
                <c:pt idx="294">
                  <c:v>2.0050001144409202</c:v>
                </c:pt>
                <c:pt idx="295">
                  <c:v>1.9440000057220499</c:v>
                </c:pt>
                <c:pt idx="296">
                  <c:v>1.9720000028610201</c:v>
                </c:pt>
                <c:pt idx="297">
                  <c:v>2.0139999389648402</c:v>
                </c:pt>
                <c:pt idx="298">
                  <c:v>2.0380001068115199</c:v>
                </c:pt>
                <c:pt idx="299">
                  <c:v>2.0309998989105198</c:v>
                </c:pt>
                <c:pt idx="300">
                  <c:v>2.1070001125335698</c:v>
                </c:pt>
                <c:pt idx="301">
                  <c:v>2.2739999294281001</c:v>
                </c:pt>
                <c:pt idx="302">
                  <c:v>2.2809998989105198</c:v>
                </c:pt>
                <c:pt idx="303">
                  <c:v>2.2980000972747798</c:v>
                </c:pt>
                <c:pt idx="304">
                  <c:v>2.37899994850159</c:v>
                </c:pt>
                <c:pt idx="305">
                  <c:v>2.3719999790191699</c:v>
                </c:pt>
                <c:pt idx="306">
                  <c:v>2.2939999103546098</c:v>
                </c:pt>
                <c:pt idx="307">
                  <c:v>2.2750000953674299</c:v>
                </c:pt>
                <c:pt idx="308">
                  <c:v>2.23699998855591</c:v>
                </c:pt>
                <c:pt idx="309">
                  <c:v>2.2439999580383301</c:v>
                </c:pt>
                <c:pt idx="310">
                  <c:v>2.18700003623962</c:v>
                </c:pt>
                <c:pt idx="311">
                  <c:v>2.1960000991821298</c:v>
                </c:pt>
                <c:pt idx="312">
                  <c:v>2.1589999198913601</c:v>
                </c:pt>
                <c:pt idx="313">
                  <c:v>2.2160000801086399</c:v>
                </c:pt>
                <c:pt idx="314">
                  <c:v>2.1930000782012899</c:v>
                </c:pt>
                <c:pt idx="315">
                  <c:v>2.2839999198913601</c:v>
                </c:pt>
                <c:pt idx="316">
                  <c:v>2.2430000305175799</c:v>
                </c:pt>
                <c:pt idx="317">
                  <c:v>2.1749999523162802</c:v>
                </c:pt>
                <c:pt idx="318">
                  <c:v>2.0369999408721902</c:v>
                </c:pt>
                <c:pt idx="319">
                  <c:v>1.9880000352859499</c:v>
                </c:pt>
                <c:pt idx="320">
                  <c:v>2.0280001163482702</c:v>
                </c:pt>
                <c:pt idx="321">
                  <c:v>2.04900002479553</c:v>
                </c:pt>
                <c:pt idx="322">
                  <c:v>1.9980000257492101</c:v>
                </c:pt>
                <c:pt idx="323">
                  <c:v>1.97399997711182</c:v>
                </c:pt>
                <c:pt idx="324">
                  <c:v>2.0090000629425</c:v>
                </c:pt>
                <c:pt idx="325">
                  <c:v>1.98199999332428</c:v>
                </c:pt>
                <c:pt idx="326">
                  <c:v>1.9520000219345099</c:v>
                </c:pt>
                <c:pt idx="327">
                  <c:v>1.9700000286102299</c:v>
                </c:pt>
                <c:pt idx="328">
                  <c:v>1.93299996852875</c:v>
                </c:pt>
                <c:pt idx="329">
                  <c:v>1.9609999656677199</c:v>
                </c:pt>
                <c:pt idx="330">
                  <c:v>1.9839999675750699</c:v>
                </c:pt>
                <c:pt idx="331">
                  <c:v>1.95899999141693</c:v>
                </c:pt>
                <c:pt idx="332">
                  <c:v>1.93299996852875</c:v>
                </c:pt>
                <c:pt idx="333">
                  <c:v>1.91499996185303</c:v>
                </c:pt>
                <c:pt idx="334">
                  <c:v>1.9559999704361</c:v>
                </c:pt>
                <c:pt idx="335">
                  <c:v>1.9220000505447401</c:v>
                </c:pt>
                <c:pt idx="336">
                  <c:v>1.92400002479553</c:v>
                </c:pt>
                <c:pt idx="337">
                  <c:v>1.87999999523163</c:v>
                </c:pt>
                <c:pt idx="338">
                  <c:v>1.8769999742507899</c:v>
                </c:pt>
                <c:pt idx="339">
                  <c:v>1.8370000123977701</c:v>
                </c:pt>
                <c:pt idx="340">
                  <c:v>1.83500003814697</c:v>
                </c:pt>
                <c:pt idx="341">
                  <c:v>1.88399994373322</c:v>
                </c:pt>
                <c:pt idx="342">
                  <c:v>1.8409999608993499</c:v>
                </c:pt>
                <c:pt idx="343">
                  <c:v>1.7879999876022299</c:v>
                </c:pt>
                <c:pt idx="344">
                  <c:v>1.77699995040894</c:v>
                </c:pt>
                <c:pt idx="345">
                  <c:v>1.7649999856948899</c:v>
                </c:pt>
                <c:pt idx="346">
                  <c:v>1.7020000219345099</c:v>
                </c:pt>
                <c:pt idx="347">
                  <c:v>1.7020000219345099</c:v>
                </c:pt>
                <c:pt idx="348">
                  <c:v>1.7350000143051101</c:v>
                </c:pt>
                <c:pt idx="349">
                  <c:v>1.7929999828338601</c:v>
                </c:pt>
                <c:pt idx="350">
                  <c:v>1.7209999561309799</c:v>
                </c:pt>
                <c:pt idx="351">
                  <c:v>1.75899994373322</c:v>
                </c:pt>
                <c:pt idx="352">
                  <c:v>1.74500000476837</c:v>
                </c:pt>
                <c:pt idx="353">
                  <c:v>1.7309999465942401</c:v>
                </c:pt>
                <c:pt idx="354">
                  <c:v>1.625</c:v>
                </c:pt>
                <c:pt idx="355">
                  <c:v>1.5809999704361</c:v>
                </c:pt>
                <c:pt idx="356">
                  <c:v>1.4670000076293901</c:v>
                </c:pt>
                <c:pt idx="357">
                  <c:v>1.52699995040894</c:v>
                </c:pt>
                <c:pt idx="358">
                  <c:v>1.5559999942779501</c:v>
                </c:pt>
                <c:pt idx="359">
                  <c:v>1.65100002288818</c:v>
                </c:pt>
                <c:pt idx="360">
                  <c:v>1.6540000438690201</c:v>
                </c:pt>
                <c:pt idx="361">
                  <c:v>1.6369999647140501</c:v>
                </c:pt>
                <c:pt idx="362">
                  <c:v>1.6000000238418599</c:v>
                </c:pt>
                <c:pt idx="363">
                  <c:v>1.66100001335144</c:v>
                </c:pt>
                <c:pt idx="364">
                  <c:v>1.59899997711182</c:v>
                </c:pt>
                <c:pt idx="365">
                  <c:v>1.61099994182587</c:v>
                </c:pt>
                <c:pt idx="366">
                  <c:v>1.5870000123977701</c:v>
                </c:pt>
                <c:pt idx="367">
                  <c:v>1.58399999141693</c:v>
                </c:pt>
                <c:pt idx="368">
                  <c:v>1.62000000476837</c:v>
                </c:pt>
                <c:pt idx="369">
                  <c:v>1.64199995994568</c:v>
                </c:pt>
                <c:pt idx="370">
                  <c:v>1.6180000305175799</c:v>
                </c:pt>
                <c:pt idx="371">
                  <c:v>1.6720000505447401</c:v>
                </c:pt>
                <c:pt idx="372">
                  <c:v>1.60800004005432</c:v>
                </c:pt>
                <c:pt idx="373">
                  <c:v>1.6280000209808301</c:v>
                </c:pt>
                <c:pt idx="374">
                  <c:v>1.62100005149841</c:v>
                </c:pt>
                <c:pt idx="375">
                  <c:v>1.5770000219345099</c:v>
                </c:pt>
                <c:pt idx="376">
                  <c:v>1.6590000391006501</c:v>
                </c:pt>
                <c:pt idx="377">
                  <c:v>1.58000004291534</c:v>
                </c:pt>
                <c:pt idx="378">
                  <c:v>1.6310000419616699</c:v>
                </c:pt>
                <c:pt idx="379">
                  <c:v>1.5970000028610201</c:v>
                </c:pt>
                <c:pt idx="380">
                  <c:v>1.5440000295639</c:v>
                </c:pt>
                <c:pt idx="381">
                  <c:v>1.51300001144409</c:v>
                </c:pt>
                <c:pt idx="382">
                  <c:v>1.4980000257492101</c:v>
                </c:pt>
                <c:pt idx="383">
                  <c:v>1.4980000257492101</c:v>
                </c:pt>
                <c:pt idx="384">
                  <c:v>1.4789999723434399</c:v>
                </c:pt>
                <c:pt idx="385">
                  <c:v>1.4989999532699601</c:v>
                </c:pt>
                <c:pt idx="386">
                  <c:v>1.46399998664856</c:v>
                </c:pt>
                <c:pt idx="387">
                  <c:v>1.5010000467300399</c:v>
                </c:pt>
                <c:pt idx="388">
                  <c:v>1.4789999723434399</c:v>
                </c:pt>
                <c:pt idx="389">
                  <c:v>1.5149999856948899</c:v>
                </c:pt>
                <c:pt idx="390">
                  <c:v>1.46000003814697</c:v>
                </c:pt>
                <c:pt idx="391">
                  <c:v>1.4349999427795399</c:v>
                </c:pt>
                <c:pt idx="392">
                  <c:v>1.4040000438690201</c:v>
                </c:pt>
                <c:pt idx="393">
                  <c:v>1.40600001811981</c:v>
                </c:pt>
                <c:pt idx="394">
                  <c:v>1.42799997329712</c:v>
                </c:pt>
                <c:pt idx="395">
                  <c:v>1.5549999475479099</c:v>
                </c:pt>
                <c:pt idx="396">
                  <c:v>1.50399994850159</c:v>
                </c:pt>
                <c:pt idx="397">
                  <c:v>1.49199998378754</c:v>
                </c:pt>
                <c:pt idx="398">
                  <c:v>1.5390000343322801</c:v>
                </c:pt>
                <c:pt idx="399">
                  <c:v>1.47800004482269</c:v>
                </c:pt>
                <c:pt idx="400">
                  <c:v>1.5770000219345099</c:v>
                </c:pt>
                <c:pt idx="401">
                  <c:v>1.55799996852875</c:v>
                </c:pt>
                <c:pt idx="402">
                  <c:v>1.6280000209808301</c:v>
                </c:pt>
                <c:pt idx="403">
                  <c:v>1.6399999856948899</c:v>
                </c:pt>
                <c:pt idx="404">
                  <c:v>1.68799996376038</c:v>
                </c:pt>
                <c:pt idx="405">
                  <c:v>1.6490000486373899</c:v>
                </c:pt>
                <c:pt idx="406">
                  <c:v>1.6540000438690201</c:v>
                </c:pt>
                <c:pt idx="407">
                  <c:v>1.7259999513626101</c:v>
                </c:pt>
                <c:pt idx="408">
                  <c:v>1.8049999475479099</c:v>
                </c:pt>
                <c:pt idx="409">
                  <c:v>1.8359999656677199</c:v>
                </c:pt>
                <c:pt idx="410">
                  <c:v>1.81599998474121</c:v>
                </c:pt>
                <c:pt idx="411">
                  <c:v>1.8140000104904199</c:v>
                </c:pt>
                <c:pt idx="412">
                  <c:v>1.8049999475479099</c:v>
                </c:pt>
                <c:pt idx="413">
                  <c:v>1.71899998188019</c:v>
                </c:pt>
                <c:pt idx="414">
                  <c:v>1.66600000858307</c:v>
                </c:pt>
                <c:pt idx="415">
                  <c:v>1.67799997329712</c:v>
                </c:pt>
                <c:pt idx="416">
                  <c:v>1.6490000486373899</c:v>
                </c:pt>
                <c:pt idx="417">
                  <c:v>1.62999999523163</c:v>
                </c:pt>
                <c:pt idx="418">
                  <c:v>1.6540000438690201</c:v>
                </c:pt>
                <c:pt idx="419">
                  <c:v>1.62000000476837</c:v>
                </c:pt>
                <c:pt idx="420">
                  <c:v>1.56200003623962</c:v>
                </c:pt>
                <c:pt idx="421">
                  <c:v>1.5809999704361</c:v>
                </c:pt>
                <c:pt idx="422">
                  <c:v>1.59399998188019</c:v>
                </c:pt>
                <c:pt idx="423">
                  <c:v>1.6729999780654901</c:v>
                </c:pt>
                <c:pt idx="424">
                  <c:v>1.66100001335144</c:v>
                </c:pt>
                <c:pt idx="425">
                  <c:v>1.68299996852875</c:v>
                </c:pt>
                <c:pt idx="426">
                  <c:v>1.6950000524520901</c:v>
                </c:pt>
                <c:pt idx="427">
                  <c:v>1.7649999856948899</c:v>
                </c:pt>
                <c:pt idx="428">
                  <c:v>1.7560000419616699</c:v>
                </c:pt>
                <c:pt idx="429">
                  <c:v>1.87000000476837</c:v>
                </c:pt>
                <c:pt idx="430">
                  <c:v>1.8380000591278101</c:v>
                </c:pt>
                <c:pt idx="431">
                  <c:v>1.81200003623962</c:v>
                </c:pt>
                <c:pt idx="432">
                  <c:v>1.78199994564056</c:v>
                </c:pt>
                <c:pt idx="433">
                  <c:v>1.77699995040894</c:v>
                </c:pt>
                <c:pt idx="434">
                  <c:v>1.7599999904632599</c:v>
                </c:pt>
                <c:pt idx="435">
                  <c:v>1.71800005435944</c:v>
                </c:pt>
                <c:pt idx="436">
                  <c:v>1.682000041008</c:v>
                </c:pt>
                <c:pt idx="437">
                  <c:v>1.6180000305175799</c:v>
                </c:pt>
                <c:pt idx="438">
                  <c:v>1.6399999856948899</c:v>
                </c:pt>
                <c:pt idx="439">
                  <c:v>1.6369999647140501</c:v>
                </c:pt>
                <c:pt idx="440">
                  <c:v>1.625</c:v>
                </c:pt>
                <c:pt idx="441">
                  <c:v>1.6150000095367401</c:v>
                </c:pt>
                <c:pt idx="442">
                  <c:v>1.6230000257492101</c:v>
                </c:pt>
                <c:pt idx="443">
                  <c:v>1.66499996185303</c:v>
                </c:pt>
                <c:pt idx="444">
                  <c:v>1.73199999332428</c:v>
                </c:pt>
                <c:pt idx="445">
                  <c:v>1.74600005149841</c:v>
                </c:pt>
                <c:pt idx="446">
                  <c:v>1.7200000286102299</c:v>
                </c:pt>
                <c:pt idx="447">
                  <c:v>1.69099998474121</c:v>
                </c:pt>
                <c:pt idx="448">
                  <c:v>1.67499995231628</c:v>
                </c:pt>
                <c:pt idx="449">
                  <c:v>1.6629999876022299</c:v>
                </c:pt>
                <c:pt idx="450">
                  <c:v>1.6629999876022299</c:v>
                </c:pt>
                <c:pt idx="451">
                  <c:v>1.7200000286102299</c:v>
                </c:pt>
                <c:pt idx="452">
                  <c:v>1.8109999895095801</c:v>
                </c:pt>
                <c:pt idx="453">
                  <c:v>1.82599997520447</c:v>
                </c:pt>
                <c:pt idx="454">
                  <c:v>1.76800000667572</c:v>
                </c:pt>
                <c:pt idx="455">
                  <c:v>1.7979999780654901</c:v>
                </c:pt>
                <c:pt idx="456">
                  <c:v>1.76400005817413</c:v>
                </c:pt>
                <c:pt idx="457">
                  <c:v>1.7749999761581401</c:v>
                </c:pt>
                <c:pt idx="458">
                  <c:v>1.8279999494552599</c:v>
                </c:pt>
                <c:pt idx="459">
                  <c:v>1.75</c:v>
                </c:pt>
                <c:pt idx="460">
                  <c:v>1.6859999895095801</c:v>
                </c:pt>
                <c:pt idx="461">
                  <c:v>1.7150000333786</c:v>
                </c:pt>
                <c:pt idx="462">
                  <c:v>1.7259999513626101</c:v>
                </c:pt>
                <c:pt idx="463">
                  <c:v>1.68400001525879</c:v>
                </c:pt>
                <c:pt idx="464">
                  <c:v>1.74199998378754</c:v>
                </c:pt>
                <c:pt idx="465">
                  <c:v>1.6319999694824201</c:v>
                </c:pt>
                <c:pt idx="466">
                  <c:v>1.6319999694824201</c:v>
                </c:pt>
                <c:pt idx="467">
                  <c:v>1.6130000352859499</c:v>
                </c:pt>
                <c:pt idx="468">
                  <c:v>1.61099994182587</c:v>
                </c:pt>
                <c:pt idx="469">
                  <c:v>1.58899998664856</c:v>
                </c:pt>
                <c:pt idx="470">
                  <c:v>1.58899998664856</c:v>
                </c:pt>
                <c:pt idx="471">
                  <c:v>1.58899998664856</c:v>
                </c:pt>
                <c:pt idx="472">
                  <c:v>1.5740000009536701</c:v>
                </c:pt>
                <c:pt idx="473">
                  <c:v>1.61099994182587</c:v>
                </c:pt>
                <c:pt idx="474">
                  <c:v>1.65600001811981</c:v>
                </c:pt>
                <c:pt idx="475">
                  <c:v>1.68700003623962</c:v>
                </c:pt>
                <c:pt idx="476">
                  <c:v>1.692999958992</c:v>
                </c:pt>
                <c:pt idx="477">
                  <c:v>1.6640000343322801</c:v>
                </c:pt>
                <c:pt idx="478">
                  <c:v>1.6449999809265099</c:v>
                </c:pt>
                <c:pt idx="479">
                  <c:v>1.61699998378754</c:v>
                </c:pt>
                <c:pt idx="480">
                  <c:v>1.62000000476837</c:v>
                </c:pt>
                <c:pt idx="481">
                  <c:v>1.6059999465942401</c:v>
                </c:pt>
                <c:pt idx="482">
                  <c:v>1.6280000209808301</c:v>
                </c:pt>
                <c:pt idx="483">
                  <c:v>1.60800004005432</c:v>
                </c:pt>
                <c:pt idx="484">
                  <c:v>1.5909999608993499</c:v>
                </c:pt>
                <c:pt idx="485">
                  <c:v>1.5809999704361</c:v>
                </c:pt>
                <c:pt idx="486">
                  <c:v>1.6269999742507899</c:v>
                </c:pt>
                <c:pt idx="487">
                  <c:v>1.61600005626678</c:v>
                </c:pt>
                <c:pt idx="488">
                  <c:v>1.6490000486373899</c:v>
                </c:pt>
                <c:pt idx="489">
                  <c:v>1.69700002670288</c:v>
                </c:pt>
                <c:pt idx="490">
                  <c:v>1.72800004482269</c:v>
                </c:pt>
                <c:pt idx="491">
                  <c:v>1.7079999446868901</c:v>
                </c:pt>
                <c:pt idx="492">
                  <c:v>1.76300001144409</c:v>
                </c:pt>
                <c:pt idx="493">
                  <c:v>1.8270000219345099</c:v>
                </c:pt>
                <c:pt idx="494">
                  <c:v>1.79999995231628</c:v>
                </c:pt>
                <c:pt idx="495">
                  <c:v>1.79999995231628</c:v>
                </c:pt>
                <c:pt idx="496">
                  <c:v>1.75399994850159</c:v>
                </c:pt>
                <c:pt idx="497">
                  <c:v>1.7740000486373899</c:v>
                </c:pt>
                <c:pt idx="498">
                  <c:v>1.75800001621246</c:v>
                </c:pt>
                <c:pt idx="499">
                  <c:v>1.7150000333786</c:v>
                </c:pt>
                <c:pt idx="500">
                  <c:v>1.7109999656677199</c:v>
                </c:pt>
                <c:pt idx="501">
                  <c:v>1.7560000419616699</c:v>
                </c:pt>
                <c:pt idx="502">
                  <c:v>1.83899998664856</c:v>
                </c:pt>
                <c:pt idx="503">
                  <c:v>1.8990000486373899</c:v>
                </c:pt>
                <c:pt idx="504">
                  <c:v>1.91499996185303</c:v>
                </c:pt>
                <c:pt idx="505">
                  <c:v>1.9029999971389799</c:v>
                </c:pt>
                <c:pt idx="506">
                  <c:v>1.87100005149841</c:v>
                </c:pt>
                <c:pt idx="507">
                  <c:v>1.85199999809265</c:v>
                </c:pt>
                <c:pt idx="508">
                  <c:v>1.8940000534057599</c:v>
                </c:pt>
                <c:pt idx="509">
                  <c:v>1.875</c:v>
                </c:pt>
                <c:pt idx="510">
                  <c:v>1.85699999332428</c:v>
                </c:pt>
                <c:pt idx="511">
                  <c:v>1.8309999704361</c:v>
                </c:pt>
                <c:pt idx="512">
                  <c:v>1.8240000009536701</c:v>
                </c:pt>
                <c:pt idx="513">
                  <c:v>1.875</c:v>
                </c:pt>
                <c:pt idx="514">
                  <c:v>1.84300005435944</c:v>
                </c:pt>
                <c:pt idx="515">
                  <c:v>1.83500003814697</c:v>
                </c:pt>
                <c:pt idx="516">
                  <c:v>1.8329999446868901</c:v>
                </c:pt>
                <c:pt idx="517">
                  <c:v>1.84399998188019</c:v>
                </c:pt>
                <c:pt idx="518">
                  <c:v>1.94700002670288</c:v>
                </c:pt>
                <c:pt idx="519">
                  <c:v>1.97399997711182</c:v>
                </c:pt>
                <c:pt idx="520">
                  <c:v>1.9880000352859499</c:v>
                </c:pt>
                <c:pt idx="521">
                  <c:v>2.0060000419616699</c:v>
                </c:pt>
                <c:pt idx="522">
                  <c:v>1.9850000143051101</c:v>
                </c:pt>
                <c:pt idx="523">
                  <c:v>2.0099999904632599</c:v>
                </c:pt>
                <c:pt idx="524">
                  <c:v>1.97300004959106</c:v>
                </c:pt>
                <c:pt idx="525">
                  <c:v>2.0160000324249299</c:v>
                </c:pt>
                <c:pt idx="526">
                  <c:v>1.96800005435944</c:v>
                </c:pt>
                <c:pt idx="527">
                  <c:v>1.95099997520447</c:v>
                </c:pt>
                <c:pt idx="528">
                  <c:v>1.9539999961853001</c:v>
                </c:pt>
                <c:pt idx="529">
                  <c:v>1.94599997997284</c:v>
                </c:pt>
                <c:pt idx="530">
                  <c:v>1.98199999332428</c:v>
                </c:pt>
                <c:pt idx="531">
                  <c:v>2.0190000534057599</c:v>
                </c:pt>
                <c:pt idx="532">
                  <c:v>2</c:v>
                </c:pt>
                <c:pt idx="533">
                  <c:v>2.0069999694824201</c:v>
                </c:pt>
                <c:pt idx="534">
                  <c:v>2.02600002288818</c:v>
                </c:pt>
                <c:pt idx="535">
                  <c:v>2.0209999084472701</c:v>
                </c:pt>
                <c:pt idx="536">
                  <c:v>1.9759999513626101</c:v>
                </c:pt>
                <c:pt idx="537">
                  <c:v>1.9670000076293901</c:v>
                </c:pt>
                <c:pt idx="538">
                  <c:v>1.8949999809265099</c:v>
                </c:pt>
                <c:pt idx="539">
                  <c:v>1.87899994850159</c:v>
                </c:pt>
                <c:pt idx="540">
                  <c:v>1.9029999971389799</c:v>
                </c:pt>
                <c:pt idx="541">
                  <c:v>1.88800001144409</c:v>
                </c:pt>
                <c:pt idx="542">
                  <c:v>1.85300004482269</c:v>
                </c:pt>
                <c:pt idx="543">
                  <c:v>1.8769999742507899</c:v>
                </c:pt>
                <c:pt idx="544">
                  <c:v>1.8940000534057599</c:v>
                </c:pt>
                <c:pt idx="545">
                  <c:v>1.93799996376038</c:v>
                </c:pt>
                <c:pt idx="546">
                  <c:v>1.99100005626678</c:v>
                </c:pt>
                <c:pt idx="547">
                  <c:v>2.0559999942779501</c:v>
                </c:pt>
                <c:pt idx="548">
                  <c:v>2.0559999942779501</c:v>
                </c:pt>
                <c:pt idx="549">
                  <c:v>2.02300000190735</c:v>
                </c:pt>
                <c:pt idx="550">
                  <c:v>2.0209999084472701</c:v>
                </c:pt>
                <c:pt idx="551">
                  <c:v>2.0329999923706099</c:v>
                </c:pt>
                <c:pt idx="552">
                  <c:v>1.99600005149841</c:v>
                </c:pt>
                <c:pt idx="553">
                  <c:v>1.9559999704361</c:v>
                </c:pt>
                <c:pt idx="554">
                  <c:v>1.9079999923706099</c:v>
                </c:pt>
                <c:pt idx="555">
                  <c:v>1.93700003623962</c:v>
                </c:pt>
                <c:pt idx="556">
                  <c:v>1.932000041008</c:v>
                </c:pt>
                <c:pt idx="557">
                  <c:v>1.91499996185303</c:v>
                </c:pt>
                <c:pt idx="558">
                  <c:v>1.91499996185303</c:v>
                </c:pt>
                <c:pt idx="559">
                  <c:v>1.90600001811981</c:v>
                </c:pt>
                <c:pt idx="560">
                  <c:v>1.8509999513626101</c:v>
                </c:pt>
                <c:pt idx="561">
                  <c:v>1.85199999809265</c:v>
                </c:pt>
                <c:pt idx="562">
                  <c:v>1.8400000333786</c:v>
                </c:pt>
                <c:pt idx="563">
                  <c:v>1.86099994182587</c:v>
                </c:pt>
                <c:pt idx="564">
                  <c:v>1.81200003623962</c:v>
                </c:pt>
                <c:pt idx="565">
                  <c:v>1.75899994373322</c:v>
                </c:pt>
                <c:pt idx="566">
                  <c:v>1.6940000057220499</c:v>
                </c:pt>
                <c:pt idx="567">
                  <c:v>1.73199999332428</c:v>
                </c:pt>
                <c:pt idx="568">
                  <c:v>1.7469999790191699</c:v>
                </c:pt>
                <c:pt idx="569">
                  <c:v>1.8049999475479099</c:v>
                </c:pt>
                <c:pt idx="570">
                  <c:v>1.79100000858307</c:v>
                </c:pt>
                <c:pt idx="571">
                  <c:v>1.7209999561309799</c:v>
                </c:pt>
                <c:pt idx="572">
                  <c:v>1.7020000219345099</c:v>
                </c:pt>
                <c:pt idx="573">
                  <c:v>1.71899998188019</c:v>
                </c:pt>
                <c:pt idx="574">
                  <c:v>1.7039999961853001</c:v>
                </c:pt>
                <c:pt idx="575">
                  <c:v>1.6849999427795399</c:v>
                </c:pt>
                <c:pt idx="576">
                  <c:v>1.7029999494552599</c:v>
                </c:pt>
                <c:pt idx="577">
                  <c:v>1.6979999542236299</c:v>
                </c:pt>
                <c:pt idx="578">
                  <c:v>1.6979999542236299</c:v>
                </c:pt>
                <c:pt idx="579">
                  <c:v>1.6979999542236299</c:v>
                </c:pt>
                <c:pt idx="580">
                  <c:v>1.7109999656677199</c:v>
                </c:pt>
                <c:pt idx="581">
                  <c:v>1.6629999876022299</c:v>
                </c:pt>
                <c:pt idx="582">
                  <c:v>1.6679999828338601</c:v>
                </c:pt>
                <c:pt idx="583">
                  <c:v>1.67499995231628</c:v>
                </c:pt>
                <c:pt idx="584">
                  <c:v>1.63900005817413</c:v>
                </c:pt>
                <c:pt idx="585">
                  <c:v>1.6310000419616699</c:v>
                </c:pt>
                <c:pt idx="586">
                  <c:v>1.7519999742507899</c:v>
                </c:pt>
                <c:pt idx="587">
                  <c:v>1.7710000276565601</c:v>
                </c:pt>
                <c:pt idx="588">
                  <c:v>1.7829999923706099</c:v>
                </c:pt>
                <c:pt idx="589">
                  <c:v>1.7599999904632599</c:v>
                </c:pt>
                <c:pt idx="590">
                  <c:v>1.81299996376038</c:v>
                </c:pt>
                <c:pt idx="591">
                  <c:v>1.8999999761581401</c:v>
                </c:pt>
                <c:pt idx="592">
                  <c:v>1.9229999780654901</c:v>
                </c:pt>
                <c:pt idx="593">
                  <c:v>1.9520000219345099</c:v>
                </c:pt>
                <c:pt idx="594">
                  <c:v>1.942999958992</c:v>
                </c:pt>
                <c:pt idx="595">
                  <c:v>1.8650000095367401</c:v>
                </c:pt>
                <c:pt idx="596">
                  <c:v>1.9490000009536701</c:v>
                </c:pt>
                <c:pt idx="597">
                  <c:v>1.9650000333786</c:v>
                </c:pt>
                <c:pt idx="598">
                  <c:v>1.9440000057220499</c:v>
                </c:pt>
                <c:pt idx="599">
                  <c:v>2.02600002288818</c:v>
                </c:pt>
                <c:pt idx="600">
                  <c:v>2.02300000190735</c:v>
                </c:pt>
                <c:pt idx="601">
                  <c:v>2.0109999179840101</c:v>
                </c:pt>
                <c:pt idx="602">
                  <c:v>2.1349999904632599</c:v>
                </c:pt>
                <c:pt idx="603">
                  <c:v>2.1240000724792498</c:v>
                </c:pt>
                <c:pt idx="604">
                  <c:v>2.1240000724792498</c:v>
                </c:pt>
                <c:pt idx="605">
                  <c:v>2.1640000343322798</c:v>
                </c:pt>
                <c:pt idx="606">
                  <c:v>2.1340000629425</c:v>
                </c:pt>
                <c:pt idx="607">
                  <c:v>2.1370000839233398</c:v>
                </c:pt>
                <c:pt idx="608">
                  <c:v>2.0999999046325701</c:v>
                </c:pt>
                <c:pt idx="609">
                  <c:v>2.0750000476837198</c:v>
                </c:pt>
                <c:pt idx="610">
                  <c:v>2.16100001335144</c:v>
                </c:pt>
                <c:pt idx="611">
                  <c:v>2.2149999141693102</c:v>
                </c:pt>
                <c:pt idx="612">
                  <c:v>2.1949999332428001</c:v>
                </c:pt>
                <c:pt idx="613">
                  <c:v>2.2300000190734899</c:v>
                </c:pt>
                <c:pt idx="614">
                  <c:v>2.17400002479553</c:v>
                </c:pt>
                <c:pt idx="615">
                  <c:v>2.1259999275207502</c:v>
                </c:pt>
                <c:pt idx="616">
                  <c:v>2.1710000038146999</c:v>
                </c:pt>
                <c:pt idx="617">
                  <c:v>2.1819999217987101</c:v>
                </c:pt>
                <c:pt idx="618">
                  <c:v>2.3110001087188698</c:v>
                </c:pt>
                <c:pt idx="619">
                  <c:v>2.4189999103546098</c:v>
                </c:pt>
                <c:pt idx="620">
                  <c:v>2.5139999389648402</c:v>
                </c:pt>
                <c:pt idx="621">
                  <c:v>2.5480000972747798</c:v>
                </c:pt>
                <c:pt idx="622">
                  <c:v>2.58899998664856</c:v>
                </c:pt>
                <c:pt idx="623">
                  <c:v>2.5390000343322798</c:v>
                </c:pt>
                <c:pt idx="624">
                  <c:v>2.48300004005432</c:v>
                </c:pt>
                <c:pt idx="625">
                  <c:v>2.4779999256134002</c:v>
                </c:pt>
                <c:pt idx="626">
                  <c:v>2.4900000095367401</c:v>
                </c:pt>
                <c:pt idx="627">
                  <c:v>2.4690001010894802</c:v>
                </c:pt>
                <c:pt idx="628">
                  <c:v>2.5009999275207502</c:v>
                </c:pt>
                <c:pt idx="629">
                  <c:v>2.7149999141693102</c:v>
                </c:pt>
                <c:pt idx="630">
                  <c:v>2.6449999809265101</c:v>
                </c:pt>
                <c:pt idx="631">
                  <c:v>2.6300001144409202</c:v>
                </c:pt>
                <c:pt idx="632">
                  <c:v>2.6800000667571999</c:v>
                </c:pt>
                <c:pt idx="633">
                  <c:v>2.5739998817443799</c:v>
                </c:pt>
                <c:pt idx="634">
                  <c:v>2.6010000705718999</c:v>
                </c:pt>
                <c:pt idx="635">
                  <c:v>2.5559999942779501</c:v>
                </c:pt>
                <c:pt idx="636">
                  <c:v>2.53200006484985</c:v>
                </c:pt>
                <c:pt idx="637">
                  <c:v>2.4909999370575</c:v>
                </c:pt>
                <c:pt idx="638">
                  <c:v>2.5339999198913601</c:v>
                </c:pt>
                <c:pt idx="639">
                  <c:v>2.4909999370575</c:v>
                </c:pt>
                <c:pt idx="640">
                  <c:v>2.4879999160766602</c:v>
                </c:pt>
                <c:pt idx="641">
                  <c:v>2.5160000324249299</c:v>
                </c:pt>
                <c:pt idx="642">
                  <c:v>2.5880000591278098</c:v>
                </c:pt>
                <c:pt idx="643">
                  <c:v>2.6070001125335698</c:v>
                </c:pt>
                <c:pt idx="644">
                  <c:v>2.5610001087188698</c:v>
                </c:pt>
                <c:pt idx="645">
                  <c:v>2.58500003814697</c:v>
                </c:pt>
                <c:pt idx="646">
                  <c:v>2.6029999256134002</c:v>
                </c:pt>
                <c:pt idx="647">
                  <c:v>2.59299993515015</c:v>
                </c:pt>
                <c:pt idx="648">
                  <c:v>2.72300004959106</c:v>
                </c:pt>
                <c:pt idx="649">
                  <c:v>2.60199999809265</c:v>
                </c:pt>
                <c:pt idx="650">
                  <c:v>2.6400001049041699</c:v>
                </c:pt>
                <c:pt idx="651">
                  <c:v>2.64199995994568</c:v>
                </c:pt>
                <c:pt idx="652">
                  <c:v>2.5999999046325701</c:v>
                </c:pt>
                <c:pt idx="653">
                  <c:v>2.5869998931884801</c:v>
                </c:pt>
                <c:pt idx="654">
                  <c:v>2.5799999237060498</c:v>
                </c:pt>
                <c:pt idx="655">
                  <c:v>2.6050000190734899</c:v>
                </c:pt>
                <c:pt idx="656">
                  <c:v>2.7149999141693102</c:v>
                </c:pt>
                <c:pt idx="657">
                  <c:v>2.7119998931884801</c:v>
                </c:pt>
                <c:pt idx="658">
                  <c:v>2.7550001144409202</c:v>
                </c:pt>
                <c:pt idx="659">
                  <c:v>2.8289999961853001</c:v>
                </c:pt>
                <c:pt idx="660">
                  <c:v>2.8840000629425</c:v>
                </c:pt>
                <c:pt idx="661">
                  <c:v>2.8139998912811302</c:v>
                </c:pt>
                <c:pt idx="662">
                  <c:v>2.8550000190734899</c:v>
                </c:pt>
                <c:pt idx="663">
                  <c:v>2.90100002288818</c:v>
                </c:pt>
                <c:pt idx="664">
                  <c:v>2.8180000782012899</c:v>
                </c:pt>
                <c:pt idx="665">
                  <c:v>2.8050000667571999</c:v>
                </c:pt>
                <c:pt idx="666">
                  <c:v>2.7209999561309801</c:v>
                </c:pt>
                <c:pt idx="667">
                  <c:v>2.78200006484985</c:v>
                </c:pt>
                <c:pt idx="668">
                  <c:v>2.7509999275207502</c:v>
                </c:pt>
                <c:pt idx="669">
                  <c:v>2.7490000724792498</c:v>
                </c:pt>
                <c:pt idx="670">
                  <c:v>2.84800004959106</c:v>
                </c:pt>
                <c:pt idx="671">
                  <c:v>2.8970000743865998</c:v>
                </c:pt>
                <c:pt idx="672">
                  <c:v>2.9790000915527299</c:v>
                </c:pt>
                <c:pt idx="673">
                  <c:v>2.93799996376038</c:v>
                </c:pt>
                <c:pt idx="674">
                  <c:v>2.8970000743865998</c:v>
                </c:pt>
                <c:pt idx="675">
                  <c:v>2.9590001106262198</c:v>
                </c:pt>
                <c:pt idx="676">
                  <c:v>2.9200000762939502</c:v>
                </c:pt>
                <c:pt idx="677">
                  <c:v>2.90700006484985</c:v>
                </c:pt>
                <c:pt idx="678">
                  <c:v>2.89800000190735</c:v>
                </c:pt>
                <c:pt idx="679">
                  <c:v>2.8740000724792498</c:v>
                </c:pt>
                <c:pt idx="680">
                  <c:v>2.8529999256134002</c:v>
                </c:pt>
                <c:pt idx="681">
                  <c:v>2.7079999446868901</c:v>
                </c:pt>
                <c:pt idx="682">
                  <c:v>2.7479999065399201</c:v>
                </c:pt>
                <c:pt idx="683">
                  <c:v>2.7320001125335698</c:v>
                </c:pt>
                <c:pt idx="684">
                  <c:v>2.71399998664856</c:v>
                </c:pt>
                <c:pt idx="685">
                  <c:v>2.6530001163482702</c:v>
                </c:pt>
                <c:pt idx="686">
                  <c:v>2.6140000820159899</c:v>
                </c:pt>
                <c:pt idx="687">
                  <c:v>2.6429998874664302</c:v>
                </c:pt>
                <c:pt idx="688">
                  <c:v>2.6189999580383301</c:v>
                </c:pt>
                <c:pt idx="689">
                  <c:v>2.6150000095367401</c:v>
                </c:pt>
                <c:pt idx="690">
                  <c:v>2.6459999084472701</c:v>
                </c:pt>
                <c:pt idx="691">
                  <c:v>2.6259999275207502</c:v>
                </c:pt>
                <c:pt idx="692">
                  <c:v>2.6059999465942401</c:v>
                </c:pt>
                <c:pt idx="693">
                  <c:v>2.65199995040894</c:v>
                </c:pt>
                <c:pt idx="694">
                  <c:v>2.6340000629425</c:v>
                </c:pt>
                <c:pt idx="695">
                  <c:v>2.6359999179840101</c:v>
                </c:pt>
                <c:pt idx="696">
                  <c:v>2.6500000953674299</c:v>
                </c:pt>
                <c:pt idx="697">
                  <c:v>2.6849999427795401</c:v>
                </c:pt>
                <c:pt idx="698">
                  <c:v>2.6819999217987101</c:v>
                </c:pt>
                <c:pt idx="699">
                  <c:v>2.69099998474121</c:v>
                </c:pt>
                <c:pt idx="700">
                  <c:v>2.7200000286102299</c:v>
                </c:pt>
                <c:pt idx="701">
                  <c:v>2.6710000038146999</c:v>
                </c:pt>
                <c:pt idx="702">
                  <c:v>2.5869998931884801</c:v>
                </c:pt>
                <c:pt idx="703">
                  <c:v>2.58899998664856</c:v>
                </c:pt>
                <c:pt idx="704">
                  <c:v>2.6089999675750701</c:v>
                </c:pt>
                <c:pt idx="705">
                  <c:v>2.5120000839233398</c:v>
                </c:pt>
                <c:pt idx="706">
                  <c:v>2.4849998950958301</c:v>
                </c:pt>
                <c:pt idx="707">
                  <c:v>2.5220000743865998</c:v>
                </c:pt>
                <c:pt idx="708">
                  <c:v>2.5030000209808301</c:v>
                </c:pt>
                <c:pt idx="709">
                  <c:v>2.5120000839233398</c:v>
                </c:pt>
                <c:pt idx="710">
                  <c:v>2.5069999694824201</c:v>
                </c:pt>
                <c:pt idx="711">
                  <c:v>2.52699995040894</c:v>
                </c:pt>
                <c:pt idx="712">
                  <c:v>2.5420000553131099</c:v>
                </c:pt>
                <c:pt idx="713">
                  <c:v>2.6199998855590798</c:v>
                </c:pt>
                <c:pt idx="714">
                  <c:v>2.60199999809265</c:v>
                </c:pt>
                <c:pt idx="715">
                  <c:v>2.6619999408721902</c:v>
                </c:pt>
                <c:pt idx="716">
                  <c:v>2.6400001049041699</c:v>
                </c:pt>
                <c:pt idx="717">
                  <c:v>2.6129999160766602</c:v>
                </c:pt>
                <c:pt idx="718">
                  <c:v>2.74600005149841</c:v>
                </c:pt>
                <c:pt idx="719">
                  <c:v>2.7509999275207502</c:v>
                </c:pt>
                <c:pt idx="720">
                  <c:v>2.7679998874664302</c:v>
                </c:pt>
                <c:pt idx="721">
                  <c:v>2.7249999046325701</c:v>
                </c:pt>
                <c:pt idx="722">
                  <c:v>2.7019999027252202</c:v>
                </c:pt>
                <c:pt idx="723">
                  <c:v>2.7090001106262198</c:v>
                </c:pt>
                <c:pt idx="724">
                  <c:v>2.67799997329712</c:v>
                </c:pt>
                <c:pt idx="725">
                  <c:v>2.7119998931884801</c:v>
                </c:pt>
                <c:pt idx="726">
                  <c:v>2.7920000553131099</c:v>
                </c:pt>
                <c:pt idx="727">
                  <c:v>2.7839999198913601</c:v>
                </c:pt>
                <c:pt idx="728">
                  <c:v>2.7520000934600799</c:v>
                </c:pt>
                <c:pt idx="729">
                  <c:v>2.7409999370575</c:v>
                </c:pt>
                <c:pt idx="730">
                  <c:v>2.6960000991821298</c:v>
                </c:pt>
                <c:pt idx="731">
                  <c:v>2.7360000610351598</c:v>
                </c:pt>
                <c:pt idx="732">
                  <c:v>2.7409999370575</c:v>
                </c:pt>
                <c:pt idx="733">
                  <c:v>2.8010001182556201</c:v>
                </c:pt>
                <c:pt idx="734">
                  <c:v>2.7750000953674299</c:v>
                </c:pt>
                <c:pt idx="735">
                  <c:v>2.8410000801086399</c:v>
                </c:pt>
                <c:pt idx="736">
                  <c:v>2.86199998855591</c:v>
                </c:pt>
                <c:pt idx="737">
                  <c:v>2.8829998970031698</c:v>
                </c:pt>
                <c:pt idx="738">
                  <c:v>2.8570001125335698</c:v>
                </c:pt>
                <c:pt idx="739">
                  <c:v>2.7969999313354501</c:v>
                </c:pt>
                <c:pt idx="740">
                  <c:v>2.8440001010894802</c:v>
                </c:pt>
                <c:pt idx="741">
                  <c:v>2.8770000934600799</c:v>
                </c:pt>
                <c:pt idx="742">
                  <c:v>2.8680000305175799</c:v>
                </c:pt>
                <c:pt idx="743">
                  <c:v>2.8770000934600799</c:v>
                </c:pt>
                <c:pt idx="744">
                  <c:v>2.84299993515015</c:v>
                </c:pt>
                <c:pt idx="745">
                  <c:v>2.8849999904632599</c:v>
                </c:pt>
                <c:pt idx="746">
                  <c:v>2.9249999523162802</c:v>
                </c:pt>
                <c:pt idx="747">
                  <c:v>2.8870000839233398</c:v>
                </c:pt>
                <c:pt idx="748">
                  <c:v>2.9289999008178702</c:v>
                </c:pt>
                <c:pt idx="749">
                  <c:v>2.98300004005432</c:v>
                </c:pt>
                <c:pt idx="750">
                  <c:v>2.9900000095367401</c:v>
                </c:pt>
                <c:pt idx="751">
                  <c:v>3.0060000419616699</c:v>
                </c:pt>
                <c:pt idx="752">
                  <c:v>2.9760000705718999</c:v>
                </c:pt>
                <c:pt idx="753">
                  <c:v>3.02600002288818</c:v>
                </c:pt>
                <c:pt idx="754">
                  <c:v>2.9849998950958301</c:v>
                </c:pt>
                <c:pt idx="755">
                  <c:v>2.9949998855590798</c:v>
                </c:pt>
                <c:pt idx="756">
                  <c:v>2.9609999656677202</c:v>
                </c:pt>
                <c:pt idx="757">
                  <c:v>2.93700003623962</c:v>
                </c:pt>
                <c:pt idx="758">
                  <c:v>2.9930000305175799</c:v>
                </c:pt>
                <c:pt idx="759">
                  <c:v>2.9630000591278098</c:v>
                </c:pt>
                <c:pt idx="760">
                  <c:v>2.8599998950958301</c:v>
                </c:pt>
                <c:pt idx="761">
                  <c:v>2.8269999027252202</c:v>
                </c:pt>
                <c:pt idx="762">
                  <c:v>2.8689999580383301</c:v>
                </c:pt>
                <c:pt idx="763">
                  <c:v>2.8840000629425</c:v>
                </c:pt>
                <c:pt idx="764">
                  <c:v>2.84299993515015</c:v>
                </c:pt>
                <c:pt idx="765">
                  <c:v>2.8269999027252202</c:v>
                </c:pt>
                <c:pt idx="766">
                  <c:v>2.8250000476837198</c:v>
                </c:pt>
                <c:pt idx="767">
                  <c:v>2.8599998950958301</c:v>
                </c:pt>
                <c:pt idx="768">
                  <c:v>2.77300000190735</c:v>
                </c:pt>
                <c:pt idx="769">
                  <c:v>2.7349998950958301</c:v>
                </c:pt>
                <c:pt idx="770">
                  <c:v>2.7660000324249299</c:v>
                </c:pt>
                <c:pt idx="771">
                  <c:v>2.74600005149841</c:v>
                </c:pt>
                <c:pt idx="772">
                  <c:v>2.6749999523162802</c:v>
                </c:pt>
                <c:pt idx="773">
                  <c:v>2.6930000782012899</c:v>
                </c:pt>
                <c:pt idx="774">
                  <c:v>2.6679999828338601</c:v>
                </c:pt>
                <c:pt idx="775">
                  <c:v>2.5810000896453902</c:v>
                </c:pt>
                <c:pt idx="776">
                  <c:v>2.6240000724792498</c:v>
                </c:pt>
                <c:pt idx="777">
                  <c:v>2.6670000553131099</c:v>
                </c:pt>
                <c:pt idx="778">
                  <c:v>2.7019999027252202</c:v>
                </c:pt>
                <c:pt idx="779">
                  <c:v>2.6749999523162802</c:v>
                </c:pt>
                <c:pt idx="780">
                  <c:v>2.67799997329712</c:v>
                </c:pt>
                <c:pt idx="781">
                  <c:v>2.7190001010894802</c:v>
                </c:pt>
                <c:pt idx="782">
                  <c:v>2.76300001144409</c:v>
                </c:pt>
                <c:pt idx="783">
                  <c:v>2.7360000610351598</c:v>
                </c:pt>
                <c:pt idx="784">
                  <c:v>2.74600005149841</c:v>
                </c:pt>
                <c:pt idx="785">
                  <c:v>2.7109999656677202</c:v>
                </c:pt>
                <c:pt idx="786">
                  <c:v>2.7339999675750701</c:v>
                </c:pt>
                <c:pt idx="787">
                  <c:v>2.75399994850159</c:v>
                </c:pt>
                <c:pt idx="788">
                  <c:v>2.7339999675750701</c:v>
                </c:pt>
                <c:pt idx="789">
                  <c:v>2.75</c:v>
                </c:pt>
                <c:pt idx="790">
                  <c:v>2.70099997520447</c:v>
                </c:pt>
                <c:pt idx="791">
                  <c:v>2.6730000972747798</c:v>
                </c:pt>
                <c:pt idx="792">
                  <c:v>2.64199995994568</c:v>
                </c:pt>
                <c:pt idx="793">
                  <c:v>2.6579999923706099</c:v>
                </c:pt>
                <c:pt idx="794">
                  <c:v>2.6070001125335698</c:v>
                </c:pt>
                <c:pt idx="795">
                  <c:v>2.69099998474121</c:v>
                </c:pt>
                <c:pt idx="796">
                  <c:v>2.6979999542236301</c:v>
                </c:pt>
                <c:pt idx="797">
                  <c:v>2.73699998855591</c:v>
                </c:pt>
                <c:pt idx="798">
                  <c:v>2.78999996185303</c:v>
                </c:pt>
                <c:pt idx="799">
                  <c:v>2.7839999198913601</c:v>
                </c:pt>
                <c:pt idx="800">
                  <c:v>2.7660000324249299</c:v>
                </c:pt>
                <c:pt idx="801">
                  <c:v>2.7260000705718999</c:v>
                </c:pt>
                <c:pt idx="802">
                  <c:v>2.6530001163482702</c:v>
                </c:pt>
                <c:pt idx="803">
                  <c:v>2.6449999809265101</c:v>
                </c:pt>
                <c:pt idx="804">
                  <c:v>2.6989998817443799</c:v>
                </c:pt>
                <c:pt idx="805">
                  <c:v>2.6809999942779501</c:v>
                </c:pt>
                <c:pt idx="806">
                  <c:v>2.7720000743865998</c:v>
                </c:pt>
                <c:pt idx="807">
                  <c:v>2.7750000953674299</c:v>
                </c:pt>
                <c:pt idx="808">
                  <c:v>2.75</c:v>
                </c:pt>
                <c:pt idx="809">
                  <c:v>2.73300004005432</c:v>
                </c:pt>
                <c:pt idx="810">
                  <c:v>2.7349998950958301</c:v>
                </c:pt>
                <c:pt idx="811">
                  <c:v>2.70099997520447</c:v>
                </c:pt>
                <c:pt idx="812">
                  <c:v>2.6719999313354501</c:v>
                </c:pt>
                <c:pt idx="813">
                  <c:v>2.7119998931884801</c:v>
                </c:pt>
                <c:pt idx="814">
                  <c:v>2.72300004959106</c:v>
                </c:pt>
                <c:pt idx="815">
                  <c:v>2.7590000629425</c:v>
                </c:pt>
                <c:pt idx="816">
                  <c:v>2.80299997329712</c:v>
                </c:pt>
                <c:pt idx="817">
                  <c:v>2.78999996185303</c:v>
                </c:pt>
                <c:pt idx="818">
                  <c:v>2.7260000705718999</c:v>
                </c:pt>
                <c:pt idx="819">
                  <c:v>2.6949999332428001</c:v>
                </c:pt>
                <c:pt idx="820">
                  <c:v>2.6809999942779501</c:v>
                </c:pt>
                <c:pt idx="821">
                  <c:v>2.68400001525879</c:v>
                </c:pt>
                <c:pt idx="822">
                  <c:v>2.6280000209808301</c:v>
                </c:pt>
                <c:pt idx="823">
                  <c:v>2.6189999580383301</c:v>
                </c:pt>
                <c:pt idx="824">
                  <c:v>2.6389999389648402</c:v>
                </c:pt>
                <c:pt idx="825">
                  <c:v>2.6280000209808301</c:v>
                </c:pt>
                <c:pt idx="826">
                  <c:v>2.6370000839233398</c:v>
                </c:pt>
                <c:pt idx="827">
                  <c:v>2.7209999561309801</c:v>
                </c:pt>
                <c:pt idx="828">
                  <c:v>2.7209999561309801</c:v>
                </c:pt>
                <c:pt idx="829">
                  <c:v>2.7260000705718999</c:v>
                </c:pt>
                <c:pt idx="830">
                  <c:v>2.6860001087188698</c:v>
                </c:pt>
                <c:pt idx="831">
                  <c:v>2.68799996376038</c:v>
                </c:pt>
                <c:pt idx="832">
                  <c:v>2.6659998893737802</c:v>
                </c:pt>
                <c:pt idx="833">
                  <c:v>2.6770000457763699</c:v>
                </c:pt>
                <c:pt idx="834">
                  <c:v>2.6949999332428001</c:v>
                </c:pt>
                <c:pt idx="835">
                  <c:v>2.64800000190735</c:v>
                </c:pt>
                <c:pt idx="836">
                  <c:v>2.6059999465942401</c:v>
                </c:pt>
                <c:pt idx="837">
                  <c:v>2.5910000801086399</c:v>
                </c:pt>
                <c:pt idx="838">
                  <c:v>2.6110000610351598</c:v>
                </c:pt>
                <c:pt idx="839">
                  <c:v>2.5950000286102299</c:v>
                </c:pt>
                <c:pt idx="840">
                  <c:v>2.5899999141693102</c:v>
                </c:pt>
                <c:pt idx="841">
                  <c:v>2.60199999809265</c:v>
                </c:pt>
                <c:pt idx="842">
                  <c:v>2.6229999065399201</c:v>
                </c:pt>
                <c:pt idx="843">
                  <c:v>2.6559998989105198</c:v>
                </c:pt>
                <c:pt idx="844">
                  <c:v>2.6180000305175799</c:v>
                </c:pt>
                <c:pt idx="845">
                  <c:v>2.5429999828338601</c:v>
                </c:pt>
                <c:pt idx="846">
                  <c:v>2.5020000934600799</c:v>
                </c:pt>
                <c:pt idx="847">
                  <c:v>2.5179998874664302</c:v>
                </c:pt>
                <c:pt idx="848">
                  <c:v>2.53600001335144</c:v>
                </c:pt>
                <c:pt idx="849">
                  <c:v>2.5090000629425</c:v>
                </c:pt>
                <c:pt idx="850">
                  <c:v>2.5369999408721902</c:v>
                </c:pt>
                <c:pt idx="851">
                  <c:v>2.5550000667571999</c:v>
                </c:pt>
                <c:pt idx="852">
                  <c:v>2.53600001335144</c:v>
                </c:pt>
                <c:pt idx="853">
                  <c:v>2.5179998874664302</c:v>
                </c:pt>
                <c:pt idx="854">
                  <c:v>2.43799996376038</c:v>
                </c:pt>
                <c:pt idx="855">
                  <c:v>2.44700002670288</c:v>
                </c:pt>
                <c:pt idx="856">
                  <c:v>2.4570000171661399</c:v>
                </c:pt>
                <c:pt idx="857">
                  <c:v>2.5339999198913601</c:v>
                </c:pt>
                <c:pt idx="858">
                  <c:v>2.59299993515015</c:v>
                </c:pt>
                <c:pt idx="859">
                  <c:v>2.6059999465942401</c:v>
                </c:pt>
                <c:pt idx="860">
                  <c:v>2.5840001106262198</c:v>
                </c:pt>
                <c:pt idx="861">
                  <c:v>2.5969998836517298</c:v>
                </c:pt>
                <c:pt idx="862">
                  <c:v>2.6129999160766602</c:v>
                </c:pt>
                <c:pt idx="863">
                  <c:v>2.6349999904632599</c:v>
                </c:pt>
                <c:pt idx="864">
                  <c:v>2.6400001049041699</c:v>
                </c:pt>
                <c:pt idx="865">
                  <c:v>2.5859999656677202</c:v>
                </c:pt>
                <c:pt idx="866">
                  <c:v>2.6040000915527299</c:v>
                </c:pt>
                <c:pt idx="867">
                  <c:v>2.5969998836517298</c:v>
                </c:pt>
                <c:pt idx="868">
                  <c:v>2.6549999713897701</c:v>
                </c:pt>
                <c:pt idx="869">
                  <c:v>2.6129999160766602</c:v>
                </c:pt>
                <c:pt idx="870">
                  <c:v>2.6219999790191699</c:v>
                </c:pt>
                <c:pt idx="871">
                  <c:v>2.6240000724792498</c:v>
                </c:pt>
                <c:pt idx="872">
                  <c:v>2.6229999065399201</c:v>
                </c:pt>
                <c:pt idx="873">
                  <c:v>2.5859999656677202</c:v>
                </c:pt>
                <c:pt idx="874">
                  <c:v>2.55900001525879</c:v>
                </c:pt>
                <c:pt idx="875">
                  <c:v>2.5250000953674299</c:v>
                </c:pt>
                <c:pt idx="876">
                  <c:v>2.53200006484985</c:v>
                </c:pt>
                <c:pt idx="877">
                  <c:v>2.5160000324249299</c:v>
                </c:pt>
                <c:pt idx="878">
                  <c:v>2.56299996376038</c:v>
                </c:pt>
                <c:pt idx="879">
                  <c:v>2.6280000209808301</c:v>
                </c:pt>
                <c:pt idx="880">
                  <c:v>2.64800000190735</c:v>
                </c:pt>
                <c:pt idx="881">
                  <c:v>2.6170001029968302</c:v>
                </c:pt>
                <c:pt idx="882">
                  <c:v>2.5650000572204599</c:v>
                </c:pt>
                <c:pt idx="883">
                  <c:v>2.5469999313354501</c:v>
                </c:pt>
                <c:pt idx="884">
                  <c:v>2.53200006484985</c:v>
                </c:pt>
                <c:pt idx="885">
                  <c:v>2.5199999809265101</c:v>
                </c:pt>
                <c:pt idx="886">
                  <c:v>2.54900002479553</c:v>
                </c:pt>
                <c:pt idx="887">
                  <c:v>2.54900002479553</c:v>
                </c:pt>
                <c:pt idx="888">
                  <c:v>2.5380001068115199</c:v>
                </c:pt>
                <c:pt idx="889">
                  <c:v>2.4749999046325701</c:v>
                </c:pt>
                <c:pt idx="890">
                  <c:v>2.4839999675750701</c:v>
                </c:pt>
                <c:pt idx="891">
                  <c:v>2.47399997711182</c:v>
                </c:pt>
                <c:pt idx="892">
                  <c:v>2.4660000801086399</c:v>
                </c:pt>
                <c:pt idx="893">
                  <c:v>2.46399998664856</c:v>
                </c:pt>
                <c:pt idx="894">
                  <c:v>2.5090000629425</c:v>
                </c:pt>
                <c:pt idx="895">
                  <c:v>2.4690001010894802</c:v>
                </c:pt>
                <c:pt idx="896">
                  <c:v>2.4909999370575</c:v>
                </c:pt>
                <c:pt idx="897">
                  <c:v>2.4619998931884801</c:v>
                </c:pt>
                <c:pt idx="898">
                  <c:v>2.5539999008178702</c:v>
                </c:pt>
                <c:pt idx="899">
                  <c:v>2.5559999942779501</c:v>
                </c:pt>
                <c:pt idx="900">
                  <c:v>2.5050001144409202</c:v>
                </c:pt>
                <c:pt idx="901">
                  <c:v>2.4909999370575</c:v>
                </c:pt>
                <c:pt idx="902">
                  <c:v>2.48300004005432</c:v>
                </c:pt>
                <c:pt idx="903">
                  <c:v>2.47399997711182</c:v>
                </c:pt>
                <c:pt idx="904">
                  <c:v>2.42400002479553</c:v>
                </c:pt>
                <c:pt idx="905">
                  <c:v>2.41499996185303</c:v>
                </c:pt>
                <c:pt idx="906">
                  <c:v>2.4200000762939502</c:v>
                </c:pt>
                <c:pt idx="907">
                  <c:v>2.4419999122619598</c:v>
                </c:pt>
                <c:pt idx="908">
                  <c:v>2.4130001068115199</c:v>
                </c:pt>
                <c:pt idx="909">
                  <c:v>2.4000000953674299</c:v>
                </c:pt>
                <c:pt idx="910">
                  <c:v>2.3450000286102299</c:v>
                </c:pt>
                <c:pt idx="911">
                  <c:v>2.3870000839233398</c:v>
                </c:pt>
                <c:pt idx="912">
                  <c:v>2.4049999713897701</c:v>
                </c:pt>
                <c:pt idx="913">
                  <c:v>2.4260001182556201</c:v>
                </c:pt>
                <c:pt idx="914">
                  <c:v>2.40700006484985</c:v>
                </c:pt>
                <c:pt idx="915">
                  <c:v>2.4030001163482702</c:v>
                </c:pt>
                <c:pt idx="916">
                  <c:v>2.3870000839233398</c:v>
                </c:pt>
                <c:pt idx="917">
                  <c:v>2.3910000324249299</c:v>
                </c:pt>
                <c:pt idx="918">
                  <c:v>2.3610000610351598</c:v>
                </c:pt>
                <c:pt idx="919">
                  <c:v>2.3340001106262198</c:v>
                </c:pt>
                <c:pt idx="920">
                  <c:v>2.34299993515015</c:v>
                </c:pt>
                <c:pt idx="921">
                  <c:v>2.4189999103546098</c:v>
                </c:pt>
                <c:pt idx="922">
                  <c:v>2.4100000858306898</c:v>
                </c:pt>
                <c:pt idx="923">
                  <c:v>2.4479999542236301</c:v>
                </c:pt>
                <c:pt idx="924">
                  <c:v>2.4609999656677202</c:v>
                </c:pt>
                <c:pt idx="925">
                  <c:v>2.4690001010894802</c:v>
                </c:pt>
                <c:pt idx="926">
                  <c:v>2.5</c:v>
                </c:pt>
                <c:pt idx="927">
                  <c:v>2.5339999198913601</c:v>
                </c:pt>
                <c:pt idx="928">
                  <c:v>2.5309998989105198</c:v>
                </c:pt>
                <c:pt idx="929">
                  <c:v>2.6140000820159899</c:v>
                </c:pt>
                <c:pt idx="930">
                  <c:v>2.5910000801086399</c:v>
                </c:pt>
                <c:pt idx="931">
                  <c:v>2.58899998664856</c:v>
                </c:pt>
                <c:pt idx="932">
                  <c:v>2.5999999046325701</c:v>
                </c:pt>
                <c:pt idx="933">
                  <c:v>2.62899994850159</c:v>
                </c:pt>
                <c:pt idx="934">
                  <c:v>2.5869998931884801</c:v>
                </c:pt>
                <c:pt idx="935">
                  <c:v>2.56599998474121</c:v>
                </c:pt>
                <c:pt idx="936">
                  <c:v>2.5350000858306898</c:v>
                </c:pt>
                <c:pt idx="937">
                  <c:v>2.5690000057220499</c:v>
                </c:pt>
                <c:pt idx="938">
                  <c:v>2.5109999179840101</c:v>
                </c:pt>
                <c:pt idx="939">
                  <c:v>2.5350000858306898</c:v>
                </c:pt>
                <c:pt idx="940">
                  <c:v>2.4909999370575</c:v>
                </c:pt>
                <c:pt idx="941">
                  <c:v>2.5079998970031698</c:v>
                </c:pt>
                <c:pt idx="942">
                  <c:v>2.4030001163482702</c:v>
                </c:pt>
                <c:pt idx="943">
                  <c:v>2.43799996376038</c:v>
                </c:pt>
                <c:pt idx="944">
                  <c:v>2.44700002670288</c:v>
                </c:pt>
                <c:pt idx="945">
                  <c:v>2.4249999523162802</c:v>
                </c:pt>
                <c:pt idx="946">
                  <c:v>2.3499999046325701</c:v>
                </c:pt>
                <c:pt idx="947">
                  <c:v>2.3299999237060498</c:v>
                </c:pt>
                <c:pt idx="948">
                  <c:v>2.3269999027252202</c:v>
                </c:pt>
                <c:pt idx="949">
                  <c:v>2.3069999217987101</c:v>
                </c:pt>
                <c:pt idx="950">
                  <c:v>2.28600001335144</c:v>
                </c:pt>
                <c:pt idx="951">
                  <c:v>2.2060000896453902</c:v>
                </c:pt>
                <c:pt idx="952">
                  <c:v>2.0899999141693102</c:v>
                </c:pt>
                <c:pt idx="953">
                  <c:v>2.1530001163482702</c:v>
                </c:pt>
                <c:pt idx="954">
                  <c:v>2.1989998817443799</c:v>
                </c:pt>
                <c:pt idx="955">
                  <c:v>2.1809999942779501</c:v>
                </c:pt>
                <c:pt idx="956">
                  <c:v>2.2079999446868901</c:v>
                </c:pt>
                <c:pt idx="957">
                  <c:v>2.2290000915527299</c:v>
                </c:pt>
                <c:pt idx="958">
                  <c:v>2.2750000953674299</c:v>
                </c:pt>
                <c:pt idx="959">
                  <c:v>2.27300000190735</c:v>
                </c:pt>
                <c:pt idx="960">
                  <c:v>2.2569999694824201</c:v>
                </c:pt>
                <c:pt idx="961">
                  <c:v>2.2839999198913601</c:v>
                </c:pt>
                <c:pt idx="962">
                  <c:v>2.3229999542236301</c:v>
                </c:pt>
                <c:pt idx="963">
                  <c:v>2.3050000667571999</c:v>
                </c:pt>
                <c:pt idx="964">
                  <c:v>2.33500003814697</c:v>
                </c:pt>
                <c:pt idx="965">
                  <c:v>2.34800004959106</c:v>
                </c:pt>
                <c:pt idx="966">
                  <c:v>2.3420000076293901</c:v>
                </c:pt>
                <c:pt idx="967">
                  <c:v>2.3499999046325701</c:v>
                </c:pt>
                <c:pt idx="968">
                  <c:v>2.375</c:v>
                </c:pt>
                <c:pt idx="969">
                  <c:v>2.31200003623962</c:v>
                </c:pt>
                <c:pt idx="970">
                  <c:v>2.3589999675750701</c:v>
                </c:pt>
                <c:pt idx="971">
                  <c:v>2.3599998950958301</c:v>
                </c:pt>
                <c:pt idx="972">
                  <c:v>2.3589999675750701</c:v>
                </c:pt>
                <c:pt idx="973">
                  <c:v>2.3469998836517298</c:v>
                </c:pt>
                <c:pt idx="974">
                  <c:v>2.3199999332428001</c:v>
                </c:pt>
                <c:pt idx="975">
                  <c:v>2.3399999141693102</c:v>
                </c:pt>
                <c:pt idx="976">
                  <c:v>2.32200002670288</c:v>
                </c:pt>
                <c:pt idx="977">
                  <c:v>2.3510000705718999</c:v>
                </c:pt>
                <c:pt idx="978">
                  <c:v>2.33500003814697</c:v>
                </c:pt>
                <c:pt idx="979">
                  <c:v>2.3150000572204599</c:v>
                </c:pt>
                <c:pt idx="980">
                  <c:v>2.3099999427795401</c:v>
                </c:pt>
                <c:pt idx="981">
                  <c:v>2.2599999904632599</c:v>
                </c:pt>
                <c:pt idx="982">
                  <c:v>2.2339999675750701</c:v>
                </c:pt>
                <c:pt idx="983">
                  <c:v>2.1940000057220499</c:v>
                </c:pt>
                <c:pt idx="984">
                  <c:v>2.21799993515015</c:v>
                </c:pt>
                <c:pt idx="985">
                  <c:v>2.2850000858306898</c:v>
                </c:pt>
                <c:pt idx="986">
                  <c:v>2.2869999408721902</c:v>
                </c:pt>
                <c:pt idx="987">
                  <c:v>2.2569999694824201</c:v>
                </c:pt>
                <c:pt idx="988">
                  <c:v>2.3069999217987101</c:v>
                </c:pt>
                <c:pt idx="989">
                  <c:v>2.2569999694824201</c:v>
                </c:pt>
                <c:pt idx="990">
                  <c:v>2.2200000286102299</c:v>
                </c:pt>
                <c:pt idx="991">
                  <c:v>2.1689999103546098</c:v>
                </c:pt>
                <c:pt idx="992">
                  <c:v>2.17799997329712</c:v>
                </c:pt>
                <c:pt idx="993">
                  <c:v>2.1029999256134002</c:v>
                </c:pt>
                <c:pt idx="994">
                  <c:v>2.1159999370575</c:v>
                </c:pt>
                <c:pt idx="995">
                  <c:v>2.0710000991821298</c:v>
                </c:pt>
                <c:pt idx="996">
                  <c:v>2.14800000190735</c:v>
                </c:pt>
                <c:pt idx="997">
                  <c:v>2.2039999961853001</c:v>
                </c:pt>
                <c:pt idx="998">
                  <c:v>2.1760001182556201</c:v>
                </c:pt>
                <c:pt idx="999">
                  <c:v>2.1619999408721902</c:v>
                </c:pt>
                <c:pt idx="1000">
                  <c:v>2.2569999694824201</c:v>
                </c:pt>
                <c:pt idx="1001">
                  <c:v>2.2639999389648402</c:v>
                </c:pt>
                <c:pt idx="1002">
                  <c:v>2.25</c:v>
                </c:pt>
                <c:pt idx="1003">
                  <c:v>2.2070000171661399</c:v>
                </c:pt>
                <c:pt idx="1004">
                  <c:v>2.1900000572204599</c:v>
                </c:pt>
                <c:pt idx="1005">
                  <c:v>2.1700000762939502</c:v>
                </c:pt>
                <c:pt idx="1006">
                  <c:v>2.1229999065399201</c:v>
                </c:pt>
                <c:pt idx="1007">
                  <c:v>2.0390000343322798</c:v>
                </c:pt>
                <c:pt idx="1008">
                  <c:v>1.9630000591278101</c:v>
                </c:pt>
                <c:pt idx="1009">
                  <c:v>1.9539999961853001</c:v>
                </c:pt>
                <c:pt idx="1010">
                  <c:v>2.0160000324249299</c:v>
                </c:pt>
                <c:pt idx="1011">
                  <c:v>1.9709999561309799</c:v>
                </c:pt>
                <c:pt idx="1012">
                  <c:v>1.9119999408721899</c:v>
                </c:pt>
                <c:pt idx="1013">
                  <c:v>1.8899999856948899</c:v>
                </c:pt>
                <c:pt idx="1014">
                  <c:v>1.8370000123977701</c:v>
                </c:pt>
                <c:pt idx="1015">
                  <c:v>1.7749999761581401</c:v>
                </c:pt>
                <c:pt idx="1016">
                  <c:v>1.8150000572204601</c:v>
                </c:pt>
                <c:pt idx="1017">
                  <c:v>1.807000041008</c:v>
                </c:pt>
                <c:pt idx="1018">
                  <c:v>1.85300004482269</c:v>
                </c:pt>
                <c:pt idx="1019">
                  <c:v>1.8960000276565601</c:v>
                </c:pt>
                <c:pt idx="1020">
                  <c:v>1.81700003147125</c:v>
                </c:pt>
                <c:pt idx="1021">
                  <c:v>1.8279999494552599</c:v>
                </c:pt>
                <c:pt idx="1022">
                  <c:v>1.82500004768372</c:v>
                </c:pt>
                <c:pt idx="1023">
                  <c:v>1.72399997711182</c:v>
                </c:pt>
                <c:pt idx="1024">
                  <c:v>1.7510000467300399</c:v>
                </c:pt>
                <c:pt idx="1025">
                  <c:v>1.67499995231628</c:v>
                </c:pt>
                <c:pt idx="1026">
                  <c:v>1.6729999780654901</c:v>
                </c:pt>
                <c:pt idx="1027">
                  <c:v>1.7799999713897701</c:v>
                </c:pt>
                <c:pt idx="1028">
                  <c:v>1.7970000505447401</c:v>
                </c:pt>
                <c:pt idx="1029">
                  <c:v>1.8150000572204601</c:v>
                </c:pt>
                <c:pt idx="1030">
                  <c:v>1.93799996376038</c:v>
                </c:pt>
                <c:pt idx="1031">
                  <c:v>1.9479999542236299</c:v>
                </c:pt>
                <c:pt idx="1032">
                  <c:v>1.99100005626678</c:v>
                </c:pt>
                <c:pt idx="1033">
                  <c:v>1.9880000352859499</c:v>
                </c:pt>
                <c:pt idx="1034">
                  <c:v>1.98599994182587</c:v>
                </c:pt>
                <c:pt idx="1035">
                  <c:v>2.0209999084472701</c:v>
                </c:pt>
                <c:pt idx="1036">
                  <c:v>2.1449999809265101</c:v>
                </c:pt>
                <c:pt idx="1037">
                  <c:v>2.06599998474121</c:v>
                </c:pt>
                <c:pt idx="1038">
                  <c:v>2.1129999160766602</c:v>
                </c:pt>
                <c:pt idx="1039">
                  <c:v>2.1329998970031698</c:v>
                </c:pt>
                <c:pt idx="1040">
                  <c:v>2.05900001525879</c:v>
                </c:pt>
                <c:pt idx="1041">
                  <c:v>1.9880000352859499</c:v>
                </c:pt>
                <c:pt idx="1042">
                  <c:v>1.96899998188019</c:v>
                </c:pt>
                <c:pt idx="1043">
                  <c:v>2.0160000324249299</c:v>
                </c:pt>
                <c:pt idx="1044">
                  <c:v>2.0020000934600799</c:v>
                </c:pt>
                <c:pt idx="1045">
                  <c:v>2.0840001106262198</c:v>
                </c:pt>
                <c:pt idx="1046">
                  <c:v>2.1219999790191699</c:v>
                </c:pt>
                <c:pt idx="1047">
                  <c:v>2.1229999065399201</c:v>
                </c:pt>
                <c:pt idx="1048">
                  <c:v>2.11199998855591</c:v>
                </c:pt>
                <c:pt idx="1049">
                  <c:v>2.2400000095367401</c:v>
                </c:pt>
                <c:pt idx="1050">
                  <c:v>2.1949999332428001</c:v>
                </c:pt>
                <c:pt idx="1051">
                  <c:v>2.1259999275207502</c:v>
                </c:pt>
                <c:pt idx="1052">
                  <c:v>2.1089999675750701</c:v>
                </c:pt>
                <c:pt idx="1053">
                  <c:v>2.0959999561309801</c:v>
                </c:pt>
                <c:pt idx="1054">
                  <c:v>2.11199998855591</c:v>
                </c:pt>
                <c:pt idx="1055">
                  <c:v>2.09800004959106</c:v>
                </c:pt>
                <c:pt idx="1056">
                  <c:v>2.0580000877380402</c:v>
                </c:pt>
                <c:pt idx="1057">
                  <c:v>1.95099997520447</c:v>
                </c:pt>
                <c:pt idx="1058">
                  <c:v>1.97699999809265</c:v>
                </c:pt>
                <c:pt idx="1059">
                  <c:v>1.9299999475479099</c:v>
                </c:pt>
                <c:pt idx="1060">
                  <c:v>1.91499996185303</c:v>
                </c:pt>
                <c:pt idx="1061">
                  <c:v>1.8780000209808301</c:v>
                </c:pt>
                <c:pt idx="1062">
                  <c:v>1.91999995708466</c:v>
                </c:pt>
                <c:pt idx="1063">
                  <c:v>2.0069999694824201</c:v>
                </c:pt>
                <c:pt idx="1064">
                  <c:v>1.9479999542236299</c:v>
                </c:pt>
                <c:pt idx="1065">
                  <c:v>1.9630000591278101</c:v>
                </c:pt>
                <c:pt idx="1066">
                  <c:v>1.93400001525879</c:v>
                </c:pt>
                <c:pt idx="1067">
                  <c:v>1.8680000305175799</c:v>
                </c:pt>
                <c:pt idx="1068">
                  <c:v>1.9040000438690201</c:v>
                </c:pt>
                <c:pt idx="1069">
                  <c:v>1.9040000438690201</c:v>
                </c:pt>
                <c:pt idx="1070">
                  <c:v>1.89300000667572</c:v>
                </c:pt>
                <c:pt idx="1071">
                  <c:v>1.8949999809265099</c:v>
                </c:pt>
                <c:pt idx="1072">
                  <c:v>1.9579999446868901</c:v>
                </c:pt>
                <c:pt idx="1073">
                  <c:v>1.95099997520447</c:v>
                </c:pt>
                <c:pt idx="1074">
                  <c:v>1.9390000104904199</c:v>
                </c:pt>
                <c:pt idx="1075">
                  <c:v>1.9040000438690201</c:v>
                </c:pt>
                <c:pt idx="1076">
                  <c:v>1.8999999761581401</c:v>
                </c:pt>
                <c:pt idx="1077">
                  <c:v>1.8780000209808301</c:v>
                </c:pt>
                <c:pt idx="1078">
                  <c:v>1.8500000238418599</c:v>
                </c:pt>
                <c:pt idx="1079">
                  <c:v>1.8949999809265099</c:v>
                </c:pt>
                <c:pt idx="1080">
                  <c:v>1.91600000858307</c:v>
                </c:pt>
                <c:pt idx="1081">
                  <c:v>1.9720000028610201</c:v>
                </c:pt>
                <c:pt idx="1082">
                  <c:v>1.94700002670288</c:v>
                </c:pt>
                <c:pt idx="1083">
                  <c:v>1.9170000553131099</c:v>
                </c:pt>
                <c:pt idx="1084">
                  <c:v>1.92400002479553</c:v>
                </c:pt>
                <c:pt idx="1085">
                  <c:v>1.97300004959106</c:v>
                </c:pt>
                <c:pt idx="1086">
                  <c:v>2.0350000858306898</c:v>
                </c:pt>
                <c:pt idx="1087">
                  <c:v>2.0460000038146999</c:v>
                </c:pt>
                <c:pt idx="1088">
                  <c:v>2.1170001029968302</c:v>
                </c:pt>
                <c:pt idx="1089">
                  <c:v>2.1349999904632599</c:v>
                </c:pt>
                <c:pt idx="1090">
                  <c:v>2.1760001182556201</c:v>
                </c:pt>
                <c:pt idx="1091">
                  <c:v>2.2400000095367401</c:v>
                </c:pt>
                <c:pt idx="1092">
                  <c:v>2.18400001525879</c:v>
                </c:pt>
                <c:pt idx="1093">
                  <c:v>2.1500000953674299</c:v>
                </c:pt>
                <c:pt idx="1094">
                  <c:v>2.2739999294281001</c:v>
                </c:pt>
                <c:pt idx="1095">
                  <c:v>2.2599999904632599</c:v>
                </c:pt>
                <c:pt idx="1096">
                  <c:v>2.28200006484985</c:v>
                </c:pt>
                <c:pt idx="1097">
                  <c:v>2.2390000820159899</c:v>
                </c:pt>
                <c:pt idx="1098">
                  <c:v>2.1410000324249299</c:v>
                </c:pt>
                <c:pt idx="1099">
                  <c:v>2.2279999256134002</c:v>
                </c:pt>
                <c:pt idx="1100">
                  <c:v>2.2620000839233398</c:v>
                </c:pt>
                <c:pt idx="1101">
                  <c:v>2.2509999275207502</c:v>
                </c:pt>
                <c:pt idx="1102">
                  <c:v>2.1849999427795401</c:v>
                </c:pt>
                <c:pt idx="1103">
                  <c:v>2.2149999141693102</c:v>
                </c:pt>
                <c:pt idx="1104">
                  <c:v>2.1370000839233398</c:v>
                </c:pt>
                <c:pt idx="1105">
                  <c:v>2.1349999904632599</c:v>
                </c:pt>
                <c:pt idx="1106">
                  <c:v>2.1300001144409202</c:v>
                </c:pt>
                <c:pt idx="1107">
                  <c:v>2.0950000286102299</c:v>
                </c:pt>
                <c:pt idx="1108">
                  <c:v>2.1919999122619598</c:v>
                </c:pt>
                <c:pt idx="1109">
                  <c:v>2.2660000324249299</c:v>
                </c:pt>
                <c:pt idx="1110">
                  <c:v>2.3659999370575</c:v>
                </c:pt>
                <c:pt idx="1111">
                  <c:v>2.3069999217987101</c:v>
                </c:pt>
                <c:pt idx="1112">
                  <c:v>2.40199995040894</c:v>
                </c:pt>
                <c:pt idx="1113">
                  <c:v>2.3810000419616699</c:v>
                </c:pt>
                <c:pt idx="1114">
                  <c:v>2.4170000553131099</c:v>
                </c:pt>
                <c:pt idx="1115">
                  <c:v>2.4779999256134002</c:v>
                </c:pt>
                <c:pt idx="1116">
                  <c:v>2.3829998970031698</c:v>
                </c:pt>
                <c:pt idx="1117">
                  <c:v>2.3849999904632599</c:v>
                </c:pt>
                <c:pt idx="1118">
                  <c:v>2.35800004005432</c:v>
                </c:pt>
                <c:pt idx="1119">
                  <c:v>2.3180000782012899</c:v>
                </c:pt>
                <c:pt idx="1120">
                  <c:v>2.3059999942779501</c:v>
                </c:pt>
                <c:pt idx="1121">
                  <c:v>2.3510000705718999</c:v>
                </c:pt>
                <c:pt idx="1122">
                  <c:v>2.26699995994568</c:v>
                </c:pt>
                <c:pt idx="1123">
                  <c:v>2.3599998950958301</c:v>
                </c:pt>
                <c:pt idx="1124">
                  <c:v>2.4089999198913601</c:v>
                </c:pt>
                <c:pt idx="1125">
                  <c:v>2.37100005149841</c:v>
                </c:pt>
                <c:pt idx="1126">
                  <c:v>2.3929998874664302</c:v>
                </c:pt>
                <c:pt idx="1127">
                  <c:v>2.4760000705718999</c:v>
                </c:pt>
                <c:pt idx="1128">
                  <c:v>2.3310000896453902</c:v>
                </c:pt>
                <c:pt idx="1129">
                  <c:v>2.33500003814697</c:v>
                </c:pt>
                <c:pt idx="1130">
                  <c:v>2.4179999828338601</c:v>
                </c:pt>
                <c:pt idx="1131">
                  <c:v>2.3929998874664302</c:v>
                </c:pt>
                <c:pt idx="1132">
                  <c:v>2.2780001163482702</c:v>
                </c:pt>
                <c:pt idx="1133">
                  <c:v>2.2309999465942401</c:v>
                </c:pt>
                <c:pt idx="1134">
                  <c:v>2.2060000896453902</c:v>
                </c:pt>
                <c:pt idx="1135">
                  <c:v>2.3010001182556201</c:v>
                </c:pt>
                <c:pt idx="1136">
                  <c:v>2.4170000553131099</c:v>
                </c:pt>
                <c:pt idx="1137">
                  <c:v>2.4300000667571999</c:v>
                </c:pt>
                <c:pt idx="1138">
                  <c:v>2.3989999294281001</c:v>
                </c:pt>
                <c:pt idx="1139">
                  <c:v>2.3499999046325701</c:v>
                </c:pt>
                <c:pt idx="1140">
                  <c:v>2.35199999809265</c:v>
                </c:pt>
                <c:pt idx="1141">
                  <c:v>2.34899997711182</c:v>
                </c:pt>
                <c:pt idx="1142">
                  <c:v>2.3719999790191699</c:v>
                </c:pt>
                <c:pt idx="1143">
                  <c:v>2.3399999141693102</c:v>
                </c:pt>
                <c:pt idx="1144">
                  <c:v>2.32200002670288</c:v>
                </c:pt>
                <c:pt idx="1145">
                  <c:v>2.27699995040894</c:v>
                </c:pt>
                <c:pt idx="1146">
                  <c:v>2.2709999084472701</c:v>
                </c:pt>
                <c:pt idx="1147">
                  <c:v>2.2279999256134002</c:v>
                </c:pt>
                <c:pt idx="1148">
                  <c:v>2.25</c:v>
                </c:pt>
                <c:pt idx="1149">
                  <c:v>2.2790000438690199</c:v>
                </c:pt>
                <c:pt idx="1150">
                  <c:v>2.2679998874664302</c:v>
                </c:pt>
                <c:pt idx="1151">
                  <c:v>2.2049999237060498</c:v>
                </c:pt>
                <c:pt idx="1152">
                  <c:v>2.1500000953674299</c:v>
                </c:pt>
                <c:pt idx="1153">
                  <c:v>2.2109999656677202</c:v>
                </c:pt>
                <c:pt idx="1154">
                  <c:v>2.2679998874664302</c:v>
                </c:pt>
                <c:pt idx="1155">
                  <c:v>2.2339999675750701</c:v>
                </c:pt>
                <c:pt idx="1156">
                  <c:v>2.1749999523162802</c:v>
                </c:pt>
                <c:pt idx="1157">
                  <c:v>2.2379999160766602</c:v>
                </c:pt>
                <c:pt idx="1158">
                  <c:v>2.1370000839233398</c:v>
                </c:pt>
                <c:pt idx="1159">
                  <c:v>2.1300001144409202</c:v>
                </c:pt>
                <c:pt idx="1160">
                  <c:v>2.1889998912811302</c:v>
                </c:pt>
                <c:pt idx="1161">
                  <c:v>2.1960000991821298</c:v>
                </c:pt>
                <c:pt idx="1162">
                  <c:v>2.1500000953674299</c:v>
                </c:pt>
                <c:pt idx="1163">
                  <c:v>2.1960000991821298</c:v>
                </c:pt>
                <c:pt idx="1164">
                  <c:v>2.12899994850159</c:v>
                </c:pt>
                <c:pt idx="1165">
                  <c:v>2.0840001106262198</c:v>
                </c:pt>
                <c:pt idx="1166">
                  <c:v>2.0539999008178702</c:v>
                </c:pt>
                <c:pt idx="1167">
                  <c:v>1.9969999790191699</c:v>
                </c:pt>
                <c:pt idx="1168">
                  <c:v>2.1329998970031698</c:v>
                </c:pt>
                <c:pt idx="1169">
                  <c:v>2.1719999313354501</c:v>
                </c:pt>
                <c:pt idx="1170">
                  <c:v>2.1679999828338601</c:v>
                </c:pt>
                <c:pt idx="1171">
                  <c:v>2.1860001087188698</c:v>
                </c:pt>
                <c:pt idx="1172">
                  <c:v>2.2000000476837198</c:v>
                </c:pt>
                <c:pt idx="1173">
                  <c:v>2.1719999313354501</c:v>
                </c:pt>
                <c:pt idx="1174">
                  <c:v>2.1930000782012899</c:v>
                </c:pt>
                <c:pt idx="1175">
                  <c:v>2.1679999828338601</c:v>
                </c:pt>
                <c:pt idx="1176">
                  <c:v>2.1280000209808301</c:v>
                </c:pt>
                <c:pt idx="1177">
                  <c:v>2.1940000057220499</c:v>
                </c:pt>
                <c:pt idx="1178">
                  <c:v>2.1809999942779501</c:v>
                </c:pt>
                <c:pt idx="1179">
                  <c:v>2.2219998836517298</c:v>
                </c:pt>
                <c:pt idx="1180">
                  <c:v>2.1830000877380402</c:v>
                </c:pt>
                <c:pt idx="1181">
                  <c:v>2.1800000667571999</c:v>
                </c:pt>
                <c:pt idx="1182">
                  <c:v>2.2809998989105198</c:v>
                </c:pt>
                <c:pt idx="1183">
                  <c:v>2.30299997329712</c:v>
                </c:pt>
                <c:pt idx="1184">
                  <c:v>2.2170000076293901</c:v>
                </c:pt>
                <c:pt idx="1185">
                  <c:v>2.1300001144409202</c:v>
                </c:pt>
                <c:pt idx="1186">
                  <c:v>2.21399998664856</c:v>
                </c:pt>
                <c:pt idx="1187">
                  <c:v>2.125</c:v>
                </c:pt>
                <c:pt idx="1188">
                  <c:v>2.1440000534057599</c:v>
                </c:pt>
                <c:pt idx="1189">
                  <c:v>2.1199998855590798</c:v>
                </c:pt>
                <c:pt idx="1190">
                  <c:v>2.1679999828338601</c:v>
                </c:pt>
                <c:pt idx="1191">
                  <c:v>2.0950000286102299</c:v>
                </c:pt>
                <c:pt idx="1192">
                  <c:v>2.0539999008178702</c:v>
                </c:pt>
                <c:pt idx="1193">
                  <c:v>2.0599999427795401</c:v>
                </c:pt>
                <c:pt idx="1194">
                  <c:v>2.0420000553131099</c:v>
                </c:pt>
                <c:pt idx="1195">
                  <c:v>1.9889999628067001</c:v>
                </c:pt>
                <c:pt idx="1196">
                  <c:v>2.0559999942779501</c:v>
                </c:pt>
                <c:pt idx="1197">
                  <c:v>2.0350000858306898</c:v>
                </c:pt>
                <c:pt idx="1198">
                  <c:v>2.06200003623962</c:v>
                </c:pt>
                <c:pt idx="1199">
                  <c:v>2.10800004005432</c:v>
                </c:pt>
                <c:pt idx="1200">
                  <c:v>2.09899997711182</c:v>
                </c:pt>
                <c:pt idx="1201">
                  <c:v>2.0899999141693102</c:v>
                </c:pt>
                <c:pt idx="1202">
                  <c:v>2.0550000667571999</c:v>
                </c:pt>
                <c:pt idx="1203">
                  <c:v>1.9809999465942401</c:v>
                </c:pt>
                <c:pt idx="1204">
                  <c:v>2.02300000190735</c:v>
                </c:pt>
                <c:pt idx="1205">
                  <c:v>2.02300000190735</c:v>
                </c:pt>
                <c:pt idx="1206">
                  <c:v>2.0280001163482702</c:v>
                </c:pt>
                <c:pt idx="1207">
                  <c:v>2.0710000991821298</c:v>
                </c:pt>
                <c:pt idx="1208">
                  <c:v>2.0299999713897701</c:v>
                </c:pt>
                <c:pt idx="1209">
                  <c:v>2.0250000953674299</c:v>
                </c:pt>
                <c:pt idx="1210">
                  <c:v>2.0829999446868901</c:v>
                </c:pt>
                <c:pt idx="1211">
                  <c:v>2.0580000877380402</c:v>
                </c:pt>
                <c:pt idx="1212">
                  <c:v>2.0280001163482702</c:v>
                </c:pt>
                <c:pt idx="1213">
                  <c:v>2.0920000076293901</c:v>
                </c:pt>
                <c:pt idx="1214">
                  <c:v>2.1730000972747798</c:v>
                </c:pt>
                <c:pt idx="1215">
                  <c:v>2.15100002288818</c:v>
                </c:pt>
                <c:pt idx="1216">
                  <c:v>2.18700003623962</c:v>
                </c:pt>
                <c:pt idx="1217">
                  <c:v>2.2200000286102299</c:v>
                </c:pt>
                <c:pt idx="1218">
                  <c:v>2.2300000190734899</c:v>
                </c:pt>
                <c:pt idx="1219">
                  <c:v>2.2449998855590798</c:v>
                </c:pt>
                <c:pt idx="1220">
                  <c:v>2.3329999446868901</c:v>
                </c:pt>
                <c:pt idx="1221">
                  <c:v>2.3420000076293901</c:v>
                </c:pt>
                <c:pt idx="1222">
                  <c:v>2.32200002670288</c:v>
                </c:pt>
                <c:pt idx="1223">
                  <c:v>2.3380000591278098</c:v>
                </c:pt>
                <c:pt idx="1224">
                  <c:v>2.3190000057220499</c:v>
                </c:pt>
                <c:pt idx="1225">
                  <c:v>2.2799999713897701</c:v>
                </c:pt>
                <c:pt idx="1226">
                  <c:v>2.27300000190735</c:v>
                </c:pt>
                <c:pt idx="1227">
                  <c:v>2.2609999179840101</c:v>
                </c:pt>
                <c:pt idx="1228">
                  <c:v>2.2690000534057599</c:v>
                </c:pt>
                <c:pt idx="1229">
                  <c:v>2.2479999065399201</c:v>
                </c:pt>
                <c:pt idx="1230">
                  <c:v>2.2620000839233398</c:v>
                </c:pt>
                <c:pt idx="1231">
                  <c:v>2.25</c:v>
                </c:pt>
                <c:pt idx="1232">
                  <c:v>2.2430000305175799</c:v>
                </c:pt>
                <c:pt idx="1233">
                  <c:v>2.2320001125335698</c:v>
                </c:pt>
                <c:pt idx="1234">
                  <c:v>2.2249999046325701</c:v>
                </c:pt>
                <c:pt idx="1235">
                  <c:v>2.21799993515015</c:v>
                </c:pt>
                <c:pt idx="1236">
                  <c:v>2.1549999713897701</c:v>
                </c:pt>
                <c:pt idx="1237">
                  <c:v>2.17799997329712</c:v>
                </c:pt>
                <c:pt idx="1238">
                  <c:v>2.3299999237060498</c:v>
                </c:pt>
                <c:pt idx="1239">
                  <c:v>2.2750000953674299</c:v>
                </c:pt>
                <c:pt idx="1240">
                  <c:v>2.2249999046325701</c:v>
                </c:pt>
                <c:pt idx="1241">
                  <c:v>2.2379999160766602</c:v>
                </c:pt>
                <c:pt idx="1242">
                  <c:v>2.2079999446868901</c:v>
                </c:pt>
                <c:pt idx="1243">
                  <c:v>2.2390000820159899</c:v>
                </c:pt>
                <c:pt idx="1244">
                  <c:v>2.1389999389648402</c:v>
                </c:pt>
                <c:pt idx="1245">
                  <c:v>2.2249999046325701</c:v>
                </c:pt>
                <c:pt idx="1246">
                  <c:v>2.2679998874664302</c:v>
                </c:pt>
                <c:pt idx="1247">
                  <c:v>2.2869999408721902</c:v>
                </c:pt>
                <c:pt idx="1248">
                  <c:v>2.2379999160766602</c:v>
                </c:pt>
                <c:pt idx="1249">
                  <c:v>2.1989998817443799</c:v>
                </c:pt>
                <c:pt idx="1250">
                  <c:v>2.19700002670288</c:v>
                </c:pt>
                <c:pt idx="1251">
                  <c:v>2.2390000820159899</c:v>
                </c:pt>
                <c:pt idx="1252">
                  <c:v>2.2639999389648402</c:v>
                </c:pt>
                <c:pt idx="1253">
                  <c:v>2.2430000305175799</c:v>
                </c:pt>
                <c:pt idx="1254">
                  <c:v>2.2249999046325701</c:v>
                </c:pt>
                <c:pt idx="1255">
                  <c:v>2.3069999217987101</c:v>
                </c:pt>
                <c:pt idx="1256">
                  <c:v>2.30299997329712</c:v>
                </c:pt>
                <c:pt idx="1257">
                  <c:v>2.2690000534057599</c:v>
                </c:pt>
                <c:pt idx="1258">
                  <c:v>2.2449998855590798</c:v>
                </c:pt>
                <c:pt idx="1259">
                  <c:v>2.2479999065399201</c:v>
                </c:pt>
                <c:pt idx="1260">
                  <c:v>2.1770000457763699</c:v>
                </c:pt>
                <c:pt idx="1261">
                  <c:v>2.1530001163482702</c:v>
                </c:pt>
                <c:pt idx="1262">
                  <c:v>2.1300001144409202</c:v>
                </c:pt>
                <c:pt idx="1263">
                  <c:v>2.1579999923706099</c:v>
                </c:pt>
                <c:pt idx="1264">
                  <c:v>2.10199999809265</c:v>
                </c:pt>
                <c:pt idx="1265">
                  <c:v>2.06599998474121</c:v>
                </c:pt>
                <c:pt idx="1266">
                  <c:v>2.09800004959106</c:v>
                </c:pt>
                <c:pt idx="1267">
                  <c:v>2.0329999923706099</c:v>
                </c:pt>
                <c:pt idx="1268">
                  <c:v>2.0350000858306898</c:v>
                </c:pt>
                <c:pt idx="1269">
                  <c:v>1.9839999675750699</c:v>
                </c:pt>
                <c:pt idx="1270">
                  <c:v>2.0190000534057599</c:v>
                </c:pt>
                <c:pt idx="1271">
                  <c:v>2.0480000972747798</c:v>
                </c:pt>
                <c:pt idx="1272">
                  <c:v>2.0220000743865998</c:v>
                </c:pt>
                <c:pt idx="1273">
                  <c:v>1.9939999580383301</c:v>
                </c:pt>
                <c:pt idx="1274">
                  <c:v>2.0009999275207502</c:v>
                </c:pt>
                <c:pt idx="1275">
                  <c:v>1.9850000143051101</c:v>
                </c:pt>
                <c:pt idx="1276">
                  <c:v>1.9309999942779501</c:v>
                </c:pt>
                <c:pt idx="1277">
                  <c:v>1.9659999608993499</c:v>
                </c:pt>
                <c:pt idx="1278">
                  <c:v>1.8639999628067001</c:v>
                </c:pt>
                <c:pt idx="1279">
                  <c:v>1.8810000419616699</c:v>
                </c:pt>
                <c:pt idx="1280">
                  <c:v>1.8639999628067001</c:v>
                </c:pt>
                <c:pt idx="1281">
                  <c:v>1.84800004959106</c:v>
                </c:pt>
                <c:pt idx="1282">
                  <c:v>1.7350000143051101</c:v>
                </c:pt>
                <c:pt idx="1283">
                  <c:v>1.7289999723434399</c:v>
                </c:pt>
                <c:pt idx="1284">
                  <c:v>1.70500004291534</c:v>
                </c:pt>
                <c:pt idx="1285">
                  <c:v>1.6440000534057599</c:v>
                </c:pt>
                <c:pt idx="1286">
                  <c:v>1.7480000257492101</c:v>
                </c:pt>
                <c:pt idx="1287">
                  <c:v>1.7779999971389799</c:v>
                </c:pt>
                <c:pt idx="1288">
                  <c:v>1.8190000057220499</c:v>
                </c:pt>
                <c:pt idx="1289">
                  <c:v>1.75899994373322</c:v>
                </c:pt>
                <c:pt idx="1290">
                  <c:v>1.7480000257492101</c:v>
                </c:pt>
                <c:pt idx="1291">
                  <c:v>1.7660000324249301</c:v>
                </c:pt>
                <c:pt idx="1292">
                  <c:v>1.74500000476837</c:v>
                </c:pt>
                <c:pt idx="1293">
                  <c:v>1.74199998378754</c:v>
                </c:pt>
                <c:pt idx="1294">
                  <c:v>1.69700002670288</c:v>
                </c:pt>
                <c:pt idx="1295">
                  <c:v>1.7619999647140501</c:v>
                </c:pt>
                <c:pt idx="1296">
                  <c:v>1.7400000095367401</c:v>
                </c:pt>
                <c:pt idx="1297">
                  <c:v>1.83399999141693</c:v>
                </c:pt>
                <c:pt idx="1298">
                  <c:v>1.84800004959106</c:v>
                </c:pt>
                <c:pt idx="1299">
                  <c:v>1.83000004291534</c:v>
                </c:pt>
                <c:pt idx="1300">
                  <c:v>1.88300001621246</c:v>
                </c:pt>
                <c:pt idx="1301">
                  <c:v>1.90199995040894</c:v>
                </c:pt>
                <c:pt idx="1302">
                  <c:v>1.8320000171661399</c:v>
                </c:pt>
                <c:pt idx="1303">
                  <c:v>1.89199995994568</c:v>
                </c:pt>
                <c:pt idx="1304">
                  <c:v>1.92900002002716</c:v>
                </c:pt>
                <c:pt idx="1305">
                  <c:v>1.97699999809265</c:v>
                </c:pt>
                <c:pt idx="1306">
                  <c:v>1.9630000591278101</c:v>
                </c:pt>
                <c:pt idx="1307">
                  <c:v>1.95899999141693</c:v>
                </c:pt>
                <c:pt idx="1308">
                  <c:v>1.93799996376038</c:v>
                </c:pt>
                <c:pt idx="1309">
                  <c:v>1.9029999971389799</c:v>
                </c:pt>
                <c:pt idx="1310">
                  <c:v>1.87100005149841</c:v>
                </c:pt>
                <c:pt idx="1311">
                  <c:v>1.9229999780654901</c:v>
                </c:pt>
                <c:pt idx="1312">
                  <c:v>1.9349999427795399</c:v>
                </c:pt>
                <c:pt idx="1313">
                  <c:v>1.875</c:v>
                </c:pt>
                <c:pt idx="1314">
                  <c:v>1.8999999761581401</c:v>
                </c:pt>
                <c:pt idx="1315">
                  <c:v>1.87000000476837</c:v>
                </c:pt>
                <c:pt idx="1316">
                  <c:v>1.8140000104904199</c:v>
                </c:pt>
                <c:pt idx="1317">
                  <c:v>1.83000004291534</c:v>
                </c:pt>
                <c:pt idx="1318">
                  <c:v>1.78600001335144</c:v>
                </c:pt>
                <c:pt idx="1319">
                  <c:v>1.7920000553131099</c:v>
                </c:pt>
                <c:pt idx="1320">
                  <c:v>1.7790000438690201</c:v>
                </c:pt>
                <c:pt idx="1321">
                  <c:v>1.72699999809265</c:v>
                </c:pt>
                <c:pt idx="1322">
                  <c:v>1.75499999523163</c:v>
                </c:pt>
                <c:pt idx="1323">
                  <c:v>1.69099998474121</c:v>
                </c:pt>
                <c:pt idx="1324">
                  <c:v>1.7200000286102299</c:v>
                </c:pt>
                <c:pt idx="1325">
                  <c:v>1.72399997711182</c:v>
                </c:pt>
                <c:pt idx="1326">
                  <c:v>1.78100001811981</c:v>
                </c:pt>
                <c:pt idx="1327">
                  <c:v>1.7619999647140501</c:v>
                </c:pt>
                <c:pt idx="1328">
                  <c:v>1.78100001811981</c:v>
                </c:pt>
                <c:pt idx="1329">
                  <c:v>1.7519999742507899</c:v>
                </c:pt>
                <c:pt idx="1330">
                  <c:v>1.77300000190735</c:v>
                </c:pt>
                <c:pt idx="1331">
                  <c:v>1.7829999923706099</c:v>
                </c:pt>
                <c:pt idx="1332">
                  <c:v>1.8539999723434399</c:v>
                </c:pt>
                <c:pt idx="1333">
                  <c:v>1.87000000476837</c:v>
                </c:pt>
                <c:pt idx="1334">
                  <c:v>1.88800001144409</c:v>
                </c:pt>
                <c:pt idx="1335">
                  <c:v>1.90199995040894</c:v>
                </c:pt>
                <c:pt idx="1336">
                  <c:v>1.9309999942779501</c:v>
                </c:pt>
                <c:pt idx="1337">
                  <c:v>1.8600000143051101</c:v>
                </c:pt>
                <c:pt idx="1338">
                  <c:v>1.8380000591278101</c:v>
                </c:pt>
                <c:pt idx="1339">
                  <c:v>1.8190000057220499</c:v>
                </c:pt>
                <c:pt idx="1340">
                  <c:v>1.8650000095367401</c:v>
                </c:pt>
                <c:pt idx="1341">
                  <c:v>1.79999995231628</c:v>
                </c:pt>
                <c:pt idx="1342">
                  <c:v>1.7840000391006501</c:v>
                </c:pt>
                <c:pt idx="1343">
                  <c:v>1.7469999790191699</c:v>
                </c:pt>
                <c:pt idx="1344">
                  <c:v>1.7790000438690201</c:v>
                </c:pt>
                <c:pt idx="1345">
                  <c:v>1.7599999904632599</c:v>
                </c:pt>
                <c:pt idx="1346">
                  <c:v>1.7599999904632599</c:v>
                </c:pt>
                <c:pt idx="1347">
                  <c:v>1.73699998855591</c:v>
                </c:pt>
                <c:pt idx="1348">
                  <c:v>1.7569999694824201</c:v>
                </c:pt>
                <c:pt idx="1349">
                  <c:v>1.70500004291534</c:v>
                </c:pt>
                <c:pt idx="1350">
                  <c:v>1.7530000209808301</c:v>
                </c:pt>
                <c:pt idx="1351">
                  <c:v>1.75899994373322</c:v>
                </c:pt>
                <c:pt idx="1352">
                  <c:v>1.87999999523163</c:v>
                </c:pt>
                <c:pt idx="1353">
                  <c:v>1.8450000286102299</c:v>
                </c:pt>
                <c:pt idx="1354">
                  <c:v>1.84899997711182</c:v>
                </c:pt>
                <c:pt idx="1355">
                  <c:v>1.8380000591278101</c:v>
                </c:pt>
                <c:pt idx="1356">
                  <c:v>1.8589999675750699</c:v>
                </c:pt>
                <c:pt idx="1357">
                  <c:v>1.87000000476837</c:v>
                </c:pt>
                <c:pt idx="1358">
                  <c:v>1.8229999542236299</c:v>
                </c:pt>
                <c:pt idx="1359">
                  <c:v>1.8509999513626101</c:v>
                </c:pt>
                <c:pt idx="1360">
                  <c:v>1.83399999141693</c:v>
                </c:pt>
                <c:pt idx="1361">
                  <c:v>1.8459999561309799</c:v>
                </c:pt>
                <c:pt idx="1362">
                  <c:v>1.8109999895095801</c:v>
                </c:pt>
                <c:pt idx="1363">
                  <c:v>1.7039999961853001</c:v>
                </c:pt>
                <c:pt idx="1364">
                  <c:v>1.72300004959106</c:v>
                </c:pt>
                <c:pt idx="1365">
                  <c:v>1.7130000591278101</c:v>
                </c:pt>
                <c:pt idx="1366">
                  <c:v>1.7059999704361</c:v>
                </c:pt>
                <c:pt idx="1367">
                  <c:v>1.6799999475479099</c:v>
                </c:pt>
                <c:pt idx="1368">
                  <c:v>1.63900005817413</c:v>
                </c:pt>
                <c:pt idx="1369">
                  <c:v>1.61600005626678</c:v>
                </c:pt>
                <c:pt idx="1370">
                  <c:v>1.61099994182587</c:v>
                </c:pt>
                <c:pt idx="1371">
                  <c:v>1.5959999561309799</c:v>
                </c:pt>
                <c:pt idx="1372">
                  <c:v>1.5640000104904199</c:v>
                </c:pt>
                <c:pt idx="1373">
                  <c:v>1.6180000305175799</c:v>
                </c:pt>
                <c:pt idx="1374">
                  <c:v>1.66999995708466</c:v>
                </c:pt>
                <c:pt idx="1375">
                  <c:v>1.69700002670288</c:v>
                </c:pt>
                <c:pt idx="1376">
                  <c:v>1.6849999427795399</c:v>
                </c:pt>
                <c:pt idx="1377">
                  <c:v>1.7389999628067001</c:v>
                </c:pt>
                <c:pt idx="1378">
                  <c:v>1.5789999961853001</c:v>
                </c:pt>
                <c:pt idx="1379">
                  <c:v>1.46000003814697</c:v>
                </c:pt>
                <c:pt idx="1380">
                  <c:v>1.4609999656677199</c:v>
                </c:pt>
                <c:pt idx="1381">
                  <c:v>1.47699999809265</c:v>
                </c:pt>
                <c:pt idx="1382">
                  <c:v>1.4880000352859499</c:v>
                </c:pt>
                <c:pt idx="1383">
                  <c:v>1.4559999704361</c:v>
                </c:pt>
                <c:pt idx="1384">
                  <c:v>1.36699998378754</c:v>
                </c:pt>
                <c:pt idx="1385">
                  <c:v>1.3849999904632599</c:v>
                </c:pt>
                <c:pt idx="1386">
                  <c:v>1.3869999647140501</c:v>
                </c:pt>
                <c:pt idx="1387">
                  <c:v>1.36600005626678</c:v>
                </c:pt>
                <c:pt idx="1388">
                  <c:v>1.43400001525879</c:v>
                </c:pt>
                <c:pt idx="1389">
                  <c:v>1.51300001144409</c:v>
                </c:pt>
                <c:pt idx="1390">
                  <c:v>1.46800005435944</c:v>
                </c:pt>
                <c:pt idx="1391">
                  <c:v>1.53100001811981</c:v>
                </c:pt>
                <c:pt idx="1392">
                  <c:v>1.59399998188019</c:v>
                </c:pt>
                <c:pt idx="1393">
                  <c:v>1.5870000123977701</c:v>
                </c:pt>
                <c:pt idx="1394">
                  <c:v>1.55799996852875</c:v>
                </c:pt>
                <c:pt idx="1395">
                  <c:v>1.58000004291534</c:v>
                </c:pt>
                <c:pt idx="1396">
                  <c:v>1.5650000572204601</c:v>
                </c:pt>
                <c:pt idx="1397">
                  <c:v>1.5700000524520901</c:v>
                </c:pt>
                <c:pt idx="1398">
                  <c:v>1.57099997997284</c:v>
                </c:pt>
                <c:pt idx="1399">
                  <c:v>1.56299996376038</c:v>
                </c:pt>
                <c:pt idx="1400">
                  <c:v>1.5149999856948899</c:v>
                </c:pt>
                <c:pt idx="1401">
                  <c:v>1.5110000371932999</c:v>
                </c:pt>
                <c:pt idx="1402">
                  <c:v>1.4579999446868901</c:v>
                </c:pt>
                <c:pt idx="1403">
                  <c:v>1.49600005149841</c:v>
                </c:pt>
                <c:pt idx="1404">
                  <c:v>1.5369999408721899</c:v>
                </c:pt>
                <c:pt idx="1405">
                  <c:v>1.5420000553131099</c:v>
                </c:pt>
                <c:pt idx="1406">
                  <c:v>1.5030000209808301</c:v>
                </c:pt>
                <c:pt idx="1407">
                  <c:v>1.5820000171661399</c:v>
                </c:pt>
                <c:pt idx="1408">
                  <c:v>1.5829999446868901</c:v>
                </c:pt>
                <c:pt idx="1409">
                  <c:v>1.54499995708466</c:v>
                </c:pt>
                <c:pt idx="1410">
                  <c:v>1.50899994373322</c:v>
                </c:pt>
                <c:pt idx="1411">
                  <c:v>1.5729999542236299</c:v>
                </c:pt>
                <c:pt idx="1412">
                  <c:v>1.5149999856948899</c:v>
                </c:pt>
                <c:pt idx="1413">
                  <c:v>1.55299997329712</c:v>
                </c:pt>
                <c:pt idx="1414">
                  <c:v>1.57599997520447</c:v>
                </c:pt>
                <c:pt idx="1415">
                  <c:v>1.5609999895095801</c:v>
                </c:pt>
                <c:pt idx="1416">
                  <c:v>1.53600001335144</c:v>
                </c:pt>
                <c:pt idx="1417">
                  <c:v>1.5779999494552599</c:v>
                </c:pt>
                <c:pt idx="1418">
                  <c:v>1.5390000343322801</c:v>
                </c:pt>
                <c:pt idx="1419">
                  <c:v>1.55299997329712</c:v>
                </c:pt>
                <c:pt idx="1420">
                  <c:v>1.55900001525879</c:v>
                </c:pt>
                <c:pt idx="1421">
                  <c:v>1.5770000219345099</c:v>
                </c:pt>
                <c:pt idx="1422">
                  <c:v>1.6349999904632599</c:v>
                </c:pt>
                <c:pt idx="1423">
                  <c:v>1.56599998474121</c:v>
                </c:pt>
                <c:pt idx="1424">
                  <c:v>1.5700000524520901</c:v>
                </c:pt>
                <c:pt idx="1425">
                  <c:v>1.567999958992</c:v>
                </c:pt>
                <c:pt idx="1426">
                  <c:v>1.5700000524520901</c:v>
                </c:pt>
                <c:pt idx="1427">
                  <c:v>1.5959999561309799</c:v>
                </c:pt>
                <c:pt idx="1428">
                  <c:v>1.5429999828338601</c:v>
                </c:pt>
                <c:pt idx="1429">
                  <c:v>1.54100000858307</c:v>
                </c:pt>
                <c:pt idx="1430">
                  <c:v>1.61600005626678</c:v>
                </c:pt>
                <c:pt idx="1431">
                  <c:v>1.6720000505447401</c:v>
                </c:pt>
                <c:pt idx="1432">
                  <c:v>1.6720000505447401</c:v>
                </c:pt>
                <c:pt idx="1433">
                  <c:v>1.7339999675750699</c:v>
                </c:pt>
                <c:pt idx="1434">
                  <c:v>1.6890000104904199</c:v>
                </c:pt>
                <c:pt idx="1435">
                  <c:v>1.7029999494552599</c:v>
                </c:pt>
                <c:pt idx="1436">
                  <c:v>1.70099997520447</c:v>
                </c:pt>
                <c:pt idx="1437">
                  <c:v>1.69599997997284</c:v>
                </c:pt>
                <c:pt idx="1438">
                  <c:v>1.68799996376038</c:v>
                </c:pt>
                <c:pt idx="1439">
                  <c:v>1.6679999828338601</c:v>
                </c:pt>
                <c:pt idx="1440">
                  <c:v>1.6319999694824201</c:v>
                </c:pt>
                <c:pt idx="1441">
                  <c:v>1.6150000095367401</c:v>
                </c:pt>
                <c:pt idx="1442">
                  <c:v>1.58899998664856</c:v>
                </c:pt>
                <c:pt idx="1443">
                  <c:v>1.5559999942779501</c:v>
                </c:pt>
                <c:pt idx="1444">
                  <c:v>1.56700003147125</c:v>
                </c:pt>
                <c:pt idx="1445">
                  <c:v>1.557000041008</c:v>
                </c:pt>
                <c:pt idx="1446">
                  <c:v>1.60800004005432</c:v>
                </c:pt>
                <c:pt idx="1447">
                  <c:v>1.6219999790191699</c:v>
                </c:pt>
                <c:pt idx="1448">
                  <c:v>1.68299996852875</c:v>
                </c:pt>
                <c:pt idx="1449">
                  <c:v>1.7159999608993499</c:v>
                </c:pt>
                <c:pt idx="1450">
                  <c:v>1.74199998378754</c:v>
                </c:pt>
                <c:pt idx="1451">
                  <c:v>1.73599994182587</c:v>
                </c:pt>
                <c:pt idx="1452">
                  <c:v>1.75899994373322</c:v>
                </c:pt>
                <c:pt idx="1453">
                  <c:v>1.7779999971389799</c:v>
                </c:pt>
                <c:pt idx="1454">
                  <c:v>1.7380000352859499</c:v>
                </c:pt>
                <c:pt idx="1455">
                  <c:v>1.7940000295639</c:v>
                </c:pt>
                <c:pt idx="1456">
                  <c:v>1.7660000324249301</c:v>
                </c:pt>
                <c:pt idx="1457">
                  <c:v>1.7489999532699601</c:v>
                </c:pt>
                <c:pt idx="1458">
                  <c:v>1.7519999742507899</c:v>
                </c:pt>
                <c:pt idx="1459">
                  <c:v>1.7469999790191699</c:v>
                </c:pt>
                <c:pt idx="1460">
                  <c:v>1.7400000095367401</c:v>
                </c:pt>
                <c:pt idx="1461">
                  <c:v>1.76300001144409</c:v>
                </c:pt>
                <c:pt idx="1462">
                  <c:v>1.75800001621246</c:v>
                </c:pt>
                <c:pt idx="1463">
                  <c:v>1.78999996185303</c:v>
                </c:pt>
                <c:pt idx="1464">
                  <c:v>1.84300005435944</c:v>
                </c:pt>
                <c:pt idx="1465">
                  <c:v>1.8450000286102299</c:v>
                </c:pt>
                <c:pt idx="1466">
                  <c:v>1.83399999141693</c:v>
                </c:pt>
                <c:pt idx="1467">
                  <c:v>1.8200000524520901</c:v>
                </c:pt>
                <c:pt idx="1468">
                  <c:v>1.79900002479553</c:v>
                </c:pt>
                <c:pt idx="1469">
                  <c:v>1.81200003623962</c:v>
                </c:pt>
                <c:pt idx="1470">
                  <c:v>1.7829999923706099</c:v>
                </c:pt>
                <c:pt idx="1471">
                  <c:v>1.8279999494552599</c:v>
                </c:pt>
                <c:pt idx="1472">
                  <c:v>1.86199998855591</c:v>
                </c:pt>
                <c:pt idx="1473">
                  <c:v>2.07200002670288</c:v>
                </c:pt>
                <c:pt idx="1474">
                  <c:v>2.1170001029968302</c:v>
                </c:pt>
                <c:pt idx="1475">
                  <c:v>2.2219998836517298</c:v>
                </c:pt>
                <c:pt idx="1476">
                  <c:v>2.2379999160766602</c:v>
                </c:pt>
                <c:pt idx="1477">
                  <c:v>2.22300004959106</c:v>
                </c:pt>
                <c:pt idx="1478">
                  <c:v>2.27600002288818</c:v>
                </c:pt>
                <c:pt idx="1479">
                  <c:v>2.33500003814697</c:v>
                </c:pt>
                <c:pt idx="1480">
                  <c:v>2.33899998664856</c:v>
                </c:pt>
                <c:pt idx="1481">
                  <c:v>2.3210000991821298</c:v>
                </c:pt>
                <c:pt idx="1482">
                  <c:v>2.3570001125335698</c:v>
                </c:pt>
                <c:pt idx="1483">
                  <c:v>2.3719999790191699</c:v>
                </c:pt>
                <c:pt idx="1484">
                  <c:v>2.3199999332428001</c:v>
                </c:pt>
                <c:pt idx="1485">
                  <c:v>2.3020000457763699</c:v>
                </c:pt>
                <c:pt idx="1486">
                  <c:v>2.3680000305175799</c:v>
                </c:pt>
                <c:pt idx="1487">
                  <c:v>2.44099998474121</c:v>
                </c:pt>
                <c:pt idx="1488">
                  <c:v>2.3900001049041699</c:v>
                </c:pt>
                <c:pt idx="1489">
                  <c:v>2.3870000839233398</c:v>
                </c:pt>
                <c:pt idx="1490">
                  <c:v>2.3959999084472701</c:v>
                </c:pt>
                <c:pt idx="1491">
                  <c:v>2.3469998836517298</c:v>
                </c:pt>
                <c:pt idx="1492">
                  <c:v>2.3870000839233398</c:v>
                </c:pt>
                <c:pt idx="1493">
                  <c:v>2.46399998664856</c:v>
                </c:pt>
                <c:pt idx="1494">
                  <c:v>2.4790000915527299</c:v>
                </c:pt>
                <c:pt idx="1495">
                  <c:v>2.4809999465942401</c:v>
                </c:pt>
                <c:pt idx="1496">
                  <c:v>2.5250000953674299</c:v>
                </c:pt>
                <c:pt idx="1497">
                  <c:v>2.5799999237060498</c:v>
                </c:pt>
                <c:pt idx="1498">
                  <c:v>2.5969998836517298</c:v>
                </c:pt>
                <c:pt idx="1499">
                  <c:v>2.5420000553131099</c:v>
                </c:pt>
                <c:pt idx="1500">
                  <c:v>2.5680000782012899</c:v>
                </c:pt>
                <c:pt idx="1501">
                  <c:v>2.5460000038146999</c:v>
                </c:pt>
                <c:pt idx="1502">
                  <c:v>2.55299997329712</c:v>
                </c:pt>
                <c:pt idx="1503">
                  <c:v>2.5429999828338601</c:v>
                </c:pt>
                <c:pt idx="1504">
                  <c:v>2.56299996376038</c:v>
                </c:pt>
                <c:pt idx="1505">
                  <c:v>2.5060000419616699</c:v>
                </c:pt>
                <c:pt idx="1506">
                  <c:v>2.47699999809265</c:v>
                </c:pt>
                <c:pt idx="1507">
                  <c:v>2.4460000991821298</c:v>
                </c:pt>
                <c:pt idx="1508">
                  <c:v>2.4500000476837198</c:v>
                </c:pt>
                <c:pt idx="1509">
                  <c:v>2.4519999027252202</c:v>
                </c:pt>
                <c:pt idx="1510">
                  <c:v>2.3680000305175799</c:v>
                </c:pt>
                <c:pt idx="1511">
                  <c:v>2.4179999828338601</c:v>
                </c:pt>
                <c:pt idx="1512">
                  <c:v>2.3759999275207502</c:v>
                </c:pt>
                <c:pt idx="1513">
                  <c:v>2.37899994850159</c:v>
                </c:pt>
                <c:pt idx="1514">
                  <c:v>2.3699998855590798</c:v>
                </c:pt>
                <c:pt idx="1515">
                  <c:v>2.3610000610351598</c:v>
                </c:pt>
                <c:pt idx="1516">
                  <c:v>2.3800001144409202</c:v>
                </c:pt>
                <c:pt idx="1517">
                  <c:v>2.3269999027252202</c:v>
                </c:pt>
                <c:pt idx="1518">
                  <c:v>2.3889999389648402</c:v>
                </c:pt>
                <c:pt idx="1519">
                  <c:v>2.4590001106262198</c:v>
                </c:pt>
                <c:pt idx="1520">
                  <c:v>2.4670000076293901</c:v>
                </c:pt>
                <c:pt idx="1521">
                  <c:v>2.4030001163482702</c:v>
                </c:pt>
                <c:pt idx="1522">
                  <c:v>2.4709999561309801</c:v>
                </c:pt>
                <c:pt idx="1523">
                  <c:v>2.52300000190735</c:v>
                </c:pt>
                <c:pt idx="1524">
                  <c:v>2.5079998970031698</c:v>
                </c:pt>
                <c:pt idx="1525">
                  <c:v>2.4809999465942401</c:v>
                </c:pt>
                <c:pt idx="1526">
                  <c:v>2.48300004005432</c:v>
                </c:pt>
                <c:pt idx="1527">
                  <c:v>2.45099997520447</c:v>
                </c:pt>
                <c:pt idx="1528">
                  <c:v>2.47399997711182</c:v>
                </c:pt>
                <c:pt idx="1529">
                  <c:v>2.4700000286102299</c:v>
                </c:pt>
                <c:pt idx="1530">
                  <c:v>2.4909999370575</c:v>
                </c:pt>
                <c:pt idx="1531">
                  <c:v>2.4130001068115199</c:v>
                </c:pt>
                <c:pt idx="1532">
                  <c:v>2.3889999389648402</c:v>
                </c:pt>
                <c:pt idx="1533">
                  <c:v>2.3510000705718999</c:v>
                </c:pt>
                <c:pt idx="1534">
                  <c:v>2.3949999809265101</c:v>
                </c:pt>
                <c:pt idx="1535">
                  <c:v>2.4089999198913601</c:v>
                </c:pt>
                <c:pt idx="1536">
                  <c:v>2.43400001525879</c:v>
                </c:pt>
                <c:pt idx="1537">
                  <c:v>2.4700000286102299</c:v>
                </c:pt>
                <c:pt idx="1538">
                  <c:v>2.5020000934600799</c:v>
                </c:pt>
                <c:pt idx="1539">
                  <c:v>2.4500000476837198</c:v>
                </c:pt>
                <c:pt idx="1540">
                  <c:v>2.4249999523162802</c:v>
                </c:pt>
                <c:pt idx="1541">
                  <c:v>2.4270000457763699</c:v>
                </c:pt>
                <c:pt idx="1542">
                  <c:v>2.4179999828338601</c:v>
                </c:pt>
                <c:pt idx="1543">
                  <c:v>2.38800001144409</c:v>
                </c:pt>
                <c:pt idx="1544">
                  <c:v>2.3169999122619598</c:v>
                </c:pt>
                <c:pt idx="1545">
                  <c:v>2.3689999580383301</c:v>
                </c:pt>
                <c:pt idx="1546">
                  <c:v>2.35800004005432</c:v>
                </c:pt>
                <c:pt idx="1547">
                  <c:v>2.4630000591278098</c:v>
                </c:pt>
                <c:pt idx="1548">
                  <c:v>2.4890000820159899</c:v>
                </c:pt>
                <c:pt idx="1549">
                  <c:v>2.4920001029968302</c:v>
                </c:pt>
                <c:pt idx="1550">
                  <c:v>2.4939999580383301</c:v>
                </c:pt>
                <c:pt idx="1551">
                  <c:v>2.5109999179840101</c:v>
                </c:pt>
                <c:pt idx="1552">
                  <c:v>2.5520000457763699</c:v>
                </c:pt>
                <c:pt idx="1553">
                  <c:v>2.59800004959106</c:v>
                </c:pt>
                <c:pt idx="1554">
                  <c:v>2.5820000171661399</c:v>
                </c:pt>
                <c:pt idx="1555">
                  <c:v>2.60800004005432</c:v>
                </c:pt>
                <c:pt idx="1556">
                  <c:v>2.5950000286102299</c:v>
                </c:pt>
                <c:pt idx="1557">
                  <c:v>2.5079998970031698</c:v>
                </c:pt>
                <c:pt idx="1558">
                  <c:v>2.5220000743865998</c:v>
                </c:pt>
                <c:pt idx="1559">
                  <c:v>2.5009999275207502</c:v>
                </c:pt>
                <c:pt idx="1560">
                  <c:v>2.47300004959106</c:v>
                </c:pt>
                <c:pt idx="1561">
                  <c:v>2.4360001087188698</c:v>
                </c:pt>
                <c:pt idx="1562">
                  <c:v>2.3959999084472701</c:v>
                </c:pt>
                <c:pt idx="1563">
                  <c:v>2.4179999828338601</c:v>
                </c:pt>
                <c:pt idx="1564">
                  <c:v>2.4000000953674299</c:v>
                </c:pt>
                <c:pt idx="1565">
                  <c:v>2.3729999065399201</c:v>
                </c:pt>
                <c:pt idx="1566">
                  <c:v>2.4089999198913601</c:v>
                </c:pt>
                <c:pt idx="1567">
                  <c:v>2.3859999179840101</c:v>
                </c:pt>
                <c:pt idx="1568">
                  <c:v>2.4159998893737802</c:v>
                </c:pt>
                <c:pt idx="1569">
                  <c:v>2.3959999084472701</c:v>
                </c:pt>
                <c:pt idx="1570">
                  <c:v>2.3499999046325701</c:v>
                </c:pt>
                <c:pt idx="1571">
                  <c:v>2.3499999046325701</c:v>
                </c:pt>
                <c:pt idx="1572">
                  <c:v>2.3570001125335698</c:v>
                </c:pt>
                <c:pt idx="1573">
                  <c:v>2.34299993515015</c:v>
                </c:pt>
                <c:pt idx="1574">
                  <c:v>2.3729999065399201</c:v>
                </c:pt>
                <c:pt idx="1575">
                  <c:v>2.3610000610351598</c:v>
                </c:pt>
                <c:pt idx="1576">
                  <c:v>2.2980000972747798</c:v>
                </c:pt>
                <c:pt idx="1577">
                  <c:v>2.2960000038146999</c:v>
                </c:pt>
                <c:pt idx="1578">
                  <c:v>2.2320001125335698</c:v>
                </c:pt>
                <c:pt idx="1579">
                  <c:v>2.2520000934600799</c:v>
                </c:pt>
                <c:pt idx="1580">
                  <c:v>2.1789999008178702</c:v>
                </c:pt>
                <c:pt idx="1581">
                  <c:v>2.2019999027252202</c:v>
                </c:pt>
                <c:pt idx="1582">
                  <c:v>2.2409999370575</c:v>
                </c:pt>
                <c:pt idx="1583">
                  <c:v>2.23699998855591</c:v>
                </c:pt>
                <c:pt idx="1584">
                  <c:v>2.27300000190735</c:v>
                </c:pt>
                <c:pt idx="1585">
                  <c:v>2.3269999027252202</c:v>
                </c:pt>
                <c:pt idx="1586">
                  <c:v>2.3110001087188698</c:v>
                </c:pt>
                <c:pt idx="1587">
                  <c:v>2.2960000038146999</c:v>
                </c:pt>
                <c:pt idx="1588">
                  <c:v>2.28200006484985</c:v>
                </c:pt>
                <c:pt idx="1589">
                  <c:v>2.3250000476837198</c:v>
                </c:pt>
                <c:pt idx="1590">
                  <c:v>2.2960000038146999</c:v>
                </c:pt>
                <c:pt idx="1591">
                  <c:v>2.30900001525879</c:v>
                </c:pt>
                <c:pt idx="1592">
                  <c:v>2.3559999465942401</c:v>
                </c:pt>
                <c:pt idx="1593">
                  <c:v>2.35199999809265</c:v>
                </c:pt>
                <c:pt idx="1594">
                  <c:v>2.3759999275207502</c:v>
                </c:pt>
                <c:pt idx="1595">
                  <c:v>2.40700006484985</c:v>
                </c:pt>
                <c:pt idx="1596">
                  <c:v>2.4140000343322798</c:v>
                </c:pt>
                <c:pt idx="1597">
                  <c:v>2.4000000953674299</c:v>
                </c:pt>
                <c:pt idx="1598">
                  <c:v>2.33500003814697</c:v>
                </c:pt>
                <c:pt idx="1599">
                  <c:v>2.3380000591278098</c:v>
                </c:pt>
                <c:pt idx="1600">
                  <c:v>2.3289999961853001</c:v>
                </c:pt>
                <c:pt idx="1601">
                  <c:v>2.2160000801086399</c:v>
                </c:pt>
                <c:pt idx="1602">
                  <c:v>2.23300004005432</c:v>
                </c:pt>
                <c:pt idx="1603">
                  <c:v>2.2449998855590798</c:v>
                </c:pt>
                <c:pt idx="1604">
                  <c:v>2.25399994850159</c:v>
                </c:pt>
                <c:pt idx="1605">
                  <c:v>2.2850000858306898</c:v>
                </c:pt>
                <c:pt idx="1606">
                  <c:v>2.2660000324249299</c:v>
                </c:pt>
                <c:pt idx="1607">
                  <c:v>2.2550001144409202</c:v>
                </c:pt>
                <c:pt idx="1608">
                  <c:v>2.25</c:v>
                </c:pt>
                <c:pt idx="1609">
                  <c:v>2.2170000076293901</c:v>
                </c:pt>
                <c:pt idx="1610">
                  <c:v>2.1960000991821298</c:v>
                </c:pt>
                <c:pt idx="1611">
                  <c:v>2.2170000076293901</c:v>
                </c:pt>
                <c:pt idx="1612">
                  <c:v>2.1589999198913601</c:v>
                </c:pt>
                <c:pt idx="1613">
                  <c:v>2.1819999217987101</c:v>
                </c:pt>
                <c:pt idx="1614">
                  <c:v>2.1470000743865998</c:v>
                </c:pt>
                <c:pt idx="1615">
                  <c:v>2.17799997329712</c:v>
                </c:pt>
                <c:pt idx="1616">
                  <c:v>2.1940000057220499</c:v>
                </c:pt>
                <c:pt idx="1617">
                  <c:v>2.1989998817443799</c:v>
                </c:pt>
                <c:pt idx="1618">
                  <c:v>2.2130000591278098</c:v>
                </c:pt>
                <c:pt idx="1619">
                  <c:v>2.2070000171661399</c:v>
                </c:pt>
                <c:pt idx="1620">
                  <c:v>2.13800001144409</c:v>
                </c:pt>
                <c:pt idx="1621">
                  <c:v>2.1619999408721902</c:v>
                </c:pt>
                <c:pt idx="1622">
                  <c:v>2.15700006484985</c:v>
                </c:pt>
                <c:pt idx="1623">
                  <c:v>2.1900000572204599</c:v>
                </c:pt>
                <c:pt idx="1624">
                  <c:v>2.1530001163482702</c:v>
                </c:pt>
                <c:pt idx="1625">
                  <c:v>2.1549999713897701</c:v>
                </c:pt>
                <c:pt idx="1626">
                  <c:v>2.1530001163482702</c:v>
                </c:pt>
                <c:pt idx="1627">
                  <c:v>2.1440000534057599</c:v>
                </c:pt>
                <c:pt idx="1628">
                  <c:v>2.1370000839233398</c:v>
                </c:pt>
                <c:pt idx="1629">
                  <c:v>2.1979999542236301</c:v>
                </c:pt>
                <c:pt idx="1630">
                  <c:v>2.2209999561309801</c:v>
                </c:pt>
                <c:pt idx="1631">
                  <c:v>2.26699995994568</c:v>
                </c:pt>
                <c:pt idx="1632">
                  <c:v>2.3020000457763699</c:v>
                </c:pt>
                <c:pt idx="1633">
                  <c:v>2.3459999561309801</c:v>
                </c:pt>
                <c:pt idx="1634">
                  <c:v>2.3340001106262198</c:v>
                </c:pt>
                <c:pt idx="1635">
                  <c:v>2.3699998855590798</c:v>
                </c:pt>
                <c:pt idx="1636">
                  <c:v>2.3929998874664302</c:v>
                </c:pt>
                <c:pt idx="1637">
                  <c:v>2.37100005149841</c:v>
                </c:pt>
                <c:pt idx="1638">
                  <c:v>2.36199998855591</c:v>
                </c:pt>
                <c:pt idx="1639">
                  <c:v>2.3269999027252202</c:v>
                </c:pt>
                <c:pt idx="1640">
                  <c:v>2.34800004959106</c:v>
                </c:pt>
                <c:pt idx="1641">
                  <c:v>2.3190000057220499</c:v>
                </c:pt>
                <c:pt idx="1642">
                  <c:v>2.30900001525879</c:v>
                </c:pt>
                <c:pt idx="1643">
                  <c:v>2.26300001144409</c:v>
                </c:pt>
                <c:pt idx="1644">
                  <c:v>2.2679998874664302</c:v>
                </c:pt>
                <c:pt idx="1645">
                  <c:v>2.2660000324249299</c:v>
                </c:pt>
                <c:pt idx="1646">
                  <c:v>2.2320001125335698</c:v>
                </c:pt>
                <c:pt idx="1647">
                  <c:v>2.25399994850159</c:v>
                </c:pt>
                <c:pt idx="1648">
                  <c:v>2.32599997520447</c:v>
                </c:pt>
                <c:pt idx="1649">
                  <c:v>2.28200006484985</c:v>
                </c:pt>
                <c:pt idx="1650">
                  <c:v>2.3099999427795401</c:v>
                </c:pt>
                <c:pt idx="1651">
                  <c:v>2.2890000343322798</c:v>
                </c:pt>
                <c:pt idx="1652">
                  <c:v>2.2920000553131099</c:v>
                </c:pt>
                <c:pt idx="1653">
                  <c:v>2.2509999275207502</c:v>
                </c:pt>
                <c:pt idx="1654">
                  <c:v>2.2620000839233398</c:v>
                </c:pt>
                <c:pt idx="1655">
                  <c:v>2.2279999256134002</c:v>
                </c:pt>
                <c:pt idx="1656">
                  <c:v>2.26699995994568</c:v>
                </c:pt>
                <c:pt idx="1657">
                  <c:v>2.2569999694824201</c:v>
                </c:pt>
                <c:pt idx="1658">
                  <c:v>2.2829999923706099</c:v>
                </c:pt>
                <c:pt idx="1659">
                  <c:v>2.2409999370575</c:v>
                </c:pt>
                <c:pt idx="1660">
                  <c:v>2.2119998931884801</c:v>
                </c:pt>
                <c:pt idx="1661">
                  <c:v>2.1889998912811302</c:v>
                </c:pt>
                <c:pt idx="1662">
                  <c:v>2.2190001010894802</c:v>
                </c:pt>
                <c:pt idx="1663">
                  <c:v>2.2660000324249299</c:v>
                </c:pt>
                <c:pt idx="1664">
                  <c:v>2.2260000705718999</c:v>
                </c:pt>
                <c:pt idx="1665">
                  <c:v>2.1989998817443799</c:v>
                </c:pt>
                <c:pt idx="1666">
                  <c:v>2.1940000057220499</c:v>
                </c:pt>
                <c:pt idx="1667">
                  <c:v>2.1800000667571999</c:v>
                </c:pt>
                <c:pt idx="1668">
                  <c:v>2.2149999141693102</c:v>
                </c:pt>
                <c:pt idx="1669">
                  <c:v>2.1710000038146999</c:v>
                </c:pt>
                <c:pt idx="1670">
                  <c:v>2.1940000057220499</c:v>
                </c:pt>
                <c:pt idx="1671">
                  <c:v>2.1689999103546098</c:v>
                </c:pt>
                <c:pt idx="1672">
                  <c:v>2.1589999198913601</c:v>
                </c:pt>
                <c:pt idx="1673">
                  <c:v>2.1359999179840101</c:v>
                </c:pt>
                <c:pt idx="1674">
                  <c:v>2.1429998874664302</c:v>
                </c:pt>
                <c:pt idx="1675">
                  <c:v>2.12100005149841</c:v>
                </c:pt>
                <c:pt idx="1676">
                  <c:v>2.15700006484985</c:v>
                </c:pt>
                <c:pt idx="1677">
                  <c:v>2.0699999332428001</c:v>
                </c:pt>
                <c:pt idx="1678">
                  <c:v>2.10800004005432</c:v>
                </c:pt>
                <c:pt idx="1679">
                  <c:v>2.0610001087188698</c:v>
                </c:pt>
                <c:pt idx="1680">
                  <c:v>2.0610001087188698</c:v>
                </c:pt>
                <c:pt idx="1681">
                  <c:v>2.125</c:v>
                </c:pt>
                <c:pt idx="1682">
                  <c:v>2.1710000038146999</c:v>
                </c:pt>
                <c:pt idx="1683">
                  <c:v>2.1949999332428001</c:v>
                </c:pt>
                <c:pt idx="1684">
                  <c:v>2.19700002670288</c:v>
                </c:pt>
                <c:pt idx="1685">
                  <c:v>2.2019999027252202</c:v>
                </c:pt>
                <c:pt idx="1686">
                  <c:v>2.2290000915527299</c:v>
                </c:pt>
                <c:pt idx="1687">
                  <c:v>2.2430000305175799</c:v>
                </c:pt>
                <c:pt idx="1688">
                  <c:v>2.27699995040894</c:v>
                </c:pt>
                <c:pt idx="1689">
                  <c:v>2.2780001163482702</c:v>
                </c:pt>
                <c:pt idx="1690">
                  <c:v>2.2620000839233398</c:v>
                </c:pt>
                <c:pt idx="1691">
                  <c:v>2.2200000286102299</c:v>
                </c:pt>
                <c:pt idx="1692">
                  <c:v>2.2290000915527299</c:v>
                </c:pt>
                <c:pt idx="1693">
                  <c:v>2.30900001525879</c:v>
                </c:pt>
                <c:pt idx="1694">
                  <c:v>2.30900001525879</c:v>
                </c:pt>
                <c:pt idx="1695">
                  <c:v>2.32599997520447</c:v>
                </c:pt>
                <c:pt idx="1696">
                  <c:v>2.3369998931884801</c:v>
                </c:pt>
                <c:pt idx="1697">
                  <c:v>2.3340001106262198</c:v>
                </c:pt>
                <c:pt idx="1698">
                  <c:v>2.3299999237060498</c:v>
                </c:pt>
                <c:pt idx="1699">
                  <c:v>2.3499999046325701</c:v>
                </c:pt>
                <c:pt idx="1700">
                  <c:v>2.3699998855590798</c:v>
                </c:pt>
                <c:pt idx="1701">
                  <c:v>2.3610000610351598</c:v>
                </c:pt>
                <c:pt idx="1702">
                  <c:v>2.3450000286102299</c:v>
                </c:pt>
                <c:pt idx="1703">
                  <c:v>2.3450000286102299</c:v>
                </c:pt>
                <c:pt idx="1704">
                  <c:v>2.3229999542236301</c:v>
                </c:pt>
                <c:pt idx="1705">
                  <c:v>2.2799999713897701</c:v>
                </c:pt>
                <c:pt idx="1706">
                  <c:v>2.3069999217987101</c:v>
                </c:pt>
                <c:pt idx="1707">
                  <c:v>2.2980000972747798</c:v>
                </c:pt>
                <c:pt idx="1708">
                  <c:v>2.33899998664856</c:v>
                </c:pt>
                <c:pt idx="1709">
                  <c:v>2.3210000991821298</c:v>
                </c:pt>
                <c:pt idx="1710">
                  <c:v>2.3810000419616699</c:v>
                </c:pt>
                <c:pt idx="1711">
                  <c:v>2.3759999275207502</c:v>
                </c:pt>
                <c:pt idx="1712">
                  <c:v>2.4059998989105198</c:v>
                </c:pt>
                <c:pt idx="1713">
                  <c:v>2.4440000057220499</c:v>
                </c:pt>
                <c:pt idx="1714">
                  <c:v>2.4519999027252202</c:v>
                </c:pt>
                <c:pt idx="1715">
                  <c:v>2.42799997329712</c:v>
                </c:pt>
                <c:pt idx="1716">
                  <c:v>2.3699998855590798</c:v>
                </c:pt>
                <c:pt idx="1717">
                  <c:v>2.3759999275207502</c:v>
                </c:pt>
                <c:pt idx="1718">
                  <c:v>2.3759999275207502</c:v>
                </c:pt>
                <c:pt idx="1719">
                  <c:v>2.3469998836517298</c:v>
                </c:pt>
                <c:pt idx="1720">
                  <c:v>2.34299993515015</c:v>
                </c:pt>
                <c:pt idx="1721">
                  <c:v>2.3199999332428001</c:v>
                </c:pt>
                <c:pt idx="1722">
                  <c:v>2.3069999217987101</c:v>
                </c:pt>
                <c:pt idx="1723">
                  <c:v>2.3250000476837198</c:v>
                </c:pt>
                <c:pt idx="1724">
                  <c:v>2.3310000896453902</c:v>
                </c:pt>
                <c:pt idx="1725">
                  <c:v>2.4000000953674299</c:v>
                </c:pt>
                <c:pt idx="1726">
                  <c:v>2.4000000953674299</c:v>
                </c:pt>
                <c:pt idx="1727">
                  <c:v>2.3810000419616699</c:v>
                </c:pt>
                <c:pt idx="1728">
                  <c:v>2.33500003814697</c:v>
                </c:pt>
                <c:pt idx="1729">
                  <c:v>2.3610000610351598</c:v>
                </c:pt>
                <c:pt idx="1730">
                  <c:v>2.3540000915527299</c:v>
                </c:pt>
                <c:pt idx="1731">
                  <c:v>2.3719999790191699</c:v>
                </c:pt>
                <c:pt idx="1732">
                  <c:v>2.3629999160766602</c:v>
                </c:pt>
                <c:pt idx="1733">
                  <c:v>2.32200002670288</c:v>
                </c:pt>
                <c:pt idx="1734">
                  <c:v>2.3399999141693102</c:v>
                </c:pt>
                <c:pt idx="1735">
                  <c:v>2.3280000686645499</c:v>
                </c:pt>
                <c:pt idx="1736">
                  <c:v>2.3380000591278098</c:v>
                </c:pt>
                <c:pt idx="1737">
                  <c:v>2.3759999275207502</c:v>
                </c:pt>
                <c:pt idx="1738">
                  <c:v>2.4170000553131099</c:v>
                </c:pt>
                <c:pt idx="1739">
                  <c:v>2.36199998855591</c:v>
                </c:pt>
                <c:pt idx="1740">
                  <c:v>2.37899994850159</c:v>
                </c:pt>
                <c:pt idx="1741">
                  <c:v>2.3559999465942401</c:v>
                </c:pt>
                <c:pt idx="1742">
                  <c:v>2.3299999237060498</c:v>
                </c:pt>
                <c:pt idx="1743">
                  <c:v>2.3759999275207502</c:v>
                </c:pt>
                <c:pt idx="1744">
                  <c:v>2.3829998970031698</c:v>
                </c:pt>
                <c:pt idx="1745">
                  <c:v>2.3849999904632599</c:v>
                </c:pt>
                <c:pt idx="1746">
                  <c:v>2.4030001163482702</c:v>
                </c:pt>
                <c:pt idx="1747">
                  <c:v>2.34899997711182</c:v>
                </c:pt>
                <c:pt idx="1748">
                  <c:v>2.3459999561309801</c:v>
                </c:pt>
                <c:pt idx="1749">
                  <c:v>2.3550000190734899</c:v>
                </c:pt>
                <c:pt idx="1750">
                  <c:v>2.39199995994568</c:v>
                </c:pt>
                <c:pt idx="1751">
                  <c:v>2.4630000591278098</c:v>
                </c:pt>
                <c:pt idx="1752">
                  <c:v>2.4969999790191699</c:v>
                </c:pt>
                <c:pt idx="1753">
                  <c:v>2.4809999465942401</c:v>
                </c:pt>
                <c:pt idx="1754">
                  <c:v>2.4849998950958301</c:v>
                </c:pt>
                <c:pt idx="1755">
                  <c:v>2.4670000076293901</c:v>
                </c:pt>
                <c:pt idx="1756">
                  <c:v>2.4140000343322798</c:v>
                </c:pt>
                <c:pt idx="1757">
                  <c:v>2.4319999217987101</c:v>
                </c:pt>
                <c:pt idx="1758">
                  <c:v>2.4049999713897701</c:v>
                </c:pt>
                <c:pt idx="1759">
                  <c:v>2.4649999141693102</c:v>
                </c:pt>
                <c:pt idx="1760">
                  <c:v>2.44700002670288</c:v>
                </c:pt>
                <c:pt idx="1761">
                  <c:v>2.4530000686645499</c:v>
                </c:pt>
                <c:pt idx="1762">
                  <c:v>2.4760000705718999</c:v>
                </c:pt>
                <c:pt idx="1763">
                  <c:v>2.4800000190734899</c:v>
                </c:pt>
                <c:pt idx="1764">
                  <c:v>2.5460000038146999</c:v>
                </c:pt>
                <c:pt idx="1765">
                  <c:v>2.5499999523162802</c:v>
                </c:pt>
                <c:pt idx="1766">
                  <c:v>2.5309998989105198</c:v>
                </c:pt>
                <c:pt idx="1767">
                  <c:v>2.5520000457763699</c:v>
                </c:pt>
                <c:pt idx="1768">
                  <c:v>2.5439999103546098</c:v>
                </c:pt>
                <c:pt idx="1769">
                  <c:v>2.5780000686645499</c:v>
                </c:pt>
                <c:pt idx="1770">
                  <c:v>2.6110000610351598</c:v>
                </c:pt>
                <c:pt idx="1771">
                  <c:v>2.6370000839233398</c:v>
                </c:pt>
                <c:pt idx="1772">
                  <c:v>2.66499996185303</c:v>
                </c:pt>
                <c:pt idx="1773">
                  <c:v>2.6240000724792498</c:v>
                </c:pt>
                <c:pt idx="1774">
                  <c:v>2.6540000438690199</c:v>
                </c:pt>
                <c:pt idx="1775">
                  <c:v>2.62100005149841</c:v>
                </c:pt>
                <c:pt idx="1776">
                  <c:v>2.6619999408721902</c:v>
                </c:pt>
                <c:pt idx="1777">
                  <c:v>2.6989998817443799</c:v>
                </c:pt>
                <c:pt idx="1778">
                  <c:v>2.7260000705718999</c:v>
                </c:pt>
                <c:pt idx="1779">
                  <c:v>2.7200000286102299</c:v>
                </c:pt>
                <c:pt idx="1780">
                  <c:v>2.77300000190735</c:v>
                </c:pt>
                <c:pt idx="1781">
                  <c:v>2.8540000915527299</c:v>
                </c:pt>
                <c:pt idx="1782">
                  <c:v>2.7939999103546098</c:v>
                </c:pt>
                <c:pt idx="1783">
                  <c:v>2.7679998874664302</c:v>
                </c:pt>
                <c:pt idx="1784">
                  <c:v>2.8440001010894802</c:v>
                </c:pt>
                <c:pt idx="1785">
                  <c:v>2.8510000705718999</c:v>
                </c:pt>
                <c:pt idx="1786">
                  <c:v>2.8289999961853001</c:v>
                </c:pt>
                <c:pt idx="1787">
                  <c:v>2.8570001125335698</c:v>
                </c:pt>
                <c:pt idx="1788">
                  <c:v>2.8399999141693102</c:v>
                </c:pt>
                <c:pt idx="1789">
                  <c:v>2.9130001068115199</c:v>
                </c:pt>
                <c:pt idx="1790">
                  <c:v>2.8910000324249299</c:v>
                </c:pt>
                <c:pt idx="1791">
                  <c:v>2.8770000934600799</c:v>
                </c:pt>
                <c:pt idx="1792">
                  <c:v>2.8929998874664302</c:v>
                </c:pt>
                <c:pt idx="1793">
                  <c:v>2.9430000782012899</c:v>
                </c:pt>
                <c:pt idx="1794">
                  <c:v>2.9170000553131099</c:v>
                </c:pt>
                <c:pt idx="1795">
                  <c:v>2.87100005149841</c:v>
                </c:pt>
                <c:pt idx="1796">
                  <c:v>2.8589999675750701</c:v>
                </c:pt>
                <c:pt idx="1797">
                  <c:v>2.9079999923706099</c:v>
                </c:pt>
                <c:pt idx="1798">
                  <c:v>2.8680000305175799</c:v>
                </c:pt>
                <c:pt idx="1799">
                  <c:v>2.8039999008178702</c:v>
                </c:pt>
                <c:pt idx="1800">
                  <c:v>2.8570001125335698</c:v>
                </c:pt>
                <c:pt idx="1801">
                  <c:v>2.8810000419616699</c:v>
                </c:pt>
                <c:pt idx="1802">
                  <c:v>2.8770000934600799</c:v>
                </c:pt>
                <c:pt idx="1803">
                  <c:v>2.8829998970031698</c:v>
                </c:pt>
                <c:pt idx="1804">
                  <c:v>2.8659999370575</c:v>
                </c:pt>
                <c:pt idx="1805">
                  <c:v>2.8940000534057599</c:v>
                </c:pt>
                <c:pt idx="1806">
                  <c:v>2.8699998855590798</c:v>
                </c:pt>
                <c:pt idx="1807">
                  <c:v>2.84800004959106</c:v>
                </c:pt>
                <c:pt idx="1808">
                  <c:v>2.8169999122619598</c:v>
                </c:pt>
                <c:pt idx="1809">
                  <c:v>2.82599997520447</c:v>
                </c:pt>
                <c:pt idx="1810">
                  <c:v>2.84800004959106</c:v>
                </c:pt>
                <c:pt idx="1811">
                  <c:v>2.8450000286102299</c:v>
                </c:pt>
                <c:pt idx="1812">
                  <c:v>2.87899994850159</c:v>
                </c:pt>
                <c:pt idx="1813">
                  <c:v>2.90700006484985</c:v>
                </c:pt>
                <c:pt idx="1814">
                  <c:v>2.8320000171661399</c:v>
                </c:pt>
                <c:pt idx="1815">
                  <c:v>2.8299999237060498</c:v>
                </c:pt>
                <c:pt idx="1816">
                  <c:v>2.84299993515015</c:v>
                </c:pt>
                <c:pt idx="1817">
                  <c:v>2.78600001335144</c:v>
                </c:pt>
                <c:pt idx="1818">
                  <c:v>2.7750000953674299</c:v>
                </c:pt>
                <c:pt idx="1819">
                  <c:v>2.7409999370575</c:v>
                </c:pt>
                <c:pt idx="1820">
                  <c:v>2.7320001125335698</c:v>
                </c:pt>
                <c:pt idx="1821">
                  <c:v>2.7839999198913601</c:v>
                </c:pt>
                <c:pt idx="1822">
                  <c:v>2.7880001068115199</c:v>
                </c:pt>
                <c:pt idx="1823">
                  <c:v>2.8320000171661399</c:v>
                </c:pt>
                <c:pt idx="1824">
                  <c:v>2.7750000953674299</c:v>
                </c:pt>
                <c:pt idx="1825">
                  <c:v>2.78600001335144</c:v>
                </c:pt>
                <c:pt idx="1826">
                  <c:v>2.7969999313354501</c:v>
                </c:pt>
                <c:pt idx="1827">
                  <c:v>2.78999996185303</c:v>
                </c:pt>
                <c:pt idx="1828">
                  <c:v>2.8340001106262198</c:v>
                </c:pt>
                <c:pt idx="1829">
                  <c:v>2.8289999961853001</c:v>
                </c:pt>
                <c:pt idx="1830">
                  <c:v>2.8320000171661399</c:v>
                </c:pt>
                <c:pt idx="1831">
                  <c:v>2.8139998912811302</c:v>
                </c:pt>
                <c:pt idx="1832">
                  <c:v>2.8670001029968302</c:v>
                </c:pt>
                <c:pt idx="1833">
                  <c:v>2.9140000343322798</c:v>
                </c:pt>
                <c:pt idx="1834">
                  <c:v>2.95099997520447</c:v>
                </c:pt>
                <c:pt idx="1835">
                  <c:v>2.97300004959106</c:v>
                </c:pt>
                <c:pt idx="1836">
                  <c:v>2.98300004005432</c:v>
                </c:pt>
                <c:pt idx="1837">
                  <c:v>3.0239999294281001</c:v>
                </c:pt>
                <c:pt idx="1838">
                  <c:v>2.9900000095367401</c:v>
                </c:pt>
                <c:pt idx="1839">
                  <c:v>2.9570000171661399</c:v>
                </c:pt>
                <c:pt idx="1840">
                  <c:v>2.9360001087188698</c:v>
                </c:pt>
                <c:pt idx="1841">
                  <c:v>2.9760000705718999</c:v>
                </c:pt>
                <c:pt idx="1842">
                  <c:v>2.96399998664856</c:v>
                </c:pt>
                <c:pt idx="1843">
                  <c:v>2.9460000991821298</c:v>
                </c:pt>
                <c:pt idx="1844">
                  <c:v>2.9440000057220499</c:v>
                </c:pt>
                <c:pt idx="1845">
                  <c:v>2.9500000476837198</c:v>
                </c:pt>
                <c:pt idx="1846">
                  <c:v>2.9690001010894802</c:v>
                </c:pt>
                <c:pt idx="1847">
                  <c:v>3.00399994850159</c:v>
                </c:pt>
                <c:pt idx="1848">
                  <c:v>2.9709999561309801</c:v>
                </c:pt>
                <c:pt idx="1849">
                  <c:v>2.9709999561309801</c:v>
                </c:pt>
                <c:pt idx="1850">
                  <c:v>2.9949998855590798</c:v>
                </c:pt>
                <c:pt idx="1851">
                  <c:v>3.0799999237060498</c:v>
                </c:pt>
                <c:pt idx="1852">
                  <c:v>3.0950000286102299</c:v>
                </c:pt>
                <c:pt idx="1853">
                  <c:v>3.1089999675750701</c:v>
                </c:pt>
                <c:pt idx="1854">
                  <c:v>3.0669999122619598</c:v>
                </c:pt>
                <c:pt idx="1855">
                  <c:v>3.0650000572204599</c:v>
                </c:pt>
                <c:pt idx="1856">
                  <c:v>3.0650000572204599</c:v>
                </c:pt>
                <c:pt idx="1857">
                  <c:v>3.0030000209808301</c:v>
                </c:pt>
                <c:pt idx="1858">
                  <c:v>2.9809999465942401</c:v>
                </c:pt>
                <c:pt idx="1859">
                  <c:v>2.9309999942779501</c:v>
                </c:pt>
                <c:pt idx="1860">
                  <c:v>2.7679998874664302</c:v>
                </c:pt>
                <c:pt idx="1861">
                  <c:v>2.8420000076293901</c:v>
                </c:pt>
                <c:pt idx="1862">
                  <c:v>2.82200002670288</c:v>
                </c:pt>
                <c:pt idx="1863">
                  <c:v>2.8949999809265101</c:v>
                </c:pt>
                <c:pt idx="1864">
                  <c:v>2.93700003623962</c:v>
                </c:pt>
                <c:pt idx="1865">
                  <c:v>2.9189999103546098</c:v>
                </c:pt>
                <c:pt idx="1866">
                  <c:v>2.9749999046325701</c:v>
                </c:pt>
                <c:pt idx="1867">
                  <c:v>2.9330000877380402</c:v>
                </c:pt>
                <c:pt idx="1868">
                  <c:v>2.93700003623962</c:v>
                </c:pt>
                <c:pt idx="1869">
                  <c:v>2.9570000171661399</c:v>
                </c:pt>
                <c:pt idx="1870">
                  <c:v>2.9570000171661399</c:v>
                </c:pt>
                <c:pt idx="1871">
                  <c:v>2.97699999809265</c:v>
                </c:pt>
                <c:pt idx="1872">
                  <c:v>2.9460000991821298</c:v>
                </c:pt>
                <c:pt idx="1873">
                  <c:v>2.92400002479553</c:v>
                </c:pt>
                <c:pt idx="1874">
                  <c:v>2.9260001182556201</c:v>
                </c:pt>
                <c:pt idx="1875">
                  <c:v>2.8929998874664302</c:v>
                </c:pt>
                <c:pt idx="1876">
                  <c:v>2.92799997329712</c:v>
                </c:pt>
                <c:pt idx="1877">
                  <c:v>2.8970000743865998</c:v>
                </c:pt>
                <c:pt idx="1878">
                  <c:v>2.9000000953674299</c:v>
                </c:pt>
                <c:pt idx="1879">
                  <c:v>2.875</c:v>
                </c:pt>
                <c:pt idx="1880">
                  <c:v>2.8800001144409202</c:v>
                </c:pt>
                <c:pt idx="1881">
                  <c:v>2.8269999027252202</c:v>
                </c:pt>
                <c:pt idx="1882">
                  <c:v>2.8469998836517298</c:v>
                </c:pt>
                <c:pt idx="1883">
                  <c:v>2.84899997711182</c:v>
                </c:pt>
                <c:pt idx="1884">
                  <c:v>2.8659999370575</c:v>
                </c:pt>
                <c:pt idx="1885">
                  <c:v>2.8380000591278098</c:v>
                </c:pt>
                <c:pt idx="1886">
                  <c:v>2.8399999141693102</c:v>
                </c:pt>
                <c:pt idx="1887">
                  <c:v>2.8310000896453902</c:v>
                </c:pt>
                <c:pt idx="1888">
                  <c:v>2.8599998950958301</c:v>
                </c:pt>
                <c:pt idx="1889">
                  <c:v>2.8729999065399201</c:v>
                </c:pt>
                <c:pt idx="1890">
                  <c:v>2.8420000076293901</c:v>
                </c:pt>
                <c:pt idx="1891">
                  <c:v>2.8529999256134002</c:v>
                </c:pt>
                <c:pt idx="1892">
                  <c:v>2.8310000896453902</c:v>
                </c:pt>
                <c:pt idx="1893">
                  <c:v>2.85800004005432</c:v>
                </c:pt>
                <c:pt idx="1894">
                  <c:v>2.8640000820159899</c:v>
                </c:pt>
                <c:pt idx="1895">
                  <c:v>2.875</c:v>
                </c:pt>
                <c:pt idx="1896">
                  <c:v>2.8469998836517298</c:v>
                </c:pt>
                <c:pt idx="1897">
                  <c:v>2.8949999809265101</c:v>
                </c:pt>
                <c:pt idx="1898">
                  <c:v>2.9649999141693102</c:v>
                </c:pt>
                <c:pt idx="1899">
                  <c:v>2.9489998817443799</c:v>
                </c:pt>
                <c:pt idx="1900">
                  <c:v>2.9360001087188698</c:v>
                </c:pt>
                <c:pt idx="1901">
                  <c:v>2.9749999046325701</c:v>
                </c:pt>
                <c:pt idx="1902">
                  <c:v>2.96000003814697</c:v>
                </c:pt>
                <c:pt idx="1903">
                  <c:v>2.9749999046325701</c:v>
                </c:pt>
                <c:pt idx="1904">
                  <c:v>2.96399998664856</c:v>
                </c:pt>
                <c:pt idx="1905">
                  <c:v>3.0030000209808301</c:v>
                </c:pt>
                <c:pt idx="1906">
                  <c:v>2.9860000610351598</c:v>
                </c:pt>
                <c:pt idx="1907">
                  <c:v>2.9530000686645499</c:v>
                </c:pt>
                <c:pt idx="1908">
                  <c:v>2.93799996376038</c:v>
                </c:pt>
                <c:pt idx="1909">
                  <c:v>2.97300004959106</c:v>
                </c:pt>
                <c:pt idx="1910">
                  <c:v>2.9709999561309801</c:v>
                </c:pt>
                <c:pt idx="1911">
                  <c:v>2.9349999427795401</c:v>
                </c:pt>
                <c:pt idx="1912">
                  <c:v>2.8570001125335698</c:v>
                </c:pt>
                <c:pt idx="1913">
                  <c:v>2.8770000934600799</c:v>
                </c:pt>
                <c:pt idx="1914">
                  <c:v>2.8949999809265101</c:v>
                </c:pt>
                <c:pt idx="1915">
                  <c:v>2.85199999809265</c:v>
                </c:pt>
                <c:pt idx="1916">
                  <c:v>2.87100005149841</c:v>
                </c:pt>
                <c:pt idx="1917">
                  <c:v>2.8729999065399201</c:v>
                </c:pt>
                <c:pt idx="1918">
                  <c:v>2.8229999542236301</c:v>
                </c:pt>
                <c:pt idx="1919">
                  <c:v>2.8440001010894802</c:v>
                </c:pt>
                <c:pt idx="1920">
                  <c:v>2.8229999542236301</c:v>
                </c:pt>
                <c:pt idx="1921">
                  <c:v>2.8210000991821298</c:v>
                </c:pt>
                <c:pt idx="1922">
                  <c:v>2.82599997520447</c:v>
                </c:pt>
                <c:pt idx="1923">
                  <c:v>2.84800004959106</c:v>
                </c:pt>
                <c:pt idx="1924">
                  <c:v>2.8840000629425</c:v>
                </c:pt>
                <c:pt idx="1925">
                  <c:v>2.8840000629425</c:v>
                </c:pt>
                <c:pt idx="1926">
                  <c:v>2.8599998950958301</c:v>
                </c:pt>
                <c:pt idx="1927">
                  <c:v>2.8529999256134002</c:v>
                </c:pt>
                <c:pt idx="1928">
                  <c:v>2.90199995040894</c:v>
                </c:pt>
                <c:pt idx="1929">
                  <c:v>2.90199995040894</c:v>
                </c:pt>
                <c:pt idx="1930">
                  <c:v>2.87899994850159</c:v>
                </c:pt>
                <c:pt idx="1931">
                  <c:v>2.9419999122619598</c:v>
                </c:pt>
                <c:pt idx="1932">
                  <c:v>2.93700003623962</c:v>
                </c:pt>
                <c:pt idx="1933">
                  <c:v>2.97699999809265</c:v>
                </c:pt>
                <c:pt idx="1934">
                  <c:v>2.9630000591278098</c:v>
                </c:pt>
                <c:pt idx="1935">
                  <c:v>2.9630000591278098</c:v>
                </c:pt>
                <c:pt idx="1936">
                  <c:v>2.9939999580383301</c:v>
                </c:pt>
                <c:pt idx="1937">
                  <c:v>3.0009999275207502</c:v>
                </c:pt>
                <c:pt idx="1938">
                  <c:v>3.0480000972747798</c:v>
                </c:pt>
                <c:pt idx="1939">
                  <c:v>3.0829999446868901</c:v>
                </c:pt>
                <c:pt idx="1940">
                  <c:v>3.0780000686645499</c:v>
                </c:pt>
                <c:pt idx="1941">
                  <c:v>3.0680000782012899</c:v>
                </c:pt>
                <c:pt idx="1942">
                  <c:v>3.0780000686645499</c:v>
                </c:pt>
                <c:pt idx="1943">
                  <c:v>3.10199999809265</c:v>
                </c:pt>
                <c:pt idx="1944">
                  <c:v>3.0610001087188698</c:v>
                </c:pt>
                <c:pt idx="1945">
                  <c:v>3.0559999942779501</c:v>
                </c:pt>
                <c:pt idx="1946">
                  <c:v>3.0559999942779501</c:v>
                </c:pt>
                <c:pt idx="1947">
                  <c:v>3.0799999237060498</c:v>
                </c:pt>
                <c:pt idx="1948">
                  <c:v>3.0559999942779501</c:v>
                </c:pt>
                <c:pt idx="1949">
                  <c:v>3.16100001335144</c:v>
                </c:pt>
                <c:pt idx="1950">
                  <c:v>3.19700002670288</c:v>
                </c:pt>
                <c:pt idx="1951">
                  <c:v>3.2249999046325701</c:v>
                </c:pt>
                <c:pt idx="1952">
                  <c:v>3.23300004005432</c:v>
                </c:pt>
                <c:pt idx="1953">
                  <c:v>3.2079999446868901</c:v>
                </c:pt>
                <c:pt idx="1954">
                  <c:v>3.2249999046325701</c:v>
                </c:pt>
                <c:pt idx="1955">
                  <c:v>3.1329998970031698</c:v>
                </c:pt>
                <c:pt idx="1956">
                  <c:v>3.1410000324249299</c:v>
                </c:pt>
                <c:pt idx="1957">
                  <c:v>3.1630001068115199</c:v>
                </c:pt>
                <c:pt idx="1958">
                  <c:v>3.1559998989105198</c:v>
                </c:pt>
                <c:pt idx="1959">
                  <c:v>3.1789999008178702</c:v>
                </c:pt>
                <c:pt idx="1960">
                  <c:v>3.1749999523162802</c:v>
                </c:pt>
                <c:pt idx="1961">
                  <c:v>3.1979999542236301</c:v>
                </c:pt>
                <c:pt idx="1962">
                  <c:v>3.1960000991821298</c:v>
                </c:pt>
                <c:pt idx="1963">
                  <c:v>3.1659998893737802</c:v>
                </c:pt>
                <c:pt idx="1964">
                  <c:v>3.1240000724792498</c:v>
                </c:pt>
                <c:pt idx="1965">
                  <c:v>3.1359999179840101</c:v>
                </c:pt>
                <c:pt idx="1966">
                  <c:v>3.0769999027252202</c:v>
                </c:pt>
                <c:pt idx="1967">
                  <c:v>3.0869998931884801</c:v>
                </c:pt>
                <c:pt idx="1968">
                  <c:v>3.1099998950958301</c:v>
                </c:pt>
                <c:pt idx="1969">
                  <c:v>3.1589999198913601</c:v>
                </c:pt>
                <c:pt idx="1970">
                  <c:v>3.1440000534057599</c:v>
                </c:pt>
                <c:pt idx="1971">
                  <c:v>3.21399998664856</c:v>
                </c:pt>
                <c:pt idx="1972">
                  <c:v>3.20099997520447</c:v>
                </c:pt>
                <c:pt idx="1973">
                  <c:v>3.21399998664856</c:v>
                </c:pt>
                <c:pt idx="1974">
                  <c:v>3.2130000591278098</c:v>
                </c:pt>
                <c:pt idx="1975">
                  <c:v>3.2339999675750701</c:v>
                </c:pt>
                <c:pt idx="1976">
                  <c:v>3.1889998912811302</c:v>
                </c:pt>
                <c:pt idx="1977">
                  <c:v>3.1860001087188698</c:v>
                </c:pt>
                <c:pt idx="1978">
                  <c:v>3.1449999809265101</c:v>
                </c:pt>
                <c:pt idx="1979">
                  <c:v>3.1199998855590798</c:v>
                </c:pt>
                <c:pt idx="1980">
                  <c:v>3.1180000305175799</c:v>
                </c:pt>
                <c:pt idx="1981">
                  <c:v>3.0739998817443799</c:v>
                </c:pt>
                <c:pt idx="1982">
                  <c:v>3.0569999217987101</c:v>
                </c:pt>
                <c:pt idx="1983">
                  <c:v>3.0480000972747798</c:v>
                </c:pt>
                <c:pt idx="1984">
                  <c:v>3.0610001087188698</c:v>
                </c:pt>
                <c:pt idx="1985">
                  <c:v>3.0539999008178702</c:v>
                </c:pt>
                <c:pt idx="1986">
                  <c:v>3.07200002670288</c:v>
                </c:pt>
                <c:pt idx="1987">
                  <c:v>3.0550000667571999</c:v>
                </c:pt>
                <c:pt idx="1988">
                  <c:v>3.0439999103546098</c:v>
                </c:pt>
                <c:pt idx="1989">
                  <c:v>3.0350000858306898</c:v>
                </c:pt>
                <c:pt idx="1990">
                  <c:v>3.01300001144409</c:v>
                </c:pt>
                <c:pt idx="1991">
                  <c:v>2.9920001029968302</c:v>
                </c:pt>
                <c:pt idx="1992">
                  <c:v>2.92400002479553</c:v>
                </c:pt>
                <c:pt idx="1993">
                  <c:v>2.8759999275207502</c:v>
                </c:pt>
                <c:pt idx="1994">
                  <c:v>2.8499999046325701</c:v>
                </c:pt>
                <c:pt idx="1995">
                  <c:v>2.8559999465942401</c:v>
                </c:pt>
                <c:pt idx="1996">
                  <c:v>2.87899994850159</c:v>
                </c:pt>
                <c:pt idx="1997">
                  <c:v>2.9059998989105198</c:v>
                </c:pt>
                <c:pt idx="1998">
                  <c:v>2.91100001335144</c:v>
                </c:pt>
                <c:pt idx="1999">
                  <c:v>2.8910000324249299</c:v>
                </c:pt>
                <c:pt idx="2000">
                  <c:v>2.8570001125335698</c:v>
                </c:pt>
                <c:pt idx="2001">
                  <c:v>2.8250000476837198</c:v>
                </c:pt>
                <c:pt idx="2002">
                  <c:v>2.7780001163482702</c:v>
                </c:pt>
                <c:pt idx="2003">
                  <c:v>2.7890000343322798</c:v>
                </c:pt>
                <c:pt idx="2004">
                  <c:v>2.7920000553131099</c:v>
                </c:pt>
                <c:pt idx="2005">
                  <c:v>2.7490000724792498</c:v>
                </c:pt>
                <c:pt idx="2006">
                  <c:v>2.7969999313354501</c:v>
                </c:pt>
                <c:pt idx="2007">
                  <c:v>2.7430000305175799</c:v>
                </c:pt>
                <c:pt idx="2008">
                  <c:v>2.7360000610351598</c:v>
                </c:pt>
                <c:pt idx="2009">
                  <c:v>2.6860001087188698</c:v>
                </c:pt>
                <c:pt idx="2010">
                  <c:v>2.66100001335144</c:v>
                </c:pt>
                <c:pt idx="2011">
                  <c:v>2.5539999008178702</c:v>
                </c:pt>
                <c:pt idx="2012">
                  <c:v>2.6589999198913601</c:v>
                </c:pt>
                <c:pt idx="2013">
                  <c:v>2.6819999217987101</c:v>
                </c:pt>
                <c:pt idx="2014">
                  <c:v>2.7160000801086399</c:v>
                </c:pt>
                <c:pt idx="2015">
                  <c:v>2.7279999256134002</c:v>
                </c:pt>
                <c:pt idx="2016">
                  <c:v>2.7309999465942401</c:v>
                </c:pt>
                <c:pt idx="2017">
                  <c:v>2.70099997520447</c:v>
                </c:pt>
                <c:pt idx="2018">
                  <c:v>2.71000003814697</c:v>
                </c:pt>
                <c:pt idx="2019">
                  <c:v>2.7109999656677202</c:v>
                </c:pt>
                <c:pt idx="2020">
                  <c:v>2.7309999465942401</c:v>
                </c:pt>
                <c:pt idx="2021">
                  <c:v>2.7490000724792498</c:v>
                </c:pt>
                <c:pt idx="2022">
                  <c:v>2.7839999198913601</c:v>
                </c:pt>
                <c:pt idx="2023">
                  <c:v>2.7300000190734899</c:v>
                </c:pt>
                <c:pt idx="2024">
                  <c:v>2.7550001144409202</c:v>
                </c:pt>
                <c:pt idx="2025">
                  <c:v>2.7119998931884801</c:v>
                </c:pt>
                <c:pt idx="2026">
                  <c:v>2.7530000209808301</c:v>
                </c:pt>
                <c:pt idx="2027">
                  <c:v>2.7439999580383301</c:v>
                </c:pt>
                <c:pt idx="2028">
                  <c:v>2.7119998931884801</c:v>
                </c:pt>
                <c:pt idx="2029">
                  <c:v>2.6949999332428001</c:v>
                </c:pt>
                <c:pt idx="2030">
                  <c:v>2.6349999904632599</c:v>
                </c:pt>
                <c:pt idx="2031">
                  <c:v>2.69099998474121</c:v>
                </c:pt>
                <c:pt idx="2032">
                  <c:v>2.72399997711182</c:v>
                </c:pt>
                <c:pt idx="2033">
                  <c:v>2.7019999027252202</c:v>
                </c:pt>
                <c:pt idx="2034">
                  <c:v>2.7019999027252202</c:v>
                </c:pt>
                <c:pt idx="2035">
                  <c:v>2.65199995040894</c:v>
                </c:pt>
                <c:pt idx="2036">
                  <c:v>2.6319999694824201</c:v>
                </c:pt>
                <c:pt idx="2037">
                  <c:v>2.66100001335144</c:v>
                </c:pt>
                <c:pt idx="2038">
                  <c:v>2.68400001525879</c:v>
                </c:pt>
                <c:pt idx="2039">
                  <c:v>2.7079999446868901</c:v>
                </c:pt>
                <c:pt idx="2040">
                  <c:v>2.65700006484985</c:v>
                </c:pt>
                <c:pt idx="2041">
                  <c:v>2.6659998893737802</c:v>
                </c:pt>
                <c:pt idx="2042">
                  <c:v>2.6470000743865998</c:v>
                </c:pt>
                <c:pt idx="2043">
                  <c:v>2.6540000438690199</c:v>
                </c:pt>
                <c:pt idx="2044">
                  <c:v>2.68799996376038</c:v>
                </c:pt>
                <c:pt idx="2045">
                  <c:v>2.6549999713897701</c:v>
                </c:pt>
                <c:pt idx="2046">
                  <c:v>2.6730000972747798</c:v>
                </c:pt>
                <c:pt idx="2047">
                  <c:v>2.6359999179840101</c:v>
                </c:pt>
                <c:pt idx="2048">
                  <c:v>2.6930000782012899</c:v>
                </c:pt>
                <c:pt idx="2049">
                  <c:v>2.7109999656677202</c:v>
                </c:pt>
                <c:pt idx="2050">
                  <c:v>2.7550001144409202</c:v>
                </c:pt>
                <c:pt idx="2051">
                  <c:v>2.7219998836517298</c:v>
                </c:pt>
                <c:pt idx="2052">
                  <c:v>2.7219998836517298</c:v>
                </c:pt>
                <c:pt idx="2053">
                  <c:v>2.6919999122619598</c:v>
                </c:pt>
                <c:pt idx="2054">
                  <c:v>2.6359999179840101</c:v>
                </c:pt>
                <c:pt idx="2055">
                  <c:v>2.625</c:v>
                </c:pt>
                <c:pt idx="2056">
                  <c:v>2.6429998874664302</c:v>
                </c:pt>
                <c:pt idx="2057">
                  <c:v>2.6050000190734899</c:v>
                </c:pt>
                <c:pt idx="2058">
                  <c:v>2.6110000610351598</c:v>
                </c:pt>
                <c:pt idx="2059">
                  <c:v>2.6300001144409202</c:v>
                </c:pt>
                <c:pt idx="2060">
                  <c:v>2.59299993515015</c:v>
                </c:pt>
                <c:pt idx="2061">
                  <c:v>2.60199999809265</c:v>
                </c:pt>
                <c:pt idx="2062">
                  <c:v>2.6140000820159899</c:v>
                </c:pt>
                <c:pt idx="2063">
                  <c:v>2.5350000858306898</c:v>
                </c:pt>
                <c:pt idx="2064">
                  <c:v>2.5369999408721902</c:v>
                </c:pt>
                <c:pt idx="2065">
                  <c:v>2.4549999237060498</c:v>
                </c:pt>
                <c:pt idx="2066">
                  <c:v>2.4200000762939502</c:v>
                </c:pt>
                <c:pt idx="2067">
                  <c:v>2.4140000343322798</c:v>
                </c:pt>
                <c:pt idx="2068">
                  <c:v>2.3740000724792498</c:v>
                </c:pt>
                <c:pt idx="2069">
                  <c:v>2.3889999389648402</c:v>
                </c:pt>
                <c:pt idx="2070">
                  <c:v>2.4140000343322798</c:v>
                </c:pt>
                <c:pt idx="2071">
                  <c:v>2.4969999790191699</c:v>
                </c:pt>
                <c:pt idx="2072">
                  <c:v>2.4809999465942401</c:v>
                </c:pt>
                <c:pt idx="2073">
                  <c:v>2.51699995994568</c:v>
                </c:pt>
                <c:pt idx="2074">
                  <c:v>2.5120000839233398</c:v>
                </c:pt>
                <c:pt idx="2075">
                  <c:v>2.5009999275207502</c:v>
                </c:pt>
                <c:pt idx="2076">
                  <c:v>2.5190000534057599</c:v>
                </c:pt>
                <c:pt idx="2077">
                  <c:v>2.4990000724792498</c:v>
                </c:pt>
                <c:pt idx="2078">
                  <c:v>2.47699999809265</c:v>
                </c:pt>
                <c:pt idx="2079">
                  <c:v>2.50399994850159</c:v>
                </c:pt>
                <c:pt idx="2080">
                  <c:v>2.5599999427795401</c:v>
                </c:pt>
                <c:pt idx="2081">
                  <c:v>2.55299997329712</c:v>
                </c:pt>
                <c:pt idx="2082">
                  <c:v>2.5920000076293901</c:v>
                </c:pt>
                <c:pt idx="2083">
                  <c:v>2.5920000076293901</c:v>
                </c:pt>
                <c:pt idx="2084">
                  <c:v>2.5599999427795401</c:v>
                </c:pt>
                <c:pt idx="2085">
                  <c:v>2.5899999141693102</c:v>
                </c:pt>
                <c:pt idx="2086">
                  <c:v>2.5699999332428001</c:v>
                </c:pt>
                <c:pt idx="2087">
                  <c:v>2.5220000743865998</c:v>
                </c:pt>
                <c:pt idx="2088">
                  <c:v>2.5339999198913601</c:v>
                </c:pt>
                <c:pt idx="2089">
                  <c:v>2.5050001144409202</c:v>
                </c:pt>
                <c:pt idx="2090">
                  <c:v>2.53600001335144</c:v>
                </c:pt>
                <c:pt idx="2091">
                  <c:v>2.5090000629425</c:v>
                </c:pt>
                <c:pt idx="2092">
                  <c:v>2.5109999179840101</c:v>
                </c:pt>
                <c:pt idx="2093">
                  <c:v>2.5520000457763699</c:v>
                </c:pt>
                <c:pt idx="2094">
                  <c:v>2.5309998989105198</c:v>
                </c:pt>
                <c:pt idx="2095">
                  <c:v>2.5</c:v>
                </c:pt>
                <c:pt idx="2096">
                  <c:v>2.4479999542236301</c:v>
                </c:pt>
                <c:pt idx="2097">
                  <c:v>2.4820001125335698</c:v>
                </c:pt>
                <c:pt idx="2098">
                  <c:v>2.4570000171661399</c:v>
                </c:pt>
                <c:pt idx="2099">
                  <c:v>2.4549999237060498</c:v>
                </c:pt>
                <c:pt idx="2100">
                  <c:v>2.4049999713897701</c:v>
                </c:pt>
                <c:pt idx="2101">
                  <c:v>2.4189999103546098</c:v>
                </c:pt>
                <c:pt idx="2102">
                  <c:v>2.37899994850159</c:v>
                </c:pt>
                <c:pt idx="2103">
                  <c:v>2.4049999713897701</c:v>
                </c:pt>
                <c:pt idx="2104">
                  <c:v>2.3929998874664302</c:v>
                </c:pt>
                <c:pt idx="2105">
                  <c:v>2.4159998893737802</c:v>
                </c:pt>
                <c:pt idx="2106">
                  <c:v>2.4260001182556201</c:v>
                </c:pt>
                <c:pt idx="2107">
                  <c:v>2.3929998874664302</c:v>
                </c:pt>
                <c:pt idx="2108">
                  <c:v>2.2960000038146999</c:v>
                </c:pt>
                <c:pt idx="2109">
                  <c:v>2.3239998817443799</c:v>
                </c:pt>
                <c:pt idx="2110">
                  <c:v>2.2679998874664302</c:v>
                </c:pt>
                <c:pt idx="2111">
                  <c:v>2.2360000610351598</c:v>
                </c:pt>
                <c:pt idx="2112">
                  <c:v>2.22699999809265</c:v>
                </c:pt>
                <c:pt idx="2113">
                  <c:v>2.14199995994568</c:v>
                </c:pt>
                <c:pt idx="2114">
                  <c:v>2.0810000896453902</c:v>
                </c:pt>
                <c:pt idx="2115">
                  <c:v>2.1189999580383301</c:v>
                </c:pt>
                <c:pt idx="2116">
                  <c:v>2.1229999065399201</c:v>
                </c:pt>
                <c:pt idx="2117">
                  <c:v>2.1240000724792498</c:v>
                </c:pt>
                <c:pt idx="2118">
                  <c:v>2.0840001106262198</c:v>
                </c:pt>
                <c:pt idx="2119">
                  <c:v>2.1429998874664302</c:v>
                </c:pt>
                <c:pt idx="2120">
                  <c:v>2.1400001049041699</c:v>
                </c:pt>
                <c:pt idx="2121">
                  <c:v>2.1270000934600799</c:v>
                </c:pt>
                <c:pt idx="2122">
                  <c:v>2.0910000801086399</c:v>
                </c:pt>
                <c:pt idx="2123">
                  <c:v>2.09299993515015</c:v>
                </c:pt>
                <c:pt idx="2124">
                  <c:v>2.0859999656677202</c:v>
                </c:pt>
                <c:pt idx="2125">
                  <c:v>2.0599999427795401</c:v>
                </c:pt>
                <c:pt idx="2126">
                  <c:v>2.0290000438690199</c:v>
                </c:pt>
                <c:pt idx="2127">
                  <c:v>2.0009999275207502</c:v>
                </c:pt>
                <c:pt idx="2128">
                  <c:v>2.0680000782012899</c:v>
                </c:pt>
                <c:pt idx="2129">
                  <c:v>2.0209999084472701</c:v>
                </c:pt>
                <c:pt idx="2130">
                  <c:v>1.9939999580383301</c:v>
                </c:pt>
                <c:pt idx="2131">
                  <c:v>2.04900002479553</c:v>
                </c:pt>
                <c:pt idx="2132">
                  <c:v>2.0050001144409202</c:v>
                </c:pt>
                <c:pt idx="2133">
                  <c:v>2</c:v>
                </c:pt>
                <c:pt idx="2134">
                  <c:v>2.0339999198913601</c:v>
                </c:pt>
                <c:pt idx="2135">
                  <c:v>1.9759999513626101</c:v>
                </c:pt>
                <c:pt idx="2136">
                  <c:v>1.9529999494552599</c:v>
                </c:pt>
                <c:pt idx="2137">
                  <c:v>2.0480000972747798</c:v>
                </c:pt>
                <c:pt idx="2138">
                  <c:v>2.0339999198913601</c:v>
                </c:pt>
                <c:pt idx="2139">
                  <c:v>2.0539999008178702</c:v>
                </c:pt>
                <c:pt idx="2140">
                  <c:v>2.0610001087188698</c:v>
                </c:pt>
                <c:pt idx="2141">
                  <c:v>2.1199998855590798</c:v>
                </c:pt>
                <c:pt idx="2142">
                  <c:v>2.1059999465942401</c:v>
                </c:pt>
                <c:pt idx="2143">
                  <c:v>2.0920000076293901</c:v>
                </c:pt>
                <c:pt idx="2144">
                  <c:v>2.1219999790191699</c:v>
                </c:pt>
                <c:pt idx="2145">
                  <c:v>2.0610001087188698</c:v>
                </c:pt>
                <c:pt idx="2146">
                  <c:v>2.0380001068115199</c:v>
                </c:pt>
                <c:pt idx="2147">
                  <c:v>2.0480000972747798</c:v>
                </c:pt>
                <c:pt idx="2148">
                  <c:v>2.0429999828338601</c:v>
                </c:pt>
                <c:pt idx="2149">
                  <c:v>2.0739998817443799</c:v>
                </c:pt>
                <c:pt idx="2150">
                  <c:v>2.0499999523162802</c:v>
                </c:pt>
                <c:pt idx="2151">
                  <c:v>2.0739998817443799</c:v>
                </c:pt>
                <c:pt idx="2152">
                  <c:v>2.0810000896453902</c:v>
                </c:pt>
                <c:pt idx="2153">
                  <c:v>2.0550000667571999</c:v>
                </c:pt>
                <c:pt idx="2154">
                  <c:v>2.0610001087188698</c:v>
                </c:pt>
                <c:pt idx="2155">
                  <c:v>2.0209999084472701</c:v>
                </c:pt>
                <c:pt idx="2156">
                  <c:v>1.8940000534057599</c:v>
                </c:pt>
                <c:pt idx="2157">
                  <c:v>1.8550000190734901</c:v>
                </c:pt>
                <c:pt idx="2158">
                  <c:v>1.7350000143051101</c:v>
                </c:pt>
                <c:pt idx="2159">
                  <c:v>1.7389999628067001</c:v>
                </c:pt>
                <c:pt idx="2160">
                  <c:v>1.68400001525879</c:v>
                </c:pt>
                <c:pt idx="2161">
                  <c:v>1.7159999608993499</c:v>
                </c:pt>
                <c:pt idx="2162">
                  <c:v>1.7339999675750699</c:v>
                </c:pt>
                <c:pt idx="2163">
                  <c:v>1.63900005817413</c:v>
                </c:pt>
                <c:pt idx="2164">
                  <c:v>1.6799999475479099</c:v>
                </c:pt>
                <c:pt idx="2165">
                  <c:v>1.5809999704361</c:v>
                </c:pt>
                <c:pt idx="2166">
                  <c:v>1.5290000438690201</c:v>
                </c:pt>
                <c:pt idx="2167">
                  <c:v>1.5390000343322801</c:v>
                </c:pt>
                <c:pt idx="2168">
                  <c:v>1.59800004959106</c:v>
                </c:pt>
                <c:pt idx="2169">
                  <c:v>1.5609999895095801</c:v>
                </c:pt>
                <c:pt idx="2170">
                  <c:v>1.5770000219345099</c:v>
                </c:pt>
                <c:pt idx="2171">
                  <c:v>1.6100000143051101</c:v>
                </c:pt>
                <c:pt idx="2172">
                  <c:v>1.5279999971389799</c:v>
                </c:pt>
                <c:pt idx="2173">
                  <c:v>1.54499995708466</c:v>
                </c:pt>
                <c:pt idx="2174">
                  <c:v>1.4900000095367401</c:v>
                </c:pt>
                <c:pt idx="2175">
                  <c:v>1.4659999608993499</c:v>
                </c:pt>
                <c:pt idx="2176">
                  <c:v>1.5160000324249301</c:v>
                </c:pt>
                <c:pt idx="2177">
                  <c:v>1.5060000419616699</c:v>
                </c:pt>
                <c:pt idx="2178">
                  <c:v>1.4659999608993499</c:v>
                </c:pt>
                <c:pt idx="2179">
                  <c:v>1.45899999141693</c:v>
                </c:pt>
                <c:pt idx="2180">
                  <c:v>1.5650000572204601</c:v>
                </c:pt>
                <c:pt idx="2181">
                  <c:v>1.54999995231628</c:v>
                </c:pt>
                <c:pt idx="2182">
                  <c:v>1.6219999790191699</c:v>
                </c:pt>
                <c:pt idx="2183">
                  <c:v>1.7020000219345099</c:v>
                </c:pt>
                <c:pt idx="2184">
                  <c:v>1.73300004005432</c:v>
                </c:pt>
                <c:pt idx="2185">
                  <c:v>1.79100000858307</c:v>
                </c:pt>
                <c:pt idx="2186">
                  <c:v>1.9029999971389799</c:v>
                </c:pt>
                <c:pt idx="2187">
                  <c:v>1.8409999608993499</c:v>
                </c:pt>
                <c:pt idx="2188">
                  <c:v>1.81200003623962</c:v>
                </c:pt>
                <c:pt idx="2189">
                  <c:v>1.78600001335144</c:v>
                </c:pt>
                <c:pt idx="2190">
                  <c:v>1.7740000486373899</c:v>
                </c:pt>
                <c:pt idx="2191">
                  <c:v>1.75499999523163</c:v>
                </c:pt>
                <c:pt idx="2192">
                  <c:v>1.7079999446868901</c:v>
                </c:pt>
                <c:pt idx="2193">
                  <c:v>1.6349999904632599</c:v>
                </c:pt>
                <c:pt idx="2194">
                  <c:v>1.73199999332428</c:v>
                </c:pt>
                <c:pt idx="2195">
                  <c:v>1.6849999427795399</c:v>
                </c:pt>
                <c:pt idx="2196">
                  <c:v>1.67499995231628</c:v>
                </c:pt>
                <c:pt idx="2197">
                  <c:v>1.67499995231628</c:v>
                </c:pt>
                <c:pt idx="2198">
                  <c:v>1.6440000534057599</c:v>
                </c:pt>
                <c:pt idx="2199">
                  <c:v>1.5959999561309799</c:v>
                </c:pt>
                <c:pt idx="2200">
                  <c:v>1.53600001335144</c:v>
                </c:pt>
                <c:pt idx="2201">
                  <c:v>1.5149999856948899</c:v>
                </c:pt>
                <c:pt idx="2202">
                  <c:v>1.55299997329712</c:v>
                </c:pt>
                <c:pt idx="2203">
                  <c:v>1.5369999408721899</c:v>
                </c:pt>
                <c:pt idx="2204">
                  <c:v>1.58899998664856</c:v>
                </c:pt>
                <c:pt idx="2205">
                  <c:v>1.6579999923706099</c:v>
                </c:pt>
                <c:pt idx="2206">
                  <c:v>1.7519999742507899</c:v>
                </c:pt>
                <c:pt idx="2207">
                  <c:v>1.73300004005432</c:v>
                </c:pt>
                <c:pt idx="2208">
                  <c:v>1.7710000276565601</c:v>
                </c:pt>
                <c:pt idx="2209">
                  <c:v>1.7480000257492101</c:v>
                </c:pt>
                <c:pt idx="2210">
                  <c:v>1.7569999694824201</c:v>
                </c:pt>
                <c:pt idx="2211">
                  <c:v>1.7469999790191699</c:v>
                </c:pt>
                <c:pt idx="2212">
                  <c:v>1.7920000553131099</c:v>
                </c:pt>
                <c:pt idx="2213">
                  <c:v>1.76800000667572</c:v>
                </c:pt>
                <c:pt idx="2214">
                  <c:v>1.75899994373322</c:v>
                </c:pt>
                <c:pt idx="2215">
                  <c:v>1.7660000324249301</c:v>
                </c:pt>
                <c:pt idx="2216">
                  <c:v>1.8009999990463299</c:v>
                </c:pt>
                <c:pt idx="2217">
                  <c:v>1.85300004482269</c:v>
                </c:pt>
                <c:pt idx="2218">
                  <c:v>1.83500003814697</c:v>
                </c:pt>
                <c:pt idx="2219">
                  <c:v>1.7979999780654901</c:v>
                </c:pt>
                <c:pt idx="2220">
                  <c:v>1.69099998474121</c:v>
                </c:pt>
                <c:pt idx="2221">
                  <c:v>1.72800004482269</c:v>
                </c:pt>
                <c:pt idx="2222">
                  <c:v>1.78600001335144</c:v>
                </c:pt>
                <c:pt idx="2223">
                  <c:v>1.86600005626678</c:v>
                </c:pt>
                <c:pt idx="2224">
                  <c:v>1.8140000104904199</c:v>
                </c:pt>
                <c:pt idx="2225">
                  <c:v>1.9259999990463299</c:v>
                </c:pt>
                <c:pt idx="2226">
                  <c:v>1.93299996852875</c:v>
                </c:pt>
                <c:pt idx="2227">
                  <c:v>1.942999958992</c:v>
                </c:pt>
                <c:pt idx="2228">
                  <c:v>1.9090000391006501</c:v>
                </c:pt>
                <c:pt idx="2229">
                  <c:v>1.87000000476837</c:v>
                </c:pt>
                <c:pt idx="2230">
                  <c:v>1.8150000572204601</c:v>
                </c:pt>
                <c:pt idx="2231">
                  <c:v>1.83399999141693</c:v>
                </c:pt>
                <c:pt idx="2232">
                  <c:v>1.80799996852875</c:v>
                </c:pt>
                <c:pt idx="2233">
                  <c:v>1.78600001335144</c:v>
                </c:pt>
                <c:pt idx="2234">
                  <c:v>1.7380000352859499</c:v>
                </c:pt>
                <c:pt idx="2235">
                  <c:v>1.77199995517731</c:v>
                </c:pt>
                <c:pt idx="2236">
                  <c:v>1.7740000486373899</c:v>
                </c:pt>
                <c:pt idx="2237">
                  <c:v>1.76400005817413</c:v>
                </c:pt>
                <c:pt idx="2238">
                  <c:v>1.7400000095367401</c:v>
                </c:pt>
                <c:pt idx="2239">
                  <c:v>1.76699995994568</c:v>
                </c:pt>
                <c:pt idx="2240">
                  <c:v>1.77600002288818</c:v>
                </c:pt>
                <c:pt idx="2241">
                  <c:v>1.8359999656677199</c:v>
                </c:pt>
                <c:pt idx="2242">
                  <c:v>1.70899999141693</c:v>
                </c:pt>
                <c:pt idx="2243">
                  <c:v>1.78100001811981</c:v>
                </c:pt>
                <c:pt idx="2244">
                  <c:v>1.7970000505447401</c:v>
                </c:pt>
                <c:pt idx="2245">
                  <c:v>1.8420000076293901</c:v>
                </c:pt>
                <c:pt idx="2246">
                  <c:v>1.8289999961853001</c:v>
                </c:pt>
                <c:pt idx="2247">
                  <c:v>1.8329999446868901</c:v>
                </c:pt>
                <c:pt idx="2248">
                  <c:v>1.78999996185303</c:v>
                </c:pt>
                <c:pt idx="2249">
                  <c:v>1.89699995517731</c:v>
                </c:pt>
                <c:pt idx="2250">
                  <c:v>1.8190000057220499</c:v>
                </c:pt>
                <c:pt idx="2251">
                  <c:v>1.89199995994568</c:v>
                </c:pt>
                <c:pt idx="2252">
                  <c:v>1.88900005817413</c:v>
                </c:pt>
                <c:pt idx="2253">
                  <c:v>1.92400002479553</c:v>
                </c:pt>
                <c:pt idx="2254">
                  <c:v>1.9079999923706099</c:v>
                </c:pt>
                <c:pt idx="2255">
                  <c:v>1.9170000553131099</c:v>
                </c:pt>
                <c:pt idx="2256">
                  <c:v>1.9349999427795399</c:v>
                </c:pt>
                <c:pt idx="2257">
                  <c:v>1.9099999666214</c:v>
                </c:pt>
                <c:pt idx="2258">
                  <c:v>1.9049999713897701</c:v>
                </c:pt>
                <c:pt idx="2259">
                  <c:v>1.8739999532699601</c:v>
                </c:pt>
                <c:pt idx="2260">
                  <c:v>1.8949999809265099</c:v>
                </c:pt>
                <c:pt idx="2261">
                  <c:v>1.9190000295639</c:v>
                </c:pt>
                <c:pt idx="2262">
                  <c:v>1.8819999694824201</c:v>
                </c:pt>
                <c:pt idx="2263">
                  <c:v>1.7879999876022299</c:v>
                </c:pt>
                <c:pt idx="2264">
                  <c:v>1.8109999895095801</c:v>
                </c:pt>
                <c:pt idx="2265">
                  <c:v>1.8270000219345099</c:v>
                </c:pt>
                <c:pt idx="2266">
                  <c:v>1.8739999532699601</c:v>
                </c:pt>
                <c:pt idx="2267">
                  <c:v>1.85800004005432</c:v>
                </c:pt>
                <c:pt idx="2268">
                  <c:v>1.82500004768372</c:v>
                </c:pt>
                <c:pt idx="2269">
                  <c:v>1.84800004959106</c:v>
                </c:pt>
                <c:pt idx="2270">
                  <c:v>1.817999958992</c:v>
                </c:pt>
                <c:pt idx="2271">
                  <c:v>1.7879999876022299</c:v>
                </c:pt>
                <c:pt idx="2272">
                  <c:v>1.80900001525879</c:v>
                </c:pt>
                <c:pt idx="2273">
                  <c:v>1.8359999656677199</c:v>
                </c:pt>
                <c:pt idx="2274">
                  <c:v>1.7690000534057599</c:v>
                </c:pt>
                <c:pt idx="2275">
                  <c:v>1.7690000534057599</c:v>
                </c:pt>
                <c:pt idx="2276">
                  <c:v>1.7400000095367401</c:v>
                </c:pt>
                <c:pt idx="2277">
                  <c:v>1.6809999942779501</c:v>
                </c:pt>
                <c:pt idx="2278">
                  <c:v>1.6050000190734901</c:v>
                </c:pt>
                <c:pt idx="2279">
                  <c:v>1.6410000324249301</c:v>
                </c:pt>
                <c:pt idx="2280">
                  <c:v>1.59399998188019</c:v>
                </c:pt>
                <c:pt idx="2281">
                  <c:v>1.55799996852875</c:v>
                </c:pt>
                <c:pt idx="2282">
                  <c:v>1.5199999809265099</c:v>
                </c:pt>
                <c:pt idx="2283">
                  <c:v>1.5199999809265099</c:v>
                </c:pt>
                <c:pt idx="2284">
                  <c:v>1.60300004482269</c:v>
                </c:pt>
                <c:pt idx="2285">
                  <c:v>1.6490000486373899</c:v>
                </c:pt>
                <c:pt idx="2286">
                  <c:v>1.6440000534057599</c:v>
                </c:pt>
                <c:pt idx="2287">
                  <c:v>1.5779999494552599</c:v>
                </c:pt>
                <c:pt idx="2288">
                  <c:v>1.5470000505447401</c:v>
                </c:pt>
                <c:pt idx="2289">
                  <c:v>1.5900000333786</c:v>
                </c:pt>
                <c:pt idx="2290">
                  <c:v>1.62999999523163</c:v>
                </c:pt>
                <c:pt idx="2291">
                  <c:v>1.61699998378754</c:v>
                </c:pt>
                <c:pt idx="2292">
                  <c:v>1.5880000591278101</c:v>
                </c:pt>
                <c:pt idx="2293">
                  <c:v>1.5559999942779501</c:v>
                </c:pt>
                <c:pt idx="2294">
                  <c:v>1.5700000524520901</c:v>
                </c:pt>
                <c:pt idx="2295">
                  <c:v>1.5249999761581401</c:v>
                </c:pt>
                <c:pt idx="2296">
                  <c:v>1.4709999561309799</c:v>
                </c:pt>
                <c:pt idx="2297">
                  <c:v>1.3769999742507899</c:v>
                </c:pt>
                <c:pt idx="2298">
                  <c:v>1.33000004291534</c:v>
                </c:pt>
                <c:pt idx="2299">
                  <c:v>1.3099999427795399</c:v>
                </c:pt>
                <c:pt idx="2300">
                  <c:v>1.29900002479553</c:v>
                </c:pt>
                <c:pt idx="2301">
                  <c:v>1.1269999742507899</c:v>
                </c:pt>
                <c:pt idx="2302">
                  <c:v>1.0880000591278101</c:v>
                </c:pt>
                <c:pt idx="2303">
                  <c:v>1.0099999904632599</c:v>
                </c:pt>
                <c:pt idx="2304">
                  <c:v>0.99199998378753695</c:v>
                </c:pt>
                <c:pt idx="2305">
                  <c:v>0.92599999904632602</c:v>
                </c:pt>
                <c:pt idx="2306">
                  <c:v>0.70599997043609597</c:v>
                </c:pt>
                <c:pt idx="2307">
                  <c:v>0.49900001287460299</c:v>
                </c:pt>
                <c:pt idx="2308">
                  <c:v>0.74800002574920699</c:v>
                </c:pt>
                <c:pt idx="2309">
                  <c:v>0.81999999284744296</c:v>
                </c:pt>
                <c:pt idx="2310">
                  <c:v>0.84899997711181596</c:v>
                </c:pt>
                <c:pt idx="2311">
                  <c:v>0.950999975204468</c:v>
                </c:pt>
                <c:pt idx="2312">
                  <c:v>0.72799998521804798</c:v>
                </c:pt>
                <c:pt idx="2313">
                  <c:v>0.99699997901916504</c:v>
                </c:pt>
                <c:pt idx="2314">
                  <c:v>1.2660000324249301</c:v>
                </c:pt>
                <c:pt idx="2315">
                  <c:v>1.1189999580383301</c:v>
                </c:pt>
                <c:pt idx="2316">
                  <c:v>0.93800002336502097</c:v>
                </c:pt>
                <c:pt idx="2317">
                  <c:v>0.76399999856948897</c:v>
                </c:pt>
                <c:pt idx="2318">
                  <c:v>0.81599998474121105</c:v>
                </c:pt>
                <c:pt idx="2319">
                  <c:v>0.85799998044967696</c:v>
                </c:pt>
                <c:pt idx="2320">
                  <c:v>0.81099998950958296</c:v>
                </c:pt>
                <c:pt idx="2321">
                  <c:v>0.74900001287460305</c:v>
                </c:pt>
                <c:pt idx="2322">
                  <c:v>0.67000001668929998</c:v>
                </c:pt>
                <c:pt idx="2323">
                  <c:v>0.69800001382827803</c:v>
                </c:pt>
                <c:pt idx="2324">
                  <c:v>0.63499999046325695</c:v>
                </c:pt>
                <c:pt idx="2325">
                  <c:v>0.62699997425079301</c:v>
                </c:pt>
                <c:pt idx="2326">
                  <c:v>0.587000012397766</c:v>
                </c:pt>
                <c:pt idx="2327">
                  <c:v>0.67599999904632602</c:v>
                </c:pt>
                <c:pt idx="2328">
                  <c:v>0.73600000143051103</c:v>
                </c:pt>
                <c:pt idx="2329">
                  <c:v>0.76399999856948897</c:v>
                </c:pt>
                <c:pt idx="2330">
                  <c:v>0.72899997234344505</c:v>
                </c:pt>
                <c:pt idx="2331">
                  <c:v>0.74900001287460305</c:v>
                </c:pt>
                <c:pt idx="2332">
                  <c:v>0.75199997425079301</c:v>
                </c:pt>
                <c:pt idx="2333">
                  <c:v>0.63800001144409202</c:v>
                </c:pt>
                <c:pt idx="2334">
                  <c:v>0.60900002717971802</c:v>
                </c:pt>
                <c:pt idx="2335">
                  <c:v>0.653999984264374</c:v>
                </c:pt>
                <c:pt idx="2336">
                  <c:v>0.62599998712539695</c:v>
                </c:pt>
                <c:pt idx="2337">
                  <c:v>0.57099997997283902</c:v>
                </c:pt>
                <c:pt idx="2338">
                  <c:v>0.61900001764297496</c:v>
                </c:pt>
                <c:pt idx="2339">
                  <c:v>0.61299997568130504</c:v>
                </c:pt>
                <c:pt idx="2340">
                  <c:v>0.596000015735626</c:v>
                </c:pt>
                <c:pt idx="2341">
                  <c:v>0.65600001811981201</c:v>
                </c:pt>
                <c:pt idx="2342">
                  <c:v>0.61000001430511497</c:v>
                </c:pt>
                <c:pt idx="2343">
                  <c:v>0.62699997425079301</c:v>
                </c:pt>
                <c:pt idx="2344">
                  <c:v>0.62199997901916504</c:v>
                </c:pt>
                <c:pt idx="2345">
                  <c:v>0.64200001955032304</c:v>
                </c:pt>
                <c:pt idx="2346">
                  <c:v>0.63700002431869496</c:v>
                </c:pt>
                <c:pt idx="2347">
                  <c:v>0.65700000524520896</c:v>
                </c:pt>
                <c:pt idx="2348">
                  <c:v>0.71100002527236905</c:v>
                </c:pt>
                <c:pt idx="2349">
                  <c:v>0.63099998235702504</c:v>
                </c:pt>
                <c:pt idx="2350">
                  <c:v>0.68199998140335105</c:v>
                </c:pt>
                <c:pt idx="2351">
                  <c:v>0.72600001096725497</c:v>
                </c:pt>
                <c:pt idx="2352">
                  <c:v>0.67799997329711903</c:v>
                </c:pt>
                <c:pt idx="2353">
                  <c:v>0.64899998903274503</c:v>
                </c:pt>
                <c:pt idx="2354">
                  <c:v>0.61900001764297496</c:v>
                </c:pt>
                <c:pt idx="2355">
                  <c:v>0.63999998569488503</c:v>
                </c:pt>
                <c:pt idx="2356">
                  <c:v>0.74400001764297496</c:v>
                </c:pt>
                <c:pt idx="2357">
                  <c:v>0.71100002527236905</c:v>
                </c:pt>
                <c:pt idx="2358">
                  <c:v>0.68000000715255704</c:v>
                </c:pt>
                <c:pt idx="2359">
                  <c:v>0.67699998617172197</c:v>
                </c:pt>
                <c:pt idx="2360">
                  <c:v>0.65700000524520896</c:v>
                </c:pt>
                <c:pt idx="2361">
                  <c:v>0.69800001382827803</c:v>
                </c:pt>
                <c:pt idx="2362">
                  <c:v>0.68000000715255704</c:v>
                </c:pt>
                <c:pt idx="2363">
                  <c:v>0.70499998331070002</c:v>
                </c:pt>
                <c:pt idx="2364">
                  <c:v>0.64800000190734897</c:v>
                </c:pt>
                <c:pt idx="2365">
                  <c:v>0.66200000047683705</c:v>
                </c:pt>
                <c:pt idx="2366">
                  <c:v>0.68000000715255704</c:v>
                </c:pt>
                <c:pt idx="2367">
                  <c:v>0.76099997758865401</c:v>
                </c:pt>
                <c:pt idx="2368">
                  <c:v>0.81999999284744296</c:v>
                </c:pt>
                <c:pt idx="2369">
                  <c:v>0.903999984264374</c:v>
                </c:pt>
                <c:pt idx="2370">
                  <c:v>0.88400000333786</c:v>
                </c:pt>
                <c:pt idx="2371">
                  <c:v>0.82899999618530296</c:v>
                </c:pt>
                <c:pt idx="2372">
                  <c:v>0.74800002574920699</c:v>
                </c:pt>
                <c:pt idx="2373">
                  <c:v>0.65299999713897705</c:v>
                </c:pt>
                <c:pt idx="2374">
                  <c:v>0.69900000095367398</c:v>
                </c:pt>
                <c:pt idx="2375">
                  <c:v>0.70200002193450906</c:v>
                </c:pt>
                <c:pt idx="2376">
                  <c:v>0.75599998235702504</c:v>
                </c:pt>
                <c:pt idx="2377">
                  <c:v>0.73299998044967696</c:v>
                </c:pt>
                <c:pt idx="2378">
                  <c:v>0.69400000572204601</c:v>
                </c:pt>
                <c:pt idx="2379">
                  <c:v>0.69700002670288097</c:v>
                </c:pt>
                <c:pt idx="2380">
                  <c:v>0.70399999618530296</c:v>
                </c:pt>
                <c:pt idx="2381">
                  <c:v>0.70899999141693104</c:v>
                </c:pt>
                <c:pt idx="2382">
                  <c:v>0.68400001525878895</c:v>
                </c:pt>
                <c:pt idx="2383">
                  <c:v>0.674000024795532</c:v>
                </c:pt>
                <c:pt idx="2384">
                  <c:v>0.63599997758865401</c:v>
                </c:pt>
                <c:pt idx="2385">
                  <c:v>0.63599997758865401</c:v>
                </c:pt>
                <c:pt idx="2386">
                  <c:v>0.65299999713897705</c:v>
                </c:pt>
                <c:pt idx="2387">
                  <c:v>0.68199998140335105</c:v>
                </c:pt>
                <c:pt idx="2388">
                  <c:v>0.66900002956390403</c:v>
                </c:pt>
                <c:pt idx="2389">
                  <c:v>0.68400001525878895</c:v>
                </c:pt>
                <c:pt idx="2390">
                  <c:v>0.64999997615814198</c:v>
                </c:pt>
                <c:pt idx="2391">
                  <c:v>0.65299999713897705</c:v>
                </c:pt>
                <c:pt idx="2392">
                  <c:v>0.605000019073486</c:v>
                </c:pt>
                <c:pt idx="2393">
                  <c:v>0.63300001621246305</c:v>
                </c:pt>
                <c:pt idx="2394">
                  <c:v>0.63999998569488503</c:v>
                </c:pt>
                <c:pt idx="2395">
                  <c:v>0.61500000953674305</c:v>
                </c:pt>
                <c:pt idx="2396">
                  <c:v>0.62999999523162797</c:v>
                </c:pt>
                <c:pt idx="2397">
                  <c:v>0.61199998855590798</c:v>
                </c:pt>
                <c:pt idx="2398">
                  <c:v>0.62800002098083496</c:v>
                </c:pt>
                <c:pt idx="2399">
                  <c:v>0.62000000476837203</c:v>
                </c:pt>
                <c:pt idx="2400">
                  <c:v>0.60699999332428001</c:v>
                </c:pt>
                <c:pt idx="2401">
                  <c:v>0.59500002861023005</c:v>
                </c:pt>
                <c:pt idx="2402">
                  <c:v>0.58200001716613803</c:v>
                </c:pt>
                <c:pt idx="2403">
                  <c:v>0.58899998664856001</c:v>
                </c:pt>
                <c:pt idx="2404">
                  <c:v>0.60900002717971802</c:v>
                </c:pt>
                <c:pt idx="2405">
                  <c:v>0.58099997043609597</c:v>
                </c:pt>
                <c:pt idx="2406">
                  <c:v>0.57899999618530296</c:v>
                </c:pt>
                <c:pt idx="2407">
                  <c:v>0.54100000858306896</c:v>
                </c:pt>
                <c:pt idx="2408">
                  <c:v>0.53600001335143999</c:v>
                </c:pt>
                <c:pt idx="2409">
                  <c:v>0.56300002336502097</c:v>
                </c:pt>
                <c:pt idx="2410">
                  <c:v>0.51499998569488503</c:v>
                </c:pt>
                <c:pt idx="2411">
                  <c:v>0.54299998283386197</c:v>
                </c:pt>
                <c:pt idx="2412">
                  <c:v>0.53600001335143999</c:v>
                </c:pt>
                <c:pt idx="2413">
                  <c:v>0.56199997663497903</c:v>
                </c:pt>
                <c:pt idx="2414">
                  <c:v>0.57400000095367398</c:v>
                </c:pt>
                <c:pt idx="2415">
                  <c:v>0.65799999237060502</c:v>
                </c:pt>
                <c:pt idx="2416">
                  <c:v>0.67000001668929998</c:v>
                </c:pt>
                <c:pt idx="2417">
                  <c:v>0.71600002050399802</c:v>
                </c:pt>
                <c:pt idx="2418">
                  <c:v>0.70899999141693104</c:v>
                </c:pt>
                <c:pt idx="2419">
                  <c:v>0.683000028133392</c:v>
                </c:pt>
                <c:pt idx="2420">
                  <c:v>0.66900002956390403</c:v>
                </c:pt>
                <c:pt idx="2421">
                  <c:v>0.67500001192092896</c:v>
                </c:pt>
                <c:pt idx="2422">
                  <c:v>0.64399999380111705</c:v>
                </c:pt>
                <c:pt idx="2423">
                  <c:v>0.63999998569488503</c:v>
                </c:pt>
                <c:pt idx="2424">
                  <c:v>0.64600002765655495</c:v>
                </c:pt>
                <c:pt idx="2425">
                  <c:v>0.68199998140335105</c:v>
                </c:pt>
                <c:pt idx="2426">
                  <c:v>0.68699997663497903</c:v>
                </c:pt>
                <c:pt idx="2427">
                  <c:v>0.74599999189376798</c:v>
                </c:pt>
                <c:pt idx="2428">
                  <c:v>0.72899997234344505</c:v>
                </c:pt>
                <c:pt idx="2429">
                  <c:v>0.69300001859664895</c:v>
                </c:pt>
                <c:pt idx="2430">
                  <c:v>0.67199999094009399</c:v>
                </c:pt>
                <c:pt idx="2431">
                  <c:v>0.65100002288818404</c:v>
                </c:pt>
                <c:pt idx="2432">
                  <c:v>0.62199997901916504</c:v>
                </c:pt>
                <c:pt idx="2433">
                  <c:v>0.721000015735626</c:v>
                </c:pt>
                <c:pt idx="2434">
                  <c:v>0.68400001525878895</c:v>
                </c:pt>
                <c:pt idx="2435">
                  <c:v>0.70300000905990601</c:v>
                </c:pt>
                <c:pt idx="2436">
                  <c:v>0.68500000238418601</c:v>
                </c:pt>
                <c:pt idx="2437">
                  <c:v>0.66900002956390403</c:v>
                </c:pt>
                <c:pt idx="2438">
                  <c:v>0.67100000381469704</c:v>
                </c:pt>
                <c:pt idx="2439">
                  <c:v>0.67900002002716098</c:v>
                </c:pt>
                <c:pt idx="2440">
                  <c:v>0.68699997663497903</c:v>
                </c:pt>
                <c:pt idx="2441">
                  <c:v>0.68400001525878895</c:v>
                </c:pt>
                <c:pt idx="2442">
                  <c:v>0.69400000572204601</c:v>
                </c:pt>
                <c:pt idx="2443">
                  <c:v>0.67100000381469704</c:v>
                </c:pt>
                <c:pt idx="2444">
                  <c:v>0.66399997472763095</c:v>
                </c:pt>
                <c:pt idx="2445">
                  <c:v>0.67599999904632602</c:v>
                </c:pt>
                <c:pt idx="2446">
                  <c:v>0.66600000858306896</c:v>
                </c:pt>
                <c:pt idx="2447">
                  <c:v>0.65899997949600198</c:v>
                </c:pt>
                <c:pt idx="2448">
                  <c:v>0.662999987602234</c:v>
                </c:pt>
                <c:pt idx="2449">
                  <c:v>0.644999980926514</c:v>
                </c:pt>
                <c:pt idx="2450">
                  <c:v>0.67699998617172197</c:v>
                </c:pt>
                <c:pt idx="2451">
                  <c:v>0.67699998617172197</c:v>
                </c:pt>
                <c:pt idx="2452">
                  <c:v>0.69599997997283902</c:v>
                </c:pt>
                <c:pt idx="2453">
                  <c:v>0.76200002431869496</c:v>
                </c:pt>
                <c:pt idx="2454">
                  <c:v>0.74199998378753695</c:v>
                </c:pt>
                <c:pt idx="2455">
                  <c:v>0.78500002622604403</c:v>
                </c:pt>
                <c:pt idx="2456">
                  <c:v>0.76499998569488503</c:v>
                </c:pt>
                <c:pt idx="2457">
                  <c:v>0.77499997615814198</c:v>
                </c:pt>
                <c:pt idx="2458">
                  <c:v>0.77700001001357999</c:v>
                </c:pt>
                <c:pt idx="2459">
                  <c:v>0.72699999809265103</c:v>
                </c:pt>
                <c:pt idx="2460">
                  <c:v>0.72200000286102295</c:v>
                </c:pt>
                <c:pt idx="2461">
                  <c:v>0.73100000619888295</c:v>
                </c:pt>
                <c:pt idx="2462">
                  <c:v>0.74400001764297496</c:v>
                </c:pt>
                <c:pt idx="2463">
                  <c:v>0.76099997758865401</c:v>
                </c:pt>
                <c:pt idx="2464">
                  <c:v>0.79699999094009399</c:v>
                </c:pt>
                <c:pt idx="2465">
                  <c:v>0.81599998474121105</c:v>
                </c:pt>
                <c:pt idx="2466">
                  <c:v>0.84799998998642001</c:v>
                </c:pt>
                <c:pt idx="2467">
                  <c:v>0.84100002050399802</c:v>
                </c:pt>
                <c:pt idx="2468">
                  <c:v>0.80099999904632602</c:v>
                </c:pt>
                <c:pt idx="2469">
                  <c:v>0.77799999713897705</c:v>
                </c:pt>
                <c:pt idx="2470">
                  <c:v>0.78100001811981201</c:v>
                </c:pt>
                <c:pt idx="2471">
                  <c:v>0.83499997854232799</c:v>
                </c:pt>
                <c:pt idx="2472">
                  <c:v>0.86000001430511497</c:v>
                </c:pt>
                <c:pt idx="2473">
                  <c:v>0.84899997711181596</c:v>
                </c:pt>
                <c:pt idx="2474">
                  <c:v>0.88200002908706698</c:v>
                </c:pt>
                <c:pt idx="2475">
                  <c:v>0.76800000667571999</c:v>
                </c:pt>
                <c:pt idx="2476">
                  <c:v>0.77600002288818404</c:v>
                </c:pt>
                <c:pt idx="2477">
                  <c:v>0.81999999284744296</c:v>
                </c:pt>
                <c:pt idx="2478">
                  <c:v>0.95800000429153398</c:v>
                </c:pt>
                <c:pt idx="2479">
                  <c:v>0.97200000286102295</c:v>
                </c:pt>
                <c:pt idx="2480">
                  <c:v>0.95800000429153398</c:v>
                </c:pt>
                <c:pt idx="2481">
                  <c:v>0.88499999046325695</c:v>
                </c:pt>
                <c:pt idx="2482">
                  <c:v>0.89300000667571999</c:v>
                </c:pt>
                <c:pt idx="2483">
                  <c:v>0.90600001811981201</c:v>
                </c:pt>
                <c:pt idx="2484">
                  <c:v>0.87199997901916504</c:v>
                </c:pt>
                <c:pt idx="2485">
                  <c:v>0.88200002908706698</c:v>
                </c:pt>
                <c:pt idx="2486">
                  <c:v>0.85399997234344505</c:v>
                </c:pt>
                <c:pt idx="2487">
                  <c:v>0.82899999618530296</c:v>
                </c:pt>
                <c:pt idx="2488">
                  <c:v>0.85699999332428001</c:v>
                </c:pt>
                <c:pt idx="2489">
                  <c:v>0.88200002908706698</c:v>
                </c:pt>
                <c:pt idx="2490">
                  <c:v>0.87800002098083496</c:v>
                </c:pt>
                <c:pt idx="2491">
                  <c:v>0.84200000762939498</c:v>
                </c:pt>
                <c:pt idx="2492">
                  <c:v>0.84399998188018799</c:v>
                </c:pt>
                <c:pt idx="2493">
                  <c:v>0.93400001525878895</c:v>
                </c:pt>
                <c:pt idx="2494">
                  <c:v>0.94800001382827803</c:v>
                </c:pt>
                <c:pt idx="2495">
                  <c:v>0.92000001668929998</c:v>
                </c:pt>
                <c:pt idx="2496">
                  <c:v>0.96899998188018799</c:v>
                </c:pt>
                <c:pt idx="2497">
                  <c:v>0.92799997329711903</c:v>
                </c:pt>
                <c:pt idx="2498">
                  <c:v>0.912999987602234</c:v>
                </c:pt>
                <c:pt idx="2499">
                  <c:v>0.94099998474121105</c:v>
                </c:pt>
                <c:pt idx="2500">
                  <c:v>0.90799999237060502</c:v>
                </c:pt>
                <c:pt idx="2501">
                  <c:v>0.89300000667571999</c:v>
                </c:pt>
                <c:pt idx="2502">
                  <c:v>0.89200001955032304</c:v>
                </c:pt>
                <c:pt idx="2503">
                  <c:v>0.92299997806549094</c:v>
                </c:pt>
                <c:pt idx="2504">
                  <c:v>0.92000001668929998</c:v>
                </c:pt>
                <c:pt idx="2505">
                  <c:v>0.93000000715255704</c:v>
                </c:pt>
                <c:pt idx="2506">
                  <c:v>0.94800001382827803</c:v>
                </c:pt>
                <c:pt idx="2507">
                  <c:v>0.94099998474121105</c:v>
                </c:pt>
                <c:pt idx="2508">
                  <c:v>0.91799998283386197</c:v>
                </c:pt>
                <c:pt idx="2509">
                  <c:v>0.95499998331070002</c:v>
                </c:pt>
                <c:pt idx="2510">
                  <c:v>0.92799997329711903</c:v>
                </c:pt>
                <c:pt idx="2511">
                  <c:v>0.933000028133392</c:v>
                </c:pt>
                <c:pt idx="2512">
                  <c:v>0.93500000238418601</c:v>
                </c:pt>
                <c:pt idx="2513">
                  <c:v>0.92599999904632602</c:v>
                </c:pt>
                <c:pt idx="2514">
                  <c:v>0.91699999570846602</c:v>
                </c:pt>
                <c:pt idx="2515">
                  <c:v>0.91699999570846602</c:v>
                </c:pt>
                <c:pt idx="2516">
                  <c:v>0.95499998331070002</c:v>
                </c:pt>
                <c:pt idx="2517">
                  <c:v>1.0420000553131099</c:v>
                </c:pt>
                <c:pt idx="2518">
                  <c:v>1.07099997997284</c:v>
                </c:pt>
                <c:pt idx="2519">
                  <c:v>1.1050000190734901</c:v>
                </c:pt>
                <c:pt idx="2520">
                  <c:v>1.1319999694824201</c:v>
                </c:pt>
                <c:pt idx="2521">
                  <c:v>1.13800001144409</c:v>
                </c:pt>
                <c:pt idx="2522">
                  <c:v>1.0880000591278101</c:v>
                </c:pt>
                <c:pt idx="2523">
                  <c:v>1.12899994850159</c:v>
                </c:pt>
                <c:pt idx="2524">
                  <c:v>1.0970000028610201</c:v>
                </c:pt>
                <c:pt idx="2525">
                  <c:v>1.0920000076293901</c:v>
                </c:pt>
                <c:pt idx="2526">
                  <c:v>1.0900000333786</c:v>
                </c:pt>
                <c:pt idx="2527">
                  <c:v>1.1089999675750699</c:v>
                </c:pt>
                <c:pt idx="2528">
                  <c:v>1.0909999608993499</c:v>
                </c:pt>
                <c:pt idx="2529">
                  <c:v>1.03999996185303</c:v>
                </c:pt>
                <c:pt idx="2530">
                  <c:v>1.03999996185303</c:v>
                </c:pt>
                <c:pt idx="2531">
                  <c:v>1.01400005817413</c:v>
                </c:pt>
                <c:pt idx="2532">
                  <c:v>1.057000041008</c:v>
                </c:pt>
                <c:pt idx="2533">
                  <c:v>1.09300005435944</c:v>
                </c:pt>
                <c:pt idx="2534">
                  <c:v>1.0770000219345099</c:v>
                </c:pt>
                <c:pt idx="2535">
                  <c:v>1.1050000190734901</c:v>
                </c:pt>
                <c:pt idx="2536">
                  <c:v>1.1310000419616699</c:v>
                </c:pt>
                <c:pt idx="2537">
                  <c:v>1.13900005817413</c:v>
                </c:pt>
                <c:pt idx="2538">
                  <c:v>1.16999995708466</c:v>
                </c:pt>
                <c:pt idx="2539">
                  <c:v>1.1599999666214</c:v>
                </c:pt>
                <c:pt idx="2540">
                  <c:v>1.15699994564056</c:v>
                </c:pt>
                <c:pt idx="2541">
                  <c:v>1.13300001621246</c:v>
                </c:pt>
                <c:pt idx="2542">
                  <c:v>1.1579999923706099</c:v>
                </c:pt>
                <c:pt idx="2543">
                  <c:v>1.20000004768372</c:v>
                </c:pt>
                <c:pt idx="2544">
                  <c:v>1.29900002479553</c:v>
                </c:pt>
                <c:pt idx="2545">
                  <c:v>1.3009999990463299</c:v>
                </c:pt>
                <c:pt idx="2546">
                  <c:v>1.2869999408721899</c:v>
                </c:pt>
                <c:pt idx="2547">
                  <c:v>1.3450000286102299</c:v>
                </c:pt>
                <c:pt idx="2548">
                  <c:v>1.37000000476837</c:v>
                </c:pt>
                <c:pt idx="2549">
                  <c:v>1.36199998855591</c:v>
                </c:pt>
                <c:pt idx="2550">
                  <c:v>1.38900005817413</c:v>
                </c:pt>
                <c:pt idx="2551">
                  <c:v>1.51800000667572</c:v>
                </c:pt>
                <c:pt idx="2552">
                  <c:v>1.46000003814697</c:v>
                </c:pt>
                <c:pt idx="2553">
                  <c:v>1.44599997997284</c:v>
                </c:pt>
                <c:pt idx="2554">
                  <c:v>1.41499996185303</c:v>
                </c:pt>
                <c:pt idx="2555">
                  <c:v>1.4700000286102299</c:v>
                </c:pt>
                <c:pt idx="2556">
                  <c:v>1.54999995231628</c:v>
                </c:pt>
                <c:pt idx="2557">
                  <c:v>1.55400002002716</c:v>
                </c:pt>
                <c:pt idx="2558">
                  <c:v>1.5959999561309799</c:v>
                </c:pt>
                <c:pt idx="2559">
                  <c:v>1.5460000038146999</c:v>
                </c:pt>
                <c:pt idx="2560">
                  <c:v>1.5199999809265099</c:v>
                </c:pt>
                <c:pt idx="2561">
                  <c:v>1.52699995040894</c:v>
                </c:pt>
                <c:pt idx="2562">
                  <c:v>1.6349999904632599</c:v>
                </c:pt>
                <c:pt idx="2563">
                  <c:v>1.60699999332428</c:v>
                </c:pt>
                <c:pt idx="2564">
                  <c:v>1.62100005149841</c:v>
                </c:pt>
                <c:pt idx="2565">
                  <c:v>1.6410000324249301</c:v>
                </c:pt>
                <c:pt idx="2566">
                  <c:v>1.7300000190734901</c:v>
                </c:pt>
                <c:pt idx="2567">
                  <c:v>1.73199999332428</c:v>
                </c:pt>
                <c:pt idx="2568">
                  <c:v>1.68400001525879</c:v>
                </c:pt>
                <c:pt idx="2569">
                  <c:v>1.63800001144409</c:v>
                </c:pt>
                <c:pt idx="2570">
                  <c:v>1.6139999628067001</c:v>
                </c:pt>
                <c:pt idx="2571">
                  <c:v>1.6139999628067001</c:v>
                </c:pt>
                <c:pt idx="2572">
                  <c:v>1.6599999666214</c:v>
                </c:pt>
                <c:pt idx="2573">
                  <c:v>1.7209999561309799</c:v>
                </c:pt>
                <c:pt idx="2574">
                  <c:v>1.7259999513626101</c:v>
                </c:pt>
                <c:pt idx="2575">
                  <c:v>1.74600005149841</c:v>
                </c:pt>
                <c:pt idx="2576">
                  <c:v>1.67900002002716</c:v>
                </c:pt>
                <c:pt idx="2577">
                  <c:v>1.7200000286102299</c:v>
                </c:pt>
                <c:pt idx="2578">
                  <c:v>1.65600001811981</c:v>
                </c:pt>
                <c:pt idx="2579">
                  <c:v>1.6529999971389799</c:v>
                </c:pt>
                <c:pt idx="2580">
                  <c:v>1.6319999694824201</c:v>
                </c:pt>
                <c:pt idx="2581">
                  <c:v>1.66600000858307</c:v>
                </c:pt>
                <c:pt idx="2582">
                  <c:v>1.67499995231628</c:v>
                </c:pt>
                <c:pt idx="2583">
                  <c:v>1.6230000257492101</c:v>
                </c:pt>
                <c:pt idx="2584">
                  <c:v>1.63800001144409</c:v>
                </c:pt>
                <c:pt idx="2585">
                  <c:v>1.5299999713897701</c:v>
                </c:pt>
                <c:pt idx="2586">
                  <c:v>1.5729999542236299</c:v>
                </c:pt>
                <c:pt idx="2587">
                  <c:v>1.6009999513626101</c:v>
                </c:pt>
                <c:pt idx="2588">
                  <c:v>1.56200003623962</c:v>
                </c:pt>
                <c:pt idx="2589">
                  <c:v>1.5640000104904199</c:v>
                </c:pt>
                <c:pt idx="2590">
                  <c:v>1.55400002002716</c:v>
                </c:pt>
                <c:pt idx="2591">
                  <c:v>1.56700003147125</c:v>
                </c:pt>
                <c:pt idx="2592">
                  <c:v>1.5700000524520901</c:v>
                </c:pt>
                <c:pt idx="2593">
                  <c:v>1.6219999790191699</c:v>
                </c:pt>
                <c:pt idx="2594">
                  <c:v>1.62000000476837</c:v>
                </c:pt>
                <c:pt idx="2595">
                  <c:v>1.6399999856948899</c:v>
                </c:pt>
                <c:pt idx="2596">
                  <c:v>1.6310000419616699</c:v>
                </c:pt>
                <c:pt idx="2597">
                  <c:v>1.60699999332428</c:v>
                </c:pt>
                <c:pt idx="2598">
                  <c:v>1.5920000076293901</c:v>
                </c:pt>
                <c:pt idx="2599">
                  <c:v>1.58399999141693</c:v>
                </c:pt>
                <c:pt idx="2600">
                  <c:v>1.5609999895095801</c:v>
                </c:pt>
                <c:pt idx="2601">
                  <c:v>1.5770000219345099</c:v>
                </c:pt>
                <c:pt idx="2602">
                  <c:v>1.60199999809265</c:v>
                </c:pt>
                <c:pt idx="2603">
                  <c:v>1.6239999532699601</c:v>
                </c:pt>
                <c:pt idx="2604">
                  <c:v>1.6950000524520901</c:v>
                </c:pt>
                <c:pt idx="2605">
                  <c:v>1.6679999828338601</c:v>
                </c:pt>
                <c:pt idx="2606">
                  <c:v>1.6349999904632599</c:v>
                </c:pt>
                <c:pt idx="2607">
                  <c:v>1.6399999856948899</c:v>
                </c:pt>
                <c:pt idx="2608">
                  <c:v>1.64199995994568</c:v>
                </c:pt>
                <c:pt idx="2609">
                  <c:v>1.68299996852875</c:v>
                </c:pt>
                <c:pt idx="2610">
                  <c:v>1.63399994373322</c:v>
                </c:pt>
                <c:pt idx="2611">
                  <c:v>1.6319999694824201</c:v>
                </c:pt>
                <c:pt idx="2612">
                  <c:v>1.60800004005432</c:v>
                </c:pt>
                <c:pt idx="2613">
                  <c:v>1.5640000104904199</c:v>
                </c:pt>
                <c:pt idx="2614">
                  <c:v>1.5740000009536701</c:v>
                </c:pt>
                <c:pt idx="2615">
                  <c:v>1.6100000143051101</c:v>
                </c:pt>
                <c:pt idx="2616">
                  <c:v>1.5809999704361</c:v>
                </c:pt>
                <c:pt idx="2617">
                  <c:v>1.6150000095367401</c:v>
                </c:pt>
                <c:pt idx="2618">
                  <c:v>1.5909999608993499</c:v>
                </c:pt>
                <c:pt idx="2619">
                  <c:v>1.625</c:v>
                </c:pt>
                <c:pt idx="2620">
                  <c:v>1.5599999427795399</c:v>
                </c:pt>
                <c:pt idx="2621">
                  <c:v>1.5690000057220499</c:v>
                </c:pt>
                <c:pt idx="2622">
                  <c:v>1.5279999971389799</c:v>
                </c:pt>
                <c:pt idx="2623">
                  <c:v>1.4889999628067001</c:v>
                </c:pt>
                <c:pt idx="2624">
                  <c:v>1.45899999141693</c:v>
                </c:pt>
                <c:pt idx="2625">
                  <c:v>1.4620000123977701</c:v>
                </c:pt>
                <c:pt idx="2626">
                  <c:v>1.5010000467300399</c:v>
                </c:pt>
                <c:pt idx="2627">
                  <c:v>1.4989999532699601</c:v>
                </c:pt>
                <c:pt idx="2628">
                  <c:v>1.5690000057220499</c:v>
                </c:pt>
                <c:pt idx="2629">
                  <c:v>1.5110000371932999</c:v>
                </c:pt>
                <c:pt idx="2630">
                  <c:v>1.45000004768372</c:v>
                </c:pt>
                <c:pt idx="2631">
                  <c:v>1.4839999675750699</c:v>
                </c:pt>
                <c:pt idx="2632">
                  <c:v>1.4720000028610201</c:v>
                </c:pt>
                <c:pt idx="2633">
                  <c:v>1.48699998855591</c:v>
                </c:pt>
                <c:pt idx="2634">
                  <c:v>1.48699998855591</c:v>
                </c:pt>
                <c:pt idx="2635">
                  <c:v>1.53600001335144</c:v>
                </c:pt>
                <c:pt idx="2636">
                  <c:v>1.47800004482269</c:v>
                </c:pt>
                <c:pt idx="2637">
                  <c:v>1.4800000190734901</c:v>
                </c:pt>
                <c:pt idx="2638">
                  <c:v>1.442999958992</c:v>
                </c:pt>
                <c:pt idx="2639">
                  <c:v>1.4800000190734901</c:v>
                </c:pt>
                <c:pt idx="2640">
                  <c:v>1.4309999942779501</c:v>
                </c:pt>
                <c:pt idx="2641">
                  <c:v>1.37000000476837</c:v>
                </c:pt>
                <c:pt idx="2642">
                  <c:v>1.32099997997284</c:v>
                </c:pt>
                <c:pt idx="2643">
                  <c:v>1.2879999876022299</c:v>
                </c:pt>
                <c:pt idx="2644">
                  <c:v>1.3559999465942401</c:v>
                </c:pt>
                <c:pt idx="2645">
                  <c:v>1.3630000352859499</c:v>
                </c:pt>
                <c:pt idx="2646">
                  <c:v>1.41499996185303</c:v>
                </c:pt>
                <c:pt idx="2647">
                  <c:v>1.3559999465942401</c:v>
                </c:pt>
                <c:pt idx="2648">
                  <c:v>1.2970000505447401</c:v>
                </c:pt>
                <c:pt idx="2649">
                  <c:v>1.29999995231628</c:v>
                </c:pt>
                <c:pt idx="2650">
                  <c:v>1.1809999942779501</c:v>
                </c:pt>
                <c:pt idx="2651">
                  <c:v>1.20899999141693</c:v>
                </c:pt>
                <c:pt idx="2652">
                  <c:v>1.2799999713897701</c:v>
                </c:pt>
                <c:pt idx="2653">
                  <c:v>1.2649999856948899</c:v>
                </c:pt>
                <c:pt idx="2654">
                  <c:v>1.28600001335144</c:v>
                </c:pt>
                <c:pt idx="2655">
                  <c:v>1.27600002288818</c:v>
                </c:pt>
                <c:pt idx="2656">
                  <c:v>1.2339999675750699</c:v>
                </c:pt>
                <c:pt idx="2657">
                  <c:v>1.2610000371932999</c:v>
                </c:pt>
                <c:pt idx="2658">
                  <c:v>1.2690000534057599</c:v>
                </c:pt>
                <c:pt idx="2659">
                  <c:v>1.2389999628067001</c:v>
                </c:pt>
                <c:pt idx="2660">
                  <c:v>1.17400002479553</c:v>
                </c:pt>
                <c:pt idx="2661">
                  <c:v>1.1759999990463299</c:v>
                </c:pt>
                <c:pt idx="2662">
                  <c:v>1.18400001525879</c:v>
                </c:pt>
                <c:pt idx="2663">
                  <c:v>1.2170000076293901</c:v>
                </c:pt>
                <c:pt idx="2664">
                  <c:v>1.28999996185303</c:v>
                </c:pt>
                <c:pt idx="2665">
                  <c:v>1.31700003147125</c:v>
                </c:pt>
                <c:pt idx="2666">
                  <c:v>1.3420000076293901</c:v>
                </c:pt>
                <c:pt idx="2667">
                  <c:v>1.3289999961853001</c:v>
                </c:pt>
                <c:pt idx="2668">
                  <c:v>1.36699998378754</c:v>
                </c:pt>
                <c:pt idx="2669">
                  <c:v>1.2970000505447401</c:v>
                </c:pt>
                <c:pt idx="2670">
                  <c:v>1.2569999694824201</c:v>
                </c:pt>
                <c:pt idx="2671">
                  <c:v>1.25800001621246</c:v>
                </c:pt>
                <c:pt idx="2672">
                  <c:v>1.27300000190735</c:v>
                </c:pt>
                <c:pt idx="2673">
                  <c:v>1.24199998378754</c:v>
                </c:pt>
                <c:pt idx="2674">
                  <c:v>1.2599999904632599</c:v>
                </c:pt>
                <c:pt idx="2675">
                  <c:v>1.25499999523163</c:v>
                </c:pt>
                <c:pt idx="2676">
                  <c:v>1.28999996185303</c:v>
                </c:pt>
                <c:pt idx="2677">
                  <c:v>1.3420000076293901</c:v>
                </c:pt>
                <c:pt idx="2678">
                  <c:v>1.3420000076293901</c:v>
                </c:pt>
                <c:pt idx="2679">
                  <c:v>1.31200003623962</c:v>
                </c:pt>
                <c:pt idx="2680">
                  <c:v>1.2849999666214</c:v>
                </c:pt>
                <c:pt idx="2681">
                  <c:v>1.30400002002716</c:v>
                </c:pt>
                <c:pt idx="2682">
                  <c:v>1.3020000457763701</c:v>
                </c:pt>
                <c:pt idx="2683">
                  <c:v>1.2940000295639</c:v>
                </c:pt>
                <c:pt idx="2684">
                  <c:v>1.32200002670288</c:v>
                </c:pt>
                <c:pt idx="2685">
                  <c:v>1.37000000476837</c:v>
                </c:pt>
                <c:pt idx="2686">
                  <c:v>1.33399999141693</c:v>
                </c:pt>
                <c:pt idx="2687">
                  <c:v>1.29900002479553</c:v>
                </c:pt>
                <c:pt idx="2688">
                  <c:v>1.3409999608993499</c:v>
                </c:pt>
                <c:pt idx="2689">
                  <c:v>1.3240000009536701</c:v>
                </c:pt>
                <c:pt idx="2690">
                  <c:v>1.27699995040894</c:v>
                </c:pt>
                <c:pt idx="2691">
                  <c:v>1.30400002002716</c:v>
                </c:pt>
                <c:pt idx="2692">
                  <c:v>1.3309999704361</c:v>
                </c:pt>
                <c:pt idx="2693">
                  <c:v>1.37000000476837</c:v>
                </c:pt>
                <c:pt idx="2694">
                  <c:v>1.30900001525879</c:v>
                </c:pt>
                <c:pt idx="2695">
                  <c:v>1.3240000009536701</c:v>
                </c:pt>
                <c:pt idx="2696">
                  <c:v>1.3359999656677199</c:v>
                </c:pt>
                <c:pt idx="2697">
                  <c:v>1.4099999666214</c:v>
                </c:pt>
                <c:pt idx="2698">
                  <c:v>1.46000003814697</c:v>
                </c:pt>
                <c:pt idx="2699">
                  <c:v>1.4839999675750699</c:v>
                </c:pt>
                <c:pt idx="2700">
                  <c:v>1.5340000391006501</c:v>
                </c:pt>
                <c:pt idx="2701">
                  <c:v>1.54100000858307</c:v>
                </c:pt>
                <c:pt idx="2702">
                  <c:v>1.5290000438690201</c:v>
                </c:pt>
                <c:pt idx="2703">
                  <c:v>1.4789999723434399</c:v>
                </c:pt>
                <c:pt idx="2704">
                  <c:v>1.4809999465942401</c:v>
                </c:pt>
                <c:pt idx="2705">
                  <c:v>1.5290000438690201</c:v>
                </c:pt>
                <c:pt idx="2706">
                  <c:v>1.5240000486373899</c:v>
                </c:pt>
                <c:pt idx="2707">
                  <c:v>1.57099997997284</c:v>
                </c:pt>
                <c:pt idx="2708">
                  <c:v>1.6050000190734901</c:v>
                </c:pt>
                <c:pt idx="2709">
                  <c:v>1.6139999628067001</c:v>
                </c:pt>
                <c:pt idx="2710">
                  <c:v>1.58000004291534</c:v>
                </c:pt>
                <c:pt idx="2711">
                  <c:v>1.54900002479553</c:v>
                </c:pt>
                <c:pt idx="2712">
                  <c:v>1.5190000534057599</c:v>
                </c:pt>
                <c:pt idx="2713">
                  <c:v>1.57599997520447</c:v>
                </c:pt>
                <c:pt idx="2714">
                  <c:v>1.58399999141693</c:v>
                </c:pt>
                <c:pt idx="2715">
                  <c:v>1.6349999904632599</c:v>
                </c:pt>
                <c:pt idx="2716">
                  <c:v>1.6360000371932999</c:v>
                </c:pt>
                <c:pt idx="2717">
                  <c:v>1.6759999990463299</c:v>
                </c:pt>
                <c:pt idx="2718">
                  <c:v>1.6549999713897701</c:v>
                </c:pt>
                <c:pt idx="2719">
                  <c:v>1.6349999904632599</c:v>
                </c:pt>
                <c:pt idx="2720">
                  <c:v>1.6189999580383301</c:v>
                </c:pt>
                <c:pt idx="2721">
                  <c:v>1.5290000438690201</c:v>
                </c:pt>
                <c:pt idx="2722">
                  <c:v>1.567999958992</c:v>
                </c:pt>
                <c:pt idx="2723">
                  <c:v>1.557000041008</c:v>
                </c:pt>
                <c:pt idx="2724">
                  <c:v>1.57500004768372</c:v>
                </c:pt>
                <c:pt idx="2725">
                  <c:v>1.54900002479553</c:v>
                </c:pt>
                <c:pt idx="2726">
                  <c:v>1.5789999961853001</c:v>
                </c:pt>
                <c:pt idx="2727">
                  <c:v>1.5240000486373899</c:v>
                </c:pt>
                <c:pt idx="2728">
                  <c:v>1.4529999494552599</c:v>
                </c:pt>
                <c:pt idx="2729">
                  <c:v>1.4969999790191699</c:v>
                </c:pt>
                <c:pt idx="2730">
                  <c:v>1.432000041008</c:v>
                </c:pt>
                <c:pt idx="2731">
                  <c:v>1.5599999427795399</c:v>
                </c:pt>
                <c:pt idx="2732">
                  <c:v>1.5599999427795399</c:v>
                </c:pt>
                <c:pt idx="2733">
                  <c:v>1.5820000171661399</c:v>
                </c:pt>
                <c:pt idx="2734">
                  <c:v>1.6230000257492101</c:v>
                </c:pt>
                <c:pt idx="2735">
                  <c:v>1.63399994373322</c:v>
                </c:pt>
                <c:pt idx="2736">
                  <c:v>1.6039999723434399</c:v>
                </c:pt>
                <c:pt idx="2737">
                  <c:v>1.58899998664856</c:v>
                </c:pt>
                <c:pt idx="2738">
                  <c:v>1.53600001335144</c:v>
                </c:pt>
                <c:pt idx="2739">
                  <c:v>1.625</c:v>
                </c:pt>
                <c:pt idx="2740">
                  <c:v>1.6670000553131099</c:v>
                </c:pt>
                <c:pt idx="2741">
                  <c:v>1.6449999809265099</c:v>
                </c:pt>
                <c:pt idx="2742">
                  <c:v>1.48199999332428</c:v>
                </c:pt>
                <c:pt idx="2743">
                  <c:v>1.5299999713897701</c:v>
                </c:pt>
                <c:pt idx="2744">
                  <c:v>1.442999958992</c:v>
                </c:pt>
                <c:pt idx="2745">
                  <c:v>1.43400001525879</c:v>
                </c:pt>
                <c:pt idx="2746">
                  <c:v>1.4479999542236299</c:v>
                </c:pt>
                <c:pt idx="2747">
                  <c:v>1.34300005435944</c:v>
                </c:pt>
                <c:pt idx="2748">
                  <c:v>1.43400001525879</c:v>
                </c:pt>
                <c:pt idx="2749">
                  <c:v>1.4800000190734901</c:v>
                </c:pt>
                <c:pt idx="2750">
                  <c:v>1.50899994373322</c:v>
                </c:pt>
                <c:pt idx="2751">
                  <c:v>1.48699998855591</c:v>
                </c:pt>
                <c:pt idx="2752">
                  <c:v>1.4889999628067001</c:v>
                </c:pt>
                <c:pt idx="2753">
                  <c:v>1.42400002479553</c:v>
                </c:pt>
                <c:pt idx="2754">
                  <c:v>1.43799996376038</c:v>
                </c:pt>
                <c:pt idx="2755">
                  <c:v>1.4630000591278101</c:v>
                </c:pt>
                <c:pt idx="2756">
                  <c:v>1.4220000505447401</c:v>
                </c:pt>
                <c:pt idx="2757">
                  <c:v>1.40199995040894</c:v>
                </c:pt>
                <c:pt idx="2758">
                  <c:v>1.4190000295639</c:v>
                </c:pt>
                <c:pt idx="2759">
                  <c:v>1.48699998855591</c:v>
                </c:pt>
                <c:pt idx="2760">
                  <c:v>1.4570000171661399</c:v>
                </c:pt>
                <c:pt idx="2761">
                  <c:v>1.4930000305175799</c:v>
                </c:pt>
                <c:pt idx="2762">
                  <c:v>1.4809999465942401</c:v>
                </c:pt>
                <c:pt idx="2763">
                  <c:v>1.4809999465942401</c:v>
                </c:pt>
                <c:pt idx="2764">
                  <c:v>1.5429999828338601</c:v>
                </c:pt>
                <c:pt idx="2765">
                  <c:v>1.5149999856948899</c:v>
                </c:pt>
                <c:pt idx="2766">
                  <c:v>1.5119999647140501</c:v>
                </c:pt>
                <c:pt idx="2767">
                  <c:v>1.6280000209808301</c:v>
                </c:pt>
                <c:pt idx="2768">
                  <c:v>1.6679999828338601</c:v>
                </c:pt>
                <c:pt idx="2769">
                  <c:v>1.70500004291534</c:v>
                </c:pt>
                <c:pt idx="2770">
                  <c:v>1.73300004005432</c:v>
                </c:pt>
                <c:pt idx="2771">
                  <c:v>1.7710000276565601</c:v>
                </c:pt>
                <c:pt idx="2772">
                  <c:v>1.7799999713897701</c:v>
                </c:pt>
                <c:pt idx="2773">
                  <c:v>1.74600005149841</c:v>
                </c:pt>
                <c:pt idx="2774">
                  <c:v>1.7250000238418599</c:v>
                </c:pt>
                <c:pt idx="2775">
                  <c:v>1.7109999656677199</c:v>
                </c:pt>
                <c:pt idx="2776">
                  <c:v>1.77199995517731</c:v>
                </c:pt>
                <c:pt idx="2777">
                  <c:v>1.8650000095367401</c:v>
                </c:pt>
                <c:pt idx="2778">
                  <c:v>1.8270000219345099</c:v>
                </c:pt>
                <c:pt idx="2779">
                  <c:v>1.8329999446868901</c:v>
                </c:pt>
                <c:pt idx="2780">
                  <c:v>1.7469999790191699</c:v>
                </c:pt>
                <c:pt idx="2781">
                  <c:v>1.7350000143051101</c:v>
                </c:pt>
                <c:pt idx="2782">
                  <c:v>1.7829999923706099</c:v>
                </c:pt>
                <c:pt idx="2783">
                  <c:v>1.84800004959106</c:v>
                </c:pt>
                <c:pt idx="2784">
                  <c:v>1.807000041008</c:v>
                </c:pt>
                <c:pt idx="2785">
                  <c:v>1.78199994564056</c:v>
                </c:pt>
                <c:pt idx="2786">
                  <c:v>1.78199994564056</c:v>
                </c:pt>
                <c:pt idx="2787">
                  <c:v>1.79999995231628</c:v>
                </c:pt>
                <c:pt idx="2788">
                  <c:v>1.7660000324249301</c:v>
                </c:pt>
                <c:pt idx="2789">
                  <c:v>1.8270000219345099</c:v>
                </c:pt>
                <c:pt idx="2790">
                  <c:v>1.9299999475479099</c:v>
                </c:pt>
                <c:pt idx="2791">
                  <c:v>1.91600000858307</c:v>
                </c:pt>
                <c:pt idx="2792">
                  <c:v>1.9539999961853001</c:v>
                </c:pt>
                <c:pt idx="2793">
                  <c:v>1.92900002002716</c:v>
                </c:pt>
                <c:pt idx="2794">
                  <c:v>2.0309998989105198</c:v>
                </c:pt>
                <c:pt idx="2795">
                  <c:v>1.95500004291534</c:v>
                </c:pt>
                <c:pt idx="2796">
                  <c:v>1.99600005149841</c:v>
                </c:pt>
                <c:pt idx="2797">
                  <c:v>2.0450000762939502</c:v>
                </c:pt>
                <c:pt idx="2798">
                  <c:v>2.0469999313354501</c:v>
                </c:pt>
                <c:pt idx="2799">
                  <c:v>1.9720000028610201</c:v>
                </c:pt>
                <c:pt idx="2800">
                  <c:v>1.932000041008</c:v>
                </c:pt>
                <c:pt idx="2801">
                  <c:v>1.9479999542236299</c:v>
                </c:pt>
                <c:pt idx="2802">
                  <c:v>1.97699999809265</c:v>
                </c:pt>
                <c:pt idx="2803">
                  <c:v>1.96899998188019</c:v>
                </c:pt>
                <c:pt idx="2804">
                  <c:v>1.98599994182587</c:v>
                </c:pt>
                <c:pt idx="2805">
                  <c:v>1.83899998664856</c:v>
                </c:pt>
                <c:pt idx="2806">
                  <c:v>1.7070000171661399</c:v>
                </c:pt>
                <c:pt idx="2807">
                  <c:v>1.8650000095367401</c:v>
                </c:pt>
                <c:pt idx="2808">
                  <c:v>1.84399998188019</c:v>
                </c:pt>
                <c:pt idx="2809">
                  <c:v>1.72399997711182</c:v>
                </c:pt>
                <c:pt idx="2810">
                  <c:v>1.7510000467300399</c:v>
                </c:pt>
                <c:pt idx="2811">
                  <c:v>1.8719999790191699</c:v>
                </c:pt>
                <c:pt idx="2812">
                  <c:v>1.9479999542236299</c:v>
                </c:pt>
                <c:pt idx="2813">
                  <c:v>2.0109999179840101</c:v>
                </c:pt>
                <c:pt idx="2814">
                  <c:v>2.00399994850159</c:v>
                </c:pt>
                <c:pt idx="2815">
                  <c:v>2.1400001049041699</c:v>
                </c:pt>
                <c:pt idx="2816">
                  <c:v>2.1600000858306898</c:v>
                </c:pt>
                <c:pt idx="2817">
                  <c:v>2.18799996376038</c:v>
                </c:pt>
                <c:pt idx="2818">
                  <c:v>2.1919999122619598</c:v>
                </c:pt>
                <c:pt idx="2819">
                  <c:v>2.14800000190735</c:v>
                </c:pt>
                <c:pt idx="2820">
                  <c:v>2.3150000572204599</c:v>
                </c:pt>
                <c:pt idx="2821">
                  <c:v>2.3729999065399201</c:v>
                </c:pt>
                <c:pt idx="2822">
                  <c:v>2.3210000991821298</c:v>
                </c:pt>
                <c:pt idx="2823">
                  <c:v>2.3410000801086399</c:v>
                </c:pt>
                <c:pt idx="2824">
                  <c:v>2.4920001029968302</c:v>
                </c:pt>
                <c:pt idx="2825">
                  <c:v>2.47699999809265</c:v>
                </c:pt>
                <c:pt idx="2826">
                  <c:v>2.4000000953674299</c:v>
                </c:pt>
                <c:pt idx="2827">
                  <c:v>2.35800004005432</c:v>
                </c:pt>
                <c:pt idx="2828">
                  <c:v>2.3269999027252202</c:v>
                </c:pt>
                <c:pt idx="2829">
                  <c:v>2.3770000934600799</c:v>
                </c:pt>
                <c:pt idx="2830">
                  <c:v>2.4119999408721902</c:v>
                </c:pt>
                <c:pt idx="2831">
                  <c:v>2.5559999942779501</c:v>
                </c:pt>
                <c:pt idx="2832">
                  <c:v>2.6089999675750701</c:v>
                </c:pt>
                <c:pt idx="2833">
                  <c:v>2.65199995040894</c:v>
                </c:pt>
                <c:pt idx="2834">
                  <c:v>2.7130000591278098</c:v>
                </c:pt>
                <c:pt idx="2835">
                  <c:v>2.7799999713897701</c:v>
                </c:pt>
                <c:pt idx="2836">
                  <c:v>2.7249999046325701</c:v>
                </c:pt>
                <c:pt idx="2837">
                  <c:v>2.68700003623962</c:v>
                </c:pt>
                <c:pt idx="2838">
                  <c:v>2.8280000686645499</c:v>
                </c:pt>
                <c:pt idx="2839">
                  <c:v>2.86199998855591</c:v>
                </c:pt>
                <c:pt idx="2840">
                  <c:v>2.9130001068115199</c:v>
                </c:pt>
                <c:pt idx="2841">
                  <c:v>2.8399999141693102</c:v>
                </c:pt>
                <c:pt idx="2842">
                  <c:v>2.9170000553131099</c:v>
                </c:pt>
                <c:pt idx="2843">
                  <c:v>2.9059998989105198</c:v>
                </c:pt>
                <c:pt idx="2844">
                  <c:v>2.82599997520447</c:v>
                </c:pt>
                <c:pt idx="2845">
                  <c:v>2.7720000743865998</c:v>
                </c:pt>
                <c:pt idx="2846">
                  <c:v>2.8180000782012899</c:v>
                </c:pt>
                <c:pt idx="2847">
                  <c:v>2.8629999160766602</c:v>
                </c:pt>
                <c:pt idx="2848">
                  <c:v>2.8870000839233398</c:v>
                </c:pt>
                <c:pt idx="2849">
                  <c:v>2.99600005149841</c:v>
                </c:pt>
                <c:pt idx="2850">
                  <c:v>2.96000003814697</c:v>
                </c:pt>
                <c:pt idx="2851">
                  <c:v>2.9170000553131099</c:v>
                </c:pt>
                <c:pt idx="2852">
                  <c:v>3.06599998474121</c:v>
                </c:pt>
                <c:pt idx="2853">
                  <c:v>3.1229999065399201</c:v>
                </c:pt>
                <c:pt idx="2854">
                  <c:v>3.0789999961853001</c:v>
                </c:pt>
                <c:pt idx="2855">
                  <c:v>2.9930000305175799</c:v>
                </c:pt>
                <c:pt idx="2856">
                  <c:v>2.9210000038146999</c:v>
                </c:pt>
                <c:pt idx="2857">
                  <c:v>2.8169999122619598</c:v>
                </c:pt>
                <c:pt idx="2858">
                  <c:v>2.9349999427795401</c:v>
                </c:pt>
                <c:pt idx="2859">
                  <c:v>2.8770000934600799</c:v>
                </c:pt>
                <c:pt idx="2860">
                  <c:v>2.96799993515015</c:v>
                </c:pt>
                <c:pt idx="2861">
                  <c:v>2.8859999179840101</c:v>
                </c:pt>
                <c:pt idx="2862">
                  <c:v>2.8550000190734899</c:v>
                </c:pt>
                <c:pt idx="2863">
                  <c:v>2.7869999408721902</c:v>
                </c:pt>
                <c:pt idx="2864">
                  <c:v>2.8589999675750701</c:v>
                </c:pt>
                <c:pt idx="2865">
                  <c:v>2.7599999904632599</c:v>
                </c:pt>
                <c:pt idx="2866">
                  <c:v>2.7490000724792498</c:v>
                </c:pt>
                <c:pt idx="2867">
                  <c:v>2.7560000419616699</c:v>
                </c:pt>
                <c:pt idx="2868">
                  <c:v>2.7430000305175799</c:v>
                </c:pt>
                <c:pt idx="2869">
                  <c:v>2.8440001010894802</c:v>
                </c:pt>
                <c:pt idx="2870">
                  <c:v>2.9309999942779501</c:v>
                </c:pt>
                <c:pt idx="2871">
                  <c:v>2.9130001068115199</c:v>
                </c:pt>
                <c:pt idx="2872">
                  <c:v>2.9570000171661399</c:v>
                </c:pt>
                <c:pt idx="2873">
                  <c:v>3.0380001068115199</c:v>
                </c:pt>
                <c:pt idx="2874">
                  <c:v>2.9719998836517298</c:v>
                </c:pt>
                <c:pt idx="2875">
                  <c:v>3.0290000438690199</c:v>
                </c:pt>
                <c:pt idx="2876">
                  <c:v>3.0439999103546098</c:v>
                </c:pt>
                <c:pt idx="2877">
                  <c:v>3.1559998989105198</c:v>
                </c:pt>
                <c:pt idx="2878">
                  <c:v>3.3659999370575</c:v>
                </c:pt>
                <c:pt idx="2879">
                  <c:v>3.48300004005432</c:v>
                </c:pt>
                <c:pt idx="2880">
                  <c:v>3.3949999809265101</c:v>
                </c:pt>
                <c:pt idx="2881">
                  <c:v>3.3069999217987101</c:v>
                </c:pt>
                <c:pt idx="2882">
                  <c:v>3.2390000820159899</c:v>
                </c:pt>
                <c:pt idx="2883">
                  <c:v>3.3069999217987101</c:v>
                </c:pt>
                <c:pt idx="2884">
                  <c:v>3.1559998989105198</c:v>
                </c:pt>
                <c:pt idx="2885">
                  <c:v>3.0680000782012899</c:v>
                </c:pt>
                <c:pt idx="2886">
                  <c:v>3.125</c:v>
                </c:pt>
                <c:pt idx="2887">
                  <c:v>3.1940000057220499</c:v>
                </c:pt>
                <c:pt idx="2888">
                  <c:v>3.2060000896453902</c:v>
                </c:pt>
                <c:pt idx="2889">
                  <c:v>3.09299993515015</c:v>
                </c:pt>
                <c:pt idx="2890">
                  <c:v>2.9719998836517298</c:v>
                </c:pt>
                <c:pt idx="2891">
                  <c:v>2.8889999389648402</c:v>
                </c:pt>
                <c:pt idx="2892">
                  <c:v>2.80900001525879</c:v>
                </c:pt>
                <c:pt idx="2893">
                  <c:v>2.9130001068115199</c:v>
                </c:pt>
                <c:pt idx="2894">
                  <c:v>3.0079998970031698</c:v>
                </c:pt>
                <c:pt idx="2895">
                  <c:v>3.1010000705718999</c:v>
                </c:pt>
                <c:pt idx="2896">
                  <c:v>2.9909999370575</c:v>
                </c:pt>
                <c:pt idx="2897">
                  <c:v>2.9579999446868901</c:v>
                </c:pt>
                <c:pt idx="2898">
                  <c:v>2.9040000438690199</c:v>
                </c:pt>
                <c:pt idx="2899">
                  <c:v>2.96000003814697</c:v>
                </c:pt>
                <c:pt idx="2900">
                  <c:v>2.9300000667571999</c:v>
                </c:pt>
                <c:pt idx="2901">
                  <c:v>2.96000003814697</c:v>
                </c:pt>
                <c:pt idx="2902">
                  <c:v>3.0190000534057599</c:v>
                </c:pt>
                <c:pt idx="2903">
                  <c:v>3.03600001335144</c:v>
                </c:pt>
                <c:pt idx="2904">
                  <c:v>2.9100000858306898</c:v>
                </c:pt>
                <c:pt idx="2905">
                  <c:v>2.7829999923706099</c:v>
                </c:pt>
                <c:pt idx="2906">
                  <c:v>2.8199999332428001</c:v>
                </c:pt>
                <c:pt idx="2907">
                  <c:v>2.7869999408721902</c:v>
                </c:pt>
                <c:pt idx="2908">
                  <c:v>2.7339999675750701</c:v>
                </c:pt>
                <c:pt idx="2909">
                  <c:v>2.6809999942779501</c:v>
                </c:pt>
                <c:pt idx="2910">
                  <c:v>2.64199995994568</c:v>
                </c:pt>
                <c:pt idx="2911">
                  <c:v>2.6059999465942401</c:v>
                </c:pt>
                <c:pt idx="2912">
                  <c:v>2.7409999370575</c:v>
                </c:pt>
                <c:pt idx="2913">
                  <c:v>2.7479999065399201</c:v>
                </c:pt>
                <c:pt idx="2914">
                  <c:v>2.6760001182556201</c:v>
                </c:pt>
                <c:pt idx="2915">
                  <c:v>2.8399999141693102</c:v>
                </c:pt>
                <c:pt idx="2916">
                  <c:v>2.7650001049041699</c:v>
                </c:pt>
                <c:pt idx="2917">
                  <c:v>2.7969999313354501</c:v>
                </c:pt>
                <c:pt idx="2918">
                  <c:v>2.78600001335144</c:v>
                </c:pt>
                <c:pt idx="2919">
                  <c:v>2.88800001144409</c:v>
                </c:pt>
                <c:pt idx="2920">
                  <c:v>2.84899997711182</c:v>
                </c:pt>
                <c:pt idx="2921">
                  <c:v>2.7909998893737802</c:v>
                </c:pt>
                <c:pt idx="2922">
                  <c:v>2.8239998817443799</c:v>
                </c:pt>
                <c:pt idx="2923">
                  <c:v>2.8929998874664302</c:v>
                </c:pt>
                <c:pt idx="2924">
                  <c:v>2.8800001144409202</c:v>
                </c:pt>
                <c:pt idx="2925">
                  <c:v>2.9890000820159899</c:v>
                </c:pt>
                <c:pt idx="2926">
                  <c:v>3.0369999408721902</c:v>
                </c:pt>
                <c:pt idx="2927">
                  <c:v>3.0539999008178702</c:v>
                </c:pt>
                <c:pt idx="2928">
                  <c:v>3.1059999465942401</c:v>
                </c:pt>
                <c:pt idx="2929">
                  <c:v>3.02600002288818</c:v>
                </c:pt>
                <c:pt idx="2930">
                  <c:v>3.0350000858306898</c:v>
                </c:pt>
                <c:pt idx="2931">
                  <c:v>3.1099998950958301</c:v>
                </c:pt>
                <c:pt idx="2932">
                  <c:v>3.1099998950958301</c:v>
                </c:pt>
                <c:pt idx="2933">
                  <c:v>3.1329998970031698</c:v>
                </c:pt>
                <c:pt idx="2934">
                  <c:v>3.2650001049041699</c:v>
                </c:pt>
                <c:pt idx="2935">
                  <c:v>3.1930000782012899</c:v>
                </c:pt>
                <c:pt idx="2936">
                  <c:v>3.3399999141693102</c:v>
                </c:pt>
                <c:pt idx="2937">
                  <c:v>3.2650001049041699</c:v>
                </c:pt>
                <c:pt idx="2938">
                  <c:v>3.2920000553131099</c:v>
                </c:pt>
                <c:pt idx="2939">
                  <c:v>3.3210000991821298</c:v>
                </c:pt>
                <c:pt idx="2940">
                  <c:v>3.36199998855591</c:v>
                </c:pt>
                <c:pt idx="2941">
                  <c:v>3.4219999313354501</c:v>
                </c:pt>
                <c:pt idx="2942">
                  <c:v>3.4119999408721902</c:v>
                </c:pt>
                <c:pt idx="2943">
                  <c:v>3.4590001106262198</c:v>
                </c:pt>
                <c:pt idx="2944">
                  <c:v>3.4479999542236301</c:v>
                </c:pt>
                <c:pt idx="2945">
                  <c:v>3.4900000095367401</c:v>
                </c:pt>
                <c:pt idx="2946">
                  <c:v>3.5710000991821298</c:v>
                </c:pt>
                <c:pt idx="2947">
                  <c:v>3.5099999904632599</c:v>
                </c:pt>
                <c:pt idx="2948">
                  <c:v>3.7079999446868901</c:v>
                </c:pt>
                <c:pt idx="2949">
                  <c:v>3.69700002670288</c:v>
                </c:pt>
                <c:pt idx="2950">
                  <c:v>3.8780000209808301</c:v>
                </c:pt>
                <c:pt idx="2951">
                  <c:v>3.96399998664856</c:v>
                </c:pt>
                <c:pt idx="2952">
                  <c:v>3.7049999237060498</c:v>
                </c:pt>
                <c:pt idx="2953">
                  <c:v>3.7469999790191699</c:v>
                </c:pt>
                <c:pt idx="2954">
                  <c:v>3.8039999008178702</c:v>
                </c:pt>
                <c:pt idx="2955">
                  <c:v>3.65100002288818</c:v>
                </c:pt>
                <c:pt idx="2956">
                  <c:v>3.6170001029968302</c:v>
                </c:pt>
                <c:pt idx="2957">
                  <c:v>3.7590000629425</c:v>
                </c:pt>
                <c:pt idx="2958">
                  <c:v>3.82599997520447</c:v>
                </c:pt>
                <c:pt idx="2959">
                  <c:v>3.8829998970031698</c:v>
                </c:pt>
                <c:pt idx="2960">
                  <c:v>3.88800001144409</c:v>
                </c:pt>
                <c:pt idx="2961">
                  <c:v>3.9389998912811302</c:v>
                </c:pt>
                <c:pt idx="2962">
                  <c:v>3.90199995040894</c:v>
                </c:pt>
                <c:pt idx="2963">
                  <c:v>3.9519999027252202</c:v>
                </c:pt>
                <c:pt idx="2964">
                  <c:v>4.0100002288818404</c:v>
                </c:pt>
                <c:pt idx="2965">
                  <c:v>4.0149998664856001</c:v>
                </c:pt>
                <c:pt idx="2966">
                  <c:v>3.9979999065399201</c:v>
                </c:pt>
                <c:pt idx="2967">
                  <c:v>4.1269998550415004</c:v>
                </c:pt>
                <c:pt idx="2968">
                  <c:v>4.2259998321533203</c:v>
                </c:pt>
                <c:pt idx="2969">
                  <c:v>4.2129998207092303</c:v>
                </c:pt>
                <c:pt idx="2970">
                  <c:v>4.2340002059936497</c:v>
                </c:pt>
                <c:pt idx="2971">
                  <c:v>4.1079998016357404</c:v>
                </c:pt>
                <c:pt idx="2972">
                  <c:v>4.0149998664856001</c:v>
                </c:pt>
                <c:pt idx="2973">
                  <c:v>3.93700003623962</c:v>
                </c:pt>
                <c:pt idx="2974">
                  <c:v>4.0100002288818404</c:v>
                </c:pt>
                <c:pt idx="2975">
                  <c:v>4.0770001411437997</c:v>
                </c:pt>
                <c:pt idx="2976">
                  <c:v>4.0520000457763699</c:v>
                </c:pt>
                <c:pt idx="2977">
                  <c:v>4.05900001525879</c:v>
                </c:pt>
                <c:pt idx="2978">
                  <c:v>4.1240000724792498</c:v>
                </c:pt>
                <c:pt idx="2979">
                  <c:v>4.1560001373290998</c:v>
                </c:pt>
                <c:pt idx="2980">
                  <c:v>4.2140002250671396</c:v>
                </c:pt>
                <c:pt idx="2981">
                  <c:v>4.1259999275207502</c:v>
                </c:pt>
                <c:pt idx="2982">
                  <c:v>4.15100002288818</c:v>
                </c:pt>
                <c:pt idx="2983">
                  <c:v>3.8289999961853001</c:v>
                </c:pt>
                <c:pt idx="2984">
                  <c:v>3.81299996376038</c:v>
                </c:pt>
                <c:pt idx="2985">
                  <c:v>3.8650000095367401</c:v>
                </c:pt>
                <c:pt idx="2986">
                  <c:v>3.79900002479553</c:v>
                </c:pt>
                <c:pt idx="2987">
                  <c:v>3.6919999122619598</c:v>
                </c:pt>
                <c:pt idx="2988">
                  <c:v>3.7750000953674299</c:v>
                </c:pt>
                <c:pt idx="2989">
                  <c:v>3.8180000782012899</c:v>
                </c:pt>
                <c:pt idx="2990">
                  <c:v>3.8250000476837198</c:v>
                </c:pt>
                <c:pt idx="2991">
                  <c:v>3.7579998970031698</c:v>
                </c:pt>
                <c:pt idx="2992">
                  <c:v>3.7060000896453902</c:v>
                </c:pt>
                <c:pt idx="2993">
                  <c:v>3.69099998474121</c:v>
                </c:pt>
                <c:pt idx="2994">
                  <c:v>3.7030000686645499</c:v>
                </c:pt>
                <c:pt idx="2995">
                  <c:v>3.7479999065399201</c:v>
                </c:pt>
                <c:pt idx="2996">
                  <c:v>3.7030000686645499</c:v>
                </c:pt>
                <c:pt idx="2997">
                  <c:v>3.5290000438690199</c:v>
                </c:pt>
                <c:pt idx="2998">
                  <c:v>3.5060000419616699</c:v>
                </c:pt>
                <c:pt idx="2999">
                  <c:v>3.59899997711182</c:v>
                </c:pt>
                <c:pt idx="3000">
                  <c:v>3.51300001144409</c:v>
                </c:pt>
                <c:pt idx="3001">
                  <c:v>3.4079999923706099</c:v>
                </c:pt>
                <c:pt idx="3002">
                  <c:v>3.4909999370575</c:v>
                </c:pt>
                <c:pt idx="3003">
                  <c:v>3.5669999122619598</c:v>
                </c:pt>
                <c:pt idx="3004">
                  <c:v>3.6110000610351598</c:v>
                </c:pt>
                <c:pt idx="3005">
                  <c:v>3.5009999275207502</c:v>
                </c:pt>
                <c:pt idx="3006">
                  <c:v>3.5030000209808301</c:v>
                </c:pt>
                <c:pt idx="3007">
                  <c:v>3.4500000476837198</c:v>
                </c:pt>
                <c:pt idx="3008">
                  <c:v>3.4820001125335698</c:v>
                </c:pt>
                <c:pt idx="3009">
                  <c:v>3.5810000896453902</c:v>
                </c:pt>
                <c:pt idx="3010">
                  <c:v>3.68400001525879</c:v>
                </c:pt>
                <c:pt idx="3011">
                  <c:v>3.68400001525879</c:v>
                </c:pt>
                <c:pt idx="3012">
                  <c:v>3.6689999103546098</c:v>
                </c:pt>
                <c:pt idx="3013">
                  <c:v>3.7509999275207502</c:v>
                </c:pt>
                <c:pt idx="3014">
                  <c:v>3.8599998950958301</c:v>
                </c:pt>
                <c:pt idx="3015">
                  <c:v>3.8870000839233398</c:v>
                </c:pt>
                <c:pt idx="3016">
                  <c:v>3.83500003814697</c:v>
                </c:pt>
                <c:pt idx="3017">
                  <c:v>3.87899994850159</c:v>
                </c:pt>
                <c:pt idx="3018">
                  <c:v>3.7929999828338601</c:v>
                </c:pt>
                <c:pt idx="3019">
                  <c:v>3.7090001106262198</c:v>
                </c:pt>
                <c:pt idx="3020">
                  <c:v>3.7200000286102299</c:v>
                </c:pt>
                <c:pt idx="3021">
                  <c:v>3.5690000057220499</c:v>
                </c:pt>
                <c:pt idx="3022">
                  <c:v>3.51699995994568</c:v>
                </c:pt>
                <c:pt idx="3023">
                  <c:v>3.62100005149841</c:v>
                </c:pt>
                <c:pt idx="3024">
                  <c:v>3.5539999008178702</c:v>
                </c:pt>
                <c:pt idx="3025">
                  <c:v>3.4489998817443799</c:v>
                </c:pt>
                <c:pt idx="3026">
                  <c:v>3.5109999179840101</c:v>
                </c:pt>
                <c:pt idx="3027">
                  <c:v>3.5350000858306898</c:v>
                </c:pt>
                <c:pt idx="3028">
                  <c:v>3.375</c:v>
                </c:pt>
                <c:pt idx="3029">
                  <c:v>3.3970000743865998</c:v>
                </c:pt>
                <c:pt idx="3030">
                  <c:v>3.4839999675750701</c:v>
                </c:pt>
                <c:pt idx="3031">
                  <c:v>3.5250000953674299</c:v>
                </c:pt>
                <c:pt idx="3032">
                  <c:v>3.4690001010894802</c:v>
                </c:pt>
                <c:pt idx="3033">
                  <c:v>3.4619998931884801</c:v>
                </c:pt>
                <c:pt idx="3034">
                  <c:v>3.4930000305175799</c:v>
                </c:pt>
                <c:pt idx="3035">
                  <c:v>3.5179998874664302</c:v>
                </c:pt>
                <c:pt idx="3036">
                  <c:v>3.5510001182556201</c:v>
                </c:pt>
                <c:pt idx="3037">
                  <c:v>3.5290000438690199</c:v>
                </c:pt>
                <c:pt idx="3038">
                  <c:v>3.3970000743865998</c:v>
                </c:pt>
                <c:pt idx="3039">
                  <c:v>3.3959999084472701</c:v>
                </c:pt>
                <c:pt idx="3040">
                  <c:v>3.53200006484985</c:v>
                </c:pt>
                <c:pt idx="3041">
                  <c:v>3.6340000629425</c:v>
                </c:pt>
                <c:pt idx="3042">
                  <c:v>3.67400002479553</c:v>
                </c:pt>
                <c:pt idx="3043">
                  <c:v>3.6530001163482702</c:v>
                </c:pt>
                <c:pt idx="3044">
                  <c:v>3.6830000877380402</c:v>
                </c:pt>
                <c:pt idx="3045">
                  <c:v>3.7439999580383301</c:v>
                </c:pt>
                <c:pt idx="3046">
                  <c:v>3.7170000076293901</c:v>
                </c:pt>
                <c:pt idx="3047">
                  <c:v>3.7609999179840101</c:v>
                </c:pt>
                <c:pt idx="3048">
                  <c:v>3.80900001525879</c:v>
                </c:pt>
                <c:pt idx="3049">
                  <c:v>3.84299993515015</c:v>
                </c:pt>
                <c:pt idx="3050">
                  <c:v>3.8280000686645499</c:v>
                </c:pt>
                <c:pt idx="3051">
                  <c:v>3.9549999237060498</c:v>
                </c:pt>
                <c:pt idx="3052">
                  <c:v>3.9230000972747798</c:v>
                </c:pt>
                <c:pt idx="3053">
                  <c:v>3.87899994850159</c:v>
                </c:pt>
                <c:pt idx="3054">
                  <c:v>3.9489998817443799</c:v>
                </c:pt>
                <c:pt idx="3055">
                  <c:v>3.9219999313354501</c:v>
                </c:pt>
                <c:pt idx="3056">
                  <c:v>3.9159998893737802</c:v>
                </c:pt>
                <c:pt idx="3057">
                  <c:v>3.9939999580383301</c:v>
                </c:pt>
                <c:pt idx="3058">
                  <c:v>4.0729999542236301</c:v>
                </c:pt>
                <c:pt idx="3059">
                  <c:v>3.96399998664856</c:v>
                </c:pt>
                <c:pt idx="3060">
                  <c:v>3.98300004005432</c:v>
                </c:pt>
                <c:pt idx="3061">
                  <c:v>3.9749999046325701</c:v>
                </c:pt>
                <c:pt idx="3062">
                  <c:v>3.9760000705718999</c:v>
                </c:pt>
                <c:pt idx="3063">
                  <c:v>3.9249999523162802</c:v>
                </c:pt>
                <c:pt idx="3064">
                  <c:v>3.6949999332428001</c:v>
                </c:pt>
                <c:pt idx="3065">
                  <c:v>3.5150001049041699</c:v>
                </c:pt>
                <c:pt idx="3066">
                  <c:v>3.63800001144409</c:v>
                </c:pt>
                <c:pt idx="3067">
                  <c:v>3.4920001029968302</c:v>
                </c:pt>
                <c:pt idx="3068">
                  <c:v>3.58500003814697</c:v>
                </c:pt>
                <c:pt idx="3069">
                  <c:v>3.3949999809265101</c:v>
                </c:pt>
                <c:pt idx="3070">
                  <c:v>3.4809999465942401</c:v>
                </c:pt>
                <c:pt idx="3071">
                  <c:v>3.6059999465942401</c:v>
                </c:pt>
                <c:pt idx="3072">
                  <c:v>3.5</c:v>
                </c:pt>
                <c:pt idx="3073">
                  <c:v>3.4059998989105198</c:v>
                </c:pt>
                <c:pt idx="3074">
                  <c:v>3.3800001144409202</c:v>
                </c:pt>
                <c:pt idx="3075">
                  <c:v>3.5280001163482702</c:v>
                </c:pt>
                <c:pt idx="3076">
                  <c:v>3.5639998912811302</c:v>
                </c:pt>
                <c:pt idx="3077">
                  <c:v>3.56599998474121</c:v>
                </c:pt>
                <c:pt idx="3078">
                  <c:v>3.5510001182556201</c:v>
                </c:pt>
                <c:pt idx="3079">
                  <c:v>3.4939999580383301</c:v>
                </c:pt>
                <c:pt idx="3080">
                  <c:v>3.4300000667571999</c:v>
                </c:pt>
                <c:pt idx="3081">
                  <c:v>3.3369998931884801</c:v>
                </c:pt>
                <c:pt idx="3082">
                  <c:v>3.2869999408721902</c:v>
                </c:pt>
                <c:pt idx="3083">
                  <c:v>3.2880001068115199</c:v>
                </c:pt>
                <c:pt idx="3084">
                  <c:v>3.41499996185303</c:v>
                </c:pt>
                <c:pt idx="3085">
                  <c:v>3.43400001525879</c:v>
                </c:pt>
                <c:pt idx="3086">
                  <c:v>3.4210000038146999</c:v>
                </c:pt>
                <c:pt idx="3087">
                  <c:v>3.4519999027252202</c:v>
                </c:pt>
                <c:pt idx="3088">
                  <c:v>3.5220000743865998</c:v>
                </c:pt>
                <c:pt idx="3089">
                  <c:v>3.5910000801086399</c:v>
                </c:pt>
                <c:pt idx="3090">
                  <c:v>3.57200002670288</c:v>
                </c:pt>
                <c:pt idx="3091">
                  <c:v>3.60199999809265</c:v>
                </c:pt>
                <c:pt idx="3092">
                  <c:v>3.5450000762939502</c:v>
                </c:pt>
                <c:pt idx="3093">
                  <c:v>3.5699999332428001</c:v>
                </c:pt>
                <c:pt idx="3094">
                  <c:v>3.5150001049041699</c:v>
                </c:pt>
                <c:pt idx="3095">
                  <c:v>3.3959999084472701</c:v>
                </c:pt>
                <c:pt idx="3096">
                  <c:v>3.4319999217987101</c:v>
                </c:pt>
                <c:pt idx="3097">
                  <c:v>3.5280001163482702</c:v>
                </c:pt>
                <c:pt idx="3098">
                  <c:v>3.4519999027252202</c:v>
                </c:pt>
                <c:pt idx="3099">
                  <c:v>3.5739998817443799</c:v>
                </c:pt>
                <c:pt idx="3100">
                  <c:v>3.4389998912811302</c:v>
                </c:pt>
                <c:pt idx="3101">
                  <c:v>3.4030001163482702</c:v>
                </c:pt>
                <c:pt idx="3102">
                  <c:v>3.3510000705718999</c:v>
                </c:pt>
                <c:pt idx="3103">
                  <c:v>3.4460000991821298</c:v>
                </c:pt>
                <c:pt idx="3104">
                  <c:v>3.5209999084472701</c:v>
                </c:pt>
                <c:pt idx="3105">
                  <c:v>3.5209999084472701</c:v>
                </c:pt>
                <c:pt idx="3106">
                  <c:v>3.4389998912811302</c:v>
                </c:pt>
                <c:pt idx="3107">
                  <c:v>3.3970000743865998</c:v>
                </c:pt>
                <c:pt idx="3108">
                  <c:v>3.4630000591278098</c:v>
                </c:pt>
                <c:pt idx="3109">
                  <c:v>3.5079998970031698</c:v>
                </c:pt>
                <c:pt idx="3110">
                  <c:v>3.54900002479553</c:v>
                </c:pt>
                <c:pt idx="3111">
                  <c:v>3.5810000896453902</c:v>
                </c:pt>
                <c:pt idx="3112">
                  <c:v>3.64800000190735</c:v>
                </c:pt>
                <c:pt idx="3113">
                  <c:v>3.6919999122619598</c:v>
                </c:pt>
                <c:pt idx="3114">
                  <c:v>3.7190001010894802</c:v>
                </c:pt>
                <c:pt idx="3115">
                  <c:v>3.6979999542236301</c:v>
                </c:pt>
                <c:pt idx="3116">
                  <c:v>3.7190001010894802</c:v>
                </c:pt>
                <c:pt idx="3117">
                  <c:v>3.8139998912811302</c:v>
                </c:pt>
                <c:pt idx="3118">
                  <c:v>3.8099999427795401</c:v>
                </c:pt>
                <c:pt idx="3119">
                  <c:v>3.7000000476837198</c:v>
                </c:pt>
                <c:pt idx="3120">
                  <c:v>3.6370000839233398</c:v>
                </c:pt>
                <c:pt idx="3121">
                  <c:v>3.60800004005432</c:v>
                </c:pt>
                <c:pt idx="3122">
                  <c:v>3.69099998474121</c:v>
                </c:pt>
                <c:pt idx="3123">
                  <c:v>3.6930000782012899</c:v>
                </c:pt>
                <c:pt idx="3124">
                  <c:v>3.6989998817443799</c:v>
                </c:pt>
                <c:pt idx="3125">
                  <c:v>3.7839999198913601</c:v>
                </c:pt>
                <c:pt idx="3126">
                  <c:v>3.71399998664856</c:v>
                </c:pt>
                <c:pt idx="3127">
                  <c:v>3.7449998855590798</c:v>
                </c:pt>
                <c:pt idx="3128">
                  <c:v>3.7650001049041699</c:v>
                </c:pt>
                <c:pt idx="3129">
                  <c:v>3.83899998664856</c:v>
                </c:pt>
                <c:pt idx="3130">
                  <c:v>3.7960000038146999</c:v>
                </c:pt>
                <c:pt idx="3131">
                  <c:v>3.7279999256134002</c:v>
                </c:pt>
                <c:pt idx="3132">
                  <c:v>3.7690000534057599</c:v>
                </c:pt>
                <c:pt idx="3133">
                  <c:v>3.7290000915527299</c:v>
                </c:pt>
                <c:pt idx="3134">
                  <c:v>3.72300004959106</c:v>
                </c:pt>
                <c:pt idx="3135">
                  <c:v>3.79900002479553</c:v>
                </c:pt>
                <c:pt idx="3136">
                  <c:v>3.7390000820159899</c:v>
                </c:pt>
                <c:pt idx="3137">
                  <c:v>3.7190001010894802</c:v>
                </c:pt>
                <c:pt idx="3138">
                  <c:v>3.7679998874664302</c:v>
                </c:pt>
                <c:pt idx="3139">
                  <c:v>3.71000003814697</c:v>
                </c:pt>
                <c:pt idx="3140">
                  <c:v>3.8540000915527299</c:v>
                </c:pt>
                <c:pt idx="3141">
                  <c:v>3.8190000057220499</c:v>
                </c:pt>
                <c:pt idx="3142">
                  <c:v>3.85800004005432</c:v>
                </c:pt>
                <c:pt idx="3143">
                  <c:v>3.9449999332428001</c:v>
                </c:pt>
                <c:pt idx="3144">
                  <c:v>4.0409998893737802</c:v>
                </c:pt>
                <c:pt idx="3145">
                  <c:v>4.0500001907348597</c:v>
                </c:pt>
                <c:pt idx="3146">
                  <c:v>4.0060000419616699</c:v>
                </c:pt>
                <c:pt idx="3147">
                  <c:v>3.9800000190734899</c:v>
                </c:pt>
                <c:pt idx="3148">
                  <c:v>3.8610000610351598</c:v>
                </c:pt>
                <c:pt idx="3149">
                  <c:v>3.7609999179840101</c:v>
                </c:pt>
                <c:pt idx="3150">
                  <c:v>3.8190000057220499</c:v>
                </c:pt>
                <c:pt idx="3151">
                  <c:v>3.7969999313354501</c:v>
                </c:pt>
                <c:pt idx="3152">
                  <c:v>3.7890000343322798</c:v>
                </c:pt>
                <c:pt idx="3153">
                  <c:v>3.7420001029968302</c:v>
                </c:pt>
                <c:pt idx="3154">
                  <c:v>3.8540000915527299</c:v>
                </c:pt>
                <c:pt idx="3155">
                  <c:v>3.8369998931884801</c:v>
                </c:pt>
                <c:pt idx="3156">
                  <c:v>3.8570001125335698</c:v>
                </c:pt>
                <c:pt idx="3157">
                  <c:v>3.9119999408721902</c:v>
                </c:pt>
                <c:pt idx="3158">
                  <c:v>3.8510000705718999</c:v>
                </c:pt>
                <c:pt idx="3159">
                  <c:v>4.0120000839233398</c:v>
                </c:pt>
                <c:pt idx="3160">
                  <c:v>3.9690001010894802</c:v>
                </c:pt>
                <c:pt idx="3161">
                  <c:v>3.9590001106262198</c:v>
                </c:pt>
                <c:pt idx="3162">
                  <c:v>4.0510001182556197</c:v>
                </c:pt>
                <c:pt idx="3163">
                  <c:v>4.0780000686645499</c:v>
                </c:pt>
                <c:pt idx="3164">
                  <c:v>4.1890001296997097</c:v>
                </c:pt>
                <c:pt idx="3165">
                  <c:v>4.0599999427795401</c:v>
                </c:pt>
                <c:pt idx="3166">
                  <c:v>4.0780000686645499</c:v>
                </c:pt>
                <c:pt idx="3167">
                  <c:v>4.02600002288818</c:v>
                </c:pt>
                <c:pt idx="3168">
                  <c:v>4.0120000839233398</c:v>
                </c:pt>
                <c:pt idx="3169">
                  <c:v>4.0799999237060502</c:v>
                </c:pt>
                <c:pt idx="3170">
                  <c:v>4.1680002212524396</c:v>
                </c:pt>
                <c:pt idx="3171">
                  <c:v>4.18400001525879</c:v>
                </c:pt>
                <c:pt idx="3172">
                  <c:v>4.2210001945495597</c:v>
                </c:pt>
                <c:pt idx="3173">
                  <c:v>4.2579998970031703</c:v>
                </c:pt>
                <c:pt idx="3174">
                  <c:v>4.3080000877380398</c:v>
                </c:pt>
                <c:pt idx="3175">
                  <c:v>4.2509999275207502</c:v>
                </c:pt>
                <c:pt idx="3176">
                  <c:v>4.3420000076293901</c:v>
                </c:pt>
                <c:pt idx="3177">
                  <c:v>4.3280000686645499</c:v>
                </c:pt>
                <c:pt idx="3178">
                  <c:v>4.1979999542236301</c:v>
                </c:pt>
                <c:pt idx="3179">
                  <c:v>4.2350001335143999</c:v>
                </c:pt>
                <c:pt idx="3180">
                  <c:v>4.2389998435974103</c:v>
                </c:pt>
                <c:pt idx="3181">
                  <c:v>4.2119998931884801</c:v>
                </c:pt>
                <c:pt idx="3182">
                  <c:v>4.1220002174377397</c:v>
                </c:pt>
                <c:pt idx="3183">
                  <c:v>4.1180000305175799</c:v>
                </c:pt>
                <c:pt idx="3184">
                  <c:v>4.09299993515015</c:v>
                </c:pt>
                <c:pt idx="3185">
                  <c:v>4.1729998588562003</c:v>
                </c:pt>
                <c:pt idx="3186">
                  <c:v>4.2680001258850098</c:v>
                </c:pt>
                <c:pt idx="3187">
                  <c:v>4.28999996185303</c:v>
                </c:pt>
                <c:pt idx="3188">
                  <c:v>4.2600002288818404</c:v>
                </c:pt>
                <c:pt idx="3189">
                  <c:v>4.2579998970031703</c:v>
                </c:pt>
                <c:pt idx="3190">
                  <c:v>4.2880001068115199</c:v>
                </c:pt>
                <c:pt idx="3191">
                  <c:v>4.2639999389648402</c:v>
                </c:pt>
                <c:pt idx="3192">
                  <c:v>4.2490000724792498</c:v>
                </c:pt>
                <c:pt idx="3193">
                  <c:v>4.2880001068115199</c:v>
                </c:pt>
                <c:pt idx="3194">
                  <c:v>4.32200002670288</c:v>
                </c:pt>
                <c:pt idx="3195">
                  <c:v>4.3189997673034703</c:v>
                </c:pt>
                <c:pt idx="3196">
                  <c:v>4.3649997711181596</c:v>
                </c:pt>
                <c:pt idx="3197">
                  <c:v>4.34899997711182</c:v>
                </c:pt>
                <c:pt idx="3198">
                  <c:v>4.4800000190734899</c:v>
                </c:pt>
                <c:pt idx="3199">
                  <c:v>4.4380002021789604</c:v>
                </c:pt>
                <c:pt idx="3200">
                  <c:v>4.5419998168945304</c:v>
                </c:pt>
                <c:pt idx="3201">
                  <c:v>4.5580000877380398</c:v>
                </c:pt>
                <c:pt idx="3202">
                  <c:v>4.6259999275207502</c:v>
                </c:pt>
                <c:pt idx="3203">
                  <c:v>4.5970001220703098</c:v>
                </c:pt>
                <c:pt idx="3204">
                  <c:v>4.5729999542236301</c:v>
                </c:pt>
                <c:pt idx="3205">
                  <c:v>4.6830000877380398</c:v>
                </c:pt>
                <c:pt idx="3206">
                  <c:v>4.8020000457763699</c:v>
                </c:pt>
                <c:pt idx="3207">
                  <c:v>4.7350001335143999</c:v>
                </c:pt>
                <c:pt idx="3208">
                  <c:v>4.7170000076293901</c:v>
                </c:pt>
                <c:pt idx="3209">
                  <c:v>4.7839999198913601</c:v>
                </c:pt>
                <c:pt idx="3210">
                  <c:v>4.7969999313354501</c:v>
                </c:pt>
                <c:pt idx="3211">
                  <c:v>4.6550002098083496</c:v>
                </c:pt>
                <c:pt idx="3212">
                  <c:v>4.5949997901916504</c:v>
                </c:pt>
                <c:pt idx="3213">
                  <c:v>4.7119998931884801</c:v>
                </c:pt>
                <c:pt idx="3214">
                  <c:v>4.6290001869201696</c:v>
                </c:pt>
                <c:pt idx="3215">
                  <c:v>4.7119998931884801</c:v>
                </c:pt>
                <c:pt idx="3216">
                  <c:v>4.8470001220703098</c:v>
                </c:pt>
                <c:pt idx="3217">
                  <c:v>4.9039998054504403</c:v>
                </c:pt>
                <c:pt idx="3218">
                  <c:v>4.9879999160766602</c:v>
                </c:pt>
                <c:pt idx="3219">
                  <c:v>4.9239997863769496</c:v>
                </c:pt>
                <c:pt idx="3220">
                  <c:v>4.8379998207092303</c:v>
                </c:pt>
                <c:pt idx="3221">
                  <c:v>4.8400001525878897</c:v>
                </c:pt>
                <c:pt idx="3222">
                  <c:v>4.9530000686645499</c:v>
                </c:pt>
                <c:pt idx="3223">
                  <c:v>4.8449997901916504</c:v>
                </c:pt>
                <c:pt idx="3224">
                  <c:v>4.8449997901916504</c:v>
                </c:pt>
                <c:pt idx="3225">
                  <c:v>4.875</c:v>
                </c:pt>
                <c:pt idx="3226">
                  <c:v>4.875</c:v>
                </c:pt>
                <c:pt idx="3227">
                  <c:v>4.7890000343322798</c:v>
                </c:pt>
                <c:pt idx="3228">
                  <c:v>4.6690001487731898</c:v>
                </c:pt>
                <c:pt idx="3229">
                  <c:v>4.5580000877380398</c:v>
                </c:pt>
                <c:pt idx="3230">
                  <c:v>4.6620001792907697</c:v>
                </c:pt>
                <c:pt idx="3231">
                  <c:v>4.5710000991821298</c:v>
                </c:pt>
                <c:pt idx="3232">
                  <c:v>4.5229997634887704</c:v>
                </c:pt>
                <c:pt idx="3233">
                  <c:v>4.6300001144409197</c:v>
                </c:pt>
                <c:pt idx="3234">
                  <c:v>4.6279997825622603</c:v>
                </c:pt>
                <c:pt idx="3235">
                  <c:v>4.6319999694824201</c:v>
                </c:pt>
                <c:pt idx="3236">
                  <c:v>4.44099998474121</c:v>
                </c:pt>
                <c:pt idx="3237">
                  <c:v>4.5349998474121103</c:v>
                </c:pt>
                <c:pt idx="3238">
                  <c:v>4.4450001716613796</c:v>
                </c:pt>
                <c:pt idx="3239">
                  <c:v>4.44099998474121</c:v>
                </c:pt>
                <c:pt idx="3240">
                  <c:v>4.4219999313354501</c:v>
                </c:pt>
                <c:pt idx="3241">
                  <c:v>4.4180002212524396</c:v>
                </c:pt>
                <c:pt idx="3242">
                  <c:v>4.4159998893737802</c:v>
                </c:pt>
                <c:pt idx="3243">
                  <c:v>4.4720001220703098</c:v>
                </c:pt>
                <c:pt idx="3244">
                  <c:v>4.3889999389648402</c:v>
                </c:pt>
                <c:pt idx="3245">
                  <c:v>4.3359999656677202</c:v>
                </c:pt>
                <c:pt idx="3246">
                  <c:v>4.2709999084472701</c:v>
                </c:pt>
                <c:pt idx="3247">
                  <c:v>4.3520002365112296</c:v>
                </c:pt>
                <c:pt idx="3248">
                  <c:v>4.2259998321533203</c:v>
                </c:pt>
                <c:pt idx="3249">
                  <c:v>4.2880001068115199</c:v>
                </c:pt>
                <c:pt idx="3250">
                  <c:v>4.1710000038146999</c:v>
                </c:pt>
                <c:pt idx="3251">
                  <c:v>4.1209998130798304</c:v>
                </c:pt>
                <c:pt idx="3252">
                  <c:v>4.1290001869201696</c:v>
                </c:pt>
                <c:pt idx="3253">
                  <c:v>4.2449998855590803</c:v>
                </c:pt>
                <c:pt idx="3254">
                  <c:v>4.2389998435974103</c:v>
                </c:pt>
                <c:pt idx="3255">
                  <c:v>4.2059998512268102</c:v>
                </c:pt>
                <c:pt idx="3256">
                  <c:v>4.0329999923706099</c:v>
                </c:pt>
                <c:pt idx="3257">
                  <c:v>3.9300000667571999</c:v>
                </c:pt>
                <c:pt idx="3258">
                  <c:v>3.92799997329712</c:v>
                </c:pt>
                <c:pt idx="3259">
                  <c:v>3.9539999961853001</c:v>
                </c:pt>
                <c:pt idx="3260">
                  <c:v>3.9219999313354501</c:v>
                </c:pt>
                <c:pt idx="3261">
                  <c:v>3.8770000934600799</c:v>
                </c:pt>
                <c:pt idx="3262">
                  <c:v>3.8940000534057599</c:v>
                </c:pt>
                <c:pt idx="3263">
                  <c:v>3.90100002288818</c:v>
                </c:pt>
                <c:pt idx="3264">
                  <c:v>3.8859999179840101</c:v>
                </c:pt>
                <c:pt idx="3265">
                  <c:v>3.7890000343322798</c:v>
                </c:pt>
                <c:pt idx="3266">
                  <c:v>3.8499999046325701</c:v>
                </c:pt>
                <c:pt idx="3267">
                  <c:v>3.8659999370575</c:v>
                </c:pt>
                <c:pt idx="3268">
                  <c:v>3.9460000991821298</c:v>
                </c:pt>
                <c:pt idx="3269">
                  <c:v>3.90700006484985</c:v>
                </c:pt>
                <c:pt idx="3270">
                  <c:v>3.9909999370575</c:v>
                </c:pt>
                <c:pt idx="3271">
                  <c:v>4.0419998168945304</c:v>
                </c:pt>
                <c:pt idx="3272">
                  <c:v>4.0019998550415004</c:v>
                </c:pt>
                <c:pt idx="3273">
                  <c:v>4.0190000534057599</c:v>
                </c:pt>
                <c:pt idx="3274">
                  <c:v>4.0300002098083496</c:v>
                </c:pt>
                <c:pt idx="3275">
                  <c:v>3.97699999809265</c:v>
                </c:pt>
                <c:pt idx="3276">
                  <c:v>3.9500000476837198</c:v>
                </c:pt>
                <c:pt idx="3277">
                  <c:v>4.06599998474121</c:v>
                </c:pt>
                <c:pt idx="3278">
                  <c:v>4.1059999465942401</c:v>
                </c:pt>
                <c:pt idx="3279">
                  <c:v>4.1440000534057599</c:v>
                </c:pt>
                <c:pt idx="3280">
                  <c:v>4.1459999084472701</c:v>
                </c:pt>
                <c:pt idx="3281">
                  <c:v>4.0939998626709002</c:v>
                </c:pt>
                <c:pt idx="3282">
                  <c:v>4.1420001983642596</c:v>
                </c:pt>
                <c:pt idx="3283">
                  <c:v>4.17799997329712</c:v>
                </c:pt>
                <c:pt idx="3284">
                  <c:v>4.1319999694824201</c:v>
                </c:pt>
                <c:pt idx="3285">
                  <c:v>4.1599998474121103</c:v>
                </c:pt>
                <c:pt idx="3286">
                  <c:v>4.0910000801086399</c:v>
                </c:pt>
                <c:pt idx="3287">
                  <c:v>4.05900001525879</c:v>
                </c:pt>
                <c:pt idx="3288">
                  <c:v>3.9670000076293901</c:v>
                </c:pt>
                <c:pt idx="3289">
                  <c:v>3.8629999160766602</c:v>
                </c:pt>
                <c:pt idx="3290">
                  <c:v>4.0329999923706099</c:v>
                </c:pt>
                <c:pt idx="3291">
                  <c:v>4.1640000343322798</c:v>
                </c:pt>
                <c:pt idx="3292">
                  <c:v>4.0900001525878897</c:v>
                </c:pt>
                <c:pt idx="3293">
                  <c:v>4.1100001335143999</c:v>
                </c:pt>
                <c:pt idx="3294">
                  <c:v>4.1700000762939498</c:v>
                </c:pt>
                <c:pt idx="3295">
                  <c:v>4.1869997978210396</c:v>
                </c:pt>
                <c:pt idx="3296">
                  <c:v>4.1719999313354501</c:v>
                </c:pt>
                <c:pt idx="3297">
                  <c:v>4.31599998474121</c:v>
                </c:pt>
                <c:pt idx="3298">
                  <c:v>4.2670001983642596</c:v>
                </c:pt>
                <c:pt idx="3299">
                  <c:v>4.2399997711181596</c:v>
                </c:pt>
                <c:pt idx="3300">
                  <c:v>4.2950000762939498</c:v>
                </c:pt>
                <c:pt idx="3301">
                  <c:v>4.2750000953674299</c:v>
                </c:pt>
                <c:pt idx="3302">
                  <c:v>4.3249998092651403</c:v>
                </c:pt>
                <c:pt idx="3303">
                  <c:v>4.3270001411437997</c:v>
                </c:pt>
                <c:pt idx="3304">
                  <c:v>4.2600002288818404</c:v>
                </c:pt>
                <c:pt idx="3305">
                  <c:v>4.2989997863769496</c:v>
                </c:pt>
                <c:pt idx="3306">
                  <c:v>4.3150000572204599</c:v>
                </c:pt>
                <c:pt idx="3307">
                  <c:v>4.2740001678466797</c:v>
                </c:pt>
                <c:pt idx="3308">
                  <c:v>4.25</c:v>
                </c:pt>
                <c:pt idx="3309">
                  <c:v>4.1799998283386204</c:v>
                </c:pt>
                <c:pt idx="3310">
                  <c:v>4.2189998626709002</c:v>
                </c:pt>
                <c:pt idx="3311">
                  <c:v>4.1370000839233398</c:v>
                </c:pt>
                <c:pt idx="3312">
                  <c:v>4.1040000915527299</c:v>
                </c:pt>
                <c:pt idx="3313">
                  <c:v>4.0920000076293901</c:v>
                </c:pt>
                <c:pt idx="3314">
                  <c:v>4.0890002250671396</c:v>
                </c:pt>
                <c:pt idx="3315">
                  <c:v>4.1040000915527299</c:v>
                </c:pt>
                <c:pt idx="3316">
                  <c:v>4.1550002098083496</c:v>
                </c:pt>
                <c:pt idx="3317">
                  <c:v>4.1919999122619602</c:v>
                </c:pt>
                <c:pt idx="3318">
                  <c:v>4.2979998588562003</c:v>
                </c:pt>
                <c:pt idx="3319">
                  <c:v>4.3039999008178702</c:v>
                </c:pt>
                <c:pt idx="3320">
                  <c:v>4.3400001525878897</c:v>
                </c:pt>
                <c:pt idx="3321">
                  <c:v>4.2969999313354501</c:v>
                </c:pt>
                <c:pt idx="3322">
                  <c:v>4.2729997634887704</c:v>
                </c:pt>
                <c:pt idx="3323">
                  <c:v>4.2709999084472701</c:v>
                </c:pt>
                <c:pt idx="3324">
                  <c:v>4.21799993515015</c:v>
                </c:pt>
                <c:pt idx="3325">
                  <c:v>4.2529997825622603</c:v>
                </c:pt>
                <c:pt idx="3326">
                  <c:v>4.2340002059936497</c:v>
                </c:pt>
                <c:pt idx="3327">
                  <c:v>4.1960000991821298</c:v>
                </c:pt>
                <c:pt idx="3328">
                  <c:v>4.2059998512268102</c:v>
                </c:pt>
              </c:numCache>
            </c:numRef>
          </c:val>
          <c:smooth val="0"/>
          <c:extLst>
            <c:ext xmlns:c16="http://schemas.microsoft.com/office/drawing/2014/chart" uri="{C3380CC4-5D6E-409C-BE32-E72D297353CC}">
              <c16:uniqueId val="{00000001-C9E4-3D48-8D0D-3AC92CA437B0}"/>
            </c:ext>
          </c:extLst>
        </c:ser>
        <c:dLbls>
          <c:showLegendKey val="0"/>
          <c:showVal val="0"/>
          <c:showCatName val="0"/>
          <c:showSerName val="0"/>
          <c:showPercent val="0"/>
          <c:showBubbleSize val="0"/>
        </c:dLbls>
        <c:smooth val="0"/>
        <c:axId val="2111320959"/>
        <c:axId val="1373798127"/>
      </c:lineChart>
      <c:dateAx>
        <c:axId val="2111320959"/>
        <c:scaling>
          <c:orientation val="minMax"/>
        </c:scaling>
        <c:delete val="0"/>
        <c:axPos val="b"/>
        <c:numFmt formatCode="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373798127"/>
        <c:crosses val="autoZero"/>
        <c:auto val="1"/>
        <c:lblOffset val="100"/>
        <c:baseTimeUnit val="days"/>
        <c:majorUnit val="2"/>
        <c:majorTimeUnit val="years"/>
      </c:dateAx>
      <c:valAx>
        <c:axId val="1373798127"/>
        <c:scaling>
          <c:orientation val="minMax"/>
          <c:max val="6"/>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2111320959"/>
        <c:crosses val="autoZero"/>
        <c:crossBetween val="between"/>
        <c:majorUnit val="1.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028104179285283E-2"/>
          <c:y val="8.1481888604920297E-2"/>
          <c:w val="0.91319491217443971"/>
          <c:h val="0.75395800318166983"/>
        </c:manualLayout>
      </c:layout>
      <c:lineChart>
        <c:grouping val="standard"/>
        <c:varyColors val="0"/>
        <c:ser>
          <c:idx val="0"/>
          <c:order val="0"/>
          <c:tx>
            <c:strRef>
              <c:f>Sheet1!$B$1</c:f>
              <c:strCache>
                <c:ptCount val="1"/>
                <c:pt idx="0">
                  <c:v>CPI</c:v>
                </c:pt>
              </c:strCache>
            </c:strRef>
          </c:tx>
          <c:spPr>
            <a:ln w="22225" cap="rnd">
              <a:solidFill>
                <a:srgbClr val="1A1A13"/>
              </a:solidFill>
              <a:round/>
            </a:ln>
            <a:effectLst/>
          </c:spPr>
          <c:marker>
            <c:symbol val="none"/>
          </c:marker>
          <c:dLbls>
            <c:dLbl>
              <c:idx val="249"/>
              <c:layout>
                <c:manualLayout>
                  <c:x val="-1.573397247124721E-2"/>
                  <c:y val="0.1079643356394414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F7E7-8F48-A2EF-98391580ACB2}"/>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Sheet1!$A$2:$A$160</c:f>
              <c:numCache>
                <c:formatCode>m/d/yy</c:formatCode>
                <c:ptCount val="159"/>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pt idx="158">
                  <c:v>45352</c:v>
                </c:pt>
              </c:numCache>
            </c:numRef>
          </c:cat>
          <c:val>
            <c:numRef>
              <c:f>Sheet1!$B$2:$B$160</c:f>
              <c:numCache>
                <c:formatCode>General</c:formatCode>
                <c:ptCount val="159"/>
                <c:pt idx="0">
                  <c:v>1.70078</c:v>
                </c:pt>
                <c:pt idx="1">
                  <c:v>2.1248999999999998</c:v>
                </c:pt>
                <c:pt idx="2">
                  <c:v>2.61924</c:v>
                </c:pt>
                <c:pt idx="3">
                  <c:v>3.0772300000000001</c:v>
                </c:pt>
                <c:pt idx="4">
                  <c:v>3.4589699999999999</c:v>
                </c:pt>
                <c:pt idx="5">
                  <c:v>3.5023200000000001</c:v>
                </c:pt>
                <c:pt idx="6">
                  <c:v>3.5798800000000002</c:v>
                </c:pt>
                <c:pt idx="7">
                  <c:v>3.7549999999999999</c:v>
                </c:pt>
                <c:pt idx="8">
                  <c:v>3.8126199999999999</c:v>
                </c:pt>
                <c:pt idx="9">
                  <c:v>3.5222699999999998</c:v>
                </c:pt>
                <c:pt idx="10">
                  <c:v>3.4514300000000002</c:v>
                </c:pt>
                <c:pt idx="11">
                  <c:v>3.0620699999999998</c:v>
                </c:pt>
                <c:pt idx="12">
                  <c:v>3.0087700000000002</c:v>
                </c:pt>
                <c:pt idx="13">
                  <c:v>2.89818</c:v>
                </c:pt>
                <c:pt idx="14">
                  <c:v>2.5828799999999998</c:v>
                </c:pt>
                <c:pt idx="15">
                  <c:v>2.2731599999999998</c:v>
                </c:pt>
                <c:pt idx="16">
                  <c:v>1.73794</c:v>
                </c:pt>
                <c:pt idx="17">
                  <c:v>1.65387</c:v>
                </c:pt>
                <c:pt idx="18">
                  <c:v>1.41751</c:v>
                </c:pt>
                <c:pt idx="19">
                  <c:v>1.6859299999999999</c:v>
                </c:pt>
                <c:pt idx="20">
                  <c:v>1.9497199999999999</c:v>
                </c:pt>
                <c:pt idx="21">
                  <c:v>2.1556799999999998</c:v>
                </c:pt>
                <c:pt idx="22">
                  <c:v>1.7960199999999999</c:v>
                </c:pt>
                <c:pt idx="23">
                  <c:v>1.7595000000000001</c:v>
                </c:pt>
                <c:pt idx="24">
                  <c:v>1.6840599999999999</c:v>
                </c:pt>
                <c:pt idx="25">
                  <c:v>2.0181399999999998</c:v>
                </c:pt>
                <c:pt idx="26">
                  <c:v>1.51875</c:v>
                </c:pt>
                <c:pt idx="27">
                  <c:v>1.1388100000000001</c:v>
                </c:pt>
                <c:pt idx="28">
                  <c:v>1.39039</c:v>
                </c:pt>
                <c:pt idx="29">
                  <c:v>1.7157899999999999</c:v>
                </c:pt>
                <c:pt idx="30">
                  <c:v>1.88547</c:v>
                </c:pt>
                <c:pt idx="31">
                  <c:v>1.53881</c:v>
                </c:pt>
                <c:pt idx="32">
                  <c:v>1.09473</c:v>
                </c:pt>
                <c:pt idx="33">
                  <c:v>0.87680000000000002</c:v>
                </c:pt>
                <c:pt idx="34">
                  <c:v>1.2328699999999999</c:v>
                </c:pt>
                <c:pt idx="35">
                  <c:v>1.51284</c:v>
                </c:pt>
                <c:pt idx="36">
                  <c:v>1.55776</c:v>
                </c:pt>
                <c:pt idx="37">
                  <c:v>1.1204700000000001</c:v>
                </c:pt>
                <c:pt idx="38">
                  <c:v>1.61269</c:v>
                </c:pt>
                <c:pt idx="39">
                  <c:v>2.0151300000000001</c:v>
                </c:pt>
                <c:pt idx="40">
                  <c:v>2.1669499999999999</c:v>
                </c:pt>
                <c:pt idx="41">
                  <c:v>2.05898</c:v>
                </c:pt>
                <c:pt idx="42">
                  <c:v>1.97424</c:v>
                </c:pt>
                <c:pt idx="43">
                  <c:v>1.7151000000000001</c:v>
                </c:pt>
                <c:pt idx="44">
                  <c:v>1.68405</c:v>
                </c:pt>
                <c:pt idx="45">
                  <c:v>1.60954</c:v>
                </c:pt>
                <c:pt idx="46">
                  <c:v>1.2315199999999999</c:v>
                </c:pt>
                <c:pt idx="47">
                  <c:v>0.65312000000000003</c:v>
                </c:pt>
                <c:pt idx="48">
                  <c:v>-0.22993</c:v>
                </c:pt>
                <c:pt idx="49">
                  <c:v>-8.7029999999999996E-2</c:v>
                </c:pt>
                <c:pt idx="50">
                  <c:v>-2.2030000000000001E-2</c:v>
                </c:pt>
                <c:pt idx="51">
                  <c:v>-0.10403</c:v>
                </c:pt>
                <c:pt idx="52">
                  <c:v>3.5029999999999999E-2</c:v>
                </c:pt>
                <c:pt idx="53">
                  <c:v>0.17957000000000001</c:v>
                </c:pt>
                <c:pt idx="54">
                  <c:v>0.22569</c:v>
                </c:pt>
                <c:pt idx="55">
                  <c:v>0.24129999999999999</c:v>
                </c:pt>
                <c:pt idx="56">
                  <c:v>8.8400000000000006E-3</c:v>
                </c:pt>
                <c:pt idx="57">
                  <c:v>0.12762000000000001</c:v>
                </c:pt>
                <c:pt idx="58">
                  <c:v>0.43631999999999999</c:v>
                </c:pt>
                <c:pt idx="59">
                  <c:v>0.63871999999999995</c:v>
                </c:pt>
                <c:pt idx="60">
                  <c:v>1.2375</c:v>
                </c:pt>
                <c:pt idx="61">
                  <c:v>0.84728000000000003</c:v>
                </c:pt>
                <c:pt idx="62">
                  <c:v>0.89161999999999997</c:v>
                </c:pt>
                <c:pt idx="63">
                  <c:v>1.1726300000000001</c:v>
                </c:pt>
                <c:pt idx="64">
                  <c:v>1.0784800000000001</c:v>
                </c:pt>
                <c:pt idx="65">
                  <c:v>1.0792900000000001</c:v>
                </c:pt>
                <c:pt idx="66">
                  <c:v>0.86836000000000002</c:v>
                </c:pt>
                <c:pt idx="67">
                  <c:v>1.05532</c:v>
                </c:pt>
                <c:pt idx="68">
                  <c:v>1.54864</c:v>
                </c:pt>
                <c:pt idx="69">
                  <c:v>1.6859200000000001</c:v>
                </c:pt>
                <c:pt idx="70">
                  <c:v>1.6843300000000001</c:v>
                </c:pt>
                <c:pt idx="71">
                  <c:v>2.0508000000000002</c:v>
                </c:pt>
                <c:pt idx="72">
                  <c:v>2.5103900000000001</c:v>
                </c:pt>
                <c:pt idx="73">
                  <c:v>2.8103600000000002</c:v>
                </c:pt>
                <c:pt idx="74">
                  <c:v>2.4411999999999998</c:v>
                </c:pt>
                <c:pt idx="75">
                  <c:v>2.1762199999999998</c:v>
                </c:pt>
                <c:pt idx="76">
                  <c:v>1.8563400000000001</c:v>
                </c:pt>
                <c:pt idx="77">
                  <c:v>1.6405700000000001</c:v>
                </c:pt>
                <c:pt idx="78">
                  <c:v>1.7251099999999999</c:v>
                </c:pt>
                <c:pt idx="79">
                  <c:v>1.9281200000000001</c:v>
                </c:pt>
                <c:pt idx="80">
                  <c:v>2.1805699999999999</c:v>
                </c:pt>
                <c:pt idx="81">
                  <c:v>2.0207600000000001</c:v>
                </c:pt>
                <c:pt idx="82">
                  <c:v>2.1724899999999998</c:v>
                </c:pt>
                <c:pt idx="83">
                  <c:v>2.1299299999999999</c:v>
                </c:pt>
                <c:pt idx="84">
                  <c:v>2.1513200000000001</c:v>
                </c:pt>
                <c:pt idx="85">
                  <c:v>2.2634699999999999</c:v>
                </c:pt>
                <c:pt idx="86">
                  <c:v>2.3309500000000001</c:v>
                </c:pt>
                <c:pt idx="87">
                  <c:v>2.4710000000000001</c:v>
                </c:pt>
                <c:pt idx="88">
                  <c:v>2.7819199999999999</c:v>
                </c:pt>
                <c:pt idx="89">
                  <c:v>2.80755</c:v>
                </c:pt>
                <c:pt idx="90">
                  <c:v>2.85412</c:v>
                </c:pt>
                <c:pt idx="91">
                  <c:v>2.6429200000000002</c:v>
                </c:pt>
                <c:pt idx="92">
                  <c:v>2.3320599999999998</c:v>
                </c:pt>
                <c:pt idx="93">
                  <c:v>2.4920300000000002</c:v>
                </c:pt>
                <c:pt idx="94">
                  <c:v>2.1473300000000002</c:v>
                </c:pt>
                <c:pt idx="95">
                  <c:v>2.00238</c:v>
                </c:pt>
                <c:pt idx="96">
                  <c:v>1.48759</c:v>
                </c:pt>
                <c:pt idx="97">
                  <c:v>1.5188600000000001</c:v>
                </c:pt>
                <c:pt idx="98">
                  <c:v>1.8831899999999999</c:v>
                </c:pt>
                <c:pt idx="99">
                  <c:v>2.0005799999999998</c:v>
                </c:pt>
                <c:pt idx="100">
                  <c:v>1.7959099999999999</c:v>
                </c:pt>
                <c:pt idx="101">
                  <c:v>1.67119</c:v>
                </c:pt>
                <c:pt idx="102">
                  <c:v>1.82633</c:v>
                </c:pt>
                <c:pt idx="103">
                  <c:v>1.7376400000000001</c:v>
                </c:pt>
                <c:pt idx="104">
                  <c:v>1.6845000000000001</c:v>
                </c:pt>
                <c:pt idx="105">
                  <c:v>1.73397</c:v>
                </c:pt>
                <c:pt idx="106">
                  <c:v>2.0922900000000002</c:v>
                </c:pt>
                <c:pt idx="107">
                  <c:v>2.3195299999999999</c:v>
                </c:pt>
                <c:pt idx="108">
                  <c:v>2.5122599999999999</c:v>
                </c:pt>
                <c:pt idx="109">
                  <c:v>2.3397399999999999</c:v>
                </c:pt>
                <c:pt idx="110">
                  <c:v>1.5231399999999999</c:v>
                </c:pt>
                <c:pt idx="111">
                  <c:v>0.34988000000000002</c:v>
                </c:pt>
                <c:pt idx="112">
                  <c:v>0.21622</c:v>
                </c:pt>
                <c:pt idx="113">
                  <c:v>0.70177</c:v>
                </c:pt>
                <c:pt idx="114">
                  <c:v>1.0187600000000001</c:v>
                </c:pt>
                <c:pt idx="115">
                  <c:v>1.3006</c:v>
                </c:pt>
                <c:pt idx="116">
                  <c:v>1.3730800000000001</c:v>
                </c:pt>
                <c:pt idx="117">
                  <c:v>1.2031700000000001</c:v>
                </c:pt>
                <c:pt idx="118">
                  <c:v>1.16954</c:v>
                </c:pt>
                <c:pt idx="119">
                  <c:v>1.3049500000000001</c:v>
                </c:pt>
                <c:pt idx="120">
                  <c:v>1.3951</c:v>
                </c:pt>
                <c:pt idx="121">
                  <c:v>1.67293</c:v>
                </c:pt>
                <c:pt idx="122">
                  <c:v>2.61863</c:v>
                </c:pt>
                <c:pt idx="123">
                  <c:v>4.1487400000000001</c:v>
                </c:pt>
                <c:pt idx="124">
                  <c:v>4.9263599999999999</c:v>
                </c:pt>
                <c:pt idx="125">
                  <c:v>5.3150899999999996</c:v>
                </c:pt>
                <c:pt idx="126">
                  <c:v>5.2575799999999999</c:v>
                </c:pt>
                <c:pt idx="127">
                  <c:v>5.1753099999999996</c:v>
                </c:pt>
                <c:pt idx="128">
                  <c:v>5.3610100000000003</c:v>
                </c:pt>
                <c:pt idx="129">
                  <c:v>6.2190399999999997</c:v>
                </c:pt>
                <c:pt idx="130">
                  <c:v>6.8625299999999996</c:v>
                </c:pt>
                <c:pt idx="131">
                  <c:v>7.1765800000000004</c:v>
                </c:pt>
                <c:pt idx="132">
                  <c:v>7.5697700000000001</c:v>
                </c:pt>
                <c:pt idx="133">
                  <c:v>7.9489200000000002</c:v>
                </c:pt>
                <c:pt idx="134">
                  <c:v>8.5474300000000003</c:v>
                </c:pt>
                <c:pt idx="135">
                  <c:v>8.2518600000000006</c:v>
                </c:pt>
                <c:pt idx="136">
                  <c:v>8.5329999999999995</c:v>
                </c:pt>
                <c:pt idx="137">
                  <c:v>8.9897399999999994</c:v>
                </c:pt>
                <c:pt idx="138">
                  <c:v>8.4498200000000008</c:v>
                </c:pt>
                <c:pt idx="139">
                  <c:v>8.2188099999999995</c:v>
                </c:pt>
                <c:pt idx="140">
                  <c:v>8.1982700000000008</c:v>
                </c:pt>
                <c:pt idx="141">
                  <c:v>7.7519400000000003</c:v>
                </c:pt>
                <c:pt idx="142">
                  <c:v>7.1194699999999997</c:v>
                </c:pt>
                <c:pt idx="143">
                  <c:v>6.4115000000000002</c:v>
                </c:pt>
                <c:pt idx="144">
                  <c:v>6.36212</c:v>
                </c:pt>
                <c:pt idx="145">
                  <c:v>5.9655199999999997</c:v>
                </c:pt>
                <c:pt idx="146">
                  <c:v>4.9350899999999998</c:v>
                </c:pt>
                <c:pt idx="147">
                  <c:v>4.9410600000000002</c:v>
                </c:pt>
                <c:pt idx="148">
                  <c:v>4.1206899999999997</c:v>
                </c:pt>
                <c:pt idx="149">
                  <c:v>3.0532599999999999</c:v>
                </c:pt>
                <c:pt idx="150">
                  <c:v>3.2717800000000001</c:v>
                </c:pt>
                <c:pt idx="151">
                  <c:v>3.7187199999999998</c:v>
                </c:pt>
                <c:pt idx="152">
                  <c:v>3.6940599999999999</c:v>
                </c:pt>
                <c:pt idx="153">
                  <c:v>3.24579</c:v>
                </c:pt>
                <c:pt idx="154">
                  <c:v>3.1394799999999998</c:v>
                </c:pt>
                <c:pt idx="155">
                  <c:v>3.3231600000000001</c:v>
                </c:pt>
                <c:pt idx="156">
                  <c:v>3.1059800000000002</c:v>
                </c:pt>
                <c:pt idx="157">
                  <c:v>3.16574</c:v>
                </c:pt>
                <c:pt idx="158">
                  <c:v>3.4751300000000001</c:v>
                </c:pt>
              </c:numCache>
            </c:numRef>
          </c:val>
          <c:smooth val="0"/>
          <c:extLst>
            <c:ext xmlns:c16="http://schemas.microsoft.com/office/drawing/2014/chart" uri="{C3380CC4-5D6E-409C-BE32-E72D297353CC}">
              <c16:uniqueId val="{00000001-F7E7-8F48-A2EF-98391580ACB2}"/>
            </c:ext>
          </c:extLst>
        </c:ser>
        <c:ser>
          <c:idx val="1"/>
          <c:order val="1"/>
          <c:tx>
            <c:strRef>
              <c:f>Sheet1!$C$1</c:f>
              <c:strCache>
                <c:ptCount val="1"/>
                <c:pt idx="0">
                  <c:v>Core CPI</c:v>
                </c:pt>
              </c:strCache>
            </c:strRef>
          </c:tx>
          <c:spPr>
            <a:ln w="19050" cap="rnd">
              <a:solidFill>
                <a:srgbClr val="FFCE00"/>
              </a:solidFill>
              <a:round/>
            </a:ln>
            <a:effectLst/>
          </c:spPr>
          <c:marker>
            <c:symbol val="none"/>
          </c:marker>
          <c:dLbls>
            <c:dLbl>
              <c:idx val="249"/>
              <c:layout>
                <c:manualLayout>
                  <c:x val="-6.2935889884988376E-3"/>
                  <c:y val="-8.097325172958122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F7E7-8F48-A2EF-98391580ACB2}"/>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Sheet1!$A$2:$A$160</c:f>
              <c:numCache>
                <c:formatCode>m/d/yy</c:formatCode>
                <c:ptCount val="159"/>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pt idx="158">
                  <c:v>45352</c:v>
                </c:pt>
              </c:numCache>
            </c:numRef>
          </c:cat>
          <c:val>
            <c:numRef>
              <c:f>Sheet1!$C$2:$C$160</c:f>
              <c:numCache>
                <c:formatCode>General</c:formatCode>
                <c:ptCount val="159"/>
                <c:pt idx="0">
                  <c:v>0.98353000000000002</c:v>
                </c:pt>
                <c:pt idx="1">
                  <c:v>1.1244499999999999</c:v>
                </c:pt>
                <c:pt idx="2">
                  <c:v>1.2097899999999999</c:v>
                </c:pt>
                <c:pt idx="3">
                  <c:v>1.3155399999999999</c:v>
                </c:pt>
                <c:pt idx="4">
                  <c:v>1.4540999999999999</c:v>
                </c:pt>
                <c:pt idx="5">
                  <c:v>1.58368</c:v>
                </c:pt>
                <c:pt idx="6">
                  <c:v>1.7414799999999999</c:v>
                </c:pt>
                <c:pt idx="7">
                  <c:v>1.96516</c:v>
                </c:pt>
                <c:pt idx="8">
                  <c:v>1.9877199999999999</c:v>
                </c:pt>
                <c:pt idx="9">
                  <c:v>2.10792</c:v>
                </c:pt>
                <c:pt idx="10">
                  <c:v>2.1381999999999999</c:v>
                </c:pt>
                <c:pt idx="11">
                  <c:v>2.2766600000000001</c:v>
                </c:pt>
                <c:pt idx="12">
                  <c:v>2.2773500000000002</c:v>
                </c:pt>
                <c:pt idx="13">
                  <c:v>2.1598199999999999</c:v>
                </c:pt>
                <c:pt idx="14">
                  <c:v>2.2483399999999998</c:v>
                </c:pt>
                <c:pt idx="15">
                  <c:v>2.3144300000000002</c:v>
                </c:pt>
                <c:pt idx="16">
                  <c:v>2.2522600000000002</c:v>
                </c:pt>
                <c:pt idx="17">
                  <c:v>2.1922899999999998</c:v>
                </c:pt>
                <c:pt idx="18">
                  <c:v>2.1099600000000001</c:v>
                </c:pt>
                <c:pt idx="19">
                  <c:v>1.9352499999999999</c:v>
                </c:pt>
                <c:pt idx="20">
                  <c:v>2.0082399999999998</c:v>
                </c:pt>
                <c:pt idx="21">
                  <c:v>1.99465</c:v>
                </c:pt>
                <c:pt idx="22">
                  <c:v>1.95285</c:v>
                </c:pt>
                <c:pt idx="23">
                  <c:v>1.8996900000000001</c:v>
                </c:pt>
                <c:pt idx="24">
                  <c:v>1.9097999999999999</c:v>
                </c:pt>
                <c:pt idx="25">
                  <c:v>1.98874</c:v>
                </c:pt>
                <c:pt idx="26">
                  <c:v>1.8890199999999999</c:v>
                </c:pt>
                <c:pt idx="27">
                  <c:v>1.71556</c:v>
                </c:pt>
                <c:pt idx="28">
                  <c:v>1.6455500000000001</c:v>
                </c:pt>
                <c:pt idx="29">
                  <c:v>1.6231</c:v>
                </c:pt>
                <c:pt idx="30">
                  <c:v>1.7002200000000001</c:v>
                </c:pt>
                <c:pt idx="31">
                  <c:v>1.7821100000000001</c:v>
                </c:pt>
                <c:pt idx="32">
                  <c:v>1.7519400000000001</c:v>
                </c:pt>
                <c:pt idx="33">
                  <c:v>1.6868399999999999</c:v>
                </c:pt>
                <c:pt idx="34">
                  <c:v>1.7416700000000001</c:v>
                </c:pt>
                <c:pt idx="35">
                  <c:v>1.7408600000000001</c:v>
                </c:pt>
                <c:pt idx="36">
                  <c:v>1.60703</c:v>
                </c:pt>
                <c:pt idx="37">
                  <c:v>1.55481</c:v>
                </c:pt>
                <c:pt idx="38">
                  <c:v>1.6456599999999999</c:v>
                </c:pt>
                <c:pt idx="39">
                  <c:v>1.8210599999999999</c:v>
                </c:pt>
                <c:pt idx="40">
                  <c:v>1.94553</c:v>
                </c:pt>
                <c:pt idx="41">
                  <c:v>1.92286</c:v>
                </c:pt>
                <c:pt idx="42">
                  <c:v>1.8449599999999999</c:v>
                </c:pt>
                <c:pt idx="43">
                  <c:v>1.7363999999999999</c:v>
                </c:pt>
                <c:pt idx="44">
                  <c:v>1.74095</c:v>
                </c:pt>
                <c:pt idx="45">
                  <c:v>1.8176300000000001</c:v>
                </c:pt>
                <c:pt idx="46">
                  <c:v>1.74159</c:v>
                </c:pt>
                <c:pt idx="47">
                  <c:v>1.62242</c:v>
                </c:pt>
                <c:pt idx="48">
                  <c:v>1.6316299999999999</c:v>
                </c:pt>
                <c:pt idx="49">
                  <c:v>1.68808</c:v>
                </c:pt>
                <c:pt idx="50">
                  <c:v>1.7453799999999999</c:v>
                </c:pt>
                <c:pt idx="51">
                  <c:v>1.8028299999999999</c:v>
                </c:pt>
                <c:pt idx="52">
                  <c:v>1.7509399999999999</c:v>
                </c:pt>
                <c:pt idx="53">
                  <c:v>1.7772699999999999</c:v>
                </c:pt>
                <c:pt idx="54">
                  <c:v>1.83463</c:v>
                </c:pt>
                <c:pt idx="55">
                  <c:v>1.85063</c:v>
                </c:pt>
                <c:pt idx="56">
                  <c:v>1.8971</c:v>
                </c:pt>
                <c:pt idx="57">
                  <c:v>1.91353</c:v>
                </c:pt>
                <c:pt idx="58">
                  <c:v>1.99743</c:v>
                </c:pt>
                <c:pt idx="59">
                  <c:v>2.07151</c:v>
                </c:pt>
                <c:pt idx="60">
                  <c:v>2.1450200000000001</c:v>
                </c:pt>
                <c:pt idx="61">
                  <c:v>2.2225700000000002</c:v>
                </c:pt>
                <c:pt idx="62">
                  <c:v>2.1424300000000001</c:v>
                </c:pt>
                <c:pt idx="63">
                  <c:v>2.15665</c:v>
                </c:pt>
                <c:pt idx="64">
                  <c:v>2.2545600000000001</c:v>
                </c:pt>
                <c:pt idx="65">
                  <c:v>2.2622100000000001</c:v>
                </c:pt>
                <c:pt idx="66">
                  <c:v>2.17014</c:v>
                </c:pt>
                <c:pt idx="67">
                  <c:v>2.3087300000000002</c:v>
                </c:pt>
                <c:pt idx="68">
                  <c:v>2.2711199999999998</c:v>
                </c:pt>
                <c:pt idx="69">
                  <c:v>2.2045599999999999</c:v>
                </c:pt>
                <c:pt idx="70">
                  <c:v>2.1454200000000001</c:v>
                </c:pt>
                <c:pt idx="71">
                  <c:v>2.19712</c:v>
                </c:pt>
                <c:pt idx="72">
                  <c:v>2.25021</c:v>
                </c:pt>
                <c:pt idx="73">
                  <c:v>2.2353499999999999</c:v>
                </c:pt>
                <c:pt idx="74">
                  <c:v>2.0458500000000002</c:v>
                </c:pt>
                <c:pt idx="75">
                  <c:v>1.8965700000000001</c:v>
                </c:pt>
                <c:pt idx="76">
                  <c:v>1.73709</c:v>
                </c:pt>
                <c:pt idx="77">
                  <c:v>1.69912</c:v>
                </c:pt>
                <c:pt idx="78">
                  <c:v>1.67696</c:v>
                </c:pt>
                <c:pt idx="79">
                  <c:v>1.65524</c:v>
                </c:pt>
                <c:pt idx="80">
                  <c:v>1.5953900000000001</c:v>
                </c:pt>
                <c:pt idx="81">
                  <c:v>1.7596400000000001</c:v>
                </c:pt>
                <c:pt idx="82">
                  <c:v>1.7376100000000001</c:v>
                </c:pt>
                <c:pt idx="83">
                  <c:v>1.77017</c:v>
                </c:pt>
                <c:pt idx="84">
                  <c:v>1.89127</c:v>
                </c:pt>
                <c:pt idx="85">
                  <c:v>1.8776999999999999</c:v>
                </c:pt>
                <c:pt idx="86">
                  <c:v>2.1227800000000001</c:v>
                </c:pt>
                <c:pt idx="87">
                  <c:v>2.1506400000000001</c:v>
                </c:pt>
                <c:pt idx="88">
                  <c:v>2.2730000000000001</c:v>
                </c:pt>
                <c:pt idx="89">
                  <c:v>2.24552</c:v>
                </c:pt>
                <c:pt idx="90">
                  <c:v>2.2675999999999998</c:v>
                </c:pt>
                <c:pt idx="91">
                  <c:v>2.1208900000000002</c:v>
                </c:pt>
                <c:pt idx="92">
                  <c:v>2.1976800000000001</c:v>
                </c:pt>
                <c:pt idx="93">
                  <c:v>2.1264099999999999</c:v>
                </c:pt>
                <c:pt idx="94">
                  <c:v>2.2153800000000001</c:v>
                </c:pt>
                <c:pt idx="95">
                  <c:v>2.2485300000000001</c:v>
                </c:pt>
                <c:pt idx="96">
                  <c:v>2.17943</c:v>
                </c:pt>
                <c:pt idx="97">
                  <c:v>2.1410900000000002</c:v>
                </c:pt>
                <c:pt idx="98">
                  <c:v>2.06656</c:v>
                </c:pt>
                <c:pt idx="99">
                  <c:v>2.0913400000000002</c:v>
                </c:pt>
                <c:pt idx="100">
                  <c:v>1.9724299999999999</c:v>
                </c:pt>
                <c:pt idx="101">
                  <c:v>2.0746000000000002</c:v>
                </c:pt>
                <c:pt idx="102">
                  <c:v>2.1657000000000002</c:v>
                </c:pt>
                <c:pt idx="103">
                  <c:v>2.3211400000000002</c:v>
                </c:pt>
                <c:pt idx="104">
                  <c:v>2.3300100000000001</c:v>
                </c:pt>
                <c:pt idx="105">
                  <c:v>2.3378100000000002</c:v>
                </c:pt>
                <c:pt idx="106">
                  <c:v>2.3546999999999998</c:v>
                </c:pt>
                <c:pt idx="107">
                  <c:v>2.2906</c:v>
                </c:pt>
                <c:pt idx="108">
                  <c:v>2.2748400000000002</c:v>
                </c:pt>
                <c:pt idx="109">
                  <c:v>2.3799100000000002</c:v>
                </c:pt>
                <c:pt idx="110">
                  <c:v>2.1030899999999999</c:v>
                </c:pt>
                <c:pt idx="111">
                  <c:v>1.4500200000000001</c:v>
                </c:pt>
                <c:pt idx="112">
                  <c:v>1.2371399999999999</c:v>
                </c:pt>
                <c:pt idx="113">
                  <c:v>1.17988</c:v>
                </c:pt>
                <c:pt idx="114">
                  <c:v>1.5546199999999999</c:v>
                </c:pt>
                <c:pt idx="115">
                  <c:v>1.71027</c:v>
                </c:pt>
                <c:pt idx="116">
                  <c:v>1.70658</c:v>
                </c:pt>
                <c:pt idx="117">
                  <c:v>1.6266</c:v>
                </c:pt>
                <c:pt idx="118">
                  <c:v>1.66411</c:v>
                </c:pt>
                <c:pt idx="119">
                  <c:v>1.6239399999999999</c:v>
                </c:pt>
                <c:pt idx="120">
                  <c:v>1.3963399999999999</c:v>
                </c:pt>
                <c:pt idx="121">
                  <c:v>1.2756099999999999</c:v>
                </c:pt>
                <c:pt idx="122">
                  <c:v>1.6449</c:v>
                </c:pt>
                <c:pt idx="123">
                  <c:v>2.9605399999999999</c:v>
                </c:pt>
                <c:pt idx="124">
                  <c:v>3.7794599999999998</c:v>
                </c:pt>
                <c:pt idx="125">
                  <c:v>4.4184599999999996</c:v>
                </c:pt>
                <c:pt idx="126">
                  <c:v>4.2034900000000004</c:v>
                </c:pt>
                <c:pt idx="127">
                  <c:v>3.95059</c:v>
                </c:pt>
                <c:pt idx="128">
                  <c:v>4.0200800000000001</c:v>
                </c:pt>
                <c:pt idx="129">
                  <c:v>4.5837000000000003</c:v>
                </c:pt>
                <c:pt idx="130">
                  <c:v>4.9732000000000003</c:v>
                </c:pt>
                <c:pt idx="131">
                  <c:v>5.5045500000000001</c:v>
                </c:pt>
                <c:pt idx="132">
                  <c:v>6.06053</c:v>
                </c:pt>
                <c:pt idx="133">
                  <c:v>6.45242</c:v>
                </c:pt>
                <c:pt idx="134">
                  <c:v>6.47607</c:v>
                </c:pt>
                <c:pt idx="135">
                  <c:v>6.1571600000000002</c:v>
                </c:pt>
                <c:pt idx="136">
                  <c:v>6.01755</c:v>
                </c:pt>
                <c:pt idx="137">
                  <c:v>5.9034199999999997</c:v>
                </c:pt>
                <c:pt idx="138">
                  <c:v>5.9017600000000003</c:v>
                </c:pt>
                <c:pt idx="139">
                  <c:v>6.2998000000000003</c:v>
                </c:pt>
                <c:pt idx="140">
                  <c:v>6.6404500000000004</c:v>
                </c:pt>
                <c:pt idx="141">
                  <c:v>6.2949400000000004</c:v>
                </c:pt>
                <c:pt idx="142">
                  <c:v>5.9630999999999998</c:v>
                </c:pt>
                <c:pt idx="143">
                  <c:v>5.6805099999999999</c:v>
                </c:pt>
                <c:pt idx="144">
                  <c:v>5.5430200000000003</c:v>
                </c:pt>
                <c:pt idx="145">
                  <c:v>5.4934799999999999</c:v>
                </c:pt>
                <c:pt idx="146">
                  <c:v>5.5601099999999999</c:v>
                </c:pt>
                <c:pt idx="147">
                  <c:v>5.51572</c:v>
                </c:pt>
                <c:pt idx="148">
                  <c:v>5.3322500000000002</c:v>
                </c:pt>
                <c:pt idx="149">
                  <c:v>4.8552200000000001</c:v>
                </c:pt>
                <c:pt idx="150">
                  <c:v>4.7076000000000002</c:v>
                </c:pt>
                <c:pt idx="151">
                  <c:v>4.4127999999999998</c:v>
                </c:pt>
                <c:pt idx="152">
                  <c:v>4.1436999999999999</c:v>
                </c:pt>
                <c:pt idx="153">
                  <c:v>4.0217000000000001</c:v>
                </c:pt>
                <c:pt idx="154">
                  <c:v>4.0150899999999998</c:v>
                </c:pt>
                <c:pt idx="155">
                  <c:v>3.91012</c:v>
                </c:pt>
                <c:pt idx="156">
                  <c:v>3.8746800000000001</c:v>
                </c:pt>
                <c:pt idx="157">
                  <c:v>3.7619500000000001</c:v>
                </c:pt>
                <c:pt idx="158">
                  <c:v>3.7972899999999998</c:v>
                </c:pt>
              </c:numCache>
            </c:numRef>
          </c:val>
          <c:smooth val="0"/>
          <c:extLst>
            <c:ext xmlns:c16="http://schemas.microsoft.com/office/drawing/2014/chart" uri="{C3380CC4-5D6E-409C-BE32-E72D297353CC}">
              <c16:uniqueId val="{00000003-F7E7-8F48-A2EF-98391580ACB2}"/>
            </c:ext>
          </c:extLst>
        </c:ser>
        <c:ser>
          <c:idx val="2"/>
          <c:order val="2"/>
          <c:tx>
            <c:strRef>
              <c:f>Sheet1!$D$1</c:f>
              <c:strCache>
                <c:ptCount val="1"/>
                <c:pt idx="0">
                  <c:v>Meta de Inflação</c:v>
                </c:pt>
              </c:strCache>
            </c:strRef>
          </c:tx>
          <c:spPr>
            <a:ln w="19050" cap="rnd">
              <a:solidFill>
                <a:srgbClr val="028380"/>
              </a:solidFill>
              <a:prstDash val="dash"/>
              <a:round/>
            </a:ln>
            <a:effectLst/>
          </c:spPr>
          <c:marker>
            <c:symbol val="none"/>
          </c:marker>
          <c:cat>
            <c:numRef>
              <c:f>Sheet1!$A$2:$A$160</c:f>
              <c:numCache>
                <c:formatCode>m/d/yy</c:formatCode>
                <c:ptCount val="159"/>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pt idx="158">
                  <c:v>45352</c:v>
                </c:pt>
              </c:numCache>
            </c:numRef>
          </c:cat>
          <c:val>
            <c:numRef>
              <c:f>Sheet1!$D$2:$D$160</c:f>
              <c:numCache>
                <c:formatCode>General</c:formatCode>
                <c:ptCount val="159"/>
                <c:pt idx="24">
                  <c:v>2</c:v>
                </c:pt>
                <c:pt idx="25">
                  <c:v>2</c:v>
                </c:pt>
                <c:pt idx="26">
                  <c:v>2</c:v>
                </c:pt>
                <c:pt idx="27">
                  <c:v>2</c:v>
                </c:pt>
                <c:pt idx="28">
                  <c:v>2</c:v>
                </c:pt>
                <c:pt idx="29">
                  <c:v>2</c:v>
                </c:pt>
                <c:pt idx="30">
                  <c:v>2</c:v>
                </c:pt>
                <c:pt idx="31">
                  <c:v>2</c:v>
                </c:pt>
                <c:pt idx="32">
                  <c:v>2</c:v>
                </c:pt>
                <c:pt idx="33">
                  <c:v>2</c:v>
                </c:pt>
                <c:pt idx="34">
                  <c:v>2</c:v>
                </c:pt>
                <c:pt idx="35">
                  <c:v>2</c:v>
                </c:pt>
                <c:pt idx="36">
                  <c:v>2</c:v>
                </c:pt>
                <c:pt idx="37">
                  <c:v>2</c:v>
                </c:pt>
                <c:pt idx="38">
                  <c:v>2</c:v>
                </c:pt>
                <c:pt idx="39">
                  <c:v>2</c:v>
                </c:pt>
                <c:pt idx="40">
                  <c:v>2</c:v>
                </c:pt>
                <c:pt idx="41">
                  <c:v>2</c:v>
                </c:pt>
                <c:pt idx="42">
                  <c:v>2</c:v>
                </c:pt>
                <c:pt idx="43">
                  <c:v>2</c:v>
                </c:pt>
                <c:pt idx="44">
                  <c:v>2</c:v>
                </c:pt>
                <c:pt idx="45">
                  <c:v>2</c:v>
                </c:pt>
                <c:pt idx="46">
                  <c:v>2</c:v>
                </c:pt>
                <c:pt idx="47">
                  <c:v>2</c:v>
                </c:pt>
                <c:pt idx="48">
                  <c:v>2</c:v>
                </c:pt>
                <c:pt idx="49">
                  <c:v>2</c:v>
                </c:pt>
                <c:pt idx="50">
                  <c:v>2</c:v>
                </c:pt>
                <c:pt idx="51">
                  <c:v>2</c:v>
                </c:pt>
                <c:pt idx="52">
                  <c:v>2</c:v>
                </c:pt>
                <c:pt idx="53">
                  <c:v>2</c:v>
                </c:pt>
                <c:pt idx="54">
                  <c:v>2</c:v>
                </c:pt>
                <c:pt idx="55">
                  <c:v>2</c:v>
                </c:pt>
                <c:pt idx="56">
                  <c:v>2</c:v>
                </c:pt>
                <c:pt idx="57">
                  <c:v>2</c:v>
                </c:pt>
                <c:pt idx="58">
                  <c:v>2</c:v>
                </c:pt>
                <c:pt idx="59">
                  <c:v>2</c:v>
                </c:pt>
                <c:pt idx="60">
                  <c:v>2</c:v>
                </c:pt>
                <c:pt idx="61">
                  <c:v>2</c:v>
                </c:pt>
                <c:pt idx="62">
                  <c:v>2</c:v>
                </c:pt>
                <c:pt idx="63">
                  <c:v>2</c:v>
                </c:pt>
                <c:pt idx="64">
                  <c:v>2</c:v>
                </c:pt>
                <c:pt idx="65">
                  <c:v>2</c:v>
                </c:pt>
                <c:pt idx="66">
                  <c:v>2</c:v>
                </c:pt>
                <c:pt idx="67">
                  <c:v>2</c:v>
                </c:pt>
                <c:pt idx="68">
                  <c:v>2</c:v>
                </c:pt>
                <c:pt idx="69">
                  <c:v>2</c:v>
                </c:pt>
                <c:pt idx="70">
                  <c:v>2</c:v>
                </c:pt>
                <c:pt idx="71">
                  <c:v>2</c:v>
                </c:pt>
                <c:pt idx="72">
                  <c:v>2</c:v>
                </c:pt>
                <c:pt idx="73">
                  <c:v>2</c:v>
                </c:pt>
                <c:pt idx="74">
                  <c:v>2</c:v>
                </c:pt>
                <c:pt idx="75">
                  <c:v>2</c:v>
                </c:pt>
                <c:pt idx="76">
                  <c:v>2</c:v>
                </c:pt>
                <c:pt idx="77">
                  <c:v>2</c:v>
                </c:pt>
                <c:pt idx="78">
                  <c:v>2</c:v>
                </c:pt>
                <c:pt idx="79">
                  <c:v>2</c:v>
                </c:pt>
                <c:pt idx="80">
                  <c:v>2</c:v>
                </c:pt>
                <c:pt idx="81">
                  <c:v>2</c:v>
                </c:pt>
                <c:pt idx="82">
                  <c:v>2</c:v>
                </c:pt>
                <c:pt idx="83">
                  <c:v>2</c:v>
                </c:pt>
                <c:pt idx="84">
                  <c:v>2</c:v>
                </c:pt>
                <c:pt idx="85">
                  <c:v>2</c:v>
                </c:pt>
                <c:pt idx="86">
                  <c:v>2</c:v>
                </c:pt>
                <c:pt idx="87">
                  <c:v>2</c:v>
                </c:pt>
                <c:pt idx="88">
                  <c:v>2</c:v>
                </c:pt>
                <c:pt idx="89">
                  <c:v>2</c:v>
                </c:pt>
                <c:pt idx="90">
                  <c:v>2</c:v>
                </c:pt>
                <c:pt idx="91">
                  <c:v>2</c:v>
                </c:pt>
                <c:pt idx="92">
                  <c:v>2</c:v>
                </c:pt>
                <c:pt idx="93">
                  <c:v>2</c:v>
                </c:pt>
                <c:pt idx="94">
                  <c:v>2</c:v>
                </c:pt>
                <c:pt idx="95">
                  <c:v>2</c:v>
                </c:pt>
                <c:pt idx="96">
                  <c:v>2</c:v>
                </c:pt>
                <c:pt idx="97">
                  <c:v>2</c:v>
                </c:pt>
                <c:pt idx="98">
                  <c:v>2</c:v>
                </c:pt>
                <c:pt idx="99">
                  <c:v>2</c:v>
                </c:pt>
                <c:pt idx="100">
                  <c:v>2</c:v>
                </c:pt>
                <c:pt idx="101">
                  <c:v>2</c:v>
                </c:pt>
                <c:pt idx="102">
                  <c:v>2</c:v>
                </c:pt>
                <c:pt idx="103">
                  <c:v>2</c:v>
                </c:pt>
                <c:pt idx="104">
                  <c:v>2</c:v>
                </c:pt>
                <c:pt idx="105">
                  <c:v>2</c:v>
                </c:pt>
                <c:pt idx="106">
                  <c:v>2</c:v>
                </c:pt>
                <c:pt idx="107">
                  <c:v>2</c:v>
                </c:pt>
                <c:pt idx="108">
                  <c:v>2</c:v>
                </c:pt>
                <c:pt idx="109">
                  <c:v>2</c:v>
                </c:pt>
                <c:pt idx="110">
                  <c:v>2</c:v>
                </c:pt>
                <c:pt idx="111">
                  <c:v>2</c:v>
                </c:pt>
                <c:pt idx="112">
                  <c:v>2</c:v>
                </c:pt>
                <c:pt idx="113">
                  <c:v>2</c:v>
                </c:pt>
                <c:pt idx="114">
                  <c:v>2</c:v>
                </c:pt>
                <c:pt idx="115">
                  <c:v>2</c:v>
                </c:pt>
                <c:pt idx="116">
                  <c:v>2</c:v>
                </c:pt>
                <c:pt idx="117">
                  <c:v>2</c:v>
                </c:pt>
                <c:pt idx="118">
                  <c:v>2</c:v>
                </c:pt>
                <c:pt idx="119">
                  <c:v>2</c:v>
                </c:pt>
                <c:pt idx="120">
                  <c:v>2</c:v>
                </c:pt>
                <c:pt idx="121">
                  <c:v>2</c:v>
                </c:pt>
                <c:pt idx="122">
                  <c:v>2</c:v>
                </c:pt>
                <c:pt idx="123">
                  <c:v>2</c:v>
                </c:pt>
                <c:pt idx="124">
                  <c:v>2</c:v>
                </c:pt>
                <c:pt idx="125">
                  <c:v>2</c:v>
                </c:pt>
                <c:pt idx="126">
                  <c:v>2</c:v>
                </c:pt>
                <c:pt idx="127">
                  <c:v>2</c:v>
                </c:pt>
                <c:pt idx="128">
                  <c:v>2</c:v>
                </c:pt>
                <c:pt idx="129">
                  <c:v>2</c:v>
                </c:pt>
                <c:pt idx="130">
                  <c:v>2</c:v>
                </c:pt>
                <c:pt idx="131">
                  <c:v>2</c:v>
                </c:pt>
                <c:pt idx="132">
                  <c:v>2</c:v>
                </c:pt>
                <c:pt idx="133">
                  <c:v>2</c:v>
                </c:pt>
                <c:pt idx="134">
                  <c:v>2</c:v>
                </c:pt>
                <c:pt idx="135">
                  <c:v>2</c:v>
                </c:pt>
                <c:pt idx="136">
                  <c:v>2</c:v>
                </c:pt>
                <c:pt idx="137">
                  <c:v>2</c:v>
                </c:pt>
                <c:pt idx="138">
                  <c:v>2</c:v>
                </c:pt>
                <c:pt idx="139">
                  <c:v>2</c:v>
                </c:pt>
                <c:pt idx="140">
                  <c:v>2</c:v>
                </c:pt>
                <c:pt idx="141">
                  <c:v>2</c:v>
                </c:pt>
                <c:pt idx="142">
                  <c:v>2</c:v>
                </c:pt>
                <c:pt idx="143">
                  <c:v>2</c:v>
                </c:pt>
                <c:pt idx="144">
                  <c:v>2</c:v>
                </c:pt>
                <c:pt idx="145">
                  <c:v>2</c:v>
                </c:pt>
                <c:pt idx="146">
                  <c:v>2</c:v>
                </c:pt>
                <c:pt idx="147">
                  <c:v>2</c:v>
                </c:pt>
                <c:pt idx="148">
                  <c:v>2</c:v>
                </c:pt>
                <c:pt idx="149">
                  <c:v>2</c:v>
                </c:pt>
                <c:pt idx="150">
                  <c:v>2</c:v>
                </c:pt>
                <c:pt idx="151">
                  <c:v>2</c:v>
                </c:pt>
                <c:pt idx="152">
                  <c:v>2</c:v>
                </c:pt>
                <c:pt idx="153">
                  <c:v>2</c:v>
                </c:pt>
                <c:pt idx="154">
                  <c:v>2</c:v>
                </c:pt>
                <c:pt idx="155">
                  <c:v>2</c:v>
                </c:pt>
                <c:pt idx="156">
                  <c:v>2</c:v>
                </c:pt>
                <c:pt idx="157">
                  <c:v>2</c:v>
                </c:pt>
                <c:pt idx="158">
                  <c:v>2</c:v>
                </c:pt>
              </c:numCache>
            </c:numRef>
          </c:val>
          <c:smooth val="0"/>
          <c:extLst>
            <c:ext xmlns:c16="http://schemas.microsoft.com/office/drawing/2014/chart" uri="{C3380CC4-5D6E-409C-BE32-E72D297353CC}">
              <c16:uniqueId val="{00000004-F7E7-8F48-A2EF-98391580ACB2}"/>
            </c:ext>
          </c:extLst>
        </c:ser>
        <c:dLbls>
          <c:showLegendKey val="0"/>
          <c:showVal val="0"/>
          <c:showCatName val="0"/>
          <c:showSerName val="0"/>
          <c:showPercent val="0"/>
          <c:showBubbleSize val="0"/>
        </c:dLbls>
        <c:smooth val="0"/>
        <c:axId val="185171552"/>
        <c:axId val="185173280"/>
      </c:lineChart>
      <c:dateAx>
        <c:axId val="185171552"/>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85173280"/>
        <c:crosses val="autoZero"/>
        <c:auto val="1"/>
        <c:lblOffset val="100"/>
        <c:baseTimeUnit val="months"/>
        <c:majorUnit val="2"/>
        <c:majorTimeUnit val="years"/>
      </c:dateAx>
      <c:valAx>
        <c:axId val="185173280"/>
        <c:scaling>
          <c:orientation val="minMax"/>
          <c:max val="10"/>
          <c:min val="-2.5"/>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85171552"/>
        <c:crosses val="autoZero"/>
        <c:crossBetween val="between"/>
        <c:majorUnit val="2.5"/>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028104179285283E-2"/>
          <c:y val="8.1481888604920297E-2"/>
          <c:w val="0.91319491217443971"/>
          <c:h val="0.75395800318166983"/>
        </c:manualLayout>
      </c:layout>
      <c:lineChart>
        <c:grouping val="standard"/>
        <c:varyColors val="0"/>
        <c:ser>
          <c:idx val="0"/>
          <c:order val="0"/>
          <c:tx>
            <c:strRef>
              <c:f>Sheet1!$B$1</c:f>
              <c:strCache>
                <c:ptCount val="1"/>
                <c:pt idx="0">
                  <c:v>PCE</c:v>
                </c:pt>
              </c:strCache>
            </c:strRef>
          </c:tx>
          <c:spPr>
            <a:ln w="22225" cap="rnd">
              <a:solidFill>
                <a:srgbClr val="1A1A13"/>
              </a:solidFill>
              <a:round/>
            </a:ln>
            <a:effectLst/>
          </c:spPr>
          <c:marker>
            <c:symbol val="none"/>
          </c:marker>
          <c:dLbls>
            <c:dLbl>
              <c:idx val="249"/>
              <c:layout>
                <c:manualLayout>
                  <c:x val="-1.573397247124721E-2"/>
                  <c:y val="0.1079643356394414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3A8-FB42-8642-B197DBC57E6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Sheet1!$A$2:$A$159</c:f>
              <c:numCache>
                <c:formatCode>m/d/yy</c:formatCode>
                <c:ptCount val="158"/>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numCache>
            </c:numRef>
          </c:cat>
          <c:val>
            <c:numRef>
              <c:f>Sheet1!$B$2:$B$159</c:f>
              <c:numCache>
                <c:formatCode>General</c:formatCode>
                <c:ptCount val="158"/>
                <c:pt idx="0">
                  <c:v>1.5598700000000001</c:v>
                </c:pt>
                <c:pt idx="1">
                  <c:v>1.8450299999999999</c:v>
                </c:pt>
                <c:pt idx="2">
                  <c:v>2.1105499999999999</c:v>
                </c:pt>
                <c:pt idx="3">
                  <c:v>2.4881000000000002</c:v>
                </c:pt>
                <c:pt idx="4">
                  <c:v>2.7662499999999999</c:v>
                </c:pt>
                <c:pt idx="5">
                  <c:v>2.7884500000000001</c:v>
                </c:pt>
                <c:pt idx="6">
                  <c:v>2.8757000000000001</c:v>
                </c:pt>
                <c:pt idx="7">
                  <c:v>2.9767299999999999</c:v>
                </c:pt>
                <c:pt idx="8">
                  <c:v>3.0190299999999999</c:v>
                </c:pt>
                <c:pt idx="9">
                  <c:v>2.6936300000000002</c:v>
                </c:pt>
                <c:pt idx="10">
                  <c:v>2.6992600000000002</c:v>
                </c:pt>
                <c:pt idx="11">
                  <c:v>2.5266199999999999</c:v>
                </c:pt>
                <c:pt idx="12">
                  <c:v>2.5693100000000002</c:v>
                </c:pt>
                <c:pt idx="13">
                  <c:v>2.51315</c:v>
                </c:pt>
                <c:pt idx="14">
                  <c:v>2.2980299999999998</c:v>
                </c:pt>
                <c:pt idx="15">
                  <c:v>1.9998499999999999</c:v>
                </c:pt>
                <c:pt idx="16">
                  <c:v>1.57694</c:v>
                </c:pt>
                <c:pt idx="17">
                  <c:v>1.5460199999999999</c:v>
                </c:pt>
                <c:pt idx="18">
                  <c:v>1.4100299999999999</c:v>
                </c:pt>
                <c:pt idx="19">
                  <c:v>1.51187</c:v>
                </c:pt>
                <c:pt idx="20">
                  <c:v>1.67797</c:v>
                </c:pt>
                <c:pt idx="21">
                  <c:v>1.97688</c:v>
                </c:pt>
                <c:pt idx="22">
                  <c:v>1.6991000000000001</c:v>
                </c:pt>
                <c:pt idx="23">
                  <c:v>1.6243799999999999</c:v>
                </c:pt>
                <c:pt idx="24">
                  <c:v>1.47081</c:v>
                </c:pt>
                <c:pt idx="25">
                  <c:v>1.6046100000000001</c:v>
                </c:pt>
                <c:pt idx="26">
                  <c:v>1.2769900000000001</c:v>
                </c:pt>
                <c:pt idx="27">
                  <c:v>1.0412300000000001</c:v>
                </c:pt>
                <c:pt idx="28">
                  <c:v>1.2290300000000001</c:v>
                </c:pt>
                <c:pt idx="29">
                  <c:v>1.5055099999999999</c:v>
                </c:pt>
                <c:pt idx="30">
                  <c:v>1.59511</c:v>
                </c:pt>
                <c:pt idx="31">
                  <c:v>1.40479</c:v>
                </c:pt>
                <c:pt idx="32">
                  <c:v>1.1412899999999999</c:v>
                </c:pt>
                <c:pt idx="33">
                  <c:v>0.97611000000000003</c:v>
                </c:pt>
                <c:pt idx="34">
                  <c:v>1.19547</c:v>
                </c:pt>
                <c:pt idx="35">
                  <c:v>1.3880999999999999</c:v>
                </c:pt>
                <c:pt idx="36">
                  <c:v>1.40541</c:v>
                </c:pt>
                <c:pt idx="37">
                  <c:v>1.09398</c:v>
                </c:pt>
                <c:pt idx="38">
                  <c:v>1.3896999999999999</c:v>
                </c:pt>
                <c:pt idx="39">
                  <c:v>1.6731100000000001</c:v>
                </c:pt>
                <c:pt idx="40">
                  <c:v>1.76617</c:v>
                </c:pt>
                <c:pt idx="41">
                  <c:v>1.6514599999999999</c:v>
                </c:pt>
                <c:pt idx="42">
                  <c:v>1.6692400000000001</c:v>
                </c:pt>
                <c:pt idx="43">
                  <c:v>1.50624</c:v>
                </c:pt>
                <c:pt idx="44">
                  <c:v>1.49725</c:v>
                </c:pt>
                <c:pt idx="45">
                  <c:v>1.33294</c:v>
                </c:pt>
                <c:pt idx="46">
                  <c:v>1.0857600000000001</c:v>
                </c:pt>
                <c:pt idx="47">
                  <c:v>0.73226000000000002</c:v>
                </c:pt>
                <c:pt idx="48">
                  <c:v>4.1399999999999999E-2</c:v>
                </c:pt>
                <c:pt idx="49">
                  <c:v>0.17069999999999999</c:v>
                </c:pt>
                <c:pt idx="50">
                  <c:v>0.19935</c:v>
                </c:pt>
                <c:pt idx="51">
                  <c:v>0.11032</c:v>
                </c:pt>
                <c:pt idx="52">
                  <c:v>0.18529000000000001</c:v>
                </c:pt>
                <c:pt idx="53">
                  <c:v>0.27043</c:v>
                </c:pt>
                <c:pt idx="54">
                  <c:v>0.21973000000000001</c:v>
                </c:pt>
                <c:pt idx="55">
                  <c:v>0.23927000000000001</c:v>
                </c:pt>
                <c:pt idx="56">
                  <c:v>6.5699999999999995E-2</c:v>
                </c:pt>
                <c:pt idx="57">
                  <c:v>9.5500000000000002E-2</c:v>
                </c:pt>
                <c:pt idx="58">
                  <c:v>0.25387999999999999</c:v>
                </c:pt>
                <c:pt idx="59">
                  <c:v>0.34595999999999999</c:v>
                </c:pt>
                <c:pt idx="60">
                  <c:v>0.87114999999999998</c:v>
                </c:pt>
                <c:pt idx="61">
                  <c:v>0.64032999999999995</c:v>
                </c:pt>
                <c:pt idx="62">
                  <c:v>0.68550999999999995</c:v>
                </c:pt>
                <c:pt idx="63">
                  <c:v>0.92591000000000001</c:v>
                </c:pt>
                <c:pt idx="64">
                  <c:v>0.84869000000000006</c:v>
                </c:pt>
                <c:pt idx="65">
                  <c:v>0.82960999999999996</c:v>
                </c:pt>
                <c:pt idx="66">
                  <c:v>0.75507999999999997</c:v>
                </c:pt>
                <c:pt idx="67">
                  <c:v>0.88821000000000006</c:v>
                </c:pt>
                <c:pt idx="68">
                  <c:v>1.21977</c:v>
                </c:pt>
                <c:pt idx="69">
                  <c:v>1.427</c:v>
                </c:pt>
                <c:pt idx="70">
                  <c:v>1.3974</c:v>
                </c:pt>
                <c:pt idx="71">
                  <c:v>1.65716</c:v>
                </c:pt>
                <c:pt idx="72">
                  <c:v>2.0052099999999999</c:v>
                </c:pt>
                <c:pt idx="73">
                  <c:v>2.1971400000000001</c:v>
                </c:pt>
                <c:pt idx="74">
                  <c:v>1.9063600000000001</c:v>
                </c:pt>
                <c:pt idx="75">
                  <c:v>1.7674700000000001</c:v>
                </c:pt>
                <c:pt idx="76">
                  <c:v>1.5577700000000001</c:v>
                </c:pt>
                <c:pt idx="77">
                  <c:v>1.4655499999999999</c:v>
                </c:pt>
                <c:pt idx="78">
                  <c:v>1.48563</c:v>
                </c:pt>
                <c:pt idx="79">
                  <c:v>1.5719099999999999</c:v>
                </c:pt>
                <c:pt idx="80">
                  <c:v>1.7574399999999999</c:v>
                </c:pt>
                <c:pt idx="81">
                  <c:v>1.68204</c:v>
                </c:pt>
                <c:pt idx="82">
                  <c:v>1.7937099999999999</c:v>
                </c:pt>
                <c:pt idx="83">
                  <c:v>1.76641</c:v>
                </c:pt>
                <c:pt idx="84">
                  <c:v>1.7576499999999999</c:v>
                </c:pt>
                <c:pt idx="85">
                  <c:v>1.83761</c:v>
                </c:pt>
                <c:pt idx="86">
                  <c:v>1.9982899999999999</c:v>
                </c:pt>
                <c:pt idx="87">
                  <c:v>2.0466299999999999</c:v>
                </c:pt>
                <c:pt idx="88">
                  <c:v>2.2662100000000001</c:v>
                </c:pt>
                <c:pt idx="89">
                  <c:v>2.26831</c:v>
                </c:pt>
                <c:pt idx="90">
                  <c:v>2.3386100000000001</c:v>
                </c:pt>
                <c:pt idx="91">
                  <c:v>2.1804100000000002</c:v>
                </c:pt>
                <c:pt idx="92">
                  <c:v>2.00996</c:v>
                </c:pt>
                <c:pt idx="93">
                  <c:v>2.0531000000000001</c:v>
                </c:pt>
                <c:pt idx="94">
                  <c:v>1.9418899999999999</c:v>
                </c:pt>
                <c:pt idx="95">
                  <c:v>1.86469</c:v>
                </c:pt>
                <c:pt idx="96">
                  <c:v>1.49705</c:v>
                </c:pt>
                <c:pt idx="97">
                  <c:v>1.42581</c:v>
                </c:pt>
                <c:pt idx="98">
                  <c:v>1.5089999999999999</c:v>
                </c:pt>
                <c:pt idx="99">
                  <c:v>1.5771500000000001</c:v>
                </c:pt>
                <c:pt idx="100">
                  <c:v>1.45672</c:v>
                </c:pt>
                <c:pt idx="101">
                  <c:v>1.4113599999999999</c:v>
                </c:pt>
                <c:pt idx="102">
                  <c:v>1.4402200000000001</c:v>
                </c:pt>
                <c:pt idx="103">
                  <c:v>1.42161</c:v>
                </c:pt>
                <c:pt idx="104">
                  <c:v>1.30446</c:v>
                </c:pt>
                <c:pt idx="105">
                  <c:v>1.33145</c:v>
                </c:pt>
                <c:pt idx="106">
                  <c:v>1.3319700000000001</c:v>
                </c:pt>
                <c:pt idx="107">
                  <c:v>1.53942</c:v>
                </c:pt>
                <c:pt idx="108">
                  <c:v>1.6979200000000001</c:v>
                </c:pt>
                <c:pt idx="109">
                  <c:v>1.64201</c:v>
                </c:pt>
                <c:pt idx="110">
                  <c:v>1.1469499999999999</c:v>
                </c:pt>
                <c:pt idx="111">
                  <c:v>0.41114000000000001</c:v>
                </c:pt>
                <c:pt idx="112">
                  <c:v>0.44862999999999997</c:v>
                </c:pt>
                <c:pt idx="113">
                  <c:v>0.70552999999999999</c:v>
                </c:pt>
                <c:pt idx="114">
                  <c:v>0.90051000000000003</c:v>
                </c:pt>
                <c:pt idx="115">
                  <c:v>1.16534</c:v>
                </c:pt>
                <c:pt idx="116">
                  <c:v>1.24718</c:v>
                </c:pt>
                <c:pt idx="117">
                  <c:v>1.11869</c:v>
                </c:pt>
                <c:pt idx="118">
                  <c:v>1.15388</c:v>
                </c:pt>
                <c:pt idx="119">
                  <c:v>1.36649</c:v>
                </c:pt>
                <c:pt idx="120">
                  <c:v>1.615</c:v>
                </c:pt>
                <c:pt idx="121">
                  <c:v>1.8852</c:v>
                </c:pt>
                <c:pt idx="122">
                  <c:v>2.7130200000000002</c:v>
                </c:pt>
                <c:pt idx="123">
                  <c:v>3.7246100000000002</c:v>
                </c:pt>
                <c:pt idx="124">
                  <c:v>4.1553599999999999</c:v>
                </c:pt>
                <c:pt idx="125">
                  <c:v>4.3723999999999998</c:v>
                </c:pt>
                <c:pt idx="126">
                  <c:v>4.53315</c:v>
                </c:pt>
                <c:pt idx="127">
                  <c:v>4.6448400000000003</c:v>
                </c:pt>
                <c:pt idx="128">
                  <c:v>4.8054199999999998</c:v>
                </c:pt>
                <c:pt idx="129">
                  <c:v>5.4069500000000001</c:v>
                </c:pt>
                <c:pt idx="130">
                  <c:v>5.9859099999999996</c:v>
                </c:pt>
                <c:pt idx="131">
                  <c:v>6.1802900000000003</c:v>
                </c:pt>
                <c:pt idx="132">
                  <c:v>6.2970499999999996</c:v>
                </c:pt>
                <c:pt idx="133">
                  <c:v>6.5469999999999997</c:v>
                </c:pt>
                <c:pt idx="134">
                  <c:v>6.8929400000000003</c:v>
                </c:pt>
                <c:pt idx="135">
                  <c:v>6.6197900000000001</c:v>
                </c:pt>
                <c:pt idx="136">
                  <c:v>6.6899600000000001</c:v>
                </c:pt>
                <c:pt idx="137">
                  <c:v>7.1169099999999998</c:v>
                </c:pt>
                <c:pt idx="138">
                  <c:v>6.6169500000000001</c:v>
                </c:pt>
                <c:pt idx="139">
                  <c:v>6.5153999999999996</c:v>
                </c:pt>
                <c:pt idx="140">
                  <c:v>6.5560999999999998</c:v>
                </c:pt>
                <c:pt idx="141">
                  <c:v>6.3479200000000002</c:v>
                </c:pt>
                <c:pt idx="142">
                  <c:v>5.9285699999999997</c:v>
                </c:pt>
                <c:pt idx="143">
                  <c:v>5.44191</c:v>
                </c:pt>
                <c:pt idx="144">
                  <c:v>5.4790900000000002</c:v>
                </c:pt>
                <c:pt idx="145">
                  <c:v>5.1896100000000001</c:v>
                </c:pt>
                <c:pt idx="146">
                  <c:v>4.4422699999999997</c:v>
                </c:pt>
                <c:pt idx="147">
                  <c:v>4.4464199999999998</c:v>
                </c:pt>
                <c:pt idx="148">
                  <c:v>3.9620299999999999</c:v>
                </c:pt>
                <c:pt idx="149">
                  <c:v>3.19842</c:v>
                </c:pt>
                <c:pt idx="150">
                  <c:v>3.3147099999999998</c:v>
                </c:pt>
                <c:pt idx="151">
                  <c:v>3.3475899999999998</c:v>
                </c:pt>
                <c:pt idx="152">
                  <c:v>3.3695900000000001</c:v>
                </c:pt>
                <c:pt idx="153">
                  <c:v>2.9420700000000002</c:v>
                </c:pt>
                <c:pt idx="154">
                  <c:v>2.7027000000000001</c:v>
                </c:pt>
                <c:pt idx="155">
                  <c:v>2.6193900000000001</c:v>
                </c:pt>
                <c:pt idx="156">
                  <c:v>2.43255</c:v>
                </c:pt>
                <c:pt idx="157">
                  <c:v>2.4508700000000001</c:v>
                </c:pt>
              </c:numCache>
            </c:numRef>
          </c:val>
          <c:smooth val="0"/>
          <c:extLst>
            <c:ext xmlns:c16="http://schemas.microsoft.com/office/drawing/2014/chart" uri="{C3380CC4-5D6E-409C-BE32-E72D297353CC}">
              <c16:uniqueId val="{00000001-23A8-FB42-8642-B197DBC57E60}"/>
            </c:ext>
          </c:extLst>
        </c:ser>
        <c:ser>
          <c:idx val="1"/>
          <c:order val="1"/>
          <c:tx>
            <c:strRef>
              <c:f>Sheet1!$C$1</c:f>
              <c:strCache>
                <c:ptCount val="1"/>
                <c:pt idx="0">
                  <c:v>Core PCE</c:v>
                </c:pt>
              </c:strCache>
            </c:strRef>
          </c:tx>
          <c:spPr>
            <a:ln w="19050" cap="rnd">
              <a:solidFill>
                <a:srgbClr val="FFCE00"/>
              </a:solidFill>
              <a:round/>
            </a:ln>
            <a:effectLst/>
          </c:spPr>
          <c:marker>
            <c:symbol val="none"/>
          </c:marker>
          <c:dLbls>
            <c:dLbl>
              <c:idx val="249"/>
              <c:layout>
                <c:manualLayout>
                  <c:x val="-6.2935889884988376E-3"/>
                  <c:y val="-8.097325172958122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23A8-FB42-8642-B197DBC57E6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Sheet1!$A$2:$A$159</c:f>
              <c:numCache>
                <c:formatCode>m/d/yy</c:formatCode>
                <c:ptCount val="158"/>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numCache>
            </c:numRef>
          </c:cat>
          <c:val>
            <c:numRef>
              <c:f>Sheet1!$C$2:$C$159</c:f>
              <c:numCache>
                <c:formatCode>General</c:formatCode>
                <c:ptCount val="158"/>
                <c:pt idx="0">
                  <c:v>1.12344</c:v>
                </c:pt>
                <c:pt idx="1">
                  <c:v>1.2119</c:v>
                </c:pt>
                <c:pt idx="2">
                  <c:v>1.2145699999999999</c:v>
                </c:pt>
                <c:pt idx="3">
                  <c:v>1.3947000000000001</c:v>
                </c:pt>
                <c:pt idx="4">
                  <c:v>1.52356</c:v>
                </c:pt>
                <c:pt idx="5">
                  <c:v>1.58633</c:v>
                </c:pt>
                <c:pt idx="6">
                  <c:v>1.73445</c:v>
                </c:pt>
                <c:pt idx="7">
                  <c:v>1.8396300000000001</c:v>
                </c:pt>
                <c:pt idx="8">
                  <c:v>1.8508199999999999</c:v>
                </c:pt>
                <c:pt idx="9">
                  <c:v>1.74472</c:v>
                </c:pt>
                <c:pt idx="10">
                  <c:v>1.82786</c:v>
                </c:pt>
                <c:pt idx="11">
                  <c:v>1.97496</c:v>
                </c:pt>
                <c:pt idx="12">
                  <c:v>2.06148</c:v>
                </c:pt>
                <c:pt idx="13">
                  <c:v>2.0258500000000002</c:v>
                </c:pt>
                <c:pt idx="14">
                  <c:v>2.0448499999999998</c:v>
                </c:pt>
                <c:pt idx="15">
                  <c:v>1.9653400000000001</c:v>
                </c:pt>
                <c:pt idx="16">
                  <c:v>1.82674</c:v>
                </c:pt>
                <c:pt idx="17">
                  <c:v>1.8192600000000001</c:v>
                </c:pt>
                <c:pt idx="18">
                  <c:v>1.7738700000000001</c:v>
                </c:pt>
                <c:pt idx="19">
                  <c:v>1.63592</c:v>
                </c:pt>
                <c:pt idx="20">
                  <c:v>1.6916</c:v>
                </c:pt>
                <c:pt idx="21">
                  <c:v>1.8894500000000001</c:v>
                </c:pt>
                <c:pt idx="22">
                  <c:v>1.7830699999999999</c:v>
                </c:pt>
                <c:pt idx="23">
                  <c:v>1.68987</c:v>
                </c:pt>
                <c:pt idx="24">
                  <c:v>1.5915900000000001</c:v>
                </c:pt>
                <c:pt idx="25">
                  <c:v>1.56013</c:v>
                </c:pt>
                <c:pt idx="26">
                  <c:v>1.4807399999999999</c:v>
                </c:pt>
                <c:pt idx="27">
                  <c:v>1.37706</c:v>
                </c:pt>
                <c:pt idx="28">
                  <c:v>1.3929199999999999</c:v>
                </c:pt>
                <c:pt idx="29">
                  <c:v>1.4636499999999999</c:v>
                </c:pt>
                <c:pt idx="30">
                  <c:v>1.4879599999999999</c:v>
                </c:pt>
                <c:pt idx="31">
                  <c:v>1.53325</c:v>
                </c:pt>
                <c:pt idx="32">
                  <c:v>1.5292300000000001</c:v>
                </c:pt>
                <c:pt idx="33">
                  <c:v>1.45482</c:v>
                </c:pt>
                <c:pt idx="34">
                  <c:v>1.5142599999999999</c:v>
                </c:pt>
                <c:pt idx="35">
                  <c:v>1.5473600000000001</c:v>
                </c:pt>
                <c:pt idx="36">
                  <c:v>1.4524600000000001</c:v>
                </c:pt>
                <c:pt idx="37">
                  <c:v>1.39012</c:v>
                </c:pt>
                <c:pt idx="38">
                  <c:v>1.4474199999999999</c:v>
                </c:pt>
                <c:pt idx="39">
                  <c:v>1.5712699999999999</c:v>
                </c:pt>
                <c:pt idx="40">
                  <c:v>1.6236600000000001</c:v>
                </c:pt>
                <c:pt idx="41">
                  <c:v>1.5635399999999999</c:v>
                </c:pt>
                <c:pt idx="42">
                  <c:v>1.61032</c:v>
                </c:pt>
                <c:pt idx="43">
                  <c:v>1.53975</c:v>
                </c:pt>
                <c:pt idx="44">
                  <c:v>1.5548500000000001</c:v>
                </c:pt>
                <c:pt idx="45">
                  <c:v>1.4709099999999999</c:v>
                </c:pt>
                <c:pt idx="46">
                  <c:v>1.3925799999999999</c:v>
                </c:pt>
                <c:pt idx="47">
                  <c:v>1.3563499999999999</c:v>
                </c:pt>
                <c:pt idx="48">
                  <c:v>1.2097100000000001</c:v>
                </c:pt>
                <c:pt idx="49">
                  <c:v>1.2774799999999999</c:v>
                </c:pt>
                <c:pt idx="50">
                  <c:v>1.28084</c:v>
                </c:pt>
                <c:pt idx="51">
                  <c:v>1.29437</c:v>
                </c:pt>
                <c:pt idx="52">
                  <c:v>1.2472000000000001</c:v>
                </c:pt>
                <c:pt idx="53">
                  <c:v>1.2541500000000001</c:v>
                </c:pt>
                <c:pt idx="54">
                  <c:v>1.1789499999999999</c:v>
                </c:pt>
                <c:pt idx="55">
                  <c:v>1.2212499999999999</c:v>
                </c:pt>
                <c:pt idx="56">
                  <c:v>1.2321200000000001</c:v>
                </c:pt>
                <c:pt idx="57">
                  <c:v>1.1779900000000001</c:v>
                </c:pt>
                <c:pt idx="58">
                  <c:v>1.1967000000000001</c:v>
                </c:pt>
                <c:pt idx="59">
                  <c:v>1.1917</c:v>
                </c:pt>
                <c:pt idx="60">
                  <c:v>1.4062399999999999</c:v>
                </c:pt>
                <c:pt idx="61">
                  <c:v>1.4658899999999999</c:v>
                </c:pt>
                <c:pt idx="62">
                  <c:v>1.4574499999999999</c:v>
                </c:pt>
                <c:pt idx="63">
                  <c:v>1.5199499999999999</c:v>
                </c:pt>
                <c:pt idx="64">
                  <c:v>1.56873</c:v>
                </c:pt>
                <c:pt idx="65">
                  <c:v>1.5524</c:v>
                </c:pt>
                <c:pt idx="66">
                  <c:v>1.5993299999999999</c:v>
                </c:pt>
                <c:pt idx="67">
                  <c:v>1.69696</c:v>
                </c:pt>
                <c:pt idx="68">
                  <c:v>1.6852499999999999</c:v>
                </c:pt>
                <c:pt idx="69">
                  <c:v>1.78241</c:v>
                </c:pt>
                <c:pt idx="70">
                  <c:v>1.7188600000000001</c:v>
                </c:pt>
                <c:pt idx="71">
                  <c:v>1.7700899999999999</c:v>
                </c:pt>
                <c:pt idx="72">
                  <c:v>1.8633299999999999</c:v>
                </c:pt>
                <c:pt idx="73">
                  <c:v>1.8672800000000001</c:v>
                </c:pt>
                <c:pt idx="74">
                  <c:v>1.67865</c:v>
                </c:pt>
                <c:pt idx="75">
                  <c:v>1.6368199999999999</c:v>
                </c:pt>
                <c:pt idx="76">
                  <c:v>1.54552</c:v>
                </c:pt>
                <c:pt idx="77">
                  <c:v>1.5764400000000001</c:v>
                </c:pt>
                <c:pt idx="78">
                  <c:v>1.5031099999999999</c:v>
                </c:pt>
                <c:pt idx="79">
                  <c:v>1.4335899999999999</c:v>
                </c:pt>
                <c:pt idx="80">
                  <c:v>1.42259</c:v>
                </c:pt>
                <c:pt idx="81">
                  <c:v>1.54101</c:v>
                </c:pt>
                <c:pt idx="82">
                  <c:v>1.54538</c:v>
                </c:pt>
                <c:pt idx="83">
                  <c:v>1.5768800000000001</c:v>
                </c:pt>
                <c:pt idx="84">
                  <c:v>1.6320399999999999</c:v>
                </c:pt>
                <c:pt idx="85">
                  <c:v>1.64422</c:v>
                </c:pt>
                <c:pt idx="86">
                  <c:v>1.9091800000000001</c:v>
                </c:pt>
                <c:pt idx="87">
                  <c:v>1.88422</c:v>
                </c:pt>
                <c:pt idx="88">
                  <c:v>1.9809000000000001</c:v>
                </c:pt>
                <c:pt idx="89">
                  <c:v>1.9362200000000001</c:v>
                </c:pt>
                <c:pt idx="90">
                  <c:v>1.9958</c:v>
                </c:pt>
                <c:pt idx="91">
                  <c:v>1.8957599999999999</c:v>
                </c:pt>
                <c:pt idx="92">
                  <c:v>1.9602999999999999</c:v>
                </c:pt>
                <c:pt idx="93">
                  <c:v>1.8709100000000001</c:v>
                </c:pt>
                <c:pt idx="94">
                  <c:v>2.0102500000000001</c:v>
                </c:pt>
                <c:pt idx="95">
                  <c:v>2.0380799999999999</c:v>
                </c:pt>
                <c:pt idx="96">
                  <c:v>1.8523499999999999</c:v>
                </c:pt>
                <c:pt idx="97">
                  <c:v>1.7401500000000001</c:v>
                </c:pt>
                <c:pt idx="98">
                  <c:v>1.6071899999999999</c:v>
                </c:pt>
                <c:pt idx="99">
                  <c:v>1.64564</c:v>
                </c:pt>
                <c:pt idx="100">
                  <c:v>1.573</c:v>
                </c:pt>
                <c:pt idx="101">
                  <c:v>1.6825000000000001</c:v>
                </c:pt>
                <c:pt idx="102">
                  <c:v>1.6665700000000001</c:v>
                </c:pt>
                <c:pt idx="103">
                  <c:v>1.75953</c:v>
                </c:pt>
                <c:pt idx="104">
                  <c:v>1.64767</c:v>
                </c:pt>
                <c:pt idx="105">
                  <c:v>1.6431199999999999</c:v>
                </c:pt>
                <c:pt idx="106">
                  <c:v>1.47237</c:v>
                </c:pt>
                <c:pt idx="107">
                  <c:v>1.5028999999999999</c:v>
                </c:pt>
                <c:pt idx="108">
                  <c:v>1.5523199999999999</c:v>
                </c:pt>
                <c:pt idx="109">
                  <c:v>1.6559999999999999</c:v>
                </c:pt>
                <c:pt idx="110">
                  <c:v>1.49152</c:v>
                </c:pt>
                <c:pt idx="111">
                  <c:v>0.93247000000000002</c:v>
                </c:pt>
                <c:pt idx="112">
                  <c:v>0.95084999999999997</c:v>
                </c:pt>
                <c:pt idx="113">
                  <c:v>0.90842000000000001</c:v>
                </c:pt>
                <c:pt idx="114">
                  <c:v>1.16387</c:v>
                </c:pt>
                <c:pt idx="115">
                  <c:v>1.3659399999999999</c:v>
                </c:pt>
                <c:pt idx="116">
                  <c:v>1.4448099999999999</c:v>
                </c:pt>
                <c:pt idx="117">
                  <c:v>1.3666799999999999</c:v>
                </c:pt>
                <c:pt idx="118">
                  <c:v>1.42794</c:v>
                </c:pt>
                <c:pt idx="119">
                  <c:v>1.55352</c:v>
                </c:pt>
                <c:pt idx="120">
                  <c:v>1.7152400000000001</c:v>
                </c:pt>
                <c:pt idx="121">
                  <c:v>1.7532300000000001</c:v>
                </c:pt>
                <c:pt idx="122">
                  <c:v>2.25556</c:v>
                </c:pt>
                <c:pt idx="123">
                  <c:v>3.2205499999999998</c:v>
                </c:pt>
                <c:pt idx="124">
                  <c:v>3.64398</c:v>
                </c:pt>
                <c:pt idx="125">
                  <c:v>3.94922</c:v>
                </c:pt>
                <c:pt idx="126">
                  <c:v>4.0099900000000002</c:v>
                </c:pt>
                <c:pt idx="127">
                  <c:v>4.0188499999999996</c:v>
                </c:pt>
                <c:pt idx="128">
                  <c:v>4.0743900000000002</c:v>
                </c:pt>
                <c:pt idx="129">
                  <c:v>4.5008100000000004</c:v>
                </c:pt>
                <c:pt idx="130">
                  <c:v>4.9511099999999999</c:v>
                </c:pt>
                <c:pt idx="131">
                  <c:v>5.2380100000000001</c:v>
                </c:pt>
                <c:pt idx="132">
                  <c:v>5.3694899999999999</c:v>
                </c:pt>
                <c:pt idx="133">
                  <c:v>5.5747</c:v>
                </c:pt>
                <c:pt idx="134">
                  <c:v>5.5495799999999997</c:v>
                </c:pt>
                <c:pt idx="135">
                  <c:v>5.2549400000000004</c:v>
                </c:pt>
                <c:pt idx="136">
                  <c:v>5.07456</c:v>
                </c:pt>
                <c:pt idx="137">
                  <c:v>5.1925800000000004</c:v>
                </c:pt>
                <c:pt idx="138">
                  <c:v>4.9615099999999996</c:v>
                </c:pt>
                <c:pt idx="139">
                  <c:v>5.2074800000000003</c:v>
                </c:pt>
                <c:pt idx="140">
                  <c:v>5.4720800000000001</c:v>
                </c:pt>
                <c:pt idx="141">
                  <c:v>5.3258599999999996</c:v>
                </c:pt>
                <c:pt idx="142">
                  <c:v>5.0903600000000004</c:v>
                </c:pt>
                <c:pt idx="143">
                  <c:v>4.8651400000000002</c:v>
                </c:pt>
                <c:pt idx="144">
                  <c:v>4.9011800000000001</c:v>
                </c:pt>
                <c:pt idx="145">
                  <c:v>4.8445299999999998</c:v>
                </c:pt>
                <c:pt idx="146">
                  <c:v>4.7829600000000001</c:v>
                </c:pt>
                <c:pt idx="147">
                  <c:v>4.7629999999999999</c:v>
                </c:pt>
                <c:pt idx="148">
                  <c:v>4.6878299999999999</c:v>
                </c:pt>
                <c:pt idx="149">
                  <c:v>4.2800799999999999</c:v>
                </c:pt>
                <c:pt idx="150">
                  <c:v>4.1891499999999997</c:v>
                </c:pt>
                <c:pt idx="151">
                  <c:v>3.7261799999999998</c:v>
                </c:pt>
                <c:pt idx="152">
                  <c:v>3.5924800000000001</c:v>
                </c:pt>
                <c:pt idx="153">
                  <c:v>3.38367</c:v>
                </c:pt>
                <c:pt idx="154">
                  <c:v>3.1825199999999998</c:v>
                </c:pt>
                <c:pt idx="155">
                  <c:v>2.9409200000000002</c:v>
                </c:pt>
                <c:pt idx="156">
                  <c:v>2.88436</c:v>
                </c:pt>
                <c:pt idx="157">
                  <c:v>2.7841200000000002</c:v>
                </c:pt>
              </c:numCache>
            </c:numRef>
          </c:val>
          <c:smooth val="0"/>
          <c:extLst>
            <c:ext xmlns:c16="http://schemas.microsoft.com/office/drawing/2014/chart" uri="{C3380CC4-5D6E-409C-BE32-E72D297353CC}">
              <c16:uniqueId val="{00000003-23A8-FB42-8642-B197DBC57E60}"/>
            </c:ext>
          </c:extLst>
        </c:ser>
        <c:ser>
          <c:idx val="2"/>
          <c:order val="2"/>
          <c:tx>
            <c:strRef>
              <c:f>Sheet1!$D$1</c:f>
              <c:strCache>
                <c:ptCount val="1"/>
                <c:pt idx="0">
                  <c:v>Meta de Inflação</c:v>
                </c:pt>
              </c:strCache>
            </c:strRef>
          </c:tx>
          <c:spPr>
            <a:ln w="19050" cap="rnd">
              <a:solidFill>
                <a:srgbClr val="028380"/>
              </a:solidFill>
              <a:prstDash val="dash"/>
              <a:round/>
            </a:ln>
            <a:effectLst/>
          </c:spPr>
          <c:marker>
            <c:symbol val="none"/>
          </c:marker>
          <c:cat>
            <c:numRef>
              <c:f>Sheet1!$A$2:$A$159</c:f>
              <c:numCache>
                <c:formatCode>m/d/yy</c:formatCode>
                <c:ptCount val="158"/>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numCache>
            </c:numRef>
          </c:cat>
          <c:val>
            <c:numRef>
              <c:f>Sheet1!$D$2:$D$159</c:f>
              <c:numCache>
                <c:formatCode>General</c:formatCode>
                <c:ptCount val="158"/>
                <c:pt idx="24">
                  <c:v>2</c:v>
                </c:pt>
                <c:pt idx="25">
                  <c:v>2</c:v>
                </c:pt>
                <c:pt idx="26">
                  <c:v>2</c:v>
                </c:pt>
                <c:pt idx="27">
                  <c:v>2</c:v>
                </c:pt>
                <c:pt idx="28">
                  <c:v>2</c:v>
                </c:pt>
                <c:pt idx="29">
                  <c:v>2</c:v>
                </c:pt>
                <c:pt idx="30">
                  <c:v>2</c:v>
                </c:pt>
                <c:pt idx="31">
                  <c:v>2</c:v>
                </c:pt>
                <c:pt idx="32">
                  <c:v>2</c:v>
                </c:pt>
                <c:pt idx="33">
                  <c:v>2</c:v>
                </c:pt>
                <c:pt idx="34">
                  <c:v>2</c:v>
                </c:pt>
                <c:pt idx="35">
                  <c:v>2</c:v>
                </c:pt>
                <c:pt idx="36">
                  <c:v>2</c:v>
                </c:pt>
                <c:pt idx="37">
                  <c:v>2</c:v>
                </c:pt>
                <c:pt idx="38">
                  <c:v>2</c:v>
                </c:pt>
                <c:pt idx="39">
                  <c:v>2</c:v>
                </c:pt>
                <c:pt idx="40">
                  <c:v>2</c:v>
                </c:pt>
                <c:pt idx="41">
                  <c:v>2</c:v>
                </c:pt>
                <c:pt idx="42">
                  <c:v>2</c:v>
                </c:pt>
                <c:pt idx="43">
                  <c:v>2</c:v>
                </c:pt>
                <c:pt idx="44">
                  <c:v>2</c:v>
                </c:pt>
                <c:pt idx="45">
                  <c:v>2</c:v>
                </c:pt>
                <c:pt idx="46">
                  <c:v>2</c:v>
                </c:pt>
                <c:pt idx="47">
                  <c:v>2</c:v>
                </c:pt>
                <c:pt idx="48">
                  <c:v>2</c:v>
                </c:pt>
                <c:pt idx="49">
                  <c:v>2</c:v>
                </c:pt>
                <c:pt idx="50">
                  <c:v>2</c:v>
                </c:pt>
                <c:pt idx="51">
                  <c:v>2</c:v>
                </c:pt>
                <c:pt idx="52">
                  <c:v>2</c:v>
                </c:pt>
                <c:pt idx="53">
                  <c:v>2</c:v>
                </c:pt>
                <c:pt idx="54">
                  <c:v>2</c:v>
                </c:pt>
                <c:pt idx="55">
                  <c:v>2</c:v>
                </c:pt>
                <c:pt idx="56">
                  <c:v>2</c:v>
                </c:pt>
                <c:pt idx="57">
                  <c:v>2</c:v>
                </c:pt>
                <c:pt idx="58">
                  <c:v>2</c:v>
                </c:pt>
                <c:pt idx="59">
                  <c:v>2</c:v>
                </c:pt>
                <c:pt idx="60">
                  <c:v>2</c:v>
                </c:pt>
                <c:pt idx="61">
                  <c:v>2</c:v>
                </c:pt>
                <c:pt idx="62">
                  <c:v>2</c:v>
                </c:pt>
                <c:pt idx="63">
                  <c:v>2</c:v>
                </c:pt>
                <c:pt idx="64">
                  <c:v>2</c:v>
                </c:pt>
                <c:pt idx="65">
                  <c:v>2</c:v>
                </c:pt>
                <c:pt idx="66">
                  <c:v>2</c:v>
                </c:pt>
                <c:pt idx="67">
                  <c:v>2</c:v>
                </c:pt>
                <c:pt idx="68">
                  <c:v>2</c:v>
                </c:pt>
                <c:pt idx="69">
                  <c:v>2</c:v>
                </c:pt>
                <c:pt idx="70">
                  <c:v>2</c:v>
                </c:pt>
                <c:pt idx="71">
                  <c:v>2</c:v>
                </c:pt>
                <c:pt idx="72">
                  <c:v>2</c:v>
                </c:pt>
                <c:pt idx="73">
                  <c:v>2</c:v>
                </c:pt>
                <c:pt idx="74">
                  <c:v>2</c:v>
                </c:pt>
                <c:pt idx="75">
                  <c:v>2</c:v>
                </c:pt>
                <c:pt idx="76">
                  <c:v>2</c:v>
                </c:pt>
                <c:pt idx="77">
                  <c:v>2</c:v>
                </c:pt>
                <c:pt idx="78">
                  <c:v>2</c:v>
                </c:pt>
                <c:pt idx="79">
                  <c:v>2</c:v>
                </c:pt>
                <c:pt idx="80">
                  <c:v>2</c:v>
                </c:pt>
                <c:pt idx="81">
                  <c:v>2</c:v>
                </c:pt>
                <c:pt idx="82">
                  <c:v>2</c:v>
                </c:pt>
                <c:pt idx="83">
                  <c:v>2</c:v>
                </c:pt>
                <c:pt idx="84">
                  <c:v>2</c:v>
                </c:pt>
                <c:pt idx="85">
                  <c:v>2</c:v>
                </c:pt>
                <c:pt idx="86">
                  <c:v>2</c:v>
                </c:pt>
                <c:pt idx="87">
                  <c:v>2</c:v>
                </c:pt>
                <c:pt idx="88">
                  <c:v>2</c:v>
                </c:pt>
                <c:pt idx="89">
                  <c:v>2</c:v>
                </c:pt>
                <c:pt idx="90">
                  <c:v>2</c:v>
                </c:pt>
                <c:pt idx="91">
                  <c:v>2</c:v>
                </c:pt>
                <c:pt idx="92">
                  <c:v>2</c:v>
                </c:pt>
                <c:pt idx="93">
                  <c:v>2</c:v>
                </c:pt>
                <c:pt idx="94">
                  <c:v>2</c:v>
                </c:pt>
                <c:pt idx="95">
                  <c:v>2</c:v>
                </c:pt>
                <c:pt idx="96">
                  <c:v>2</c:v>
                </c:pt>
                <c:pt idx="97">
                  <c:v>2</c:v>
                </c:pt>
                <c:pt idx="98">
                  <c:v>2</c:v>
                </c:pt>
                <c:pt idx="99">
                  <c:v>2</c:v>
                </c:pt>
                <c:pt idx="100">
                  <c:v>2</c:v>
                </c:pt>
                <c:pt idx="101">
                  <c:v>2</c:v>
                </c:pt>
                <c:pt idx="102">
                  <c:v>2</c:v>
                </c:pt>
                <c:pt idx="103">
                  <c:v>2</c:v>
                </c:pt>
                <c:pt idx="104">
                  <c:v>2</c:v>
                </c:pt>
                <c:pt idx="105">
                  <c:v>2</c:v>
                </c:pt>
                <c:pt idx="106">
                  <c:v>2</c:v>
                </c:pt>
                <c:pt idx="107">
                  <c:v>2</c:v>
                </c:pt>
                <c:pt idx="108">
                  <c:v>2</c:v>
                </c:pt>
                <c:pt idx="109">
                  <c:v>2</c:v>
                </c:pt>
                <c:pt idx="110">
                  <c:v>2</c:v>
                </c:pt>
                <c:pt idx="111">
                  <c:v>2</c:v>
                </c:pt>
                <c:pt idx="112">
                  <c:v>2</c:v>
                </c:pt>
                <c:pt idx="113">
                  <c:v>2</c:v>
                </c:pt>
                <c:pt idx="114">
                  <c:v>2</c:v>
                </c:pt>
                <c:pt idx="115">
                  <c:v>2</c:v>
                </c:pt>
                <c:pt idx="116">
                  <c:v>2</c:v>
                </c:pt>
                <c:pt idx="117">
                  <c:v>2</c:v>
                </c:pt>
                <c:pt idx="118">
                  <c:v>2</c:v>
                </c:pt>
                <c:pt idx="119">
                  <c:v>2</c:v>
                </c:pt>
                <c:pt idx="120">
                  <c:v>2</c:v>
                </c:pt>
                <c:pt idx="121">
                  <c:v>2</c:v>
                </c:pt>
                <c:pt idx="122">
                  <c:v>2</c:v>
                </c:pt>
                <c:pt idx="123">
                  <c:v>2</c:v>
                </c:pt>
                <c:pt idx="124">
                  <c:v>2</c:v>
                </c:pt>
                <c:pt idx="125">
                  <c:v>2</c:v>
                </c:pt>
                <c:pt idx="126">
                  <c:v>2</c:v>
                </c:pt>
                <c:pt idx="127">
                  <c:v>2</c:v>
                </c:pt>
                <c:pt idx="128">
                  <c:v>2</c:v>
                </c:pt>
                <c:pt idx="129">
                  <c:v>2</c:v>
                </c:pt>
                <c:pt idx="130">
                  <c:v>2</c:v>
                </c:pt>
                <c:pt idx="131">
                  <c:v>2</c:v>
                </c:pt>
                <c:pt idx="132">
                  <c:v>2</c:v>
                </c:pt>
                <c:pt idx="133">
                  <c:v>2</c:v>
                </c:pt>
                <c:pt idx="134">
                  <c:v>2</c:v>
                </c:pt>
                <c:pt idx="135">
                  <c:v>2</c:v>
                </c:pt>
                <c:pt idx="136">
                  <c:v>2</c:v>
                </c:pt>
                <c:pt idx="137">
                  <c:v>2</c:v>
                </c:pt>
                <c:pt idx="138">
                  <c:v>2</c:v>
                </c:pt>
                <c:pt idx="139">
                  <c:v>2</c:v>
                </c:pt>
                <c:pt idx="140">
                  <c:v>2</c:v>
                </c:pt>
                <c:pt idx="141">
                  <c:v>2</c:v>
                </c:pt>
                <c:pt idx="142">
                  <c:v>2</c:v>
                </c:pt>
                <c:pt idx="143">
                  <c:v>2</c:v>
                </c:pt>
                <c:pt idx="144">
                  <c:v>2</c:v>
                </c:pt>
                <c:pt idx="145">
                  <c:v>2</c:v>
                </c:pt>
                <c:pt idx="146">
                  <c:v>2</c:v>
                </c:pt>
                <c:pt idx="147">
                  <c:v>2</c:v>
                </c:pt>
                <c:pt idx="148">
                  <c:v>2</c:v>
                </c:pt>
                <c:pt idx="149">
                  <c:v>2</c:v>
                </c:pt>
                <c:pt idx="150">
                  <c:v>2</c:v>
                </c:pt>
                <c:pt idx="151">
                  <c:v>2</c:v>
                </c:pt>
                <c:pt idx="152">
                  <c:v>2</c:v>
                </c:pt>
                <c:pt idx="153">
                  <c:v>2</c:v>
                </c:pt>
                <c:pt idx="154">
                  <c:v>2</c:v>
                </c:pt>
                <c:pt idx="155">
                  <c:v>2</c:v>
                </c:pt>
                <c:pt idx="156">
                  <c:v>2</c:v>
                </c:pt>
                <c:pt idx="157">
                  <c:v>2</c:v>
                </c:pt>
              </c:numCache>
            </c:numRef>
          </c:val>
          <c:smooth val="0"/>
          <c:extLst>
            <c:ext xmlns:c16="http://schemas.microsoft.com/office/drawing/2014/chart" uri="{C3380CC4-5D6E-409C-BE32-E72D297353CC}">
              <c16:uniqueId val="{00000004-23A8-FB42-8642-B197DBC57E60}"/>
            </c:ext>
          </c:extLst>
        </c:ser>
        <c:dLbls>
          <c:showLegendKey val="0"/>
          <c:showVal val="0"/>
          <c:showCatName val="0"/>
          <c:showSerName val="0"/>
          <c:showPercent val="0"/>
          <c:showBubbleSize val="0"/>
        </c:dLbls>
        <c:smooth val="0"/>
        <c:axId val="185171552"/>
        <c:axId val="185173280"/>
      </c:lineChart>
      <c:dateAx>
        <c:axId val="185171552"/>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85173280"/>
        <c:crosses val="autoZero"/>
        <c:auto val="1"/>
        <c:lblOffset val="100"/>
        <c:baseTimeUnit val="months"/>
        <c:majorUnit val="2"/>
        <c:majorTimeUnit val="years"/>
      </c:dateAx>
      <c:valAx>
        <c:axId val="185173280"/>
        <c:scaling>
          <c:orientation val="minMax"/>
          <c:max val="10"/>
          <c:min val="-2.5"/>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85171552"/>
        <c:crosses val="autoZero"/>
        <c:crossBetween val="between"/>
        <c:majorUnit val="2.5"/>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dk2" tx2="lt2" accent1="accent1" accent2="accent2" accent3="accent3" accent4="accent4" accent5="accent5" accent6="accent6" hlink="hlink" folHlink="folHlink"/>
  <c:chart>
    <c:autoTitleDeleted val="1"/>
    <c:plotArea>
      <c:layout>
        <c:manualLayout>
          <c:layoutTarget val="inner"/>
          <c:xMode val="edge"/>
          <c:yMode val="edge"/>
          <c:x val="7.5905118601747812E-2"/>
          <c:y val="4.4088176352705413E-2"/>
          <c:w val="0.89662921348314606"/>
          <c:h val="0.85947801114039113"/>
        </c:manualLayout>
      </c:layout>
      <c:lineChart>
        <c:grouping val="standard"/>
        <c:varyColors val="0"/>
        <c:ser>
          <c:idx val="0"/>
          <c:order val="0"/>
          <c:tx>
            <c:strRef>
              <c:f>Sheet1!$B$1</c:f>
              <c:strCache>
                <c:ptCount val="1"/>
                <c:pt idx="0">
                  <c:v>prob</c:v>
                </c:pt>
              </c:strCache>
            </c:strRef>
          </c:tx>
          <c:spPr>
            <a:ln w="28575" cap="rnd">
              <a:solidFill>
                <a:srgbClr val="FFCE00"/>
              </a:solidFill>
              <a:round/>
            </a:ln>
            <a:effectLst/>
          </c:spPr>
          <c:marker>
            <c:symbol val="none"/>
          </c:marker>
          <c:dLbls>
            <c:dLbl>
              <c:idx val="3"/>
              <c:layout>
                <c:manualLayout>
                  <c:x val="-1.0586312203961838E-2"/>
                  <c:y val="-1.551138880975441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6BD-4F16-BD80-C9CA73679D4B}"/>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mar-24</c:v>
                </c:pt>
                <c:pt idx="1">
                  <c:v>jun-24</c:v>
                </c:pt>
                <c:pt idx="2">
                  <c:v>jul-24</c:v>
                </c:pt>
                <c:pt idx="3">
                  <c:v>set-24</c:v>
                </c:pt>
                <c:pt idx="4">
                  <c:v>nov24</c:v>
                </c:pt>
              </c:strCache>
            </c:strRef>
          </c:cat>
          <c:val>
            <c:numRef>
              <c:f>Sheet1!$B$2:$B$6</c:f>
              <c:numCache>
                <c:formatCode>General</c:formatCode>
                <c:ptCount val="5"/>
                <c:pt idx="0">
                  <c:v>99.5</c:v>
                </c:pt>
                <c:pt idx="1">
                  <c:v>80.599999999999994</c:v>
                </c:pt>
                <c:pt idx="2">
                  <c:v>55.6</c:v>
                </c:pt>
                <c:pt idx="3">
                  <c:v>31.1</c:v>
                </c:pt>
                <c:pt idx="4">
                  <c:v>23.9</c:v>
                </c:pt>
              </c:numCache>
            </c:numRef>
          </c:val>
          <c:smooth val="0"/>
          <c:extLst>
            <c:ext xmlns:c16="http://schemas.microsoft.com/office/drawing/2014/chart" uri="{C3380CC4-5D6E-409C-BE32-E72D297353CC}">
              <c16:uniqueId val="{00000002-A6BD-4F16-BD80-C9CA73679D4B}"/>
            </c:ext>
          </c:extLst>
        </c:ser>
        <c:dLbls>
          <c:showLegendKey val="0"/>
          <c:showVal val="0"/>
          <c:showCatName val="0"/>
          <c:showSerName val="0"/>
          <c:showPercent val="0"/>
          <c:showBubbleSize val="0"/>
        </c:dLbls>
        <c:smooth val="0"/>
        <c:axId val="569611423"/>
        <c:axId val="372042720"/>
      </c:lineChart>
      <c:catAx>
        <c:axId val="5696114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800" b="0" i="0" u="none" strike="noStrike" kern="1200" baseline="0">
                <a:solidFill>
                  <a:schemeClr val="tx1"/>
                </a:solidFill>
                <a:latin typeface="Lato" panose="020F0502020204030203" pitchFamily="34" charset="0"/>
                <a:ea typeface="Lato" panose="020F0502020204030203" pitchFamily="34" charset="0"/>
                <a:cs typeface="Lato" panose="020F0502020204030203" pitchFamily="34" charset="0"/>
              </a:defRPr>
            </a:pPr>
            <a:endParaRPr lang="en-US"/>
          </a:p>
        </c:txPr>
        <c:crossAx val="372042720"/>
        <c:crosses val="autoZero"/>
        <c:auto val="1"/>
        <c:lblAlgn val="ctr"/>
        <c:lblOffset val="100"/>
        <c:noMultiLvlLbl val="0"/>
      </c:catAx>
      <c:valAx>
        <c:axId val="372042720"/>
        <c:scaling>
          <c:orientation val="minMax"/>
          <c:max val="10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Lato" panose="020F0502020204030203" pitchFamily="34" charset="0"/>
                <a:ea typeface="Lato" panose="020F0502020204030203" pitchFamily="34" charset="0"/>
                <a:cs typeface="Lato" panose="020F0502020204030203" pitchFamily="34" charset="0"/>
              </a:defRPr>
            </a:pPr>
            <a:endParaRPr lang="en-US"/>
          </a:p>
        </c:txPr>
        <c:crossAx val="569611423"/>
        <c:crosses val="autoZero"/>
        <c:crossBetween val="between"/>
      </c:valAx>
      <c:spPr>
        <a:noFill/>
        <a:ln>
          <a:noFill/>
        </a:ln>
        <a:effectLst/>
      </c:spPr>
    </c:plotArea>
    <c:plotVisOnly val="1"/>
    <c:dispBlanksAs val="gap"/>
    <c:showDLblsOverMax val="0"/>
    <c:extLst/>
  </c:chart>
  <c:spPr>
    <a:solidFill>
      <a:srgbClr val="F7F9F7"/>
    </a:solidFill>
    <a:ln w="9525" cap="flat" cmpd="sng" algn="ctr">
      <a:solidFill>
        <a:srgbClr val="F7FAF7"/>
      </a:solidFill>
      <a:round/>
    </a:ln>
    <a:effectLst/>
  </c:spPr>
  <c:txPr>
    <a:bodyPr/>
    <a:lstStyle/>
    <a:p>
      <a:pPr>
        <a:defRPr sz="800">
          <a:solidFill>
            <a:schemeClr val="tx1"/>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35541112602988"/>
          <c:y val="5.3450423976767109E-2"/>
          <c:w val="0.87473224282598128"/>
          <c:h val="0.79436471004234588"/>
        </c:manualLayout>
      </c:layout>
      <c:barChart>
        <c:barDir val="col"/>
        <c:grouping val="clustered"/>
        <c:varyColors val="0"/>
        <c:ser>
          <c:idx val="0"/>
          <c:order val="0"/>
          <c:tx>
            <c:strRef>
              <c:f>Sheet1!$B$1</c:f>
              <c:strCache>
                <c:ptCount val="1"/>
                <c:pt idx="0">
                  <c:v>prob</c:v>
                </c:pt>
              </c:strCache>
            </c:strRef>
          </c:tx>
          <c:spPr>
            <a:solidFill>
              <a:srgbClr val="FFCE00"/>
            </a:solidFill>
            <a:ln w="19050">
              <a:solidFill>
                <a:srgbClr val="1A1A13"/>
              </a:solidFill>
            </a:ln>
            <a:effectLst/>
          </c:spPr>
          <c:invertIfNegative val="0"/>
          <c:dLbls>
            <c:dLbl>
              <c:idx val="3"/>
              <c:layout>
                <c:manualLayout>
                  <c:x val="-5.2870239987178897E-3"/>
                  <c:y val="1.01019447967162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7AA-4AD4-9F8A-302D780E5692}"/>
                </c:ext>
              </c:extLst>
            </c:dLbl>
            <c:numFmt formatCode="#,##0.0" sourceLinked="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4,00-4,25</c:v>
                </c:pt>
                <c:pt idx="1">
                  <c:v>4,25-4,50</c:v>
                </c:pt>
                <c:pt idx="2">
                  <c:v>4,50-4,75</c:v>
                </c:pt>
                <c:pt idx="3">
                  <c:v>4,75-5,00</c:v>
                </c:pt>
                <c:pt idx="4">
                  <c:v>5,00-5,25</c:v>
                </c:pt>
                <c:pt idx="5">
                  <c:v>5,25-5,50</c:v>
                </c:pt>
              </c:strCache>
            </c:strRef>
          </c:cat>
          <c:val>
            <c:numRef>
              <c:f>Sheet1!$B$2:$B$7</c:f>
              <c:numCache>
                <c:formatCode>General</c:formatCode>
                <c:ptCount val="6"/>
                <c:pt idx="0">
                  <c:v>0.3</c:v>
                </c:pt>
                <c:pt idx="1">
                  <c:v>3.5</c:v>
                </c:pt>
                <c:pt idx="2">
                  <c:v>15.7</c:v>
                </c:pt>
                <c:pt idx="3">
                  <c:v>33.5</c:v>
                </c:pt>
                <c:pt idx="4">
                  <c:v>33.9</c:v>
                </c:pt>
                <c:pt idx="5">
                  <c:v>13.1</c:v>
                </c:pt>
              </c:numCache>
            </c:numRef>
          </c:val>
          <c:extLst>
            <c:ext xmlns:c16="http://schemas.microsoft.com/office/drawing/2014/chart" uri="{C3380CC4-5D6E-409C-BE32-E72D297353CC}">
              <c16:uniqueId val="{00000001-77AA-4AD4-9F8A-302D780E5692}"/>
            </c:ext>
          </c:extLst>
        </c:ser>
        <c:dLbls>
          <c:showLegendKey val="0"/>
          <c:showVal val="0"/>
          <c:showCatName val="0"/>
          <c:showSerName val="0"/>
          <c:showPercent val="0"/>
          <c:showBubbleSize val="0"/>
        </c:dLbls>
        <c:gapWidth val="100"/>
        <c:axId val="1613167151"/>
        <c:axId val="1507063855"/>
      </c:barChart>
      <c:catAx>
        <c:axId val="1613167151"/>
        <c:scaling>
          <c:orientation val="minMax"/>
        </c:scaling>
        <c:delete val="0"/>
        <c:axPos val="b"/>
        <c:numFmt formatCode="dd/mm" sourceLinked="0"/>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800" b="0" i="0" u="none" strike="noStrike" kern="1200" baseline="0">
                <a:solidFill>
                  <a:schemeClr val="tx1"/>
                </a:solidFill>
                <a:latin typeface="Lato" panose="020F0502020204030203" pitchFamily="34" charset="0"/>
                <a:ea typeface="Lato" panose="020F0502020204030203" pitchFamily="34" charset="0"/>
                <a:cs typeface="Lato" panose="020F0502020204030203" pitchFamily="34" charset="0"/>
              </a:defRPr>
            </a:pPr>
            <a:endParaRPr lang="en-US"/>
          </a:p>
        </c:txPr>
        <c:crossAx val="1507063855"/>
        <c:crosses val="autoZero"/>
        <c:auto val="1"/>
        <c:lblAlgn val="ctr"/>
        <c:lblOffset val="100"/>
        <c:noMultiLvlLbl val="0"/>
      </c:catAx>
      <c:valAx>
        <c:axId val="1507063855"/>
        <c:scaling>
          <c:orientation val="minMax"/>
          <c:max val="35"/>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chemeClr val="tx1"/>
                </a:solidFill>
                <a:latin typeface="Lato" panose="020F0502020204030203" pitchFamily="34" charset="0"/>
                <a:ea typeface="Lato" panose="020F0502020204030203" pitchFamily="34" charset="0"/>
                <a:cs typeface="Lato" panose="020F0502020204030203" pitchFamily="34" charset="0"/>
              </a:defRPr>
            </a:pPr>
            <a:endParaRPr lang="en-US"/>
          </a:p>
        </c:txPr>
        <c:crossAx val="1613167151"/>
        <c:crosses val="autoZero"/>
        <c:crossBetween val="between"/>
      </c:valAx>
      <c:spPr>
        <a:noFill/>
        <a:ln>
          <a:noFill/>
        </a:ln>
        <a:effectLst/>
      </c:spPr>
    </c:plotArea>
    <c:plotVisOnly val="1"/>
    <c:dispBlanksAs val="gap"/>
    <c:showDLblsOverMax val="0"/>
    <c:extLst/>
  </c:chart>
  <c:spPr>
    <a:solidFill>
      <a:srgbClr val="F7F9F7"/>
    </a:solidFill>
    <a:ln w="9525" cap="flat" cmpd="sng" algn="ctr">
      <a:noFill/>
      <a:round/>
    </a:ln>
    <a:effectLst/>
  </c:spPr>
  <c:txPr>
    <a:bodyPr/>
    <a:lstStyle/>
    <a:p>
      <a:pPr>
        <a:defRPr sz="800">
          <a:solidFill>
            <a:schemeClr val="tx1"/>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0472440944877E-2"/>
          <c:y val="0.14239298706534245"/>
          <c:w val="0.89473337371290129"/>
          <c:h val="0.71517151824879566"/>
        </c:manualLayout>
      </c:layout>
      <c:lineChart>
        <c:grouping val="standard"/>
        <c:varyColors val="0"/>
        <c:ser>
          <c:idx val="0"/>
          <c:order val="0"/>
          <c:tx>
            <c:strRef>
              <c:f>Sheet1!$B$1</c:f>
              <c:strCache>
                <c:ptCount val="1"/>
                <c:pt idx="0">
                  <c:v>PIB</c:v>
                </c:pt>
              </c:strCache>
            </c:strRef>
          </c:tx>
          <c:spPr>
            <a:ln w="22225" cap="rnd">
              <a:solidFill>
                <a:srgbClr val="1A1A13"/>
              </a:solidFill>
              <a:round/>
            </a:ln>
            <a:effectLst/>
          </c:spPr>
          <c:marker>
            <c:symbol val="none"/>
          </c:marker>
          <c:dLbls>
            <c:dLbl>
              <c:idx val="1"/>
              <c:layout>
                <c:manualLayout>
                  <c:x val="-3.6795702725489599E-2"/>
                  <c:y val="-6.544633772486088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826-AC4E-AABF-9BD7462EE54F}"/>
                </c:ext>
              </c:extLst>
            </c:dLbl>
            <c:dLbl>
              <c:idx val="3"/>
              <c:layout>
                <c:manualLayout>
                  <c:x val="-1.5384615384615399E-2"/>
                  <c:y val="-6.259837474245943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826-AC4E-AABF-9BD7462EE54F}"/>
                </c:ext>
              </c:extLst>
            </c:dLbl>
            <c:dLbl>
              <c:idx val="4"/>
              <c:layout>
                <c:manualLayout>
                  <c:x val="1.5331542802287377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826-AC4E-AABF-9BD7462EE54F}"/>
                </c:ext>
              </c:extLst>
            </c:dLbl>
            <c:dLbl>
              <c:idx val="6"/>
              <c:layout>
                <c:manualLayout>
                  <c:x val="-2.1464159923202251E-2"/>
                  <c:y val="-7.99899683303854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9826-AC4E-AABF-9BD7462EE54F}"/>
                </c:ext>
              </c:extLst>
            </c:dLbl>
            <c:dLbl>
              <c:idx val="9"/>
              <c:layout>
                <c:manualLayout>
                  <c:x val="-6.4392479769606756E-2"/>
                  <c:y val="-8.726178363314772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9826-AC4E-AABF-9BD7462EE54F}"/>
                </c:ext>
              </c:extLst>
            </c:dLbl>
            <c:dLbl>
              <c:idx val="10"/>
              <c:layout>
                <c:manualLayout>
                  <c:x val="-3.3729394165032109E-2"/>
                  <c:y val="-7.99899683303854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9826-AC4E-AABF-9BD7462EE54F}"/>
                </c:ext>
              </c:extLst>
            </c:dLbl>
            <c:dLbl>
              <c:idx val="11"/>
              <c:layout>
                <c:manualLayout>
                  <c:x val="-1.5331542802287322E-2"/>
                  <c:y val="-5.090270711933621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9826-AC4E-AABF-9BD7462EE54F}"/>
                </c:ext>
              </c:extLst>
            </c:dLbl>
            <c:dLbl>
              <c:idx val="35"/>
              <c:layout>
                <c:manualLayout>
                  <c:x val="-1.2307692307692365E-2"/>
                  <c:y val="-6.955374971384382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9826-AC4E-AABF-9BD7462EE54F}"/>
                </c:ext>
              </c:extLst>
            </c:dLbl>
            <c:dLbl>
              <c:idx val="71"/>
              <c:layout>
                <c:manualLayout>
                  <c:x val="-2.1538461538461652E-2"/>
                  <c:y val="-9.041987462799691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9826-AC4E-AABF-9BD7462EE54F}"/>
                </c:ext>
              </c:extLst>
            </c:dLbl>
            <c:dLbl>
              <c:idx val="10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9826-AC4E-AABF-9BD7462EE54F}"/>
                </c:ext>
              </c:extLst>
            </c:dLbl>
            <c:dLbl>
              <c:idx val="117"/>
              <c:layout>
                <c:manualLayout>
                  <c:x val="-0.04"/>
                  <c:y val="-0.11128599954215013"/>
                </c:manualLayout>
              </c:layout>
              <c:tx>
                <c:rich>
                  <a:bodyPr/>
                  <a:lstStyle/>
                  <a:p>
                    <a:fld id="{C02B3661-51E5-064E-AA47-785D8CF86743}" type="VALUE">
                      <a:rPr lang="en-US" sz="80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A-9826-AC4E-AABF-9BD7462EE54F}"/>
                </c:ext>
              </c:extLst>
            </c:dLbl>
            <c:dLbl>
              <c:idx val="142"/>
              <c:layout>
                <c:manualLayout>
                  <c:x val="-6.1538461538460411E-3"/>
                  <c:y val="-0.1043306245707658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9826-AC4E-AABF-9BD7462EE54F}"/>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1T 2021</c:v>
                </c:pt>
                <c:pt idx="1">
                  <c:v>2T 2021</c:v>
                </c:pt>
                <c:pt idx="2">
                  <c:v>3T 2021</c:v>
                </c:pt>
                <c:pt idx="3">
                  <c:v>4T 2021</c:v>
                </c:pt>
                <c:pt idx="4">
                  <c:v>1T 2022</c:v>
                </c:pt>
                <c:pt idx="5">
                  <c:v>2T 2022</c:v>
                </c:pt>
                <c:pt idx="6">
                  <c:v>3T 2022</c:v>
                </c:pt>
                <c:pt idx="7">
                  <c:v>4T 2022</c:v>
                </c:pt>
                <c:pt idx="8">
                  <c:v>1T 2023</c:v>
                </c:pt>
                <c:pt idx="9">
                  <c:v>2T 2023</c:v>
                </c:pt>
                <c:pt idx="10">
                  <c:v>3T 2023</c:v>
                </c:pt>
                <c:pt idx="11">
                  <c:v>4T 2023</c:v>
                </c:pt>
              </c:strCache>
            </c:strRef>
          </c:cat>
          <c:val>
            <c:numRef>
              <c:f>Sheet1!$B$2:$B$13</c:f>
              <c:numCache>
                <c:formatCode>0.000</c:formatCode>
                <c:ptCount val="12"/>
                <c:pt idx="0">
                  <c:v>5.2420861916154582</c:v>
                </c:pt>
                <c:pt idx="1">
                  <c:v>6.2189877683811901</c:v>
                </c:pt>
                <c:pt idx="2">
                  <c:v>3.2974883852302073</c:v>
                </c:pt>
                <c:pt idx="3">
                  <c:v>6.9617840144083232</c:v>
                </c:pt>
                <c:pt idx="4" formatCode="General">
                  <c:v>-1.9759081229324016</c:v>
                </c:pt>
                <c:pt idx="5" formatCode="General">
                  <c:v>-0.56388369456991105</c:v>
                </c:pt>
                <c:pt idx="6" formatCode="General">
                  <c:v>2.6606212849830335</c:v>
                </c:pt>
                <c:pt idx="7" formatCode="General">
                  <c:v>2.5660083001148637</c:v>
                </c:pt>
                <c:pt idx="8" formatCode="General">
                  <c:v>2.2441625109993923</c:v>
                </c:pt>
                <c:pt idx="9" formatCode="General">
                  <c:v>2.0602080982548898</c:v>
                </c:pt>
                <c:pt idx="10" formatCode="General">
                  <c:v>4.861682227545594</c:v>
                </c:pt>
                <c:pt idx="11" formatCode="General">
                  <c:v>3.2794560672387396</c:v>
                </c:pt>
              </c:numCache>
            </c:numRef>
          </c:val>
          <c:smooth val="0"/>
          <c:extLst>
            <c:ext xmlns:c16="http://schemas.microsoft.com/office/drawing/2014/chart" uri="{C3380CC4-5D6E-409C-BE32-E72D297353CC}">
              <c16:uniqueId val="{0000000C-9826-AC4E-AABF-9BD7462EE54F}"/>
            </c:ext>
          </c:extLst>
        </c:ser>
        <c:dLbls>
          <c:showLegendKey val="0"/>
          <c:showVal val="0"/>
          <c:showCatName val="0"/>
          <c:showSerName val="0"/>
          <c:showPercent val="0"/>
          <c:showBubbleSize val="0"/>
        </c:dLbls>
        <c:smooth val="0"/>
        <c:axId val="1630419616"/>
        <c:axId val="1691166944"/>
      </c:lineChart>
      <c:catAx>
        <c:axId val="1630419616"/>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91166944"/>
        <c:crosses val="autoZero"/>
        <c:auto val="1"/>
        <c:lblAlgn val="ctr"/>
        <c:lblOffset val="100"/>
        <c:tickLblSkip val="2"/>
        <c:noMultiLvlLbl val="0"/>
      </c:catAx>
      <c:valAx>
        <c:axId val="1691166944"/>
        <c:scaling>
          <c:orientation val="minMax"/>
          <c:max val="10"/>
          <c:min val="-3"/>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30419616"/>
        <c:crosses val="autoZero"/>
        <c:crossBetween val="between"/>
        <c:majorUnit val="3"/>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0472440944877E-2"/>
          <c:y val="0.13668408167803975"/>
          <c:w val="0.89473337371290129"/>
          <c:h val="0.74043628418506802"/>
        </c:manualLayout>
      </c:layout>
      <c:lineChart>
        <c:grouping val="standard"/>
        <c:varyColors val="0"/>
        <c:ser>
          <c:idx val="0"/>
          <c:order val="0"/>
          <c:tx>
            <c:strRef>
              <c:f>Sheet1!$B$1</c:f>
              <c:strCache>
                <c:ptCount val="1"/>
                <c:pt idx="0">
                  <c:v>PIB</c:v>
                </c:pt>
              </c:strCache>
            </c:strRef>
          </c:tx>
          <c:spPr>
            <a:ln w="22225" cap="rnd">
              <a:solidFill>
                <a:srgbClr val="1A1A13"/>
              </a:solidFill>
              <a:round/>
            </a:ln>
            <a:effectLst/>
          </c:spPr>
          <c:marker>
            <c:symbol val="none"/>
          </c:marker>
          <c:dLbls>
            <c:dLbl>
              <c:idx val="1"/>
              <c:layout>
                <c:manualLayout>
                  <c:x val="-3.6795702725489599E-2"/>
                  <c:y val="-6.544633772486088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C0E9-054E-846E-3C4AB9330CBD}"/>
                </c:ext>
              </c:extLst>
            </c:dLbl>
            <c:dLbl>
              <c:idx val="3"/>
              <c:layout>
                <c:manualLayout>
                  <c:x val="-1.5384615384615399E-2"/>
                  <c:y val="-6.259837474245943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0E9-054E-846E-3C4AB9330CBD}"/>
                </c:ext>
              </c:extLst>
            </c:dLbl>
            <c:dLbl>
              <c:idx val="6"/>
              <c:layout>
                <c:manualLayout>
                  <c:x val="-2.1464159923202251E-2"/>
                  <c:y val="-7.99899683303854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C0E9-054E-846E-3C4AB9330CBD}"/>
                </c:ext>
              </c:extLst>
            </c:dLbl>
            <c:dLbl>
              <c:idx val="9"/>
              <c:layout>
                <c:manualLayout>
                  <c:x val="-4.5845236637732011E-2"/>
                  <c:y val="-0.10083278880866908"/>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0E9-054E-846E-3C4AB9330CBD}"/>
                </c:ext>
              </c:extLst>
            </c:dLbl>
            <c:dLbl>
              <c:idx val="10"/>
              <c:layout>
                <c:manualLayout>
                  <c:x val="-3.3729394165032109E-2"/>
                  <c:y val="-7.99899683303854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C0E9-054E-846E-3C4AB9330CBD}"/>
                </c:ext>
              </c:extLst>
            </c:dLbl>
            <c:dLbl>
              <c:idx val="11"/>
              <c:layout>
                <c:manualLayout>
                  <c:x val="-1.5331542802287322E-2"/>
                  <c:y val="-5.090270711933621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C0E9-054E-846E-3C4AB9330CBD}"/>
                </c:ext>
              </c:extLst>
            </c:dLbl>
            <c:dLbl>
              <c:idx val="35"/>
              <c:layout>
                <c:manualLayout>
                  <c:x val="-1.2307692307692365E-2"/>
                  <c:y val="-6.955374971384382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C0E9-054E-846E-3C4AB9330CBD}"/>
                </c:ext>
              </c:extLst>
            </c:dLbl>
            <c:dLbl>
              <c:idx val="71"/>
              <c:layout>
                <c:manualLayout>
                  <c:x val="-2.1538461538461652E-2"/>
                  <c:y val="-9.041987462799691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C0E9-054E-846E-3C4AB9330CBD}"/>
                </c:ext>
              </c:extLst>
            </c:dLbl>
            <c:dLbl>
              <c:idx val="10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C0E9-054E-846E-3C4AB9330CBD}"/>
                </c:ext>
              </c:extLst>
            </c:dLbl>
            <c:dLbl>
              <c:idx val="117"/>
              <c:layout>
                <c:manualLayout>
                  <c:x val="-0.04"/>
                  <c:y val="-0.11128599954215013"/>
                </c:manualLayout>
              </c:layout>
              <c:tx>
                <c:rich>
                  <a:bodyPr/>
                  <a:lstStyle/>
                  <a:p>
                    <a:fld id="{C02B3661-51E5-064E-AA47-785D8CF86743}" type="VALUE">
                      <a:rPr lang="en-US" sz="80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C0E9-054E-846E-3C4AB9330CBD}"/>
                </c:ext>
              </c:extLst>
            </c:dLbl>
            <c:dLbl>
              <c:idx val="142"/>
              <c:layout>
                <c:manualLayout>
                  <c:x val="-6.1538461538460411E-3"/>
                  <c:y val="-0.1043306245707658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C0E9-054E-846E-3C4AB9330CBD}"/>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1T 2021</c:v>
                </c:pt>
                <c:pt idx="1">
                  <c:v>2T 2021</c:v>
                </c:pt>
                <c:pt idx="2">
                  <c:v>3T 2021</c:v>
                </c:pt>
                <c:pt idx="3">
                  <c:v>4T 2021</c:v>
                </c:pt>
                <c:pt idx="4">
                  <c:v>1T 2022</c:v>
                </c:pt>
                <c:pt idx="5">
                  <c:v>2T 2022</c:v>
                </c:pt>
                <c:pt idx="6">
                  <c:v>3T 2022</c:v>
                </c:pt>
                <c:pt idx="7">
                  <c:v>4T 2022</c:v>
                </c:pt>
                <c:pt idx="8">
                  <c:v>1T 2023</c:v>
                </c:pt>
                <c:pt idx="9">
                  <c:v>2T 2023</c:v>
                </c:pt>
                <c:pt idx="10">
                  <c:v>3T 2023</c:v>
                </c:pt>
                <c:pt idx="11">
                  <c:v>4T 2023</c:v>
                </c:pt>
              </c:strCache>
            </c:strRef>
          </c:cat>
          <c:val>
            <c:numRef>
              <c:f>Sheet1!$B$2:$B$13</c:f>
              <c:numCache>
                <c:formatCode>0.000</c:formatCode>
                <c:ptCount val="12"/>
                <c:pt idx="0">
                  <c:v>8.8518828561103149</c:v>
                </c:pt>
                <c:pt idx="1">
                  <c:v>13.610056041381412</c:v>
                </c:pt>
                <c:pt idx="2">
                  <c:v>2.829935403911521</c:v>
                </c:pt>
                <c:pt idx="3">
                  <c:v>4.0144842228134081</c:v>
                </c:pt>
                <c:pt idx="4" formatCode="General">
                  <c:v>-1.0669345848535183E-2</c:v>
                </c:pt>
                <c:pt idx="5" formatCode="General">
                  <c:v>1.9868159088204829</c:v>
                </c:pt>
                <c:pt idx="6" formatCode="General">
                  <c:v>1.5538493813107568</c:v>
                </c:pt>
                <c:pt idx="7" formatCode="General">
                  <c:v>1.1694293820895041</c:v>
                </c:pt>
                <c:pt idx="8" formatCode="General">
                  <c:v>3.7814148531932323</c:v>
                </c:pt>
                <c:pt idx="9" formatCode="General">
                  <c:v>0.80435661590876339</c:v>
                </c:pt>
                <c:pt idx="10" formatCode="General">
                  <c:v>3.107437536340707</c:v>
                </c:pt>
                <c:pt idx="11" formatCode="General">
                  <c:v>2.8366819437055213</c:v>
                </c:pt>
              </c:numCache>
            </c:numRef>
          </c:val>
          <c:smooth val="0"/>
          <c:extLst>
            <c:ext xmlns:c16="http://schemas.microsoft.com/office/drawing/2014/chart" uri="{C3380CC4-5D6E-409C-BE32-E72D297353CC}">
              <c16:uniqueId val="{0000000B-C0E9-054E-846E-3C4AB9330CBD}"/>
            </c:ext>
          </c:extLst>
        </c:ser>
        <c:dLbls>
          <c:showLegendKey val="0"/>
          <c:showVal val="0"/>
          <c:showCatName val="0"/>
          <c:showSerName val="0"/>
          <c:showPercent val="0"/>
          <c:showBubbleSize val="0"/>
        </c:dLbls>
        <c:smooth val="0"/>
        <c:axId val="1630419616"/>
        <c:axId val="1691166944"/>
      </c:lineChart>
      <c:catAx>
        <c:axId val="1630419616"/>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91166944"/>
        <c:crosses val="autoZero"/>
        <c:auto val="1"/>
        <c:lblAlgn val="ctr"/>
        <c:lblOffset val="100"/>
        <c:tickLblSkip val="2"/>
        <c:noMultiLvlLbl val="0"/>
      </c:catAx>
      <c:valAx>
        <c:axId val="1691166944"/>
        <c:scaling>
          <c:orientation val="minMax"/>
          <c:max val="15"/>
          <c:min val="-3"/>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30419616"/>
        <c:crosses val="autoZero"/>
        <c:crossBetween val="between"/>
        <c:majorUnit val="4"/>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0472440944877E-2"/>
          <c:y val="0.13668391998765"/>
          <c:w val="0.89473337371290129"/>
          <c:h val="0.74043659123588079"/>
        </c:manualLayout>
      </c:layout>
      <c:lineChart>
        <c:grouping val="standard"/>
        <c:varyColors val="0"/>
        <c:ser>
          <c:idx val="0"/>
          <c:order val="0"/>
          <c:tx>
            <c:strRef>
              <c:f>Sheet1!$B$1</c:f>
              <c:strCache>
                <c:ptCount val="1"/>
                <c:pt idx="0">
                  <c:v>Investimento Privado</c:v>
                </c:pt>
              </c:strCache>
            </c:strRef>
          </c:tx>
          <c:spPr>
            <a:ln w="22225" cap="rnd">
              <a:solidFill>
                <a:srgbClr val="1A1A13"/>
              </a:solidFill>
              <a:round/>
            </a:ln>
            <a:effectLst/>
          </c:spPr>
          <c:marker>
            <c:symbol val="none"/>
          </c:marker>
          <c:dLbls>
            <c:dLbl>
              <c:idx val="1"/>
              <c:layout>
                <c:manualLayout>
                  <c:x val="-3.6795702725489599E-2"/>
                  <c:y val="-6.544633772486088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535-E444-8B0C-8D0D4F60CE9F}"/>
                </c:ext>
              </c:extLst>
            </c:dLbl>
            <c:dLbl>
              <c:idx val="3"/>
              <c:layout>
                <c:manualLayout>
                  <c:x val="-5.4928415316906738E-2"/>
                  <c:y val="-9.652538945312270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535-E444-8B0C-8D0D4F60CE9F}"/>
                </c:ext>
              </c:extLst>
            </c:dLbl>
            <c:dLbl>
              <c:idx val="4"/>
              <c:layout>
                <c:manualLayout>
                  <c:x val="-3.9421334690578125E-2"/>
                  <c:y val="-5.428327642315951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535-E444-8B0C-8D0D4F60CE9F}"/>
                </c:ext>
              </c:extLst>
            </c:dLbl>
            <c:dLbl>
              <c:idx val="7"/>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535-E444-8B0C-8D0D4F60CE9F}"/>
                </c:ext>
              </c:extLst>
            </c:dLbl>
            <c:dLbl>
              <c:idx val="9"/>
              <c:layout>
                <c:manualLayout>
                  <c:x val="-6.4392479769606756E-2"/>
                  <c:y val="-8.726178363314772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535-E444-8B0C-8D0D4F60CE9F}"/>
                </c:ext>
              </c:extLst>
            </c:dLbl>
            <c:dLbl>
              <c:idx val="10"/>
              <c:layout>
                <c:manualLayout>
                  <c:x val="-3.3729394165032109E-2"/>
                  <c:y val="-7.99899683303854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7535-E444-8B0C-8D0D4F60CE9F}"/>
                </c:ext>
              </c:extLst>
            </c:dLbl>
            <c:dLbl>
              <c:idx val="11"/>
              <c:layout>
                <c:manualLayout>
                  <c:x val="-1.5331542802287322E-2"/>
                  <c:y val="-5.090270711933621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7535-E444-8B0C-8D0D4F60CE9F}"/>
                </c:ext>
              </c:extLst>
            </c:dLbl>
            <c:dLbl>
              <c:idx val="35"/>
              <c:layout>
                <c:manualLayout>
                  <c:x val="-1.2307692307692365E-2"/>
                  <c:y val="-6.955374971384382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7535-E444-8B0C-8D0D4F60CE9F}"/>
                </c:ext>
              </c:extLst>
            </c:dLbl>
            <c:dLbl>
              <c:idx val="71"/>
              <c:layout>
                <c:manualLayout>
                  <c:x val="-2.1538461538461652E-2"/>
                  <c:y val="-9.041987462799691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7535-E444-8B0C-8D0D4F60CE9F}"/>
                </c:ext>
              </c:extLst>
            </c:dLbl>
            <c:dLbl>
              <c:idx val="10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7535-E444-8B0C-8D0D4F60CE9F}"/>
                </c:ext>
              </c:extLst>
            </c:dLbl>
            <c:dLbl>
              <c:idx val="117"/>
              <c:layout>
                <c:manualLayout>
                  <c:x val="-0.04"/>
                  <c:y val="-0.11128599954215013"/>
                </c:manualLayout>
              </c:layout>
              <c:tx>
                <c:rich>
                  <a:bodyPr/>
                  <a:lstStyle/>
                  <a:p>
                    <a:fld id="{C02B3661-51E5-064E-AA47-785D8CF86743}" type="VALUE">
                      <a:rPr lang="en-US" sz="80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A-7535-E444-8B0C-8D0D4F60CE9F}"/>
                </c:ext>
              </c:extLst>
            </c:dLbl>
            <c:dLbl>
              <c:idx val="142"/>
              <c:layout>
                <c:manualLayout>
                  <c:x val="-6.1538461538460411E-3"/>
                  <c:y val="-0.1043306245707658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7535-E444-8B0C-8D0D4F60CE9F}"/>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1T 2021</c:v>
                </c:pt>
                <c:pt idx="1">
                  <c:v>2T 2021</c:v>
                </c:pt>
                <c:pt idx="2">
                  <c:v>3T 2021</c:v>
                </c:pt>
                <c:pt idx="3">
                  <c:v>4T 2021</c:v>
                </c:pt>
                <c:pt idx="4">
                  <c:v>1T 2022</c:v>
                </c:pt>
                <c:pt idx="5">
                  <c:v>2T 2022</c:v>
                </c:pt>
                <c:pt idx="6">
                  <c:v>3T 2022</c:v>
                </c:pt>
                <c:pt idx="7">
                  <c:v>4T 2022</c:v>
                </c:pt>
                <c:pt idx="8">
                  <c:v>1T 2023</c:v>
                </c:pt>
                <c:pt idx="9">
                  <c:v>2T 2023</c:v>
                </c:pt>
                <c:pt idx="10">
                  <c:v>3T 2023</c:v>
                </c:pt>
                <c:pt idx="11">
                  <c:v>4T 2023</c:v>
                </c:pt>
              </c:strCache>
            </c:strRef>
          </c:cat>
          <c:val>
            <c:numRef>
              <c:f>Sheet1!$B$2:$B$13</c:f>
              <c:numCache>
                <c:formatCode>General</c:formatCode>
                <c:ptCount val="12"/>
                <c:pt idx="0">
                  <c:v>9.265420928983259</c:v>
                </c:pt>
                <c:pt idx="1">
                  <c:v>5.8685054015386928</c:v>
                </c:pt>
                <c:pt idx="2">
                  <c:v>-1.5881445880551848</c:v>
                </c:pt>
                <c:pt idx="3">
                  <c:v>1.900150623377117</c:v>
                </c:pt>
                <c:pt idx="4">
                  <c:v>7.2432609753162902</c:v>
                </c:pt>
                <c:pt idx="5">
                  <c:v>-0.20028136711325306</c:v>
                </c:pt>
                <c:pt idx="6">
                  <c:v>-4.2690120554671696</c:v>
                </c:pt>
                <c:pt idx="7">
                  <c:v>-5.4261249113350951</c:v>
                </c:pt>
                <c:pt idx="8">
                  <c:v>3.0760096197206321</c:v>
                </c:pt>
                <c:pt idx="9">
                  <c:v>5.2173621422427763</c:v>
                </c:pt>
                <c:pt idx="10">
                  <c:v>2.5915637207861719</c:v>
                </c:pt>
                <c:pt idx="11">
                  <c:v>1.7402600838552607</c:v>
                </c:pt>
              </c:numCache>
            </c:numRef>
          </c:val>
          <c:smooth val="0"/>
          <c:extLst>
            <c:ext xmlns:c16="http://schemas.microsoft.com/office/drawing/2014/chart" uri="{C3380CC4-5D6E-409C-BE32-E72D297353CC}">
              <c16:uniqueId val="{0000000C-7535-E444-8B0C-8D0D4F60CE9F}"/>
            </c:ext>
          </c:extLst>
        </c:ser>
        <c:dLbls>
          <c:showLegendKey val="0"/>
          <c:showVal val="0"/>
          <c:showCatName val="0"/>
          <c:showSerName val="0"/>
          <c:showPercent val="0"/>
          <c:showBubbleSize val="0"/>
        </c:dLbls>
        <c:smooth val="0"/>
        <c:axId val="1630419616"/>
        <c:axId val="1691166944"/>
      </c:lineChart>
      <c:catAx>
        <c:axId val="1630419616"/>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91166944"/>
        <c:crosses val="autoZero"/>
        <c:auto val="1"/>
        <c:lblAlgn val="ctr"/>
        <c:lblOffset val="100"/>
        <c:tickLblSkip val="2"/>
        <c:noMultiLvlLbl val="0"/>
      </c:catAx>
      <c:valAx>
        <c:axId val="1691166944"/>
        <c:scaling>
          <c:orientation val="minMax"/>
          <c:max val="10"/>
          <c:min val="-7.5"/>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630419616"/>
        <c:crosses val="autoZero"/>
        <c:crossBetween val="between"/>
        <c:majorUnit val="4"/>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60579024580102E-2"/>
          <c:y val="6.4444344020724215E-2"/>
          <c:w val="0.92939419143388458"/>
          <c:h val="0.77018526955015754"/>
        </c:manualLayout>
      </c:layout>
      <c:lineChart>
        <c:grouping val="standard"/>
        <c:varyColors val="0"/>
        <c:ser>
          <c:idx val="0"/>
          <c:order val="0"/>
          <c:tx>
            <c:strRef>
              <c:f>Sheet1!$B$1</c:f>
              <c:strCache>
                <c:ptCount val="1"/>
                <c:pt idx="0">
                  <c:v>Reino Unido</c:v>
                </c:pt>
              </c:strCache>
            </c:strRef>
          </c:tx>
          <c:spPr>
            <a:ln w="12700" cap="rnd">
              <a:solidFill>
                <a:srgbClr val="1A1A13"/>
              </a:solidFill>
              <a:round/>
            </a:ln>
            <a:effectLst/>
          </c:spPr>
          <c:marker>
            <c:symbol val="none"/>
          </c:marker>
          <c:dLbls>
            <c:dLbl>
              <c:idx val="249"/>
              <c:layout>
                <c:manualLayout>
                  <c:x val="-1.573397247124721E-2"/>
                  <c:y val="0.1079643356394414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EDAA-B242-9154-47E99171672E}"/>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Sheet1!$A$3:$A$25</c:f>
              <c:numCache>
                <c:formatCode>m/d/yy</c:formatCode>
                <c:ptCount val="23"/>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Sheet1!$B$3:$B$25</c:f>
              <c:numCache>
                <c:formatCode>General</c:formatCode>
                <c:ptCount val="23"/>
                <c:pt idx="0">
                  <c:v>1.5</c:v>
                </c:pt>
                <c:pt idx="1">
                  <c:v>1.4</c:v>
                </c:pt>
                <c:pt idx="2">
                  <c:v>1.4</c:v>
                </c:pt>
                <c:pt idx="3">
                  <c:v>2.1</c:v>
                </c:pt>
                <c:pt idx="4">
                  <c:v>2.5</c:v>
                </c:pt>
                <c:pt idx="5">
                  <c:v>2.4</c:v>
                </c:pt>
                <c:pt idx="6">
                  <c:v>3.5000000000000004</c:v>
                </c:pt>
                <c:pt idx="7">
                  <c:v>2</c:v>
                </c:pt>
                <c:pt idx="8">
                  <c:v>2.5</c:v>
                </c:pt>
                <c:pt idx="9">
                  <c:v>3.8</c:v>
                </c:pt>
                <c:pt idx="10">
                  <c:v>2.6</c:v>
                </c:pt>
                <c:pt idx="11">
                  <c:v>2.2999999999999998</c:v>
                </c:pt>
                <c:pt idx="12">
                  <c:v>1.5</c:v>
                </c:pt>
                <c:pt idx="13">
                  <c:v>0.4</c:v>
                </c:pt>
                <c:pt idx="14">
                  <c:v>1</c:v>
                </c:pt>
                <c:pt idx="15">
                  <c:v>2.6</c:v>
                </c:pt>
                <c:pt idx="16">
                  <c:v>2.2999999999999998</c:v>
                </c:pt>
                <c:pt idx="17">
                  <c:v>1.7000000000000002</c:v>
                </c:pt>
                <c:pt idx="18">
                  <c:v>1</c:v>
                </c:pt>
                <c:pt idx="19">
                  <c:v>2.5</c:v>
                </c:pt>
                <c:pt idx="20">
                  <c:v>7.9</c:v>
                </c:pt>
                <c:pt idx="21">
                  <c:v>4</c:v>
                </c:pt>
              </c:numCache>
            </c:numRef>
          </c:val>
          <c:smooth val="0"/>
          <c:extLst>
            <c:ext xmlns:c16="http://schemas.microsoft.com/office/drawing/2014/chart" uri="{C3380CC4-5D6E-409C-BE32-E72D297353CC}">
              <c16:uniqueId val="{00000001-EDAA-B242-9154-47E99171672E}"/>
            </c:ext>
          </c:extLst>
        </c:ser>
        <c:ser>
          <c:idx val="1"/>
          <c:order val="1"/>
          <c:tx>
            <c:strRef>
              <c:f>Sheet1!$C$1</c:f>
              <c:strCache>
                <c:ptCount val="1"/>
                <c:pt idx="0">
                  <c:v>China</c:v>
                </c:pt>
              </c:strCache>
            </c:strRef>
          </c:tx>
          <c:spPr>
            <a:ln w="12700" cap="rnd">
              <a:solidFill>
                <a:schemeClr val="accent5"/>
              </a:solidFill>
              <a:round/>
            </a:ln>
            <a:effectLst/>
          </c:spPr>
          <c:marker>
            <c:symbol val="none"/>
          </c:marker>
          <c:dLbls>
            <c:dLbl>
              <c:idx val="249"/>
              <c:layout>
                <c:manualLayout>
                  <c:x val="-6.2935889884988376E-3"/>
                  <c:y val="-8.097325172958122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DAA-B242-9154-47E99171672E}"/>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Sheet1!$A$3:$A$25</c:f>
              <c:numCache>
                <c:formatCode>m/d/yy</c:formatCode>
                <c:ptCount val="23"/>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Sheet1!$C$3:$C$25</c:f>
              <c:numCache>
                <c:formatCode>General</c:formatCode>
                <c:ptCount val="23"/>
                <c:pt idx="0">
                  <c:v>-0.8</c:v>
                </c:pt>
                <c:pt idx="1">
                  <c:v>1.2</c:v>
                </c:pt>
                <c:pt idx="2">
                  <c:v>3.9</c:v>
                </c:pt>
                <c:pt idx="3">
                  <c:v>1.8000000000000003</c:v>
                </c:pt>
                <c:pt idx="4">
                  <c:v>1.5</c:v>
                </c:pt>
                <c:pt idx="5">
                  <c:v>4.8</c:v>
                </c:pt>
                <c:pt idx="6">
                  <c:v>5.9</c:v>
                </c:pt>
                <c:pt idx="7">
                  <c:v>-0.7</c:v>
                </c:pt>
                <c:pt idx="8">
                  <c:v>3.3000000000000003</c:v>
                </c:pt>
                <c:pt idx="9">
                  <c:v>5.4</c:v>
                </c:pt>
                <c:pt idx="10">
                  <c:v>2.6</c:v>
                </c:pt>
                <c:pt idx="11">
                  <c:v>2.6</c:v>
                </c:pt>
                <c:pt idx="12">
                  <c:v>2</c:v>
                </c:pt>
                <c:pt idx="13">
                  <c:v>1.4</c:v>
                </c:pt>
                <c:pt idx="14">
                  <c:v>2</c:v>
                </c:pt>
                <c:pt idx="15">
                  <c:v>1.6</c:v>
                </c:pt>
                <c:pt idx="16">
                  <c:v>2.1</c:v>
                </c:pt>
                <c:pt idx="17">
                  <c:v>2.9</c:v>
                </c:pt>
                <c:pt idx="18">
                  <c:v>2.5</c:v>
                </c:pt>
                <c:pt idx="19">
                  <c:v>0.90000000000000013</c:v>
                </c:pt>
                <c:pt idx="20">
                  <c:v>1.9</c:v>
                </c:pt>
                <c:pt idx="21">
                  <c:v>0.2</c:v>
                </c:pt>
              </c:numCache>
            </c:numRef>
          </c:val>
          <c:smooth val="0"/>
          <c:extLst>
            <c:ext xmlns:c16="http://schemas.microsoft.com/office/drawing/2014/chart" uri="{C3380CC4-5D6E-409C-BE32-E72D297353CC}">
              <c16:uniqueId val="{00000003-EDAA-B242-9154-47E99171672E}"/>
            </c:ext>
          </c:extLst>
        </c:ser>
        <c:ser>
          <c:idx val="2"/>
          <c:order val="2"/>
          <c:tx>
            <c:strRef>
              <c:f>Sheet1!$D$1</c:f>
              <c:strCache>
                <c:ptCount val="1"/>
                <c:pt idx="0">
                  <c:v>Estados Unidos</c:v>
                </c:pt>
              </c:strCache>
            </c:strRef>
          </c:tx>
          <c:spPr>
            <a:ln w="12700" cap="rnd">
              <a:solidFill>
                <a:srgbClr val="FF0000"/>
              </a:solidFill>
              <a:prstDash val="solid"/>
              <a:round/>
            </a:ln>
            <a:effectLst/>
          </c:spPr>
          <c:marker>
            <c:symbol val="none"/>
          </c:marker>
          <c:cat>
            <c:numRef>
              <c:f>Sheet1!$A$3:$A$25</c:f>
              <c:numCache>
                <c:formatCode>m/d/yy</c:formatCode>
                <c:ptCount val="23"/>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Sheet1!$D$3:$D$25</c:f>
              <c:numCache>
                <c:formatCode>General</c:formatCode>
                <c:ptCount val="23"/>
                <c:pt idx="0">
                  <c:v>2.4</c:v>
                </c:pt>
                <c:pt idx="1">
                  <c:v>1.9</c:v>
                </c:pt>
                <c:pt idx="2">
                  <c:v>3.3000000000000003</c:v>
                </c:pt>
                <c:pt idx="3">
                  <c:v>3.392747</c:v>
                </c:pt>
                <c:pt idx="4">
                  <c:v>2.5</c:v>
                </c:pt>
                <c:pt idx="5">
                  <c:v>4.0999999999999996</c:v>
                </c:pt>
                <c:pt idx="6">
                  <c:v>0.1</c:v>
                </c:pt>
                <c:pt idx="7">
                  <c:v>2.7</c:v>
                </c:pt>
                <c:pt idx="8">
                  <c:v>1.6400430000000001</c:v>
                </c:pt>
                <c:pt idx="9">
                  <c:v>3.1568420000000001</c:v>
                </c:pt>
                <c:pt idx="10">
                  <c:v>1.7000000000000002</c:v>
                </c:pt>
                <c:pt idx="11">
                  <c:v>1.4648330000000001</c:v>
                </c:pt>
                <c:pt idx="12">
                  <c:v>0.8</c:v>
                </c:pt>
                <c:pt idx="13">
                  <c:v>0.7</c:v>
                </c:pt>
                <c:pt idx="14">
                  <c:v>2.1</c:v>
                </c:pt>
                <c:pt idx="15">
                  <c:v>2.1301100000000002</c:v>
                </c:pt>
                <c:pt idx="16">
                  <c:v>1.9</c:v>
                </c:pt>
                <c:pt idx="17">
                  <c:v>2.2999999999999998</c:v>
                </c:pt>
                <c:pt idx="18">
                  <c:v>1.4</c:v>
                </c:pt>
                <c:pt idx="19">
                  <c:v>7.0000000000000009</c:v>
                </c:pt>
                <c:pt idx="20">
                  <c:v>6.5</c:v>
                </c:pt>
                <c:pt idx="21">
                  <c:v>3.4000000000000004</c:v>
                </c:pt>
              </c:numCache>
            </c:numRef>
          </c:val>
          <c:smooth val="0"/>
          <c:extLst>
            <c:ext xmlns:c16="http://schemas.microsoft.com/office/drawing/2014/chart" uri="{C3380CC4-5D6E-409C-BE32-E72D297353CC}">
              <c16:uniqueId val="{00000004-EDAA-B242-9154-47E99171672E}"/>
            </c:ext>
          </c:extLst>
        </c:ser>
        <c:ser>
          <c:idx val="3"/>
          <c:order val="3"/>
          <c:tx>
            <c:strRef>
              <c:f>Sheet1!$E$1</c:f>
              <c:strCache>
                <c:ptCount val="1"/>
                <c:pt idx="0">
                  <c:v>Japão</c:v>
                </c:pt>
              </c:strCache>
            </c:strRef>
          </c:tx>
          <c:spPr>
            <a:ln w="12700" cap="rnd">
              <a:solidFill>
                <a:srgbClr val="FFCE00"/>
              </a:solidFill>
              <a:round/>
            </a:ln>
            <a:effectLst/>
          </c:spPr>
          <c:marker>
            <c:symbol val="none"/>
          </c:marker>
          <c:cat>
            <c:numRef>
              <c:f>Sheet1!$A$3:$A$25</c:f>
              <c:numCache>
                <c:formatCode>m/d/yy</c:formatCode>
                <c:ptCount val="23"/>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Sheet1!$E$3:$E$25</c:f>
              <c:numCache>
                <c:formatCode>General</c:formatCode>
                <c:ptCount val="23"/>
                <c:pt idx="0">
                  <c:v>-0.90000000000000013</c:v>
                </c:pt>
                <c:pt idx="1">
                  <c:v>-0.3</c:v>
                </c:pt>
                <c:pt idx="2">
                  <c:v>0</c:v>
                </c:pt>
                <c:pt idx="3">
                  <c:v>-0.3</c:v>
                </c:pt>
                <c:pt idx="4">
                  <c:v>0.3</c:v>
                </c:pt>
                <c:pt idx="5">
                  <c:v>0</c:v>
                </c:pt>
                <c:pt idx="6">
                  <c:v>1.4</c:v>
                </c:pt>
                <c:pt idx="7">
                  <c:v>-1.4</c:v>
                </c:pt>
                <c:pt idx="8">
                  <c:v>-0.7</c:v>
                </c:pt>
                <c:pt idx="9">
                  <c:v>-0.3</c:v>
                </c:pt>
                <c:pt idx="10">
                  <c:v>0</c:v>
                </c:pt>
                <c:pt idx="11">
                  <c:v>0.4</c:v>
                </c:pt>
                <c:pt idx="12">
                  <c:v>2.7</c:v>
                </c:pt>
                <c:pt idx="13">
                  <c:v>0.8</c:v>
                </c:pt>
                <c:pt idx="14">
                  <c:v>-0.1</c:v>
                </c:pt>
                <c:pt idx="15">
                  <c:v>0.48419980000000001</c:v>
                </c:pt>
                <c:pt idx="16">
                  <c:v>0.98909460000000016</c:v>
                </c:pt>
                <c:pt idx="17">
                  <c:v>0.46877619999999998</c:v>
                </c:pt>
                <c:pt idx="18">
                  <c:v>-2.499583E-2</c:v>
                </c:pt>
                <c:pt idx="19">
                  <c:v>-0.22999999999999998</c:v>
                </c:pt>
                <c:pt idx="20">
                  <c:v>2.5</c:v>
                </c:pt>
                <c:pt idx="21">
                  <c:v>3.2</c:v>
                </c:pt>
              </c:numCache>
            </c:numRef>
          </c:val>
          <c:smooth val="0"/>
          <c:extLst>
            <c:ext xmlns:c16="http://schemas.microsoft.com/office/drawing/2014/chart" uri="{C3380CC4-5D6E-409C-BE32-E72D297353CC}">
              <c16:uniqueId val="{00000005-EDAA-B242-9154-47E99171672E}"/>
            </c:ext>
          </c:extLst>
        </c:ser>
        <c:ser>
          <c:idx val="4"/>
          <c:order val="4"/>
          <c:tx>
            <c:strRef>
              <c:f>Sheet1!$F$1</c:f>
              <c:strCache>
                <c:ptCount val="1"/>
                <c:pt idx="0">
                  <c:v>Brasil</c:v>
                </c:pt>
              </c:strCache>
            </c:strRef>
          </c:tx>
          <c:spPr>
            <a:ln w="12700" cap="rnd">
              <a:solidFill>
                <a:srgbClr val="92D050"/>
              </a:solidFill>
              <a:round/>
            </a:ln>
            <a:effectLst/>
          </c:spPr>
          <c:marker>
            <c:symbol val="none"/>
          </c:marker>
          <c:cat>
            <c:numRef>
              <c:f>Sheet1!$A$3:$A$25</c:f>
              <c:numCache>
                <c:formatCode>m/d/yy</c:formatCode>
                <c:ptCount val="23"/>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Sheet1!$F$3:$F$25</c:f>
              <c:numCache>
                <c:formatCode>General</c:formatCode>
                <c:ptCount val="23"/>
                <c:pt idx="0">
                  <c:v>8.4501650000000001</c:v>
                </c:pt>
                <c:pt idx="1">
                  <c:v>14.714919999999998</c:v>
                </c:pt>
                <c:pt idx="2">
                  <c:v>6.5971849999999996</c:v>
                </c:pt>
                <c:pt idx="3">
                  <c:v>6.8695370000000002</c:v>
                </c:pt>
                <c:pt idx="4">
                  <c:v>4.1835680000000002</c:v>
                </c:pt>
                <c:pt idx="5">
                  <c:v>3.6412729999999995</c:v>
                </c:pt>
                <c:pt idx="6">
                  <c:v>5.6785940000000004</c:v>
                </c:pt>
                <c:pt idx="7">
                  <c:v>4.8880350000000004</c:v>
                </c:pt>
                <c:pt idx="8">
                  <c:v>5.0387269999999997</c:v>
                </c:pt>
                <c:pt idx="9">
                  <c:v>6.6364499999999991</c:v>
                </c:pt>
                <c:pt idx="10">
                  <c:v>5.4034990000000001</c:v>
                </c:pt>
                <c:pt idx="11">
                  <c:v>6.2043109999999997</c:v>
                </c:pt>
                <c:pt idx="12">
                  <c:v>6.32904</c:v>
                </c:pt>
                <c:pt idx="13">
                  <c:v>9.0299010000000006</c:v>
                </c:pt>
                <c:pt idx="14">
                  <c:v>8.7391430000000003</c:v>
                </c:pt>
                <c:pt idx="15">
                  <c:v>3.4463729999999999</c:v>
                </c:pt>
                <c:pt idx="16">
                  <c:v>3.6648499999999999</c:v>
                </c:pt>
                <c:pt idx="17">
                  <c:v>3.7329759999999998</c:v>
                </c:pt>
                <c:pt idx="18">
                  <c:v>3.2117680000000002</c:v>
                </c:pt>
                <c:pt idx="19">
                  <c:v>8.30166</c:v>
                </c:pt>
                <c:pt idx="20">
                  <c:v>9.2801069999999992</c:v>
                </c:pt>
                <c:pt idx="21">
                  <c:v>4.7</c:v>
                </c:pt>
              </c:numCache>
            </c:numRef>
          </c:val>
          <c:smooth val="0"/>
          <c:extLst>
            <c:ext xmlns:c16="http://schemas.microsoft.com/office/drawing/2014/chart" uri="{C3380CC4-5D6E-409C-BE32-E72D297353CC}">
              <c16:uniqueId val="{00000006-EDAA-B242-9154-47E99171672E}"/>
            </c:ext>
          </c:extLst>
        </c:ser>
        <c:ser>
          <c:idx val="5"/>
          <c:order val="5"/>
          <c:tx>
            <c:strRef>
              <c:f>Sheet1!$G$1</c:f>
              <c:strCache>
                <c:ptCount val="1"/>
                <c:pt idx="0">
                  <c:v>União Europeia</c:v>
                </c:pt>
              </c:strCache>
            </c:strRef>
          </c:tx>
          <c:spPr>
            <a:ln w="12700" cap="rnd">
              <a:solidFill>
                <a:schemeClr val="accent1">
                  <a:lumMod val="75000"/>
                </a:schemeClr>
              </a:solidFill>
              <a:round/>
            </a:ln>
            <a:effectLst/>
          </c:spPr>
          <c:marker>
            <c:symbol val="none"/>
          </c:marker>
          <c:cat>
            <c:numRef>
              <c:f>Sheet1!$A$3:$A$25</c:f>
              <c:numCache>
                <c:formatCode>m/d/yy</c:formatCode>
                <c:ptCount val="23"/>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Sheet1!$G$3:$G$25</c:f>
              <c:numCache>
                <c:formatCode>General</c:formatCode>
                <c:ptCount val="23"/>
                <c:pt idx="0">
                  <c:v>2.7</c:v>
                </c:pt>
                <c:pt idx="1">
                  <c:v>2.2999999999999998</c:v>
                </c:pt>
                <c:pt idx="2">
                  <c:v>2.5</c:v>
                </c:pt>
                <c:pt idx="3">
                  <c:v>2.2999999999999998</c:v>
                </c:pt>
                <c:pt idx="4">
                  <c:v>2.2999999999999998</c:v>
                </c:pt>
                <c:pt idx="5">
                  <c:v>2.4</c:v>
                </c:pt>
                <c:pt idx="6">
                  <c:v>3.7000000000000006</c:v>
                </c:pt>
                <c:pt idx="7">
                  <c:v>0.8</c:v>
                </c:pt>
                <c:pt idx="8">
                  <c:v>1.8000000000000003</c:v>
                </c:pt>
                <c:pt idx="9">
                  <c:v>2.9</c:v>
                </c:pt>
                <c:pt idx="10">
                  <c:v>2.6</c:v>
                </c:pt>
                <c:pt idx="11">
                  <c:v>1.3</c:v>
                </c:pt>
                <c:pt idx="12">
                  <c:v>0.4</c:v>
                </c:pt>
                <c:pt idx="13">
                  <c:v>0.1</c:v>
                </c:pt>
                <c:pt idx="14">
                  <c:v>0.2</c:v>
                </c:pt>
                <c:pt idx="15">
                  <c:v>1.6</c:v>
                </c:pt>
                <c:pt idx="16">
                  <c:v>1.8000000000000003</c:v>
                </c:pt>
                <c:pt idx="17">
                  <c:v>1.4</c:v>
                </c:pt>
                <c:pt idx="18">
                  <c:v>0.7</c:v>
                </c:pt>
                <c:pt idx="19">
                  <c:v>2.9</c:v>
                </c:pt>
                <c:pt idx="20">
                  <c:v>9.1999999999999993</c:v>
                </c:pt>
                <c:pt idx="21">
                  <c:v>3.5000000000000004</c:v>
                </c:pt>
              </c:numCache>
            </c:numRef>
          </c:val>
          <c:smooth val="0"/>
          <c:extLst>
            <c:ext xmlns:c16="http://schemas.microsoft.com/office/drawing/2014/chart" uri="{C3380CC4-5D6E-409C-BE32-E72D297353CC}">
              <c16:uniqueId val="{00000007-EDAA-B242-9154-47E99171672E}"/>
            </c:ext>
          </c:extLst>
        </c:ser>
        <c:dLbls>
          <c:showLegendKey val="0"/>
          <c:showVal val="0"/>
          <c:showCatName val="0"/>
          <c:showSerName val="0"/>
          <c:showPercent val="0"/>
          <c:showBubbleSize val="0"/>
        </c:dLbls>
        <c:smooth val="0"/>
        <c:axId val="185171552"/>
        <c:axId val="185173280"/>
      </c:lineChart>
      <c:dateAx>
        <c:axId val="185171552"/>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85173280"/>
        <c:crosses val="autoZero"/>
        <c:auto val="1"/>
        <c:lblOffset val="100"/>
        <c:baseTimeUnit val="months"/>
        <c:majorUnit val="3"/>
        <c:majorTimeUnit val="years"/>
      </c:dateAx>
      <c:valAx>
        <c:axId val="185173280"/>
        <c:scaling>
          <c:orientation val="minMax"/>
          <c:max val="20"/>
          <c:min val="-5"/>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851715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035857056329498E-2"/>
          <c:y val="0.15719147435328704"/>
          <c:w val="0.90088721986674758"/>
          <c:h val="0.72903009212859671"/>
        </c:manualLayout>
      </c:layout>
      <c:lineChart>
        <c:grouping val="standard"/>
        <c:varyColors val="0"/>
        <c:ser>
          <c:idx val="0"/>
          <c:order val="0"/>
          <c:tx>
            <c:strRef>
              <c:f>Sheet1!$B$1</c:f>
              <c:strCache>
                <c:ptCount val="1"/>
                <c:pt idx="0">
                  <c:v>Desemprego</c:v>
                </c:pt>
              </c:strCache>
            </c:strRef>
          </c:tx>
          <c:spPr>
            <a:ln w="22225" cap="rnd">
              <a:solidFill>
                <a:srgbClr val="1A1A13"/>
              </a:solidFill>
              <a:round/>
            </a:ln>
            <a:effectLst/>
          </c:spPr>
          <c:marker>
            <c:symbol val="none"/>
          </c:marker>
          <c:dLbls>
            <c:dLbl>
              <c:idx val="3"/>
              <c:layout>
                <c:manualLayout>
                  <c:x val="-1.5384615384615399E-2"/>
                  <c:y val="-6.259837474245943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096-2244-B7DD-F21C7D7156DA}"/>
                </c:ext>
              </c:extLst>
            </c:dLbl>
            <c:dLbl>
              <c:idx val="9"/>
              <c:layout>
                <c:manualLayout>
                  <c:x val="-6.1538461538462102E-3"/>
                  <c:y val="-6.259837474245943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096-2244-B7DD-F21C7D7156DA}"/>
                </c:ext>
              </c:extLst>
            </c:dLbl>
            <c:dLbl>
              <c:idx val="20"/>
              <c:layout>
                <c:manualLayout>
                  <c:x val="-3.0769230769230771E-2"/>
                  <c:y val="-0.1043306245707658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096-2244-B7DD-F21C7D7156DA}"/>
                </c:ext>
              </c:extLst>
            </c:dLbl>
            <c:dLbl>
              <c:idx val="27"/>
              <c:layout>
                <c:manualLayout>
                  <c:x val="-3.6923076923076927E-2"/>
                  <c:y val="-0.11128599954215018"/>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096-2244-B7DD-F21C7D7156DA}"/>
                </c:ext>
              </c:extLst>
            </c:dLbl>
            <c:dLbl>
              <c:idx val="38"/>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3BA-F142-963F-E214DAAF47A3}"/>
                </c:ext>
              </c:extLst>
            </c:dLbl>
            <c:dLbl>
              <c:idx val="71"/>
              <c:layout>
                <c:manualLayout>
                  <c:x val="-2.1538461538461652E-2"/>
                  <c:y val="-9.041987462799691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B096-2244-B7DD-F21C7D7156DA}"/>
                </c:ext>
              </c:extLst>
            </c:dLbl>
            <c:dLbl>
              <c:idx val="10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096-2244-B7DD-F21C7D7156DA}"/>
                </c:ext>
              </c:extLst>
            </c:dLbl>
            <c:dLbl>
              <c:idx val="117"/>
              <c:layout>
                <c:manualLayout>
                  <c:x val="-0.04"/>
                  <c:y val="-0.11128599954215013"/>
                </c:manualLayout>
              </c:layout>
              <c:tx>
                <c:rich>
                  <a:bodyPr/>
                  <a:lstStyle/>
                  <a:p>
                    <a:fld id="{C02B3661-51E5-064E-AA47-785D8CF86743}" type="VALUE">
                      <a:rPr lang="en-US" sz="80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B096-2244-B7DD-F21C7D7156DA}"/>
                </c:ext>
              </c:extLst>
            </c:dLbl>
            <c:dLbl>
              <c:idx val="142"/>
              <c:layout>
                <c:manualLayout>
                  <c:x val="-6.1538461538460411E-3"/>
                  <c:y val="-0.1043306245707658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B096-2244-B7DD-F21C7D7156DA}"/>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Sheet1!$A$2:$A$40</c:f>
              <c:numCache>
                <c:formatCode>m/d/yy</c:formatCode>
                <c:ptCount val="39"/>
                <c:pt idx="0">
                  <c:v>44197</c:v>
                </c:pt>
                <c:pt idx="1">
                  <c:v>44228</c:v>
                </c:pt>
                <c:pt idx="2">
                  <c:v>44256</c:v>
                </c:pt>
                <c:pt idx="3">
                  <c:v>44287</c:v>
                </c:pt>
                <c:pt idx="4">
                  <c:v>44317</c:v>
                </c:pt>
                <c:pt idx="5">
                  <c:v>44348</c:v>
                </c:pt>
                <c:pt idx="6">
                  <c:v>44378</c:v>
                </c:pt>
                <c:pt idx="7">
                  <c:v>44409</c:v>
                </c:pt>
                <c:pt idx="8">
                  <c:v>44440</c:v>
                </c:pt>
                <c:pt idx="9">
                  <c:v>44470</c:v>
                </c:pt>
                <c:pt idx="10">
                  <c:v>44501</c:v>
                </c:pt>
                <c:pt idx="11">
                  <c:v>44531</c:v>
                </c:pt>
                <c:pt idx="12">
                  <c:v>44562</c:v>
                </c:pt>
                <c:pt idx="13">
                  <c:v>44593</c:v>
                </c:pt>
                <c:pt idx="14">
                  <c:v>44621</c:v>
                </c:pt>
                <c:pt idx="15">
                  <c:v>44652</c:v>
                </c:pt>
                <c:pt idx="16">
                  <c:v>44682</c:v>
                </c:pt>
                <c:pt idx="17">
                  <c:v>44713</c:v>
                </c:pt>
                <c:pt idx="18">
                  <c:v>44743</c:v>
                </c:pt>
                <c:pt idx="19">
                  <c:v>44774</c:v>
                </c:pt>
                <c:pt idx="20">
                  <c:v>44805</c:v>
                </c:pt>
                <c:pt idx="21">
                  <c:v>44835</c:v>
                </c:pt>
                <c:pt idx="22">
                  <c:v>44866</c:v>
                </c:pt>
                <c:pt idx="23">
                  <c:v>44896</c:v>
                </c:pt>
                <c:pt idx="24">
                  <c:v>44927</c:v>
                </c:pt>
                <c:pt idx="25">
                  <c:v>44958</c:v>
                </c:pt>
                <c:pt idx="26">
                  <c:v>44986</c:v>
                </c:pt>
                <c:pt idx="27">
                  <c:v>45017</c:v>
                </c:pt>
                <c:pt idx="28">
                  <c:v>45047</c:v>
                </c:pt>
                <c:pt idx="29">
                  <c:v>45078</c:v>
                </c:pt>
                <c:pt idx="30">
                  <c:v>45108</c:v>
                </c:pt>
                <c:pt idx="31">
                  <c:v>45139</c:v>
                </c:pt>
                <c:pt idx="32">
                  <c:v>45170</c:v>
                </c:pt>
                <c:pt idx="33">
                  <c:v>45200</c:v>
                </c:pt>
                <c:pt idx="34">
                  <c:v>45231</c:v>
                </c:pt>
                <c:pt idx="35">
                  <c:v>45261</c:v>
                </c:pt>
                <c:pt idx="36">
                  <c:v>45292</c:v>
                </c:pt>
                <c:pt idx="37">
                  <c:v>45323</c:v>
                </c:pt>
                <c:pt idx="38">
                  <c:v>45352</c:v>
                </c:pt>
              </c:numCache>
            </c:numRef>
          </c:cat>
          <c:val>
            <c:numRef>
              <c:f>Sheet1!$B$2:$B$40</c:f>
              <c:numCache>
                <c:formatCode>0.000</c:formatCode>
                <c:ptCount val="39"/>
                <c:pt idx="0">
                  <c:v>6.4</c:v>
                </c:pt>
                <c:pt idx="1">
                  <c:v>6.2</c:v>
                </c:pt>
                <c:pt idx="2">
                  <c:v>6.1</c:v>
                </c:pt>
                <c:pt idx="3">
                  <c:v>6.1</c:v>
                </c:pt>
                <c:pt idx="4">
                  <c:v>5.8</c:v>
                </c:pt>
                <c:pt idx="5">
                  <c:v>5.9</c:v>
                </c:pt>
                <c:pt idx="6">
                  <c:v>5.4</c:v>
                </c:pt>
                <c:pt idx="7">
                  <c:v>5.0999999999999996</c:v>
                </c:pt>
                <c:pt idx="8">
                  <c:v>4.7</c:v>
                </c:pt>
                <c:pt idx="9">
                  <c:v>4.5</c:v>
                </c:pt>
                <c:pt idx="10">
                  <c:v>4.0999999999999996</c:v>
                </c:pt>
                <c:pt idx="11">
                  <c:v>3.9</c:v>
                </c:pt>
                <c:pt idx="12">
                  <c:v>4</c:v>
                </c:pt>
                <c:pt idx="13">
                  <c:v>3.8</c:v>
                </c:pt>
                <c:pt idx="14">
                  <c:v>3.6000000000000005</c:v>
                </c:pt>
                <c:pt idx="15">
                  <c:v>3.7000000000000006</c:v>
                </c:pt>
                <c:pt idx="16">
                  <c:v>3.6000000000000005</c:v>
                </c:pt>
                <c:pt idx="17">
                  <c:v>3.6000000000000005</c:v>
                </c:pt>
                <c:pt idx="18">
                  <c:v>3.5000000000000004</c:v>
                </c:pt>
                <c:pt idx="19">
                  <c:v>3.6000000000000005</c:v>
                </c:pt>
                <c:pt idx="20">
                  <c:v>3.5000000000000004</c:v>
                </c:pt>
                <c:pt idx="21">
                  <c:v>3.6000000000000005</c:v>
                </c:pt>
                <c:pt idx="22">
                  <c:v>3.6000000000000005</c:v>
                </c:pt>
                <c:pt idx="23">
                  <c:v>3.5000000000000004</c:v>
                </c:pt>
                <c:pt idx="24">
                  <c:v>3.4000000000000004</c:v>
                </c:pt>
                <c:pt idx="25">
                  <c:v>3.6000000000000005</c:v>
                </c:pt>
                <c:pt idx="26">
                  <c:v>3.5000000000000004</c:v>
                </c:pt>
                <c:pt idx="27">
                  <c:v>3.4000000000000004</c:v>
                </c:pt>
                <c:pt idx="28">
                  <c:v>3.7000000000000006</c:v>
                </c:pt>
                <c:pt idx="29">
                  <c:v>3.6000000000000005</c:v>
                </c:pt>
                <c:pt idx="30">
                  <c:v>3.5000000000000004</c:v>
                </c:pt>
                <c:pt idx="31">
                  <c:v>3.8</c:v>
                </c:pt>
                <c:pt idx="32">
                  <c:v>3.8</c:v>
                </c:pt>
                <c:pt idx="33">
                  <c:v>3.8</c:v>
                </c:pt>
                <c:pt idx="34">
                  <c:v>3.7000000000000006</c:v>
                </c:pt>
                <c:pt idx="35">
                  <c:v>3.7000000000000006</c:v>
                </c:pt>
                <c:pt idx="36" formatCode="General">
                  <c:v>3.7</c:v>
                </c:pt>
                <c:pt idx="37" formatCode="General">
                  <c:v>3.9</c:v>
                </c:pt>
                <c:pt idx="38" formatCode="General">
                  <c:v>3.8</c:v>
                </c:pt>
              </c:numCache>
            </c:numRef>
          </c:val>
          <c:smooth val="0"/>
          <c:extLst>
            <c:ext xmlns:c16="http://schemas.microsoft.com/office/drawing/2014/chart" uri="{C3380CC4-5D6E-409C-BE32-E72D297353CC}">
              <c16:uniqueId val="{00000009-B096-2244-B7DD-F21C7D7156DA}"/>
            </c:ext>
          </c:extLst>
        </c:ser>
        <c:dLbls>
          <c:showLegendKey val="0"/>
          <c:showVal val="0"/>
          <c:showCatName val="0"/>
          <c:showSerName val="0"/>
          <c:showPercent val="0"/>
          <c:showBubbleSize val="0"/>
        </c:dLbls>
        <c:smooth val="0"/>
        <c:axId val="1630419616"/>
        <c:axId val="1691166944"/>
      </c:lineChart>
      <c:dateAx>
        <c:axId val="1630419616"/>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91166944"/>
        <c:crosses val="autoZero"/>
        <c:auto val="1"/>
        <c:lblOffset val="100"/>
        <c:baseTimeUnit val="months"/>
        <c:majorUnit val="6"/>
        <c:majorTimeUnit val="months"/>
      </c:dateAx>
      <c:valAx>
        <c:axId val="1691166944"/>
        <c:scaling>
          <c:orientation val="minMax"/>
          <c:max val="7"/>
          <c:min val="3"/>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30419616"/>
        <c:crosses val="autoZero"/>
        <c:crossBetween val="between"/>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0472440944877E-2"/>
          <c:y val="0.16228756909885877"/>
          <c:w val="0.87344067542887938"/>
          <c:h val="0.71886439604608365"/>
        </c:manualLayout>
      </c:layout>
      <c:barChart>
        <c:barDir val="col"/>
        <c:grouping val="clustered"/>
        <c:varyColors val="0"/>
        <c:ser>
          <c:idx val="0"/>
          <c:order val="0"/>
          <c:tx>
            <c:strRef>
              <c:f>Sheet1!$B$1</c:f>
              <c:strCache>
                <c:ptCount val="1"/>
                <c:pt idx="0">
                  <c:v>Contratações</c:v>
                </c:pt>
              </c:strCache>
            </c:strRef>
          </c:tx>
          <c:spPr>
            <a:solidFill>
              <a:srgbClr val="FFCE00"/>
            </a:solidFill>
            <a:ln w="12700">
              <a:solidFill>
                <a:srgbClr val="1A1A13"/>
              </a:solidFill>
            </a:ln>
            <a:effectLst/>
          </c:spPr>
          <c:invertIfNegative val="0"/>
          <c:dLbls>
            <c:dLbl>
              <c:idx val="3"/>
              <c:layout>
                <c:manualLayout>
                  <c:x val="-1.4858142978039255E-2"/>
                  <c:y val="-2.875089132856424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457C-444A-9504-2EC4F1BAFCB4}"/>
                </c:ext>
              </c:extLst>
            </c:dLbl>
            <c:dLbl>
              <c:idx val="6"/>
              <c:layout>
                <c:manualLayout>
                  <c:x val="-2.4801932210313494E-3"/>
                  <c:y val="8.5047258213092822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57C-444A-9504-2EC4F1BAFCB4}"/>
                </c:ext>
              </c:extLst>
            </c:dLbl>
            <c:dLbl>
              <c:idx val="11"/>
              <c:layout>
                <c:manualLayout>
                  <c:x val="2.9715316846682773E-3"/>
                  <c:y val="1.236139909284385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57C-444A-9504-2EC4F1BAFCB4}"/>
                </c:ext>
              </c:extLst>
            </c:dLbl>
            <c:dLbl>
              <c:idx val="18"/>
              <c:layout>
                <c:manualLayout>
                  <c:x val="3.533130579495866E-3"/>
                  <c:y val="-1.700999930993911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57C-444A-9504-2EC4F1BAFCB4}"/>
                </c:ext>
              </c:extLst>
            </c:dLbl>
            <c:dLbl>
              <c:idx val="23"/>
              <c:layout>
                <c:manualLayout>
                  <c:x val="-5.8027847843041104E-3"/>
                  <c:y val="-1.005462433855479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457C-444A-9504-2EC4F1BAFCB4}"/>
                </c:ext>
              </c:extLst>
            </c:dLbl>
            <c:dLbl>
              <c:idx val="29"/>
              <c:layout>
                <c:manualLayout>
                  <c:x val="0"/>
                  <c:y val="-8.1947461178601983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457C-444A-9504-2EC4F1BAFCB4}"/>
                </c:ext>
              </c:extLst>
            </c:dLbl>
            <c:dLbl>
              <c:idx val="38"/>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B80E-9F4D-9ECE-47807B936D47}"/>
                </c:ext>
              </c:extLst>
            </c:dLbl>
            <c:dLbl>
              <c:idx val="71"/>
              <c:layout>
                <c:manualLayout>
                  <c:x val="-2.1538461538461652E-2"/>
                  <c:y val="-9.041987462799691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457C-444A-9504-2EC4F1BAFCB4}"/>
                </c:ext>
              </c:extLst>
            </c:dLbl>
            <c:dLbl>
              <c:idx val="10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457C-444A-9504-2EC4F1BAFCB4}"/>
                </c:ext>
              </c:extLst>
            </c:dLbl>
            <c:dLbl>
              <c:idx val="117"/>
              <c:layout>
                <c:manualLayout>
                  <c:x val="-0.04"/>
                  <c:y val="-0.11128599954215013"/>
                </c:manualLayout>
              </c:layout>
              <c:tx>
                <c:rich>
                  <a:bodyPr/>
                  <a:lstStyle/>
                  <a:p>
                    <a:fld id="{C02B3661-51E5-064E-AA47-785D8CF86743}" type="VALUE">
                      <a:rPr lang="en-US" sz="80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A-457C-444A-9504-2EC4F1BAFCB4}"/>
                </c:ext>
              </c:extLst>
            </c:dLbl>
            <c:dLbl>
              <c:idx val="142"/>
              <c:layout>
                <c:manualLayout>
                  <c:x val="-6.1538461538460411E-3"/>
                  <c:y val="-0.1043306245707658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457C-444A-9504-2EC4F1BAFCB4}"/>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Sheet1!$A$2:$A$40</c:f>
              <c:numCache>
                <c:formatCode>m/d/yyyy</c:formatCode>
                <c:ptCount val="39"/>
                <c:pt idx="0">
                  <c:v>44197</c:v>
                </c:pt>
                <c:pt idx="1">
                  <c:v>44228</c:v>
                </c:pt>
                <c:pt idx="2">
                  <c:v>44256</c:v>
                </c:pt>
                <c:pt idx="3">
                  <c:v>44287</c:v>
                </c:pt>
                <c:pt idx="4">
                  <c:v>44317</c:v>
                </c:pt>
                <c:pt idx="5">
                  <c:v>44348</c:v>
                </c:pt>
                <c:pt idx="6">
                  <c:v>44378</c:v>
                </c:pt>
                <c:pt idx="7">
                  <c:v>44409</c:v>
                </c:pt>
                <c:pt idx="8">
                  <c:v>44440</c:v>
                </c:pt>
                <c:pt idx="9">
                  <c:v>44470</c:v>
                </c:pt>
                <c:pt idx="10">
                  <c:v>44501</c:v>
                </c:pt>
                <c:pt idx="11">
                  <c:v>44531</c:v>
                </c:pt>
                <c:pt idx="12">
                  <c:v>44562</c:v>
                </c:pt>
                <c:pt idx="13">
                  <c:v>44593</c:v>
                </c:pt>
                <c:pt idx="14">
                  <c:v>44621</c:v>
                </c:pt>
                <c:pt idx="15">
                  <c:v>44652</c:v>
                </c:pt>
                <c:pt idx="16">
                  <c:v>44682</c:v>
                </c:pt>
                <c:pt idx="17">
                  <c:v>44713</c:v>
                </c:pt>
                <c:pt idx="18">
                  <c:v>44743</c:v>
                </c:pt>
                <c:pt idx="19">
                  <c:v>44774</c:v>
                </c:pt>
                <c:pt idx="20">
                  <c:v>44805</c:v>
                </c:pt>
                <c:pt idx="21">
                  <c:v>44835</c:v>
                </c:pt>
                <c:pt idx="22">
                  <c:v>44866</c:v>
                </c:pt>
                <c:pt idx="23">
                  <c:v>44896</c:v>
                </c:pt>
                <c:pt idx="24">
                  <c:v>44927</c:v>
                </c:pt>
                <c:pt idx="25">
                  <c:v>44958</c:v>
                </c:pt>
                <c:pt idx="26">
                  <c:v>44986</c:v>
                </c:pt>
                <c:pt idx="27">
                  <c:v>45017</c:v>
                </c:pt>
                <c:pt idx="28">
                  <c:v>45047</c:v>
                </c:pt>
                <c:pt idx="29">
                  <c:v>45078</c:v>
                </c:pt>
                <c:pt idx="30">
                  <c:v>45108</c:v>
                </c:pt>
                <c:pt idx="31">
                  <c:v>45139</c:v>
                </c:pt>
                <c:pt idx="32">
                  <c:v>45170</c:v>
                </c:pt>
                <c:pt idx="33">
                  <c:v>45200</c:v>
                </c:pt>
                <c:pt idx="34">
                  <c:v>45231</c:v>
                </c:pt>
                <c:pt idx="35">
                  <c:v>45261</c:v>
                </c:pt>
                <c:pt idx="36">
                  <c:v>45292</c:v>
                </c:pt>
                <c:pt idx="37">
                  <c:v>45323</c:v>
                </c:pt>
                <c:pt idx="38">
                  <c:v>45352</c:v>
                </c:pt>
              </c:numCache>
            </c:numRef>
          </c:cat>
          <c:val>
            <c:numRef>
              <c:f>Sheet1!$B$2:$B$40</c:f>
              <c:numCache>
                <c:formatCode>General</c:formatCode>
                <c:ptCount val="39"/>
                <c:pt idx="0">
                  <c:v>9</c:v>
                </c:pt>
                <c:pt idx="1">
                  <c:v>213</c:v>
                </c:pt>
                <c:pt idx="2">
                  <c:v>174</c:v>
                </c:pt>
                <c:pt idx="3">
                  <c:v>255</c:v>
                </c:pt>
                <c:pt idx="4">
                  <c:v>285</c:v>
                </c:pt>
                <c:pt idx="5">
                  <c:v>453</c:v>
                </c:pt>
                <c:pt idx="6">
                  <c:v>1081</c:v>
                </c:pt>
                <c:pt idx="7">
                  <c:v>575</c:v>
                </c:pt>
                <c:pt idx="8">
                  <c:v>877</c:v>
                </c:pt>
                <c:pt idx="9">
                  <c:v>667</c:v>
                </c:pt>
                <c:pt idx="10">
                  <c:v>662</c:v>
                </c:pt>
                <c:pt idx="11">
                  <c:v>790</c:v>
                </c:pt>
                <c:pt idx="12">
                  <c:v>328</c:v>
                </c:pt>
                <c:pt idx="13">
                  <c:v>449</c:v>
                </c:pt>
                <c:pt idx="14">
                  <c:v>380</c:v>
                </c:pt>
                <c:pt idx="15">
                  <c:v>284</c:v>
                </c:pt>
                <c:pt idx="16">
                  <c:v>204</c:v>
                </c:pt>
                <c:pt idx="17">
                  <c:v>485</c:v>
                </c:pt>
                <c:pt idx="18">
                  <c:v>478</c:v>
                </c:pt>
                <c:pt idx="19">
                  <c:v>282</c:v>
                </c:pt>
                <c:pt idx="20">
                  <c:v>277</c:v>
                </c:pt>
                <c:pt idx="21">
                  <c:v>200</c:v>
                </c:pt>
                <c:pt idx="22">
                  <c:v>195</c:v>
                </c:pt>
                <c:pt idx="23">
                  <c:v>306</c:v>
                </c:pt>
                <c:pt idx="24">
                  <c:v>131</c:v>
                </c:pt>
                <c:pt idx="25">
                  <c:v>275</c:v>
                </c:pt>
                <c:pt idx="26">
                  <c:v>103</c:v>
                </c:pt>
                <c:pt idx="27">
                  <c:v>293</c:v>
                </c:pt>
                <c:pt idx="28">
                  <c:v>206</c:v>
                </c:pt>
                <c:pt idx="29">
                  <c:v>543</c:v>
                </c:pt>
                <c:pt idx="30">
                  <c:v>307</c:v>
                </c:pt>
                <c:pt idx="31">
                  <c:v>135</c:v>
                </c:pt>
                <c:pt idx="32">
                  <c:v>137</c:v>
                </c:pt>
                <c:pt idx="33">
                  <c:v>111</c:v>
                </c:pt>
                <c:pt idx="34">
                  <c:v>104</c:v>
                </c:pt>
                <c:pt idx="35">
                  <c:v>158</c:v>
                </c:pt>
                <c:pt idx="36">
                  <c:v>111</c:v>
                </c:pt>
                <c:pt idx="37">
                  <c:v>155</c:v>
                </c:pt>
                <c:pt idx="38">
                  <c:v>184</c:v>
                </c:pt>
              </c:numCache>
            </c:numRef>
          </c:val>
          <c:extLst>
            <c:ext xmlns:c16="http://schemas.microsoft.com/office/drawing/2014/chart" uri="{C3380CC4-5D6E-409C-BE32-E72D297353CC}">
              <c16:uniqueId val="{0000000C-457C-444A-9504-2EC4F1BAFCB4}"/>
            </c:ext>
          </c:extLst>
        </c:ser>
        <c:dLbls>
          <c:showLegendKey val="0"/>
          <c:showVal val="0"/>
          <c:showCatName val="0"/>
          <c:showSerName val="0"/>
          <c:showPercent val="0"/>
          <c:showBubbleSize val="0"/>
        </c:dLbls>
        <c:gapWidth val="150"/>
        <c:axId val="1630419616"/>
        <c:axId val="1691166944"/>
      </c:barChart>
      <c:dateAx>
        <c:axId val="1630419616"/>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91166944"/>
        <c:crosses val="autoZero"/>
        <c:auto val="1"/>
        <c:lblOffset val="100"/>
        <c:baseTimeUnit val="months"/>
        <c:majorUnit val="6"/>
        <c:majorTimeUnit val="months"/>
      </c:dateAx>
      <c:valAx>
        <c:axId val="1691166944"/>
        <c:scaling>
          <c:orientation val="minMax"/>
          <c:max val="1200"/>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630419616"/>
        <c:crosses val="autoZero"/>
        <c:crossBetween val="between"/>
        <c:majorUnit val="300"/>
        <c:min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8680017659727167E-2"/>
          <c:y val="0.16878216123499143"/>
          <c:w val="0.87066418672643653"/>
          <c:h val="0.71898218554584625"/>
        </c:manualLayout>
      </c:layout>
      <c:lineChart>
        <c:grouping val="standard"/>
        <c:varyColors val="0"/>
        <c:ser>
          <c:idx val="0"/>
          <c:order val="0"/>
          <c:tx>
            <c:strRef>
              <c:f>Sheet1!$B$1</c:f>
              <c:strCache>
                <c:ptCount val="1"/>
                <c:pt idx="0">
                  <c:v>Avg Earnings</c:v>
                </c:pt>
              </c:strCache>
            </c:strRef>
          </c:tx>
          <c:spPr>
            <a:ln w="22225" cap="rnd">
              <a:solidFill>
                <a:srgbClr val="1A1A13"/>
              </a:solidFill>
              <a:round/>
            </a:ln>
            <a:effectLst/>
          </c:spPr>
          <c:marker>
            <c:symbol val="none"/>
          </c:marker>
          <c:dLbls>
            <c:dLbl>
              <c:idx val="4"/>
              <c:layout>
                <c:manualLayout>
                  <c:x val="-2.8493885032782953E-2"/>
                  <c:y val="-6.174957118353344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EB4-194C-A747-D5DBD4C20347}"/>
                </c:ext>
              </c:extLst>
            </c:dLbl>
            <c:dLbl>
              <c:idx val="12"/>
              <c:layout>
                <c:manualLayout>
                  <c:x val="-3.1659872258647695E-3"/>
                  <c:y val="-3.43053173241852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EB4-194C-A747-D5DBD4C20347}"/>
                </c:ext>
              </c:extLst>
            </c:dLbl>
            <c:dLbl>
              <c:idx val="13"/>
              <c:layout>
                <c:manualLayout>
                  <c:x val="1.2663948903459021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EB4-194C-A747-D5DBD4C20347}"/>
                </c:ext>
              </c:extLst>
            </c:dLbl>
            <c:dLbl>
              <c:idx val="18"/>
              <c:layout>
                <c:manualLayout>
                  <c:x val="-3.7991846710377232E-2"/>
                  <c:y val="-8.233276157804460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EB4-194C-A747-D5DBD4C20347}"/>
                </c:ext>
              </c:extLst>
            </c:dLbl>
            <c:dLbl>
              <c:idx val="29"/>
              <c:layout>
                <c:manualLayout>
                  <c:x val="-2.2161910581053504E-2"/>
                  <c:y val="-5.48885077186964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EB4-194C-A747-D5DBD4C20347}"/>
                </c:ext>
              </c:extLst>
            </c:dLbl>
            <c:dLbl>
              <c:idx val="33"/>
              <c:layout>
                <c:manualLayout>
                  <c:x val="-1.5829936129323964E-2"/>
                  <c:y val="5.488850771869639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AEB4-194C-A747-D5DBD4C20347}"/>
                </c:ext>
              </c:extLst>
            </c:dLbl>
            <c:dLbl>
              <c:idx val="36"/>
              <c:layout>
                <c:manualLayout>
                  <c:x val="-1.8995923355188616E-2"/>
                  <c:y val="-4.802744425385934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AEB4-194C-A747-D5DBD4C20347}"/>
                </c:ext>
              </c:extLst>
            </c:dLbl>
            <c:dLbl>
              <c:idx val="38"/>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7FD-104B-B5FB-BF46BF110556}"/>
                </c:ext>
              </c:extLst>
            </c:dLbl>
            <c:dLbl>
              <c:idx val="51"/>
              <c:layout>
                <c:manualLayout>
                  <c:x val="0"/>
                  <c:y val="-0.1029159519725557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AEB4-194C-A747-D5DBD4C20347}"/>
                </c:ext>
              </c:extLst>
            </c:dLbl>
            <c:dLbl>
              <c:idx val="82"/>
              <c:layout>
                <c:manualLayout>
                  <c:x val="0"/>
                  <c:y val="-0.1234991423670669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AEB4-194C-A747-D5DBD4C20347}"/>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Sheet1!$A$2:$A$40</c:f>
              <c:numCache>
                <c:formatCode>m/d/yyyy</c:formatCode>
                <c:ptCount val="39"/>
                <c:pt idx="0">
                  <c:v>44197</c:v>
                </c:pt>
                <c:pt idx="1">
                  <c:v>44228</c:v>
                </c:pt>
                <c:pt idx="2">
                  <c:v>44256</c:v>
                </c:pt>
                <c:pt idx="3">
                  <c:v>44287</c:v>
                </c:pt>
                <c:pt idx="4">
                  <c:v>44317</c:v>
                </c:pt>
                <c:pt idx="5">
                  <c:v>44348</c:v>
                </c:pt>
                <c:pt idx="6">
                  <c:v>44378</c:v>
                </c:pt>
                <c:pt idx="7">
                  <c:v>44409</c:v>
                </c:pt>
                <c:pt idx="8">
                  <c:v>44440</c:v>
                </c:pt>
                <c:pt idx="9">
                  <c:v>44470</c:v>
                </c:pt>
                <c:pt idx="10">
                  <c:v>44501</c:v>
                </c:pt>
                <c:pt idx="11">
                  <c:v>44531</c:v>
                </c:pt>
                <c:pt idx="12">
                  <c:v>44562</c:v>
                </c:pt>
                <c:pt idx="13">
                  <c:v>44593</c:v>
                </c:pt>
                <c:pt idx="14">
                  <c:v>44621</c:v>
                </c:pt>
                <c:pt idx="15">
                  <c:v>44652</c:v>
                </c:pt>
                <c:pt idx="16">
                  <c:v>44682</c:v>
                </c:pt>
                <c:pt idx="17">
                  <c:v>44713</c:v>
                </c:pt>
                <c:pt idx="18">
                  <c:v>44743</c:v>
                </c:pt>
                <c:pt idx="19">
                  <c:v>44774</c:v>
                </c:pt>
                <c:pt idx="20">
                  <c:v>44805</c:v>
                </c:pt>
                <c:pt idx="21">
                  <c:v>44835</c:v>
                </c:pt>
                <c:pt idx="22">
                  <c:v>44866</c:v>
                </c:pt>
                <c:pt idx="23">
                  <c:v>44896</c:v>
                </c:pt>
                <c:pt idx="24">
                  <c:v>44927</c:v>
                </c:pt>
                <c:pt idx="25">
                  <c:v>44958</c:v>
                </c:pt>
                <c:pt idx="26">
                  <c:v>44986</c:v>
                </c:pt>
                <c:pt idx="27">
                  <c:v>45017</c:v>
                </c:pt>
                <c:pt idx="28">
                  <c:v>45047</c:v>
                </c:pt>
                <c:pt idx="29">
                  <c:v>45078</c:v>
                </c:pt>
                <c:pt idx="30">
                  <c:v>45108</c:v>
                </c:pt>
                <c:pt idx="31">
                  <c:v>45139</c:v>
                </c:pt>
                <c:pt idx="32">
                  <c:v>45170</c:v>
                </c:pt>
                <c:pt idx="33">
                  <c:v>45200</c:v>
                </c:pt>
                <c:pt idx="34">
                  <c:v>45231</c:v>
                </c:pt>
                <c:pt idx="35">
                  <c:v>45261</c:v>
                </c:pt>
                <c:pt idx="36">
                  <c:v>45292</c:v>
                </c:pt>
                <c:pt idx="37">
                  <c:v>45323</c:v>
                </c:pt>
                <c:pt idx="38">
                  <c:v>45352</c:v>
                </c:pt>
              </c:numCache>
            </c:numRef>
          </c:cat>
          <c:val>
            <c:numRef>
              <c:f>Sheet1!$B$2:$B$40</c:f>
              <c:numCache>
                <c:formatCode>General</c:formatCode>
                <c:ptCount val="39"/>
                <c:pt idx="0">
                  <c:v>0.10033</c:v>
                </c:pt>
                <c:pt idx="1">
                  <c:v>0.43435000000000001</c:v>
                </c:pt>
                <c:pt idx="2">
                  <c:v>0</c:v>
                </c:pt>
                <c:pt idx="3">
                  <c:v>0.499</c:v>
                </c:pt>
                <c:pt idx="4">
                  <c:v>0.59582999999999997</c:v>
                </c:pt>
                <c:pt idx="5">
                  <c:v>0.49358000000000002</c:v>
                </c:pt>
                <c:pt idx="6">
                  <c:v>0.36018</c:v>
                </c:pt>
                <c:pt idx="7">
                  <c:v>0.39151999999999998</c:v>
                </c:pt>
                <c:pt idx="8">
                  <c:v>0.58499000000000001</c:v>
                </c:pt>
                <c:pt idx="9">
                  <c:v>0.6462</c:v>
                </c:pt>
                <c:pt idx="10">
                  <c:v>0.28892000000000001</c:v>
                </c:pt>
                <c:pt idx="11">
                  <c:v>0.51215999999999995</c:v>
                </c:pt>
                <c:pt idx="12">
                  <c:v>0.73248000000000002</c:v>
                </c:pt>
                <c:pt idx="13">
                  <c:v>6.3229999999999995E-2</c:v>
                </c:pt>
                <c:pt idx="14">
                  <c:v>0.60031999999999996</c:v>
                </c:pt>
                <c:pt idx="15">
                  <c:v>0.34548000000000001</c:v>
                </c:pt>
                <c:pt idx="16">
                  <c:v>0.40688999999999997</c:v>
                </c:pt>
                <c:pt idx="17">
                  <c:v>0.37406</c:v>
                </c:pt>
                <c:pt idx="18">
                  <c:v>0.40372999999999998</c:v>
                </c:pt>
                <c:pt idx="19">
                  <c:v>0.34023999999999999</c:v>
                </c:pt>
                <c:pt idx="20">
                  <c:v>0.30825999999999998</c:v>
                </c:pt>
                <c:pt idx="21">
                  <c:v>0.49170000000000003</c:v>
                </c:pt>
                <c:pt idx="22">
                  <c:v>0.39755000000000001</c:v>
                </c:pt>
                <c:pt idx="23">
                  <c:v>0.33506000000000002</c:v>
                </c:pt>
                <c:pt idx="24">
                  <c:v>0.39466000000000001</c:v>
                </c:pt>
                <c:pt idx="25">
                  <c:v>0.24190999999999999</c:v>
                </c:pt>
                <c:pt idx="26">
                  <c:v>0.48265000000000002</c:v>
                </c:pt>
                <c:pt idx="27">
                  <c:v>0.39027000000000001</c:v>
                </c:pt>
                <c:pt idx="28">
                  <c:v>0.29903999999999997</c:v>
                </c:pt>
                <c:pt idx="29">
                  <c:v>0.47704000000000002</c:v>
                </c:pt>
                <c:pt idx="30">
                  <c:v>0.41543000000000002</c:v>
                </c:pt>
                <c:pt idx="31">
                  <c:v>0.20685999999999999</c:v>
                </c:pt>
                <c:pt idx="32">
                  <c:v>0.2949</c:v>
                </c:pt>
                <c:pt idx="33">
                  <c:v>0.26462999999999998</c:v>
                </c:pt>
                <c:pt idx="34">
                  <c:v>0.38123000000000001</c:v>
                </c:pt>
                <c:pt idx="35">
                  <c:v>0.32135999999999998</c:v>
                </c:pt>
                <c:pt idx="36">
                  <c:v>0.49504999999999999</c:v>
                </c:pt>
                <c:pt idx="37">
                  <c:v>0.17385999999999999</c:v>
                </c:pt>
                <c:pt idx="38">
                  <c:v>0.34711999999999998</c:v>
                </c:pt>
              </c:numCache>
            </c:numRef>
          </c:val>
          <c:smooth val="1"/>
          <c:extLst>
            <c:ext xmlns:c16="http://schemas.microsoft.com/office/drawing/2014/chart" uri="{C3380CC4-5D6E-409C-BE32-E72D297353CC}">
              <c16:uniqueId val="{0000000A-AEB4-194C-A747-D5DBD4C20347}"/>
            </c:ext>
          </c:extLst>
        </c:ser>
        <c:dLbls>
          <c:showLegendKey val="0"/>
          <c:showVal val="0"/>
          <c:showCatName val="0"/>
          <c:showSerName val="0"/>
          <c:showPercent val="0"/>
          <c:showBubbleSize val="0"/>
        </c:dLbls>
        <c:smooth val="0"/>
        <c:axId val="364139152"/>
        <c:axId val="364440752"/>
      </c:lineChart>
      <c:dateAx>
        <c:axId val="364139152"/>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364440752"/>
        <c:crosses val="autoZero"/>
        <c:auto val="1"/>
        <c:lblOffset val="100"/>
        <c:baseTimeUnit val="months"/>
        <c:majorUnit val="6"/>
        <c:majorTimeUnit val="months"/>
      </c:dateAx>
      <c:valAx>
        <c:axId val="364440752"/>
        <c:scaling>
          <c:orientation val="minMax"/>
          <c:max val="1"/>
          <c:min val="0"/>
        </c:scaling>
        <c:delete val="0"/>
        <c:axPos val="l"/>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3641391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5453648784781867E-2"/>
          <c:y val="6.2045631019639946E-2"/>
          <c:w val="0.83560073844373606"/>
          <c:h val="0.77367543112095261"/>
        </c:manualLayout>
      </c:layout>
      <c:lineChart>
        <c:grouping val="standard"/>
        <c:varyColors val="0"/>
        <c:ser>
          <c:idx val="0"/>
          <c:order val="0"/>
          <c:tx>
            <c:strRef>
              <c:f>Planilha1!$B$1</c:f>
              <c:strCache>
                <c:ptCount val="1"/>
                <c:pt idx="0">
                  <c:v>Produto por Hora Trabalhada</c:v>
                </c:pt>
              </c:strCache>
            </c:strRef>
          </c:tx>
          <c:spPr>
            <a:ln w="22225" cap="rnd">
              <a:solidFill>
                <a:srgbClr val="212121"/>
              </a:solidFill>
              <a:round/>
            </a:ln>
            <a:effectLst/>
          </c:spPr>
          <c:marker>
            <c:symbol val="none"/>
          </c:marker>
          <c:dLbls>
            <c:dLbl>
              <c:idx val="10"/>
              <c:layout>
                <c:manualLayout>
                  <c:x val="-6.1689898427555255E-2"/>
                  <c:y val="-3.877851938727496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3B1C-4582-8516-A2F2D7B24C46}"/>
                </c:ext>
              </c:extLst>
            </c:dLbl>
            <c:dLbl>
              <c:idx val="23"/>
              <c:layout>
                <c:manualLayout>
                  <c:x val="-1.0281649737926002E-2"/>
                  <c:y val="1.93892596936374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B1C-4582-8516-A2F2D7B24C46}"/>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Planilha1!$A$2:$A$25</c:f>
              <c:strCache>
                <c:ptCount val="24"/>
                <c:pt idx="0">
                  <c:v>1T 2018</c:v>
                </c:pt>
                <c:pt idx="1">
                  <c:v>2T 2018</c:v>
                </c:pt>
                <c:pt idx="2">
                  <c:v>3T 2018</c:v>
                </c:pt>
                <c:pt idx="3">
                  <c:v>4T 2018</c:v>
                </c:pt>
                <c:pt idx="4">
                  <c:v>1T 2019</c:v>
                </c:pt>
                <c:pt idx="5">
                  <c:v>2T 2019</c:v>
                </c:pt>
                <c:pt idx="6">
                  <c:v>3T 2019</c:v>
                </c:pt>
                <c:pt idx="7">
                  <c:v>4T 2019</c:v>
                </c:pt>
                <c:pt idx="8">
                  <c:v>1T 2020</c:v>
                </c:pt>
                <c:pt idx="9">
                  <c:v>2T 2020</c:v>
                </c:pt>
                <c:pt idx="10">
                  <c:v>3T 2020</c:v>
                </c:pt>
                <c:pt idx="11">
                  <c:v>4T 2020</c:v>
                </c:pt>
                <c:pt idx="12">
                  <c:v>1T 2021</c:v>
                </c:pt>
                <c:pt idx="13">
                  <c:v>2T 2021</c:v>
                </c:pt>
                <c:pt idx="14">
                  <c:v>3T 2021</c:v>
                </c:pt>
                <c:pt idx="15">
                  <c:v>4T 2021</c:v>
                </c:pt>
                <c:pt idx="16">
                  <c:v>1T 2022</c:v>
                </c:pt>
                <c:pt idx="17">
                  <c:v>2T 2022</c:v>
                </c:pt>
                <c:pt idx="18">
                  <c:v>3T 2022</c:v>
                </c:pt>
                <c:pt idx="19">
                  <c:v>4T 2022</c:v>
                </c:pt>
                <c:pt idx="20">
                  <c:v>1T 2023</c:v>
                </c:pt>
                <c:pt idx="21">
                  <c:v>2T 2023</c:v>
                </c:pt>
                <c:pt idx="22">
                  <c:v>3T 2023</c:v>
                </c:pt>
                <c:pt idx="23">
                  <c:v>1T 2024</c:v>
                </c:pt>
              </c:strCache>
            </c:strRef>
          </c:cat>
          <c:val>
            <c:numRef>
              <c:f>Planilha1!$B$2:$B$25</c:f>
              <c:numCache>
                <c:formatCode>General</c:formatCode>
                <c:ptCount val="24"/>
                <c:pt idx="0">
                  <c:v>101.4</c:v>
                </c:pt>
                <c:pt idx="1">
                  <c:v>101.4</c:v>
                </c:pt>
                <c:pt idx="2">
                  <c:v>101.7</c:v>
                </c:pt>
                <c:pt idx="3">
                  <c:v>101.5</c:v>
                </c:pt>
                <c:pt idx="4">
                  <c:v>102.7</c:v>
                </c:pt>
                <c:pt idx="5">
                  <c:v>103.3</c:v>
                </c:pt>
                <c:pt idx="6">
                  <c:v>104.4</c:v>
                </c:pt>
                <c:pt idx="7">
                  <c:v>105.4</c:v>
                </c:pt>
                <c:pt idx="8">
                  <c:v>105.3</c:v>
                </c:pt>
                <c:pt idx="9">
                  <c:v>111.1</c:v>
                </c:pt>
                <c:pt idx="10">
                  <c:v>111.9</c:v>
                </c:pt>
                <c:pt idx="11">
                  <c:v>110.8</c:v>
                </c:pt>
                <c:pt idx="12">
                  <c:v>111.5</c:v>
                </c:pt>
                <c:pt idx="13">
                  <c:v>111.4</c:v>
                </c:pt>
                <c:pt idx="14">
                  <c:v>110.7</c:v>
                </c:pt>
                <c:pt idx="15">
                  <c:v>111.4</c:v>
                </c:pt>
                <c:pt idx="16">
                  <c:v>109.8</c:v>
                </c:pt>
                <c:pt idx="17">
                  <c:v>108.7</c:v>
                </c:pt>
                <c:pt idx="18">
                  <c:v>108.7</c:v>
                </c:pt>
                <c:pt idx="19">
                  <c:v>109.3</c:v>
                </c:pt>
                <c:pt idx="20">
                  <c:v>109.1</c:v>
                </c:pt>
                <c:pt idx="21">
                  <c:v>109.9</c:v>
                </c:pt>
                <c:pt idx="22">
                  <c:v>111.2</c:v>
                </c:pt>
                <c:pt idx="23">
                  <c:v>112.1</c:v>
                </c:pt>
              </c:numCache>
            </c:numRef>
          </c:val>
          <c:smooth val="1"/>
          <c:extLst>
            <c:ext xmlns:c16="http://schemas.microsoft.com/office/drawing/2014/chart" uri="{C3380CC4-5D6E-409C-BE32-E72D297353CC}">
              <c16:uniqueId val="{00000000-3B1C-4582-8516-A2F2D7B24C46}"/>
            </c:ext>
          </c:extLst>
        </c:ser>
        <c:ser>
          <c:idx val="1"/>
          <c:order val="1"/>
          <c:tx>
            <c:strRef>
              <c:f>Planilha1!$C$1</c:f>
              <c:strCache>
                <c:ptCount val="1"/>
                <c:pt idx="0">
                  <c:v>Custo do Trabalho*</c:v>
                </c:pt>
              </c:strCache>
            </c:strRef>
          </c:tx>
          <c:spPr>
            <a:ln w="28575" cap="rnd">
              <a:solidFill>
                <a:srgbClr val="FFCE00"/>
              </a:solidFill>
              <a:round/>
            </a:ln>
            <a:effectLst/>
          </c:spPr>
          <c:marker>
            <c:symbol val="none"/>
          </c:marker>
          <c:dLbls>
            <c:dLbl>
              <c:idx val="10"/>
              <c:layout>
                <c:manualLayout>
                  <c:x val="-1.3708866317234563E-2"/>
                  <c:y val="3.102281550981997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D61-4068-B97B-87AE9F58A11D}"/>
                </c:ext>
              </c:extLst>
            </c:dLbl>
            <c:dLbl>
              <c:idx val="23"/>
              <c:layout>
                <c:manualLayout>
                  <c:x val="0"/>
                  <c:y val="-3.102281550982000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D61-4068-B97B-87AE9F58A11D}"/>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Planilha1!$A$2:$A$25</c:f>
              <c:strCache>
                <c:ptCount val="24"/>
                <c:pt idx="0">
                  <c:v>1T 2018</c:v>
                </c:pt>
                <c:pt idx="1">
                  <c:v>2T 2018</c:v>
                </c:pt>
                <c:pt idx="2">
                  <c:v>3T 2018</c:v>
                </c:pt>
                <c:pt idx="3">
                  <c:v>4T 2018</c:v>
                </c:pt>
                <c:pt idx="4">
                  <c:v>1T 2019</c:v>
                </c:pt>
                <c:pt idx="5">
                  <c:v>2T 2019</c:v>
                </c:pt>
                <c:pt idx="6">
                  <c:v>3T 2019</c:v>
                </c:pt>
                <c:pt idx="7">
                  <c:v>4T 2019</c:v>
                </c:pt>
                <c:pt idx="8">
                  <c:v>1T 2020</c:v>
                </c:pt>
                <c:pt idx="9">
                  <c:v>2T 2020</c:v>
                </c:pt>
                <c:pt idx="10">
                  <c:v>3T 2020</c:v>
                </c:pt>
                <c:pt idx="11">
                  <c:v>4T 2020</c:v>
                </c:pt>
                <c:pt idx="12">
                  <c:v>1T 2021</c:v>
                </c:pt>
                <c:pt idx="13">
                  <c:v>2T 2021</c:v>
                </c:pt>
                <c:pt idx="14">
                  <c:v>3T 2021</c:v>
                </c:pt>
                <c:pt idx="15">
                  <c:v>4T 2021</c:v>
                </c:pt>
                <c:pt idx="16">
                  <c:v>1T 2022</c:v>
                </c:pt>
                <c:pt idx="17">
                  <c:v>2T 2022</c:v>
                </c:pt>
                <c:pt idx="18">
                  <c:v>3T 2022</c:v>
                </c:pt>
                <c:pt idx="19">
                  <c:v>4T 2022</c:v>
                </c:pt>
                <c:pt idx="20">
                  <c:v>1T 2023</c:v>
                </c:pt>
                <c:pt idx="21">
                  <c:v>2T 2023</c:v>
                </c:pt>
                <c:pt idx="22">
                  <c:v>3T 2023</c:v>
                </c:pt>
                <c:pt idx="23">
                  <c:v>1T 2024</c:v>
                </c:pt>
              </c:strCache>
            </c:strRef>
          </c:cat>
          <c:val>
            <c:numRef>
              <c:f>Planilha1!$C$2:$C$25</c:f>
              <c:numCache>
                <c:formatCode>#,##0.0</c:formatCode>
                <c:ptCount val="24"/>
                <c:pt idx="0">
                  <c:v>101.106003</c:v>
                </c:pt>
                <c:pt idx="1">
                  <c:v>101.61900300000001</c:v>
                </c:pt>
                <c:pt idx="2">
                  <c:v>102.316002</c:v>
                </c:pt>
                <c:pt idx="3">
                  <c:v>102.83899700000001</c:v>
                </c:pt>
                <c:pt idx="4">
                  <c:v>104.504997</c:v>
                </c:pt>
                <c:pt idx="5">
                  <c:v>103.88800000000001</c:v>
                </c:pt>
                <c:pt idx="6">
                  <c:v>102.828003</c:v>
                </c:pt>
                <c:pt idx="7">
                  <c:v>103.68499799999999</c:v>
                </c:pt>
                <c:pt idx="8">
                  <c:v>106.61900300000001</c:v>
                </c:pt>
                <c:pt idx="9">
                  <c:v>107.64299800000001</c:v>
                </c:pt>
                <c:pt idx="10">
                  <c:v>104.394997</c:v>
                </c:pt>
                <c:pt idx="11">
                  <c:v>107.900002</c:v>
                </c:pt>
                <c:pt idx="12">
                  <c:v>107.37599899999999</c:v>
                </c:pt>
                <c:pt idx="13">
                  <c:v>109.075996</c:v>
                </c:pt>
                <c:pt idx="14">
                  <c:v>111.219002</c:v>
                </c:pt>
                <c:pt idx="15">
                  <c:v>112.141998</c:v>
                </c:pt>
                <c:pt idx="16">
                  <c:v>114.39299800000001</c:v>
                </c:pt>
                <c:pt idx="17">
                  <c:v>115.716003</c:v>
                </c:pt>
                <c:pt idx="18">
                  <c:v>117.704002</c:v>
                </c:pt>
                <c:pt idx="19">
                  <c:v>117.102997</c:v>
                </c:pt>
                <c:pt idx="20">
                  <c:v>119.126999</c:v>
                </c:pt>
                <c:pt idx="21">
                  <c:v>119.86199999999999</c:v>
                </c:pt>
                <c:pt idx="22">
                  <c:v>119.88200399999999</c:v>
                </c:pt>
                <c:pt idx="23">
                  <c:v>119.989998</c:v>
                </c:pt>
              </c:numCache>
            </c:numRef>
          </c:val>
          <c:smooth val="1"/>
          <c:extLst>
            <c:ext xmlns:c16="http://schemas.microsoft.com/office/drawing/2014/chart" uri="{C3380CC4-5D6E-409C-BE32-E72D297353CC}">
              <c16:uniqueId val="{00000000-7D61-4068-B97B-87AE9F58A11D}"/>
            </c:ext>
          </c:extLst>
        </c:ser>
        <c:dLbls>
          <c:showLegendKey val="0"/>
          <c:showVal val="0"/>
          <c:showCatName val="0"/>
          <c:showSerName val="0"/>
          <c:showPercent val="0"/>
          <c:showBubbleSize val="0"/>
        </c:dLbls>
        <c:smooth val="0"/>
        <c:axId val="1113256096"/>
        <c:axId val="1113254656"/>
      </c:lineChart>
      <c:catAx>
        <c:axId val="1113256096"/>
        <c:scaling>
          <c:orientation val="minMax"/>
        </c:scaling>
        <c:delete val="0"/>
        <c:axPos val="b"/>
        <c:numFmt formatCode="General" sourceLinked="1"/>
        <c:majorTickMark val="none"/>
        <c:minorTickMark val="none"/>
        <c:tickLblPos val="nextTo"/>
        <c:spPr>
          <a:noFill/>
          <a:ln w="9525" cap="flat" cmpd="sng" algn="ctr">
            <a:solidFill>
              <a:srgbClr val="212121"/>
            </a:solidFill>
            <a:round/>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113254656"/>
        <c:crosses val="autoZero"/>
        <c:auto val="1"/>
        <c:lblAlgn val="ctr"/>
        <c:lblOffset val="100"/>
        <c:tickLblSkip val="5"/>
        <c:noMultiLvlLbl val="0"/>
      </c:catAx>
      <c:valAx>
        <c:axId val="1113254656"/>
        <c:scaling>
          <c:orientation val="minMax"/>
          <c:max val="130"/>
          <c:min val="95"/>
        </c:scaling>
        <c:delete val="0"/>
        <c:axPos val="l"/>
        <c:numFmt formatCode="General" sourceLinked="1"/>
        <c:majorTickMark val="none"/>
        <c:minorTickMark val="none"/>
        <c:tickLblPos val="nextTo"/>
        <c:spPr>
          <a:noFill/>
          <a:ln>
            <a:solidFill>
              <a:srgbClr val="1A1A13"/>
            </a:solidFill>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113256096"/>
        <c:crosses val="autoZero"/>
        <c:crossBetween val="between"/>
        <c:majorUnit val="5"/>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5453648784781867E-2"/>
          <c:y val="6.2045631019639946E-2"/>
          <c:w val="0.83560073844373606"/>
          <c:h val="0.77755328305968019"/>
        </c:manualLayout>
      </c:layout>
      <c:lineChart>
        <c:grouping val="standard"/>
        <c:varyColors val="0"/>
        <c:ser>
          <c:idx val="0"/>
          <c:order val="0"/>
          <c:tx>
            <c:strRef>
              <c:f>Planilha1!$B$1</c:f>
              <c:strCache>
                <c:ptCount val="1"/>
                <c:pt idx="0">
                  <c:v>Compensation</c:v>
                </c:pt>
              </c:strCache>
            </c:strRef>
          </c:tx>
          <c:spPr>
            <a:ln w="22225" cap="rnd">
              <a:solidFill>
                <a:srgbClr val="212121"/>
              </a:solidFill>
              <a:round/>
            </a:ln>
            <a:effectLst/>
          </c:spPr>
          <c:marker>
            <c:symbol val="none"/>
          </c:marker>
          <c:dLbls>
            <c:dLbl>
              <c:idx val="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034B-48C3-9C74-B37AA9BA7BD3}"/>
                </c:ext>
              </c:extLst>
            </c:dLbl>
            <c:dLbl>
              <c:idx val="8"/>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34B-48C3-9C74-B37AA9BA7BD3}"/>
                </c:ext>
              </c:extLst>
            </c:dLbl>
            <c:dLbl>
              <c:idx val="9"/>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034B-48C3-9C74-B37AA9BA7BD3}"/>
                </c:ext>
              </c:extLst>
            </c:dLbl>
            <c:dLbl>
              <c:idx val="1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034B-48C3-9C74-B37AA9BA7BD3}"/>
                </c:ext>
              </c:extLst>
            </c:dLbl>
            <c:dLbl>
              <c:idx val="15"/>
              <c:layout>
                <c:manualLayout>
                  <c:x val="-3.427216579308751E-3"/>
                  <c:y val="-1.938925969363748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034B-48C3-9C74-B37AA9BA7BD3}"/>
                </c:ext>
              </c:extLst>
            </c:dLbl>
            <c:dLbl>
              <c:idx val="23"/>
              <c:layout>
                <c:manualLayout>
                  <c:x val="-1.3708866317234626E-2"/>
                  <c:y val="-3.877851938727503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034B-48C3-9C74-B37AA9BA7BD3}"/>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Planilha1!$A$2:$A$25</c:f>
              <c:strCache>
                <c:ptCount val="24"/>
                <c:pt idx="0">
                  <c:v>1T 2018</c:v>
                </c:pt>
                <c:pt idx="1">
                  <c:v>2T 2018</c:v>
                </c:pt>
                <c:pt idx="2">
                  <c:v>3T 2018</c:v>
                </c:pt>
                <c:pt idx="3">
                  <c:v>4T 2018</c:v>
                </c:pt>
                <c:pt idx="4">
                  <c:v>1T 2019</c:v>
                </c:pt>
                <c:pt idx="5">
                  <c:v>2T 2019</c:v>
                </c:pt>
                <c:pt idx="6">
                  <c:v>3T 2019</c:v>
                </c:pt>
                <c:pt idx="7">
                  <c:v>4T 2019</c:v>
                </c:pt>
                <c:pt idx="8">
                  <c:v>1T 2020</c:v>
                </c:pt>
                <c:pt idx="9">
                  <c:v>2T 2020</c:v>
                </c:pt>
                <c:pt idx="10">
                  <c:v>3T 2020</c:v>
                </c:pt>
                <c:pt idx="11">
                  <c:v>4T 2020</c:v>
                </c:pt>
                <c:pt idx="12">
                  <c:v>1T 2021</c:v>
                </c:pt>
                <c:pt idx="13">
                  <c:v>2T 2021</c:v>
                </c:pt>
                <c:pt idx="14">
                  <c:v>3T 2021</c:v>
                </c:pt>
                <c:pt idx="15">
                  <c:v>4T 2021</c:v>
                </c:pt>
                <c:pt idx="16">
                  <c:v>1T 2022</c:v>
                </c:pt>
                <c:pt idx="17">
                  <c:v>2T 2022</c:v>
                </c:pt>
                <c:pt idx="18">
                  <c:v>3T 2022</c:v>
                </c:pt>
                <c:pt idx="19">
                  <c:v>4T 2022</c:v>
                </c:pt>
                <c:pt idx="20">
                  <c:v>1T 2023</c:v>
                </c:pt>
                <c:pt idx="21">
                  <c:v>2T 2023</c:v>
                </c:pt>
                <c:pt idx="22">
                  <c:v>3T 2023</c:v>
                </c:pt>
                <c:pt idx="23">
                  <c:v>1T 2024</c:v>
                </c:pt>
              </c:strCache>
            </c:strRef>
          </c:cat>
          <c:val>
            <c:numRef>
              <c:f>Planilha1!$B$2:$B$25</c:f>
              <c:numCache>
                <c:formatCode>#,##0.0</c:formatCode>
                <c:ptCount val="24"/>
                <c:pt idx="0">
                  <c:v>100.787003</c:v>
                </c:pt>
                <c:pt idx="1">
                  <c:v>100.751999</c:v>
                </c:pt>
                <c:pt idx="2">
                  <c:v>101.308998</c:v>
                </c:pt>
                <c:pt idx="3">
                  <c:v>101.261002</c:v>
                </c:pt>
                <c:pt idx="4">
                  <c:v>103.810997</c:v>
                </c:pt>
                <c:pt idx="5">
                  <c:v>103.120003</c:v>
                </c:pt>
                <c:pt idx="6">
                  <c:v>102.75900300000001</c:v>
                </c:pt>
                <c:pt idx="7">
                  <c:v>103.80100299999999</c:v>
                </c:pt>
                <c:pt idx="8">
                  <c:v>106.283997</c:v>
                </c:pt>
                <c:pt idx="9">
                  <c:v>114.283997</c:v>
                </c:pt>
                <c:pt idx="10">
                  <c:v>110.35700199999999</c:v>
                </c:pt>
                <c:pt idx="11">
                  <c:v>112.167</c:v>
                </c:pt>
                <c:pt idx="12">
                  <c:v>111.085999</c:v>
                </c:pt>
                <c:pt idx="13">
                  <c:v>110.625</c:v>
                </c:pt>
                <c:pt idx="14">
                  <c:v>110.320999</c:v>
                </c:pt>
                <c:pt idx="15">
                  <c:v>109.59200300000001</c:v>
                </c:pt>
                <c:pt idx="16">
                  <c:v>107.789001</c:v>
                </c:pt>
                <c:pt idx="17">
                  <c:v>105.431999</c:v>
                </c:pt>
                <c:pt idx="18">
                  <c:v>105.792</c:v>
                </c:pt>
                <c:pt idx="19">
                  <c:v>104.72399900000001</c:v>
                </c:pt>
                <c:pt idx="20">
                  <c:v>105.38400300000001</c:v>
                </c:pt>
                <c:pt idx="21">
                  <c:v>106.057999</c:v>
                </c:pt>
                <c:pt idx="22">
                  <c:v>106.397003</c:v>
                </c:pt>
                <c:pt idx="23">
                  <c:v>106.616997</c:v>
                </c:pt>
              </c:numCache>
            </c:numRef>
          </c:val>
          <c:smooth val="1"/>
          <c:extLst>
            <c:ext xmlns:c16="http://schemas.microsoft.com/office/drawing/2014/chart" uri="{C3380CC4-5D6E-409C-BE32-E72D297353CC}">
              <c16:uniqueId val="{00000005-034B-48C3-9C74-B37AA9BA7BD3}"/>
            </c:ext>
          </c:extLst>
        </c:ser>
        <c:dLbls>
          <c:showLegendKey val="0"/>
          <c:showVal val="0"/>
          <c:showCatName val="0"/>
          <c:showSerName val="0"/>
          <c:showPercent val="0"/>
          <c:showBubbleSize val="0"/>
        </c:dLbls>
        <c:smooth val="0"/>
        <c:axId val="1113256096"/>
        <c:axId val="1113254656"/>
      </c:lineChart>
      <c:catAx>
        <c:axId val="1113256096"/>
        <c:scaling>
          <c:orientation val="minMax"/>
        </c:scaling>
        <c:delete val="0"/>
        <c:axPos val="b"/>
        <c:numFmt formatCode="General" sourceLinked="1"/>
        <c:majorTickMark val="none"/>
        <c:minorTickMark val="none"/>
        <c:tickLblPos val="nextTo"/>
        <c:spPr>
          <a:noFill/>
          <a:ln w="9525" cap="flat" cmpd="sng" algn="ctr">
            <a:solidFill>
              <a:srgbClr val="212121"/>
            </a:solidFill>
            <a:round/>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113254656"/>
        <c:crosses val="autoZero"/>
        <c:auto val="1"/>
        <c:lblAlgn val="ctr"/>
        <c:lblOffset val="100"/>
        <c:tickLblSkip val="5"/>
        <c:noMultiLvlLbl val="0"/>
      </c:catAx>
      <c:valAx>
        <c:axId val="1113254656"/>
        <c:scaling>
          <c:orientation val="minMax"/>
          <c:max val="115"/>
          <c:min val="95"/>
        </c:scaling>
        <c:delete val="0"/>
        <c:axPos val="l"/>
        <c:numFmt formatCode="#,##0.0" sourceLinked="1"/>
        <c:majorTickMark val="none"/>
        <c:minorTickMark val="none"/>
        <c:tickLblPos val="nextTo"/>
        <c:spPr>
          <a:noFill/>
          <a:ln>
            <a:solidFill>
              <a:srgbClr val="1A1A13"/>
            </a:solidFill>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113256096"/>
        <c:crosses val="autoZero"/>
        <c:crossBetween val="between"/>
        <c:majorUnit val="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17797933732148E-2"/>
          <c:y val="6.6383004994782169E-2"/>
          <c:w val="0.9099765307114388"/>
          <c:h val="0.84959989962638716"/>
        </c:manualLayout>
      </c:layout>
      <c:lineChart>
        <c:grouping val="standard"/>
        <c:varyColors val="0"/>
        <c:ser>
          <c:idx val="0"/>
          <c:order val="0"/>
          <c:tx>
            <c:strRef>
              <c:f>Sheet1!$B$1</c:f>
              <c:strCache>
                <c:ptCount val="1"/>
                <c:pt idx="0">
                  <c:v>DEBT/GDP</c:v>
                </c:pt>
              </c:strCache>
            </c:strRef>
          </c:tx>
          <c:spPr>
            <a:ln w="22225" cap="rnd">
              <a:solidFill>
                <a:srgbClr val="1A1A13"/>
              </a:solidFill>
              <a:round/>
            </a:ln>
            <a:effectLst/>
          </c:spPr>
          <c:marker>
            <c:symbol val="none"/>
          </c:marker>
          <c:dLbls>
            <c:dLbl>
              <c:idx val="3"/>
              <c:layout>
                <c:manualLayout>
                  <c:x val="-1.2663948903459107E-2"/>
                  <c:y val="4.58553791887125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F134-434D-A3A3-F89BF91BFD89}"/>
                </c:ext>
              </c:extLst>
            </c:dLbl>
            <c:dLbl>
              <c:idx val="11"/>
              <c:layout>
                <c:manualLayout>
                  <c:x val="-2.8610215065936681E-2"/>
                  <c:y val="-6.334069352442055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F134-434D-A3A3-F89BF91BFD89}"/>
                </c:ext>
              </c:extLst>
            </c:dLbl>
            <c:dLbl>
              <c:idx val="29"/>
              <c:layout>
                <c:manualLayout>
                  <c:x val="-3.8340837973732E-2"/>
                  <c:y val="4.391923231818244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F134-434D-A3A3-F89BF91BFD89}"/>
                </c:ext>
              </c:extLst>
            </c:dLbl>
            <c:dLbl>
              <c:idx val="37"/>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134-434D-A3A3-F89BF91BFD89}"/>
                </c:ext>
              </c:extLst>
            </c:dLbl>
            <c:dLbl>
              <c:idx val="45"/>
              <c:layout>
                <c:manualLayout>
                  <c:x val="-4.4730977636020665E-2"/>
                  <c:y val="4.58553791887125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F134-434D-A3A3-F89BF91BFD89}"/>
                </c:ext>
              </c:extLst>
            </c:dLbl>
            <c:dLbl>
              <c:idx val="51"/>
              <c:layout>
                <c:manualLayout>
                  <c:x val="-6.3901396622886662E-3"/>
                  <c:y val="-3.236928717243684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F134-434D-A3A3-F89BF91BFD89}"/>
                </c:ext>
              </c:extLst>
            </c:dLbl>
            <c:dLbl>
              <c:idx val="82"/>
              <c:layout>
                <c:manualLayout>
                  <c:x val="0"/>
                  <c:y val="-0.1234991423670669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F134-434D-A3A3-F89BF91BFD89}"/>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Sheet1!$A$2:$A$53</c:f>
              <c:numCache>
                <c:formatCode>m/d/yy</c:formatCode>
                <c:ptCount val="52"/>
                <c:pt idx="0">
                  <c:v>40544</c:v>
                </c:pt>
                <c:pt idx="1">
                  <c:v>40634</c:v>
                </c:pt>
                <c:pt idx="2">
                  <c:v>40725</c:v>
                </c:pt>
                <c:pt idx="3">
                  <c:v>40817</c:v>
                </c:pt>
                <c:pt idx="4">
                  <c:v>40909</c:v>
                </c:pt>
                <c:pt idx="5">
                  <c:v>41000</c:v>
                </c:pt>
                <c:pt idx="6">
                  <c:v>41091</c:v>
                </c:pt>
                <c:pt idx="7">
                  <c:v>41183</c:v>
                </c:pt>
                <c:pt idx="8">
                  <c:v>41275</c:v>
                </c:pt>
                <c:pt idx="9">
                  <c:v>41365</c:v>
                </c:pt>
                <c:pt idx="10">
                  <c:v>41456</c:v>
                </c:pt>
                <c:pt idx="11">
                  <c:v>41548</c:v>
                </c:pt>
                <c:pt idx="12">
                  <c:v>41640</c:v>
                </c:pt>
                <c:pt idx="13">
                  <c:v>41730</c:v>
                </c:pt>
                <c:pt idx="14">
                  <c:v>41821</c:v>
                </c:pt>
                <c:pt idx="15">
                  <c:v>41913</c:v>
                </c:pt>
                <c:pt idx="16">
                  <c:v>42005</c:v>
                </c:pt>
                <c:pt idx="17">
                  <c:v>42095</c:v>
                </c:pt>
                <c:pt idx="18">
                  <c:v>42186</c:v>
                </c:pt>
                <c:pt idx="19">
                  <c:v>42278</c:v>
                </c:pt>
                <c:pt idx="20">
                  <c:v>42370</c:v>
                </c:pt>
                <c:pt idx="21">
                  <c:v>42461</c:v>
                </c:pt>
                <c:pt idx="22">
                  <c:v>42552</c:v>
                </c:pt>
                <c:pt idx="23">
                  <c:v>42644</c:v>
                </c:pt>
                <c:pt idx="24">
                  <c:v>42736</c:v>
                </c:pt>
                <c:pt idx="25">
                  <c:v>42826</c:v>
                </c:pt>
                <c:pt idx="26">
                  <c:v>42917</c:v>
                </c:pt>
                <c:pt idx="27">
                  <c:v>43009</c:v>
                </c:pt>
                <c:pt idx="28">
                  <c:v>43101</c:v>
                </c:pt>
                <c:pt idx="29">
                  <c:v>43191</c:v>
                </c:pt>
                <c:pt idx="30">
                  <c:v>43282</c:v>
                </c:pt>
                <c:pt idx="31">
                  <c:v>43374</c:v>
                </c:pt>
                <c:pt idx="32">
                  <c:v>43466</c:v>
                </c:pt>
                <c:pt idx="33">
                  <c:v>43556</c:v>
                </c:pt>
                <c:pt idx="34">
                  <c:v>43647</c:v>
                </c:pt>
                <c:pt idx="35">
                  <c:v>43739</c:v>
                </c:pt>
                <c:pt idx="36">
                  <c:v>43831</c:v>
                </c:pt>
                <c:pt idx="37">
                  <c:v>43922</c:v>
                </c:pt>
                <c:pt idx="38">
                  <c:v>44013</c:v>
                </c:pt>
                <c:pt idx="39">
                  <c:v>44105</c:v>
                </c:pt>
                <c:pt idx="40">
                  <c:v>44197</c:v>
                </c:pt>
                <c:pt idx="41">
                  <c:v>44287</c:v>
                </c:pt>
                <c:pt idx="42">
                  <c:v>44378</c:v>
                </c:pt>
                <c:pt idx="43">
                  <c:v>44470</c:v>
                </c:pt>
                <c:pt idx="44">
                  <c:v>44562</c:v>
                </c:pt>
                <c:pt idx="45">
                  <c:v>44652</c:v>
                </c:pt>
                <c:pt idx="46">
                  <c:v>44743</c:v>
                </c:pt>
                <c:pt idx="47">
                  <c:v>44835</c:v>
                </c:pt>
                <c:pt idx="48">
                  <c:v>44927</c:v>
                </c:pt>
                <c:pt idx="49">
                  <c:v>45017</c:v>
                </c:pt>
                <c:pt idx="50">
                  <c:v>45108</c:v>
                </c:pt>
                <c:pt idx="51">
                  <c:v>45200</c:v>
                </c:pt>
              </c:numCache>
            </c:numRef>
          </c:cat>
          <c:val>
            <c:numRef>
              <c:f>Sheet1!$B$2:$B$53</c:f>
              <c:numCache>
                <c:formatCode>General</c:formatCode>
                <c:ptCount val="52"/>
                <c:pt idx="0">
                  <c:v>62.90334</c:v>
                </c:pt>
                <c:pt idx="1">
                  <c:v>62.65052</c:v>
                </c:pt>
                <c:pt idx="2">
                  <c:v>64.751059999999995</c:v>
                </c:pt>
                <c:pt idx="3">
                  <c:v>65.978610000000003</c:v>
                </c:pt>
                <c:pt idx="4">
                  <c:v>67.686390000000003</c:v>
                </c:pt>
                <c:pt idx="5">
                  <c:v>68.168930000000003</c:v>
                </c:pt>
                <c:pt idx="6">
                  <c:v>69.085250000000002</c:v>
                </c:pt>
                <c:pt idx="7">
                  <c:v>70.561899999999994</c:v>
                </c:pt>
                <c:pt idx="8">
                  <c:v>71.61412</c:v>
                </c:pt>
                <c:pt idx="9">
                  <c:v>71.174580000000006</c:v>
                </c:pt>
                <c:pt idx="10">
                  <c:v>70.668229999999994</c:v>
                </c:pt>
                <c:pt idx="11">
                  <c:v>71.865870000000001</c:v>
                </c:pt>
                <c:pt idx="12">
                  <c:v>73.516649999999998</c:v>
                </c:pt>
                <c:pt idx="13">
                  <c:v>71.764219999999995</c:v>
                </c:pt>
                <c:pt idx="14">
                  <c:v>71.80771</c:v>
                </c:pt>
                <c:pt idx="15">
                  <c:v>72.709689999999995</c:v>
                </c:pt>
                <c:pt idx="16">
                  <c:v>72.467470000000006</c:v>
                </c:pt>
                <c:pt idx="17">
                  <c:v>71.527299999999997</c:v>
                </c:pt>
                <c:pt idx="18">
                  <c:v>71.318460000000002</c:v>
                </c:pt>
                <c:pt idx="19">
                  <c:v>74.313890000000001</c:v>
                </c:pt>
                <c:pt idx="20">
                  <c:v>75.190610000000007</c:v>
                </c:pt>
                <c:pt idx="21">
                  <c:v>74.484449999999995</c:v>
                </c:pt>
                <c:pt idx="22">
                  <c:v>75.043779999999998</c:v>
                </c:pt>
                <c:pt idx="23">
                  <c:v>75.640630000000002</c:v>
                </c:pt>
                <c:pt idx="24">
                  <c:v>74.555989999999994</c:v>
                </c:pt>
                <c:pt idx="25">
                  <c:v>73.92953</c:v>
                </c:pt>
                <c:pt idx="26">
                  <c:v>74.555059999999997</c:v>
                </c:pt>
                <c:pt idx="27">
                  <c:v>73.978340000000003</c:v>
                </c:pt>
                <c:pt idx="28">
                  <c:v>75.936449999999994</c:v>
                </c:pt>
                <c:pt idx="29">
                  <c:v>75.232569999999996</c:v>
                </c:pt>
                <c:pt idx="30">
                  <c:v>75.864279999999994</c:v>
                </c:pt>
                <c:pt idx="31">
                  <c:v>77.066850000000002</c:v>
                </c:pt>
                <c:pt idx="32">
                  <c:v>76.875230000000002</c:v>
                </c:pt>
                <c:pt idx="33">
                  <c:v>75.776899999999998</c:v>
                </c:pt>
                <c:pt idx="34">
                  <c:v>77.559510000000003</c:v>
                </c:pt>
                <c:pt idx="35">
                  <c:v>78.472679999999997</c:v>
                </c:pt>
                <c:pt idx="36">
                  <c:v>79.371470000000002</c:v>
                </c:pt>
                <c:pt idx="37">
                  <c:v>103.19001</c:v>
                </c:pt>
                <c:pt idx="38">
                  <c:v>97.182079999999999</c:v>
                </c:pt>
                <c:pt idx="39">
                  <c:v>98.306039999999996</c:v>
                </c:pt>
                <c:pt idx="40">
                  <c:v>97.374700000000004</c:v>
                </c:pt>
                <c:pt idx="41">
                  <c:v>95.969369999999998</c:v>
                </c:pt>
                <c:pt idx="42">
                  <c:v>93.608230000000006</c:v>
                </c:pt>
                <c:pt idx="43">
                  <c:v>93.971620000000001</c:v>
                </c:pt>
                <c:pt idx="44">
                  <c:v>95.501890000000003</c:v>
                </c:pt>
                <c:pt idx="45">
                  <c:v>93.694119999999998</c:v>
                </c:pt>
                <c:pt idx="46">
                  <c:v>93.558539999999994</c:v>
                </c:pt>
                <c:pt idx="47">
                  <c:v>92.922089999999997</c:v>
                </c:pt>
                <c:pt idx="48">
                  <c:v>92.172719999999998</c:v>
                </c:pt>
                <c:pt idx="49">
                  <c:v>94.15831</c:v>
                </c:pt>
                <c:pt idx="50">
                  <c:v>95.434179999999998</c:v>
                </c:pt>
                <c:pt idx="51">
                  <c:v>96.477320000000006</c:v>
                </c:pt>
              </c:numCache>
            </c:numRef>
          </c:val>
          <c:smooth val="0"/>
          <c:extLst>
            <c:ext xmlns:c16="http://schemas.microsoft.com/office/drawing/2014/chart" uri="{C3380CC4-5D6E-409C-BE32-E72D297353CC}">
              <c16:uniqueId val="{00000007-F134-434D-A3A3-F89BF91BFD89}"/>
            </c:ext>
          </c:extLst>
        </c:ser>
        <c:dLbls>
          <c:showLegendKey val="0"/>
          <c:showVal val="0"/>
          <c:showCatName val="0"/>
          <c:showSerName val="0"/>
          <c:showPercent val="0"/>
          <c:showBubbleSize val="0"/>
        </c:dLbls>
        <c:smooth val="0"/>
        <c:axId val="364139152"/>
        <c:axId val="364440752"/>
      </c:lineChart>
      <c:dateAx>
        <c:axId val="364139152"/>
        <c:scaling>
          <c:orientation val="minMax"/>
        </c:scaling>
        <c:delete val="0"/>
        <c:axPos val="b"/>
        <c:numFmt formatCode="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364440752"/>
        <c:crosses val="autoZero"/>
        <c:auto val="1"/>
        <c:lblOffset val="100"/>
        <c:baseTimeUnit val="months"/>
        <c:majorUnit val="3"/>
        <c:majorTimeUnit val="years"/>
      </c:dateAx>
      <c:valAx>
        <c:axId val="364440752"/>
        <c:scaling>
          <c:orientation val="minMax"/>
          <c:max val="120"/>
          <c:min val="5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364139152"/>
        <c:crosses val="autoZero"/>
        <c:crossBetween val="between"/>
        <c:majorUnit val="1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411067128535462E-2"/>
          <c:y val="6.325288407792487E-2"/>
          <c:w val="0.920588890600052"/>
          <c:h val="0.84656400070633187"/>
        </c:manualLayout>
      </c:layout>
      <c:barChart>
        <c:barDir val="col"/>
        <c:grouping val="clustered"/>
        <c:varyColors val="0"/>
        <c:ser>
          <c:idx val="0"/>
          <c:order val="0"/>
          <c:tx>
            <c:strRef>
              <c:f>Sheet1!$B$1</c:f>
              <c:strCache>
                <c:ptCount val="1"/>
                <c:pt idx="0">
                  <c:v>Resultado Primário</c:v>
                </c:pt>
              </c:strCache>
            </c:strRef>
          </c:tx>
          <c:spPr>
            <a:solidFill>
              <a:srgbClr val="FFCE00"/>
            </a:solidFill>
            <a:ln w="12700">
              <a:solidFill>
                <a:srgbClr val="1A1A13"/>
              </a:solidFill>
            </a:ln>
            <a:effectLst/>
          </c:spPr>
          <c:invertIfNegative val="0"/>
          <c:dLbls>
            <c:dLbl>
              <c:idx val="9"/>
              <c:layout>
                <c:manualLayout>
                  <c:x val="3.0333725920216568E-3"/>
                  <c:y val="6.4140367855720394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3C8-7C40-805B-C01F5C905DBA}"/>
                </c:ext>
              </c:extLst>
            </c:dLbl>
            <c:dLbl>
              <c:idx val="12"/>
              <c:numFmt formatCode="#,##0.0" sourceLinked="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6="http://schemas.microsoft.com/office/drawing/2014/chart" uri="{C3380CC4-5D6E-409C-BE32-E72D297353CC}">
                  <c16:uniqueId val="{00000001-D3C8-7C40-805B-C01F5C905DBA}"/>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Sheet1!$A$2:$A$14</c:f>
              <c:numCache>
                <c:formatCode>m/d/yy</c:formatCode>
                <c:ptCount val="13"/>
                <c:pt idx="0">
                  <c:v>40544</c:v>
                </c:pt>
                <c:pt idx="1">
                  <c:v>40909</c:v>
                </c:pt>
                <c:pt idx="2">
                  <c:v>41275</c:v>
                </c:pt>
                <c:pt idx="3">
                  <c:v>41640</c:v>
                </c:pt>
                <c:pt idx="4">
                  <c:v>42005</c:v>
                </c:pt>
                <c:pt idx="5">
                  <c:v>42370</c:v>
                </c:pt>
                <c:pt idx="6">
                  <c:v>42736</c:v>
                </c:pt>
                <c:pt idx="7">
                  <c:v>43101</c:v>
                </c:pt>
                <c:pt idx="8">
                  <c:v>43466</c:v>
                </c:pt>
                <c:pt idx="9">
                  <c:v>43831</c:v>
                </c:pt>
                <c:pt idx="10">
                  <c:v>44197</c:v>
                </c:pt>
                <c:pt idx="11">
                  <c:v>44562</c:v>
                </c:pt>
                <c:pt idx="12">
                  <c:v>44927</c:v>
                </c:pt>
              </c:numCache>
            </c:numRef>
          </c:cat>
          <c:val>
            <c:numRef>
              <c:f>Sheet1!$B$2:$B$14</c:f>
              <c:numCache>
                <c:formatCode>General</c:formatCode>
                <c:ptCount val="13"/>
                <c:pt idx="0">
                  <c:v>8.3309099999999994</c:v>
                </c:pt>
                <c:pt idx="1">
                  <c:v>6.6234500000000001</c:v>
                </c:pt>
                <c:pt idx="2">
                  <c:v>4.0269399999999997</c:v>
                </c:pt>
                <c:pt idx="3">
                  <c:v>2.7532299999999998</c:v>
                </c:pt>
                <c:pt idx="4">
                  <c:v>2.41574</c:v>
                </c:pt>
                <c:pt idx="5">
                  <c:v>3.1090300000000002</c:v>
                </c:pt>
                <c:pt idx="6">
                  <c:v>3.3930600000000002</c:v>
                </c:pt>
                <c:pt idx="7">
                  <c:v>3.7718799999999999</c:v>
                </c:pt>
                <c:pt idx="8">
                  <c:v>4.5703199999999997</c:v>
                </c:pt>
                <c:pt idx="9">
                  <c:v>14.69054</c:v>
                </c:pt>
                <c:pt idx="10">
                  <c:v>11.762969999999999</c:v>
                </c:pt>
                <c:pt idx="11">
                  <c:v>5.3429000000000002</c:v>
                </c:pt>
                <c:pt idx="12">
                  <c:v>6.1965300000000001</c:v>
                </c:pt>
              </c:numCache>
            </c:numRef>
          </c:val>
          <c:extLst>
            <c:ext xmlns:c16="http://schemas.microsoft.com/office/drawing/2014/chart" uri="{C3380CC4-5D6E-409C-BE32-E72D297353CC}">
              <c16:uniqueId val="{00000002-D3C8-7C40-805B-C01F5C905DBA}"/>
            </c:ext>
          </c:extLst>
        </c:ser>
        <c:dLbls>
          <c:showLegendKey val="0"/>
          <c:showVal val="0"/>
          <c:showCatName val="0"/>
          <c:showSerName val="0"/>
          <c:showPercent val="0"/>
          <c:showBubbleSize val="0"/>
        </c:dLbls>
        <c:gapWidth val="219"/>
        <c:overlap val="-50"/>
        <c:axId val="1718406943"/>
        <c:axId val="1718567023"/>
      </c:barChart>
      <c:dateAx>
        <c:axId val="1718406943"/>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718567023"/>
        <c:crosses val="autoZero"/>
        <c:auto val="1"/>
        <c:lblOffset val="100"/>
        <c:baseTimeUnit val="years"/>
        <c:majorUnit val="3"/>
        <c:majorTimeUnit val="years"/>
      </c:dateAx>
      <c:valAx>
        <c:axId val="1718567023"/>
        <c:scaling>
          <c:orientation val="minMax"/>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718406943"/>
        <c:crosses val="autoZero"/>
        <c:crossBetween val="between"/>
        <c:majorUnit val="5"/>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7748490260163913E-2"/>
          <c:y val="6.5269380581496284E-2"/>
          <c:w val="0.9275096168534489"/>
          <c:h val="0.74548894920417108"/>
        </c:manualLayout>
      </c:layout>
      <c:lineChart>
        <c:grouping val="standard"/>
        <c:varyColors val="0"/>
        <c:ser>
          <c:idx val="0"/>
          <c:order val="0"/>
          <c:tx>
            <c:strRef>
              <c:f>Sheet1!$B$1</c:f>
              <c:strCache>
                <c:ptCount val="1"/>
                <c:pt idx="0">
                  <c:v>Selic</c:v>
                </c:pt>
              </c:strCache>
            </c:strRef>
          </c:tx>
          <c:spPr>
            <a:ln w="22225" cap="rnd">
              <a:solidFill>
                <a:schemeClr val="tx1"/>
              </a:solidFill>
              <a:round/>
            </a:ln>
            <a:effectLst/>
          </c:spPr>
          <c:marker>
            <c:symbol val="none"/>
          </c:marker>
          <c:dLbls>
            <c:dLbl>
              <c:idx val="150"/>
              <c:layout>
                <c:manualLayout>
                  <c:x val="-1.5203342915828774E-2"/>
                  <c:y val="-5.801663067275315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F3A3-4C9F-A43E-4F1FC9507A58}"/>
                </c:ext>
              </c:extLst>
            </c:dLbl>
            <c:dLbl>
              <c:idx val="524"/>
              <c:layout>
                <c:manualLayout>
                  <c:x val="-8.6620284054121602E-2"/>
                  <c:y val="4.58553791887125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F3A3-4C9F-A43E-4F1FC9507A58}"/>
                </c:ext>
              </c:extLst>
            </c:dLbl>
            <c:dLbl>
              <c:idx val="1311"/>
              <c:layout>
                <c:manualLayout>
                  <c:x val="-7.9639507618736283E-2"/>
                  <c:y val="-5.821411212487334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F3A3-4C9F-A43E-4F1FC9507A58}"/>
                </c:ext>
              </c:extLst>
            </c:dLbl>
            <c:dLbl>
              <c:idx val="1834"/>
              <c:layout>
                <c:manualLayout>
                  <c:x val="-5.3184513384490352E-2"/>
                  <c:y val="-4.15931341915593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3A3-4C9F-A43E-4F1FC9507A58}"/>
                </c:ext>
              </c:extLst>
            </c:dLbl>
            <c:dLbl>
              <c:idx val="3040"/>
              <c:layout>
                <c:manualLayout>
                  <c:x val="-3.7122978880337942E-2"/>
                  <c:y val="-3.174603174603181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F3A3-4C9F-A43E-4F1FC9507A58}"/>
                </c:ext>
              </c:extLst>
            </c:dLbl>
            <c:dLbl>
              <c:idx val="4405"/>
              <c:layout>
                <c:manualLayout>
                  <c:x val="-5.8778049893868339E-2"/>
                  <c:y val="-3.880070546737213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F3A3-4C9F-A43E-4F1FC9507A58}"/>
                </c:ext>
              </c:extLst>
            </c:dLbl>
            <c:dLbl>
              <c:idx val="4828"/>
              <c:layout>
                <c:manualLayout>
                  <c:x val="-3.0935815733615993E-3"/>
                  <c:y val="2.821869488536148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F3A3-4C9F-A43E-4F1FC9507A58}"/>
                </c:ext>
              </c:extLst>
            </c:dLbl>
            <c:dLbl>
              <c:idx val="5027"/>
              <c:layout>
                <c:manualLayout>
                  <c:x val="-3.814063885069565E-2"/>
                  <c:y val="-0.1397566161407597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F3A3-4C9F-A43E-4F1FC9507A58}"/>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Sheet1!$A$2:$A$4840</c:f>
              <c:numCache>
                <c:formatCode>m/d/yy</c:formatCode>
                <c:ptCount val="4839"/>
                <c:pt idx="0">
                  <c:v>40544</c:v>
                </c:pt>
                <c:pt idx="1">
                  <c:v>40545</c:v>
                </c:pt>
                <c:pt idx="2">
                  <c:v>40546</c:v>
                </c:pt>
                <c:pt idx="3">
                  <c:v>40547</c:v>
                </c:pt>
                <c:pt idx="4">
                  <c:v>40548</c:v>
                </c:pt>
                <c:pt idx="5">
                  <c:v>40549</c:v>
                </c:pt>
                <c:pt idx="6">
                  <c:v>40550</c:v>
                </c:pt>
                <c:pt idx="7">
                  <c:v>40551</c:v>
                </c:pt>
                <c:pt idx="8">
                  <c:v>40552</c:v>
                </c:pt>
                <c:pt idx="9">
                  <c:v>40553</c:v>
                </c:pt>
                <c:pt idx="10">
                  <c:v>40554</c:v>
                </c:pt>
                <c:pt idx="11">
                  <c:v>40555</c:v>
                </c:pt>
                <c:pt idx="12">
                  <c:v>40556</c:v>
                </c:pt>
                <c:pt idx="13">
                  <c:v>40557</c:v>
                </c:pt>
                <c:pt idx="14">
                  <c:v>40558</c:v>
                </c:pt>
                <c:pt idx="15">
                  <c:v>40559</c:v>
                </c:pt>
                <c:pt idx="16">
                  <c:v>40560</c:v>
                </c:pt>
                <c:pt idx="17">
                  <c:v>40561</c:v>
                </c:pt>
                <c:pt idx="18">
                  <c:v>40562</c:v>
                </c:pt>
                <c:pt idx="19">
                  <c:v>40563</c:v>
                </c:pt>
                <c:pt idx="20">
                  <c:v>40564</c:v>
                </c:pt>
                <c:pt idx="21">
                  <c:v>40565</c:v>
                </c:pt>
                <c:pt idx="22">
                  <c:v>40566</c:v>
                </c:pt>
                <c:pt idx="23">
                  <c:v>40567</c:v>
                </c:pt>
                <c:pt idx="24">
                  <c:v>40568</c:v>
                </c:pt>
                <c:pt idx="25">
                  <c:v>40569</c:v>
                </c:pt>
                <c:pt idx="26">
                  <c:v>40570</c:v>
                </c:pt>
                <c:pt idx="27">
                  <c:v>40571</c:v>
                </c:pt>
                <c:pt idx="28">
                  <c:v>40572</c:v>
                </c:pt>
                <c:pt idx="29">
                  <c:v>40573</c:v>
                </c:pt>
                <c:pt idx="30">
                  <c:v>40574</c:v>
                </c:pt>
                <c:pt idx="31">
                  <c:v>40575</c:v>
                </c:pt>
                <c:pt idx="32">
                  <c:v>40576</c:v>
                </c:pt>
                <c:pt idx="33">
                  <c:v>40577</c:v>
                </c:pt>
                <c:pt idx="34">
                  <c:v>40578</c:v>
                </c:pt>
                <c:pt idx="35">
                  <c:v>40579</c:v>
                </c:pt>
                <c:pt idx="36">
                  <c:v>40580</c:v>
                </c:pt>
                <c:pt idx="37">
                  <c:v>40581</c:v>
                </c:pt>
                <c:pt idx="38">
                  <c:v>40582</c:v>
                </c:pt>
                <c:pt idx="39">
                  <c:v>40583</c:v>
                </c:pt>
                <c:pt idx="40">
                  <c:v>40584</c:v>
                </c:pt>
                <c:pt idx="41">
                  <c:v>40585</c:v>
                </c:pt>
                <c:pt idx="42">
                  <c:v>40586</c:v>
                </c:pt>
                <c:pt idx="43">
                  <c:v>40587</c:v>
                </c:pt>
                <c:pt idx="44">
                  <c:v>40588</c:v>
                </c:pt>
                <c:pt idx="45">
                  <c:v>40589</c:v>
                </c:pt>
                <c:pt idx="46">
                  <c:v>40590</c:v>
                </c:pt>
                <c:pt idx="47">
                  <c:v>40591</c:v>
                </c:pt>
                <c:pt idx="48">
                  <c:v>40592</c:v>
                </c:pt>
                <c:pt idx="49">
                  <c:v>40593</c:v>
                </c:pt>
                <c:pt idx="50">
                  <c:v>40594</c:v>
                </c:pt>
                <c:pt idx="51">
                  <c:v>40595</c:v>
                </c:pt>
                <c:pt idx="52">
                  <c:v>40596</c:v>
                </c:pt>
                <c:pt idx="53">
                  <c:v>40597</c:v>
                </c:pt>
                <c:pt idx="54">
                  <c:v>40598</c:v>
                </c:pt>
                <c:pt idx="55">
                  <c:v>40599</c:v>
                </c:pt>
                <c:pt idx="56">
                  <c:v>40600</c:v>
                </c:pt>
                <c:pt idx="57">
                  <c:v>40601</c:v>
                </c:pt>
                <c:pt idx="58">
                  <c:v>40602</c:v>
                </c:pt>
                <c:pt idx="59">
                  <c:v>40603</c:v>
                </c:pt>
                <c:pt idx="60">
                  <c:v>40604</c:v>
                </c:pt>
                <c:pt idx="61">
                  <c:v>40605</c:v>
                </c:pt>
                <c:pt idx="62">
                  <c:v>40606</c:v>
                </c:pt>
                <c:pt idx="63">
                  <c:v>40607</c:v>
                </c:pt>
                <c:pt idx="64">
                  <c:v>40608</c:v>
                </c:pt>
                <c:pt idx="65">
                  <c:v>40609</c:v>
                </c:pt>
                <c:pt idx="66">
                  <c:v>40610</c:v>
                </c:pt>
                <c:pt idx="67">
                  <c:v>40611</c:v>
                </c:pt>
                <c:pt idx="68">
                  <c:v>40612</c:v>
                </c:pt>
                <c:pt idx="69">
                  <c:v>40613</c:v>
                </c:pt>
                <c:pt idx="70">
                  <c:v>40614</c:v>
                </c:pt>
                <c:pt idx="71">
                  <c:v>40615</c:v>
                </c:pt>
                <c:pt idx="72">
                  <c:v>40616</c:v>
                </c:pt>
                <c:pt idx="73">
                  <c:v>40617</c:v>
                </c:pt>
                <c:pt idx="74">
                  <c:v>40618</c:v>
                </c:pt>
                <c:pt idx="75">
                  <c:v>40619</c:v>
                </c:pt>
                <c:pt idx="76">
                  <c:v>40620</c:v>
                </c:pt>
                <c:pt idx="77">
                  <c:v>40621</c:v>
                </c:pt>
                <c:pt idx="78">
                  <c:v>40622</c:v>
                </c:pt>
                <c:pt idx="79">
                  <c:v>40623</c:v>
                </c:pt>
                <c:pt idx="80">
                  <c:v>40624</c:v>
                </c:pt>
                <c:pt idx="81">
                  <c:v>40625</c:v>
                </c:pt>
                <c:pt idx="82">
                  <c:v>40626</c:v>
                </c:pt>
                <c:pt idx="83">
                  <c:v>40627</c:v>
                </c:pt>
                <c:pt idx="84">
                  <c:v>40628</c:v>
                </c:pt>
                <c:pt idx="85">
                  <c:v>40629</c:v>
                </c:pt>
                <c:pt idx="86">
                  <c:v>40630</c:v>
                </c:pt>
                <c:pt idx="87">
                  <c:v>40631</c:v>
                </c:pt>
                <c:pt idx="88">
                  <c:v>40632</c:v>
                </c:pt>
                <c:pt idx="89">
                  <c:v>40633</c:v>
                </c:pt>
                <c:pt idx="90">
                  <c:v>40634</c:v>
                </c:pt>
                <c:pt idx="91">
                  <c:v>40635</c:v>
                </c:pt>
                <c:pt idx="92">
                  <c:v>40636</c:v>
                </c:pt>
                <c:pt idx="93">
                  <c:v>40637</c:v>
                </c:pt>
                <c:pt idx="94">
                  <c:v>40638</c:v>
                </c:pt>
                <c:pt idx="95">
                  <c:v>40639</c:v>
                </c:pt>
                <c:pt idx="96">
                  <c:v>40640</c:v>
                </c:pt>
                <c:pt idx="97">
                  <c:v>40641</c:v>
                </c:pt>
                <c:pt idx="98">
                  <c:v>40642</c:v>
                </c:pt>
                <c:pt idx="99">
                  <c:v>40643</c:v>
                </c:pt>
                <c:pt idx="100">
                  <c:v>40644</c:v>
                </c:pt>
                <c:pt idx="101">
                  <c:v>40645</c:v>
                </c:pt>
                <c:pt idx="102">
                  <c:v>40646</c:v>
                </c:pt>
                <c:pt idx="103">
                  <c:v>40647</c:v>
                </c:pt>
                <c:pt idx="104">
                  <c:v>40648</c:v>
                </c:pt>
                <c:pt idx="105">
                  <c:v>40649</c:v>
                </c:pt>
                <c:pt idx="106">
                  <c:v>40650</c:v>
                </c:pt>
                <c:pt idx="107">
                  <c:v>40651</c:v>
                </c:pt>
                <c:pt idx="108">
                  <c:v>40652</c:v>
                </c:pt>
                <c:pt idx="109">
                  <c:v>40653</c:v>
                </c:pt>
                <c:pt idx="110">
                  <c:v>40654</c:v>
                </c:pt>
                <c:pt idx="111">
                  <c:v>40655</c:v>
                </c:pt>
                <c:pt idx="112">
                  <c:v>40656</c:v>
                </c:pt>
                <c:pt idx="113">
                  <c:v>40657</c:v>
                </c:pt>
                <c:pt idx="114">
                  <c:v>40658</c:v>
                </c:pt>
                <c:pt idx="115">
                  <c:v>40659</c:v>
                </c:pt>
                <c:pt idx="116">
                  <c:v>40660</c:v>
                </c:pt>
                <c:pt idx="117">
                  <c:v>40661</c:v>
                </c:pt>
                <c:pt idx="118">
                  <c:v>40662</c:v>
                </c:pt>
                <c:pt idx="119">
                  <c:v>40663</c:v>
                </c:pt>
                <c:pt idx="120">
                  <c:v>40664</c:v>
                </c:pt>
                <c:pt idx="121">
                  <c:v>40665</c:v>
                </c:pt>
                <c:pt idx="122">
                  <c:v>40666</c:v>
                </c:pt>
                <c:pt idx="123">
                  <c:v>40667</c:v>
                </c:pt>
                <c:pt idx="124">
                  <c:v>40668</c:v>
                </c:pt>
                <c:pt idx="125">
                  <c:v>40669</c:v>
                </c:pt>
                <c:pt idx="126">
                  <c:v>40670</c:v>
                </c:pt>
                <c:pt idx="127">
                  <c:v>40671</c:v>
                </c:pt>
                <c:pt idx="128">
                  <c:v>40672</c:v>
                </c:pt>
                <c:pt idx="129">
                  <c:v>40673</c:v>
                </c:pt>
                <c:pt idx="130">
                  <c:v>40674</c:v>
                </c:pt>
                <c:pt idx="131">
                  <c:v>40675</c:v>
                </c:pt>
                <c:pt idx="132">
                  <c:v>40676</c:v>
                </c:pt>
                <c:pt idx="133">
                  <c:v>40677</c:v>
                </c:pt>
                <c:pt idx="134">
                  <c:v>40678</c:v>
                </c:pt>
                <c:pt idx="135">
                  <c:v>40679</c:v>
                </c:pt>
                <c:pt idx="136">
                  <c:v>40680</c:v>
                </c:pt>
                <c:pt idx="137">
                  <c:v>40681</c:v>
                </c:pt>
                <c:pt idx="138">
                  <c:v>40682</c:v>
                </c:pt>
                <c:pt idx="139">
                  <c:v>40683</c:v>
                </c:pt>
                <c:pt idx="140">
                  <c:v>40684</c:v>
                </c:pt>
                <c:pt idx="141">
                  <c:v>40685</c:v>
                </c:pt>
                <c:pt idx="142">
                  <c:v>40686</c:v>
                </c:pt>
                <c:pt idx="143">
                  <c:v>40687</c:v>
                </c:pt>
                <c:pt idx="144">
                  <c:v>40688</c:v>
                </c:pt>
                <c:pt idx="145">
                  <c:v>40689</c:v>
                </c:pt>
                <c:pt idx="146">
                  <c:v>40690</c:v>
                </c:pt>
                <c:pt idx="147">
                  <c:v>40691</c:v>
                </c:pt>
                <c:pt idx="148">
                  <c:v>40692</c:v>
                </c:pt>
                <c:pt idx="149">
                  <c:v>40693</c:v>
                </c:pt>
                <c:pt idx="150">
                  <c:v>40694</c:v>
                </c:pt>
                <c:pt idx="151">
                  <c:v>40695</c:v>
                </c:pt>
                <c:pt idx="152">
                  <c:v>40696</c:v>
                </c:pt>
                <c:pt idx="153">
                  <c:v>40697</c:v>
                </c:pt>
                <c:pt idx="154">
                  <c:v>40698</c:v>
                </c:pt>
                <c:pt idx="155">
                  <c:v>40699</c:v>
                </c:pt>
                <c:pt idx="156">
                  <c:v>40700</c:v>
                </c:pt>
                <c:pt idx="157">
                  <c:v>40701</c:v>
                </c:pt>
                <c:pt idx="158">
                  <c:v>40702</c:v>
                </c:pt>
                <c:pt idx="159">
                  <c:v>40703</c:v>
                </c:pt>
                <c:pt idx="160">
                  <c:v>40704</c:v>
                </c:pt>
                <c:pt idx="161">
                  <c:v>40705</c:v>
                </c:pt>
                <c:pt idx="162">
                  <c:v>40706</c:v>
                </c:pt>
                <c:pt idx="163">
                  <c:v>40707</c:v>
                </c:pt>
                <c:pt idx="164">
                  <c:v>40708</c:v>
                </c:pt>
                <c:pt idx="165">
                  <c:v>40709</c:v>
                </c:pt>
                <c:pt idx="166">
                  <c:v>40710</c:v>
                </c:pt>
                <c:pt idx="167">
                  <c:v>40711</c:v>
                </c:pt>
                <c:pt idx="168">
                  <c:v>40712</c:v>
                </c:pt>
                <c:pt idx="169">
                  <c:v>40713</c:v>
                </c:pt>
                <c:pt idx="170">
                  <c:v>40714</c:v>
                </c:pt>
                <c:pt idx="171">
                  <c:v>40715</c:v>
                </c:pt>
                <c:pt idx="172">
                  <c:v>40716</c:v>
                </c:pt>
                <c:pt idx="173">
                  <c:v>40717</c:v>
                </c:pt>
                <c:pt idx="174">
                  <c:v>40718</c:v>
                </c:pt>
                <c:pt idx="175">
                  <c:v>40719</c:v>
                </c:pt>
                <c:pt idx="176">
                  <c:v>40720</c:v>
                </c:pt>
                <c:pt idx="177">
                  <c:v>40721</c:v>
                </c:pt>
                <c:pt idx="178">
                  <c:v>40722</c:v>
                </c:pt>
                <c:pt idx="179">
                  <c:v>40723</c:v>
                </c:pt>
                <c:pt idx="180">
                  <c:v>40724</c:v>
                </c:pt>
                <c:pt idx="181">
                  <c:v>40725</c:v>
                </c:pt>
                <c:pt idx="182">
                  <c:v>40726</c:v>
                </c:pt>
                <c:pt idx="183">
                  <c:v>40727</c:v>
                </c:pt>
                <c:pt idx="184">
                  <c:v>40728</c:v>
                </c:pt>
                <c:pt idx="185">
                  <c:v>40729</c:v>
                </c:pt>
                <c:pt idx="186">
                  <c:v>40730</c:v>
                </c:pt>
                <c:pt idx="187">
                  <c:v>40731</c:v>
                </c:pt>
                <c:pt idx="188">
                  <c:v>40732</c:v>
                </c:pt>
                <c:pt idx="189">
                  <c:v>40733</c:v>
                </c:pt>
                <c:pt idx="190">
                  <c:v>40734</c:v>
                </c:pt>
                <c:pt idx="191">
                  <c:v>40735</c:v>
                </c:pt>
                <c:pt idx="192">
                  <c:v>40736</c:v>
                </c:pt>
                <c:pt idx="193">
                  <c:v>40737</c:v>
                </c:pt>
                <c:pt idx="194">
                  <c:v>40738</c:v>
                </c:pt>
                <c:pt idx="195">
                  <c:v>40739</c:v>
                </c:pt>
                <c:pt idx="196">
                  <c:v>40740</c:v>
                </c:pt>
                <c:pt idx="197">
                  <c:v>40741</c:v>
                </c:pt>
                <c:pt idx="198">
                  <c:v>40742</c:v>
                </c:pt>
                <c:pt idx="199">
                  <c:v>40743</c:v>
                </c:pt>
                <c:pt idx="200">
                  <c:v>40744</c:v>
                </c:pt>
                <c:pt idx="201">
                  <c:v>40745</c:v>
                </c:pt>
                <c:pt idx="202">
                  <c:v>40746</c:v>
                </c:pt>
                <c:pt idx="203">
                  <c:v>40747</c:v>
                </c:pt>
                <c:pt idx="204">
                  <c:v>40748</c:v>
                </c:pt>
                <c:pt idx="205">
                  <c:v>40749</c:v>
                </c:pt>
                <c:pt idx="206">
                  <c:v>40750</c:v>
                </c:pt>
                <c:pt idx="207">
                  <c:v>40751</c:v>
                </c:pt>
                <c:pt idx="208">
                  <c:v>40752</c:v>
                </c:pt>
                <c:pt idx="209">
                  <c:v>40753</c:v>
                </c:pt>
                <c:pt idx="210">
                  <c:v>40754</c:v>
                </c:pt>
                <c:pt idx="211">
                  <c:v>40755</c:v>
                </c:pt>
                <c:pt idx="212">
                  <c:v>40756</c:v>
                </c:pt>
                <c:pt idx="213">
                  <c:v>40757</c:v>
                </c:pt>
                <c:pt idx="214">
                  <c:v>40758</c:v>
                </c:pt>
                <c:pt idx="215">
                  <c:v>40759</c:v>
                </c:pt>
                <c:pt idx="216">
                  <c:v>40760</c:v>
                </c:pt>
                <c:pt idx="217">
                  <c:v>40761</c:v>
                </c:pt>
                <c:pt idx="218">
                  <c:v>40762</c:v>
                </c:pt>
                <c:pt idx="219">
                  <c:v>40763</c:v>
                </c:pt>
                <c:pt idx="220">
                  <c:v>40764</c:v>
                </c:pt>
                <c:pt idx="221">
                  <c:v>40765</c:v>
                </c:pt>
                <c:pt idx="222">
                  <c:v>40766</c:v>
                </c:pt>
                <c:pt idx="223">
                  <c:v>40767</c:v>
                </c:pt>
                <c:pt idx="224">
                  <c:v>40768</c:v>
                </c:pt>
                <c:pt idx="225">
                  <c:v>40769</c:v>
                </c:pt>
                <c:pt idx="226">
                  <c:v>40770</c:v>
                </c:pt>
                <c:pt idx="227">
                  <c:v>40771</c:v>
                </c:pt>
                <c:pt idx="228">
                  <c:v>40772</c:v>
                </c:pt>
                <c:pt idx="229">
                  <c:v>40773</c:v>
                </c:pt>
                <c:pt idx="230">
                  <c:v>40774</c:v>
                </c:pt>
                <c:pt idx="231">
                  <c:v>40775</c:v>
                </c:pt>
                <c:pt idx="232">
                  <c:v>40776</c:v>
                </c:pt>
                <c:pt idx="233">
                  <c:v>40777</c:v>
                </c:pt>
                <c:pt idx="234">
                  <c:v>40778</c:v>
                </c:pt>
                <c:pt idx="235">
                  <c:v>40779</c:v>
                </c:pt>
                <c:pt idx="236">
                  <c:v>40780</c:v>
                </c:pt>
                <c:pt idx="237">
                  <c:v>40781</c:v>
                </c:pt>
                <c:pt idx="238">
                  <c:v>40782</c:v>
                </c:pt>
                <c:pt idx="239">
                  <c:v>40783</c:v>
                </c:pt>
                <c:pt idx="240">
                  <c:v>40784</c:v>
                </c:pt>
                <c:pt idx="241">
                  <c:v>40785</c:v>
                </c:pt>
                <c:pt idx="242">
                  <c:v>40786</c:v>
                </c:pt>
                <c:pt idx="243">
                  <c:v>40787</c:v>
                </c:pt>
                <c:pt idx="244">
                  <c:v>40788</c:v>
                </c:pt>
                <c:pt idx="245">
                  <c:v>40789</c:v>
                </c:pt>
                <c:pt idx="246">
                  <c:v>40790</c:v>
                </c:pt>
                <c:pt idx="247">
                  <c:v>40791</c:v>
                </c:pt>
                <c:pt idx="248">
                  <c:v>40792</c:v>
                </c:pt>
                <c:pt idx="249">
                  <c:v>40793</c:v>
                </c:pt>
                <c:pt idx="250">
                  <c:v>40794</c:v>
                </c:pt>
                <c:pt idx="251">
                  <c:v>40795</c:v>
                </c:pt>
                <c:pt idx="252">
                  <c:v>40796</c:v>
                </c:pt>
                <c:pt idx="253">
                  <c:v>40797</c:v>
                </c:pt>
                <c:pt idx="254">
                  <c:v>40798</c:v>
                </c:pt>
                <c:pt idx="255">
                  <c:v>40799</c:v>
                </c:pt>
                <c:pt idx="256">
                  <c:v>40800</c:v>
                </c:pt>
                <c:pt idx="257">
                  <c:v>40801</c:v>
                </c:pt>
                <c:pt idx="258">
                  <c:v>40802</c:v>
                </c:pt>
                <c:pt idx="259">
                  <c:v>40803</c:v>
                </c:pt>
                <c:pt idx="260">
                  <c:v>40804</c:v>
                </c:pt>
                <c:pt idx="261">
                  <c:v>40805</c:v>
                </c:pt>
                <c:pt idx="262">
                  <c:v>40806</c:v>
                </c:pt>
                <c:pt idx="263">
                  <c:v>40807</c:v>
                </c:pt>
                <c:pt idx="264">
                  <c:v>40808</c:v>
                </c:pt>
                <c:pt idx="265">
                  <c:v>40809</c:v>
                </c:pt>
                <c:pt idx="266">
                  <c:v>40810</c:v>
                </c:pt>
                <c:pt idx="267">
                  <c:v>40811</c:v>
                </c:pt>
                <c:pt idx="268">
                  <c:v>40812</c:v>
                </c:pt>
                <c:pt idx="269">
                  <c:v>40813</c:v>
                </c:pt>
                <c:pt idx="270">
                  <c:v>40814</c:v>
                </c:pt>
                <c:pt idx="271">
                  <c:v>40815</c:v>
                </c:pt>
                <c:pt idx="272">
                  <c:v>40816</c:v>
                </c:pt>
                <c:pt idx="273">
                  <c:v>40817</c:v>
                </c:pt>
                <c:pt idx="274">
                  <c:v>40818</c:v>
                </c:pt>
                <c:pt idx="275">
                  <c:v>40819</c:v>
                </c:pt>
                <c:pt idx="276">
                  <c:v>40820</c:v>
                </c:pt>
                <c:pt idx="277">
                  <c:v>40821</c:v>
                </c:pt>
                <c:pt idx="278">
                  <c:v>40822</c:v>
                </c:pt>
                <c:pt idx="279">
                  <c:v>40823</c:v>
                </c:pt>
                <c:pt idx="280">
                  <c:v>40824</c:v>
                </c:pt>
                <c:pt idx="281">
                  <c:v>40825</c:v>
                </c:pt>
                <c:pt idx="282">
                  <c:v>40826</c:v>
                </c:pt>
                <c:pt idx="283">
                  <c:v>40827</c:v>
                </c:pt>
                <c:pt idx="284">
                  <c:v>40828</c:v>
                </c:pt>
                <c:pt idx="285">
                  <c:v>40829</c:v>
                </c:pt>
                <c:pt idx="286">
                  <c:v>40830</c:v>
                </c:pt>
                <c:pt idx="287">
                  <c:v>40831</c:v>
                </c:pt>
                <c:pt idx="288">
                  <c:v>40832</c:v>
                </c:pt>
                <c:pt idx="289">
                  <c:v>40833</c:v>
                </c:pt>
                <c:pt idx="290">
                  <c:v>40834</c:v>
                </c:pt>
                <c:pt idx="291">
                  <c:v>40835</c:v>
                </c:pt>
                <c:pt idx="292">
                  <c:v>40836</c:v>
                </c:pt>
                <c:pt idx="293">
                  <c:v>40837</c:v>
                </c:pt>
                <c:pt idx="294">
                  <c:v>40838</c:v>
                </c:pt>
                <c:pt idx="295">
                  <c:v>40839</c:v>
                </c:pt>
                <c:pt idx="296">
                  <c:v>40840</c:v>
                </c:pt>
                <c:pt idx="297">
                  <c:v>40841</c:v>
                </c:pt>
                <c:pt idx="298">
                  <c:v>40842</c:v>
                </c:pt>
                <c:pt idx="299">
                  <c:v>40843</c:v>
                </c:pt>
                <c:pt idx="300">
                  <c:v>40844</c:v>
                </c:pt>
                <c:pt idx="301">
                  <c:v>40845</c:v>
                </c:pt>
                <c:pt idx="302">
                  <c:v>40846</c:v>
                </c:pt>
                <c:pt idx="303">
                  <c:v>40847</c:v>
                </c:pt>
                <c:pt idx="304">
                  <c:v>40848</c:v>
                </c:pt>
                <c:pt idx="305">
                  <c:v>40849</c:v>
                </c:pt>
                <c:pt idx="306">
                  <c:v>40850</c:v>
                </c:pt>
                <c:pt idx="307">
                  <c:v>40851</c:v>
                </c:pt>
                <c:pt idx="308">
                  <c:v>40852</c:v>
                </c:pt>
                <c:pt idx="309">
                  <c:v>40853</c:v>
                </c:pt>
                <c:pt idx="310">
                  <c:v>40854</c:v>
                </c:pt>
                <c:pt idx="311">
                  <c:v>40855</c:v>
                </c:pt>
                <c:pt idx="312">
                  <c:v>40856</c:v>
                </c:pt>
                <c:pt idx="313">
                  <c:v>40857</c:v>
                </c:pt>
                <c:pt idx="314">
                  <c:v>40858</c:v>
                </c:pt>
                <c:pt idx="315">
                  <c:v>40859</c:v>
                </c:pt>
                <c:pt idx="316">
                  <c:v>40860</c:v>
                </c:pt>
                <c:pt idx="317">
                  <c:v>40861</c:v>
                </c:pt>
                <c:pt idx="318">
                  <c:v>40862</c:v>
                </c:pt>
                <c:pt idx="319">
                  <c:v>40863</c:v>
                </c:pt>
                <c:pt idx="320">
                  <c:v>40864</c:v>
                </c:pt>
                <c:pt idx="321">
                  <c:v>40865</c:v>
                </c:pt>
                <c:pt idx="322">
                  <c:v>40866</c:v>
                </c:pt>
                <c:pt idx="323">
                  <c:v>40867</c:v>
                </c:pt>
                <c:pt idx="324">
                  <c:v>40868</c:v>
                </c:pt>
                <c:pt idx="325">
                  <c:v>40869</c:v>
                </c:pt>
                <c:pt idx="326">
                  <c:v>40870</c:v>
                </c:pt>
                <c:pt idx="327">
                  <c:v>40871</c:v>
                </c:pt>
                <c:pt idx="328">
                  <c:v>40872</c:v>
                </c:pt>
                <c:pt idx="329">
                  <c:v>40873</c:v>
                </c:pt>
                <c:pt idx="330">
                  <c:v>40874</c:v>
                </c:pt>
                <c:pt idx="331">
                  <c:v>40875</c:v>
                </c:pt>
                <c:pt idx="332">
                  <c:v>40876</c:v>
                </c:pt>
                <c:pt idx="333">
                  <c:v>40877</c:v>
                </c:pt>
                <c:pt idx="334">
                  <c:v>40878</c:v>
                </c:pt>
                <c:pt idx="335">
                  <c:v>40879</c:v>
                </c:pt>
                <c:pt idx="336">
                  <c:v>40880</c:v>
                </c:pt>
                <c:pt idx="337">
                  <c:v>40881</c:v>
                </c:pt>
                <c:pt idx="338">
                  <c:v>40882</c:v>
                </c:pt>
                <c:pt idx="339">
                  <c:v>40883</c:v>
                </c:pt>
                <c:pt idx="340">
                  <c:v>40884</c:v>
                </c:pt>
                <c:pt idx="341">
                  <c:v>40885</c:v>
                </c:pt>
                <c:pt idx="342">
                  <c:v>40886</c:v>
                </c:pt>
                <c:pt idx="343">
                  <c:v>40887</c:v>
                </c:pt>
                <c:pt idx="344">
                  <c:v>40888</c:v>
                </c:pt>
                <c:pt idx="345">
                  <c:v>40889</c:v>
                </c:pt>
                <c:pt idx="346">
                  <c:v>40890</c:v>
                </c:pt>
                <c:pt idx="347">
                  <c:v>40891</c:v>
                </c:pt>
                <c:pt idx="348">
                  <c:v>40892</c:v>
                </c:pt>
                <c:pt idx="349">
                  <c:v>40893</c:v>
                </c:pt>
                <c:pt idx="350">
                  <c:v>40894</c:v>
                </c:pt>
                <c:pt idx="351">
                  <c:v>40895</c:v>
                </c:pt>
                <c:pt idx="352">
                  <c:v>40896</c:v>
                </c:pt>
                <c:pt idx="353">
                  <c:v>40897</c:v>
                </c:pt>
                <c:pt idx="354">
                  <c:v>40898</c:v>
                </c:pt>
                <c:pt idx="355">
                  <c:v>40899</c:v>
                </c:pt>
                <c:pt idx="356">
                  <c:v>40900</c:v>
                </c:pt>
                <c:pt idx="357">
                  <c:v>40901</c:v>
                </c:pt>
                <c:pt idx="358">
                  <c:v>40902</c:v>
                </c:pt>
                <c:pt idx="359">
                  <c:v>40903</c:v>
                </c:pt>
                <c:pt idx="360">
                  <c:v>40904</c:v>
                </c:pt>
                <c:pt idx="361">
                  <c:v>40905</c:v>
                </c:pt>
                <c:pt idx="362">
                  <c:v>40906</c:v>
                </c:pt>
                <c:pt idx="363">
                  <c:v>40907</c:v>
                </c:pt>
                <c:pt idx="364">
                  <c:v>40908</c:v>
                </c:pt>
                <c:pt idx="365">
                  <c:v>40909</c:v>
                </c:pt>
                <c:pt idx="366">
                  <c:v>40910</c:v>
                </c:pt>
                <c:pt idx="367">
                  <c:v>40911</c:v>
                </c:pt>
                <c:pt idx="368">
                  <c:v>40912</c:v>
                </c:pt>
                <c:pt idx="369">
                  <c:v>40913</c:v>
                </c:pt>
                <c:pt idx="370">
                  <c:v>40914</c:v>
                </c:pt>
                <c:pt idx="371">
                  <c:v>40915</c:v>
                </c:pt>
                <c:pt idx="372">
                  <c:v>40916</c:v>
                </c:pt>
                <c:pt idx="373">
                  <c:v>40917</c:v>
                </c:pt>
                <c:pt idx="374">
                  <c:v>40918</c:v>
                </c:pt>
                <c:pt idx="375">
                  <c:v>40919</c:v>
                </c:pt>
                <c:pt idx="376">
                  <c:v>40920</c:v>
                </c:pt>
                <c:pt idx="377">
                  <c:v>40921</c:v>
                </c:pt>
                <c:pt idx="378">
                  <c:v>40922</c:v>
                </c:pt>
                <c:pt idx="379">
                  <c:v>40923</c:v>
                </c:pt>
                <c:pt idx="380">
                  <c:v>40924</c:v>
                </c:pt>
                <c:pt idx="381">
                  <c:v>40925</c:v>
                </c:pt>
                <c:pt idx="382">
                  <c:v>40926</c:v>
                </c:pt>
                <c:pt idx="383">
                  <c:v>40927</c:v>
                </c:pt>
                <c:pt idx="384">
                  <c:v>40928</c:v>
                </c:pt>
                <c:pt idx="385">
                  <c:v>40929</c:v>
                </c:pt>
                <c:pt idx="386">
                  <c:v>40930</c:v>
                </c:pt>
                <c:pt idx="387">
                  <c:v>40931</c:v>
                </c:pt>
                <c:pt idx="388">
                  <c:v>40932</c:v>
                </c:pt>
                <c:pt idx="389">
                  <c:v>40933</c:v>
                </c:pt>
                <c:pt idx="390">
                  <c:v>40934</c:v>
                </c:pt>
                <c:pt idx="391">
                  <c:v>40935</c:v>
                </c:pt>
                <c:pt idx="392">
                  <c:v>40936</c:v>
                </c:pt>
                <c:pt idx="393">
                  <c:v>40937</c:v>
                </c:pt>
                <c:pt idx="394">
                  <c:v>40938</c:v>
                </c:pt>
                <c:pt idx="395">
                  <c:v>40939</c:v>
                </c:pt>
                <c:pt idx="396">
                  <c:v>40940</c:v>
                </c:pt>
                <c:pt idx="397">
                  <c:v>40941</c:v>
                </c:pt>
                <c:pt idx="398">
                  <c:v>40942</c:v>
                </c:pt>
                <c:pt idx="399">
                  <c:v>40943</c:v>
                </c:pt>
                <c:pt idx="400">
                  <c:v>40944</c:v>
                </c:pt>
                <c:pt idx="401">
                  <c:v>40945</c:v>
                </c:pt>
                <c:pt idx="402">
                  <c:v>40946</c:v>
                </c:pt>
                <c:pt idx="403">
                  <c:v>40947</c:v>
                </c:pt>
                <c:pt idx="404">
                  <c:v>40948</c:v>
                </c:pt>
                <c:pt idx="405">
                  <c:v>40949</c:v>
                </c:pt>
                <c:pt idx="406">
                  <c:v>40950</c:v>
                </c:pt>
                <c:pt idx="407">
                  <c:v>40951</c:v>
                </c:pt>
                <c:pt idx="408">
                  <c:v>40952</c:v>
                </c:pt>
                <c:pt idx="409">
                  <c:v>40953</c:v>
                </c:pt>
                <c:pt idx="410">
                  <c:v>40954</c:v>
                </c:pt>
                <c:pt idx="411">
                  <c:v>40955</c:v>
                </c:pt>
                <c:pt idx="412">
                  <c:v>40956</c:v>
                </c:pt>
                <c:pt idx="413">
                  <c:v>40957</c:v>
                </c:pt>
                <c:pt idx="414">
                  <c:v>40958</c:v>
                </c:pt>
                <c:pt idx="415">
                  <c:v>40959</c:v>
                </c:pt>
                <c:pt idx="416">
                  <c:v>40960</c:v>
                </c:pt>
                <c:pt idx="417">
                  <c:v>40961</c:v>
                </c:pt>
                <c:pt idx="418">
                  <c:v>40962</c:v>
                </c:pt>
                <c:pt idx="419">
                  <c:v>40963</c:v>
                </c:pt>
                <c:pt idx="420">
                  <c:v>40964</c:v>
                </c:pt>
                <c:pt idx="421">
                  <c:v>40965</c:v>
                </c:pt>
                <c:pt idx="422">
                  <c:v>40966</c:v>
                </c:pt>
                <c:pt idx="423">
                  <c:v>40967</c:v>
                </c:pt>
                <c:pt idx="424">
                  <c:v>40968</c:v>
                </c:pt>
                <c:pt idx="425">
                  <c:v>40969</c:v>
                </c:pt>
                <c:pt idx="426">
                  <c:v>40970</c:v>
                </c:pt>
                <c:pt idx="427">
                  <c:v>40971</c:v>
                </c:pt>
                <c:pt idx="428">
                  <c:v>40972</c:v>
                </c:pt>
                <c:pt idx="429">
                  <c:v>40973</c:v>
                </c:pt>
                <c:pt idx="430">
                  <c:v>40974</c:v>
                </c:pt>
                <c:pt idx="431">
                  <c:v>40975</c:v>
                </c:pt>
                <c:pt idx="432">
                  <c:v>40976</c:v>
                </c:pt>
                <c:pt idx="433">
                  <c:v>40977</c:v>
                </c:pt>
                <c:pt idx="434">
                  <c:v>40978</c:v>
                </c:pt>
                <c:pt idx="435">
                  <c:v>40979</c:v>
                </c:pt>
                <c:pt idx="436">
                  <c:v>40980</c:v>
                </c:pt>
                <c:pt idx="437">
                  <c:v>40981</c:v>
                </c:pt>
                <c:pt idx="438">
                  <c:v>40982</c:v>
                </c:pt>
                <c:pt idx="439">
                  <c:v>40983</c:v>
                </c:pt>
                <c:pt idx="440">
                  <c:v>40984</c:v>
                </c:pt>
                <c:pt idx="441">
                  <c:v>40985</c:v>
                </c:pt>
                <c:pt idx="442">
                  <c:v>40986</c:v>
                </c:pt>
                <c:pt idx="443">
                  <c:v>40987</c:v>
                </c:pt>
                <c:pt idx="444">
                  <c:v>40988</c:v>
                </c:pt>
                <c:pt idx="445">
                  <c:v>40989</c:v>
                </c:pt>
                <c:pt idx="446">
                  <c:v>40990</c:v>
                </c:pt>
                <c:pt idx="447">
                  <c:v>40991</c:v>
                </c:pt>
                <c:pt idx="448">
                  <c:v>40992</c:v>
                </c:pt>
                <c:pt idx="449">
                  <c:v>40993</c:v>
                </c:pt>
                <c:pt idx="450">
                  <c:v>40994</c:v>
                </c:pt>
                <c:pt idx="451">
                  <c:v>40995</c:v>
                </c:pt>
                <c:pt idx="452">
                  <c:v>40996</c:v>
                </c:pt>
                <c:pt idx="453">
                  <c:v>40997</c:v>
                </c:pt>
                <c:pt idx="454">
                  <c:v>40998</c:v>
                </c:pt>
                <c:pt idx="455">
                  <c:v>40999</c:v>
                </c:pt>
                <c:pt idx="456">
                  <c:v>41000</c:v>
                </c:pt>
                <c:pt idx="457">
                  <c:v>41001</c:v>
                </c:pt>
                <c:pt idx="458">
                  <c:v>41002</c:v>
                </c:pt>
                <c:pt idx="459">
                  <c:v>41003</c:v>
                </c:pt>
                <c:pt idx="460">
                  <c:v>41004</c:v>
                </c:pt>
                <c:pt idx="461">
                  <c:v>41005</c:v>
                </c:pt>
                <c:pt idx="462">
                  <c:v>41006</c:v>
                </c:pt>
                <c:pt idx="463">
                  <c:v>41007</c:v>
                </c:pt>
                <c:pt idx="464">
                  <c:v>41008</c:v>
                </c:pt>
                <c:pt idx="465">
                  <c:v>41009</c:v>
                </c:pt>
                <c:pt idx="466">
                  <c:v>41010</c:v>
                </c:pt>
                <c:pt idx="467">
                  <c:v>41011</c:v>
                </c:pt>
                <c:pt idx="468">
                  <c:v>41012</c:v>
                </c:pt>
                <c:pt idx="469">
                  <c:v>41013</c:v>
                </c:pt>
                <c:pt idx="470">
                  <c:v>41014</c:v>
                </c:pt>
                <c:pt idx="471">
                  <c:v>41015</c:v>
                </c:pt>
                <c:pt idx="472">
                  <c:v>41016</c:v>
                </c:pt>
                <c:pt idx="473">
                  <c:v>41017</c:v>
                </c:pt>
                <c:pt idx="474">
                  <c:v>41018</c:v>
                </c:pt>
                <c:pt idx="475">
                  <c:v>41019</c:v>
                </c:pt>
                <c:pt idx="476">
                  <c:v>41020</c:v>
                </c:pt>
                <c:pt idx="477">
                  <c:v>41021</c:v>
                </c:pt>
                <c:pt idx="478">
                  <c:v>41022</c:v>
                </c:pt>
                <c:pt idx="479">
                  <c:v>41023</c:v>
                </c:pt>
                <c:pt idx="480">
                  <c:v>41024</c:v>
                </c:pt>
                <c:pt idx="481">
                  <c:v>41025</c:v>
                </c:pt>
                <c:pt idx="482">
                  <c:v>41026</c:v>
                </c:pt>
                <c:pt idx="483">
                  <c:v>41027</c:v>
                </c:pt>
                <c:pt idx="484">
                  <c:v>41028</c:v>
                </c:pt>
                <c:pt idx="485">
                  <c:v>41029</c:v>
                </c:pt>
                <c:pt idx="486">
                  <c:v>41030</c:v>
                </c:pt>
                <c:pt idx="487">
                  <c:v>41031</c:v>
                </c:pt>
                <c:pt idx="488">
                  <c:v>41032</c:v>
                </c:pt>
                <c:pt idx="489">
                  <c:v>41033</c:v>
                </c:pt>
                <c:pt idx="490">
                  <c:v>41034</c:v>
                </c:pt>
                <c:pt idx="491">
                  <c:v>41035</c:v>
                </c:pt>
                <c:pt idx="492">
                  <c:v>41036</c:v>
                </c:pt>
                <c:pt idx="493">
                  <c:v>41037</c:v>
                </c:pt>
                <c:pt idx="494">
                  <c:v>41038</c:v>
                </c:pt>
                <c:pt idx="495">
                  <c:v>41039</c:v>
                </c:pt>
                <c:pt idx="496">
                  <c:v>41040</c:v>
                </c:pt>
                <c:pt idx="497">
                  <c:v>41041</c:v>
                </c:pt>
                <c:pt idx="498">
                  <c:v>41042</c:v>
                </c:pt>
                <c:pt idx="499">
                  <c:v>41043</c:v>
                </c:pt>
                <c:pt idx="500">
                  <c:v>41044</c:v>
                </c:pt>
                <c:pt idx="501">
                  <c:v>41045</c:v>
                </c:pt>
                <c:pt idx="502">
                  <c:v>41046</c:v>
                </c:pt>
                <c:pt idx="503">
                  <c:v>41047</c:v>
                </c:pt>
                <c:pt idx="504">
                  <c:v>41048</c:v>
                </c:pt>
                <c:pt idx="505">
                  <c:v>41049</c:v>
                </c:pt>
                <c:pt idx="506">
                  <c:v>41050</c:v>
                </c:pt>
                <c:pt idx="507">
                  <c:v>41051</c:v>
                </c:pt>
                <c:pt idx="508">
                  <c:v>41052</c:v>
                </c:pt>
                <c:pt idx="509">
                  <c:v>41053</c:v>
                </c:pt>
                <c:pt idx="510">
                  <c:v>41054</c:v>
                </c:pt>
                <c:pt idx="511">
                  <c:v>41055</c:v>
                </c:pt>
                <c:pt idx="512">
                  <c:v>41056</c:v>
                </c:pt>
                <c:pt idx="513">
                  <c:v>41057</c:v>
                </c:pt>
                <c:pt idx="514">
                  <c:v>41058</c:v>
                </c:pt>
                <c:pt idx="515">
                  <c:v>41059</c:v>
                </c:pt>
                <c:pt idx="516">
                  <c:v>41060</c:v>
                </c:pt>
                <c:pt idx="517">
                  <c:v>41061</c:v>
                </c:pt>
                <c:pt idx="518">
                  <c:v>41062</c:v>
                </c:pt>
                <c:pt idx="519">
                  <c:v>41063</c:v>
                </c:pt>
                <c:pt idx="520">
                  <c:v>41064</c:v>
                </c:pt>
                <c:pt idx="521">
                  <c:v>41065</c:v>
                </c:pt>
                <c:pt idx="522">
                  <c:v>41066</c:v>
                </c:pt>
                <c:pt idx="523">
                  <c:v>41067</c:v>
                </c:pt>
                <c:pt idx="524">
                  <c:v>41068</c:v>
                </c:pt>
                <c:pt idx="525">
                  <c:v>41069</c:v>
                </c:pt>
                <c:pt idx="526">
                  <c:v>41070</c:v>
                </c:pt>
                <c:pt idx="527">
                  <c:v>41071</c:v>
                </c:pt>
                <c:pt idx="528">
                  <c:v>41072</c:v>
                </c:pt>
                <c:pt idx="529">
                  <c:v>41073</c:v>
                </c:pt>
                <c:pt idx="530">
                  <c:v>41074</c:v>
                </c:pt>
                <c:pt idx="531">
                  <c:v>41075</c:v>
                </c:pt>
                <c:pt idx="532">
                  <c:v>41076</c:v>
                </c:pt>
                <c:pt idx="533">
                  <c:v>41077</c:v>
                </c:pt>
                <c:pt idx="534">
                  <c:v>41078</c:v>
                </c:pt>
                <c:pt idx="535">
                  <c:v>41079</c:v>
                </c:pt>
                <c:pt idx="536">
                  <c:v>41080</c:v>
                </c:pt>
                <c:pt idx="537">
                  <c:v>41081</c:v>
                </c:pt>
                <c:pt idx="538">
                  <c:v>41082</c:v>
                </c:pt>
                <c:pt idx="539">
                  <c:v>41083</c:v>
                </c:pt>
                <c:pt idx="540">
                  <c:v>41084</c:v>
                </c:pt>
                <c:pt idx="541">
                  <c:v>41085</c:v>
                </c:pt>
                <c:pt idx="542">
                  <c:v>41086</c:v>
                </c:pt>
                <c:pt idx="543">
                  <c:v>41087</c:v>
                </c:pt>
                <c:pt idx="544">
                  <c:v>41088</c:v>
                </c:pt>
                <c:pt idx="545">
                  <c:v>41089</c:v>
                </c:pt>
                <c:pt idx="546">
                  <c:v>41090</c:v>
                </c:pt>
                <c:pt idx="547">
                  <c:v>41091</c:v>
                </c:pt>
                <c:pt idx="548">
                  <c:v>41092</c:v>
                </c:pt>
                <c:pt idx="549">
                  <c:v>41093</c:v>
                </c:pt>
                <c:pt idx="550">
                  <c:v>41094</c:v>
                </c:pt>
                <c:pt idx="551">
                  <c:v>41095</c:v>
                </c:pt>
                <c:pt idx="552">
                  <c:v>41096</c:v>
                </c:pt>
                <c:pt idx="553">
                  <c:v>41097</c:v>
                </c:pt>
                <c:pt idx="554">
                  <c:v>41098</c:v>
                </c:pt>
                <c:pt idx="555">
                  <c:v>41099</c:v>
                </c:pt>
                <c:pt idx="556">
                  <c:v>41100</c:v>
                </c:pt>
                <c:pt idx="557">
                  <c:v>41101</c:v>
                </c:pt>
                <c:pt idx="558">
                  <c:v>41102</c:v>
                </c:pt>
                <c:pt idx="559">
                  <c:v>41103</c:v>
                </c:pt>
                <c:pt idx="560">
                  <c:v>41104</c:v>
                </c:pt>
                <c:pt idx="561">
                  <c:v>41105</c:v>
                </c:pt>
                <c:pt idx="562">
                  <c:v>41106</c:v>
                </c:pt>
                <c:pt idx="563">
                  <c:v>41107</c:v>
                </c:pt>
                <c:pt idx="564">
                  <c:v>41108</c:v>
                </c:pt>
                <c:pt idx="565">
                  <c:v>41109</c:v>
                </c:pt>
                <c:pt idx="566">
                  <c:v>41110</c:v>
                </c:pt>
                <c:pt idx="567">
                  <c:v>41111</c:v>
                </c:pt>
                <c:pt idx="568">
                  <c:v>41112</c:v>
                </c:pt>
                <c:pt idx="569">
                  <c:v>41113</c:v>
                </c:pt>
                <c:pt idx="570">
                  <c:v>41114</c:v>
                </c:pt>
                <c:pt idx="571">
                  <c:v>41115</c:v>
                </c:pt>
                <c:pt idx="572">
                  <c:v>41116</c:v>
                </c:pt>
                <c:pt idx="573">
                  <c:v>41117</c:v>
                </c:pt>
                <c:pt idx="574">
                  <c:v>41118</c:v>
                </c:pt>
                <c:pt idx="575">
                  <c:v>41119</c:v>
                </c:pt>
                <c:pt idx="576">
                  <c:v>41120</c:v>
                </c:pt>
                <c:pt idx="577">
                  <c:v>41121</c:v>
                </c:pt>
                <c:pt idx="578">
                  <c:v>41122</c:v>
                </c:pt>
                <c:pt idx="579">
                  <c:v>41123</c:v>
                </c:pt>
                <c:pt idx="580">
                  <c:v>41124</c:v>
                </c:pt>
                <c:pt idx="581">
                  <c:v>41125</c:v>
                </c:pt>
                <c:pt idx="582">
                  <c:v>41126</c:v>
                </c:pt>
                <c:pt idx="583">
                  <c:v>41127</c:v>
                </c:pt>
                <c:pt idx="584">
                  <c:v>41128</c:v>
                </c:pt>
                <c:pt idx="585">
                  <c:v>41129</c:v>
                </c:pt>
                <c:pt idx="586">
                  <c:v>41130</c:v>
                </c:pt>
                <c:pt idx="587">
                  <c:v>41131</c:v>
                </c:pt>
                <c:pt idx="588">
                  <c:v>41132</c:v>
                </c:pt>
                <c:pt idx="589">
                  <c:v>41133</c:v>
                </c:pt>
                <c:pt idx="590">
                  <c:v>41134</c:v>
                </c:pt>
                <c:pt idx="591">
                  <c:v>41135</c:v>
                </c:pt>
                <c:pt idx="592">
                  <c:v>41136</c:v>
                </c:pt>
                <c:pt idx="593">
                  <c:v>41137</c:v>
                </c:pt>
                <c:pt idx="594">
                  <c:v>41138</c:v>
                </c:pt>
                <c:pt idx="595">
                  <c:v>41139</c:v>
                </c:pt>
                <c:pt idx="596">
                  <c:v>41140</c:v>
                </c:pt>
                <c:pt idx="597">
                  <c:v>41141</c:v>
                </c:pt>
                <c:pt idx="598">
                  <c:v>41142</c:v>
                </c:pt>
                <c:pt idx="599">
                  <c:v>41143</c:v>
                </c:pt>
                <c:pt idx="600">
                  <c:v>41144</c:v>
                </c:pt>
                <c:pt idx="601">
                  <c:v>41145</c:v>
                </c:pt>
                <c:pt idx="602">
                  <c:v>41146</c:v>
                </c:pt>
                <c:pt idx="603">
                  <c:v>41147</c:v>
                </c:pt>
                <c:pt idx="604">
                  <c:v>41148</c:v>
                </c:pt>
                <c:pt idx="605">
                  <c:v>41149</c:v>
                </c:pt>
                <c:pt idx="606">
                  <c:v>41150</c:v>
                </c:pt>
                <c:pt idx="607">
                  <c:v>41151</c:v>
                </c:pt>
                <c:pt idx="608">
                  <c:v>41152</c:v>
                </c:pt>
                <c:pt idx="609">
                  <c:v>41153</c:v>
                </c:pt>
                <c:pt idx="610">
                  <c:v>41154</c:v>
                </c:pt>
                <c:pt idx="611">
                  <c:v>41155</c:v>
                </c:pt>
                <c:pt idx="612">
                  <c:v>41156</c:v>
                </c:pt>
                <c:pt idx="613">
                  <c:v>41157</c:v>
                </c:pt>
                <c:pt idx="614">
                  <c:v>41158</c:v>
                </c:pt>
                <c:pt idx="615">
                  <c:v>41159</c:v>
                </c:pt>
                <c:pt idx="616">
                  <c:v>41160</c:v>
                </c:pt>
                <c:pt idx="617">
                  <c:v>41161</c:v>
                </c:pt>
                <c:pt idx="618">
                  <c:v>41162</c:v>
                </c:pt>
                <c:pt idx="619">
                  <c:v>41163</c:v>
                </c:pt>
                <c:pt idx="620">
                  <c:v>41164</c:v>
                </c:pt>
                <c:pt idx="621">
                  <c:v>41165</c:v>
                </c:pt>
                <c:pt idx="622">
                  <c:v>41166</c:v>
                </c:pt>
                <c:pt idx="623">
                  <c:v>41167</c:v>
                </c:pt>
                <c:pt idx="624">
                  <c:v>41168</c:v>
                </c:pt>
                <c:pt idx="625">
                  <c:v>41169</c:v>
                </c:pt>
                <c:pt idx="626">
                  <c:v>41170</c:v>
                </c:pt>
                <c:pt idx="627">
                  <c:v>41171</c:v>
                </c:pt>
                <c:pt idx="628">
                  <c:v>41172</c:v>
                </c:pt>
                <c:pt idx="629">
                  <c:v>41173</c:v>
                </c:pt>
                <c:pt idx="630">
                  <c:v>41174</c:v>
                </c:pt>
                <c:pt idx="631">
                  <c:v>41175</c:v>
                </c:pt>
                <c:pt idx="632">
                  <c:v>41176</c:v>
                </c:pt>
                <c:pt idx="633">
                  <c:v>41177</c:v>
                </c:pt>
                <c:pt idx="634">
                  <c:v>41178</c:v>
                </c:pt>
                <c:pt idx="635">
                  <c:v>41179</c:v>
                </c:pt>
                <c:pt idx="636">
                  <c:v>41180</c:v>
                </c:pt>
                <c:pt idx="637">
                  <c:v>41181</c:v>
                </c:pt>
                <c:pt idx="638">
                  <c:v>41182</c:v>
                </c:pt>
                <c:pt idx="639">
                  <c:v>41183</c:v>
                </c:pt>
                <c:pt idx="640">
                  <c:v>41184</c:v>
                </c:pt>
                <c:pt idx="641">
                  <c:v>41185</c:v>
                </c:pt>
                <c:pt idx="642">
                  <c:v>41186</c:v>
                </c:pt>
                <c:pt idx="643">
                  <c:v>41187</c:v>
                </c:pt>
                <c:pt idx="644">
                  <c:v>41188</c:v>
                </c:pt>
                <c:pt idx="645">
                  <c:v>41189</c:v>
                </c:pt>
                <c:pt idx="646">
                  <c:v>41190</c:v>
                </c:pt>
                <c:pt idx="647">
                  <c:v>41191</c:v>
                </c:pt>
                <c:pt idx="648">
                  <c:v>41192</c:v>
                </c:pt>
                <c:pt idx="649">
                  <c:v>41193</c:v>
                </c:pt>
                <c:pt idx="650">
                  <c:v>41194</c:v>
                </c:pt>
                <c:pt idx="651">
                  <c:v>41195</c:v>
                </c:pt>
                <c:pt idx="652">
                  <c:v>41196</c:v>
                </c:pt>
                <c:pt idx="653">
                  <c:v>41197</c:v>
                </c:pt>
                <c:pt idx="654">
                  <c:v>41198</c:v>
                </c:pt>
                <c:pt idx="655">
                  <c:v>41199</c:v>
                </c:pt>
                <c:pt idx="656">
                  <c:v>41200</c:v>
                </c:pt>
                <c:pt idx="657">
                  <c:v>41201</c:v>
                </c:pt>
                <c:pt idx="658">
                  <c:v>41202</c:v>
                </c:pt>
                <c:pt idx="659">
                  <c:v>41203</c:v>
                </c:pt>
                <c:pt idx="660">
                  <c:v>41204</c:v>
                </c:pt>
                <c:pt idx="661">
                  <c:v>41205</c:v>
                </c:pt>
                <c:pt idx="662">
                  <c:v>41206</c:v>
                </c:pt>
                <c:pt idx="663">
                  <c:v>41207</c:v>
                </c:pt>
                <c:pt idx="664">
                  <c:v>41208</c:v>
                </c:pt>
                <c:pt idx="665">
                  <c:v>41209</c:v>
                </c:pt>
                <c:pt idx="666">
                  <c:v>41210</c:v>
                </c:pt>
                <c:pt idx="667">
                  <c:v>41211</c:v>
                </c:pt>
                <c:pt idx="668">
                  <c:v>41212</c:v>
                </c:pt>
                <c:pt idx="669">
                  <c:v>41213</c:v>
                </c:pt>
                <c:pt idx="670">
                  <c:v>41214</c:v>
                </c:pt>
                <c:pt idx="671">
                  <c:v>41215</c:v>
                </c:pt>
                <c:pt idx="672">
                  <c:v>41216</c:v>
                </c:pt>
                <c:pt idx="673">
                  <c:v>41217</c:v>
                </c:pt>
                <c:pt idx="674">
                  <c:v>41218</c:v>
                </c:pt>
                <c:pt idx="675">
                  <c:v>41219</c:v>
                </c:pt>
                <c:pt idx="676">
                  <c:v>41220</c:v>
                </c:pt>
                <c:pt idx="677">
                  <c:v>41221</c:v>
                </c:pt>
                <c:pt idx="678">
                  <c:v>41222</c:v>
                </c:pt>
                <c:pt idx="679">
                  <c:v>41223</c:v>
                </c:pt>
                <c:pt idx="680">
                  <c:v>41224</c:v>
                </c:pt>
                <c:pt idx="681">
                  <c:v>41225</c:v>
                </c:pt>
                <c:pt idx="682">
                  <c:v>41226</c:v>
                </c:pt>
                <c:pt idx="683">
                  <c:v>41227</c:v>
                </c:pt>
                <c:pt idx="684">
                  <c:v>41228</c:v>
                </c:pt>
                <c:pt idx="685">
                  <c:v>41229</c:v>
                </c:pt>
                <c:pt idx="686">
                  <c:v>41230</c:v>
                </c:pt>
                <c:pt idx="687">
                  <c:v>41231</c:v>
                </c:pt>
                <c:pt idx="688">
                  <c:v>41232</c:v>
                </c:pt>
                <c:pt idx="689">
                  <c:v>41233</c:v>
                </c:pt>
                <c:pt idx="690">
                  <c:v>41234</c:v>
                </c:pt>
                <c:pt idx="691">
                  <c:v>41235</c:v>
                </c:pt>
                <c:pt idx="692">
                  <c:v>41236</c:v>
                </c:pt>
                <c:pt idx="693">
                  <c:v>41237</c:v>
                </c:pt>
                <c:pt idx="694">
                  <c:v>41238</c:v>
                </c:pt>
                <c:pt idx="695">
                  <c:v>41239</c:v>
                </c:pt>
                <c:pt idx="696">
                  <c:v>41240</c:v>
                </c:pt>
                <c:pt idx="697">
                  <c:v>41241</c:v>
                </c:pt>
                <c:pt idx="698">
                  <c:v>41242</c:v>
                </c:pt>
                <c:pt idx="699">
                  <c:v>41243</c:v>
                </c:pt>
                <c:pt idx="700">
                  <c:v>41244</c:v>
                </c:pt>
                <c:pt idx="701">
                  <c:v>41245</c:v>
                </c:pt>
                <c:pt idx="702">
                  <c:v>41246</c:v>
                </c:pt>
                <c:pt idx="703">
                  <c:v>41247</c:v>
                </c:pt>
                <c:pt idx="704">
                  <c:v>41248</c:v>
                </c:pt>
                <c:pt idx="705">
                  <c:v>41249</c:v>
                </c:pt>
                <c:pt idx="706">
                  <c:v>41250</c:v>
                </c:pt>
                <c:pt idx="707">
                  <c:v>41251</c:v>
                </c:pt>
                <c:pt idx="708">
                  <c:v>41252</c:v>
                </c:pt>
                <c:pt idx="709">
                  <c:v>41253</c:v>
                </c:pt>
                <c:pt idx="710">
                  <c:v>41254</c:v>
                </c:pt>
                <c:pt idx="711">
                  <c:v>41255</c:v>
                </c:pt>
                <c:pt idx="712">
                  <c:v>41256</c:v>
                </c:pt>
                <c:pt idx="713">
                  <c:v>41257</c:v>
                </c:pt>
                <c:pt idx="714">
                  <c:v>41258</c:v>
                </c:pt>
                <c:pt idx="715">
                  <c:v>41259</c:v>
                </c:pt>
                <c:pt idx="716">
                  <c:v>41260</c:v>
                </c:pt>
                <c:pt idx="717">
                  <c:v>41261</c:v>
                </c:pt>
                <c:pt idx="718">
                  <c:v>41262</c:v>
                </c:pt>
                <c:pt idx="719">
                  <c:v>41263</c:v>
                </c:pt>
                <c:pt idx="720">
                  <c:v>41264</c:v>
                </c:pt>
                <c:pt idx="721">
                  <c:v>41265</c:v>
                </c:pt>
                <c:pt idx="722">
                  <c:v>41266</c:v>
                </c:pt>
                <c:pt idx="723">
                  <c:v>41267</c:v>
                </c:pt>
                <c:pt idx="724">
                  <c:v>41268</c:v>
                </c:pt>
                <c:pt idx="725">
                  <c:v>41269</c:v>
                </c:pt>
                <c:pt idx="726">
                  <c:v>41270</c:v>
                </c:pt>
                <c:pt idx="727">
                  <c:v>41271</c:v>
                </c:pt>
                <c:pt idx="728">
                  <c:v>41272</c:v>
                </c:pt>
                <c:pt idx="729">
                  <c:v>41273</c:v>
                </c:pt>
                <c:pt idx="730">
                  <c:v>41274</c:v>
                </c:pt>
                <c:pt idx="731">
                  <c:v>41275</c:v>
                </c:pt>
                <c:pt idx="732">
                  <c:v>41276</c:v>
                </c:pt>
                <c:pt idx="733">
                  <c:v>41277</c:v>
                </c:pt>
                <c:pt idx="734">
                  <c:v>41278</c:v>
                </c:pt>
                <c:pt idx="735">
                  <c:v>41279</c:v>
                </c:pt>
                <c:pt idx="736">
                  <c:v>41280</c:v>
                </c:pt>
                <c:pt idx="737">
                  <c:v>41281</c:v>
                </c:pt>
                <c:pt idx="738">
                  <c:v>41282</c:v>
                </c:pt>
                <c:pt idx="739">
                  <c:v>41283</c:v>
                </c:pt>
                <c:pt idx="740">
                  <c:v>41284</c:v>
                </c:pt>
                <c:pt idx="741">
                  <c:v>41285</c:v>
                </c:pt>
                <c:pt idx="742">
                  <c:v>41286</c:v>
                </c:pt>
                <c:pt idx="743">
                  <c:v>41287</c:v>
                </c:pt>
                <c:pt idx="744">
                  <c:v>41288</c:v>
                </c:pt>
                <c:pt idx="745">
                  <c:v>41289</c:v>
                </c:pt>
                <c:pt idx="746">
                  <c:v>41290</c:v>
                </c:pt>
                <c:pt idx="747">
                  <c:v>41291</c:v>
                </c:pt>
                <c:pt idx="748">
                  <c:v>41292</c:v>
                </c:pt>
                <c:pt idx="749">
                  <c:v>41293</c:v>
                </c:pt>
                <c:pt idx="750">
                  <c:v>41294</c:v>
                </c:pt>
                <c:pt idx="751">
                  <c:v>41295</c:v>
                </c:pt>
                <c:pt idx="752">
                  <c:v>41296</c:v>
                </c:pt>
                <c:pt idx="753">
                  <c:v>41297</c:v>
                </c:pt>
                <c:pt idx="754">
                  <c:v>41298</c:v>
                </c:pt>
                <c:pt idx="755">
                  <c:v>41299</c:v>
                </c:pt>
                <c:pt idx="756">
                  <c:v>41300</c:v>
                </c:pt>
                <c:pt idx="757">
                  <c:v>41301</c:v>
                </c:pt>
                <c:pt idx="758">
                  <c:v>41302</c:v>
                </c:pt>
                <c:pt idx="759">
                  <c:v>41303</c:v>
                </c:pt>
                <c:pt idx="760">
                  <c:v>41304</c:v>
                </c:pt>
                <c:pt idx="761">
                  <c:v>41305</c:v>
                </c:pt>
                <c:pt idx="762">
                  <c:v>41306</c:v>
                </c:pt>
                <c:pt idx="763">
                  <c:v>41307</c:v>
                </c:pt>
                <c:pt idx="764">
                  <c:v>41308</c:v>
                </c:pt>
                <c:pt idx="765">
                  <c:v>41309</c:v>
                </c:pt>
                <c:pt idx="766">
                  <c:v>41310</c:v>
                </c:pt>
                <c:pt idx="767">
                  <c:v>41311</c:v>
                </c:pt>
                <c:pt idx="768">
                  <c:v>41312</c:v>
                </c:pt>
                <c:pt idx="769">
                  <c:v>41313</c:v>
                </c:pt>
                <c:pt idx="770">
                  <c:v>41314</c:v>
                </c:pt>
                <c:pt idx="771">
                  <c:v>41315</c:v>
                </c:pt>
                <c:pt idx="772">
                  <c:v>41316</c:v>
                </c:pt>
                <c:pt idx="773">
                  <c:v>41317</c:v>
                </c:pt>
                <c:pt idx="774">
                  <c:v>41318</c:v>
                </c:pt>
                <c:pt idx="775">
                  <c:v>41319</c:v>
                </c:pt>
                <c:pt idx="776">
                  <c:v>41320</c:v>
                </c:pt>
                <c:pt idx="777">
                  <c:v>41321</c:v>
                </c:pt>
                <c:pt idx="778">
                  <c:v>41322</c:v>
                </c:pt>
                <c:pt idx="779">
                  <c:v>41323</c:v>
                </c:pt>
                <c:pt idx="780">
                  <c:v>41324</c:v>
                </c:pt>
                <c:pt idx="781">
                  <c:v>41325</c:v>
                </c:pt>
                <c:pt idx="782">
                  <c:v>41326</c:v>
                </c:pt>
                <c:pt idx="783">
                  <c:v>41327</c:v>
                </c:pt>
                <c:pt idx="784">
                  <c:v>41328</c:v>
                </c:pt>
                <c:pt idx="785">
                  <c:v>41329</c:v>
                </c:pt>
                <c:pt idx="786">
                  <c:v>41330</c:v>
                </c:pt>
                <c:pt idx="787">
                  <c:v>41331</c:v>
                </c:pt>
                <c:pt idx="788">
                  <c:v>41332</c:v>
                </c:pt>
                <c:pt idx="789">
                  <c:v>41333</c:v>
                </c:pt>
                <c:pt idx="790">
                  <c:v>41334</c:v>
                </c:pt>
                <c:pt idx="791">
                  <c:v>41335</c:v>
                </c:pt>
                <c:pt idx="792">
                  <c:v>41336</c:v>
                </c:pt>
                <c:pt idx="793">
                  <c:v>41337</c:v>
                </c:pt>
                <c:pt idx="794">
                  <c:v>41338</c:v>
                </c:pt>
                <c:pt idx="795">
                  <c:v>41339</c:v>
                </c:pt>
                <c:pt idx="796">
                  <c:v>41340</c:v>
                </c:pt>
                <c:pt idx="797">
                  <c:v>41341</c:v>
                </c:pt>
                <c:pt idx="798">
                  <c:v>41342</c:v>
                </c:pt>
                <c:pt idx="799">
                  <c:v>41343</c:v>
                </c:pt>
                <c:pt idx="800">
                  <c:v>41344</c:v>
                </c:pt>
                <c:pt idx="801">
                  <c:v>41345</c:v>
                </c:pt>
                <c:pt idx="802">
                  <c:v>41346</c:v>
                </c:pt>
                <c:pt idx="803">
                  <c:v>41347</c:v>
                </c:pt>
                <c:pt idx="804">
                  <c:v>41348</c:v>
                </c:pt>
                <c:pt idx="805">
                  <c:v>41349</c:v>
                </c:pt>
                <c:pt idx="806">
                  <c:v>41350</c:v>
                </c:pt>
                <c:pt idx="807">
                  <c:v>41351</c:v>
                </c:pt>
                <c:pt idx="808">
                  <c:v>41352</c:v>
                </c:pt>
                <c:pt idx="809">
                  <c:v>41353</c:v>
                </c:pt>
                <c:pt idx="810">
                  <c:v>41354</c:v>
                </c:pt>
                <c:pt idx="811">
                  <c:v>41355</c:v>
                </c:pt>
                <c:pt idx="812">
                  <c:v>41356</c:v>
                </c:pt>
                <c:pt idx="813">
                  <c:v>41357</c:v>
                </c:pt>
                <c:pt idx="814">
                  <c:v>41358</c:v>
                </c:pt>
                <c:pt idx="815">
                  <c:v>41359</c:v>
                </c:pt>
                <c:pt idx="816">
                  <c:v>41360</c:v>
                </c:pt>
                <c:pt idx="817">
                  <c:v>41361</c:v>
                </c:pt>
                <c:pt idx="818">
                  <c:v>41362</c:v>
                </c:pt>
                <c:pt idx="819">
                  <c:v>41363</c:v>
                </c:pt>
                <c:pt idx="820">
                  <c:v>41364</c:v>
                </c:pt>
                <c:pt idx="821">
                  <c:v>41365</c:v>
                </c:pt>
                <c:pt idx="822">
                  <c:v>41366</c:v>
                </c:pt>
                <c:pt idx="823">
                  <c:v>41367</c:v>
                </c:pt>
                <c:pt idx="824">
                  <c:v>41368</c:v>
                </c:pt>
                <c:pt idx="825">
                  <c:v>41369</c:v>
                </c:pt>
                <c:pt idx="826">
                  <c:v>41370</c:v>
                </c:pt>
                <c:pt idx="827">
                  <c:v>41371</c:v>
                </c:pt>
                <c:pt idx="828">
                  <c:v>41372</c:v>
                </c:pt>
                <c:pt idx="829">
                  <c:v>41373</c:v>
                </c:pt>
                <c:pt idx="830">
                  <c:v>41374</c:v>
                </c:pt>
                <c:pt idx="831">
                  <c:v>41375</c:v>
                </c:pt>
                <c:pt idx="832">
                  <c:v>41376</c:v>
                </c:pt>
                <c:pt idx="833">
                  <c:v>41377</c:v>
                </c:pt>
                <c:pt idx="834">
                  <c:v>41378</c:v>
                </c:pt>
                <c:pt idx="835">
                  <c:v>41379</c:v>
                </c:pt>
                <c:pt idx="836">
                  <c:v>41380</c:v>
                </c:pt>
                <c:pt idx="837">
                  <c:v>41381</c:v>
                </c:pt>
                <c:pt idx="838">
                  <c:v>41382</c:v>
                </c:pt>
                <c:pt idx="839">
                  <c:v>41383</c:v>
                </c:pt>
                <c:pt idx="840">
                  <c:v>41384</c:v>
                </c:pt>
                <c:pt idx="841">
                  <c:v>41385</c:v>
                </c:pt>
                <c:pt idx="842">
                  <c:v>41386</c:v>
                </c:pt>
                <c:pt idx="843">
                  <c:v>41387</c:v>
                </c:pt>
                <c:pt idx="844">
                  <c:v>41388</c:v>
                </c:pt>
                <c:pt idx="845">
                  <c:v>41389</c:v>
                </c:pt>
                <c:pt idx="846">
                  <c:v>41390</c:v>
                </c:pt>
                <c:pt idx="847">
                  <c:v>41391</c:v>
                </c:pt>
                <c:pt idx="848">
                  <c:v>41392</c:v>
                </c:pt>
                <c:pt idx="849">
                  <c:v>41393</c:v>
                </c:pt>
                <c:pt idx="850">
                  <c:v>41394</c:v>
                </c:pt>
                <c:pt idx="851">
                  <c:v>41395</c:v>
                </c:pt>
                <c:pt idx="852">
                  <c:v>41396</c:v>
                </c:pt>
                <c:pt idx="853">
                  <c:v>41397</c:v>
                </c:pt>
                <c:pt idx="854">
                  <c:v>41398</c:v>
                </c:pt>
                <c:pt idx="855">
                  <c:v>41399</c:v>
                </c:pt>
                <c:pt idx="856">
                  <c:v>41400</c:v>
                </c:pt>
                <c:pt idx="857">
                  <c:v>41401</c:v>
                </c:pt>
                <c:pt idx="858">
                  <c:v>41402</c:v>
                </c:pt>
                <c:pt idx="859">
                  <c:v>41403</c:v>
                </c:pt>
                <c:pt idx="860">
                  <c:v>41404</c:v>
                </c:pt>
                <c:pt idx="861">
                  <c:v>41405</c:v>
                </c:pt>
                <c:pt idx="862">
                  <c:v>41406</c:v>
                </c:pt>
                <c:pt idx="863">
                  <c:v>41407</c:v>
                </c:pt>
                <c:pt idx="864">
                  <c:v>41408</c:v>
                </c:pt>
                <c:pt idx="865">
                  <c:v>41409</c:v>
                </c:pt>
                <c:pt idx="866">
                  <c:v>41410</c:v>
                </c:pt>
                <c:pt idx="867">
                  <c:v>41411</c:v>
                </c:pt>
                <c:pt idx="868">
                  <c:v>41412</c:v>
                </c:pt>
                <c:pt idx="869">
                  <c:v>41413</c:v>
                </c:pt>
                <c:pt idx="870">
                  <c:v>41414</c:v>
                </c:pt>
                <c:pt idx="871">
                  <c:v>41415</c:v>
                </c:pt>
                <c:pt idx="872">
                  <c:v>41416</c:v>
                </c:pt>
                <c:pt idx="873">
                  <c:v>41417</c:v>
                </c:pt>
                <c:pt idx="874">
                  <c:v>41418</c:v>
                </c:pt>
                <c:pt idx="875">
                  <c:v>41419</c:v>
                </c:pt>
                <c:pt idx="876">
                  <c:v>41420</c:v>
                </c:pt>
                <c:pt idx="877">
                  <c:v>41421</c:v>
                </c:pt>
                <c:pt idx="878">
                  <c:v>41422</c:v>
                </c:pt>
                <c:pt idx="879">
                  <c:v>41423</c:v>
                </c:pt>
                <c:pt idx="880">
                  <c:v>41424</c:v>
                </c:pt>
                <c:pt idx="881">
                  <c:v>41425</c:v>
                </c:pt>
                <c:pt idx="882">
                  <c:v>41426</c:v>
                </c:pt>
                <c:pt idx="883">
                  <c:v>41427</c:v>
                </c:pt>
                <c:pt idx="884">
                  <c:v>41428</c:v>
                </c:pt>
                <c:pt idx="885">
                  <c:v>41429</c:v>
                </c:pt>
                <c:pt idx="886">
                  <c:v>41430</c:v>
                </c:pt>
                <c:pt idx="887">
                  <c:v>41431</c:v>
                </c:pt>
                <c:pt idx="888">
                  <c:v>41432</c:v>
                </c:pt>
                <c:pt idx="889">
                  <c:v>41433</c:v>
                </c:pt>
                <c:pt idx="890">
                  <c:v>41434</c:v>
                </c:pt>
                <c:pt idx="891">
                  <c:v>41435</c:v>
                </c:pt>
                <c:pt idx="892">
                  <c:v>41436</c:v>
                </c:pt>
                <c:pt idx="893">
                  <c:v>41437</c:v>
                </c:pt>
                <c:pt idx="894">
                  <c:v>41438</c:v>
                </c:pt>
                <c:pt idx="895">
                  <c:v>41439</c:v>
                </c:pt>
                <c:pt idx="896">
                  <c:v>41440</c:v>
                </c:pt>
                <c:pt idx="897">
                  <c:v>41441</c:v>
                </c:pt>
                <c:pt idx="898">
                  <c:v>41442</c:v>
                </c:pt>
                <c:pt idx="899">
                  <c:v>41443</c:v>
                </c:pt>
                <c:pt idx="900">
                  <c:v>41444</c:v>
                </c:pt>
                <c:pt idx="901">
                  <c:v>41445</c:v>
                </c:pt>
                <c:pt idx="902">
                  <c:v>41446</c:v>
                </c:pt>
                <c:pt idx="903">
                  <c:v>41447</c:v>
                </c:pt>
                <c:pt idx="904">
                  <c:v>41448</c:v>
                </c:pt>
                <c:pt idx="905">
                  <c:v>41449</c:v>
                </c:pt>
                <c:pt idx="906">
                  <c:v>41450</c:v>
                </c:pt>
                <c:pt idx="907">
                  <c:v>41451</c:v>
                </c:pt>
                <c:pt idx="908">
                  <c:v>41452</c:v>
                </c:pt>
                <c:pt idx="909">
                  <c:v>41453</c:v>
                </c:pt>
                <c:pt idx="910">
                  <c:v>41454</c:v>
                </c:pt>
                <c:pt idx="911">
                  <c:v>41455</c:v>
                </c:pt>
                <c:pt idx="912">
                  <c:v>41456</c:v>
                </c:pt>
                <c:pt idx="913">
                  <c:v>41457</c:v>
                </c:pt>
                <c:pt idx="914">
                  <c:v>41458</c:v>
                </c:pt>
                <c:pt idx="915">
                  <c:v>41459</c:v>
                </c:pt>
                <c:pt idx="916">
                  <c:v>41460</c:v>
                </c:pt>
                <c:pt idx="917">
                  <c:v>41461</c:v>
                </c:pt>
                <c:pt idx="918">
                  <c:v>41462</c:v>
                </c:pt>
                <c:pt idx="919">
                  <c:v>41463</c:v>
                </c:pt>
                <c:pt idx="920">
                  <c:v>41464</c:v>
                </c:pt>
                <c:pt idx="921">
                  <c:v>41465</c:v>
                </c:pt>
                <c:pt idx="922">
                  <c:v>41466</c:v>
                </c:pt>
                <c:pt idx="923">
                  <c:v>41467</c:v>
                </c:pt>
                <c:pt idx="924">
                  <c:v>41468</c:v>
                </c:pt>
                <c:pt idx="925">
                  <c:v>41469</c:v>
                </c:pt>
                <c:pt idx="926">
                  <c:v>41470</c:v>
                </c:pt>
                <c:pt idx="927">
                  <c:v>41471</c:v>
                </c:pt>
                <c:pt idx="928">
                  <c:v>41472</c:v>
                </c:pt>
                <c:pt idx="929">
                  <c:v>41473</c:v>
                </c:pt>
                <c:pt idx="930">
                  <c:v>41474</c:v>
                </c:pt>
                <c:pt idx="931">
                  <c:v>41475</c:v>
                </c:pt>
                <c:pt idx="932">
                  <c:v>41476</c:v>
                </c:pt>
                <c:pt idx="933">
                  <c:v>41477</c:v>
                </c:pt>
                <c:pt idx="934">
                  <c:v>41478</c:v>
                </c:pt>
                <c:pt idx="935">
                  <c:v>41479</c:v>
                </c:pt>
                <c:pt idx="936">
                  <c:v>41480</c:v>
                </c:pt>
                <c:pt idx="937">
                  <c:v>41481</c:v>
                </c:pt>
                <c:pt idx="938">
                  <c:v>41482</c:v>
                </c:pt>
                <c:pt idx="939">
                  <c:v>41483</c:v>
                </c:pt>
                <c:pt idx="940">
                  <c:v>41484</c:v>
                </c:pt>
                <c:pt idx="941">
                  <c:v>41485</c:v>
                </c:pt>
                <c:pt idx="942">
                  <c:v>41486</c:v>
                </c:pt>
                <c:pt idx="943">
                  <c:v>41487</c:v>
                </c:pt>
                <c:pt idx="944">
                  <c:v>41488</c:v>
                </c:pt>
                <c:pt idx="945">
                  <c:v>41489</c:v>
                </c:pt>
                <c:pt idx="946">
                  <c:v>41490</c:v>
                </c:pt>
                <c:pt idx="947">
                  <c:v>41491</c:v>
                </c:pt>
                <c:pt idx="948">
                  <c:v>41492</c:v>
                </c:pt>
                <c:pt idx="949">
                  <c:v>41493</c:v>
                </c:pt>
                <c:pt idx="950">
                  <c:v>41494</c:v>
                </c:pt>
                <c:pt idx="951">
                  <c:v>41495</c:v>
                </c:pt>
                <c:pt idx="952">
                  <c:v>41496</c:v>
                </c:pt>
                <c:pt idx="953">
                  <c:v>41497</c:v>
                </c:pt>
                <c:pt idx="954">
                  <c:v>41498</c:v>
                </c:pt>
                <c:pt idx="955">
                  <c:v>41499</c:v>
                </c:pt>
                <c:pt idx="956">
                  <c:v>41500</c:v>
                </c:pt>
                <c:pt idx="957">
                  <c:v>41501</c:v>
                </c:pt>
                <c:pt idx="958">
                  <c:v>41502</c:v>
                </c:pt>
                <c:pt idx="959">
                  <c:v>41503</c:v>
                </c:pt>
                <c:pt idx="960">
                  <c:v>41504</c:v>
                </c:pt>
                <c:pt idx="961">
                  <c:v>41505</c:v>
                </c:pt>
                <c:pt idx="962">
                  <c:v>41506</c:v>
                </c:pt>
                <c:pt idx="963">
                  <c:v>41507</c:v>
                </c:pt>
                <c:pt idx="964">
                  <c:v>41508</c:v>
                </c:pt>
                <c:pt idx="965">
                  <c:v>41509</c:v>
                </c:pt>
                <c:pt idx="966">
                  <c:v>41510</c:v>
                </c:pt>
                <c:pt idx="967">
                  <c:v>41511</c:v>
                </c:pt>
                <c:pt idx="968">
                  <c:v>41512</c:v>
                </c:pt>
                <c:pt idx="969">
                  <c:v>41513</c:v>
                </c:pt>
                <c:pt idx="970">
                  <c:v>41514</c:v>
                </c:pt>
                <c:pt idx="971">
                  <c:v>41515</c:v>
                </c:pt>
                <c:pt idx="972">
                  <c:v>41516</c:v>
                </c:pt>
                <c:pt idx="973">
                  <c:v>41517</c:v>
                </c:pt>
                <c:pt idx="974">
                  <c:v>41518</c:v>
                </c:pt>
                <c:pt idx="975">
                  <c:v>41519</c:v>
                </c:pt>
                <c:pt idx="976">
                  <c:v>41520</c:v>
                </c:pt>
                <c:pt idx="977">
                  <c:v>41521</c:v>
                </c:pt>
                <c:pt idx="978">
                  <c:v>41522</c:v>
                </c:pt>
                <c:pt idx="979">
                  <c:v>41523</c:v>
                </c:pt>
                <c:pt idx="980">
                  <c:v>41524</c:v>
                </c:pt>
                <c:pt idx="981">
                  <c:v>41525</c:v>
                </c:pt>
                <c:pt idx="982">
                  <c:v>41526</c:v>
                </c:pt>
                <c:pt idx="983">
                  <c:v>41527</c:v>
                </c:pt>
                <c:pt idx="984">
                  <c:v>41528</c:v>
                </c:pt>
                <c:pt idx="985">
                  <c:v>41529</c:v>
                </c:pt>
                <c:pt idx="986">
                  <c:v>41530</c:v>
                </c:pt>
                <c:pt idx="987">
                  <c:v>41531</c:v>
                </c:pt>
                <c:pt idx="988">
                  <c:v>41532</c:v>
                </c:pt>
                <c:pt idx="989">
                  <c:v>41533</c:v>
                </c:pt>
                <c:pt idx="990">
                  <c:v>41534</c:v>
                </c:pt>
                <c:pt idx="991">
                  <c:v>41535</c:v>
                </c:pt>
                <c:pt idx="992">
                  <c:v>41536</c:v>
                </c:pt>
                <c:pt idx="993">
                  <c:v>41537</c:v>
                </c:pt>
                <c:pt idx="994">
                  <c:v>41538</c:v>
                </c:pt>
                <c:pt idx="995">
                  <c:v>41539</c:v>
                </c:pt>
                <c:pt idx="996">
                  <c:v>41540</c:v>
                </c:pt>
                <c:pt idx="997">
                  <c:v>41541</c:v>
                </c:pt>
                <c:pt idx="998">
                  <c:v>41542</c:v>
                </c:pt>
                <c:pt idx="999">
                  <c:v>41543</c:v>
                </c:pt>
                <c:pt idx="1000">
                  <c:v>41544</c:v>
                </c:pt>
                <c:pt idx="1001">
                  <c:v>41545</c:v>
                </c:pt>
                <c:pt idx="1002">
                  <c:v>41546</c:v>
                </c:pt>
                <c:pt idx="1003">
                  <c:v>41547</c:v>
                </c:pt>
                <c:pt idx="1004">
                  <c:v>41548</c:v>
                </c:pt>
                <c:pt idx="1005">
                  <c:v>41549</c:v>
                </c:pt>
                <c:pt idx="1006">
                  <c:v>41550</c:v>
                </c:pt>
                <c:pt idx="1007">
                  <c:v>41551</c:v>
                </c:pt>
                <c:pt idx="1008">
                  <c:v>41552</c:v>
                </c:pt>
                <c:pt idx="1009">
                  <c:v>41553</c:v>
                </c:pt>
                <c:pt idx="1010">
                  <c:v>41554</c:v>
                </c:pt>
                <c:pt idx="1011">
                  <c:v>41555</c:v>
                </c:pt>
                <c:pt idx="1012">
                  <c:v>41556</c:v>
                </c:pt>
                <c:pt idx="1013">
                  <c:v>41557</c:v>
                </c:pt>
                <c:pt idx="1014">
                  <c:v>41558</c:v>
                </c:pt>
                <c:pt idx="1015">
                  <c:v>41559</c:v>
                </c:pt>
                <c:pt idx="1016">
                  <c:v>41560</c:v>
                </c:pt>
                <c:pt idx="1017">
                  <c:v>41561</c:v>
                </c:pt>
                <c:pt idx="1018">
                  <c:v>41562</c:v>
                </c:pt>
                <c:pt idx="1019">
                  <c:v>41563</c:v>
                </c:pt>
                <c:pt idx="1020">
                  <c:v>41564</c:v>
                </c:pt>
                <c:pt idx="1021">
                  <c:v>41565</c:v>
                </c:pt>
                <c:pt idx="1022">
                  <c:v>41566</c:v>
                </c:pt>
                <c:pt idx="1023">
                  <c:v>41567</c:v>
                </c:pt>
                <c:pt idx="1024">
                  <c:v>41568</c:v>
                </c:pt>
                <c:pt idx="1025">
                  <c:v>41569</c:v>
                </c:pt>
                <c:pt idx="1026">
                  <c:v>41570</c:v>
                </c:pt>
                <c:pt idx="1027">
                  <c:v>41571</c:v>
                </c:pt>
                <c:pt idx="1028">
                  <c:v>41572</c:v>
                </c:pt>
                <c:pt idx="1029">
                  <c:v>41573</c:v>
                </c:pt>
                <c:pt idx="1030">
                  <c:v>41574</c:v>
                </c:pt>
                <c:pt idx="1031">
                  <c:v>41575</c:v>
                </c:pt>
                <c:pt idx="1032">
                  <c:v>41576</c:v>
                </c:pt>
                <c:pt idx="1033">
                  <c:v>41577</c:v>
                </c:pt>
                <c:pt idx="1034">
                  <c:v>41578</c:v>
                </c:pt>
                <c:pt idx="1035">
                  <c:v>41579</c:v>
                </c:pt>
                <c:pt idx="1036">
                  <c:v>41580</c:v>
                </c:pt>
                <c:pt idx="1037">
                  <c:v>41581</c:v>
                </c:pt>
                <c:pt idx="1038">
                  <c:v>41582</c:v>
                </c:pt>
                <c:pt idx="1039">
                  <c:v>41583</c:v>
                </c:pt>
                <c:pt idx="1040">
                  <c:v>41584</c:v>
                </c:pt>
                <c:pt idx="1041">
                  <c:v>41585</c:v>
                </c:pt>
                <c:pt idx="1042">
                  <c:v>41586</c:v>
                </c:pt>
                <c:pt idx="1043">
                  <c:v>41587</c:v>
                </c:pt>
                <c:pt idx="1044">
                  <c:v>41588</c:v>
                </c:pt>
                <c:pt idx="1045">
                  <c:v>41589</c:v>
                </c:pt>
                <c:pt idx="1046">
                  <c:v>41590</c:v>
                </c:pt>
                <c:pt idx="1047">
                  <c:v>41591</c:v>
                </c:pt>
                <c:pt idx="1048">
                  <c:v>41592</c:v>
                </c:pt>
                <c:pt idx="1049">
                  <c:v>41593</c:v>
                </c:pt>
                <c:pt idx="1050">
                  <c:v>41594</c:v>
                </c:pt>
                <c:pt idx="1051">
                  <c:v>41595</c:v>
                </c:pt>
                <c:pt idx="1052">
                  <c:v>41596</c:v>
                </c:pt>
                <c:pt idx="1053">
                  <c:v>41597</c:v>
                </c:pt>
                <c:pt idx="1054">
                  <c:v>41598</c:v>
                </c:pt>
                <c:pt idx="1055">
                  <c:v>41599</c:v>
                </c:pt>
                <c:pt idx="1056">
                  <c:v>41600</c:v>
                </c:pt>
                <c:pt idx="1057">
                  <c:v>41601</c:v>
                </c:pt>
                <c:pt idx="1058">
                  <c:v>41602</c:v>
                </c:pt>
                <c:pt idx="1059">
                  <c:v>41603</c:v>
                </c:pt>
                <c:pt idx="1060">
                  <c:v>41604</c:v>
                </c:pt>
                <c:pt idx="1061">
                  <c:v>41605</c:v>
                </c:pt>
                <c:pt idx="1062">
                  <c:v>41606</c:v>
                </c:pt>
                <c:pt idx="1063">
                  <c:v>41607</c:v>
                </c:pt>
                <c:pt idx="1064">
                  <c:v>41608</c:v>
                </c:pt>
                <c:pt idx="1065">
                  <c:v>41609</c:v>
                </c:pt>
                <c:pt idx="1066">
                  <c:v>41610</c:v>
                </c:pt>
                <c:pt idx="1067">
                  <c:v>41611</c:v>
                </c:pt>
                <c:pt idx="1068">
                  <c:v>41612</c:v>
                </c:pt>
                <c:pt idx="1069">
                  <c:v>41613</c:v>
                </c:pt>
                <c:pt idx="1070">
                  <c:v>41614</c:v>
                </c:pt>
                <c:pt idx="1071">
                  <c:v>41615</c:v>
                </c:pt>
                <c:pt idx="1072">
                  <c:v>41616</c:v>
                </c:pt>
                <c:pt idx="1073">
                  <c:v>41617</c:v>
                </c:pt>
                <c:pt idx="1074">
                  <c:v>41618</c:v>
                </c:pt>
                <c:pt idx="1075">
                  <c:v>41619</c:v>
                </c:pt>
                <c:pt idx="1076">
                  <c:v>41620</c:v>
                </c:pt>
                <c:pt idx="1077">
                  <c:v>41621</c:v>
                </c:pt>
                <c:pt idx="1078">
                  <c:v>41622</c:v>
                </c:pt>
                <c:pt idx="1079">
                  <c:v>41623</c:v>
                </c:pt>
                <c:pt idx="1080">
                  <c:v>41624</c:v>
                </c:pt>
                <c:pt idx="1081">
                  <c:v>41625</c:v>
                </c:pt>
                <c:pt idx="1082">
                  <c:v>41626</c:v>
                </c:pt>
                <c:pt idx="1083">
                  <c:v>41627</c:v>
                </c:pt>
                <c:pt idx="1084">
                  <c:v>41628</c:v>
                </c:pt>
                <c:pt idx="1085">
                  <c:v>41629</c:v>
                </c:pt>
                <c:pt idx="1086">
                  <c:v>41630</c:v>
                </c:pt>
                <c:pt idx="1087">
                  <c:v>41631</c:v>
                </c:pt>
                <c:pt idx="1088">
                  <c:v>41632</c:v>
                </c:pt>
                <c:pt idx="1089">
                  <c:v>41633</c:v>
                </c:pt>
                <c:pt idx="1090">
                  <c:v>41634</c:v>
                </c:pt>
                <c:pt idx="1091">
                  <c:v>41635</c:v>
                </c:pt>
                <c:pt idx="1092">
                  <c:v>41636</c:v>
                </c:pt>
                <c:pt idx="1093">
                  <c:v>41637</c:v>
                </c:pt>
                <c:pt idx="1094">
                  <c:v>41638</c:v>
                </c:pt>
                <c:pt idx="1095">
                  <c:v>41639</c:v>
                </c:pt>
                <c:pt idx="1096">
                  <c:v>41640</c:v>
                </c:pt>
                <c:pt idx="1097">
                  <c:v>41641</c:v>
                </c:pt>
                <c:pt idx="1098">
                  <c:v>41642</c:v>
                </c:pt>
                <c:pt idx="1099">
                  <c:v>41643</c:v>
                </c:pt>
                <c:pt idx="1100">
                  <c:v>41644</c:v>
                </c:pt>
                <c:pt idx="1101">
                  <c:v>41645</c:v>
                </c:pt>
                <c:pt idx="1102">
                  <c:v>41646</c:v>
                </c:pt>
                <c:pt idx="1103">
                  <c:v>41647</c:v>
                </c:pt>
                <c:pt idx="1104">
                  <c:v>41648</c:v>
                </c:pt>
                <c:pt idx="1105">
                  <c:v>41649</c:v>
                </c:pt>
                <c:pt idx="1106">
                  <c:v>41650</c:v>
                </c:pt>
                <c:pt idx="1107">
                  <c:v>41651</c:v>
                </c:pt>
                <c:pt idx="1108">
                  <c:v>41652</c:v>
                </c:pt>
                <c:pt idx="1109">
                  <c:v>41653</c:v>
                </c:pt>
                <c:pt idx="1110">
                  <c:v>41654</c:v>
                </c:pt>
                <c:pt idx="1111">
                  <c:v>41655</c:v>
                </c:pt>
                <c:pt idx="1112">
                  <c:v>41656</c:v>
                </c:pt>
                <c:pt idx="1113">
                  <c:v>41657</c:v>
                </c:pt>
                <c:pt idx="1114">
                  <c:v>41658</c:v>
                </c:pt>
                <c:pt idx="1115">
                  <c:v>41659</c:v>
                </c:pt>
                <c:pt idx="1116">
                  <c:v>41660</c:v>
                </c:pt>
                <c:pt idx="1117">
                  <c:v>41661</c:v>
                </c:pt>
                <c:pt idx="1118">
                  <c:v>41662</c:v>
                </c:pt>
                <c:pt idx="1119">
                  <c:v>41663</c:v>
                </c:pt>
                <c:pt idx="1120">
                  <c:v>41664</c:v>
                </c:pt>
                <c:pt idx="1121">
                  <c:v>41665</c:v>
                </c:pt>
                <c:pt idx="1122">
                  <c:v>41666</c:v>
                </c:pt>
                <c:pt idx="1123">
                  <c:v>41667</c:v>
                </c:pt>
                <c:pt idx="1124">
                  <c:v>41668</c:v>
                </c:pt>
                <c:pt idx="1125">
                  <c:v>41669</c:v>
                </c:pt>
                <c:pt idx="1126">
                  <c:v>41670</c:v>
                </c:pt>
                <c:pt idx="1127">
                  <c:v>41671</c:v>
                </c:pt>
                <c:pt idx="1128">
                  <c:v>41672</c:v>
                </c:pt>
                <c:pt idx="1129">
                  <c:v>41673</c:v>
                </c:pt>
                <c:pt idx="1130">
                  <c:v>41674</c:v>
                </c:pt>
                <c:pt idx="1131">
                  <c:v>41675</c:v>
                </c:pt>
                <c:pt idx="1132">
                  <c:v>41676</c:v>
                </c:pt>
                <c:pt idx="1133">
                  <c:v>41677</c:v>
                </c:pt>
                <c:pt idx="1134">
                  <c:v>41678</c:v>
                </c:pt>
                <c:pt idx="1135">
                  <c:v>41679</c:v>
                </c:pt>
                <c:pt idx="1136">
                  <c:v>41680</c:v>
                </c:pt>
                <c:pt idx="1137">
                  <c:v>41681</c:v>
                </c:pt>
                <c:pt idx="1138">
                  <c:v>41682</c:v>
                </c:pt>
                <c:pt idx="1139">
                  <c:v>41683</c:v>
                </c:pt>
                <c:pt idx="1140">
                  <c:v>41684</c:v>
                </c:pt>
                <c:pt idx="1141">
                  <c:v>41685</c:v>
                </c:pt>
                <c:pt idx="1142">
                  <c:v>41686</c:v>
                </c:pt>
                <c:pt idx="1143">
                  <c:v>41687</c:v>
                </c:pt>
                <c:pt idx="1144">
                  <c:v>41688</c:v>
                </c:pt>
                <c:pt idx="1145">
                  <c:v>41689</c:v>
                </c:pt>
                <c:pt idx="1146">
                  <c:v>41690</c:v>
                </c:pt>
                <c:pt idx="1147">
                  <c:v>41691</c:v>
                </c:pt>
                <c:pt idx="1148">
                  <c:v>41692</c:v>
                </c:pt>
                <c:pt idx="1149">
                  <c:v>41693</c:v>
                </c:pt>
                <c:pt idx="1150">
                  <c:v>41694</c:v>
                </c:pt>
                <c:pt idx="1151">
                  <c:v>41695</c:v>
                </c:pt>
                <c:pt idx="1152">
                  <c:v>41696</c:v>
                </c:pt>
                <c:pt idx="1153">
                  <c:v>41697</c:v>
                </c:pt>
                <c:pt idx="1154">
                  <c:v>41698</c:v>
                </c:pt>
                <c:pt idx="1155">
                  <c:v>41699</c:v>
                </c:pt>
                <c:pt idx="1156">
                  <c:v>41700</c:v>
                </c:pt>
                <c:pt idx="1157">
                  <c:v>41701</c:v>
                </c:pt>
                <c:pt idx="1158">
                  <c:v>41702</c:v>
                </c:pt>
                <c:pt idx="1159">
                  <c:v>41703</c:v>
                </c:pt>
                <c:pt idx="1160">
                  <c:v>41704</c:v>
                </c:pt>
                <c:pt idx="1161">
                  <c:v>41705</c:v>
                </c:pt>
                <c:pt idx="1162">
                  <c:v>41706</c:v>
                </c:pt>
                <c:pt idx="1163">
                  <c:v>41707</c:v>
                </c:pt>
                <c:pt idx="1164">
                  <c:v>41708</c:v>
                </c:pt>
                <c:pt idx="1165">
                  <c:v>41709</c:v>
                </c:pt>
                <c:pt idx="1166">
                  <c:v>41710</c:v>
                </c:pt>
                <c:pt idx="1167">
                  <c:v>41711</c:v>
                </c:pt>
                <c:pt idx="1168">
                  <c:v>41712</c:v>
                </c:pt>
                <c:pt idx="1169">
                  <c:v>41713</c:v>
                </c:pt>
                <c:pt idx="1170">
                  <c:v>41714</c:v>
                </c:pt>
                <c:pt idx="1171">
                  <c:v>41715</c:v>
                </c:pt>
                <c:pt idx="1172">
                  <c:v>41716</c:v>
                </c:pt>
                <c:pt idx="1173">
                  <c:v>41717</c:v>
                </c:pt>
                <c:pt idx="1174">
                  <c:v>41718</c:v>
                </c:pt>
                <c:pt idx="1175">
                  <c:v>41719</c:v>
                </c:pt>
                <c:pt idx="1176">
                  <c:v>41720</c:v>
                </c:pt>
                <c:pt idx="1177">
                  <c:v>41721</c:v>
                </c:pt>
                <c:pt idx="1178">
                  <c:v>41722</c:v>
                </c:pt>
                <c:pt idx="1179">
                  <c:v>41723</c:v>
                </c:pt>
                <c:pt idx="1180">
                  <c:v>41724</c:v>
                </c:pt>
                <c:pt idx="1181">
                  <c:v>41725</c:v>
                </c:pt>
                <c:pt idx="1182">
                  <c:v>41726</c:v>
                </c:pt>
                <c:pt idx="1183">
                  <c:v>41727</c:v>
                </c:pt>
                <c:pt idx="1184">
                  <c:v>41728</c:v>
                </c:pt>
                <c:pt idx="1185">
                  <c:v>41729</c:v>
                </c:pt>
                <c:pt idx="1186">
                  <c:v>41730</c:v>
                </c:pt>
                <c:pt idx="1187">
                  <c:v>41731</c:v>
                </c:pt>
                <c:pt idx="1188">
                  <c:v>41732</c:v>
                </c:pt>
                <c:pt idx="1189">
                  <c:v>41733</c:v>
                </c:pt>
                <c:pt idx="1190">
                  <c:v>41734</c:v>
                </c:pt>
                <c:pt idx="1191">
                  <c:v>41735</c:v>
                </c:pt>
                <c:pt idx="1192">
                  <c:v>41736</c:v>
                </c:pt>
                <c:pt idx="1193">
                  <c:v>41737</c:v>
                </c:pt>
                <c:pt idx="1194">
                  <c:v>41738</c:v>
                </c:pt>
                <c:pt idx="1195">
                  <c:v>41739</c:v>
                </c:pt>
                <c:pt idx="1196">
                  <c:v>41740</c:v>
                </c:pt>
                <c:pt idx="1197">
                  <c:v>41741</c:v>
                </c:pt>
                <c:pt idx="1198">
                  <c:v>41742</c:v>
                </c:pt>
                <c:pt idx="1199">
                  <c:v>41743</c:v>
                </c:pt>
                <c:pt idx="1200">
                  <c:v>41744</c:v>
                </c:pt>
                <c:pt idx="1201">
                  <c:v>41745</c:v>
                </c:pt>
                <c:pt idx="1202">
                  <c:v>41746</c:v>
                </c:pt>
                <c:pt idx="1203">
                  <c:v>41747</c:v>
                </c:pt>
                <c:pt idx="1204">
                  <c:v>41748</c:v>
                </c:pt>
                <c:pt idx="1205">
                  <c:v>41749</c:v>
                </c:pt>
                <c:pt idx="1206">
                  <c:v>41750</c:v>
                </c:pt>
                <c:pt idx="1207">
                  <c:v>41751</c:v>
                </c:pt>
                <c:pt idx="1208">
                  <c:v>41752</c:v>
                </c:pt>
                <c:pt idx="1209">
                  <c:v>41753</c:v>
                </c:pt>
                <c:pt idx="1210">
                  <c:v>41754</c:v>
                </c:pt>
                <c:pt idx="1211">
                  <c:v>41755</c:v>
                </c:pt>
                <c:pt idx="1212">
                  <c:v>41756</c:v>
                </c:pt>
                <c:pt idx="1213">
                  <c:v>41757</c:v>
                </c:pt>
                <c:pt idx="1214">
                  <c:v>41758</c:v>
                </c:pt>
                <c:pt idx="1215">
                  <c:v>41759</c:v>
                </c:pt>
                <c:pt idx="1216">
                  <c:v>41760</c:v>
                </c:pt>
                <c:pt idx="1217">
                  <c:v>41761</c:v>
                </c:pt>
                <c:pt idx="1218">
                  <c:v>41762</c:v>
                </c:pt>
                <c:pt idx="1219">
                  <c:v>41763</c:v>
                </c:pt>
                <c:pt idx="1220">
                  <c:v>41764</c:v>
                </c:pt>
                <c:pt idx="1221">
                  <c:v>41765</c:v>
                </c:pt>
                <c:pt idx="1222">
                  <c:v>41766</c:v>
                </c:pt>
                <c:pt idx="1223">
                  <c:v>41767</c:v>
                </c:pt>
                <c:pt idx="1224">
                  <c:v>41768</c:v>
                </c:pt>
                <c:pt idx="1225">
                  <c:v>41769</c:v>
                </c:pt>
                <c:pt idx="1226">
                  <c:v>41770</c:v>
                </c:pt>
                <c:pt idx="1227">
                  <c:v>41771</c:v>
                </c:pt>
                <c:pt idx="1228">
                  <c:v>41772</c:v>
                </c:pt>
                <c:pt idx="1229">
                  <c:v>41773</c:v>
                </c:pt>
                <c:pt idx="1230">
                  <c:v>41774</c:v>
                </c:pt>
                <c:pt idx="1231">
                  <c:v>41775</c:v>
                </c:pt>
                <c:pt idx="1232">
                  <c:v>41776</c:v>
                </c:pt>
                <c:pt idx="1233">
                  <c:v>41777</c:v>
                </c:pt>
                <c:pt idx="1234">
                  <c:v>41778</c:v>
                </c:pt>
                <c:pt idx="1235">
                  <c:v>41779</c:v>
                </c:pt>
                <c:pt idx="1236">
                  <c:v>41780</c:v>
                </c:pt>
                <c:pt idx="1237">
                  <c:v>41781</c:v>
                </c:pt>
                <c:pt idx="1238">
                  <c:v>41782</c:v>
                </c:pt>
                <c:pt idx="1239">
                  <c:v>41783</c:v>
                </c:pt>
                <c:pt idx="1240">
                  <c:v>41784</c:v>
                </c:pt>
                <c:pt idx="1241">
                  <c:v>41785</c:v>
                </c:pt>
                <c:pt idx="1242">
                  <c:v>41786</c:v>
                </c:pt>
                <c:pt idx="1243">
                  <c:v>41787</c:v>
                </c:pt>
                <c:pt idx="1244">
                  <c:v>41788</c:v>
                </c:pt>
                <c:pt idx="1245">
                  <c:v>41789</c:v>
                </c:pt>
                <c:pt idx="1246">
                  <c:v>41790</c:v>
                </c:pt>
                <c:pt idx="1247">
                  <c:v>41791</c:v>
                </c:pt>
                <c:pt idx="1248">
                  <c:v>41792</c:v>
                </c:pt>
                <c:pt idx="1249">
                  <c:v>41793</c:v>
                </c:pt>
                <c:pt idx="1250">
                  <c:v>41794</c:v>
                </c:pt>
                <c:pt idx="1251">
                  <c:v>41795</c:v>
                </c:pt>
                <c:pt idx="1252">
                  <c:v>41796</c:v>
                </c:pt>
                <c:pt idx="1253">
                  <c:v>41797</c:v>
                </c:pt>
                <c:pt idx="1254">
                  <c:v>41798</c:v>
                </c:pt>
                <c:pt idx="1255">
                  <c:v>41799</c:v>
                </c:pt>
                <c:pt idx="1256">
                  <c:v>41800</c:v>
                </c:pt>
                <c:pt idx="1257">
                  <c:v>41801</c:v>
                </c:pt>
                <c:pt idx="1258">
                  <c:v>41802</c:v>
                </c:pt>
                <c:pt idx="1259">
                  <c:v>41803</c:v>
                </c:pt>
                <c:pt idx="1260">
                  <c:v>41804</c:v>
                </c:pt>
                <c:pt idx="1261">
                  <c:v>41805</c:v>
                </c:pt>
                <c:pt idx="1262">
                  <c:v>41806</c:v>
                </c:pt>
                <c:pt idx="1263">
                  <c:v>41807</c:v>
                </c:pt>
                <c:pt idx="1264">
                  <c:v>41808</c:v>
                </c:pt>
                <c:pt idx="1265">
                  <c:v>41809</c:v>
                </c:pt>
                <c:pt idx="1266">
                  <c:v>41810</c:v>
                </c:pt>
                <c:pt idx="1267">
                  <c:v>41811</c:v>
                </c:pt>
                <c:pt idx="1268">
                  <c:v>41812</c:v>
                </c:pt>
                <c:pt idx="1269">
                  <c:v>41813</c:v>
                </c:pt>
                <c:pt idx="1270">
                  <c:v>41814</c:v>
                </c:pt>
                <c:pt idx="1271">
                  <c:v>41815</c:v>
                </c:pt>
                <c:pt idx="1272">
                  <c:v>41816</c:v>
                </c:pt>
                <c:pt idx="1273">
                  <c:v>41817</c:v>
                </c:pt>
                <c:pt idx="1274">
                  <c:v>41818</c:v>
                </c:pt>
                <c:pt idx="1275">
                  <c:v>41819</c:v>
                </c:pt>
                <c:pt idx="1276">
                  <c:v>41820</c:v>
                </c:pt>
                <c:pt idx="1277">
                  <c:v>41821</c:v>
                </c:pt>
                <c:pt idx="1278">
                  <c:v>41822</c:v>
                </c:pt>
                <c:pt idx="1279">
                  <c:v>41823</c:v>
                </c:pt>
                <c:pt idx="1280">
                  <c:v>41824</c:v>
                </c:pt>
                <c:pt idx="1281">
                  <c:v>41825</c:v>
                </c:pt>
                <c:pt idx="1282">
                  <c:v>41826</c:v>
                </c:pt>
                <c:pt idx="1283">
                  <c:v>41827</c:v>
                </c:pt>
                <c:pt idx="1284">
                  <c:v>41828</c:v>
                </c:pt>
                <c:pt idx="1285">
                  <c:v>41829</c:v>
                </c:pt>
                <c:pt idx="1286">
                  <c:v>41830</c:v>
                </c:pt>
                <c:pt idx="1287">
                  <c:v>41831</c:v>
                </c:pt>
                <c:pt idx="1288">
                  <c:v>41832</c:v>
                </c:pt>
                <c:pt idx="1289">
                  <c:v>41833</c:v>
                </c:pt>
                <c:pt idx="1290">
                  <c:v>41834</c:v>
                </c:pt>
                <c:pt idx="1291">
                  <c:v>41835</c:v>
                </c:pt>
                <c:pt idx="1292">
                  <c:v>41836</c:v>
                </c:pt>
                <c:pt idx="1293">
                  <c:v>41837</c:v>
                </c:pt>
                <c:pt idx="1294">
                  <c:v>41838</c:v>
                </c:pt>
                <c:pt idx="1295">
                  <c:v>41839</c:v>
                </c:pt>
                <c:pt idx="1296">
                  <c:v>41840</c:v>
                </c:pt>
                <c:pt idx="1297">
                  <c:v>41841</c:v>
                </c:pt>
                <c:pt idx="1298">
                  <c:v>41842</c:v>
                </c:pt>
                <c:pt idx="1299">
                  <c:v>41843</c:v>
                </c:pt>
                <c:pt idx="1300">
                  <c:v>41844</c:v>
                </c:pt>
                <c:pt idx="1301">
                  <c:v>41845</c:v>
                </c:pt>
                <c:pt idx="1302">
                  <c:v>41846</c:v>
                </c:pt>
                <c:pt idx="1303">
                  <c:v>41847</c:v>
                </c:pt>
                <c:pt idx="1304">
                  <c:v>41848</c:v>
                </c:pt>
                <c:pt idx="1305">
                  <c:v>41849</c:v>
                </c:pt>
                <c:pt idx="1306">
                  <c:v>41850</c:v>
                </c:pt>
                <c:pt idx="1307">
                  <c:v>41851</c:v>
                </c:pt>
                <c:pt idx="1308">
                  <c:v>41852</c:v>
                </c:pt>
                <c:pt idx="1309">
                  <c:v>41853</c:v>
                </c:pt>
                <c:pt idx="1310">
                  <c:v>41854</c:v>
                </c:pt>
                <c:pt idx="1311">
                  <c:v>41855</c:v>
                </c:pt>
                <c:pt idx="1312">
                  <c:v>41856</c:v>
                </c:pt>
                <c:pt idx="1313">
                  <c:v>41857</c:v>
                </c:pt>
                <c:pt idx="1314">
                  <c:v>41858</c:v>
                </c:pt>
                <c:pt idx="1315">
                  <c:v>41859</c:v>
                </c:pt>
                <c:pt idx="1316">
                  <c:v>41860</c:v>
                </c:pt>
                <c:pt idx="1317">
                  <c:v>41861</c:v>
                </c:pt>
                <c:pt idx="1318">
                  <c:v>41862</c:v>
                </c:pt>
                <c:pt idx="1319">
                  <c:v>41863</c:v>
                </c:pt>
                <c:pt idx="1320">
                  <c:v>41864</c:v>
                </c:pt>
                <c:pt idx="1321">
                  <c:v>41865</c:v>
                </c:pt>
                <c:pt idx="1322">
                  <c:v>41866</c:v>
                </c:pt>
                <c:pt idx="1323">
                  <c:v>41867</c:v>
                </c:pt>
                <c:pt idx="1324">
                  <c:v>41868</c:v>
                </c:pt>
                <c:pt idx="1325">
                  <c:v>41869</c:v>
                </c:pt>
                <c:pt idx="1326">
                  <c:v>41870</c:v>
                </c:pt>
                <c:pt idx="1327">
                  <c:v>41871</c:v>
                </c:pt>
                <c:pt idx="1328">
                  <c:v>41872</c:v>
                </c:pt>
                <c:pt idx="1329">
                  <c:v>41873</c:v>
                </c:pt>
                <c:pt idx="1330">
                  <c:v>41874</c:v>
                </c:pt>
                <c:pt idx="1331">
                  <c:v>41875</c:v>
                </c:pt>
                <c:pt idx="1332">
                  <c:v>41876</c:v>
                </c:pt>
                <c:pt idx="1333">
                  <c:v>41877</c:v>
                </c:pt>
                <c:pt idx="1334">
                  <c:v>41878</c:v>
                </c:pt>
                <c:pt idx="1335">
                  <c:v>41879</c:v>
                </c:pt>
                <c:pt idx="1336">
                  <c:v>41880</c:v>
                </c:pt>
                <c:pt idx="1337">
                  <c:v>41881</c:v>
                </c:pt>
                <c:pt idx="1338">
                  <c:v>41882</c:v>
                </c:pt>
                <c:pt idx="1339">
                  <c:v>41883</c:v>
                </c:pt>
                <c:pt idx="1340">
                  <c:v>41884</c:v>
                </c:pt>
                <c:pt idx="1341">
                  <c:v>41885</c:v>
                </c:pt>
                <c:pt idx="1342">
                  <c:v>41886</c:v>
                </c:pt>
                <c:pt idx="1343">
                  <c:v>41887</c:v>
                </c:pt>
                <c:pt idx="1344">
                  <c:v>41888</c:v>
                </c:pt>
                <c:pt idx="1345">
                  <c:v>41889</c:v>
                </c:pt>
                <c:pt idx="1346">
                  <c:v>41890</c:v>
                </c:pt>
                <c:pt idx="1347">
                  <c:v>41891</c:v>
                </c:pt>
                <c:pt idx="1348">
                  <c:v>41892</c:v>
                </c:pt>
                <c:pt idx="1349">
                  <c:v>41893</c:v>
                </c:pt>
                <c:pt idx="1350">
                  <c:v>41894</c:v>
                </c:pt>
                <c:pt idx="1351">
                  <c:v>41895</c:v>
                </c:pt>
                <c:pt idx="1352">
                  <c:v>41896</c:v>
                </c:pt>
                <c:pt idx="1353">
                  <c:v>41897</c:v>
                </c:pt>
                <c:pt idx="1354">
                  <c:v>41898</c:v>
                </c:pt>
                <c:pt idx="1355">
                  <c:v>41899</c:v>
                </c:pt>
                <c:pt idx="1356">
                  <c:v>41900</c:v>
                </c:pt>
                <c:pt idx="1357">
                  <c:v>41901</c:v>
                </c:pt>
                <c:pt idx="1358">
                  <c:v>41902</c:v>
                </c:pt>
                <c:pt idx="1359">
                  <c:v>41903</c:v>
                </c:pt>
                <c:pt idx="1360">
                  <c:v>41904</c:v>
                </c:pt>
                <c:pt idx="1361">
                  <c:v>41905</c:v>
                </c:pt>
                <c:pt idx="1362">
                  <c:v>41906</c:v>
                </c:pt>
                <c:pt idx="1363">
                  <c:v>41907</c:v>
                </c:pt>
                <c:pt idx="1364">
                  <c:v>41908</c:v>
                </c:pt>
                <c:pt idx="1365">
                  <c:v>41909</c:v>
                </c:pt>
                <c:pt idx="1366">
                  <c:v>41910</c:v>
                </c:pt>
                <c:pt idx="1367">
                  <c:v>41911</c:v>
                </c:pt>
                <c:pt idx="1368">
                  <c:v>41912</c:v>
                </c:pt>
                <c:pt idx="1369">
                  <c:v>41913</c:v>
                </c:pt>
                <c:pt idx="1370">
                  <c:v>41914</c:v>
                </c:pt>
                <c:pt idx="1371">
                  <c:v>41915</c:v>
                </c:pt>
                <c:pt idx="1372">
                  <c:v>41916</c:v>
                </c:pt>
                <c:pt idx="1373">
                  <c:v>41917</c:v>
                </c:pt>
                <c:pt idx="1374">
                  <c:v>41918</c:v>
                </c:pt>
                <c:pt idx="1375">
                  <c:v>41919</c:v>
                </c:pt>
                <c:pt idx="1376">
                  <c:v>41920</c:v>
                </c:pt>
                <c:pt idx="1377">
                  <c:v>41921</c:v>
                </c:pt>
                <c:pt idx="1378">
                  <c:v>41922</c:v>
                </c:pt>
                <c:pt idx="1379">
                  <c:v>41923</c:v>
                </c:pt>
                <c:pt idx="1380">
                  <c:v>41924</c:v>
                </c:pt>
                <c:pt idx="1381">
                  <c:v>41925</c:v>
                </c:pt>
                <c:pt idx="1382">
                  <c:v>41926</c:v>
                </c:pt>
                <c:pt idx="1383">
                  <c:v>41927</c:v>
                </c:pt>
                <c:pt idx="1384">
                  <c:v>41928</c:v>
                </c:pt>
                <c:pt idx="1385">
                  <c:v>41929</c:v>
                </c:pt>
                <c:pt idx="1386">
                  <c:v>41930</c:v>
                </c:pt>
                <c:pt idx="1387">
                  <c:v>41931</c:v>
                </c:pt>
                <c:pt idx="1388">
                  <c:v>41932</c:v>
                </c:pt>
                <c:pt idx="1389">
                  <c:v>41933</c:v>
                </c:pt>
                <c:pt idx="1390">
                  <c:v>41934</c:v>
                </c:pt>
                <c:pt idx="1391">
                  <c:v>41935</c:v>
                </c:pt>
                <c:pt idx="1392">
                  <c:v>41936</c:v>
                </c:pt>
                <c:pt idx="1393">
                  <c:v>41937</c:v>
                </c:pt>
                <c:pt idx="1394">
                  <c:v>41938</c:v>
                </c:pt>
                <c:pt idx="1395">
                  <c:v>41939</c:v>
                </c:pt>
                <c:pt idx="1396">
                  <c:v>41940</c:v>
                </c:pt>
                <c:pt idx="1397">
                  <c:v>41941</c:v>
                </c:pt>
                <c:pt idx="1398">
                  <c:v>41942</c:v>
                </c:pt>
                <c:pt idx="1399">
                  <c:v>41943</c:v>
                </c:pt>
                <c:pt idx="1400">
                  <c:v>41944</c:v>
                </c:pt>
                <c:pt idx="1401">
                  <c:v>41945</c:v>
                </c:pt>
                <c:pt idx="1402">
                  <c:v>41946</c:v>
                </c:pt>
                <c:pt idx="1403">
                  <c:v>41947</c:v>
                </c:pt>
                <c:pt idx="1404">
                  <c:v>41948</c:v>
                </c:pt>
                <c:pt idx="1405">
                  <c:v>41949</c:v>
                </c:pt>
                <c:pt idx="1406">
                  <c:v>41950</c:v>
                </c:pt>
                <c:pt idx="1407">
                  <c:v>41951</c:v>
                </c:pt>
                <c:pt idx="1408">
                  <c:v>41952</c:v>
                </c:pt>
                <c:pt idx="1409">
                  <c:v>41953</c:v>
                </c:pt>
                <c:pt idx="1410">
                  <c:v>41954</c:v>
                </c:pt>
                <c:pt idx="1411">
                  <c:v>41955</c:v>
                </c:pt>
                <c:pt idx="1412">
                  <c:v>41956</c:v>
                </c:pt>
                <c:pt idx="1413">
                  <c:v>41957</c:v>
                </c:pt>
                <c:pt idx="1414">
                  <c:v>41958</c:v>
                </c:pt>
                <c:pt idx="1415">
                  <c:v>41959</c:v>
                </c:pt>
                <c:pt idx="1416">
                  <c:v>41960</c:v>
                </c:pt>
                <c:pt idx="1417">
                  <c:v>41961</c:v>
                </c:pt>
                <c:pt idx="1418">
                  <c:v>41962</c:v>
                </c:pt>
                <c:pt idx="1419">
                  <c:v>41963</c:v>
                </c:pt>
                <c:pt idx="1420">
                  <c:v>41964</c:v>
                </c:pt>
                <c:pt idx="1421">
                  <c:v>41965</c:v>
                </c:pt>
                <c:pt idx="1422">
                  <c:v>41966</c:v>
                </c:pt>
                <c:pt idx="1423">
                  <c:v>41967</c:v>
                </c:pt>
                <c:pt idx="1424">
                  <c:v>41968</c:v>
                </c:pt>
                <c:pt idx="1425">
                  <c:v>41969</c:v>
                </c:pt>
                <c:pt idx="1426">
                  <c:v>41970</c:v>
                </c:pt>
                <c:pt idx="1427">
                  <c:v>41971</c:v>
                </c:pt>
                <c:pt idx="1428">
                  <c:v>41972</c:v>
                </c:pt>
                <c:pt idx="1429">
                  <c:v>41973</c:v>
                </c:pt>
                <c:pt idx="1430">
                  <c:v>41974</c:v>
                </c:pt>
                <c:pt idx="1431">
                  <c:v>41975</c:v>
                </c:pt>
                <c:pt idx="1432">
                  <c:v>41976</c:v>
                </c:pt>
                <c:pt idx="1433">
                  <c:v>41977</c:v>
                </c:pt>
                <c:pt idx="1434">
                  <c:v>41978</c:v>
                </c:pt>
                <c:pt idx="1435">
                  <c:v>41979</c:v>
                </c:pt>
                <c:pt idx="1436">
                  <c:v>41980</c:v>
                </c:pt>
                <c:pt idx="1437">
                  <c:v>41981</c:v>
                </c:pt>
                <c:pt idx="1438">
                  <c:v>41982</c:v>
                </c:pt>
                <c:pt idx="1439">
                  <c:v>41983</c:v>
                </c:pt>
                <c:pt idx="1440">
                  <c:v>41984</c:v>
                </c:pt>
                <c:pt idx="1441">
                  <c:v>41985</c:v>
                </c:pt>
                <c:pt idx="1442">
                  <c:v>41986</c:v>
                </c:pt>
                <c:pt idx="1443">
                  <c:v>41987</c:v>
                </c:pt>
                <c:pt idx="1444">
                  <c:v>41988</c:v>
                </c:pt>
                <c:pt idx="1445">
                  <c:v>41989</c:v>
                </c:pt>
                <c:pt idx="1446">
                  <c:v>41990</c:v>
                </c:pt>
                <c:pt idx="1447">
                  <c:v>41991</c:v>
                </c:pt>
                <c:pt idx="1448">
                  <c:v>41992</c:v>
                </c:pt>
                <c:pt idx="1449">
                  <c:v>41993</c:v>
                </c:pt>
                <c:pt idx="1450">
                  <c:v>41994</c:v>
                </c:pt>
                <c:pt idx="1451">
                  <c:v>41995</c:v>
                </c:pt>
                <c:pt idx="1452">
                  <c:v>41996</c:v>
                </c:pt>
                <c:pt idx="1453">
                  <c:v>41997</c:v>
                </c:pt>
                <c:pt idx="1454">
                  <c:v>41998</c:v>
                </c:pt>
                <c:pt idx="1455">
                  <c:v>41999</c:v>
                </c:pt>
                <c:pt idx="1456">
                  <c:v>42000</c:v>
                </c:pt>
                <c:pt idx="1457">
                  <c:v>42001</c:v>
                </c:pt>
                <c:pt idx="1458">
                  <c:v>42002</c:v>
                </c:pt>
                <c:pt idx="1459">
                  <c:v>42003</c:v>
                </c:pt>
                <c:pt idx="1460">
                  <c:v>42004</c:v>
                </c:pt>
                <c:pt idx="1461">
                  <c:v>42005</c:v>
                </c:pt>
                <c:pt idx="1462">
                  <c:v>42006</c:v>
                </c:pt>
                <c:pt idx="1463">
                  <c:v>42007</c:v>
                </c:pt>
                <c:pt idx="1464">
                  <c:v>42008</c:v>
                </c:pt>
                <c:pt idx="1465">
                  <c:v>42009</c:v>
                </c:pt>
                <c:pt idx="1466">
                  <c:v>42010</c:v>
                </c:pt>
                <c:pt idx="1467">
                  <c:v>42011</c:v>
                </c:pt>
                <c:pt idx="1468">
                  <c:v>42012</c:v>
                </c:pt>
                <c:pt idx="1469">
                  <c:v>42013</c:v>
                </c:pt>
                <c:pt idx="1470">
                  <c:v>42014</c:v>
                </c:pt>
                <c:pt idx="1471">
                  <c:v>42015</c:v>
                </c:pt>
                <c:pt idx="1472">
                  <c:v>42016</c:v>
                </c:pt>
                <c:pt idx="1473">
                  <c:v>42017</c:v>
                </c:pt>
                <c:pt idx="1474">
                  <c:v>42018</c:v>
                </c:pt>
                <c:pt idx="1475">
                  <c:v>42019</c:v>
                </c:pt>
                <c:pt idx="1476">
                  <c:v>42020</c:v>
                </c:pt>
                <c:pt idx="1477">
                  <c:v>42021</c:v>
                </c:pt>
                <c:pt idx="1478">
                  <c:v>42022</c:v>
                </c:pt>
                <c:pt idx="1479">
                  <c:v>42023</c:v>
                </c:pt>
                <c:pt idx="1480">
                  <c:v>42024</c:v>
                </c:pt>
                <c:pt idx="1481">
                  <c:v>42025</c:v>
                </c:pt>
                <c:pt idx="1482">
                  <c:v>42026</c:v>
                </c:pt>
                <c:pt idx="1483">
                  <c:v>42027</c:v>
                </c:pt>
                <c:pt idx="1484">
                  <c:v>42028</c:v>
                </c:pt>
                <c:pt idx="1485">
                  <c:v>42029</c:v>
                </c:pt>
                <c:pt idx="1486">
                  <c:v>42030</c:v>
                </c:pt>
                <c:pt idx="1487">
                  <c:v>42031</c:v>
                </c:pt>
                <c:pt idx="1488">
                  <c:v>42032</c:v>
                </c:pt>
                <c:pt idx="1489">
                  <c:v>42033</c:v>
                </c:pt>
                <c:pt idx="1490">
                  <c:v>42034</c:v>
                </c:pt>
                <c:pt idx="1491">
                  <c:v>42035</c:v>
                </c:pt>
                <c:pt idx="1492">
                  <c:v>42036</c:v>
                </c:pt>
                <c:pt idx="1493">
                  <c:v>42037</c:v>
                </c:pt>
                <c:pt idx="1494">
                  <c:v>42038</c:v>
                </c:pt>
                <c:pt idx="1495">
                  <c:v>42039</c:v>
                </c:pt>
                <c:pt idx="1496">
                  <c:v>42040</c:v>
                </c:pt>
                <c:pt idx="1497">
                  <c:v>42041</c:v>
                </c:pt>
                <c:pt idx="1498">
                  <c:v>42042</c:v>
                </c:pt>
                <c:pt idx="1499">
                  <c:v>42043</c:v>
                </c:pt>
                <c:pt idx="1500">
                  <c:v>42044</c:v>
                </c:pt>
                <c:pt idx="1501">
                  <c:v>42045</c:v>
                </c:pt>
                <c:pt idx="1502">
                  <c:v>42046</c:v>
                </c:pt>
                <c:pt idx="1503">
                  <c:v>42047</c:v>
                </c:pt>
                <c:pt idx="1504">
                  <c:v>42048</c:v>
                </c:pt>
                <c:pt idx="1505">
                  <c:v>42049</c:v>
                </c:pt>
                <c:pt idx="1506">
                  <c:v>42050</c:v>
                </c:pt>
                <c:pt idx="1507">
                  <c:v>42051</c:v>
                </c:pt>
                <c:pt idx="1508">
                  <c:v>42052</c:v>
                </c:pt>
                <c:pt idx="1509">
                  <c:v>42053</c:v>
                </c:pt>
                <c:pt idx="1510">
                  <c:v>42054</c:v>
                </c:pt>
                <c:pt idx="1511">
                  <c:v>42055</c:v>
                </c:pt>
                <c:pt idx="1512">
                  <c:v>42056</c:v>
                </c:pt>
                <c:pt idx="1513">
                  <c:v>42057</c:v>
                </c:pt>
                <c:pt idx="1514">
                  <c:v>42058</c:v>
                </c:pt>
                <c:pt idx="1515">
                  <c:v>42059</c:v>
                </c:pt>
                <c:pt idx="1516">
                  <c:v>42060</c:v>
                </c:pt>
                <c:pt idx="1517">
                  <c:v>42061</c:v>
                </c:pt>
                <c:pt idx="1518">
                  <c:v>42062</c:v>
                </c:pt>
                <c:pt idx="1519">
                  <c:v>42063</c:v>
                </c:pt>
                <c:pt idx="1520">
                  <c:v>42064</c:v>
                </c:pt>
                <c:pt idx="1521">
                  <c:v>42065</c:v>
                </c:pt>
                <c:pt idx="1522">
                  <c:v>42066</c:v>
                </c:pt>
                <c:pt idx="1523">
                  <c:v>42067</c:v>
                </c:pt>
                <c:pt idx="1524">
                  <c:v>42068</c:v>
                </c:pt>
                <c:pt idx="1525">
                  <c:v>42069</c:v>
                </c:pt>
                <c:pt idx="1526">
                  <c:v>42070</c:v>
                </c:pt>
                <c:pt idx="1527">
                  <c:v>42071</c:v>
                </c:pt>
                <c:pt idx="1528">
                  <c:v>42072</c:v>
                </c:pt>
                <c:pt idx="1529">
                  <c:v>42073</c:v>
                </c:pt>
                <c:pt idx="1530">
                  <c:v>42074</c:v>
                </c:pt>
                <c:pt idx="1531">
                  <c:v>42075</c:v>
                </c:pt>
                <c:pt idx="1532">
                  <c:v>42076</c:v>
                </c:pt>
                <c:pt idx="1533">
                  <c:v>42077</c:v>
                </c:pt>
                <c:pt idx="1534">
                  <c:v>42078</c:v>
                </c:pt>
                <c:pt idx="1535">
                  <c:v>42079</c:v>
                </c:pt>
                <c:pt idx="1536">
                  <c:v>42080</c:v>
                </c:pt>
                <c:pt idx="1537">
                  <c:v>42081</c:v>
                </c:pt>
                <c:pt idx="1538">
                  <c:v>42082</c:v>
                </c:pt>
                <c:pt idx="1539">
                  <c:v>42083</c:v>
                </c:pt>
                <c:pt idx="1540">
                  <c:v>42084</c:v>
                </c:pt>
                <c:pt idx="1541">
                  <c:v>42085</c:v>
                </c:pt>
                <c:pt idx="1542">
                  <c:v>42086</c:v>
                </c:pt>
                <c:pt idx="1543">
                  <c:v>42087</c:v>
                </c:pt>
                <c:pt idx="1544">
                  <c:v>42088</c:v>
                </c:pt>
                <c:pt idx="1545">
                  <c:v>42089</c:v>
                </c:pt>
                <c:pt idx="1546">
                  <c:v>42090</c:v>
                </c:pt>
                <c:pt idx="1547">
                  <c:v>42091</c:v>
                </c:pt>
                <c:pt idx="1548">
                  <c:v>42092</c:v>
                </c:pt>
                <c:pt idx="1549">
                  <c:v>42093</c:v>
                </c:pt>
                <c:pt idx="1550">
                  <c:v>42094</c:v>
                </c:pt>
                <c:pt idx="1551">
                  <c:v>42095</c:v>
                </c:pt>
                <c:pt idx="1552">
                  <c:v>42096</c:v>
                </c:pt>
                <c:pt idx="1553">
                  <c:v>42097</c:v>
                </c:pt>
                <c:pt idx="1554">
                  <c:v>42098</c:v>
                </c:pt>
                <c:pt idx="1555">
                  <c:v>42099</c:v>
                </c:pt>
                <c:pt idx="1556">
                  <c:v>42100</c:v>
                </c:pt>
                <c:pt idx="1557">
                  <c:v>42101</c:v>
                </c:pt>
                <c:pt idx="1558">
                  <c:v>42102</c:v>
                </c:pt>
                <c:pt idx="1559">
                  <c:v>42103</c:v>
                </c:pt>
                <c:pt idx="1560">
                  <c:v>42104</c:v>
                </c:pt>
                <c:pt idx="1561">
                  <c:v>42105</c:v>
                </c:pt>
                <c:pt idx="1562">
                  <c:v>42106</c:v>
                </c:pt>
                <c:pt idx="1563">
                  <c:v>42107</c:v>
                </c:pt>
                <c:pt idx="1564">
                  <c:v>42108</c:v>
                </c:pt>
                <c:pt idx="1565">
                  <c:v>42109</c:v>
                </c:pt>
                <c:pt idx="1566">
                  <c:v>42110</c:v>
                </c:pt>
                <c:pt idx="1567">
                  <c:v>42111</c:v>
                </c:pt>
                <c:pt idx="1568">
                  <c:v>42112</c:v>
                </c:pt>
                <c:pt idx="1569">
                  <c:v>42113</c:v>
                </c:pt>
                <c:pt idx="1570">
                  <c:v>42114</c:v>
                </c:pt>
                <c:pt idx="1571">
                  <c:v>42115</c:v>
                </c:pt>
                <c:pt idx="1572">
                  <c:v>42116</c:v>
                </c:pt>
                <c:pt idx="1573">
                  <c:v>42117</c:v>
                </c:pt>
                <c:pt idx="1574">
                  <c:v>42118</c:v>
                </c:pt>
                <c:pt idx="1575">
                  <c:v>42119</c:v>
                </c:pt>
                <c:pt idx="1576">
                  <c:v>42120</c:v>
                </c:pt>
                <c:pt idx="1577">
                  <c:v>42121</c:v>
                </c:pt>
                <c:pt idx="1578">
                  <c:v>42122</c:v>
                </c:pt>
                <c:pt idx="1579">
                  <c:v>42123</c:v>
                </c:pt>
                <c:pt idx="1580">
                  <c:v>42124</c:v>
                </c:pt>
                <c:pt idx="1581">
                  <c:v>42125</c:v>
                </c:pt>
                <c:pt idx="1582">
                  <c:v>42126</c:v>
                </c:pt>
                <c:pt idx="1583">
                  <c:v>42127</c:v>
                </c:pt>
                <c:pt idx="1584">
                  <c:v>42128</c:v>
                </c:pt>
                <c:pt idx="1585">
                  <c:v>42129</c:v>
                </c:pt>
                <c:pt idx="1586">
                  <c:v>42130</c:v>
                </c:pt>
                <c:pt idx="1587">
                  <c:v>42131</c:v>
                </c:pt>
                <c:pt idx="1588">
                  <c:v>42132</c:v>
                </c:pt>
                <c:pt idx="1589">
                  <c:v>42133</c:v>
                </c:pt>
                <c:pt idx="1590">
                  <c:v>42134</c:v>
                </c:pt>
                <c:pt idx="1591">
                  <c:v>42135</c:v>
                </c:pt>
                <c:pt idx="1592">
                  <c:v>42136</c:v>
                </c:pt>
                <c:pt idx="1593">
                  <c:v>42137</c:v>
                </c:pt>
                <c:pt idx="1594">
                  <c:v>42138</c:v>
                </c:pt>
                <c:pt idx="1595">
                  <c:v>42139</c:v>
                </c:pt>
                <c:pt idx="1596">
                  <c:v>42140</c:v>
                </c:pt>
                <c:pt idx="1597">
                  <c:v>42141</c:v>
                </c:pt>
                <c:pt idx="1598">
                  <c:v>42142</c:v>
                </c:pt>
                <c:pt idx="1599">
                  <c:v>42143</c:v>
                </c:pt>
                <c:pt idx="1600">
                  <c:v>42144</c:v>
                </c:pt>
                <c:pt idx="1601">
                  <c:v>42145</c:v>
                </c:pt>
                <c:pt idx="1602">
                  <c:v>42146</c:v>
                </c:pt>
                <c:pt idx="1603">
                  <c:v>42147</c:v>
                </c:pt>
                <c:pt idx="1604">
                  <c:v>42148</c:v>
                </c:pt>
                <c:pt idx="1605">
                  <c:v>42149</c:v>
                </c:pt>
                <c:pt idx="1606">
                  <c:v>42150</c:v>
                </c:pt>
                <c:pt idx="1607">
                  <c:v>42151</c:v>
                </c:pt>
                <c:pt idx="1608">
                  <c:v>42152</c:v>
                </c:pt>
                <c:pt idx="1609">
                  <c:v>42153</c:v>
                </c:pt>
                <c:pt idx="1610">
                  <c:v>42154</c:v>
                </c:pt>
                <c:pt idx="1611">
                  <c:v>42155</c:v>
                </c:pt>
                <c:pt idx="1612">
                  <c:v>42156</c:v>
                </c:pt>
                <c:pt idx="1613">
                  <c:v>42157</c:v>
                </c:pt>
                <c:pt idx="1614">
                  <c:v>42158</c:v>
                </c:pt>
                <c:pt idx="1615">
                  <c:v>42159</c:v>
                </c:pt>
                <c:pt idx="1616">
                  <c:v>42160</c:v>
                </c:pt>
                <c:pt idx="1617">
                  <c:v>42161</c:v>
                </c:pt>
                <c:pt idx="1618">
                  <c:v>42162</c:v>
                </c:pt>
                <c:pt idx="1619">
                  <c:v>42163</c:v>
                </c:pt>
                <c:pt idx="1620">
                  <c:v>42164</c:v>
                </c:pt>
                <c:pt idx="1621">
                  <c:v>42165</c:v>
                </c:pt>
                <c:pt idx="1622">
                  <c:v>42166</c:v>
                </c:pt>
                <c:pt idx="1623">
                  <c:v>42167</c:v>
                </c:pt>
                <c:pt idx="1624">
                  <c:v>42168</c:v>
                </c:pt>
                <c:pt idx="1625">
                  <c:v>42169</c:v>
                </c:pt>
                <c:pt idx="1626">
                  <c:v>42170</c:v>
                </c:pt>
                <c:pt idx="1627">
                  <c:v>42171</c:v>
                </c:pt>
                <c:pt idx="1628">
                  <c:v>42172</c:v>
                </c:pt>
                <c:pt idx="1629">
                  <c:v>42173</c:v>
                </c:pt>
                <c:pt idx="1630">
                  <c:v>42174</c:v>
                </c:pt>
                <c:pt idx="1631">
                  <c:v>42175</c:v>
                </c:pt>
                <c:pt idx="1632">
                  <c:v>42176</c:v>
                </c:pt>
                <c:pt idx="1633">
                  <c:v>42177</c:v>
                </c:pt>
                <c:pt idx="1634">
                  <c:v>42178</c:v>
                </c:pt>
                <c:pt idx="1635">
                  <c:v>42179</c:v>
                </c:pt>
                <c:pt idx="1636">
                  <c:v>42180</c:v>
                </c:pt>
                <c:pt idx="1637">
                  <c:v>42181</c:v>
                </c:pt>
                <c:pt idx="1638">
                  <c:v>42182</c:v>
                </c:pt>
                <c:pt idx="1639">
                  <c:v>42183</c:v>
                </c:pt>
                <c:pt idx="1640">
                  <c:v>42184</c:v>
                </c:pt>
                <c:pt idx="1641">
                  <c:v>42185</c:v>
                </c:pt>
                <c:pt idx="1642">
                  <c:v>42186</c:v>
                </c:pt>
                <c:pt idx="1643">
                  <c:v>42187</c:v>
                </c:pt>
                <c:pt idx="1644">
                  <c:v>42188</c:v>
                </c:pt>
                <c:pt idx="1645">
                  <c:v>42189</c:v>
                </c:pt>
                <c:pt idx="1646">
                  <c:v>42190</c:v>
                </c:pt>
                <c:pt idx="1647">
                  <c:v>42191</c:v>
                </c:pt>
                <c:pt idx="1648">
                  <c:v>42192</c:v>
                </c:pt>
                <c:pt idx="1649">
                  <c:v>42193</c:v>
                </c:pt>
                <c:pt idx="1650">
                  <c:v>42194</c:v>
                </c:pt>
                <c:pt idx="1651">
                  <c:v>42195</c:v>
                </c:pt>
                <c:pt idx="1652">
                  <c:v>42196</c:v>
                </c:pt>
                <c:pt idx="1653">
                  <c:v>42197</c:v>
                </c:pt>
                <c:pt idx="1654">
                  <c:v>42198</c:v>
                </c:pt>
                <c:pt idx="1655">
                  <c:v>42199</c:v>
                </c:pt>
                <c:pt idx="1656">
                  <c:v>42200</c:v>
                </c:pt>
                <c:pt idx="1657">
                  <c:v>42201</c:v>
                </c:pt>
                <c:pt idx="1658">
                  <c:v>42202</c:v>
                </c:pt>
                <c:pt idx="1659">
                  <c:v>42203</c:v>
                </c:pt>
                <c:pt idx="1660">
                  <c:v>42204</c:v>
                </c:pt>
                <c:pt idx="1661">
                  <c:v>42205</c:v>
                </c:pt>
                <c:pt idx="1662">
                  <c:v>42206</c:v>
                </c:pt>
                <c:pt idx="1663">
                  <c:v>42207</c:v>
                </c:pt>
                <c:pt idx="1664">
                  <c:v>42208</c:v>
                </c:pt>
                <c:pt idx="1665">
                  <c:v>42209</c:v>
                </c:pt>
                <c:pt idx="1666">
                  <c:v>42210</c:v>
                </c:pt>
                <c:pt idx="1667">
                  <c:v>42211</c:v>
                </c:pt>
                <c:pt idx="1668">
                  <c:v>42212</c:v>
                </c:pt>
                <c:pt idx="1669">
                  <c:v>42213</c:v>
                </c:pt>
                <c:pt idx="1670">
                  <c:v>42214</c:v>
                </c:pt>
                <c:pt idx="1671">
                  <c:v>42215</c:v>
                </c:pt>
                <c:pt idx="1672">
                  <c:v>42216</c:v>
                </c:pt>
                <c:pt idx="1673">
                  <c:v>42217</c:v>
                </c:pt>
                <c:pt idx="1674">
                  <c:v>42218</c:v>
                </c:pt>
                <c:pt idx="1675">
                  <c:v>42219</c:v>
                </c:pt>
                <c:pt idx="1676">
                  <c:v>42220</c:v>
                </c:pt>
                <c:pt idx="1677">
                  <c:v>42221</c:v>
                </c:pt>
                <c:pt idx="1678">
                  <c:v>42222</c:v>
                </c:pt>
                <c:pt idx="1679">
                  <c:v>42223</c:v>
                </c:pt>
                <c:pt idx="1680">
                  <c:v>42224</c:v>
                </c:pt>
                <c:pt idx="1681">
                  <c:v>42225</c:v>
                </c:pt>
                <c:pt idx="1682">
                  <c:v>42226</c:v>
                </c:pt>
                <c:pt idx="1683">
                  <c:v>42227</c:v>
                </c:pt>
                <c:pt idx="1684">
                  <c:v>42228</c:v>
                </c:pt>
                <c:pt idx="1685">
                  <c:v>42229</c:v>
                </c:pt>
                <c:pt idx="1686">
                  <c:v>42230</c:v>
                </c:pt>
                <c:pt idx="1687">
                  <c:v>42231</c:v>
                </c:pt>
                <c:pt idx="1688">
                  <c:v>42232</c:v>
                </c:pt>
                <c:pt idx="1689">
                  <c:v>42233</c:v>
                </c:pt>
                <c:pt idx="1690">
                  <c:v>42234</c:v>
                </c:pt>
                <c:pt idx="1691">
                  <c:v>42235</c:v>
                </c:pt>
                <c:pt idx="1692">
                  <c:v>42236</c:v>
                </c:pt>
                <c:pt idx="1693">
                  <c:v>42237</c:v>
                </c:pt>
                <c:pt idx="1694">
                  <c:v>42238</c:v>
                </c:pt>
                <c:pt idx="1695">
                  <c:v>42239</c:v>
                </c:pt>
                <c:pt idx="1696">
                  <c:v>42240</c:v>
                </c:pt>
                <c:pt idx="1697">
                  <c:v>42241</c:v>
                </c:pt>
                <c:pt idx="1698">
                  <c:v>42242</c:v>
                </c:pt>
                <c:pt idx="1699">
                  <c:v>42243</c:v>
                </c:pt>
                <c:pt idx="1700">
                  <c:v>42244</c:v>
                </c:pt>
                <c:pt idx="1701">
                  <c:v>42245</c:v>
                </c:pt>
                <c:pt idx="1702">
                  <c:v>42246</c:v>
                </c:pt>
                <c:pt idx="1703">
                  <c:v>42247</c:v>
                </c:pt>
                <c:pt idx="1704">
                  <c:v>42248</c:v>
                </c:pt>
                <c:pt idx="1705">
                  <c:v>42249</c:v>
                </c:pt>
                <c:pt idx="1706">
                  <c:v>42250</c:v>
                </c:pt>
                <c:pt idx="1707">
                  <c:v>42251</c:v>
                </c:pt>
                <c:pt idx="1708">
                  <c:v>42252</c:v>
                </c:pt>
                <c:pt idx="1709">
                  <c:v>42253</c:v>
                </c:pt>
                <c:pt idx="1710">
                  <c:v>42254</c:v>
                </c:pt>
                <c:pt idx="1711">
                  <c:v>42255</c:v>
                </c:pt>
                <c:pt idx="1712">
                  <c:v>42256</c:v>
                </c:pt>
                <c:pt idx="1713">
                  <c:v>42257</c:v>
                </c:pt>
                <c:pt idx="1714">
                  <c:v>42258</c:v>
                </c:pt>
                <c:pt idx="1715">
                  <c:v>42259</c:v>
                </c:pt>
                <c:pt idx="1716">
                  <c:v>42260</c:v>
                </c:pt>
                <c:pt idx="1717">
                  <c:v>42261</c:v>
                </c:pt>
                <c:pt idx="1718">
                  <c:v>42262</c:v>
                </c:pt>
                <c:pt idx="1719">
                  <c:v>42263</c:v>
                </c:pt>
                <c:pt idx="1720">
                  <c:v>42264</c:v>
                </c:pt>
                <c:pt idx="1721">
                  <c:v>42265</c:v>
                </c:pt>
                <c:pt idx="1722">
                  <c:v>42266</c:v>
                </c:pt>
                <c:pt idx="1723">
                  <c:v>42267</c:v>
                </c:pt>
                <c:pt idx="1724">
                  <c:v>42268</c:v>
                </c:pt>
                <c:pt idx="1725">
                  <c:v>42269</c:v>
                </c:pt>
                <c:pt idx="1726">
                  <c:v>42270</c:v>
                </c:pt>
                <c:pt idx="1727">
                  <c:v>42271</c:v>
                </c:pt>
                <c:pt idx="1728">
                  <c:v>42272</c:v>
                </c:pt>
                <c:pt idx="1729">
                  <c:v>42273</c:v>
                </c:pt>
                <c:pt idx="1730">
                  <c:v>42274</c:v>
                </c:pt>
                <c:pt idx="1731">
                  <c:v>42275</c:v>
                </c:pt>
                <c:pt idx="1732">
                  <c:v>42276</c:v>
                </c:pt>
                <c:pt idx="1733">
                  <c:v>42277</c:v>
                </c:pt>
                <c:pt idx="1734">
                  <c:v>42278</c:v>
                </c:pt>
                <c:pt idx="1735">
                  <c:v>42279</c:v>
                </c:pt>
                <c:pt idx="1736">
                  <c:v>42280</c:v>
                </c:pt>
                <c:pt idx="1737">
                  <c:v>42281</c:v>
                </c:pt>
                <c:pt idx="1738">
                  <c:v>42282</c:v>
                </c:pt>
                <c:pt idx="1739">
                  <c:v>42283</c:v>
                </c:pt>
                <c:pt idx="1740">
                  <c:v>42284</c:v>
                </c:pt>
                <c:pt idx="1741">
                  <c:v>42285</c:v>
                </c:pt>
                <c:pt idx="1742">
                  <c:v>42286</c:v>
                </c:pt>
                <c:pt idx="1743">
                  <c:v>42287</c:v>
                </c:pt>
                <c:pt idx="1744">
                  <c:v>42288</c:v>
                </c:pt>
                <c:pt idx="1745">
                  <c:v>42289</c:v>
                </c:pt>
                <c:pt idx="1746">
                  <c:v>42290</c:v>
                </c:pt>
                <c:pt idx="1747">
                  <c:v>42291</c:v>
                </c:pt>
                <c:pt idx="1748">
                  <c:v>42292</c:v>
                </c:pt>
                <c:pt idx="1749">
                  <c:v>42293</c:v>
                </c:pt>
                <c:pt idx="1750">
                  <c:v>42294</c:v>
                </c:pt>
                <c:pt idx="1751">
                  <c:v>42295</c:v>
                </c:pt>
                <c:pt idx="1752">
                  <c:v>42296</c:v>
                </c:pt>
                <c:pt idx="1753">
                  <c:v>42297</c:v>
                </c:pt>
                <c:pt idx="1754">
                  <c:v>42298</c:v>
                </c:pt>
                <c:pt idx="1755">
                  <c:v>42299</c:v>
                </c:pt>
                <c:pt idx="1756">
                  <c:v>42300</c:v>
                </c:pt>
                <c:pt idx="1757">
                  <c:v>42301</c:v>
                </c:pt>
                <c:pt idx="1758">
                  <c:v>42302</c:v>
                </c:pt>
                <c:pt idx="1759">
                  <c:v>42303</c:v>
                </c:pt>
                <c:pt idx="1760">
                  <c:v>42304</c:v>
                </c:pt>
                <c:pt idx="1761">
                  <c:v>42305</c:v>
                </c:pt>
                <c:pt idx="1762">
                  <c:v>42306</c:v>
                </c:pt>
                <c:pt idx="1763">
                  <c:v>42307</c:v>
                </c:pt>
                <c:pt idx="1764">
                  <c:v>42308</c:v>
                </c:pt>
                <c:pt idx="1765">
                  <c:v>42309</c:v>
                </c:pt>
                <c:pt idx="1766">
                  <c:v>42310</c:v>
                </c:pt>
                <c:pt idx="1767">
                  <c:v>42311</c:v>
                </c:pt>
                <c:pt idx="1768">
                  <c:v>42312</c:v>
                </c:pt>
                <c:pt idx="1769">
                  <c:v>42313</c:v>
                </c:pt>
                <c:pt idx="1770">
                  <c:v>42314</c:v>
                </c:pt>
                <c:pt idx="1771">
                  <c:v>42315</c:v>
                </c:pt>
                <c:pt idx="1772">
                  <c:v>42316</c:v>
                </c:pt>
                <c:pt idx="1773">
                  <c:v>42317</c:v>
                </c:pt>
                <c:pt idx="1774">
                  <c:v>42318</c:v>
                </c:pt>
                <c:pt idx="1775">
                  <c:v>42319</c:v>
                </c:pt>
                <c:pt idx="1776">
                  <c:v>42320</c:v>
                </c:pt>
                <c:pt idx="1777">
                  <c:v>42321</c:v>
                </c:pt>
                <c:pt idx="1778">
                  <c:v>42322</c:v>
                </c:pt>
                <c:pt idx="1779">
                  <c:v>42323</c:v>
                </c:pt>
                <c:pt idx="1780">
                  <c:v>42324</c:v>
                </c:pt>
                <c:pt idx="1781">
                  <c:v>42325</c:v>
                </c:pt>
                <c:pt idx="1782">
                  <c:v>42326</c:v>
                </c:pt>
                <c:pt idx="1783">
                  <c:v>42327</c:v>
                </c:pt>
                <c:pt idx="1784">
                  <c:v>42328</c:v>
                </c:pt>
                <c:pt idx="1785">
                  <c:v>42329</c:v>
                </c:pt>
                <c:pt idx="1786">
                  <c:v>42330</c:v>
                </c:pt>
                <c:pt idx="1787">
                  <c:v>42331</c:v>
                </c:pt>
                <c:pt idx="1788">
                  <c:v>42332</c:v>
                </c:pt>
                <c:pt idx="1789">
                  <c:v>42333</c:v>
                </c:pt>
                <c:pt idx="1790">
                  <c:v>42334</c:v>
                </c:pt>
                <c:pt idx="1791">
                  <c:v>42335</c:v>
                </c:pt>
                <c:pt idx="1792">
                  <c:v>42336</c:v>
                </c:pt>
                <c:pt idx="1793">
                  <c:v>42337</c:v>
                </c:pt>
                <c:pt idx="1794">
                  <c:v>42338</c:v>
                </c:pt>
                <c:pt idx="1795">
                  <c:v>42339</c:v>
                </c:pt>
                <c:pt idx="1796">
                  <c:v>42340</c:v>
                </c:pt>
                <c:pt idx="1797">
                  <c:v>42341</c:v>
                </c:pt>
                <c:pt idx="1798">
                  <c:v>42342</c:v>
                </c:pt>
                <c:pt idx="1799">
                  <c:v>42343</c:v>
                </c:pt>
                <c:pt idx="1800">
                  <c:v>42344</c:v>
                </c:pt>
                <c:pt idx="1801">
                  <c:v>42345</c:v>
                </c:pt>
                <c:pt idx="1802">
                  <c:v>42346</c:v>
                </c:pt>
                <c:pt idx="1803">
                  <c:v>42347</c:v>
                </c:pt>
                <c:pt idx="1804">
                  <c:v>42348</c:v>
                </c:pt>
                <c:pt idx="1805">
                  <c:v>42349</c:v>
                </c:pt>
                <c:pt idx="1806">
                  <c:v>42350</c:v>
                </c:pt>
                <c:pt idx="1807">
                  <c:v>42351</c:v>
                </c:pt>
                <c:pt idx="1808">
                  <c:v>42352</c:v>
                </c:pt>
                <c:pt idx="1809">
                  <c:v>42353</c:v>
                </c:pt>
                <c:pt idx="1810">
                  <c:v>42354</c:v>
                </c:pt>
                <c:pt idx="1811">
                  <c:v>42355</c:v>
                </c:pt>
                <c:pt idx="1812">
                  <c:v>42356</c:v>
                </c:pt>
                <c:pt idx="1813">
                  <c:v>42357</c:v>
                </c:pt>
                <c:pt idx="1814">
                  <c:v>42358</c:v>
                </c:pt>
                <c:pt idx="1815">
                  <c:v>42359</c:v>
                </c:pt>
                <c:pt idx="1816">
                  <c:v>42360</c:v>
                </c:pt>
                <c:pt idx="1817">
                  <c:v>42361</c:v>
                </c:pt>
                <c:pt idx="1818">
                  <c:v>42362</c:v>
                </c:pt>
                <c:pt idx="1819">
                  <c:v>42363</c:v>
                </c:pt>
                <c:pt idx="1820">
                  <c:v>42364</c:v>
                </c:pt>
                <c:pt idx="1821">
                  <c:v>42365</c:v>
                </c:pt>
                <c:pt idx="1822">
                  <c:v>42366</c:v>
                </c:pt>
                <c:pt idx="1823">
                  <c:v>42367</c:v>
                </c:pt>
                <c:pt idx="1824">
                  <c:v>42368</c:v>
                </c:pt>
                <c:pt idx="1825">
                  <c:v>42369</c:v>
                </c:pt>
                <c:pt idx="1826">
                  <c:v>42370</c:v>
                </c:pt>
                <c:pt idx="1827">
                  <c:v>42371</c:v>
                </c:pt>
                <c:pt idx="1828">
                  <c:v>42372</c:v>
                </c:pt>
                <c:pt idx="1829">
                  <c:v>42373</c:v>
                </c:pt>
                <c:pt idx="1830">
                  <c:v>42374</c:v>
                </c:pt>
                <c:pt idx="1831">
                  <c:v>42375</c:v>
                </c:pt>
                <c:pt idx="1832">
                  <c:v>42376</c:v>
                </c:pt>
                <c:pt idx="1833">
                  <c:v>42377</c:v>
                </c:pt>
                <c:pt idx="1834">
                  <c:v>42378</c:v>
                </c:pt>
                <c:pt idx="1835">
                  <c:v>42379</c:v>
                </c:pt>
                <c:pt idx="1836">
                  <c:v>42380</c:v>
                </c:pt>
                <c:pt idx="1837">
                  <c:v>42381</c:v>
                </c:pt>
                <c:pt idx="1838">
                  <c:v>42382</c:v>
                </c:pt>
                <c:pt idx="1839">
                  <c:v>42383</c:v>
                </c:pt>
                <c:pt idx="1840">
                  <c:v>42384</c:v>
                </c:pt>
                <c:pt idx="1841">
                  <c:v>42385</c:v>
                </c:pt>
                <c:pt idx="1842">
                  <c:v>42386</c:v>
                </c:pt>
                <c:pt idx="1843">
                  <c:v>42387</c:v>
                </c:pt>
                <c:pt idx="1844">
                  <c:v>42388</c:v>
                </c:pt>
                <c:pt idx="1845">
                  <c:v>42389</c:v>
                </c:pt>
                <c:pt idx="1846">
                  <c:v>42390</c:v>
                </c:pt>
                <c:pt idx="1847">
                  <c:v>42391</c:v>
                </c:pt>
                <c:pt idx="1848">
                  <c:v>42392</c:v>
                </c:pt>
                <c:pt idx="1849">
                  <c:v>42393</c:v>
                </c:pt>
                <c:pt idx="1850">
                  <c:v>42394</c:v>
                </c:pt>
                <c:pt idx="1851">
                  <c:v>42395</c:v>
                </c:pt>
                <c:pt idx="1852">
                  <c:v>42396</c:v>
                </c:pt>
                <c:pt idx="1853">
                  <c:v>42397</c:v>
                </c:pt>
                <c:pt idx="1854">
                  <c:v>42398</c:v>
                </c:pt>
                <c:pt idx="1855">
                  <c:v>42399</c:v>
                </c:pt>
                <c:pt idx="1856">
                  <c:v>42400</c:v>
                </c:pt>
                <c:pt idx="1857">
                  <c:v>42401</c:v>
                </c:pt>
                <c:pt idx="1858">
                  <c:v>42402</c:v>
                </c:pt>
                <c:pt idx="1859">
                  <c:v>42403</c:v>
                </c:pt>
                <c:pt idx="1860">
                  <c:v>42404</c:v>
                </c:pt>
                <c:pt idx="1861">
                  <c:v>42405</c:v>
                </c:pt>
                <c:pt idx="1862">
                  <c:v>42406</c:v>
                </c:pt>
                <c:pt idx="1863">
                  <c:v>42407</c:v>
                </c:pt>
                <c:pt idx="1864">
                  <c:v>42408</c:v>
                </c:pt>
                <c:pt idx="1865">
                  <c:v>42409</c:v>
                </c:pt>
                <c:pt idx="1866">
                  <c:v>42410</c:v>
                </c:pt>
                <c:pt idx="1867">
                  <c:v>42411</c:v>
                </c:pt>
                <c:pt idx="1868">
                  <c:v>42412</c:v>
                </c:pt>
                <c:pt idx="1869">
                  <c:v>42413</c:v>
                </c:pt>
                <c:pt idx="1870">
                  <c:v>42414</c:v>
                </c:pt>
                <c:pt idx="1871">
                  <c:v>42415</c:v>
                </c:pt>
                <c:pt idx="1872">
                  <c:v>42416</c:v>
                </c:pt>
                <c:pt idx="1873">
                  <c:v>42417</c:v>
                </c:pt>
                <c:pt idx="1874">
                  <c:v>42418</c:v>
                </c:pt>
                <c:pt idx="1875">
                  <c:v>42419</c:v>
                </c:pt>
                <c:pt idx="1876">
                  <c:v>42420</c:v>
                </c:pt>
                <c:pt idx="1877">
                  <c:v>42421</c:v>
                </c:pt>
                <c:pt idx="1878">
                  <c:v>42422</c:v>
                </c:pt>
                <c:pt idx="1879">
                  <c:v>42423</c:v>
                </c:pt>
                <c:pt idx="1880">
                  <c:v>42424</c:v>
                </c:pt>
                <c:pt idx="1881">
                  <c:v>42425</c:v>
                </c:pt>
                <c:pt idx="1882">
                  <c:v>42426</c:v>
                </c:pt>
                <c:pt idx="1883">
                  <c:v>42427</c:v>
                </c:pt>
                <c:pt idx="1884">
                  <c:v>42428</c:v>
                </c:pt>
                <c:pt idx="1885">
                  <c:v>42429</c:v>
                </c:pt>
                <c:pt idx="1886">
                  <c:v>42430</c:v>
                </c:pt>
                <c:pt idx="1887">
                  <c:v>42431</c:v>
                </c:pt>
                <c:pt idx="1888">
                  <c:v>42432</c:v>
                </c:pt>
                <c:pt idx="1889">
                  <c:v>42433</c:v>
                </c:pt>
                <c:pt idx="1890">
                  <c:v>42434</c:v>
                </c:pt>
                <c:pt idx="1891">
                  <c:v>42435</c:v>
                </c:pt>
                <c:pt idx="1892">
                  <c:v>42436</c:v>
                </c:pt>
                <c:pt idx="1893">
                  <c:v>42437</c:v>
                </c:pt>
                <c:pt idx="1894">
                  <c:v>42438</c:v>
                </c:pt>
                <c:pt idx="1895">
                  <c:v>42439</c:v>
                </c:pt>
                <c:pt idx="1896">
                  <c:v>42440</c:v>
                </c:pt>
                <c:pt idx="1897">
                  <c:v>42441</c:v>
                </c:pt>
                <c:pt idx="1898">
                  <c:v>42442</c:v>
                </c:pt>
                <c:pt idx="1899">
                  <c:v>42443</c:v>
                </c:pt>
                <c:pt idx="1900">
                  <c:v>42444</c:v>
                </c:pt>
                <c:pt idx="1901">
                  <c:v>42445</c:v>
                </c:pt>
                <c:pt idx="1902">
                  <c:v>42446</c:v>
                </c:pt>
                <c:pt idx="1903">
                  <c:v>42447</c:v>
                </c:pt>
                <c:pt idx="1904">
                  <c:v>42448</c:v>
                </c:pt>
                <c:pt idx="1905">
                  <c:v>42449</c:v>
                </c:pt>
                <c:pt idx="1906">
                  <c:v>42450</c:v>
                </c:pt>
                <c:pt idx="1907">
                  <c:v>42451</c:v>
                </c:pt>
                <c:pt idx="1908">
                  <c:v>42452</c:v>
                </c:pt>
                <c:pt idx="1909">
                  <c:v>42453</c:v>
                </c:pt>
                <c:pt idx="1910">
                  <c:v>42454</c:v>
                </c:pt>
                <c:pt idx="1911">
                  <c:v>42455</c:v>
                </c:pt>
                <c:pt idx="1912">
                  <c:v>42456</c:v>
                </c:pt>
                <c:pt idx="1913">
                  <c:v>42457</c:v>
                </c:pt>
                <c:pt idx="1914">
                  <c:v>42458</c:v>
                </c:pt>
                <c:pt idx="1915">
                  <c:v>42459</c:v>
                </c:pt>
                <c:pt idx="1916">
                  <c:v>42460</c:v>
                </c:pt>
                <c:pt idx="1917">
                  <c:v>42461</c:v>
                </c:pt>
                <c:pt idx="1918">
                  <c:v>42462</c:v>
                </c:pt>
                <c:pt idx="1919">
                  <c:v>42463</c:v>
                </c:pt>
                <c:pt idx="1920">
                  <c:v>42464</c:v>
                </c:pt>
                <c:pt idx="1921">
                  <c:v>42465</c:v>
                </c:pt>
                <c:pt idx="1922">
                  <c:v>42466</c:v>
                </c:pt>
                <c:pt idx="1923">
                  <c:v>42467</c:v>
                </c:pt>
                <c:pt idx="1924">
                  <c:v>42468</c:v>
                </c:pt>
                <c:pt idx="1925">
                  <c:v>42469</c:v>
                </c:pt>
                <c:pt idx="1926">
                  <c:v>42470</c:v>
                </c:pt>
                <c:pt idx="1927">
                  <c:v>42471</c:v>
                </c:pt>
                <c:pt idx="1928">
                  <c:v>42472</c:v>
                </c:pt>
                <c:pt idx="1929">
                  <c:v>42473</c:v>
                </c:pt>
                <c:pt idx="1930">
                  <c:v>42474</c:v>
                </c:pt>
                <c:pt idx="1931">
                  <c:v>42475</c:v>
                </c:pt>
                <c:pt idx="1932">
                  <c:v>42476</c:v>
                </c:pt>
                <c:pt idx="1933">
                  <c:v>42477</c:v>
                </c:pt>
                <c:pt idx="1934">
                  <c:v>42478</c:v>
                </c:pt>
                <c:pt idx="1935">
                  <c:v>42479</c:v>
                </c:pt>
                <c:pt idx="1936">
                  <c:v>42480</c:v>
                </c:pt>
                <c:pt idx="1937">
                  <c:v>42481</c:v>
                </c:pt>
                <c:pt idx="1938">
                  <c:v>42482</c:v>
                </c:pt>
                <c:pt idx="1939">
                  <c:v>42483</c:v>
                </c:pt>
                <c:pt idx="1940">
                  <c:v>42484</c:v>
                </c:pt>
                <c:pt idx="1941">
                  <c:v>42485</c:v>
                </c:pt>
                <c:pt idx="1942">
                  <c:v>42486</c:v>
                </c:pt>
                <c:pt idx="1943">
                  <c:v>42487</c:v>
                </c:pt>
                <c:pt idx="1944">
                  <c:v>42488</c:v>
                </c:pt>
                <c:pt idx="1945">
                  <c:v>42489</c:v>
                </c:pt>
                <c:pt idx="1946">
                  <c:v>42490</c:v>
                </c:pt>
                <c:pt idx="1947">
                  <c:v>42491</c:v>
                </c:pt>
                <c:pt idx="1948">
                  <c:v>42492</c:v>
                </c:pt>
                <c:pt idx="1949">
                  <c:v>42493</c:v>
                </c:pt>
                <c:pt idx="1950">
                  <c:v>42494</c:v>
                </c:pt>
                <c:pt idx="1951">
                  <c:v>42495</c:v>
                </c:pt>
                <c:pt idx="1952">
                  <c:v>42496</c:v>
                </c:pt>
                <c:pt idx="1953">
                  <c:v>42497</c:v>
                </c:pt>
                <c:pt idx="1954">
                  <c:v>42498</c:v>
                </c:pt>
                <c:pt idx="1955">
                  <c:v>42499</c:v>
                </c:pt>
                <c:pt idx="1956">
                  <c:v>42500</c:v>
                </c:pt>
                <c:pt idx="1957">
                  <c:v>42501</c:v>
                </c:pt>
                <c:pt idx="1958">
                  <c:v>42502</c:v>
                </c:pt>
                <c:pt idx="1959">
                  <c:v>42503</c:v>
                </c:pt>
                <c:pt idx="1960">
                  <c:v>42504</c:v>
                </c:pt>
                <c:pt idx="1961">
                  <c:v>42505</c:v>
                </c:pt>
                <c:pt idx="1962">
                  <c:v>42506</c:v>
                </c:pt>
                <c:pt idx="1963">
                  <c:v>42507</c:v>
                </c:pt>
                <c:pt idx="1964">
                  <c:v>42508</c:v>
                </c:pt>
                <c:pt idx="1965">
                  <c:v>42509</c:v>
                </c:pt>
                <c:pt idx="1966">
                  <c:v>42510</c:v>
                </c:pt>
                <c:pt idx="1967">
                  <c:v>42511</c:v>
                </c:pt>
                <c:pt idx="1968">
                  <c:v>42512</c:v>
                </c:pt>
                <c:pt idx="1969">
                  <c:v>42513</c:v>
                </c:pt>
                <c:pt idx="1970">
                  <c:v>42514</c:v>
                </c:pt>
                <c:pt idx="1971">
                  <c:v>42515</c:v>
                </c:pt>
                <c:pt idx="1972">
                  <c:v>42516</c:v>
                </c:pt>
                <c:pt idx="1973">
                  <c:v>42517</c:v>
                </c:pt>
                <c:pt idx="1974">
                  <c:v>42518</c:v>
                </c:pt>
                <c:pt idx="1975">
                  <c:v>42519</c:v>
                </c:pt>
                <c:pt idx="1976">
                  <c:v>42520</c:v>
                </c:pt>
                <c:pt idx="1977">
                  <c:v>42521</c:v>
                </c:pt>
                <c:pt idx="1978">
                  <c:v>42522</c:v>
                </c:pt>
                <c:pt idx="1979">
                  <c:v>42523</c:v>
                </c:pt>
                <c:pt idx="1980">
                  <c:v>42524</c:v>
                </c:pt>
                <c:pt idx="1981">
                  <c:v>42525</c:v>
                </c:pt>
                <c:pt idx="1982">
                  <c:v>42526</c:v>
                </c:pt>
                <c:pt idx="1983">
                  <c:v>42527</c:v>
                </c:pt>
                <c:pt idx="1984">
                  <c:v>42528</c:v>
                </c:pt>
                <c:pt idx="1985">
                  <c:v>42529</c:v>
                </c:pt>
                <c:pt idx="1986">
                  <c:v>42530</c:v>
                </c:pt>
                <c:pt idx="1987">
                  <c:v>42531</c:v>
                </c:pt>
                <c:pt idx="1988">
                  <c:v>42532</c:v>
                </c:pt>
                <c:pt idx="1989">
                  <c:v>42533</c:v>
                </c:pt>
                <c:pt idx="1990">
                  <c:v>42534</c:v>
                </c:pt>
                <c:pt idx="1991">
                  <c:v>42535</c:v>
                </c:pt>
                <c:pt idx="1992">
                  <c:v>42536</c:v>
                </c:pt>
                <c:pt idx="1993">
                  <c:v>42537</c:v>
                </c:pt>
                <c:pt idx="1994">
                  <c:v>42538</c:v>
                </c:pt>
                <c:pt idx="1995">
                  <c:v>42539</c:v>
                </c:pt>
                <c:pt idx="1996">
                  <c:v>42540</c:v>
                </c:pt>
                <c:pt idx="1997">
                  <c:v>42541</c:v>
                </c:pt>
                <c:pt idx="1998">
                  <c:v>42542</c:v>
                </c:pt>
                <c:pt idx="1999">
                  <c:v>42543</c:v>
                </c:pt>
                <c:pt idx="2000">
                  <c:v>42544</c:v>
                </c:pt>
                <c:pt idx="2001">
                  <c:v>42545</c:v>
                </c:pt>
                <c:pt idx="2002">
                  <c:v>42546</c:v>
                </c:pt>
                <c:pt idx="2003">
                  <c:v>42547</c:v>
                </c:pt>
                <c:pt idx="2004">
                  <c:v>42548</c:v>
                </c:pt>
                <c:pt idx="2005">
                  <c:v>42549</c:v>
                </c:pt>
                <c:pt idx="2006">
                  <c:v>42550</c:v>
                </c:pt>
                <c:pt idx="2007">
                  <c:v>42551</c:v>
                </c:pt>
                <c:pt idx="2008">
                  <c:v>42552</c:v>
                </c:pt>
                <c:pt idx="2009">
                  <c:v>42553</c:v>
                </c:pt>
                <c:pt idx="2010">
                  <c:v>42554</c:v>
                </c:pt>
                <c:pt idx="2011">
                  <c:v>42555</c:v>
                </c:pt>
                <c:pt idx="2012">
                  <c:v>42556</c:v>
                </c:pt>
                <c:pt idx="2013">
                  <c:v>42557</c:v>
                </c:pt>
                <c:pt idx="2014">
                  <c:v>42558</c:v>
                </c:pt>
                <c:pt idx="2015">
                  <c:v>42559</c:v>
                </c:pt>
                <c:pt idx="2016">
                  <c:v>42560</c:v>
                </c:pt>
                <c:pt idx="2017">
                  <c:v>42561</c:v>
                </c:pt>
                <c:pt idx="2018">
                  <c:v>42562</c:v>
                </c:pt>
                <c:pt idx="2019">
                  <c:v>42563</c:v>
                </c:pt>
                <c:pt idx="2020">
                  <c:v>42564</c:v>
                </c:pt>
                <c:pt idx="2021">
                  <c:v>42565</c:v>
                </c:pt>
                <c:pt idx="2022">
                  <c:v>42566</c:v>
                </c:pt>
                <c:pt idx="2023">
                  <c:v>42567</c:v>
                </c:pt>
                <c:pt idx="2024">
                  <c:v>42568</c:v>
                </c:pt>
                <c:pt idx="2025">
                  <c:v>42569</c:v>
                </c:pt>
                <c:pt idx="2026">
                  <c:v>42570</c:v>
                </c:pt>
                <c:pt idx="2027">
                  <c:v>42571</c:v>
                </c:pt>
                <c:pt idx="2028">
                  <c:v>42572</c:v>
                </c:pt>
                <c:pt idx="2029">
                  <c:v>42573</c:v>
                </c:pt>
                <c:pt idx="2030">
                  <c:v>42574</c:v>
                </c:pt>
                <c:pt idx="2031">
                  <c:v>42575</c:v>
                </c:pt>
                <c:pt idx="2032">
                  <c:v>42576</c:v>
                </c:pt>
                <c:pt idx="2033">
                  <c:v>42577</c:v>
                </c:pt>
                <c:pt idx="2034">
                  <c:v>42578</c:v>
                </c:pt>
                <c:pt idx="2035">
                  <c:v>42579</c:v>
                </c:pt>
                <c:pt idx="2036">
                  <c:v>42580</c:v>
                </c:pt>
                <c:pt idx="2037">
                  <c:v>42581</c:v>
                </c:pt>
                <c:pt idx="2038">
                  <c:v>42582</c:v>
                </c:pt>
                <c:pt idx="2039">
                  <c:v>42583</c:v>
                </c:pt>
                <c:pt idx="2040">
                  <c:v>42584</c:v>
                </c:pt>
                <c:pt idx="2041">
                  <c:v>42585</c:v>
                </c:pt>
                <c:pt idx="2042">
                  <c:v>42586</c:v>
                </c:pt>
                <c:pt idx="2043">
                  <c:v>42587</c:v>
                </c:pt>
                <c:pt idx="2044">
                  <c:v>42588</c:v>
                </c:pt>
                <c:pt idx="2045">
                  <c:v>42589</c:v>
                </c:pt>
                <c:pt idx="2046">
                  <c:v>42590</c:v>
                </c:pt>
                <c:pt idx="2047">
                  <c:v>42591</c:v>
                </c:pt>
                <c:pt idx="2048">
                  <c:v>42592</c:v>
                </c:pt>
                <c:pt idx="2049">
                  <c:v>42593</c:v>
                </c:pt>
                <c:pt idx="2050">
                  <c:v>42594</c:v>
                </c:pt>
                <c:pt idx="2051">
                  <c:v>42595</c:v>
                </c:pt>
                <c:pt idx="2052">
                  <c:v>42596</c:v>
                </c:pt>
                <c:pt idx="2053">
                  <c:v>42597</c:v>
                </c:pt>
                <c:pt idx="2054">
                  <c:v>42598</c:v>
                </c:pt>
                <c:pt idx="2055">
                  <c:v>42599</c:v>
                </c:pt>
                <c:pt idx="2056">
                  <c:v>42600</c:v>
                </c:pt>
                <c:pt idx="2057">
                  <c:v>42601</c:v>
                </c:pt>
                <c:pt idx="2058">
                  <c:v>42602</c:v>
                </c:pt>
                <c:pt idx="2059">
                  <c:v>42603</c:v>
                </c:pt>
                <c:pt idx="2060">
                  <c:v>42604</c:v>
                </c:pt>
                <c:pt idx="2061">
                  <c:v>42605</c:v>
                </c:pt>
                <c:pt idx="2062">
                  <c:v>42606</c:v>
                </c:pt>
                <c:pt idx="2063">
                  <c:v>42607</c:v>
                </c:pt>
                <c:pt idx="2064">
                  <c:v>42608</c:v>
                </c:pt>
                <c:pt idx="2065">
                  <c:v>42609</c:v>
                </c:pt>
                <c:pt idx="2066">
                  <c:v>42610</c:v>
                </c:pt>
                <c:pt idx="2067">
                  <c:v>42611</c:v>
                </c:pt>
                <c:pt idx="2068">
                  <c:v>42612</c:v>
                </c:pt>
                <c:pt idx="2069">
                  <c:v>42613</c:v>
                </c:pt>
                <c:pt idx="2070">
                  <c:v>42614</c:v>
                </c:pt>
                <c:pt idx="2071">
                  <c:v>42615</c:v>
                </c:pt>
                <c:pt idx="2072">
                  <c:v>42616</c:v>
                </c:pt>
                <c:pt idx="2073">
                  <c:v>42617</c:v>
                </c:pt>
                <c:pt idx="2074">
                  <c:v>42618</c:v>
                </c:pt>
                <c:pt idx="2075">
                  <c:v>42619</c:v>
                </c:pt>
                <c:pt idx="2076">
                  <c:v>42620</c:v>
                </c:pt>
                <c:pt idx="2077">
                  <c:v>42621</c:v>
                </c:pt>
                <c:pt idx="2078">
                  <c:v>42622</c:v>
                </c:pt>
                <c:pt idx="2079">
                  <c:v>42623</c:v>
                </c:pt>
                <c:pt idx="2080">
                  <c:v>42624</c:v>
                </c:pt>
                <c:pt idx="2081">
                  <c:v>42625</c:v>
                </c:pt>
                <c:pt idx="2082">
                  <c:v>42626</c:v>
                </c:pt>
                <c:pt idx="2083">
                  <c:v>42627</c:v>
                </c:pt>
                <c:pt idx="2084">
                  <c:v>42628</c:v>
                </c:pt>
                <c:pt idx="2085">
                  <c:v>42629</c:v>
                </c:pt>
                <c:pt idx="2086">
                  <c:v>42630</c:v>
                </c:pt>
                <c:pt idx="2087">
                  <c:v>42631</c:v>
                </c:pt>
                <c:pt idx="2088">
                  <c:v>42632</c:v>
                </c:pt>
                <c:pt idx="2089">
                  <c:v>42633</c:v>
                </c:pt>
                <c:pt idx="2090">
                  <c:v>42634</c:v>
                </c:pt>
                <c:pt idx="2091">
                  <c:v>42635</c:v>
                </c:pt>
                <c:pt idx="2092">
                  <c:v>42636</c:v>
                </c:pt>
                <c:pt idx="2093">
                  <c:v>42637</c:v>
                </c:pt>
                <c:pt idx="2094">
                  <c:v>42638</c:v>
                </c:pt>
                <c:pt idx="2095">
                  <c:v>42639</c:v>
                </c:pt>
                <c:pt idx="2096">
                  <c:v>42640</c:v>
                </c:pt>
                <c:pt idx="2097">
                  <c:v>42641</c:v>
                </c:pt>
                <c:pt idx="2098">
                  <c:v>42642</c:v>
                </c:pt>
                <c:pt idx="2099">
                  <c:v>42643</c:v>
                </c:pt>
                <c:pt idx="2100">
                  <c:v>42644</c:v>
                </c:pt>
                <c:pt idx="2101">
                  <c:v>42645</c:v>
                </c:pt>
                <c:pt idx="2102">
                  <c:v>42646</c:v>
                </c:pt>
                <c:pt idx="2103">
                  <c:v>42647</c:v>
                </c:pt>
                <c:pt idx="2104">
                  <c:v>42648</c:v>
                </c:pt>
                <c:pt idx="2105">
                  <c:v>42649</c:v>
                </c:pt>
                <c:pt idx="2106">
                  <c:v>42650</c:v>
                </c:pt>
                <c:pt idx="2107">
                  <c:v>42651</c:v>
                </c:pt>
                <c:pt idx="2108">
                  <c:v>42652</c:v>
                </c:pt>
                <c:pt idx="2109">
                  <c:v>42653</c:v>
                </c:pt>
                <c:pt idx="2110">
                  <c:v>42654</c:v>
                </c:pt>
                <c:pt idx="2111">
                  <c:v>42655</c:v>
                </c:pt>
                <c:pt idx="2112">
                  <c:v>42656</c:v>
                </c:pt>
                <c:pt idx="2113">
                  <c:v>42657</c:v>
                </c:pt>
                <c:pt idx="2114">
                  <c:v>42658</c:v>
                </c:pt>
                <c:pt idx="2115">
                  <c:v>42659</c:v>
                </c:pt>
                <c:pt idx="2116">
                  <c:v>42660</c:v>
                </c:pt>
                <c:pt idx="2117">
                  <c:v>42661</c:v>
                </c:pt>
                <c:pt idx="2118">
                  <c:v>42662</c:v>
                </c:pt>
                <c:pt idx="2119">
                  <c:v>42663</c:v>
                </c:pt>
                <c:pt idx="2120">
                  <c:v>42664</c:v>
                </c:pt>
                <c:pt idx="2121">
                  <c:v>42665</c:v>
                </c:pt>
                <c:pt idx="2122">
                  <c:v>42666</c:v>
                </c:pt>
                <c:pt idx="2123">
                  <c:v>42667</c:v>
                </c:pt>
                <c:pt idx="2124">
                  <c:v>42668</c:v>
                </c:pt>
                <c:pt idx="2125">
                  <c:v>42669</c:v>
                </c:pt>
                <c:pt idx="2126">
                  <c:v>42670</c:v>
                </c:pt>
                <c:pt idx="2127">
                  <c:v>42671</c:v>
                </c:pt>
                <c:pt idx="2128">
                  <c:v>42672</c:v>
                </c:pt>
                <c:pt idx="2129">
                  <c:v>42673</c:v>
                </c:pt>
                <c:pt idx="2130">
                  <c:v>42674</c:v>
                </c:pt>
                <c:pt idx="2131">
                  <c:v>42675</c:v>
                </c:pt>
                <c:pt idx="2132">
                  <c:v>42676</c:v>
                </c:pt>
                <c:pt idx="2133">
                  <c:v>42677</c:v>
                </c:pt>
                <c:pt idx="2134">
                  <c:v>42678</c:v>
                </c:pt>
                <c:pt idx="2135">
                  <c:v>42679</c:v>
                </c:pt>
                <c:pt idx="2136">
                  <c:v>42680</c:v>
                </c:pt>
                <c:pt idx="2137">
                  <c:v>42681</c:v>
                </c:pt>
                <c:pt idx="2138">
                  <c:v>42682</c:v>
                </c:pt>
                <c:pt idx="2139">
                  <c:v>42683</c:v>
                </c:pt>
                <c:pt idx="2140">
                  <c:v>42684</c:v>
                </c:pt>
                <c:pt idx="2141">
                  <c:v>42685</c:v>
                </c:pt>
                <c:pt idx="2142">
                  <c:v>42686</c:v>
                </c:pt>
                <c:pt idx="2143">
                  <c:v>42687</c:v>
                </c:pt>
                <c:pt idx="2144">
                  <c:v>42688</c:v>
                </c:pt>
                <c:pt idx="2145">
                  <c:v>42689</c:v>
                </c:pt>
                <c:pt idx="2146">
                  <c:v>42690</c:v>
                </c:pt>
                <c:pt idx="2147">
                  <c:v>42691</c:v>
                </c:pt>
                <c:pt idx="2148">
                  <c:v>42692</c:v>
                </c:pt>
                <c:pt idx="2149">
                  <c:v>42693</c:v>
                </c:pt>
                <c:pt idx="2150">
                  <c:v>42694</c:v>
                </c:pt>
                <c:pt idx="2151">
                  <c:v>42695</c:v>
                </c:pt>
                <c:pt idx="2152">
                  <c:v>42696</c:v>
                </c:pt>
                <c:pt idx="2153">
                  <c:v>42697</c:v>
                </c:pt>
                <c:pt idx="2154">
                  <c:v>42698</c:v>
                </c:pt>
                <c:pt idx="2155">
                  <c:v>42699</c:v>
                </c:pt>
                <c:pt idx="2156">
                  <c:v>42700</c:v>
                </c:pt>
                <c:pt idx="2157">
                  <c:v>42701</c:v>
                </c:pt>
                <c:pt idx="2158">
                  <c:v>42702</c:v>
                </c:pt>
                <c:pt idx="2159">
                  <c:v>42703</c:v>
                </c:pt>
                <c:pt idx="2160">
                  <c:v>42704</c:v>
                </c:pt>
                <c:pt idx="2161">
                  <c:v>42705</c:v>
                </c:pt>
                <c:pt idx="2162">
                  <c:v>42706</c:v>
                </c:pt>
                <c:pt idx="2163">
                  <c:v>42707</c:v>
                </c:pt>
                <c:pt idx="2164">
                  <c:v>42708</c:v>
                </c:pt>
                <c:pt idx="2165">
                  <c:v>42709</c:v>
                </c:pt>
                <c:pt idx="2166">
                  <c:v>42710</c:v>
                </c:pt>
                <c:pt idx="2167">
                  <c:v>42711</c:v>
                </c:pt>
                <c:pt idx="2168">
                  <c:v>42712</c:v>
                </c:pt>
                <c:pt idx="2169">
                  <c:v>42713</c:v>
                </c:pt>
                <c:pt idx="2170">
                  <c:v>42714</c:v>
                </c:pt>
                <c:pt idx="2171">
                  <c:v>42715</c:v>
                </c:pt>
                <c:pt idx="2172">
                  <c:v>42716</c:v>
                </c:pt>
                <c:pt idx="2173">
                  <c:v>42717</c:v>
                </c:pt>
                <c:pt idx="2174">
                  <c:v>42718</c:v>
                </c:pt>
                <c:pt idx="2175">
                  <c:v>42719</c:v>
                </c:pt>
                <c:pt idx="2176">
                  <c:v>42720</c:v>
                </c:pt>
                <c:pt idx="2177">
                  <c:v>42721</c:v>
                </c:pt>
                <c:pt idx="2178">
                  <c:v>42722</c:v>
                </c:pt>
                <c:pt idx="2179">
                  <c:v>42723</c:v>
                </c:pt>
                <c:pt idx="2180">
                  <c:v>42724</c:v>
                </c:pt>
                <c:pt idx="2181">
                  <c:v>42725</c:v>
                </c:pt>
                <c:pt idx="2182">
                  <c:v>42726</c:v>
                </c:pt>
                <c:pt idx="2183">
                  <c:v>42727</c:v>
                </c:pt>
                <c:pt idx="2184">
                  <c:v>42728</c:v>
                </c:pt>
                <c:pt idx="2185">
                  <c:v>42729</c:v>
                </c:pt>
                <c:pt idx="2186">
                  <c:v>42730</c:v>
                </c:pt>
                <c:pt idx="2187">
                  <c:v>42731</c:v>
                </c:pt>
                <c:pt idx="2188">
                  <c:v>42732</c:v>
                </c:pt>
                <c:pt idx="2189">
                  <c:v>42733</c:v>
                </c:pt>
                <c:pt idx="2190">
                  <c:v>42734</c:v>
                </c:pt>
                <c:pt idx="2191">
                  <c:v>42735</c:v>
                </c:pt>
                <c:pt idx="2192">
                  <c:v>42736</c:v>
                </c:pt>
                <c:pt idx="2193">
                  <c:v>42737</c:v>
                </c:pt>
                <c:pt idx="2194">
                  <c:v>42738</c:v>
                </c:pt>
                <c:pt idx="2195">
                  <c:v>42739</c:v>
                </c:pt>
                <c:pt idx="2196">
                  <c:v>42740</c:v>
                </c:pt>
                <c:pt idx="2197">
                  <c:v>42741</c:v>
                </c:pt>
                <c:pt idx="2198">
                  <c:v>42742</c:v>
                </c:pt>
                <c:pt idx="2199">
                  <c:v>42743</c:v>
                </c:pt>
                <c:pt idx="2200">
                  <c:v>42744</c:v>
                </c:pt>
                <c:pt idx="2201">
                  <c:v>42745</c:v>
                </c:pt>
                <c:pt idx="2202">
                  <c:v>42746</c:v>
                </c:pt>
                <c:pt idx="2203">
                  <c:v>42747</c:v>
                </c:pt>
                <c:pt idx="2204">
                  <c:v>42748</c:v>
                </c:pt>
                <c:pt idx="2205">
                  <c:v>42749</c:v>
                </c:pt>
                <c:pt idx="2206">
                  <c:v>42750</c:v>
                </c:pt>
                <c:pt idx="2207">
                  <c:v>42751</c:v>
                </c:pt>
                <c:pt idx="2208">
                  <c:v>42752</c:v>
                </c:pt>
                <c:pt idx="2209">
                  <c:v>42753</c:v>
                </c:pt>
                <c:pt idx="2210">
                  <c:v>42754</c:v>
                </c:pt>
                <c:pt idx="2211">
                  <c:v>42755</c:v>
                </c:pt>
                <c:pt idx="2212">
                  <c:v>42756</c:v>
                </c:pt>
                <c:pt idx="2213">
                  <c:v>42757</c:v>
                </c:pt>
                <c:pt idx="2214">
                  <c:v>42758</c:v>
                </c:pt>
                <c:pt idx="2215">
                  <c:v>42759</c:v>
                </c:pt>
                <c:pt idx="2216">
                  <c:v>42760</c:v>
                </c:pt>
                <c:pt idx="2217">
                  <c:v>42761</c:v>
                </c:pt>
                <c:pt idx="2218">
                  <c:v>42762</c:v>
                </c:pt>
                <c:pt idx="2219">
                  <c:v>42763</c:v>
                </c:pt>
                <c:pt idx="2220">
                  <c:v>42764</c:v>
                </c:pt>
                <c:pt idx="2221">
                  <c:v>42765</c:v>
                </c:pt>
                <c:pt idx="2222">
                  <c:v>42766</c:v>
                </c:pt>
                <c:pt idx="2223">
                  <c:v>42767</c:v>
                </c:pt>
                <c:pt idx="2224">
                  <c:v>42768</c:v>
                </c:pt>
                <c:pt idx="2225">
                  <c:v>42769</c:v>
                </c:pt>
                <c:pt idx="2226">
                  <c:v>42770</c:v>
                </c:pt>
                <c:pt idx="2227">
                  <c:v>42771</c:v>
                </c:pt>
                <c:pt idx="2228">
                  <c:v>42772</c:v>
                </c:pt>
                <c:pt idx="2229">
                  <c:v>42773</c:v>
                </c:pt>
                <c:pt idx="2230">
                  <c:v>42774</c:v>
                </c:pt>
                <c:pt idx="2231">
                  <c:v>42775</c:v>
                </c:pt>
                <c:pt idx="2232">
                  <c:v>42776</c:v>
                </c:pt>
                <c:pt idx="2233">
                  <c:v>42777</c:v>
                </c:pt>
                <c:pt idx="2234">
                  <c:v>42778</c:v>
                </c:pt>
                <c:pt idx="2235">
                  <c:v>42779</c:v>
                </c:pt>
                <c:pt idx="2236">
                  <c:v>42780</c:v>
                </c:pt>
                <c:pt idx="2237">
                  <c:v>42781</c:v>
                </c:pt>
                <c:pt idx="2238">
                  <c:v>42782</c:v>
                </c:pt>
                <c:pt idx="2239">
                  <c:v>42783</c:v>
                </c:pt>
                <c:pt idx="2240">
                  <c:v>42784</c:v>
                </c:pt>
                <c:pt idx="2241">
                  <c:v>42785</c:v>
                </c:pt>
                <c:pt idx="2242">
                  <c:v>42786</c:v>
                </c:pt>
                <c:pt idx="2243">
                  <c:v>42787</c:v>
                </c:pt>
                <c:pt idx="2244">
                  <c:v>42788</c:v>
                </c:pt>
                <c:pt idx="2245">
                  <c:v>42789</c:v>
                </c:pt>
                <c:pt idx="2246">
                  <c:v>42790</c:v>
                </c:pt>
                <c:pt idx="2247">
                  <c:v>42791</c:v>
                </c:pt>
                <c:pt idx="2248">
                  <c:v>42792</c:v>
                </c:pt>
                <c:pt idx="2249">
                  <c:v>42793</c:v>
                </c:pt>
                <c:pt idx="2250">
                  <c:v>42794</c:v>
                </c:pt>
                <c:pt idx="2251">
                  <c:v>42795</c:v>
                </c:pt>
                <c:pt idx="2252">
                  <c:v>42796</c:v>
                </c:pt>
                <c:pt idx="2253">
                  <c:v>42797</c:v>
                </c:pt>
                <c:pt idx="2254">
                  <c:v>42798</c:v>
                </c:pt>
                <c:pt idx="2255">
                  <c:v>42799</c:v>
                </c:pt>
                <c:pt idx="2256">
                  <c:v>42800</c:v>
                </c:pt>
                <c:pt idx="2257">
                  <c:v>42801</c:v>
                </c:pt>
                <c:pt idx="2258">
                  <c:v>42802</c:v>
                </c:pt>
                <c:pt idx="2259">
                  <c:v>42803</c:v>
                </c:pt>
                <c:pt idx="2260">
                  <c:v>42804</c:v>
                </c:pt>
                <c:pt idx="2261">
                  <c:v>42805</c:v>
                </c:pt>
                <c:pt idx="2262">
                  <c:v>42806</c:v>
                </c:pt>
                <c:pt idx="2263">
                  <c:v>42807</c:v>
                </c:pt>
                <c:pt idx="2264">
                  <c:v>42808</c:v>
                </c:pt>
                <c:pt idx="2265">
                  <c:v>42809</c:v>
                </c:pt>
                <c:pt idx="2266">
                  <c:v>42810</c:v>
                </c:pt>
                <c:pt idx="2267">
                  <c:v>42811</c:v>
                </c:pt>
                <c:pt idx="2268">
                  <c:v>42812</c:v>
                </c:pt>
                <c:pt idx="2269">
                  <c:v>42813</c:v>
                </c:pt>
                <c:pt idx="2270">
                  <c:v>42814</c:v>
                </c:pt>
                <c:pt idx="2271">
                  <c:v>42815</c:v>
                </c:pt>
                <c:pt idx="2272">
                  <c:v>42816</c:v>
                </c:pt>
                <c:pt idx="2273">
                  <c:v>42817</c:v>
                </c:pt>
                <c:pt idx="2274">
                  <c:v>42818</c:v>
                </c:pt>
                <c:pt idx="2275">
                  <c:v>42819</c:v>
                </c:pt>
                <c:pt idx="2276">
                  <c:v>42820</c:v>
                </c:pt>
                <c:pt idx="2277">
                  <c:v>42821</c:v>
                </c:pt>
                <c:pt idx="2278">
                  <c:v>42822</c:v>
                </c:pt>
                <c:pt idx="2279">
                  <c:v>42823</c:v>
                </c:pt>
                <c:pt idx="2280">
                  <c:v>42824</c:v>
                </c:pt>
                <c:pt idx="2281">
                  <c:v>42825</c:v>
                </c:pt>
                <c:pt idx="2282">
                  <c:v>42826</c:v>
                </c:pt>
                <c:pt idx="2283">
                  <c:v>42827</c:v>
                </c:pt>
                <c:pt idx="2284">
                  <c:v>42828</c:v>
                </c:pt>
                <c:pt idx="2285">
                  <c:v>42829</c:v>
                </c:pt>
                <c:pt idx="2286">
                  <c:v>42830</c:v>
                </c:pt>
                <c:pt idx="2287">
                  <c:v>42831</c:v>
                </c:pt>
                <c:pt idx="2288">
                  <c:v>42832</c:v>
                </c:pt>
                <c:pt idx="2289">
                  <c:v>42833</c:v>
                </c:pt>
                <c:pt idx="2290">
                  <c:v>42834</c:v>
                </c:pt>
                <c:pt idx="2291">
                  <c:v>42835</c:v>
                </c:pt>
                <c:pt idx="2292">
                  <c:v>42836</c:v>
                </c:pt>
                <c:pt idx="2293">
                  <c:v>42837</c:v>
                </c:pt>
                <c:pt idx="2294">
                  <c:v>42838</c:v>
                </c:pt>
                <c:pt idx="2295">
                  <c:v>42839</c:v>
                </c:pt>
                <c:pt idx="2296">
                  <c:v>42840</c:v>
                </c:pt>
                <c:pt idx="2297">
                  <c:v>42841</c:v>
                </c:pt>
                <c:pt idx="2298">
                  <c:v>42842</c:v>
                </c:pt>
                <c:pt idx="2299">
                  <c:v>42843</c:v>
                </c:pt>
                <c:pt idx="2300">
                  <c:v>42844</c:v>
                </c:pt>
                <c:pt idx="2301">
                  <c:v>42845</c:v>
                </c:pt>
                <c:pt idx="2302">
                  <c:v>42846</c:v>
                </c:pt>
                <c:pt idx="2303">
                  <c:v>42847</c:v>
                </c:pt>
                <c:pt idx="2304">
                  <c:v>42848</c:v>
                </c:pt>
                <c:pt idx="2305">
                  <c:v>42849</c:v>
                </c:pt>
                <c:pt idx="2306">
                  <c:v>42850</c:v>
                </c:pt>
                <c:pt idx="2307">
                  <c:v>42851</c:v>
                </c:pt>
                <c:pt idx="2308">
                  <c:v>42852</c:v>
                </c:pt>
                <c:pt idx="2309">
                  <c:v>42853</c:v>
                </c:pt>
                <c:pt idx="2310">
                  <c:v>42854</c:v>
                </c:pt>
                <c:pt idx="2311">
                  <c:v>42855</c:v>
                </c:pt>
                <c:pt idx="2312">
                  <c:v>42856</c:v>
                </c:pt>
                <c:pt idx="2313">
                  <c:v>42857</c:v>
                </c:pt>
                <c:pt idx="2314">
                  <c:v>42858</c:v>
                </c:pt>
                <c:pt idx="2315">
                  <c:v>42859</c:v>
                </c:pt>
                <c:pt idx="2316">
                  <c:v>42860</c:v>
                </c:pt>
                <c:pt idx="2317">
                  <c:v>42861</c:v>
                </c:pt>
                <c:pt idx="2318">
                  <c:v>42862</c:v>
                </c:pt>
                <c:pt idx="2319">
                  <c:v>42863</c:v>
                </c:pt>
                <c:pt idx="2320">
                  <c:v>42864</c:v>
                </c:pt>
                <c:pt idx="2321">
                  <c:v>42865</c:v>
                </c:pt>
                <c:pt idx="2322">
                  <c:v>42866</c:v>
                </c:pt>
                <c:pt idx="2323">
                  <c:v>42867</c:v>
                </c:pt>
                <c:pt idx="2324">
                  <c:v>42868</c:v>
                </c:pt>
                <c:pt idx="2325">
                  <c:v>42869</c:v>
                </c:pt>
                <c:pt idx="2326">
                  <c:v>42870</c:v>
                </c:pt>
                <c:pt idx="2327">
                  <c:v>42871</c:v>
                </c:pt>
                <c:pt idx="2328">
                  <c:v>42872</c:v>
                </c:pt>
                <c:pt idx="2329">
                  <c:v>42873</c:v>
                </c:pt>
                <c:pt idx="2330">
                  <c:v>42874</c:v>
                </c:pt>
                <c:pt idx="2331">
                  <c:v>42875</c:v>
                </c:pt>
                <c:pt idx="2332">
                  <c:v>42876</c:v>
                </c:pt>
                <c:pt idx="2333">
                  <c:v>42877</c:v>
                </c:pt>
                <c:pt idx="2334">
                  <c:v>42878</c:v>
                </c:pt>
                <c:pt idx="2335">
                  <c:v>42879</c:v>
                </c:pt>
                <c:pt idx="2336">
                  <c:v>42880</c:v>
                </c:pt>
                <c:pt idx="2337">
                  <c:v>42881</c:v>
                </c:pt>
                <c:pt idx="2338">
                  <c:v>42882</c:v>
                </c:pt>
                <c:pt idx="2339">
                  <c:v>42883</c:v>
                </c:pt>
                <c:pt idx="2340">
                  <c:v>42884</c:v>
                </c:pt>
                <c:pt idx="2341">
                  <c:v>42885</c:v>
                </c:pt>
                <c:pt idx="2342">
                  <c:v>42886</c:v>
                </c:pt>
                <c:pt idx="2343">
                  <c:v>42887</c:v>
                </c:pt>
                <c:pt idx="2344">
                  <c:v>42888</c:v>
                </c:pt>
                <c:pt idx="2345">
                  <c:v>42889</c:v>
                </c:pt>
                <c:pt idx="2346">
                  <c:v>42890</c:v>
                </c:pt>
                <c:pt idx="2347">
                  <c:v>42891</c:v>
                </c:pt>
                <c:pt idx="2348">
                  <c:v>42892</c:v>
                </c:pt>
                <c:pt idx="2349">
                  <c:v>42893</c:v>
                </c:pt>
                <c:pt idx="2350">
                  <c:v>42894</c:v>
                </c:pt>
                <c:pt idx="2351">
                  <c:v>42895</c:v>
                </c:pt>
                <c:pt idx="2352">
                  <c:v>42896</c:v>
                </c:pt>
                <c:pt idx="2353">
                  <c:v>42897</c:v>
                </c:pt>
                <c:pt idx="2354">
                  <c:v>42898</c:v>
                </c:pt>
                <c:pt idx="2355">
                  <c:v>42899</c:v>
                </c:pt>
                <c:pt idx="2356">
                  <c:v>42900</c:v>
                </c:pt>
                <c:pt idx="2357">
                  <c:v>42901</c:v>
                </c:pt>
                <c:pt idx="2358">
                  <c:v>42902</c:v>
                </c:pt>
                <c:pt idx="2359">
                  <c:v>42903</c:v>
                </c:pt>
                <c:pt idx="2360">
                  <c:v>42904</c:v>
                </c:pt>
                <c:pt idx="2361">
                  <c:v>42905</c:v>
                </c:pt>
                <c:pt idx="2362">
                  <c:v>42906</c:v>
                </c:pt>
                <c:pt idx="2363">
                  <c:v>42907</c:v>
                </c:pt>
                <c:pt idx="2364">
                  <c:v>42908</c:v>
                </c:pt>
                <c:pt idx="2365">
                  <c:v>42909</c:v>
                </c:pt>
                <c:pt idx="2366">
                  <c:v>42910</c:v>
                </c:pt>
                <c:pt idx="2367">
                  <c:v>42911</c:v>
                </c:pt>
                <c:pt idx="2368">
                  <c:v>42912</c:v>
                </c:pt>
                <c:pt idx="2369">
                  <c:v>42913</c:v>
                </c:pt>
                <c:pt idx="2370">
                  <c:v>42914</c:v>
                </c:pt>
                <c:pt idx="2371">
                  <c:v>42915</c:v>
                </c:pt>
                <c:pt idx="2372">
                  <c:v>42916</c:v>
                </c:pt>
                <c:pt idx="2373">
                  <c:v>42917</c:v>
                </c:pt>
                <c:pt idx="2374">
                  <c:v>42918</c:v>
                </c:pt>
                <c:pt idx="2375">
                  <c:v>42919</c:v>
                </c:pt>
                <c:pt idx="2376">
                  <c:v>42920</c:v>
                </c:pt>
                <c:pt idx="2377">
                  <c:v>42921</c:v>
                </c:pt>
                <c:pt idx="2378">
                  <c:v>42922</c:v>
                </c:pt>
                <c:pt idx="2379">
                  <c:v>42923</c:v>
                </c:pt>
                <c:pt idx="2380">
                  <c:v>42924</c:v>
                </c:pt>
                <c:pt idx="2381">
                  <c:v>42925</c:v>
                </c:pt>
                <c:pt idx="2382">
                  <c:v>42926</c:v>
                </c:pt>
                <c:pt idx="2383">
                  <c:v>42927</c:v>
                </c:pt>
                <c:pt idx="2384">
                  <c:v>42928</c:v>
                </c:pt>
                <c:pt idx="2385">
                  <c:v>42929</c:v>
                </c:pt>
                <c:pt idx="2386">
                  <c:v>42930</c:v>
                </c:pt>
                <c:pt idx="2387">
                  <c:v>42931</c:v>
                </c:pt>
                <c:pt idx="2388">
                  <c:v>42932</c:v>
                </c:pt>
                <c:pt idx="2389">
                  <c:v>42933</c:v>
                </c:pt>
                <c:pt idx="2390">
                  <c:v>42934</c:v>
                </c:pt>
                <c:pt idx="2391">
                  <c:v>42935</c:v>
                </c:pt>
                <c:pt idx="2392">
                  <c:v>42936</c:v>
                </c:pt>
                <c:pt idx="2393">
                  <c:v>42937</c:v>
                </c:pt>
                <c:pt idx="2394">
                  <c:v>42938</c:v>
                </c:pt>
                <c:pt idx="2395">
                  <c:v>42939</c:v>
                </c:pt>
                <c:pt idx="2396">
                  <c:v>42940</c:v>
                </c:pt>
                <c:pt idx="2397">
                  <c:v>42941</c:v>
                </c:pt>
                <c:pt idx="2398">
                  <c:v>42942</c:v>
                </c:pt>
                <c:pt idx="2399">
                  <c:v>42943</c:v>
                </c:pt>
                <c:pt idx="2400">
                  <c:v>42944</c:v>
                </c:pt>
                <c:pt idx="2401">
                  <c:v>42945</c:v>
                </c:pt>
                <c:pt idx="2402">
                  <c:v>42946</c:v>
                </c:pt>
                <c:pt idx="2403">
                  <c:v>42947</c:v>
                </c:pt>
                <c:pt idx="2404">
                  <c:v>42948</c:v>
                </c:pt>
                <c:pt idx="2405">
                  <c:v>42949</c:v>
                </c:pt>
                <c:pt idx="2406">
                  <c:v>42950</c:v>
                </c:pt>
                <c:pt idx="2407">
                  <c:v>42951</c:v>
                </c:pt>
                <c:pt idx="2408">
                  <c:v>42952</c:v>
                </c:pt>
                <c:pt idx="2409">
                  <c:v>42953</c:v>
                </c:pt>
                <c:pt idx="2410">
                  <c:v>42954</c:v>
                </c:pt>
                <c:pt idx="2411">
                  <c:v>42955</c:v>
                </c:pt>
                <c:pt idx="2412">
                  <c:v>42956</c:v>
                </c:pt>
                <c:pt idx="2413">
                  <c:v>42957</c:v>
                </c:pt>
                <c:pt idx="2414">
                  <c:v>42958</c:v>
                </c:pt>
                <c:pt idx="2415">
                  <c:v>42959</c:v>
                </c:pt>
                <c:pt idx="2416">
                  <c:v>42960</c:v>
                </c:pt>
                <c:pt idx="2417">
                  <c:v>42961</c:v>
                </c:pt>
                <c:pt idx="2418">
                  <c:v>42962</c:v>
                </c:pt>
                <c:pt idx="2419">
                  <c:v>42963</c:v>
                </c:pt>
                <c:pt idx="2420">
                  <c:v>42964</c:v>
                </c:pt>
                <c:pt idx="2421">
                  <c:v>42965</c:v>
                </c:pt>
                <c:pt idx="2422">
                  <c:v>42966</c:v>
                </c:pt>
                <c:pt idx="2423">
                  <c:v>42967</c:v>
                </c:pt>
                <c:pt idx="2424">
                  <c:v>42968</c:v>
                </c:pt>
                <c:pt idx="2425">
                  <c:v>42969</c:v>
                </c:pt>
                <c:pt idx="2426">
                  <c:v>42970</c:v>
                </c:pt>
                <c:pt idx="2427">
                  <c:v>42971</c:v>
                </c:pt>
                <c:pt idx="2428">
                  <c:v>42972</c:v>
                </c:pt>
                <c:pt idx="2429">
                  <c:v>42973</c:v>
                </c:pt>
                <c:pt idx="2430">
                  <c:v>42974</c:v>
                </c:pt>
                <c:pt idx="2431">
                  <c:v>42975</c:v>
                </c:pt>
                <c:pt idx="2432">
                  <c:v>42976</c:v>
                </c:pt>
                <c:pt idx="2433">
                  <c:v>42977</c:v>
                </c:pt>
                <c:pt idx="2434">
                  <c:v>42978</c:v>
                </c:pt>
                <c:pt idx="2435">
                  <c:v>42979</c:v>
                </c:pt>
                <c:pt idx="2436">
                  <c:v>42980</c:v>
                </c:pt>
                <c:pt idx="2437">
                  <c:v>42981</c:v>
                </c:pt>
                <c:pt idx="2438">
                  <c:v>42982</c:v>
                </c:pt>
                <c:pt idx="2439">
                  <c:v>42983</c:v>
                </c:pt>
                <c:pt idx="2440">
                  <c:v>42984</c:v>
                </c:pt>
                <c:pt idx="2441">
                  <c:v>42985</c:v>
                </c:pt>
                <c:pt idx="2442">
                  <c:v>42986</c:v>
                </c:pt>
                <c:pt idx="2443">
                  <c:v>42987</c:v>
                </c:pt>
                <c:pt idx="2444">
                  <c:v>42988</c:v>
                </c:pt>
                <c:pt idx="2445">
                  <c:v>42989</c:v>
                </c:pt>
                <c:pt idx="2446">
                  <c:v>42990</c:v>
                </c:pt>
                <c:pt idx="2447">
                  <c:v>42991</c:v>
                </c:pt>
                <c:pt idx="2448">
                  <c:v>42992</c:v>
                </c:pt>
                <c:pt idx="2449">
                  <c:v>42993</c:v>
                </c:pt>
                <c:pt idx="2450">
                  <c:v>42994</c:v>
                </c:pt>
                <c:pt idx="2451">
                  <c:v>42995</c:v>
                </c:pt>
                <c:pt idx="2452">
                  <c:v>42996</c:v>
                </c:pt>
                <c:pt idx="2453">
                  <c:v>42997</c:v>
                </c:pt>
                <c:pt idx="2454">
                  <c:v>42998</c:v>
                </c:pt>
                <c:pt idx="2455">
                  <c:v>42999</c:v>
                </c:pt>
                <c:pt idx="2456">
                  <c:v>43000</c:v>
                </c:pt>
                <c:pt idx="2457">
                  <c:v>43001</c:v>
                </c:pt>
                <c:pt idx="2458">
                  <c:v>43002</c:v>
                </c:pt>
                <c:pt idx="2459">
                  <c:v>43003</c:v>
                </c:pt>
                <c:pt idx="2460">
                  <c:v>43004</c:v>
                </c:pt>
                <c:pt idx="2461">
                  <c:v>43005</c:v>
                </c:pt>
                <c:pt idx="2462">
                  <c:v>43006</c:v>
                </c:pt>
                <c:pt idx="2463">
                  <c:v>43007</c:v>
                </c:pt>
                <c:pt idx="2464">
                  <c:v>43008</c:v>
                </c:pt>
                <c:pt idx="2465">
                  <c:v>43009</c:v>
                </c:pt>
                <c:pt idx="2466">
                  <c:v>43010</c:v>
                </c:pt>
                <c:pt idx="2467">
                  <c:v>43011</c:v>
                </c:pt>
                <c:pt idx="2468">
                  <c:v>43012</c:v>
                </c:pt>
                <c:pt idx="2469">
                  <c:v>43013</c:v>
                </c:pt>
                <c:pt idx="2470">
                  <c:v>43014</c:v>
                </c:pt>
                <c:pt idx="2471">
                  <c:v>43015</c:v>
                </c:pt>
                <c:pt idx="2472">
                  <c:v>43016</c:v>
                </c:pt>
                <c:pt idx="2473">
                  <c:v>43017</c:v>
                </c:pt>
                <c:pt idx="2474">
                  <c:v>43018</c:v>
                </c:pt>
                <c:pt idx="2475">
                  <c:v>43019</c:v>
                </c:pt>
                <c:pt idx="2476">
                  <c:v>43020</c:v>
                </c:pt>
                <c:pt idx="2477">
                  <c:v>43021</c:v>
                </c:pt>
                <c:pt idx="2478">
                  <c:v>43022</c:v>
                </c:pt>
                <c:pt idx="2479">
                  <c:v>43023</c:v>
                </c:pt>
                <c:pt idx="2480">
                  <c:v>43024</c:v>
                </c:pt>
                <c:pt idx="2481">
                  <c:v>43025</c:v>
                </c:pt>
                <c:pt idx="2482">
                  <c:v>43026</c:v>
                </c:pt>
                <c:pt idx="2483">
                  <c:v>43027</c:v>
                </c:pt>
                <c:pt idx="2484">
                  <c:v>43028</c:v>
                </c:pt>
                <c:pt idx="2485">
                  <c:v>43029</c:v>
                </c:pt>
                <c:pt idx="2486">
                  <c:v>43030</c:v>
                </c:pt>
                <c:pt idx="2487">
                  <c:v>43031</c:v>
                </c:pt>
                <c:pt idx="2488">
                  <c:v>43032</c:v>
                </c:pt>
                <c:pt idx="2489">
                  <c:v>43033</c:v>
                </c:pt>
                <c:pt idx="2490">
                  <c:v>43034</c:v>
                </c:pt>
                <c:pt idx="2491">
                  <c:v>43035</c:v>
                </c:pt>
                <c:pt idx="2492">
                  <c:v>43036</c:v>
                </c:pt>
                <c:pt idx="2493">
                  <c:v>43037</c:v>
                </c:pt>
                <c:pt idx="2494">
                  <c:v>43038</c:v>
                </c:pt>
                <c:pt idx="2495">
                  <c:v>43039</c:v>
                </c:pt>
                <c:pt idx="2496">
                  <c:v>43040</c:v>
                </c:pt>
                <c:pt idx="2497">
                  <c:v>43041</c:v>
                </c:pt>
                <c:pt idx="2498">
                  <c:v>43042</c:v>
                </c:pt>
                <c:pt idx="2499">
                  <c:v>43043</c:v>
                </c:pt>
                <c:pt idx="2500">
                  <c:v>43044</c:v>
                </c:pt>
                <c:pt idx="2501">
                  <c:v>43045</c:v>
                </c:pt>
                <c:pt idx="2502">
                  <c:v>43046</c:v>
                </c:pt>
                <c:pt idx="2503">
                  <c:v>43047</c:v>
                </c:pt>
                <c:pt idx="2504">
                  <c:v>43048</c:v>
                </c:pt>
                <c:pt idx="2505">
                  <c:v>43049</c:v>
                </c:pt>
                <c:pt idx="2506">
                  <c:v>43050</c:v>
                </c:pt>
                <c:pt idx="2507">
                  <c:v>43051</c:v>
                </c:pt>
                <c:pt idx="2508">
                  <c:v>43052</c:v>
                </c:pt>
                <c:pt idx="2509">
                  <c:v>43053</c:v>
                </c:pt>
                <c:pt idx="2510">
                  <c:v>43054</c:v>
                </c:pt>
                <c:pt idx="2511">
                  <c:v>43055</c:v>
                </c:pt>
                <c:pt idx="2512">
                  <c:v>43056</c:v>
                </c:pt>
                <c:pt idx="2513">
                  <c:v>43057</c:v>
                </c:pt>
                <c:pt idx="2514">
                  <c:v>43058</c:v>
                </c:pt>
                <c:pt idx="2515">
                  <c:v>43059</c:v>
                </c:pt>
                <c:pt idx="2516">
                  <c:v>43060</c:v>
                </c:pt>
                <c:pt idx="2517">
                  <c:v>43061</c:v>
                </c:pt>
                <c:pt idx="2518">
                  <c:v>43062</c:v>
                </c:pt>
                <c:pt idx="2519">
                  <c:v>43063</c:v>
                </c:pt>
                <c:pt idx="2520">
                  <c:v>43064</c:v>
                </c:pt>
                <c:pt idx="2521">
                  <c:v>43065</c:v>
                </c:pt>
                <c:pt idx="2522">
                  <c:v>43066</c:v>
                </c:pt>
                <c:pt idx="2523">
                  <c:v>43067</c:v>
                </c:pt>
                <c:pt idx="2524">
                  <c:v>43068</c:v>
                </c:pt>
                <c:pt idx="2525">
                  <c:v>43069</c:v>
                </c:pt>
                <c:pt idx="2526">
                  <c:v>43070</c:v>
                </c:pt>
                <c:pt idx="2527">
                  <c:v>43071</c:v>
                </c:pt>
                <c:pt idx="2528">
                  <c:v>43072</c:v>
                </c:pt>
                <c:pt idx="2529">
                  <c:v>43073</c:v>
                </c:pt>
                <c:pt idx="2530">
                  <c:v>43074</c:v>
                </c:pt>
                <c:pt idx="2531">
                  <c:v>43075</c:v>
                </c:pt>
                <c:pt idx="2532">
                  <c:v>43076</c:v>
                </c:pt>
                <c:pt idx="2533">
                  <c:v>43077</c:v>
                </c:pt>
                <c:pt idx="2534">
                  <c:v>43078</c:v>
                </c:pt>
                <c:pt idx="2535">
                  <c:v>43079</c:v>
                </c:pt>
                <c:pt idx="2536">
                  <c:v>43080</c:v>
                </c:pt>
                <c:pt idx="2537">
                  <c:v>43081</c:v>
                </c:pt>
                <c:pt idx="2538">
                  <c:v>43082</c:v>
                </c:pt>
                <c:pt idx="2539">
                  <c:v>43083</c:v>
                </c:pt>
                <c:pt idx="2540">
                  <c:v>43084</c:v>
                </c:pt>
                <c:pt idx="2541">
                  <c:v>43085</c:v>
                </c:pt>
                <c:pt idx="2542">
                  <c:v>43086</c:v>
                </c:pt>
                <c:pt idx="2543">
                  <c:v>43087</c:v>
                </c:pt>
                <c:pt idx="2544">
                  <c:v>43088</c:v>
                </c:pt>
                <c:pt idx="2545">
                  <c:v>43089</c:v>
                </c:pt>
                <c:pt idx="2546">
                  <c:v>43090</c:v>
                </c:pt>
                <c:pt idx="2547">
                  <c:v>43091</c:v>
                </c:pt>
                <c:pt idx="2548">
                  <c:v>43092</c:v>
                </c:pt>
                <c:pt idx="2549">
                  <c:v>43093</c:v>
                </c:pt>
                <c:pt idx="2550">
                  <c:v>43094</c:v>
                </c:pt>
                <c:pt idx="2551">
                  <c:v>43095</c:v>
                </c:pt>
                <c:pt idx="2552">
                  <c:v>43096</c:v>
                </c:pt>
                <c:pt idx="2553">
                  <c:v>43097</c:v>
                </c:pt>
                <c:pt idx="2554">
                  <c:v>43098</c:v>
                </c:pt>
                <c:pt idx="2555">
                  <c:v>43099</c:v>
                </c:pt>
                <c:pt idx="2556">
                  <c:v>43100</c:v>
                </c:pt>
                <c:pt idx="2557">
                  <c:v>43101</c:v>
                </c:pt>
                <c:pt idx="2558">
                  <c:v>43102</c:v>
                </c:pt>
                <c:pt idx="2559">
                  <c:v>43103</c:v>
                </c:pt>
                <c:pt idx="2560">
                  <c:v>43104</c:v>
                </c:pt>
                <c:pt idx="2561">
                  <c:v>43105</c:v>
                </c:pt>
                <c:pt idx="2562">
                  <c:v>43106</c:v>
                </c:pt>
                <c:pt idx="2563">
                  <c:v>43107</c:v>
                </c:pt>
                <c:pt idx="2564">
                  <c:v>43108</c:v>
                </c:pt>
                <c:pt idx="2565">
                  <c:v>43109</c:v>
                </c:pt>
                <c:pt idx="2566">
                  <c:v>43110</c:v>
                </c:pt>
                <c:pt idx="2567">
                  <c:v>43111</c:v>
                </c:pt>
                <c:pt idx="2568">
                  <c:v>43112</c:v>
                </c:pt>
                <c:pt idx="2569">
                  <c:v>43113</c:v>
                </c:pt>
                <c:pt idx="2570">
                  <c:v>43114</c:v>
                </c:pt>
                <c:pt idx="2571">
                  <c:v>43115</c:v>
                </c:pt>
                <c:pt idx="2572">
                  <c:v>43116</c:v>
                </c:pt>
                <c:pt idx="2573">
                  <c:v>43117</c:v>
                </c:pt>
                <c:pt idx="2574">
                  <c:v>43118</c:v>
                </c:pt>
                <c:pt idx="2575">
                  <c:v>43119</c:v>
                </c:pt>
                <c:pt idx="2576">
                  <c:v>43120</c:v>
                </c:pt>
                <c:pt idx="2577">
                  <c:v>43121</c:v>
                </c:pt>
                <c:pt idx="2578">
                  <c:v>43122</c:v>
                </c:pt>
                <c:pt idx="2579">
                  <c:v>43123</c:v>
                </c:pt>
                <c:pt idx="2580">
                  <c:v>43124</c:v>
                </c:pt>
                <c:pt idx="2581">
                  <c:v>43125</c:v>
                </c:pt>
                <c:pt idx="2582">
                  <c:v>43126</c:v>
                </c:pt>
                <c:pt idx="2583">
                  <c:v>43127</c:v>
                </c:pt>
                <c:pt idx="2584">
                  <c:v>43128</c:v>
                </c:pt>
                <c:pt idx="2585">
                  <c:v>43129</c:v>
                </c:pt>
                <c:pt idx="2586">
                  <c:v>43130</c:v>
                </c:pt>
                <c:pt idx="2587">
                  <c:v>43131</c:v>
                </c:pt>
                <c:pt idx="2588">
                  <c:v>43132</c:v>
                </c:pt>
                <c:pt idx="2589">
                  <c:v>43133</c:v>
                </c:pt>
                <c:pt idx="2590">
                  <c:v>43134</c:v>
                </c:pt>
                <c:pt idx="2591">
                  <c:v>43135</c:v>
                </c:pt>
                <c:pt idx="2592">
                  <c:v>43136</c:v>
                </c:pt>
                <c:pt idx="2593">
                  <c:v>43137</c:v>
                </c:pt>
                <c:pt idx="2594">
                  <c:v>43138</c:v>
                </c:pt>
                <c:pt idx="2595">
                  <c:v>43139</c:v>
                </c:pt>
                <c:pt idx="2596">
                  <c:v>43140</c:v>
                </c:pt>
                <c:pt idx="2597">
                  <c:v>43141</c:v>
                </c:pt>
                <c:pt idx="2598">
                  <c:v>43142</c:v>
                </c:pt>
                <c:pt idx="2599">
                  <c:v>43143</c:v>
                </c:pt>
                <c:pt idx="2600">
                  <c:v>43144</c:v>
                </c:pt>
                <c:pt idx="2601">
                  <c:v>43145</c:v>
                </c:pt>
                <c:pt idx="2602">
                  <c:v>43146</c:v>
                </c:pt>
                <c:pt idx="2603">
                  <c:v>43147</c:v>
                </c:pt>
                <c:pt idx="2604">
                  <c:v>43148</c:v>
                </c:pt>
                <c:pt idx="2605">
                  <c:v>43149</c:v>
                </c:pt>
                <c:pt idx="2606">
                  <c:v>43150</c:v>
                </c:pt>
                <c:pt idx="2607">
                  <c:v>43151</c:v>
                </c:pt>
                <c:pt idx="2608">
                  <c:v>43152</c:v>
                </c:pt>
                <c:pt idx="2609">
                  <c:v>43153</c:v>
                </c:pt>
                <c:pt idx="2610">
                  <c:v>43154</c:v>
                </c:pt>
                <c:pt idx="2611">
                  <c:v>43155</c:v>
                </c:pt>
                <c:pt idx="2612">
                  <c:v>43156</c:v>
                </c:pt>
                <c:pt idx="2613">
                  <c:v>43157</c:v>
                </c:pt>
                <c:pt idx="2614">
                  <c:v>43158</c:v>
                </c:pt>
                <c:pt idx="2615">
                  <c:v>43159</c:v>
                </c:pt>
                <c:pt idx="2616">
                  <c:v>43160</c:v>
                </c:pt>
                <c:pt idx="2617">
                  <c:v>43161</c:v>
                </c:pt>
                <c:pt idx="2618">
                  <c:v>43162</c:v>
                </c:pt>
                <c:pt idx="2619">
                  <c:v>43163</c:v>
                </c:pt>
                <c:pt idx="2620">
                  <c:v>43164</c:v>
                </c:pt>
                <c:pt idx="2621">
                  <c:v>43165</c:v>
                </c:pt>
                <c:pt idx="2622">
                  <c:v>43166</c:v>
                </c:pt>
                <c:pt idx="2623">
                  <c:v>43167</c:v>
                </c:pt>
                <c:pt idx="2624">
                  <c:v>43168</c:v>
                </c:pt>
                <c:pt idx="2625">
                  <c:v>43169</c:v>
                </c:pt>
                <c:pt idx="2626">
                  <c:v>43170</c:v>
                </c:pt>
                <c:pt idx="2627">
                  <c:v>43171</c:v>
                </c:pt>
                <c:pt idx="2628">
                  <c:v>43172</c:v>
                </c:pt>
                <c:pt idx="2629">
                  <c:v>43173</c:v>
                </c:pt>
                <c:pt idx="2630">
                  <c:v>43174</c:v>
                </c:pt>
                <c:pt idx="2631">
                  <c:v>43175</c:v>
                </c:pt>
                <c:pt idx="2632">
                  <c:v>43176</c:v>
                </c:pt>
                <c:pt idx="2633">
                  <c:v>43177</c:v>
                </c:pt>
                <c:pt idx="2634">
                  <c:v>43178</c:v>
                </c:pt>
                <c:pt idx="2635">
                  <c:v>43179</c:v>
                </c:pt>
                <c:pt idx="2636">
                  <c:v>43180</c:v>
                </c:pt>
                <c:pt idx="2637">
                  <c:v>43181</c:v>
                </c:pt>
                <c:pt idx="2638">
                  <c:v>43182</c:v>
                </c:pt>
                <c:pt idx="2639">
                  <c:v>43183</c:v>
                </c:pt>
                <c:pt idx="2640">
                  <c:v>43184</c:v>
                </c:pt>
                <c:pt idx="2641">
                  <c:v>43185</c:v>
                </c:pt>
                <c:pt idx="2642">
                  <c:v>43186</c:v>
                </c:pt>
                <c:pt idx="2643">
                  <c:v>43187</c:v>
                </c:pt>
                <c:pt idx="2644">
                  <c:v>43188</c:v>
                </c:pt>
                <c:pt idx="2645">
                  <c:v>43189</c:v>
                </c:pt>
                <c:pt idx="2646">
                  <c:v>43190</c:v>
                </c:pt>
                <c:pt idx="2647">
                  <c:v>43191</c:v>
                </c:pt>
                <c:pt idx="2648">
                  <c:v>43192</c:v>
                </c:pt>
                <c:pt idx="2649">
                  <c:v>43193</c:v>
                </c:pt>
                <c:pt idx="2650">
                  <c:v>43194</c:v>
                </c:pt>
                <c:pt idx="2651">
                  <c:v>43195</c:v>
                </c:pt>
                <c:pt idx="2652">
                  <c:v>43196</c:v>
                </c:pt>
                <c:pt idx="2653">
                  <c:v>43197</c:v>
                </c:pt>
                <c:pt idx="2654">
                  <c:v>43198</c:v>
                </c:pt>
                <c:pt idx="2655">
                  <c:v>43199</c:v>
                </c:pt>
                <c:pt idx="2656">
                  <c:v>43200</c:v>
                </c:pt>
                <c:pt idx="2657">
                  <c:v>43201</c:v>
                </c:pt>
                <c:pt idx="2658">
                  <c:v>43202</c:v>
                </c:pt>
                <c:pt idx="2659">
                  <c:v>43203</c:v>
                </c:pt>
                <c:pt idx="2660">
                  <c:v>43204</c:v>
                </c:pt>
                <c:pt idx="2661">
                  <c:v>43205</c:v>
                </c:pt>
                <c:pt idx="2662">
                  <c:v>43206</c:v>
                </c:pt>
                <c:pt idx="2663">
                  <c:v>43207</c:v>
                </c:pt>
                <c:pt idx="2664">
                  <c:v>43208</c:v>
                </c:pt>
                <c:pt idx="2665">
                  <c:v>43209</c:v>
                </c:pt>
                <c:pt idx="2666">
                  <c:v>43210</c:v>
                </c:pt>
                <c:pt idx="2667">
                  <c:v>43211</c:v>
                </c:pt>
                <c:pt idx="2668">
                  <c:v>43212</c:v>
                </c:pt>
                <c:pt idx="2669">
                  <c:v>43213</c:v>
                </c:pt>
                <c:pt idx="2670">
                  <c:v>43214</c:v>
                </c:pt>
                <c:pt idx="2671">
                  <c:v>43215</c:v>
                </c:pt>
                <c:pt idx="2672">
                  <c:v>43216</c:v>
                </c:pt>
                <c:pt idx="2673">
                  <c:v>43217</c:v>
                </c:pt>
                <c:pt idx="2674">
                  <c:v>43218</c:v>
                </c:pt>
                <c:pt idx="2675">
                  <c:v>43219</c:v>
                </c:pt>
                <c:pt idx="2676">
                  <c:v>43220</c:v>
                </c:pt>
                <c:pt idx="2677">
                  <c:v>43221</c:v>
                </c:pt>
                <c:pt idx="2678">
                  <c:v>43222</c:v>
                </c:pt>
                <c:pt idx="2679">
                  <c:v>43223</c:v>
                </c:pt>
                <c:pt idx="2680">
                  <c:v>43224</c:v>
                </c:pt>
                <c:pt idx="2681">
                  <c:v>43225</c:v>
                </c:pt>
                <c:pt idx="2682">
                  <c:v>43226</c:v>
                </c:pt>
                <c:pt idx="2683">
                  <c:v>43227</c:v>
                </c:pt>
                <c:pt idx="2684">
                  <c:v>43228</c:v>
                </c:pt>
                <c:pt idx="2685">
                  <c:v>43229</c:v>
                </c:pt>
                <c:pt idx="2686">
                  <c:v>43230</c:v>
                </c:pt>
                <c:pt idx="2687">
                  <c:v>43231</c:v>
                </c:pt>
                <c:pt idx="2688">
                  <c:v>43232</c:v>
                </c:pt>
                <c:pt idx="2689">
                  <c:v>43233</c:v>
                </c:pt>
                <c:pt idx="2690">
                  <c:v>43234</c:v>
                </c:pt>
                <c:pt idx="2691">
                  <c:v>43235</c:v>
                </c:pt>
                <c:pt idx="2692">
                  <c:v>43236</c:v>
                </c:pt>
                <c:pt idx="2693">
                  <c:v>43237</c:v>
                </c:pt>
                <c:pt idx="2694">
                  <c:v>43238</c:v>
                </c:pt>
                <c:pt idx="2695">
                  <c:v>43239</c:v>
                </c:pt>
                <c:pt idx="2696">
                  <c:v>43240</c:v>
                </c:pt>
                <c:pt idx="2697">
                  <c:v>43241</c:v>
                </c:pt>
                <c:pt idx="2698">
                  <c:v>43242</c:v>
                </c:pt>
                <c:pt idx="2699">
                  <c:v>43243</c:v>
                </c:pt>
                <c:pt idx="2700">
                  <c:v>43244</c:v>
                </c:pt>
                <c:pt idx="2701">
                  <c:v>43245</c:v>
                </c:pt>
                <c:pt idx="2702">
                  <c:v>43246</c:v>
                </c:pt>
                <c:pt idx="2703">
                  <c:v>43247</c:v>
                </c:pt>
                <c:pt idx="2704">
                  <c:v>43248</c:v>
                </c:pt>
                <c:pt idx="2705">
                  <c:v>43249</c:v>
                </c:pt>
                <c:pt idx="2706">
                  <c:v>43250</c:v>
                </c:pt>
                <c:pt idx="2707">
                  <c:v>43251</c:v>
                </c:pt>
                <c:pt idx="2708">
                  <c:v>43252</c:v>
                </c:pt>
                <c:pt idx="2709">
                  <c:v>43253</c:v>
                </c:pt>
                <c:pt idx="2710">
                  <c:v>43254</c:v>
                </c:pt>
                <c:pt idx="2711">
                  <c:v>43255</c:v>
                </c:pt>
                <c:pt idx="2712">
                  <c:v>43256</c:v>
                </c:pt>
                <c:pt idx="2713">
                  <c:v>43257</c:v>
                </c:pt>
                <c:pt idx="2714">
                  <c:v>43258</c:v>
                </c:pt>
                <c:pt idx="2715">
                  <c:v>43259</c:v>
                </c:pt>
                <c:pt idx="2716">
                  <c:v>43260</c:v>
                </c:pt>
                <c:pt idx="2717">
                  <c:v>43261</c:v>
                </c:pt>
                <c:pt idx="2718">
                  <c:v>43262</c:v>
                </c:pt>
                <c:pt idx="2719">
                  <c:v>43263</c:v>
                </c:pt>
                <c:pt idx="2720">
                  <c:v>43264</c:v>
                </c:pt>
                <c:pt idx="2721">
                  <c:v>43265</c:v>
                </c:pt>
                <c:pt idx="2722">
                  <c:v>43266</c:v>
                </c:pt>
                <c:pt idx="2723">
                  <c:v>43267</c:v>
                </c:pt>
                <c:pt idx="2724">
                  <c:v>43268</c:v>
                </c:pt>
                <c:pt idx="2725">
                  <c:v>43269</c:v>
                </c:pt>
                <c:pt idx="2726">
                  <c:v>43270</c:v>
                </c:pt>
                <c:pt idx="2727">
                  <c:v>43271</c:v>
                </c:pt>
                <c:pt idx="2728">
                  <c:v>43272</c:v>
                </c:pt>
                <c:pt idx="2729">
                  <c:v>43273</c:v>
                </c:pt>
                <c:pt idx="2730">
                  <c:v>43274</c:v>
                </c:pt>
                <c:pt idx="2731">
                  <c:v>43275</c:v>
                </c:pt>
                <c:pt idx="2732">
                  <c:v>43276</c:v>
                </c:pt>
                <c:pt idx="2733">
                  <c:v>43277</c:v>
                </c:pt>
                <c:pt idx="2734">
                  <c:v>43278</c:v>
                </c:pt>
                <c:pt idx="2735">
                  <c:v>43279</c:v>
                </c:pt>
                <c:pt idx="2736">
                  <c:v>43280</c:v>
                </c:pt>
                <c:pt idx="2737">
                  <c:v>43281</c:v>
                </c:pt>
                <c:pt idx="2738">
                  <c:v>43282</c:v>
                </c:pt>
                <c:pt idx="2739">
                  <c:v>43283</c:v>
                </c:pt>
                <c:pt idx="2740">
                  <c:v>43284</c:v>
                </c:pt>
                <c:pt idx="2741">
                  <c:v>43285</c:v>
                </c:pt>
                <c:pt idx="2742">
                  <c:v>43286</c:v>
                </c:pt>
                <c:pt idx="2743">
                  <c:v>43287</c:v>
                </c:pt>
                <c:pt idx="2744">
                  <c:v>43288</c:v>
                </c:pt>
                <c:pt idx="2745">
                  <c:v>43289</c:v>
                </c:pt>
                <c:pt idx="2746">
                  <c:v>43290</c:v>
                </c:pt>
                <c:pt idx="2747">
                  <c:v>43291</c:v>
                </c:pt>
                <c:pt idx="2748">
                  <c:v>43292</c:v>
                </c:pt>
                <c:pt idx="2749">
                  <c:v>43293</c:v>
                </c:pt>
                <c:pt idx="2750">
                  <c:v>43294</c:v>
                </c:pt>
                <c:pt idx="2751">
                  <c:v>43295</c:v>
                </c:pt>
                <c:pt idx="2752">
                  <c:v>43296</c:v>
                </c:pt>
                <c:pt idx="2753">
                  <c:v>43297</c:v>
                </c:pt>
                <c:pt idx="2754">
                  <c:v>43298</c:v>
                </c:pt>
                <c:pt idx="2755">
                  <c:v>43299</c:v>
                </c:pt>
                <c:pt idx="2756">
                  <c:v>43300</c:v>
                </c:pt>
                <c:pt idx="2757">
                  <c:v>43301</c:v>
                </c:pt>
                <c:pt idx="2758">
                  <c:v>43302</c:v>
                </c:pt>
                <c:pt idx="2759">
                  <c:v>43303</c:v>
                </c:pt>
                <c:pt idx="2760">
                  <c:v>43304</c:v>
                </c:pt>
                <c:pt idx="2761">
                  <c:v>43305</c:v>
                </c:pt>
                <c:pt idx="2762">
                  <c:v>43306</c:v>
                </c:pt>
                <c:pt idx="2763">
                  <c:v>43307</c:v>
                </c:pt>
                <c:pt idx="2764">
                  <c:v>43308</c:v>
                </c:pt>
                <c:pt idx="2765">
                  <c:v>43309</c:v>
                </c:pt>
                <c:pt idx="2766">
                  <c:v>43310</c:v>
                </c:pt>
                <c:pt idx="2767">
                  <c:v>43311</c:v>
                </c:pt>
                <c:pt idx="2768">
                  <c:v>43312</c:v>
                </c:pt>
                <c:pt idx="2769">
                  <c:v>43313</c:v>
                </c:pt>
                <c:pt idx="2770">
                  <c:v>43314</c:v>
                </c:pt>
                <c:pt idx="2771">
                  <c:v>43315</c:v>
                </c:pt>
                <c:pt idx="2772">
                  <c:v>43316</c:v>
                </c:pt>
                <c:pt idx="2773">
                  <c:v>43317</c:v>
                </c:pt>
                <c:pt idx="2774">
                  <c:v>43318</c:v>
                </c:pt>
                <c:pt idx="2775">
                  <c:v>43319</c:v>
                </c:pt>
                <c:pt idx="2776">
                  <c:v>43320</c:v>
                </c:pt>
                <c:pt idx="2777">
                  <c:v>43321</c:v>
                </c:pt>
                <c:pt idx="2778">
                  <c:v>43322</c:v>
                </c:pt>
                <c:pt idx="2779">
                  <c:v>43323</c:v>
                </c:pt>
                <c:pt idx="2780">
                  <c:v>43324</c:v>
                </c:pt>
                <c:pt idx="2781">
                  <c:v>43325</c:v>
                </c:pt>
                <c:pt idx="2782">
                  <c:v>43326</c:v>
                </c:pt>
                <c:pt idx="2783">
                  <c:v>43327</c:v>
                </c:pt>
                <c:pt idx="2784">
                  <c:v>43328</c:v>
                </c:pt>
                <c:pt idx="2785">
                  <c:v>43329</c:v>
                </c:pt>
                <c:pt idx="2786">
                  <c:v>43330</c:v>
                </c:pt>
                <c:pt idx="2787">
                  <c:v>43331</c:v>
                </c:pt>
                <c:pt idx="2788">
                  <c:v>43332</c:v>
                </c:pt>
                <c:pt idx="2789">
                  <c:v>43333</c:v>
                </c:pt>
                <c:pt idx="2790">
                  <c:v>43334</c:v>
                </c:pt>
                <c:pt idx="2791">
                  <c:v>43335</c:v>
                </c:pt>
                <c:pt idx="2792">
                  <c:v>43336</c:v>
                </c:pt>
                <c:pt idx="2793">
                  <c:v>43337</c:v>
                </c:pt>
                <c:pt idx="2794">
                  <c:v>43338</c:v>
                </c:pt>
                <c:pt idx="2795">
                  <c:v>43339</c:v>
                </c:pt>
                <c:pt idx="2796">
                  <c:v>43340</c:v>
                </c:pt>
                <c:pt idx="2797">
                  <c:v>43341</c:v>
                </c:pt>
                <c:pt idx="2798">
                  <c:v>43342</c:v>
                </c:pt>
                <c:pt idx="2799">
                  <c:v>43343</c:v>
                </c:pt>
                <c:pt idx="2800">
                  <c:v>43344</c:v>
                </c:pt>
                <c:pt idx="2801">
                  <c:v>43345</c:v>
                </c:pt>
                <c:pt idx="2802">
                  <c:v>43346</c:v>
                </c:pt>
                <c:pt idx="2803">
                  <c:v>43347</c:v>
                </c:pt>
                <c:pt idx="2804">
                  <c:v>43348</c:v>
                </c:pt>
                <c:pt idx="2805">
                  <c:v>43349</c:v>
                </c:pt>
                <c:pt idx="2806">
                  <c:v>43350</c:v>
                </c:pt>
                <c:pt idx="2807">
                  <c:v>43351</c:v>
                </c:pt>
                <c:pt idx="2808">
                  <c:v>43352</c:v>
                </c:pt>
                <c:pt idx="2809">
                  <c:v>43353</c:v>
                </c:pt>
                <c:pt idx="2810">
                  <c:v>43354</c:v>
                </c:pt>
                <c:pt idx="2811">
                  <c:v>43355</c:v>
                </c:pt>
                <c:pt idx="2812">
                  <c:v>43356</c:v>
                </c:pt>
                <c:pt idx="2813">
                  <c:v>43357</c:v>
                </c:pt>
                <c:pt idx="2814">
                  <c:v>43358</c:v>
                </c:pt>
                <c:pt idx="2815">
                  <c:v>43359</c:v>
                </c:pt>
                <c:pt idx="2816">
                  <c:v>43360</c:v>
                </c:pt>
                <c:pt idx="2817">
                  <c:v>43361</c:v>
                </c:pt>
                <c:pt idx="2818">
                  <c:v>43362</c:v>
                </c:pt>
                <c:pt idx="2819">
                  <c:v>43363</c:v>
                </c:pt>
                <c:pt idx="2820">
                  <c:v>43364</c:v>
                </c:pt>
                <c:pt idx="2821">
                  <c:v>43365</c:v>
                </c:pt>
                <c:pt idx="2822">
                  <c:v>43366</c:v>
                </c:pt>
                <c:pt idx="2823">
                  <c:v>43367</c:v>
                </c:pt>
                <c:pt idx="2824">
                  <c:v>43368</c:v>
                </c:pt>
                <c:pt idx="2825">
                  <c:v>43369</c:v>
                </c:pt>
                <c:pt idx="2826">
                  <c:v>43370</c:v>
                </c:pt>
                <c:pt idx="2827">
                  <c:v>43371</c:v>
                </c:pt>
                <c:pt idx="2828">
                  <c:v>43372</c:v>
                </c:pt>
                <c:pt idx="2829">
                  <c:v>43373</c:v>
                </c:pt>
                <c:pt idx="2830">
                  <c:v>43374</c:v>
                </c:pt>
                <c:pt idx="2831">
                  <c:v>43375</c:v>
                </c:pt>
                <c:pt idx="2832">
                  <c:v>43376</c:v>
                </c:pt>
                <c:pt idx="2833">
                  <c:v>43377</c:v>
                </c:pt>
                <c:pt idx="2834">
                  <c:v>43378</c:v>
                </c:pt>
                <c:pt idx="2835">
                  <c:v>43379</c:v>
                </c:pt>
                <c:pt idx="2836">
                  <c:v>43380</c:v>
                </c:pt>
                <c:pt idx="2837">
                  <c:v>43381</c:v>
                </c:pt>
                <c:pt idx="2838">
                  <c:v>43382</c:v>
                </c:pt>
                <c:pt idx="2839">
                  <c:v>43383</c:v>
                </c:pt>
                <c:pt idx="2840">
                  <c:v>43384</c:v>
                </c:pt>
                <c:pt idx="2841">
                  <c:v>43385</c:v>
                </c:pt>
                <c:pt idx="2842">
                  <c:v>43386</c:v>
                </c:pt>
                <c:pt idx="2843">
                  <c:v>43387</c:v>
                </c:pt>
                <c:pt idx="2844">
                  <c:v>43388</c:v>
                </c:pt>
                <c:pt idx="2845">
                  <c:v>43389</c:v>
                </c:pt>
                <c:pt idx="2846">
                  <c:v>43390</c:v>
                </c:pt>
                <c:pt idx="2847">
                  <c:v>43391</c:v>
                </c:pt>
                <c:pt idx="2848">
                  <c:v>43392</c:v>
                </c:pt>
                <c:pt idx="2849">
                  <c:v>43393</c:v>
                </c:pt>
                <c:pt idx="2850">
                  <c:v>43394</c:v>
                </c:pt>
                <c:pt idx="2851">
                  <c:v>43395</c:v>
                </c:pt>
                <c:pt idx="2852">
                  <c:v>43396</c:v>
                </c:pt>
                <c:pt idx="2853">
                  <c:v>43397</c:v>
                </c:pt>
                <c:pt idx="2854">
                  <c:v>43398</c:v>
                </c:pt>
                <c:pt idx="2855">
                  <c:v>43399</c:v>
                </c:pt>
                <c:pt idx="2856">
                  <c:v>43400</c:v>
                </c:pt>
                <c:pt idx="2857">
                  <c:v>43401</c:v>
                </c:pt>
                <c:pt idx="2858">
                  <c:v>43402</c:v>
                </c:pt>
                <c:pt idx="2859">
                  <c:v>43403</c:v>
                </c:pt>
                <c:pt idx="2860">
                  <c:v>43404</c:v>
                </c:pt>
                <c:pt idx="2861">
                  <c:v>43405</c:v>
                </c:pt>
                <c:pt idx="2862">
                  <c:v>43406</c:v>
                </c:pt>
                <c:pt idx="2863">
                  <c:v>43407</c:v>
                </c:pt>
                <c:pt idx="2864">
                  <c:v>43408</c:v>
                </c:pt>
                <c:pt idx="2865">
                  <c:v>43409</c:v>
                </c:pt>
                <c:pt idx="2866">
                  <c:v>43410</c:v>
                </c:pt>
                <c:pt idx="2867">
                  <c:v>43411</c:v>
                </c:pt>
                <c:pt idx="2868">
                  <c:v>43412</c:v>
                </c:pt>
                <c:pt idx="2869">
                  <c:v>43413</c:v>
                </c:pt>
                <c:pt idx="2870">
                  <c:v>43414</c:v>
                </c:pt>
                <c:pt idx="2871">
                  <c:v>43415</c:v>
                </c:pt>
                <c:pt idx="2872">
                  <c:v>43416</c:v>
                </c:pt>
                <c:pt idx="2873">
                  <c:v>43417</c:v>
                </c:pt>
                <c:pt idx="2874">
                  <c:v>43418</c:v>
                </c:pt>
                <c:pt idx="2875">
                  <c:v>43419</c:v>
                </c:pt>
                <c:pt idx="2876">
                  <c:v>43420</c:v>
                </c:pt>
                <c:pt idx="2877">
                  <c:v>43421</c:v>
                </c:pt>
                <c:pt idx="2878">
                  <c:v>43422</c:v>
                </c:pt>
                <c:pt idx="2879">
                  <c:v>43423</c:v>
                </c:pt>
                <c:pt idx="2880">
                  <c:v>43424</c:v>
                </c:pt>
                <c:pt idx="2881">
                  <c:v>43425</c:v>
                </c:pt>
                <c:pt idx="2882">
                  <c:v>43426</c:v>
                </c:pt>
                <c:pt idx="2883">
                  <c:v>43427</c:v>
                </c:pt>
                <c:pt idx="2884">
                  <c:v>43428</c:v>
                </c:pt>
                <c:pt idx="2885">
                  <c:v>43429</c:v>
                </c:pt>
                <c:pt idx="2886">
                  <c:v>43430</c:v>
                </c:pt>
                <c:pt idx="2887">
                  <c:v>43431</c:v>
                </c:pt>
                <c:pt idx="2888">
                  <c:v>43432</c:v>
                </c:pt>
                <c:pt idx="2889">
                  <c:v>43433</c:v>
                </c:pt>
                <c:pt idx="2890">
                  <c:v>43434</c:v>
                </c:pt>
                <c:pt idx="2891">
                  <c:v>43435</c:v>
                </c:pt>
                <c:pt idx="2892">
                  <c:v>43436</c:v>
                </c:pt>
                <c:pt idx="2893">
                  <c:v>43437</c:v>
                </c:pt>
                <c:pt idx="2894">
                  <c:v>43438</c:v>
                </c:pt>
                <c:pt idx="2895">
                  <c:v>43439</c:v>
                </c:pt>
                <c:pt idx="2896">
                  <c:v>43440</c:v>
                </c:pt>
                <c:pt idx="2897">
                  <c:v>43441</c:v>
                </c:pt>
                <c:pt idx="2898">
                  <c:v>43442</c:v>
                </c:pt>
                <c:pt idx="2899">
                  <c:v>43443</c:v>
                </c:pt>
                <c:pt idx="2900">
                  <c:v>43444</c:v>
                </c:pt>
                <c:pt idx="2901">
                  <c:v>43445</c:v>
                </c:pt>
                <c:pt idx="2902">
                  <c:v>43446</c:v>
                </c:pt>
                <c:pt idx="2903">
                  <c:v>43447</c:v>
                </c:pt>
                <c:pt idx="2904">
                  <c:v>43448</c:v>
                </c:pt>
                <c:pt idx="2905">
                  <c:v>43449</c:v>
                </c:pt>
                <c:pt idx="2906">
                  <c:v>43450</c:v>
                </c:pt>
                <c:pt idx="2907">
                  <c:v>43451</c:v>
                </c:pt>
                <c:pt idx="2908">
                  <c:v>43452</c:v>
                </c:pt>
                <c:pt idx="2909">
                  <c:v>43453</c:v>
                </c:pt>
                <c:pt idx="2910">
                  <c:v>43454</c:v>
                </c:pt>
                <c:pt idx="2911">
                  <c:v>43455</c:v>
                </c:pt>
                <c:pt idx="2912">
                  <c:v>43456</c:v>
                </c:pt>
                <c:pt idx="2913">
                  <c:v>43457</c:v>
                </c:pt>
                <c:pt idx="2914">
                  <c:v>43458</c:v>
                </c:pt>
                <c:pt idx="2915">
                  <c:v>43459</c:v>
                </c:pt>
                <c:pt idx="2916">
                  <c:v>43460</c:v>
                </c:pt>
                <c:pt idx="2917">
                  <c:v>43461</c:v>
                </c:pt>
                <c:pt idx="2918">
                  <c:v>43462</c:v>
                </c:pt>
                <c:pt idx="2919">
                  <c:v>43463</c:v>
                </c:pt>
                <c:pt idx="2920">
                  <c:v>43464</c:v>
                </c:pt>
                <c:pt idx="2921">
                  <c:v>43465</c:v>
                </c:pt>
                <c:pt idx="2922">
                  <c:v>43466</c:v>
                </c:pt>
                <c:pt idx="2923">
                  <c:v>43467</c:v>
                </c:pt>
                <c:pt idx="2924">
                  <c:v>43468</c:v>
                </c:pt>
                <c:pt idx="2925">
                  <c:v>43469</c:v>
                </c:pt>
                <c:pt idx="2926">
                  <c:v>43470</c:v>
                </c:pt>
                <c:pt idx="2927">
                  <c:v>43471</c:v>
                </c:pt>
                <c:pt idx="2928">
                  <c:v>43472</c:v>
                </c:pt>
                <c:pt idx="2929">
                  <c:v>43473</c:v>
                </c:pt>
                <c:pt idx="2930">
                  <c:v>43474</c:v>
                </c:pt>
                <c:pt idx="2931">
                  <c:v>43475</c:v>
                </c:pt>
                <c:pt idx="2932">
                  <c:v>43476</c:v>
                </c:pt>
                <c:pt idx="2933">
                  <c:v>43477</c:v>
                </c:pt>
                <c:pt idx="2934">
                  <c:v>43478</c:v>
                </c:pt>
                <c:pt idx="2935">
                  <c:v>43479</c:v>
                </c:pt>
                <c:pt idx="2936">
                  <c:v>43480</c:v>
                </c:pt>
                <c:pt idx="2937">
                  <c:v>43481</c:v>
                </c:pt>
                <c:pt idx="2938">
                  <c:v>43482</c:v>
                </c:pt>
                <c:pt idx="2939">
                  <c:v>43483</c:v>
                </c:pt>
                <c:pt idx="2940">
                  <c:v>43484</c:v>
                </c:pt>
                <c:pt idx="2941">
                  <c:v>43485</c:v>
                </c:pt>
                <c:pt idx="2942">
                  <c:v>43486</c:v>
                </c:pt>
                <c:pt idx="2943">
                  <c:v>43487</c:v>
                </c:pt>
                <c:pt idx="2944">
                  <c:v>43488</c:v>
                </c:pt>
                <c:pt idx="2945">
                  <c:v>43489</c:v>
                </c:pt>
                <c:pt idx="2946">
                  <c:v>43490</c:v>
                </c:pt>
                <c:pt idx="2947">
                  <c:v>43491</c:v>
                </c:pt>
                <c:pt idx="2948">
                  <c:v>43492</c:v>
                </c:pt>
                <c:pt idx="2949">
                  <c:v>43493</c:v>
                </c:pt>
                <c:pt idx="2950">
                  <c:v>43494</c:v>
                </c:pt>
                <c:pt idx="2951">
                  <c:v>43495</c:v>
                </c:pt>
                <c:pt idx="2952">
                  <c:v>43496</c:v>
                </c:pt>
                <c:pt idx="2953">
                  <c:v>43497</c:v>
                </c:pt>
                <c:pt idx="2954">
                  <c:v>43498</c:v>
                </c:pt>
                <c:pt idx="2955">
                  <c:v>43499</c:v>
                </c:pt>
                <c:pt idx="2956">
                  <c:v>43500</c:v>
                </c:pt>
                <c:pt idx="2957">
                  <c:v>43501</c:v>
                </c:pt>
                <c:pt idx="2958">
                  <c:v>43502</c:v>
                </c:pt>
                <c:pt idx="2959">
                  <c:v>43503</c:v>
                </c:pt>
                <c:pt idx="2960">
                  <c:v>43504</c:v>
                </c:pt>
                <c:pt idx="2961">
                  <c:v>43505</c:v>
                </c:pt>
                <c:pt idx="2962">
                  <c:v>43506</c:v>
                </c:pt>
                <c:pt idx="2963">
                  <c:v>43507</c:v>
                </c:pt>
                <c:pt idx="2964">
                  <c:v>43508</c:v>
                </c:pt>
                <c:pt idx="2965">
                  <c:v>43509</c:v>
                </c:pt>
                <c:pt idx="2966">
                  <c:v>43510</c:v>
                </c:pt>
                <c:pt idx="2967">
                  <c:v>43511</c:v>
                </c:pt>
                <c:pt idx="2968">
                  <c:v>43512</c:v>
                </c:pt>
                <c:pt idx="2969">
                  <c:v>43513</c:v>
                </c:pt>
                <c:pt idx="2970">
                  <c:v>43514</c:v>
                </c:pt>
                <c:pt idx="2971">
                  <c:v>43515</c:v>
                </c:pt>
                <c:pt idx="2972">
                  <c:v>43516</c:v>
                </c:pt>
                <c:pt idx="2973">
                  <c:v>43517</c:v>
                </c:pt>
                <c:pt idx="2974">
                  <c:v>43518</c:v>
                </c:pt>
                <c:pt idx="2975">
                  <c:v>43519</c:v>
                </c:pt>
                <c:pt idx="2976">
                  <c:v>43520</c:v>
                </c:pt>
                <c:pt idx="2977">
                  <c:v>43521</c:v>
                </c:pt>
                <c:pt idx="2978">
                  <c:v>43522</c:v>
                </c:pt>
                <c:pt idx="2979">
                  <c:v>43523</c:v>
                </c:pt>
                <c:pt idx="2980">
                  <c:v>43524</c:v>
                </c:pt>
                <c:pt idx="2981">
                  <c:v>43525</c:v>
                </c:pt>
                <c:pt idx="2982">
                  <c:v>43526</c:v>
                </c:pt>
                <c:pt idx="2983">
                  <c:v>43527</c:v>
                </c:pt>
                <c:pt idx="2984">
                  <c:v>43528</c:v>
                </c:pt>
                <c:pt idx="2985">
                  <c:v>43529</c:v>
                </c:pt>
                <c:pt idx="2986">
                  <c:v>43530</c:v>
                </c:pt>
                <c:pt idx="2987">
                  <c:v>43531</c:v>
                </c:pt>
                <c:pt idx="2988">
                  <c:v>43532</c:v>
                </c:pt>
                <c:pt idx="2989">
                  <c:v>43533</c:v>
                </c:pt>
                <c:pt idx="2990">
                  <c:v>43534</c:v>
                </c:pt>
                <c:pt idx="2991">
                  <c:v>43535</c:v>
                </c:pt>
                <c:pt idx="2992">
                  <c:v>43536</c:v>
                </c:pt>
                <c:pt idx="2993">
                  <c:v>43537</c:v>
                </c:pt>
                <c:pt idx="2994">
                  <c:v>43538</c:v>
                </c:pt>
                <c:pt idx="2995">
                  <c:v>43539</c:v>
                </c:pt>
                <c:pt idx="2996">
                  <c:v>43540</c:v>
                </c:pt>
                <c:pt idx="2997">
                  <c:v>43541</c:v>
                </c:pt>
                <c:pt idx="2998">
                  <c:v>43542</c:v>
                </c:pt>
                <c:pt idx="2999">
                  <c:v>43543</c:v>
                </c:pt>
                <c:pt idx="3000">
                  <c:v>43544</c:v>
                </c:pt>
                <c:pt idx="3001">
                  <c:v>43545</c:v>
                </c:pt>
                <c:pt idx="3002">
                  <c:v>43546</c:v>
                </c:pt>
                <c:pt idx="3003">
                  <c:v>43547</c:v>
                </c:pt>
                <c:pt idx="3004">
                  <c:v>43548</c:v>
                </c:pt>
                <c:pt idx="3005">
                  <c:v>43549</c:v>
                </c:pt>
                <c:pt idx="3006">
                  <c:v>43550</c:v>
                </c:pt>
                <c:pt idx="3007">
                  <c:v>43551</c:v>
                </c:pt>
                <c:pt idx="3008">
                  <c:v>43552</c:v>
                </c:pt>
                <c:pt idx="3009">
                  <c:v>43553</c:v>
                </c:pt>
                <c:pt idx="3010">
                  <c:v>43554</c:v>
                </c:pt>
                <c:pt idx="3011">
                  <c:v>43555</c:v>
                </c:pt>
                <c:pt idx="3012">
                  <c:v>43556</c:v>
                </c:pt>
                <c:pt idx="3013">
                  <c:v>43557</c:v>
                </c:pt>
                <c:pt idx="3014">
                  <c:v>43558</c:v>
                </c:pt>
                <c:pt idx="3015">
                  <c:v>43559</c:v>
                </c:pt>
                <c:pt idx="3016">
                  <c:v>43560</c:v>
                </c:pt>
                <c:pt idx="3017">
                  <c:v>43561</c:v>
                </c:pt>
                <c:pt idx="3018">
                  <c:v>43562</c:v>
                </c:pt>
                <c:pt idx="3019">
                  <c:v>43563</c:v>
                </c:pt>
                <c:pt idx="3020">
                  <c:v>43564</c:v>
                </c:pt>
                <c:pt idx="3021">
                  <c:v>43565</c:v>
                </c:pt>
                <c:pt idx="3022">
                  <c:v>43566</c:v>
                </c:pt>
                <c:pt idx="3023">
                  <c:v>43567</c:v>
                </c:pt>
                <c:pt idx="3024">
                  <c:v>43568</c:v>
                </c:pt>
                <c:pt idx="3025">
                  <c:v>43569</c:v>
                </c:pt>
                <c:pt idx="3026">
                  <c:v>43570</c:v>
                </c:pt>
                <c:pt idx="3027">
                  <c:v>43571</c:v>
                </c:pt>
                <c:pt idx="3028">
                  <c:v>43572</c:v>
                </c:pt>
                <c:pt idx="3029">
                  <c:v>43573</c:v>
                </c:pt>
                <c:pt idx="3030">
                  <c:v>43574</c:v>
                </c:pt>
                <c:pt idx="3031">
                  <c:v>43575</c:v>
                </c:pt>
                <c:pt idx="3032">
                  <c:v>43576</c:v>
                </c:pt>
                <c:pt idx="3033">
                  <c:v>43577</c:v>
                </c:pt>
                <c:pt idx="3034">
                  <c:v>43578</c:v>
                </c:pt>
                <c:pt idx="3035">
                  <c:v>43579</c:v>
                </c:pt>
                <c:pt idx="3036">
                  <c:v>43580</c:v>
                </c:pt>
                <c:pt idx="3037">
                  <c:v>43581</c:v>
                </c:pt>
                <c:pt idx="3038">
                  <c:v>43582</c:v>
                </c:pt>
                <c:pt idx="3039">
                  <c:v>43583</c:v>
                </c:pt>
                <c:pt idx="3040">
                  <c:v>43584</c:v>
                </c:pt>
                <c:pt idx="3041">
                  <c:v>43585</c:v>
                </c:pt>
                <c:pt idx="3042">
                  <c:v>43586</c:v>
                </c:pt>
                <c:pt idx="3043">
                  <c:v>43587</c:v>
                </c:pt>
                <c:pt idx="3044">
                  <c:v>43588</c:v>
                </c:pt>
                <c:pt idx="3045">
                  <c:v>43589</c:v>
                </c:pt>
                <c:pt idx="3046">
                  <c:v>43590</c:v>
                </c:pt>
                <c:pt idx="3047">
                  <c:v>43591</c:v>
                </c:pt>
                <c:pt idx="3048">
                  <c:v>43592</c:v>
                </c:pt>
                <c:pt idx="3049">
                  <c:v>43593</c:v>
                </c:pt>
                <c:pt idx="3050">
                  <c:v>43594</c:v>
                </c:pt>
                <c:pt idx="3051">
                  <c:v>43595</c:v>
                </c:pt>
                <c:pt idx="3052">
                  <c:v>43596</c:v>
                </c:pt>
                <c:pt idx="3053">
                  <c:v>43597</c:v>
                </c:pt>
                <c:pt idx="3054">
                  <c:v>43598</c:v>
                </c:pt>
                <c:pt idx="3055">
                  <c:v>43599</c:v>
                </c:pt>
                <c:pt idx="3056">
                  <c:v>43600</c:v>
                </c:pt>
                <c:pt idx="3057">
                  <c:v>43601</c:v>
                </c:pt>
                <c:pt idx="3058">
                  <c:v>43602</c:v>
                </c:pt>
                <c:pt idx="3059">
                  <c:v>43603</c:v>
                </c:pt>
                <c:pt idx="3060">
                  <c:v>43604</c:v>
                </c:pt>
                <c:pt idx="3061">
                  <c:v>43605</c:v>
                </c:pt>
                <c:pt idx="3062">
                  <c:v>43606</c:v>
                </c:pt>
                <c:pt idx="3063">
                  <c:v>43607</c:v>
                </c:pt>
                <c:pt idx="3064">
                  <c:v>43608</c:v>
                </c:pt>
                <c:pt idx="3065">
                  <c:v>43609</c:v>
                </c:pt>
                <c:pt idx="3066">
                  <c:v>43610</c:v>
                </c:pt>
                <c:pt idx="3067">
                  <c:v>43611</c:v>
                </c:pt>
                <c:pt idx="3068">
                  <c:v>43612</c:v>
                </c:pt>
                <c:pt idx="3069">
                  <c:v>43613</c:v>
                </c:pt>
                <c:pt idx="3070">
                  <c:v>43614</c:v>
                </c:pt>
                <c:pt idx="3071">
                  <c:v>43615</c:v>
                </c:pt>
                <c:pt idx="3072">
                  <c:v>43616</c:v>
                </c:pt>
                <c:pt idx="3073">
                  <c:v>43617</c:v>
                </c:pt>
                <c:pt idx="3074">
                  <c:v>43618</c:v>
                </c:pt>
                <c:pt idx="3075">
                  <c:v>43619</c:v>
                </c:pt>
                <c:pt idx="3076">
                  <c:v>43620</c:v>
                </c:pt>
                <c:pt idx="3077">
                  <c:v>43621</c:v>
                </c:pt>
                <c:pt idx="3078">
                  <c:v>43622</c:v>
                </c:pt>
                <c:pt idx="3079">
                  <c:v>43623</c:v>
                </c:pt>
                <c:pt idx="3080">
                  <c:v>43624</c:v>
                </c:pt>
                <c:pt idx="3081">
                  <c:v>43625</c:v>
                </c:pt>
                <c:pt idx="3082">
                  <c:v>43626</c:v>
                </c:pt>
                <c:pt idx="3083">
                  <c:v>43627</c:v>
                </c:pt>
                <c:pt idx="3084">
                  <c:v>43628</c:v>
                </c:pt>
                <c:pt idx="3085">
                  <c:v>43629</c:v>
                </c:pt>
                <c:pt idx="3086">
                  <c:v>43630</c:v>
                </c:pt>
                <c:pt idx="3087">
                  <c:v>43631</c:v>
                </c:pt>
                <c:pt idx="3088">
                  <c:v>43632</c:v>
                </c:pt>
                <c:pt idx="3089">
                  <c:v>43633</c:v>
                </c:pt>
                <c:pt idx="3090">
                  <c:v>43634</c:v>
                </c:pt>
                <c:pt idx="3091">
                  <c:v>43635</c:v>
                </c:pt>
                <c:pt idx="3092">
                  <c:v>43636</c:v>
                </c:pt>
                <c:pt idx="3093">
                  <c:v>43637</c:v>
                </c:pt>
                <c:pt idx="3094">
                  <c:v>43638</c:v>
                </c:pt>
                <c:pt idx="3095">
                  <c:v>43639</c:v>
                </c:pt>
                <c:pt idx="3096">
                  <c:v>43640</c:v>
                </c:pt>
                <c:pt idx="3097">
                  <c:v>43641</c:v>
                </c:pt>
                <c:pt idx="3098">
                  <c:v>43642</c:v>
                </c:pt>
                <c:pt idx="3099">
                  <c:v>43643</c:v>
                </c:pt>
                <c:pt idx="3100">
                  <c:v>43644</c:v>
                </c:pt>
                <c:pt idx="3101">
                  <c:v>43645</c:v>
                </c:pt>
                <c:pt idx="3102">
                  <c:v>43646</c:v>
                </c:pt>
                <c:pt idx="3103">
                  <c:v>43647</c:v>
                </c:pt>
                <c:pt idx="3104">
                  <c:v>43648</c:v>
                </c:pt>
                <c:pt idx="3105">
                  <c:v>43649</c:v>
                </c:pt>
                <c:pt idx="3106">
                  <c:v>43650</c:v>
                </c:pt>
                <c:pt idx="3107">
                  <c:v>43651</c:v>
                </c:pt>
                <c:pt idx="3108">
                  <c:v>43652</c:v>
                </c:pt>
                <c:pt idx="3109">
                  <c:v>43653</c:v>
                </c:pt>
                <c:pt idx="3110">
                  <c:v>43654</c:v>
                </c:pt>
                <c:pt idx="3111">
                  <c:v>43655</c:v>
                </c:pt>
                <c:pt idx="3112">
                  <c:v>43656</c:v>
                </c:pt>
                <c:pt idx="3113">
                  <c:v>43657</c:v>
                </c:pt>
                <c:pt idx="3114">
                  <c:v>43658</c:v>
                </c:pt>
                <c:pt idx="3115">
                  <c:v>43659</c:v>
                </c:pt>
                <c:pt idx="3116">
                  <c:v>43660</c:v>
                </c:pt>
                <c:pt idx="3117">
                  <c:v>43661</c:v>
                </c:pt>
                <c:pt idx="3118">
                  <c:v>43662</c:v>
                </c:pt>
                <c:pt idx="3119">
                  <c:v>43663</c:v>
                </c:pt>
                <c:pt idx="3120">
                  <c:v>43664</c:v>
                </c:pt>
                <c:pt idx="3121">
                  <c:v>43665</c:v>
                </c:pt>
                <c:pt idx="3122">
                  <c:v>43666</c:v>
                </c:pt>
                <c:pt idx="3123">
                  <c:v>43667</c:v>
                </c:pt>
                <c:pt idx="3124">
                  <c:v>43668</c:v>
                </c:pt>
                <c:pt idx="3125">
                  <c:v>43669</c:v>
                </c:pt>
                <c:pt idx="3126">
                  <c:v>43670</c:v>
                </c:pt>
                <c:pt idx="3127">
                  <c:v>43671</c:v>
                </c:pt>
                <c:pt idx="3128">
                  <c:v>43672</c:v>
                </c:pt>
                <c:pt idx="3129">
                  <c:v>43673</c:v>
                </c:pt>
                <c:pt idx="3130">
                  <c:v>43674</c:v>
                </c:pt>
                <c:pt idx="3131">
                  <c:v>43675</c:v>
                </c:pt>
                <c:pt idx="3132">
                  <c:v>43676</c:v>
                </c:pt>
                <c:pt idx="3133">
                  <c:v>43677</c:v>
                </c:pt>
                <c:pt idx="3134">
                  <c:v>43678</c:v>
                </c:pt>
                <c:pt idx="3135">
                  <c:v>43679</c:v>
                </c:pt>
                <c:pt idx="3136">
                  <c:v>43680</c:v>
                </c:pt>
                <c:pt idx="3137">
                  <c:v>43681</c:v>
                </c:pt>
                <c:pt idx="3138">
                  <c:v>43682</c:v>
                </c:pt>
                <c:pt idx="3139">
                  <c:v>43683</c:v>
                </c:pt>
                <c:pt idx="3140">
                  <c:v>43684</c:v>
                </c:pt>
                <c:pt idx="3141">
                  <c:v>43685</c:v>
                </c:pt>
                <c:pt idx="3142">
                  <c:v>43686</c:v>
                </c:pt>
                <c:pt idx="3143">
                  <c:v>43687</c:v>
                </c:pt>
                <c:pt idx="3144">
                  <c:v>43688</c:v>
                </c:pt>
                <c:pt idx="3145">
                  <c:v>43689</c:v>
                </c:pt>
                <c:pt idx="3146">
                  <c:v>43690</c:v>
                </c:pt>
                <c:pt idx="3147">
                  <c:v>43691</c:v>
                </c:pt>
                <c:pt idx="3148">
                  <c:v>43692</c:v>
                </c:pt>
                <c:pt idx="3149">
                  <c:v>43693</c:v>
                </c:pt>
                <c:pt idx="3150">
                  <c:v>43694</c:v>
                </c:pt>
                <c:pt idx="3151">
                  <c:v>43695</c:v>
                </c:pt>
                <c:pt idx="3152">
                  <c:v>43696</c:v>
                </c:pt>
                <c:pt idx="3153">
                  <c:v>43697</c:v>
                </c:pt>
                <c:pt idx="3154">
                  <c:v>43698</c:v>
                </c:pt>
                <c:pt idx="3155">
                  <c:v>43699</c:v>
                </c:pt>
                <c:pt idx="3156">
                  <c:v>43700</c:v>
                </c:pt>
                <c:pt idx="3157">
                  <c:v>43701</c:v>
                </c:pt>
                <c:pt idx="3158">
                  <c:v>43702</c:v>
                </c:pt>
                <c:pt idx="3159">
                  <c:v>43703</c:v>
                </c:pt>
                <c:pt idx="3160">
                  <c:v>43704</c:v>
                </c:pt>
                <c:pt idx="3161">
                  <c:v>43705</c:v>
                </c:pt>
                <c:pt idx="3162">
                  <c:v>43706</c:v>
                </c:pt>
                <c:pt idx="3163">
                  <c:v>43707</c:v>
                </c:pt>
                <c:pt idx="3164">
                  <c:v>43708</c:v>
                </c:pt>
                <c:pt idx="3165">
                  <c:v>43709</c:v>
                </c:pt>
                <c:pt idx="3166">
                  <c:v>43710</c:v>
                </c:pt>
                <c:pt idx="3167">
                  <c:v>43711</c:v>
                </c:pt>
                <c:pt idx="3168">
                  <c:v>43712</c:v>
                </c:pt>
                <c:pt idx="3169">
                  <c:v>43713</c:v>
                </c:pt>
                <c:pt idx="3170">
                  <c:v>43714</c:v>
                </c:pt>
                <c:pt idx="3171">
                  <c:v>43715</c:v>
                </c:pt>
                <c:pt idx="3172">
                  <c:v>43716</c:v>
                </c:pt>
                <c:pt idx="3173">
                  <c:v>43717</c:v>
                </c:pt>
                <c:pt idx="3174">
                  <c:v>43718</c:v>
                </c:pt>
                <c:pt idx="3175">
                  <c:v>43719</c:v>
                </c:pt>
                <c:pt idx="3176">
                  <c:v>43720</c:v>
                </c:pt>
                <c:pt idx="3177">
                  <c:v>43721</c:v>
                </c:pt>
                <c:pt idx="3178">
                  <c:v>43722</c:v>
                </c:pt>
                <c:pt idx="3179">
                  <c:v>43723</c:v>
                </c:pt>
                <c:pt idx="3180">
                  <c:v>43724</c:v>
                </c:pt>
                <c:pt idx="3181">
                  <c:v>43725</c:v>
                </c:pt>
                <c:pt idx="3182">
                  <c:v>43726</c:v>
                </c:pt>
                <c:pt idx="3183">
                  <c:v>43727</c:v>
                </c:pt>
                <c:pt idx="3184">
                  <c:v>43728</c:v>
                </c:pt>
                <c:pt idx="3185">
                  <c:v>43729</c:v>
                </c:pt>
                <c:pt idx="3186">
                  <c:v>43730</c:v>
                </c:pt>
                <c:pt idx="3187">
                  <c:v>43731</c:v>
                </c:pt>
                <c:pt idx="3188">
                  <c:v>43732</c:v>
                </c:pt>
                <c:pt idx="3189">
                  <c:v>43733</c:v>
                </c:pt>
                <c:pt idx="3190">
                  <c:v>43734</c:v>
                </c:pt>
                <c:pt idx="3191">
                  <c:v>43735</c:v>
                </c:pt>
                <c:pt idx="3192">
                  <c:v>43736</c:v>
                </c:pt>
                <c:pt idx="3193">
                  <c:v>43737</c:v>
                </c:pt>
                <c:pt idx="3194">
                  <c:v>43738</c:v>
                </c:pt>
                <c:pt idx="3195">
                  <c:v>43739</c:v>
                </c:pt>
                <c:pt idx="3196">
                  <c:v>43740</c:v>
                </c:pt>
                <c:pt idx="3197">
                  <c:v>43741</c:v>
                </c:pt>
                <c:pt idx="3198">
                  <c:v>43742</c:v>
                </c:pt>
                <c:pt idx="3199">
                  <c:v>43743</c:v>
                </c:pt>
                <c:pt idx="3200">
                  <c:v>43744</c:v>
                </c:pt>
                <c:pt idx="3201">
                  <c:v>43745</c:v>
                </c:pt>
                <c:pt idx="3202">
                  <c:v>43746</c:v>
                </c:pt>
                <c:pt idx="3203">
                  <c:v>43747</c:v>
                </c:pt>
                <c:pt idx="3204">
                  <c:v>43748</c:v>
                </c:pt>
                <c:pt idx="3205">
                  <c:v>43749</c:v>
                </c:pt>
                <c:pt idx="3206">
                  <c:v>43750</c:v>
                </c:pt>
                <c:pt idx="3207">
                  <c:v>43751</c:v>
                </c:pt>
                <c:pt idx="3208">
                  <c:v>43752</c:v>
                </c:pt>
                <c:pt idx="3209">
                  <c:v>43753</c:v>
                </c:pt>
                <c:pt idx="3210">
                  <c:v>43754</c:v>
                </c:pt>
                <c:pt idx="3211">
                  <c:v>43755</c:v>
                </c:pt>
                <c:pt idx="3212">
                  <c:v>43756</c:v>
                </c:pt>
                <c:pt idx="3213">
                  <c:v>43757</c:v>
                </c:pt>
                <c:pt idx="3214">
                  <c:v>43758</c:v>
                </c:pt>
                <c:pt idx="3215">
                  <c:v>43759</c:v>
                </c:pt>
                <c:pt idx="3216">
                  <c:v>43760</c:v>
                </c:pt>
                <c:pt idx="3217">
                  <c:v>43761</c:v>
                </c:pt>
                <c:pt idx="3218">
                  <c:v>43762</c:v>
                </c:pt>
                <c:pt idx="3219">
                  <c:v>43763</c:v>
                </c:pt>
                <c:pt idx="3220">
                  <c:v>43764</c:v>
                </c:pt>
                <c:pt idx="3221">
                  <c:v>43765</c:v>
                </c:pt>
                <c:pt idx="3222">
                  <c:v>43766</c:v>
                </c:pt>
                <c:pt idx="3223">
                  <c:v>43767</c:v>
                </c:pt>
                <c:pt idx="3224">
                  <c:v>43768</c:v>
                </c:pt>
                <c:pt idx="3225">
                  <c:v>43769</c:v>
                </c:pt>
                <c:pt idx="3226">
                  <c:v>43770</c:v>
                </c:pt>
                <c:pt idx="3227">
                  <c:v>43771</c:v>
                </c:pt>
                <c:pt idx="3228">
                  <c:v>43772</c:v>
                </c:pt>
                <c:pt idx="3229">
                  <c:v>43773</c:v>
                </c:pt>
                <c:pt idx="3230">
                  <c:v>43774</c:v>
                </c:pt>
                <c:pt idx="3231">
                  <c:v>43775</c:v>
                </c:pt>
                <c:pt idx="3232">
                  <c:v>43776</c:v>
                </c:pt>
                <c:pt idx="3233">
                  <c:v>43777</c:v>
                </c:pt>
                <c:pt idx="3234">
                  <c:v>43778</c:v>
                </c:pt>
                <c:pt idx="3235">
                  <c:v>43779</c:v>
                </c:pt>
                <c:pt idx="3236">
                  <c:v>43780</c:v>
                </c:pt>
                <c:pt idx="3237">
                  <c:v>43781</c:v>
                </c:pt>
                <c:pt idx="3238">
                  <c:v>43782</c:v>
                </c:pt>
                <c:pt idx="3239">
                  <c:v>43783</c:v>
                </c:pt>
                <c:pt idx="3240">
                  <c:v>43784</c:v>
                </c:pt>
                <c:pt idx="3241">
                  <c:v>43785</c:v>
                </c:pt>
                <c:pt idx="3242">
                  <c:v>43786</c:v>
                </c:pt>
                <c:pt idx="3243">
                  <c:v>43787</c:v>
                </c:pt>
                <c:pt idx="3244">
                  <c:v>43788</c:v>
                </c:pt>
                <c:pt idx="3245">
                  <c:v>43789</c:v>
                </c:pt>
                <c:pt idx="3246">
                  <c:v>43790</c:v>
                </c:pt>
                <c:pt idx="3247">
                  <c:v>43791</c:v>
                </c:pt>
                <c:pt idx="3248">
                  <c:v>43792</c:v>
                </c:pt>
                <c:pt idx="3249">
                  <c:v>43793</c:v>
                </c:pt>
                <c:pt idx="3250">
                  <c:v>43794</c:v>
                </c:pt>
                <c:pt idx="3251">
                  <c:v>43795</c:v>
                </c:pt>
                <c:pt idx="3252">
                  <c:v>43796</c:v>
                </c:pt>
                <c:pt idx="3253">
                  <c:v>43797</c:v>
                </c:pt>
                <c:pt idx="3254">
                  <c:v>43798</c:v>
                </c:pt>
                <c:pt idx="3255">
                  <c:v>43799</c:v>
                </c:pt>
                <c:pt idx="3256">
                  <c:v>43800</c:v>
                </c:pt>
                <c:pt idx="3257">
                  <c:v>43801</c:v>
                </c:pt>
                <c:pt idx="3258">
                  <c:v>43802</c:v>
                </c:pt>
                <c:pt idx="3259">
                  <c:v>43803</c:v>
                </c:pt>
                <c:pt idx="3260">
                  <c:v>43804</c:v>
                </c:pt>
                <c:pt idx="3261">
                  <c:v>43805</c:v>
                </c:pt>
                <c:pt idx="3262">
                  <c:v>43806</c:v>
                </c:pt>
                <c:pt idx="3263">
                  <c:v>43807</c:v>
                </c:pt>
                <c:pt idx="3264">
                  <c:v>43808</c:v>
                </c:pt>
                <c:pt idx="3265">
                  <c:v>43809</c:v>
                </c:pt>
                <c:pt idx="3266">
                  <c:v>43810</c:v>
                </c:pt>
                <c:pt idx="3267">
                  <c:v>43811</c:v>
                </c:pt>
                <c:pt idx="3268">
                  <c:v>43812</c:v>
                </c:pt>
                <c:pt idx="3269">
                  <c:v>43813</c:v>
                </c:pt>
                <c:pt idx="3270">
                  <c:v>43814</c:v>
                </c:pt>
                <c:pt idx="3271">
                  <c:v>43815</c:v>
                </c:pt>
                <c:pt idx="3272">
                  <c:v>43816</c:v>
                </c:pt>
                <c:pt idx="3273">
                  <c:v>43817</c:v>
                </c:pt>
                <c:pt idx="3274">
                  <c:v>43818</c:v>
                </c:pt>
                <c:pt idx="3275">
                  <c:v>43819</c:v>
                </c:pt>
                <c:pt idx="3276">
                  <c:v>43820</c:v>
                </c:pt>
                <c:pt idx="3277">
                  <c:v>43821</c:v>
                </c:pt>
                <c:pt idx="3278">
                  <c:v>43822</c:v>
                </c:pt>
                <c:pt idx="3279">
                  <c:v>43823</c:v>
                </c:pt>
                <c:pt idx="3280">
                  <c:v>43824</c:v>
                </c:pt>
                <c:pt idx="3281">
                  <c:v>43825</c:v>
                </c:pt>
                <c:pt idx="3282">
                  <c:v>43826</c:v>
                </c:pt>
                <c:pt idx="3283">
                  <c:v>43827</c:v>
                </c:pt>
                <c:pt idx="3284">
                  <c:v>43828</c:v>
                </c:pt>
                <c:pt idx="3285">
                  <c:v>43829</c:v>
                </c:pt>
                <c:pt idx="3286">
                  <c:v>43830</c:v>
                </c:pt>
                <c:pt idx="3287">
                  <c:v>43831</c:v>
                </c:pt>
                <c:pt idx="3288">
                  <c:v>43832</c:v>
                </c:pt>
                <c:pt idx="3289">
                  <c:v>43833</c:v>
                </c:pt>
                <c:pt idx="3290">
                  <c:v>43834</c:v>
                </c:pt>
                <c:pt idx="3291">
                  <c:v>43835</c:v>
                </c:pt>
                <c:pt idx="3292">
                  <c:v>43836</c:v>
                </c:pt>
                <c:pt idx="3293">
                  <c:v>43837</c:v>
                </c:pt>
                <c:pt idx="3294">
                  <c:v>43838</c:v>
                </c:pt>
                <c:pt idx="3295">
                  <c:v>43839</c:v>
                </c:pt>
                <c:pt idx="3296">
                  <c:v>43840</c:v>
                </c:pt>
                <c:pt idx="3297">
                  <c:v>43841</c:v>
                </c:pt>
                <c:pt idx="3298">
                  <c:v>43842</c:v>
                </c:pt>
                <c:pt idx="3299">
                  <c:v>43843</c:v>
                </c:pt>
                <c:pt idx="3300">
                  <c:v>43844</c:v>
                </c:pt>
                <c:pt idx="3301">
                  <c:v>43845</c:v>
                </c:pt>
                <c:pt idx="3302">
                  <c:v>43846</c:v>
                </c:pt>
                <c:pt idx="3303">
                  <c:v>43847</c:v>
                </c:pt>
                <c:pt idx="3304">
                  <c:v>43848</c:v>
                </c:pt>
                <c:pt idx="3305">
                  <c:v>43849</c:v>
                </c:pt>
                <c:pt idx="3306">
                  <c:v>43850</c:v>
                </c:pt>
                <c:pt idx="3307">
                  <c:v>43851</c:v>
                </c:pt>
                <c:pt idx="3308">
                  <c:v>43852</c:v>
                </c:pt>
                <c:pt idx="3309">
                  <c:v>43853</c:v>
                </c:pt>
                <c:pt idx="3310">
                  <c:v>43854</c:v>
                </c:pt>
                <c:pt idx="3311">
                  <c:v>43855</c:v>
                </c:pt>
                <c:pt idx="3312">
                  <c:v>43856</c:v>
                </c:pt>
                <c:pt idx="3313">
                  <c:v>43857</c:v>
                </c:pt>
                <c:pt idx="3314">
                  <c:v>43858</c:v>
                </c:pt>
                <c:pt idx="3315">
                  <c:v>43859</c:v>
                </c:pt>
                <c:pt idx="3316">
                  <c:v>43860</c:v>
                </c:pt>
                <c:pt idx="3317">
                  <c:v>43861</c:v>
                </c:pt>
                <c:pt idx="3318">
                  <c:v>43862</c:v>
                </c:pt>
                <c:pt idx="3319">
                  <c:v>43863</c:v>
                </c:pt>
                <c:pt idx="3320">
                  <c:v>43864</c:v>
                </c:pt>
                <c:pt idx="3321">
                  <c:v>43865</c:v>
                </c:pt>
                <c:pt idx="3322">
                  <c:v>43866</c:v>
                </c:pt>
                <c:pt idx="3323">
                  <c:v>43867</c:v>
                </c:pt>
                <c:pt idx="3324">
                  <c:v>43868</c:v>
                </c:pt>
                <c:pt idx="3325">
                  <c:v>43869</c:v>
                </c:pt>
                <c:pt idx="3326">
                  <c:v>43870</c:v>
                </c:pt>
                <c:pt idx="3327">
                  <c:v>43871</c:v>
                </c:pt>
                <c:pt idx="3328">
                  <c:v>43872</c:v>
                </c:pt>
                <c:pt idx="3329">
                  <c:v>43873</c:v>
                </c:pt>
                <c:pt idx="3330">
                  <c:v>43874</c:v>
                </c:pt>
                <c:pt idx="3331">
                  <c:v>43875</c:v>
                </c:pt>
                <c:pt idx="3332">
                  <c:v>43876</c:v>
                </c:pt>
                <c:pt idx="3333">
                  <c:v>43877</c:v>
                </c:pt>
                <c:pt idx="3334">
                  <c:v>43878</c:v>
                </c:pt>
                <c:pt idx="3335">
                  <c:v>43879</c:v>
                </c:pt>
                <c:pt idx="3336">
                  <c:v>43880</c:v>
                </c:pt>
                <c:pt idx="3337">
                  <c:v>43881</c:v>
                </c:pt>
                <c:pt idx="3338">
                  <c:v>43882</c:v>
                </c:pt>
                <c:pt idx="3339">
                  <c:v>43883</c:v>
                </c:pt>
                <c:pt idx="3340">
                  <c:v>43884</c:v>
                </c:pt>
                <c:pt idx="3341">
                  <c:v>43885</c:v>
                </c:pt>
                <c:pt idx="3342">
                  <c:v>43886</c:v>
                </c:pt>
                <c:pt idx="3343">
                  <c:v>43887</c:v>
                </c:pt>
                <c:pt idx="3344">
                  <c:v>43888</c:v>
                </c:pt>
                <c:pt idx="3345">
                  <c:v>43889</c:v>
                </c:pt>
                <c:pt idx="3346">
                  <c:v>43890</c:v>
                </c:pt>
                <c:pt idx="3347">
                  <c:v>43891</c:v>
                </c:pt>
                <c:pt idx="3348">
                  <c:v>43892</c:v>
                </c:pt>
                <c:pt idx="3349">
                  <c:v>43893</c:v>
                </c:pt>
                <c:pt idx="3350">
                  <c:v>43894</c:v>
                </c:pt>
                <c:pt idx="3351">
                  <c:v>43895</c:v>
                </c:pt>
                <c:pt idx="3352">
                  <c:v>43896</c:v>
                </c:pt>
                <c:pt idx="3353">
                  <c:v>43897</c:v>
                </c:pt>
                <c:pt idx="3354">
                  <c:v>43898</c:v>
                </c:pt>
                <c:pt idx="3355">
                  <c:v>43899</c:v>
                </c:pt>
                <c:pt idx="3356">
                  <c:v>43900</c:v>
                </c:pt>
                <c:pt idx="3357">
                  <c:v>43901</c:v>
                </c:pt>
                <c:pt idx="3358">
                  <c:v>43902</c:v>
                </c:pt>
                <c:pt idx="3359">
                  <c:v>43903</c:v>
                </c:pt>
                <c:pt idx="3360">
                  <c:v>43904</c:v>
                </c:pt>
                <c:pt idx="3361">
                  <c:v>43905</c:v>
                </c:pt>
                <c:pt idx="3362">
                  <c:v>43906</c:v>
                </c:pt>
                <c:pt idx="3363">
                  <c:v>43907</c:v>
                </c:pt>
                <c:pt idx="3364">
                  <c:v>43908</c:v>
                </c:pt>
                <c:pt idx="3365">
                  <c:v>43909</c:v>
                </c:pt>
                <c:pt idx="3366">
                  <c:v>43910</c:v>
                </c:pt>
                <c:pt idx="3367">
                  <c:v>43911</c:v>
                </c:pt>
                <c:pt idx="3368">
                  <c:v>43912</c:v>
                </c:pt>
                <c:pt idx="3369">
                  <c:v>43913</c:v>
                </c:pt>
                <c:pt idx="3370">
                  <c:v>43914</c:v>
                </c:pt>
                <c:pt idx="3371">
                  <c:v>43915</c:v>
                </c:pt>
                <c:pt idx="3372">
                  <c:v>43916</c:v>
                </c:pt>
                <c:pt idx="3373">
                  <c:v>43917</c:v>
                </c:pt>
                <c:pt idx="3374">
                  <c:v>43918</c:v>
                </c:pt>
                <c:pt idx="3375">
                  <c:v>43919</c:v>
                </c:pt>
                <c:pt idx="3376">
                  <c:v>43920</c:v>
                </c:pt>
                <c:pt idx="3377">
                  <c:v>43921</c:v>
                </c:pt>
                <c:pt idx="3378">
                  <c:v>43922</c:v>
                </c:pt>
                <c:pt idx="3379">
                  <c:v>43923</c:v>
                </c:pt>
                <c:pt idx="3380">
                  <c:v>43924</c:v>
                </c:pt>
                <c:pt idx="3381">
                  <c:v>43925</c:v>
                </c:pt>
                <c:pt idx="3382">
                  <c:v>43926</c:v>
                </c:pt>
                <c:pt idx="3383">
                  <c:v>43927</c:v>
                </c:pt>
                <c:pt idx="3384">
                  <c:v>43928</c:v>
                </c:pt>
                <c:pt idx="3385">
                  <c:v>43929</c:v>
                </c:pt>
                <c:pt idx="3386">
                  <c:v>43930</c:v>
                </c:pt>
                <c:pt idx="3387">
                  <c:v>43931</c:v>
                </c:pt>
                <c:pt idx="3388">
                  <c:v>43932</c:v>
                </c:pt>
                <c:pt idx="3389">
                  <c:v>43933</c:v>
                </c:pt>
                <c:pt idx="3390">
                  <c:v>43934</c:v>
                </c:pt>
                <c:pt idx="3391">
                  <c:v>43935</c:v>
                </c:pt>
                <c:pt idx="3392">
                  <c:v>43936</c:v>
                </c:pt>
                <c:pt idx="3393">
                  <c:v>43937</c:v>
                </c:pt>
                <c:pt idx="3394">
                  <c:v>43938</c:v>
                </c:pt>
                <c:pt idx="3395">
                  <c:v>43939</c:v>
                </c:pt>
                <c:pt idx="3396">
                  <c:v>43940</c:v>
                </c:pt>
                <c:pt idx="3397">
                  <c:v>43941</c:v>
                </c:pt>
                <c:pt idx="3398">
                  <c:v>43942</c:v>
                </c:pt>
                <c:pt idx="3399">
                  <c:v>43943</c:v>
                </c:pt>
                <c:pt idx="3400">
                  <c:v>43944</c:v>
                </c:pt>
                <c:pt idx="3401">
                  <c:v>43945</c:v>
                </c:pt>
                <c:pt idx="3402">
                  <c:v>43946</c:v>
                </c:pt>
                <c:pt idx="3403">
                  <c:v>43947</c:v>
                </c:pt>
                <c:pt idx="3404">
                  <c:v>43948</c:v>
                </c:pt>
                <c:pt idx="3405">
                  <c:v>43949</c:v>
                </c:pt>
                <c:pt idx="3406">
                  <c:v>43950</c:v>
                </c:pt>
                <c:pt idx="3407">
                  <c:v>43951</c:v>
                </c:pt>
                <c:pt idx="3408">
                  <c:v>43952</c:v>
                </c:pt>
                <c:pt idx="3409">
                  <c:v>43953</c:v>
                </c:pt>
                <c:pt idx="3410">
                  <c:v>43954</c:v>
                </c:pt>
                <c:pt idx="3411">
                  <c:v>43955</c:v>
                </c:pt>
                <c:pt idx="3412">
                  <c:v>43956</c:v>
                </c:pt>
                <c:pt idx="3413">
                  <c:v>43957</c:v>
                </c:pt>
                <c:pt idx="3414">
                  <c:v>43958</c:v>
                </c:pt>
                <c:pt idx="3415">
                  <c:v>43959</c:v>
                </c:pt>
                <c:pt idx="3416">
                  <c:v>43960</c:v>
                </c:pt>
                <c:pt idx="3417">
                  <c:v>43961</c:v>
                </c:pt>
                <c:pt idx="3418">
                  <c:v>43962</c:v>
                </c:pt>
                <c:pt idx="3419">
                  <c:v>43963</c:v>
                </c:pt>
                <c:pt idx="3420">
                  <c:v>43964</c:v>
                </c:pt>
                <c:pt idx="3421">
                  <c:v>43965</c:v>
                </c:pt>
                <c:pt idx="3422">
                  <c:v>43966</c:v>
                </c:pt>
                <c:pt idx="3423">
                  <c:v>43967</c:v>
                </c:pt>
                <c:pt idx="3424">
                  <c:v>43968</c:v>
                </c:pt>
                <c:pt idx="3425">
                  <c:v>43969</c:v>
                </c:pt>
                <c:pt idx="3426">
                  <c:v>43970</c:v>
                </c:pt>
                <c:pt idx="3427">
                  <c:v>43971</c:v>
                </c:pt>
                <c:pt idx="3428">
                  <c:v>43972</c:v>
                </c:pt>
                <c:pt idx="3429">
                  <c:v>43973</c:v>
                </c:pt>
                <c:pt idx="3430">
                  <c:v>43974</c:v>
                </c:pt>
                <c:pt idx="3431">
                  <c:v>43975</c:v>
                </c:pt>
                <c:pt idx="3432">
                  <c:v>43976</c:v>
                </c:pt>
                <c:pt idx="3433">
                  <c:v>43977</c:v>
                </c:pt>
                <c:pt idx="3434">
                  <c:v>43978</c:v>
                </c:pt>
                <c:pt idx="3435">
                  <c:v>43979</c:v>
                </c:pt>
                <c:pt idx="3436">
                  <c:v>43980</c:v>
                </c:pt>
                <c:pt idx="3437">
                  <c:v>43981</c:v>
                </c:pt>
                <c:pt idx="3438">
                  <c:v>43982</c:v>
                </c:pt>
                <c:pt idx="3439">
                  <c:v>43983</c:v>
                </c:pt>
                <c:pt idx="3440">
                  <c:v>43984</c:v>
                </c:pt>
                <c:pt idx="3441">
                  <c:v>43985</c:v>
                </c:pt>
                <c:pt idx="3442">
                  <c:v>43986</c:v>
                </c:pt>
                <c:pt idx="3443">
                  <c:v>43987</c:v>
                </c:pt>
                <c:pt idx="3444">
                  <c:v>43988</c:v>
                </c:pt>
                <c:pt idx="3445">
                  <c:v>43989</c:v>
                </c:pt>
                <c:pt idx="3446">
                  <c:v>43990</c:v>
                </c:pt>
                <c:pt idx="3447">
                  <c:v>43991</c:v>
                </c:pt>
                <c:pt idx="3448">
                  <c:v>43992</c:v>
                </c:pt>
                <c:pt idx="3449">
                  <c:v>43993</c:v>
                </c:pt>
                <c:pt idx="3450">
                  <c:v>43994</c:v>
                </c:pt>
                <c:pt idx="3451">
                  <c:v>43995</c:v>
                </c:pt>
                <c:pt idx="3452">
                  <c:v>43996</c:v>
                </c:pt>
                <c:pt idx="3453">
                  <c:v>43997</c:v>
                </c:pt>
                <c:pt idx="3454">
                  <c:v>43998</c:v>
                </c:pt>
                <c:pt idx="3455">
                  <c:v>43999</c:v>
                </c:pt>
                <c:pt idx="3456">
                  <c:v>44000</c:v>
                </c:pt>
                <c:pt idx="3457">
                  <c:v>44001</c:v>
                </c:pt>
                <c:pt idx="3458">
                  <c:v>44002</c:v>
                </c:pt>
                <c:pt idx="3459">
                  <c:v>44003</c:v>
                </c:pt>
                <c:pt idx="3460">
                  <c:v>44004</c:v>
                </c:pt>
                <c:pt idx="3461">
                  <c:v>44005</c:v>
                </c:pt>
                <c:pt idx="3462">
                  <c:v>44006</c:v>
                </c:pt>
                <c:pt idx="3463">
                  <c:v>44007</c:v>
                </c:pt>
                <c:pt idx="3464">
                  <c:v>44008</c:v>
                </c:pt>
                <c:pt idx="3465">
                  <c:v>44009</c:v>
                </c:pt>
                <c:pt idx="3466">
                  <c:v>44010</c:v>
                </c:pt>
                <c:pt idx="3467">
                  <c:v>44011</c:v>
                </c:pt>
                <c:pt idx="3468">
                  <c:v>44012</c:v>
                </c:pt>
                <c:pt idx="3469">
                  <c:v>44013</c:v>
                </c:pt>
                <c:pt idx="3470">
                  <c:v>44014</c:v>
                </c:pt>
                <c:pt idx="3471">
                  <c:v>44015</c:v>
                </c:pt>
                <c:pt idx="3472">
                  <c:v>44016</c:v>
                </c:pt>
                <c:pt idx="3473">
                  <c:v>44017</c:v>
                </c:pt>
                <c:pt idx="3474">
                  <c:v>44018</c:v>
                </c:pt>
                <c:pt idx="3475">
                  <c:v>44019</c:v>
                </c:pt>
                <c:pt idx="3476">
                  <c:v>44020</c:v>
                </c:pt>
                <c:pt idx="3477">
                  <c:v>44021</c:v>
                </c:pt>
                <c:pt idx="3478">
                  <c:v>44022</c:v>
                </c:pt>
                <c:pt idx="3479">
                  <c:v>44023</c:v>
                </c:pt>
                <c:pt idx="3480">
                  <c:v>44024</c:v>
                </c:pt>
                <c:pt idx="3481">
                  <c:v>44025</c:v>
                </c:pt>
                <c:pt idx="3482">
                  <c:v>44026</c:v>
                </c:pt>
                <c:pt idx="3483">
                  <c:v>44027</c:v>
                </c:pt>
                <c:pt idx="3484">
                  <c:v>44028</c:v>
                </c:pt>
                <c:pt idx="3485">
                  <c:v>44029</c:v>
                </c:pt>
                <c:pt idx="3486">
                  <c:v>44030</c:v>
                </c:pt>
                <c:pt idx="3487">
                  <c:v>44031</c:v>
                </c:pt>
                <c:pt idx="3488">
                  <c:v>44032</c:v>
                </c:pt>
                <c:pt idx="3489">
                  <c:v>44033</c:v>
                </c:pt>
                <c:pt idx="3490">
                  <c:v>44034</c:v>
                </c:pt>
                <c:pt idx="3491">
                  <c:v>44035</c:v>
                </c:pt>
                <c:pt idx="3492">
                  <c:v>44036</c:v>
                </c:pt>
                <c:pt idx="3493">
                  <c:v>44037</c:v>
                </c:pt>
                <c:pt idx="3494">
                  <c:v>44038</c:v>
                </c:pt>
                <c:pt idx="3495">
                  <c:v>44039</c:v>
                </c:pt>
                <c:pt idx="3496">
                  <c:v>44040</c:v>
                </c:pt>
                <c:pt idx="3497">
                  <c:v>44041</c:v>
                </c:pt>
                <c:pt idx="3498">
                  <c:v>44042</c:v>
                </c:pt>
                <c:pt idx="3499">
                  <c:v>44043</c:v>
                </c:pt>
                <c:pt idx="3500">
                  <c:v>44044</c:v>
                </c:pt>
                <c:pt idx="3501">
                  <c:v>44045</c:v>
                </c:pt>
                <c:pt idx="3502">
                  <c:v>44046</c:v>
                </c:pt>
                <c:pt idx="3503">
                  <c:v>44047</c:v>
                </c:pt>
                <c:pt idx="3504">
                  <c:v>44048</c:v>
                </c:pt>
                <c:pt idx="3505">
                  <c:v>44049</c:v>
                </c:pt>
                <c:pt idx="3506">
                  <c:v>44050</c:v>
                </c:pt>
                <c:pt idx="3507">
                  <c:v>44051</c:v>
                </c:pt>
                <c:pt idx="3508">
                  <c:v>44052</c:v>
                </c:pt>
                <c:pt idx="3509">
                  <c:v>44053</c:v>
                </c:pt>
                <c:pt idx="3510">
                  <c:v>44054</c:v>
                </c:pt>
                <c:pt idx="3511">
                  <c:v>44055</c:v>
                </c:pt>
                <c:pt idx="3512">
                  <c:v>44056</c:v>
                </c:pt>
                <c:pt idx="3513">
                  <c:v>44057</c:v>
                </c:pt>
                <c:pt idx="3514">
                  <c:v>44058</c:v>
                </c:pt>
                <c:pt idx="3515">
                  <c:v>44059</c:v>
                </c:pt>
                <c:pt idx="3516">
                  <c:v>44060</c:v>
                </c:pt>
                <c:pt idx="3517">
                  <c:v>44061</c:v>
                </c:pt>
                <c:pt idx="3518">
                  <c:v>44062</c:v>
                </c:pt>
                <c:pt idx="3519">
                  <c:v>44063</c:v>
                </c:pt>
                <c:pt idx="3520">
                  <c:v>44064</c:v>
                </c:pt>
                <c:pt idx="3521">
                  <c:v>44065</c:v>
                </c:pt>
                <c:pt idx="3522">
                  <c:v>44066</c:v>
                </c:pt>
                <c:pt idx="3523">
                  <c:v>44067</c:v>
                </c:pt>
                <c:pt idx="3524">
                  <c:v>44068</c:v>
                </c:pt>
                <c:pt idx="3525">
                  <c:v>44069</c:v>
                </c:pt>
                <c:pt idx="3526">
                  <c:v>44070</c:v>
                </c:pt>
                <c:pt idx="3527">
                  <c:v>44071</c:v>
                </c:pt>
                <c:pt idx="3528">
                  <c:v>44072</c:v>
                </c:pt>
                <c:pt idx="3529">
                  <c:v>44073</c:v>
                </c:pt>
                <c:pt idx="3530">
                  <c:v>44074</c:v>
                </c:pt>
                <c:pt idx="3531">
                  <c:v>44075</c:v>
                </c:pt>
                <c:pt idx="3532">
                  <c:v>44076</c:v>
                </c:pt>
                <c:pt idx="3533">
                  <c:v>44077</c:v>
                </c:pt>
                <c:pt idx="3534">
                  <c:v>44078</c:v>
                </c:pt>
                <c:pt idx="3535">
                  <c:v>44079</c:v>
                </c:pt>
                <c:pt idx="3536">
                  <c:v>44080</c:v>
                </c:pt>
                <c:pt idx="3537">
                  <c:v>44081</c:v>
                </c:pt>
                <c:pt idx="3538">
                  <c:v>44082</c:v>
                </c:pt>
                <c:pt idx="3539">
                  <c:v>44083</c:v>
                </c:pt>
                <c:pt idx="3540">
                  <c:v>44084</c:v>
                </c:pt>
                <c:pt idx="3541">
                  <c:v>44085</c:v>
                </c:pt>
                <c:pt idx="3542">
                  <c:v>44086</c:v>
                </c:pt>
                <c:pt idx="3543">
                  <c:v>44087</c:v>
                </c:pt>
                <c:pt idx="3544">
                  <c:v>44088</c:v>
                </c:pt>
                <c:pt idx="3545">
                  <c:v>44089</c:v>
                </c:pt>
                <c:pt idx="3546">
                  <c:v>44090</c:v>
                </c:pt>
                <c:pt idx="3547">
                  <c:v>44091</c:v>
                </c:pt>
                <c:pt idx="3548">
                  <c:v>44092</c:v>
                </c:pt>
                <c:pt idx="3549">
                  <c:v>44093</c:v>
                </c:pt>
                <c:pt idx="3550">
                  <c:v>44094</c:v>
                </c:pt>
                <c:pt idx="3551">
                  <c:v>44095</c:v>
                </c:pt>
                <c:pt idx="3552">
                  <c:v>44096</c:v>
                </c:pt>
                <c:pt idx="3553">
                  <c:v>44097</c:v>
                </c:pt>
                <c:pt idx="3554">
                  <c:v>44098</c:v>
                </c:pt>
                <c:pt idx="3555">
                  <c:v>44099</c:v>
                </c:pt>
                <c:pt idx="3556">
                  <c:v>44100</c:v>
                </c:pt>
                <c:pt idx="3557">
                  <c:v>44101</c:v>
                </c:pt>
                <c:pt idx="3558">
                  <c:v>44102</c:v>
                </c:pt>
                <c:pt idx="3559">
                  <c:v>44103</c:v>
                </c:pt>
                <c:pt idx="3560">
                  <c:v>44104</c:v>
                </c:pt>
                <c:pt idx="3561">
                  <c:v>44105</c:v>
                </c:pt>
                <c:pt idx="3562">
                  <c:v>44106</c:v>
                </c:pt>
                <c:pt idx="3563">
                  <c:v>44107</c:v>
                </c:pt>
                <c:pt idx="3564">
                  <c:v>44108</c:v>
                </c:pt>
                <c:pt idx="3565">
                  <c:v>44109</c:v>
                </c:pt>
                <c:pt idx="3566">
                  <c:v>44110</c:v>
                </c:pt>
                <c:pt idx="3567">
                  <c:v>44111</c:v>
                </c:pt>
                <c:pt idx="3568">
                  <c:v>44112</c:v>
                </c:pt>
                <c:pt idx="3569">
                  <c:v>44113</c:v>
                </c:pt>
                <c:pt idx="3570">
                  <c:v>44114</c:v>
                </c:pt>
                <c:pt idx="3571">
                  <c:v>44115</c:v>
                </c:pt>
                <c:pt idx="3572">
                  <c:v>44116</c:v>
                </c:pt>
                <c:pt idx="3573">
                  <c:v>44117</c:v>
                </c:pt>
                <c:pt idx="3574">
                  <c:v>44118</c:v>
                </c:pt>
                <c:pt idx="3575">
                  <c:v>44119</c:v>
                </c:pt>
                <c:pt idx="3576">
                  <c:v>44120</c:v>
                </c:pt>
                <c:pt idx="3577">
                  <c:v>44121</c:v>
                </c:pt>
                <c:pt idx="3578">
                  <c:v>44122</c:v>
                </c:pt>
                <c:pt idx="3579">
                  <c:v>44123</c:v>
                </c:pt>
                <c:pt idx="3580">
                  <c:v>44124</c:v>
                </c:pt>
                <c:pt idx="3581">
                  <c:v>44125</c:v>
                </c:pt>
                <c:pt idx="3582">
                  <c:v>44126</c:v>
                </c:pt>
                <c:pt idx="3583">
                  <c:v>44127</c:v>
                </c:pt>
                <c:pt idx="3584">
                  <c:v>44128</c:v>
                </c:pt>
                <c:pt idx="3585">
                  <c:v>44129</c:v>
                </c:pt>
                <c:pt idx="3586">
                  <c:v>44130</c:v>
                </c:pt>
                <c:pt idx="3587">
                  <c:v>44131</c:v>
                </c:pt>
                <c:pt idx="3588">
                  <c:v>44132</c:v>
                </c:pt>
                <c:pt idx="3589">
                  <c:v>44133</c:v>
                </c:pt>
                <c:pt idx="3590">
                  <c:v>44134</c:v>
                </c:pt>
                <c:pt idx="3591">
                  <c:v>44135</c:v>
                </c:pt>
                <c:pt idx="3592">
                  <c:v>44136</c:v>
                </c:pt>
                <c:pt idx="3593">
                  <c:v>44137</c:v>
                </c:pt>
                <c:pt idx="3594">
                  <c:v>44138</c:v>
                </c:pt>
                <c:pt idx="3595">
                  <c:v>44139</c:v>
                </c:pt>
                <c:pt idx="3596">
                  <c:v>44140</c:v>
                </c:pt>
                <c:pt idx="3597">
                  <c:v>44141</c:v>
                </c:pt>
                <c:pt idx="3598">
                  <c:v>44142</c:v>
                </c:pt>
                <c:pt idx="3599">
                  <c:v>44143</c:v>
                </c:pt>
                <c:pt idx="3600">
                  <c:v>44144</c:v>
                </c:pt>
                <c:pt idx="3601">
                  <c:v>44145</c:v>
                </c:pt>
                <c:pt idx="3602">
                  <c:v>44146</c:v>
                </c:pt>
                <c:pt idx="3603">
                  <c:v>44147</c:v>
                </c:pt>
                <c:pt idx="3604">
                  <c:v>44148</c:v>
                </c:pt>
                <c:pt idx="3605">
                  <c:v>44149</c:v>
                </c:pt>
                <c:pt idx="3606">
                  <c:v>44150</c:v>
                </c:pt>
                <c:pt idx="3607">
                  <c:v>44151</c:v>
                </c:pt>
                <c:pt idx="3608">
                  <c:v>44152</c:v>
                </c:pt>
                <c:pt idx="3609">
                  <c:v>44153</c:v>
                </c:pt>
                <c:pt idx="3610">
                  <c:v>44154</c:v>
                </c:pt>
                <c:pt idx="3611">
                  <c:v>44155</c:v>
                </c:pt>
                <c:pt idx="3612">
                  <c:v>44156</c:v>
                </c:pt>
                <c:pt idx="3613">
                  <c:v>44157</c:v>
                </c:pt>
                <c:pt idx="3614">
                  <c:v>44158</c:v>
                </c:pt>
                <c:pt idx="3615">
                  <c:v>44159</c:v>
                </c:pt>
                <c:pt idx="3616">
                  <c:v>44160</c:v>
                </c:pt>
                <c:pt idx="3617">
                  <c:v>44161</c:v>
                </c:pt>
                <c:pt idx="3618">
                  <c:v>44162</c:v>
                </c:pt>
                <c:pt idx="3619">
                  <c:v>44163</c:v>
                </c:pt>
                <c:pt idx="3620">
                  <c:v>44164</c:v>
                </c:pt>
                <c:pt idx="3621">
                  <c:v>44165</c:v>
                </c:pt>
                <c:pt idx="3622">
                  <c:v>44166</c:v>
                </c:pt>
                <c:pt idx="3623">
                  <c:v>44167</c:v>
                </c:pt>
                <c:pt idx="3624">
                  <c:v>44168</c:v>
                </c:pt>
                <c:pt idx="3625">
                  <c:v>44169</c:v>
                </c:pt>
                <c:pt idx="3626">
                  <c:v>44170</c:v>
                </c:pt>
                <c:pt idx="3627">
                  <c:v>44171</c:v>
                </c:pt>
                <c:pt idx="3628">
                  <c:v>44172</c:v>
                </c:pt>
                <c:pt idx="3629">
                  <c:v>44173</c:v>
                </c:pt>
                <c:pt idx="3630">
                  <c:v>44174</c:v>
                </c:pt>
                <c:pt idx="3631">
                  <c:v>44175</c:v>
                </c:pt>
                <c:pt idx="3632">
                  <c:v>44176</c:v>
                </c:pt>
                <c:pt idx="3633">
                  <c:v>44177</c:v>
                </c:pt>
                <c:pt idx="3634">
                  <c:v>44178</c:v>
                </c:pt>
                <c:pt idx="3635">
                  <c:v>44179</c:v>
                </c:pt>
                <c:pt idx="3636">
                  <c:v>44180</c:v>
                </c:pt>
                <c:pt idx="3637">
                  <c:v>44181</c:v>
                </c:pt>
                <c:pt idx="3638">
                  <c:v>44182</c:v>
                </c:pt>
                <c:pt idx="3639">
                  <c:v>44183</c:v>
                </c:pt>
                <c:pt idx="3640">
                  <c:v>44184</c:v>
                </c:pt>
                <c:pt idx="3641">
                  <c:v>44185</c:v>
                </c:pt>
                <c:pt idx="3642">
                  <c:v>44186</c:v>
                </c:pt>
                <c:pt idx="3643">
                  <c:v>44187</c:v>
                </c:pt>
                <c:pt idx="3644">
                  <c:v>44188</c:v>
                </c:pt>
                <c:pt idx="3645">
                  <c:v>44189</c:v>
                </c:pt>
                <c:pt idx="3646">
                  <c:v>44190</c:v>
                </c:pt>
                <c:pt idx="3647">
                  <c:v>44191</c:v>
                </c:pt>
                <c:pt idx="3648">
                  <c:v>44192</c:v>
                </c:pt>
                <c:pt idx="3649">
                  <c:v>44193</c:v>
                </c:pt>
                <c:pt idx="3650">
                  <c:v>44194</c:v>
                </c:pt>
                <c:pt idx="3651">
                  <c:v>44195</c:v>
                </c:pt>
                <c:pt idx="3652">
                  <c:v>44196</c:v>
                </c:pt>
                <c:pt idx="3653">
                  <c:v>44197</c:v>
                </c:pt>
                <c:pt idx="3654">
                  <c:v>44198</c:v>
                </c:pt>
                <c:pt idx="3655">
                  <c:v>44199</c:v>
                </c:pt>
                <c:pt idx="3656">
                  <c:v>44200</c:v>
                </c:pt>
                <c:pt idx="3657">
                  <c:v>44201</c:v>
                </c:pt>
                <c:pt idx="3658">
                  <c:v>44202</c:v>
                </c:pt>
                <c:pt idx="3659">
                  <c:v>44203</c:v>
                </c:pt>
                <c:pt idx="3660">
                  <c:v>44204</c:v>
                </c:pt>
                <c:pt idx="3661">
                  <c:v>44205</c:v>
                </c:pt>
                <c:pt idx="3662">
                  <c:v>44206</c:v>
                </c:pt>
                <c:pt idx="3663">
                  <c:v>44207</c:v>
                </c:pt>
                <c:pt idx="3664">
                  <c:v>44208</c:v>
                </c:pt>
                <c:pt idx="3665">
                  <c:v>44209</c:v>
                </c:pt>
                <c:pt idx="3666">
                  <c:v>44210</c:v>
                </c:pt>
                <c:pt idx="3667">
                  <c:v>44211</c:v>
                </c:pt>
                <c:pt idx="3668">
                  <c:v>44212</c:v>
                </c:pt>
                <c:pt idx="3669">
                  <c:v>44213</c:v>
                </c:pt>
                <c:pt idx="3670">
                  <c:v>44214</c:v>
                </c:pt>
                <c:pt idx="3671">
                  <c:v>44215</c:v>
                </c:pt>
                <c:pt idx="3672">
                  <c:v>44216</c:v>
                </c:pt>
                <c:pt idx="3673">
                  <c:v>44217</c:v>
                </c:pt>
                <c:pt idx="3674">
                  <c:v>44218</c:v>
                </c:pt>
                <c:pt idx="3675">
                  <c:v>44219</c:v>
                </c:pt>
                <c:pt idx="3676">
                  <c:v>44220</c:v>
                </c:pt>
                <c:pt idx="3677">
                  <c:v>44221</c:v>
                </c:pt>
                <c:pt idx="3678">
                  <c:v>44222</c:v>
                </c:pt>
                <c:pt idx="3679">
                  <c:v>44223</c:v>
                </c:pt>
                <c:pt idx="3680">
                  <c:v>44224</c:v>
                </c:pt>
                <c:pt idx="3681">
                  <c:v>44225</c:v>
                </c:pt>
                <c:pt idx="3682">
                  <c:v>44226</c:v>
                </c:pt>
                <c:pt idx="3683">
                  <c:v>44227</c:v>
                </c:pt>
                <c:pt idx="3684">
                  <c:v>44228</c:v>
                </c:pt>
                <c:pt idx="3685">
                  <c:v>44229</c:v>
                </c:pt>
                <c:pt idx="3686">
                  <c:v>44230</c:v>
                </c:pt>
                <c:pt idx="3687">
                  <c:v>44231</c:v>
                </c:pt>
                <c:pt idx="3688">
                  <c:v>44232</c:v>
                </c:pt>
                <c:pt idx="3689">
                  <c:v>44233</c:v>
                </c:pt>
                <c:pt idx="3690">
                  <c:v>44234</c:v>
                </c:pt>
                <c:pt idx="3691">
                  <c:v>44235</c:v>
                </c:pt>
                <c:pt idx="3692">
                  <c:v>44236</c:v>
                </c:pt>
                <c:pt idx="3693">
                  <c:v>44237</c:v>
                </c:pt>
                <c:pt idx="3694">
                  <c:v>44238</c:v>
                </c:pt>
                <c:pt idx="3695">
                  <c:v>44239</c:v>
                </c:pt>
                <c:pt idx="3696">
                  <c:v>44240</c:v>
                </c:pt>
                <c:pt idx="3697">
                  <c:v>44241</c:v>
                </c:pt>
                <c:pt idx="3698">
                  <c:v>44242</c:v>
                </c:pt>
                <c:pt idx="3699">
                  <c:v>44243</c:v>
                </c:pt>
                <c:pt idx="3700">
                  <c:v>44244</c:v>
                </c:pt>
                <c:pt idx="3701">
                  <c:v>44245</c:v>
                </c:pt>
                <c:pt idx="3702">
                  <c:v>44246</c:v>
                </c:pt>
                <c:pt idx="3703">
                  <c:v>44247</c:v>
                </c:pt>
                <c:pt idx="3704">
                  <c:v>44248</c:v>
                </c:pt>
                <c:pt idx="3705">
                  <c:v>44249</c:v>
                </c:pt>
                <c:pt idx="3706">
                  <c:v>44250</c:v>
                </c:pt>
                <c:pt idx="3707">
                  <c:v>44251</c:v>
                </c:pt>
                <c:pt idx="3708">
                  <c:v>44252</c:v>
                </c:pt>
                <c:pt idx="3709">
                  <c:v>44253</c:v>
                </c:pt>
                <c:pt idx="3710">
                  <c:v>44254</c:v>
                </c:pt>
                <c:pt idx="3711">
                  <c:v>44255</c:v>
                </c:pt>
                <c:pt idx="3712">
                  <c:v>44256</c:v>
                </c:pt>
                <c:pt idx="3713">
                  <c:v>44257</c:v>
                </c:pt>
                <c:pt idx="3714">
                  <c:v>44258</c:v>
                </c:pt>
                <c:pt idx="3715">
                  <c:v>44259</c:v>
                </c:pt>
                <c:pt idx="3716">
                  <c:v>44260</c:v>
                </c:pt>
                <c:pt idx="3717">
                  <c:v>44261</c:v>
                </c:pt>
                <c:pt idx="3718">
                  <c:v>44262</c:v>
                </c:pt>
                <c:pt idx="3719">
                  <c:v>44263</c:v>
                </c:pt>
                <c:pt idx="3720">
                  <c:v>44264</c:v>
                </c:pt>
                <c:pt idx="3721">
                  <c:v>44265</c:v>
                </c:pt>
                <c:pt idx="3722">
                  <c:v>44266</c:v>
                </c:pt>
                <c:pt idx="3723">
                  <c:v>44267</c:v>
                </c:pt>
                <c:pt idx="3724">
                  <c:v>44268</c:v>
                </c:pt>
                <c:pt idx="3725">
                  <c:v>44269</c:v>
                </c:pt>
                <c:pt idx="3726">
                  <c:v>44270</c:v>
                </c:pt>
                <c:pt idx="3727">
                  <c:v>44271</c:v>
                </c:pt>
                <c:pt idx="3728">
                  <c:v>44272</c:v>
                </c:pt>
                <c:pt idx="3729">
                  <c:v>44273</c:v>
                </c:pt>
                <c:pt idx="3730">
                  <c:v>44274</c:v>
                </c:pt>
                <c:pt idx="3731">
                  <c:v>44275</c:v>
                </c:pt>
                <c:pt idx="3732">
                  <c:v>44276</c:v>
                </c:pt>
                <c:pt idx="3733">
                  <c:v>44277</c:v>
                </c:pt>
                <c:pt idx="3734">
                  <c:v>44278</c:v>
                </c:pt>
                <c:pt idx="3735">
                  <c:v>44279</c:v>
                </c:pt>
                <c:pt idx="3736">
                  <c:v>44280</c:v>
                </c:pt>
                <c:pt idx="3737">
                  <c:v>44281</c:v>
                </c:pt>
                <c:pt idx="3738">
                  <c:v>44282</c:v>
                </c:pt>
                <c:pt idx="3739">
                  <c:v>44283</c:v>
                </c:pt>
                <c:pt idx="3740">
                  <c:v>44284</c:v>
                </c:pt>
                <c:pt idx="3741">
                  <c:v>44285</c:v>
                </c:pt>
                <c:pt idx="3742">
                  <c:v>44286</c:v>
                </c:pt>
                <c:pt idx="3743">
                  <c:v>44287</c:v>
                </c:pt>
                <c:pt idx="3744">
                  <c:v>44288</c:v>
                </c:pt>
                <c:pt idx="3745">
                  <c:v>44289</c:v>
                </c:pt>
                <c:pt idx="3746">
                  <c:v>44290</c:v>
                </c:pt>
                <c:pt idx="3747">
                  <c:v>44291</c:v>
                </c:pt>
                <c:pt idx="3748">
                  <c:v>44292</c:v>
                </c:pt>
                <c:pt idx="3749">
                  <c:v>44293</c:v>
                </c:pt>
                <c:pt idx="3750">
                  <c:v>44294</c:v>
                </c:pt>
                <c:pt idx="3751">
                  <c:v>44295</c:v>
                </c:pt>
                <c:pt idx="3752">
                  <c:v>44296</c:v>
                </c:pt>
                <c:pt idx="3753">
                  <c:v>44297</c:v>
                </c:pt>
                <c:pt idx="3754">
                  <c:v>44298</c:v>
                </c:pt>
                <c:pt idx="3755">
                  <c:v>44299</c:v>
                </c:pt>
                <c:pt idx="3756">
                  <c:v>44300</c:v>
                </c:pt>
                <c:pt idx="3757">
                  <c:v>44301</c:v>
                </c:pt>
                <c:pt idx="3758">
                  <c:v>44302</c:v>
                </c:pt>
                <c:pt idx="3759">
                  <c:v>44303</c:v>
                </c:pt>
                <c:pt idx="3760">
                  <c:v>44304</c:v>
                </c:pt>
                <c:pt idx="3761">
                  <c:v>44305</c:v>
                </c:pt>
                <c:pt idx="3762">
                  <c:v>44306</c:v>
                </c:pt>
                <c:pt idx="3763">
                  <c:v>44307</c:v>
                </c:pt>
                <c:pt idx="3764">
                  <c:v>44308</c:v>
                </c:pt>
                <c:pt idx="3765">
                  <c:v>44309</c:v>
                </c:pt>
                <c:pt idx="3766">
                  <c:v>44310</c:v>
                </c:pt>
                <c:pt idx="3767">
                  <c:v>44311</c:v>
                </c:pt>
                <c:pt idx="3768">
                  <c:v>44312</c:v>
                </c:pt>
                <c:pt idx="3769">
                  <c:v>44313</c:v>
                </c:pt>
                <c:pt idx="3770">
                  <c:v>44314</c:v>
                </c:pt>
                <c:pt idx="3771">
                  <c:v>44315</c:v>
                </c:pt>
                <c:pt idx="3772">
                  <c:v>44316</c:v>
                </c:pt>
                <c:pt idx="3773">
                  <c:v>44317</c:v>
                </c:pt>
                <c:pt idx="3774">
                  <c:v>44318</c:v>
                </c:pt>
                <c:pt idx="3775">
                  <c:v>44319</c:v>
                </c:pt>
                <c:pt idx="3776">
                  <c:v>44320</c:v>
                </c:pt>
                <c:pt idx="3777">
                  <c:v>44321</c:v>
                </c:pt>
                <c:pt idx="3778">
                  <c:v>44322</c:v>
                </c:pt>
                <c:pt idx="3779">
                  <c:v>44323</c:v>
                </c:pt>
                <c:pt idx="3780">
                  <c:v>44324</c:v>
                </c:pt>
                <c:pt idx="3781">
                  <c:v>44325</c:v>
                </c:pt>
                <c:pt idx="3782">
                  <c:v>44326</c:v>
                </c:pt>
                <c:pt idx="3783">
                  <c:v>44327</c:v>
                </c:pt>
                <c:pt idx="3784">
                  <c:v>44328</c:v>
                </c:pt>
                <c:pt idx="3785">
                  <c:v>44329</c:v>
                </c:pt>
                <c:pt idx="3786">
                  <c:v>44330</c:v>
                </c:pt>
                <c:pt idx="3787">
                  <c:v>44331</c:v>
                </c:pt>
                <c:pt idx="3788">
                  <c:v>44332</c:v>
                </c:pt>
                <c:pt idx="3789">
                  <c:v>44333</c:v>
                </c:pt>
                <c:pt idx="3790">
                  <c:v>44334</c:v>
                </c:pt>
                <c:pt idx="3791">
                  <c:v>44335</c:v>
                </c:pt>
                <c:pt idx="3792">
                  <c:v>44336</c:v>
                </c:pt>
                <c:pt idx="3793">
                  <c:v>44337</c:v>
                </c:pt>
                <c:pt idx="3794">
                  <c:v>44338</c:v>
                </c:pt>
                <c:pt idx="3795">
                  <c:v>44339</c:v>
                </c:pt>
                <c:pt idx="3796">
                  <c:v>44340</c:v>
                </c:pt>
                <c:pt idx="3797">
                  <c:v>44341</c:v>
                </c:pt>
                <c:pt idx="3798">
                  <c:v>44342</c:v>
                </c:pt>
                <c:pt idx="3799">
                  <c:v>44343</c:v>
                </c:pt>
                <c:pt idx="3800">
                  <c:v>44344</c:v>
                </c:pt>
                <c:pt idx="3801">
                  <c:v>44345</c:v>
                </c:pt>
                <c:pt idx="3802">
                  <c:v>44346</c:v>
                </c:pt>
                <c:pt idx="3803">
                  <c:v>44347</c:v>
                </c:pt>
                <c:pt idx="3804">
                  <c:v>44348</c:v>
                </c:pt>
                <c:pt idx="3805">
                  <c:v>44349</c:v>
                </c:pt>
                <c:pt idx="3806">
                  <c:v>44350</c:v>
                </c:pt>
                <c:pt idx="3807">
                  <c:v>44351</c:v>
                </c:pt>
                <c:pt idx="3808">
                  <c:v>44352</c:v>
                </c:pt>
                <c:pt idx="3809">
                  <c:v>44353</c:v>
                </c:pt>
                <c:pt idx="3810">
                  <c:v>44354</c:v>
                </c:pt>
                <c:pt idx="3811">
                  <c:v>44355</c:v>
                </c:pt>
                <c:pt idx="3812">
                  <c:v>44356</c:v>
                </c:pt>
                <c:pt idx="3813">
                  <c:v>44357</c:v>
                </c:pt>
                <c:pt idx="3814">
                  <c:v>44358</c:v>
                </c:pt>
                <c:pt idx="3815">
                  <c:v>44359</c:v>
                </c:pt>
                <c:pt idx="3816">
                  <c:v>44360</c:v>
                </c:pt>
                <c:pt idx="3817">
                  <c:v>44361</c:v>
                </c:pt>
                <c:pt idx="3818">
                  <c:v>44362</c:v>
                </c:pt>
                <c:pt idx="3819">
                  <c:v>44363</c:v>
                </c:pt>
                <c:pt idx="3820">
                  <c:v>44364</c:v>
                </c:pt>
                <c:pt idx="3821">
                  <c:v>44365</c:v>
                </c:pt>
                <c:pt idx="3822">
                  <c:v>44366</c:v>
                </c:pt>
                <c:pt idx="3823">
                  <c:v>44367</c:v>
                </c:pt>
                <c:pt idx="3824">
                  <c:v>44368</c:v>
                </c:pt>
                <c:pt idx="3825">
                  <c:v>44369</c:v>
                </c:pt>
                <c:pt idx="3826">
                  <c:v>44370</c:v>
                </c:pt>
                <c:pt idx="3827">
                  <c:v>44371</c:v>
                </c:pt>
                <c:pt idx="3828">
                  <c:v>44372</c:v>
                </c:pt>
                <c:pt idx="3829">
                  <c:v>44373</c:v>
                </c:pt>
                <c:pt idx="3830">
                  <c:v>44374</c:v>
                </c:pt>
                <c:pt idx="3831">
                  <c:v>44375</c:v>
                </c:pt>
                <c:pt idx="3832">
                  <c:v>44376</c:v>
                </c:pt>
                <c:pt idx="3833">
                  <c:v>44377</c:v>
                </c:pt>
                <c:pt idx="3834">
                  <c:v>44378</c:v>
                </c:pt>
                <c:pt idx="3835">
                  <c:v>44379</c:v>
                </c:pt>
                <c:pt idx="3836">
                  <c:v>44380</c:v>
                </c:pt>
                <c:pt idx="3837">
                  <c:v>44381</c:v>
                </c:pt>
                <c:pt idx="3838">
                  <c:v>44382</c:v>
                </c:pt>
                <c:pt idx="3839">
                  <c:v>44383</c:v>
                </c:pt>
                <c:pt idx="3840">
                  <c:v>44384</c:v>
                </c:pt>
                <c:pt idx="3841">
                  <c:v>44385</c:v>
                </c:pt>
                <c:pt idx="3842">
                  <c:v>44386</c:v>
                </c:pt>
                <c:pt idx="3843">
                  <c:v>44387</c:v>
                </c:pt>
                <c:pt idx="3844">
                  <c:v>44388</c:v>
                </c:pt>
                <c:pt idx="3845">
                  <c:v>44389</c:v>
                </c:pt>
                <c:pt idx="3846">
                  <c:v>44390</c:v>
                </c:pt>
                <c:pt idx="3847">
                  <c:v>44391</c:v>
                </c:pt>
                <c:pt idx="3848">
                  <c:v>44392</c:v>
                </c:pt>
                <c:pt idx="3849">
                  <c:v>44393</c:v>
                </c:pt>
                <c:pt idx="3850">
                  <c:v>44394</c:v>
                </c:pt>
                <c:pt idx="3851">
                  <c:v>44395</c:v>
                </c:pt>
                <c:pt idx="3852">
                  <c:v>44396</c:v>
                </c:pt>
                <c:pt idx="3853">
                  <c:v>44397</c:v>
                </c:pt>
                <c:pt idx="3854">
                  <c:v>44398</c:v>
                </c:pt>
                <c:pt idx="3855">
                  <c:v>44399</c:v>
                </c:pt>
                <c:pt idx="3856">
                  <c:v>44400</c:v>
                </c:pt>
                <c:pt idx="3857">
                  <c:v>44401</c:v>
                </c:pt>
                <c:pt idx="3858">
                  <c:v>44402</c:v>
                </c:pt>
                <c:pt idx="3859">
                  <c:v>44403</c:v>
                </c:pt>
                <c:pt idx="3860">
                  <c:v>44404</c:v>
                </c:pt>
                <c:pt idx="3861">
                  <c:v>44405</c:v>
                </c:pt>
                <c:pt idx="3862">
                  <c:v>44406</c:v>
                </c:pt>
                <c:pt idx="3863">
                  <c:v>44407</c:v>
                </c:pt>
                <c:pt idx="3864">
                  <c:v>44408</c:v>
                </c:pt>
                <c:pt idx="3865">
                  <c:v>44409</c:v>
                </c:pt>
                <c:pt idx="3866">
                  <c:v>44410</c:v>
                </c:pt>
                <c:pt idx="3867">
                  <c:v>44411</c:v>
                </c:pt>
                <c:pt idx="3868">
                  <c:v>44412</c:v>
                </c:pt>
                <c:pt idx="3869">
                  <c:v>44413</c:v>
                </c:pt>
                <c:pt idx="3870">
                  <c:v>44414</c:v>
                </c:pt>
                <c:pt idx="3871">
                  <c:v>44415</c:v>
                </c:pt>
                <c:pt idx="3872">
                  <c:v>44416</c:v>
                </c:pt>
                <c:pt idx="3873">
                  <c:v>44417</c:v>
                </c:pt>
                <c:pt idx="3874">
                  <c:v>44418</c:v>
                </c:pt>
                <c:pt idx="3875">
                  <c:v>44419</c:v>
                </c:pt>
                <c:pt idx="3876">
                  <c:v>44420</c:v>
                </c:pt>
                <c:pt idx="3877">
                  <c:v>44421</c:v>
                </c:pt>
                <c:pt idx="3878">
                  <c:v>44422</c:v>
                </c:pt>
                <c:pt idx="3879">
                  <c:v>44423</c:v>
                </c:pt>
                <c:pt idx="3880">
                  <c:v>44424</c:v>
                </c:pt>
                <c:pt idx="3881">
                  <c:v>44425</c:v>
                </c:pt>
                <c:pt idx="3882">
                  <c:v>44426</c:v>
                </c:pt>
                <c:pt idx="3883">
                  <c:v>44427</c:v>
                </c:pt>
                <c:pt idx="3884">
                  <c:v>44428</c:v>
                </c:pt>
                <c:pt idx="3885">
                  <c:v>44429</c:v>
                </c:pt>
                <c:pt idx="3886">
                  <c:v>44430</c:v>
                </c:pt>
                <c:pt idx="3887">
                  <c:v>44431</c:v>
                </c:pt>
                <c:pt idx="3888">
                  <c:v>44432</c:v>
                </c:pt>
                <c:pt idx="3889">
                  <c:v>44433</c:v>
                </c:pt>
                <c:pt idx="3890">
                  <c:v>44434</c:v>
                </c:pt>
                <c:pt idx="3891">
                  <c:v>44435</c:v>
                </c:pt>
                <c:pt idx="3892">
                  <c:v>44436</c:v>
                </c:pt>
                <c:pt idx="3893">
                  <c:v>44437</c:v>
                </c:pt>
                <c:pt idx="3894">
                  <c:v>44438</c:v>
                </c:pt>
                <c:pt idx="3895">
                  <c:v>44439</c:v>
                </c:pt>
                <c:pt idx="3896">
                  <c:v>44440</c:v>
                </c:pt>
                <c:pt idx="3897">
                  <c:v>44441</c:v>
                </c:pt>
                <c:pt idx="3898">
                  <c:v>44442</c:v>
                </c:pt>
                <c:pt idx="3899">
                  <c:v>44443</c:v>
                </c:pt>
                <c:pt idx="3900">
                  <c:v>44444</c:v>
                </c:pt>
                <c:pt idx="3901">
                  <c:v>44445</c:v>
                </c:pt>
                <c:pt idx="3902">
                  <c:v>44446</c:v>
                </c:pt>
                <c:pt idx="3903">
                  <c:v>44447</c:v>
                </c:pt>
                <c:pt idx="3904">
                  <c:v>44448</c:v>
                </c:pt>
                <c:pt idx="3905">
                  <c:v>44449</c:v>
                </c:pt>
                <c:pt idx="3906">
                  <c:v>44450</c:v>
                </c:pt>
                <c:pt idx="3907">
                  <c:v>44451</c:v>
                </c:pt>
                <c:pt idx="3908">
                  <c:v>44452</c:v>
                </c:pt>
                <c:pt idx="3909">
                  <c:v>44453</c:v>
                </c:pt>
                <c:pt idx="3910">
                  <c:v>44454</c:v>
                </c:pt>
                <c:pt idx="3911">
                  <c:v>44455</c:v>
                </c:pt>
                <c:pt idx="3912">
                  <c:v>44456</c:v>
                </c:pt>
                <c:pt idx="3913">
                  <c:v>44457</c:v>
                </c:pt>
                <c:pt idx="3914">
                  <c:v>44458</c:v>
                </c:pt>
                <c:pt idx="3915">
                  <c:v>44459</c:v>
                </c:pt>
                <c:pt idx="3916">
                  <c:v>44460</c:v>
                </c:pt>
                <c:pt idx="3917">
                  <c:v>44461</c:v>
                </c:pt>
                <c:pt idx="3918">
                  <c:v>44462</c:v>
                </c:pt>
                <c:pt idx="3919">
                  <c:v>44463</c:v>
                </c:pt>
                <c:pt idx="3920">
                  <c:v>44464</c:v>
                </c:pt>
                <c:pt idx="3921">
                  <c:v>44465</c:v>
                </c:pt>
                <c:pt idx="3922">
                  <c:v>44466</c:v>
                </c:pt>
                <c:pt idx="3923">
                  <c:v>44467</c:v>
                </c:pt>
                <c:pt idx="3924">
                  <c:v>44468</c:v>
                </c:pt>
                <c:pt idx="3925">
                  <c:v>44469</c:v>
                </c:pt>
                <c:pt idx="3926">
                  <c:v>44470</c:v>
                </c:pt>
                <c:pt idx="3927">
                  <c:v>44471</c:v>
                </c:pt>
                <c:pt idx="3928">
                  <c:v>44472</c:v>
                </c:pt>
                <c:pt idx="3929">
                  <c:v>44473</c:v>
                </c:pt>
                <c:pt idx="3930">
                  <c:v>44474</c:v>
                </c:pt>
                <c:pt idx="3931">
                  <c:v>44475</c:v>
                </c:pt>
                <c:pt idx="3932">
                  <c:v>44476</c:v>
                </c:pt>
                <c:pt idx="3933">
                  <c:v>44477</c:v>
                </c:pt>
                <c:pt idx="3934">
                  <c:v>44478</c:v>
                </c:pt>
                <c:pt idx="3935">
                  <c:v>44479</c:v>
                </c:pt>
                <c:pt idx="3936">
                  <c:v>44480</c:v>
                </c:pt>
                <c:pt idx="3937">
                  <c:v>44481</c:v>
                </c:pt>
                <c:pt idx="3938">
                  <c:v>44482</c:v>
                </c:pt>
                <c:pt idx="3939">
                  <c:v>44483</c:v>
                </c:pt>
                <c:pt idx="3940">
                  <c:v>44484</c:v>
                </c:pt>
                <c:pt idx="3941">
                  <c:v>44485</c:v>
                </c:pt>
                <c:pt idx="3942">
                  <c:v>44486</c:v>
                </c:pt>
                <c:pt idx="3943">
                  <c:v>44487</c:v>
                </c:pt>
                <c:pt idx="3944">
                  <c:v>44488</c:v>
                </c:pt>
                <c:pt idx="3945">
                  <c:v>44489</c:v>
                </c:pt>
                <c:pt idx="3946">
                  <c:v>44490</c:v>
                </c:pt>
                <c:pt idx="3947">
                  <c:v>44491</c:v>
                </c:pt>
                <c:pt idx="3948">
                  <c:v>44492</c:v>
                </c:pt>
                <c:pt idx="3949">
                  <c:v>44493</c:v>
                </c:pt>
                <c:pt idx="3950">
                  <c:v>44494</c:v>
                </c:pt>
                <c:pt idx="3951">
                  <c:v>44495</c:v>
                </c:pt>
                <c:pt idx="3952">
                  <c:v>44496</c:v>
                </c:pt>
                <c:pt idx="3953">
                  <c:v>44497</c:v>
                </c:pt>
                <c:pt idx="3954">
                  <c:v>44498</c:v>
                </c:pt>
                <c:pt idx="3955">
                  <c:v>44499</c:v>
                </c:pt>
                <c:pt idx="3956">
                  <c:v>44500</c:v>
                </c:pt>
                <c:pt idx="3957">
                  <c:v>44501</c:v>
                </c:pt>
                <c:pt idx="3958">
                  <c:v>44502</c:v>
                </c:pt>
                <c:pt idx="3959">
                  <c:v>44503</c:v>
                </c:pt>
                <c:pt idx="3960">
                  <c:v>44504</c:v>
                </c:pt>
                <c:pt idx="3961">
                  <c:v>44505</c:v>
                </c:pt>
                <c:pt idx="3962">
                  <c:v>44506</c:v>
                </c:pt>
                <c:pt idx="3963">
                  <c:v>44507</c:v>
                </c:pt>
                <c:pt idx="3964">
                  <c:v>44508</c:v>
                </c:pt>
                <c:pt idx="3965">
                  <c:v>44509</c:v>
                </c:pt>
                <c:pt idx="3966">
                  <c:v>44510</c:v>
                </c:pt>
                <c:pt idx="3967">
                  <c:v>44511</c:v>
                </c:pt>
                <c:pt idx="3968">
                  <c:v>44512</c:v>
                </c:pt>
                <c:pt idx="3969">
                  <c:v>44513</c:v>
                </c:pt>
                <c:pt idx="3970">
                  <c:v>44514</c:v>
                </c:pt>
                <c:pt idx="3971">
                  <c:v>44515</c:v>
                </c:pt>
                <c:pt idx="3972">
                  <c:v>44516</c:v>
                </c:pt>
                <c:pt idx="3973">
                  <c:v>44517</c:v>
                </c:pt>
                <c:pt idx="3974">
                  <c:v>44518</c:v>
                </c:pt>
                <c:pt idx="3975">
                  <c:v>44519</c:v>
                </c:pt>
                <c:pt idx="3976">
                  <c:v>44520</c:v>
                </c:pt>
                <c:pt idx="3977">
                  <c:v>44521</c:v>
                </c:pt>
                <c:pt idx="3978">
                  <c:v>44522</c:v>
                </c:pt>
                <c:pt idx="3979">
                  <c:v>44523</c:v>
                </c:pt>
                <c:pt idx="3980">
                  <c:v>44524</c:v>
                </c:pt>
                <c:pt idx="3981">
                  <c:v>44525</c:v>
                </c:pt>
                <c:pt idx="3982">
                  <c:v>44526</c:v>
                </c:pt>
                <c:pt idx="3983">
                  <c:v>44527</c:v>
                </c:pt>
                <c:pt idx="3984">
                  <c:v>44528</c:v>
                </c:pt>
                <c:pt idx="3985">
                  <c:v>44529</c:v>
                </c:pt>
                <c:pt idx="3986">
                  <c:v>44530</c:v>
                </c:pt>
                <c:pt idx="3987">
                  <c:v>44531</c:v>
                </c:pt>
                <c:pt idx="3988">
                  <c:v>44532</c:v>
                </c:pt>
                <c:pt idx="3989">
                  <c:v>44533</c:v>
                </c:pt>
                <c:pt idx="3990">
                  <c:v>44534</c:v>
                </c:pt>
                <c:pt idx="3991">
                  <c:v>44535</c:v>
                </c:pt>
                <c:pt idx="3992">
                  <c:v>44536</c:v>
                </c:pt>
                <c:pt idx="3993">
                  <c:v>44537</c:v>
                </c:pt>
                <c:pt idx="3994">
                  <c:v>44538</c:v>
                </c:pt>
                <c:pt idx="3995">
                  <c:v>44539</c:v>
                </c:pt>
                <c:pt idx="3996">
                  <c:v>44540</c:v>
                </c:pt>
                <c:pt idx="3997">
                  <c:v>44541</c:v>
                </c:pt>
                <c:pt idx="3998">
                  <c:v>44542</c:v>
                </c:pt>
                <c:pt idx="3999">
                  <c:v>44543</c:v>
                </c:pt>
                <c:pt idx="4000">
                  <c:v>44544</c:v>
                </c:pt>
                <c:pt idx="4001">
                  <c:v>44545</c:v>
                </c:pt>
                <c:pt idx="4002">
                  <c:v>44546</c:v>
                </c:pt>
                <c:pt idx="4003">
                  <c:v>44547</c:v>
                </c:pt>
                <c:pt idx="4004">
                  <c:v>44548</c:v>
                </c:pt>
                <c:pt idx="4005">
                  <c:v>44549</c:v>
                </c:pt>
                <c:pt idx="4006">
                  <c:v>44550</c:v>
                </c:pt>
                <c:pt idx="4007">
                  <c:v>44551</c:v>
                </c:pt>
                <c:pt idx="4008">
                  <c:v>44552</c:v>
                </c:pt>
                <c:pt idx="4009">
                  <c:v>44553</c:v>
                </c:pt>
                <c:pt idx="4010">
                  <c:v>44554</c:v>
                </c:pt>
                <c:pt idx="4011">
                  <c:v>44555</c:v>
                </c:pt>
                <c:pt idx="4012">
                  <c:v>44556</c:v>
                </c:pt>
                <c:pt idx="4013">
                  <c:v>44557</c:v>
                </c:pt>
                <c:pt idx="4014">
                  <c:v>44558</c:v>
                </c:pt>
                <c:pt idx="4015">
                  <c:v>44559</c:v>
                </c:pt>
                <c:pt idx="4016">
                  <c:v>44560</c:v>
                </c:pt>
                <c:pt idx="4017">
                  <c:v>44561</c:v>
                </c:pt>
                <c:pt idx="4018">
                  <c:v>44562</c:v>
                </c:pt>
                <c:pt idx="4019">
                  <c:v>44563</c:v>
                </c:pt>
                <c:pt idx="4020">
                  <c:v>44564</c:v>
                </c:pt>
                <c:pt idx="4021">
                  <c:v>44565</c:v>
                </c:pt>
                <c:pt idx="4022">
                  <c:v>44566</c:v>
                </c:pt>
                <c:pt idx="4023">
                  <c:v>44567</c:v>
                </c:pt>
                <c:pt idx="4024">
                  <c:v>44568</c:v>
                </c:pt>
                <c:pt idx="4025">
                  <c:v>44569</c:v>
                </c:pt>
                <c:pt idx="4026">
                  <c:v>44570</c:v>
                </c:pt>
                <c:pt idx="4027">
                  <c:v>44571</c:v>
                </c:pt>
                <c:pt idx="4028">
                  <c:v>44572</c:v>
                </c:pt>
                <c:pt idx="4029">
                  <c:v>44573</c:v>
                </c:pt>
                <c:pt idx="4030">
                  <c:v>44574</c:v>
                </c:pt>
                <c:pt idx="4031">
                  <c:v>44575</c:v>
                </c:pt>
                <c:pt idx="4032">
                  <c:v>44576</c:v>
                </c:pt>
                <c:pt idx="4033">
                  <c:v>44577</c:v>
                </c:pt>
                <c:pt idx="4034">
                  <c:v>44578</c:v>
                </c:pt>
                <c:pt idx="4035">
                  <c:v>44579</c:v>
                </c:pt>
                <c:pt idx="4036">
                  <c:v>44580</c:v>
                </c:pt>
                <c:pt idx="4037">
                  <c:v>44581</c:v>
                </c:pt>
                <c:pt idx="4038">
                  <c:v>44582</c:v>
                </c:pt>
                <c:pt idx="4039">
                  <c:v>44583</c:v>
                </c:pt>
                <c:pt idx="4040">
                  <c:v>44584</c:v>
                </c:pt>
                <c:pt idx="4041">
                  <c:v>44585</c:v>
                </c:pt>
                <c:pt idx="4042">
                  <c:v>44586</c:v>
                </c:pt>
                <c:pt idx="4043">
                  <c:v>44587</c:v>
                </c:pt>
                <c:pt idx="4044">
                  <c:v>44588</c:v>
                </c:pt>
                <c:pt idx="4045">
                  <c:v>44589</c:v>
                </c:pt>
                <c:pt idx="4046">
                  <c:v>44590</c:v>
                </c:pt>
                <c:pt idx="4047">
                  <c:v>44591</c:v>
                </c:pt>
                <c:pt idx="4048">
                  <c:v>44592</c:v>
                </c:pt>
                <c:pt idx="4049">
                  <c:v>44593</c:v>
                </c:pt>
                <c:pt idx="4050">
                  <c:v>44594</c:v>
                </c:pt>
                <c:pt idx="4051">
                  <c:v>44595</c:v>
                </c:pt>
                <c:pt idx="4052">
                  <c:v>44596</c:v>
                </c:pt>
                <c:pt idx="4053">
                  <c:v>44597</c:v>
                </c:pt>
                <c:pt idx="4054">
                  <c:v>44598</c:v>
                </c:pt>
                <c:pt idx="4055">
                  <c:v>44599</c:v>
                </c:pt>
                <c:pt idx="4056">
                  <c:v>44600</c:v>
                </c:pt>
                <c:pt idx="4057">
                  <c:v>44601</c:v>
                </c:pt>
                <c:pt idx="4058">
                  <c:v>44602</c:v>
                </c:pt>
                <c:pt idx="4059">
                  <c:v>44603</c:v>
                </c:pt>
                <c:pt idx="4060">
                  <c:v>44604</c:v>
                </c:pt>
                <c:pt idx="4061">
                  <c:v>44605</c:v>
                </c:pt>
                <c:pt idx="4062">
                  <c:v>44606</c:v>
                </c:pt>
                <c:pt idx="4063">
                  <c:v>44607</c:v>
                </c:pt>
                <c:pt idx="4064">
                  <c:v>44608</c:v>
                </c:pt>
                <c:pt idx="4065">
                  <c:v>44609</c:v>
                </c:pt>
                <c:pt idx="4066">
                  <c:v>44610</c:v>
                </c:pt>
                <c:pt idx="4067">
                  <c:v>44611</c:v>
                </c:pt>
                <c:pt idx="4068">
                  <c:v>44612</c:v>
                </c:pt>
                <c:pt idx="4069">
                  <c:v>44613</c:v>
                </c:pt>
                <c:pt idx="4070">
                  <c:v>44614</c:v>
                </c:pt>
                <c:pt idx="4071">
                  <c:v>44615</c:v>
                </c:pt>
                <c:pt idx="4072">
                  <c:v>44616</c:v>
                </c:pt>
                <c:pt idx="4073">
                  <c:v>44617</c:v>
                </c:pt>
                <c:pt idx="4074">
                  <c:v>44618</c:v>
                </c:pt>
                <c:pt idx="4075">
                  <c:v>44619</c:v>
                </c:pt>
                <c:pt idx="4076">
                  <c:v>44620</c:v>
                </c:pt>
                <c:pt idx="4077">
                  <c:v>44621</c:v>
                </c:pt>
                <c:pt idx="4078">
                  <c:v>44622</c:v>
                </c:pt>
                <c:pt idx="4079">
                  <c:v>44623</c:v>
                </c:pt>
                <c:pt idx="4080">
                  <c:v>44624</c:v>
                </c:pt>
                <c:pt idx="4081">
                  <c:v>44625</c:v>
                </c:pt>
                <c:pt idx="4082">
                  <c:v>44626</c:v>
                </c:pt>
                <c:pt idx="4083">
                  <c:v>44627</c:v>
                </c:pt>
                <c:pt idx="4084">
                  <c:v>44628</c:v>
                </c:pt>
                <c:pt idx="4085">
                  <c:v>44629</c:v>
                </c:pt>
                <c:pt idx="4086">
                  <c:v>44630</c:v>
                </c:pt>
                <c:pt idx="4087">
                  <c:v>44631</c:v>
                </c:pt>
                <c:pt idx="4088">
                  <c:v>44632</c:v>
                </c:pt>
                <c:pt idx="4089">
                  <c:v>44633</c:v>
                </c:pt>
                <c:pt idx="4090">
                  <c:v>44634</c:v>
                </c:pt>
                <c:pt idx="4091">
                  <c:v>44635</c:v>
                </c:pt>
                <c:pt idx="4092">
                  <c:v>44636</c:v>
                </c:pt>
                <c:pt idx="4093">
                  <c:v>44637</c:v>
                </c:pt>
                <c:pt idx="4094">
                  <c:v>44638</c:v>
                </c:pt>
                <c:pt idx="4095">
                  <c:v>44639</c:v>
                </c:pt>
                <c:pt idx="4096">
                  <c:v>44640</c:v>
                </c:pt>
                <c:pt idx="4097">
                  <c:v>44641</c:v>
                </c:pt>
                <c:pt idx="4098">
                  <c:v>44642</c:v>
                </c:pt>
                <c:pt idx="4099">
                  <c:v>44643</c:v>
                </c:pt>
                <c:pt idx="4100">
                  <c:v>44644</c:v>
                </c:pt>
                <c:pt idx="4101">
                  <c:v>44645</c:v>
                </c:pt>
                <c:pt idx="4102">
                  <c:v>44646</c:v>
                </c:pt>
                <c:pt idx="4103">
                  <c:v>44647</c:v>
                </c:pt>
                <c:pt idx="4104">
                  <c:v>44648</c:v>
                </c:pt>
                <c:pt idx="4105">
                  <c:v>44649</c:v>
                </c:pt>
                <c:pt idx="4106">
                  <c:v>44650</c:v>
                </c:pt>
                <c:pt idx="4107">
                  <c:v>44651</c:v>
                </c:pt>
                <c:pt idx="4108">
                  <c:v>44652</c:v>
                </c:pt>
                <c:pt idx="4109">
                  <c:v>44653</c:v>
                </c:pt>
                <c:pt idx="4110">
                  <c:v>44654</c:v>
                </c:pt>
                <c:pt idx="4111">
                  <c:v>44655</c:v>
                </c:pt>
                <c:pt idx="4112">
                  <c:v>44656</c:v>
                </c:pt>
                <c:pt idx="4113">
                  <c:v>44657</c:v>
                </c:pt>
                <c:pt idx="4114">
                  <c:v>44658</c:v>
                </c:pt>
                <c:pt idx="4115">
                  <c:v>44659</c:v>
                </c:pt>
                <c:pt idx="4116">
                  <c:v>44660</c:v>
                </c:pt>
                <c:pt idx="4117">
                  <c:v>44661</c:v>
                </c:pt>
                <c:pt idx="4118">
                  <c:v>44662</c:v>
                </c:pt>
                <c:pt idx="4119">
                  <c:v>44663</c:v>
                </c:pt>
                <c:pt idx="4120">
                  <c:v>44664</c:v>
                </c:pt>
                <c:pt idx="4121">
                  <c:v>44665</c:v>
                </c:pt>
                <c:pt idx="4122">
                  <c:v>44666</c:v>
                </c:pt>
                <c:pt idx="4123">
                  <c:v>44667</c:v>
                </c:pt>
                <c:pt idx="4124">
                  <c:v>44668</c:v>
                </c:pt>
                <c:pt idx="4125">
                  <c:v>44669</c:v>
                </c:pt>
                <c:pt idx="4126">
                  <c:v>44670</c:v>
                </c:pt>
                <c:pt idx="4127">
                  <c:v>44671</c:v>
                </c:pt>
                <c:pt idx="4128">
                  <c:v>44672</c:v>
                </c:pt>
                <c:pt idx="4129">
                  <c:v>44673</c:v>
                </c:pt>
                <c:pt idx="4130">
                  <c:v>44674</c:v>
                </c:pt>
                <c:pt idx="4131">
                  <c:v>44675</c:v>
                </c:pt>
                <c:pt idx="4132">
                  <c:v>44676</c:v>
                </c:pt>
                <c:pt idx="4133">
                  <c:v>44677</c:v>
                </c:pt>
                <c:pt idx="4134">
                  <c:v>44678</c:v>
                </c:pt>
                <c:pt idx="4135">
                  <c:v>44679</c:v>
                </c:pt>
                <c:pt idx="4136">
                  <c:v>44680</c:v>
                </c:pt>
                <c:pt idx="4137">
                  <c:v>44681</c:v>
                </c:pt>
                <c:pt idx="4138">
                  <c:v>44682</c:v>
                </c:pt>
                <c:pt idx="4139">
                  <c:v>44683</c:v>
                </c:pt>
                <c:pt idx="4140">
                  <c:v>44684</c:v>
                </c:pt>
                <c:pt idx="4141">
                  <c:v>44685</c:v>
                </c:pt>
                <c:pt idx="4142">
                  <c:v>44686</c:v>
                </c:pt>
                <c:pt idx="4143">
                  <c:v>44687</c:v>
                </c:pt>
                <c:pt idx="4144">
                  <c:v>44688</c:v>
                </c:pt>
                <c:pt idx="4145">
                  <c:v>44689</c:v>
                </c:pt>
                <c:pt idx="4146">
                  <c:v>44690</c:v>
                </c:pt>
                <c:pt idx="4147">
                  <c:v>44691</c:v>
                </c:pt>
                <c:pt idx="4148">
                  <c:v>44692</c:v>
                </c:pt>
                <c:pt idx="4149">
                  <c:v>44693</c:v>
                </c:pt>
                <c:pt idx="4150">
                  <c:v>44694</c:v>
                </c:pt>
                <c:pt idx="4151">
                  <c:v>44695</c:v>
                </c:pt>
                <c:pt idx="4152">
                  <c:v>44696</c:v>
                </c:pt>
                <c:pt idx="4153">
                  <c:v>44697</c:v>
                </c:pt>
                <c:pt idx="4154">
                  <c:v>44698</c:v>
                </c:pt>
                <c:pt idx="4155">
                  <c:v>44699</c:v>
                </c:pt>
                <c:pt idx="4156">
                  <c:v>44700</c:v>
                </c:pt>
                <c:pt idx="4157">
                  <c:v>44701</c:v>
                </c:pt>
                <c:pt idx="4158">
                  <c:v>44702</c:v>
                </c:pt>
                <c:pt idx="4159">
                  <c:v>44703</c:v>
                </c:pt>
                <c:pt idx="4160">
                  <c:v>44704</c:v>
                </c:pt>
                <c:pt idx="4161">
                  <c:v>44705</c:v>
                </c:pt>
                <c:pt idx="4162">
                  <c:v>44706</c:v>
                </c:pt>
                <c:pt idx="4163">
                  <c:v>44707</c:v>
                </c:pt>
                <c:pt idx="4164">
                  <c:v>44708</c:v>
                </c:pt>
                <c:pt idx="4165">
                  <c:v>44709</c:v>
                </c:pt>
                <c:pt idx="4166">
                  <c:v>44710</c:v>
                </c:pt>
                <c:pt idx="4167">
                  <c:v>44711</c:v>
                </c:pt>
                <c:pt idx="4168">
                  <c:v>44712</c:v>
                </c:pt>
                <c:pt idx="4169">
                  <c:v>44713</c:v>
                </c:pt>
                <c:pt idx="4170">
                  <c:v>44714</c:v>
                </c:pt>
                <c:pt idx="4171">
                  <c:v>44715</c:v>
                </c:pt>
                <c:pt idx="4172">
                  <c:v>44716</c:v>
                </c:pt>
                <c:pt idx="4173">
                  <c:v>44717</c:v>
                </c:pt>
                <c:pt idx="4174">
                  <c:v>44718</c:v>
                </c:pt>
                <c:pt idx="4175">
                  <c:v>44719</c:v>
                </c:pt>
                <c:pt idx="4176">
                  <c:v>44720</c:v>
                </c:pt>
                <c:pt idx="4177">
                  <c:v>44721</c:v>
                </c:pt>
                <c:pt idx="4178">
                  <c:v>44722</c:v>
                </c:pt>
                <c:pt idx="4179">
                  <c:v>44723</c:v>
                </c:pt>
                <c:pt idx="4180">
                  <c:v>44724</c:v>
                </c:pt>
                <c:pt idx="4181">
                  <c:v>44725</c:v>
                </c:pt>
                <c:pt idx="4182">
                  <c:v>44726</c:v>
                </c:pt>
                <c:pt idx="4183">
                  <c:v>44727</c:v>
                </c:pt>
                <c:pt idx="4184">
                  <c:v>44728</c:v>
                </c:pt>
                <c:pt idx="4185">
                  <c:v>44729</c:v>
                </c:pt>
                <c:pt idx="4186">
                  <c:v>44730</c:v>
                </c:pt>
                <c:pt idx="4187">
                  <c:v>44731</c:v>
                </c:pt>
                <c:pt idx="4188">
                  <c:v>44732</c:v>
                </c:pt>
                <c:pt idx="4189">
                  <c:v>44733</c:v>
                </c:pt>
                <c:pt idx="4190">
                  <c:v>44734</c:v>
                </c:pt>
                <c:pt idx="4191">
                  <c:v>44735</c:v>
                </c:pt>
                <c:pt idx="4192">
                  <c:v>44736</c:v>
                </c:pt>
                <c:pt idx="4193">
                  <c:v>44737</c:v>
                </c:pt>
                <c:pt idx="4194">
                  <c:v>44738</c:v>
                </c:pt>
                <c:pt idx="4195">
                  <c:v>44739</c:v>
                </c:pt>
                <c:pt idx="4196">
                  <c:v>44740</c:v>
                </c:pt>
                <c:pt idx="4197">
                  <c:v>44741</c:v>
                </c:pt>
                <c:pt idx="4198">
                  <c:v>44742</c:v>
                </c:pt>
                <c:pt idx="4199">
                  <c:v>44743</c:v>
                </c:pt>
                <c:pt idx="4200">
                  <c:v>44744</c:v>
                </c:pt>
                <c:pt idx="4201">
                  <c:v>44745</c:v>
                </c:pt>
                <c:pt idx="4202">
                  <c:v>44746</c:v>
                </c:pt>
                <c:pt idx="4203">
                  <c:v>44747</c:v>
                </c:pt>
                <c:pt idx="4204">
                  <c:v>44748</c:v>
                </c:pt>
                <c:pt idx="4205">
                  <c:v>44749</c:v>
                </c:pt>
                <c:pt idx="4206">
                  <c:v>44750</c:v>
                </c:pt>
                <c:pt idx="4207">
                  <c:v>44751</c:v>
                </c:pt>
                <c:pt idx="4208">
                  <c:v>44752</c:v>
                </c:pt>
                <c:pt idx="4209">
                  <c:v>44753</c:v>
                </c:pt>
                <c:pt idx="4210">
                  <c:v>44754</c:v>
                </c:pt>
                <c:pt idx="4211">
                  <c:v>44755</c:v>
                </c:pt>
                <c:pt idx="4212">
                  <c:v>44756</c:v>
                </c:pt>
                <c:pt idx="4213">
                  <c:v>44757</c:v>
                </c:pt>
                <c:pt idx="4214">
                  <c:v>44758</c:v>
                </c:pt>
                <c:pt idx="4215">
                  <c:v>44759</c:v>
                </c:pt>
                <c:pt idx="4216">
                  <c:v>44760</c:v>
                </c:pt>
                <c:pt idx="4217">
                  <c:v>44761</c:v>
                </c:pt>
                <c:pt idx="4218">
                  <c:v>44762</c:v>
                </c:pt>
                <c:pt idx="4219">
                  <c:v>44763</c:v>
                </c:pt>
                <c:pt idx="4220">
                  <c:v>44764</c:v>
                </c:pt>
                <c:pt idx="4221">
                  <c:v>44765</c:v>
                </c:pt>
                <c:pt idx="4222">
                  <c:v>44766</c:v>
                </c:pt>
                <c:pt idx="4223">
                  <c:v>44767</c:v>
                </c:pt>
                <c:pt idx="4224">
                  <c:v>44768</c:v>
                </c:pt>
                <c:pt idx="4225">
                  <c:v>44769</c:v>
                </c:pt>
                <c:pt idx="4226">
                  <c:v>44770</c:v>
                </c:pt>
                <c:pt idx="4227">
                  <c:v>44771</c:v>
                </c:pt>
                <c:pt idx="4228">
                  <c:v>44772</c:v>
                </c:pt>
                <c:pt idx="4229">
                  <c:v>44773</c:v>
                </c:pt>
                <c:pt idx="4230">
                  <c:v>44774</c:v>
                </c:pt>
                <c:pt idx="4231">
                  <c:v>44775</c:v>
                </c:pt>
                <c:pt idx="4232">
                  <c:v>44776</c:v>
                </c:pt>
                <c:pt idx="4233">
                  <c:v>44777</c:v>
                </c:pt>
                <c:pt idx="4234">
                  <c:v>44778</c:v>
                </c:pt>
                <c:pt idx="4235">
                  <c:v>44779</c:v>
                </c:pt>
                <c:pt idx="4236">
                  <c:v>44780</c:v>
                </c:pt>
                <c:pt idx="4237">
                  <c:v>44781</c:v>
                </c:pt>
                <c:pt idx="4238">
                  <c:v>44782</c:v>
                </c:pt>
                <c:pt idx="4239">
                  <c:v>44783</c:v>
                </c:pt>
                <c:pt idx="4240">
                  <c:v>44784</c:v>
                </c:pt>
                <c:pt idx="4241">
                  <c:v>44785</c:v>
                </c:pt>
                <c:pt idx="4242">
                  <c:v>44786</c:v>
                </c:pt>
                <c:pt idx="4243">
                  <c:v>44787</c:v>
                </c:pt>
                <c:pt idx="4244">
                  <c:v>44788</c:v>
                </c:pt>
                <c:pt idx="4245">
                  <c:v>44789</c:v>
                </c:pt>
                <c:pt idx="4246">
                  <c:v>44790</c:v>
                </c:pt>
                <c:pt idx="4247">
                  <c:v>44791</c:v>
                </c:pt>
                <c:pt idx="4248">
                  <c:v>44792</c:v>
                </c:pt>
                <c:pt idx="4249">
                  <c:v>44793</c:v>
                </c:pt>
                <c:pt idx="4250">
                  <c:v>44794</c:v>
                </c:pt>
                <c:pt idx="4251">
                  <c:v>44795</c:v>
                </c:pt>
                <c:pt idx="4252">
                  <c:v>44796</c:v>
                </c:pt>
                <c:pt idx="4253">
                  <c:v>44797</c:v>
                </c:pt>
                <c:pt idx="4254">
                  <c:v>44798</c:v>
                </c:pt>
                <c:pt idx="4255">
                  <c:v>44799</c:v>
                </c:pt>
                <c:pt idx="4256">
                  <c:v>44800</c:v>
                </c:pt>
                <c:pt idx="4257">
                  <c:v>44801</c:v>
                </c:pt>
                <c:pt idx="4258">
                  <c:v>44802</c:v>
                </c:pt>
                <c:pt idx="4259">
                  <c:v>44803</c:v>
                </c:pt>
                <c:pt idx="4260">
                  <c:v>44804</c:v>
                </c:pt>
                <c:pt idx="4261">
                  <c:v>44805</c:v>
                </c:pt>
                <c:pt idx="4262">
                  <c:v>44806</c:v>
                </c:pt>
                <c:pt idx="4263">
                  <c:v>44807</c:v>
                </c:pt>
                <c:pt idx="4264">
                  <c:v>44808</c:v>
                </c:pt>
                <c:pt idx="4265">
                  <c:v>44809</c:v>
                </c:pt>
                <c:pt idx="4266">
                  <c:v>44810</c:v>
                </c:pt>
                <c:pt idx="4267">
                  <c:v>44811</c:v>
                </c:pt>
                <c:pt idx="4268">
                  <c:v>44812</c:v>
                </c:pt>
                <c:pt idx="4269">
                  <c:v>44813</c:v>
                </c:pt>
                <c:pt idx="4270">
                  <c:v>44814</c:v>
                </c:pt>
                <c:pt idx="4271">
                  <c:v>44815</c:v>
                </c:pt>
                <c:pt idx="4272">
                  <c:v>44816</c:v>
                </c:pt>
                <c:pt idx="4273">
                  <c:v>44817</c:v>
                </c:pt>
                <c:pt idx="4274">
                  <c:v>44818</c:v>
                </c:pt>
                <c:pt idx="4275">
                  <c:v>44819</c:v>
                </c:pt>
                <c:pt idx="4276">
                  <c:v>44820</c:v>
                </c:pt>
                <c:pt idx="4277">
                  <c:v>44821</c:v>
                </c:pt>
                <c:pt idx="4278">
                  <c:v>44822</c:v>
                </c:pt>
                <c:pt idx="4279">
                  <c:v>44823</c:v>
                </c:pt>
                <c:pt idx="4280">
                  <c:v>44824</c:v>
                </c:pt>
                <c:pt idx="4281">
                  <c:v>44825</c:v>
                </c:pt>
                <c:pt idx="4282">
                  <c:v>44826</c:v>
                </c:pt>
                <c:pt idx="4283">
                  <c:v>44827</c:v>
                </c:pt>
                <c:pt idx="4284">
                  <c:v>44828</c:v>
                </c:pt>
                <c:pt idx="4285">
                  <c:v>44829</c:v>
                </c:pt>
                <c:pt idx="4286">
                  <c:v>44830</c:v>
                </c:pt>
                <c:pt idx="4287">
                  <c:v>44831</c:v>
                </c:pt>
                <c:pt idx="4288">
                  <c:v>44832</c:v>
                </c:pt>
                <c:pt idx="4289">
                  <c:v>44833</c:v>
                </c:pt>
                <c:pt idx="4290">
                  <c:v>44834</c:v>
                </c:pt>
                <c:pt idx="4291">
                  <c:v>44835</c:v>
                </c:pt>
                <c:pt idx="4292">
                  <c:v>44836</c:v>
                </c:pt>
                <c:pt idx="4293">
                  <c:v>44837</c:v>
                </c:pt>
                <c:pt idx="4294">
                  <c:v>44838</c:v>
                </c:pt>
                <c:pt idx="4295">
                  <c:v>44839</c:v>
                </c:pt>
                <c:pt idx="4296">
                  <c:v>44840</c:v>
                </c:pt>
                <c:pt idx="4297">
                  <c:v>44841</c:v>
                </c:pt>
                <c:pt idx="4298">
                  <c:v>44842</c:v>
                </c:pt>
                <c:pt idx="4299">
                  <c:v>44843</c:v>
                </c:pt>
                <c:pt idx="4300">
                  <c:v>44844</c:v>
                </c:pt>
                <c:pt idx="4301">
                  <c:v>44845</c:v>
                </c:pt>
                <c:pt idx="4302">
                  <c:v>44846</c:v>
                </c:pt>
                <c:pt idx="4303">
                  <c:v>44847</c:v>
                </c:pt>
                <c:pt idx="4304">
                  <c:v>44848</c:v>
                </c:pt>
                <c:pt idx="4305">
                  <c:v>44849</c:v>
                </c:pt>
                <c:pt idx="4306">
                  <c:v>44850</c:v>
                </c:pt>
                <c:pt idx="4307">
                  <c:v>44851</c:v>
                </c:pt>
                <c:pt idx="4308">
                  <c:v>44852</c:v>
                </c:pt>
                <c:pt idx="4309">
                  <c:v>44853</c:v>
                </c:pt>
                <c:pt idx="4310">
                  <c:v>44854</c:v>
                </c:pt>
                <c:pt idx="4311">
                  <c:v>44855</c:v>
                </c:pt>
                <c:pt idx="4312">
                  <c:v>44856</c:v>
                </c:pt>
                <c:pt idx="4313">
                  <c:v>44857</c:v>
                </c:pt>
                <c:pt idx="4314">
                  <c:v>44858</c:v>
                </c:pt>
                <c:pt idx="4315">
                  <c:v>44859</c:v>
                </c:pt>
                <c:pt idx="4316">
                  <c:v>44860</c:v>
                </c:pt>
                <c:pt idx="4317">
                  <c:v>44861</c:v>
                </c:pt>
                <c:pt idx="4318">
                  <c:v>44862</c:v>
                </c:pt>
                <c:pt idx="4319">
                  <c:v>44863</c:v>
                </c:pt>
                <c:pt idx="4320">
                  <c:v>44864</c:v>
                </c:pt>
                <c:pt idx="4321">
                  <c:v>44865</c:v>
                </c:pt>
                <c:pt idx="4322">
                  <c:v>44866</c:v>
                </c:pt>
                <c:pt idx="4323">
                  <c:v>44867</c:v>
                </c:pt>
                <c:pt idx="4324">
                  <c:v>44868</c:v>
                </c:pt>
                <c:pt idx="4325">
                  <c:v>44869</c:v>
                </c:pt>
                <c:pt idx="4326">
                  <c:v>44870</c:v>
                </c:pt>
                <c:pt idx="4327">
                  <c:v>44871</c:v>
                </c:pt>
                <c:pt idx="4328">
                  <c:v>44872</c:v>
                </c:pt>
                <c:pt idx="4329">
                  <c:v>44873</c:v>
                </c:pt>
                <c:pt idx="4330">
                  <c:v>44874</c:v>
                </c:pt>
                <c:pt idx="4331">
                  <c:v>44875</c:v>
                </c:pt>
                <c:pt idx="4332">
                  <c:v>44876</c:v>
                </c:pt>
                <c:pt idx="4333">
                  <c:v>44877</c:v>
                </c:pt>
                <c:pt idx="4334">
                  <c:v>44878</c:v>
                </c:pt>
                <c:pt idx="4335">
                  <c:v>44879</c:v>
                </c:pt>
                <c:pt idx="4336">
                  <c:v>44880</c:v>
                </c:pt>
                <c:pt idx="4337">
                  <c:v>44881</c:v>
                </c:pt>
                <c:pt idx="4338">
                  <c:v>44882</c:v>
                </c:pt>
                <c:pt idx="4339">
                  <c:v>44883</c:v>
                </c:pt>
                <c:pt idx="4340">
                  <c:v>44884</c:v>
                </c:pt>
                <c:pt idx="4341">
                  <c:v>44885</c:v>
                </c:pt>
                <c:pt idx="4342">
                  <c:v>44886</c:v>
                </c:pt>
                <c:pt idx="4343">
                  <c:v>44887</c:v>
                </c:pt>
                <c:pt idx="4344">
                  <c:v>44888</c:v>
                </c:pt>
                <c:pt idx="4345">
                  <c:v>44889</c:v>
                </c:pt>
                <c:pt idx="4346">
                  <c:v>44890</c:v>
                </c:pt>
                <c:pt idx="4347">
                  <c:v>44891</c:v>
                </c:pt>
                <c:pt idx="4348">
                  <c:v>44892</c:v>
                </c:pt>
                <c:pt idx="4349">
                  <c:v>44893</c:v>
                </c:pt>
                <c:pt idx="4350">
                  <c:v>44894</c:v>
                </c:pt>
                <c:pt idx="4351">
                  <c:v>44895</c:v>
                </c:pt>
                <c:pt idx="4352">
                  <c:v>44896</c:v>
                </c:pt>
                <c:pt idx="4353">
                  <c:v>44897</c:v>
                </c:pt>
                <c:pt idx="4354">
                  <c:v>44898</c:v>
                </c:pt>
                <c:pt idx="4355">
                  <c:v>44899</c:v>
                </c:pt>
                <c:pt idx="4356">
                  <c:v>44900</c:v>
                </c:pt>
                <c:pt idx="4357">
                  <c:v>44901</c:v>
                </c:pt>
                <c:pt idx="4358">
                  <c:v>44902</c:v>
                </c:pt>
                <c:pt idx="4359">
                  <c:v>44903</c:v>
                </c:pt>
                <c:pt idx="4360">
                  <c:v>44904</c:v>
                </c:pt>
                <c:pt idx="4361">
                  <c:v>44905</c:v>
                </c:pt>
                <c:pt idx="4362">
                  <c:v>44906</c:v>
                </c:pt>
                <c:pt idx="4363">
                  <c:v>44907</c:v>
                </c:pt>
                <c:pt idx="4364">
                  <c:v>44908</c:v>
                </c:pt>
                <c:pt idx="4365">
                  <c:v>44909</c:v>
                </c:pt>
                <c:pt idx="4366">
                  <c:v>44910</c:v>
                </c:pt>
                <c:pt idx="4367">
                  <c:v>44911</c:v>
                </c:pt>
                <c:pt idx="4368">
                  <c:v>44912</c:v>
                </c:pt>
                <c:pt idx="4369">
                  <c:v>44913</c:v>
                </c:pt>
                <c:pt idx="4370">
                  <c:v>44914</c:v>
                </c:pt>
                <c:pt idx="4371">
                  <c:v>44915</c:v>
                </c:pt>
                <c:pt idx="4372">
                  <c:v>44916</c:v>
                </c:pt>
                <c:pt idx="4373">
                  <c:v>44917</c:v>
                </c:pt>
                <c:pt idx="4374">
                  <c:v>44918</c:v>
                </c:pt>
                <c:pt idx="4375">
                  <c:v>44919</c:v>
                </c:pt>
                <c:pt idx="4376">
                  <c:v>44920</c:v>
                </c:pt>
                <c:pt idx="4377">
                  <c:v>44921</c:v>
                </c:pt>
                <c:pt idx="4378">
                  <c:v>44922</c:v>
                </c:pt>
                <c:pt idx="4379">
                  <c:v>44923</c:v>
                </c:pt>
                <c:pt idx="4380">
                  <c:v>44924</c:v>
                </c:pt>
                <c:pt idx="4381">
                  <c:v>44925</c:v>
                </c:pt>
                <c:pt idx="4382">
                  <c:v>44926</c:v>
                </c:pt>
                <c:pt idx="4383">
                  <c:v>44927</c:v>
                </c:pt>
                <c:pt idx="4384">
                  <c:v>44928</c:v>
                </c:pt>
                <c:pt idx="4385">
                  <c:v>44929</c:v>
                </c:pt>
                <c:pt idx="4386">
                  <c:v>44930</c:v>
                </c:pt>
                <c:pt idx="4387">
                  <c:v>44931</c:v>
                </c:pt>
                <c:pt idx="4388">
                  <c:v>44932</c:v>
                </c:pt>
                <c:pt idx="4389">
                  <c:v>44933</c:v>
                </c:pt>
                <c:pt idx="4390">
                  <c:v>44934</c:v>
                </c:pt>
                <c:pt idx="4391">
                  <c:v>44935</c:v>
                </c:pt>
                <c:pt idx="4392">
                  <c:v>44936</c:v>
                </c:pt>
                <c:pt idx="4393">
                  <c:v>44937</c:v>
                </c:pt>
                <c:pt idx="4394">
                  <c:v>44938</c:v>
                </c:pt>
                <c:pt idx="4395">
                  <c:v>44939</c:v>
                </c:pt>
                <c:pt idx="4396">
                  <c:v>44940</c:v>
                </c:pt>
                <c:pt idx="4397">
                  <c:v>44941</c:v>
                </c:pt>
                <c:pt idx="4398">
                  <c:v>44942</c:v>
                </c:pt>
                <c:pt idx="4399">
                  <c:v>44943</c:v>
                </c:pt>
                <c:pt idx="4400">
                  <c:v>44944</c:v>
                </c:pt>
                <c:pt idx="4401">
                  <c:v>44945</c:v>
                </c:pt>
                <c:pt idx="4402">
                  <c:v>44946</c:v>
                </c:pt>
                <c:pt idx="4403">
                  <c:v>44947</c:v>
                </c:pt>
                <c:pt idx="4404">
                  <c:v>44948</c:v>
                </c:pt>
                <c:pt idx="4405">
                  <c:v>44949</c:v>
                </c:pt>
                <c:pt idx="4406">
                  <c:v>44950</c:v>
                </c:pt>
                <c:pt idx="4407">
                  <c:v>44951</c:v>
                </c:pt>
                <c:pt idx="4408">
                  <c:v>44952</c:v>
                </c:pt>
                <c:pt idx="4409">
                  <c:v>44953</c:v>
                </c:pt>
                <c:pt idx="4410">
                  <c:v>44954</c:v>
                </c:pt>
                <c:pt idx="4411">
                  <c:v>44955</c:v>
                </c:pt>
                <c:pt idx="4412">
                  <c:v>44956</c:v>
                </c:pt>
                <c:pt idx="4413">
                  <c:v>44957</c:v>
                </c:pt>
                <c:pt idx="4414">
                  <c:v>44958</c:v>
                </c:pt>
                <c:pt idx="4415">
                  <c:v>44959</c:v>
                </c:pt>
                <c:pt idx="4416">
                  <c:v>44960</c:v>
                </c:pt>
                <c:pt idx="4417">
                  <c:v>44961</c:v>
                </c:pt>
                <c:pt idx="4418">
                  <c:v>44962</c:v>
                </c:pt>
                <c:pt idx="4419">
                  <c:v>44963</c:v>
                </c:pt>
                <c:pt idx="4420">
                  <c:v>44964</c:v>
                </c:pt>
                <c:pt idx="4421">
                  <c:v>44965</c:v>
                </c:pt>
                <c:pt idx="4422">
                  <c:v>44966</c:v>
                </c:pt>
                <c:pt idx="4423">
                  <c:v>44967</c:v>
                </c:pt>
                <c:pt idx="4424">
                  <c:v>44968</c:v>
                </c:pt>
                <c:pt idx="4425">
                  <c:v>44969</c:v>
                </c:pt>
                <c:pt idx="4426">
                  <c:v>44970</c:v>
                </c:pt>
                <c:pt idx="4427">
                  <c:v>44971</c:v>
                </c:pt>
                <c:pt idx="4428">
                  <c:v>44972</c:v>
                </c:pt>
                <c:pt idx="4429">
                  <c:v>44973</c:v>
                </c:pt>
                <c:pt idx="4430">
                  <c:v>44974</c:v>
                </c:pt>
                <c:pt idx="4431">
                  <c:v>44975</c:v>
                </c:pt>
                <c:pt idx="4432">
                  <c:v>44976</c:v>
                </c:pt>
                <c:pt idx="4433">
                  <c:v>44977</c:v>
                </c:pt>
                <c:pt idx="4434">
                  <c:v>44978</c:v>
                </c:pt>
                <c:pt idx="4435">
                  <c:v>44979</c:v>
                </c:pt>
                <c:pt idx="4436">
                  <c:v>44980</c:v>
                </c:pt>
                <c:pt idx="4437">
                  <c:v>44981</c:v>
                </c:pt>
                <c:pt idx="4438">
                  <c:v>44982</c:v>
                </c:pt>
                <c:pt idx="4439">
                  <c:v>44983</c:v>
                </c:pt>
                <c:pt idx="4440">
                  <c:v>44984</c:v>
                </c:pt>
                <c:pt idx="4441">
                  <c:v>44985</c:v>
                </c:pt>
                <c:pt idx="4442">
                  <c:v>44986</c:v>
                </c:pt>
                <c:pt idx="4443">
                  <c:v>44987</c:v>
                </c:pt>
                <c:pt idx="4444">
                  <c:v>44988</c:v>
                </c:pt>
                <c:pt idx="4445">
                  <c:v>44989</c:v>
                </c:pt>
                <c:pt idx="4446">
                  <c:v>44990</c:v>
                </c:pt>
                <c:pt idx="4447">
                  <c:v>44991</c:v>
                </c:pt>
                <c:pt idx="4448">
                  <c:v>44992</c:v>
                </c:pt>
                <c:pt idx="4449">
                  <c:v>44993</c:v>
                </c:pt>
                <c:pt idx="4450">
                  <c:v>44994</c:v>
                </c:pt>
                <c:pt idx="4451">
                  <c:v>44995</c:v>
                </c:pt>
                <c:pt idx="4452">
                  <c:v>44996</c:v>
                </c:pt>
                <c:pt idx="4453">
                  <c:v>44997</c:v>
                </c:pt>
                <c:pt idx="4454">
                  <c:v>44998</c:v>
                </c:pt>
                <c:pt idx="4455">
                  <c:v>44999</c:v>
                </c:pt>
                <c:pt idx="4456">
                  <c:v>45000</c:v>
                </c:pt>
                <c:pt idx="4457">
                  <c:v>45001</c:v>
                </c:pt>
                <c:pt idx="4458">
                  <c:v>45002</c:v>
                </c:pt>
                <c:pt idx="4459">
                  <c:v>45003</c:v>
                </c:pt>
                <c:pt idx="4460">
                  <c:v>45004</c:v>
                </c:pt>
                <c:pt idx="4461">
                  <c:v>45005</c:v>
                </c:pt>
                <c:pt idx="4462">
                  <c:v>45006</c:v>
                </c:pt>
                <c:pt idx="4463">
                  <c:v>45007</c:v>
                </c:pt>
                <c:pt idx="4464">
                  <c:v>45008</c:v>
                </c:pt>
                <c:pt idx="4465">
                  <c:v>45009</c:v>
                </c:pt>
                <c:pt idx="4466">
                  <c:v>45010</c:v>
                </c:pt>
                <c:pt idx="4467">
                  <c:v>45011</c:v>
                </c:pt>
                <c:pt idx="4468">
                  <c:v>45012</c:v>
                </c:pt>
                <c:pt idx="4469">
                  <c:v>45013</c:v>
                </c:pt>
                <c:pt idx="4470">
                  <c:v>45014</c:v>
                </c:pt>
                <c:pt idx="4471">
                  <c:v>45015</c:v>
                </c:pt>
                <c:pt idx="4472">
                  <c:v>45016</c:v>
                </c:pt>
                <c:pt idx="4473">
                  <c:v>45017</c:v>
                </c:pt>
                <c:pt idx="4474">
                  <c:v>45018</c:v>
                </c:pt>
                <c:pt idx="4475">
                  <c:v>45019</c:v>
                </c:pt>
                <c:pt idx="4476">
                  <c:v>45020</c:v>
                </c:pt>
                <c:pt idx="4477">
                  <c:v>45021</c:v>
                </c:pt>
                <c:pt idx="4478">
                  <c:v>45022</c:v>
                </c:pt>
                <c:pt idx="4479">
                  <c:v>45023</c:v>
                </c:pt>
                <c:pt idx="4480">
                  <c:v>45024</c:v>
                </c:pt>
                <c:pt idx="4481">
                  <c:v>45025</c:v>
                </c:pt>
                <c:pt idx="4482">
                  <c:v>45026</c:v>
                </c:pt>
                <c:pt idx="4483">
                  <c:v>45027</c:v>
                </c:pt>
                <c:pt idx="4484">
                  <c:v>45028</c:v>
                </c:pt>
                <c:pt idx="4485">
                  <c:v>45029</c:v>
                </c:pt>
                <c:pt idx="4486">
                  <c:v>45030</c:v>
                </c:pt>
                <c:pt idx="4487">
                  <c:v>45031</c:v>
                </c:pt>
                <c:pt idx="4488">
                  <c:v>45032</c:v>
                </c:pt>
                <c:pt idx="4489">
                  <c:v>45033</c:v>
                </c:pt>
                <c:pt idx="4490">
                  <c:v>45034</c:v>
                </c:pt>
                <c:pt idx="4491">
                  <c:v>45035</c:v>
                </c:pt>
                <c:pt idx="4492">
                  <c:v>45036</c:v>
                </c:pt>
                <c:pt idx="4493">
                  <c:v>45037</c:v>
                </c:pt>
                <c:pt idx="4494">
                  <c:v>45038</c:v>
                </c:pt>
                <c:pt idx="4495">
                  <c:v>45039</c:v>
                </c:pt>
                <c:pt idx="4496">
                  <c:v>45040</c:v>
                </c:pt>
                <c:pt idx="4497">
                  <c:v>45041</c:v>
                </c:pt>
                <c:pt idx="4498">
                  <c:v>45042</c:v>
                </c:pt>
                <c:pt idx="4499">
                  <c:v>45043</c:v>
                </c:pt>
                <c:pt idx="4500">
                  <c:v>45044</c:v>
                </c:pt>
                <c:pt idx="4501">
                  <c:v>45045</c:v>
                </c:pt>
                <c:pt idx="4502">
                  <c:v>45046</c:v>
                </c:pt>
                <c:pt idx="4503">
                  <c:v>45047</c:v>
                </c:pt>
                <c:pt idx="4504">
                  <c:v>45048</c:v>
                </c:pt>
                <c:pt idx="4505">
                  <c:v>45049</c:v>
                </c:pt>
                <c:pt idx="4506">
                  <c:v>45050</c:v>
                </c:pt>
                <c:pt idx="4507">
                  <c:v>45051</c:v>
                </c:pt>
                <c:pt idx="4508">
                  <c:v>45052</c:v>
                </c:pt>
                <c:pt idx="4509">
                  <c:v>45053</c:v>
                </c:pt>
                <c:pt idx="4510">
                  <c:v>45054</c:v>
                </c:pt>
                <c:pt idx="4511">
                  <c:v>45055</c:v>
                </c:pt>
                <c:pt idx="4512">
                  <c:v>45056</c:v>
                </c:pt>
                <c:pt idx="4513">
                  <c:v>45057</c:v>
                </c:pt>
                <c:pt idx="4514">
                  <c:v>45058</c:v>
                </c:pt>
                <c:pt idx="4515">
                  <c:v>45059</c:v>
                </c:pt>
                <c:pt idx="4516">
                  <c:v>45060</c:v>
                </c:pt>
                <c:pt idx="4517">
                  <c:v>45061</c:v>
                </c:pt>
                <c:pt idx="4518">
                  <c:v>45062</c:v>
                </c:pt>
                <c:pt idx="4519">
                  <c:v>45063</c:v>
                </c:pt>
                <c:pt idx="4520">
                  <c:v>45064</c:v>
                </c:pt>
                <c:pt idx="4521">
                  <c:v>45065</c:v>
                </c:pt>
                <c:pt idx="4522">
                  <c:v>45066</c:v>
                </c:pt>
                <c:pt idx="4523">
                  <c:v>45067</c:v>
                </c:pt>
                <c:pt idx="4524">
                  <c:v>45068</c:v>
                </c:pt>
                <c:pt idx="4525">
                  <c:v>45069</c:v>
                </c:pt>
                <c:pt idx="4526">
                  <c:v>45070</c:v>
                </c:pt>
                <c:pt idx="4527">
                  <c:v>45071</c:v>
                </c:pt>
                <c:pt idx="4528">
                  <c:v>45072</c:v>
                </c:pt>
                <c:pt idx="4529">
                  <c:v>45073</c:v>
                </c:pt>
                <c:pt idx="4530">
                  <c:v>45074</c:v>
                </c:pt>
                <c:pt idx="4531">
                  <c:v>45075</c:v>
                </c:pt>
                <c:pt idx="4532">
                  <c:v>45076</c:v>
                </c:pt>
                <c:pt idx="4533">
                  <c:v>45077</c:v>
                </c:pt>
                <c:pt idx="4534">
                  <c:v>45078</c:v>
                </c:pt>
                <c:pt idx="4535">
                  <c:v>45079</c:v>
                </c:pt>
                <c:pt idx="4536">
                  <c:v>45080</c:v>
                </c:pt>
                <c:pt idx="4537">
                  <c:v>45081</c:v>
                </c:pt>
                <c:pt idx="4538">
                  <c:v>45082</c:v>
                </c:pt>
                <c:pt idx="4539">
                  <c:v>45083</c:v>
                </c:pt>
                <c:pt idx="4540">
                  <c:v>45084</c:v>
                </c:pt>
                <c:pt idx="4541">
                  <c:v>45085</c:v>
                </c:pt>
                <c:pt idx="4542">
                  <c:v>45086</c:v>
                </c:pt>
                <c:pt idx="4543">
                  <c:v>45087</c:v>
                </c:pt>
                <c:pt idx="4544">
                  <c:v>45088</c:v>
                </c:pt>
                <c:pt idx="4545">
                  <c:v>45089</c:v>
                </c:pt>
                <c:pt idx="4546">
                  <c:v>45090</c:v>
                </c:pt>
                <c:pt idx="4547">
                  <c:v>45091</c:v>
                </c:pt>
                <c:pt idx="4548">
                  <c:v>45092</c:v>
                </c:pt>
                <c:pt idx="4549">
                  <c:v>45093</c:v>
                </c:pt>
                <c:pt idx="4550">
                  <c:v>45094</c:v>
                </c:pt>
                <c:pt idx="4551">
                  <c:v>45095</c:v>
                </c:pt>
                <c:pt idx="4552">
                  <c:v>45096</c:v>
                </c:pt>
                <c:pt idx="4553">
                  <c:v>45097</c:v>
                </c:pt>
                <c:pt idx="4554">
                  <c:v>45098</c:v>
                </c:pt>
                <c:pt idx="4555">
                  <c:v>45099</c:v>
                </c:pt>
                <c:pt idx="4556">
                  <c:v>45100</c:v>
                </c:pt>
                <c:pt idx="4557">
                  <c:v>45101</c:v>
                </c:pt>
                <c:pt idx="4558">
                  <c:v>45102</c:v>
                </c:pt>
                <c:pt idx="4559">
                  <c:v>45103</c:v>
                </c:pt>
                <c:pt idx="4560">
                  <c:v>45104</c:v>
                </c:pt>
                <c:pt idx="4561">
                  <c:v>45105</c:v>
                </c:pt>
                <c:pt idx="4562">
                  <c:v>45106</c:v>
                </c:pt>
                <c:pt idx="4563">
                  <c:v>45107</c:v>
                </c:pt>
                <c:pt idx="4564">
                  <c:v>45108</c:v>
                </c:pt>
                <c:pt idx="4565">
                  <c:v>45109</c:v>
                </c:pt>
                <c:pt idx="4566">
                  <c:v>45110</c:v>
                </c:pt>
                <c:pt idx="4567">
                  <c:v>45111</c:v>
                </c:pt>
                <c:pt idx="4568">
                  <c:v>45112</c:v>
                </c:pt>
                <c:pt idx="4569">
                  <c:v>45113</c:v>
                </c:pt>
                <c:pt idx="4570">
                  <c:v>45114</c:v>
                </c:pt>
                <c:pt idx="4571">
                  <c:v>45115</c:v>
                </c:pt>
                <c:pt idx="4572">
                  <c:v>45116</c:v>
                </c:pt>
                <c:pt idx="4573">
                  <c:v>45117</c:v>
                </c:pt>
                <c:pt idx="4574">
                  <c:v>45118</c:v>
                </c:pt>
                <c:pt idx="4575">
                  <c:v>45119</c:v>
                </c:pt>
                <c:pt idx="4576">
                  <c:v>45120</c:v>
                </c:pt>
                <c:pt idx="4577">
                  <c:v>45121</c:v>
                </c:pt>
                <c:pt idx="4578">
                  <c:v>45122</c:v>
                </c:pt>
                <c:pt idx="4579">
                  <c:v>45123</c:v>
                </c:pt>
                <c:pt idx="4580">
                  <c:v>45124</c:v>
                </c:pt>
                <c:pt idx="4581">
                  <c:v>45125</c:v>
                </c:pt>
                <c:pt idx="4582">
                  <c:v>45126</c:v>
                </c:pt>
                <c:pt idx="4583">
                  <c:v>45127</c:v>
                </c:pt>
                <c:pt idx="4584">
                  <c:v>45128</c:v>
                </c:pt>
                <c:pt idx="4585">
                  <c:v>45129</c:v>
                </c:pt>
                <c:pt idx="4586">
                  <c:v>45130</c:v>
                </c:pt>
                <c:pt idx="4587">
                  <c:v>45131</c:v>
                </c:pt>
                <c:pt idx="4588">
                  <c:v>45132</c:v>
                </c:pt>
                <c:pt idx="4589">
                  <c:v>45133</c:v>
                </c:pt>
                <c:pt idx="4590">
                  <c:v>45134</c:v>
                </c:pt>
                <c:pt idx="4591">
                  <c:v>45135</c:v>
                </c:pt>
                <c:pt idx="4592">
                  <c:v>45136</c:v>
                </c:pt>
                <c:pt idx="4593">
                  <c:v>45137</c:v>
                </c:pt>
                <c:pt idx="4594">
                  <c:v>45138</c:v>
                </c:pt>
                <c:pt idx="4595">
                  <c:v>45139</c:v>
                </c:pt>
                <c:pt idx="4596">
                  <c:v>45140</c:v>
                </c:pt>
                <c:pt idx="4597">
                  <c:v>45141</c:v>
                </c:pt>
                <c:pt idx="4598">
                  <c:v>45142</c:v>
                </c:pt>
                <c:pt idx="4599">
                  <c:v>45143</c:v>
                </c:pt>
                <c:pt idx="4600">
                  <c:v>45144</c:v>
                </c:pt>
                <c:pt idx="4601">
                  <c:v>45145</c:v>
                </c:pt>
                <c:pt idx="4602">
                  <c:v>45146</c:v>
                </c:pt>
                <c:pt idx="4603">
                  <c:v>45147</c:v>
                </c:pt>
                <c:pt idx="4604">
                  <c:v>45148</c:v>
                </c:pt>
                <c:pt idx="4605">
                  <c:v>45149</c:v>
                </c:pt>
                <c:pt idx="4606">
                  <c:v>45150</c:v>
                </c:pt>
                <c:pt idx="4607">
                  <c:v>45151</c:v>
                </c:pt>
                <c:pt idx="4608">
                  <c:v>45152</c:v>
                </c:pt>
                <c:pt idx="4609">
                  <c:v>45153</c:v>
                </c:pt>
                <c:pt idx="4610">
                  <c:v>45154</c:v>
                </c:pt>
                <c:pt idx="4611">
                  <c:v>45155</c:v>
                </c:pt>
                <c:pt idx="4612">
                  <c:v>45156</c:v>
                </c:pt>
                <c:pt idx="4613">
                  <c:v>45157</c:v>
                </c:pt>
                <c:pt idx="4614">
                  <c:v>45158</c:v>
                </c:pt>
                <c:pt idx="4615">
                  <c:v>45159</c:v>
                </c:pt>
                <c:pt idx="4616">
                  <c:v>45160</c:v>
                </c:pt>
                <c:pt idx="4617">
                  <c:v>45161</c:v>
                </c:pt>
                <c:pt idx="4618">
                  <c:v>45162</c:v>
                </c:pt>
                <c:pt idx="4619">
                  <c:v>45163</c:v>
                </c:pt>
                <c:pt idx="4620">
                  <c:v>45164</c:v>
                </c:pt>
                <c:pt idx="4621">
                  <c:v>45165</c:v>
                </c:pt>
                <c:pt idx="4622">
                  <c:v>45166</c:v>
                </c:pt>
                <c:pt idx="4623">
                  <c:v>45167</c:v>
                </c:pt>
                <c:pt idx="4624">
                  <c:v>45168</c:v>
                </c:pt>
                <c:pt idx="4625">
                  <c:v>45169</c:v>
                </c:pt>
                <c:pt idx="4626">
                  <c:v>45170</c:v>
                </c:pt>
                <c:pt idx="4627">
                  <c:v>45171</c:v>
                </c:pt>
                <c:pt idx="4628">
                  <c:v>45172</c:v>
                </c:pt>
                <c:pt idx="4629">
                  <c:v>45173</c:v>
                </c:pt>
                <c:pt idx="4630">
                  <c:v>45174</c:v>
                </c:pt>
                <c:pt idx="4631">
                  <c:v>45175</c:v>
                </c:pt>
                <c:pt idx="4632">
                  <c:v>45176</c:v>
                </c:pt>
                <c:pt idx="4633">
                  <c:v>45177</c:v>
                </c:pt>
                <c:pt idx="4634">
                  <c:v>45178</c:v>
                </c:pt>
                <c:pt idx="4635">
                  <c:v>45179</c:v>
                </c:pt>
                <c:pt idx="4636">
                  <c:v>45180</c:v>
                </c:pt>
                <c:pt idx="4637">
                  <c:v>45181</c:v>
                </c:pt>
                <c:pt idx="4638">
                  <c:v>45182</c:v>
                </c:pt>
                <c:pt idx="4639">
                  <c:v>45183</c:v>
                </c:pt>
                <c:pt idx="4640">
                  <c:v>45184</c:v>
                </c:pt>
                <c:pt idx="4641">
                  <c:v>45185</c:v>
                </c:pt>
                <c:pt idx="4642">
                  <c:v>45186</c:v>
                </c:pt>
                <c:pt idx="4643">
                  <c:v>45187</c:v>
                </c:pt>
                <c:pt idx="4644">
                  <c:v>45188</c:v>
                </c:pt>
                <c:pt idx="4645">
                  <c:v>45189</c:v>
                </c:pt>
                <c:pt idx="4646">
                  <c:v>45190</c:v>
                </c:pt>
                <c:pt idx="4647">
                  <c:v>45191</c:v>
                </c:pt>
                <c:pt idx="4648">
                  <c:v>45192</c:v>
                </c:pt>
                <c:pt idx="4649">
                  <c:v>45193</c:v>
                </c:pt>
                <c:pt idx="4650">
                  <c:v>45194</c:v>
                </c:pt>
                <c:pt idx="4651">
                  <c:v>45195</c:v>
                </c:pt>
                <c:pt idx="4652">
                  <c:v>45196</c:v>
                </c:pt>
                <c:pt idx="4653">
                  <c:v>45197</c:v>
                </c:pt>
                <c:pt idx="4654">
                  <c:v>45198</c:v>
                </c:pt>
                <c:pt idx="4655">
                  <c:v>45199</c:v>
                </c:pt>
                <c:pt idx="4656">
                  <c:v>45200</c:v>
                </c:pt>
                <c:pt idx="4657">
                  <c:v>45201</c:v>
                </c:pt>
                <c:pt idx="4658">
                  <c:v>45202</c:v>
                </c:pt>
                <c:pt idx="4659">
                  <c:v>45203</c:v>
                </c:pt>
                <c:pt idx="4660">
                  <c:v>45204</c:v>
                </c:pt>
                <c:pt idx="4661">
                  <c:v>45205</c:v>
                </c:pt>
                <c:pt idx="4662">
                  <c:v>45206</c:v>
                </c:pt>
                <c:pt idx="4663">
                  <c:v>45207</c:v>
                </c:pt>
                <c:pt idx="4664">
                  <c:v>45208</c:v>
                </c:pt>
                <c:pt idx="4665">
                  <c:v>45209</c:v>
                </c:pt>
                <c:pt idx="4666">
                  <c:v>45210</c:v>
                </c:pt>
                <c:pt idx="4667">
                  <c:v>45211</c:v>
                </c:pt>
                <c:pt idx="4668">
                  <c:v>45212</c:v>
                </c:pt>
                <c:pt idx="4669">
                  <c:v>45213</c:v>
                </c:pt>
                <c:pt idx="4670">
                  <c:v>45214</c:v>
                </c:pt>
                <c:pt idx="4671">
                  <c:v>45215</c:v>
                </c:pt>
                <c:pt idx="4672">
                  <c:v>45216</c:v>
                </c:pt>
                <c:pt idx="4673">
                  <c:v>45217</c:v>
                </c:pt>
                <c:pt idx="4674">
                  <c:v>45218</c:v>
                </c:pt>
                <c:pt idx="4675">
                  <c:v>45219</c:v>
                </c:pt>
                <c:pt idx="4676">
                  <c:v>45220</c:v>
                </c:pt>
                <c:pt idx="4677">
                  <c:v>45221</c:v>
                </c:pt>
                <c:pt idx="4678">
                  <c:v>45222</c:v>
                </c:pt>
                <c:pt idx="4679">
                  <c:v>45223</c:v>
                </c:pt>
                <c:pt idx="4680">
                  <c:v>45224</c:v>
                </c:pt>
                <c:pt idx="4681">
                  <c:v>45225</c:v>
                </c:pt>
                <c:pt idx="4682">
                  <c:v>45226</c:v>
                </c:pt>
                <c:pt idx="4683">
                  <c:v>45227</c:v>
                </c:pt>
                <c:pt idx="4684">
                  <c:v>45228</c:v>
                </c:pt>
                <c:pt idx="4685">
                  <c:v>45229</c:v>
                </c:pt>
                <c:pt idx="4686">
                  <c:v>45230</c:v>
                </c:pt>
                <c:pt idx="4687">
                  <c:v>45231</c:v>
                </c:pt>
                <c:pt idx="4688">
                  <c:v>45232</c:v>
                </c:pt>
                <c:pt idx="4689">
                  <c:v>45233</c:v>
                </c:pt>
                <c:pt idx="4690">
                  <c:v>45234</c:v>
                </c:pt>
                <c:pt idx="4691">
                  <c:v>45235</c:v>
                </c:pt>
                <c:pt idx="4692">
                  <c:v>45236</c:v>
                </c:pt>
                <c:pt idx="4693">
                  <c:v>45237</c:v>
                </c:pt>
                <c:pt idx="4694">
                  <c:v>45238</c:v>
                </c:pt>
                <c:pt idx="4695">
                  <c:v>45239</c:v>
                </c:pt>
                <c:pt idx="4696">
                  <c:v>45240</c:v>
                </c:pt>
                <c:pt idx="4697">
                  <c:v>45241</c:v>
                </c:pt>
                <c:pt idx="4698">
                  <c:v>45242</c:v>
                </c:pt>
                <c:pt idx="4699">
                  <c:v>45243</c:v>
                </c:pt>
                <c:pt idx="4700">
                  <c:v>45244</c:v>
                </c:pt>
                <c:pt idx="4701">
                  <c:v>45245</c:v>
                </c:pt>
                <c:pt idx="4702">
                  <c:v>45246</c:v>
                </c:pt>
                <c:pt idx="4703">
                  <c:v>45247</c:v>
                </c:pt>
                <c:pt idx="4704">
                  <c:v>45248</c:v>
                </c:pt>
                <c:pt idx="4705">
                  <c:v>45249</c:v>
                </c:pt>
                <c:pt idx="4706">
                  <c:v>45250</c:v>
                </c:pt>
                <c:pt idx="4707">
                  <c:v>45251</c:v>
                </c:pt>
                <c:pt idx="4708">
                  <c:v>45252</c:v>
                </c:pt>
                <c:pt idx="4709">
                  <c:v>45253</c:v>
                </c:pt>
                <c:pt idx="4710">
                  <c:v>45254</c:v>
                </c:pt>
                <c:pt idx="4711">
                  <c:v>45255</c:v>
                </c:pt>
                <c:pt idx="4712">
                  <c:v>45256</c:v>
                </c:pt>
                <c:pt idx="4713">
                  <c:v>45257</c:v>
                </c:pt>
                <c:pt idx="4714">
                  <c:v>45258</c:v>
                </c:pt>
                <c:pt idx="4715">
                  <c:v>45259</c:v>
                </c:pt>
                <c:pt idx="4716">
                  <c:v>45260</c:v>
                </c:pt>
                <c:pt idx="4717">
                  <c:v>45261</c:v>
                </c:pt>
                <c:pt idx="4718">
                  <c:v>45262</c:v>
                </c:pt>
                <c:pt idx="4719">
                  <c:v>45263</c:v>
                </c:pt>
                <c:pt idx="4720">
                  <c:v>45264</c:v>
                </c:pt>
                <c:pt idx="4721">
                  <c:v>45265</c:v>
                </c:pt>
                <c:pt idx="4722">
                  <c:v>45266</c:v>
                </c:pt>
                <c:pt idx="4723">
                  <c:v>45267</c:v>
                </c:pt>
                <c:pt idx="4724">
                  <c:v>45268</c:v>
                </c:pt>
                <c:pt idx="4725">
                  <c:v>45269</c:v>
                </c:pt>
                <c:pt idx="4726">
                  <c:v>45270</c:v>
                </c:pt>
                <c:pt idx="4727">
                  <c:v>45271</c:v>
                </c:pt>
                <c:pt idx="4728">
                  <c:v>45272</c:v>
                </c:pt>
                <c:pt idx="4729">
                  <c:v>45273</c:v>
                </c:pt>
                <c:pt idx="4730">
                  <c:v>45274</c:v>
                </c:pt>
                <c:pt idx="4731">
                  <c:v>45275</c:v>
                </c:pt>
                <c:pt idx="4732">
                  <c:v>45276</c:v>
                </c:pt>
                <c:pt idx="4733">
                  <c:v>45277</c:v>
                </c:pt>
                <c:pt idx="4734">
                  <c:v>45278</c:v>
                </c:pt>
                <c:pt idx="4735">
                  <c:v>45279</c:v>
                </c:pt>
                <c:pt idx="4736">
                  <c:v>45280</c:v>
                </c:pt>
                <c:pt idx="4737">
                  <c:v>45281</c:v>
                </c:pt>
                <c:pt idx="4738">
                  <c:v>45282</c:v>
                </c:pt>
                <c:pt idx="4739">
                  <c:v>45283</c:v>
                </c:pt>
                <c:pt idx="4740">
                  <c:v>45284</c:v>
                </c:pt>
                <c:pt idx="4741">
                  <c:v>45285</c:v>
                </c:pt>
                <c:pt idx="4742">
                  <c:v>45286</c:v>
                </c:pt>
                <c:pt idx="4743">
                  <c:v>45287</c:v>
                </c:pt>
                <c:pt idx="4744">
                  <c:v>45288</c:v>
                </c:pt>
                <c:pt idx="4745">
                  <c:v>45289</c:v>
                </c:pt>
                <c:pt idx="4746">
                  <c:v>45290</c:v>
                </c:pt>
                <c:pt idx="4747">
                  <c:v>45291</c:v>
                </c:pt>
                <c:pt idx="4748">
                  <c:v>45292</c:v>
                </c:pt>
                <c:pt idx="4749">
                  <c:v>45293</c:v>
                </c:pt>
                <c:pt idx="4750">
                  <c:v>45294</c:v>
                </c:pt>
                <c:pt idx="4751">
                  <c:v>45295</c:v>
                </c:pt>
                <c:pt idx="4752">
                  <c:v>45296</c:v>
                </c:pt>
                <c:pt idx="4753">
                  <c:v>45297</c:v>
                </c:pt>
                <c:pt idx="4754">
                  <c:v>45298</c:v>
                </c:pt>
                <c:pt idx="4755">
                  <c:v>45299</c:v>
                </c:pt>
                <c:pt idx="4756">
                  <c:v>45300</c:v>
                </c:pt>
                <c:pt idx="4757">
                  <c:v>45301</c:v>
                </c:pt>
                <c:pt idx="4758">
                  <c:v>45302</c:v>
                </c:pt>
                <c:pt idx="4759">
                  <c:v>45303</c:v>
                </c:pt>
                <c:pt idx="4760">
                  <c:v>45304</c:v>
                </c:pt>
                <c:pt idx="4761">
                  <c:v>45305</c:v>
                </c:pt>
                <c:pt idx="4762">
                  <c:v>45306</c:v>
                </c:pt>
                <c:pt idx="4763">
                  <c:v>45307</c:v>
                </c:pt>
                <c:pt idx="4764">
                  <c:v>45308</c:v>
                </c:pt>
                <c:pt idx="4765">
                  <c:v>45309</c:v>
                </c:pt>
                <c:pt idx="4766">
                  <c:v>45310</c:v>
                </c:pt>
                <c:pt idx="4767">
                  <c:v>45311</c:v>
                </c:pt>
                <c:pt idx="4768">
                  <c:v>45312</c:v>
                </c:pt>
                <c:pt idx="4769">
                  <c:v>45313</c:v>
                </c:pt>
                <c:pt idx="4770">
                  <c:v>45314</c:v>
                </c:pt>
                <c:pt idx="4771">
                  <c:v>45315</c:v>
                </c:pt>
                <c:pt idx="4772">
                  <c:v>45316</c:v>
                </c:pt>
                <c:pt idx="4773">
                  <c:v>45317</c:v>
                </c:pt>
                <c:pt idx="4774">
                  <c:v>45318</c:v>
                </c:pt>
                <c:pt idx="4775">
                  <c:v>45319</c:v>
                </c:pt>
                <c:pt idx="4776">
                  <c:v>45320</c:v>
                </c:pt>
                <c:pt idx="4777">
                  <c:v>45321</c:v>
                </c:pt>
                <c:pt idx="4778">
                  <c:v>45322</c:v>
                </c:pt>
                <c:pt idx="4779">
                  <c:v>45323</c:v>
                </c:pt>
                <c:pt idx="4780">
                  <c:v>45324</c:v>
                </c:pt>
                <c:pt idx="4781">
                  <c:v>45325</c:v>
                </c:pt>
                <c:pt idx="4782">
                  <c:v>45326</c:v>
                </c:pt>
                <c:pt idx="4783">
                  <c:v>45327</c:v>
                </c:pt>
                <c:pt idx="4784">
                  <c:v>45328</c:v>
                </c:pt>
                <c:pt idx="4785">
                  <c:v>45329</c:v>
                </c:pt>
                <c:pt idx="4786">
                  <c:v>45330</c:v>
                </c:pt>
                <c:pt idx="4787">
                  <c:v>45331</c:v>
                </c:pt>
                <c:pt idx="4788">
                  <c:v>45332</c:v>
                </c:pt>
                <c:pt idx="4789">
                  <c:v>45333</c:v>
                </c:pt>
                <c:pt idx="4790">
                  <c:v>45334</c:v>
                </c:pt>
                <c:pt idx="4791">
                  <c:v>45335</c:v>
                </c:pt>
                <c:pt idx="4792">
                  <c:v>45336</c:v>
                </c:pt>
                <c:pt idx="4793">
                  <c:v>45337</c:v>
                </c:pt>
                <c:pt idx="4794">
                  <c:v>45338</c:v>
                </c:pt>
                <c:pt idx="4795">
                  <c:v>45339</c:v>
                </c:pt>
                <c:pt idx="4796">
                  <c:v>45340</c:v>
                </c:pt>
                <c:pt idx="4797">
                  <c:v>45341</c:v>
                </c:pt>
                <c:pt idx="4798">
                  <c:v>45342</c:v>
                </c:pt>
                <c:pt idx="4799">
                  <c:v>45343</c:v>
                </c:pt>
                <c:pt idx="4800">
                  <c:v>45344</c:v>
                </c:pt>
                <c:pt idx="4801">
                  <c:v>45345</c:v>
                </c:pt>
                <c:pt idx="4802">
                  <c:v>45346</c:v>
                </c:pt>
                <c:pt idx="4803">
                  <c:v>45347</c:v>
                </c:pt>
                <c:pt idx="4804">
                  <c:v>45348</c:v>
                </c:pt>
                <c:pt idx="4805">
                  <c:v>45349</c:v>
                </c:pt>
                <c:pt idx="4806">
                  <c:v>45350</c:v>
                </c:pt>
                <c:pt idx="4807">
                  <c:v>45351</c:v>
                </c:pt>
                <c:pt idx="4808">
                  <c:v>45352</c:v>
                </c:pt>
                <c:pt idx="4809">
                  <c:v>45353</c:v>
                </c:pt>
                <c:pt idx="4810">
                  <c:v>45354</c:v>
                </c:pt>
                <c:pt idx="4811">
                  <c:v>45355</c:v>
                </c:pt>
                <c:pt idx="4812">
                  <c:v>45356</c:v>
                </c:pt>
                <c:pt idx="4813">
                  <c:v>45357</c:v>
                </c:pt>
                <c:pt idx="4814">
                  <c:v>45358</c:v>
                </c:pt>
                <c:pt idx="4815">
                  <c:v>45359</c:v>
                </c:pt>
                <c:pt idx="4816">
                  <c:v>45360</c:v>
                </c:pt>
                <c:pt idx="4817">
                  <c:v>45361</c:v>
                </c:pt>
                <c:pt idx="4818">
                  <c:v>45362</c:v>
                </c:pt>
                <c:pt idx="4819">
                  <c:v>45363</c:v>
                </c:pt>
                <c:pt idx="4820">
                  <c:v>45364</c:v>
                </c:pt>
                <c:pt idx="4821">
                  <c:v>45365</c:v>
                </c:pt>
                <c:pt idx="4822">
                  <c:v>45366</c:v>
                </c:pt>
                <c:pt idx="4823">
                  <c:v>45367</c:v>
                </c:pt>
                <c:pt idx="4824">
                  <c:v>45368</c:v>
                </c:pt>
                <c:pt idx="4825">
                  <c:v>45369</c:v>
                </c:pt>
                <c:pt idx="4826">
                  <c:v>45370</c:v>
                </c:pt>
                <c:pt idx="4827">
                  <c:v>45371</c:v>
                </c:pt>
                <c:pt idx="4828">
                  <c:v>45372</c:v>
                </c:pt>
                <c:pt idx="4829">
                  <c:v>45373</c:v>
                </c:pt>
                <c:pt idx="4830">
                  <c:v>45374</c:v>
                </c:pt>
                <c:pt idx="4831">
                  <c:v>45375</c:v>
                </c:pt>
                <c:pt idx="4832">
                  <c:v>45376</c:v>
                </c:pt>
                <c:pt idx="4833">
                  <c:v>45377</c:v>
                </c:pt>
                <c:pt idx="4834">
                  <c:v>45378</c:v>
                </c:pt>
                <c:pt idx="4835">
                  <c:v>45379</c:v>
                </c:pt>
                <c:pt idx="4836">
                  <c:v>45380</c:v>
                </c:pt>
                <c:pt idx="4837">
                  <c:v>45381</c:v>
                </c:pt>
                <c:pt idx="4838">
                  <c:v>45382</c:v>
                </c:pt>
              </c:numCache>
            </c:numRef>
          </c:cat>
          <c:val>
            <c:numRef>
              <c:f>Sheet1!$B$2:$B$4840</c:f>
              <c:numCache>
                <c:formatCode>General</c:formatCode>
                <c:ptCount val="4839"/>
                <c:pt idx="0">
                  <c:v>10.75</c:v>
                </c:pt>
                <c:pt idx="1">
                  <c:v>10.75</c:v>
                </c:pt>
                <c:pt idx="2">
                  <c:v>10.75</c:v>
                </c:pt>
                <c:pt idx="3">
                  <c:v>10.75</c:v>
                </c:pt>
                <c:pt idx="4">
                  <c:v>10.75</c:v>
                </c:pt>
                <c:pt idx="5">
                  <c:v>10.75</c:v>
                </c:pt>
                <c:pt idx="6">
                  <c:v>10.75</c:v>
                </c:pt>
                <c:pt idx="7">
                  <c:v>10.75</c:v>
                </c:pt>
                <c:pt idx="8">
                  <c:v>10.75</c:v>
                </c:pt>
                <c:pt idx="9">
                  <c:v>10.75</c:v>
                </c:pt>
                <c:pt idx="10">
                  <c:v>10.75</c:v>
                </c:pt>
                <c:pt idx="11">
                  <c:v>10.75</c:v>
                </c:pt>
                <c:pt idx="12">
                  <c:v>10.75</c:v>
                </c:pt>
                <c:pt idx="13">
                  <c:v>10.75</c:v>
                </c:pt>
                <c:pt idx="14">
                  <c:v>10.75</c:v>
                </c:pt>
                <c:pt idx="15">
                  <c:v>10.75</c:v>
                </c:pt>
                <c:pt idx="16">
                  <c:v>10.75</c:v>
                </c:pt>
                <c:pt idx="17">
                  <c:v>10.75</c:v>
                </c:pt>
                <c:pt idx="18">
                  <c:v>10.75</c:v>
                </c:pt>
                <c:pt idx="19">
                  <c:v>11.25</c:v>
                </c:pt>
                <c:pt idx="20">
                  <c:v>11.25</c:v>
                </c:pt>
                <c:pt idx="21">
                  <c:v>11.25</c:v>
                </c:pt>
                <c:pt idx="22">
                  <c:v>11.25</c:v>
                </c:pt>
                <c:pt idx="23">
                  <c:v>11.25</c:v>
                </c:pt>
                <c:pt idx="24">
                  <c:v>11.25</c:v>
                </c:pt>
                <c:pt idx="25">
                  <c:v>11.25</c:v>
                </c:pt>
                <c:pt idx="26">
                  <c:v>11.25</c:v>
                </c:pt>
                <c:pt idx="27">
                  <c:v>11.25</c:v>
                </c:pt>
                <c:pt idx="28">
                  <c:v>11.25</c:v>
                </c:pt>
                <c:pt idx="29">
                  <c:v>11.25</c:v>
                </c:pt>
                <c:pt idx="30">
                  <c:v>11.25</c:v>
                </c:pt>
                <c:pt idx="31">
                  <c:v>11.25</c:v>
                </c:pt>
                <c:pt idx="32">
                  <c:v>11.25</c:v>
                </c:pt>
                <c:pt idx="33">
                  <c:v>11.25</c:v>
                </c:pt>
                <c:pt idx="34">
                  <c:v>11.25</c:v>
                </c:pt>
                <c:pt idx="35">
                  <c:v>11.25</c:v>
                </c:pt>
                <c:pt idx="36">
                  <c:v>11.25</c:v>
                </c:pt>
                <c:pt idx="37">
                  <c:v>11.25</c:v>
                </c:pt>
                <c:pt idx="38">
                  <c:v>11.25</c:v>
                </c:pt>
                <c:pt idx="39">
                  <c:v>11.25</c:v>
                </c:pt>
                <c:pt idx="40">
                  <c:v>11.25</c:v>
                </c:pt>
                <c:pt idx="41">
                  <c:v>11.25</c:v>
                </c:pt>
                <c:pt idx="42">
                  <c:v>11.25</c:v>
                </c:pt>
                <c:pt idx="43">
                  <c:v>11.25</c:v>
                </c:pt>
                <c:pt idx="44">
                  <c:v>11.25</c:v>
                </c:pt>
                <c:pt idx="45">
                  <c:v>11.25</c:v>
                </c:pt>
                <c:pt idx="46">
                  <c:v>11.25</c:v>
                </c:pt>
                <c:pt idx="47">
                  <c:v>11.25</c:v>
                </c:pt>
                <c:pt idx="48">
                  <c:v>11.25</c:v>
                </c:pt>
                <c:pt idx="49">
                  <c:v>11.25</c:v>
                </c:pt>
                <c:pt idx="50">
                  <c:v>11.25</c:v>
                </c:pt>
                <c:pt idx="51">
                  <c:v>11.25</c:v>
                </c:pt>
                <c:pt idx="52">
                  <c:v>11.25</c:v>
                </c:pt>
                <c:pt idx="53">
                  <c:v>11.25</c:v>
                </c:pt>
                <c:pt idx="54">
                  <c:v>11.25</c:v>
                </c:pt>
                <c:pt idx="55">
                  <c:v>11.25</c:v>
                </c:pt>
                <c:pt idx="56">
                  <c:v>11.25</c:v>
                </c:pt>
                <c:pt idx="57">
                  <c:v>11.25</c:v>
                </c:pt>
                <c:pt idx="58">
                  <c:v>11.25</c:v>
                </c:pt>
                <c:pt idx="59">
                  <c:v>11.25</c:v>
                </c:pt>
                <c:pt idx="60">
                  <c:v>11.25</c:v>
                </c:pt>
                <c:pt idx="61">
                  <c:v>11.75</c:v>
                </c:pt>
                <c:pt idx="62">
                  <c:v>11.75</c:v>
                </c:pt>
                <c:pt idx="63">
                  <c:v>11.75</c:v>
                </c:pt>
                <c:pt idx="64">
                  <c:v>11.75</c:v>
                </c:pt>
                <c:pt idx="65">
                  <c:v>11.75</c:v>
                </c:pt>
                <c:pt idx="66">
                  <c:v>11.75</c:v>
                </c:pt>
                <c:pt idx="67">
                  <c:v>11.75</c:v>
                </c:pt>
                <c:pt idx="68">
                  <c:v>11.75</c:v>
                </c:pt>
                <c:pt idx="69">
                  <c:v>11.75</c:v>
                </c:pt>
                <c:pt idx="70">
                  <c:v>11.75</c:v>
                </c:pt>
                <c:pt idx="71">
                  <c:v>11.75</c:v>
                </c:pt>
                <c:pt idx="72">
                  <c:v>11.75</c:v>
                </c:pt>
                <c:pt idx="73">
                  <c:v>11.75</c:v>
                </c:pt>
                <c:pt idx="74">
                  <c:v>11.75</c:v>
                </c:pt>
                <c:pt idx="75">
                  <c:v>11.75</c:v>
                </c:pt>
                <c:pt idx="76">
                  <c:v>11.75</c:v>
                </c:pt>
                <c:pt idx="77">
                  <c:v>11.75</c:v>
                </c:pt>
                <c:pt idx="78">
                  <c:v>11.75</c:v>
                </c:pt>
                <c:pt idx="79">
                  <c:v>11.75</c:v>
                </c:pt>
                <c:pt idx="80">
                  <c:v>11.75</c:v>
                </c:pt>
                <c:pt idx="81">
                  <c:v>11.75</c:v>
                </c:pt>
                <c:pt idx="82">
                  <c:v>11.75</c:v>
                </c:pt>
                <c:pt idx="83">
                  <c:v>11.75</c:v>
                </c:pt>
                <c:pt idx="84">
                  <c:v>11.75</c:v>
                </c:pt>
                <c:pt idx="85">
                  <c:v>11.75</c:v>
                </c:pt>
                <c:pt idx="86">
                  <c:v>11.75</c:v>
                </c:pt>
                <c:pt idx="87">
                  <c:v>11.75</c:v>
                </c:pt>
                <c:pt idx="88">
                  <c:v>11.75</c:v>
                </c:pt>
                <c:pt idx="89">
                  <c:v>11.75</c:v>
                </c:pt>
                <c:pt idx="90">
                  <c:v>11.75</c:v>
                </c:pt>
                <c:pt idx="91">
                  <c:v>11.75</c:v>
                </c:pt>
                <c:pt idx="92">
                  <c:v>11.75</c:v>
                </c:pt>
                <c:pt idx="93">
                  <c:v>11.75</c:v>
                </c:pt>
                <c:pt idx="94">
                  <c:v>11.75</c:v>
                </c:pt>
                <c:pt idx="95">
                  <c:v>11.75</c:v>
                </c:pt>
                <c:pt idx="96">
                  <c:v>11.75</c:v>
                </c:pt>
                <c:pt idx="97">
                  <c:v>11.75</c:v>
                </c:pt>
                <c:pt idx="98">
                  <c:v>11.75</c:v>
                </c:pt>
                <c:pt idx="99">
                  <c:v>11.75</c:v>
                </c:pt>
                <c:pt idx="100">
                  <c:v>11.75</c:v>
                </c:pt>
                <c:pt idx="101">
                  <c:v>11.75</c:v>
                </c:pt>
                <c:pt idx="102">
                  <c:v>11.75</c:v>
                </c:pt>
                <c:pt idx="103">
                  <c:v>11.75</c:v>
                </c:pt>
                <c:pt idx="104">
                  <c:v>11.75</c:v>
                </c:pt>
                <c:pt idx="105">
                  <c:v>11.75</c:v>
                </c:pt>
                <c:pt idx="106">
                  <c:v>11.75</c:v>
                </c:pt>
                <c:pt idx="107">
                  <c:v>11.75</c:v>
                </c:pt>
                <c:pt idx="108">
                  <c:v>11.75</c:v>
                </c:pt>
                <c:pt idx="109">
                  <c:v>11.75</c:v>
                </c:pt>
                <c:pt idx="110">
                  <c:v>11.75</c:v>
                </c:pt>
                <c:pt idx="111">
                  <c:v>11.75</c:v>
                </c:pt>
                <c:pt idx="112">
                  <c:v>11.75</c:v>
                </c:pt>
                <c:pt idx="113">
                  <c:v>11.75</c:v>
                </c:pt>
                <c:pt idx="114">
                  <c:v>12</c:v>
                </c:pt>
                <c:pt idx="115">
                  <c:v>12</c:v>
                </c:pt>
                <c:pt idx="116">
                  <c:v>12</c:v>
                </c:pt>
                <c:pt idx="117">
                  <c:v>12</c:v>
                </c:pt>
                <c:pt idx="118">
                  <c:v>12</c:v>
                </c:pt>
                <c:pt idx="119">
                  <c:v>12</c:v>
                </c:pt>
                <c:pt idx="120">
                  <c:v>12</c:v>
                </c:pt>
                <c:pt idx="121">
                  <c:v>12</c:v>
                </c:pt>
                <c:pt idx="122">
                  <c:v>12</c:v>
                </c:pt>
                <c:pt idx="123">
                  <c:v>12</c:v>
                </c:pt>
                <c:pt idx="124">
                  <c:v>12</c:v>
                </c:pt>
                <c:pt idx="125">
                  <c:v>12</c:v>
                </c:pt>
                <c:pt idx="126">
                  <c:v>12</c:v>
                </c:pt>
                <c:pt idx="127">
                  <c:v>12</c:v>
                </c:pt>
                <c:pt idx="128">
                  <c:v>12</c:v>
                </c:pt>
                <c:pt idx="129">
                  <c:v>12</c:v>
                </c:pt>
                <c:pt idx="130">
                  <c:v>12</c:v>
                </c:pt>
                <c:pt idx="131">
                  <c:v>12</c:v>
                </c:pt>
                <c:pt idx="132">
                  <c:v>12</c:v>
                </c:pt>
                <c:pt idx="133">
                  <c:v>12</c:v>
                </c:pt>
                <c:pt idx="134">
                  <c:v>12</c:v>
                </c:pt>
                <c:pt idx="135">
                  <c:v>12</c:v>
                </c:pt>
                <c:pt idx="136">
                  <c:v>12</c:v>
                </c:pt>
                <c:pt idx="137">
                  <c:v>12</c:v>
                </c:pt>
                <c:pt idx="138">
                  <c:v>12</c:v>
                </c:pt>
                <c:pt idx="139">
                  <c:v>12</c:v>
                </c:pt>
                <c:pt idx="140">
                  <c:v>12</c:v>
                </c:pt>
                <c:pt idx="141">
                  <c:v>12</c:v>
                </c:pt>
                <c:pt idx="142">
                  <c:v>12</c:v>
                </c:pt>
                <c:pt idx="143">
                  <c:v>12</c:v>
                </c:pt>
                <c:pt idx="144">
                  <c:v>12</c:v>
                </c:pt>
                <c:pt idx="145">
                  <c:v>12</c:v>
                </c:pt>
                <c:pt idx="146">
                  <c:v>12</c:v>
                </c:pt>
                <c:pt idx="147">
                  <c:v>12</c:v>
                </c:pt>
                <c:pt idx="148">
                  <c:v>12</c:v>
                </c:pt>
                <c:pt idx="149">
                  <c:v>12</c:v>
                </c:pt>
                <c:pt idx="150">
                  <c:v>12</c:v>
                </c:pt>
                <c:pt idx="151">
                  <c:v>12</c:v>
                </c:pt>
                <c:pt idx="152">
                  <c:v>12</c:v>
                </c:pt>
                <c:pt idx="153">
                  <c:v>12</c:v>
                </c:pt>
                <c:pt idx="154">
                  <c:v>12</c:v>
                </c:pt>
                <c:pt idx="155">
                  <c:v>12</c:v>
                </c:pt>
                <c:pt idx="156">
                  <c:v>12</c:v>
                </c:pt>
                <c:pt idx="157">
                  <c:v>12</c:v>
                </c:pt>
                <c:pt idx="158">
                  <c:v>12</c:v>
                </c:pt>
                <c:pt idx="159">
                  <c:v>12.25</c:v>
                </c:pt>
                <c:pt idx="160">
                  <c:v>12.25</c:v>
                </c:pt>
                <c:pt idx="161">
                  <c:v>12.25</c:v>
                </c:pt>
                <c:pt idx="162">
                  <c:v>12.25</c:v>
                </c:pt>
                <c:pt idx="163">
                  <c:v>12.25</c:v>
                </c:pt>
                <c:pt idx="164">
                  <c:v>12.25</c:v>
                </c:pt>
                <c:pt idx="165">
                  <c:v>12.25</c:v>
                </c:pt>
                <c:pt idx="166">
                  <c:v>12.25</c:v>
                </c:pt>
                <c:pt idx="167">
                  <c:v>12.25</c:v>
                </c:pt>
                <c:pt idx="168">
                  <c:v>12.25</c:v>
                </c:pt>
                <c:pt idx="169">
                  <c:v>12.25</c:v>
                </c:pt>
                <c:pt idx="170">
                  <c:v>12.25</c:v>
                </c:pt>
                <c:pt idx="171">
                  <c:v>12.25</c:v>
                </c:pt>
                <c:pt idx="172">
                  <c:v>12.25</c:v>
                </c:pt>
                <c:pt idx="173">
                  <c:v>12.25</c:v>
                </c:pt>
                <c:pt idx="174">
                  <c:v>12.25</c:v>
                </c:pt>
                <c:pt idx="175">
                  <c:v>12.25</c:v>
                </c:pt>
                <c:pt idx="176">
                  <c:v>12.25</c:v>
                </c:pt>
                <c:pt idx="177">
                  <c:v>12.25</c:v>
                </c:pt>
                <c:pt idx="178">
                  <c:v>12.25</c:v>
                </c:pt>
                <c:pt idx="179">
                  <c:v>12.25</c:v>
                </c:pt>
                <c:pt idx="180">
                  <c:v>12.25</c:v>
                </c:pt>
                <c:pt idx="181">
                  <c:v>12.25</c:v>
                </c:pt>
                <c:pt idx="182">
                  <c:v>12.25</c:v>
                </c:pt>
                <c:pt idx="183">
                  <c:v>12.25</c:v>
                </c:pt>
                <c:pt idx="184">
                  <c:v>12.25</c:v>
                </c:pt>
                <c:pt idx="185">
                  <c:v>12.25</c:v>
                </c:pt>
                <c:pt idx="186">
                  <c:v>12.25</c:v>
                </c:pt>
                <c:pt idx="187">
                  <c:v>12.25</c:v>
                </c:pt>
                <c:pt idx="188">
                  <c:v>12.25</c:v>
                </c:pt>
                <c:pt idx="189">
                  <c:v>12.25</c:v>
                </c:pt>
                <c:pt idx="190">
                  <c:v>12.25</c:v>
                </c:pt>
                <c:pt idx="191">
                  <c:v>12.25</c:v>
                </c:pt>
                <c:pt idx="192">
                  <c:v>12.25</c:v>
                </c:pt>
                <c:pt idx="193">
                  <c:v>12.25</c:v>
                </c:pt>
                <c:pt idx="194">
                  <c:v>12.25</c:v>
                </c:pt>
                <c:pt idx="195">
                  <c:v>12.25</c:v>
                </c:pt>
                <c:pt idx="196">
                  <c:v>12.25</c:v>
                </c:pt>
                <c:pt idx="197">
                  <c:v>12.25</c:v>
                </c:pt>
                <c:pt idx="198">
                  <c:v>12.25</c:v>
                </c:pt>
                <c:pt idx="199">
                  <c:v>12.25</c:v>
                </c:pt>
                <c:pt idx="200">
                  <c:v>12.25</c:v>
                </c:pt>
                <c:pt idx="201">
                  <c:v>12.5</c:v>
                </c:pt>
                <c:pt idx="202">
                  <c:v>12.5</c:v>
                </c:pt>
                <c:pt idx="203">
                  <c:v>12.5</c:v>
                </c:pt>
                <c:pt idx="204">
                  <c:v>12.5</c:v>
                </c:pt>
                <c:pt idx="205">
                  <c:v>12.5</c:v>
                </c:pt>
                <c:pt idx="206">
                  <c:v>12.5</c:v>
                </c:pt>
                <c:pt idx="207">
                  <c:v>12.5</c:v>
                </c:pt>
                <c:pt idx="208">
                  <c:v>12.5</c:v>
                </c:pt>
                <c:pt idx="209">
                  <c:v>12.5</c:v>
                </c:pt>
                <c:pt idx="210">
                  <c:v>12.5</c:v>
                </c:pt>
                <c:pt idx="211">
                  <c:v>12.5</c:v>
                </c:pt>
                <c:pt idx="212">
                  <c:v>12.5</c:v>
                </c:pt>
                <c:pt idx="213">
                  <c:v>12.5</c:v>
                </c:pt>
                <c:pt idx="214">
                  <c:v>12.5</c:v>
                </c:pt>
                <c:pt idx="215">
                  <c:v>12.5</c:v>
                </c:pt>
                <c:pt idx="216">
                  <c:v>12.5</c:v>
                </c:pt>
                <c:pt idx="217">
                  <c:v>12.5</c:v>
                </c:pt>
                <c:pt idx="218">
                  <c:v>12.5</c:v>
                </c:pt>
                <c:pt idx="219">
                  <c:v>12.5</c:v>
                </c:pt>
                <c:pt idx="220">
                  <c:v>12.5</c:v>
                </c:pt>
                <c:pt idx="221">
                  <c:v>12.5</c:v>
                </c:pt>
                <c:pt idx="222">
                  <c:v>12.5</c:v>
                </c:pt>
                <c:pt idx="223">
                  <c:v>12.5</c:v>
                </c:pt>
                <c:pt idx="224">
                  <c:v>12.5</c:v>
                </c:pt>
                <c:pt idx="225">
                  <c:v>12.5</c:v>
                </c:pt>
                <c:pt idx="226">
                  <c:v>12.5</c:v>
                </c:pt>
                <c:pt idx="227">
                  <c:v>12.5</c:v>
                </c:pt>
                <c:pt idx="228">
                  <c:v>12.5</c:v>
                </c:pt>
                <c:pt idx="229">
                  <c:v>12.5</c:v>
                </c:pt>
                <c:pt idx="230">
                  <c:v>12.5</c:v>
                </c:pt>
                <c:pt idx="231">
                  <c:v>12.5</c:v>
                </c:pt>
                <c:pt idx="232">
                  <c:v>12.5</c:v>
                </c:pt>
                <c:pt idx="233">
                  <c:v>12.5</c:v>
                </c:pt>
                <c:pt idx="234">
                  <c:v>12.5</c:v>
                </c:pt>
                <c:pt idx="235">
                  <c:v>12.5</c:v>
                </c:pt>
                <c:pt idx="236">
                  <c:v>12.5</c:v>
                </c:pt>
                <c:pt idx="237">
                  <c:v>12.5</c:v>
                </c:pt>
                <c:pt idx="238">
                  <c:v>12.5</c:v>
                </c:pt>
                <c:pt idx="239">
                  <c:v>12.5</c:v>
                </c:pt>
                <c:pt idx="240">
                  <c:v>12.5</c:v>
                </c:pt>
                <c:pt idx="241">
                  <c:v>12.5</c:v>
                </c:pt>
                <c:pt idx="242">
                  <c:v>12.5</c:v>
                </c:pt>
                <c:pt idx="243">
                  <c:v>12</c:v>
                </c:pt>
                <c:pt idx="244">
                  <c:v>12</c:v>
                </c:pt>
                <c:pt idx="245">
                  <c:v>12</c:v>
                </c:pt>
                <c:pt idx="246">
                  <c:v>12</c:v>
                </c:pt>
                <c:pt idx="247">
                  <c:v>12</c:v>
                </c:pt>
                <c:pt idx="248">
                  <c:v>12</c:v>
                </c:pt>
                <c:pt idx="249">
                  <c:v>12</c:v>
                </c:pt>
                <c:pt idx="250">
                  <c:v>12</c:v>
                </c:pt>
                <c:pt idx="251">
                  <c:v>12</c:v>
                </c:pt>
                <c:pt idx="252">
                  <c:v>12</c:v>
                </c:pt>
                <c:pt idx="253">
                  <c:v>12</c:v>
                </c:pt>
                <c:pt idx="254">
                  <c:v>12</c:v>
                </c:pt>
                <c:pt idx="255">
                  <c:v>12</c:v>
                </c:pt>
                <c:pt idx="256">
                  <c:v>12</c:v>
                </c:pt>
                <c:pt idx="257">
                  <c:v>12</c:v>
                </c:pt>
                <c:pt idx="258">
                  <c:v>12</c:v>
                </c:pt>
                <c:pt idx="259">
                  <c:v>12</c:v>
                </c:pt>
                <c:pt idx="260">
                  <c:v>12</c:v>
                </c:pt>
                <c:pt idx="261">
                  <c:v>12</c:v>
                </c:pt>
                <c:pt idx="262">
                  <c:v>12</c:v>
                </c:pt>
                <c:pt idx="263">
                  <c:v>12</c:v>
                </c:pt>
                <c:pt idx="264">
                  <c:v>12</c:v>
                </c:pt>
                <c:pt idx="265">
                  <c:v>12</c:v>
                </c:pt>
                <c:pt idx="266">
                  <c:v>12</c:v>
                </c:pt>
                <c:pt idx="267">
                  <c:v>12</c:v>
                </c:pt>
                <c:pt idx="268">
                  <c:v>12</c:v>
                </c:pt>
                <c:pt idx="269">
                  <c:v>12</c:v>
                </c:pt>
                <c:pt idx="270">
                  <c:v>12</c:v>
                </c:pt>
                <c:pt idx="271">
                  <c:v>12</c:v>
                </c:pt>
                <c:pt idx="272">
                  <c:v>12</c:v>
                </c:pt>
                <c:pt idx="273">
                  <c:v>12</c:v>
                </c:pt>
                <c:pt idx="274">
                  <c:v>12</c:v>
                </c:pt>
                <c:pt idx="275">
                  <c:v>12</c:v>
                </c:pt>
                <c:pt idx="276">
                  <c:v>12</c:v>
                </c:pt>
                <c:pt idx="277">
                  <c:v>12</c:v>
                </c:pt>
                <c:pt idx="278">
                  <c:v>12</c:v>
                </c:pt>
                <c:pt idx="279">
                  <c:v>12</c:v>
                </c:pt>
                <c:pt idx="280">
                  <c:v>12</c:v>
                </c:pt>
                <c:pt idx="281">
                  <c:v>12</c:v>
                </c:pt>
                <c:pt idx="282">
                  <c:v>12</c:v>
                </c:pt>
                <c:pt idx="283">
                  <c:v>12</c:v>
                </c:pt>
                <c:pt idx="284">
                  <c:v>12</c:v>
                </c:pt>
                <c:pt idx="285">
                  <c:v>12</c:v>
                </c:pt>
                <c:pt idx="286">
                  <c:v>12</c:v>
                </c:pt>
                <c:pt idx="287">
                  <c:v>12</c:v>
                </c:pt>
                <c:pt idx="288">
                  <c:v>12</c:v>
                </c:pt>
                <c:pt idx="289">
                  <c:v>12</c:v>
                </c:pt>
                <c:pt idx="290">
                  <c:v>12</c:v>
                </c:pt>
                <c:pt idx="291">
                  <c:v>12</c:v>
                </c:pt>
                <c:pt idx="292">
                  <c:v>11.5</c:v>
                </c:pt>
                <c:pt idx="293">
                  <c:v>11.5</c:v>
                </c:pt>
                <c:pt idx="294">
                  <c:v>11.5</c:v>
                </c:pt>
                <c:pt idx="295">
                  <c:v>11.5</c:v>
                </c:pt>
                <c:pt idx="296">
                  <c:v>11.5</c:v>
                </c:pt>
                <c:pt idx="297">
                  <c:v>11.5</c:v>
                </c:pt>
                <c:pt idx="298">
                  <c:v>11.5</c:v>
                </c:pt>
                <c:pt idx="299">
                  <c:v>11.5</c:v>
                </c:pt>
                <c:pt idx="300">
                  <c:v>11.5</c:v>
                </c:pt>
                <c:pt idx="301">
                  <c:v>11.5</c:v>
                </c:pt>
                <c:pt idx="302">
                  <c:v>11.5</c:v>
                </c:pt>
                <c:pt idx="303">
                  <c:v>11.5</c:v>
                </c:pt>
                <c:pt idx="304">
                  <c:v>11.5</c:v>
                </c:pt>
                <c:pt idx="305">
                  <c:v>11.5</c:v>
                </c:pt>
                <c:pt idx="306">
                  <c:v>11.5</c:v>
                </c:pt>
                <c:pt idx="307">
                  <c:v>11.5</c:v>
                </c:pt>
                <c:pt idx="308">
                  <c:v>11.5</c:v>
                </c:pt>
                <c:pt idx="309">
                  <c:v>11.5</c:v>
                </c:pt>
                <c:pt idx="310">
                  <c:v>11.5</c:v>
                </c:pt>
                <c:pt idx="311">
                  <c:v>11.5</c:v>
                </c:pt>
                <c:pt idx="312">
                  <c:v>11.5</c:v>
                </c:pt>
                <c:pt idx="313">
                  <c:v>11.5</c:v>
                </c:pt>
                <c:pt idx="314">
                  <c:v>11.5</c:v>
                </c:pt>
                <c:pt idx="315">
                  <c:v>11.5</c:v>
                </c:pt>
                <c:pt idx="316">
                  <c:v>11.5</c:v>
                </c:pt>
                <c:pt idx="317">
                  <c:v>11.5</c:v>
                </c:pt>
                <c:pt idx="318">
                  <c:v>11.5</c:v>
                </c:pt>
                <c:pt idx="319">
                  <c:v>11.5</c:v>
                </c:pt>
                <c:pt idx="320">
                  <c:v>11.5</c:v>
                </c:pt>
                <c:pt idx="321">
                  <c:v>11.5</c:v>
                </c:pt>
                <c:pt idx="322">
                  <c:v>11.5</c:v>
                </c:pt>
                <c:pt idx="323">
                  <c:v>11.5</c:v>
                </c:pt>
                <c:pt idx="324">
                  <c:v>11.5</c:v>
                </c:pt>
                <c:pt idx="325">
                  <c:v>11.5</c:v>
                </c:pt>
                <c:pt idx="326">
                  <c:v>11.5</c:v>
                </c:pt>
                <c:pt idx="327">
                  <c:v>11.5</c:v>
                </c:pt>
                <c:pt idx="328">
                  <c:v>11.5</c:v>
                </c:pt>
                <c:pt idx="329">
                  <c:v>11.5</c:v>
                </c:pt>
                <c:pt idx="330">
                  <c:v>11.5</c:v>
                </c:pt>
                <c:pt idx="331">
                  <c:v>11.5</c:v>
                </c:pt>
                <c:pt idx="332">
                  <c:v>11.5</c:v>
                </c:pt>
                <c:pt idx="333">
                  <c:v>11.5</c:v>
                </c:pt>
                <c:pt idx="334">
                  <c:v>11</c:v>
                </c:pt>
                <c:pt idx="335">
                  <c:v>11</c:v>
                </c:pt>
                <c:pt idx="336">
                  <c:v>11</c:v>
                </c:pt>
                <c:pt idx="337">
                  <c:v>11</c:v>
                </c:pt>
                <c:pt idx="338">
                  <c:v>11</c:v>
                </c:pt>
                <c:pt idx="339">
                  <c:v>11</c:v>
                </c:pt>
                <c:pt idx="340">
                  <c:v>11</c:v>
                </c:pt>
                <c:pt idx="341">
                  <c:v>11</c:v>
                </c:pt>
                <c:pt idx="342">
                  <c:v>11</c:v>
                </c:pt>
                <c:pt idx="343">
                  <c:v>11</c:v>
                </c:pt>
                <c:pt idx="344">
                  <c:v>11</c:v>
                </c:pt>
                <c:pt idx="345">
                  <c:v>11</c:v>
                </c:pt>
                <c:pt idx="346">
                  <c:v>11</c:v>
                </c:pt>
                <c:pt idx="347">
                  <c:v>11</c:v>
                </c:pt>
                <c:pt idx="348">
                  <c:v>11</c:v>
                </c:pt>
                <c:pt idx="349">
                  <c:v>11</c:v>
                </c:pt>
                <c:pt idx="350">
                  <c:v>11</c:v>
                </c:pt>
                <c:pt idx="351">
                  <c:v>11</c:v>
                </c:pt>
                <c:pt idx="352">
                  <c:v>11</c:v>
                </c:pt>
                <c:pt idx="353">
                  <c:v>11</c:v>
                </c:pt>
                <c:pt idx="354">
                  <c:v>11</c:v>
                </c:pt>
                <c:pt idx="355">
                  <c:v>11</c:v>
                </c:pt>
                <c:pt idx="356">
                  <c:v>11</c:v>
                </c:pt>
                <c:pt idx="357">
                  <c:v>11</c:v>
                </c:pt>
                <c:pt idx="358">
                  <c:v>11</c:v>
                </c:pt>
                <c:pt idx="359">
                  <c:v>11</c:v>
                </c:pt>
                <c:pt idx="360">
                  <c:v>11</c:v>
                </c:pt>
                <c:pt idx="361">
                  <c:v>11</c:v>
                </c:pt>
                <c:pt idx="362">
                  <c:v>11</c:v>
                </c:pt>
                <c:pt idx="363">
                  <c:v>11</c:v>
                </c:pt>
                <c:pt idx="364">
                  <c:v>11</c:v>
                </c:pt>
                <c:pt idx="365">
                  <c:v>11</c:v>
                </c:pt>
                <c:pt idx="366">
                  <c:v>11</c:v>
                </c:pt>
                <c:pt idx="367">
                  <c:v>11</c:v>
                </c:pt>
                <c:pt idx="368">
                  <c:v>11</c:v>
                </c:pt>
                <c:pt idx="369">
                  <c:v>11</c:v>
                </c:pt>
                <c:pt idx="370">
                  <c:v>11</c:v>
                </c:pt>
                <c:pt idx="371">
                  <c:v>11</c:v>
                </c:pt>
                <c:pt idx="372">
                  <c:v>11</c:v>
                </c:pt>
                <c:pt idx="373">
                  <c:v>11</c:v>
                </c:pt>
                <c:pt idx="374">
                  <c:v>11</c:v>
                </c:pt>
                <c:pt idx="375">
                  <c:v>11</c:v>
                </c:pt>
                <c:pt idx="376">
                  <c:v>11</c:v>
                </c:pt>
                <c:pt idx="377">
                  <c:v>11</c:v>
                </c:pt>
                <c:pt idx="378">
                  <c:v>11</c:v>
                </c:pt>
                <c:pt idx="379">
                  <c:v>11</c:v>
                </c:pt>
                <c:pt idx="380">
                  <c:v>11</c:v>
                </c:pt>
                <c:pt idx="381">
                  <c:v>11</c:v>
                </c:pt>
                <c:pt idx="382">
                  <c:v>11</c:v>
                </c:pt>
                <c:pt idx="383">
                  <c:v>10.5</c:v>
                </c:pt>
                <c:pt idx="384">
                  <c:v>10.5</c:v>
                </c:pt>
                <c:pt idx="385">
                  <c:v>10.5</c:v>
                </c:pt>
                <c:pt idx="386">
                  <c:v>10.5</c:v>
                </c:pt>
                <c:pt idx="387">
                  <c:v>10.5</c:v>
                </c:pt>
                <c:pt idx="388">
                  <c:v>10.5</c:v>
                </c:pt>
                <c:pt idx="389">
                  <c:v>10.5</c:v>
                </c:pt>
                <c:pt idx="390">
                  <c:v>10.5</c:v>
                </c:pt>
                <c:pt idx="391">
                  <c:v>10.5</c:v>
                </c:pt>
                <c:pt idx="392">
                  <c:v>10.5</c:v>
                </c:pt>
                <c:pt idx="393">
                  <c:v>10.5</c:v>
                </c:pt>
                <c:pt idx="394">
                  <c:v>10.5</c:v>
                </c:pt>
                <c:pt idx="395">
                  <c:v>10.5</c:v>
                </c:pt>
                <c:pt idx="396">
                  <c:v>10.5</c:v>
                </c:pt>
                <c:pt idx="397">
                  <c:v>10.5</c:v>
                </c:pt>
                <c:pt idx="398">
                  <c:v>10.5</c:v>
                </c:pt>
                <c:pt idx="399">
                  <c:v>10.5</c:v>
                </c:pt>
                <c:pt idx="400">
                  <c:v>10.5</c:v>
                </c:pt>
                <c:pt idx="401">
                  <c:v>10.5</c:v>
                </c:pt>
                <c:pt idx="402">
                  <c:v>10.5</c:v>
                </c:pt>
                <c:pt idx="403">
                  <c:v>10.5</c:v>
                </c:pt>
                <c:pt idx="404">
                  <c:v>10.5</c:v>
                </c:pt>
                <c:pt idx="405">
                  <c:v>10.5</c:v>
                </c:pt>
                <c:pt idx="406">
                  <c:v>10.5</c:v>
                </c:pt>
                <c:pt idx="407">
                  <c:v>10.5</c:v>
                </c:pt>
                <c:pt idx="408">
                  <c:v>10.5</c:v>
                </c:pt>
                <c:pt idx="409">
                  <c:v>10.5</c:v>
                </c:pt>
                <c:pt idx="410">
                  <c:v>10.5</c:v>
                </c:pt>
                <c:pt idx="411">
                  <c:v>10.5</c:v>
                </c:pt>
                <c:pt idx="412">
                  <c:v>10.5</c:v>
                </c:pt>
                <c:pt idx="413">
                  <c:v>10.5</c:v>
                </c:pt>
                <c:pt idx="414">
                  <c:v>10.5</c:v>
                </c:pt>
                <c:pt idx="415">
                  <c:v>10.5</c:v>
                </c:pt>
                <c:pt idx="416">
                  <c:v>10.5</c:v>
                </c:pt>
                <c:pt idx="417">
                  <c:v>10.5</c:v>
                </c:pt>
                <c:pt idx="418">
                  <c:v>10.5</c:v>
                </c:pt>
                <c:pt idx="419">
                  <c:v>10.5</c:v>
                </c:pt>
                <c:pt idx="420">
                  <c:v>10.5</c:v>
                </c:pt>
                <c:pt idx="421">
                  <c:v>10.5</c:v>
                </c:pt>
                <c:pt idx="422">
                  <c:v>10.5</c:v>
                </c:pt>
                <c:pt idx="423">
                  <c:v>10.5</c:v>
                </c:pt>
                <c:pt idx="424">
                  <c:v>10.5</c:v>
                </c:pt>
                <c:pt idx="425">
                  <c:v>10.5</c:v>
                </c:pt>
                <c:pt idx="426">
                  <c:v>10.5</c:v>
                </c:pt>
                <c:pt idx="427">
                  <c:v>10.5</c:v>
                </c:pt>
                <c:pt idx="428">
                  <c:v>10.5</c:v>
                </c:pt>
                <c:pt idx="429">
                  <c:v>10.5</c:v>
                </c:pt>
                <c:pt idx="430">
                  <c:v>10.5</c:v>
                </c:pt>
                <c:pt idx="431">
                  <c:v>10.5</c:v>
                </c:pt>
                <c:pt idx="432">
                  <c:v>9.75</c:v>
                </c:pt>
                <c:pt idx="433">
                  <c:v>9.75</c:v>
                </c:pt>
                <c:pt idx="434">
                  <c:v>9.75</c:v>
                </c:pt>
                <c:pt idx="435">
                  <c:v>9.75</c:v>
                </c:pt>
                <c:pt idx="436">
                  <c:v>9.75</c:v>
                </c:pt>
                <c:pt idx="437">
                  <c:v>9.75</c:v>
                </c:pt>
                <c:pt idx="438">
                  <c:v>9.75</c:v>
                </c:pt>
                <c:pt idx="439">
                  <c:v>9.75</c:v>
                </c:pt>
                <c:pt idx="440">
                  <c:v>9.75</c:v>
                </c:pt>
                <c:pt idx="441">
                  <c:v>9.75</c:v>
                </c:pt>
                <c:pt idx="442">
                  <c:v>9.75</c:v>
                </c:pt>
                <c:pt idx="443">
                  <c:v>9.75</c:v>
                </c:pt>
                <c:pt idx="444">
                  <c:v>9.75</c:v>
                </c:pt>
                <c:pt idx="445">
                  <c:v>9.75</c:v>
                </c:pt>
                <c:pt idx="446">
                  <c:v>9.75</c:v>
                </c:pt>
                <c:pt idx="447">
                  <c:v>9.75</c:v>
                </c:pt>
                <c:pt idx="448">
                  <c:v>9.75</c:v>
                </c:pt>
                <c:pt idx="449">
                  <c:v>9.75</c:v>
                </c:pt>
                <c:pt idx="450">
                  <c:v>9.75</c:v>
                </c:pt>
                <c:pt idx="451">
                  <c:v>9.75</c:v>
                </c:pt>
                <c:pt idx="452">
                  <c:v>9.75</c:v>
                </c:pt>
                <c:pt idx="453">
                  <c:v>9.75</c:v>
                </c:pt>
                <c:pt idx="454">
                  <c:v>9.75</c:v>
                </c:pt>
                <c:pt idx="455">
                  <c:v>9.75</c:v>
                </c:pt>
                <c:pt idx="456">
                  <c:v>9.75</c:v>
                </c:pt>
                <c:pt idx="457">
                  <c:v>9.75</c:v>
                </c:pt>
                <c:pt idx="458">
                  <c:v>9.75</c:v>
                </c:pt>
                <c:pt idx="459">
                  <c:v>9.75</c:v>
                </c:pt>
                <c:pt idx="460">
                  <c:v>9.75</c:v>
                </c:pt>
                <c:pt idx="461">
                  <c:v>9.75</c:v>
                </c:pt>
                <c:pt idx="462">
                  <c:v>9.75</c:v>
                </c:pt>
                <c:pt idx="463">
                  <c:v>9.75</c:v>
                </c:pt>
                <c:pt idx="464">
                  <c:v>9.75</c:v>
                </c:pt>
                <c:pt idx="465">
                  <c:v>9.75</c:v>
                </c:pt>
                <c:pt idx="466">
                  <c:v>9.75</c:v>
                </c:pt>
                <c:pt idx="467">
                  <c:v>9.75</c:v>
                </c:pt>
                <c:pt idx="468">
                  <c:v>9.75</c:v>
                </c:pt>
                <c:pt idx="469">
                  <c:v>9.75</c:v>
                </c:pt>
                <c:pt idx="470">
                  <c:v>9.75</c:v>
                </c:pt>
                <c:pt idx="471">
                  <c:v>9.75</c:v>
                </c:pt>
                <c:pt idx="472">
                  <c:v>9.75</c:v>
                </c:pt>
                <c:pt idx="473">
                  <c:v>9.75</c:v>
                </c:pt>
                <c:pt idx="474">
                  <c:v>9</c:v>
                </c:pt>
                <c:pt idx="475">
                  <c:v>9</c:v>
                </c:pt>
                <c:pt idx="476">
                  <c:v>9</c:v>
                </c:pt>
                <c:pt idx="477">
                  <c:v>9</c:v>
                </c:pt>
                <c:pt idx="478">
                  <c:v>9</c:v>
                </c:pt>
                <c:pt idx="479">
                  <c:v>9</c:v>
                </c:pt>
                <c:pt idx="480">
                  <c:v>9</c:v>
                </c:pt>
                <c:pt idx="481">
                  <c:v>9</c:v>
                </c:pt>
                <c:pt idx="482">
                  <c:v>9</c:v>
                </c:pt>
                <c:pt idx="483">
                  <c:v>9</c:v>
                </c:pt>
                <c:pt idx="484">
                  <c:v>9</c:v>
                </c:pt>
                <c:pt idx="485">
                  <c:v>9</c:v>
                </c:pt>
                <c:pt idx="486">
                  <c:v>9</c:v>
                </c:pt>
                <c:pt idx="487">
                  <c:v>9</c:v>
                </c:pt>
                <c:pt idx="488">
                  <c:v>9</c:v>
                </c:pt>
                <c:pt idx="489">
                  <c:v>9</c:v>
                </c:pt>
                <c:pt idx="490">
                  <c:v>9</c:v>
                </c:pt>
                <c:pt idx="491">
                  <c:v>9</c:v>
                </c:pt>
                <c:pt idx="492">
                  <c:v>9</c:v>
                </c:pt>
                <c:pt idx="493">
                  <c:v>9</c:v>
                </c:pt>
                <c:pt idx="494">
                  <c:v>9</c:v>
                </c:pt>
                <c:pt idx="495">
                  <c:v>9</c:v>
                </c:pt>
                <c:pt idx="496">
                  <c:v>9</c:v>
                </c:pt>
                <c:pt idx="497">
                  <c:v>9</c:v>
                </c:pt>
                <c:pt idx="498">
                  <c:v>9</c:v>
                </c:pt>
                <c:pt idx="499">
                  <c:v>9</c:v>
                </c:pt>
                <c:pt idx="500">
                  <c:v>9</c:v>
                </c:pt>
                <c:pt idx="501">
                  <c:v>9</c:v>
                </c:pt>
                <c:pt idx="502">
                  <c:v>9</c:v>
                </c:pt>
                <c:pt idx="503">
                  <c:v>9</c:v>
                </c:pt>
                <c:pt idx="504">
                  <c:v>9</c:v>
                </c:pt>
                <c:pt idx="505">
                  <c:v>9</c:v>
                </c:pt>
                <c:pt idx="506">
                  <c:v>9</c:v>
                </c:pt>
                <c:pt idx="507">
                  <c:v>9</c:v>
                </c:pt>
                <c:pt idx="508">
                  <c:v>9</c:v>
                </c:pt>
                <c:pt idx="509">
                  <c:v>9</c:v>
                </c:pt>
                <c:pt idx="510">
                  <c:v>9</c:v>
                </c:pt>
                <c:pt idx="511">
                  <c:v>9</c:v>
                </c:pt>
                <c:pt idx="512">
                  <c:v>9</c:v>
                </c:pt>
                <c:pt idx="513">
                  <c:v>9</c:v>
                </c:pt>
                <c:pt idx="514">
                  <c:v>9</c:v>
                </c:pt>
                <c:pt idx="515">
                  <c:v>9</c:v>
                </c:pt>
                <c:pt idx="516">
                  <c:v>8.5</c:v>
                </c:pt>
                <c:pt idx="517">
                  <c:v>8.5</c:v>
                </c:pt>
                <c:pt idx="518">
                  <c:v>8.5</c:v>
                </c:pt>
                <c:pt idx="519">
                  <c:v>8.5</c:v>
                </c:pt>
                <c:pt idx="520">
                  <c:v>8.5</c:v>
                </c:pt>
                <c:pt idx="521">
                  <c:v>8.5</c:v>
                </c:pt>
                <c:pt idx="522">
                  <c:v>8.5</c:v>
                </c:pt>
                <c:pt idx="523">
                  <c:v>8.5</c:v>
                </c:pt>
                <c:pt idx="524">
                  <c:v>8.5</c:v>
                </c:pt>
                <c:pt idx="525">
                  <c:v>8.5</c:v>
                </c:pt>
                <c:pt idx="526">
                  <c:v>8.5</c:v>
                </c:pt>
                <c:pt idx="527">
                  <c:v>8.5</c:v>
                </c:pt>
                <c:pt idx="528">
                  <c:v>8.5</c:v>
                </c:pt>
                <c:pt idx="529">
                  <c:v>8.5</c:v>
                </c:pt>
                <c:pt idx="530">
                  <c:v>8.5</c:v>
                </c:pt>
                <c:pt idx="531">
                  <c:v>8.5</c:v>
                </c:pt>
                <c:pt idx="532">
                  <c:v>8.5</c:v>
                </c:pt>
                <c:pt idx="533">
                  <c:v>8.5</c:v>
                </c:pt>
                <c:pt idx="534">
                  <c:v>8.5</c:v>
                </c:pt>
                <c:pt idx="535">
                  <c:v>8.5</c:v>
                </c:pt>
                <c:pt idx="536">
                  <c:v>8.5</c:v>
                </c:pt>
                <c:pt idx="537">
                  <c:v>8.5</c:v>
                </c:pt>
                <c:pt idx="538">
                  <c:v>8.5</c:v>
                </c:pt>
                <c:pt idx="539">
                  <c:v>8.5</c:v>
                </c:pt>
                <c:pt idx="540">
                  <c:v>8.5</c:v>
                </c:pt>
                <c:pt idx="541">
                  <c:v>8.5</c:v>
                </c:pt>
                <c:pt idx="542">
                  <c:v>8.5</c:v>
                </c:pt>
                <c:pt idx="543">
                  <c:v>8.5</c:v>
                </c:pt>
                <c:pt idx="544">
                  <c:v>8.5</c:v>
                </c:pt>
                <c:pt idx="545">
                  <c:v>8.5</c:v>
                </c:pt>
                <c:pt idx="546">
                  <c:v>8.5</c:v>
                </c:pt>
                <c:pt idx="547">
                  <c:v>8.5</c:v>
                </c:pt>
                <c:pt idx="548">
                  <c:v>8.5</c:v>
                </c:pt>
                <c:pt idx="549">
                  <c:v>8.5</c:v>
                </c:pt>
                <c:pt idx="550">
                  <c:v>8.5</c:v>
                </c:pt>
                <c:pt idx="551">
                  <c:v>8.5</c:v>
                </c:pt>
                <c:pt idx="552">
                  <c:v>8.5</c:v>
                </c:pt>
                <c:pt idx="553">
                  <c:v>8.5</c:v>
                </c:pt>
                <c:pt idx="554">
                  <c:v>8.5</c:v>
                </c:pt>
                <c:pt idx="555">
                  <c:v>8.5</c:v>
                </c:pt>
                <c:pt idx="556">
                  <c:v>8.5</c:v>
                </c:pt>
                <c:pt idx="557">
                  <c:v>8.5</c:v>
                </c:pt>
                <c:pt idx="558">
                  <c:v>8</c:v>
                </c:pt>
                <c:pt idx="559">
                  <c:v>8</c:v>
                </c:pt>
                <c:pt idx="560">
                  <c:v>8</c:v>
                </c:pt>
                <c:pt idx="561">
                  <c:v>8</c:v>
                </c:pt>
                <c:pt idx="562">
                  <c:v>8</c:v>
                </c:pt>
                <c:pt idx="563">
                  <c:v>8</c:v>
                </c:pt>
                <c:pt idx="564">
                  <c:v>8</c:v>
                </c:pt>
                <c:pt idx="565">
                  <c:v>8</c:v>
                </c:pt>
                <c:pt idx="566">
                  <c:v>8</c:v>
                </c:pt>
                <c:pt idx="567">
                  <c:v>8</c:v>
                </c:pt>
                <c:pt idx="568">
                  <c:v>8</c:v>
                </c:pt>
                <c:pt idx="569">
                  <c:v>8</c:v>
                </c:pt>
                <c:pt idx="570">
                  <c:v>8</c:v>
                </c:pt>
                <c:pt idx="571">
                  <c:v>8</c:v>
                </c:pt>
                <c:pt idx="572">
                  <c:v>8</c:v>
                </c:pt>
                <c:pt idx="573">
                  <c:v>8</c:v>
                </c:pt>
                <c:pt idx="574">
                  <c:v>8</c:v>
                </c:pt>
                <c:pt idx="575">
                  <c:v>8</c:v>
                </c:pt>
                <c:pt idx="576">
                  <c:v>8</c:v>
                </c:pt>
                <c:pt idx="577">
                  <c:v>8</c:v>
                </c:pt>
                <c:pt idx="578">
                  <c:v>8</c:v>
                </c:pt>
                <c:pt idx="579">
                  <c:v>8</c:v>
                </c:pt>
                <c:pt idx="580">
                  <c:v>8</c:v>
                </c:pt>
                <c:pt idx="581">
                  <c:v>8</c:v>
                </c:pt>
                <c:pt idx="582">
                  <c:v>8</c:v>
                </c:pt>
                <c:pt idx="583">
                  <c:v>8</c:v>
                </c:pt>
                <c:pt idx="584">
                  <c:v>8</c:v>
                </c:pt>
                <c:pt idx="585">
                  <c:v>8</c:v>
                </c:pt>
                <c:pt idx="586">
                  <c:v>8</c:v>
                </c:pt>
                <c:pt idx="587">
                  <c:v>8</c:v>
                </c:pt>
                <c:pt idx="588">
                  <c:v>8</c:v>
                </c:pt>
                <c:pt idx="589">
                  <c:v>8</c:v>
                </c:pt>
                <c:pt idx="590">
                  <c:v>8</c:v>
                </c:pt>
                <c:pt idx="591">
                  <c:v>8</c:v>
                </c:pt>
                <c:pt idx="592">
                  <c:v>8</c:v>
                </c:pt>
                <c:pt idx="593">
                  <c:v>8</c:v>
                </c:pt>
                <c:pt idx="594">
                  <c:v>8</c:v>
                </c:pt>
                <c:pt idx="595">
                  <c:v>8</c:v>
                </c:pt>
                <c:pt idx="596">
                  <c:v>8</c:v>
                </c:pt>
                <c:pt idx="597">
                  <c:v>8</c:v>
                </c:pt>
                <c:pt idx="598">
                  <c:v>8</c:v>
                </c:pt>
                <c:pt idx="599">
                  <c:v>8</c:v>
                </c:pt>
                <c:pt idx="600">
                  <c:v>8</c:v>
                </c:pt>
                <c:pt idx="601">
                  <c:v>8</c:v>
                </c:pt>
                <c:pt idx="602">
                  <c:v>8</c:v>
                </c:pt>
                <c:pt idx="603">
                  <c:v>8</c:v>
                </c:pt>
                <c:pt idx="604">
                  <c:v>8</c:v>
                </c:pt>
                <c:pt idx="605">
                  <c:v>8</c:v>
                </c:pt>
                <c:pt idx="606">
                  <c:v>8</c:v>
                </c:pt>
                <c:pt idx="607">
                  <c:v>7.5</c:v>
                </c:pt>
                <c:pt idx="608">
                  <c:v>7.5</c:v>
                </c:pt>
                <c:pt idx="609">
                  <c:v>7.5</c:v>
                </c:pt>
                <c:pt idx="610">
                  <c:v>7.5</c:v>
                </c:pt>
                <c:pt idx="611">
                  <c:v>7.5</c:v>
                </c:pt>
                <c:pt idx="612">
                  <c:v>7.5</c:v>
                </c:pt>
                <c:pt idx="613">
                  <c:v>7.5</c:v>
                </c:pt>
                <c:pt idx="614">
                  <c:v>7.5</c:v>
                </c:pt>
                <c:pt idx="615">
                  <c:v>7.5</c:v>
                </c:pt>
                <c:pt idx="616">
                  <c:v>7.5</c:v>
                </c:pt>
                <c:pt idx="617">
                  <c:v>7.5</c:v>
                </c:pt>
                <c:pt idx="618">
                  <c:v>7.5</c:v>
                </c:pt>
                <c:pt idx="619">
                  <c:v>7.5</c:v>
                </c:pt>
                <c:pt idx="620">
                  <c:v>7.5</c:v>
                </c:pt>
                <c:pt idx="621">
                  <c:v>7.5</c:v>
                </c:pt>
                <c:pt idx="622">
                  <c:v>7.5</c:v>
                </c:pt>
                <c:pt idx="623">
                  <c:v>7.5</c:v>
                </c:pt>
                <c:pt idx="624">
                  <c:v>7.5</c:v>
                </c:pt>
                <c:pt idx="625">
                  <c:v>7.5</c:v>
                </c:pt>
                <c:pt idx="626">
                  <c:v>7.5</c:v>
                </c:pt>
                <c:pt idx="627">
                  <c:v>7.5</c:v>
                </c:pt>
                <c:pt idx="628">
                  <c:v>7.5</c:v>
                </c:pt>
                <c:pt idx="629">
                  <c:v>7.5</c:v>
                </c:pt>
                <c:pt idx="630">
                  <c:v>7.5</c:v>
                </c:pt>
                <c:pt idx="631">
                  <c:v>7.5</c:v>
                </c:pt>
                <c:pt idx="632">
                  <c:v>7.5</c:v>
                </c:pt>
                <c:pt idx="633">
                  <c:v>7.5</c:v>
                </c:pt>
                <c:pt idx="634">
                  <c:v>7.5</c:v>
                </c:pt>
                <c:pt idx="635">
                  <c:v>7.5</c:v>
                </c:pt>
                <c:pt idx="636">
                  <c:v>7.5</c:v>
                </c:pt>
                <c:pt idx="637">
                  <c:v>7.5</c:v>
                </c:pt>
                <c:pt idx="638">
                  <c:v>7.5</c:v>
                </c:pt>
                <c:pt idx="639">
                  <c:v>7.5</c:v>
                </c:pt>
                <c:pt idx="640">
                  <c:v>7.5</c:v>
                </c:pt>
                <c:pt idx="641">
                  <c:v>7.5</c:v>
                </c:pt>
                <c:pt idx="642">
                  <c:v>7.5</c:v>
                </c:pt>
                <c:pt idx="643">
                  <c:v>7.5</c:v>
                </c:pt>
                <c:pt idx="644">
                  <c:v>7.5</c:v>
                </c:pt>
                <c:pt idx="645">
                  <c:v>7.5</c:v>
                </c:pt>
                <c:pt idx="646">
                  <c:v>7.5</c:v>
                </c:pt>
                <c:pt idx="647">
                  <c:v>7.5</c:v>
                </c:pt>
                <c:pt idx="648">
                  <c:v>7.5</c:v>
                </c:pt>
                <c:pt idx="649">
                  <c:v>7.25</c:v>
                </c:pt>
                <c:pt idx="650">
                  <c:v>7.25</c:v>
                </c:pt>
                <c:pt idx="651">
                  <c:v>7.25</c:v>
                </c:pt>
                <c:pt idx="652">
                  <c:v>7.25</c:v>
                </c:pt>
                <c:pt idx="653">
                  <c:v>7.25</c:v>
                </c:pt>
                <c:pt idx="654">
                  <c:v>7.25</c:v>
                </c:pt>
                <c:pt idx="655">
                  <c:v>7.25</c:v>
                </c:pt>
                <c:pt idx="656">
                  <c:v>7.25</c:v>
                </c:pt>
                <c:pt idx="657">
                  <c:v>7.25</c:v>
                </c:pt>
                <c:pt idx="658">
                  <c:v>7.25</c:v>
                </c:pt>
                <c:pt idx="659">
                  <c:v>7.25</c:v>
                </c:pt>
                <c:pt idx="660">
                  <c:v>7.25</c:v>
                </c:pt>
                <c:pt idx="661">
                  <c:v>7.25</c:v>
                </c:pt>
                <c:pt idx="662">
                  <c:v>7.25</c:v>
                </c:pt>
                <c:pt idx="663">
                  <c:v>7.25</c:v>
                </c:pt>
                <c:pt idx="664">
                  <c:v>7.25</c:v>
                </c:pt>
                <c:pt idx="665">
                  <c:v>7.25</c:v>
                </c:pt>
                <c:pt idx="666">
                  <c:v>7.25</c:v>
                </c:pt>
                <c:pt idx="667">
                  <c:v>7.25</c:v>
                </c:pt>
                <c:pt idx="668">
                  <c:v>7.25</c:v>
                </c:pt>
                <c:pt idx="669">
                  <c:v>7.25</c:v>
                </c:pt>
                <c:pt idx="670">
                  <c:v>7.25</c:v>
                </c:pt>
                <c:pt idx="671">
                  <c:v>7.25</c:v>
                </c:pt>
                <c:pt idx="672">
                  <c:v>7.25</c:v>
                </c:pt>
                <c:pt idx="673">
                  <c:v>7.25</c:v>
                </c:pt>
                <c:pt idx="674">
                  <c:v>7.25</c:v>
                </c:pt>
                <c:pt idx="675">
                  <c:v>7.25</c:v>
                </c:pt>
                <c:pt idx="676">
                  <c:v>7.25</c:v>
                </c:pt>
                <c:pt idx="677">
                  <c:v>7.25</c:v>
                </c:pt>
                <c:pt idx="678">
                  <c:v>7.25</c:v>
                </c:pt>
                <c:pt idx="679">
                  <c:v>7.25</c:v>
                </c:pt>
                <c:pt idx="680">
                  <c:v>7.25</c:v>
                </c:pt>
                <c:pt idx="681">
                  <c:v>7.25</c:v>
                </c:pt>
                <c:pt idx="682">
                  <c:v>7.25</c:v>
                </c:pt>
                <c:pt idx="683">
                  <c:v>7.25</c:v>
                </c:pt>
                <c:pt idx="684">
                  <c:v>7.25</c:v>
                </c:pt>
                <c:pt idx="685">
                  <c:v>7.25</c:v>
                </c:pt>
                <c:pt idx="686">
                  <c:v>7.25</c:v>
                </c:pt>
                <c:pt idx="687">
                  <c:v>7.25</c:v>
                </c:pt>
                <c:pt idx="688">
                  <c:v>7.25</c:v>
                </c:pt>
                <c:pt idx="689">
                  <c:v>7.25</c:v>
                </c:pt>
                <c:pt idx="690">
                  <c:v>7.25</c:v>
                </c:pt>
                <c:pt idx="691">
                  <c:v>7.25</c:v>
                </c:pt>
                <c:pt idx="692">
                  <c:v>7.25</c:v>
                </c:pt>
                <c:pt idx="693">
                  <c:v>7.25</c:v>
                </c:pt>
                <c:pt idx="694">
                  <c:v>7.25</c:v>
                </c:pt>
                <c:pt idx="695">
                  <c:v>7.25</c:v>
                </c:pt>
                <c:pt idx="696">
                  <c:v>7.25</c:v>
                </c:pt>
                <c:pt idx="697">
                  <c:v>7.25</c:v>
                </c:pt>
                <c:pt idx="698">
                  <c:v>7.25</c:v>
                </c:pt>
                <c:pt idx="699">
                  <c:v>7.25</c:v>
                </c:pt>
                <c:pt idx="700">
                  <c:v>7.25</c:v>
                </c:pt>
                <c:pt idx="701">
                  <c:v>7.25</c:v>
                </c:pt>
                <c:pt idx="702">
                  <c:v>7.25</c:v>
                </c:pt>
                <c:pt idx="703">
                  <c:v>7.25</c:v>
                </c:pt>
                <c:pt idx="704">
                  <c:v>7.25</c:v>
                </c:pt>
                <c:pt idx="705">
                  <c:v>7.25</c:v>
                </c:pt>
                <c:pt idx="706">
                  <c:v>7.25</c:v>
                </c:pt>
                <c:pt idx="707">
                  <c:v>7.25</c:v>
                </c:pt>
                <c:pt idx="708">
                  <c:v>7.25</c:v>
                </c:pt>
                <c:pt idx="709">
                  <c:v>7.25</c:v>
                </c:pt>
                <c:pt idx="710">
                  <c:v>7.25</c:v>
                </c:pt>
                <c:pt idx="711">
                  <c:v>7.25</c:v>
                </c:pt>
                <c:pt idx="712">
                  <c:v>7.25</c:v>
                </c:pt>
                <c:pt idx="713">
                  <c:v>7.25</c:v>
                </c:pt>
                <c:pt idx="714">
                  <c:v>7.25</c:v>
                </c:pt>
                <c:pt idx="715">
                  <c:v>7.25</c:v>
                </c:pt>
                <c:pt idx="716">
                  <c:v>7.25</c:v>
                </c:pt>
                <c:pt idx="717">
                  <c:v>7.25</c:v>
                </c:pt>
                <c:pt idx="718">
                  <c:v>7.25</c:v>
                </c:pt>
                <c:pt idx="719">
                  <c:v>7.25</c:v>
                </c:pt>
                <c:pt idx="720">
                  <c:v>7.25</c:v>
                </c:pt>
                <c:pt idx="721">
                  <c:v>7.25</c:v>
                </c:pt>
                <c:pt idx="722">
                  <c:v>7.25</c:v>
                </c:pt>
                <c:pt idx="723">
                  <c:v>7.25</c:v>
                </c:pt>
                <c:pt idx="724">
                  <c:v>7.25</c:v>
                </c:pt>
                <c:pt idx="725">
                  <c:v>7.25</c:v>
                </c:pt>
                <c:pt idx="726">
                  <c:v>7.25</c:v>
                </c:pt>
                <c:pt idx="727">
                  <c:v>7.25</c:v>
                </c:pt>
                <c:pt idx="728">
                  <c:v>7.25</c:v>
                </c:pt>
                <c:pt idx="729">
                  <c:v>7.25</c:v>
                </c:pt>
                <c:pt idx="730">
                  <c:v>7.25</c:v>
                </c:pt>
                <c:pt idx="731">
                  <c:v>7.25</c:v>
                </c:pt>
                <c:pt idx="732">
                  <c:v>7.25</c:v>
                </c:pt>
                <c:pt idx="733">
                  <c:v>7.25</c:v>
                </c:pt>
                <c:pt idx="734">
                  <c:v>7.25</c:v>
                </c:pt>
                <c:pt idx="735">
                  <c:v>7.25</c:v>
                </c:pt>
                <c:pt idx="736">
                  <c:v>7.25</c:v>
                </c:pt>
                <c:pt idx="737">
                  <c:v>7.25</c:v>
                </c:pt>
                <c:pt idx="738">
                  <c:v>7.25</c:v>
                </c:pt>
                <c:pt idx="739">
                  <c:v>7.25</c:v>
                </c:pt>
                <c:pt idx="740">
                  <c:v>7.25</c:v>
                </c:pt>
                <c:pt idx="741">
                  <c:v>7.25</c:v>
                </c:pt>
                <c:pt idx="742">
                  <c:v>7.25</c:v>
                </c:pt>
                <c:pt idx="743">
                  <c:v>7.25</c:v>
                </c:pt>
                <c:pt idx="744">
                  <c:v>7.25</c:v>
                </c:pt>
                <c:pt idx="745">
                  <c:v>7.25</c:v>
                </c:pt>
                <c:pt idx="746">
                  <c:v>7.25</c:v>
                </c:pt>
                <c:pt idx="747">
                  <c:v>7.25</c:v>
                </c:pt>
                <c:pt idx="748">
                  <c:v>7.25</c:v>
                </c:pt>
                <c:pt idx="749">
                  <c:v>7.25</c:v>
                </c:pt>
                <c:pt idx="750">
                  <c:v>7.25</c:v>
                </c:pt>
                <c:pt idx="751">
                  <c:v>7.25</c:v>
                </c:pt>
                <c:pt idx="752">
                  <c:v>7.25</c:v>
                </c:pt>
                <c:pt idx="753">
                  <c:v>7.25</c:v>
                </c:pt>
                <c:pt idx="754">
                  <c:v>7.25</c:v>
                </c:pt>
                <c:pt idx="755">
                  <c:v>7.25</c:v>
                </c:pt>
                <c:pt idx="756">
                  <c:v>7.25</c:v>
                </c:pt>
                <c:pt idx="757">
                  <c:v>7.25</c:v>
                </c:pt>
                <c:pt idx="758">
                  <c:v>7.25</c:v>
                </c:pt>
                <c:pt idx="759">
                  <c:v>7.25</c:v>
                </c:pt>
                <c:pt idx="760">
                  <c:v>7.25</c:v>
                </c:pt>
                <c:pt idx="761">
                  <c:v>7.25</c:v>
                </c:pt>
                <c:pt idx="762">
                  <c:v>7.25</c:v>
                </c:pt>
                <c:pt idx="763">
                  <c:v>7.25</c:v>
                </c:pt>
                <c:pt idx="764">
                  <c:v>7.25</c:v>
                </c:pt>
                <c:pt idx="765">
                  <c:v>7.25</c:v>
                </c:pt>
                <c:pt idx="766">
                  <c:v>7.25</c:v>
                </c:pt>
                <c:pt idx="767">
                  <c:v>7.25</c:v>
                </c:pt>
                <c:pt idx="768">
                  <c:v>7.25</c:v>
                </c:pt>
                <c:pt idx="769">
                  <c:v>7.25</c:v>
                </c:pt>
                <c:pt idx="770">
                  <c:v>7.25</c:v>
                </c:pt>
                <c:pt idx="771">
                  <c:v>7.25</c:v>
                </c:pt>
                <c:pt idx="772">
                  <c:v>7.25</c:v>
                </c:pt>
                <c:pt idx="773">
                  <c:v>7.25</c:v>
                </c:pt>
                <c:pt idx="774">
                  <c:v>7.25</c:v>
                </c:pt>
                <c:pt idx="775">
                  <c:v>7.25</c:v>
                </c:pt>
                <c:pt idx="776">
                  <c:v>7.25</c:v>
                </c:pt>
                <c:pt idx="777">
                  <c:v>7.25</c:v>
                </c:pt>
                <c:pt idx="778">
                  <c:v>7.25</c:v>
                </c:pt>
                <c:pt idx="779">
                  <c:v>7.25</c:v>
                </c:pt>
                <c:pt idx="780">
                  <c:v>7.25</c:v>
                </c:pt>
                <c:pt idx="781">
                  <c:v>7.25</c:v>
                </c:pt>
                <c:pt idx="782">
                  <c:v>7.25</c:v>
                </c:pt>
                <c:pt idx="783">
                  <c:v>7.25</c:v>
                </c:pt>
                <c:pt idx="784">
                  <c:v>7.25</c:v>
                </c:pt>
                <c:pt idx="785">
                  <c:v>7.25</c:v>
                </c:pt>
                <c:pt idx="786">
                  <c:v>7.25</c:v>
                </c:pt>
                <c:pt idx="787">
                  <c:v>7.25</c:v>
                </c:pt>
                <c:pt idx="788">
                  <c:v>7.25</c:v>
                </c:pt>
                <c:pt idx="789">
                  <c:v>7.25</c:v>
                </c:pt>
                <c:pt idx="790">
                  <c:v>7.25</c:v>
                </c:pt>
                <c:pt idx="791">
                  <c:v>7.25</c:v>
                </c:pt>
                <c:pt idx="792">
                  <c:v>7.25</c:v>
                </c:pt>
                <c:pt idx="793">
                  <c:v>7.25</c:v>
                </c:pt>
                <c:pt idx="794">
                  <c:v>7.25</c:v>
                </c:pt>
                <c:pt idx="795">
                  <c:v>7.25</c:v>
                </c:pt>
                <c:pt idx="796">
                  <c:v>7.25</c:v>
                </c:pt>
                <c:pt idx="797">
                  <c:v>7.25</c:v>
                </c:pt>
                <c:pt idx="798">
                  <c:v>7.25</c:v>
                </c:pt>
                <c:pt idx="799">
                  <c:v>7.25</c:v>
                </c:pt>
                <c:pt idx="800">
                  <c:v>7.25</c:v>
                </c:pt>
                <c:pt idx="801">
                  <c:v>7.25</c:v>
                </c:pt>
                <c:pt idx="802">
                  <c:v>7.25</c:v>
                </c:pt>
                <c:pt idx="803">
                  <c:v>7.25</c:v>
                </c:pt>
                <c:pt idx="804">
                  <c:v>7.25</c:v>
                </c:pt>
                <c:pt idx="805">
                  <c:v>7.25</c:v>
                </c:pt>
                <c:pt idx="806">
                  <c:v>7.25</c:v>
                </c:pt>
                <c:pt idx="807">
                  <c:v>7.25</c:v>
                </c:pt>
                <c:pt idx="808">
                  <c:v>7.25</c:v>
                </c:pt>
                <c:pt idx="809">
                  <c:v>7.25</c:v>
                </c:pt>
                <c:pt idx="810">
                  <c:v>7.25</c:v>
                </c:pt>
                <c:pt idx="811">
                  <c:v>7.25</c:v>
                </c:pt>
                <c:pt idx="812">
                  <c:v>7.25</c:v>
                </c:pt>
                <c:pt idx="813">
                  <c:v>7.25</c:v>
                </c:pt>
                <c:pt idx="814">
                  <c:v>7.25</c:v>
                </c:pt>
                <c:pt idx="815">
                  <c:v>7.25</c:v>
                </c:pt>
                <c:pt idx="816">
                  <c:v>7.25</c:v>
                </c:pt>
                <c:pt idx="817">
                  <c:v>7.25</c:v>
                </c:pt>
                <c:pt idx="818">
                  <c:v>7.25</c:v>
                </c:pt>
                <c:pt idx="819">
                  <c:v>7.25</c:v>
                </c:pt>
                <c:pt idx="820">
                  <c:v>7.25</c:v>
                </c:pt>
                <c:pt idx="821">
                  <c:v>7.25</c:v>
                </c:pt>
                <c:pt idx="822">
                  <c:v>7.25</c:v>
                </c:pt>
                <c:pt idx="823">
                  <c:v>7.25</c:v>
                </c:pt>
                <c:pt idx="824">
                  <c:v>7.25</c:v>
                </c:pt>
                <c:pt idx="825">
                  <c:v>7.25</c:v>
                </c:pt>
                <c:pt idx="826">
                  <c:v>7.25</c:v>
                </c:pt>
                <c:pt idx="827">
                  <c:v>7.25</c:v>
                </c:pt>
                <c:pt idx="828">
                  <c:v>7.25</c:v>
                </c:pt>
                <c:pt idx="829">
                  <c:v>7.25</c:v>
                </c:pt>
                <c:pt idx="830">
                  <c:v>7.25</c:v>
                </c:pt>
                <c:pt idx="831">
                  <c:v>7.25</c:v>
                </c:pt>
                <c:pt idx="832">
                  <c:v>7.25</c:v>
                </c:pt>
                <c:pt idx="833">
                  <c:v>7.25</c:v>
                </c:pt>
                <c:pt idx="834">
                  <c:v>7.25</c:v>
                </c:pt>
                <c:pt idx="835">
                  <c:v>7.25</c:v>
                </c:pt>
                <c:pt idx="836">
                  <c:v>7.25</c:v>
                </c:pt>
                <c:pt idx="837">
                  <c:v>7.25</c:v>
                </c:pt>
                <c:pt idx="838">
                  <c:v>7.5</c:v>
                </c:pt>
                <c:pt idx="839">
                  <c:v>7.5</c:v>
                </c:pt>
                <c:pt idx="840">
                  <c:v>7.5</c:v>
                </c:pt>
                <c:pt idx="841">
                  <c:v>7.5</c:v>
                </c:pt>
                <c:pt idx="842">
                  <c:v>7.5</c:v>
                </c:pt>
                <c:pt idx="843">
                  <c:v>7.5</c:v>
                </c:pt>
                <c:pt idx="844">
                  <c:v>7.5</c:v>
                </c:pt>
                <c:pt idx="845">
                  <c:v>7.5</c:v>
                </c:pt>
                <c:pt idx="846">
                  <c:v>7.5</c:v>
                </c:pt>
                <c:pt idx="847">
                  <c:v>7.5</c:v>
                </c:pt>
                <c:pt idx="848">
                  <c:v>7.5</c:v>
                </c:pt>
                <c:pt idx="849">
                  <c:v>7.5</c:v>
                </c:pt>
                <c:pt idx="850">
                  <c:v>7.5</c:v>
                </c:pt>
                <c:pt idx="851">
                  <c:v>7.5</c:v>
                </c:pt>
                <c:pt idx="852">
                  <c:v>7.5</c:v>
                </c:pt>
                <c:pt idx="853">
                  <c:v>7.5</c:v>
                </c:pt>
                <c:pt idx="854">
                  <c:v>7.5</c:v>
                </c:pt>
                <c:pt idx="855">
                  <c:v>7.5</c:v>
                </c:pt>
                <c:pt idx="856">
                  <c:v>7.5</c:v>
                </c:pt>
                <c:pt idx="857">
                  <c:v>7.5</c:v>
                </c:pt>
                <c:pt idx="858">
                  <c:v>7.5</c:v>
                </c:pt>
                <c:pt idx="859">
                  <c:v>7.5</c:v>
                </c:pt>
                <c:pt idx="860">
                  <c:v>7.5</c:v>
                </c:pt>
                <c:pt idx="861">
                  <c:v>7.5</c:v>
                </c:pt>
                <c:pt idx="862">
                  <c:v>7.5</c:v>
                </c:pt>
                <c:pt idx="863">
                  <c:v>7.5</c:v>
                </c:pt>
                <c:pt idx="864">
                  <c:v>7.5</c:v>
                </c:pt>
                <c:pt idx="865">
                  <c:v>7.5</c:v>
                </c:pt>
                <c:pt idx="866">
                  <c:v>7.5</c:v>
                </c:pt>
                <c:pt idx="867">
                  <c:v>7.5</c:v>
                </c:pt>
                <c:pt idx="868">
                  <c:v>7.5</c:v>
                </c:pt>
                <c:pt idx="869">
                  <c:v>7.5</c:v>
                </c:pt>
                <c:pt idx="870">
                  <c:v>7.5</c:v>
                </c:pt>
                <c:pt idx="871">
                  <c:v>7.5</c:v>
                </c:pt>
                <c:pt idx="872">
                  <c:v>7.5</c:v>
                </c:pt>
                <c:pt idx="873">
                  <c:v>7.5</c:v>
                </c:pt>
                <c:pt idx="874">
                  <c:v>7.5</c:v>
                </c:pt>
                <c:pt idx="875">
                  <c:v>7.5</c:v>
                </c:pt>
                <c:pt idx="876">
                  <c:v>7.5</c:v>
                </c:pt>
                <c:pt idx="877">
                  <c:v>7.5</c:v>
                </c:pt>
                <c:pt idx="878">
                  <c:v>7.5</c:v>
                </c:pt>
                <c:pt idx="879">
                  <c:v>7.5</c:v>
                </c:pt>
                <c:pt idx="880">
                  <c:v>8</c:v>
                </c:pt>
                <c:pt idx="881">
                  <c:v>8</c:v>
                </c:pt>
                <c:pt idx="882">
                  <c:v>8</c:v>
                </c:pt>
                <c:pt idx="883">
                  <c:v>8</c:v>
                </c:pt>
                <c:pt idx="884">
                  <c:v>8</c:v>
                </c:pt>
                <c:pt idx="885">
                  <c:v>8</c:v>
                </c:pt>
                <c:pt idx="886">
                  <c:v>8</c:v>
                </c:pt>
                <c:pt idx="887">
                  <c:v>8</c:v>
                </c:pt>
                <c:pt idx="888">
                  <c:v>8</c:v>
                </c:pt>
                <c:pt idx="889">
                  <c:v>8</c:v>
                </c:pt>
                <c:pt idx="890">
                  <c:v>8</c:v>
                </c:pt>
                <c:pt idx="891">
                  <c:v>8</c:v>
                </c:pt>
                <c:pt idx="892">
                  <c:v>8</c:v>
                </c:pt>
                <c:pt idx="893">
                  <c:v>8</c:v>
                </c:pt>
                <c:pt idx="894">
                  <c:v>8</c:v>
                </c:pt>
                <c:pt idx="895">
                  <c:v>8</c:v>
                </c:pt>
                <c:pt idx="896">
                  <c:v>8</c:v>
                </c:pt>
                <c:pt idx="897">
                  <c:v>8</c:v>
                </c:pt>
                <c:pt idx="898">
                  <c:v>8</c:v>
                </c:pt>
                <c:pt idx="899">
                  <c:v>8</c:v>
                </c:pt>
                <c:pt idx="900">
                  <c:v>8</c:v>
                </c:pt>
                <c:pt idx="901">
                  <c:v>8</c:v>
                </c:pt>
                <c:pt idx="902">
                  <c:v>8</c:v>
                </c:pt>
                <c:pt idx="903">
                  <c:v>8</c:v>
                </c:pt>
                <c:pt idx="904">
                  <c:v>8</c:v>
                </c:pt>
                <c:pt idx="905">
                  <c:v>8</c:v>
                </c:pt>
                <c:pt idx="906">
                  <c:v>8</c:v>
                </c:pt>
                <c:pt idx="907">
                  <c:v>8</c:v>
                </c:pt>
                <c:pt idx="908">
                  <c:v>8</c:v>
                </c:pt>
                <c:pt idx="909">
                  <c:v>8</c:v>
                </c:pt>
                <c:pt idx="910">
                  <c:v>8</c:v>
                </c:pt>
                <c:pt idx="911">
                  <c:v>8</c:v>
                </c:pt>
                <c:pt idx="912">
                  <c:v>8</c:v>
                </c:pt>
                <c:pt idx="913">
                  <c:v>8</c:v>
                </c:pt>
                <c:pt idx="914">
                  <c:v>8</c:v>
                </c:pt>
                <c:pt idx="915">
                  <c:v>8</c:v>
                </c:pt>
                <c:pt idx="916">
                  <c:v>8</c:v>
                </c:pt>
                <c:pt idx="917">
                  <c:v>8</c:v>
                </c:pt>
                <c:pt idx="918">
                  <c:v>8</c:v>
                </c:pt>
                <c:pt idx="919">
                  <c:v>8</c:v>
                </c:pt>
                <c:pt idx="920">
                  <c:v>8</c:v>
                </c:pt>
                <c:pt idx="921">
                  <c:v>8</c:v>
                </c:pt>
                <c:pt idx="922">
                  <c:v>8.5</c:v>
                </c:pt>
                <c:pt idx="923">
                  <c:v>8.5</c:v>
                </c:pt>
                <c:pt idx="924">
                  <c:v>8.5</c:v>
                </c:pt>
                <c:pt idx="925">
                  <c:v>8.5</c:v>
                </c:pt>
                <c:pt idx="926">
                  <c:v>8.5</c:v>
                </c:pt>
                <c:pt idx="927">
                  <c:v>8.5</c:v>
                </c:pt>
                <c:pt idx="928">
                  <c:v>8.5</c:v>
                </c:pt>
                <c:pt idx="929">
                  <c:v>8.5</c:v>
                </c:pt>
                <c:pt idx="930">
                  <c:v>8.5</c:v>
                </c:pt>
                <c:pt idx="931">
                  <c:v>8.5</c:v>
                </c:pt>
                <c:pt idx="932">
                  <c:v>8.5</c:v>
                </c:pt>
                <c:pt idx="933">
                  <c:v>8.5</c:v>
                </c:pt>
                <c:pt idx="934">
                  <c:v>8.5</c:v>
                </c:pt>
                <c:pt idx="935">
                  <c:v>8.5</c:v>
                </c:pt>
                <c:pt idx="936">
                  <c:v>8.5</c:v>
                </c:pt>
                <c:pt idx="937">
                  <c:v>8.5</c:v>
                </c:pt>
                <c:pt idx="938">
                  <c:v>8.5</c:v>
                </c:pt>
                <c:pt idx="939">
                  <c:v>8.5</c:v>
                </c:pt>
                <c:pt idx="940">
                  <c:v>8.5</c:v>
                </c:pt>
                <c:pt idx="941">
                  <c:v>8.5</c:v>
                </c:pt>
                <c:pt idx="942">
                  <c:v>8.5</c:v>
                </c:pt>
                <c:pt idx="943">
                  <c:v>8.5</c:v>
                </c:pt>
                <c:pt idx="944">
                  <c:v>8.5</c:v>
                </c:pt>
                <c:pt idx="945">
                  <c:v>8.5</c:v>
                </c:pt>
                <c:pt idx="946">
                  <c:v>8.5</c:v>
                </c:pt>
                <c:pt idx="947">
                  <c:v>8.5</c:v>
                </c:pt>
                <c:pt idx="948">
                  <c:v>8.5</c:v>
                </c:pt>
                <c:pt idx="949">
                  <c:v>8.5</c:v>
                </c:pt>
                <c:pt idx="950">
                  <c:v>8.5</c:v>
                </c:pt>
                <c:pt idx="951">
                  <c:v>8.5</c:v>
                </c:pt>
                <c:pt idx="952">
                  <c:v>8.5</c:v>
                </c:pt>
                <c:pt idx="953">
                  <c:v>8.5</c:v>
                </c:pt>
                <c:pt idx="954">
                  <c:v>8.5</c:v>
                </c:pt>
                <c:pt idx="955">
                  <c:v>8.5</c:v>
                </c:pt>
                <c:pt idx="956">
                  <c:v>8.5</c:v>
                </c:pt>
                <c:pt idx="957">
                  <c:v>8.5</c:v>
                </c:pt>
                <c:pt idx="958">
                  <c:v>8.5</c:v>
                </c:pt>
                <c:pt idx="959">
                  <c:v>8.5</c:v>
                </c:pt>
                <c:pt idx="960">
                  <c:v>8.5</c:v>
                </c:pt>
                <c:pt idx="961">
                  <c:v>8.5</c:v>
                </c:pt>
                <c:pt idx="962">
                  <c:v>8.5</c:v>
                </c:pt>
                <c:pt idx="963">
                  <c:v>8.5</c:v>
                </c:pt>
                <c:pt idx="964">
                  <c:v>8.5</c:v>
                </c:pt>
                <c:pt idx="965">
                  <c:v>8.5</c:v>
                </c:pt>
                <c:pt idx="966">
                  <c:v>8.5</c:v>
                </c:pt>
                <c:pt idx="967">
                  <c:v>8.5</c:v>
                </c:pt>
                <c:pt idx="968">
                  <c:v>8.5</c:v>
                </c:pt>
                <c:pt idx="969">
                  <c:v>8.5</c:v>
                </c:pt>
                <c:pt idx="970">
                  <c:v>8.5</c:v>
                </c:pt>
                <c:pt idx="971">
                  <c:v>9</c:v>
                </c:pt>
                <c:pt idx="972">
                  <c:v>9</c:v>
                </c:pt>
                <c:pt idx="973">
                  <c:v>9</c:v>
                </c:pt>
                <c:pt idx="974">
                  <c:v>9</c:v>
                </c:pt>
                <c:pt idx="975">
                  <c:v>9</c:v>
                </c:pt>
                <c:pt idx="976">
                  <c:v>9</c:v>
                </c:pt>
                <c:pt idx="977">
                  <c:v>9</c:v>
                </c:pt>
                <c:pt idx="978">
                  <c:v>9</c:v>
                </c:pt>
                <c:pt idx="979">
                  <c:v>9</c:v>
                </c:pt>
                <c:pt idx="980">
                  <c:v>9</c:v>
                </c:pt>
                <c:pt idx="981">
                  <c:v>9</c:v>
                </c:pt>
                <c:pt idx="982">
                  <c:v>9</c:v>
                </c:pt>
                <c:pt idx="983">
                  <c:v>9</c:v>
                </c:pt>
                <c:pt idx="984">
                  <c:v>9</c:v>
                </c:pt>
                <c:pt idx="985">
                  <c:v>9</c:v>
                </c:pt>
                <c:pt idx="986">
                  <c:v>9</c:v>
                </c:pt>
                <c:pt idx="987">
                  <c:v>9</c:v>
                </c:pt>
                <c:pt idx="988">
                  <c:v>9</c:v>
                </c:pt>
                <c:pt idx="989">
                  <c:v>9</c:v>
                </c:pt>
                <c:pt idx="990">
                  <c:v>9</c:v>
                </c:pt>
                <c:pt idx="991">
                  <c:v>9</c:v>
                </c:pt>
                <c:pt idx="992">
                  <c:v>9</c:v>
                </c:pt>
                <c:pt idx="993">
                  <c:v>9</c:v>
                </c:pt>
                <c:pt idx="994">
                  <c:v>9</c:v>
                </c:pt>
                <c:pt idx="995">
                  <c:v>9</c:v>
                </c:pt>
                <c:pt idx="996">
                  <c:v>9</c:v>
                </c:pt>
                <c:pt idx="997">
                  <c:v>9</c:v>
                </c:pt>
                <c:pt idx="998">
                  <c:v>9</c:v>
                </c:pt>
                <c:pt idx="999">
                  <c:v>9</c:v>
                </c:pt>
                <c:pt idx="1000">
                  <c:v>9</c:v>
                </c:pt>
                <c:pt idx="1001">
                  <c:v>9</c:v>
                </c:pt>
                <c:pt idx="1002">
                  <c:v>9</c:v>
                </c:pt>
                <c:pt idx="1003">
                  <c:v>9</c:v>
                </c:pt>
                <c:pt idx="1004">
                  <c:v>9</c:v>
                </c:pt>
                <c:pt idx="1005">
                  <c:v>9</c:v>
                </c:pt>
                <c:pt idx="1006">
                  <c:v>9</c:v>
                </c:pt>
                <c:pt idx="1007">
                  <c:v>9</c:v>
                </c:pt>
                <c:pt idx="1008">
                  <c:v>9</c:v>
                </c:pt>
                <c:pt idx="1009">
                  <c:v>9</c:v>
                </c:pt>
                <c:pt idx="1010">
                  <c:v>9</c:v>
                </c:pt>
                <c:pt idx="1011">
                  <c:v>9</c:v>
                </c:pt>
                <c:pt idx="1012">
                  <c:v>9</c:v>
                </c:pt>
                <c:pt idx="1013">
                  <c:v>9.5</c:v>
                </c:pt>
                <c:pt idx="1014">
                  <c:v>9.5</c:v>
                </c:pt>
                <c:pt idx="1015">
                  <c:v>9.5</c:v>
                </c:pt>
                <c:pt idx="1016">
                  <c:v>9.5</c:v>
                </c:pt>
                <c:pt idx="1017">
                  <c:v>9.5</c:v>
                </c:pt>
                <c:pt idx="1018">
                  <c:v>9.5</c:v>
                </c:pt>
                <c:pt idx="1019">
                  <c:v>9.5</c:v>
                </c:pt>
                <c:pt idx="1020">
                  <c:v>9.5</c:v>
                </c:pt>
                <c:pt idx="1021">
                  <c:v>9.5</c:v>
                </c:pt>
                <c:pt idx="1022">
                  <c:v>9.5</c:v>
                </c:pt>
                <c:pt idx="1023">
                  <c:v>9.5</c:v>
                </c:pt>
                <c:pt idx="1024">
                  <c:v>9.5</c:v>
                </c:pt>
                <c:pt idx="1025">
                  <c:v>9.5</c:v>
                </c:pt>
                <c:pt idx="1026">
                  <c:v>9.5</c:v>
                </c:pt>
                <c:pt idx="1027">
                  <c:v>9.5</c:v>
                </c:pt>
                <c:pt idx="1028">
                  <c:v>9.5</c:v>
                </c:pt>
                <c:pt idx="1029">
                  <c:v>9.5</c:v>
                </c:pt>
                <c:pt idx="1030">
                  <c:v>9.5</c:v>
                </c:pt>
                <c:pt idx="1031">
                  <c:v>9.5</c:v>
                </c:pt>
                <c:pt idx="1032">
                  <c:v>9.5</c:v>
                </c:pt>
                <c:pt idx="1033">
                  <c:v>9.5</c:v>
                </c:pt>
                <c:pt idx="1034">
                  <c:v>9.5</c:v>
                </c:pt>
                <c:pt idx="1035">
                  <c:v>9.5</c:v>
                </c:pt>
                <c:pt idx="1036">
                  <c:v>9.5</c:v>
                </c:pt>
                <c:pt idx="1037">
                  <c:v>9.5</c:v>
                </c:pt>
                <c:pt idx="1038">
                  <c:v>9.5</c:v>
                </c:pt>
                <c:pt idx="1039">
                  <c:v>9.5</c:v>
                </c:pt>
                <c:pt idx="1040">
                  <c:v>9.5</c:v>
                </c:pt>
                <c:pt idx="1041">
                  <c:v>9.5</c:v>
                </c:pt>
                <c:pt idx="1042">
                  <c:v>9.5</c:v>
                </c:pt>
                <c:pt idx="1043">
                  <c:v>9.5</c:v>
                </c:pt>
                <c:pt idx="1044">
                  <c:v>9.5</c:v>
                </c:pt>
                <c:pt idx="1045">
                  <c:v>9.5</c:v>
                </c:pt>
                <c:pt idx="1046">
                  <c:v>9.5</c:v>
                </c:pt>
                <c:pt idx="1047">
                  <c:v>9.5</c:v>
                </c:pt>
                <c:pt idx="1048">
                  <c:v>9.5</c:v>
                </c:pt>
                <c:pt idx="1049">
                  <c:v>9.5</c:v>
                </c:pt>
                <c:pt idx="1050">
                  <c:v>9.5</c:v>
                </c:pt>
                <c:pt idx="1051">
                  <c:v>9.5</c:v>
                </c:pt>
                <c:pt idx="1052">
                  <c:v>9.5</c:v>
                </c:pt>
                <c:pt idx="1053">
                  <c:v>9.5</c:v>
                </c:pt>
                <c:pt idx="1054">
                  <c:v>9.5</c:v>
                </c:pt>
                <c:pt idx="1055">
                  <c:v>9.5</c:v>
                </c:pt>
                <c:pt idx="1056">
                  <c:v>9.5</c:v>
                </c:pt>
                <c:pt idx="1057">
                  <c:v>9.5</c:v>
                </c:pt>
                <c:pt idx="1058">
                  <c:v>9.5</c:v>
                </c:pt>
                <c:pt idx="1059">
                  <c:v>9.5</c:v>
                </c:pt>
                <c:pt idx="1060">
                  <c:v>9.5</c:v>
                </c:pt>
                <c:pt idx="1061">
                  <c:v>9.5</c:v>
                </c:pt>
                <c:pt idx="1062">
                  <c:v>10</c:v>
                </c:pt>
                <c:pt idx="1063">
                  <c:v>10</c:v>
                </c:pt>
                <c:pt idx="1064">
                  <c:v>10</c:v>
                </c:pt>
                <c:pt idx="1065">
                  <c:v>10</c:v>
                </c:pt>
                <c:pt idx="1066">
                  <c:v>10</c:v>
                </c:pt>
                <c:pt idx="1067">
                  <c:v>10</c:v>
                </c:pt>
                <c:pt idx="1068">
                  <c:v>10</c:v>
                </c:pt>
                <c:pt idx="1069">
                  <c:v>10</c:v>
                </c:pt>
                <c:pt idx="1070">
                  <c:v>10</c:v>
                </c:pt>
                <c:pt idx="1071">
                  <c:v>10</c:v>
                </c:pt>
                <c:pt idx="1072">
                  <c:v>10</c:v>
                </c:pt>
                <c:pt idx="1073">
                  <c:v>10</c:v>
                </c:pt>
                <c:pt idx="1074">
                  <c:v>10</c:v>
                </c:pt>
                <c:pt idx="1075">
                  <c:v>10</c:v>
                </c:pt>
                <c:pt idx="1076">
                  <c:v>10</c:v>
                </c:pt>
                <c:pt idx="1077">
                  <c:v>10</c:v>
                </c:pt>
                <c:pt idx="1078">
                  <c:v>10</c:v>
                </c:pt>
                <c:pt idx="1079">
                  <c:v>10</c:v>
                </c:pt>
                <c:pt idx="1080">
                  <c:v>10</c:v>
                </c:pt>
                <c:pt idx="1081">
                  <c:v>10</c:v>
                </c:pt>
                <c:pt idx="1082">
                  <c:v>10</c:v>
                </c:pt>
                <c:pt idx="1083">
                  <c:v>10</c:v>
                </c:pt>
                <c:pt idx="1084">
                  <c:v>10</c:v>
                </c:pt>
                <c:pt idx="1085">
                  <c:v>10</c:v>
                </c:pt>
                <c:pt idx="1086">
                  <c:v>10</c:v>
                </c:pt>
                <c:pt idx="1087">
                  <c:v>10</c:v>
                </c:pt>
                <c:pt idx="1088">
                  <c:v>10</c:v>
                </c:pt>
                <c:pt idx="1089">
                  <c:v>10</c:v>
                </c:pt>
                <c:pt idx="1090">
                  <c:v>10</c:v>
                </c:pt>
                <c:pt idx="1091">
                  <c:v>10</c:v>
                </c:pt>
                <c:pt idx="1092">
                  <c:v>10</c:v>
                </c:pt>
                <c:pt idx="1093">
                  <c:v>10</c:v>
                </c:pt>
                <c:pt idx="1094">
                  <c:v>10</c:v>
                </c:pt>
                <c:pt idx="1095">
                  <c:v>10</c:v>
                </c:pt>
                <c:pt idx="1096">
                  <c:v>10</c:v>
                </c:pt>
                <c:pt idx="1097">
                  <c:v>10</c:v>
                </c:pt>
                <c:pt idx="1098">
                  <c:v>10</c:v>
                </c:pt>
                <c:pt idx="1099">
                  <c:v>10</c:v>
                </c:pt>
                <c:pt idx="1100">
                  <c:v>10</c:v>
                </c:pt>
                <c:pt idx="1101">
                  <c:v>10</c:v>
                </c:pt>
                <c:pt idx="1102">
                  <c:v>10</c:v>
                </c:pt>
                <c:pt idx="1103">
                  <c:v>10</c:v>
                </c:pt>
                <c:pt idx="1104">
                  <c:v>10</c:v>
                </c:pt>
                <c:pt idx="1105">
                  <c:v>10</c:v>
                </c:pt>
                <c:pt idx="1106">
                  <c:v>10</c:v>
                </c:pt>
                <c:pt idx="1107">
                  <c:v>10</c:v>
                </c:pt>
                <c:pt idx="1108">
                  <c:v>10</c:v>
                </c:pt>
                <c:pt idx="1109">
                  <c:v>10</c:v>
                </c:pt>
                <c:pt idx="1110">
                  <c:v>10</c:v>
                </c:pt>
                <c:pt idx="1111">
                  <c:v>10.5</c:v>
                </c:pt>
                <c:pt idx="1112">
                  <c:v>10.5</c:v>
                </c:pt>
                <c:pt idx="1113">
                  <c:v>10.5</c:v>
                </c:pt>
                <c:pt idx="1114">
                  <c:v>10.5</c:v>
                </c:pt>
                <c:pt idx="1115">
                  <c:v>10.5</c:v>
                </c:pt>
                <c:pt idx="1116">
                  <c:v>10.5</c:v>
                </c:pt>
                <c:pt idx="1117">
                  <c:v>10.5</c:v>
                </c:pt>
                <c:pt idx="1118">
                  <c:v>10.5</c:v>
                </c:pt>
                <c:pt idx="1119">
                  <c:v>10.5</c:v>
                </c:pt>
                <c:pt idx="1120">
                  <c:v>10.5</c:v>
                </c:pt>
                <c:pt idx="1121">
                  <c:v>10.5</c:v>
                </c:pt>
                <c:pt idx="1122">
                  <c:v>10.5</c:v>
                </c:pt>
                <c:pt idx="1123">
                  <c:v>10.5</c:v>
                </c:pt>
                <c:pt idx="1124">
                  <c:v>10.5</c:v>
                </c:pt>
                <c:pt idx="1125">
                  <c:v>10.5</c:v>
                </c:pt>
                <c:pt idx="1126">
                  <c:v>10.5</c:v>
                </c:pt>
                <c:pt idx="1127">
                  <c:v>10.5</c:v>
                </c:pt>
                <c:pt idx="1128">
                  <c:v>10.5</c:v>
                </c:pt>
                <c:pt idx="1129">
                  <c:v>10.5</c:v>
                </c:pt>
                <c:pt idx="1130">
                  <c:v>10.5</c:v>
                </c:pt>
                <c:pt idx="1131">
                  <c:v>10.5</c:v>
                </c:pt>
                <c:pt idx="1132">
                  <c:v>10.5</c:v>
                </c:pt>
                <c:pt idx="1133">
                  <c:v>10.5</c:v>
                </c:pt>
                <c:pt idx="1134">
                  <c:v>10.5</c:v>
                </c:pt>
                <c:pt idx="1135">
                  <c:v>10.5</c:v>
                </c:pt>
                <c:pt idx="1136">
                  <c:v>10.5</c:v>
                </c:pt>
                <c:pt idx="1137">
                  <c:v>10.5</c:v>
                </c:pt>
                <c:pt idx="1138">
                  <c:v>10.5</c:v>
                </c:pt>
                <c:pt idx="1139">
                  <c:v>10.5</c:v>
                </c:pt>
                <c:pt idx="1140">
                  <c:v>10.5</c:v>
                </c:pt>
                <c:pt idx="1141">
                  <c:v>10.5</c:v>
                </c:pt>
                <c:pt idx="1142">
                  <c:v>10.5</c:v>
                </c:pt>
                <c:pt idx="1143">
                  <c:v>10.5</c:v>
                </c:pt>
                <c:pt idx="1144">
                  <c:v>10.5</c:v>
                </c:pt>
                <c:pt idx="1145">
                  <c:v>10.5</c:v>
                </c:pt>
                <c:pt idx="1146">
                  <c:v>10.5</c:v>
                </c:pt>
                <c:pt idx="1147">
                  <c:v>10.5</c:v>
                </c:pt>
                <c:pt idx="1148">
                  <c:v>10.5</c:v>
                </c:pt>
                <c:pt idx="1149">
                  <c:v>10.5</c:v>
                </c:pt>
                <c:pt idx="1150">
                  <c:v>10.5</c:v>
                </c:pt>
                <c:pt idx="1151">
                  <c:v>10.5</c:v>
                </c:pt>
                <c:pt idx="1152">
                  <c:v>10.5</c:v>
                </c:pt>
                <c:pt idx="1153">
                  <c:v>10.75</c:v>
                </c:pt>
                <c:pt idx="1154">
                  <c:v>10.75</c:v>
                </c:pt>
                <c:pt idx="1155">
                  <c:v>10.75</c:v>
                </c:pt>
                <c:pt idx="1156">
                  <c:v>10.75</c:v>
                </c:pt>
                <c:pt idx="1157">
                  <c:v>10.75</c:v>
                </c:pt>
                <c:pt idx="1158">
                  <c:v>10.75</c:v>
                </c:pt>
                <c:pt idx="1159">
                  <c:v>10.75</c:v>
                </c:pt>
                <c:pt idx="1160">
                  <c:v>10.75</c:v>
                </c:pt>
                <c:pt idx="1161">
                  <c:v>10.75</c:v>
                </c:pt>
                <c:pt idx="1162">
                  <c:v>10.75</c:v>
                </c:pt>
                <c:pt idx="1163">
                  <c:v>10.75</c:v>
                </c:pt>
                <c:pt idx="1164">
                  <c:v>10.75</c:v>
                </c:pt>
                <c:pt idx="1165">
                  <c:v>10.75</c:v>
                </c:pt>
                <c:pt idx="1166">
                  <c:v>10.75</c:v>
                </c:pt>
                <c:pt idx="1167">
                  <c:v>10.75</c:v>
                </c:pt>
                <c:pt idx="1168">
                  <c:v>10.75</c:v>
                </c:pt>
                <c:pt idx="1169">
                  <c:v>10.75</c:v>
                </c:pt>
                <c:pt idx="1170">
                  <c:v>10.75</c:v>
                </c:pt>
                <c:pt idx="1171">
                  <c:v>10.75</c:v>
                </c:pt>
                <c:pt idx="1172">
                  <c:v>10.75</c:v>
                </c:pt>
                <c:pt idx="1173">
                  <c:v>10.75</c:v>
                </c:pt>
                <c:pt idx="1174">
                  <c:v>10.75</c:v>
                </c:pt>
                <c:pt idx="1175">
                  <c:v>10.75</c:v>
                </c:pt>
                <c:pt idx="1176">
                  <c:v>10.75</c:v>
                </c:pt>
                <c:pt idx="1177">
                  <c:v>10.75</c:v>
                </c:pt>
                <c:pt idx="1178">
                  <c:v>10.75</c:v>
                </c:pt>
                <c:pt idx="1179">
                  <c:v>10.75</c:v>
                </c:pt>
                <c:pt idx="1180">
                  <c:v>10.75</c:v>
                </c:pt>
                <c:pt idx="1181">
                  <c:v>10.75</c:v>
                </c:pt>
                <c:pt idx="1182">
                  <c:v>10.75</c:v>
                </c:pt>
                <c:pt idx="1183">
                  <c:v>10.75</c:v>
                </c:pt>
                <c:pt idx="1184">
                  <c:v>10.75</c:v>
                </c:pt>
                <c:pt idx="1185">
                  <c:v>10.75</c:v>
                </c:pt>
                <c:pt idx="1186">
                  <c:v>10.75</c:v>
                </c:pt>
                <c:pt idx="1187">
                  <c:v>10.75</c:v>
                </c:pt>
                <c:pt idx="1188">
                  <c:v>11</c:v>
                </c:pt>
                <c:pt idx="1189">
                  <c:v>11</c:v>
                </c:pt>
                <c:pt idx="1190">
                  <c:v>11</c:v>
                </c:pt>
                <c:pt idx="1191">
                  <c:v>11</c:v>
                </c:pt>
                <c:pt idx="1192">
                  <c:v>11</c:v>
                </c:pt>
                <c:pt idx="1193">
                  <c:v>11</c:v>
                </c:pt>
                <c:pt idx="1194">
                  <c:v>11</c:v>
                </c:pt>
                <c:pt idx="1195">
                  <c:v>11</c:v>
                </c:pt>
                <c:pt idx="1196">
                  <c:v>11</c:v>
                </c:pt>
                <c:pt idx="1197">
                  <c:v>11</c:v>
                </c:pt>
                <c:pt idx="1198">
                  <c:v>11</c:v>
                </c:pt>
                <c:pt idx="1199">
                  <c:v>11</c:v>
                </c:pt>
                <c:pt idx="1200">
                  <c:v>11</c:v>
                </c:pt>
                <c:pt idx="1201">
                  <c:v>11</c:v>
                </c:pt>
                <c:pt idx="1202">
                  <c:v>11</c:v>
                </c:pt>
                <c:pt idx="1203">
                  <c:v>11</c:v>
                </c:pt>
                <c:pt idx="1204">
                  <c:v>11</c:v>
                </c:pt>
                <c:pt idx="1205">
                  <c:v>11</c:v>
                </c:pt>
                <c:pt idx="1206">
                  <c:v>11</c:v>
                </c:pt>
                <c:pt idx="1207">
                  <c:v>11</c:v>
                </c:pt>
                <c:pt idx="1208">
                  <c:v>11</c:v>
                </c:pt>
                <c:pt idx="1209">
                  <c:v>11</c:v>
                </c:pt>
                <c:pt idx="1210">
                  <c:v>11</c:v>
                </c:pt>
                <c:pt idx="1211">
                  <c:v>11</c:v>
                </c:pt>
                <c:pt idx="1212">
                  <c:v>11</c:v>
                </c:pt>
                <c:pt idx="1213">
                  <c:v>11</c:v>
                </c:pt>
                <c:pt idx="1214">
                  <c:v>11</c:v>
                </c:pt>
                <c:pt idx="1215">
                  <c:v>11</c:v>
                </c:pt>
                <c:pt idx="1216">
                  <c:v>11</c:v>
                </c:pt>
                <c:pt idx="1217">
                  <c:v>11</c:v>
                </c:pt>
                <c:pt idx="1218">
                  <c:v>11</c:v>
                </c:pt>
                <c:pt idx="1219">
                  <c:v>11</c:v>
                </c:pt>
                <c:pt idx="1220">
                  <c:v>11</c:v>
                </c:pt>
                <c:pt idx="1221">
                  <c:v>11</c:v>
                </c:pt>
                <c:pt idx="1222">
                  <c:v>11</c:v>
                </c:pt>
                <c:pt idx="1223">
                  <c:v>11</c:v>
                </c:pt>
                <c:pt idx="1224">
                  <c:v>11</c:v>
                </c:pt>
                <c:pt idx="1225">
                  <c:v>11</c:v>
                </c:pt>
                <c:pt idx="1226">
                  <c:v>11</c:v>
                </c:pt>
                <c:pt idx="1227">
                  <c:v>11</c:v>
                </c:pt>
                <c:pt idx="1228">
                  <c:v>11</c:v>
                </c:pt>
                <c:pt idx="1229">
                  <c:v>11</c:v>
                </c:pt>
                <c:pt idx="1230">
                  <c:v>11</c:v>
                </c:pt>
                <c:pt idx="1231">
                  <c:v>11</c:v>
                </c:pt>
                <c:pt idx="1232">
                  <c:v>11</c:v>
                </c:pt>
                <c:pt idx="1233">
                  <c:v>11</c:v>
                </c:pt>
                <c:pt idx="1234">
                  <c:v>11</c:v>
                </c:pt>
                <c:pt idx="1235">
                  <c:v>11</c:v>
                </c:pt>
                <c:pt idx="1236">
                  <c:v>11</c:v>
                </c:pt>
                <c:pt idx="1237">
                  <c:v>11</c:v>
                </c:pt>
                <c:pt idx="1238">
                  <c:v>11</c:v>
                </c:pt>
                <c:pt idx="1239">
                  <c:v>11</c:v>
                </c:pt>
                <c:pt idx="1240">
                  <c:v>11</c:v>
                </c:pt>
                <c:pt idx="1241">
                  <c:v>11</c:v>
                </c:pt>
                <c:pt idx="1242">
                  <c:v>11</c:v>
                </c:pt>
                <c:pt idx="1243">
                  <c:v>11</c:v>
                </c:pt>
                <c:pt idx="1244">
                  <c:v>11</c:v>
                </c:pt>
                <c:pt idx="1245">
                  <c:v>11</c:v>
                </c:pt>
                <c:pt idx="1246">
                  <c:v>11</c:v>
                </c:pt>
                <c:pt idx="1247">
                  <c:v>11</c:v>
                </c:pt>
                <c:pt idx="1248">
                  <c:v>11</c:v>
                </c:pt>
                <c:pt idx="1249">
                  <c:v>11</c:v>
                </c:pt>
                <c:pt idx="1250">
                  <c:v>11</c:v>
                </c:pt>
                <c:pt idx="1251">
                  <c:v>11</c:v>
                </c:pt>
                <c:pt idx="1252">
                  <c:v>11</c:v>
                </c:pt>
                <c:pt idx="1253">
                  <c:v>11</c:v>
                </c:pt>
                <c:pt idx="1254">
                  <c:v>11</c:v>
                </c:pt>
                <c:pt idx="1255">
                  <c:v>11</c:v>
                </c:pt>
                <c:pt idx="1256">
                  <c:v>11</c:v>
                </c:pt>
                <c:pt idx="1257">
                  <c:v>11</c:v>
                </c:pt>
                <c:pt idx="1258">
                  <c:v>11</c:v>
                </c:pt>
                <c:pt idx="1259">
                  <c:v>11</c:v>
                </c:pt>
                <c:pt idx="1260">
                  <c:v>11</c:v>
                </c:pt>
                <c:pt idx="1261">
                  <c:v>11</c:v>
                </c:pt>
                <c:pt idx="1262">
                  <c:v>11</c:v>
                </c:pt>
                <c:pt idx="1263">
                  <c:v>11</c:v>
                </c:pt>
                <c:pt idx="1264">
                  <c:v>11</c:v>
                </c:pt>
                <c:pt idx="1265">
                  <c:v>11</c:v>
                </c:pt>
                <c:pt idx="1266">
                  <c:v>11</c:v>
                </c:pt>
                <c:pt idx="1267">
                  <c:v>11</c:v>
                </c:pt>
                <c:pt idx="1268">
                  <c:v>11</c:v>
                </c:pt>
                <c:pt idx="1269">
                  <c:v>11</c:v>
                </c:pt>
                <c:pt idx="1270">
                  <c:v>11</c:v>
                </c:pt>
                <c:pt idx="1271">
                  <c:v>11</c:v>
                </c:pt>
                <c:pt idx="1272">
                  <c:v>11</c:v>
                </c:pt>
                <c:pt idx="1273">
                  <c:v>11</c:v>
                </c:pt>
                <c:pt idx="1274">
                  <c:v>11</c:v>
                </c:pt>
                <c:pt idx="1275">
                  <c:v>11</c:v>
                </c:pt>
                <c:pt idx="1276">
                  <c:v>11</c:v>
                </c:pt>
                <c:pt idx="1277">
                  <c:v>11</c:v>
                </c:pt>
                <c:pt idx="1278">
                  <c:v>11</c:v>
                </c:pt>
                <c:pt idx="1279">
                  <c:v>11</c:v>
                </c:pt>
                <c:pt idx="1280">
                  <c:v>11</c:v>
                </c:pt>
                <c:pt idx="1281">
                  <c:v>11</c:v>
                </c:pt>
                <c:pt idx="1282">
                  <c:v>11</c:v>
                </c:pt>
                <c:pt idx="1283">
                  <c:v>11</c:v>
                </c:pt>
                <c:pt idx="1284">
                  <c:v>11</c:v>
                </c:pt>
                <c:pt idx="1285">
                  <c:v>11</c:v>
                </c:pt>
                <c:pt idx="1286">
                  <c:v>11</c:v>
                </c:pt>
                <c:pt idx="1287">
                  <c:v>11</c:v>
                </c:pt>
                <c:pt idx="1288">
                  <c:v>11</c:v>
                </c:pt>
                <c:pt idx="1289">
                  <c:v>11</c:v>
                </c:pt>
                <c:pt idx="1290">
                  <c:v>11</c:v>
                </c:pt>
                <c:pt idx="1291">
                  <c:v>11</c:v>
                </c:pt>
                <c:pt idx="1292">
                  <c:v>11</c:v>
                </c:pt>
                <c:pt idx="1293">
                  <c:v>11</c:v>
                </c:pt>
                <c:pt idx="1294">
                  <c:v>11</c:v>
                </c:pt>
                <c:pt idx="1295">
                  <c:v>11</c:v>
                </c:pt>
                <c:pt idx="1296">
                  <c:v>11</c:v>
                </c:pt>
                <c:pt idx="1297">
                  <c:v>11</c:v>
                </c:pt>
                <c:pt idx="1298">
                  <c:v>11</c:v>
                </c:pt>
                <c:pt idx="1299">
                  <c:v>11</c:v>
                </c:pt>
                <c:pt idx="1300">
                  <c:v>11</c:v>
                </c:pt>
                <c:pt idx="1301">
                  <c:v>11</c:v>
                </c:pt>
                <c:pt idx="1302">
                  <c:v>11</c:v>
                </c:pt>
                <c:pt idx="1303">
                  <c:v>11</c:v>
                </c:pt>
                <c:pt idx="1304">
                  <c:v>11</c:v>
                </c:pt>
                <c:pt idx="1305">
                  <c:v>11</c:v>
                </c:pt>
                <c:pt idx="1306">
                  <c:v>11</c:v>
                </c:pt>
                <c:pt idx="1307">
                  <c:v>11</c:v>
                </c:pt>
                <c:pt idx="1308">
                  <c:v>11</c:v>
                </c:pt>
                <c:pt idx="1309">
                  <c:v>11</c:v>
                </c:pt>
                <c:pt idx="1310">
                  <c:v>11</c:v>
                </c:pt>
                <c:pt idx="1311">
                  <c:v>11</c:v>
                </c:pt>
                <c:pt idx="1312">
                  <c:v>11</c:v>
                </c:pt>
                <c:pt idx="1313">
                  <c:v>11</c:v>
                </c:pt>
                <c:pt idx="1314">
                  <c:v>11</c:v>
                </c:pt>
                <c:pt idx="1315">
                  <c:v>11</c:v>
                </c:pt>
                <c:pt idx="1316">
                  <c:v>11</c:v>
                </c:pt>
                <c:pt idx="1317">
                  <c:v>11</c:v>
                </c:pt>
                <c:pt idx="1318">
                  <c:v>11</c:v>
                </c:pt>
                <c:pt idx="1319">
                  <c:v>11</c:v>
                </c:pt>
                <c:pt idx="1320">
                  <c:v>11</c:v>
                </c:pt>
                <c:pt idx="1321">
                  <c:v>11</c:v>
                </c:pt>
                <c:pt idx="1322">
                  <c:v>11</c:v>
                </c:pt>
                <c:pt idx="1323">
                  <c:v>11</c:v>
                </c:pt>
                <c:pt idx="1324">
                  <c:v>11</c:v>
                </c:pt>
                <c:pt idx="1325">
                  <c:v>11</c:v>
                </c:pt>
                <c:pt idx="1326">
                  <c:v>11</c:v>
                </c:pt>
                <c:pt idx="1327">
                  <c:v>11</c:v>
                </c:pt>
                <c:pt idx="1328">
                  <c:v>11</c:v>
                </c:pt>
                <c:pt idx="1329">
                  <c:v>11</c:v>
                </c:pt>
                <c:pt idx="1330">
                  <c:v>11</c:v>
                </c:pt>
                <c:pt idx="1331">
                  <c:v>11</c:v>
                </c:pt>
                <c:pt idx="1332">
                  <c:v>11</c:v>
                </c:pt>
                <c:pt idx="1333">
                  <c:v>11</c:v>
                </c:pt>
                <c:pt idx="1334">
                  <c:v>11</c:v>
                </c:pt>
                <c:pt idx="1335">
                  <c:v>11</c:v>
                </c:pt>
                <c:pt idx="1336">
                  <c:v>11</c:v>
                </c:pt>
                <c:pt idx="1337">
                  <c:v>11</c:v>
                </c:pt>
                <c:pt idx="1338">
                  <c:v>11</c:v>
                </c:pt>
                <c:pt idx="1339">
                  <c:v>11</c:v>
                </c:pt>
                <c:pt idx="1340">
                  <c:v>11</c:v>
                </c:pt>
                <c:pt idx="1341">
                  <c:v>11</c:v>
                </c:pt>
                <c:pt idx="1342">
                  <c:v>11</c:v>
                </c:pt>
                <c:pt idx="1343">
                  <c:v>11</c:v>
                </c:pt>
                <c:pt idx="1344">
                  <c:v>11</c:v>
                </c:pt>
                <c:pt idx="1345">
                  <c:v>11</c:v>
                </c:pt>
                <c:pt idx="1346">
                  <c:v>11</c:v>
                </c:pt>
                <c:pt idx="1347">
                  <c:v>11</c:v>
                </c:pt>
                <c:pt idx="1348">
                  <c:v>11</c:v>
                </c:pt>
                <c:pt idx="1349">
                  <c:v>11</c:v>
                </c:pt>
                <c:pt idx="1350">
                  <c:v>11</c:v>
                </c:pt>
                <c:pt idx="1351">
                  <c:v>11</c:v>
                </c:pt>
                <c:pt idx="1352">
                  <c:v>11</c:v>
                </c:pt>
                <c:pt idx="1353">
                  <c:v>11</c:v>
                </c:pt>
                <c:pt idx="1354">
                  <c:v>11</c:v>
                </c:pt>
                <c:pt idx="1355">
                  <c:v>11</c:v>
                </c:pt>
                <c:pt idx="1356">
                  <c:v>11</c:v>
                </c:pt>
                <c:pt idx="1357">
                  <c:v>11</c:v>
                </c:pt>
                <c:pt idx="1358">
                  <c:v>11</c:v>
                </c:pt>
                <c:pt idx="1359">
                  <c:v>11</c:v>
                </c:pt>
                <c:pt idx="1360">
                  <c:v>11</c:v>
                </c:pt>
                <c:pt idx="1361">
                  <c:v>11</c:v>
                </c:pt>
                <c:pt idx="1362">
                  <c:v>11</c:v>
                </c:pt>
                <c:pt idx="1363">
                  <c:v>11</c:v>
                </c:pt>
                <c:pt idx="1364">
                  <c:v>11</c:v>
                </c:pt>
                <c:pt idx="1365">
                  <c:v>11</c:v>
                </c:pt>
                <c:pt idx="1366">
                  <c:v>11</c:v>
                </c:pt>
                <c:pt idx="1367">
                  <c:v>11</c:v>
                </c:pt>
                <c:pt idx="1368">
                  <c:v>11</c:v>
                </c:pt>
                <c:pt idx="1369">
                  <c:v>11</c:v>
                </c:pt>
                <c:pt idx="1370">
                  <c:v>11</c:v>
                </c:pt>
                <c:pt idx="1371">
                  <c:v>11</c:v>
                </c:pt>
                <c:pt idx="1372">
                  <c:v>11</c:v>
                </c:pt>
                <c:pt idx="1373">
                  <c:v>11</c:v>
                </c:pt>
                <c:pt idx="1374">
                  <c:v>11</c:v>
                </c:pt>
                <c:pt idx="1375">
                  <c:v>11</c:v>
                </c:pt>
                <c:pt idx="1376">
                  <c:v>11</c:v>
                </c:pt>
                <c:pt idx="1377">
                  <c:v>11</c:v>
                </c:pt>
                <c:pt idx="1378">
                  <c:v>11</c:v>
                </c:pt>
                <c:pt idx="1379">
                  <c:v>11</c:v>
                </c:pt>
                <c:pt idx="1380">
                  <c:v>11</c:v>
                </c:pt>
                <c:pt idx="1381">
                  <c:v>11</c:v>
                </c:pt>
                <c:pt idx="1382">
                  <c:v>11</c:v>
                </c:pt>
                <c:pt idx="1383">
                  <c:v>11</c:v>
                </c:pt>
                <c:pt idx="1384">
                  <c:v>11</c:v>
                </c:pt>
                <c:pt idx="1385">
                  <c:v>11</c:v>
                </c:pt>
                <c:pt idx="1386">
                  <c:v>11</c:v>
                </c:pt>
                <c:pt idx="1387">
                  <c:v>11</c:v>
                </c:pt>
                <c:pt idx="1388">
                  <c:v>11</c:v>
                </c:pt>
                <c:pt idx="1389">
                  <c:v>11</c:v>
                </c:pt>
                <c:pt idx="1390">
                  <c:v>11</c:v>
                </c:pt>
                <c:pt idx="1391">
                  <c:v>11</c:v>
                </c:pt>
                <c:pt idx="1392">
                  <c:v>11</c:v>
                </c:pt>
                <c:pt idx="1393">
                  <c:v>11</c:v>
                </c:pt>
                <c:pt idx="1394">
                  <c:v>11</c:v>
                </c:pt>
                <c:pt idx="1395">
                  <c:v>11</c:v>
                </c:pt>
                <c:pt idx="1396">
                  <c:v>11</c:v>
                </c:pt>
                <c:pt idx="1397">
                  <c:v>11</c:v>
                </c:pt>
                <c:pt idx="1398">
                  <c:v>11.25</c:v>
                </c:pt>
                <c:pt idx="1399">
                  <c:v>11.25</c:v>
                </c:pt>
                <c:pt idx="1400">
                  <c:v>11.25</c:v>
                </c:pt>
                <c:pt idx="1401">
                  <c:v>11.25</c:v>
                </c:pt>
                <c:pt idx="1402">
                  <c:v>11.25</c:v>
                </c:pt>
                <c:pt idx="1403">
                  <c:v>11.25</c:v>
                </c:pt>
                <c:pt idx="1404">
                  <c:v>11.25</c:v>
                </c:pt>
                <c:pt idx="1405">
                  <c:v>11.25</c:v>
                </c:pt>
                <c:pt idx="1406">
                  <c:v>11.25</c:v>
                </c:pt>
                <c:pt idx="1407">
                  <c:v>11.25</c:v>
                </c:pt>
                <c:pt idx="1408">
                  <c:v>11.25</c:v>
                </c:pt>
                <c:pt idx="1409">
                  <c:v>11.25</c:v>
                </c:pt>
                <c:pt idx="1410">
                  <c:v>11.25</c:v>
                </c:pt>
                <c:pt idx="1411">
                  <c:v>11.25</c:v>
                </c:pt>
                <c:pt idx="1412">
                  <c:v>11.25</c:v>
                </c:pt>
                <c:pt idx="1413">
                  <c:v>11.25</c:v>
                </c:pt>
                <c:pt idx="1414">
                  <c:v>11.25</c:v>
                </c:pt>
                <c:pt idx="1415">
                  <c:v>11.25</c:v>
                </c:pt>
                <c:pt idx="1416">
                  <c:v>11.25</c:v>
                </c:pt>
                <c:pt idx="1417">
                  <c:v>11.25</c:v>
                </c:pt>
                <c:pt idx="1418">
                  <c:v>11.25</c:v>
                </c:pt>
                <c:pt idx="1419">
                  <c:v>11.25</c:v>
                </c:pt>
                <c:pt idx="1420">
                  <c:v>11.25</c:v>
                </c:pt>
                <c:pt idx="1421">
                  <c:v>11.25</c:v>
                </c:pt>
                <c:pt idx="1422">
                  <c:v>11.25</c:v>
                </c:pt>
                <c:pt idx="1423">
                  <c:v>11.25</c:v>
                </c:pt>
                <c:pt idx="1424">
                  <c:v>11.25</c:v>
                </c:pt>
                <c:pt idx="1425">
                  <c:v>11.25</c:v>
                </c:pt>
                <c:pt idx="1426">
                  <c:v>11.25</c:v>
                </c:pt>
                <c:pt idx="1427">
                  <c:v>11.25</c:v>
                </c:pt>
                <c:pt idx="1428">
                  <c:v>11.25</c:v>
                </c:pt>
                <c:pt idx="1429">
                  <c:v>11.25</c:v>
                </c:pt>
                <c:pt idx="1430">
                  <c:v>11.25</c:v>
                </c:pt>
                <c:pt idx="1431">
                  <c:v>11.25</c:v>
                </c:pt>
                <c:pt idx="1432">
                  <c:v>11.25</c:v>
                </c:pt>
                <c:pt idx="1433">
                  <c:v>11.75</c:v>
                </c:pt>
                <c:pt idx="1434">
                  <c:v>11.75</c:v>
                </c:pt>
                <c:pt idx="1435">
                  <c:v>11.75</c:v>
                </c:pt>
                <c:pt idx="1436">
                  <c:v>11.75</c:v>
                </c:pt>
                <c:pt idx="1437">
                  <c:v>11.75</c:v>
                </c:pt>
                <c:pt idx="1438">
                  <c:v>11.75</c:v>
                </c:pt>
                <c:pt idx="1439">
                  <c:v>11.75</c:v>
                </c:pt>
                <c:pt idx="1440">
                  <c:v>11.75</c:v>
                </c:pt>
                <c:pt idx="1441">
                  <c:v>11.75</c:v>
                </c:pt>
                <c:pt idx="1442">
                  <c:v>11.75</c:v>
                </c:pt>
                <c:pt idx="1443">
                  <c:v>11.75</c:v>
                </c:pt>
                <c:pt idx="1444">
                  <c:v>11.75</c:v>
                </c:pt>
                <c:pt idx="1445">
                  <c:v>11.75</c:v>
                </c:pt>
                <c:pt idx="1446">
                  <c:v>11.75</c:v>
                </c:pt>
                <c:pt idx="1447">
                  <c:v>11.75</c:v>
                </c:pt>
                <c:pt idx="1448">
                  <c:v>11.75</c:v>
                </c:pt>
                <c:pt idx="1449">
                  <c:v>11.75</c:v>
                </c:pt>
                <c:pt idx="1450">
                  <c:v>11.75</c:v>
                </c:pt>
                <c:pt idx="1451">
                  <c:v>11.75</c:v>
                </c:pt>
                <c:pt idx="1452">
                  <c:v>11.75</c:v>
                </c:pt>
                <c:pt idx="1453">
                  <c:v>11.75</c:v>
                </c:pt>
                <c:pt idx="1454">
                  <c:v>11.75</c:v>
                </c:pt>
                <c:pt idx="1455">
                  <c:v>11.75</c:v>
                </c:pt>
                <c:pt idx="1456">
                  <c:v>11.75</c:v>
                </c:pt>
                <c:pt idx="1457">
                  <c:v>11.75</c:v>
                </c:pt>
                <c:pt idx="1458">
                  <c:v>11.75</c:v>
                </c:pt>
                <c:pt idx="1459">
                  <c:v>11.75</c:v>
                </c:pt>
                <c:pt idx="1460">
                  <c:v>11.75</c:v>
                </c:pt>
                <c:pt idx="1461">
                  <c:v>11.75</c:v>
                </c:pt>
                <c:pt idx="1462">
                  <c:v>11.75</c:v>
                </c:pt>
                <c:pt idx="1463">
                  <c:v>11.75</c:v>
                </c:pt>
                <c:pt idx="1464">
                  <c:v>11.75</c:v>
                </c:pt>
                <c:pt idx="1465">
                  <c:v>11.75</c:v>
                </c:pt>
                <c:pt idx="1466">
                  <c:v>11.75</c:v>
                </c:pt>
                <c:pt idx="1467">
                  <c:v>11.75</c:v>
                </c:pt>
                <c:pt idx="1468">
                  <c:v>11.75</c:v>
                </c:pt>
                <c:pt idx="1469">
                  <c:v>11.75</c:v>
                </c:pt>
                <c:pt idx="1470">
                  <c:v>11.75</c:v>
                </c:pt>
                <c:pt idx="1471">
                  <c:v>11.75</c:v>
                </c:pt>
                <c:pt idx="1472">
                  <c:v>11.75</c:v>
                </c:pt>
                <c:pt idx="1473">
                  <c:v>11.75</c:v>
                </c:pt>
                <c:pt idx="1474">
                  <c:v>11.75</c:v>
                </c:pt>
                <c:pt idx="1475">
                  <c:v>11.75</c:v>
                </c:pt>
                <c:pt idx="1476">
                  <c:v>11.75</c:v>
                </c:pt>
                <c:pt idx="1477">
                  <c:v>11.75</c:v>
                </c:pt>
                <c:pt idx="1478">
                  <c:v>11.75</c:v>
                </c:pt>
                <c:pt idx="1479">
                  <c:v>11.75</c:v>
                </c:pt>
                <c:pt idx="1480">
                  <c:v>11.75</c:v>
                </c:pt>
                <c:pt idx="1481">
                  <c:v>11.75</c:v>
                </c:pt>
                <c:pt idx="1482">
                  <c:v>12.25</c:v>
                </c:pt>
                <c:pt idx="1483">
                  <c:v>12.25</c:v>
                </c:pt>
                <c:pt idx="1484">
                  <c:v>12.25</c:v>
                </c:pt>
                <c:pt idx="1485">
                  <c:v>12.25</c:v>
                </c:pt>
                <c:pt idx="1486">
                  <c:v>12.25</c:v>
                </c:pt>
                <c:pt idx="1487">
                  <c:v>12.25</c:v>
                </c:pt>
                <c:pt idx="1488">
                  <c:v>12.25</c:v>
                </c:pt>
                <c:pt idx="1489">
                  <c:v>12.25</c:v>
                </c:pt>
                <c:pt idx="1490">
                  <c:v>12.25</c:v>
                </c:pt>
                <c:pt idx="1491">
                  <c:v>12.25</c:v>
                </c:pt>
                <c:pt idx="1492">
                  <c:v>12.25</c:v>
                </c:pt>
                <c:pt idx="1493">
                  <c:v>12.25</c:v>
                </c:pt>
                <c:pt idx="1494">
                  <c:v>12.25</c:v>
                </c:pt>
                <c:pt idx="1495">
                  <c:v>12.25</c:v>
                </c:pt>
                <c:pt idx="1496">
                  <c:v>12.25</c:v>
                </c:pt>
                <c:pt idx="1497">
                  <c:v>12.25</c:v>
                </c:pt>
                <c:pt idx="1498">
                  <c:v>12.25</c:v>
                </c:pt>
                <c:pt idx="1499">
                  <c:v>12.25</c:v>
                </c:pt>
                <c:pt idx="1500">
                  <c:v>12.25</c:v>
                </c:pt>
                <c:pt idx="1501">
                  <c:v>12.25</c:v>
                </c:pt>
                <c:pt idx="1502">
                  <c:v>12.25</c:v>
                </c:pt>
                <c:pt idx="1503">
                  <c:v>12.25</c:v>
                </c:pt>
                <c:pt idx="1504">
                  <c:v>12.25</c:v>
                </c:pt>
                <c:pt idx="1505">
                  <c:v>12.25</c:v>
                </c:pt>
                <c:pt idx="1506">
                  <c:v>12.25</c:v>
                </c:pt>
                <c:pt idx="1507">
                  <c:v>12.25</c:v>
                </c:pt>
                <c:pt idx="1508">
                  <c:v>12.25</c:v>
                </c:pt>
                <c:pt idx="1509">
                  <c:v>12.25</c:v>
                </c:pt>
                <c:pt idx="1510">
                  <c:v>12.25</c:v>
                </c:pt>
                <c:pt idx="1511">
                  <c:v>12.25</c:v>
                </c:pt>
                <c:pt idx="1512">
                  <c:v>12.25</c:v>
                </c:pt>
                <c:pt idx="1513">
                  <c:v>12.25</c:v>
                </c:pt>
                <c:pt idx="1514">
                  <c:v>12.25</c:v>
                </c:pt>
                <c:pt idx="1515">
                  <c:v>12.25</c:v>
                </c:pt>
                <c:pt idx="1516">
                  <c:v>12.25</c:v>
                </c:pt>
                <c:pt idx="1517">
                  <c:v>12.25</c:v>
                </c:pt>
                <c:pt idx="1518">
                  <c:v>12.25</c:v>
                </c:pt>
                <c:pt idx="1519">
                  <c:v>12.25</c:v>
                </c:pt>
                <c:pt idx="1520">
                  <c:v>12.25</c:v>
                </c:pt>
                <c:pt idx="1521">
                  <c:v>12.25</c:v>
                </c:pt>
                <c:pt idx="1522">
                  <c:v>12.25</c:v>
                </c:pt>
                <c:pt idx="1523">
                  <c:v>12.25</c:v>
                </c:pt>
                <c:pt idx="1524">
                  <c:v>12.75</c:v>
                </c:pt>
                <c:pt idx="1525">
                  <c:v>12.75</c:v>
                </c:pt>
                <c:pt idx="1526">
                  <c:v>12.75</c:v>
                </c:pt>
                <c:pt idx="1527">
                  <c:v>12.75</c:v>
                </c:pt>
                <c:pt idx="1528">
                  <c:v>12.75</c:v>
                </c:pt>
                <c:pt idx="1529">
                  <c:v>12.75</c:v>
                </c:pt>
                <c:pt idx="1530">
                  <c:v>12.75</c:v>
                </c:pt>
                <c:pt idx="1531">
                  <c:v>12.75</c:v>
                </c:pt>
                <c:pt idx="1532">
                  <c:v>12.75</c:v>
                </c:pt>
                <c:pt idx="1533">
                  <c:v>12.75</c:v>
                </c:pt>
                <c:pt idx="1534">
                  <c:v>12.75</c:v>
                </c:pt>
                <c:pt idx="1535">
                  <c:v>12.75</c:v>
                </c:pt>
                <c:pt idx="1536">
                  <c:v>12.75</c:v>
                </c:pt>
                <c:pt idx="1537">
                  <c:v>12.75</c:v>
                </c:pt>
                <c:pt idx="1538">
                  <c:v>12.75</c:v>
                </c:pt>
                <c:pt idx="1539">
                  <c:v>12.75</c:v>
                </c:pt>
                <c:pt idx="1540">
                  <c:v>12.75</c:v>
                </c:pt>
                <c:pt idx="1541">
                  <c:v>12.75</c:v>
                </c:pt>
                <c:pt idx="1542">
                  <c:v>12.75</c:v>
                </c:pt>
                <c:pt idx="1543">
                  <c:v>12.75</c:v>
                </c:pt>
                <c:pt idx="1544">
                  <c:v>12.75</c:v>
                </c:pt>
                <c:pt idx="1545">
                  <c:v>12.75</c:v>
                </c:pt>
                <c:pt idx="1546">
                  <c:v>12.75</c:v>
                </c:pt>
                <c:pt idx="1547">
                  <c:v>12.75</c:v>
                </c:pt>
                <c:pt idx="1548">
                  <c:v>12.75</c:v>
                </c:pt>
                <c:pt idx="1549">
                  <c:v>12.75</c:v>
                </c:pt>
                <c:pt idx="1550">
                  <c:v>12.75</c:v>
                </c:pt>
                <c:pt idx="1551">
                  <c:v>12.75</c:v>
                </c:pt>
                <c:pt idx="1552">
                  <c:v>12.75</c:v>
                </c:pt>
                <c:pt idx="1553">
                  <c:v>12.75</c:v>
                </c:pt>
                <c:pt idx="1554">
                  <c:v>12.75</c:v>
                </c:pt>
                <c:pt idx="1555">
                  <c:v>12.75</c:v>
                </c:pt>
                <c:pt idx="1556">
                  <c:v>12.75</c:v>
                </c:pt>
                <c:pt idx="1557">
                  <c:v>12.75</c:v>
                </c:pt>
                <c:pt idx="1558">
                  <c:v>12.75</c:v>
                </c:pt>
                <c:pt idx="1559">
                  <c:v>12.75</c:v>
                </c:pt>
                <c:pt idx="1560">
                  <c:v>12.75</c:v>
                </c:pt>
                <c:pt idx="1561">
                  <c:v>12.75</c:v>
                </c:pt>
                <c:pt idx="1562">
                  <c:v>12.75</c:v>
                </c:pt>
                <c:pt idx="1563">
                  <c:v>12.75</c:v>
                </c:pt>
                <c:pt idx="1564">
                  <c:v>12.75</c:v>
                </c:pt>
                <c:pt idx="1565">
                  <c:v>12.75</c:v>
                </c:pt>
                <c:pt idx="1566">
                  <c:v>12.75</c:v>
                </c:pt>
                <c:pt idx="1567">
                  <c:v>12.75</c:v>
                </c:pt>
                <c:pt idx="1568">
                  <c:v>12.75</c:v>
                </c:pt>
                <c:pt idx="1569">
                  <c:v>12.75</c:v>
                </c:pt>
                <c:pt idx="1570">
                  <c:v>12.75</c:v>
                </c:pt>
                <c:pt idx="1571">
                  <c:v>12.75</c:v>
                </c:pt>
                <c:pt idx="1572">
                  <c:v>12.75</c:v>
                </c:pt>
                <c:pt idx="1573">
                  <c:v>12.75</c:v>
                </c:pt>
                <c:pt idx="1574">
                  <c:v>12.75</c:v>
                </c:pt>
                <c:pt idx="1575">
                  <c:v>12.75</c:v>
                </c:pt>
                <c:pt idx="1576">
                  <c:v>12.75</c:v>
                </c:pt>
                <c:pt idx="1577">
                  <c:v>12.75</c:v>
                </c:pt>
                <c:pt idx="1578">
                  <c:v>12.75</c:v>
                </c:pt>
                <c:pt idx="1579">
                  <c:v>12.75</c:v>
                </c:pt>
                <c:pt idx="1580">
                  <c:v>13.25</c:v>
                </c:pt>
                <c:pt idx="1581">
                  <c:v>13.25</c:v>
                </c:pt>
                <c:pt idx="1582">
                  <c:v>13.25</c:v>
                </c:pt>
                <c:pt idx="1583">
                  <c:v>13.25</c:v>
                </c:pt>
                <c:pt idx="1584">
                  <c:v>13.25</c:v>
                </c:pt>
                <c:pt idx="1585">
                  <c:v>13.25</c:v>
                </c:pt>
                <c:pt idx="1586">
                  <c:v>13.25</c:v>
                </c:pt>
                <c:pt idx="1587">
                  <c:v>13.25</c:v>
                </c:pt>
                <c:pt idx="1588">
                  <c:v>13.25</c:v>
                </c:pt>
                <c:pt idx="1589">
                  <c:v>13.25</c:v>
                </c:pt>
                <c:pt idx="1590">
                  <c:v>13.25</c:v>
                </c:pt>
                <c:pt idx="1591">
                  <c:v>13.25</c:v>
                </c:pt>
                <c:pt idx="1592">
                  <c:v>13.25</c:v>
                </c:pt>
                <c:pt idx="1593">
                  <c:v>13.25</c:v>
                </c:pt>
                <c:pt idx="1594">
                  <c:v>13.25</c:v>
                </c:pt>
                <c:pt idx="1595">
                  <c:v>13.25</c:v>
                </c:pt>
                <c:pt idx="1596">
                  <c:v>13.25</c:v>
                </c:pt>
                <c:pt idx="1597">
                  <c:v>13.25</c:v>
                </c:pt>
                <c:pt idx="1598">
                  <c:v>13.25</c:v>
                </c:pt>
                <c:pt idx="1599">
                  <c:v>13.25</c:v>
                </c:pt>
                <c:pt idx="1600">
                  <c:v>13.25</c:v>
                </c:pt>
                <c:pt idx="1601">
                  <c:v>13.25</c:v>
                </c:pt>
                <c:pt idx="1602">
                  <c:v>13.25</c:v>
                </c:pt>
                <c:pt idx="1603">
                  <c:v>13.25</c:v>
                </c:pt>
                <c:pt idx="1604">
                  <c:v>13.25</c:v>
                </c:pt>
                <c:pt idx="1605">
                  <c:v>13.25</c:v>
                </c:pt>
                <c:pt idx="1606">
                  <c:v>13.25</c:v>
                </c:pt>
                <c:pt idx="1607">
                  <c:v>13.25</c:v>
                </c:pt>
                <c:pt idx="1608">
                  <c:v>13.25</c:v>
                </c:pt>
                <c:pt idx="1609">
                  <c:v>13.25</c:v>
                </c:pt>
                <c:pt idx="1610">
                  <c:v>13.25</c:v>
                </c:pt>
                <c:pt idx="1611">
                  <c:v>13.25</c:v>
                </c:pt>
                <c:pt idx="1612">
                  <c:v>13.25</c:v>
                </c:pt>
                <c:pt idx="1613">
                  <c:v>13.25</c:v>
                </c:pt>
                <c:pt idx="1614">
                  <c:v>13.25</c:v>
                </c:pt>
                <c:pt idx="1615">
                  <c:v>13.75</c:v>
                </c:pt>
                <c:pt idx="1616">
                  <c:v>13.75</c:v>
                </c:pt>
                <c:pt idx="1617">
                  <c:v>13.75</c:v>
                </c:pt>
                <c:pt idx="1618">
                  <c:v>13.75</c:v>
                </c:pt>
                <c:pt idx="1619">
                  <c:v>13.75</c:v>
                </c:pt>
                <c:pt idx="1620">
                  <c:v>13.75</c:v>
                </c:pt>
                <c:pt idx="1621">
                  <c:v>13.75</c:v>
                </c:pt>
                <c:pt idx="1622">
                  <c:v>13.75</c:v>
                </c:pt>
                <c:pt idx="1623">
                  <c:v>13.75</c:v>
                </c:pt>
                <c:pt idx="1624">
                  <c:v>13.75</c:v>
                </c:pt>
                <c:pt idx="1625">
                  <c:v>13.75</c:v>
                </c:pt>
                <c:pt idx="1626">
                  <c:v>13.75</c:v>
                </c:pt>
                <c:pt idx="1627">
                  <c:v>13.75</c:v>
                </c:pt>
                <c:pt idx="1628">
                  <c:v>13.75</c:v>
                </c:pt>
                <c:pt idx="1629">
                  <c:v>13.75</c:v>
                </c:pt>
                <c:pt idx="1630">
                  <c:v>13.75</c:v>
                </c:pt>
                <c:pt idx="1631">
                  <c:v>13.75</c:v>
                </c:pt>
                <c:pt idx="1632">
                  <c:v>13.75</c:v>
                </c:pt>
                <c:pt idx="1633">
                  <c:v>13.75</c:v>
                </c:pt>
                <c:pt idx="1634">
                  <c:v>13.75</c:v>
                </c:pt>
                <c:pt idx="1635">
                  <c:v>13.75</c:v>
                </c:pt>
                <c:pt idx="1636">
                  <c:v>13.75</c:v>
                </c:pt>
                <c:pt idx="1637">
                  <c:v>13.75</c:v>
                </c:pt>
                <c:pt idx="1638">
                  <c:v>13.75</c:v>
                </c:pt>
                <c:pt idx="1639">
                  <c:v>13.75</c:v>
                </c:pt>
                <c:pt idx="1640">
                  <c:v>13.75</c:v>
                </c:pt>
                <c:pt idx="1641">
                  <c:v>13.75</c:v>
                </c:pt>
                <c:pt idx="1642">
                  <c:v>13.75</c:v>
                </c:pt>
                <c:pt idx="1643">
                  <c:v>13.75</c:v>
                </c:pt>
                <c:pt idx="1644">
                  <c:v>13.75</c:v>
                </c:pt>
                <c:pt idx="1645">
                  <c:v>13.75</c:v>
                </c:pt>
                <c:pt idx="1646">
                  <c:v>13.75</c:v>
                </c:pt>
                <c:pt idx="1647">
                  <c:v>13.75</c:v>
                </c:pt>
                <c:pt idx="1648">
                  <c:v>13.75</c:v>
                </c:pt>
                <c:pt idx="1649">
                  <c:v>13.75</c:v>
                </c:pt>
                <c:pt idx="1650">
                  <c:v>13.75</c:v>
                </c:pt>
                <c:pt idx="1651">
                  <c:v>13.75</c:v>
                </c:pt>
                <c:pt idx="1652">
                  <c:v>13.75</c:v>
                </c:pt>
                <c:pt idx="1653">
                  <c:v>13.75</c:v>
                </c:pt>
                <c:pt idx="1654">
                  <c:v>13.75</c:v>
                </c:pt>
                <c:pt idx="1655">
                  <c:v>13.75</c:v>
                </c:pt>
                <c:pt idx="1656">
                  <c:v>13.75</c:v>
                </c:pt>
                <c:pt idx="1657">
                  <c:v>13.75</c:v>
                </c:pt>
                <c:pt idx="1658">
                  <c:v>13.75</c:v>
                </c:pt>
                <c:pt idx="1659">
                  <c:v>13.75</c:v>
                </c:pt>
                <c:pt idx="1660">
                  <c:v>13.75</c:v>
                </c:pt>
                <c:pt idx="1661">
                  <c:v>13.75</c:v>
                </c:pt>
                <c:pt idx="1662">
                  <c:v>13.75</c:v>
                </c:pt>
                <c:pt idx="1663">
                  <c:v>13.75</c:v>
                </c:pt>
                <c:pt idx="1664">
                  <c:v>13.75</c:v>
                </c:pt>
                <c:pt idx="1665">
                  <c:v>13.75</c:v>
                </c:pt>
                <c:pt idx="1666">
                  <c:v>13.75</c:v>
                </c:pt>
                <c:pt idx="1667">
                  <c:v>13.75</c:v>
                </c:pt>
                <c:pt idx="1668">
                  <c:v>13.75</c:v>
                </c:pt>
                <c:pt idx="1669">
                  <c:v>13.75</c:v>
                </c:pt>
                <c:pt idx="1670">
                  <c:v>13.75</c:v>
                </c:pt>
                <c:pt idx="1671">
                  <c:v>14.25</c:v>
                </c:pt>
                <c:pt idx="1672">
                  <c:v>14.25</c:v>
                </c:pt>
                <c:pt idx="1673">
                  <c:v>14.25</c:v>
                </c:pt>
                <c:pt idx="1674">
                  <c:v>14.25</c:v>
                </c:pt>
                <c:pt idx="1675">
                  <c:v>14.25</c:v>
                </c:pt>
                <c:pt idx="1676">
                  <c:v>14.25</c:v>
                </c:pt>
                <c:pt idx="1677">
                  <c:v>14.25</c:v>
                </c:pt>
                <c:pt idx="1678">
                  <c:v>14.25</c:v>
                </c:pt>
                <c:pt idx="1679">
                  <c:v>14.25</c:v>
                </c:pt>
                <c:pt idx="1680">
                  <c:v>14.25</c:v>
                </c:pt>
                <c:pt idx="1681">
                  <c:v>14.25</c:v>
                </c:pt>
                <c:pt idx="1682">
                  <c:v>14.25</c:v>
                </c:pt>
                <c:pt idx="1683">
                  <c:v>14.25</c:v>
                </c:pt>
                <c:pt idx="1684">
                  <c:v>14.25</c:v>
                </c:pt>
                <c:pt idx="1685">
                  <c:v>14.25</c:v>
                </c:pt>
                <c:pt idx="1686">
                  <c:v>14.25</c:v>
                </c:pt>
                <c:pt idx="1687">
                  <c:v>14.25</c:v>
                </c:pt>
                <c:pt idx="1688">
                  <c:v>14.25</c:v>
                </c:pt>
                <c:pt idx="1689">
                  <c:v>14.25</c:v>
                </c:pt>
                <c:pt idx="1690">
                  <c:v>14.25</c:v>
                </c:pt>
                <c:pt idx="1691">
                  <c:v>14.25</c:v>
                </c:pt>
                <c:pt idx="1692">
                  <c:v>14.25</c:v>
                </c:pt>
                <c:pt idx="1693">
                  <c:v>14.25</c:v>
                </c:pt>
                <c:pt idx="1694">
                  <c:v>14.25</c:v>
                </c:pt>
                <c:pt idx="1695">
                  <c:v>14.25</c:v>
                </c:pt>
                <c:pt idx="1696">
                  <c:v>14.25</c:v>
                </c:pt>
                <c:pt idx="1697">
                  <c:v>14.25</c:v>
                </c:pt>
                <c:pt idx="1698">
                  <c:v>14.25</c:v>
                </c:pt>
                <c:pt idx="1699">
                  <c:v>14.25</c:v>
                </c:pt>
                <c:pt idx="1700">
                  <c:v>14.25</c:v>
                </c:pt>
                <c:pt idx="1701">
                  <c:v>14.25</c:v>
                </c:pt>
                <c:pt idx="1702">
                  <c:v>14.25</c:v>
                </c:pt>
                <c:pt idx="1703">
                  <c:v>14.25</c:v>
                </c:pt>
                <c:pt idx="1704">
                  <c:v>14.25</c:v>
                </c:pt>
                <c:pt idx="1705">
                  <c:v>14.25</c:v>
                </c:pt>
                <c:pt idx="1706">
                  <c:v>14.25</c:v>
                </c:pt>
                <c:pt idx="1707">
                  <c:v>14.25</c:v>
                </c:pt>
                <c:pt idx="1708">
                  <c:v>14.25</c:v>
                </c:pt>
                <c:pt idx="1709">
                  <c:v>14.25</c:v>
                </c:pt>
                <c:pt idx="1710">
                  <c:v>14.25</c:v>
                </c:pt>
                <c:pt idx="1711">
                  <c:v>14.25</c:v>
                </c:pt>
                <c:pt idx="1712">
                  <c:v>14.25</c:v>
                </c:pt>
                <c:pt idx="1713">
                  <c:v>14.25</c:v>
                </c:pt>
                <c:pt idx="1714">
                  <c:v>14.25</c:v>
                </c:pt>
                <c:pt idx="1715">
                  <c:v>14.25</c:v>
                </c:pt>
                <c:pt idx="1716">
                  <c:v>14.25</c:v>
                </c:pt>
                <c:pt idx="1717">
                  <c:v>14.25</c:v>
                </c:pt>
                <c:pt idx="1718">
                  <c:v>14.25</c:v>
                </c:pt>
                <c:pt idx="1719">
                  <c:v>14.25</c:v>
                </c:pt>
                <c:pt idx="1720">
                  <c:v>14.25</c:v>
                </c:pt>
                <c:pt idx="1721">
                  <c:v>14.25</c:v>
                </c:pt>
                <c:pt idx="1722">
                  <c:v>14.25</c:v>
                </c:pt>
                <c:pt idx="1723">
                  <c:v>14.25</c:v>
                </c:pt>
                <c:pt idx="1724">
                  <c:v>14.25</c:v>
                </c:pt>
                <c:pt idx="1725">
                  <c:v>14.25</c:v>
                </c:pt>
                <c:pt idx="1726">
                  <c:v>14.25</c:v>
                </c:pt>
                <c:pt idx="1727">
                  <c:v>14.25</c:v>
                </c:pt>
                <c:pt idx="1728">
                  <c:v>14.25</c:v>
                </c:pt>
                <c:pt idx="1729">
                  <c:v>14.25</c:v>
                </c:pt>
                <c:pt idx="1730">
                  <c:v>14.25</c:v>
                </c:pt>
                <c:pt idx="1731">
                  <c:v>14.25</c:v>
                </c:pt>
                <c:pt idx="1732">
                  <c:v>14.25</c:v>
                </c:pt>
                <c:pt idx="1733">
                  <c:v>14.25</c:v>
                </c:pt>
                <c:pt idx="1734">
                  <c:v>14.25</c:v>
                </c:pt>
                <c:pt idx="1735">
                  <c:v>14.25</c:v>
                </c:pt>
                <c:pt idx="1736">
                  <c:v>14.25</c:v>
                </c:pt>
                <c:pt idx="1737">
                  <c:v>14.25</c:v>
                </c:pt>
                <c:pt idx="1738">
                  <c:v>14.25</c:v>
                </c:pt>
                <c:pt idx="1739">
                  <c:v>14.25</c:v>
                </c:pt>
                <c:pt idx="1740">
                  <c:v>14.25</c:v>
                </c:pt>
                <c:pt idx="1741">
                  <c:v>14.25</c:v>
                </c:pt>
                <c:pt idx="1742">
                  <c:v>14.25</c:v>
                </c:pt>
                <c:pt idx="1743">
                  <c:v>14.25</c:v>
                </c:pt>
                <c:pt idx="1744">
                  <c:v>14.25</c:v>
                </c:pt>
                <c:pt idx="1745">
                  <c:v>14.25</c:v>
                </c:pt>
                <c:pt idx="1746">
                  <c:v>14.25</c:v>
                </c:pt>
                <c:pt idx="1747">
                  <c:v>14.25</c:v>
                </c:pt>
                <c:pt idx="1748">
                  <c:v>14.25</c:v>
                </c:pt>
                <c:pt idx="1749">
                  <c:v>14.25</c:v>
                </c:pt>
                <c:pt idx="1750">
                  <c:v>14.25</c:v>
                </c:pt>
                <c:pt idx="1751">
                  <c:v>14.25</c:v>
                </c:pt>
                <c:pt idx="1752">
                  <c:v>14.25</c:v>
                </c:pt>
                <c:pt idx="1753">
                  <c:v>14.25</c:v>
                </c:pt>
                <c:pt idx="1754">
                  <c:v>14.25</c:v>
                </c:pt>
                <c:pt idx="1755">
                  <c:v>14.25</c:v>
                </c:pt>
                <c:pt idx="1756">
                  <c:v>14.25</c:v>
                </c:pt>
                <c:pt idx="1757">
                  <c:v>14.25</c:v>
                </c:pt>
                <c:pt idx="1758">
                  <c:v>14.25</c:v>
                </c:pt>
                <c:pt idx="1759">
                  <c:v>14.25</c:v>
                </c:pt>
                <c:pt idx="1760">
                  <c:v>14.25</c:v>
                </c:pt>
                <c:pt idx="1761">
                  <c:v>14.25</c:v>
                </c:pt>
                <c:pt idx="1762">
                  <c:v>14.25</c:v>
                </c:pt>
                <c:pt idx="1763">
                  <c:v>14.25</c:v>
                </c:pt>
                <c:pt idx="1764">
                  <c:v>14.25</c:v>
                </c:pt>
                <c:pt idx="1765">
                  <c:v>14.25</c:v>
                </c:pt>
                <c:pt idx="1766">
                  <c:v>14.25</c:v>
                </c:pt>
                <c:pt idx="1767">
                  <c:v>14.25</c:v>
                </c:pt>
                <c:pt idx="1768">
                  <c:v>14.25</c:v>
                </c:pt>
                <c:pt idx="1769">
                  <c:v>14.25</c:v>
                </c:pt>
                <c:pt idx="1770">
                  <c:v>14.25</c:v>
                </c:pt>
                <c:pt idx="1771">
                  <c:v>14.25</c:v>
                </c:pt>
                <c:pt idx="1772">
                  <c:v>14.25</c:v>
                </c:pt>
                <c:pt idx="1773">
                  <c:v>14.25</c:v>
                </c:pt>
                <c:pt idx="1774">
                  <c:v>14.25</c:v>
                </c:pt>
                <c:pt idx="1775">
                  <c:v>14.25</c:v>
                </c:pt>
                <c:pt idx="1776">
                  <c:v>14.25</c:v>
                </c:pt>
                <c:pt idx="1777">
                  <c:v>14.25</c:v>
                </c:pt>
                <c:pt idx="1778">
                  <c:v>14.25</c:v>
                </c:pt>
                <c:pt idx="1779">
                  <c:v>14.25</c:v>
                </c:pt>
                <c:pt idx="1780">
                  <c:v>14.25</c:v>
                </c:pt>
                <c:pt idx="1781">
                  <c:v>14.25</c:v>
                </c:pt>
                <c:pt idx="1782">
                  <c:v>14.25</c:v>
                </c:pt>
                <c:pt idx="1783">
                  <c:v>14.25</c:v>
                </c:pt>
                <c:pt idx="1784">
                  <c:v>14.25</c:v>
                </c:pt>
                <c:pt idx="1785">
                  <c:v>14.25</c:v>
                </c:pt>
                <c:pt idx="1786">
                  <c:v>14.25</c:v>
                </c:pt>
                <c:pt idx="1787">
                  <c:v>14.25</c:v>
                </c:pt>
                <c:pt idx="1788">
                  <c:v>14.25</c:v>
                </c:pt>
                <c:pt idx="1789">
                  <c:v>14.25</c:v>
                </c:pt>
                <c:pt idx="1790">
                  <c:v>14.25</c:v>
                </c:pt>
                <c:pt idx="1791">
                  <c:v>14.25</c:v>
                </c:pt>
                <c:pt idx="1792">
                  <c:v>14.25</c:v>
                </c:pt>
                <c:pt idx="1793">
                  <c:v>14.25</c:v>
                </c:pt>
                <c:pt idx="1794">
                  <c:v>14.25</c:v>
                </c:pt>
                <c:pt idx="1795">
                  <c:v>14.25</c:v>
                </c:pt>
                <c:pt idx="1796">
                  <c:v>14.25</c:v>
                </c:pt>
                <c:pt idx="1797">
                  <c:v>14.25</c:v>
                </c:pt>
                <c:pt idx="1798">
                  <c:v>14.25</c:v>
                </c:pt>
                <c:pt idx="1799">
                  <c:v>14.25</c:v>
                </c:pt>
                <c:pt idx="1800">
                  <c:v>14.25</c:v>
                </c:pt>
                <c:pt idx="1801">
                  <c:v>14.25</c:v>
                </c:pt>
                <c:pt idx="1802">
                  <c:v>14.25</c:v>
                </c:pt>
                <c:pt idx="1803">
                  <c:v>14.25</c:v>
                </c:pt>
                <c:pt idx="1804">
                  <c:v>14.25</c:v>
                </c:pt>
                <c:pt idx="1805">
                  <c:v>14.25</c:v>
                </c:pt>
                <c:pt idx="1806">
                  <c:v>14.25</c:v>
                </c:pt>
                <c:pt idx="1807">
                  <c:v>14.25</c:v>
                </c:pt>
                <c:pt idx="1808">
                  <c:v>14.25</c:v>
                </c:pt>
                <c:pt idx="1809">
                  <c:v>14.25</c:v>
                </c:pt>
                <c:pt idx="1810">
                  <c:v>14.25</c:v>
                </c:pt>
                <c:pt idx="1811">
                  <c:v>14.25</c:v>
                </c:pt>
                <c:pt idx="1812">
                  <c:v>14.25</c:v>
                </c:pt>
                <c:pt idx="1813">
                  <c:v>14.25</c:v>
                </c:pt>
                <c:pt idx="1814">
                  <c:v>14.25</c:v>
                </c:pt>
                <c:pt idx="1815">
                  <c:v>14.25</c:v>
                </c:pt>
                <c:pt idx="1816">
                  <c:v>14.25</c:v>
                </c:pt>
                <c:pt idx="1817">
                  <c:v>14.25</c:v>
                </c:pt>
                <c:pt idx="1818">
                  <c:v>14.25</c:v>
                </c:pt>
                <c:pt idx="1819">
                  <c:v>14.25</c:v>
                </c:pt>
                <c:pt idx="1820">
                  <c:v>14.25</c:v>
                </c:pt>
                <c:pt idx="1821">
                  <c:v>14.25</c:v>
                </c:pt>
                <c:pt idx="1822">
                  <c:v>14.25</c:v>
                </c:pt>
                <c:pt idx="1823">
                  <c:v>14.25</c:v>
                </c:pt>
                <c:pt idx="1824">
                  <c:v>14.25</c:v>
                </c:pt>
                <c:pt idx="1825">
                  <c:v>14.25</c:v>
                </c:pt>
                <c:pt idx="1826">
                  <c:v>14.25</c:v>
                </c:pt>
                <c:pt idx="1827">
                  <c:v>14.25</c:v>
                </c:pt>
                <c:pt idx="1828">
                  <c:v>14.25</c:v>
                </c:pt>
                <c:pt idx="1829">
                  <c:v>14.25</c:v>
                </c:pt>
                <c:pt idx="1830">
                  <c:v>14.25</c:v>
                </c:pt>
                <c:pt idx="1831">
                  <c:v>14.25</c:v>
                </c:pt>
                <c:pt idx="1832">
                  <c:v>14.25</c:v>
                </c:pt>
                <c:pt idx="1833">
                  <c:v>14.25</c:v>
                </c:pt>
                <c:pt idx="1834">
                  <c:v>14.25</c:v>
                </c:pt>
                <c:pt idx="1835">
                  <c:v>14.25</c:v>
                </c:pt>
                <c:pt idx="1836">
                  <c:v>14.25</c:v>
                </c:pt>
                <c:pt idx="1837">
                  <c:v>14.25</c:v>
                </c:pt>
                <c:pt idx="1838">
                  <c:v>14.25</c:v>
                </c:pt>
                <c:pt idx="1839">
                  <c:v>14.25</c:v>
                </c:pt>
                <c:pt idx="1840">
                  <c:v>14.25</c:v>
                </c:pt>
                <c:pt idx="1841">
                  <c:v>14.25</c:v>
                </c:pt>
                <c:pt idx="1842">
                  <c:v>14.25</c:v>
                </c:pt>
                <c:pt idx="1843">
                  <c:v>14.25</c:v>
                </c:pt>
                <c:pt idx="1844">
                  <c:v>14.25</c:v>
                </c:pt>
                <c:pt idx="1845">
                  <c:v>14.25</c:v>
                </c:pt>
                <c:pt idx="1846">
                  <c:v>14.25</c:v>
                </c:pt>
                <c:pt idx="1847">
                  <c:v>14.25</c:v>
                </c:pt>
                <c:pt idx="1848">
                  <c:v>14.25</c:v>
                </c:pt>
                <c:pt idx="1849">
                  <c:v>14.25</c:v>
                </c:pt>
                <c:pt idx="1850">
                  <c:v>14.25</c:v>
                </c:pt>
                <c:pt idx="1851">
                  <c:v>14.25</c:v>
                </c:pt>
                <c:pt idx="1852">
                  <c:v>14.25</c:v>
                </c:pt>
                <c:pt idx="1853">
                  <c:v>14.25</c:v>
                </c:pt>
                <c:pt idx="1854">
                  <c:v>14.25</c:v>
                </c:pt>
                <c:pt idx="1855">
                  <c:v>14.25</c:v>
                </c:pt>
                <c:pt idx="1856">
                  <c:v>14.25</c:v>
                </c:pt>
                <c:pt idx="1857">
                  <c:v>14.25</c:v>
                </c:pt>
                <c:pt idx="1858">
                  <c:v>14.25</c:v>
                </c:pt>
                <c:pt idx="1859">
                  <c:v>14.25</c:v>
                </c:pt>
                <c:pt idx="1860">
                  <c:v>14.25</c:v>
                </c:pt>
                <c:pt idx="1861">
                  <c:v>14.25</c:v>
                </c:pt>
                <c:pt idx="1862">
                  <c:v>14.25</c:v>
                </c:pt>
                <c:pt idx="1863">
                  <c:v>14.25</c:v>
                </c:pt>
                <c:pt idx="1864">
                  <c:v>14.25</c:v>
                </c:pt>
                <c:pt idx="1865">
                  <c:v>14.25</c:v>
                </c:pt>
                <c:pt idx="1866">
                  <c:v>14.25</c:v>
                </c:pt>
                <c:pt idx="1867">
                  <c:v>14.25</c:v>
                </c:pt>
                <c:pt idx="1868">
                  <c:v>14.25</c:v>
                </c:pt>
                <c:pt idx="1869">
                  <c:v>14.25</c:v>
                </c:pt>
                <c:pt idx="1870">
                  <c:v>14.25</c:v>
                </c:pt>
                <c:pt idx="1871">
                  <c:v>14.25</c:v>
                </c:pt>
                <c:pt idx="1872">
                  <c:v>14.25</c:v>
                </c:pt>
                <c:pt idx="1873">
                  <c:v>14.25</c:v>
                </c:pt>
                <c:pt idx="1874">
                  <c:v>14.25</c:v>
                </c:pt>
                <c:pt idx="1875">
                  <c:v>14.25</c:v>
                </c:pt>
                <c:pt idx="1876">
                  <c:v>14.25</c:v>
                </c:pt>
                <c:pt idx="1877">
                  <c:v>14.25</c:v>
                </c:pt>
                <c:pt idx="1878">
                  <c:v>14.25</c:v>
                </c:pt>
                <c:pt idx="1879">
                  <c:v>14.25</c:v>
                </c:pt>
                <c:pt idx="1880">
                  <c:v>14.25</c:v>
                </c:pt>
                <c:pt idx="1881">
                  <c:v>14.25</c:v>
                </c:pt>
                <c:pt idx="1882">
                  <c:v>14.25</c:v>
                </c:pt>
                <c:pt idx="1883">
                  <c:v>14.25</c:v>
                </c:pt>
                <c:pt idx="1884">
                  <c:v>14.25</c:v>
                </c:pt>
                <c:pt idx="1885">
                  <c:v>14.25</c:v>
                </c:pt>
                <c:pt idx="1886">
                  <c:v>14.25</c:v>
                </c:pt>
                <c:pt idx="1887">
                  <c:v>14.25</c:v>
                </c:pt>
                <c:pt idx="1888">
                  <c:v>14.25</c:v>
                </c:pt>
                <c:pt idx="1889">
                  <c:v>14.25</c:v>
                </c:pt>
                <c:pt idx="1890">
                  <c:v>14.25</c:v>
                </c:pt>
                <c:pt idx="1891">
                  <c:v>14.25</c:v>
                </c:pt>
                <c:pt idx="1892">
                  <c:v>14.25</c:v>
                </c:pt>
                <c:pt idx="1893">
                  <c:v>14.25</c:v>
                </c:pt>
                <c:pt idx="1894">
                  <c:v>14.25</c:v>
                </c:pt>
                <c:pt idx="1895">
                  <c:v>14.25</c:v>
                </c:pt>
                <c:pt idx="1896">
                  <c:v>14.25</c:v>
                </c:pt>
                <c:pt idx="1897">
                  <c:v>14.25</c:v>
                </c:pt>
                <c:pt idx="1898">
                  <c:v>14.25</c:v>
                </c:pt>
                <c:pt idx="1899">
                  <c:v>14.25</c:v>
                </c:pt>
                <c:pt idx="1900">
                  <c:v>14.25</c:v>
                </c:pt>
                <c:pt idx="1901">
                  <c:v>14.25</c:v>
                </c:pt>
                <c:pt idx="1902">
                  <c:v>14.25</c:v>
                </c:pt>
                <c:pt idx="1903">
                  <c:v>14.25</c:v>
                </c:pt>
                <c:pt idx="1904">
                  <c:v>14.25</c:v>
                </c:pt>
                <c:pt idx="1905">
                  <c:v>14.25</c:v>
                </c:pt>
                <c:pt idx="1906">
                  <c:v>14.25</c:v>
                </c:pt>
                <c:pt idx="1907">
                  <c:v>14.25</c:v>
                </c:pt>
                <c:pt idx="1908">
                  <c:v>14.25</c:v>
                </c:pt>
                <c:pt idx="1909">
                  <c:v>14.25</c:v>
                </c:pt>
                <c:pt idx="1910">
                  <c:v>14.25</c:v>
                </c:pt>
                <c:pt idx="1911">
                  <c:v>14.25</c:v>
                </c:pt>
                <c:pt idx="1912">
                  <c:v>14.25</c:v>
                </c:pt>
                <c:pt idx="1913">
                  <c:v>14.25</c:v>
                </c:pt>
                <c:pt idx="1914">
                  <c:v>14.25</c:v>
                </c:pt>
                <c:pt idx="1915">
                  <c:v>14.25</c:v>
                </c:pt>
                <c:pt idx="1916">
                  <c:v>14.25</c:v>
                </c:pt>
                <c:pt idx="1917">
                  <c:v>14.25</c:v>
                </c:pt>
                <c:pt idx="1918">
                  <c:v>14.25</c:v>
                </c:pt>
                <c:pt idx="1919">
                  <c:v>14.25</c:v>
                </c:pt>
                <c:pt idx="1920">
                  <c:v>14.25</c:v>
                </c:pt>
                <c:pt idx="1921">
                  <c:v>14.25</c:v>
                </c:pt>
                <c:pt idx="1922">
                  <c:v>14.25</c:v>
                </c:pt>
                <c:pt idx="1923">
                  <c:v>14.25</c:v>
                </c:pt>
                <c:pt idx="1924">
                  <c:v>14.25</c:v>
                </c:pt>
                <c:pt idx="1925">
                  <c:v>14.25</c:v>
                </c:pt>
                <c:pt idx="1926">
                  <c:v>14.25</c:v>
                </c:pt>
                <c:pt idx="1927">
                  <c:v>14.25</c:v>
                </c:pt>
                <c:pt idx="1928">
                  <c:v>14.25</c:v>
                </c:pt>
                <c:pt idx="1929">
                  <c:v>14.25</c:v>
                </c:pt>
                <c:pt idx="1930">
                  <c:v>14.25</c:v>
                </c:pt>
                <c:pt idx="1931">
                  <c:v>14.25</c:v>
                </c:pt>
                <c:pt idx="1932">
                  <c:v>14.25</c:v>
                </c:pt>
                <c:pt idx="1933">
                  <c:v>14.25</c:v>
                </c:pt>
                <c:pt idx="1934">
                  <c:v>14.25</c:v>
                </c:pt>
                <c:pt idx="1935">
                  <c:v>14.25</c:v>
                </c:pt>
                <c:pt idx="1936">
                  <c:v>14.25</c:v>
                </c:pt>
                <c:pt idx="1937">
                  <c:v>14.25</c:v>
                </c:pt>
                <c:pt idx="1938">
                  <c:v>14.25</c:v>
                </c:pt>
                <c:pt idx="1939">
                  <c:v>14.25</c:v>
                </c:pt>
                <c:pt idx="1940">
                  <c:v>14.25</c:v>
                </c:pt>
                <c:pt idx="1941">
                  <c:v>14.25</c:v>
                </c:pt>
                <c:pt idx="1942">
                  <c:v>14.25</c:v>
                </c:pt>
                <c:pt idx="1943">
                  <c:v>14.25</c:v>
                </c:pt>
                <c:pt idx="1944">
                  <c:v>14.25</c:v>
                </c:pt>
                <c:pt idx="1945">
                  <c:v>14.25</c:v>
                </c:pt>
                <c:pt idx="1946">
                  <c:v>14.25</c:v>
                </c:pt>
                <c:pt idx="1947">
                  <c:v>14.25</c:v>
                </c:pt>
                <c:pt idx="1948">
                  <c:v>14.25</c:v>
                </c:pt>
                <c:pt idx="1949">
                  <c:v>14.25</c:v>
                </c:pt>
                <c:pt idx="1950">
                  <c:v>14.25</c:v>
                </c:pt>
                <c:pt idx="1951">
                  <c:v>14.25</c:v>
                </c:pt>
                <c:pt idx="1952">
                  <c:v>14.25</c:v>
                </c:pt>
                <c:pt idx="1953">
                  <c:v>14.25</c:v>
                </c:pt>
                <c:pt idx="1954">
                  <c:v>14.25</c:v>
                </c:pt>
                <c:pt idx="1955">
                  <c:v>14.25</c:v>
                </c:pt>
                <c:pt idx="1956">
                  <c:v>14.25</c:v>
                </c:pt>
                <c:pt idx="1957">
                  <c:v>14.25</c:v>
                </c:pt>
                <c:pt idx="1958">
                  <c:v>14.25</c:v>
                </c:pt>
                <c:pt idx="1959">
                  <c:v>14.25</c:v>
                </c:pt>
                <c:pt idx="1960">
                  <c:v>14.25</c:v>
                </c:pt>
                <c:pt idx="1961">
                  <c:v>14.25</c:v>
                </c:pt>
                <c:pt idx="1962">
                  <c:v>14.25</c:v>
                </c:pt>
                <c:pt idx="1963">
                  <c:v>14.25</c:v>
                </c:pt>
                <c:pt idx="1964">
                  <c:v>14.25</c:v>
                </c:pt>
                <c:pt idx="1965">
                  <c:v>14.25</c:v>
                </c:pt>
                <c:pt idx="1966">
                  <c:v>14.25</c:v>
                </c:pt>
                <c:pt idx="1967">
                  <c:v>14.25</c:v>
                </c:pt>
                <c:pt idx="1968">
                  <c:v>14.25</c:v>
                </c:pt>
                <c:pt idx="1969">
                  <c:v>14.25</c:v>
                </c:pt>
                <c:pt idx="1970">
                  <c:v>14.25</c:v>
                </c:pt>
                <c:pt idx="1971">
                  <c:v>14.25</c:v>
                </c:pt>
                <c:pt idx="1972">
                  <c:v>14.25</c:v>
                </c:pt>
                <c:pt idx="1973">
                  <c:v>14.25</c:v>
                </c:pt>
                <c:pt idx="1974">
                  <c:v>14.25</c:v>
                </c:pt>
                <c:pt idx="1975">
                  <c:v>14.25</c:v>
                </c:pt>
                <c:pt idx="1976">
                  <c:v>14.25</c:v>
                </c:pt>
                <c:pt idx="1977">
                  <c:v>14.25</c:v>
                </c:pt>
                <c:pt idx="1978">
                  <c:v>14.25</c:v>
                </c:pt>
                <c:pt idx="1979">
                  <c:v>14.25</c:v>
                </c:pt>
                <c:pt idx="1980">
                  <c:v>14.25</c:v>
                </c:pt>
                <c:pt idx="1981">
                  <c:v>14.25</c:v>
                </c:pt>
                <c:pt idx="1982">
                  <c:v>14.25</c:v>
                </c:pt>
                <c:pt idx="1983">
                  <c:v>14.25</c:v>
                </c:pt>
                <c:pt idx="1984">
                  <c:v>14.25</c:v>
                </c:pt>
                <c:pt idx="1985">
                  <c:v>14.25</c:v>
                </c:pt>
                <c:pt idx="1986">
                  <c:v>14.25</c:v>
                </c:pt>
                <c:pt idx="1987">
                  <c:v>14.25</c:v>
                </c:pt>
                <c:pt idx="1988">
                  <c:v>14.25</c:v>
                </c:pt>
                <c:pt idx="1989">
                  <c:v>14.25</c:v>
                </c:pt>
                <c:pt idx="1990">
                  <c:v>14.25</c:v>
                </c:pt>
                <c:pt idx="1991">
                  <c:v>14.25</c:v>
                </c:pt>
                <c:pt idx="1992">
                  <c:v>14.25</c:v>
                </c:pt>
                <c:pt idx="1993">
                  <c:v>14.25</c:v>
                </c:pt>
                <c:pt idx="1994">
                  <c:v>14.25</c:v>
                </c:pt>
                <c:pt idx="1995">
                  <c:v>14.25</c:v>
                </c:pt>
                <c:pt idx="1996">
                  <c:v>14.25</c:v>
                </c:pt>
                <c:pt idx="1997">
                  <c:v>14.25</c:v>
                </c:pt>
                <c:pt idx="1998">
                  <c:v>14.25</c:v>
                </c:pt>
                <c:pt idx="1999">
                  <c:v>14.25</c:v>
                </c:pt>
                <c:pt idx="2000">
                  <c:v>14.25</c:v>
                </c:pt>
                <c:pt idx="2001">
                  <c:v>14.25</c:v>
                </c:pt>
                <c:pt idx="2002">
                  <c:v>14.25</c:v>
                </c:pt>
                <c:pt idx="2003">
                  <c:v>14.25</c:v>
                </c:pt>
                <c:pt idx="2004">
                  <c:v>14.25</c:v>
                </c:pt>
                <c:pt idx="2005">
                  <c:v>14.25</c:v>
                </c:pt>
                <c:pt idx="2006">
                  <c:v>14.25</c:v>
                </c:pt>
                <c:pt idx="2007">
                  <c:v>14.25</c:v>
                </c:pt>
                <c:pt idx="2008">
                  <c:v>14.25</c:v>
                </c:pt>
                <c:pt idx="2009">
                  <c:v>14.25</c:v>
                </c:pt>
                <c:pt idx="2010">
                  <c:v>14.25</c:v>
                </c:pt>
                <c:pt idx="2011">
                  <c:v>14.25</c:v>
                </c:pt>
                <c:pt idx="2012">
                  <c:v>14.25</c:v>
                </c:pt>
                <c:pt idx="2013">
                  <c:v>14.25</c:v>
                </c:pt>
                <c:pt idx="2014">
                  <c:v>14.25</c:v>
                </c:pt>
                <c:pt idx="2015">
                  <c:v>14.25</c:v>
                </c:pt>
                <c:pt idx="2016">
                  <c:v>14.25</c:v>
                </c:pt>
                <c:pt idx="2017">
                  <c:v>14.25</c:v>
                </c:pt>
                <c:pt idx="2018">
                  <c:v>14.25</c:v>
                </c:pt>
                <c:pt idx="2019">
                  <c:v>14.25</c:v>
                </c:pt>
                <c:pt idx="2020">
                  <c:v>14.25</c:v>
                </c:pt>
                <c:pt idx="2021">
                  <c:v>14.25</c:v>
                </c:pt>
                <c:pt idx="2022">
                  <c:v>14.25</c:v>
                </c:pt>
                <c:pt idx="2023">
                  <c:v>14.25</c:v>
                </c:pt>
                <c:pt idx="2024">
                  <c:v>14.25</c:v>
                </c:pt>
                <c:pt idx="2025">
                  <c:v>14.25</c:v>
                </c:pt>
                <c:pt idx="2026">
                  <c:v>14.25</c:v>
                </c:pt>
                <c:pt idx="2027">
                  <c:v>14.25</c:v>
                </c:pt>
                <c:pt idx="2028">
                  <c:v>14.25</c:v>
                </c:pt>
                <c:pt idx="2029">
                  <c:v>14.25</c:v>
                </c:pt>
                <c:pt idx="2030">
                  <c:v>14.25</c:v>
                </c:pt>
                <c:pt idx="2031">
                  <c:v>14.25</c:v>
                </c:pt>
                <c:pt idx="2032">
                  <c:v>14.25</c:v>
                </c:pt>
                <c:pt idx="2033">
                  <c:v>14.25</c:v>
                </c:pt>
                <c:pt idx="2034">
                  <c:v>14.25</c:v>
                </c:pt>
                <c:pt idx="2035">
                  <c:v>14.25</c:v>
                </c:pt>
                <c:pt idx="2036">
                  <c:v>14.25</c:v>
                </c:pt>
                <c:pt idx="2037">
                  <c:v>14.25</c:v>
                </c:pt>
                <c:pt idx="2038">
                  <c:v>14.25</c:v>
                </c:pt>
                <c:pt idx="2039">
                  <c:v>14.25</c:v>
                </c:pt>
                <c:pt idx="2040">
                  <c:v>14.25</c:v>
                </c:pt>
                <c:pt idx="2041">
                  <c:v>14.25</c:v>
                </c:pt>
                <c:pt idx="2042">
                  <c:v>14.25</c:v>
                </c:pt>
                <c:pt idx="2043">
                  <c:v>14.25</c:v>
                </c:pt>
                <c:pt idx="2044">
                  <c:v>14.25</c:v>
                </c:pt>
                <c:pt idx="2045">
                  <c:v>14.25</c:v>
                </c:pt>
                <c:pt idx="2046">
                  <c:v>14.25</c:v>
                </c:pt>
                <c:pt idx="2047">
                  <c:v>14.25</c:v>
                </c:pt>
                <c:pt idx="2048">
                  <c:v>14.25</c:v>
                </c:pt>
                <c:pt idx="2049">
                  <c:v>14.25</c:v>
                </c:pt>
                <c:pt idx="2050">
                  <c:v>14.25</c:v>
                </c:pt>
                <c:pt idx="2051">
                  <c:v>14.25</c:v>
                </c:pt>
                <c:pt idx="2052">
                  <c:v>14.25</c:v>
                </c:pt>
                <c:pt idx="2053">
                  <c:v>14.25</c:v>
                </c:pt>
                <c:pt idx="2054">
                  <c:v>14.25</c:v>
                </c:pt>
                <c:pt idx="2055">
                  <c:v>14.25</c:v>
                </c:pt>
                <c:pt idx="2056">
                  <c:v>14.25</c:v>
                </c:pt>
                <c:pt idx="2057">
                  <c:v>14.25</c:v>
                </c:pt>
                <c:pt idx="2058">
                  <c:v>14.25</c:v>
                </c:pt>
                <c:pt idx="2059">
                  <c:v>14.25</c:v>
                </c:pt>
                <c:pt idx="2060">
                  <c:v>14.25</c:v>
                </c:pt>
                <c:pt idx="2061">
                  <c:v>14.25</c:v>
                </c:pt>
                <c:pt idx="2062">
                  <c:v>14.25</c:v>
                </c:pt>
                <c:pt idx="2063">
                  <c:v>14.25</c:v>
                </c:pt>
                <c:pt idx="2064">
                  <c:v>14.25</c:v>
                </c:pt>
                <c:pt idx="2065">
                  <c:v>14.25</c:v>
                </c:pt>
                <c:pt idx="2066">
                  <c:v>14.25</c:v>
                </c:pt>
                <c:pt idx="2067">
                  <c:v>14.25</c:v>
                </c:pt>
                <c:pt idx="2068">
                  <c:v>14.25</c:v>
                </c:pt>
                <c:pt idx="2069">
                  <c:v>14.25</c:v>
                </c:pt>
                <c:pt idx="2070">
                  <c:v>14.25</c:v>
                </c:pt>
                <c:pt idx="2071">
                  <c:v>14.25</c:v>
                </c:pt>
                <c:pt idx="2072">
                  <c:v>14.25</c:v>
                </c:pt>
                <c:pt idx="2073">
                  <c:v>14.25</c:v>
                </c:pt>
                <c:pt idx="2074">
                  <c:v>14.25</c:v>
                </c:pt>
                <c:pt idx="2075">
                  <c:v>14.25</c:v>
                </c:pt>
                <c:pt idx="2076">
                  <c:v>14.25</c:v>
                </c:pt>
                <c:pt idx="2077">
                  <c:v>14.25</c:v>
                </c:pt>
                <c:pt idx="2078">
                  <c:v>14.25</c:v>
                </c:pt>
                <c:pt idx="2079">
                  <c:v>14.25</c:v>
                </c:pt>
                <c:pt idx="2080">
                  <c:v>14.25</c:v>
                </c:pt>
                <c:pt idx="2081">
                  <c:v>14.25</c:v>
                </c:pt>
                <c:pt idx="2082">
                  <c:v>14.25</c:v>
                </c:pt>
                <c:pt idx="2083">
                  <c:v>14.25</c:v>
                </c:pt>
                <c:pt idx="2084">
                  <c:v>14.25</c:v>
                </c:pt>
                <c:pt idx="2085">
                  <c:v>14.25</c:v>
                </c:pt>
                <c:pt idx="2086">
                  <c:v>14.25</c:v>
                </c:pt>
                <c:pt idx="2087">
                  <c:v>14.25</c:v>
                </c:pt>
                <c:pt idx="2088">
                  <c:v>14.25</c:v>
                </c:pt>
                <c:pt idx="2089">
                  <c:v>14.25</c:v>
                </c:pt>
                <c:pt idx="2090">
                  <c:v>14.25</c:v>
                </c:pt>
                <c:pt idx="2091">
                  <c:v>14.25</c:v>
                </c:pt>
                <c:pt idx="2092">
                  <c:v>14.25</c:v>
                </c:pt>
                <c:pt idx="2093">
                  <c:v>14.25</c:v>
                </c:pt>
                <c:pt idx="2094">
                  <c:v>14.25</c:v>
                </c:pt>
                <c:pt idx="2095">
                  <c:v>14.25</c:v>
                </c:pt>
                <c:pt idx="2096">
                  <c:v>14.25</c:v>
                </c:pt>
                <c:pt idx="2097">
                  <c:v>14.25</c:v>
                </c:pt>
                <c:pt idx="2098">
                  <c:v>14.25</c:v>
                </c:pt>
                <c:pt idx="2099">
                  <c:v>14.25</c:v>
                </c:pt>
                <c:pt idx="2100">
                  <c:v>14.25</c:v>
                </c:pt>
                <c:pt idx="2101">
                  <c:v>14.25</c:v>
                </c:pt>
                <c:pt idx="2102">
                  <c:v>14.25</c:v>
                </c:pt>
                <c:pt idx="2103">
                  <c:v>14.25</c:v>
                </c:pt>
                <c:pt idx="2104">
                  <c:v>14.25</c:v>
                </c:pt>
                <c:pt idx="2105">
                  <c:v>14.25</c:v>
                </c:pt>
                <c:pt idx="2106">
                  <c:v>14.25</c:v>
                </c:pt>
                <c:pt idx="2107">
                  <c:v>14.25</c:v>
                </c:pt>
                <c:pt idx="2108">
                  <c:v>14.25</c:v>
                </c:pt>
                <c:pt idx="2109">
                  <c:v>14.25</c:v>
                </c:pt>
                <c:pt idx="2110">
                  <c:v>14.25</c:v>
                </c:pt>
                <c:pt idx="2111">
                  <c:v>14.25</c:v>
                </c:pt>
                <c:pt idx="2112">
                  <c:v>14.25</c:v>
                </c:pt>
                <c:pt idx="2113">
                  <c:v>14.25</c:v>
                </c:pt>
                <c:pt idx="2114">
                  <c:v>14.25</c:v>
                </c:pt>
                <c:pt idx="2115">
                  <c:v>14.25</c:v>
                </c:pt>
                <c:pt idx="2116">
                  <c:v>14.25</c:v>
                </c:pt>
                <c:pt idx="2117">
                  <c:v>14.25</c:v>
                </c:pt>
                <c:pt idx="2118">
                  <c:v>14.25</c:v>
                </c:pt>
                <c:pt idx="2119">
                  <c:v>14</c:v>
                </c:pt>
                <c:pt idx="2120">
                  <c:v>14</c:v>
                </c:pt>
                <c:pt idx="2121">
                  <c:v>14</c:v>
                </c:pt>
                <c:pt idx="2122">
                  <c:v>14</c:v>
                </c:pt>
                <c:pt idx="2123">
                  <c:v>14</c:v>
                </c:pt>
                <c:pt idx="2124">
                  <c:v>14</c:v>
                </c:pt>
                <c:pt idx="2125">
                  <c:v>14</c:v>
                </c:pt>
                <c:pt idx="2126">
                  <c:v>14</c:v>
                </c:pt>
                <c:pt idx="2127">
                  <c:v>14</c:v>
                </c:pt>
                <c:pt idx="2128">
                  <c:v>14</c:v>
                </c:pt>
                <c:pt idx="2129">
                  <c:v>14</c:v>
                </c:pt>
                <c:pt idx="2130">
                  <c:v>14</c:v>
                </c:pt>
                <c:pt idx="2131">
                  <c:v>14</c:v>
                </c:pt>
                <c:pt idx="2132">
                  <c:v>14</c:v>
                </c:pt>
                <c:pt idx="2133">
                  <c:v>14</c:v>
                </c:pt>
                <c:pt idx="2134">
                  <c:v>14</c:v>
                </c:pt>
                <c:pt idx="2135">
                  <c:v>14</c:v>
                </c:pt>
                <c:pt idx="2136">
                  <c:v>14</c:v>
                </c:pt>
                <c:pt idx="2137">
                  <c:v>14</c:v>
                </c:pt>
                <c:pt idx="2138">
                  <c:v>14</c:v>
                </c:pt>
                <c:pt idx="2139">
                  <c:v>14</c:v>
                </c:pt>
                <c:pt idx="2140">
                  <c:v>14</c:v>
                </c:pt>
                <c:pt idx="2141">
                  <c:v>14</c:v>
                </c:pt>
                <c:pt idx="2142">
                  <c:v>14</c:v>
                </c:pt>
                <c:pt idx="2143">
                  <c:v>14</c:v>
                </c:pt>
                <c:pt idx="2144">
                  <c:v>14</c:v>
                </c:pt>
                <c:pt idx="2145">
                  <c:v>14</c:v>
                </c:pt>
                <c:pt idx="2146">
                  <c:v>14</c:v>
                </c:pt>
                <c:pt idx="2147">
                  <c:v>14</c:v>
                </c:pt>
                <c:pt idx="2148">
                  <c:v>14</c:v>
                </c:pt>
                <c:pt idx="2149">
                  <c:v>14</c:v>
                </c:pt>
                <c:pt idx="2150">
                  <c:v>14</c:v>
                </c:pt>
                <c:pt idx="2151">
                  <c:v>14</c:v>
                </c:pt>
                <c:pt idx="2152">
                  <c:v>14</c:v>
                </c:pt>
                <c:pt idx="2153">
                  <c:v>14</c:v>
                </c:pt>
                <c:pt idx="2154">
                  <c:v>14</c:v>
                </c:pt>
                <c:pt idx="2155">
                  <c:v>14</c:v>
                </c:pt>
                <c:pt idx="2156">
                  <c:v>14</c:v>
                </c:pt>
                <c:pt idx="2157">
                  <c:v>14</c:v>
                </c:pt>
                <c:pt idx="2158">
                  <c:v>14</c:v>
                </c:pt>
                <c:pt idx="2159">
                  <c:v>14</c:v>
                </c:pt>
                <c:pt idx="2160">
                  <c:v>14</c:v>
                </c:pt>
                <c:pt idx="2161">
                  <c:v>13.75</c:v>
                </c:pt>
                <c:pt idx="2162">
                  <c:v>13.75</c:v>
                </c:pt>
                <c:pt idx="2163">
                  <c:v>13.75</c:v>
                </c:pt>
                <c:pt idx="2164">
                  <c:v>13.75</c:v>
                </c:pt>
                <c:pt idx="2165">
                  <c:v>13.75</c:v>
                </c:pt>
                <c:pt idx="2166">
                  <c:v>13.75</c:v>
                </c:pt>
                <c:pt idx="2167">
                  <c:v>13.75</c:v>
                </c:pt>
                <c:pt idx="2168">
                  <c:v>13.75</c:v>
                </c:pt>
                <c:pt idx="2169">
                  <c:v>13.75</c:v>
                </c:pt>
                <c:pt idx="2170">
                  <c:v>13.75</c:v>
                </c:pt>
                <c:pt idx="2171">
                  <c:v>13.75</c:v>
                </c:pt>
                <c:pt idx="2172">
                  <c:v>13.75</c:v>
                </c:pt>
                <c:pt idx="2173">
                  <c:v>13.75</c:v>
                </c:pt>
                <c:pt idx="2174">
                  <c:v>13.75</c:v>
                </c:pt>
                <c:pt idx="2175">
                  <c:v>13.75</c:v>
                </c:pt>
                <c:pt idx="2176">
                  <c:v>13.75</c:v>
                </c:pt>
                <c:pt idx="2177">
                  <c:v>13.75</c:v>
                </c:pt>
                <c:pt idx="2178">
                  <c:v>13.75</c:v>
                </c:pt>
                <c:pt idx="2179">
                  <c:v>13.75</c:v>
                </c:pt>
                <c:pt idx="2180">
                  <c:v>13.75</c:v>
                </c:pt>
                <c:pt idx="2181">
                  <c:v>13.75</c:v>
                </c:pt>
                <c:pt idx="2182">
                  <c:v>13.75</c:v>
                </c:pt>
                <c:pt idx="2183">
                  <c:v>13.75</c:v>
                </c:pt>
                <c:pt idx="2184">
                  <c:v>13.75</c:v>
                </c:pt>
                <c:pt idx="2185">
                  <c:v>13.75</c:v>
                </c:pt>
                <c:pt idx="2186">
                  <c:v>13.75</c:v>
                </c:pt>
                <c:pt idx="2187">
                  <c:v>13.75</c:v>
                </c:pt>
                <c:pt idx="2188">
                  <c:v>13.75</c:v>
                </c:pt>
                <c:pt idx="2189">
                  <c:v>13.75</c:v>
                </c:pt>
                <c:pt idx="2190">
                  <c:v>13.75</c:v>
                </c:pt>
                <c:pt idx="2191">
                  <c:v>13.75</c:v>
                </c:pt>
                <c:pt idx="2192">
                  <c:v>13.75</c:v>
                </c:pt>
                <c:pt idx="2193">
                  <c:v>13.75</c:v>
                </c:pt>
                <c:pt idx="2194">
                  <c:v>13.75</c:v>
                </c:pt>
                <c:pt idx="2195">
                  <c:v>13.75</c:v>
                </c:pt>
                <c:pt idx="2196">
                  <c:v>13.75</c:v>
                </c:pt>
                <c:pt idx="2197">
                  <c:v>13.75</c:v>
                </c:pt>
                <c:pt idx="2198">
                  <c:v>13.75</c:v>
                </c:pt>
                <c:pt idx="2199">
                  <c:v>13.75</c:v>
                </c:pt>
                <c:pt idx="2200">
                  <c:v>13.75</c:v>
                </c:pt>
                <c:pt idx="2201">
                  <c:v>13.75</c:v>
                </c:pt>
                <c:pt idx="2202">
                  <c:v>13.75</c:v>
                </c:pt>
                <c:pt idx="2203">
                  <c:v>13</c:v>
                </c:pt>
                <c:pt idx="2204">
                  <c:v>13</c:v>
                </c:pt>
                <c:pt idx="2205">
                  <c:v>13</c:v>
                </c:pt>
                <c:pt idx="2206">
                  <c:v>13</c:v>
                </c:pt>
                <c:pt idx="2207">
                  <c:v>13</c:v>
                </c:pt>
                <c:pt idx="2208">
                  <c:v>13</c:v>
                </c:pt>
                <c:pt idx="2209">
                  <c:v>13</c:v>
                </c:pt>
                <c:pt idx="2210">
                  <c:v>13</c:v>
                </c:pt>
                <c:pt idx="2211">
                  <c:v>13</c:v>
                </c:pt>
                <c:pt idx="2212">
                  <c:v>13</c:v>
                </c:pt>
                <c:pt idx="2213">
                  <c:v>13</c:v>
                </c:pt>
                <c:pt idx="2214">
                  <c:v>13</c:v>
                </c:pt>
                <c:pt idx="2215">
                  <c:v>13</c:v>
                </c:pt>
                <c:pt idx="2216">
                  <c:v>13</c:v>
                </c:pt>
                <c:pt idx="2217">
                  <c:v>13</c:v>
                </c:pt>
                <c:pt idx="2218">
                  <c:v>13</c:v>
                </c:pt>
                <c:pt idx="2219">
                  <c:v>13</c:v>
                </c:pt>
                <c:pt idx="2220">
                  <c:v>13</c:v>
                </c:pt>
                <c:pt idx="2221">
                  <c:v>13</c:v>
                </c:pt>
                <c:pt idx="2222">
                  <c:v>13</c:v>
                </c:pt>
                <c:pt idx="2223">
                  <c:v>13</c:v>
                </c:pt>
                <c:pt idx="2224">
                  <c:v>13</c:v>
                </c:pt>
                <c:pt idx="2225">
                  <c:v>13</c:v>
                </c:pt>
                <c:pt idx="2226">
                  <c:v>13</c:v>
                </c:pt>
                <c:pt idx="2227">
                  <c:v>13</c:v>
                </c:pt>
                <c:pt idx="2228">
                  <c:v>13</c:v>
                </c:pt>
                <c:pt idx="2229">
                  <c:v>13</c:v>
                </c:pt>
                <c:pt idx="2230">
                  <c:v>13</c:v>
                </c:pt>
                <c:pt idx="2231">
                  <c:v>13</c:v>
                </c:pt>
                <c:pt idx="2232">
                  <c:v>13</c:v>
                </c:pt>
                <c:pt idx="2233">
                  <c:v>13</c:v>
                </c:pt>
                <c:pt idx="2234">
                  <c:v>13</c:v>
                </c:pt>
                <c:pt idx="2235">
                  <c:v>13</c:v>
                </c:pt>
                <c:pt idx="2236">
                  <c:v>13</c:v>
                </c:pt>
                <c:pt idx="2237">
                  <c:v>13</c:v>
                </c:pt>
                <c:pt idx="2238">
                  <c:v>13</c:v>
                </c:pt>
                <c:pt idx="2239">
                  <c:v>13</c:v>
                </c:pt>
                <c:pt idx="2240">
                  <c:v>13</c:v>
                </c:pt>
                <c:pt idx="2241">
                  <c:v>13</c:v>
                </c:pt>
                <c:pt idx="2242">
                  <c:v>13</c:v>
                </c:pt>
                <c:pt idx="2243">
                  <c:v>13</c:v>
                </c:pt>
                <c:pt idx="2244">
                  <c:v>13</c:v>
                </c:pt>
                <c:pt idx="2245">
                  <c:v>12.25</c:v>
                </c:pt>
                <c:pt idx="2246">
                  <c:v>12.25</c:v>
                </c:pt>
                <c:pt idx="2247">
                  <c:v>12.25</c:v>
                </c:pt>
                <c:pt idx="2248">
                  <c:v>12.25</c:v>
                </c:pt>
                <c:pt idx="2249">
                  <c:v>12.25</c:v>
                </c:pt>
                <c:pt idx="2250">
                  <c:v>12.25</c:v>
                </c:pt>
                <c:pt idx="2251">
                  <c:v>12.25</c:v>
                </c:pt>
                <c:pt idx="2252">
                  <c:v>12.25</c:v>
                </c:pt>
                <c:pt idx="2253">
                  <c:v>12.25</c:v>
                </c:pt>
                <c:pt idx="2254">
                  <c:v>12.25</c:v>
                </c:pt>
                <c:pt idx="2255">
                  <c:v>12.25</c:v>
                </c:pt>
                <c:pt idx="2256">
                  <c:v>12.25</c:v>
                </c:pt>
                <c:pt idx="2257">
                  <c:v>12.25</c:v>
                </c:pt>
                <c:pt idx="2258">
                  <c:v>12.25</c:v>
                </c:pt>
                <c:pt idx="2259">
                  <c:v>12.25</c:v>
                </c:pt>
                <c:pt idx="2260">
                  <c:v>12.25</c:v>
                </c:pt>
                <c:pt idx="2261">
                  <c:v>12.25</c:v>
                </c:pt>
                <c:pt idx="2262">
                  <c:v>12.25</c:v>
                </c:pt>
                <c:pt idx="2263">
                  <c:v>12.25</c:v>
                </c:pt>
                <c:pt idx="2264">
                  <c:v>12.25</c:v>
                </c:pt>
                <c:pt idx="2265">
                  <c:v>12.25</c:v>
                </c:pt>
                <c:pt idx="2266">
                  <c:v>12.25</c:v>
                </c:pt>
                <c:pt idx="2267">
                  <c:v>12.25</c:v>
                </c:pt>
                <c:pt idx="2268">
                  <c:v>12.25</c:v>
                </c:pt>
                <c:pt idx="2269">
                  <c:v>12.25</c:v>
                </c:pt>
                <c:pt idx="2270">
                  <c:v>12.25</c:v>
                </c:pt>
                <c:pt idx="2271">
                  <c:v>12.25</c:v>
                </c:pt>
                <c:pt idx="2272">
                  <c:v>12.25</c:v>
                </c:pt>
                <c:pt idx="2273">
                  <c:v>12.25</c:v>
                </c:pt>
                <c:pt idx="2274">
                  <c:v>12.25</c:v>
                </c:pt>
                <c:pt idx="2275">
                  <c:v>12.25</c:v>
                </c:pt>
                <c:pt idx="2276">
                  <c:v>12.25</c:v>
                </c:pt>
                <c:pt idx="2277">
                  <c:v>12.25</c:v>
                </c:pt>
                <c:pt idx="2278">
                  <c:v>12.25</c:v>
                </c:pt>
                <c:pt idx="2279">
                  <c:v>12.25</c:v>
                </c:pt>
                <c:pt idx="2280">
                  <c:v>12.25</c:v>
                </c:pt>
                <c:pt idx="2281">
                  <c:v>12.25</c:v>
                </c:pt>
                <c:pt idx="2282">
                  <c:v>12.25</c:v>
                </c:pt>
                <c:pt idx="2283">
                  <c:v>12.25</c:v>
                </c:pt>
                <c:pt idx="2284">
                  <c:v>12.25</c:v>
                </c:pt>
                <c:pt idx="2285">
                  <c:v>12.25</c:v>
                </c:pt>
                <c:pt idx="2286">
                  <c:v>12.25</c:v>
                </c:pt>
                <c:pt idx="2287">
                  <c:v>12.25</c:v>
                </c:pt>
                <c:pt idx="2288">
                  <c:v>12.25</c:v>
                </c:pt>
                <c:pt idx="2289">
                  <c:v>12.25</c:v>
                </c:pt>
                <c:pt idx="2290">
                  <c:v>12.25</c:v>
                </c:pt>
                <c:pt idx="2291">
                  <c:v>12.25</c:v>
                </c:pt>
                <c:pt idx="2292">
                  <c:v>12.25</c:v>
                </c:pt>
                <c:pt idx="2293">
                  <c:v>12.25</c:v>
                </c:pt>
                <c:pt idx="2294">
                  <c:v>11.25</c:v>
                </c:pt>
                <c:pt idx="2295">
                  <c:v>11.25</c:v>
                </c:pt>
                <c:pt idx="2296">
                  <c:v>11.25</c:v>
                </c:pt>
                <c:pt idx="2297">
                  <c:v>11.25</c:v>
                </c:pt>
                <c:pt idx="2298">
                  <c:v>11.25</c:v>
                </c:pt>
                <c:pt idx="2299">
                  <c:v>11.25</c:v>
                </c:pt>
                <c:pt idx="2300">
                  <c:v>11.25</c:v>
                </c:pt>
                <c:pt idx="2301">
                  <c:v>11.25</c:v>
                </c:pt>
                <c:pt idx="2302">
                  <c:v>11.25</c:v>
                </c:pt>
                <c:pt idx="2303">
                  <c:v>11.25</c:v>
                </c:pt>
                <c:pt idx="2304">
                  <c:v>11.25</c:v>
                </c:pt>
                <c:pt idx="2305">
                  <c:v>11.25</c:v>
                </c:pt>
                <c:pt idx="2306">
                  <c:v>11.25</c:v>
                </c:pt>
                <c:pt idx="2307">
                  <c:v>11.25</c:v>
                </c:pt>
                <c:pt idx="2308">
                  <c:v>11.25</c:v>
                </c:pt>
                <c:pt idx="2309">
                  <c:v>11.25</c:v>
                </c:pt>
                <c:pt idx="2310">
                  <c:v>11.25</c:v>
                </c:pt>
                <c:pt idx="2311">
                  <c:v>11.25</c:v>
                </c:pt>
                <c:pt idx="2312">
                  <c:v>11.25</c:v>
                </c:pt>
                <c:pt idx="2313">
                  <c:v>11.25</c:v>
                </c:pt>
                <c:pt idx="2314">
                  <c:v>11.25</c:v>
                </c:pt>
                <c:pt idx="2315">
                  <c:v>11.25</c:v>
                </c:pt>
                <c:pt idx="2316">
                  <c:v>11.25</c:v>
                </c:pt>
                <c:pt idx="2317">
                  <c:v>11.25</c:v>
                </c:pt>
                <c:pt idx="2318">
                  <c:v>11.25</c:v>
                </c:pt>
                <c:pt idx="2319">
                  <c:v>11.25</c:v>
                </c:pt>
                <c:pt idx="2320">
                  <c:v>11.25</c:v>
                </c:pt>
                <c:pt idx="2321">
                  <c:v>11.25</c:v>
                </c:pt>
                <c:pt idx="2322">
                  <c:v>11.25</c:v>
                </c:pt>
                <c:pt idx="2323">
                  <c:v>11.25</c:v>
                </c:pt>
                <c:pt idx="2324">
                  <c:v>11.25</c:v>
                </c:pt>
                <c:pt idx="2325">
                  <c:v>11.25</c:v>
                </c:pt>
                <c:pt idx="2326">
                  <c:v>11.25</c:v>
                </c:pt>
                <c:pt idx="2327">
                  <c:v>11.25</c:v>
                </c:pt>
                <c:pt idx="2328">
                  <c:v>11.25</c:v>
                </c:pt>
                <c:pt idx="2329">
                  <c:v>11.25</c:v>
                </c:pt>
                <c:pt idx="2330">
                  <c:v>11.25</c:v>
                </c:pt>
                <c:pt idx="2331">
                  <c:v>11.25</c:v>
                </c:pt>
                <c:pt idx="2332">
                  <c:v>11.25</c:v>
                </c:pt>
                <c:pt idx="2333">
                  <c:v>11.25</c:v>
                </c:pt>
                <c:pt idx="2334">
                  <c:v>11.25</c:v>
                </c:pt>
                <c:pt idx="2335">
                  <c:v>11.25</c:v>
                </c:pt>
                <c:pt idx="2336">
                  <c:v>11.25</c:v>
                </c:pt>
                <c:pt idx="2337">
                  <c:v>11.25</c:v>
                </c:pt>
                <c:pt idx="2338">
                  <c:v>11.25</c:v>
                </c:pt>
                <c:pt idx="2339">
                  <c:v>11.25</c:v>
                </c:pt>
                <c:pt idx="2340">
                  <c:v>11.25</c:v>
                </c:pt>
                <c:pt idx="2341">
                  <c:v>11.25</c:v>
                </c:pt>
                <c:pt idx="2342">
                  <c:v>11.25</c:v>
                </c:pt>
                <c:pt idx="2343">
                  <c:v>10.25</c:v>
                </c:pt>
                <c:pt idx="2344">
                  <c:v>10.25</c:v>
                </c:pt>
                <c:pt idx="2345">
                  <c:v>10.25</c:v>
                </c:pt>
                <c:pt idx="2346">
                  <c:v>10.25</c:v>
                </c:pt>
                <c:pt idx="2347">
                  <c:v>10.25</c:v>
                </c:pt>
                <c:pt idx="2348">
                  <c:v>10.25</c:v>
                </c:pt>
                <c:pt idx="2349">
                  <c:v>10.25</c:v>
                </c:pt>
                <c:pt idx="2350">
                  <c:v>10.25</c:v>
                </c:pt>
                <c:pt idx="2351">
                  <c:v>10.25</c:v>
                </c:pt>
                <c:pt idx="2352">
                  <c:v>10.25</c:v>
                </c:pt>
                <c:pt idx="2353">
                  <c:v>10.25</c:v>
                </c:pt>
                <c:pt idx="2354">
                  <c:v>10.25</c:v>
                </c:pt>
                <c:pt idx="2355">
                  <c:v>10.25</c:v>
                </c:pt>
                <c:pt idx="2356">
                  <c:v>10.25</c:v>
                </c:pt>
                <c:pt idx="2357">
                  <c:v>10.25</c:v>
                </c:pt>
                <c:pt idx="2358">
                  <c:v>10.25</c:v>
                </c:pt>
                <c:pt idx="2359">
                  <c:v>10.25</c:v>
                </c:pt>
                <c:pt idx="2360">
                  <c:v>10.25</c:v>
                </c:pt>
                <c:pt idx="2361">
                  <c:v>10.25</c:v>
                </c:pt>
                <c:pt idx="2362">
                  <c:v>10.25</c:v>
                </c:pt>
                <c:pt idx="2363">
                  <c:v>10.25</c:v>
                </c:pt>
                <c:pt idx="2364">
                  <c:v>10.25</c:v>
                </c:pt>
                <c:pt idx="2365">
                  <c:v>10.25</c:v>
                </c:pt>
                <c:pt idx="2366">
                  <c:v>10.25</c:v>
                </c:pt>
                <c:pt idx="2367">
                  <c:v>10.25</c:v>
                </c:pt>
                <c:pt idx="2368">
                  <c:v>10.25</c:v>
                </c:pt>
                <c:pt idx="2369">
                  <c:v>10.25</c:v>
                </c:pt>
                <c:pt idx="2370">
                  <c:v>10.25</c:v>
                </c:pt>
                <c:pt idx="2371">
                  <c:v>10.25</c:v>
                </c:pt>
                <c:pt idx="2372">
                  <c:v>10.25</c:v>
                </c:pt>
                <c:pt idx="2373">
                  <c:v>10.25</c:v>
                </c:pt>
                <c:pt idx="2374">
                  <c:v>10.25</c:v>
                </c:pt>
                <c:pt idx="2375">
                  <c:v>10.25</c:v>
                </c:pt>
                <c:pt idx="2376">
                  <c:v>10.25</c:v>
                </c:pt>
                <c:pt idx="2377">
                  <c:v>10.25</c:v>
                </c:pt>
                <c:pt idx="2378">
                  <c:v>10.25</c:v>
                </c:pt>
                <c:pt idx="2379">
                  <c:v>10.25</c:v>
                </c:pt>
                <c:pt idx="2380">
                  <c:v>10.25</c:v>
                </c:pt>
                <c:pt idx="2381">
                  <c:v>10.25</c:v>
                </c:pt>
                <c:pt idx="2382">
                  <c:v>10.25</c:v>
                </c:pt>
                <c:pt idx="2383">
                  <c:v>10.25</c:v>
                </c:pt>
                <c:pt idx="2384">
                  <c:v>10.25</c:v>
                </c:pt>
                <c:pt idx="2385">
                  <c:v>10.25</c:v>
                </c:pt>
                <c:pt idx="2386">
                  <c:v>10.25</c:v>
                </c:pt>
                <c:pt idx="2387">
                  <c:v>10.25</c:v>
                </c:pt>
                <c:pt idx="2388">
                  <c:v>10.25</c:v>
                </c:pt>
                <c:pt idx="2389">
                  <c:v>10.25</c:v>
                </c:pt>
                <c:pt idx="2390">
                  <c:v>10.25</c:v>
                </c:pt>
                <c:pt idx="2391">
                  <c:v>10.25</c:v>
                </c:pt>
                <c:pt idx="2392">
                  <c:v>10.25</c:v>
                </c:pt>
                <c:pt idx="2393">
                  <c:v>10.25</c:v>
                </c:pt>
                <c:pt idx="2394">
                  <c:v>10.25</c:v>
                </c:pt>
                <c:pt idx="2395">
                  <c:v>10.25</c:v>
                </c:pt>
                <c:pt idx="2396">
                  <c:v>10.25</c:v>
                </c:pt>
                <c:pt idx="2397">
                  <c:v>10.25</c:v>
                </c:pt>
                <c:pt idx="2398">
                  <c:v>10.25</c:v>
                </c:pt>
                <c:pt idx="2399">
                  <c:v>9.25</c:v>
                </c:pt>
                <c:pt idx="2400">
                  <c:v>9.25</c:v>
                </c:pt>
                <c:pt idx="2401">
                  <c:v>9.25</c:v>
                </c:pt>
                <c:pt idx="2402">
                  <c:v>9.25</c:v>
                </c:pt>
                <c:pt idx="2403">
                  <c:v>9.25</c:v>
                </c:pt>
                <c:pt idx="2404">
                  <c:v>9.25</c:v>
                </c:pt>
                <c:pt idx="2405">
                  <c:v>9.25</c:v>
                </c:pt>
                <c:pt idx="2406">
                  <c:v>9.25</c:v>
                </c:pt>
                <c:pt idx="2407">
                  <c:v>9.25</c:v>
                </c:pt>
                <c:pt idx="2408">
                  <c:v>9.25</c:v>
                </c:pt>
                <c:pt idx="2409">
                  <c:v>9.25</c:v>
                </c:pt>
                <c:pt idx="2410">
                  <c:v>9.25</c:v>
                </c:pt>
                <c:pt idx="2411">
                  <c:v>9.25</c:v>
                </c:pt>
                <c:pt idx="2412">
                  <c:v>9.25</c:v>
                </c:pt>
                <c:pt idx="2413">
                  <c:v>9.25</c:v>
                </c:pt>
                <c:pt idx="2414">
                  <c:v>9.25</c:v>
                </c:pt>
                <c:pt idx="2415">
                  <c:v>9.25</c:v>
                </c:pt>
                <c:pt idx="2416">
                  <c:v>9.25</c:v>
                </c:pt>
                <c:pt idx="2417">
                  <c:v>9.25</c:v>
                </c:pt>
                <c:pt idx="2418">
                  <c:v>9.25</c:v>
                </c:pt>
                <c:pt idx="2419">
                  <c:v>9.25</c:v>
                </c:pt>
                <c:pt idx="2420">
                  <c:v>9.25</c:v>
                </c:pt>
                <c:pt idx="2421">
                  <c:v>9.25</c:v>
                </c:pt>
                <c:pt idx="2422">
                  <c:v>9.25</c:v>
                </c:pt>
                <c:pt idx="2423">
                  <c:v>9.25</c:v>
                </c:pt>
                <c:pt idx="2424">
                  <c:v>9.25</c:v>
                </c:pt>
                <c:pt idx="2425">
                  <c:v>9.25</c:v>
                </c:pt>
                <c:pt idx="2426">
                  <c:v>9.25</c:v>
                </c:pt>
                <c:pt idx="2427">
                  <c:v>9.25</c:v>
                </c:pt>
                <c:pt idx="2428">
                  <c:v>9.25</c:v>
                </c:pt>
                <c:pt idx="2429">
                  <c:v>9.25</c:v>
                </c:pt>
                <c:pt idx="2430">
                  <c:v>9.25</c:v>
                </c:pt>
                <c:pt idx="2431">
                  <c:v>9.25</c:v>
                </c:pt>
                <c:pt idx="2432">
                  <c:v>9.25</c:v>
                </c:pt>
                <c:pt idx="2433">
                  <c:v>9.25</c:v>
                </c:pt>
                <c:pt idx="2434">
                  <c:v>9.25</c:v>
                </c:pt>
                <c:pt idx="2435">
                  <c:v>9.25</c:v>
                </c:pt>
                <c:pt idx="2436">
                  <c:v>9.25</c:v>
                </c:pt>
                <c:pt idx="2437">
                  <c:v>9.25</c:v>
                </c:pt>
                <c:pt idx="2438">
                  <c:v>9.25</c:v>
                </c:pt>
                <c:pt idx="2439">
                  <c:v>9.25</c:v>
                </c:pt>
                <c:pt idx="2440">
                  <c:v>9.25</c:v>
                </c:pt>
                <c:pt idx="2441">
                  <c:v>9.25</c:v>
                </c:pt>
                <c:pt idx="2442">
                  <c:v>8.25</c:v>
                </c:pt>
                <c:pt idx="2443">
                  <c:v>8.25</c:v>
                </c:pt>
                <c:pt idx="2444">
                  <c:v>8.25</c:v>
                </c:pt>
                <c:pt idx="2445">
                  <c:v>8.25</c:v>
                </c:pt>
                <c:pt idx="2446">
                  <c:v>8.25</c:v>
                </c:pt>
                <c:pt idx="2447">
                  <c:v>8.25</c:v>
                </c:pt>
                <c:pt idx="2448">
                  <c:v>8.25</c:v>
                </c:pt>
                <c:pt idx="2449">
                  <c:v>8.25</c:v>
                </c:pt>
                <c:pt idx="2450">
                  <c:v>8.25</c:v>
                </c:pt>
                <c:pt idx="2451">
                  <c:v>8.25</c:v>
                </c:pt>
                <c:pt idx="2452">
                  <c:v>8.25</c:v>
                </c:pt>
                <c:pt idx="2453">
                  <c:v>8.25</c:v>
                </c:pt>
                <c:pt idx="2454">
                  <c:v>8.25</c:v>
                </c:pt>
                <c:pt idx="2455">
                  <c:v>8.25</c:v>
                </c:pt>
                <c:pt idx="2456">
                  <c:v>8.25</c:v>
                </c:pt>
                <c:pt idx="2457">
                  <c:v>8.25</c:v>
                </c:pt>
                <c:pt idx="2458">
                  <c:v>8.25</c:v>
                </c:pt>
                <c:pt idx="2459">
                  <c:v>8.25</c:v>
                </c:pt>
                <c:pt idx="2460">
                  <c:v>8.25</c:v>
                </c:pt>
                <c:pt idx="2461">
                  <c:v>8.25</c:v>
                </c:pt>
                <c:pt idx="2462">
                  <c:v>8.25</c:v>
                </c:pt>
                <c:pt idx="2463">
                  <c:v>8.25</c:v>
                </c:pt>
                <c:pt idx="2464">
                  <c:v>8.25</c:v>
                </c:pt>
                <c:pt idx="2465">
                  <c:v>8.25</c:v>
                </c:pt>
                <c:pt idx="2466">
                  <c:v>8.25</c:v>
                </c:pt>
                <c:pt idx="2467">
                  <c:v>8.25</c:v>
                </c:pt>
                <c:pt idx="2468">
                  <c:v>8.25</c:v>
                </c:pt>
                <c:pt idx="2469">
                  <c:v>8.25</c:v>
                </c:pt>
                <c:pt idx="2470">
                  <c:v>8.25</c:v>
                </c:pt>
                <c:pt idx="2471">
                  <c:v>8.25</c:v>
                </c:pt>
                <c:pt idx="2472">
                  <c:v>8.25</c:v>
                </c:pt>
                <c:pt idx="2473">
                  <c:v>8.25</c:v>
                </c:pt>
                <c:pt idx="2474">
                  <c:v>8.25</c:v>
                </c:pt>
                <c:pt idx="2475">
                  <c:v>8.25</c:v>
                </c:pt>
                <c:pt idx="2476">
                  <c:v>8.25</c:v>
                </c:pt>
                <c:pt idx="2477">
                  <c:v>8.25</c:v>
                </c:pt>
                <c:pt idx="2478">
                  <c:v>8.25</c:v>
                </c:pt>
                <c:pt idx="2479">
                  <c:v>8.25</c:v>
                </c:pt>
                <c:pt idx="2480">
                  <c:v>8.25</c:v>
                </c:pt>
                <c:pt idx="2481">
                  <c:v>8.25</c:v>
                </c:pt>
                <c:pt idx="2482">
                  <c:v>8.25</c:v>
                </c:pt>
                <c:pt idx="2483">
                  <c:v>8.25</c:v>
                </c:pt>
                <c:pt idx="2484">
                  <c:v>8.25</c:v>
                </c:pt>
                <c:pt idx="2485">
                  <c:v>8.25</c:v>
                </c:pt>
                <c:pt idx="2486">
                  <c:v>8.25</c:v>
                </c:pt>
                <c:pt idx="2487">
                  <c:v>8.25</c:v>
                </c:pt>
                <c:pt idx="2488">
                  <c:v>8.25</c:v>
                </c:pt>
                <c:pt idx="2489">
                  <c:v>8.25</c:v>
                </c:pt>
                <c:pt idx="2490">
                  <c:v>7.5</c:v>
                </c:pt>
                <c:pt idx="2491">
                  <c:v>7.5</c:v>
                </c:pt>
                <c:pt idx="2492">
                  <c:v>7.5</c:v>
                </c:pt>
                <c:pt idx="2493">
                  <c:v>7.5</c:v>
                </c:pt>
                <c:pt idx="2494">
                  <c:v>7.5</c:v>
                </c:pt>
                <c:pt idx="2495">
                  <c:v>7.5</c:v>
                </c:pt>
                <c:pt idx="2496">
                  <c:v>7.5</c:v>
                </c:pt>
                <c:pt idx="2497">
                  <c:v>7.5</c:v>
                </c:pt>
                <c:pt idx="2498">
                  <c:v>7.5</c:v>
                </c:pt>
                <c:pt idx="2499">
                  <c:v>7.5</c:v>
                </c:pt>
                <c:pt idx="2500">
                  <c:v>7.5</c:v>
                </c:pt>
                <c:pt idx="2501">
                  <c:v>7.5</c:v>
                </c:pt>
                <c:pt idx="2502">
                  <c:v>7.5</c:v>
                </c:pt>
                <c:pt idx="2503">
                  <c:v>7.5</c:v>
                </c:pt>
                <c:pt idx="2504">
                  <c:v>7.5</c:v>
                </c:pt>
                <c:pt idx="2505">
                  <c:v>7.5</c:v>
                </c:pt>
                <c:pt idx="2506">
                  <c:v>7.5</c:v>
                </c:pt>
                <c:pt idx="2507">
                  <c:v>7.5</c:v>
                </c:pt>
                <c:pt idx="2508">
                  <c:v>7.5</c:v>
                </c:pt>
                <c:pt idx="2509">
                  <c:v>7.5</c:v>
                </c:pt>
                <c:pt idx="2510">
                  <c:v>7.5</c:v>
                </c:pt>
                <c:pt idx="2511">
                  <c:v>7.5</c:v>
                </c:pt>
                <c:pt idx="2512">
                  <c:v>7.5</c:v>
                </c:pt>
                <c:pt idx="2513">
                  <c:v>7.5</c:v>
                </c:pt>
                <c:pt idx="2514">
                  <c:v>7.5</c:v>
                </c:pt>
                <c:pt idx="2515">
                  <c:v>7.5</c:v>
                </c:pt>
                <c:pt idx="2516">
                  <c:v>7.5</c:v>
                </c:pt>
                <c:pt idx="2517">
                  <c:v>7.5</c:v>
                </c:pt>
                <c:pt idx="2518">
                  <c:v>7.5</c:v>
                </c:pt>
                <c:pt idx="2519">
                  <c:v>7.5</c:v>
                </c:pt>
                <c:pt idx="2520">
                  <c:v>7.5</c:v>
                </c:pt>
                <c:pt idx="2521">
                  <c:v>7.5</c:v>
                </c:pt>
                <c:pt idx="2522">
                  <c:v>7.5</c:v>
                </c:pt>
                <c:pt idx="2523">
                  <c:v>7.5</c:v>
                </c:pt>
                <c:pt idx="2524">
                  <c:v>7.5</c:v>
                </c:pt>
                <c:pt idx="2525">
                  <c:v>7.5</c:v>
                </c:pt>
                <c:pt idx="2526">
                  <c:v>7.5</c:v>
                </c:pt>
                <c:pt idx="2527">
                  <c:v>7.5</c:v>
                </c:pt>
                <c:pt idx="2528">
                  <c:v>7.5</c:v>
                </c:pt>
                <c:pt idx="2529">
                  <c:v>7.5</c:v>
                </c:pt>
                <c:pt idx="2530">
                  <c:v>7.5</c:v>
                </c:pt>
                <c:pt idx="2531">
                  <c:v>7.5</c:v>
                </c:pt>
                <c:pt idx="2532">
                  <c:v>7</c:v>
                </c:pt>
                <c:pt idx="2533">
                  <c:v>7</c:v>
                </c:pt>
                <c:pt idx="2534">
                  <c:v>7</c:v>
                </c:pt>
                <c:pt idx="2535">
                  <c:v>7</c:v>
                </c:pt>
                <c:pt idx="2536">
                  <c:v>7</c:v>
                </c:pt>
                <c:pt idx="2537">
                  <c:v>7</c:v>
                </c:pt>
                <c:pt idx="2538">
                  <c:v>7</c:v>
                </c:pt>
                <c:pt idx="2539">
                  <c:v>7</c:v>
                </c:pt>
                <c:pt idx="2540">
                  <c:v>7</c:v>
                </c:pt>
                <c:pt idx="2541">
                  <c:v>7</c:v>
                </c:pt>
                <c:pt idx="2542">
                  <c:v>7</c:v>
                </c:pt>
                <c:pt idx="2543">
                  <c:v>7</c:v>
                </c:pt>
                <c:pt idx="2544">
                  <c:v>7</c:v>
                </c:pt>
                <c:pt idx="2545">
                  <c:v>7</c:v>
                </c:pt>
                <c:pt idx="2546">
                  <c:v>7</c:v>
                </c:pt>
                <c:pt idx="2547">
                  <c:v>7</c:v>
                </c:pt>
                <c:pt idx="2548">
                  <c:v>7</c:v>
                </c:pt>
                <c:pt idx="2549">
                  <c:v>7</c:v>
                </c:pt>
                <c:pt idx="2550">
                  <c:v>7</c:v>
                </c:pt>
                <c:pt idx="2551">
                  <c:v>7</c:v>
                </c:pt>
                <c:pt idx="2552">
                  <c:v>7</c:v>
                </c:pt>
                <c:pt idx="2553">
                  <c:v>7</c:v>
                </c:pt>
                <c:pt idx="2554">
                  <c:v>7</c:v>
                </c:pt>
                <c:pt idx="2555">
                  <c:v>7</c:v>
                </c:pt>
                <c:pt idx="2556">
                  <c:v>7</c:v>
                </c:pt>
                <c:pt idx="2557">
                  <c:v>7</c:v>
                </c:pt>
                <c:pt idx="2558">
                  <c:v>7</c:v>
                </c:pt>
                <c:pt idx="2559">
                  <c:v>7</c:v>
                </c:pt>
                <c:pt idx="2560">
                  <c:v>7</c:v>
                </c:pt>
                <c:pt idx="2561">
                  <c:v>7</c:v>
                </c:pt>
                <c:pt idx="2562">
                  <c:v>7</c:v>
                </c:pt>
                <c:pt idx="2563">
                  <c:v>7</c:v>
                </c:pt>
                <c:pt idx="2564">
                  <c:v>7</c:v>
                </c:pt>
                <c:pt idx="2565">
                  <c:v>7</c:v>
                </c:pt>
                <c:pt idx="2566">
                  <c:v>7</c:v>
                </c:pt>
                <c:pt idx="2567">
                  <c:v>7</c:v>
                </c:pt>
                <c:pt idx="2568">
                  <c:v>7</c:v>
                </c:pt>
                <c:pt idx="2569">
                  <c:v>7</c:v>
                </c:pt>
                <c:pt idx="2570">
                  <c:v>7</c:v>
                </c:pt>
                <c:pt idx="2571">
                  <c:v>7</c:v>
                </c:pt>
                <c:pt idx="2572">
                  <c:v>7</c:v>
                </c:pt>
                <c:pt idx="2573">
                  <c:v>7</c:v>
                </c:pt>
                <c:pt idx="2574">
                  <c:v>7</c:v>
                </c:pt>
                <c:pt idx="2575">
                  <c:v>7</c:v>
                </c:pt>
                <c:pt idx="2576">
                  <c:v>7</c:v>
                </c:pt>
                <c:pt idx="2577">
                  <c:v>7</c:v>
                </c:pt>
                <c:pt idx="2578">
                  <c:v>7</c:v>
                </c:pt>
                <c:pt idx="2579">
                  <c:v>7</c:v>
                </c:pt>
                <c:pt idx="2580">
                  <c:v>7</c:v>
                </c:pt>
                <c:pt idx="2581">
                  <c:v>7</c:v>
                </c:pt>
                <c:pt idx="2582">
                  <c:v>7</c:v>
                </c:pt>
                <c:pt idx="2583">
                  <c:v>7</c:v>
                </c:pt>
                <c:pt idx="2584">
                  <c:v>7</c:v>
                </c:pt>
                <c:pt idx="2585">
                  <c:v>7</c:v>
                </c:pt>
                <c:pt idx="2586">
                  <c:v>7</c:v>
                </c:pt>
                <c:pt idx="2587">
                  <c:v>7</c:v>
                </c:pt>
                <c:pt idx="2588">
                  <c:v>7</c:v>
                </c:pt>
                <c:pt idx="2589">
                  <c:v>7</c:v>
                </c:pt>
                <c:pt idx="2590">
                  <c:v>7</c:v>
                </c:pt>
                <c:pt idx="2591">
                  <c:v>7</c:v>
                </c:pt>
                <c:pt idx="2592">
                  <c:v>7</c:v>
                </c:pt>
                <c:pt idx="2593">
                  <c:v>7</c:v>
                </c:pt>
                <c:pt idx="2594">
                  <c:v>7</c:v>
                </c:pt>
                <c:pt idx="2595">
                  <c:v>6.75</c:v>
                </c:pt>
                <c:pt idx="2596">
                  <c:v>6.75</c:v>
                </c:pt>
                <c:pt idx="2597">
                  <c:v>6.75</c:v>
                </c:pt>
                <c:pt idx="2598">
                  <c:v>6.75</c:v>
                </c:pt>
                <c:pt idx="2599">
                  <c:v>6.75</c:v>
                </c:pt>
                <c:pt idx="2600">
                  <c:v>6.75</c:v>
                </c:pt>
                <c:pt idx="2601">
                  <c:v>6.75</c:v>
                </c:pt>
                <c:pt idx="2602">
                  <c:v>6.75</c:v>
                </c:pt>
                <c:pt idx="2603">
                  <c:v>6.75</c:v>
                </c:pt>
                <c:pt idx="2604">
                  <c:v>6.75</c:v>
                </c:pt>
                <c:pt idx="2605">
                  <c:v>6.75</c:v>
                </c:pt>
                <c:pt idx="2606">
                  <c:v>6.75</c:v>
                </c:pt>
                <c:pt idx="2607">
                  <c:v>6.75</c:v>
                </c:pt>
                <c:pt idx="2608">
                  <c:v>6.75</c:v>
                </c:pt>
                <c:pt idx="2609">
                  <c:v>6.75</c:v>
                </c:pt>
                <c:pt idx="2610">
                  <c:v>6.75</c:v>
                </c:pt>
                <c:pt idx="2611">
                  <c:v>6.75</c:v>
                </c:pt>
                <c:pt idx="2612">
                  <c:v>6.75</c:v>
                </c:pt>
                <c:pt idx="2613">
                  <c:v>6.75</c:v>
                </c:pt>
                <c:pt idx="2614">
                  <c:v>6.75</c:v>
                </c:pt>
                <c:pt idx="2615">
                  <c:v>6.75</c:v>
                </c:pt>
                <c:pt idx="2616">
                  <c:v>6.75</c:v>
                </c:pt>
                <c:pt idx="2617">
                  <c:v>6.75</c:v>
                </c:pt>
                <c:pt idx="2618">
                  <c:v>6.75</c:v>
                </c:pt>
                <c:pt idx="2619">
                  <c:v>6.75</c:v>
                </c:pt>
                <c:pt idx="2620">
                  <c:v>6.75</c:v>
                </c:pt>
                <c:pt idx="2621">
                  <c:v>6.75</c:v>
                </c:pt>
                <c:pt idx="2622">
                  <c:v>6.75</c:v>
                </c:pt>
                <c:pt idx="2623">
                  <c:v>6.75</c:v>
                </c:pt>
                <c:pt idx="2624">
                  <c:v>6.75</c:v>
                </c:pt>
                <c:pt idx="2625">
                  <c:v>6.75</c:v>
                </c:pt>
                <c:pt idx="2626">
                  <c:v>6.75</c:v>
                </c:pt>
                <c:pt idx="2627">
                  <c:v>6.75</c:v>
                </c:pt>
                <c:pt idx="2628">
                  <c:v>6.75</c:v>
                </c:pt>
                <c:pt idx="2629">
                  <c:v>6.75</c:v>
                </c:pt>
                <c:pt idx="2630">
                  <c:v>6.75</c:v>
                </c:pt>
                <c:pt idx="2631">
                  <c:v>6.75</c:v>
                </c:pt>
                <c:pt idx="2632">
                  <c:v>6.75</c:v>
                </c:pt>
                <c:pt idx="2633">
                  <c:v>6.75</c:v>
                </c:pt>
                <c:pt idx="2634">
                  <c:v>6.75</c:v>
                </c:pt>
                <c:pt idx="2635">
                  <c:v>6.75</c:v>
                </c:pt>
                <c:pt idx="2636">
                  <c:v>6.75</c:v>
                </c:pt>
                <c:pt idx="2637">
                  <c:v>6.5</c:v>
                </c:pt>
                <c:pt idx="2638">
                  <c:v>6.5</c:v>
                </c:pt>
                <c:pt idx="2639">
                  <c:v>6.5</c:v>
                </c:pt>
                <c:pt idx="2640">
                  <c:v>6.5</c:v>
                </c:pt>
                <c:pt idx="2641">
                  <c:v>6.5</c:v>
                </c:pt>
                <c:pt idx="2642">
                  <c:v>6.5</c:v>
                </c:pt>
                <c:pt idx="2643">
                  <c:v>6.5</c:v>
                </c:pt>
                <c:pt idx="2644">
                  <c:v>6.5</c:v>
                </c:pt>
                <c:pt idx="2645">
                  <c:v>6.5</c:v>
                </c:pt>
                <c:pt idx="2646">
                  <c:v>6.5</c:v>
                </c:pt>
                <c:pt idx="2647">
                  <c:v>6.5</c:v>
                </c:pt>
                <c:pt idx="2648">
                  <c:v>6.5</c:v>
                </c:pt>
                <c:pt idx="2649">
                  <c:v>6.5</c:v>
                </c:pt>
                <c:pt idx="2650">
                  <c:v>6.5</c:v>
                </c:pt>
                <c:pt idx="2651">
                  <c:v>6.5</c:v>
                </c:pt>
                <c:pt idx="2652">
                  <c:v>6.5</c:v>
                </c:pt>
                <c:pt idx="2653">
                  <c:v>6.5</c:v>
                </c:pt>
                <c:pt idx="2654">
                  <c:v>6.5</c:v>
                </c:pt>
                <c:pt idx="2655">
                  <c:v>6.5</c:v>
                </c:pt>
                <c:pt idx="2656">
                  <c:v>6.5</c:v>
                </c:pt>
                <c:pt idx="2657">
                  <c:v>6.5</c:v>
                </c:pt>
                <c:pt idx="2658">
                  <c:v>6.5</c:v>
                </c:pt>
                <c:pt idx="2659">
                  <c:v>6.5</c:v>
                </c:pt>
                <c:pt idx="2660">
                  <c:v>6.5</c:v>
                </c:pt>
                <c:pt idx="2661">
                  <c:v>6.5</c:v>
                </c:pt>
                <c:pt idx="2662">
                  <c:v>6.5</c:v>
                </c:pt>
                <c:pt idx="2663">
                  <c:v>6.5</c:v>
                </c:pt>
                <c:pt idx="2664">
                  <c:v>6.5</c:v>
                </c:pt>
                <c:pt idx="2665">
                  <c:v>6.5</c:v>
                </c:pt>
                <c:pt idx="2666">
                  <c:v>6.5</c:v>
                </c:pt>
                <c:pt idx="2667">
                  <c:v>6.5</c:v>
                </c:pt>
                <c:pt idx="2668">
                  <c:v>6.5</c:v>
                </c:pt>
                <c:pt idx="2669">
                  <c:v>6.5</c:v>
                </c:pt>
                <c:pt idx="2670">
                  <c:v>6.5</c:v>
                </c:pt>
                <c:pt idx="2671">
                  <c:v>6.5</c:v>
                </c:pt>
                <c:pt idx="2672">
                  <c:v>6.5</c:v>
                </c:pt>
                <c:pt idx="2673">
                  <c:v>6.5</c:v>
                </c:pt>
                <c:pt idx="2674">
                  <c:v>6.5</c:v>
                </c:pt>
                <c:pt idx="2675">
                  <c:v>6.5</c:v>
                </c:pt>
                <c:pt idx="2676">
                  <c:v>6.5</c:v>
                </c:pt>
                <c:pt idx="2677">
                  <c:v>6.5</c:v>
                </c:pt>
                <c:pt idx="2678">
                  <c:v>6.5</c:v>
                </c:pt>
                <c:pt idx="2679">
                  <c:v>6.5</c:v>
                </c:pt>
                <c:pt idx="2680">
                  <c:v>6.5</c:v>
                </c:pt>
                <c:pt idx="2681">
                  <c:v>6.5</c:v>
                </c:pt>
                <c:pt idx="2682">
                  <c:v>6.5</c:v>
                </c:pt>
                <c:pt idx="2683">
                  <c:v>6.5</c:v>
                </c:pt>
                <c:pt idx="2684">
                  <c:v>6.5</c:v>
                </c:pt>
                <c:pt idx="2685">
                  <c:v>6.5</c:v>
                </c:pt>
                <c:pt idx="2686">
                  <c:v>6.5</c:v>
                </c:pt>
                <c:pt idx="2687">
                  <c:v>6.5</c:v>
                </c:pt>
                <c:pt idx="2688">
                  <c:v>6.5</c:v>
                </c:pt>
                <c:pt idx="2689">
                  <c:v>6.5</c:v>
                </c:pt>
                <c:pt idx="2690">
                  <c:v>6.5</c:v>
                </c:pt>
                <c:pt idx="2691">
                  <c:v>6.5</c:v>
                </c:pt>
                <c:pt idx="2692">
                  <c:v>6.5</c:v>
                </c:pt>
                <c:pt idx="2693">
                  <c:v>6.5</c:v>
                </c:pt>
                <c:pt idx="2694">
                  <c:v>6.5</c:v>
                </c:pt>
                <c:pt idx="2695">
                  <c:v>6.5</c:v>
                </c:pt>
                <c:pt idx="2696">
                  <c:v>6.5</c:v>
                </c:pt>
                <c:pt idx="2697">
                  <c:v>6.5</c:v>
                </c:pt>
                <c:pt idx="2698">
                  <c:v>6.5</c:v>
                </c:pt>
                <c:pt idx="2699">
                  <c:v>6.5</c:v>
                </c:pt>
                <c:pt idx="2700">
                  <c:v>6.5</c:v>
                </c:pt>
                <c:pt idx="2701">
                  <c:v>6.5</c:v>
                </c:pt>
                <c:pt idx="2702">
                  <c:v>6.5</c:v>
                </c:pt>
                <c:pt idx="2703">
                  <c:v>6.5</c:v>
                </c:pt>
                <c:pt idx="2704">
                  <c:v>6.5</c:v>
                </c:pt>
                <c:pt idx="2705">
                  <c:v>6.5</c:v>
                </c:pt>
                <c:pt idx="2706">
                  <c:v>6.5</c:v>
                </c:pt>
                <c:pt idx="2707">
                  <c:v>6.5</c:v>
                </c:pt>
                <c:pt idx="2708">
                  <c:v>6.5</c:v>
                </c:pt>
                <c:pt idx="2709">
                  <c:v>6.5</c:v>
                </c:pt>
                <c:pt idx="2710">
                  <c:v>6.5</c:v>
                </c:pt>
                <c:pt idx="2711">
                  <c:v>6.5</c:v>
                </c:pt>
                <c:pt idx="2712">
                  <c:v>6.5</c:v>
                </c:pt>
                <c:pt idx="2713">
                  <c:v>6.5</c:v>
                </c:pt>
                <c:pt idx="2714">
                  <c:v>6.5</c:v>
                </c:pt>
                <c:pt idx="2715">
                  <c:v>6.5</c:v>
                </c:pt>
                <c:pt idx="2716">
                  <c:v>6.5</c:v>
                </c:pt>
                <c:pt idx="2717">
                  <c:v>6.5</c:v>
                </c:pt>
                <c:pt idx="2718">
                  <c:v>6.5</c:v>
                </c:pt>
                <c:pt idx="2719">
                  <c:v>6.5</c:v>
                </c:pt>
                <c:pt idx="2720">
                  <c:v>6.5</c:v>
                </c:pt>
                <c:pt idx="2721">
                  <c:v>6.5</c:v>
                </c:pt>
                <c:pt idx="2722">
                  <c:v>6.5</c:v>
                </c:pt>
                <c:pt idx="2723">
                  <c:v>6.5</c:v>
                </c:pt>
                <c:pt idx="2724">
                  <c:v>6.5</c:v>
                </c:pt>
                <c:pt idx="2725">
                  <c:v>6.5</c:v>
                </c:pt>
                <c:pt idx="2726">
                  <c:v>6.5</c:v>
                </c:pt>
                <c:pt idx="2727">
                  <c:v>6.5</c:v>
                </c:pt>
                <c:pt idx="2728">
                  <c:v>6.5</c:v>
                </c:pt>
                <c:pt idx="2729">
                  <c:v>6.5</c:v>
                </c:pt>
                <c:pt idx="2730">
                  <c:v>6.5</c:v>
                </c:pt>
                <c:pt idx="2731">
                  <c:v>6.5</c:v>
                </c:pt>
                <c:pt idx="2732">
                  <c:v>6.5</c:v>
                </c:pt>
                <c:pt idx="2733">
                  <c:v>6.5</c:v>
                </c:pt>
                <c:pt idx="2734">
                  <c:v>6.5</c:v>
                </c:pt>
                <c:pt idx="2735">
                  <c:v>6.5</c:v>
                </c:pt>
                <c:pt idx="2736">
                  <c:v>6.5</c:v>
                </c:pt>
                <c:pt idx="2737">
                  <c:v>6.5</c:v>
                </c:pt>
                <c:pt idx="2738">
                  <c:v>6.5</c:v>
                </c:pt>
                <c:pt idx="2739">
                  <c:v>6.5</c:v>
                </c:pt>
                <c:pt idx="2740">
                  <c:v>6.5</c:v>
                </c:pt>
                <c:pt idx="2741">
                  <c:v>6.5</c:v>
                </c:pt>
                <c:pt idx="2742">
                  <c:v>6.5</c:v>
                </c:pt>
                <c:pt idx="2743">
                  <c:v>6.5</c:v>
                </c:pt>
                <c:pt idx="2744">
                  <c:v>6.5</c:v>
                </c:pt>
                <c:pt idx="2745">
                  <c:v>6.5</c:v>
                </c:pt>
                <c:pt idx="2746">
                  <c:v>6.5</c:v>
                </c:pt>
                <c:pt idx="2747">
                  <c:v>6.5</c:v>
                </c:pt>
                <c:pt idx="2748">
                  <c:v>6.5</c:v>
                </c:pt>
                <c:pt idx="2749">
                  <c:v>6.5</c:v>
                </c:pt>
                <c:pt idx="2750">
                  <c:v>6.5</c:v>
                </c:pt>
                <c:pt idx="2751">
                  <c:v>6.5</c:v>
                </c:pt>
                <c:pt idx="2752">
                  <c:v>6.5</c:v>
                </c:pt>
                <c:pt idx="2753">
                  <c:v>6.5</c:v>
                </c:pt>
                <c:pt idx="2754">
                  <c:v>6.5</c:v>
                </c:pt>
                <c:pt idx="2755">
                  <c:v>6.5</c:v>
                </c:pt>
                <c:pt idx="2756">
                  <c:v>6.5</c:v>
                </c:pt>
                <c:pt idx="2757">
                  <c:v>6.5</c:v>
                </c:pt>
                <c:pt idx="2758">
                  <c:v>6.5</c:v>
                </c:pt>
                <c:pt idx="2759">
                  <c:v>6.5</c:v>
                </c:pt>
                <c:pt idx="2760">
                  <c:v>6.5</c:v>
                </c:pt>
                <c:pt idx="2761">
                  <c:v>6.5</c:v>
                </c:pt>
                <c:pt idx="2762">
                  <c:v>6.5</c:v>
                </c:pt>
                <c:pt idx="2763">
                  <c:v>6.5</c:v>
                </c:pt>
                <c:pt idx="2764">
                  <c:v>6.5</c:v>
                </c:pt>
                <c:pt idx="2765">
                  <c:v>6.5</c:v>
                </c:pt>
                <c:pt idx="2766">
                  <c:v>6.5</c:v>
                </c:pt>
                <c:pt idx="2767">
                  <c:v>6.5</c:v>
                </c:pt>
                <c:pt idx="2768">
                  <c:v>6.5</c:v>
                </c:pt>
                <c:pt idx="2769">
                  <c:v>6.5</c:v>
                </c:pt>
                <c:pt idx="2770">
                  <c:v>6.5</c:v>
                </c:pt>
                <c:pt idx="2771">
                  <c:v>6.5</c:v>
                </c:pt>
                <c:pt idx="2772">
                  <c:v>6.5</c:v>
                </c:pt>
                <c:pt idx="2773">
                  <c:v>6.5</c:v>
                </c:pt>
                <c:pt idx="2774">
                  <c:v>6.5</c:v>
                </c:pt>
                <c:pt idx="2775">
                  <c:v>6.5</c:v>
                </c:pt>
                <c:pt idx="2776">
                  <c:v>6.5</c:v>
                </c:pt>
                <c:pt idx="2777">
                  <c:v>6.5</c:v>
                </c:pt>
                <c:pt idx="2778">
                  <c:v>6.5</c:v>
                </c:pt>
                <c:pt idx="2779">
                  <c:v>6.5</c:v>
                </c:pt>
                <c:pt idx="2780">
                  <c:v>6.5</c:v>
                </c:pt>
                <c:pt idx="2781">
                  <c:v>6.5</c:v>
                </c:pt>
                <c:pt idx="2782">
                  <c:v>6.5</c:v>
                </c:pt>
                <c:pt idx="2783">
                  <c:v>6.5</c:v>
                </c:pt>
                <c:pt idx="2784">
                  <c:v>6.5</c:v>
                </c:pt>
                <c:pt idx="2785">
                  <c:v>6.5</c:v>
                </c:pt>
                <c:pt idx="2786">
                  <c:v>6.5</c:v>
                </c:pt>
                <c:pt idx="2787">
                  <c:v>6.5</c:v>
                </c:pt>
                <c:pt idx="2788">
                  <c:v>6.5</c:v>
                </c:pt>
                <c:pt idx="2789">
                  <c:v>6.5</c:v>
                </c:pt>
                <c:pt idx="2790">
                  <c:v>6.5</c:v>
                </c:pt>
                <c:pt idx="2791">
                  <c:v>6.5</c:v>
                </c:pt>
                <c:pt idx="2792">
                  <c:v>6.5</c:v>
                </c:pt>
                <c:pt idx="2793">
                  <c:v>6.5</c:v>
                </c:pt>
                <c:pt idx="2794">
                  <c:v>6.5</c:v>
                </c:pt>
                <c:pt idx="2795">
                  <c:v>6.5</c:v>
                </c:pt>
                <c:pt idx="2796">
                  <c:v>6.5</c:v>
                </c:pt>
                <c:pt idx="2797">
                  <c:v>6.5</c:v>
                </c:pt>
                <c:pt idx="2798">
                  <c:v>6.5</c:v>
                </c:pt>
                <c:pt idx="2799">
                  <c:v>6.5</c:v>
                </c:pt>
                <c:pt idx="2800">
                  <c:v>6.5</c:v>
                </c:pt>
                <c:pt idx="2801">
                  <c:v>6.5</c:v>
                </c:pt>
                <c:pt idx="2802">
                  <c:v>6.5</c:v>
                </c:pt>
                <c:pt idx="2803">
                  <c:v>6.5</c:v>
                </c:pt>
                <c:pt idx="2804">
                  <c:v>6.5</c:v>
                </c:pt>
                <c:pt idx="2805">
                  <c:v>6.5</c:v>
                </c:pt>
                <c:pt idx="2806">
                  <c:v>6.5</c:v>
                </c:pt>
                <c:pt idx="2807">
                  <c:v>6.5</c:v>
                </c:pt>
                <c:pt idx="2808">
                  <c:v>6.5</c:v>
                </c:pt>
                <c:pt idx="2809">
                  <c:v>6.5</c:v>
                </c:pt>
                <c:pt idx="2810">
                  <c:v>6.5</c:v>
                </c:pt>
                <c:pt idx="2811">
                  <c:v>6.5</c:v>
                </c:pt>
                <c:pt idx="2812">
                  <c:v>6.5</c:v>
                </c:pt>
                <c:pt idx="2813">
                  <c:v>6.5</c:v>
                </c:pt>
                <c:pt idx="2814">
                  <c:v>6.5</c:v>
                </c:pt>
                <c:pt idx="2815">
                  <c:v>6.5</c:v>
                </c:pt>
                <c:pt idx="2816">
                  <c:v>6.5</c:v>
                </c:pt>
                <c:pt idx="2817">
                  <c:v>6.5</c:v>
                </c:pt>
                <c:pt idx="2818">
                  <c:v>6.5</c:v>
                </c:pt>
                <c:pt idx="2819">
                  <c:v>6.5</c:v>
                </c:pt>
                <c:pt idx="2820">
                  <c:v>6.5</c:v>
                </c:pt>
                <c:pt idx="2821">
                  <c:v>6.5</c:v>
                </c:pt>
                <c:pt idx="2822">
                  <c:v>6.5</c:v>
                </c:pt>
                <c:pt idx="2823">
                  <c:v>6.5</c:v>
                </c:pt>
                <c:pt idx="2824">
                  <c:v>6.5</c:v>
                </c:pt>
                <c:pt idx="2825">
                  <c:v>6.5</c:v>
                </c:pt>
                <c:pt idx="2826">
                  <c:v>6.5</c:v>
                </c:pt>
                <c:pt idx="2827">
                  <c:v>6.5</c:v>
                </c:pt>
                <c:pt idx="2828">
                  <c:v>6.5</c:v>
                </c:pt>
                <c:pt idx="2829">
                  <c:v>6.5</c:v>
                </c:pt>
                <c:pt idx="2830">
                  <c:v>6.5</c:v>
                </c:pt>
                <c:pt idx="2831">
                  <c:v>6.5</c:v>
                </c:pt>
                <c:pt idx="2832">
                  <c:v>6.5</c:v>
                </c:pt>
                <c:pt idx="2833">
                  <c:v>6.5</c:v>
                </c:pt>
                <c:pt idx="2834">
                  <c:v>6.5</c:v>
                </c:pt>
                <c:pt idx="2835">
                  <c:v>6.5</c:v>
                </c:pt>
                <c:pt idx="2836">
                  <c:v>6.5</c:v>
                </c:pt>
                <c:pt idx="2837">
                  <c:v>6.5</c:v>
                </c:pt>
                <c:pt idx="2838">
                  <c:v>6.5</c:v>
                </c:pt>
                <c:pt idx="2839">
                  <c:v>6.5</c:v>
                </c:pt>
                <c:pt idx="2840">
                  <c:v>6.5</c:v>
                </c:pt>
                <c:pt idx="2841">
                  <c:v>6.5</c:v>
                </c:pt>
                <c:pt idx="2842">
                  <c:v>6.5</c:v>
                </c:pt>
                <c:pt idx="2843">
                  <c:v>6.5</c:v>
                </c:pt>
                <c:pt idx="2844">
                  <c:v>6.5</c:v>
                </c:pt>
                <c:pt idx="2845">
                  <c:v>6.5</c:v>
                </c:pt>
                <c:pt idx="2846">
                  <c:v>6.5</c:v>
                </c:pt>
                <c:pt idx="2847">
                  <c:v>6.5</c:v>
                </c:pt>
                <c:pt idx="2848">
                  <c:v>6.5</c:v>
                </c:pt>
                <c:pt idx="2849">
                  <c:v>6.5</c:v>
                </c:pt>
                <c:pt idx="2850">
                  <c:v>6.5</c:v>
                </c:pt>
                <c:pt idx="2851">
                  <c:v>6.5</c:v>
                </c:pt>
                <c:pt idx="2852">
                  <c:v>6.5</c:v>
                </c:pt>
                <c:pt idx="2853">
                  <c:v>6.5</c:v>
                </c:pt>
                <c:pt idx="2854">
                  <c:v>6.5</c:v>
                </c:pt>
                <c:pt idx="2855">
                  <c:v>6.5</c:v>
                </c:pt>
                <c:pt idx="2856">
                  <c:v>6.5</c:v>
                </c:pt>
                <c:pt idx="2857">
                  <c:v>6.5</c:v>
                </c:pt>
                <c:pt idx="2858">
                  <c:v>6.5</c:v>
                </c:pt>
                <c:pt idx="2859">
                  <c:v>6.5</c:v>
                </c:pt>
                <c:pt idx="2860">
                  <c:v>6.5</c:v>
                </c:pt>
                <c:pt idx="2861">
                  <c:v>6.5</c:v>
                </c:pt>
                <c:pt idx="2862">
                  <c:v>6.5</c:v>
                </c:pt>
                <c:pt idx="2863">
                  <c:v>6.5</c:v>
                </c:pt>
                <c:pt idx="2864">
                  <c:v>6.5</c:v>
                </c:pt>
                <c:pt idx="2865">
                  <c:v>6.5</c:v>
                </c:pt>
                <c:pt idx="2866">
                  <c:v>6.5</c:v>
                </c:pt>
                <c:pt idx="2867">
                  <c:v>6.5</c:v>
                </c:pt>
                <c:pt idx="2868">
                  <c:v>6.5</c:v>
                </c:pt>
                <c:pt idx="2869">
                  <c:v>6.5</c:v>
                </c:pt>
                <c:pt idx="2870">
                  <c:v>6.5</c:v>
                </c:pt>
                <c:pt idx="2871">
                  <c:v>6.5</c:v>
                </c:pt>
                <c:pt idx="2872">
                  <c:v>6.5</c:v>
                </c:pt>
                <c:pt idx="2873">
                  <c:v>6.5</c:v>
                </c:pt>
                <c:pt idx="2874">
                  <c:v>6.5</c:v>
                </c:pt>
                <c:pt idx="2875">
                  <c:v>6.5</c:v>
                </c:pt>
                <c:pt idx="2876">
                  <c:v>6.5</c:v>
                </c:pt>
                <c:pt idx="2877">
                  <c:v>6.5</c:v>
                </c:pt>
                <c:pt idx="2878">
                  <c:v>6.5</c:v>
                </c:pt>
                <c:pt idx="2879">
                  <c:v>6.5</c:v>
                </c:pt>
                <c:pt idx="2880">
                  <c:v>6.5</c:v>
                </c:pt>
                <c:pt idx="2881">
                  <c:v>6.5</c:v>
                </c:pt>
                <c:pt idx="2882">
                  <c:v>6.5</c:v>
                </c:pt>
                <c:pt idx="2883">
                  <c:v>6.5</c:v>
                </c:pt>
                <c:pt idx="2884">
                  <c:v>6.5</c:v>
                </c:pt>
                <c:pt idx="2885">
                  <c:v>6.5</c:v>
                </c:pt>
                <c:pt idx="2886">
                  <c:v>6.5</c:v>
                </c:pt>
                <c:pt idx="2887">
                  <c:v>6.5</c:v>
                </c:pt>
                <c:pt idx="2888">
                  <c:v>6.5</c:v>
                </c:pt>
                <c:pt idx="2889">
                  <c:v>6.5</c:v>
                </c:pt>
                <c:pt idx="2890">
                  <c:v>6.5</c:v>
                </c:pt>
                <c:pt idx="2891">
                  <c:v>6.5</c:v>
                </c:pt>
                <c:pt idx="2892">
                  <c:v>6.5</c:v>
                </c:pt>
                <c:pt idx="2893">
                  <c:v>6.5</c:v>
                </c:pt>
                <c:pt idx="2894">
                  <c:v>6.5</c:v>
                </c:pt>
                <c:pt idx="2895">
                  <c:v>6.5</c:v>
                </c:pt>
                <c:pt idx="2896">
                  <c:v>6.5</c:v>
                </c:pt>
                <c:pt idx="2897">
                  <c:v>6.5</c:v>
                </c:pt>
                <c:pt idx="2898">
                  <c:v>6.5</c:v>
                </c:pt>
                <c:pt idx="2899">
                  <c:v>6.5</c:v>
                </c:pt>
                <c:pt idx="2900">
                  <c:v>6.5</c:v>
                </c:pt>
                <c:pt idx="2901">
                  <c:v>6.5</c:v>
                </c:pt>
                <c:pt idx="2902">
                  <c:v>6.5</c:v>
                </c:pt>
                <c:pt idx="2903">
                  <c:v>6.5</c:v>
                </c:pt>
                <c:pt idx="2904">
                  <c:v>6.5</c:v>
                </c:pt>
                <c:pt idx="2905">
                  <c:v>6.5</c:v>
                </c:pt>
                <c:pt idx="2906">
                  <c:v>6.5</c:v>
                </c:pt>
                <c:pt idx="2907">
                  <c:v>6.5</c:v>
                </c:pt>
                <c:pt idx="2908">
                  <c:v>6.5</c:v>
                </c:pt>
                <c:pt idx="2909">
                  <c:v>6.5</c:v>
                </c:pt>
                <c:pt idx="2910">
                  <c:v>6.5</c:v>
                </c:pt>
                <c:pt idx="2911">
                  <c:v>6.5</c:v>
                </c:pt>
                <c:pt idx="2912">
                  <c:v>6.5</c:v>
                </c:pt>
                <c:pt idx="2913">
                  <c:v>6.5</c:v>
                </c:pt>
                <c:pt idx="2914">
                  <c:v>6.5</c:v>
                </c:pt>
                <c:pt idx="2915">
                  <c:v>6.5</c:v>
                </c:pt>
                <c:pt idx="2916">
                  <c:v>6.5</c:v>
                </c:pt>
                <c:pt idx="2917">
                  <c:v>6.5</c:v>
                </c:pt>
                <c:pt idx="2918">
                  <c:v>6.5</c:v>
                </c:pt>
                <c:pt idx="2919">
                  <c:v>6.5</c:v>
                </c:pt>
                <c:pt idx="2920">
                  <c:v>6.5</c:v>
                </c:pt>
                <c:pt idx="2921">
                  <c:v>6.5</c:v>
                </c:pt>
                <c:pt idx="2922">
                  <c:v>6.5</c:v>
                </c:pt>
                <c:pt idx="2923">
                  <c:v>6.5</c:v>
                </c:pt>
                <c:pt idx="2924">
                  <c:v>6.5</c:v>
                </c:pt>
                <c:pt idx="2925">
                  <c:v>6.5</c:v>
                </c:pt>
                <c:pt idx="2926">
                  <c:v>6.5</c:v>
                </c:pt>
                <c:pt idx="2927">
                  <c:v>6.5</c:v>
                </c:pt>
                <c:pt idx="2928">
                  <c:v>6.5</c:v>
                </c:pt>
                <c:pt idx="2929">
                  <c:v>6.5</c:v>
                </c:pt>
                <c:pt idx="2930">
                  <c:v>6.5</c:v>
                </c:pt>
                <c:pt idx="2931">
                  <c:v>6.5</c:v>
                </c:pt>
                <c:pt idx="2932">
                  <c:v>6.5</c:v>
                </c:pt>
                <c:pt idx="2933">
                  <c:v>6.5</c:v>
                </c:pt>
                <c:pt idx="2934">
                  <c:v>6.5</c:v>
                </c:pt>
                <c:pt idx="2935">
                  <c:v>6.5</c:v>
                </c:pt>
                <c:pt idx="2936">
                  <c:v>6.5</c:v>
                </c:pt>
                <c:pt idx="2937">
                  <c:v>6.5</c:v>
                </c:pt>
                <c:pt idx="2938">
                  <c:v>6.5</c:v>
                </c:pt>
                <c:pt idx="2939">
                  <c:v>6.5</c:v>
                </c:pt>
                <c:pt idx="2940">
                  <c:v>6.5</c:v>
                </c:pt>
                <c:pt idx="2941">
                  <c:v>6.5</c:v>
                </c:pt>
                <c:pt idx="2942">
                  <c:v>6.5</c:v>
                </c:pt>
                <c:pt idx="2943">
                  <c:v>6.5</c:v>
                </c:pt>
                <c:pt idx="2944">
                  <c:v>6.5</c:v>
                </c:pt>
                <c:pt idx="2945">
                  <c:v>6.5</c:v>
                </c:pt>
                <c:pt idx="2946">
                  <c:v>6.5</c:v>
                </c:pt>
                <c:pt idx="2947">
                  <c:v>6.5</c:v>
                </c:pt>
                <c:pt idx="2948">
                  <c:v>6.5</c:v>
                </c:pt>
                <c:pt idx="2949">
                  <c:v>6.5</c:v>
                </c:pt>
                <c:pt idx="2950">
                  <c:v>6.5</c:v>
                </c:pt>
                <c:pt idx="2951">
                  <c:v>6.5</c:v>
                </c:pt>
                <c:pt idx="2952">
                  <c:v>6.5</c:v>
                </c:pt>
                <c:pt idx="2953">
                  <c:v>6.5</c:v>
                </c:pt>
                <c:pt idx="2954">
                  <c:v>6.5</c:v>
                </c:pt>
                <c:pt idx="2955">
                  <c:v>6.5</c:v>
                </c:pt>
                <c:pt idx="2956">
                  <c:v>6.5</c:v>
                </c:pt>
                <c:pt idx="2957">
                  <c:v>6.5</c:v>
                </c:pt>
                <c:pt idx="2958">
                  <c:v>6.5</c:v>
                </c:pt>
                <c:pt idx="2959">
                  <c:v>6.5</c:v>
                </c:pt>
                <c:pt idx="2960">
                  <c:v>6.5</c:v>
                </c:pt>
                <c:pt idx="2961">
                  <c:v>6.5</c:v>
                </c:pt>
                <c:pt idx="2962">
                  <c:v>6.5</c:v>
                </c:pt>
                <c:pt idx="2963">
                  <c:v>6.5</c:v>
                </c:pt>
                <c:pt idx="2964">
                  <c:v>6.5</c:v>
                </c:pt>
                <c:pt idx="2965">
                  <c:v>6.5</c:v>
                </c:pt>
                <c:pt idx="2966">
                  <c:v>6.5</c:v>
                </c:pt>
                <c:pt idx="2967">
                  <c:v>6.5</c:v>
                </c:pt>
                <c:pt idx="2968">
                  <c:v>6.5</c:v>
                </c:pt>
                <c:pt idx="2969">
                  <c:v>6.5</c:v>
                </c:pt>
                <c:pt idx="2970">
                  <c:v>6.5</c:v>
                </c:pt>
                <c:pt idx="2971">
                  <c:v>6.5</c:v>
                </c:pt>
                <c:pt idx="2972">
                  <c:v>6.5</c:v>
                </c:pt>
                <c:pt idx="2973">
                  <c:v>6.5</c:v>
                </c:pt>
                <c:pt idx="2974">
                  <c:v>6.5</c:v>
                </c:pt>
                <c:pt idx="2975">
                  <c:v>6.5</c:v>
                </c:pt>
                <c:pt idx="2976">
                  <c:v>6.5</c:v>
                </c:pt>
                <c:pt idx="2977">
                  <c:v>6.5</c:v>
                </c:pt>
                <c:pt idx="2978">
                  <c:v>6.5</c:v>
                </c:pt>
                <c:pt idx="2979">
                  <c:v>6.5</c:v>
                </c:pt>
                <c:pt idx="2980">
                  <c:v>6.5</c:v>
                </c:pt>
                <c:pt idx="2981">
                  <c:v>6.5</c:v>
                </c:pt>
                <c:pt idx="2982">
                  <c:v>6.5</c:v>
                </c:pt>
                <c:pt idx="2983">
                  <c:v>6.5</c:v>
                </c:pt>
                <c:pt idx="2984">
                  <c:v>6.5</c:v>
                </c:pt>
                <c:pt idx="2985">
                  <c:v>6.5</c:v>
                </c:pt>
                <c:pt idx="2986">
                  <c:v>6.5</c:v>
                </c:pt>
                <c:pt idx="2987">
                  <c:v>6.5</c:v>
                </c:pt>
                <c:pt idx="2988">
                  <c:v>6.5</c:v>
                </c:pt>
                <c:pt idx="2989">
                  <c:v>6.5</c:v>
                </c:pt>
                <c:pt idx="2990">
                  <c:v>6.5</c:v>
                </c:pt>
                <c:pt idx="2991">
                  <c:v>6.5</c:v>
                </c:pt>
                <c:pt idx="2992">
                  <c:v>6.5</c:v>
                </c:pt>
                <c:pt idx="2993">
                  <c:v>6.5</c:v>
                </c:pt>
                <c:pt idx="2994">
                  <c:v>6.5</c:v>
                </c:pt>
                <c:pt idx="2995">
                  <c:v>6.5</c:v>
                </c:pt>
                <c:pt idx="2996">
                  <c:v>6.5</c:v>
                </c:pt>
                <c:pt idx="2997">
                  <c:v>6.5</c:v>
                </c:pt>
                <c:pt idx="2998">
                  <c:v>6.5</c:v>
                </c:pt>
                <c:pt idx="2999">
                  <c:v>6.5</c:v>
                </c:pt>
                <c:pt idx="3000">
                  <c:v>6.5</c:v>
                </c:pt>
                <c:pt idx="3001">
                  <c:v>6.5</c:v>
                </c:pt>
                <c:pt idx="3002">
                  <c:v>6.5</c:v>
                </c:pt>
                <c:pt idx="3003">
                  <c:v>6.5</c:v>
                </c:pt>
                <c:pt idx="3004">
                  <c:v>6.5</c:v>
                </c:pt>
                <c:pt idx="3005">
                  <c:v>6.5</c:v>
                </c:pt>
                <c:pt idx="3006">
                  <c:v>6.5</c:v>
                </c:pt>
                <c:pt idx="3007">
                  <c:v>6.5</c:v>
                </c:pt>
                <c:pt idx="3008">
                  <c:v>6.5</c:v>
                </c:pt>
                <c:pt idx="3009">
                  <c:v>6.5</c:v>
                </c:pt>
                <c:pt idx="3010">
                  <c:v>6.5</c:v>
                </c:pt>
                <c:pt idx="3011">
                  <c:v>6.5</c:v>
                </c:pt>
                <c:pt idx="3012">
                  <c:v>6.5</c:v>
                </c:pt>
                <c:pt idx="3013">
                  <c:v>6.5</c:v>
                </c:pt>
                <c:pt idx="3014">
                  <c:v>6.5</c:v>
                </c:pt>
                <c:pt idx="3015">
                  <c:v>6.5</c:v>
                </c:pt>
                <c:pt idx="3016">
                  <c:v>6.5</c:v>
                </c:pt>
                <c:pt idx="3017">
                  <c:v>6.5</c:v>
                </c:pt>
                <c:pt idx="3018">
                  <c:v>6.5</c:v>
                </c:pt>
                <c:pt idx="3019">
                  <c:v>6.5</c:v>
                </c:pt>
                <c:pt idx="3020">
                  <c:v>6.5</c:v>
                </c:pt>
                <c:pt idx="3021">
                  <c:v>6.5</c:v>
                </c:pt>
                <c:pt idx="3022">
                  <c:v>6.5</c:v>
                </c:pt>
                <c:pt idx="3023">
                  <c:v>6.5</c:v>
                </c:pt>
                <c:pt idx="3024">
                  <c:v>6.5</c:v>
                </c:pt>
                <c:pt idx="3025">
                  <c:v>6.5</c:v>
                </c:pt>
                <c:pt idx="3026">
                  <c:v>6.5</c:v>
                </c:pt>
                <c:pt idx="3027">
                  <c:v>6.5</c:v>
                </c:pt>
                <c:pt idx="3028">
                  <c:v>6.5</c:v>
                </c:pt>
                <c:pt idx="3029">
                  <c:v>6.5</c:v>
                </c:pt>
                <c:pt idx="3030">
                  <c:v>6.5</c:v>
                </c:pt>
                <c:pt idx="3031">
                  <c:v>6.5</c:v>
                </c:pt>
                <c:pt idx="3032">
                  <c:v>6.5</c:v>
                </c:pt>
                <c:pt idx="3033">
                  <c:v>6.5</c:v>
                </c:pt>
                <c:pt idx="3034">
                  <c:v>6.5</c:v>
                </c:pt>
                <c:pt idx="3035">
                  <c:v>6.5</c:v>
                </c:pt>
                <c:pt idx="3036">
                  <c:v>6.5</c:v>
                </c:pt>
                <c:pt idx="3037">
                  <c:v>6.5</c:v>
                </c:pt>
                <c:pt idx="3038">
                  <c:v>6.5</c:v>
                </c:pt>
                <c:pt idx="3039">
                  <c:v>6.5</c:v>
                </c:pt>
                <c:pt idx="3040">
                  <c:v>6.5</c:v>
                </c:pt>
                <c:pt idx="3041">
                  <c:v>6.5</c:v>
                </c:pt>
                <c:pt idx="3042">
                  <c:v>6.5</c:v>
                </c:pt>
                <c:pt idx="3043">
                  <c:v>6.5</c:v>
                </c:pt>
                <c:pt idx="3044">
                  <c:v>6.5</c:v>
                </c:pt>
                <c:pt idx="3045">
                  <c:v>6.5</c:v>
                </c:pt>
                <c:pt idx="3046">
                  <c:v>6.5</c:v>
                </c:pt>
                <c:pt idx="3047">
                  <c:v>6.5</c:v>
                </c:pt>
                <c:pt idx="3048">
                  <c:v>6.5</c:v>
                </c:pt>
                <c:pt idx="3049">
                  <c:v>6.5</c:v>
                </c:pt>
                <c:pt idx="3050">
                  <c:v>6.5</c:v>
                </c:pt>
                <c:pt idx="3051">
                  <c:v>6.5</c:v>
                </c:pt>
                <c:pt idx="3052">
                  <c:v>6.5</c:v>
                </c:pt>
                <c:pt idx="3053">
                  <c:v>6.5</c:v>
                </c:pt>
                <c:pt idx="3054">
                  <c:v>6.5</c:v>
                </c:pt>
                <c:pt idx="3055">
                  <c:v>6.5</c:v>
                </c:pt>
                <c:pt idx="3056">
                  <c:v>6.5</c:v>
                </c:pt>
                <c:pt idx="3057">
                  <c:v>6.5</c:v>
                </c:pt>
                <c:pt idx="3058">
                  <c:v>6.5</c:v>
                </c:pt>
                <c:pt idx="3059">
                  <c:v>6.5</c:v>
                </c:pt>
                <c:pt idx="3060">
                  <c:v>6.5</c:v>
                </c:pt>
                <c:pt idx="3061">
                  <c:v>6.5</c:v>
                </c:pt>
                <c:pt idx="3062">
                  <c:v>6.5</c:v>
                </c:pt>
                <c:pt idx="3063">
                  <c:v>6.5</c:v>
                </c:pt>
                <c:pt idx="3064">
                  <c:v>6.5</c:v>
                </c:pt>
                <c:pt idx="3065">
                  <c:v>6.5</c:v>
                </c:pt>
                <c:pt idx="3066">
                  <c:v>6.5</c:v>
                </c:pt>
                <c:pt idx="3067">
                  <c:v>6.5</c:v>
                </c:pt>
                <c:pt idx="3068">
                  <c:v>6.5</c:v>
                </c:pt>
                <c:pt idx="3069">
                  <c:v>6.5</c:v>
                </c:pt>
                <c:pt idx="3070">
                  <c:v>6.5</c:v>
                </c:pt>
                <c:pt idx="3071">
                  <c:v>6.5</c:v>
                </c:pt>
                <c:pt idx="3072">
                  <c:v>6.5</c:v>
                </c:pt>
                <c:pt idx="3073">
                  <c:v>6.5</c:v>
                </c:pt>
                <c:pt idx="3074">
                  <c:v>6.5</c:v>
                </c:pt>
                <c:pt idx="3075">
                  <c:v>6.5</c:v>
                </c:pt>
                <c:pt idx="3076">
                  <c:v>6.5</c:v>
                </c:pt>
                <c:pt idx="3077">
                  <c:v>6.5</c:v>
                </c:pt>
                <c:pt idx="3078">
                  <c:v>6.5</c:v>
                </c:pt>
                <c:pt idx="3079">
                  <c:v>6.5</c:v>
                </c:pt>
                <c:pt idx="3080">
                  <c:v>6.5</c:v>
                </c:pt>
                <c:pt idx="3081">
                  <c:v>6.5</c:v>
                </c:pt>
                <c:pt idx="3082">
                  <c:v>6.5</c:v>
                </c:pt>
                <c:pt idx="3083">
                  <c:v>6.5</c:v>
                </c:pt>
                <c:pt idx="3084">
                  <c:v>6.5</c:v>
                </c:pt>
                <c:pt idx="3085">
                  <c:v>6.5</c:v>
                </c:pt>
                <c:pt idx="3086">
                  <c:v>6.5</c:v>
                </c:pt>
                <c:pt idx="3087">
                  <c:v>6.5</c:v>
                </c:pt>
                <c:pt idx="3088">
                  <c:v>6.5</c:v>
                </c:pt>
                <c:pt idx="3089">
                  <c:v>6.5</c:v>
                </c:pt>
                <c:pt idx="3090">
                  <c:v>6.5</c:v>
                </c:pt>
                <c:pt idx="3091">
                  <c:v>6.5</c:v>
                </c:pt>
                <c:pt idx="3092">
                  <c:v>6.5</c:v>
                </c:pt>
                <c:pt idx="3093">
                  <c:v>6.5</c:v>
                </c:pt>
                <c:pt idx="3094">
                  <c:v>6.5</c:v>
                </c:pt>
                <c:pt idx="3095">
                  <c:v>6.5</c:v>
                </c:pt>
                <c:pt idx="3096">
                  <c:v>6.5</c:v>
                </c:pt>
                <c:pt idx="3097">
                  <c:v>6.5</c:v>
                </c:pt>
                <c:pt idx="3098">
                  <c:v>6.5</c:v>
                </c:pt>
                <c:pt idx="3099">
                  <c:v>6.5</c:v>
                </c:pt>
                <c:pt idx="3100">
                  <c:v>6.5</c:v>
                </c:pt>
                <c:pt idx="3101">
                  <c:v>6.5</c:v>
                </c:pt>
                <c:pt idx="3102">
                  <c:v>6.5</c:v>
                </c:pt>
                <c:pt idx="3103">
                  <c:v>6.5</c:v>
                </c:pt>
                <c:pt idx="3104">
                  <c:v>6.5</c:v>
                </c:pt>
                <c:pt idx="3105">
                  <c:v>6.5</c:v>
                </c:pt>
                <c:pt idx="3106">
                  <c:v>6.5</c:v>
                </c:pt>
                <c:pt idx="3107">
                  <c:v>6.5</c:v>
                </c:pt>
                <c:pt idx="3108">
                  <c:v>6.5</c:v>
                </c:pt>
                <c:pt idx="3109">
                  <c:v>6.5</c:v>
                </c:pt>
                <c:pt idx="3110">
                  <c:v>6.5</c:v>
                </c:pt>
                <c:pt idx="3111">
                  <c:v>6.5</c:v>
                </c:pt>
                <c:pt idx="3112">
                  <c:v>6.5</c:v>
                </c:pt>
                <c:pt idx="3113">
                  <c:v>6.5</c:v>
                </c:pt>
                <c:pt idx="3114">
                  <c:v>6.5</c:v>
                </c:pt>
                <c:pt idx="3115">
                  <c:v>6.5</c:v>
                </c:pt>
                <c:pt idx="3116">
                  <c:v>6.5</c:v>
                </c:pt>
                <c:pt idx="3117">
                  <c:v>6.5</c:v>
                </c:pt>
                <c:pt idx="3118">
                  <c:v>6.5</c:v>
                </c:pt>
                <c:pt idx="3119">
                  <c:v>6.5</c:v>
                </c:pt>
                <c:pt idx="3120">
                  <c:v>6.5</c:v>
                </c:pt>
                <c:pt idx="3121">
                  <c:v>6.5</c:v>
                </c:pt>
                <c:pt idx="3122">
                  <c:v>6.5</c:v>
                </c:pt>
                <c:pt idx="3123">
                  <c:v>6.5</c:v>
                </c:pt>
                <c:pt idx="3124">
                  <c:v>6.5</c:v>
                </c:pt>
                <c:pt idx="3125">
                  <c:v>6.5</c:v>
                </c:pt>
                <c:pt idx="3126">
                  <c:v>6.5</c:v>
                </c:pt>
                <c:pt idx="3127">
                  <c:v>6.5</c:v>
                </c:pt>
                <c:pt idx="3128">
                  <c:v>6.5</c:v>
                </c:pt>
                <c:pt idx="3129">
                  <c:v>6.5</c:v>
                </c:pt>
                <c:pt idx="3130">
                  <c:v>6.5</c:v>
                </c:pt>
                <c:pt idx="3131">
                  <c:v>6.5</c:v>
                </c:pt>
                <c:pt idx="3132">
                  <c:v>6.5</c:v>
                </c:pt>
                <c:pt idx="3133">
                  <c:v>6.5</c:v>
                </c:pt>
                <c:pt idx="3134">
                  <c:v>6</c:v>
                </c:pt>
                <c:pt idx="3135">
                  <c:v>6</c:v>
                </c:pt>
                <c:pt idx="3136">
                  <c:v>6</c:v>
                </c:pt>
                <c:pt idx="3137">
                  <c:v>6</c:v>
                </c:pt>
                <c:pt idx="3138">
                  <c:v>6</c:v>
                </c:pt>
                <c:pt idx="3139">
                  <c:v>6</c:v>
                </c:pt>
                <c:pt idx="3140">
                  <c:v>6</c:v>
                </c:pt>
                <c:pt idx="3141">
                  <c:v>6</c:v>
                </c:pt>
                <c:pt idx="3142">
                  <c:v>6</c:v>
                </c:pt>
                <c:pt idx="3143">
                  <c:v>6</c:v>
                </c:pt>
                <c:pt idx="3144">
                  <c:v>6</c:v>
                </c:pt>
                <c:pt idx="3145">
                  <c:v>6</c:v>
                </c:pt>
                <c:pt idx="3146">
                  <c:v>6</c:v>
                </c:pt>
                <c:pt idx="3147">
                  <c:v>6</c:v>
                </c:pt>
                <c:pt idx="3148">
                  <c:v>6</c:v>
                </c:pt>
                <c:pt idx="3149">
                  <c:v>6</c:v>
                </c:pt>
                <c:pt idx="3150">
                  <c:v>6</c:v>
                </c:pt>
                <c:pt idx="3151">
                  <c:v>6</c:v>
                </c:pt>
                <c:pt idx="3152">
                  <c:v>6</c:v>
                </c:pt>
                <c:pt idx="3153">
                  <c:v>6</c:v>
                </c:pt>
                <c:pt idx="3154">
                  <c:v>6</c:v>
                </c:pt>
                <c:pt idx="3155">
                  <c:v>6</c:v>
                </c:pt>
                <c:pt idx="3156">
                  <c:v>6</c:v>
                </c:pt>
                <c:pt idx="3157">
                  <c:v>6</c:v>
                </c:pt>
                <c:pt idx="3158">
                  <c:v>6</c:v>
                </c:pt>
                <c:pt idx="3159">
                  <c:v>6</c:v>
                </c:pt>
                <c:pt idx="3160">
                  <c:v>6</c:v>
                </c:pt>
                <c:pt idx="3161">
                  <c:v>6</c:v>
                </c:pt>
                <c:pt idx="3162">
                  <c:v>6</c:v>
                </c:pt>
                <c:pt idx="3163">
                  <c:v>6</c:v>
                </c:pt>
                <c:pt idx="3164">
                  <c:v>6</c:v>
                </c:pt>
                <c:pt idx="3165">
                  <c:v>6</c:v>
                </c:pt>
                <c:pt idx="3166">
                  <c:v>6</c:v>
                </c:pt>
                <c:pt idx="3167">
                  <c:v>6</c:v>
                </c:pt>
                <c:pt idx="3168">
                  <c:v>6</c:v>
                </c:pt>
                <c:pt idx="3169">
                  <c:v>6</c:v>
                </c:pt>
                <c:pt idx="3170">
                  <c:v>6</c:v>
                </c:pt>
                <c:pt idx="3171">
                  <c:v>6</c:v>
                </c:pt>
                <c:pt idx="3172">
                  <c:v>6</c:v>
                </c:pt>
                <c:pt idx="3173">
                  <c:v>6</c:v>
                </c:pt>
                <c:pt idx="3174">
                  <c:v>6</c:v>
                </c:pt>
                <c:pt idx="3175">
                  <c:v>6</c:v>
                </c:pt>
                <c:pt idx="3176">
                  <c:v>6</c:v>
                </c:pt>
                <c:pt idx="3177">
                  <c:v>6</c:v>
                </c:pt>
                <c:pt idx="3178">
                  <c:v>6</c:v>
                </c:pt>
                <c:pt idx="3179">
                  <c:v>6</c:v>
                </c:pt>
                <c:pt idx="3180">
                  <c:v>6</c:v>
                </c:pt>
                <c:pt idx="3181">
                  <c:v>6</c:v>
                </c:pt>
                <c:pt idx="3182">
                  <c:v>6</c:v>
                </c:pt>
                <c:pt idx="3183">
                  <c:v>5.5</c:v>
                </c:pt>
                <c:pt idx="3184">
                  <c:v>5.5</c:v>
                </c:pt>
                <c:pt idx="3185">
                  <c:v>5.5</c:v>
                </c:pt>
                <c:pt idx="3186">
                  <c:v>5.5</c:v>
                </c:pt>
                <c:pt idx="3187">
                  <c:v>5.5</c:v>
                </c:pt>
                <c:pt idx="3188">
                  <c:v>5.5</c:v>
                </c:pt>
                <c:pt idx="3189">
                  <c:v>5.5</c:v>
                </c:pt>
                <c:pt idx="3190">
                  <c:v>5.5</c:v>
                </c:pt>
                <c:pt idx="3191">
                  <c:v>5.5</c:v>
                </c:pt>
                <c:pt idx="3192">
                  <c:v>5.5</c:v>
                </c:pt>
                <c:pt idx="3193">
                  <c:v>5.5</c:v>
                </c:pt>
                <c:pt idx="3194">
                  <c:v>5.5</c:v>
                </c:pt>
                <c:pt idx="3195">
                  <c:v>5.5</c:v>
                </c:pt>
                <c:pt idx="3196">
                  <c:v>5.5</c:v>
                </c:pt>
                <c:pt idx="3197">
                  <c:v>5.5</c:v>
                </c:pt>
                <c:pt idx="3198">
                  <c:v>5.5</c:v>
                </c:pt>
                <c:pt idx="3199">
                  <c:v>5.5</c:v>
                </c:pt>
                <c:pt idx="3200">
                  <c:v>5.5</c:v>
                </c:pt>
                <c:pt idx="3201">
                  <c:v>5.5</c:v>
                </c:pt>
                <c:pt idx="3202">
                  <c:v>5.5</c:v>
                </c:pt>
                <c:pt idx="3203">
                  <c:v>5.5</c:v>
                </c:pt>
                <c:pt idx="3204">
                  <c:v>5.5</c:v>
                </c:pt>
                <c:pt idx="3205">
                  <c:v>5.5</c:v>
                </c:pt>
                <c:pt idx="3206">
                  <c:v>5.5</c:v>
                </c:pt>
                <c:pt idx="3207">
                  <c:v>5.5</c:v>
                </c:pt>
                <c:pt idx="3208">
                  <c:v>5.5</c:v>
                </c:pt>
                <c:pt idx="3209">
                  <c:v>5.5</c:v>
                </c:pt>
                <c:pt idx="3210">
                  <c:v>5.5</c:v>
                </c:pt>
                <c:pt idx="3211">
                  <c:v>5.5</c:v>
                </c:pt>
                <c:pt idx="3212">
                  <c:v>5.5</c:v>
                </c:pt>
                <c:pt idx="3213">
                  <c:v>5.5</c:v>
                </c:pt>
                <c:pt idx="3214">
                  <c:v>5.5</c:v>
                </c:pt>
                <c:pt idx="3215">
                  <c:v>5.5</c:v>
                </c:pt>
                <c:pt idx="3216">
                  <c:v>5.5</c:v>
                </c:pt>
                <c:pt idx="3217">
                  <c:v>5.5</c:v>
                </c:pt>
                <c:pt idx="3218">
                  <c:v>5.5</c:v>
                </c:pt>
                <c:pt idx="3219">
                  <c:v>5.5</c:v>
                </c:pt>
                <c:pt idx="3220">
                  <c:v>5.5</c:v>
                </c:pt>
                <c:pt idx="3221">
                  <c:v>5.5</c:v>
                </c:pt>
                <c:pt idx="3222">
                  <c:v>5.5</c:v>
                </c:pt>
                <c:pt idx="3223">
                  <c:v>5.5</c:v>
                </c:pt>
                <c:pt idx="3224">
                  <c:v>5.5</c:v>
                </c:pt>
                <c:pt idx="3225">
                  <c:v>5</c:v>
                </c:pt>
                <c:pt idx="3226">
                  <c:v>5</c:v>
                </c:pt>
                <c:pt idx="3227">
                  <c:v>5</c:v>
                </c:pt>
                <c:pt idx="3228">
                  <c:v>5</c:v>
                </c:pt>
                <c:pt idx="3229">
                  <c:v>5</c:v>
                </c:pt>
                <c:pt idx="3230">
                  <c:v>5</c:v>
                </c:pt>
                <c:pt idx="3231">
                  <c:v>5</c:v>
                </c:pt>
                <c:pt idx="3232">
                  <c:v>5</c:v>
                </c:pt>
                <c:pt idx="3233">
                  <c:v>5</c:v>
                </c:pt>
                <c:pt idx="3234">
                  <c:v>5</c:v>
                </c:pt>
                <c:pt idx="3235">
                  <c:v>5</c:v>
                </c:pt>
                <c:pt idx="3236">
                  <c:v>5</c:v>
                </c:pt>
                <c:pt idx="3237">
                  <c:v>5</c:v>
                </c:pt>
                <c:pt idx="3238">
                  <c:v>5</c:v>
                </c:pt>
                <c:pt idx="3239">
                  <c:v>5</c:v>
                </c:pt>
                <c:pt idx="3240">
                  <c:v>5</c:v>
                </c:pt>
                <c:pt idx="3241">
                  <c:v>5</c:v>
                </c:pt>
                <c:pt idx="3242">
                  <c:v>5</c:v>
                </c:pt>
                <c:pt idx="3243">
                  <c:v>5</c:v>
                </c:pt>
                <c:pt idx="3244">
                  <c:v>5</c:v>
                </c:pt>
                <c:pt idx="3245">
                  <c:v>5</c:v>
                </c:pt>
                <c:pt idx="3246">
                  <c:v>5</c:v>
                </c:pt>
                <c:pt idx="3247">
                  <c:v>5</c:v>
                </c:pt>
                <c:pt idx="3248">
                  <c:v>5</c:v>
                </c:pt>
                <c:pt idx="3249">
                  <c:v>5</c:v>
                </c:pt>
                <c:pt idx="3250">
                  <c:v>5</c:v>
                </c:pt>
                <c:pt idx="3251">
                  <c:v>5</c:v>
                </c:pt>
                <c:pt idx="3252">
                  <c:v>5</c:v>
                </c:pt>
                <c:pt idx="3253">
                  <c:v>5</c:v>
                </c:pt>
                <c:pt idx="3254">
                  <c:v>5</c:v>
                </c:pt>
                <c:pt idx="3255">
                  <c:v>5</c:v>
                </c:pt>
                <c:pt idx="3256">
                  <c:v>5</c:v>
                </c:pt>
                <c:pt idx="3257">
                  <c:v>5</c:v>
                </c:pt>
                <c:pt idx="3258">
                  <c:v>5</c:v>
                </c:pt>
                <c:pt idx="3259">
                  <c:v>5</c:v>
                </c:pt>
                <c:pt idx="3260">
                  <c:v>5</c:v>
                </c:pt>
                <c:pt idx="3261">
                  <c:v>5</c:v>
                </c:pt>
                <c:pt idx="3262">
                  <c:v>5</c:v>
                </c:pt>
                <c:pt idx="3263">
                  <c:v>5</c:v>
                </c:pt>
                <c:pt idx="3264">
                  <c:v>5</c:v>
                </c:pt>
                <c:pt idx="3265">
                  <c:v>5</c:v>
                </c:pt>
                <c:pt idx="3266">
                  <c:v>5</c:v>
                </c:pt>
                <c:pt idx="3267">
                  <c:v>4.5</c:v>
                </c:pt>
                <c:pt idx="3268">
                  <c:v>4.5</c:v>
                </c:pt>
                <c:pt idx="3269">
                  <c:v>4.5</c:v>
                </c:pt>
                <c:pt idx="3270">
                  <c:v>4.5</c:v>
                </c:pt>
                <c:pt idx="3271">
                  <c:v>4.5</c:v>
                </c:pt>
                <c:pt idx="3272">
                  <c:v>4.5</c:v>
                </c:pt>
                <c:pt idx="3273">
                  <c:v>4.5</c:v>
                </c:pt>
                <c:pt idx="3274">
                  <c:v>4.5</c:v>
                </c:pt>
                <c:pt idx="3275">
                  <c:v>4.5</c:v>
                </c:pt>
                <c:pt idx="3276">
                  <c:v>4.5</c:v>
                </c:pt>
                <c:pt idx="3277">
                  <c:v>4.5</c:v>
                </c:pt>
                <c:pt idx="3278">
                  <c:v>4.5</c:v>
                </c:pt>
                <c:pt idx="3279">
                  <c:v>4.5</c:v>
                </c:pt>
                <c:pt idx="3280">
                  <c:v>4.5</c:v>
                </c:pt>
                <c:pt idx="3281">
                  <c:v>4.5</c:v>
                </c:pt>
                <c:pt idx="3282">
                  <c:v>4.5</c:v>
                </c:pt>
                <c:pt idx="3283">
                  <c:v>4.5</c:v>
                </c:pt>
                <c:pt idx="3284">
                  <c:v>4.5</c:v>
                </c:pt>
                <c:pt idx="3285">
                  <c:v>4.5</c:v>
                </c:pt>
                <c:pt idx="3286">
                  <c:v>4.5</c:v>
                </c:pt>
                <c:pt idx="3287">
                  <c:v>4.5</c:v>
                </c:pt>
                <c:pt idx="3288">
                  <c:v>4.5</c:v>
                </c:pt>
                <c:pt idx="3289">
                  <c:v>4.5</c:v>
                </c:pt>
                <c:pt idx="3290">
                  <c:v>4.5</c:v>
                </c:pt>
                <c:pt idx="3291">
                  <c:v>4.5</c:v>
                </c:pt>
                <c:pt idx="3292">
                  <c:v>4.5</c:v>
                </c:pt>
                <c:pt idx="3293">
                  <c:v>4.5</c:v>
                </c:pt>
                <c:pt idx="3294">
                  <c:v>4.5</c:v>
                </c:pt>
                <c:pt idx="3295">
                  <c:v>4.5</c:v>
                </c:pt>
                <c:pt idx="3296">
                  <c:v>4.5</c:v>
                </c:pt>
                <c:pt idx="3297">
                  <c:v>4.5</c:v>
                </c:pt>
                <c:pt idx="3298">
                  <c:v>4.5</c:v>
                </c:pt>
                <c:pt idx="3299">
                  <c:v>4.5</c:v>
                </c:pt>
                <c:pt idx="3300">
                  <c:v>4.5</c:v>
                </c:pt>
                <c:pt idx="3301">
                  <c:v>4.5</c:v>
                </c:pt>
                <c:pt idx="3302">
                  <c:v>4.5</c:v>
                </c:pt>
                <c:pt idx="3303">
                  <c:v>4.5</c:v>
                </c:pt>
                <c:pt idx="3304">
                  <c:v>4.5</c:v>
                </c:pt>
                <c:pt idx="3305">
                  <c:v>4.5</c:v>
                </c:pt>
                <c:pt idx="3306">
                  <c:v>4.5</c:v>
                </c:pt>
                <c:pt idx="3307">
                  <c:v>4.5</c:v>
                </c:pt>
                <c:pt idx="3308">
                  <c:v>4.5</c:v>
                </c:pt>
                <c:pt idx="3309">
                  <c:v>4.5</c:v>
                </c:pt>
                <c:pt idx="3310">
                  <c:v>4.5</c:v>
                </c:pt>
                <c:pt idx="3311">
                  <c:v>4.5</c:v>
                </c:pt>
                <c:pt idx="3312">
                  <c:v>4.5</c:v>
                </c:pt>
                <c:pt idx="3313">
                  <c:v>4.5</c:v>
                </c:pt>
                <c:pt idx="3314">
                  <c:v>4.5</c:v>
                </c:pt>
                <c:pt idx="3315">
                  <c:v>4.5</c:v>
                </c:pt>
                <c:pt idx="3316">
                  <c:v>4.5</c:v>
                </c:pt>
                <c:pt idx="3317">
                  <c:v>4.5</c:v>
                </c:pt>
                <c:pt idx="3318">
                  <c:v>4.5</c:v>
                </c:pt>
                <c:pt idx="3319">
                  <c:v>4.5</c:v>
                </c:pt>
                <c:pt idx="3320">
                  <c:v>4.5</c:v>
                </c:pt>
                <c:pt idx="3321">
                  <c:v>4.5</c:v>
                </c:pt>
                <c:pt idx="3322">
                  <c:v>4.5</c:v>
                </c:pt>
                <c:pt idx="3323">
                  <c:v>4.25</c:v>
                </c:pt>
                <c:pt idx="3324">
                  <c:v>4.25</c:v>
                </c:pt>
                <c:pt idx="3325">
                  <c:v>4.25</c:v>
                </c:pt>
                <c:pt idx="3326">
                  <c:v>4.25</c:v>
                </c:pt>
                <c:pt idx="3327">
                  <c:v>4.25</c:v>
                </c:pt>
                <c:pt idx="3328">
                  <c:v>4.25</c:v>
                </c:pt>
                <c:pt idx="3329">
                  <c:v>4.25</c:v>
                </c:pt>
                <c:pt idx="3330">
                  <c:v>4.25</c:v>
                </c:pt>
                <c:pt idx="3331">
                  <c:v>4.25</c:v>
                </c:pt>
                <c:pt idx="3332">
                  <c:v>4.25</c:v>
                </c:pt>
                <c:pt idx="3333">
                  <c:v>4.25</c:v>
                </c:pt>
                <c:pt idx="3334">
                  <c:v>4.25</c:v>
                </c:pt>
                <c:pt idx="3335">
                  <c:v>4.25</c:v>
                </c:pt>
                <c:pt idx="3336">
                  <c:v>4.25</c:v>
                </c:pt>
                <c:pt idx="3337">
                  <c:v>4.25</c:v>
                </c:pt>
                <c:pt idx="3338">
                  <c:v>4.25</c:v>
                </c:pt>
                <c:pt idx="3339">
                  <c:v>4.25</c:v>
                </c:pt>
                <c:pt idx="3340">
                  <c:v>4.25</c:v>
                </c:pt>
                <c:pt idx="3341">
                  <c:v>4.25</c:v>
                </c:pt>
                <c:pt idx="3342">
                  <c:v>4.25</c:v>
                </c:pt>
                <c:pt idx="3343">
                  <c:v>4.25</c:v>
                </c:pt>
                <c:pt idx="3344">
                  <c:v>4.25</c:v>
                </c:pt>
                <c:pt idx="3345">
                  <c:v>4.25</c:v>
                </c:pt>
                <c:pt idx="3346">
                  <c:v>4.25</c:v>
                </c:pt>
                <c:pt idx="3347">
                  <c:v>4.25</c:v>
                </c:pt>
                <c:pt idx="3348">
                  <c:v>4.25</c:v>
                </c:pt>
                <c:pt idx="3349">
                  <c:v>4.25</c:v>
                </c:pt>
                <c:pt idx="3350">
                  <c:v>4.25</c:v>
                </c:pt>
                <c:pt idx="3351">
                  <c:v>4.25</c:v>
                </c:pt>
                <c:pt idx="3352">
                  <c:v>4.25</c:v>
                </c:pt>
                <c:pt idx="3353">
                  <c:v>4.25</c:v>
                </c:pt>
                <c:pt idx="3354">
                  <c:v>4.25</c:v>
                </c:pt>
                <c:pt idx="3355">
                  <c:v>4.25</c:v>
                </c:pt>
                <c:pt idx="3356">
                  <c:v>4.25</c:v>
                </c:pt>
                <c:pt idx="3357">
                  <c:v>4.25</c:v>
                </c:pt>
                <c:pt idx="3358">
                  <c:v>4.25</c:v>
                </c:pt>
                <c:pt idx="3359">
                  <c:v>4.25</c:v>
                </c:pt>
                <c:pt idx="3360">
                  <c:v>4.25</c:v>
                </c:pt>
                <c:pt idx="3361">
                  <c:v>4.25</c:v>
                </c:pt>
                <c:pt idx="3362">
                  <c:v>4.25</c:v>
                </c:pt>
                <c:pt idx="3363">
                  <c:v>4.25</c:v>
                </c:pt>
                <c:pt idx="3364">
                  <c:v>4.25</c:v>
                </c:pt>
                <c:pt idx="3365">
                  <c:v>3.75</c:v>
                </c:pt>
                <c:pt idx="3366">
                  <c:v>3.75</c:v>
                </c:pt>
                <c:pt idx="3367">
                  <c:v>3.75</c:v>
                </c:pt>
                <c:pt idx="3368">
                  <c:v>3.75</c:v>
                </c:pt>
                <c:pt idx="3369">
                  <c:v>3.75</c:v>
                </c:pt>
                <c:pt idx="3370">
                  <c:v>3.75</c:v>
                </c:pt>
                <c:pt idx="3371">
                  <c:v>3.75</c:v>
                </c:pt>
                <c:pt idx="3372">
                  <c:v>3.75</c:v>
                </c:pt>
                <c:pt idx="3373">
                  <c:v>3.75</c:v>
                </c:pt>
                <c:pt idx="3374">
                  <c:v>3.75</c:v>
                </c:pt>
                <c:pt idx="3375">
                  <c:v>3.75</c:v>
                </c:pt>
                <c:pt idx="3376">
                  <c:v>3.75</c:v>
                </c:pt>
                <c:pt idx="3377">
                  <c:v>3.75</c:v>
                </c:pt>
                <c:pt idx="3378">
                  <c:v>3.75</c:v>
                </c:pt>
                <c:pt idx="3379">
                  <c:v>3.75</c:v>
                </c:pt>
                <c:pt idx="3380">
                  <c:v>3.75</c:v>
                </c:pt>
                <c:pt idx="3381">
                  <c:v>3.75</c:v>
                </c:pt>
                <c:pt idx="3382">
                  <c:v>3.75</c:v>
                </c:pt>
                <c:pt idx="3383">
                  <c:v>3.75</c:v>
                </c:pt>
                <c:pt idx="3384">
                  <c:v>3.75</c:v>
                </c:pt>
                <c:pt idx="3385">
                  <c:v>3.75</c:v>
                </c:pt>
                <c:pt idx="3386">
                  <c:v>3.75</c:v>
                </c:pt>
                <c:pt idx="3387">
                  <c:v>3.75</c:v>
                </c:pt>
                <c:pt idx="3388">
                  <c:v>3.75</c:v>
                </c:pt>
                <c:pt idx="3389">
                  <c:v>3.75</c:v>
                </c:pt>
                <c:pt idx="3390">
                  <c:v>3.75</c:v>
                </c:pt>
                <c:pt idx="3391">
                  <c:v>3.75</c:v>
                </c:pt>
                <c:pt idx="3392">
                  <c:v>3.75</c:v>
                </c:pt>
                <c:pt idx="3393">
                  <c:v>3.75</c:v>
                </c:pt>
                <c:pt idx="3394">
                  <c:v>3.75</c:v>
                </c:pt>
                <c:pt idx="3395">
                  <c:v>3.75</c:v>
                </c:pt>
                <c:pt idx="3396">
                  <c:v>3.75</c:v>
                </c:pt>
                <c:pt idx="3397">
                  <c:v>3.75</c:v>
                </c:pt>
                <c:pt idx="3398">
                  <c:v>3.75</c:v>
                </c:pt>
                <c:pt idx="3399">
                  <c:v>3.75</c:v>
                </c:pt>
                <c:pt idx="3400">
                  <c:v>3.75</c:v>
                </c:pt>
                <c:pt idx="3401">
                  <c:v>3.75</c:v>
                </c:pt>
                <c:pt idx="3402">
                  <c:v>3.75</c:v>
                </c:pt>
                <c:pt idx="3403">
                  <c:v>3.75</c:v>
                </c:pt>
                <c:pt idx="3404">
                  <c:v>3.75</c:v>
                </c:pt>
                <c:pt idx="3405">
                  <c:v>3.75</c:v>
                </c:pt>
                <c:pt idx="3406">
                  <c:v>3.75</c:v>
                </c:pt>
                <c:pt idx="3407">
                  <c:v>3.75</c:v>
                </c:pt>
                <c:pt idx="3408">
                  <c:v>3.75</c:v>
                </c:pt>
                <c:pt idx="3409">
                  <c:v>3.75</c:v>
                </c:pt>
                <c:pt idx="3410">
                  <c:v>3.75</c:v>
                </c:pt>
                <c:pt idx="3411">
                  <c:v>3.75</c:v>
                </c:pt>
                <c:pt idx="3412">
                  <c:v>3.75</c:v>
                </c:pt>
                <c:pt idx="3413">
                  <c:v>3.75</c:v>
                </c:pt>
                <c:pt idx="3414">
                  <c:v>3</c:v>
                </c:pt>
                <c:pt idx="3415">
                  <c:v>3</c:v>
                </c:pt>
                <c:pt idx="3416">
                  <c:v>3</c:v>
                </c:pt>
                <c:pt idx="3417">
                  <c:v>3</c:v>
                </c:pt>
                <c:pt idx="3418">
                  <c:v>3</c:v>
                </c:pt>
                <c:pt idx="3419">
                  <c:v>3</c:v>
                </c:pt>
                <c:pt idx="3420">
                  <c:v>3</c:v>
                </c:pt>
                <c:pt idx="3421">
                  <c:v>3</c:v>
                </c:pt>
                <c:pt idx="3422">
                  <c:v>3</c:v>
                </c:pt>
                <c:pt idx="3423">
                  <c:v>3</c:v>
                </c:pt>
                <c:pt idx="3424">
                  <c:v>3</c:v>
                </c:pt>
                <c:pt idx="3425">
                  <c:v>3</c:v>
                </c:pt>
                <c:pt idx="3426">
                  <c:v>3</c:v>
                </c:pt>
                <c:pt idx="3427">
                  <c:v>3</c:v>
                </c:pt>
                <c:pt idx="3428">
                  <c:v>3</c:v>
                </c:pt>
                <c:pt idx="3429">
                  <c:v>3</c:v>
                </c:pt>
                <c:pt idx="3430">
                  <c:v>3</c:v>
                </c:pt>
                <c:pt idx="3431">
                  <c:v>3</c:v>
                </c:pt>
                <c:pt idx="3432">
                  <c:v>3</c:v>
                </c:pt>
                <c:pt idx="3433">
                  <c:v>3</c:v>
                </c:pt>
                <c:pt idx="3434">
                  <c:v>3</c:v>
                </c:pt>
                <c:pt idx="3435">
                  <c:v>3</c:v>
                </c:pt>
                <c:pt idx="3436">
                  <c:v>3</c:v>
                </c:pt>
                <c:pt idx="3437">
                  <c:v>3</c:v>
                </c:pt>
                <c:pt idx="3438">
                  <c:v>3</c:v>
                </c:pt>
                <c:pt idx="3439">
                  <c:v>3</c:v>
                </c:pt>
                <c:pt idx="3440">
                  <c:v>3</c:v>
                </c:pt>
                <c:pt idx="3441">
                  <c:v>3</c:v>
                </c:pt>
                <c:pt idx="3442">
                  <c:v>3</c:v>
                </c:pt>
                <c:pt idx="3443">
                  <c:v>3</c:v>
                </c:pt>
                <c:pt idx="3444">
                  <c:v>3</c:v>
                </c:pt>
                <c:pt idx="3445">
                  <c:v>3</c:v>
                </c:pt>
                <c:pt idx="3446">
                  <c:v>3</c:v>
                </c:pt>
                <c:pt idx="3447">
                  <c:v>3</c:v>
                </c:pt>
                <c:pt idx="3448">
                  <c:v>3</c:v>
                </c:pt>
                <c:pt idx="3449">
                  <c:v>3</c:v>
                </c:pt>
                <c:pt idx="3450">
                  <c:v>3</c:v>
                </c:pt>
                <c:pt idx="3451">
                  <c:v>3</c:v>
                </c:pt>
                <c:pt idx="3452">
                  <c:v>3</c:v>
                </c:pt>
                <c:pt idx="3453">
                  <c:v>3</c:v>
                </c:pt>
                <c:pt idx="3454">
                  <c:v>3</c:v>
                </c:pt>
                <c:pt idx="3455">
                  <c:v>3</c:v>
                </c:pt>
                <c:pt idx="3456">
                  <c:v>2.25</c:v>
                </c:pt>
                <c:pt idx="3457">
                  <c:v>2.25</c:v>
                </c:pt>
                <c:pt idx="3458">
                  <c:v>2.25</c:v>
                </c:pt>
                <c:pt idx="3459">
                  <c:v>2.25</c:v>
                </c:pt>
                <c:pt idx="3460">
                  <c:v>2.25</c:v>
                </c:pt>
                <c:pt idx="3461">
                  <c:v>2.25</c:v>
                </c:pt>
                <c:pt idx="3462">
                  <c:v>2.25</c:v>
                </c:pt>
                <c:pt idx="3463">
                  <c:v>2.25</c:v>
                </c:pt>
                <c:pt idx="3464">
                  <c:v>2.25</c:v>
                </c:pt>
                <c:pt idx="3465">
                  <c:v>2.25</c:v>
                </c:pt>
                <c:pt idx="3466">
                  <c:v>2.25</c:v>
                </c:pt>
                <c:pt idx="3467">
                  <c:v>2.25</c:v>
                </c:pt>
                <c:pt idx="3468">
                  <c:v>2.25</c:v>
                </c:pt>
                <c:pt idx="3469">
                  <c:v>2.25</c:v>
                </c:pt>
                <c:pt idx="3470">
                  <c:v>2.25</c:v>
                </c:pt>
                <c:pt idx="3471">
                  <c:v>2.25</c:v>
                </c:pt>
                <c:pt idx="3472">
                  <c:v>2.25</c:v>
                </c:pt>
                <c:pt idx="3473">
                  <c:v>2.25</c:v>
                </c:pt>
                <c:pt idx="3474">
                  <c:v>2.25</c:v>
                </c:pt>
                <c:pt idx="3475">
                  <c:v>2.25</c:v>
                </c:pt>
                <c:pt idx="3476">
                  <c:v>2.25</c:v>
                </c:pt>
                <c:pt idx="3477">
                  <c:v>2.25</c:v>
                </c:pt>
                <c:pt idx="3478">
                  <c:v>2.25</c:v>
                </c:pt>
                <c:pt idx="3479">
                  <c:v>2.25</c:v>
                </c:pt>
                <c:pt idx="3480">
                  <c:v>2.25</c:v>
                </c:pt>
                <c:pt idx="3481">
                  <c:v>2.25</c:v>
                </c:pt>
                <c:pt idx="3482">
                  <c:v>2.25</c:v>
                </c:pt>
                <c:pt idx="3483">
                  <c:v>2.25</c:v>
                </c:pt>
                <c:pt idx="3484">
                  <c:v>2.25</c:v>
                </c:pt>
                <c:pt idx="3485">
                  <c:v>2.25</c:v>
                </c:pt>
                <c:pt idx="3486">
                  <c:v>2.25</c:v>
                </c:pt>
                <c:pt idx="3487">
                  <c:v>2.25</c:v>
                </c:pt>
                <c:pt idx="3488">
                  <c:v>2.25</c:v>
                </c:pt>
                <c:pt idx="3489">
                  <c:v>2.25</c:v>
                </c:pt>
                <c:pt idx="3490">
                  <c:v>2.25</c:v>
                </c:pt>
                <c:pt idx="3491">
                  <c:v>2.25</c:v>
                </c:pt>
                <c:pt idx="3492">
                  <c:v>2.25</c:v>
                </c:pt>
                <c:pt idx="3493">
                  <c:v>2.25</c:v>
                </c:pt>
                <c:pt idx="3494">
                  <c:v>2.25</c:v>
                </c:pt>
                <c:pt idx="3495">
                  <c:v>2.25</c:v>
                </c:pt>
                <c:pt idx="3496">
                  <c:v>2.25</c:v>
                </c:pt>
                <c:pt idx="3497">
                  <c:v>2.25</c:v>
                </c:pt>
                <c:pt idx="3498">
                  <c:v>2.25</c:v>
                </c:pt>
                <c:pt idx="3499">
                  <c:v>2.25</c:v>
                </c:pt>
                <c:pt idx="3500">
                  <c:v>2.25</c:v>
                </c:pt>
                <c:pt idx="3501">
                  <c:v>2.25</c:v>
                </c:pt>
                <c:pt idx="3502">
                  <c:v>2.25</c:v>
                </c:pt>
                <c:pt idx="3503">
                  <c:v>2.25</c:v>
                </c:pt>
                <c:pt idx="3504">
                  <c:v>2.25</c:v>
                </c:pt>
                <c:pt idx="3505">
                  <c:v>2</c:v>
                </c:pt>
                <c:pt idx="3506">
                  <c:v>2</c:v>
                </c:pt>
                <c:pt idx="3507">
                  <c:v>2</c:v>
                </c:pt>
                <c:pt idx="3508">
                  <c:v>2</c:v>
                </c:pt>
                <c:pt idx="3509">
                  <c:v>2</c:v>
                </c:pt>
                <c:pt idx="3510">
                  <c:v>2</c:v>
                </c:pt>
                <c:pt idx="3511">
                  <c:v>2</c:v>
                </c:pt>
                <c:pt idx="3512">
                  <c:v>2</c:v>
                </c:pt>
                <c:pt idx="3513">
                  <c:v>2</c:v>
                </c:pt>
                <c:pt idx="3514">
                  <c:v>2</c:v>
                </c:pt>
                <c:pt idx="3515">
                  <c:v>2</c:v>
                </c:pt>
                <c:pt idx="3516">
                  <c:v>2</c:v>
                </c:pt>
                <c:pt idx="3517">
                  <c:v>2</c:v>
                </c:pt>
                <c:pt idx="3518">
                  <c:v>2</c:v>
                </c:pt>
                <c:pt idx="3519">
                  <c:v>2</c:v>
                </c:pt>
                <c:pt idx="3520">
                  <c:v>2</c:v>
                </c:pt>
                <c:pt idx="3521">
                  <c:v>2</c:v>
                </c:pt>
                <c:pt idx="3522">
                  <c:v>2</c:v>
                </c:pt>
                <c:pt idx="3523">
                  <c:v>2</c:v>
                </c:pt>
                <c:pt idx="3524">
                  <c:v>2</c:v>
                </c:pt>
                <c:pt idx="3525">
                  <c:v>2</c:v>
                </c:pt>
                <c:pt idx="3526">
                  <c:v>2</c:v>
                </c:pt>
                <c:pt idx="3527">
                  <c:v>2</c:v>
                </c:pt>
                <c:pt idx="3528">
                  <c:v>2</c:v>
                </c:pt>
                <c:pt idx="3529">
                  <c:v>2</c:v>
                </c:pt>
                <c:pt idx="3530">
                  <c:v>2</c:v>
                </c:pt>
                <c:pt idx="3531">
                  <c:v>2</c:v>
                </c:pt>
                <c:pt idx="3532">
                  <c:v>2</c:v>
                </c:pt>
                <c:pt idx="3533">
                  <c:v>2</c:v>
                </c:pt>
                <c:pt idx="3534">
                  <c:v>2</c:v>
                </c:pt>
                <c:pt idx="3535">
                  <c:v>2</c:v>
                </c:pt>
                <c:pt idx="3536">
                  <c:v>2</c:v>
                </c:pt>
                <c:pt idx="3537">
                  <c:v>2</c:v>
                </c:pt>
                <c:pt idx="3538">
                  <c:v>2</c:v>
                </c:pt>
                <c:pt idx="3539">
                  <c:v>2</c:v>
                </c:pt>
                <c:pt idx="3540">
                  <c:v>2</c:v>
                </c:pt>
                <c:pt idx="3541">
                  <c:v>2</c:v>
                </c:pt>
                <c:pt idx="3542">
                  <c:v>2</c:v>
                </c:pt>
                <c:pt idx="3543">
                  <c:v>2</c:v>
                </c:pt>
                <c:pt idx="3544">
                  <c:v>2</c:v>
                </c:pt>
                <c:pt idx="3545">
                  <c:v>2</c:v>
                </c:pt>
                <c:pt idx="3546">
                  <c:v>2</c:v>
                </c:pt>
                <c:pt idx="3547">
                  <c:v>2</c:v>
                </c:pt>
                <c:pt idx="3548">
                  <c:v>2</c:v>
                </c:pt>
                <c:pt idx="3549">
                  <c:v>2</c:v>
                </c:pt>
                <c:pt idx="3550">
                  <c:v>2</c:v>
                </c:pt>
                <c:pt idx="3551">
                  <c:v>2</c:v>
                </c:pt>
                <c:pt idx="3552">
                  <c:v>2</c:v>
                </c:pt>
                <c:pt idx="3553">
                  <c:v>2</c:v>
                </c:pt>
                <c:pt idx="3554">
                  <c:v>2</c:v>
                </c:pt>
                <c:pt idx="3555">
                  <c:v>2</c:v>
                </c:pt>
                <c:pt idx="3556">
                  <c:v>2</c:v>
                </c:pt>
                <c:pt idx="3557">
                  <c:v>2</c:v>
                </c:pt>
                <c:pt idx="3558">
                  <c:v>2</c:v>
                </c:pt>
                <c:pt idx="3559">
                  <c:v>2</c:v>
                </c:pt>
                <c:pt idx="3560">
                  <c:v>2</c:v>
                </c:pt>
                <c:pt idx="3561">
                  <c:v>2</c:v>
                </c:pt>
                <c:pt idx="3562">
                  <c:v>2</c:v>
                </c:pt>
                <c:pt idx="3563">
                  <c:v>2</c:v>
                </c:pt>
                <c:pt idx="3564">
                  <c:v>2</c:v>
                </c:pt>
                <c:pt idx="3565">
                  <c:v>2</c:v>
                </c:pt>
                <c:pt idx="3566">
                  <c:v>2</c:v>
                </c:pt>
                <c:pt idx="3567">
                  <c:v>2</c:v>
                </c:pt>
                <c:pt idx="3568">
                  <c:v>2</c:v>
                </c:pt>
                <c:pt idx="3569">
                  <c:v>2</c:v>
                </c:pt>
                <c:pt idx="3570">
                  <c:v>2</c:v>
                </c:pt>
                <c:pt idx="3571">
                  <c:v>2</c:v>
                </c:pt>
                <c:pt idx="3572">
                  <c:v>2</c:v>
                </c:pt>
                <c:pt idx="3573">
                  <c:v>2</c:v>
                </c:pt>
                <c:pt idx="3574">
                  <c:v>2</c:v>
                </c:pt>
                <c:pt idx="3575">
                  <c:v>2</c:v>
                </c:pt>
                <c:pt idx="3576">
                  <c:v>2</c:v>
                </c:pt>
                <c:pt idx="3577">
                  <c:v>2</c:v>
                </c:pt>
                <c:pt idx="3578">
                  <c:v>2</c:v>
                </c:pt>
                <c:pt idx="3579">
                  <c:v>2</c:v>
                </c:pt>
                <c:pt idx="3580">
                  <c:v>2</c:v>
                </c:pt>
                <c:pt idx="3581">
                  <c:v>2</c:v>
                </c:pt>
                <c:pt idx="3582">
                  <c:v>2</c:v>
                </c:pt>
                <c:pt idx="3583">
                  <c:v>2</c:v>
                </c:pt>
                <c:pt idx="3584">
                  <c:v>2</c:v>
                </c:pt>
                <c:pt idx="3585">
                  <c:v>2</c:v>
                </c:pt>
                <c:pt idx="3586">
                  <c:v>2</c:v>
                </c:pt>
                <c:pt idx="3587">
                  <c:v>2</c:v>
                </c:pt>
                <c:pt idx="3588">
                  <c:v>2</c:v>
                </c:pt>
                <c:pt idx="3589">
                  <c:v>2</c:v>
                </c:pt>
                <c:pt idx="3590">
                  <c:v>2</c:v>
                </c:pt>
                <c:pt idx="3591">
                  <c:v>2</c:v>
                </c:pt>
                <c:pt idx="3592">
                  <c:v>2</c:v>
                </c:pt>
                <c:pt idx="3593">
                  <c:v>2</c:v>
                </c:pt>
                <c:pt idx="3594">
                  <c:v>2</c:v>
                </c:pt>
                <c:pt idx="3595">
                  <c:v>2</c:v>
                </c:pt>
                <c:pt idx="3596">
                  <c:v>2</c:v>
                </c:pt>
                <c:pt idx="3597">
                  <c:v>2</c:v>
                </c:pt>
                <c:pt idx="3598">
                  <c:v>2</c:v>
                </c:pt>
                <c:pt idx="3599">
                  <c:v>2</c:v>
                </c:pt>
                <c:pt idx="3600">
                  <c:v>2</c:v>
                </c:pt>
                <c:pt idx="3601">
                  <c:v>2</c:v>
                </c:pt>
                <c:pt idx="3602">
                  <c:v>2</c:v>
                </c:pt>
                <c:pt idx="3603">
                  <c:v>2</c:v>
                </c:pt>
                <c:pt idx="3604">
                  <c:v>2</c:v>
                </c:pt>
                <c:pt idx="3605">
                  <c:v>2</c:v>
                </c:pt>
                <c:pt idx="3606">
                  <c:v>2</c:v>
                </c:pt>
                <c:pt idx="3607">
                  <c:v>2</c:v>
                </c:pt>
                <c:pt idx="3608">
                  <c:v>2</c:v>
                </c:pt>
                <c:pt idx="3609">
                  <c:v>2</c:v>
                </c:pt>
                <c:pt idx="3610">
                  <c:v>2</c:v>
                </c:pt>
                <c:pt idx="3611">
                  <c:v>2</c:v>
                </c:pt>
                <c:pt idx="3612">
                  <c:v>2</c:v>
                </c:pt>
                <c:pt idx="3613">
                  <c:v>2</c:v>
                </c:pt>
                <c:pt idx="3614">
                  <c:v>2</c:v>
                </c:pt>
                <c:pt idx="3615">
                  <c:v>2</c:v>
                </c:pt>
                <c:pt idx="3616">
                  <c:v>2</c:v>
                </c:pt>
                <c:pt idx="3617">
                  <c:v>2</c:v>
                </c:pt>
                <c:pt idx="3618">
                  <c:v>2</c:v>
                </c:pt>
                <c:pt idx="3619">
                  <c:v>2</c:v>
                </c:pt>
                <c:pt idx="3620">
                  <c:v>2</c:v>
                </c:pt>
                <c:pt idx="3621">
                  <c:v>2</c:v>
                </c:pt>
                <c:pt idx="3622">
                  <c:v>2</c:v>
                </c:pt>
                <c:pt idx="3623">
                  <c:v>2</c:v>
                </c:pt>
                <c:pt idx="3624">
                  <c:v>2</c:v>
                </c:pt>
                <c:pt idx="3625">
                  <c:v>2</c:v>
                </c:pt>
                <c:pt idx="3626">
                  <c:v>2</c:v>
                </c:pt>
                <c:pt idx="3627">
                  <c:v>2</c:v>
                </c:pt>
                <c:pt idx="3628">
                  <c:v>2</c:v>
                </c:pt>
                <c:pt idx="3629">
                  <c:v>2</c:v>
                </c:pt>
                <c:pt idx="3630">
                  <c:v>2</c:v>
                </c:pt>
                <c:pt idx="3631">
                  <c:v>2</c:v>
                </c:pt>
                <c:pt idx="3632">
                  <c:v>2</c:v>
                </c:pt>
                <c:pt idx="3633">
                  <c:v>2</c:v>
                </c:pt>
                <c:pt idx="3634">
                  <c:v>2</c:v>
                </c:pt>
                <c:pt idx="3635">
                  <c:v>2</c:v>
                </c:pt>
                <c:pt idx="3636">
                  <c:v>2</c:v>
                </c:pt>
                <c:pt idx="3637">
                  <c:v>2</c:v>
                </c:pt>
                <c:pt idx="3638">
                  <c:v>2</c:v>
                </c:pt>
                <c:pt idx="3639">
                  <c:v>2</c:v>
                </c:pt>
                <c:pt idx="3640">
                  <c:v>2</c:v>
                </c:pt>
                <c:pt idx="3641">
                  <c:v>2</c:v>
                </c:pt>
                <c:pt idx="3642">
                  <c:v>2</c:v>
                </c:pt>
                <c:pt idx="3643">
                  <c:v>2</c:v>
                </c:pt>
                <c:pt idx="3644">
                  <c:v>2</c:v>
                </c:pt>
                <c:pt idx="3645">
                  <c:v>2</c:v>
                </c:pt>
                <c:pt idx="3646">
                  <c:v>2</c:v>
                </c:pt>
                <c:pt idx="3647">
                  <c:v>2</c:v>
                </c:pt>
                <c:pt idx="3648">
                  <c:v>2</c:v>
                </c:pt>
                <c:pt idx="3649">
                  <c:v>2</c:v>
                </c:pt>
                <c:pt idx="3650">
                  <c:v>2</c:v>
                </c:pt>
                <c:pt idx="3651">
                  <c:v>2</c:v>
                </c:pt>
                <c:pt idx="3652">
                  <c:v>2</c:v>
                </c:pt>
                <c:pt idx="3653">
                  <c:v>2</c:v>
                </c:pt>
                <c:pt idx="3654">
                  <c:v>2</c:v>
                </c:pt>
                <c:pt idx="3655">
                  <c:v>2</c:v>
                </c:pt>
                <c:pt idx="3656">
                  <c:v>2</c:v>
                </c:pt>
                <c:pt idx="3657">
                  <c:v>2</c:v>
                </c:pt>
                <c:pt idx="3658">
                  <c:v>2</c:v>
                </c:pt>
                <c:pt idx="3659">
                  <c:v>2</c:v>
                </c:pt>
                <c:pt idx="3660">
                  <c:v>2</c:v>
                </c:pt>
                <c:pt idx="3661">
                  <c:v>2</c:v>
                </c:pt>
                <c:pt idx="3662">
                  <c:v>2</c:v>
                </c:pt>
                <c:pt idx="3663">
                  <c:v>2</c:v>
                </c:pt>
                <c:pt idx="3664">
                  <c:v>2</c:v>
                </c:pt>
                <c:pt idx="3665">
                  <c:v>2</c:v>
                </c:pt>
                <c:pt idx="3666">
                  <c:v>2</c:v>
                </c:pt>
                <c:pt idx="3667">
                  <c:v>2</c:v>
                </c:pt>
                <c:pt idx="3668">
                  <c:v>2</c:v>
                </c:pt>
                <c:pt idx="3669">
                  <c:v>2</c:v>
                </c:pt>
                <c:pt idx="3670">
                  <c:v>2</c:v>
                </c:pt>
                <c:pt idx="3671">
                  <c:v>2</c:v>
                </c:pt>
                <c:pt idx="3672">
                  <c:v>2</c:v>
                </c:pt>
                <c:pt idx="3673">
                  <c:v>2</c:v>
                </c:pt>
                <c:pt idx="3674">
                  <c:v>2</c:v>
                </c:pt>
                <c:pt idx="3675">
                  <c:v>2</c:v>
                </c:pt>
                <c:pt idx="3676">
                  <c:v>2</c:v>
                </c:pt>
                <c:pt idx="3677">
                  <c:v>2</c:v>
                </c:pt>
                <c:pt idx="3678">
                  <c:v>2</c:v>
                </c:pt>
                <c:pt idx="3679">
                  <c:v>2</c:v>
                </c:pt>
                <c:pt idx="3680">
                  <c:v>2</c:v>
                </c:pt>
                <c:pt idx="3681">
                  <c:v>2</c:v>
                </c:pt>
                <c:pt idx="3682">
                  <c:v>2</c:v>
                </c:pt>
                <c:pt idx="3683">
                  <c:v>2</c:v>
                </c:pt>
                <c:pt idx="3684">
                  <c:v>2</c:v>
                </c:pt>
                <c:pt idx="3685">
                  <c:v>2</c:v>
                </c:pt>
                <c:pt idx="3686">
                  <c:v>2</c:v>
                </c:pt>
                <c:pt idx="3687">
                  <c:v>2</c:v>
                </c:pt>
                <c:pt idx="3688">
                  <c:v>2</c:v>
                </c:pt>
                <c:pt idx="3689">
                  <c:v>2</c:v>
                </c:pt>
                <c:pt idx="3690">
                  <c:v>2</c:v>
                </c:pt>
                <c:pt idx="3691">
                  <c:v>2</c:v>
                </c:pt>
                <c:pt idx="3692">
                  <c:v>2</c:v>
                </c:pt>
                <c:pt idx="3693">
                  <c:v>2</c:v>
                </c:pt>
                <c:pt idx="3694">
                  <c:v>2</c:v>
                </c:pt>
                <c:pt idx="3695">
                  <c:v>2</c:v>
                </c:pt>
                <c:pt idx="3696">
                  <c:v>2</c:v>
                </c:pt>
                <c:pt idx="3697">
                  <c:v>2</c:v>
                </c:pt>
                <c:pt idx="3698">
                  <c:v>2</c:v>
                </c:pt>
                <c:pt idx="3699">
                  <c:v>2</c:v>
                </c:pt>
                <c:pt idx="3700">
                  <c:v>2</c:v>
                </c:pt>
                <c:pt idx="3701">
                  <c:v>2</c:v>
                </c:pt>
                <c:pt idx="3702">
                  <c:v>2</c:v>
                </c:pt>
                <c:pt idx="3703">
                  <c:v>2</c:v>
                </c:pt>
                <c:pt idx="3704">
                  <c:v>2</c:v>
                </c:pt>
                <c:pt idx="3705">
                  <c:v>2</c:v>
                </c:pt>
                <c:pt idx="3706">
                  <c:v>2</c:v>
                </c:pt>
                <c:pt idx="3707">
                  <c:v>2</c:v>
                </c:pt>
                <c:pt idx="3708">
                  <c:v>2</c:v>
                </c:pt>
                <c:pt idx="3709">
                  <c:v>2</c:v>
                </c:pt>
                <c:pt idx="3710">
                  <c:v>2</c:v>
                </c:pt>
                <c:pt idx="3711">
                  <c:v>2</c:v>
                </c:pt>
                <c:pt idx="3712">
                  <c:v>2</c:v>
                </c:pt>
                <c:pt idx="3713">
                  <c:v>2</c:v>
                </c:pt>
                <c:pt idx="3714">
                  <c:v>2</c:v>
                </c:pt>
                <c:pt idx="3715">
                  <c:v>2</c:v>
                </c:pt>
                <c:pt idx="3716">
                  <c:v>2</c:v>
                </c:pt>
                <c:pt idx="3717">
                  <c:v>2</c:v>
                </c:pt>
                <c:pt idx="3718">
                  <c:v>2</c:v>
                </c:pt>
                <c:pt idx="3719">
                  <c:v>2</c:v>
                </c:pt>
                <c:pt idx="3720">
                  <c:v>2</c:v>
                </c:pt>
                <c:pt idx="3721">
                  <c:v>2</c:v>
                </c:pt>
                <c:pt idx="3722">
                  <c:v>2</c:v>
                </c:pt>
                <c:pt idx="3723">
                  <c:v>2</c:v>
                </c:pt>
                <c:pt idx="3724">
                  <c:v>2</c:v>
                </c:pt>
                <c:pt idx="3725">
                  <c:v>2</c:v>
                </c:pt>
                <c:pt idx="3726">
                  <c:v>2</c:v>
                </c:pt>
                <c:pt idx="3727">
                  <c:v>2</c:v>
                </c:pt>
                <c:pt idx="3728">
                  <c:v>2</c:v>
                </c:pt>
                <c:pt idx="3729">
                  <c:v>2.75</c:v>
                </c:pt>
                <c:pt idx="3730">
                  <c:v>2.75</c:v>
                </c:pt>
                <c:pt idx="3731">
                  <c:v>2.75</c:v>
                </c:pt>
                <c:pt idx="3732">
                  <c:v>2.75</c:v>
                </c:pt>
                <c:pt idx="3733">
                  <c:v>2.75</c:v>
                </c:pt>
                <c:pt idx="3734">
                  <c:v>2.75</c:v>
                </c:pt>
                <c:pt idx="3735">
                  <c:v>2.75</c:v>
                </c:pt>
                <c:pt idx="3736">
                  <c:v>2.75</c:v>
                </c:pt>
                <c:pt idx="3737">
                  <c:v>2.75</c:v>
                </c:pt>
                <c:pt idx="3738">
                  <c:v>2.75</c:v>
                </c:pt>
                <c:pt idx="3739">
                  <c:v>2.75</c:v>
                </c:pt>
                <c:pt idx="3740">
                  <c:v>2.75</c:v>
                </c:pt>
                <c:pt idx="3741">
                  <c:v>2.75</c:v>
                </c:pt>
                <c:pt idx="3742">
                  <c:v>2.75</c:v>
                </c:pt>
                <c:pt idx="3743">
                  <c:v>2.75</c:v>
                </c:pt>
                <c:pt idx="3744">
                  <c:v>2.75</c:v>
                </c:pt>
                <c:pt idx="3745">
                  <c:v>2.75</c:v>
                </c:pt>
                <c:pt idx="3746">
                  <c:v>2.75</c:v>
                </c:pt>
                <c:pt idx="3747">
                  <c:v>2.75</c:v>
                </c:pt>
                <c:pt idx="3748">
                  <c:v>2.75</c:v>
                </c:pt>
                <c:pt idx="3749">
                  <c:v>2.75</c:v>
                </c:pt>
                <c:pt idx="3750">
                  <c:v>2.75</c:v>
                </c:pt>
                <c:pt idx="3751">
                  <c:v>2.75</c:v>
                </c:pt>
                <c:pt idx="3752">
                  <c:v>2.75</c:v>
                </c:pt>
                <c:pt idx="3753">
                  <c:v>2.75</c:v>
                </c:pt>
                <c:pt idx="3754">
                  <c:v>2.75</c:v>
                </c:pt>
                <c:pt idx="3755">
                  <c:v>2.75</c:v>
                </c:pt>
                <c:pt idx="3756">
                  <c:v>2.75</c:v>
                </c:pt>
                <c:pt idx="3757">
                  <c:v>2.75</c:v>
                </c:pt>
                <c:pt idx="3758">
                  <c:v>2.75</c:v>
                </c:pt>
                <c:pt idx="3759">
                  <c:v>2.75</c:v>
                </c:pt>
                <c:pt idx="3760">
                  <c:v>2.75</c:v>
                </c:pt>
                <c:pt idx="3761">
                  <c:v>2.75</c:v>
                </c:pt>
                <c:pt idx="3762">
                  <c:v>2.75</c:v>
                </c:pt>
                <c:pt idx="3763">
                  <c:v>2.75</c:v>
                </c:pt>
                <c:pt idx="3764">
                  <c:v>2.75</c:v>
                </c:pt>
                <c:pt idx="3765">
                  <c:v>2.75</c:v>
                </c:pt>
                <c:pt idx="3766">
                  <c:v>2.75</c:v>
                </c:pt>
                <c:pt idx="3767">
                  <c:v>2.75</c:v>
                </c:pt>
                <c:pt idx="3768">
                  <c:v>2.75</c:v>
                </c:pt>
                <c:pt idx="3769">
                  <c:v>2.75</c:v>
                </c:pt>
                <c:pt idx="3770">
                  <c:v>2.75</c:v>
                </c:pt>
                <c:pt idx="3771">
                  <c:v>2.75</c:v>
                </c:pt>
                <c:pt idx="3772">
                  <c:v>2.75</c:v>
                </c:pt>
                <c:pt idx="3773">
                  <c:v>2.75</c:v>
                </c:pt>
                <c:pt idx="3774">
                  <c:v>2.75</c:v>
                </c:pt>
                <c:pt idx="3775">
                  <c:v>2.75</c:v>
                </c:pt>
                <c:pt idx="3776">
                  <c:v>2.75</c:v>
                </c:pt>
                <c:pt idx="3777">
                  <c:v>2.75</c:v>
                </c:pt>
                <c:pt idx="3778">
                  <c:v>3.5</c:v>
                </c:pt>
                <c:pt idx="3779">
                  <c:v>3.5</c:v>
                </c:pt>
                <c:pt idx="3780">
                  <c:v>3.5</c:v>
                </c:pt>
                <c:pt idx="3781">
                  <c:v>3.5</c:v>
                </c:pt>
                <c:pt idx="3782">
                  <c:v>3.5</c:v>
                </c:pt>
                <c:pt idx="3783">
                  <c:v>3.5</c:v>
                </c:pt>
                <c:pt idx="3784">
                  <c:v>3.5</c:v>
                </c:pt>
                <c:pt idx="3785">
                  <c:v>3.5</c:v>
                </c:pt>
                <c:pt idx="3786">
                  <c:v>3.5</c:v>
                </c:pt>
                <c:pt idx="3787">
                  <c:v>3.5</c:v>
                </c:pt>
                <c:pt idx="3788">
                  <c:v>3.5</c:v>
                </c:pt>
                <c:pt idx="3789">
                  <c:v>3.5</c:v>
                </c:pt>
                <c:pt idx="3790">
                  <c:v>3.5</c:v>
                </c:pt>
                <c:pt idx="3791">
                  <c:v>3.5</c:v>
                </c:pt>
                <c:pt idx="3792">
                  <c:v>3.5</c:v>
                </c:pt>
                <c:pt idx="3793">
                  <c:v>3.5</c:v>
                </c:pt>
                <c:pt idx="3794">
                  <c:v>3.5</c:v>
                </c:pt>
                <c:pt idx="3795">
                  <c:v>3.5</c:v>
                </c:pt>
                <c:pt idx="3796">
                  <c:v>3.5</c:v>
                </c:pt>
                <c:pt idx="3797">
                  <c:v>3.5</c:v>
                </c:pt>
                <c:pt idx="3798">
                  <c:v>3.5</c:v>
                </c:pt>
                <c:pt idx="3799">
                  <c:v>3.5</c:v>
                </c:pt>
                <c:pt idx="3800">
                  <c:v>3.5</c:v>
                </c:pt>
                <c:pt idx="3801">
                  <c:v>3.5</c:v>
                </c:pt>
                <c:pt idx="3802">
                  <c:v>3.5</c:v>
                </c:pt>
                <c:pt idx="3803">
                  <c:v>3.5</c:v>
                </c:pt>
                <c:pt idx="3804">
                  <c:v>3.5</c:v>
                </c:pt>
                <c:pt idx="3805">
                  <c:v>3.5</c:v>
                </c:pt>
                <c:pt idx="3806">
                  <c:v>3.5</c:v>
                </c:pt>
                <c:pt idx="3807">
                  <c:v>3.5</c:v>
                </c:pt>
                <c:pt idx="3808">
                  <c:v>3.5</c:v>
                </c:pt>
                <c:pt idx="3809">
                  <c:v>3.5</c:v>
                </c:pt>
                <c:pt idx="3810">
                  <c:v>3.5</c:v>
                </c:pt>
                <c:pt idx="3811">
                  <c:v>3.5</c:v>
                </c:pt>
                <c:pt idx="3812">
                  <c:v>3.5</c:v>
                </c:pt>
                <c:pt idx="3813">
                  <c:v>3.5</c:v>
                </c:pt>
                <c:pt idx="3814">
                  <c:v>3.5</c:v>
                </c:pt>
                <c:pt idx="3815">
                  <c:v>3.5</c:v>
                </c:pt>
                <c:pt idx="3816">
                  <c:v>3.5</c:v>
                </c:pt>
                <c:pt idx="3817">
                  <c:v>3.5</c:v>
                </c:pt>
                <c:pt idx="3818">
                  <c:v>3.5</c:v>
                </c:pt>
                <c:pt idx="3819">
                  <c:v>3.5</c:v>
                </c:pt>
                <c:pt idx="3820">
                  <c:v>4.25</c:v>
                </c:pt>
                <c:pt idx="3821">
                  <c:v>4.25</c:v>
                </c:pt>
                <c:pt idx="3822">
                  <c:v>4.25</c:v>
                </c:pt>
                <c:pt idx="3823">
                  <c:v>4.25</c:v>
                </c:pt>
                <c:pt idx="3824">
                  <c:v>4.25</c:v>
                </c:pt>
                <c:pt idx="3825">
                  <c:v>4.25</c:v>
                </c:pt>
                <c:pt idx="3826">
                  <c:v>4.25</c:v>
                </c:pt>
                <c:pt idx="3827">
                  <c:v>4.25</c:v>
                </c:pt>
                <c:pt idx="3828">
                  <c:v>4.25</c:v>
                </c:pt>
                <c:pt idx="3829">
                  <c:v>4.25</c:v>
                </c:pt>
                <c:pt idx="3830">
                  <c:v>4.25</c:v>
                </c:pt>
                <c:pt idx="3831">
                  <c:v>4.25</c:v>
                </c:pt>
                <c:pt idx="3832">
                  <c:v>4.25</c:v>
                </c:pt>
                <c:pt idx="3833">
                  <c:v>4.25</c:v>
                </c:pt>
                <c:pt idx="3834">
                  <c:v>4.25</c:v>
                </c:pt>
                <c:pt idx="3835">
                  <c:v>4.25</c:v>
                </c:pt>
                <c:pt idx="3836">
                  <c:v>4.25</c:v>
                </c:pt>
                <c:pt idx="3837">
                  <c:v>4.25</c:v>
                </c:pt>
                <c:pt idx="3838">
                  <c:v>4.25</c:v>
                </c:pt>
                <c:pt idx="3839">
                  <c:v>4.25</c:v>
                </c:pt>
                <c:pt idx="3840">
                  <c:v>4.25</c:v>
                </c:pt>
                <c:pt idx="3841">
                  <c:v>4.25</c:v>
                </c:pt>
                <c:pt idx="3842">
                  <c:v>4.25</c:v>
                </c:pt>
                <c:pt idx="3843">
                  <c:v>4.25</c:v>
                </c:pt>
                <c:pt idx="3844">
                  <c:v>4.25</c:v>
                </c:pt>
                <c:pt idx="3845">
                  <c:v>4.25</c:v>
                </c:pt>
                <c:pt idx="3846">
                  <c:v>4.25</c:v>
                </c:pt>
                <c:pt idx="3847">
                  <c:v>4.25</c:v>
                </c:pt>
                <c:pt idx="3848">
                  <c:v>4.25</c:v>
                </c:pt>
                <c:pt idx="3849">
                  <c:v>4.25</c:v>
                </c:pt>
                <c:pt idx="3850">
                  <c:v>4.25</c:v>
                </c:pt>
                <c:pt idx="3851">
                  <c:v>4.25</c:v>
                </c:pt>
                <c:pt idx="3852">
                  <c:v>4.25</c:v>
                </c:pt>
                <c:pt idx="3853">
                  <c:v>4.25</c:v>
                </c:pt>
                <c:pt idx="3854">
                  <c:v>4.25</c:v>
                </c:pt>
                <c:pt idx="3855">
                  <c:v>4.25</c:v>
                </c:pt>
                <c:pt idx="3856">
                  <c:v>4.25</c:v>
                </c:pt>
                <c:pt idx="3857">
                  <c:v>4.25</c:v>
                </c:pt>
                <c:pt idx="3858">
                  <c:v>4.25</c:v>
                </c:pt>
                <c:pt idx="3859">
                  <c:v>4.25</c:v>
                </c:pt>
                <c:pt idx="3860">
                  <c:v>4.25</c:v>
                </c:pt>
                <c:pt idx="3861">
                  <c:v>4.25</c:v>
                </c:pt>
                <c:pt idx="3862">
                  <c:v>4.25</c:v>
                </c:pt>
                <c:pt idx="3863">
                  <c:v>4.25</c:v>
                </c:pt>
                <c:pt idx="3864">
                  <c:v>4.25</c:v>
                </c:pt>
                <c:pt idx="3865">
                  <c:v>4.25</c:v>
                </c:pt>
                <c:pt idx="3866">
                  <c:v>4.25</c:v>
                </c:pt>
                <c:pt idx="3867">
                  <c:v>4.25</c:v>
                </c:pt>
                <c:pt idx="3868">
                  <c:v>4.25</c:v>
                </c:pt>
                <c:pt idx="3869">
                  <c:v>5.25</c:v>
                </c:pt>
                <c:pt idx="3870">
                  <c:v>5.25</c:v>
                </c:pt>
                <c:pt idx="3871">
                  <c:v>5.25</c:v>
                </c:pt>
                <c:pt idx="3872">
                  <c:v>5.25</c:v>
                </c:pt>
                <c:pt idx="3873">
                  <c:v>5.25</c:v>
                </c:pt>
                <c:pt idx="3874">
                  <c:v>5.25</c:v>
                </c:pt>
                <c:pt idx="3875">
                  <c:v>5.25</c:v>
                </c:pt>
                <c:pt idx="3876">
                  <c:v>5.25</c:v>
                </c:pt>
                <c:pt idx="3877">
                  <c:v>5.25</c:v>
                </c:pt>
                <c:pt idx="3878">
                  <c:v>5.25</c:v>
                </c:pt>
                <c:pt idx="3879">
                  <c:v>5.25</c:v>
                </c:pt>
                <c:pt idx="3880">
                  <c:v>5.25</c:v>
                </c:pt>
                <c:pt idx="3881">
                  <c:v>5.25</c:v>
                </c:pt>
                <c:pt idx="3882">
                  <c:v>5.25</c:v>
                </c:pt>
                <c:pt idx="3883">
                  <c:v>5.25</c:v>
                </c:pt>
                <c:pt idx="3884">
                  <c:v>5.25</c:v>
                </c:pt>
                <c:pt idx="3885">
                  <c:v>5.25</c:v>
                </c:pt>
                <c:pt idx="3886">
                  <c:v>5.25</c:v>
                </c:pt>
                <c:pt idx="3887">
                  <c:v>5.25</c:v>
                </c:pt>
                <c:pt idx="3888">
                  <c:v>5.25</c:v>
                </c:pt>
                <c:pt idx="3889">
                  <c:v>5.25</c:v>
                </c:pt>
                <c:pt idx="3890">
                  <c:v>5.25</c:v>
                </c:pt>
                <c:pt idx="3891">
                  <c:v>5.25</c:v>
                </c:pt>
                <c:pt idx="3892">
                  <c:v>5.25</c:v>
                </c:pt>
                <c:pt idx="3893">
                  <c:v>5.25</c:v>
                </c:pt>
                <c:pt idx="3894">
                  <c:v>5.25</c:v>
                </c:pt>
                <c:pt idx="3895">
                  <c:v>5.25</c:v>
                </c:pt>
                <c:pt idx="3896">
                  <c:v>5.25</c:v>
                </c:pt>
                <c:pt idx="3897">
                  <c:v>5.25</c:v>
                </c:pt>
                <c:pt idx="3898">
                  <c:v>5.25</c:v>
                </c:pt>
                <c:pt idx="3899">
                  <c:v>5.25</c:v>
                </c:pt>
                <c:pt idx="3900">
                  <c:v>5.25</c:v>
                </c:pt>
                <c:pt idx="3901">
                  <c:v>5.25</c:v>
                </c:pt>
                <c:pt idx="3902">
                  <c:v>5.25</c:v>
                </c:pt>
                <c:pt idx="3903">
                  <c:v>5.25</c:v>
                </c:pt>
                <c:pt idx="3904">
                  <c:v>5.25</c:v>
                </c:pt>
                <c:pt idx="3905">
                  <c:v>5.25</c:v>
                </c:pt>
                <c:pt idx="3906">
                  <c:v>5.25</c:v>
                </c:pt>
                <c:pt idx="3907">
                  <c:v>5.25</c:v>
                </c:pt>
                <c:pt idx="3908">
                  <c:v>5.25</c:v>
                </c:pt>
                <c:pt idx="3909">
                  <c:v>5.25</c:v>
                </c:pt>
                <c:pt idx="3910">
                  <c:v>5.25</c:v>
                </c:pt>
                <c:pt idx="3911">
                  <c:v>5.25</c:v>
                </c:pt>
                <c:pt idx="3912">
                  <c:v>5.25</c:v>
                </c:pt>
                <c:pt idx="3913">
                  <c:v>5.25</c:v>
                </c:pt>
                <c:pt idx="3914">
                  <c:v>5.25</c:v>
                </c:pt>
                <c:pt idx="3915">
                  <c:v>5.25</c:v>
                </c:pt>
                <c:pt idx="3916">
                  <c:v>5.25</c:v>
                </c:pt>
                <c:pt idx="3917">
                  <c:v>5.25</c:v>
                </c:pt>
                <c:pt idx="3918">
                  <c:v>6.25</c:v>
                </c:pt>
                <c:pt idx="3919">
                  <c:v>6.25</c:v>
                </c:pt>
                <c:pt idx="3920">
                  <c:v>6.25</c:v>
                </c:pt>
                <c:pt idx="3921">
                  <c:v>6.25</c:v>
                </c:pt>
                <c:pt idx="3922">
                  <c:v>6.25</c:v>
                </c:pt>
                <c:pt idx="3923">
                  <c:v>6.25</c:v>
                </c:pt>
                <c:pt idx="3924">
                  <c:v>6.25</c:v>
                </c:pt>
                <c:pt idx="3925">
                  <c:v>6.25</c:v>
                </c:pt>
                <c:pt idx="3926">
                  <c:v>6.25</c:v>
                </c:pt>
                <c:pt idx="3927">
                  <c:v>6.25</c:v>
                </c:pt>
                <c:pt idx="3928">
                  <c:v>6.25</c:v>
                </c:pt>
                <c:pt idx="3929">
                  <c:v>6.25</c:v>
                </c:pt>
                <c:pt idx="3930">
                  <c:v>6.25</c:v>
                </c:pt>
                <c:pt idx="3931">
                  <c:v>6.25</c:v>
                </c:pt>
                <c:pt idx="3932">
                  <c:v>6.25</c:v>
                </c:pt>
                <c:pt idx="3933">
                  <c:v>6.25</c:v>
                </c:pt>
                <c:pt idx="3934">
                  <c:v>6.25</c:v>
                </c:pt>
                <c:pt idx="3935">
                  <c:v>6.25</c:v>
                </c:pt>
                <c:pt idx="3936">
                  <c:v>6.25</c:v>
                </c:pt>
                <c:pt idx="3937">
                  <c:v>6.25</c:v>
                </c:pt>
                <c:pt idx="3938">
                  <c:v>6.25</c:v>
                </c:pt>
                <c:pt idx="3939">
                  <c:v>6.25</c:v>
                </c:pt>
                <c:pt idx="3940">
                  <c:v>6.25</c:v>
                </c:pt>
                <c:pt idx="3941">
                  <c:v>6.25</c:v>
                </c:pt>
                <c:pt idx="3942">
                  <c:v>6.25</c:v>
                </c:pt>
                <c:pt idx="3943">
                  <c:v>6.25</c:v>
                </c:pt>
                <c:pt idx="3944">
                  <c:v>6.25</c:v>
                </c:pt>
                <c:pt idx="3945">
                  <c:v>6.25</c:v>
                </c:pt>
                <c:pt idx="3946">
                  <c:v>6.25</c:v>
                </c:pt>
                <c:pt idx="3947">
                  <c:v>6.25</c:v>
                </c:pt>
                <c:pt idx="3948">
                  <c:v>6.25</c:v>
                </c:pt>
                <c:pt idx="3949">
                  <c:v>6.25</c:v>
                </c:pt>
                <c:pt idx="3950">
                  <c:v>6.25</c:v>
                </c:pt>
                <c:pt idx="3951">
                  <c:v>6.25</c:v>
                </c:pt>
                <c:pt idx="3952">
                  <c:v>6.25</c:v>
                </c:pt>
                <c:pt idx="3953">
                  <c:v>7.75</c:v>
                </c:pt>
                <c:pt idx="3954">
                  <c:v>7.75</c:v>
                </c:pt>
                <c:pt idx="3955">
                  <c:v>7.75</c:v>
                </c:pt>
                <c:pt idx="3956">
                  <c:v>7.75</c:v>
                </c:pt>
                <c:pt idx="3957">
                  <c:v>7.75</c:v>
                </c:pt>
                <c:pt idx="3958">
                  <c:v>7.75</c:v>
                </c:pt>
                <c:pt idx="3959">
                  <c:v>7.75</c:v>
                </c:pt>
                <c:pt idx="3960">
                  <c:v>7.75</c:v>
                </c:pt>
                <c:pt idx="3961">
                  <c:v>7.75</c:v>
                </c:pt>
                <c:pt idx="3962">
                  <c:v>7.75</c:v>
                </c:pt>
                <c:pt idx="3963">
                  <c:v>7.75</c:v>
                </c:pt>
                <c:pt idx="3964">
                  <c:v>7.75</c:v>
                </c:pt>
                <c:pt idx="3965">
                  <c:v>7.75</c:v>
                </c:pt>
                <c:pt idx="3966">
                  <c:v>7.75</c:v>
                </c:pt>
                <c:pt idx="3967">
                  <c:v>7.75</c:v>
                </c:pt>
                <c:pt idx="3968">
                  <c:v>7.75</c:v>
                </c:pt>
                <c:pt idx="3969">
                  <c:v>7.75</c:v>
                </c:pt>
                <c:pt idx="3970">
                  <c:v>7.75</c:v>
                </c:pt>
                <c:pt idx="3971">
                  <c:v>7.75</c:v>
                </c:pt>
                <c:pt idx="3972">
                  <c:v>7.75</c:v>
                </c:pt>
                <c:pt idx="3973">
                  <c:v>7.75</c:v>
                </c:pt>
                <c:pt idx="3974">
                  <c:v>7.75</c:v>
                </c:pt>
                <c:pt idx="3975">
                  <c:v>7.75</c:v>
                </c:pt>
                <c:pt idx="3976">
                  <c:v>7.75</c:v>
                </c:pt>
                <c:pt idx="3977">
                  <c:v>7.75</c:v>
                </c:pt>
                <c:pt idx="3978">
                  <c:v>7.75</c:v>
                </c:pt>
                <c:pt idx="3979">
                  <c:v>7.75</c:v>
                </c:pt>
                <c:pt idx="3980">
                  <c:v>7.75</c:v>
                </c:pt>
                <c:pt idx="3981">
                  <c:v>7.75</c:v>
                </c:pt>
                <c:pt idx="3982">
                  <c:v>7.75</c:v>
                </c:pt>
                <c:pt idx="3983">
                  <c:v>7.75</c:v>
                </c:pt>
                <c:pt idx="3984">
                  <c:v>7.75</c:v>
                </c:pt>
                <c:pt idx="3985">
                  <c:v>7.75</c:v>
                </c:pt>
                <c:pt idx="3986">
                  <c:v>7.75</c:v>
                </c:pt>
                <c:pt idx="3987">
                  <c:v>7.75</c:v>
                </c:pt>
                <c:pt idx="3988">
                  <c:v>7.75</c:v>
                </c:pt>
                <c:pt idx="3989">
                  <c:v>7.75</c:v>
                </c:pt>
                <c:pt idx="3990">
                  <c:v>7.75</c:v>
                </c:pt>
                <c:pt idx="3991">
                  <c:v>7.75</c:v>
                </c:pt>
                <c:pt idx="3992">
                  <c:v>7.75</c:v>
                </c:pt>
                <c:pt idx="3993">
                  <c:v>7.75</c:v>
                </c:pt>
                <c:pt idx="3994">
                  <c:v>7.75</c:v>
                </c:pt>
                <c:pt idx="3995">
                  <c:v>9.25</c:v>
                </c:pt>
                <c:pt idx="3996">
                  <c:v>9.25</c:v>
                </c:pt>
                <c:pt idx="3997">
                  <c:v>9.25</c:v>
                </c:pt>
                <c:pt idx="3998">
                  <c:v>9.25</c:v>
                </c:pt>
                <c:pt idx="3999">
                  <c:v>9.25</c:v>
                </c:pt>
                <c:pt idx="4000">
                  <c:v>9.25</c:v>
                </c:pt>
                <c:pt idx="4001">
                  <c:v>9.25</c:v>
                </c:pt>
                <c:pt idx="4002">
                  <c:v>9.25</c:v>
                </c:pt>
                <c:pt idx="4003">
                  <c:v>9.25</c:v>
                </c:pt>
                <c:pt idx="4004">
                  <c:v>9.25</c:v>
                </c:pt>
                <c:pt idx="4005">
                  <c:v>9.25</c:v>
                </c:pt>
                <c:pt idx="4006">
                  <c:v>9.25</c:v>
                </c:pt>
                <c:pt idx="4007">
                  <c:v>9.25</c:v>
                </c:pt>
                <c:pt idx="4008">
                  <c:v>9.25</c:v>
                </c:pt>
                <c:pt idx="4009">
                  <c:v>9.25</c:v>
                </c:pt>
                <c:pt idx="4010">
                  <c:v>9.25</c:v>
                </c:pt>
                <c:pt idx="4011">
                  <c:v>9.25</c:v>
                </c:pt>
                <c:pt idx="4012">
                  <c:v>9.25</c:v>
                </c:pt>
                <c:pt idx="4013">
                  <c:v>9.25</c:v>
                </c:pt>
                <c:pt idx="4014">
                  <c:v>9.25</c:v>
                </c:pt>
                <c:pt idx="4015">
                  <c:v>9.25</c:v>
                </c:pt>
                <c:pt idx="4016">
                  <c:v>9.25</c:v>
                </c:pt>
                <c:pt idx="4017">
                  <c:v>9.25</c:v>
                </c:pt>
                <c:pt idx="4018">
                  <c:v>9.25</c:v>
                </c:pt>
                <c:pt idx="4019">
                  <c:v>9.25</c:v>
                </c:pt>
                <c:pt idx="4020">
                  <c:v>9.25</c:v>
                </c:pt>
                <c:pt idx="4021">
                  <c:v>9.25</c:v>
                </c:pt>
                <c:pt idx="4022">
                  <c:v>9.25</c:v>
                </c:pt>
                <c:pt idx="4023">
                  <c:v>9.25</c:v>
                </c:pt>
                <c:pt idx="4024">
                  <c:v>9.25</c:v>
                </c:pt>
                <c:pt idx="4025">
                  <c:v>9.25</c:v>
                </c:pt>
                <c:pt idx="4026">
                  <c:v>9.25</c:v>
                </c:pt>
                <c:pt idx="4027">
                  <c:v>9.25</c:v>
                </c:pt>
                <c:pt idx="4028">
                  <c:v>9.25</c:v>
                </c:pt>
                <c:pt idx="4029">
                  <c:v>9.25</c:v>
                </c:pt>
                <c:pt idx="4030">
                  <c:v>9.25</c:v>
                </c:pt>
                <c:pt idx="4031">
                  <c:v>9.25</c:v>
                </c:pt>
                <c:pt idx="4032">
                  <c:v>9.25</c:v>
                </c:pt>
                <c:pt idx="4033">
                  <c:v>9.25</c:v>
                </c:pt>
                <c:pt idx="4034">
                  <c:v>9.25</c:v>
                </c:pt>
                <c:pt idx="4035">
                  <c:v>9.25</c:v>
                </c:pt>
                <c:pt idx="4036">
                  <c:v>9.25</c:v>
                </c:pt>
                <c:pt idx="4037">
                  <c:v>9.25</c:v>
                </c:pt>
                <c:pt idx="4038">
                  <c:v>9.25</c:v>
                </c:pt>
                <c:pt idx="4039">
                  <c:v>9.25</c:v>
                </c:pt>
                <c:pt idx="4040">
                  <c:v>9.25</c:v>
                </c:pt>
                <c:pt idx="4041">
                  <c:v>9.25</c:v>
                </c:pt>
                <c:pt idx="4042">
                  <c:v>9.25</c:v>
                </c:pt>
                <c:pt idx="4043">
                  <c:v>9.25</c:v>
                </c:pt>
                <c:pt idx="4044">
                  <c:v>9.25</c:v>
                </c:pt>
                <c:pt idx="4045">
                  <c:v>9.25</c:v>
                </c:pt>
                <c:pt idx="4046">
                  <c:v>9.25</c:v>
                </c:pt>
                <c:pt idx="4047">
                  <c:v>9.25</c:v>
                </c:pt>
                <c:pt idx="4048">
                  <c:v>9.25</c:v>
                </c:pt>
                <c:pt idx="4049">
                  <c:v>9.25</c:v>
                </c:pt>
                <c:pt idx="4050">
                  <c:v>9.25</c:v>
                </c:pt>
                <c:pt idx="4051">
                  <c:v>10.75</c:v>
                </c:pt>
                <c:pt idx="4052">
                  <c:v>10.75</c:v>
                </c:pt>
                <c:pt idx="4053">
                  <c:v>10.75</c:v>
                </c:pt>
                <c:pt idx="4054">
                  <c:v>10.75</c:v>
                </c:pt>
                <c:pt idx="4055">
                  <c:v>10.75</c:v>
                </c:pt>
                <c:pt idx="4056">
                  <c:v>10.75</c:v>
                </c:pt>
                <c:pt idx="4057">
                  <c:v>10.75</c:v>
                </c:pt>
                <c:pt idx="4058">
                  <c:v>10.75</c:v>
                </c:pt>
                <c:pt idx="4059">
                  <c:v>10.75</c:v>
                </c:pt>
                <c:pt idx="4060">
                  <c:v>10.75</c:v>
                </c:pt>
                <c:pt idx="4061">
                  <c:v>10.75</c:v>
                </c:pt>
                <c:pt idx="4062">
                  <c:v>10.75</c:v>
                </c:pt>
                <c:pt idx="4063">
                  <c:v>10.75</c:v>
                </c:pt>
                <c:pt idx="4064">
                  <c:v>10.75</c:v>
                </c:pt>
                <c:pt idx="4065">
                  <c:v>10.75</c:v>
                </c:pt>
                <c:pt idx="4066">
                  <c:v>10.75</c:v>
                </c:pt>
                <c:pt idx="4067">
                  <c:v>10.75</c:v>
                </c:pt>
                <c:pt idx="4068">
                  <c:v>10.75</c:v>
                </c:pt>
                <c:pt idx="4069">
                  <c:v>10.75</c:v>
                </c:pt>
                <c:pt idx="4070">
                  <c:v>10.75</c:v>
                </c:pt>
                <c:pt idx="4071">
                  <c:v>10.75</c:v>
                </c:pt>
                <c:pt idx="4072">
                  <c:v>10.75</c:v>
                </c:pt>
                <c:pt idx="4073">
                  <c:v>10.75</c:v>
                </c:pt>
                <c:pt idx="4074">
                  <c:v>10.75</c:v>
                </c:pt>
                <c:pt idx="4075">
                  <c:v>10.75</c:v>
                </c:pt>
                <c:pt idx="4076">
                  <c:v>10.75</c:v>
                </c:pt>
                <c:pt idx="4077">
                  <c:v>10.75</c:v>
                </c:pt>
                <c:pt idx="4078">
                  <c:v>10.75</c:v>
                </c:pt>
                <c:pt idx="4079">
                  <c:v>10.75</c:v>
                </c:pt>
                <c:pt idx="4080">
                  <c:v>10.75</c:v>
                </c:pt>
                <c:pt idx="4081">
                  <c:v>10.75</c:v>
                </c:pt>
                <c:pt idx="4082">
                  <c:v>10.75</c:v>
                </c:pt>
                <c:pt idx="4083">
                  <c:v>10.75</c:v>
                </c:pt>
                <c:pt idx="4084">
                  <c:v>10.75</c:v>
                </c:pt>
                <c:pt idx="4085">
                  <c:v>10.75</c:v>
                </c:pt>
                <c:pt idx="4086">
                  <c:v>10.75</c:v>
                </c:pt>
                <c:pt idx="4087">
                  <c:v>10.75</c:v>
                </c:pt>
                <c:pt idx="4088">
                  <c:v>10.75</c:v>
                </c:pt>
                <c:pt idx="4089">
                  <c:v>10.75</c:v>
                </c:pt>
                <c:pt idx="4090">
                  <c:v>10.75</c:v>
                </c:pt>
                <c:pt idx="4091">
                  <c:v>10.75</c:v>
                </c:pt>
                <c:pt idx="4092">
                  <c:v>10.75</c:v>
                </c:pt>
                <c:pt idx="4093">
                  <c:v>11.75</c:v>
                </c:pt>
                <c:pt idx="4094">
                  <c:v>11.75</c:v>
                </c:pt>
                <c:pt idx="4095">
                  <c:v>11.75</c:v>
                </c:pt>
                <c:pt idx="4096">
                  <c:v>11.75</c:v>
                </c:pt>
                <c:pt idx="4097">
                  <c:v>11.75</c:v>
                </c:pt>
                <c:pt idx="4098">
                  <c:v>11.75</c:v>
                </c:pt>
                <c:pt idx="4099">
                  <c:v>11.75</c:v>
                </c:pt>
                <c:pt idx="4100">
                  <c:v>11.75</c:v>
                </c:pt>
                <c:pt idx="4101">
                  <c:v>11.75</c:v>
                </c:pt>
                <c:pt idx="4102">
                  <c:v>11.75</c:v>
                </c:pt>
                <c:pt idx="4103">
                  <c:v>11.75</c:v>
                </c:pt>
                <c:pt idx="4104">
                  <c:v>11.75</c:v>
                </c:pt>
                <c:pt idx="4105">
                  <c:v>11.75</c:v>
                </c:pt>
                <c:pt idx="4106">
                  <c:v>11.75</c:v>
                </c:pt>
                <c:pt idx="4107">
                  <c:v>11.75</c:v>
                </c:pt>
                <c:pt idx="4108">
                  <c:v>11.75</c:v>
                </c:pt>
                <c:pt idx="4109">
                  <c:v>11.75</c:v>
                </c:pt>
                <c:pt idx="4110">
                  <c:v>11.75</c:v>
                </c:pt>
                <c:pt idx="4111">
                  <c:v>11.75</c:v>
                </c:pt>
                <c:pt idx="4112">
                  <c:v>11.75</c:v>
                </c:pt>
                <c:pt idx="4113">
                  <c:v>11.75</c:v>
                </c:pt>
                <c:pt idx="4114">
                  <c:v>11.75</c:v>
                </c:pt>
                <c:pt idx="4115">
                  <c:v>11.75</c:v>
                </c:pt>
                <c:pt idx="4116">
                  <c:v>11.75</c:v>
                </c:pt>
                <c:pt idx="4117">
                  <c:v>11.75</c:v>
                </c:pt>
                <c:pt idx="4118">
                  <c:v>11.75</c:v>
                </c:pt>
                <c:pt idx="4119">
                  <c:v>11.75</c:v>
                </c:pt>
                <c:pt idx="4120">
                  <c:v>11.75</c:v>
                </c:pt>
                <c:pt idx="4121">
                  <c:v>11.75</c:v>
                </c:pt>
                <c:pt idx="4122">
                  <c:v>11.75</c:v>
                </c:pt>
                <c:pt idx="4123">
                  <c:v>11.75</c:v>
                </c:pt>
                <c:pt idx="4124">
                  <c:v>11.75</c:v>
                </c:pt>
                <c:pt idx="4125">
                  <c:v>11.75</c:v>
                </c:pt>
                <c:pt idx="4126">
                  <c:v>11.75</c:v>
                </c:pt>
                <c:pt idx="4127">
                  <c:v>11.75</c:v>
                </c:pt>
                <c:pt idx="4128">
                  <c:v>11.75</c:v>
                </c:pt>
                <c:pt idx="4129">
                  <c:v>11.75</c:v>
                </c:pt>
                <c:pt idx="4130">
                  <c:v>11.75</c:v>
                </c:pt>
                <c:pt idx="4131">
                  <c:v>11.75</c:v>
                </c:pt>
                <c:pt idx="4132">
                  <c:v>11.75</c:v>
                </c:pt>
                <c:pt idx="4133">
                  <c:v>11.75</c:v>
                </c:pt>
                <c:pt idx="4134">
                  <c:v>11.75</c:v>
                </c:pt>
                <c:pt idx="4135">
                  <c:v>11.75</c:v>
                </c:pt>
                <c:pt idx="4136">
                  <c:v>11.75</c:v>
                </c:pt>
                <c:pt idx="4137">
                  <c:v>11.75</c:v>
                </c:pt>
                <c:pt idx="4138">
                  <c:v>11.75</c:v>
                </c:pt>
                <c:pt idx="4139">
                  <c:v>11.75</c:v>
                </c:pt>
                <c:pt idx="4140">
                  <c:v>11.75</c:v>
                </c:pt>
                <c:pt idx="4141">
                  <c:v>11.75</c:v>
                </c:pt>
                <c:pt idx="4142">
                  <c:v>12.75</c:v>
                </c:pt>
                <c:pt idx="4143">
                  <c:v>12.75</c:v>
                </c:pt>
                <c:pt idx="4144">
                  <c:v>12.75</c:v>
                </c:pt>
                <c:pt idx="4145">
                  <c:v>12.75</c:v>
                </c:pt>
                <c:pt idx="4146">
                  <c:v>12.75</c:v>
                </c:pt>
                <c:pt idx="4147">
                  <c:v>12.75</c:v>
                </c:pt>
                <c:pt idx="4148">
                  <c:v>12.75</c:v>
                </c:pt>
                <c:pt idx="4149">
                  <c:v>12.75</c:v>
                </c:pt>
                <c:pt idx="4150">
                  <c:v>12.75</c:v>
                </c:pt>
                <c:pt idx="4151">
                  <c:v>12.75</c:v>
                </c:pt>
                <c:pt idx="4152">
                  <c:v>12.75</c:v>
                </c:pt>
                <c:pt idx="4153">
                  <c:v>12.75</c:v>
                </c:pt>
                <c:pt idx="4154">
                  <c:v>12.75</c:v>
                </c:pt>
                <c:pt idx="4155">
                  <c:v>12.75</c:v>
                </c:pt>
                <c:pt idx="4156">
                  <c:v>12.75</c:v>
                </c:pt>
                <c:pt idx="4157">
                  <c:v>12.75</c:v>
                </c:pt>
                <c:pt idx="4158">
                  <c:v>12.75</c:v>
                </c:pt>
                <c:pt idx="4159">
                  <c:v>12.75</c:v>
                </c:pt>
                <c:pt idx="4160">
                  <c:v>12.75</c:v>
                </c:pt>
                <c:pt idx="4161">
                  <c:v>12.75</c:v>
                </c:pt>
                <c:pt idx="4162">
                  <c:v>12.75</c:v>
                </c:pt>
                <c:pt idx="4163">
                  <c:v>12.75</c:v>
                </c:pt>
                <c:pt idx="4164">
                  <c:v>12.75</c:v>
                </c:pt>
                <c:pt idx="4165">
                  <c:v>12.75</c:v>
                </c:pt>
                <c:pt idx="4166">
                  <c:v>12.75</c:v>
                </c:pt>
                <c:pt idx="4167">
                  <c:v>12.75</c:v>
                </c:pt>
                <c:pt idx="4168">
                  <c:v>12.75</c:v>
                </c:pt>
                <c:pt idx="4169">
                  <c:v>12.75</c:v>
                </c:pt>
                <c:pt idx="4170">
                  <c:v>12.75</c:v>
                </c:pt>
                <c:pt idx="4171">
                  <c:v>12.75</c:v>
                </c:pt>
                <c:pt idx="4172">
                  <c:v>12.75</c:v>
                </c:pt>
                <c:pt idx="4173">
                  <c:v>12.75</c:v>
                </c:pt>
                <c:pt idx="4174">
                  <c:v>12.75</c:v>
                </c:pt>
                <c:pt idx="4175">
                  <c:v>12.75</c:v>
                </c:pt>
                <c:pt idx="4176">
                  <c:v>12.75</c:v>
                </c:pt>
                <c:pt idx="4177">
                  <c:v>12.75</c:v>
                </c:pt>
                <c:pt idx="4178">
                  <c:v>12.75</c:v>
                </c:pt>
                <c:pt idx="4179">
                  <c:v>12.75</c:v>
                </c:pt>
                <c:pt idx="4180">
                  <c:v>12.75</c:v>
                </c:pt>
                <c:pt idx="4181">
                  <c:v>12.75</c:v>
                </c:pt>
                <c:pt idx="4182">
                  <c:v>12.75</c:v>
                </c:pt>
                <c:pt idx="4183">
                  <c:v>12.75</c:v>
                </c:pt>
                <c:pt idx="4184">
                  <c:v>13.25</c:v>
                </c:pt>
                <c:pt idx="4185">
                  <c:v>13.25</c:v>
                </c:pt>
                <c:pt idx="4186">
                  <c:v>13.25</c:v>
                </c:pt>
                <c:pt idx="4187">
                  <c:v>13.25</c:v>
                </c:pt>
                <c:pt idx="4188">
                  <c:v>13.25</c:v>
                </c:pt>
                <c:pt idx="4189">
                  <c:v>13.25</c:v>
                </c:pt>
                <c:pt idx="4190">
                  <c:v>13.25</c:v>
                </c:pt>
                <c:pt idx="4191">
                  <c:v>13.25</c:v>
                </c:pt>
                <c:pt idx="4192">
                  <c:v>13.25</c:v>
                </c:pt>
                <c:pt idx="4193">
                  <c:v>13.25</c:v>
                </c:pt>
                <c:pt idx="4194">
                  <c:v>13.25</c:v>
                </c:pt>
                <c:pt idx="4195">
                  <c:v>13.25</c:v>
                </c:pt>
                <c:pt idx="4196">
                  <c:v>13.25</c:v>
                </c:pt>
                <c:pt idx="4197">
                  <c:v>13.25</c:v>
                </c:pt>
                <c:pt idx="4198">
                  <c:v>13.25</c:v>
                </c:pt>
                <c:pt idx="4199">
                  <c:v>13.25</c:v>
                </c:pt>
                <c:pt idx="4200">
                  <c:v>13.25</c:v>
                </c:pt>
                <c:pt idx="4201">
                  <c:v>13.25</c:v>
                </c:pt>
                <c:pt idx="4202">
                  <c:v>13.25</c:v>
                </c:pt>
                <c:pt idx="4203">
                  <c:v>13.25</c:v>
                </c:pt>
                <c:pt idx="4204">
                  <c:v>13.25</c:v>
                </c:pt>
                <c:pt idx="4205">
                  <c:v>13.25</c:v>
                </c:pt>
                <c:pt idx="4206">
                  <c:v>13.25</c:v>
                </c:pt>
                <c:pt idx="4207">
                  <c:v>13.25</c:v>
                </c:pt>
                <c:pt idx="4208">
                  <c:v>13.25</c:v>
                </c:pt>
                <c:pt idx="4209">
                  <c:v>13.25</c:v>
                </c:pt>
                <c:pt idx="4210">
                  <c:v>13.25</c:v>
                </c:pt>
                <c:pt idx="4211">
                  <c:v>13.25</c:v>
                </c:pt>
                <c:pt idx="4212">
                  <c:v>13.25</c:v>
                </c:pt>
                <c:pt idx="4213">
                  <c:v>13.25</c:v>
                </c:pt>
                <c:pt idx="4214">
                  <c:v>13.25</c:v>
                </c:pt>
                <c:pt idx="4215">
                  <c:v>13.25</c:v>
                </c:pt>
                <c:pt idx="4216">
                  <c:v>13.25</c:v>
                </c:pt>
                <c:pt idx="4217">
                  <c:v>13.25</c:v>
                </c:pt>
                <c:pt idx="4218">
                  <c:v>13.25</c:v>
                </c:pt>
                <c:pt idx="4219">
                  <c:v>13.25</c:v>
                </c:pt>
                <c:pt idx="4220">
                  <c:v>13.25</c:v>
                </c:pt>
                <c:pt idx="4221">
                  <c:v>13.25</c:v>
                </c:pt>
                <c:pt idx="4222">
                  <c:v>13.25</c:v>
                </c:pt>
                <c:pt idx="4223">
                  <c:v>13.25</c:v>
                </c:pt>
                <c:pt idx="4224">
                  <c:v>13.25</c:v>
                </c:pt>
                <c:pt idx="4225">
                  <c:v>13.25</c:v>
                </c:pt>
                <c:pt idx="4226">
                  <c:v>13.25</c:v>
                </c:pt>
                <c:pt idx="4227">
                  <c:v>13.25</c:v>
                </c:pt>
                <c:pt idx="4228">
                  <c:v>13.25</c:v>
                </c:pt>
                <c:pt idx="4229">
                  <c:v>13.25</c:v>
                </c:pt>
                <c:pt idx="4230">
                  <c:v>13.25</c:v>
                </c:pt>
                <c:pt idx="4231">
                  <c:v>13.25</c:v>
                </c:pt>
                <c:pt idx="4232">
                  <c:v>13.25</c:v>
                </c:pt>
                <c:pt idx="4233">
                  <c:v>13.75</c:v>
                </c:pt>
                <c:pt idx="4234">
                  <c:v>13.75</c:v>
                </c:pt>
                <c:pt idx="4235">
                  <c:v>13.75</c:v>
                </c:pt>
                <c:pt idx="4236">
                  <c:v>13.75</c:v>
                </c:pt>
                <c:pt idx="4237">
                  <c:v>13.75</c:v>
                </c:pt>
                <c:pt idx="4238">
                  <c:v>13.75</c:v>
                </c:pt>
                <c:pt idx="4239">
                  <c:v>13.75</c:v>
                </c:pt>
                <c:pt idx="4240">
                  <c:v>13.75</c:v>
                </c:pt>
                <c:pt idx="4241">
                  <c:v>13.75</c:v>
                </c:pt>
                <c:pt idx="4242">
                  <c:v>13.75</c:v>
                </c:pt>
                <c:pt idx="4243">
                  <c:v>13.75</c:v>
                </c:pt>
                <c:pt idx="4244">
                  <c:v>13.75</c:v>
                </c:pt>
                <c:pt idx="4245">
                  <c:v>13.75</c:v>
                </c:pt>
                <c:pt idx="4246">
                  <c:v>13.75</c:v>
                </c:pt>
                <c:pt idx="4247">
                  <c:v>13.75</c:v>
                </c:pt>
                <c:pt idx="4248">
                  <c:v>13.75</c:v>
                </c:pt>
                <c:pt idx="4249">
                  <c:v>13.75</c:v>
                </c:pt>
                <c:pt idx="4250">
                  <c:v>13.75</c:v>
                </c:pt>
                <c:pt idx="4251">
                  <c:v>13.75</c:v>
                </c:pt>
                <c:pt idx="4252">
                  <c:v>13.75</c:v>
                </c:pt>
                <c:pt idx="4253">
                  <c:v>13.75</c:v>
                </c:pt>
                <c:pt idx="4254">
                  <c:v>13.75</c:v>
                </c:pt>
                <c:pt idx="4255">
                  <c:v>13.75</c:v>
                </c:pt>
                <c:pt idx="4256">
                  <c:v>13.75</c:v>
                </c:pt>
                <c:pt idx="4257">
                  <c:v>13.75</c:v>
                </c:pt>
                <c:pt idx="4258">
                  <c:v>13.75</c:v>
                </c:pt>
                <c:pt idx="4259">
                  <c:v>13.75</c:v>
                </c:pt>
                <c:pt idx="4260">
                  <c:v>13.75</c:v>
                </c:pt>
                <c:pt idx="4261">
                  <c:v>13.75</c:v>
                </c:pt>
                <c:pt idx="4262">
                  <c:v>13.75</c:v>
                </c:pt>
                <c:pt idx="4263">
                  <c:v>13.75</c:v>
                </c:pt>
                <c:pt idx="4264">
                  <c:v>13.75</c:v>
                </c:pt>
                <c:pt idx="4265">
                  <c:v>13.75</c:v>
                </c:pt>
                <c:pt idx="4266">
                  <c:v>13.75</c:v>
                </c:pt>
                <c:pt idx="4267">
                  <c:v>13.75</c:v>
                </c:pt>
                <c:pt idx="4268">
                  <c:v>13.75</c:v>
                </c:pt>
                <c:pt idx="4269">
                  <c:v>13.75</c:v>
                </c:pt>
                <c:pt idx="4270">
                  <c:v>13.75</c:v>
                </c:pt>
                <c:pt idx="4271">
                  <c:v>13.75</c:v>
                </c:pt>
                <c:pt idx="4272">
                  <c:v>13.75</c:v>
                </c:pt>
                <c:pt idx="4273">
                  <c:v>13.75</c:v>
                </c:pt>
                <c:pt idx="4274">
                  <c:v>13.75</c:v>
                </c:pt>
                <c:pt idx="4275">
                  <c:v>13.75</c:v>
                </c:pt>
                <c:pt idx="4276">
                  <c:v>13.75</c:v>
                </c:pt>
                <c:pt idx="4277">
                  <c:v>13.75</c:v>
                </c:pt>
                <c:pt idx="4278">
                  <c:v>13.75</c:v>
                </c:pt>
                <c:pt idx="4279">
                  <c:v>13.75</c:v>
                </c:pt>
                <c:pt idx="4280">
                  <c:v>13.75</c:v>
                </c:pt>
                <c:pt idx="4281">
                  <c:v>13.75</c:v>
                </c:pt>
                <c:pt idx="4282">
                  <c:v>13.75</c:v>
                </c:pt>
                <c:pt idx="4283">
                  <c:v>13.75</c:v>
                </c:pt>
                <c:pt idx="4284">
                  <c:v>13.75</c:v>
                </c:pt>
                <c:pt idx="4285">
                  <c:v>13.75</c:v>
                </c:pt>
                <c:pt idx="4286">
                  <c:v>13.75</c:v>
                </c:pt>
                <c:pt idx="4287">
                  <c:v>13.75</c:v>
                </c:pt>
                <c:pt idx="4288">
                  <c:v>13.75</c:v>
                </c:pt>
                <c:pt idx="4289">
                  <c:v>13.75</c:v>
                </c:pt>
                <c:pt idx="4290">
                  <c:v>13.75</c:v>
                </c:pt>
                <c:pt idx="4291">
                  <c:v>13.75</c:v>
                </c:pt>
                <c:pt idx="4292">
                  <c:v>13.75</c:v>
                </c:pt>
                <c:pt idx="4293">
                  <c:v>13.75</c:v>
                </c:pt>
                <c:pt idx="4294">
                  <c:v>13.75</c:v>
                </c:pt>
                <c:pt idx="4295">
                  <c:v>13.75</c:v>
                </c:pt>
                <c:pt idx="4296">
                  <c:v>13.75</c:v>
                </c:pt>
                <c:pt idx="4297">
                  <c:v>13.75</c:v>
                </c:pt>
                <c:pt idx="4298">
                  <c:v>13.75</c:v>
                </c:pt>
                <c:pt idx="4299">
                  <c:v>13.75</c:v>
                </c:pt>
                <c:pt idx="4300">
                  <c:v>13.75</c:v>
                </c:pt>
                <c:pt idx="4301">
                  <c:v>13.75</c:v>
                </c:pt>
                <c:pt idx="4302">
                  <c:v>13.75</c:v>
                </c:pt>
                <c:pt idx="4303">
                  <c:v>13.75</c:v>
                </c:pt>
                <c:pt idx="4304">
                  <c:v>13.75</c:v>
                </c:pt>
                <c:pt idx="4305">
                  <c:v>13.75</c:v>
                </c:pt>
                <c:pt idx="4306">
                  <c:v>13.75</c:v>
                </c:pt>
                <c:pt idx="4307">
                  <c:v>13.75</c:v>
                </c:pt>
                <c:pt idx="4308">
                  <c:v>13.75</c:v>
                </c:pt>
                <c:pt idx="4309">
                  <c:v>13.75</c:v>
                </c:pt>
                <c:pt idx="4310">
                  <c:v>13.75</c:v>
                </c:pt>
                <c:pt idx="4311">
                  <c:v>13.75</c:v>
                </c:pt>
                <c:pt idx="4312">
                  <c:v>13.75</c:v>
                </c:pt>
                <c:pt idx="4313">
                  <c:v>13.75</c:v>
                </c:pt>
                <c:pt idx="4314">
                  <c:v>13.75</c:v>
                </c:pt>
                <c:pt idx="4315">
                  <c:v>13.75</c:v>
                </c:pt>
                <c:pt idx="4316">
                  <c:v>13.75</c:v>
                </c:pt>
                <c:pt idx="4317">
                  <c:v>13.75</c:v>
                </c:pt>
                <c:pt idx="4318">
                  <c:v>13.75</c:v>
                </c:pt>
                <c:pt idx="4319">
                  <c:v>13.75</c:v>
                </c:pt>
                <c:pt idx="4320">
                  <c:v>13.75</c:v>
                </c:pt>
                <c:pt idx="4321">
                  <c:v>13.75</c:v>
                </c:pt>
                <c:pt idx="4322">
                  <c:v>13.75</c:v>
                </c:pt>
                <c:pt idx="4323">
                  <c:v>13.75</c:v>
                </c:pt>
                <c:pt idx="4324">
                  <c:v>13.75</c:v>
                </c:pt>
                <c:pt idx="4325">
                  <c:v>13.75</c:v>
                </c:pt>
                <c:pt idx="4326">
                  <c:v>13.75</c:v>
                </c:pt>
                <c:pt idx="4327">
                  <c:v>13.75</c:v>
                </c:pt>
                <c:pt idx="4328">
                  <c:v>13.75</c:v>
                </c:pt>
                <c:pt idx="4329">
                  <c:v>13.75</c:v>
                </c:pt>
                <c:pt idx="4330">
                  <c:v>13.75</c:v>
                </c:pt>
                <c:pt idx="4331">
                  <c:v>13.75</c:v>
                </c:pt>
                <c:pt idx="4332">
                  <c:v>13.75</c:v>
                </c:pt>
                <c:pt idx="4333">
                  <c:v>13.75</c:v>
                </c:pt>
                <c:pt idx="4334">
                  <c:v>13.75</c:v>
                </c:pt>
                <c:pt idx="4335">
                  <c:v>13.75</c:v>
                </c:pt>
                <c:pt idx="4336">
                  <c:v>13.75</c:v>
                </c:pt>
                <c:pt idx="4337">
                  <c:v>13.75</c:v>
                </c:pt>
                <c:pt idx="4338">
                  <c:v>13.75</c:v>
                </c:pt>
                <c:pt idx="4339">
                  <c:v>13.75</c:v>
                </c:pt>
                <c:pt idx="4340">
                  <c:v>13.75</c:v>
                </c:pt>
                <c:pt idx="4341">
                  <c:v>13.75</c:v>
                </c:pt>
                <c:pt idx="4342">
                  <c:v>13.75</c:v>
                </c:pt>
                <c:pt idx="4343">
                  <c:v>13.75</c:v>
                </c:pt>
                <c:pt idx="4344">
                  <c:v>13.75</c:v>
                </c:pt>
                <c:pt idx="4345">
                  <c:v>13.75</c:v>
                </c:pt>
                <c:pt idx="4346">
                  <c:v>13.75</c:v>
                </c:pt>
                <c:pt idx="4347">
                  <c:v>13.75</c:v>
                </c:pt>
                <c:pt idx="4348">
                  <c:v>13.75</c:v>
                </c:pt>
                <c:pt idx="4349">
                  <c:v>13.75</c:v>
                </c:pt>
                <c:pt idx="4350">
                  <c:v>13.75</c:v>
                </c:pt>
                <c:pt idx="4351">
                  <c:v>13.75</c:v>
                </c:pt>
                <c:pt idx="4352">
                  <c:v>13.75</c:v>
                </c:pt>
                <c:pt idx="4353">
                  <c:v>13.75</c:v>
                </c:pt>
                <c:pt idx="4354">
                  <c:v>13.75</c:v>
                </c:pt>
                <c:pt idx="4355">
                  <c:v>13.75</c:v>
                </c:pt>
                <c:pt idx="4356">
                  <c:v>13.75</c:v>
                </c:pt>
                <c:pt idx="4357">
                  <c:v>13.75</c:v>
                </c:pt>
                <c:pt idx="4358">
                  <c:v>13.75</c:v>
                </c:pt>
                <c:pt idx="4359">
                  <c:v>13.75</c:v>
                </c:pt>
                <c:pt idx="4360">
                  <c:v>13.75</c:v>
                </c:pt>
                <c:pt idx="4361">
                  <c:v>13.75</c:v>
                </c:pt>
                <c:pt idx="4362">
                  <c:v>13.75</c:v>
                </c:pt>
                <c:pt idx="4363">
                  <c:v>13.75</c:v>
                </c:pt>
                <c:pt idx="4364">
                  <c:v>13.75</c:v>
                </c:pt>
                <c:pt idx="4365">
                  <c:v>13.75</c:v>
                </c:pt>
                <c:pt idx="4366">
                  <c:v>13.75</c:v>
                </c:pt>
                <c:pt idx="4367">
                  <c:v>13.75</c:v>
                </c:pt>
                <c:pt idx="4368">
                  <c:v>13.75</c:v>
                </c:pt>
                <c:pt idx="4369">
                  <c:v>13.75</c:v>
                </c:pt>
                <c:pt idx="4370">
                  <c:v>13.75</c:v>
                </c:pt>
                <c:pt idx="4371">
                  <c:v>13.75</c:v>
                </c:pt>
                <c:pt idx="4372">
                  <c:v>13.75</c:v>
                </c:pt>
                <c:pt idx="4373">
                  <c:v>13.75</c:v>
                </c:pt>
                <c:pt idx="4374">
                  <c:v>13.75</c:v>
                </c:pt>
                <c:pt idx="4375">
                  <c:v>13.75</c:v>
                </c:pt>
                <c:pt idx="4376">
                  <c:v>13.75</c:v>
                </c:pt>
                <c:pt idx="4377">
                  <c:v>13.75</c:v>
                </c:pt>
                <c:pt idx="4378">
                  <c:v>13.75</c:v>
                </c:pt>
                <c:pt idx="4379">
                  <c:v>13.75</c:v>
                </c:pt>
                <c:pt idx="4380">
                  <c:v>13.75</c:v>
                </c:pt>
                <c:pt idx="4381">
                  <c:v>13.75</c:v>
                </c:pt>
                <c:pt idx="4382">
                  <c:v>13.75</c:v>
                </c:pt>
                <c:pt idx="4383">
                  <c:v>13.75</c:v>
                </c:pt>
                <c:pt idx="4384">
                  <c:v>13.75</c:v>
                </c:pt>
                <c:pt idx="4385">
                  <c:v>13.75</c:v>
                </c:pt>
                <c:pt idx="4386">
                  <c:v>13.75</c:v>
                </c:pt>
                <c:pt idx="4387">
                  <c:v>13.75</c:v>
                </c:pt>
                <c:pt idx="4388">
                  <c:v>13.75</c:v>
                </c:pt>
                <c:pt idx="4389">
                  <c:v>13.75</c:v>
                </c:pt>
                <c:pt idx="4390">
                  <c:v>13.75</c:v>
                </c:pt>
                <c:pt idx="4391">
                  <c:v>13.75</c:v>
                </c:pt>
                <c:pt idx="4392">
                  <c:v>13.75</c:v>
                </c:pt>
                <c:pt idx="4393">
                  <c:v>13.75</c:v>
                </c:pt>
                <c:pt idx="4394">
                  <c:v>13.75</c:v>
                </c:pt>
                <c:pt idx="4395">
                  <c:v>13.75</c:v>
                </c:pt>
                <c:pt idx="4396">
                  <c:v>13.75</c:v>
                </c:pt>
                <c:pt idx="4397">
                  <c:v>13.75</c:v>
                </c:pt>
                <c:pt idx="4398">
                  <c:v>13.75</c:v>
                </c:pt>
                <c:pt idx="4399">
                  <c:v>13.75</c:v>
                </c:pt>
                <c:pt idx="4400">
                  <c:v>13.75</c:v>
                </c:pt>
                <c:pt idx="4401">
                  <c:v>13.75</c:v>
                </c:pt>
                <c:pt idx="4402">
                  <c:v>13.75</c:v>
                </c:pt>
                <c:pt idx="4403">
                  <c:v>13.75</c:v>
                </c:pt>
                <c:pt idx="4404">
                  <c:v>13.75</c:v>
                </c:pt>
                <c:pt idx="4405">
                  <c:v>13.75</c:v>
                </c:pt>
                <c:pt idx="4406">
                  <c:v>13.75</c:v>
                </c:pt>
                <c:pt idx="4407">
                  <c:v>13.75</c:v>
                </c:pt>
                <c:pt idx="4408">
                  <c:v>13.75</c:v>
                </c:pt>
                <c:pt idx="4409">
                  <c:v>13.75</c:v>
                </c:pt>
                <c:pt idx="4410">
                  <c:v>13.75</c:v>
                </c:pt>
                <c:pt idx="4411">
                  <c:v>13.75</c:v>
                </c:pt>
                <c:pt idx="4412">
                  <c:v>13.75</c:v>
                </c:pt>
                <c:pt idx="4413">
                  <c:v>13.75</c:v>
                </c:pt>
                <c:pt idx="4414">
                  <c:v>13.75</c:v>
                </c:pt>
                <c:pt idx="4415">
                  <c:v>13.75</c:v>
                </c:pt>
                <c:pt idx="4416">
                  <c:v>13.75</c:v>
                </c:pt>
                <c:pt idx="4417">
                  <c:v>13.75</c:v>
                </c:pt>
                <c:pt idx="4418">
                  <c:v>13.75</c:v>
                </c:pt>
                <c:pt idx="4419">
                  <c:v>13.75</c:v>
                </c:pt>
                <c:pt idx="4420">
                  <c:v>13.75</c:v>
                </c:pt>
                <c:pt idx="4421">
                  <c:v>13.75</c:v>
                </c:pt>
                <c:pt idx="4422">
                  <c:v>13.75</c:v>
                </c:pt>
                <c:pt idx="4423">
                  <c:v>13.75</c:v>
                </c:pt>
                <c:pt idx="4424">
                  <c:v>13.75</c:v>
                </c:pt>
                <c:pt idx="4425">
                  <c:v>13.75</c:v>
                </c:pt>
                <c:pt idx="4426">
                  <c:v>13.75</c:v>
                </c:pt>
                <c:pt idx="4427">
                  <c:v>13.75</c:v>
                </c:pt>
                <c:pt idx="4428">
                  <c:v>13.75</c:v>
                </c:pt>
                <c:pt idx="4429">
                  <c:v>13.75</c:v>
                </c:pt>
                <c:pt idx="4430">
                  <c:v>13.75</c:v>
                </c:pt>
                <c:pt idx="4431">
                  <c:v>13.75</c:v>
                </c:pt>
                <c:pt idx="4432">
                  <c:v>13.75</c:v>
                </c:pt>
                <c:pt idx="4433">
                  <c:v>13.75</c:v>
                </c:pt>
                <c:pt idx="4434">
                  <c:v>13.75</c:v>
                </c:pt>
                <c:pt idx="4435">
                  <c:v>13.75</c:v>
                </c:pt>
                <c:pt idx="4436">
                  <c:v>13.75</c:v>
                </c:pt>
                <c:pt idx="4437">
                  <c:v>13.75</c:v>
                </c:pt>
                <c:pt idx="4438">
                  <c:v>13.75</c:v>
                </c:pt>
                <c:pt idx="4439">
                  <c:v>13.75</c:v>
                </c:pt>
                <c:pt idx="4440">
                  <c:v>13.75</c:v>
                </c:pt>
                <c:pt idx="4441">
                  <c:v>13.75</c:v>
                </c:pt>
                <c:pt idx="4442">
                  <c:v>13.75</c:v>
                </c:pt>
                <c:pt idx="4443">
                  <c:v>13.75</c:v>
                </c:pt>
                <c:pt idx="4444">
                  <c:v>13.75</c:v>
                </c:pt>
                <c:pt idx="4445">
                  <c:v>13.75</c:v>
                </c:pt>
                <c:pt idx="4446">
                  <c:v>13.75</c:v>
                </c:pt>
                <c:pt idx="4447">
                  <c:v>13.75</c:v>
                </c:pt>
                <c:pt idx="4448">
                  <c:v>13.75</c:v>
                </c:pt>
                <c:pt idx="4449">
                  <c:v>13.75</c:v>
                </c:pt>
                <c:pt idx="4450">
                  <c:v>13.75</c:v>
                </c:pt>
                <c:pt idx="4451">
                  <c:v>13.75</c:v>
                </c:pt>
                <c:pt idx="4452">
                  <c:v>13.75</c:v>
                </c:pt>
                <c:pt idx="4453">
                  <c:v>13.75</c:v>
                </c:pt>
                <c:pt idx="4454">
                  <c:v>13.75</c:v>
                </c:pt>
                <c:pt idx="4455">
                  <c:v>13.75</c:v>
                </c:pt>
                <c:pt idx="4456">
                  <c:v>13.75</c:v>
                </c:pt>
                <c:pt idx="4457">
                  <c:v>13.75</c:v>
                </c:pt>
                <c:pt idx="4458">
                  <c:v>13.75</c:v>
                </c:pt>
                <c:pt idx="4459">
                  <c:v>13.75</c:v>
                </c:pt>
                <c:pt idx="4460">
                  <c:v>13.75</c:v>
                </c:pt>
                <c:pt idx="4461">
                  <c:v>13.75</c:v>
                </c:pt>
                <c:pt idx="4462">
                  <c:v>13.75</c:v>
                </c:pt>
                <c:pt idx="4463">
                  <c:v>13.75</c:v>
                </c:pt>
                <c:pt idx="4464">
                  <c:v>13.75</c:v>
                </c:pt>
                <c:pt idx="4465">
                  <c:v>13.75</c:v>
                </c:pt>
                <c:pt idx="4466">
                  <c:v>13.75</c:v>
                </c:pt>
                <c:pt idx="4467">
                  <c:v>13.75</c:v>
                </c:pt>
                <c:pt idx="4468">
                  <c:v>13.75</c:v>
                </c:pt>
                <c:pt idx="4469">
                  <c:v>13.75</c:v>
                </c:pt>
                <c:pt idx="4470">
                  <c:v>13.75</c:v>
                </c:pt>
                <c:pt idx="4471">
                  <c:v>13.75</c:v>
                </c:pt>
                <c:pt idx="4472">
                  <c:v>13.75</c:v>
                </c:pt>
                <c:pt idx="4473">
                  <c:v>13.75</c:v>
                </c:pt>
                <c:pt idx="4474">
                  <c:v>13.75</c:v>
                </c:pt>
                <c:pt idx="4475">
                  <c:v>13.75</c:v>
                </c:pt>
                <c:pt idx="4476">
                  <c:v>13.75</c:v>
                </c:pt>
                <c:pt idx="4477">
                  <c:v>13.75</c:v>
                </c:pt>
                <c:pt idx="4478">
                  <c:v>13.75</c:v>
                </c:pt>
                <c:pt idx="4479">
                  <c:v>13.75</c:v>
                </c:pt>
                <c:pt idx="4480">
                  <c:v>13.75</c:v>
                </c:pt>
                <c:pt idx="4481">
                  <c:v>13.75</c:v>
                </c:pt>
                <c:pt idx="4482">
                  <c:v>13.75</c:v>
                </c:pt>
                <c:pt idx="4483">
                  <c:v>13.75</c:v>
                </c:pt>
                <c:pt idx="4484">
                  <c:v>13.75</c:v>
                </c:pt>
                <c:pt idx="4485">
                  <c:v>13.75</c:v>
                </c:pt>
                <c:pt idx="4486">
                  <c:v>13.75</c:v>
                </c:pt>
                <c:pt idx="4487">
                  <c:v>13.75</c:v>
                </c:pt>
                <c:pt idx="4488">
                  <c:v>13.75</c:v>
                </c:pt>
                <c:pt idx="4489">
                  <c:v>13.75</c:v>
                </c:pt>
                <c:pt idx="4490">
                  <c:v>13.75</c:v>
                </c:pt>
                <c:pt idx="4491">
                  <c:v>13.75</c:v>
                </c:pt>
                <c:pt idx="4492">
                  <c:v>13.75</c:v>
                </c:pt>
                <c:pt idx="4493">
                  <c:v>13.75</c:v>
                </c:pt>
                <c:pt idx="4494">
                  <c:v>13.75</c:v>
                </c:pt>
                <c:pt idx="4495">
                  <c:v>13.75</c:v>
                </c:pt>
                <c:pt idx="4496">
                  <c:v>13.75</c:v>
                </c:pt>
                <c:pt idx="4497">
                  <c:v>13.75</c:v>
                </c:pt>
                <c:pt idx="4498">
                  <c:v>13.75</c:v>
                </c:pt>
                <c:pt idx="4499">
                  <c:v>13.75</c:v>
                </c:pt>
                <c:pt idx="4500">
                  <c:v>13.75</c:v>
                </c:pt>
                <c:pt idx="4501">
                  <c:v>13.75</c:v>
                </c:pt>
                <c:pt idx="4502">
                  <c:v>13.75</c:v>
                </c:pt>
                <c:pt idx="4503">
                  <c:v>13.75</c:v>
                </c:pt>
                <c:pt idx="4504">
                  <c:v>13.75</c:v>
                </c:pt>
                <c:pt idx="4505">
                  <c:v>13.75</c:v>
                </c:pt>
                <c:pt idx="4506">
                  <c:v>13.75</c:v>
                </c:pt>
                <c:pt idx="4507">
                  <c:v>13.75</c:v>
                </c:pt>
                <c:pt idx="4508">
                  <c:v>13.75</c:v>
                </c:pt>
                <c:pt idx="4509">
                  <c:v>13.75</c:v>
                </c:pt>
                <c:pt idx="4510">
                  <c:v>13.75</c:v>
                </c:pt>
                <c:pt idx="4511">
                  <c:v>13.75</c:v>
                </c:pt>
                <c:pt idx="4512">
                  <c:v>13.75</c:v>
                </c:pt>
                <c:pt idx="4513">
                  <c:v>13.75</c:v>
                </c:pt>
                <c:pt idx="4514">
                  <c:v>13.75</c:v>
                </c:pt>
                <c:pt idx="4515">
                  <c:v>13.75</c:v>
                </c:pt>
                <c:pt idx="4516">
                  <c:v>13.75</c:v>
                </c:pt>
                <c:pt idx="4517">
                  <c:v>13.75</c:v>
                </c:pt>
                <c:pt idx="4518">
                  <c:v>13.75</c:v>
                </c:pt>
                <c:pt idx="4519">
                  <c:v>13.75</c:v>
                </c:pt>
                <c:pt idx="4520">
                  <c:v>13.75</c:v>
                </c:pt>
                <c:pt idx="4521">
                  <c:v>13.75</c:v>
                </c:pt>
                <c:pt idx="4522">
                  <c:v>13.75</c:v>
                </c:pt>
                <c:pt idx="4523">
                  <c:v>13.75</c:v>
                </c:pt>
                <c:pt idx="4524">
                  <c:v>13.75</c:v>
                </c:pt>
                <c:pt idx="4525">
                  <c:v>13.75</c:v>
                </c:pt>
                <c:pt idx="4526">
                  <c:v>13.75</c:v>
                </c:pt>
                <c:pt idx="4527">
                  <c:v>13.75</c:v>
                </c:pt>
                <c:pt idx="4528">
                  <c:v>13.75</c:v>
                </c:pt>
                <c:pt idx="4529">
                  <c:v>13.75</c:v>
                </c:pt>
                <c:pt idx="4530">
                  <c:v>13.75</c:v>
                </c:pt>
                <c:pt idx="4531">
                  <c:v>13.75</c:v>
                </c:pt>
                <c:pt idx="4532">
                  <c:v>13.75</c:v>
                </c:pt>
                <c:pt idx="4533">
                  <c:v>13.75</c:v>
                </c:pt>
                <c:pt idx="4534">
                  <c:v>13.75</c:v>
                </c:pt>
                <c:pt idx="4535">
                  <c:v>13.75</c:v>
                </c:pt>
                <c:pt idx="4536">
                  <c:v>13.75</c:v>
                </c:pt>
                <c:pt idx="4537">
                  <c:v>13.75</c:v>
                </c:pt>
                <c:pt idx="4538">
                  <c:v>13.75</c:v>
                </c:pt>
                <c:pt idx="4539">
                  <c:v>13.75</c:v>
                </c:pt>
                <c:pt idx="4540">
                  <c:v>13.75</c:v>
                </c:pt>
                <c:pt idx="4541">
                  <c:v>13.75</c:v>
                </c:pt>
                <c:pt idx="4542">
                  <c:v>13.75</c:v>
                </c:pt>
                <c:pt idx="4543">
                  <c:v>13.75</c:v>
                </c:pt>
                <c:pt idx="4544">
                  <c:v>13.75</c:v>
                </c:pt>
                <c:pt idx="4545">
                  <c:v>13.75</c:v>
                </c:pt>
                <c:pt idx="4546">
                  <c:v>13.75</c:v>
                </c:pt>
                <c:pt idx="4547">
                  <c:v>13.75</c:v>
                </c:pt>
                <c:pt idx="4548">
                  <c:v>13.75</c:v>
                </c:pt>
                <c:pt idx="4549">
                  <c:v>13.75</c:v>
                </c:pt>
                <c:pt idx="4550">
                  <c:v>13.75</c:v>
                </c:pt>
                <c:pt idx="4551">
                  <c:v>13.75</c:v>
                </c:pt>
                <c:pt idx="4552">
                  <c:v>13.75</c:v>
                </c:pt>
                <c:pt idx="4553">
                  <c:v>13.75</c:v>
                </c:pt>
                <c:pt idx="4554">
                  <c:v>13.75</c:v>
                </c:pt>
                <c:pt idx="4555">
                  <c:v>13.75</c:v>
                </c:pt>
                <c:pt idx="4556">
                  <c:v>13.75</c:v>
                </c:pt>
                <c:pt idx="4557">
                  <c:v>13.75</c:v>
                </c:pt>
                <c:pt idx="4558">
                  <c:v>13.75</c:v>
                </c:pt>
                <c:pt idx="4559">
                  <c:v>13.75</c:v>
                </c:pt>
                <c:pt idx="4560">
                  <c:v>13.75</c:v>
                </c:pt>
                <c:pt idx="4561">
                  <c:v>13.75</c:v>
                </c:pt>
                <c:pt idx="4562">
                  <c:v>13.75</c:v>
                </c:pt>
                <c:pt idx="4563">
                  <c:v>13.75</c:v>
                </c:pt>
                <c:pt idx="4564">
                  <c:v>13.75</c:v>
                </c:pt>
                <c:pt idx="4565">
                  <c:v>13.75</c:v>
                </c:pt>
                <c:pt idx="4566">
                  <c:v>13.75</c:v>
                </c:pt>
                <c:pt idx="4567">
                  <c:v>13.75</c:v>
                </c:pt>
                <c:pt idx="4568">
                  <c:v>13.75</c:v>
                </c:pt>
                <c:pt idx="4569">
                  <c:v>13.75</c:v>
                </c:pt>
                <c:pt idx="4570">
                  <c:v>13.75</c:v>
                </c:pt>
                <c:pt idx="4571">
                  <c:v>13.75</c:v>
                </c:pt>
                <c:pt idx="4572">
                  <c:v>13.75</c:v>
                </c:pt>
                <c:pt idx="4573">
                  <c:v>13.75</c:v>
                </c:pt>
                <c:pt idx="4574">
                  <c:v>13.75</c:v>
                </c:pt>
                <c:pt idx="4575">
                  <c:v>13.75</c:v>
                </c:pt>
                <c:pt idx="4576">
                  <c:v>13.75</c:v>
                </c:pt>
                <c:pt idx="4577">
                  <c:v>13.75</c:v>
                </c:pt>
                <c:pt idx="4578">
                  <c:v>13.75</c:v>
                </c:pt>
                <c:pt idx="4579">
                  <c:v>13.75</c:v>
                </c:pt>
                <c:pt idx="4580">
                  <c:v>13.75</c:v>
                </c:pt>
                <c:pt idx="4581">
                  <c:v>13.75</c:v>
                </c:pt>
                <c:pt idx="4582">
                  <c:v>13.75</c:v>
                </c:pt>
                <c:pt idx="4583">
                  <c:v>13.75</c:v>
                </c:pt>
                <c:pt idx="4584">
                  <c:v>13.75</c:v>
                </c:pt>
                <c:pt idx="4585">
                  <c:v>13.75</c:v>
                </c:pt>
                <c:pt idx="4586">
                  <c:v>13.75</c:v>
                </c:pt>
                <c:pt idx="4587">
                  <c:v>13.75</c:v>
                </c:pt>
                <c:pt idx="4588">
                  <c:v>13.75</c:v>
                </c:pt>
                <c:pt idx="4589">
                  <c:v>13.75</c:v>
                </c:pt>
                <c:pt idx="4590">
                  <c:v>13.75</c:v>
                </c:pt>
                <c:pt idx="4591">
                  <c:v>13.75</c:v>
                </c:pt>
                <c:pt idx="4592">
                  <c:v>13.75</c:v>
                </c:pt>
                <c:pt idx="4593">
                  <c:v>13.75</c:v>
                </c:pt>
                <c:pt idx="4594">
                  <c:v>13.75</c:v>
                </c:pt>
                <c:pt idx="4595">
                  <c:v>13.75</c:v>
                </c:pt>
                <c:pt idx="4596">
                  <c:v>13.75</c:v>
                </c:pt>
                <c:pt idx="4597">
                  <c:v>13.25</c:v>
                </c:pt>
                <c:pt idx="4598">
                  <c:v>13.25</c:v>
                </c:pt>
                <c:pt idx="4599">
                  <c:v>13.25</c:v>
                </c:pt>
                <c:pt idx="4600">
                  <c:v>13.25</c:v>
                </c:pt>
                <c:pt idx="4601">
                  <c:v>13.25</c:v>
                </c:pt>
                <c:pt idx="4602">
                  <c:v>13.25</c:v>
                </c:pt>
                <c:pt idx="4603">
                  <c:v>13.25</c:v>
                </c:pt>
                <c:pt idx="4604">
                  <c:v>13.25</c:v>
                </c:pt>
                <c:pt idx="4605">
                  <c:v>13.25</c:v>
                </c:pt>
                <c:pt idx="4606">
                  <c:v>13.25</c:v>
                </c:pt>
                <c:pt idx="4607">
                  <c:v>13.25</c:v>
                </c:pt>
                <c:pt idx="4608">
                  <c:v>13.25</c:v>
                </c:pt>
                <c:pt idx="4609">
                  <c:v>13.25</c:v>
                </c:pt>
                <c:pt idx="4610">
                  <c:v>13.25</c:v>
                </c:pt>
                <c:pt idx="4611">
                  <c:v>13.25</c:v>
                </c:pt>
                <c:pt idx="4612">
                  <c:v>13.25</c:v>
                </c:pt>
                <c:pt idx="4613">
                  <c:v>13.25</c:v>
                </c:pt>
                <c:pt idx="4614">
                  <c:v>13.25</c:v>
                </c:pt>
                <c:pt idx="4615">
                  <c:v>13.25</c:v>
                </c:pt>
                <c:pt idx="4616">
                  <c:v>13.25</c:v>
                </c:pt>
                <c:pt idx="4617">
                  <c:v>13.25</c:v>
                </c:pt>
                <c:pt idx="4618">
                  <c:v>13.25</c:v>
                </c:pt>
                <c:pt idx="4619">
                  <c:v>13.25</c:v>
                </c:pt>
                <c:pt idx="4620">
                  <c:v>13.25</c:v>
                </c:pt>
                <c:pt idx="4621">
                  <c:v>13.25</c:v>
                </c:pt>
                <c:pt idx="4622">
                  <c:v>13.25</c:v>
                </c:pt>
                <c:pt idx="4623">
                  <c:v>13.25</c:v>
                </c:pt>
                <c:pt idx="4624">
                  <c:v>13.25</c:v>
                </c:pt>
                <c:pt idx="4625">
                  <c:v>13.25</c:v>
                </c:pt>
                <c:pt idx="4626">
                  <c:v>13.25</c:v>
                </c:pt>
                <c:pt idx="4627">
                  <c:v>13.25</c:v>
                </c:pt>
                <c:pt idx="4628">
                  <c:v>13.25</c:v>
                </c:pt>
                <c:pt idx="4629">
                  <c:v>13.25</c:v>
                </c:pt>
                <c:pt idx="4630">
                  <c:v>13.25</c:v>
                </c:pt>
                <c:pt idx="4631">
                  <c:v>13.25</c:v>
                </c:pt>
                <c:pt idx="4632">
                  <c:v>13.25</c:v>
                </c:pt>
                <c:pt idx="4633">
                  <c:v>13.25</c:v>
                </c:pt>
                <c:pt idx="4634">
                  <c:v>13.25</c:v>
                </c:pt>
                <c:pt idx="4635">
                  <c:v>13.25</c:v>
                </c:pt>
                <c:pt idx="4636">
                  <c:v>13.25</c:v>
                </c:pt>
                <c:pt idx="4637">
                  <c:v>13.25</c:v>
                </c:pt>
                <c:pt idx="4638">
                  <c:v>13.25</c:v>
                </c:pt>
                <c:pt idx="4639">
                  <c:v>13.25</c:v>
                </c:pt>
                <c:pt idx="4640">
                  <c:v>13.25</c:v>
                </c:pt>
                <c:pt idx="4641">
                  <c:v>13.25</c:v>
                </c:pt>
                <c:pt idx="4642">
                  <c:v>13.25</c:v>
                </c:pt>
                <c:pt idx="4643">
                  <c:v>13.25</c:v>
                </c:pt>
                <c:pt idx="4644">
                  <c:v>13.25</c:v>
                </c:pt>
                <c:pt idx="4645">
                  <c:v>13.25</c:v>
                </c:pt>
                <c:pt idx="4646">
                  <c:v>12.75</c:v>
                </c:pt>
                <c:pt idx="4647">
                  <c:v>12.75</c:v>
                </c:pt>
                <c:pt idx="4648">
                  <c:v>12.75</c:v>
                </c:pt>
                <c:pt idx="4649">
                  <c:v>12.75</c:v>
                </c:pt>
                <c:pt idx="4650">
                  <c:v>12.75</c:v>
                </c:pt>
                <c:pt idx="4651">
                  <c:v>12.75</c:v>
                </c:pt>
                <c:pt idx="4652">
                  <c:v>12.75</c:v>
                </c:pt>
                <c:pt idx="4653">
                  <c:v>12.75</c:v>
                </c:pt>
                <c:pt idx="4654">
                  <c:v>12.75</c:v>
                </c:pt>
                <c:pt idx="4655">
                  <c:v>12.75</c:v>
                </c:pt>
                <c:pt idx="4656">
                  <c:v>12.75</c:v>
                </c:pt>
                <c:pt idx="4657">
                  <c:v>12.75</c:v>
                </c:pt>
                <c:pt idx="4658">
                  <c:v>12.75</c:v>
                </c:pt>
                <c:pt idx="4659">
                  <c:v>12.75</c:v>
                </c:pt>
                <c:pt idx="4660">
                  <c:v>12.75</c:v>
                </c:pt>
                <c:pt idx="4661">
                  <c:v>12.75</c:v>
                </c:pt>
                <c:pt idx="4662">
                  <c:v>12.75</c:v>
                </c:pt>
                <c:pt idx="4663">
                  <c:v>12.75</c:v>
                </c:pt>
                <c:pt idx="4664">
                  <c:v>12.75</c:v>
                </c:pt>
                <c:pt idx="4665">
                  <c:v>12.75</c:v>
                </c:pt>
                <c:pt idx="4666">
                  <c:v>12.75</c:v>
                </c:pt>
                <c:pt idx="4667">
                  <c:v>12.75</c:v>
                </c:pt>
                <c:pt idx="4668">
                  <c:v>12.75</c:v>
                </c:pt>
                <c:pt idx="4669">
                  <c:v>12.75</c:v>
                </c:pt>
                <c:pt idx="4670">
                  <c:v>12.75</c:v>
                </c:pt>
                <c:pt idx="4671">
                  <c:v>12.75</c:v>
                </c:pt>
                <c:pt idx="4672">
                  <c:v>12.75</c:v>
                </c:pt>
                <c:pt idx="4673">
                  <c:v>12.75</c:v>
                </c:pt>
                <c:pt idx="4674">
                  <c:v>12.75</c:v>
                </c:pt>
                <c:pt idx="4675">
                  <c:v>12.75</c:v>
                </c:pt>
                <c:pt idx="4676">
                  <c:v>12.75</c:v>
                </c:pt>
                <c:pt idx="4677">
                  <c:v>12.75</c:v>
                </c:pt>
                <c:pt idx="4678">
                  <c:v>12.75</c:v>
                </c:pt>
                <c:pt idx="4679">
                  <c:v>12.75</c:v>
                </c:pt>
                <c:pt idx="4680">
                  <c:v>12.75</c:v>
                </c:pt>
                <c:pt idx="4681">
                  <c:v>12.75</c:v>
                </c:pt>
                <c:pt idx="4682">
                  <c:v>12.75</c:v>
                </c:pt>
                <c:pt idx="4683">
                  <c:v>12.75</c:v>
                </c:pt>
                <c:pt idx="4684">
                  <c:v>12.75</c:v>
                </c:pt>
                <c:pt idx="4685">
                  <c:v>12.75</c:v>
                </c:pt>
                <c:pt idx="4686">
                  <c:v>12.75</c:v>
                </c:pt>
                <c:pt idx="4687">
                  <c:v>12.75</c:v>
                </c:pt>
                <c:pt idx="4688">
                  <c:v>12.25</c:v>
                </c:pt>
                <c:pt idx="4689">
                  <c:v>12.25</c:v>
                </c:pt>
                <c:pt idx="4690">
                  <c:v>12.25</c:v>
                </c:pt>
                <c:pt idx="4691">
                  <c:v>12.25</c:v>
                </c:pt>
                <c:pt idx="4692">
                  <c:v>12.25</c:v>
                </c:pt>
                <c:pt idx="4693">
                  <c:v>12.25</c:v>
                </c:pt>
                <c:pt idx="4694">
                  <c:v>12.25</c:v>
                </c:pt>
                <c:pt idx="4695">
                  <c:v>12.25</c:v>
                </c:pt>
                <c:pt idx="4696">
                  <c:v>12.25</c:v>
                </c:pt>
                <c:pt idx="4697">
                  <c:v>12.25</c:v>
                </c:pt>
                <c:pt idx="4698">
                  <c:v>12.25</c:v>
                </c:pt>
                <c:pt idx="4699">
                  <c:v>12.25</c:v>
                </c:pt>
                <c:pt idx="4700">
                  <c:v>12.25</c:v>
                </c:pt>
                <c:pt idx="4701">
                  <c:v>12.25</c:v>
                </c:pt>
                <c:pt idx="4702">
                  <c:v>12.25</c:v>
                </c:pt>
                <c:pt idx="4703">
                  <c:v>12.25</c:v>
                </c:pt>
                <c:pt idx="4704">
                  <c:v>12.25</c:v>
                </c:pt>
                <c:pt idx="4705">
                  <c:v>12.25</c:v>
                </c:pt>
                <c:pt idx="4706">
                  <c:v>12.25</c:v>
                </c:pt>
                <c:pt idx="4707">
                  <c:v>12.25</c:v>
                </c:pt>
                <c:pt idx="4708">
                  <c:v>12.25</c:v>
                </c:pt>
                <c:pt idx="4709">
                  <c:v>12.25</c:v>
                </c:pt>
                <c:pt idx="4710">
                  <c:v>12.25</c:v>
                </c:pt>
                <c:pt idx="4711">
                  <c:v>12.25</c:v>
                </c:pt>
                <c:pt idx="4712">
                  <c:v>12.25</c:v>
                </c:pt>
                <c:pt idx="4713">
                  <c:v>12.25</c:v>
                </c:pt>
                <c:pt idx="4714">
                  <c:v>12.25</c:v>
                </c:pt>
                <c:pt idx="4715">
                  <c:v>12.25</c:v>
                </c:pt>
                <c:pt idx="4716">
                  <c:v>12.25</c:v>
                </c:pt>
                <c:pt idx="4717">
                  <c:v>12.25</c:v>
                </c:pt>
                <c:pt idx="4718">
                  <c:v>12.25</c:v>
                </c:pt>
                <c:pt idx="4719">
                  <c:v>12.25</c:v>
                </c:pt>
                <c:pt idx="4720">
                  <c:v>12.25</c:v>
                </c:pt>
                <c:pt idx="4721">
                  <c:v>12.25</c:v>
                </c:pt>
                <c:pt idx="4722">
                  <c:v>12.25</c:v>
                </c:pt>
                <c:pt idx="4723">
                  <c:v>12.25</c:v>
                </c:pt>
                <c:pt idx="4724">
                  <c:v>12.25</c:v>
                </c:pt>
                <c:pt idx="4725">
                  <c:v>12.25</c:v>
                </c:pt>
                <c:pt idx="4726">
                  <c:v>12.25</c:v>
                </c:pt>
                <c:pt idx="4727">
                  <c:v>12.25</c:v>
                </c:pt>
                <c:pt idx="4728">
                  <c:v>12.25</c:v>
                </c:pt>
                <c:pt idx="4729">
                  <c:v>12.25</c:v>
                </c:pt>
                <c:pt idx="4730">
                  <c:v>11.75</c:v>
                </c:pt>
                <c:pt idx="4731">
                  <c:v>11.75</c:v>
                </c:pt>
                <c:pt idx="4732">
                  <c:v>11.75</c:v>
                </c:pt>
                <c:pt idx="4733">
                  <c:v>11.75</c:v>
                </c:pt>
                <c:pt idx="4734">
                  <c:v>11.75</c:v>
                </c:pt>
                <c:pt idx="4735">
                  <c:v>11.75</c:v>
                </c:pt>
                <c:pt idx="4736">
                  <c:v>11.75</c:v>
                </c:pt>
                <c:pt idx="4737">
                  <c:v>11.75</c:v>
                </c:pt>
                <c:pt idx="4738">
                  <c:v>11.75</c:v>
                </c:pt>
                <c:pt idx="4739">
                  <c:v>11.75</c:v>
                </c:pt>
                <c:pt idx="4740">
                  <c:v>11.75</c:v>
                </c:pt>
                <c:pt idx="4741">
                  <c:v>11.75</c:v>
                </c:pt>
                <c:pt idx="4742">
                  <c:v>11.75</c:v>
                </c:pt>
                <c:pt idx="4743">
                  <c:v>11.75</c:v>
                </c:pt>
                <c:pt idx="4744">
                  <c:v>11.75</c:v>
                </c:pt>
                <c:pt idx="4745">
                  <c:v>11.75</c:v>
                </c:pt>
                <c:pt idx="4746">
                  <c:v>11.75</c:v>
                </c:pt>
                <c:pt idx="4747">
                  <c:v>11.75</c:v>
                </c:pt>
                <c:pt idx="4748">
                  <c:v>11.75</c:v>
                </c:pt>
                <c:pt idx="4749">
                  <c:v>11.75</c:v>
                </c:pt>
                <c:pt idx="4750">
                  <c:v>11.75</c:v>
                </c:pt>
                <c:pt idx="4751">
                  <c:v>11.75</c:v>
                </c:pt>
                <c:pt idx="4752">
                  <c:v>11.75</c:v>
                </c:pt>
                <c:pt idx="4753">
                  <c:v>11.75</c:v>
                </c:pt>
                <c:pt idx="4754">
                  <c:v>11.75</c:v>
                </c:pt>
                <c:pt idx="4755">
                  <c:v>11.75</c:v>
                </c:pt>
                <c:pt idx="4756">
                  <c:v>11.75</c:v>
                </c:pt>
                <c:pt idx="4757">
                  <c:v>11.75</c:v>
                </c:pt>
                <c:pt idx="4758">
                  <c:v>11.75</c:v>
                </c:pt>
                <c:pt idx="4759">
                  <c:v>11.75</c:v>
                </c:pt>
                <c:pt idx="4760">
                  <c:v>11.75</c:v>
                </c:pt>
                <c:pt idx="4761">
                  <c:v>11.75</c:v>
                </c:pt>
                <c:pt idx="4762">
                  <c:v>11.75</c:v>
                </c:pt>
                <c:pt idx="4763">
                  <c:v>11.75</c:v>
                </c:pt>
                <c:pt idx="4764">
                  <c:v>11.75</c:v>
                </c:pt>
                <c:pt idx="4765">
                  <c:v>11.75</c:v>
                </c:pt>
                <c:pt idx="4766">
                  <c:v>11.75</c:v>
                </c:pt>
                <c:pt idx="4767">
                  <c:v>11.75</c:v>
                </c:pt>
                <c:pt idx="4768">
                  <c:v>11.75</c:v>
                </c:pt>
                <c:pt idx="4769">
                  <c:v>11.75</c:v>
                </c:pt>
                <c:pt idx="4770">
                  <c:v>11.75</c:v>
                </c:pt>
                <c:pt idx="4771">
                  <c:v>11.75</c:v>
                </c:pt>
                <c:pt idx="4772">
                  <c:v>11.75</c:v>
                </c:pt>
                <c:pt idx="4773">
                  <c:v>11.75</c:v>
                </c:pt>
                <c:pt idx="4774">
                  <c:v>11.75</c:v>
                </c:pt>
                <c:pt idx="4775">
                  <c:v>11.75</c:v>
                </c:pt>
                <c:pt idx="4776">
                  <c:v>11.75</c:v>
                </c:pt>
                <c:pt idx="4777">
                  <c:v>11.75</c:v>
                </c:pt>
                <c:pt idx="4778">
                  <c:v>11.75</c:v>
                </c:pt>
                <c:pt idx="4779">
                  <c:v>11.25</c:v>
                </c:pt>
                <c:pt idx="4780">
                  <c:v>11.25</c:v>
                </c:pt>
                <c:pt idx="4781">
                  <c:v>11.25</c:v>
                </c:pt>
                <c:pt idx="4782">
                  <c:v>11.25</c:v>
                </c:pt>
                <c:pt idx="4783">
                  <c:v>11.25</c:v>
                </c:pt>
                <c:pt idx="4784">
                  <c:v>11.25</c:v>
                </c:pt>
                <c:pt idx="4785">
                  <c:v>11.25</c:v>
                </c:pt>
                <c:pt idx="4786">
                  <c:v>11.25</c:v>
                </c:pt>
                <c:pt idx="4787">
                  <c:v>11.25</c:v>
                </c:pt>
                <c:pt idx="4788">
                  <c:v>11.25</c:v>
                </c:pt>
                <c:pt idx="4789">
                  <c:v>11.25</c:v>
                </c:pt>
                <c:pt idx="4790">
                  <c:v>11.25</c:v>
                </c:pt>
                <c:pt idx="4791">
                  <c:v>11.25</c:v>
                </c:pt>
                <c:pt idx="4792">
                  <c:v>11.25</c:v>
                </c:pt>
                <c:pt idx="4793">
                  <c:v>11.25</c:v>
                </c:pt>
                <c:pt idx="4794">
                  <c:v>11.25</c:v>
                </c:pt>
                <c:pt idx="4795">
                  <c:v>11.25</c:v>
                </c:pt>
                <c:pt idx="4796">
                  <c:v>11.25</c:v>
                </c:pt>
                <c:pt idx="4797">
                  <c:v>11.25</c:v>
                </c:pt>
                <c:pt idx="4798">
                  <c:v>11.25</c:v>
                </c:pt>
                <c:pt idx="4799">
                  <c:v>11.25</c:v>
                </c:pt>
                <c:pt idx="4800">
                  <c:v>11.25</c:v>
                </c:pt>
                <c:pt idx="4801">
                  <c:v>11.25</c:v>
                </c:pt>
                <c:pt idx="4802">
                  <c:v>11.25</c:v>
                </c:pt>
                <c:pt idx="4803">
                  <c:v>11.25</c:v>
                </c:pt>
                <c:pt idx="4804">
                  <c:v>11.25</c:v>
                </c:pt>
                <c:pt idx="4805">
                  <c:v>11.25</c:v>
                </c:pt>
                <c:pt idx="4806">
                  <c:v>11.25</c:v>
                </c:pt>
                <c:pt idx="4807">
                  <c:v>11.25</c:v>
                </c:pt>
                <c:pt idx="4808">
                  <c:v>11.25</c:v>
                </c:pt>
                <c:pt idx="4809">
                  <c:v>11.25</c:v>
                </c:pt>
                <c:pt idx="4810">
                  <c:v>11.25</c:v>
                </c:pt>
                <c:pt idx="4811">
                  <c:v>11.25</c:v>
                </c:pt>
                <c:pt idx="4812">
                  <c:v>11.25</c:v>
                </c:pt>
                <c:pt idx="4813">
                  <c:v>11.25</c:v>
                </c:pt>
                <c:pt idx="4814">
                  <c:v>11.25</c:v>
                </c:pt>
                <c:pt idx="4815">
                  <c:v>11.25</c:v>
                </c:pt>
                <c:pt idx="4816">
                  <c:v>11.25</c:v>
                </c:pt>
                <c:pt idx="4817">
                  <c:v>11.25</c:v>
                </c:pt>
                <c:pt idx="4818">
                  <c:v>11.25</c:v>
                </c:pt>
                <c:pt idx="4819">
                  <c:v>11.25</c:v>
                </c:pt>
                <c:pt idx="4820">
                  <c:v>11.25</c:v>
                </c:pt>
                <c:pt idx="4821">
                  <c:v>11.25</c:v>
                </c:pt>
                <c:pt idx="4822">
                  <c:v>11.25</c:v>
                </c:pt>
                <c:pt idx="4823">
                  <c:v>11.25</c:v>
                </c:pt>
                <c:pt idx="4824">
                  <c:v>11.25</c:v>
                </c:pt>
                <c:pt idx="4825">
                  <c:v>11.25</c:v>
                </c:pt>
                <c:pt idx="4826">
                  <c:v>11.25</c:v>
                </c:pt>
                <c:pt idx="4827">
                  <c:v>11.25</c:v>
                </c:pt>
                <c:pt idx="4828">
                  <c:v>10.75</c:v>
                </c:pt>
                <c:pt idx="4829">
                  <c:v>10.75</c:v>
                </c:pt>
                <c:pt idx="4830">
                  <c:v>10.75</c:v>
                </c:pt>
                <c:pt idx="4831">
                  <c:v>10.75</c:v>
                </c:pt>
                <c:pt idx="4832">
                  <c:v>10.75</c:v>
                </c:pt>
                <c:pt idx="4833">
                  <c:v>10.75</c:v>
                </c:pt>
                <c:pt idx="4834">
                  <c:v>10.75</c:v>
                </c:pt>
                <c:pt idx="4835">
                  <c:v>10.75</c:v>
                </c:pt>
                <c:pt idx="4836">
                  <c:v>10.75</c:v>
                </c:pt>
                <c:pt idx="4837">
                  <c:v>10.75</c:v>
                </c:pt>
                <c:pt idx="4838">
                  <c:v>10.75</c:v>
                </c:pt>
              </c:numCache>
            </c:numRef>
          </c:val>
          <c:smooth val="0"/>
          <c:extLst>
            <c:ext xmlns:c16="http://schemas.microsoft.com/office/drawing/2014/chart" uri="{C3380CC4-5D6E-409C-BE32-E72D297353CC}">
              <c16:uniqueId val="{00000008-F3A3-4C9F-A43E-4F1FC9507A58}"/>
            </c:ext>
          </c:extLst>
        </c:ser>
        <c:dLbls>
          <c:showLegendKey val="0"/>
          <c:showVal val="0"/>
          <c:showCatName val="0"/>
          <c:showSerName val="0"/>
          <c:showPercent val="0"/>
          <c:showBubbleSize val="0"/>
        </c:dLbls>
        <c:smooth val="0"/>
        <c:axId val="328681471"/>
        <c:axId val="328693343"/>
      </c:lineChart>
      <c:dateAx>
        <c:axId val="328681471"/>
        <c:scaling>
          <c:orientation val="minMax"/>
        </c:scaling>
        <c:delete val="0"/>
        <c:axPos val="b"/>
        <c:numFmt formatCode="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328693343"/>
        <c:crosses val="autoZero"/>
        <c:auto val="1"/>
        <c:lblOffset val="100"/>
        <c:baseTimeUnit val="days"/>
        <c:majorUnit val="3"/>
        <c:majorTimeUnit val="years"/>
      </c:dateAx>
      <c:valAx>
        <c:axId val="328693343"/>
        <c:scaling>
          <c:orientation val="minMax"/>
          <c:max val="20"/>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328681471"/>
        <c:crosses val="autoZero"/>
        <c:crossBetween val="between"/>
        <c:majorUnit val="4"/>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571284165323309E-2"/>
          <c:y val="6.2182474061869129E-2"/>
          <c:w val="0.92773378359082559"/>
          <c:h val="0.74854572231924532"/>
        </c:manualLayout>
      </c:layout>
      <c:lineChart>
        <c:grouping val="standard"/>
        <c:varyColors val="0"/>
        <c:ser>
          <c:idx val="0"/>
          <c:order val="0"/>
          <c:tx>
            <c:strRef>
              <c:f>Sheet1!$B$1</c:f>
              <c:strCache>
                <c:ptCount val="1"/>
                <c:pt idx="0">
                  <c:v>IPCA</c:v>
                </c:pt>
              </c:strCache>
            </c:strRef>
          </c:tx>
          <c:spPr>
            <a:ln w="28575" cap="rnd">
              <a:solidFill>
                <a:srgbClr val="1A1A13"/>
              </a:solidFill>
              <a:round/>
            </a:ln>
            <a:effectLst/>
          </c:spPr>
          <c:marker>
            <c:symbol val="none"/>
          </c:marker>
          <c:cat>
            <c:numRef>
              <c:f>Sheet1!$A$2:$A$160</c:f>
              <c:numCache>
                <c:formatCode>m/d/yy</c:formatCode>
                <c:ptCount val="159"/>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pt idx="158">
                  <c:v>45352</c:v>
                </c:pt>
              </c:numCache>
            </c:numRef>
          </c:cat>
          <c:val>
            <c:numRef>
              <c:f>Sheet1!$B$2:$B$160</c:f>
              <c:numCache>
                <c:formatCode>General</c:formatCode>
                <c:ptCount val="159"/>
                <c:pt idx="0">
                  <c:v>5.99</c:v>
                </c:pt>
                <c:pt idx="1">
                  <c:v>6.01</c:v>
                </c:pt>
                <c:pt idx="2">
                  <c:v>6.3</c:v>
                </c:pt>
                <c:pt idx="3">
                  <c:v>6.5099999999999989</c:v>
                </c:pt>
                <c:pt idx="4">
                  <c:v>6.5500000000000007</c:v>
                </c:pt>
                <c:pt idx="5">
                  <c:v>6.7099999999999991</c:v>
                </c:pt>
                <c:pt idx="6">
                  <c:v>6.87</c:v>
                </c:pt>
                <c:pt idx="7">
                  <c:v>7.23</c:v>
                </c:pt>
                <c:pt idx="8">
                  <c:v>7.31</c:v>
                </c:pt>
                <c:pt idx="9">
                  <c:v>6.97</c:v>
                </c:pt>
                <c:pt idx="10">
                  <c:v>6.64</c:v>
                </c:pt>
                <c:pt idx="11">
                  <c:v>6.5</c:v>
                </c:pt>
                <c:pt idx="12">
                  <c:v>6.22</c:v>
                </c:pt>
                <c:pt idx="13">
                  <c:v>5.85</c:v>
                </c:pt>
                <c:pt idx="14">
                  <c:v>5.24</c:v>
                </c:pt>
                <c:pt idx="15">
                  <c:v>5.0999999999999996</c:v>
                </c:pt>
                <c:pt idx="16">
                  <c:v>4.99</c:v>
                </c:pt>
                <c:pt idx="17">
                  <c:v>4.92</c:v>
                </c:pt>
                <c:pt idx="18">
                  <c:v>5.2</c:v>
                </c:pt>
                <c:pt idx="19">
                  <c:v>5.24</c:v>
                </c:pt>
                <c:pt idx="20">
                  <c:v>5.28</c:v>
                </c:pt>
                <c:pt idx="21">
                  <c:v>5.45</c:v>
                </c:pt>
                <c:pt idx="22">
                  <c:v>5.53</c:v>
                </c:pt>
                <c:pt idx="23">
                  <c:v>5.84</c:v>
                </c:pt>
                <c:pt idx="24">
                  <c:v>6.15</c:v>
                </c:pt>
                <c:pt idx="25">
                  <c:v>6.3099999999999987</c:v>
                </c:pt>
                <c:pt idx="26">
                  <c:v>6.59</c:v>
                </c:pt>
                <c:pt idx="27">
                  <c:v>6.49</c:v>
                </c:pt>
                <c:pt idx="28">
                  <c:v>6.5</c:v>
                </c:pt>
                <c:pt idx="29">
                  <c:v>6.7</c:v>
                </c:pt>
                <c:pt idx="30">
                  <c:v>6.27</c:v>
                </c:pt>
                <c:pt idx="31">
                  <c:v>6.09</c:v>
                </c:pt>
                <c:pt idx="32">
                  <c:v>5.86</c:v>
                </c:pt>
                <c:pt idx="33">
                  <c:v>5.84</c:v>
                </c:pt>
                <c:pt idx="34">
                  <c:v>5.77</c:v>
                </c:pt>
                <c:pt idx="35">
                  <c:v>5.91</c:v>
                </c:pt>
                <c:pt idx="36">
                  <c:v>5.59</c:v>
                </c:pt>
                <c:pt idx="37">
                  <c:v>5.68</c:v>
                </c:pt>
                <c:pt idx="38">
                  <c:v>6.15</c:v>
                </c:pt>
                <c:pt idx="39">
                  <c:v>6.2800000000000011</c:v>
                </c:pt>
                <c:pt idx="40">
                  <c:v>6.370000000000001</c:v>
                </c:pt>
                <c:pt idx="41">
                  <c:v>6.52</c:v>
                </c:pt>
                <c:pt idx="42">
                  <c:v>6.5</c:v>
                </c:pt>
                <c:pt idx="43">
                  <c:v>6.5099999999999989</c:v>
                </c:pt>
                <c:pt idx="44">
                  <c:v>6.75</c:v>
                </c:pt>
                <c:pt idx="45">
                  <c:v>6.59</c:v>
                </c:pt>
                <c:pt idx="46">
                  <c:v>6.5599999999999987</c:v>
                </c:pt>
                <c:pt idx="47">
                  <c:v>6.41</c:v>
                </c:pt>
                <c:pt idx="48">
                  <c:v>7.1399999999999988</c:v>
                </c:pt>
                <c:pt idx="49">
                  <c:v>7.7</c:v>
                </c:pt>
                <c:pt idx="50">
                  <c:v>8.1300000000000008</c:v>
                </c:pt>
                <c:pt idx="51">
                  <c:v>8.17</c:v>
                </c:pt>
                <c:pt idx="52">
                  <c:v>8.4700000000000006</c:v>
                </c:pt>
                <c:pt idx="53">
                  <c:v>8.89</c:v>
                </c:pt>
                <c:pt idx="54">
                  <c:v>9.56</c:v>
                </c:pt>
                <c:pt idx="55">
                  <c:v>9.5299999999999994</c:v>
                </c:pt>
                <c:pt idx="56">
                  <c:v>9.49</c:v>
                </c:pt>
                <c:pt idx="57">
                  <c:v>9.93</c:v>
                </c:pt>
                <c:pt idx="58">
                  <c:v>10.48</c:v>
                </c:pt>
                <c:pt idx="59">
                  <c:v>10.67</c:v>
                </c:pt>
                <c:pt idx="60">
                  <c:v>10.71</c:v>
                </c:pt>
                <c:pt idx="61">
                  <c:v>10.36</c:v>
                </c:pt>
                <c:pt idx="62">
                  <c:v>9.39</c:v>
                </c:pt>
                <c:pt idx="63">
                  <c:v>9.2799999999999994</c:v>
                </c:pt>
                <c:pt idx="64">
                  <c:v>9.32</c:v>
                </c:pt>
                <c:pt idx="65">
                  <c:v>8.84</c:v>
                </c:pt>
                <c:pt idx="66">
                  <c:v>8.74</c:v>
                </c:pt>
                <c:pt idx="67">
                  <c:v>8.9700000000000006</c:v>
                </c:pt>
                <c:pt idx="68">
                  <c:v>8.48</c:v>
                </c:pt>
                <c:pt idx="69">
                  <c:v>7.870000000000001</c:v>
                </c:pt>
                <c:pt idx="70">
                  <c:v>6.99</c:v>
                </c:pt>
                <c:pt idx="71">
                  <c:v>6.29</c:v>
                </c:pt>
                <c:pt idx="72">
                  <c:v>5.35</c:v>
                </c:pt>
                <c:pt idx="73">
                  <c:v>4.76</c:v>
                </c:pt>
                <c:pt idx="74">
                  <c:v>4.57</c:v>
                </c:pt>
                <c:pt idx="75">
                  <c:v>4.08</c:v>
                </c:pt>
                <c:pt idx="76">
                  <c:v>3.6000000000000005</c:v>
                </c:pt>
                <c:pt idx="77">
                  <c:v>3</c:v>
                </c:pt>
                <c:pt idx="78">
                  <c:v>2.71</c:v>
                </c:pt>
                <c:pt idx="79">
                  <c:v>2.46</c:v>
                </c:pt>
                <c:pt idx="80">
                  <c:v>2.54</c:v>
                </c:pt>
                <c:pt idx="81">
                  <c:v>2.7</c:v>
                </c:pt>
                <c:pt idx="82">
                  <c:v>2.8</c:v>
                </c:pt>
                <c:pt idx="83">
                  <c:v>2.95</c:v>
                </c:pt>
                <c:pt idx="84">
                  <c:v>2.86</c:v>
                </c:pt>
                <c:pt idx="85">
                  <c:v>2.84</c:v>
                </c:pt>
                <c:pt idx="86">
                  <c:v>2.68</c:v>
                </c:pt>
                <c:pt idx="87">
                  <c:v>2.76</c:v>
                </c:pt>
                <c:pt idx="88">
                  <c:v>2.86</c:v>
                </c:pt>
                <c:pt idx="89">
                  <c:v>4.3899999999999997</c:v>
                </c:pt>
                <c:pt idx="90">
                  <c:v>4.4800000000000004</c:v>
                </c:pt>
                <c:pt idx="91">
                  <c:v>4.1900000000000004</c:v>
                </c:pt>
                <c:pt idx="92">
                  <c:v>4.53</c:v>
                </c:pt>
                <c:pt idx="93">
                  <c:v>4.5599999999999996</c:v>
                </c:pt>
                <c:pt idx="94">
                  <c:v>4.05</c:v>
                </c:pt>
                <c:pt idx="95">
                  <c:v>3.75</c:v>
                </c:pt>
                <c:pt idx="96">
                  <c:v>3.7800000000000002</c:v>
                </c:pt>
                <c:pt idx="97">
                  <c:v>3.8900000000000006</c:v>
                </c:pt>
                <c:pt idx="98">
                  <c:v>4.58</c:v>
                </c:pt>
                <c:pt idx="99">
                  <c:v>4.9400000000000004</c:v>
                </c:pt>
                <c:pt idx="100">
                  <c:v>4.66</c:v>
                </c:pt>
                <c:pt idx="101">
                  <c:v>3.37</c:v>
                </c:pt>
                <c:pt idx="102">
                  <c:v>3.2199999999999998</c:v>
                </c:pt>
                <c:pt idx="103">
                  <c:v>3.4300000000000006</c:v>
                </c:pt>
                <c:pt idx="104">
                  <c:v>2.89</c:v>
                </c:pt>
                <c:pt idx="105">
                  <c:v>2.54</c:v>
                </c:pt>
                <c:pt idx="106">
                  <c:v>3.27</c:v>
                </c:pt>
                <c:pt idx="107">
                  <c:v>4.3099999999999996</c:v>
                </c:pt>
                <c:pt idx="108">
                  <c:v>4.1900000000000004</c:v>
                </c:pt>
                <c:pt idx="109">
                  <c:v>4.01</c:v>
                </c:pt>
                <c:pt idx="110">
                  <c:v>3.3000000000000003</c:v>
                </c:pt>
                <c:pt idx="111">
                  <c:v>2.4</c:v>
                </c:pt>
                <c:pt idx="112">
                  <c:v>1.8799999999999997</c:v>
                </c:pt>
                <c:pt idx="113">
                  <c:v>2.13</c:v>
                </c:pt>
                <c:pt idx="114">
                  <c:v>2.31</c:v>
                </c:pt>
                <c:pt idx="115">
                  <c:v>2.44</c:v>
                </c:pt>
                <c:pt idx="116">
                  <c:v>3.1400000000000006</c:v>
                </c:pt>
                <c:pt idx="117">
                  <c:v>3.92</c:v>
                </c:pt>
                <c:pt idx="118">
                  <c:v>4.3099999999999996</c:v>
                </c:pt>
                <c:pt idx="119">
                  <c:v>4.5199999999999996</c:v>
                </c:pt>
                <c:pt idx="120">
                  <c:v>4.5599999999999996</c:v>
                </c:pt>
                <c:pt idx="121">
                  <c:v>5.2</c:v>
                </c:pt>
                <c:pt idx="122">
                  <c:v>6.1</c:v>
                </c:pt>
                <c:pt idx="123">
                  <c:v>6.76</c:v>
                </c:pt>
                <c:pt idx="124">
                  <c:v>8.06</c:v>
                </c:pt>
                <c:pt idx="125">
                  <c:v>8.35</c:v>
                </c:pt>
                <c:pt idx="126">
                  <c:v>8.99</c:v>
                </c:pt>
                <c:pt idx="127">
                  <c:v>9.68</c:v>
                </c:pt>
                <c:pt idx="128">
                  <c:v>10.25</c:v>
                </c:pt>
                <c:pt idx="129">
                  <c:v>10.67</c:v>
                </c:pt>
                <c:pt idx="130">
                  <c:v>10.74</c:v>
                </c:pt>
                <c:pt idx="131">
                  <c:v>10.06</c:v>
                </c:pt>
                <c:pt idx="132">
                  <c:v>10.38</c:v>
                </c:pt>
                <c:pt idx="133">
                  <c:v>10.54</c:v>
                </c:pt>
                <c:pt idx="134">
                  <c:v>11.3</c:v>
                </c:pt>
                <c:pt idx="135">
                  <c:v>12.13</c:v>
                </c:pt>
                <c:pt idx="136">
                  <c:v>11.73</c:v>
                </c:pt>
                <c:pt idx="137">
                  <c:v>11.89</c:v>
                </c:pt>
                <c:pt idx="138">
                  <c:v>10.07</c:v>
                </c:pt>
                <c:pt idx="139">
                  <c:v>8.73</c:v>
                </c:pt>
                <c:pt idx="140">
                  <c:v>7.17</c:v>
                </c:pt>
                <c:pt idx="141">
                  <c:v>6.47</c:v>
                </c:pt>
                <c:pt idx="142">
                  <c:v>5.9</c:v>
                </c:pt>
                <c:pt idx="143">
                  <c:v>5.79</c:v>
                </c:pt>
                <c:pt idx="144">
                  <c:v>5.77</c:v>
                </c:pt>
                <c:pt idx="145">
                  <c:v>5.6</c:v>
                </c:pt>
                <c:pt idx="146">
                  <c:v>4.6500000000000004</c:v>
                </c:pt>
                <c:pt idx="147">
                  <c:v>4.18</c:v>
                </c:pt>
                <c:pt idx="148">
                  <c:v>3.94</c:v>
                </c:pt>
                <c:pt idx="149">
                  <c:v>3.16</c:v>
                </c:pt>
                <c:pt idx="150">
                  <c:v>3.9900000000000007</c:v>
                </c:pt>
                <c:pt idx="151">
                  <c:v>4.6100000000000003</c:v>
                </c:pt>
                <c:pt idx="152">
                  <c:v>5.19</c:v>
                </c:pt>
                <c:pt idx="153">
                  <c:v>4.82</c:v>
                </c:pt>
                <c:pt idx="154">
                  <c:v>4.68</c:v>
                </c:pt>
                <c:pt idx="155">
                  <c:v>4.62</c:v>
                </c:pt>
                <c:pt idx="156">
                  <c:v>4.51</c:v>
                </c:pt>
                <c:pt idx="157">
                  <c:v>4.5</c:v>
                </c:pt>
                <c:pt idx="158">
                  <c:v>3.95</c:v>
                </c:pt>
              </c:numCache>
            </c:numRef>
          </c:val>
          <c:smooth val="0"/>
          <c:extLst>
            <c:ext xmlns:c16="http://schemas.microsoft.com/office/drawing/2014/chart" uri="{C3380CC4-5D6E-409C-BE32-E72D297353CC}">
              <c16:uniqueId val="{00000000-4899-41FE-967B-4256D06955B1}"/>
            </c:ext>
          </c:extLst>
        </c:ser>
        <c:ser>
          <c:idx val="1"/>
          <c:order val="1"/>
          <c:tx>
            <c:strRef>
              <c:f>Sheet1!$C$1</c:f>
              <c:strCache>
                <c:ptCount val="1"/>
                <c:pt idx="0">
                  <c:v>Núcleo</c:v>
                </c:pt>
              </c:strCache>
            </c:strRef>
          </c:tx>
          <c:spPr>
            <a:ln w="28575" cap="rnd">
              <a:solidFill>
                <a:srgbClr val="FFCE00"/>
              </a:solidFill>
              <a:round/>
            </a:ln>
            <a:effectLst/>
          </c:spPr>
          <c:marker>
            <c:symbol val="none"/>
          </c:marker>
          <c:cat>
            <c:numRef>
              <c:f>Sheet1!$A$2:$A$160</c:f>
              <c:numCache>
                <c:formatCode>m/d/yy</c:formatCode>
                <c:ptCount val="159"/>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pt idx="158">
                  <c:v>45352</c:v>
                </c:pt>
              </c:numCache>
            </c:numRef>
          </c:cat>
          <c:val>
            <c:numRef>
              <c:f>Sheet1!$C$2:$C$160</c:f>
              <c:numCache>
                <c:formatCode>General</c:formatCode>
                <c:ptCount val="159"/>
                <c:pt idx="0">
                  <c:v>6.2000444840182301</c:v>
                </c:pt>
                <c:pt idx="1">
                  <c:v>6.11549030847367</c:v>
                </c:pt>
                <c:pt idx="2">
                  <c:v>6.2211935561163667</c:v>
                </c:pt>
                <c:pt idx="3">
                  <c:v>6.3692222948964483</c:v>
                </c:pt>
                <c:pt idx="4">
                  <c:v>6.5173983259541046</c:v>
                </c:pt>
                <c:pt idx="5">
                  <c:v>6.4327094781497118</c:v>
                </c:pt>
                <c:pt idx="6">
                  <c:v>6.4433103456276175</c:v>
                </c:pt>
                <c:pt idx="7">
                  <c:v>6.7618439426718524</c:v>
                </c:pt>
                <c:pt idx="8">
                  <c:v>7.0278706643470024</c:v>
                </c:pt>
                <c:pt idx="9">
                  <c:v>7.1983820584154978</c:v>
                </c:pt>
                <c:pt idx="10">
                  <c:v>7.1983820584154756</c:v>
                </c:pt>
                <c:pt idx="11">
                  <c:v>7.2197023412433614</c:v>
                </c:pt>
                <c:pt idx="12">
                  <c:v>7.1663698191873904</c:v>
                </c:pt>
                <c:pt idx="13">
                  <c:v>7.0278018056952885</c:v>
                </c:pt>
                <c:pt idx="14">
                  <c:v>6.899880130230307</c:v>
                </c:pt>
                <c:pt idx="15">
                  <c:v>6.9211558552040087</c:v>
                </c:pt>
                <c:pt idx="16">
                  <c:v>6.7617306725173076</c:v>
                </c:pt>
                <c:pt idx="17">
                  <c:v>6.4965236706479912</c:v>
                </c:pt>
                <c:pt idx="18">
                  <c:v>6.348229326964927</c:v>
                </c:pt>
                <c:pt idx="19">
                  <c:v>6.4435519107656436</c:v>
                </c:pt>
                <c:pt idx="20">
                  <c:v>6.380035121957639</c:v>
                </c:pt>
                <c:pt idx="21">
                  <c:v>6.3377284863950889</c:v>
                </c:pt>
                <c:pt idx="22">
                  <c:v>6.232014470601821</c:v>
                </c:pt>
                <c:pt idx="23">
                  <c:v>6.2425795640350445</c:v>
                </c:pt>
                <c:pt idx="24">
                  <c:v>6.4010244530249505</c:v>
                </c:pt>
                <c:pt idx="25">
                  <c:v>6.4645664204498576</c:v>
                </c:pt>
                <c:pt idx="26">
                  <c:v>6.5281843268857553</c:v>
                </c:pt>
                <c:pt idx="27">
                  <c:v>6.7937611725351843</c:v>
                </c:pt>
                <c:pt idx="28">
                  <c:v>6.8043863601953136</c:v>
                </c:pt>
                <c:pt idx="29">
                  <c:v>6.7086930324461003</c:v>
                </c:pt>
                <c:pt idx="30">
                  <c:v>6.6023988865824945</c:v>
                </c:pt>
                <c:pt idx="31">
                  <c:v>6.6236344242093015</c:v>
                </c:pt>
                <c:pt idx="32">
                  <c:v>6.5493692062023712</c:v>
                </c:pt>
                <c:pt idx="33">
                  <c:v>6.6447960469682377</c:v>
                </c:pt>
                <c:pt idx="34">
                  <c:v>6.54933124048096</c:v>
                </c:pt>
                <c:pt idx="35">
                  <c:v>6.6447580472442702</c:v>
                </c:pt>
                <c:pt idx="36">
                  <c:v>6.6341529599285076</c:v>
                </c:pt>
                <c:pt idx="37">
                  <c:v>6.4012579569385331</c:v>
                </c:pt>
                <c:pt idx="38">
                  <c:v>6.4647621395448551</c:v>
                </c:pt>
                <c:pt idx="39">
                  <c:v>6.560132186250911</c:v>
                </c:pt>
                <c:pt idx="40">
                  <c:v>6.6767303613278761</c:v>
                </c:pt>
                <c:pt idx="41">
                  <c:v>6.7191803137199857</c:v>
                </c:pt>
                <c:pt idx="42">
                  <c:v>6.7085466767816015</c:v>
                </c:pt>
                <c:pt idx="43">
                  <c:v>6.8255866621684147</c:v>
                </c:pt>
                <c:pt idx="44">
                  <c:v>6.9532412170326019</c:v>
                </c:pt>
                <c:pt idx="45">
                  <c:v>7.0384374661351279</c:v>
                </c:pt>
                <c:pt idx="46">
                  <c:v>6.8255950770594875</c:v>
                </c:pt>
                <c:pt idx="47">
                  <c:v>6.8681338904301503</c:v>
                </c:pt>
                <c:pt idx="48">
                  <c:v>7.0381368872731498</c:v>
                </c:pt>
                <c:pt idx="49">
                  <c:v>7.2723327113925151</c:v>
                </c:pt>
                <c:pt idx="50">
                  <c:v>7.5391527609183662</c:v>
                </c:pt>
                <c:pt idx="51">
                  <c:v>7.6781336721314375</c:v>
                </c:pt>
                <c:pt idx="52">
                  <c:v>7.8815828109312092</c:v>
                </c:pt>
                <c:pt idx="53">
                  <c:v>7.9673392360591233</c:v>
                </c:pt>
                <c:pt idx="54">
                  <c:v>8.085441934109717</c:v>
                </c:pt>
                <c:pt idx="55">
                  <c:v>8.3116297049733223</c:v>
                </c:pt>
                <c:pt idx="56">
                  <c:v>8.5705419672162719</c:v>
                </c:pt>
                <c:pt idx="57">
                  <c:v>8.7001268591603953</c:v>
                </c:pt>
                <c:pt idx="58">
                  <c:v>8.9596834251359567</c:v>
                </c:pt>
                <c:pt idx="59">
                  <c:v>9.4047269617398843</c:v>
                </c:pt>
                <c:pt idx="60">
                  <c:v>9.7857763640347493</c:v>
                </c:pt>
                <c:pt idx="61">
                  <c:v>9.7748784311020529</c:v>
                </c:pt>
                <c:pt idx="62">
                  <c:v>9.6005807180031599</c:v>
                </c:pt>
                <c:pt idx="63">
                  <c:v>9.5026842088266505</c:v>
                </c:pt>
                <c:pt idx="64">
                  <c:v>9.5135561989188933</c:v>
                </c:pt>
                <c:pt idx="65">
                  <c:v>9.3396388888262969</c:v>
                </c:pt>
                <c:pt idx="66">
                  <c:v>9.1116670444393542</c:v>
                </c:pt>
                <c:pt idx="67">
                  <c:v>8.9816044632798473</c:v>
                </c:pt>
                <c:pt idx="68">
                  <c:v>8.7431801098398765</c:v>
                </c:pt>
                <c:pt idx="69">
                  <c:v>8.4838561509133825</c:v>
                </c:pt>
                <c:pt idx="70">
                  <c:v>8.192870246276506</c:v>
                </c:pt>
                <c:pt idx="71">
                  <c:v>7.7847978820721808</c:v>
                </c:pt>
                <c:pt idx="72">
                  <c:v>7.3463439964520871</c:v>
                </c:pt>
                <c:pt idx="73">
                  <c:v>6.7289215498243404</c:v>
                </c:pt>
                <c:pt idx="74">
                  <c:v>6.2521220392771193</c:v>
                </c:pt>
                <c:pt idx="75">
                  <c:v>5.966980672110811</c:v>
                </c:pt>
                <c:pt idx="76">
                  <c:v>5.5038290728684602</c:v>
                </c:pt>
                <c:pt idx="77">
                  <c:v>5.0325025258338707</c:v>
                </c:pt>
                <c:pt idx="78">
                  <c:v>4.5730701656452988</c:v>
                </c:pt>
                <c:pt idx="79">
                  <c:v>4.3129640315152651</c:v>
                </c:pt>
                <c:pt idx="80">
                  <c:v>3.9913626506125066</c:v>
                </c:pt>
                <c:pt idx="81">
                  <c:v>3.9913626506124844</c:v>
                </c:pt>
                <c:pt idx="82">
                  <c:v>3.7842085417466809</c:v>
                </c:pt>
                <c:pt idx="83">
                  <c:v>3.8565752575344003</c:v>
                </c:pt>
                <c:pt idx="84">
                  <c:v>3.7634489072984501</c:v>
                </c:pt>
                <c:pt idx="85">
                  <c:v>3.6290670746828679</c:v>
                </c:pt>
                <c:pt idx="86">
                  <c:v>3.6290670746828901</c:v>
                </c:pt>
                <c:pt idx="87">
                  <c:v>3.5567292735737333</c:v>
                </c:pt>
                <c:pt idx="88">
                  <c:v>3.4328822782296209</c:v>
                </c:pt>
                <c:pt idx="89">
                  <c:v>3.6289537900809909</c:v>
                </c:pt>
                <c:pt idx="90">
                  <c:v>3.7116254724025799</c:v>
                </c:pt>
                <c:pt idx="91">
                  <c:v>3.8773155380599222</c:v>
                </c:pt>
                <c:pt idx="92">
                  <c:v>3.8980371250413537</c:v>
                </c:pt>
                <c:pt idx="93">
                  <c:v>3.9187669808125269</c:v>
                </c:pt>
                <c:pt idx="94">
                  <c:v>3.9187669808125269</c:v>
                </c:pt>
                <c:pt idx="95">
                  <c:v>4.1054474005385755</c:v>
                </c:pt>
                <c:pt idx="96">
                  <c:v>4.1158102760512127</c:v>
                </c:pt>
                <c:pt idx="97">
                  <c:v>4.0327501960543799</c:v>
                </c:pt>
                <c:pt idx="98">
                  <c:v>4.1157688495774503</c:v>
                </c:pt>
                <c:pt idx="99">
                  <c:v>4.2299991964102057</c:v>
                </c:pt>
                <c:pt idx="100">
                  <c:v>4.3132084563215489</c:v>
                </c:pt>
                <c:pt idx="101">
                  <c:v>4.2923916116884842</c:v>
                </c:pt>
                <c:pt idx="102">
                  <c:v>4.0431367422719466</c:v>
                </c:pt>
                <c:pt idx="103">
                  <c:v>3.9083658397560894</c:v>
                </c:pt>
                <c:pt idx="104">
                  <c:v>3.7219087980737253</c:v>
                </c:pt>
                <c:pt idx="105">
                  <c:v>3.6184764997110541</c:v>
                </c:pt>
                <c:pt idx="106">
                  <c:v>3.5564666394479527</c:v>
                </c:pt>
                <c:pt idx="107">
                  <c:v>3.6080694233026067</c:v>
                </c:pt>
                <c:pt idx="108">
                  <c:v>3.618391008222166</c:v>
                </c:pt>
                <c:pt idx="109">
                  <c:v>3.3914969500773662</c:v>
                </c:pt>
                <c:pt idx="110">
                  <c:v>3.4430895134257122</c:v>
                </c:pt>
                <c:pt idx="111">
                  <c:v>3.2059529581771384</c:v>
                </c:pt>
                <c:pt idx="112">
                  <c:v>2.8460637130305555</c:v>
                </c:pt>
                <c:pt idx="113">
                  <c:v>2.6922407041866991</c:v>
                </c:pt>
                <c:pt idx="114">
                  <c:v>2.6000021646320093</c:v>
                </c:pt>
                <c:pt idx="115">
                  <c:v>2.5487943376383271</c:v>
                </c:pt>
                <c:pt idx="116">
                  <c:v>2.5078689482987304</c:v>
                </c:pt>
                <c:pt idx="117">
                  <c:v>2.7228559899360238</c:v>
                </c:pt>
                <c:pt idx="118">
                  <c:v>2.8869172492531403</c:v>
                </c:pt>
                <c:pt idx="119">
                  <c:v>3.0820122021209873</c:v>
                </c:pt>
                <c:pt idx="120">
                  <c:v>3.0922803575351043</c:v>
                </c:pt>
                <c:pt idx="121">
                  <c:v>3.0820111792945193</c:v>
                </c:pt>
                <c:pt idx="122">
                  <c:v>3.1848361281018089</c:v>
                </c:pt>
                <c:pt idx="123">
                  <c:v>3.3392274041039061</c:v>
                </c:pt>
                <c:pt idx="124">
                  <c:v>3.8244365637436051</c:v>
                </c:pt>
                <c:pt idx="125">
                  <c:v>4.4057371483836372</c:v>
                </c:pt>
                <c:pt idx="126">
                  <c:v>4.8644801516320113</c:v>
                </c:pt>
                <c:pt idx="127">
                  <c:v>5.4615509106612947</c:v>
                </c:pt>
                <c:pt idx="128">
                  <c:v>5.9881740551267937</c:v>
                </c:pt>
                <c:pt idx="129">
                  <c:v>6.6757907148317086</c:v>
                </c:pt>
                <c:pt idx="130">
                  <c:v>7.0797851385075328</c:v>
                </c:pt>
                <c:pt idx="131">
                  <c:v>7.6667283498507599</c:v>
                </c:pt>
                <c:pt idx="132">
                  <c:v>8.3852930275517323</c:v>
                </c:pt>
                <c:pt idx="133">
                  <c:v>8.9682418147517105</c:v>
                </c:pt>
                <c:pt idx="134">
                  <c:v>9.684709633019617</c:v>
                </c:pt>
                <c:pt idx="135">
                  <c:v>10.406103836884029</c:v>
                </c:pt>
                <c:pt idx="136">
                  <c:v>11.043908022395899</c:v>
                </c:pt>
                <c:pt idx="137">
                  <c:v>11.485566202856878</c:v>
                </c:pt>
                <c:pt idx="138">
                  <c:v>11.529903274323505</c:v>
                </c:pt>
                <c:pt idx="139">
                  <c:v>11.596435330363075</c:v>
                </c:pt>
                <c:pt idx="140">
                  <c:v>11.274991486046382</c:v>
                </c:pt>
                <c:pt idx="141">
                  <c:v>11.087008294626056</c:v>
                </c:pt>
                <c:pt idx="142">
                  <c:v>10.580264702643438</c:v>
                </c:pt>
                <c:pt idx="143">
                  <c:v>10.327748212555932</c:v>
                </c:pt>
                <c:pt idx="144">
                  <c:v>9.8903302396644577</c:v>
                </c:pt>
                <c:pt idx="145">
                  <c:v>9.2596515187164599</c:v>
                </c:pt>
                <c:pt idx="146">
                  <c:v>8.6318469032928391</c:v>
                </c:pt>
                <c:pt idx="147">
                  <c:v>8.051272899652929</c:v>
                </c:pt>
                <c:pt idx="148">
                  <c:v>7.4950243905170577</c:v>
                </c:pt>
                <c:pt idx="149">
                  <c:v>6.568893758513128</c:v>
                </c:pt>
                <c:pt idx="150">
                  <c:v>5.7773054618023956</c:v>
                </c:pt>
                <c:pt idx="151">
                  <c:v>5.4724414329421434</c:v>
                </c:pt>
                <c:pt idx="152">
                  <c:v>5.1161156172903288</c:v>
                </c:pt>
                <c:pt idx="153">
                  <c:v>5.03234941299322</c:v>
                </c:pt>
                <c:pt idx="154">
                  <c:v>4.9382531413710185</c:v>
                </c:pt>
                <c:pt idx="155">
                  <c:v>5.0323400389872486</c:v>
                </c:pt>
                <c:pt idx="156">
                  <c:v>5.0532440772077969</c:v>
                </c:pt>
                <c:pt idx="157">
                  <c:v>4.9800653820000003</c:v>
                </c:pt>
                <c:pt idx="158">
                  <c:v>4.7293168181501199</c:v>
                </c:pt>
              </c:numCache>
            </c:numRef>
          </c:val>
          <c:smooth val="0"/>
          <c:extLst>
            <c:ext xmlns:c16="http://schemas.microsoft.com/office/drawing/2014/chart" uri="{C3380CC4-5D6E-409C-BE32-E72D297353CC}">
              <c16:uniqueId val="{00000001-4899-41FE-967B-4256D06955B1}"/>
            </c:ext>
          </c:extLst>
        </c:ser>
        <c:ser>
          <c:idx val="2"/>
          <c:order val="2"/>
          <c:tx>
            <c:strRef>
              <c:f>Sheet1!$D$1</c:f>
              <c:strCache>
                <c:ptCount val="1"/>
                <c:pt idx="0">
                  <c:v>Meta</c:v>
                </c:pt>
              </c:strCache>
            </c:strRef>
          </c:tx>
          <c:spPr>
            <a:ln w="28575" cap="rnd">
              <a:solidFill>
                <a:srgbClr val="D1CECE"/>
              </a:solidFill>
              <a:round/>
            </a:ln>
            <a:effectLst/>
          </c:spPr>
          <c:marker>
            <c:symbol val="none"/>
          </c:marker>
          <c:cat>
            <c:numRef>
              <c:f>Sheet1!$A$2:$A$160</c:f>
              <c:numCache>
                <c:formatCode>m/d/yy</c:formatCode>
                <c:ptCount val="159"/>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pt idx="158">
                  <c:v>45352</c:v>
                </c:pt>
              </c:numCache>
            </c:numRef>
          </c:cat>
          <c:val>
            <c:numRef>
              <c:f>Sheet1!$D$2:$D$160</c:f>
              <c:numCache>
                <c:formatCode>General</c:formatCode>
                <c:ptCount val="159"/>
                <c:pt idx="0">
                  <c:v>4.5</c:v>
                </c:pt>
                <c:pt idx="1">
                  <c:v>4.5</c:v>
                </c:pt>
                <c:pt idx="2">
                  <c:v>4.5</c:v>
                </c:pt>
                <c:pt idx="3">
                  <c:v>4.5</c:v>
                </c:pt>
                <c:pt idx="4">
                  <c:v>4.5</c:v>
                </c:pt>
                <c:pt idx="5">
                  <c:v>4.5</c:v>
                </c:pt>
                <c:pt idx="6">
                  <c:v>4.5</c:v>
                </c:pt>
                <c:pt idx="7">
                  <c:v>4.5</c:v>
                </c:pt>
                <c:pt idx="8">
                  <c:v>4.5</c:v>
                </c:pt>
                <c:pt idx="9">
                  <c:v>4.5</c:v>
                </c:pt>
                <c:pt idx="10">
                  <c:v>4.5</c:v>
                </c:pt>
                <c:pt idx="11">
                  <c:v>4.5</c:v>
                </c:pt>
                <c:pt idx="12">
                  <c:v>4.5</c:v>
                </c:pt>
                <c:pt idx="13">
                  <c:v>4.5</c:v>
                </c:pt>
                <c:pt idx="14">
                  <c:v>4.5</c:v>
                </c:pt>
                <c:pt idx="15">
                  <c:v>4.5</c:v>
                </c:pt>
                <c:pt idx="16">
                  <c:v>4.5</c:v>
                </c:pt>
                <c:pt idx="17">
                  <c:v>4.5</c:v>
                </c:pt>
                <c:pt idx="18">
                  <c:v>4.5</c:v>
                </c:pt>
                <c:pt idx="19">
                  <c:v>4.5</c:v>
                </c:pt>
                <c:pt idx="20">
                  <c:v>4.5</c:v>
                </c:pt>
                <c:pt idx="21">
                  <c:v>4.5</c:v>
                </c:pt>
                <c:pt idx="22">
                  <c:v>4.5</c:v>
                </c:pt>
                <c:pt idx="23">
                  <c:v>4.5</c:v>
                </c:pt>
                <c:pt idx="24">
                  <c:v>4.5</c:v>
                </c:pt>
                <c:pt idx="25">
                  <c:v>4.5</c:v>
                </c:pt>
                <c:pt idx="26">
                  <c:v>4.5</c:v>
                </c:pt>
                <c:pt idx="27">
                  <c:v>4.5</c:v>
                </c:pt>
                <c:pt idx="28">
                  <c:v>4.5</c:v>
                </c:pt>
                <c:pt idx="29">
                  <c:v>4.5</c:v>
                </c:pt>
                <c:pt idx="30">
                  <c:v>4.5</c:v>
                </c:pt>
                <c:pt idx="31">
                  <c:v>4.5</c:v>
                </c:pt>
                <c:pt idx="32">
                  <c:v>4.5</c:v>
                </c:pt>
                <c:pt idx="33">
                  <c:v>4.5</c:v>
                </c:pt>
                <c:pt idx="34">
                  <c:v>4.5</c:v>
                </c:pt>
                <c:pt idx="35">
                  <c:v>4.5</c:v>
                </c:pt>
                <c:pt idx="36">
                  <c:v>4.5</c:v>
                </c:pt>
                <c:pt idx="37">
                  <c:v>4.5</c:v>
                </c:pt>
                <c:pt idx="38">
                  <c:v>4.5</c:v>
                </c:pt>
                <c:pt idx="39">
                  <c:v>4.5</c:v>
                </c:pt>
                <c:pt idx="40">
                  <c:v>4.5</c:v>
                </c:pt>
                <c:pt idx="41">
                  <c:v>4.5</c:v>
                </c:pt>
                <c:pt idx="42">
                  <c:v>4.5</c:v>
                </c:pt>
                <c:pt idx="43">
                  <c:v>4.5</c:v>
                </c:pt>
                <c:pt idx="44">
                  <c:v>4.5</c:v>
                </c:pt>
                <c:pt idx="45">
                  <c:v>4.5</c:v>
                </c:pt>
                <c:pt idx="46">
                  <c:v>4.5</c:v>
                </c:pt>
                <c:pt idx="47">
                  <c:v>4.5</c:v>
                </c:pt>
                <c:pt idx="48">
                  <c:v>4.5</c:v>
                </c:pt>
                <c:pt idx="49">
                  <c:v>4.5</c:v>
                </c:pt>
                <c:pt idx="50">
                  <c:v>4.5</c:v>
                </c:pt>
                <c:pt idx="51">
                  <c:v>4.5</c:v>
                </c:pt>
                <c:pt idx="52">
                  <c:v>4.5</c:v>
                </c:pt>
                <c:pt idx="53">
                  <c:v>4.5</c:v>
                </c:pt>
                <c:pt idx="54">
                  <c:v>4.5</c:v>
                </c:pt>
                <c:pt idx="55">
                  <c:v>4.5</c:v>
                </c:pt>
                <c:pt idx="56">
                  <c:v>4.5</c:v>
                </c:pt>
                <c:pt idx="57">
                  <c:v>4.5</c:v>
                </c:pt>
                <c:pt idx="58">
                  <c:v>4.5</c:v>
                </c:pt>
                <c:pt idx="59">
                  <c:v>4.5</c:v>
                </c:pt>
                <c:pt idx="60">
                  <c:v>4.5</c:v>
                </c:pt>
                <c:pt idx="61">
                  <c:v>4.5</c:v>
                </c:pt>
                <c:pt idx="62">
                  <c:v>4.5</c:v>
                </c:pt>
                <c:pt idx="63">
                  <c:v>4.5</c:v>
                </c:pt>
                <c:pt idx="64">
                  <c:v>4.5</c:v>
                </c:pt>
                <c:pt idx="65">
                  <c:v>4.5</c:v>
                </c:pt>
                <c:pt idx="66">
                  <c:v>4.5</c:v>
                </c:pt>
                <c:pt idx="67">
                  <c:v>4.5</c:v>
                </c:pt>
                <c:pt idx="68">
                  <c:v>4.5</c:v>
                </c:pt>
                <c:pt idx="69">
                  <c:v>4.5</c:v>
                </c:pt>
                <c:pt idx="70">
                  <c:v>4.5</c:v>
                </c:pt>
                <c:pt idx="71">
                  <c:v>4.5</c:v>
                </c:pt>
                <c:pt idx="72">
                  <c:v>4.5</c:v>
                </c:pt>
                <c:pt idx="73">
                  <c:v>4.5</c:v>
                </c:pt>
                <c:pt idx="74">
                  <c:v>4.5</c:v>
                </c:pt>
                <c:pt idx="75">
                  <c:v>4.5</c:v>
                </c:pt>
                <c:pt idx="76">
                  <c:v>4.5</c:v>
                </c:pt>
                <c:pt idx="77">
                  <c:v>4.5</c:v>
                </c:pt>
                <c:pt idx="78">
                  <c:v>4.5</c:v>
                </c:pt>
                <c:pt idx="79">
                  <c:v>4.5</c:v>
                </c:pt>
                <c:pt idx="80">
                  <c:v>4.5</c:v>
                </c:pt>
                <c:pt idx="81">
                  <c:v>4.5</c:v>
                </c:pt>
                <c:pt idx="82">
                  <c:v>4.5</c:v>
                </c:pt>
                <c:pt idx="83">
                  <c:v>4.5</c:v>
                </c:pt>
                <c:pt idx="84">
                  <c:v>4.5</c:v>
                </c:pt>
                <c:pt idx="85">
                  <c:v>4.5</c:v>
                </c:pt>
                <c:pt idx="86">
                  <c:v>4.5</c:v>
                </c:pt>
                <c:pt idx="87">
                  <c:v>4.5</c:v>
                </c:pt>
                <c:pt idx="88">
                  <c:v>4.5</c:v>
                </c:pt>
                <c:pt idx="89">
                  <c:v>4.5</c:v>
                </c:pt>
                <c:pt idx="90">
                  <c:v>4.5</c:v>
                </c:pt>
                <c:pt idx="91">
                  <c:v>4.5</c:v>
                </c:pt>
                <c:pt idx="92">
                  <c:v>4.5</c:v>
                </c:pt>
                <c:pt idx="93">
                  <c:v>4.5</c:v>
                </c:pt>
                <c:pt idx="94">
                  <c:v>4.5</c:v>
                </c:pt>
                <c:pt idx="95">
                  <c:v>4.5</c:v>
                </c:pt>
                <c:pt idx="96">
                  <c:v>4.25</c:v>
                </c:pt>
                <c:pt idx="97">
                  <c:v>4.25</c:v>
                </c:pt>
                <c:pt idx="98">
                  <c:v>4.25</c:v>
                </c:pt>
                <c:pt idx="99">
                  <c:v>4.25</c:v>
                </c:pt>
                <c:pt idx="100">
                  <c:v>4.25</c:v>
                </c:pt>
                <c:pt idx="101">
                  <c:v>4.25</c:v>
                </c:pt>
                <c:pt idx="102">
                  <c:v>4.25</c:v>
                </c:pt>
                <c:pt idx="103">
                  <c:v>4.25</c:v>
                </c:pt>
                <c:pt idx="104">
                  <c:v>4.25</c:v>
                </c:pt>
                <c:pt idx="105">
                  <c:v>4.25</c:v>
                </c:pt>
                <c:pt idx="106">
                  <c:v>4.25</c:v>
                </c:pt>
                <c:pt idx="107">
                  <c:v>4.25</c:v>
                </c:pt>
                <c:pt idx="108">
                  <c:v>4</c:v>
                </c:pt>
                <c:pt idx="109">
                  <c:v>4</c:v>
                </c:pt>
                <c:pt idx="110">
                  <c:v>4</c:v>
                </c:pt>
                <c:pt idx="111">
                  <c:v>4</c:v>
                </c:pt>
                <c:pt idx="112">
                  <c:v>4</c:v>
                </c:pt>
                <c:pt idx="113">
                  <c:v>4</c:v>
                </c:pt>
                <c:pt idx="114">
                  <c:v>4</c:v>
                </c:pt>
                <c:pt idx="115">
                  <c:v>4</c:v>
                </c:pt>
                <c:pt idx="116">
                  <c:v>4</c:v>
                </c:pt>
                <c:pt idx="117">
                  <c:v>4</c:v>
                </c:pt>
                <c:pt idx="118">
                  <c:v>4</c:v>
                </c:pt>
                <c:pt idx="119">
                  <c:v>4</c:v>
                </c:pt>
                <c:pt idx="120">
                  <c:v>3.75</c:v>
                </c:pt>
                <c:pt idx="121">
                  <c:v>3.75</c:v>
                </c:pt>
                <c:pt idx="122">
                  <c:v>3.75</c:v>
                </c:pt>
                <c:pt idx="123">
                  <c:v>3.75</c:v>
                </c:pt>
                <c:pt idx="124">
                  <c:v>3.75</c:v>
                </c:pt>
                <c:pt idx="125">
                  <c:v>3.75</c:v>
                </c:pt>
                <c:pt idx="126">
                  <c:v>3.75</c:v>
                </c:pt>
                <c:pt idx="127">
                  <c:v>3.75</c:v>
                </c:pt>
                <c:pt idx="128">
                  <c:v>3.75</c:v>
                </c:pt>
                <c:pt idx="129">
                  <c:v>3.75</c:v>
                </c:pt>
                <c:pt idx="130">
                  <c:v>3.75</c:v>
                </c:pt>
                <c:pt idx="131">
                  <c:v>3.75</c:v>
                </c:pt>
                <c:pt idx="132">
                  <c:v>3.5000000000000004</c:v>
                </c:pt>
                <c:pt idx="133">
                  <c:v>3.5000000000000004</c:v>
                </c:pt>
                <c:pt idx="134">
                  <c:v>3.5000000000000004</c:v>
                </c:pt>
                <c:pt idx="135">
                  <c:v>3.5000000000000004</c:v>
                </c:pt>
                <c:pt idx="136">
                  <c:v>3.5000000000000004</c:v>
                </c:pt>
                <c:pt idx="137">
                  <c:v>3.5000000000000004</c:v>
                </c:pt>
                <c:pt idx="138">
                  <c:v>3.5000000000000004</c:v>
                </c:pt>
                <c:pt idx="139">
                  <c:v>3.5000000000000004</c:v>
                </c:pt>
                <c:pt idx="140">
                  <c:v>3.5000000000000004</c:v>
                </c:pt>
                <c:pt idx="141">
                  <c:v>3.5000000000000004</c:v>
                </c:pt>
                <c:pt idx="142">
                  <c:v>3.5000000000000004</c:v>
                </c:pt>
                <c:pt idx="143">
                  <c:v>3.5000000000000004</c:v>
                </c:pt>
                <c:pt idx="144">
                  <c:v>3.25</c:v>
                </c:pt>
                <c:pt idx="145">
                  <c:v>3.25</c:v>
                </c:pt>
                <c:pt idx="146">
                  <c:v>3.25</c:v>
                </c:pt>
                <c:pt idx="147">
                  <c:v>3.25</c:v>
                </c:pt>
                <c:pt idx="148">
                  <c:v>3.25</c:v>
                </c:pt>
                <c:pt idx="149">
                  <c:v>3.25</c:v>
                </c:pt>
                <c:pt idx="150">
                  <c:v>3.25</c:v>
                </c:pt>
                <c:pt idx="151">
                  <c:v>3.25</c:v>
                </c:pt>
                <c:pt idx="152">
                  <c:v>3.25</c:v>
                </c:pt>
                <c:pt idx="153">
                  <c:v>3.25</c:v>
                </c:pt>
                <c:pt idx="154">
                  <c:v>3.25</c:v>
                </c:pt>
                <c:pt idx="155">
                  <c:v>3.25</c:v>
                </c:pt>
                <c:pt idx="156">
                  <c:v>3</c:v>
                </c:pt>
                <c:pt idx="157">
                  <c:v>3</c:v>
                </c:pt>
                <c:pt idx="158">
                  <c:v>3</c:v>
                </c:pt>
              </c:numCache>
            </c:numRef>
          </c:val>
          <c:smooth val="0"/>
          <c:extLst>
            <c:ext xmlns:c16="http://schemas.microsoft.com/office/drawing/2014/chart" uri="{C3380CC4-5D6E-409C-BE32-E72D297353CC}">
              <c16:uniqueId val="{00000002-4899-41FE-967B-4256D06955B1}"/>
            </c:ext>
          </c:extLst>
        </c:ser>
        <c:ser>
          <c:idx val="3"/>
          <c:order val="3"/>
          <c:tx>
            <c:strRef>
              <c:f>Sheet1!$E$1</c:f>
              <c:strCache>
                <c:ptCount val="1"/>
                <c:pt idx="0">
                  <c:v>Banda Superior</c:v>
                </c:pt>
              </c:strCache>
            </c:strRef>
          </c:tx>
          <c:spPr>
            <a:ln w="19050" cap="rnd">
              <a:solidFill>
                <a:srgbClr val="D1CECE"/>
              </a:solidFill>
              <a:prstDash val="dash"/>
              <a:round/>
            </a:ln>
            <a:effectLst/>
          </c:spPr>
          <c:marker>
            <c:symbol val="none"/>
          </c:marker>
          <c:cat>
            <c:numRef>
              <c:f>Sheet1!$A$2:$A$160</c:f>
              <c:numCache>
                <c:formatCode>m/d/yy</c:formatCode>
                <c:ptCount val="159"/>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pt idx="158">
                  <c:v>45352</c:v>
                </c:pt>
              </c:numCache>
            </c:numRef>
          </c:cat>
          <c:val>
            <c:numRef>
              <c:f>Sheet1!$E$2:$E$160</c:f>
              <c:numCache>
                <c:formatCode>General</c:formatCode>
                <c:ptCount val="159"/>
                <c:pt idx="0">
                  <c:v>6.5</c:v>
                </c:pt>
                <c:pt idx="1">
                  <c:v>6.5</c:v>
                </c:pt>
                <c:pt idx="2">
                  <c:v>6.5</c:v>
                </c:pt>
                <c:pt idx="3">
                  <c:v>6.5</c:v>
                </c:pt>
                <c:pt idx="4">
                  <c:v>6.5</c:v>
                </c:pt>
                <c:pt idx="5">
                  <c:v>6.5</c:v>
                </c:pt>
                <c:pt idx="6">
                  <c:v>6.5</c:v>
                </c:pt>
                <c:pt idx="7">
                  <c:v>6.5</c:v>
                </c:pt>
                <c:pt idx="8">
                  <c:v>6.5</c:v>
                </c:pt>
                <c:pt idx="9">
                  <c:v>6.5</c:v>
                </c:pt>
                <c:pt idx="10">
                  <c:v>6.5</c:v>
                </c:pt>
                <c:pt idx="11">
                  <c:v>6.5</c:v>
                </c:pt>
                <c:pt idx="12">
                  <c:v>6.5</c:v>
                </c:pt>
                <c:pt idx="13">
                  <c:v>6.5</c:v>
                </c:pt>
                <c:pt idx="14">
                  <c:v>6.5</c:v>
                </c:pt>
                <c:pt idx="15">
                  <c:v>6.5</c:v>
                </c:pt>
                <c:pt idx="16">
                  <c:v>6.5</c:v>
                </c:pt>
                <c:pt idx="17">
                  <c:v>6.5</c:v>
                </c:pt>
                <c:pt idx="18">
                  <c:v>6.5</c:v>
                </c:pt>
                <c:pt idx="19">
                  <c:v>6.5</c:v>
                </c:pt>
                <c:pt idx="20">
                  <c:v>6.5</c:v>
                </c:pt>
                <c:pt idx="21">
                  <c:v>6.5</c:v>
                </c:pt>
                <c:pt idx="22">
                  <c:v>6.5</c:v>
                </c:pt>
                <c:pt idx="23">
                  <c:v>6.5</c:v>
                </c:pt>
                <c:pt idx="24">
                  <c:v>6.5</c:v>
                </c:pt>
                <c:pt idx="25">
                  <c:v>6.5</c:v>
                </c:pt>
                <c:pt idx="26">
                  <c:v>6.5</c:v>
                </c:pt>
                <c:pt idx="27">
                  <c:v>6.5</c:v>
                </c:pt>
                <c:pt idx="28">
                  <c:v>6.5</c:v>
                </c:pt>
                <c:pt idx="29">
                  <c:v>6.5</c:v>
                </c:pt>
                <c:pt idx="30">
                  <c:v>6.5</c:v>
                </c:pt>
                <c:pt idx="31">
                  <c:v>6.5</c:v>
                </c:pt>
                <c:pt idx="32">
                  <c:v>6.5</c:v>
                </c:pt>
                <c:pt idx="33">
                  <c:v>6.5</c:v>
                </c:pt>
                <c:pt idx="34">
                  <c:v>6.5</c:v>
                </c:pt>
                <c:pt idx="35">
                  <c:v>6.5</c:v>
                </c:pt>
                <c:pt idx="36">
                  <c:v>6.5</c:v>
                </c:pt>
                <c:pt idx="37">
                  <c:v>6.5</c:v>
                </c:pt>
                <c:pt idx="38">
                  <c:v>6.5</c:v>
                </c:pt>
                <c:pt idx="39">
                  <c:v>6.5</c:v>
                </c:pt>
                <c:pt idx="40">
                  <c:v>6.5</c:v>
                </c:pt>
                <c:pt idx="41">
                  <c:v>6.5</c:v>
                </c:pt>
                <c:pt idx="42">
                  <c:v>6.5</c:v>
                </c:pt>
                <c:pt idx="43">
                  <c:v>6.5</c:v>
                </c:pt>
                <c:pt idx="44">
                  <c:v>6.5</c:v>
                </c:pt>
                <c:pt idx="45">
                  <c:v>6.5</c:v>
                </c:pt>
                <c:pt idx="46">
                  <c:v>6.5</c:v>
                </c:pt>
                <c:pt idx="47">
                  <c:v>6.5</c:v>
                </c:pt>
                <c:pt idx="48">
                  <c:v>6.5</c:v>
                </c:pt>
                <c:pt idx="49">
                  <c:v>6.5</c:v>
                </c:pt>
                <c:pt idx="50">
                  <c:v>6.5</c:v>
                </c:pt>
                <c:pt idx="51">
                  <c:v>6.5</c:v>
                </c:pt>
                <c:pt idx="52">
                  <c:v>6.5</c:v>
                </c:pt>
                <c:pt idx="53">
                  <c:v>6.5</c:v>
                </c:pt>
                <c:pt idx="54">
                  <c:v>6.5</c:v>
                </c:pt>
                <c:pt idx="55">
                  <c:v>6.5</c:v>
                </c:pt>
                <c:pt idx="56">
                  <c:v>6.5</c:v>
                </c:pt>
                <c:pt idx="57">
                  <c:v>6.5</c:v>
                </c:pt>
                <c:pt idx="58">
                  <c:v>6.5</c:v>
                </c:pt>
                <c:pt idx="59">
                  <c:v>6.5</c:v>
                </c:pt>
                <c:pt idx="60">
                  <c:v>6.5</c:v>
                </c:pt>
                <c:pt idx="61">
                  <c:v>6.5</c:v>
                </c:pt>
                <c:pt idx="62">
                  <c:v>6.5</c:v>
                </c:pt>
                <c:pt idx="63">
                  <c:v>6.5</c:v>
                </c:pt>
                <c:pt idx="64">
                  <c:v>6.5</c:v>
                </c:pt>
                <c:pt idx="65">
                  <c:v>6.5</c:v>
                </c:pt>
                <c:pt idx="66">
                  <c:v>6.5</c:v>
                </c:pt>
                <c:pt idx="67">
                  <c:v>6.5</c:v>
                </c:pt>
                <c:pt idx="68">
                  <c:v>6.5</c:v>
                </c:pt>
                <c:pt idx="69">
                  <c:v>6.5</c:v>
                </c:pt>
                <c:pt idx="70">
                  <c:v>6.5</c:v>
                </c:pt>
                <c:pt idx="71">
                  <c:v>6.5</c:v>
                </c:pt>
                <c:pt idx="72">
                  <c:v>6</c:v>
                </c:pt>
                <c:pt idx="73">
                  <c:v>6</c:v>
                </c:pt>
                <c:pt idx="74">
                  <c:v>6</c:v>
                </c:pt>
                <c:pt idx="75">
                  <c:v>6</c:v>
                </c:pt>
                <c:pt idx="76">
                  <c:v>6</c:v>
                </c:pt>
                <c:pt idx="77">
                  <c:v>6</c:v>
                </c:pt>
                <c:pt idx="78">
                  <c:v>6</c:v>
                </c:pt>
                <c:pt idx="79">
                  <c:v>6</c:v>
                </c:pt>
                <c:pt idx="80">
                  <c:v>6</c:v>
                </c:pt>
                <c:pt idx="81">
                  <c:v>6</c:v>
                </c:pt>
                <c:pt idx="82">
                  <c:v>6</c:v>
                </c:pt>
                <c:pt idx="83">
                  <c:v>6</c:v>
                </c:pt>
                <c:pt idx="84">
                  <c:v>6</c:v>
                </c:pt>
                <c:pt idx="85">
                  <c:v>6</c:v>
                </c:pt>
                <c:pt idx="86">
                  <c:v>6</c:v>
                </c:pt>
                <c:pt idx="87">
                  <c:v>6</c:v>
                </c:pt>
                <c:pt idx="88">
                  <c:v>6</c:v>
                </c:pt>
                <c:pt idx="89">
                  <c:v>6</c:v>
                </c:pt>
                <c:pt idx="90">
                  <c:v>6</c:v>
                </c:pt>
                <c:pt idx="91">
                  <c:v>6</c:v>
                </c:pt>
                <c:pt idx="92">
                  <c:v>6</c:v>
                </c:pt>
                <c:pt idx="93">
                  <c:v>6</c:v>
                </c:pt>
                <c:pt idx="94">
                  <c:v>6</c:v>
                </c:pt>
                <c:pt idx="95">
                  <c:v>6</c:v>
                </c:pt>
                <c:pt idx="96">
                  <c:v>5.75</c:v>
                </c:pt>
                <c:pt idx="97">
                  <c:v>5.75</c:v>
                </c:pt>
                <c:pt idx="98">
                  <c:v>5.75</c:v>
                </c:pt>
                <c:pt idx="99">
                  <c:v>5.75</c:v>
                </c:pt>
                <c:pt idx="100">
                  <c:v>5.75</c:v>
                </c:pt>
                <c:pt idx="101">
                  <c:v>5.75</c:v>
                </c:pt>
                <c:pt idx="102">
                  <c:v>5.75</c:v>
                </c:pt>
                <c:pt idx="103">
                  <c:v>5.75</c:v>
                </c:pt>
                <c:pt idx="104">
                  <c:v>5.75</c:v>
                </c:pt>
                <c:pt idx="105">
                  <c:v>5.75</c:v>
                </c:pt>
                <c:pt idx="106">
                  <c:v>5.75</c:v>
                </c:pt>
                <c:pt idx="107">
                  <c:v>5.75</c:v>
                </c:pt>
                <c:pt idx="108">
                  <c:v>5.5</c:v>
                </c:pt>
                <c:pt idx="109">
                  <c:v>5.5</c:v>
                </c:pt>
                <c:pt idx="110">
                  <c:v>5.5</c:v>
                </c:pt>
                <c:pt idx="111">
                  <c:v>5.5</c:v>
                </c:pt>
                <c:pt idx="112">
                  <c:v>5.5</c:v>
                </c:pt>
                <c:pt idx="113">
                  <c:v>5.5</c:v>
                </c:pt>
                <c:pt idx="114">
                  <c:v>5.5</c:v>
                </c:pt>
                <c:pt idx="115">
                  <c:v>5.5</c:v>
                </c:pt>
                <c:pt idx="116">
                  <c:v>5.5</c:v>
                </c:pt>
                <c:pt idx="117">
                  <c:v>5.5</c:v>
                </c:pt>
                <c:pt idx="118">
                  <c:v>5.5</c:v>
                </c:pt>
                <c:pt idx="119">
                  <c:v>5.5</c:v>
                </c:pt>
                <c:pt idx="120">
                  <c:v>5.25</c:v>
                </c:pt>
                <c:pt idx="121">
                  <c:v>5.25</c:v>
                </c:pt>
                <c:pt idx="122">
                  <c:v>5.25</c:v>
                </c:pt>
                <c:pt idx="123">
                  <c:v>5.25</c:v>
                </c:pt>
                <c:pt idx="124">
                  <c:v>5.25</c:v>
                </c:pt>
                <c:pt idx="125">
                  <c:v>5.25</c:v>
                </c:pt>
                <c:pt idx="126">
                  <c:v>5.25</c:v>
                </c:pt>
                <c:pt idx="127">
                  <c:v>5.25</c:v>
                </c:pt>
                <c:pt idx="128">
                  <c:v>5.25</c:v>
                </c:pt>
                <c:pt idx="129">
                  <c:v>5.25</c:v>
                </c:pt>
                <c:pt idx="130">
                  <c:v>5.25</c:v>
                </c:pt>
                <c:pt idx="131">
                  <c:v>5.25</c:v>
                </c:pt>
                <c:pt idx="132">
                  <c:v>5</c:v>
                </c:pt>
                <c:pt idx="133">
                  <c:v>5</c:v>
                </c:pt>
                <c:pt idx="134">
                  <c:v>5</c:v>
                </c:pt>
                <c:pt idx="135">
                  <c:v>5</c:v>
                </c:pt>
                <c:pt idx="136">
                  <c:v>5</c:v>
                </c:pt>
                <c:pt idx="137">
                  <c:v>5</c:v>
                </c:pt>
                <c:pt idx="138">
                  <c:v>5</c:v>
                </c:pt>
                <c:pt idx="139">
                  <c:v>5</c:v>
                </c:pt>
                <c:pt idx="140">
                  <c:v>5</c:v>
                </c:pt>
                <c:pt idx="141">
                  <c:v>5</c:v>
                </c:pt>
                <c:pt idx="142">
                  <c:v>5</c:v>
                </c:pt>
                <c:pt idx="143">
                  <c:v>5</c:v>
                </c:pt>
                <c:pt idx="144">
                  <c:v>4.75</c:v>
                </c:pt>
                <c:pt idx="145">
                  <c:v>4.75</c:v>
                </c:pt>
                <c:pt idx="146">
                  <c:v>4.75</c:v>
                </c:pt>
                <c:pt idx="147">
                  <c:v>4.75</c:v>
                </c:pt>
                <c:pt idx="148">
                  <c:v>4.75</c:v>
                </c:pt>
                <c:pt idx="149">
                  <c:v>4.75</c:v>
                </c:pt>
                <c:pt idx="150">
                  <c:v>4.75</c:v>
                </c:pt>
                <c:pt idx="151">
                  <c:v>4.75</c:v>
                </c:pt>
                <c:pt idx="152">
                  <c:v>4.75</c:v>
                </c:pt>
                <c:pt idx="153">
                  <c:v>4.75</c:v>
                </c:pt>
                <c:pt idx="154">
                  <c:v>4.75</c:v>
                </c:pt>
                <c:pt idx="155">
                  <c:v>4.75</c:v>
                </c:pt>
                <c:pt idx="156">
                  <c:v>4.5</c:v>
                </c:pt>
                <c:pt idx="157">
                  <c:v>4.5</c:v>
                </c:pt>
                <c:pt idx="158">
                  <c:v>4.5</c:v>
                </c:pt>
              </c:numCache>
            </c:numRef>
          </c:val>
          <c:smooth val="0"/>
          <c:extLst>
            <c:ext xmlns:c16="http://schemas.microsoft.com/office/drawing/2014/chart" uri="{C3380CC4-5D6E-409C-BE32-E72D297353CC}">
              <c16:uniqueId val="{00000003-4899-41FE-967B-4256D06955B1}"/>
            </c:ext>
          </c:extLst>
        </c:ser>
        <c:ser>
          <c:idx val="4"/>
          <c:order val="4"/>
          <c:tx>
            <c:strRef>
              <c:f>Sheet1!$F$1</c:f>
              <c:strCache>
                <c:ptCount val="1"/>
                <c:pt idx="0">
                  <c:v>Banda Inferior</c:v>
                </c:pt>
              </c:strCache>
            </c:strRef>
          </c:tx>
          <c:spPr>
            <a:ln w="19050" cap="rnd">
              <a:solidFill>
                <a:srgbClr val="D1CECE"/>
              </a:solidFill>
              <a:prstDash val="dash"/>
              <a:round/>
            </a:ln>
            <a:effectLst/>
          </c:spPr>
          <c:marker>
            <c:symbol val="none"/>
          </c:marker>
          <c:cat>
            <c:numRef>
              <c:f>Sheet1!$A$2:$A$160</c:f>
              <c:numCache>
                <c:formatCode>m/d/yy</c:formatCode>
                <c:ptCount val="159"/>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pt idx="158">
                  <c:v>45352</c:v>
                </c:pt>
              </c:numCache>
            </c:numRef>
          </c:cat>
          <c:val>
            <c:numRef>
              <c:f>Sheet1!$F$2:$F$160</c:f>
              <c:numCache>
                <c:formatCode>General</c:formatCode>
                <c:ptCount val="159"/>
                <c:pt idx="0">
                  <c:v>2.5</c:v>
                </c:pt>
                <c:pt idx="1">
                  <c:v>2.5</c:v>
                </c:pt>
                <c:pt idx="2">
                  <c:v>2.5</c:v>
                </c:pt>
                <c:pt idx="3">
                  <c:v>2.5</c:v>
                </c:pt>
                <c:pt idx="4">
                  <c:v>2.5</c:v>
                </c:pt>
                <c:pt idx="5">
                  <c:v>2.5</c:v>
                </c:pt>
                <c:pt idx="6">
                  <c:v>2.5</c:v>
                </c:pt>
                <c:pt idx="7">
                  <c:v>2.5</c:v>
                </c:pt>
                <c:pt idx="8">
                  <c:v>2.5</c:v>
                </c:pt>
                <c:pt idx="9">
                  <c:v>2.5</c:v>
                </c:pt>
                <c:pt idx="10">
                  <c:v>2.5</c:v>
                </c:pt>
                <c:pt idx="11">
                  <c:v>2.5</c:v>
                </c:pt>
                <c:pt idx="12">
                  <c:v>2.5</c:v>
                </c:pt>
                <c:pt idx="13">
                  <c:v>2.5</c:v>
                </c:pt>
                <c:pt idx="14">
                  <c:v>2.5</c:v>
                </c:pt>
                <c:pt idx="15">
                  <c:v>2.5</c:v>
                </c:pt>
                <c:pt idx="16">
                  <c:v>2.5</c:v>
                </c:pt>
                <c:pt idx="17">
                  <c:v>2.5</c:v>
                </c:pt>
                <c:pt idx="18">
                  <c:v>2.5</c:v>
                </c:pt>
                <c:pt idx="19">
                  <c:v>2.5</c:v>
                </c:pt>
                <c:pt idx="20">
                  <c:v>2.5</c:v>
                </c:pt>
                <c:pt idx="21">
                  <c:v>2.5</c:v>
                </c:pt>
                <c:pt idx="22">
                  <c:v>2.5</c:v>
                </c:pt>
                <c:pt idx="23">
                  <c:v>2.5</c:v>
                </c:pt>
                <c:pt idx="24">
                  <c:v>2.5</c:v>
                </c:pt>
                <c:pt idx="25">
                  <c:v>2.5</c:v>
                </c:pt>
                <c:pt idx="26">
                  <c:v>2.5</c:v>
                </c:pt>
                <c:pt idx="27">
                  <c:v>2.5</c:v>
                </c:pt>
                <c:pt idx="28">
                  <c:v>2.5</c:v>
                </c:pt>
                <c:pt idx="29">
                  <c:v>2.5</c:v>
                </c:pt>
                <c:pt idx="30">
                  <c:v>2.5</c:v>
                </c:pt>
                <c:pt idx="31">
                  <c:v>2.5</c:v>
                </c:pt>
                <c:pt idx="32">
                  <c:v>2.5</c:v>
                </c:pt>
                <c:pt idx="33">
                  <c:v>2.5</c:v>
                </c:pt>
                <c:pt idx="34">
                  <c:v>2.5</c:v>
                </c:pt>
                <c:pt idx="35">
                  <c:v>2.5</c:v>
                </c:pt>
                <c:pt idx="36">
                  <c:v>2.5</c:v>
                </c:pt>
                <c:pt idx="37">
                  <c:v>2.5</c:v>
                </c:pt>
                <c:pt idx="38">
                  <c:v>2.5</c:v>
                </c:pt>
                <c:pt idx="39">
                  <c:v>2.5</c:v>
                </c:pt>
                <c:pt idx="40">
                  <c:v>2.5</c:v>
                </c:pt>
                <c:pt idx="41">
                  <c:v>2.5</c:v>
                </c:pt>
                <c:pt idx="42">
                  <c:v>2.5</c:v>
                </c:pt>
                <c:pt idx="43">
                  <c:v>2.5</c:v>
                </c:pt>
                <c:pt idx="44">
                  <c:v>2.5</c:v>
                </c:pt>
                <c:pt idx="45">
                  <c:v>2.5</c:v>
                </c:pt>
                <c:pt idx="46">
                  <c:v>2.5</c:v>
                </c:pt>
                <c:pt idx="47">
                  <c:v>2.5</c:v>
                </c:pt>
                <c:pt idx="48">
                  <c:v>2.5</c:v>
                </c:pt>
                <c:pt idx="49">
                  <c:v>2.5</c:v>
                </c:pt>
                <c:pt idx="50">
                  <c:v>2.5</c:v>
                </c:pt>
                <c:pt idx="51">
                  <c:v>2.5</c:v>
                </c:pt>
                <c:pt idx="52">
                  <c:v>2.5</c:v>
                </c:pt>
                <c:pt idx="53">
                  <c:v>2.5</c:v>
                </c:pt>
                <c:pt idx="54">
                  <c:v>2.5</c:v>
                </c:pt>
                <c:pt idx="55">
                  <c:v>2.5</c:v>
                </c:pt>
                <c:pt idx="56">
                  <c:v>2.5</c:v>
                </c:pt>
                <c:pt idx="57">
                  <c:v>2.5</c:v>
                </c:pt>
                <c:pt idx="58">
                  <c:v>2.5</c:v>
                </c:pt>
                <c:pt idx="59">
                  <c:v>2.5</c:v>
                </c:pt>
                <c:pt idx="60">
                  <c:v>2.5</c:v>
                </c:pt>
                <c:pt idx="61">
                  <c:v>2.5</c:v>
                </c:pt>
                <c:pt idx="62">
                  <c:v>2.5</c:v>
                </c:pt>
                <c:pt idx="63">
                  <c:v>2.5</c:v>
                </c:pt>
                <c:pt idx="64">
                  <c:v>2.5</c:v>
                </c:pt>
                <c:pt idx="65">
                  <c:v>2.5</c:v>
                </c:pt>
                <c:pt idx="66">
                  <c:v>2.5</c:v>
                </c:pt>
                <c:pt idx="67">
                  <c:v>2.5</c:v>
                </c:pt>
                <c:pt idx="68">
                  <c:v>2.5</c:v>
                </c:pt>
                <c:pt idx="69">
                  <c:v>2.5</c:v>
                </c:pt>
                <c:pt idx="70">
                  <c:v>2.5</c:v>
                </c:pt>
                <c:pt idx="71">
                  <c:v>2.5</c:v>
                </c:pt>
                <c:pt idx="72">
                  <c:v>3</c:v>
                </c:pt>
                <c:pt idx="73">
                  <c:v>3</c:v>
                </c:pt>
                <c:pt idx="74">
                  <c:v>3</c:v>
                </c:pt>
                <c:pt idx="75">
                  <c:v>3</c:v>
                </c:pt>
                <c:pt idx="76">
                  <c:v>3</c:v>
                </c:pt>
                <c:pt idx="77">
                  <c:v>3</c:v>
                </c:pt>
                <c:pt idx="78">
                  <c:v>3</c:v>
                </c:pt>
                <c:pt idx="79">
                  <c:v>3</c:v>
                </c:pt>
                <c:pt idx="80">
                  <c:v>3</c:v>
                </c:pt>
                <c:pt idx="81">
                  <c:v>3</c:v>
                </c:pt>
                <c:pt idx="82">
                  <c:v>3</c:v>
                </c:pt>
                <c:pt idx="83">
                  <c:v>3</c:v>
                </c:pt>
                <c:pt idx="84">
                  <c:v>3</c:v>
                </c:pt>
                <c:pt idx="85">
                  <c:v>3</c:v>
                </c:pt>
                <c:pt idx="86">
                  <c:v>3</c:v>
                </c:pt>
                <c:pt idx="87">
                  <c:v>3</c:v>
                </c:pt>
                <c:pt idx="88">
                  <c:v>3</c:v>
                </c:pt>
                <c:pt idx="89">
                  <c:v>3</c:v>
                </c:pt>
                <c:pt idx="90">
                  <c:v>3</c:v>
                </c:pt>
                <c:pt idx="91">
                  <c:v>3</c:v>
                </c:pt>
                <c:pt idx="92">
                  <c:v>3</c:v>
                </c:pt>
                <c:pt idx="93">
                  <c:v>3</c:v>
                </c:pt>
                <c:pt idx="94">
                  <c:v>3</c:v>
                </c:pt>
                <c:pt idx="95">
                  <c:v>3</c:v>
                </c:pt>
                <c:pt idx="96">
                  <c:v>2.75</c:v>
                </c:pt>
                <c:pt idx="97">
                  <c:v>2.75</c:v>
                </c:pt>
                <c:pt idx="98">
                  <c:v>2.75</c:v>
                </c:pt>
                <c:pt idx="99">
                  <c:v>2.75</c:v>
                </c:pt>
                <c:pt idx="100">
                  <c:v>2.75</c:v>
                </c:pt>
                <c:pt idx="101">
                  <c:v>2.75</c:v>
                </c:pt>
                <c:pt idx="102">
                  <c:v>2.75</c:v>
                </c:pt>
                <c:pt idx="103">
                  <c:v>2.75</c:v>
                </c:pt>
                <c:pt idx="104">
                  <c:v>2.75</c:v>
                </c:pt>
                <c:pt idx="105">
                  <c:v>2.75</c:v>
                </c:pt>
                <c:pt idx="106">
                  <c:v>2.75</c:v>
                </c:pt>
                <c:pt idx="107">
                  <c:v>2.75</c:v>
                </c:pt>
                <c:pt idx="108">
                  <c:v>2.5</c:v>
                </c:pt>
                <c:pt idx="109">
                  <c:v>2.5</c:v>
                </c:pt>
                <c:pt idx="110">
                  <c:v>2.5</c:v>
                </c:pt>
                <c:pt idx="111">
                  <c:v>2.5</c:v>
                </c:pt>
                <c:pt idx="112">
                  <c:v>2.5</c:v>
                </c:pt>
                <c:pt idx="113">
                  <c:v>2.5</c:v>
                </c:pt>
                <c:pt idx="114">
                  <c:v>2.5</c:v>
                </c:pt>
                <c:pt idx="115">
                  <c:v>2.5</c:v>
                </c:pt>
                <c:pt idx="116">
                  <c:v>2.5</c:v>
                </c:pt>
                <c:pt idx="117">
                  <c:v>2.5</c:v>
                </c:pt>
                <c:pt idx="118">
                  <c:v>2.5</c:v>
                </c:pt>
                <c:pt idx="119">
                  <c:v>2.5</c:v>
                </c:pt>
                <c:pt idx="120">
                  <c:v>2.25</c:v>
                </c:pt>
                <c:pt idx="121">
                  <c:v>2.25</c:v>
                </c:pt>
                <c:pt idx="122">
                  <c:v>2.25</c:v>
                </c:pt>
                <c:pt idx="123">
                  <c:v>2.25</c:v>
                </c:pt>
                <c:pt idx="124">
                  <c:v>2.25</c:v>
                </c:pt>
                <c:pt idx="125">
                  <c:v>2.25</c:v>
                </c:pt>
                <c:pt idx="126">
                  <c:v>2.25</c:v>
                </c:pt>
                <c:pt idx="127">
                  <c:v>2.25</c:v>
                </c:pt>
                <c:pt idx="128">
                  <c:v>2.25</c:v>
                </c:pt>
                <c:pt idx="129">
                  <c:v>2.25</c:v>
                </c:pt>
                <c:pt idx="130">
                  <c:v>2.25</c:v>
                </c:pt>
                <c:pt idx="131">
                  <c:v>2.25</c:v>
                </c:pt>
                <c:pt idx="132">
                  <c:v>2</c:v>
                </c:pt>
                <c:pt idx="133">
                  <c:v>2</c:v>
                </c:pt>
                <c:pt idx="134">
                  <c:v>2</c:v>
                </c:pt>
                <c:pt idx="135">
                  <c:v>2</c:v>
                </c:pt>
                <c:pt idx="136">
                  <c:v>2</c:v>
                </c:pt>
                <c:pt idx="137">
                  <c:v>2</c:v>
                </c:pt>
                <c:pt idx="138">
                  <c:v>2</c:v>
                </c:pt>
                <c:pt idx="139">
                  <c:v>2</c:v>
                </c:pt>
                <c:pt idx="140">
                  <c:v>2</c:v>
                </c:pt>
                <c:pt idx="141">
                  <c:v>2</c:v>
                </c:pt>
                <c:pt idx="142">
                  <c:v>2</c:v>
                </c:pt>
                <c:pt idx="143">
                  <c:v>2</c:v>
                </c:pt>
                <c:pt idx="144">
                  <c:v>1.7500000000000002</c:v>
                </c:pt>
                <c:pt idx="145">
                  <c:v>1.7500000000000002</c:v>
                </c:pt>
                <c:pt idx="146">
                  <c:v>1.7500000000000002</c:v>
                </c:pt>
                <c:pt idx="147">
                  <c:v>1.7500000000000002</c:v>
                </c:pt>
                <c:pt idx="148">
                  <c:v>1.7500000000000002</c:v>
                </c:pt>
                <c:pt idx="149">
                  <c:v>1.7500000000000002</c:v>
                </c:pt>
                <c:pt idx="150">
                  <c:v>1.7500000000000002</c:v>
                </c:pt>
                <c:pt idx="151">
                  <c:v>1.7500000000000002</c:v>
                </c:pt>
                <c:pt idx="152">
                  <c:v>1.7500000000000002</c:v>
                </c:pt>
                <c:pt idx="153">
                  <c:v>1.7500000000000002</c:v>
                </c:pt>
                <c:pt idx="154">
                  <c:v>1.7500000000000002</c:v>
                </c:pt>
                <c:pt idx="155">
                  <c:v>1.7500000000000002</c:v>
                </c:pt>
                <c:pt idx="156">
                  <c:v>2.5</c:v>
                </c:pt>
                <c:pt idx="157">
                  <c:v>2.5</c:v>
                </c:pt>
                <c:pt idx="158">
                  <c:v>2.5</c:v>
                </c:pt>
              </c:numCache>
            </c:numRef>
          </c:val>
          <c:smooth val="0"/>
          <c:extLst>
            <c:ext xmlns:c16="http://schemas.microsoft.com/office/drawing/2014/chart" uri="{C3380CC4-5D6E-409C-BE32-E72D297353CC}">
              <c16:uniqueId val="{00000004-4899-41FE-967B-4256D06955B1}"/>
            </c:ext>
          </c:extLst>
        </c:ser>
        <c:dLbls>
          <c:showLegendKey val="0"/>
          <c:showVal val="0"/>
          <c:showCatName val="0"/>
          <c:showSerName val="0"/>
          <c:showPercent val="0"/>
          <c:showBubbleSize val="0"/>
        </c:dLbls>
        <c:smooth val="0"/>
        <c:axId val="178521103"/>
        <c:axId val="224142895"/>
      </c:lineChart>
      <c:dateAx>
        <c:axId val="178521103"/>
        <c:scaling>
          <c:orientation val="minMax"/>
        </c:scaling>
        <c:delete val="0"/>
        <c:axPos val="b"/>
        <c:numFmt formatCode="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224142895"/>
        <c:crosses val="autoZero"/>
        <c:auto val="1"/>
        <c:lblOffset val="100"/>
        <c:baseTimeUnit val="months"/>
        <c:majorUnit val="3"/>
        <c:majorTimeUnit val="years"/>
      </c:dateAx>
      <c:valAx>
        <c:axId val="224142895"/>
        <c:scaling>
          <c:orientation val="minMax"/>
          <c:max val="14"/>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78521103"/>
        <c:crosses val="autoZero"/>
        <c:crossBetween val="between"/>
        <c:majorUnit val="4"/>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201374039569582E-2"/>
          <c:y val="6.638380245576056E-2"/>
          <c:w val="0.87478509630740597"/>
          <c:h val="0.80634929358994323"/>
        </c:manualLayout>
      </c:layout>
      <c:lineChart>
        <c:grouping val="standard"/>
        <c:varyColors val="0"/>
        <c:ser>
          <c:idx val="0"/>
          <c:order val="0"/>
          <c:tx>
            <c:strRef>
              <c:f>Sheet1!$B$1</c:f>
              <c:strCache>
                <c:ptCount val="1"/>
                <c:pt idx="0">
                  <c:v>PIB</c:v>
                </c:pt>
              </c:strCache>
            </c:strRef>
          </c:tx>
          <c:spPr>
            <a:ln w="22225" cap="rnd">
              <a:solidFill>
                <a:schemeClr val="tx1"/>
              </a:solidFill>
              <a:round/>
            </a:ln>
            <a:effectLst/>
          </c:spPr>
          <c:marker>
            <c:symbol val="none"/>
          </c:marker>
          <c:dLbls>
            <c:dLbl>
              <c:idx val="2"/>
              <c:layout>
                <c:manualLayout>
                  <c:x val="-4.8636138534874751E-2"/>
                  <c:y val="6.291405476788060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31B-406C-A576-E01E2DB1C7D9}"/>
                </c:ext>
              </c:extLst>
            </c:dLbl>
            <c:dLbl>
              <c:idx val="6"/>
              <c:layout>
                <c:manualLayout>
                  <c:x val="-5.8027139771820835E-2"/>
                  <c:y val="-0.10909571961082894"/>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1B-406C-A576-E01E2DB1C7D9}"/>
                </c:ext>
              </c:extLst>
            </c:dLbl>
            <c:dLbl>
              <c:idx val="9"/>
              <c:layout>
                <c:manualLayout>
                  <c:x val="-9.2808690596043724E-3"/>
                  <c:y val="6.611572160133087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31B-406C-A576-E01E2DB1C7D9}"/>
                </c:ext>
              </c:extLst>
            </c:dLbl>
            <c:dLbl>
              <c:idx val="13"/>
              <c:layout>
                <c:manualLayout>
                  <c:x val="-0.10133783362105651"/>
                  <c:y val="-8.727680159556960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31B-406C-A576-E01E2DB1C7D9}"/>
                </c:ext>
              </c:extLst>
            </c:dLbl>
            <c:dLbl>
              <c:idx val="15"/>
              <c:layout>
                <c:manualLayout>
                  <c:x val="-2.7803145215882515E-2"/>
                  <c:y val="-9.550048675747795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31B-406C-A576-E01E2DB1C7D9}"/>
                </c:ext>
              </c:extLst>
            </c:dLbl>
            <c:dLbl>
              <c:idx val="16"/>
              <c:layout>
                <c:manualLayout>
                  <c:x val="-1.398936244080601E-2"/>
                  <c:y val="6.320929727727431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731B-406C-A576-E01E2DB1C7D9}"/>
                </c:ext>
              </c:extLst>
            </c:dLbl>
            <c:dLbl>
              <c:idx val="27"/>
              <c:layout>
                <c:manualLayout>
                  <c:x val="-1.5209125475285171E-2"/>
                  <c:y val="-6.106871860410693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731B-406C-A576-E01E2DB1C7D9}"/>
                </c:ext>
              </c:extLst>
            </c:dLbl>
            <c:dLbl>
              <c:idx val="35"/>
              <c:layout>
                <c:manualLayout>
                  <c:x val="-1.1153229838812953E-16"/>
                  <c:y val="-6.785413178234116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731B-406C-A576-E01E2DB1C7D9}"/>
                </c:ext>
              </c:extLst>
            </c:dLbl>
            <c:dLbl>
              <c:idx val="54"/>
              <c:layout>
                <c:manualLayout>
                  <c:x val="-6.0998848946916756E-3"/>
                  <c:y val="7.582966171937380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731B-406C-A576-E01E2DB1C7D9}"/>
                </c:ext>
              </c:extLst>
            </c:dLbl>
            <c:dLbl>
              <c:idx val="107"/>
              <c:layout>
                <c:manualLayout>
                  <c:x val="9.1498273420377082E-3"/>
                  <c:y val="-2.06808168325564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731B-406C-A576-E01E2DB1C7D9}"/>
                </c:ext>
              </c:extLst>
            </c:dLbl>
            <c:dLbl>
              <c:idx val="141"/>
              <c:layout>
                <c:manualLayout>
                  <c:x val="-1.1247311116241439E-16"/>
                  <c:y val="-8.272326733022596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731B-406C-A576-E01E2DB1C7D9}"/>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4T 2019</c:v>
                </c:pt>
                <c:pt idx="1">
                  <c:v>1T 2020</c:v>
                </c:pt>
                <c:pt idx="2">
                  <c:v>2T 2020</c:v>
                </c:pt>
                <c:pt idx="3">
                  <c:v>3T 2020</c:v>
                </c:pt>
                <c:pt idx="4">
                  <c:v>4T 2020</c:v>
                </c:pt>
                <c:pt idx="5">
                  <c:v>1T 2021</c:v>
                </c:pt>
                <c:pt idx="6">
                  <c:v>2T 2021</c:v>
                </c:pt>
                <c:pt idx="7">
                  <c:v>3T 2021</c:v>
                </c:pt>
                <c:pt idx="8">
                  <c:v>4T 2021</c:v>
                </c:pt>
                <c:pt idx="9">
                  <c:v>1T 2022</c:v>
                </c:pt>
                <c:pt idx="10">
                  <c:v>2T 2022</c:v>
                </c:pt>
                <c:pt idx="11">
                  <c:v>3T 2022</c:v>
                </c:pt>
                <c:pt idx="12">
                  <c:v>4T 2022</c:v>
                </c:pt>
                <c:pt idx="13">
                  <c:v>1T 2023</c:v>
                </c:pt>
                <c:pt idx="14">
                  <c:v>2T 2023</c:v>
                </c:pt>
                <c:pt idx="15">
                  <c:v>3T 2023</c:v>
                </c:pt>
                <c:pt idx="16">
                  <c:v>1T 2024</c:v>
                </c:pt>
              </c:strCache>
            </c:strRef>
          </c:cat>
          <c:val>
            <c:numRef>
              <c:f>Sheet1!$B$2:$B$18</c:f>
              <c:numCache>
                <c:formatCode>0.00</c:formatCode>
                <c:ptCount val="17"/>
                <c:pt idx="0">
                  <c:v>100</c:v>
                </c:pt>
                <c:pt idx="1">
                  <c:v>97.818613536819157</c:v>
                </c:pt>
                <c:pt idx="2">
                  <c:v>89.2162117446113</c:v>
                </c:pt>
                <c:pt idx="3">
                  <c:v>96.231054512636831</c:v>
                </c:pt>
                <c:pt idx="4">
                  <c:v>99.723437741410862</c:v>
                </c:pt>
                <c:pt idx="5">
                  <c:v>100.74515856137248</c:v>
                </c:pt>
                <c:pt idx="6">
                  <c:v>100.18929084201073</c:v>
                </c:pt>
                <c:pt idx="7">
                  <c:v>100.27424768174689</c:v>
                </c:pt>
                <c:pt idx="8">
                  <c:v>101.3173206379343</c:v>
                </c:pt>
                <c:pt idx="9">
                  <c:v>102.25352740521627</c:v>
                </c:pt>
                <c:pt idx="10">
                  <c:v>103.58667750671147</c:v>
                </c:pt>
                <c:pt idx="11">
                  <c:v>104.53857525859792</c:v>
                </c:pt>
                <c:pt idx="12">
                  <c:v>104.72854200980049</c:v>
                </c:pt>
                <c:pt idx="13">
                  <c:v>106.11574176681609</c:v>
                </c:pt>
                <c:pt idx="14">
                  <c:v>107.00857494669054</c:v>
                </c:pt>
                <c:pt idx="15">
                  <c:v>107.04382773244205</c:v>
                </c:pt>
                <c:pt idx="16">
                  <c:v>107.00399524977615</c:v>
                </c:pt>
              </c:numCache>
            </c:numRef>
          </c:val>
          <c:smooth val="0"/>
          <c:extLst>
            <c:ext xmlns:c16="http://schemas.microsoft.com/office/drawing/2014/chart" uri="{C3380CC4-5D6E-409C-BE32-E72D297353CC}">
              <c16:uniqueId val="{0000000B-731B-406C-A576-E01E2DB1C7D9}"/>
            </c:ext>
          </c:extLst>
        </c:ser>
        <c:dLbls>
          <c:showLegendKey val="0"/>
          <c:showVal val="0"/>
          <c:showCatName val="0"/>
          <c:showSerName val="0"/>
          <c:showPercent val="0"/>
          <c:showBubbleSize val="0"/>
        </c:dLbls>
        <c:smooth val="0"/>
        <c:axId val="1857911440"/>
        <c:axId val="1980048896"/>
      </c:lineChart>
      <c:catAx>
        <c:axId val="1857911440"/>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980048896"/>
        <c:crosses val="autoZero"/>
        <c:auto val="1"/>
        <c:lblAlgn val="ctr"/>
        <c:lblOffset val="100"/>
        <c:tickLblSkip val="3"/>
        <c:tickMarkSkip val="4"/>
        <c:noMultiLvlLbl val="0"/>
      </c:catAx>
      <c:valAx>
        <c:axId val="1980048896"/>
        <c:scaling>
          <c:orientation val="minMax"/>
          <c:max val="110"/>
          <c:min val="85"/>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857911440"/>
        <c:crosses val="autoZero"/>
        <c:crossBetween val="between"/>
        <c:majorUnit val="5"/>
        <c:minorUnit val="0.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2890780670127312E-2"/>
          <c:y val="7.6042944225282919E-2"/>
          <c:w val="0.91710908545917058"/>
          <c:h val="0.7549711298591455"/>
        </c:manualLayout>
      </c:layout>
      <c:lineChart>
        <c:grouping val="standard"/>
        <c:varyColors val="0"/>
        <c:ser>
          <c:idx val="0"/>
          <c:order val="0"/>
          <c:tx>
            <c:strRef>
              <c:f>Sheet1!$B$1</c:f>
              <c:strCache>
                <c:ptCount val="1"/>
                <c:pt idx="0">
                  <c:v>Reino Unido</c:v>
                </c:pt>
              </c:strCache>
            </c:strRef>
          </c:tx>
          <c:spPr>
            <a:ln w="12700" cap="rnd">
              <a:solidFill>
                <a:srgbClr val="008380"/>
              </a:solidFill>
              <a:round/>
            </a:ln>
            <a:effectLst/>
          </c:spPr>
          <c:marker>
            <c:symbol val="none"/>
          </c:marker>
          <c:cat>
            <c:numRef>
              <c:f>Sheet1!$A$2:$A$23</c:f>
              <c:numCache>
                <c:formatCode>m/d/yy</c:formatCode>
                <c:ptCount val="22"/>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44928</c:v>
                </c:pt>
              </c:numCache>
            </c:numRef>
          </c:cat>
          <c:val>
            <c:numRef>
              <c:f>Sheet1!$B$2:$B$23</c:f>
              <c:numCache>
                <c:formatCode>General</c:formatCode>
                <c:ptCount val="22"/>
                <c:pt idx="0">
                  <c:v>1.7919860000000001</c:v>
                </c:pt>
                <c:pt idx="1">
                  <c:v>3.1465730000000001</c:v>
                </c:pt>
                <c:pt idx="2">
                  <c:v>2.4264969999999999</c:v>
                </c:pt>
                <c:pt idx="3">
                  <c:v>2.738842</c:v>
                </c:pt>
                <c:pt idx="4">
                  <c:v>2.3862749999999999</c:v>
                </c:pt>
                <c:pt idx="5">
                  <c:v>2.6203310000000002</c:v>
                </c:pt>
                <c:pt idx="6">
                  <c:v>-0.22572700000000001</c:v>
                </c:pt>
                <c:pt idx="7">
                  <c:v>-4.6149570000000004</c:v>
                </c:pt>
                <c:pt idx="8">
                  <c:v>2.2386889999999999</c:v>
                </c:pt>
                <c:pt idx="9">
                  <c:v>1.1451020000000001</c:v>
                </c:pt>
                <c:pt idx="10">
                  <c:v>1.512937</c:v>
                </c:pt>
                <c:pt idx="11">
                  <c:v>1.792322</c:v>
                </c:pt>
                <c:pt idx="12">
                  <c:v>3.1957819999999999</c:v>
                </c:pt>
                <c:pt idx="13">
                  <c:v>2.2202579999999998</c:v>
                </c:pt>
                <c:pt idx="14">
                  <c:v>1.921063</c:v>
                </c:pt>
                <c:pt idx="15">
                  <c:v>2.6550699999999998</c:v>
                </c:pt>
                <c:pt idx="16">
                  <c:v>1.4037919999999999</c:v>
                </c:pt>
                <c:pt idx="17">
                  <c:v>1.6416109999999999</c:v>
                </c:pt>
                <c:pt idx="18">
                  <c:v>-10.359901000000001</c:v>
                </c:pt>
                <c:pt idx="19">
                  <c:v>8.6749039999999997</c:v>
                </c:pt>
                <c:pt idx="20">
                  <c:v>4.3465610000000003</c:v>
                </c:pt>
                <c:pt idx="21">
                  <c:v>0.1</c:v>
                </c:pt>
              </c:numCache>
            </c:numRef>
          </c:val>
          <c:smooth val="0"/>
          <c:extLst>
            <c:ext xmlns:c16="http://schemas.microsoft.com/office/drawing/2014/chart" uri="{C3380CC4-5D6E-409C-BE32-E72D297353CC}">
              <c16:uniqueId val="{00000000-E0D7-C54B-8B24-A3AB0DFFE987}"/>
            </c:ext>
          </c:extLst>
        </c:ser>
        <c:ser>
          <c:idx val="1"/>
          <c:order val="1"/>
          <c:tx>
            <c:strRef>
              <c:f>Sheet1!$C$1</c:f>
              <c:strCache>
                <c:ptCount val="1"/>
                <c:pt idx="0">
                  <c:v>Estados Unidos</c:v>
                </c:pt>
              </c:strCache>
            </c:strRef>
          </c:tx>
          <c:spPr>
            <a:ln w="12700" cap="rnd">
              <a:solidFill>
                <a:srgbClr val="FF0027"/>
              </a:solidFill>
              <a:round/>
            </a:ln>
            <a:effectLst/>
          </c:spPr>
          <c:marker>
            <c:symbol val="none"/>
          </c:marker>
          <c:cat>
            <c:numRef>
              <c:f>Sheet1!$A$2:$A$23</c:f>
              <c:numCache>
                <c:formatCode>m/d/yy</c:formatCode>
                <c:ptCount val="22"/>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44928</c:v>
                </c:pt>
              </c:numCache>
            </c:numRef>
          </c:cat>
          <c:val>
            <c:numRef>
              <c:f>Sheet1!$C$2:$C$23</c:f>
              <c:numCache>
                <c:formatCode>General</c:formatCode>
                <c:ptCount val="22"/>
                <c:pt idx="0">
                  <c:v>1.695943</c:v>
                </c:pt>
                <c:pt idx="1">
                  <c:v>2.7962039999999999</c:v>
                </c:pt>
                <c:pt idx="2">
                  <c:v>3.852557</c:v>
                </c:pt>
                <c:pt idx="3">
                  <c:v>3.4832190000000001</c:v>
                </c:pt>
                <c:pt idx="4">
                  <c:v>2.78281</c:v>
                </c:pt>
                <c:pt idx="5">
                  <c:v>2.0105059999999999</c:v>
                </c:pt>
                <c:pt idx="6">
                  <c:v>0.12219099999999999</c:v>
                </c:pt>
                <c:pt idx="7">
                  <c:v>-2.599891</c:v>
                </c:pt>
                <c:pt idx="8">
                  <c:v>2.70886</c:v>
                </c:pt>
                <c:pt idx="9">
                  <c:v>1.549895</c:v>
                </c:pt>
                <c:pt idx="10">
                  <c:v>2.2806860000000002</c:v>
                </c:pt>
                <c:pt idx="11">
                  <c:v>1.8418760000000001</c:v>
                </c:pt>
                <c:pt idx="12">
                  <c:v>2.5</c:v>
                </c:pt>
                <c:pt idx="13">
                  <c:v>2.9</c:v>
                </c:pt>
                <c:pt idx="14">
                  <c:v>1.8</c:v>
                </c:pt>
                <c:pt idx="15">
                  <c:v>2.5</c:v>
                </c:pt>
                <c:pt idx="16">
                  <c:v>2.9453849999999999</c:v>
                </c:pt>
                <c:pt idx="17">
                  <c:v>2.5</c:v>
                </c:pt>
                <c:pt idx="18">
                  <c:v>-2.2000000000000002</c:v>
                </c:pt>
                <c:pt idx="19">
                  <c:v>5.9454849999999997</c:v>
                </c:pt>
                <c:pt idx="20">
                  <c:v>1.9</c:v>
                </c:pt>
                <c:pt idx="21">
                  <c:v>2.5</c:v>
                </c:pt>
              </c:numCache>
            </c:numRef>
          </c:val>
          <c:smooth val="0"/>
          <c:extLst>
            <c:ext xmlns:c16="http://schemas.microsoft.com/office/drawing/2014/chart" uri="{C3380CC4-5D6E-409C-BE32-E72D297353CC}">
              <c16:uniqueId val="{00000001-E0D7-C54B-8B24-A3AB0DFFE987}"/>
            </c:ext>
          </c:extLst>
        </c:ser>
        <c:ser>
          <c:idx val="2"/>
          <c:order val="2"/>
          <c:tx>
            <c:strRef>
              <c:f>Sheet1!$D$1</c:f>
              <c:strCache>
                <c:ptCount val="1"/>
                <c:pt idx="0">
                  <c:v>Japão</c:v>
                </c:pt>
              </c:strCache>
            </c:strRef>
          </c:tx>
          <c:spPr>
            <a:ln w="12700" cap="rnd">
              <a:solidFill>
                <a:srgbClr val="00C835"/>
              </a:solidFill>
              <a:round/>
            </a:ln>
            <a:effectLst/>
          </c:spPr>
          <c:marker>
            <c:symbol val="none"/>
          </c:marker>
          <c:cat>
            <c:numRef>
              <c:f>Sheet1!$A$2:$A$23</c:f>
              <c:numCache>
                <c:formatCode>m/d/yy</c:formatCode>
                <c:ptCount val="22"/>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44928</c:v>
                </c:pt>
              </c:numCache>
            </c:numRef>
          </c:cat>
          <c:val>
            <c:numRef>
              <c:f>Sheet1!$D$2:$D$23</c:f>
              <c:numCache>
                <c:formatCode>General</c:formatCode>
                <c:ptCount val="22"/>
                <c:pt idx="0">
                  <c:v>4.1961999999999999E-2</c:v>
                </c:pt>
                <c:pt idx="1">
                  <c:v>1.5351250000000001</c:v>
                </c:pt>
                <c:pt idx="2">
                  <c:v>2.1861160000000002</c:v>
                </c:pt>
                <c:pt idx="3">
                  <c:v>1.803901</c:v>
                </c:pt>
                <c:pt idx="4">
                  <c:v>1.37235</c:v>
                </c:pt>
                <c:pt idx="5">
                  <c:v>1.4839690000000001</c:v>
                </c:pt>
                <c:pt idx="6">
                  <c:v>-1.224289</c:v>
                </c:pt>
                <c:pt idx="7">
                  <c:v>-5.6932359999999997</c:v>
                </c:pt>
                <c:pt idx="8">
                  <c:v>4.0979179999999999</c:v>
                </c:pt>
                <c:pt idx="9">
                  <c:v>2.3810000000000001E-2</c:v>
                </c:pt>
                <c:pt idx="10">
                  <c:v>1.3747510000000001</c:v>
                </c:pt>
                <c:pt idx="11">
                  <c:v>2.0051000000000001</c:v>
                </c:pt>
                <c:pt idx="12">
                  <c:v>0.29620600000000002</c:v>
                </c:pt>
                <c:pt idx="13">
                  <c:v>1.560627</c:v>
                </c:pt>
                <c:pt idx="14">
                  <c:v>0.75382700000000002</c:v>
                </c:pt>
                <c:pt idx="15">
                  <c:v>1.675332</c:v>
                </c:pt>
                <c:pt idx="16">
                  <c:v>0.64339100000000005</c:v>
                </c:pt>
                <c:pt idx="17">
                  <c:v>-0.402169</c:v>
                </c:pt>
                <c:pt idx="18">
                  <c:v>-4.0999999999999996</c:v>
                </c:pt>
                <c:pt idx="19">
                  <c:v>2.6</c:v>
                </c:pt>
                <c:pt idx="20">
                  <c:v>1</c:v>
                </c:pt>
                <c:pt idx="21">
                  <c:v>1.9</c:v>
                </c:pt>
              </c:numCache>
            </c:numRef>
          </c:val>
          <c:smooth val="0"/>
          <c:extLst>
            <c:ext xmlns:c16="http://schemas.microsoft.com/office/drawing/2014/chart" uri="{C3380CC4-5D6E-409C-BE32-E72D297353CC}">
              <c16:uniqueId val="{00000002-E0D7-C54B-8B24-A3AB0DFFE987}"/>
            </c:ext>
          </c:extLst>
        </c:ser>
        <c:ser>
          <c:idx val="3"/>
          <c:order val="3"/>
          <c:tx>
            <c:strRef>
              <c:f>Sheet1!$E$1</c:f>
              <c:strCache>
                <c:ptCount val="1"/>
                <c:pt idx="0">
                  <c:v>União Europeia</c:v>
                </c:pt>
              </c:strCache>
            </c:strRef>
          </c:tx>
          <c:spPr>
            <a:ln w="12700" cap="rnd">
              <a:solidFill>
                <a:srgbClr val="002060"/>
              </a:solidFill>
              <a:round/>
            </a:ln>
            <a:effectLst/>
          </c:spPr>
          <c:marker>
            <c:symbol val="none"/>
          </c:marker>
          <c:cat>
            <c:numRef>
              <c:f>Sheet1!$A$2:$A$23</c:f>
              <c:numCache>
                <c:formatCode>m/d/yy</c:formatCode>
                <c:ptCount val="22"/>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44928</c:v>
                </c:pt>
              </c:numCache>
            </c:numRef>
          </c:cat>
          <c:val>
            <c:numRef>
              <c:f>Sheet1!$E$2:$E$23</c:f>
              <c:numCache>
                <c:formatCode>General</c:formatCode>
                <c:ptCount val="22"/>
                <c:pt idx="0">
                  <c:v>1.053912</c:v>
                </c:pt>
                <c:pt idx="1">
                  <c:v>0.86062799999999995</c:v>
                </c:pt>
                <c:pt idx="2">
                  <c:v>2.527501</c:v>
                </c:pt>
                <c:pt idx="3">
                  <c:v>1.877405</c:v>
                </c:pt>
                <c:pt idx="4">
                  <c:v>3.4616570000000002</c:v>
                </c:pt>
                <c:pt idx="5">
                  <c:v>3.1326689999999999</c:v>
                </c:pt>
                <c:pt idx="6">
                  <c:v>0.63959900000000003</c:v>
                </c:pt>
                <c:pt idx="7">
                  <c:v>-4.3014659999999996</c:v>
                </c:pt>
                <c:pt idx="8">
                  <c:v>2.1759819999999999</c:v>
                </c:pt>
                <c:pt idx="9">
                  <c:v>1.8748119999999999</c:v>
                </c:pt>
                <c:pt idx="10">
                  <c:v>-0.72859099999999999</c:v>
                </c:pt>
                <c:pt idx="11">
                  <c:v>-9.0388999999999997E-2</c:v>
                </c:pt>
                <c:pt idx="12">
                  <c:v>1.59144</c:v>
                </c:pt>
                <c:pt idx="13">
                  <c:v>2.2857820000000002</c:v>
                </c:pt>
                <c:pt idx="14">
                  <c:v>1.971911</c:v>
                </c:pt>
                <c:pt idx="15">
                  <c:v>2.8411059999999999</c:v>
                </c:pt>
                <c:pt idx="16">
                  <c:v>2.0655570000000001</c:v>
                </c:pt>
                <c:pt idx="17">
                  <c:v>1.8063979999999999</c:v>
                </c:pt>
                <c:pt idx="18">
                  <c:v>-5.6304460000000001</c:v>
                </c:pt>
                <c:pt idx="19">
                  <c:v>5.9852569999999998</c:v>
                </c:pt>
                <c:pt idx="20">
                  <c:v>3.4242490000000001</c:v>
                </c:pt>
                <c:pt idx="21">
                  <c:v>0.5</c:v>
                </c:pt>
              </c:numCache>
            </c:numRef>
          </c:val>
          <c:smooth val="0"/>
          <c:extLst>
            <c:ext xmlns:c16="http://schemas.microsoft.com/office/drawing/2014/chart" uri="{C3380CC4-5D6E-409C-BE32-E72D297353CC}">
              <c16:uniqueId val="{00000003-E0D7-C54B-8B24-A3AB0DFFE987}"/>
            </c:ext>
          </c:extLst>
        </c:ser>
        <c:dLbls>
          <c:showLegendKey val="0"/>
          <c:showVal val="0"/>
          <c:showCatName val="0"/>
          <c:showSerName val="0"/>
          <c:showPercent val="0"/>
          <c:showBubbleSize val="0"/>
        </c:dLbls>
        <c:smooth val="0"/>
        <c:axId val="364139152"/>
        <c:axId val="364440752"/>
      </c:lineChart>
      <c:dateAx>
        <c:axId val="364139152"/>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364440752"/>
        <c:crosses val="autoZero"/>
        <c:auto val="1"/>
        <c:lblOffset val="100"/>
        <c:baseTimeUnit val="months"/>
        <c:majorUnit val="3"/>
        <c:majorTimeUnit val="years"/>
      </c:dateAx>
      <c:valAx>
        <c:axId val="364440752"/>
        <c:scaling>
          <c:orientation val="minMax"/>
          <c:max val="20"/>
          <c:min val="-1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3641391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201374039569582E-2"/>
          <c:y val="7.4492400118194857E-2"/>
          <c:w val="0.89505630282201276"/>
          <c:h val="0.79349610101835366"/>
        </c:manualLayout>
      </c:layout>
      <c:lineChart>
        <c:grouping val="standard"/>
        <c:varyColors val="0"/>
        <c:ser>
          <c:idx val="0"/>
          <c:order val="0"/>
          <c:tx>
            <c:strRef>
              <c:f>Sheet1!$B$1</c:f>
              <c:strCache>
                <c:ptCount val="1"/>
                <c:pt idx="0">
                  <c:v>IBC-Br</c:v>
                </c:pt>
              </c:strCache>
            </c:strRef>
          </c:tx>
          <c:spPr>
            <a:ln w="38100" cap="rnd">
              <a:solidFill>
                <a:schemeClr val="tx1"/>
              </a:solidFill>
              <a:round/>
            </a:ln>
            <a:effectLst/>
          </c:spPr>
          <c:marker>
            <c:symbol val="none"/>
          </c:marker>
          <c:cat>
            <c:numRef>
              <c:f>Sheet1!$A$2:$A$51</c:f>
              <c:numCache>
                <c:formatCode>m/d/yy</c:formatCode>
                <c:ptCount val="50"/>
                <c:pt idx="0">
                  <c:v>43800</c:v>
                </c:pt>
                <c:pt idx="1">
                  <c:v>43831</c:v>
                </c:pt>
                <c:pt idx="2">
                  <c:v>43862</c:v>
                </c:pt>
                <c:pt idx="3">
                  <c:v>43891</c:v>
                </c:pt>
                <c:pt idx="4">
                  <c:v>43922</c:v>
                </c:pt>
                <c:pt idx="5">
                  <c:v>43952</c:v>
                </c:pt>
                <c:pt idx="6">
                  <c:v>43983</c:v>
                </c:pt>
                <c:pt idx="7">
                  <c:v>44013</c:v>
                </c:pt>
                <c:pt idx="8">
                  <c:v>44044</c:v>
                </c:pt>
                <c:pt idx="9">
                  <c:v>44075</c:v>
                </c:pt>
                <c:pt idx="10">
                  <c:v>44105</c:v>
                </c:pt>
                <c:pt idx="11">
                  <c:v>44136</c:v>
                </c:pt>
                <c:pt idx="12">
                  <c:v>44166</c:v>
                </c:pt>
                <c:pt idx="13">
                  <c:v>44197</c:v>
                </c:pt>
                <c:pt idx="14">
                  <c:v>44228</c:v>
                </c:pt>
                <c:pt idx="15">
                  <c:v>44256</c:v>
                </c:pt>
                <c:pt idx="16">
                  <c:v>44287</c:v>
                </c:pt>
                <c:pt idx="17">
                  <c:v>44317</c:v>
                </c:pt>
                <c:pt idx="18">
                  <c:v>44348</c:v>
                </c:pt>
                <c:pt idx="19">
                  <c:v>44378</c:v>
                </c:pt>
                <c:pt idx="20">
                  <c:v>44409</c:v>
                </c:pt>
                <c:pt idx="21">
                  <c:v>44440</c:v>
                </c:pt>
                <c:pt idx="22">
                  <c:v>44470</c:v>
                </c:pt>
                <c:pt idx="23">
                  <c:v>44501</c:v>
                </c:pt>
                <c:pt idx="24">
                  <c:v>44531</c:v>
                </c:pt>
                <c:pt idx="25">
                  <c:v>44562</c:v>
                </c:pt>
                <c:pt idx="26">
                  <c:v>44593</c:v>
                </c:pt>
                <c:pt idx="27">
                  <c:v>44621</c:v>
                </c:pt>
                <c:pt idx="28">
                  <c:v>44652</c:v>
                </c:pt>
                <c:pt idx="29">
                  <c:v>44682</c:v>
                </c:pt>
                <c:pt idx="30">
                  <c:v>44713</c:v>
                </c:pt>
                <c:pt idx="31">
                  <c:v>44743</c:v>
                </c:pt>
                <c:pt idx="32">
                  <c:v>44774</c:v>
                </c:pt>
                <c:pt idx="33">
                  <c:v>44805</c:v>
                </c:pt>
                <c:pt idx="34">
                  <c:v>44835</c:v>
                </c:pt>
                <c:pt idx="35">
                  <c:v>44866</c:v>
                </c:pt>
                <c:pt idx="36">
                  <c:v>44896</c:v>
                </c:pt>
                <c:pt idx="37">
                  <c:v>44927</c:v>
                </c:pt>
                <c:pt idx="38">
                  <c:v>44958</c:v>
                </c:pt>
                <c:pt idx="39">
                  <c:v>44986</c:v>
                </c:pt>
                <c:pt idx="40">
                  <c:v>45017</c:v>
                </c:pt>
                <c:pt idx="41">
                  <c:v>45047</c:v>
                </c:pt>
                <c:pt idx="42">
                  <c:v>45078</c:v>
                </c:pt>
                <c:pt idx="43">
                  <c:v>45108</c:v>
                </c:pt>
                <c:pt idx="44">
                  <c:v>45139</c:v>
                </c:pt>
                <c:pt idx="45">
                  <c:v>45170</c:v>
                </c:pt>
                <c:pt idx="46">
                  <c:v>45200</c:v>
                </c:pt>
                <c:pt idx="47">
                  <c:v>45231</c:v>
                </c:pt>
                <c:pt idx="48">
                  <c:v>45261</c:v>
                </c:pt>
                <c:pt idx="49">
                  <c:v>45292</c:v>
                </c:pt>
              </c:numCache>
            </c:numRef>
          </c:cat>
          <c:val>
            <c:numRef>
              <c:f>Sheet1!$B$2:$B$51</c:f>
              <c:numCache>
                <c:formatCode>General</c:formatCode>
                <c:ptCount val="50"/>
                <c:pt idx="0">
                  <c:v>100.88933015061579</c:v>
                </c:pt>
                <c:pt idx="1">
                  <c:v>101.2804302100654</c:v>
                </c:pt>
                <c:pt idx="2">
                  <c:v>101.1573061172757</c:v>
                </c:pt>
                <c:pt idx="3">
                  <c:v>93.958167985925229</c:v>
                </c:pt>
                <c:pt idx="4">
                  <c:v>84.890440681648784</c:v>
                </c:pt>
                <c:pt idx="5">
                  <c:v>87.671596659957203</c:v>
                </c:pt>
                <c:pt idx="6">
                  <c:v>92.031638063451155</c:v>
                </c:pt>
                <c:pt idx="7">
                  <c:v>94.892462572388226</c:v>
                </c:pt>
                <c:pt idx="8">
                  <c:v>96.963844368732524</c:v>
                </c:pt>
                <c:pt idx="9">
                  <c:v>99.114894695705445</c:v>
                </c:pt>
                <c:pt idx="10">
                  <c:v>100.91830052538984</c:v>
                </c:pt>
                <c:pt idx="11">
                  <c:v>100.84587458845471</c:v>
                </c:pt>
                <c:pt idx="12">
                  <c:v>101.07039499295358</c:v>
                </c:pt>
                <c:pt idx="13">
                  <c:v>101.345613553307</c:v>
                </c:pt>
                <c:pt idx="14">
                  <c:v>102.13505626589976</c:v>
                </c:pt>
                <c:pt idx="15">
                  <c:v>98.310966795725676</c:v>
                </c:pt>
                <c:pt idx="16">
                  <c:v>99.563935504703167</c:v>
                </c:pt>
                <c:pt idx="17">
                  <c:v>100.49098749747264</c:v>
                </c:pt>
                <c:pt idx="18">
                  <c:v>100.6430819650364</c:v>
                </c:pt>
                <c:pt idx="19">
                  <c:v>100.32440784252188</c:v>
                </c:pt>
                <c:pt idx="20">
                  <c:v>100.62859677764936</c:v>
                </c:pt>
                <c:pt idx="21">
                  <c:v>100.59238380918178</c:v>
                </c:pt>
                <c:pt idx="22">
                  <c:v>101.13557833619515</c:v>
                </c:pt>
                <c:pt idx="23">
                  <c:v>102.15678404698029</c:v>
                </c:pt>
                <c:pt idx="24">
                  <c:v>102.27266554607648</c:v>
                </c:pt>
                <c:pt idx="25">
                  <c:v>101.41803949024212</c:v>
                </c:pt>
                <c:pt idx="26">
                  <c:v>102.02641736049709</c:v>
                </c:pt>
                <c:pt idx="27">
                  <c:v>102.81586007308985</c:v>
                </c:pt>
                <c:pt idx="28">
                  <c:v>103.01141010281465</c:v>
                </c:pt>
                <c:pt idx="29">
                  <c:v>102.96071194696009</c:v>
                </c:pt>
                <c:pt idx="30">
                  <c:v>103.50390647397344</c:v>
                </c:pt>
                <c:pt idx="31">
                  <c:v>105.3507678658189</c:v>
                </c:pt>
                <c:pt idx="32">
                  <c:v>104.66272146493529</c:v>
                </c:pt>
                <c:pt idx="33">
                  <c:v>104.66272146493529</c:v>
                </c:pt>
                <c:pt idx="34">
                  <c:v>104.80757333880553</c:v>
                </c:pt>
                <c:pt idx="35">
                  <c:v>103.37353978749022</c:v>
                </c:pt>
                <c:pt idx="36">
                  <c:v>103.05486566497572</c:v>
                </c:pt>
                <c:pt idx="37">
                  <c:v>103.71394169108528</c:v>
                </c:pt>
                <c:pt idx="38">
                  <c:v>106.89344032253685</c:v>
                </c:pt>
                <c:pt idx="39">
                  <c:v>106.48061248200669</c:v>
                </c:pt>
                <c:pt idx="40">
                  <c:v>107.86394787746741</c:v>
                </c:pt>
                <c:pt idx="41">
                  <c:v>105.86499201805819</c:v>
                </c:pt>
                <c:pt idx="42">
                  <c:v>106.14021057841165</c:v>
                </c:pt>
                <c:pt idx="43">
                  <c:v>106.46612729461967</c:v>
                </c:pt>
                <c:pt idx="44">
                  <c:v>105.8577494243647</c:v>
                </c:pt>
                <c:pt idx="45">
                  <c:v>105.89396239283226</c:v>
                </c:pt>
                <c:pt idx="46">
                  <c:v>105.95190314238035</c:v>
                </c:pt>
                <c:pt idx="47">
                  <c:v>106.05329945408953</c:v>
                </c:pt>
                <c:pt idx="48">
                  <c:v>106.92241069731089</c:v>
                </c:pt>
                <c:pt idx="49">
                  <c:v>107.55251634864639</c:v>
                </c:pt>
              </c:numCache>
            </c:numRef>
          </c:val>
          <c:smooth val="0"/>
          <c:extLst>
            <c:ext xmlns:c16="http://schemas.microsoft.com/office/drawing/2014/chart" uri="{C3380CC4-5D6E-409C-BE32-E72D297353CC}">
              <c16:uniqueId val="{00000000-E0CE-4A58-A07C-7BCDCCAE03FE}"/>
            </c:ext>
          </c:extLst>
        </c:ser>
        <c:ser>
          <c:idx val="1"/>
          <c:order val="1"/>
          <c:tx>
            <c:strRef>
              <c:f>Sheet1!$C$1</c:f>
              <c:strCache>
                <c:ptCount val="1"/>
                <c:pt idx="0">
                  <c:v>Indústria</c:v>
                </c:pt>
              </c:strCache>
            </c:strRef>
          </c:tx>
          <c:spPr>
            <a:ln w="19050" cap="rnd">
              <a:solidFill>
                <a:srgbClr val="D1CECE"/>
              </a:solidFill>
              <a:round/>
            </a:ln>
            <a:effectLst/>
          </c:spPr>
          <c:marker>
            <c:symbol val="none"/>
          </c:marker>
          <c:cat>
            <c:numRef>
              <c:f>Sheet1!$A$2:$A$51</c:f>
              <c:numCache>
                <c:formatCode>m/d/yy</c:formatCode>
                <c:ptCount val="50"/>
                <c:pt idx="0">
                  <c:v>43800</c:v>
                </c:pt>
                <c:pt idx="1">
                  <c:v>43831</c:v>
                </c:pt>
                <c:pt idx="2">
                  <c:v>43862</c:v>
                </c:pt>
                <c:pt idx="3">
                  <c:v>43891</c:v>
                </c:pt>
                <c:pt idx="4">
                  <c:v>43922</c:v>
                </c:pt>
                <c:pt idx="5">
                  <c:v>43952</c:v>
                </c:pt>
                <c:pt idx="6">
                  <c:v>43983</c:v>
                </c:pt>
                <c:pt idx="7">
                  <c:v>44013</c:v>
                </c:pt>
                <c:pt idx="8">
                  <c:v>44044</c:v>
                </c:pt>
                <c:pt idx="9">
                  <c:v>44075</c:v>
                </c:pt>
                <c:pt idx="10">
                  <c:v>44105</c:v>
                </c:pt>
                <c:pt idx="11">
                  <c:v>44136</c:v>
                </c:pt>
                <c:pt idx="12">
                  <c:v>44166</c:v>
                </c:pt>
                <c:pt idx="13">
                  <c:v>44197</c:v>
                </c:pt>
                <c:pt idx="14">
                  <c:v>44228</c:v>
                </c:pt>
                <c:pt idx="15">
                  <c:v>44256</c:v>
                </c:pt>
                <c:pt idx="16">
                  <c:v>44287</c:v>
                </c:pt>
                <c:pt idx="17">
                  <c:v>44317</c:v>
                </c:pt>
                <c:pt idx="18">
                  <c:v>44348</c:v>
                </c:pt>
                <c:pt idx="19">
                  <c:v>44378</c:v>
                </c:pt>
                <c:pt idx="20">
                  <c:v>44409</c:v>
                </c:pt>
                <c:pt idx="21">
                  <c:v>44440</c:v>
                </c:pt>
                <c:pt idx="22">
                  <c:v>44470</c:v>
                </c:pt>
                <c:pt idx="23">
                  <c:v>44501</c:v>
                </c:pt>
                <c:pt idx="24">
                  <c:v>44531</c:v>
                </c:pt>
                <c:pt idx="25">
                  <c:v>44562</c:v>
                </c:pt>
                <c:pt idx="26">
                  <c:v>44593</c:v>
                </c:pt>
                <c:pt idx="27">
                  <c:v>44621</c:v>
                </c:pt>
                <c:pt idx="28">
                  <c:v>44652</c:v>
                </c:pt>
                <c:pt idx="29">
                  <c:v>44682</c:v>
                </c:pt>
                <c:pt idx="30">
                  <c:v>44713</c:v>
                </c:pt>
                <c:pt idx="31">
                  <c:v>44743</c:v>
                </c:pt>
                <c:pt idx="32">
                  <c:v>44774</c:v>
                </c:pt>
                <c:pt idx="33">
                  <c:v>44805</c:v>
                </c:pt>
                <c:pt idx="34">
                  <c:v>44835</c:v>
                </c:pt>
                <c:pt idx="35">
                  <c:v>44866</c:v>
                </c:pt>
                <c:pt idx="36">
                  <c:v>44896</c:v>
                </c:pt>
                <c:pt idx="37">
                  <c:v>44927</c:v>
                </c:pt>
                <c:pt idx="38">
                  <c:v>44958</c:v>
                </c:pt>
                <c:pt idx="39">
                  <c:v>44986</c:v>
                </c:pt>
                <c:pt idx="40">
                  <c:v>45017</c:v>
                </c:pt>
                <c:pt idx="41">
                  <c:v>45047</c:v>
                </c:pt>
                <c:pt idx="42">
                  <c:v>45078</c:v>
                </c:pt>
                <c:pt idx="43">
                  <c:v>45108</c:v>
                </c:pt>
                <c:pt idx="44">
                  <c:v>45139</c:v>
                </c:pt>
                <c:pt idx="45">
                  <c:v>45170</c:v>
                </c:pt>
                <c:pt idx="46">
                  <c:v>45200</c:v>
                </c:pt>
                <c:pt idx="47">
                  <c:v>45231</c:v>
                </c:pt>
                <c:pt idx="48">
                  <c:v>45261</c:v>
                </c:pt>
                <c:pt idx="49">
                  <c:v>45292</c:v>
                </c:pt>
              </c:numCache>
            </c:numRef>
          </c:cat>
          <c:val>
            <c:numRef>
              <c:f>Sheet1!$C$2:$C$51</c:f>
              <c:numCache>
                <c:formatCode>General</c:formatCode>
                <c:ptCount val="50"/>
                <c:pt idx="0">
                  <c:v>97.948136612899035</c:v>
                </c:pt>
                <c:pt idx="1">
                  <c:v>99.181910571908688</c:v>
                </c:pt>
                <c:pt idx="2">
                  <c:v>99.851764080987238</c:v>
                </c:pt>
                <c:pt idx="3">
                  <c:v>91.996928755249158</c:v>
                </c:pt>
                <c:pt idx="4">
                  <c:v>73.928447989847996</c:v>
                </c:pt>
                <c:pt idx="5">
                  <c:v>79.844302331646503</c:v>
                </c:pt>
                <c:pt idx="6">
                  <c:v>87.711288283220881</c:v>
                </c:pt>
                <c:pt idx="7">
                  <c:v>95.825680198151289</c:v>
                </c:pt>
                <c:pt idx="8">
                  <c:v>98.784793991912679</c:v>
                </c:pt>
                <c:pt idx="9">
                  <c:v>101.47859460458028</c:v>
                </c:pt>
                <c:pt idx="10">
                  <c:v>102.92650005280348</c:v>
                </c:pt>
                <c:pt idx="11">
                  <c:v>103.40693520996267</c:v>
                </c:pt>
                <c:pt idx="12">
                  <c:v>102.87518106571602</c:v>
                </c:pt>
                <c:pt idx="13">
                  <c:v>103.66483444986821</c:v>
                </c:pt>
                <c:pt idx="14">
                  <c:v>102.11317305221156</c:v>
                </c:pt>
                <c:pt idx="15">
                  <c:v>99.590049995681923</c:v>
                </c:pt>
                <c:pt idx="16">
                  <c:v>97.954785623647226</c:v>
                </c:pt>
                <c:pt idx="17">
                  <c:v>99.265739102698575</c:v>
                </c:pt>
                <c:pt idx="18">
                  <c:v>98.845086201470039</c:v>
                </c:pt>
                <c:pt idx="19">
                  <c:v>97.636554946982272</c:v>
                </c:pt>
                <c:pt idx="20">
                  <c:v>97.619785318104107</c:v>
                </c:pt>
                <c:pt idx="21">
                  <c:v>97.351608551260355</c:v>
                </c:pt>
                <c:pt idx="22">
                  <c:v>96.892120719998118</c:v>
                </c:pt>
                <c:pt idx="23">
                  <c:v>96.839673950851619</c:v>
                </c:pt>
                <c:pt idx="24">
                  <c:v>98.083892152408197</c:v>
                </c:pt>
                <c:pt idx="25">
                  <c:v>97.978263104076674</c:v>
                </c:pt>
                <c:pt idx="26">
                  <c:v>98.759649355395922</c:v>
                </c:pt>
                <c:pt idx="27">
                  <c:v>98.038182655214513</c:v>
                </c:pt>
                <c:pt idx="28">
                  <c:v>98.57718402504068</c:v>
                </c:pt>
                <c:pt idx="29">
                  <c:v>98.244341215610532</c:v>
                </c:pt>
                <c:pt idx="30">
                  <c:v>98.210360651831053</c:v>
                </c:pt>
                <c:pt idx="31">
                  <c:v>99.548508388706509</c:v>
                </c:pt>
                <c:pt idx="32">
                  <c:v>97.948813282134466</c:v>
                </c:pt>
                <c:pt idx="33">
                  <c:v>96.774919647060585</c:v>
                </c:pt>
                <c:pt idx="34">
                  <c:v>98.130778465663525</c:v>
                </c:pt>
                <c:pt idx="35">
                  <c:v>98.069525189655835</c:v>
                </c:pt>
                <c:pt idx="36">
                  <c:v>97.563406021951664</c:v>
                </c:pt>
                <c:pt idx="37">
                  <c:v>97.357512245169502</c:v>
                </c:pt>
                <c:pt idx="38">
                  <c:v>97.25040236996044</c:v>
                </c:pt>
                <c:pt idx="39">
                  <c:v>98.426541762351917</c:v>
                </c:pt>
                <c:pt idx="40">
                  <c:v>97.84574380873697</c:v>
                </c:pt>
                <c:pt idx="41">
                  <c:v>98.243605705572008</c:v>
                </c:pt>
                <c:pt idx="42">
                  <c:v>98.309379916616436</c:v>
                </c:pt>
                <c:pt idx="43">
                  <c:v>98.037584440383199</c:v>
                </c:pt>
                <c:pt idx="44">
                  <c:v>98.418088300309208</c:v>
                </c:pt>
                <c:pt idx="45">
                  <c:v>98.569201289422637</c:v>
                </c:pt>
                <c:pt idx="46">
                  <c:v>98.766837740172349</c:v>
                </c:pt>
                <c:pt idx="47">
                  <c:v>99.421069016032831</c:v>
                </c:pt>
                <c:pt idx="48">
                  <c:v>100.52399083579007</c:v>
                </c:pt>
                <c:pt idx="49">
                  <c:v>99.014341771533537</c:v>
                </c:pt>
              </c:numCache>
            </c:numRef>
          </c:val>
          <c:smooth val="0"/>
          <c:extLst>
            <c:ext xmlns:c16="http://schemas.microsoft.com/office/drawing/2014/chart" uri="{C3380CC4-5D6E-409C-BE32-E72D297353CC}">
              <c16:uniqueId val="{00000001-E0CE-4A58-A07C-7BCDCCAE03FE}"/>
            </c:ext>
          </c:extLst>
        </c:ser>
        <c:ser>
          <c:idx val="2"/>
          <c:order val="2"/>
          <c:tx>
            <c:strRef>
              <c:f>Sheet1!$D$1</c:f>
              <c:strCache>
                <c:ptCount val="1"/>
                <c:pt idx="0">
                  <c:v>Varejo</c:v>
                </c:pt>
              </c:strCache>
            </c:strRef>
          </c:tx>
          <c:spPr>
            <a:ln w="19050" cap="rnd">
              <a:solidFill>
                <a:srgbClr val="028380"/>
              </a:solidFill>
              <a:round/>
            </a:ln>
            <a:effectLst/>
          </c:spPr>
          <c:marker>
            <c:symbol val="none"/>
          </c:marker>
          <c:cat>
            <c:numRef>
              <c:f>Sheet1!$A$2:$A$51</c:f>
              <c:numCache>
                <c:formatCode>m/d/yy</c:formatCode>
                <c:ptCount val="50"/>
                <c:pt idx="0">
                  <c:v>43800</c:v>
                </c:pt>
                <c:pt idx="1">
                  <c:v>43831</c:v>
                </c:pt>
                <c:pt idx="2">
                  <c:v>43862</c:v>
                </c:pt>
                <c:pt idx="3">
                  <c:v>43891</c:v>
                </c:pt>
                <c:pt idx="4">
                  <c:v>43922</c:v>
                </c:pt>
                <c:pt idx="5">
                  <c:v>43952</c:v>
                </c:pt>
                <c:pt idx="6">
                  <c:v>43983</c:v>
                </c:pt>
                <c:pt idx="7">
                  <c:v>44013</c:v>
                </c:pt>
                <c:pt idx="8">
                  <c:v>44044</c:v>
                </c:pt>
                <c:pt idx="9">
                  <c:v>44075</c:v>
                </c:pt>
                <c:pt idx="10">
                  <c:v>44105</c:v>
                </c:pt>
                <c:pt idx="11">
                  <c:v>44136</c:v>
                </c:pt>
                <c:pt idx="12">
                  <c:v>44166</c:v>
                </c:pt>
                <c:pt idx="13">
                  <c:v>44197</c:v>
                </c:pt>
                <c:pt idx="14">
                  <c:v>44228</c:v>
                </c:pt>
                <c:pt idx="15">
                  <c:v>44256</c:v>
                </c:pt>
                <c:pt idx="16">
                  <c:v>44287</c:v>
                </c:pt>
                <c:pt idx="17">
                  <c:v>44317</c:v>
                </c:pt>
                <c:pt idx="18">
                  <c:v>44348</c:v>
                </c:pt>
                <c:pt idx="19">
                  <c:v>44378</c:v>
                </c:pt>
                <c:pt idx="20">
                  <c:v>44409</c:v>
                </c:pt>
                <c:pt idx="21">
                  <c:v>44440</c:v>
                </c:pt>
                <c:pt idx="22">
                  <c:v>44470</c:v>
                </c:pt>
                <c:pt idx="23">
                  <c:v>44501</c:v>
                </c:pt>
                <c:pt idx="24">
                  <c:v>44531</c:v>
                </c:pt>
                <c:pt idx="25">
                  <c:v>44562</c:v>
                </c:pt>
                <c:pt idx="26">
                  <c:v>44593</c:v>
                </c:pt>
                <c:pt idx="27">
                  <c:v>44621</c:v>
                </c:pt>
                <c:pt idx="28">
                  <c:v>44652</c:v>
                </c:pt>
                <c:pt idx="29">
                  <c:v>44682</c:v>
                </c:pt>
                <c:pt idx="30">
                  <c:v>44713</c:v>
                </c:pt>
                <c:pt idx="31">
                  <c:v>44743</c:v>
                </c:pt>
                <c:pt idx="32">
                  <c:v>44774</c:v>
                </c:pt>
                <c:pt idx="33">
                  <c:v>44805</c:v>
                </c:pt>
                <c:pt idx="34">
                  <c:v>44835</c:v>
                </c:pt>
                <c:pt idx="35">
                  <c:v>44866</c:v>
                </c:pt>
                <c:pt idx="36">
                  <c:v>44896</c:v>
                </c:pt>
                <c:pt idx="37">
                  <c:v>44927</c:v>
                </c:pt>
                <c:pt idx="38">
                  <c:v>44958</c:v>
                </c:pt>
                <c:pt idx="39">
                  <c:v>44986</c:v>
                </c:pt>
                <c:pt idx="40">
                  <c:v>45017</c:v>
                </c:pt>
                <c:pt idx="41">
                  <c:v>45047</c:v>
                </c:pt>
                <c:pt idx="42">
                  <c:v>45078</c:v>
                </c:pt>
                <c:pt idx="43">
                  <c:v>45108</c:v>
                </c:pt>
                <c:pt idx="44">
                  <c:v>45139</c:v>
                </c:pt>
                <c:pt idx="45">
                  <c:v>45170</c:v>
                </c:pt>
                <c:pt idx="46">
                  <c:v>45200</c:v>
                </c:pt>
                <c:pt idx="47">
                  <c:v>45231</c:v>
                </c:pt>
                <c:pt idx="48">
                  <c:v>45261</c:v>
                </c:pt>
                <c:pt idx="49">
                  <c:v>45292</c:v>
                </c:pt>
              </c:numCache>
            </c:numRef>
          </c:cat>
          <c:val>
            <c:numRef>
              <c:f>Sheet1!$D$2:$D$51</c:f>
              <c:numCache>
                <c:formatCode>General</c:formatCode>
                <c:ptCount val="50"/>
                <c:pt idx="0">
                  <c:v>104.94354235072372</c:v>
                </c:pt>
                <c:pt idx="1">
                  <c:v>105.66429478083033</c:v>
                </c:pt>
                <c:pt idx="2">
                  <c:v>105.97896408261431</c:v>
                </c:pt>
                <c:pt idx="3">
                  <c:v>90.413240548206659</c:v>
                </c:pt>
                <c:pt idx="4">
                  <c:v>73.797416070091487</c:v>
                </c:pt>
                <c:pt idx="5">
                  <c:v>85.859388061270266</c:v>
                </c:pt>
                <c:pt idx="6">
                  <c:v>95.073519929062286</c:v>
                </c:pt>
                <c:pt idx="7">
                  <c:v>101.805237453922</c:v>
                </c:pt>
                <c:pt idx="8">
                  <c:v>106.44211564635877</c:v>
                </c:pt>
                <c:pt idx="9">
                  <c:v>107.94749124910446</c:v>
                </c:pt>
                <c:pt idx="10">
                  <c:v>109.98060903418632</c:v>
                </c:pt>
                <c:pt idx="11">
                  <c:v>109.98933101078828</c:v>
                </c:pt>
                <c:pt idx="12">
                  <c:v>107.54399550140062</c:v>
                </c:pt>
                <c:pt idx="13">
                  <c:v>105.12045450053145</c:v>
                </c:pt>
                <c:pt idx="14">
                  <c:v>107.54178370829102</c:v>
                </c:pt>
                <c:pt idx="15">
                  <c:v>97.649747685397415</c:v>
                </c:pt>
                <c:pt idx="16">
                  <c:v>102.82798310737795</c:v>
                </c:pt>
                <c:pt idx="17">
                  <c:v>108.83608956386679</c:v>
                </c:pt>
                <c:pt idx="18">
                  <c:v>105.89759722194611</c:v>
                </c:pt>
                <c:pt idx="19">
                  <c:v>108.9974982959347</c:v>
                </c:pt>
                <c:pt idx="20">
                  <c:v>105.43825369822521</c:v>
                </c:pt>
                <c:pt idx="21">
                  <c:v>104.24629543889962</c:v>
                </c:pt>
                <c:pt idx="22">
                  <c:v>103.86800578625595</c:v>
                </c:pt>
                <c:pt idx="23">
                  <c:v>104.24845506707739</c:v>
                </c:pt>
                <c:pt idx="24">
                  <c:v>104.98483611076021</c:v>
                </c:pt>
                <c:pt idx="25">
                  <c:v>104.83381863311281</c:v>
                </c:pt>
                <c:pt idx="26">
                  <c:v>106.40452559648219</c:v>
                </c:pt>
                <c:pt idx="27">
                  <c:v>104.51708360002836</c:v>
                </c:pt>
                <c:pt idx="28">
                  <c:v>104.14572145033168</c:v>
                </c:pt>
                <c:pt idx="29">
                  <c:v>107.25417757314035</c:v>
                </c:pt>
                <c:pt idx="30">
                  <c:v>102.97974132705734</c:v>
                </c:pt>
                <c:pt idx="31">
                  <c:v>103.05912592031601</c:v>
                </c:pt>
                <c:pt idx="32">
                  <c:v>102.93066455919183</c:v>
                </c:pt>
                <c:pt idx="33">
                  <c:v>104.34226848048016</c:v>
                </c:pt>
                <c:pt idx="34">
                  <c:v>104.93345365290783</c:v>
                </c:pt>
                <c:pt idx="35">
                  <c:v>102.91475425498371</c:v>
                </c:pt>
                <c:pt idx="36">
                  <c:v>104.90444995081043</c:v>
                </c:pt>
                <c:pt idx="37">
                  <c:v>105.29971407227153</c:v>
                </c:pt>
                <c:pt idx="38">
                  <c:v>106.41972645761741</c:v>
                </c:pt>
                <c:pt idx="39">
                  <c:v>110.22506433772735</c:v>
                </c:pt>
                <c:pt idx="40">
                  <c:v>106.93268509827301</c:v>
                </c:pt>
                <c:pt idx="41">
                  <c:v>105.63997548961123</c:v>
                </c:pt>
                <c:pt idx="42">
                  <c:v>106.82696764742663</c:v>
                </c:pt>
                <c:pt idx="43">
                  <c:v>106.19118145828448</c:v>
                </c:pt>
                <c:pt idx="44">
                  <c:v>107.13911216651009</c:v>
                </c:pt>
                <c:pt idx="45">
                  <c:v>107.35410471655359</c:v>
                </c:pt>
                <c:pt idx="46">
                  <c:v>107.13039018990811</c:v>
                </c:pt>
                <c:pt idx="47">
                  <c:v>107.93265554249206</c:v>
                </c:pt>
                <c:pt idx="48">
                  <c:v>106.77695191078817</c:v>
                </c:pt>
                <c:pt idx="49">
                  <c:v>109.89764592660414</c:v>
                </c:pt>
              </c:numCache>
            </c:numRef>
          </c:val>
          <c:smooth val="0"/>
          <c:extLst>
            <c:ext xmlns:c16="http://schemas.microsoft.com/office/drawing/2014/chart" uri="{C3380CC4-5D6E-409C-BE32-E72D297353CC}">
              <c16:uniqueId val="{00000002-E0CE-4A58-A07C-7BCDCCAE03FE}"/>
            </c:ext>
          </c:extLst>
        </c:ser>
        <c:ser>
          <c:idx val="3"/>
          <c:order val="3"/>
          <c:tx>
            <c:strRef>
              <c:f>Sheet1!$E$1</c:f>
              <c:strCache>
                <c:ptCount val="1"/>
                <c:pt idx="0">
                  <c:v>Serviços</c:v>
                </c:pt>
              </c:strCache>
            </c:strRef>
          </c:tx>
          <c:spPr>
            <a:ln w="19050" cap="rnd">
              <a:solidFill>
                <a:srgbClr val="FFCE00"/>
              </a:solidFill>
              <a:round/>
            </a:ln>
            <a:effectLst/>
          </c:spPr>
          <c:marker>
            <c:symbol val="none"/>
          </c:marker>
          <c:cat>
            <c:numRef>
              <c:f>Sheet1!$A$2:$A$51</c:f>
              <c:numCache>
                <c:formatCode>m/d/yy</c:formatCode>
                <c:ptCount val="50"/>
                <c:pt idx="0">
                  <c:v>43800</c:v>
                </c:pt>
                <c:pt idx="1">
                  <c:v>43831</c:v>
                </c:pt>
                <c:pt idx="2">
                  <c:v>43862</c:v>
                </c:pt>
                <c:pt idx="3">
                  <c:v>43891</c:v>
                </c:pt>
                <c:pt idx="4">
                  <c:v>43922</c:v>
                </c:pt>
                <c:pt idx="5">
                  <c:v>43952</c:v>
                </c:pt>
                <c:pt idx="6">
                  <c:v>43983</c:v>
                </c:pt>
                <c:pt idx="7">
                  <c:v>44013</c:v>
                </c:pt>
                <c:pt idx="8">
                  <c:v>44044</c:v>
                </c:pt>
                <c:pt idx="9">
                  <c:v>44075</c:v>
                </c:pt>
                <c:pt idx="10">
                  <c:v>44105</c:v>
                </c:pt>
                <c:pt idx="11">
                  <c:v>44136</c:v>
                </c:pt>
                <c:pt idx="12">
                  <c:v>44166</c:v>
                </c:pt>
                <c:pt idx="13">
                  <c:v>44197</c:v>
                </c:pt>
                <c:pt idx="14">
                  <c:v>44228</c:v>
                </c:pt>
                <c:pt idx="15">
                  <c:v>44256</c:v>
                </c:pt>
                <c:pt idx="16">
                  <c:v>44287</c:v>
                </c:pt>
                <c:pt idx="17">
                  <c:v>44317</c:v>
                </c:pt>
                <c:pt idx="18">
                  <c:v>44348</c:v>
                </c:pt>
                <c:pt idx="19">
                  <c:v>44378</c:v>
                </c:pt>
                <c:pt idx="20">
                  <c:v>44409</c:v>
                </c:pt>
                <c:pt idx="21">
                  <c:v>44440</c:v>
                </c:pt>
                <c:pt idx="22">
                  <c:v>44470</c:v>
                </c:pt>
                <c:pt idx="23">
                  <c:v>44501</c:v>
                </c:pt>
                <c:pt idx="24">
                  <c:v>44531</c:v>
                </c:pt>
                <c:pt idx="25">
                  <c:v>44562</c:v>
                </c:pt>
                <c:pt idx="26">
                  <c:v>44593</c:v>
                </c:pt>
                <c:pt idx="27">
                  <c:v>44621</c:v>
                </c:pt>
                <c:pt idx="28">
                  <c:v>44652</c:v>
                </c:pt>
                <c:pt idx="29">
                  <c:v>44682</c:v>
                </c:pt>
                <c:pt idx="30">
                  <c:v>44713</c:v>
                </c:pt>
                <c:pt idx="31">
                  <c:v>44743</c:v>
                </c:pt>
                <c:pt idx="32">
                  <c:v>44774</c:v>
                </c:pt>
                <c:pt idx="33">
                  <c:v>44805</c:v>
                </c:pt>
                <c:pt idx="34">
                  <c:v>44835</c:v>
                </c:pt>
                <c:pt idx="35">
                  <c:v>44866</c:v>
                </c:pt>
                <c:pt idx="36">
                  <c:v>44896</c:v>
                </c:pt>
                <c:pt idx="37">
                  <c:v>44927</c:v>
                </c:pt>
                <c:pt idx="38">
                  <c:v>44958</c:v>
                </c:pt>
                <c:pt idx="39">
                  <c:v>44986</c:v>
                </c:pt>
                <c:pt idx="40">
                  <c:v>45017</c:v>
                </c:pt>
                <c:pt idx="41">
                  <c:v>45047</c:v>
                </c:pt>
                <c:pt idx="42">
                  <c:v>45078</c:v>
                </c:pt>
                <c:pt idx="43">
                  <c:v>45108</c:v>
                </c:pt>
                <c:pt idx="44">
                  <c:v>45139</c:v>
                </c:pt>
                <c:pt idx="45">
                  <c:v>45170</c:v>
                </c:pt>
                <c:pt idx="46">
                  <c:v>45200</c:v>
                </c:pt>
                <c:pt idx="47">
                  <c:v>45231</c:v>
                </c:pt>
                <c:pt idx="48">
                  <c:v>45261</c:v>
                </c:pt>
                <c:pt idx="49">
                  <c:v>45292</c:v>
                </c:pt>
              </c:numCache>
            </c:numRef>
          </c:cat>
          <c:val>
            <c:numRef>
              <c:f>Sheet1!$E$2:$E$51</c:f>
              <c:numCache>
                <c:formatCode>General</c:formatCode>
                <c:ptCount val="50"/>
                <c:pt idx="0">
                  <c:v>101.55338392905698</c:v>
                </c:pt>
                <c:pt idx="1">
                  <c:v>102.2586502928809</c:v>
                </c:pt>
                <c:pt idx="2">
                  <c:v>102.3308566646093</c:v>
                </c:pt>
                <c:pt idx="3">
                  <c:v>93.157009882531014</c:v>
                </c:pt>
                <c:pt idx="4">
                  <c:v>82.949436169994286</c:v>
                </c:pt>
                <c:pt idx="5">
                  <c:v>81.994011604440502</c:v>
                </c:pt>
                <c:pt idx="6">
                  <c:v>85.573649991627036</c:v>
                </c:pt>
                <c:pt idx="7">
                  <c:v>87.901206977448197</c:v>
                </c:pt>
                <c:pt idx="8">
                  <c:v>90.555377933430776</c:v>
                </c:pt>
                <c:pt idx="9">
                  <c:v>93.355963966395223</c:v>
                </c:pt>
                <c:pt idx="10">
                  <c:v>95.584883777957288</c:v>
                </c:pt>
                <c:pt idx="11">
                  <c:v>97.0155399575319</c:v>
                </c:pt>
                <c:pt idx="12">
                  <c:v>97.174236013467407</c:v>
                </c:pt>
                <c:pt idx="13">
                  <c:v>98.97566874150597</c:v>
                </c:pt>
                <c:pt idx="14">
                  <c:v>101.65852868727249</c:v>
                </c:pt>
                <c:pt idx="15">
                  <c:v>96.639668582654195</c:v>
                </c:pt>
                <c:pt idx="16">
                  <c:v>99.187993963687475</c:v>
                </c:pt>
                <c:pt idx="17">
                  <c:v>101.01407764223447</c:v>
                </c:pt>
                <c:pt idx="18">
                  <c:v>103.59778870628548</c:v>
                </c:pt>
                <c:pt idx="19">
                  <c:v>104.39326019541302</c:v>
                </c:pt>
                <c:pt idx="20">
                  <c:v>104.79511740981584</c:v>
                </c:pt>
                <c:pt idx="21">
                  <c:v>104.20352796983919</c:v>
                </c:pt>
                <c:pt idx="22">
                  <c:v>103.56097914164994</c:v>
                </c:pt>
                <c:pt idx="23">
                  <c:v>106.33132993838611</c:v>
                </c:pt>
                <c:pt idx="24">
                  <c:v>108.66729672501248</c:v>
                </c:pt>
                <c:pt idx="25">
                  <c:v>107.88616416873937</c:v>
                </c:pt>
                <c:pt idx="26">
                  <c:v>108.03944280008211</c:v>
                </c:pt>
                <c:pt idx="27">
                  <c:v>108.55396464749454</c:v>
                </c:pt>
                <c:pt idx="28">
                  <c:v>109.09216965087826</c:v>
                </c:pt>
                <c:pt idx="29">
                  <c:v>109.53418477653352</c:v>
                </c:pt>
                <c:pt idx="30">
                  <c:v>110.12110210495172</c:v>
                </c:pt>
                <c:pt idx="31">
                  <c:v>111.47316669366802</c:v>
                </c:pt>
                <c:pt idx="32">
                  <c:v>113.1801337756247</c:v>
                </c:pt>
                <c:pt idx="33">
                  <c:v>114.14149859730279</c:v>
                </c:pt>
                <c:pt idx="34">
                  <c:v>113.86901437676859</c:v>
                </c:pt>
                <c:pt idx="35">
                  <c:v>113.40338283959288</c:v>
                </c:pt>
                <c:pt idx="36">
                  <c:v>116.27356108662801</c:v>
                </c:pt>
                <c:pt idx="37">
                  <c:v>112.49065247442327</c:v>
                </c:pt>
                <c:pt idx="38">
                  <c:v>113.51244327225739</c:v>
                </c:pt>
                <c:pt idx="39">
                  <c:v>114.85050265037347</c:v>
                </c:pt>
                <c:pt idx="40">
                  <c:v>112.74742950086092</c:v>
                </c:pt>
                <c:pt idx="41">
                  <c:v>114.49696841837525</c:v>
                </c:pt>
                <c:pt idx="42">
                  <c:v>114.70695758477751</c:v>
                </c:pt>
                <c:pt idx="43">
                  <c:v>115.44159150696885</c:v>
                </c:pt>
                <c:pt idx="44">
                  <c:v>113.80052344613667</c:v>
                </c:pt>
                <c:pt idx="45">
                  <c:v>113.58598453300249</c:v>
                </c:pt>
                <c:pt idx="46">
                  <c:v>112.96419322902295</c:v>
                </c:pt>
                <c:pt idx="47">
                  <c:v>113.99622930006026</c:v>
                </c:pt>
                <c:pt idx="48">
                  <c:v>114.3495966709314</c:v>
                </c:pt>
                <c:pt idx="49">
                  <c:v>115.35991854729699</c:v>
                </c:pt>
              </c:numCache>
            </c:numRef>
          </c:val>
          <c:smooth val="0"/>
          <c:extLst>
            <c:ext xmlns:c16="http://schemas.microsoft.com/office/drawing/2014/chart" uri="{C3380CC4-5D6E-409C-BE32-E72D297353CC}">
              <c16:uniqueId val="{00000003-E0CE-4A58-A07C-7BCDCCAE03FE}"/>
            </c:ext>
          </c:extLst>
        </c:ser>
        <c:dLbls>
          <c:showLegendKey val="0"/>
          <c:showVal val="0"/>
          <c:showCatName val="0"/>
          <c:showSerName val="0"/>
          <c:showPercent val="0"/>
          <c:showBubbleSize val="0"/>
        </c:dLbls>
        <c:smooth val="0"/>
        <c:axId val="1857911440"/>
        <c:axId val="1980048896"/>
      </c:lineChart>
      <c:dateAx>
        <c:axId val="1857911440"/>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980048896"/>
        <c:crosses val="autoZero"/>
        <c:auto val="1"/>
        <c:lblOffset val="100"/>
        <c:baseTimeUnit val="months"/>
        <c:majorUnit val="8"/>
        <c:majorTimeUnit val="months"/>
      </c:dateAx>
      <c:valAx>
        <c:axId val="1980048896"/>
        <c:scaling>
          <c:orientation val="minMax"/>
          <c:max val="120"/>
          <c:min val="7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857911440"/>
        <c:crosses val="autoZero"/>
        <c:crossBetween val="between"/>
        <c:majorUnit val="10"/>
        <c:minorUnit val="0.1"/>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201374039569582E-2"/>
          <c:y val="5.7952739492317315E-2"/>
          <c:w val="0.92797791165606758"/>
          <c:h val="0.82927911660716391"/>
        </c:manualLayout>
      </c:layout>
      <c:lineChart>
        <c:grouping val="standard"/>
        <c:varyColors val="0"/>
        <c:ser>
          <c:idx val="0"/>
          <c:order val="0"/>
          <c:tx>
            <c:strRef>
              <c:f>Sheet1!$B$1</c:f>
              <c:strCache>
                <c:ptCount val="1"/>
                <c:pt idx="0">
                  <c:v>Desemprego</c:v>
                </c:pt>
              </c:strCache>
            </c:strRef>
          </c:tx>
          <c:spPr>
            <a:ln w="22225" cap="rnd">
              <a:solidFill>
                <a:schemeClr val="tx1"/>
              </a:solidFill>
              <a:round/>
            </a:ln>
            <a:effectLst/>
          </c:spPr>
          <c:marker>
            <c:symbol val="none"/>
          </c:marker>
          <c:dLbls>
            <c:dLbl>
              <c:idx val="2"/>
              <c:layout>
                <c:manualLayout>
                  <c:x val="-3.7452008845340369E-2"/>
                  <c:y val="7.120059999242911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FAF-DF43-B275-F4AC6088E97D}"/>
                </c:ext>
              </c:extLst>
            </c:dLbl>
            <c:dLbl>
              <c:idx val="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FAF-DF43-B275-F4AC6088E97D}"/>
                </c:ext>
              </c:extLst>
            </c:dLbl>
            <c:dLbl>
              <c:idx val="16"/>
              <c:layout>
                <c:manualLayout>
                  <c:x val="-3.5644423434730815E-2"/>
                  <c:y val="-3.963433438757819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3FAF-DF43-B275-F4AC6088E97D}"/>
                </c:ext>
              </c:extLst>
            </c:dLbl>
            <c:dLbl>
              <c:idx val="27"/>
              <c:layout>
                <c:manualLayout>
                  <c:x val="-1.8736541616592051E-2"/>
                  <c:y val="-2.616813241103709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FAF-DF43-B275-F4AC6088E97D}"/>
                </c:ext>
              </c:extLst>
            </c:dLbl>
            <c:dLbl>
              <c:idx val="37"/>
              <c:layout>
                <c:manualLayout>
                  <c:x val="0"/>
                  <c:y val="-2.326707611020899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3FAF-DF43-B275-F4AC6088E97D}"/>
                </c:ext>
              </c:extLst>
            </c:dLbl>
            <c:dLbl>
              <c:idx val="54"/>
              <c:layout>
                <c:manualLayout>
                  <c:x val="-6.0998848946916756E-3"/>
                  <c:y val="7.582966171937380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3FAF-DF43-B275-F4AC6088E97D}"/>
                </c:ext>
              </c:extLst>
            </c:dLbl>
            <c:dLbl>
              <c:idx val="107"/>
              <c:layout>
                <c:manualLayout>
                  <c:x val="9.1498273420377082E-3"/>
                  <c:y val="-2.06808168325564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3FAF-DF43-B275-F4AC6088E97D}"/>
                </c:ext>
              </c:extLst>
            </c:dLbl>
            <c:dLbl>
              <c:idx val="141"/>
              <c:layout>
                <c:manualLayout>
                  <c:x val="-1.1247311116241439E-16"/>
                  <c:y val="-8.272326733022596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3FAF-DF43-B275-F4AC6088E97D}"/>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Sheet1!$A$2:$A$39</c:f>
              <c:numCache>
                <c:formatCode>m/d/yy</c:formatCode>
                <c:ptCount val="38"/>
                <c:pt idx="0">
                  <c:v>44197</c:v>
                </c:pt>
                <c:pt idx="1">
                  <c:v>44228</c:v>
                </c:pt>
                <c:pt idx="2">
                  <c:v>44256</c:v>
                </c:pt>
                <c:pt idx="3">
                  <c:v>44287</c:v>
                </c:pt>
                <c:pt idx="4">
                  <c:v>44317</c:v>
                </c:pt>
                <c:pt idx="5">
                  <c:v>44348</c:v>
                </c:pt>
                <c:pt idx="6">
                  <c:v>44378</c:v>
                </c:pt>
                <c:pt idx="7">
                  <c:v>44409</c:v>
                </c:pt>
                <c:pt idx="8">
                  <c:v>44440</c:v>
                </c:pt>
                <c:pt idx="9">
                  <c:v>44470</c:v>
                </c:pt>
                <c:pt idx="10">
                  <c:v>44501</c:v>
                </c:pt>
                <c:pt idx="11">
                  <c:v>44531</c:v>
                </c:pt>
                <c:pt idx="12">
                  <c:v>44562</c:v>
                </c:pt>
                <c:pt idx="13">
                  <c:v>44593</c:v>
                </c:pt>
                <c:pt idx="14">
                  <c:v>44621</c:v>
                </c:pt>
                <c:pt idx="15">
                  <c:v>44652</c:v>
                </c:pt>
                <c:pt idx="16">
                  <c:v>44682</c:v>
                </c:pt>
                <c:pt idx="17">
                  <c:v>44713</c:v>
                </c:pt>
                <c:pt idx="18">
                  <c:v>44743</c:v>
                </c:pt>
                <c:pt idx="19">
                  <c:v>44774</c:v>
                </c:pt>
                <c:pt idx="20">
                  <c:v>44805</c:v>
                </c:pt>
                <c:pt idx="21">
                  <c:v>44835</c:v>
                </c:pt>
                <c:pt idx="22">
                  <c:v>44866</c:v>
                </c:pt>
                <c:pt idx="23">
                  <c:v>44896</c:v>
                </c:pt>
                <c:pt idx="24">
                  <c:v>44927</c:v>
                </c:pt>
                <c:pt idx="25">
                  <c:v>44958</c:v>
                </c:pt>
                <c:pt idx="26">
                  <c:v>44986</c:v>
                </c:pt>
                <c:pt idx="27">
                  <c:v>45017</c:v>
                </c:pt>
                <c:pt idx="28">
                  <c:v>45047</c:v>
                </c:pt>
                <c:pt idx="29">
                  <c:v>45078</c:v>
                </c:pt>
                <c:pt idx="30">
                  <c:v>45108</c:v>
                </c:pt>
                <c:pt idx="31">
                  <c:v>45139</c:v>
                </c:pt>
                <c:pt idx="32">
                  <c:v>45170</c:v>
                </c:pt>
                <c:pt idx="33">
                  <c:v>45200</c:v>
                </c:pt>
                <c:pt idx="34">
                  <c:v>45231</c:v>
                </c:pt>
                <c:pt idx="35">
                  <c:v>45261</c:v>
                </c:pt>
                <c:pt idx="36">
                  <c:v>45292</c:v>
                </c:pt>
                <c:pt idx="37">
                  <c:v>45323</c:v>
                </c:pt>
              </c:numCache>
            </c:numRef>
          </c:cat>
          <c:val>
            <c:numRef>
              <c:f>Sheet1!$B$2:$B$39</c:f>
              <c:numCache>
                <c:formatCode>General</c:formatCode>
                <c:ptCount val="38"/>
                <c:pt idx="0">
                  <c:v>14.499999999999998</c:v>
                </c:pt>
                <c:pt idx="1">
                  <c:v>14.6</c:v>
                </c:pt>
                <c:pt idx="2">
                  <c:v>14.899999999999999</c:v>
                </c:pt>
                <c:pt idx="3">
                  <c:v>14.800000000000002</c:v>
                </c:pt>
                <c:pt idx="4">
                  <c:v>14.7</c:v>
                </c:pt>
                <c:pt idx="5">
                  <c:v>14.2</c:v>
                </c:pt>
                <c:pt idx="6">
                  <c:v>13.699999999999998</c:v>
                </c:pt>
                <c:pt idx="7">
                  <c:v>13.100000000000001</c:v>
                </c:pt>
                <c:pt idx="8">
                  <c:v>12.6</c:v>
                </c:pt>
                <c:pt idx="9">
                  <c:v>12.1</c:v>
                </c:pt>
                <c:pt idx="10">
                  <c:v>11.6</c:v>
                </c:pt>
                <c:pt idx="11">
                  <c:v>11.1</c:v>
                </c:pt>
                <c:pt idx="12">
                  <c:v>11.2</c:v>
                </c:pt>
                <c:pt idx="13">
                  <c:v>11.2</c:v>
                </c:pt>
                <c:pt idx="14">
                  <c:v>11.1</c:v>
                </c:pt>
                <c:pt idx="15">
                  <c:v>10.5</c:v>
                </c:pt>
                <c:pt idx="16">
                  <c:v>9.8000000000000007</c:v>
                </c:pt>
                <c:pt idx="17">
                  <c:v>9.3000000000000007</c:v>
                </c:pt>
                <c:pt idx="18">
                  <c:v>9.1</c:v>
                </c:pt>
                <c:pt idx="19">
                  <c:v>8.9</c:v>
                </c:pt>
                <c:pt idx="20">
                  <c:v>8.6999999999999993</c:v>
                </c:pt>
                <c:pt idx="21">
                  <c:v>8.3000000000000007</c:v>
                </c:pt>
                <c:pt idx="22">
                  <c:v>8.1</c:v>
                </c:pt>
                <c:pt idx="23">
                  <c:v>7.9</c:v>
                </c:pt>
                <c:pt idx="24">
                  <c:v>8.4</c:v>
                </c:pt>
                <c:pt idx="25">
                  <c:v>8.6</c:v>
                </c:pt>
                <c:pt idx="26">
                  <c:v>8.8000000000000007</c:v>
                </c:pt>
                <c:pt idx="27">
                  <c:v>8.5</c:v>
                </c:pt>
                <c:pt idx="28">
                  <c:v>8.3000000000000007</c:v>
                </c:pt>
                <c:pt idx="29">
                  <c:v>8</c:v>
                </c:pt>
                <c:pt idx="30">
                  <c:v>7.9</c:v>
                </c:pt>
                <c:pt idx="31">
                  <c:v>7.8</c:v>
                </c:pt>
                <c:pt idx="32">
                  <c:v>7.7</c:v>
                </c:pt>
                <c:pt idx="33">
                  <c:v>7.5</c:v>
                </c:pt>
                <c:pt idx="34">
                  <c:v>7.5</c:v>
                </c:pt>
                <c:pt idx="35">
                  <c:v>7.4</c:v>
                </c:pt>
                <c:pt idx="36">
                  <c:v>7.6</c:v>
                </c:pt>
                <c:pt idx="37">
                  <c:v>7.8</c:v>
                </c:pt>
              </c:numCache>
            </c:numRef>
          </c:val>
          <c:smooth val="0"/>
          <c:extLst>
            <c:ext xmlns:c16="http://schemas.microsoft.com/office/drawing/2014/chart" uri="{C3380CC4-5D6E-409C-BE32-E72D297353CC}">
              <c16:uniqueId val="{00000008-3FAF-DF43-B275-F4AC6088E97D}"/>
            </c:ext>
          </c:extLst>
        </c:ser>
        <c:dLbls>
          <c:showLegendKey val="0"/>
          <c:showVal val="0"/>
          <c:showCatName val="0"/>
          <c:showSerName val="0"/>
          <c:showPercent val="0"/>
          <c:showBubbleSize val="0"/>
        </c:dLbls>
        <c:smooth val="0"/>
        <c:axId val="1857911440"/>
        <c:axId val="1980048896"/>
      </c:lineChart>
      <c:dateAx>
        <c:axId val="1857911440"/>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980048896"/>
        <c:crosses val="autoZero"/>
        <c:auto val="1"/>
        <c:lblOffset val="100"/>
        <c:baseTimeUnit val="months"/>
        <c:majorUnit val="6"/>
        <c:majorTimeUnit val="months"/>
      </c:dateAx>
      <c:valAx>
        <c:axId val="1980048896"/>
        <c:scaling>
          <c:orientation val="minMax"/>
          <c:max val="15"/>
          <c:min val="5"/>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857911440"/>
        <c:crosses val="autoZero"/>
        <c:crossBetween val="between"/>
        <c:majorUnit val="3"/>
        <c:minorUnit val="0.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420472440944877E-2"/>
          <c:y val="6.1556987911056751E-2"/>
          <c:w val="0.89672606686167233"/>
          <c:h val="0.81959490207129493"/>
        </c:manualLayout>
      </c:layout>
      <c:barChart>
        <c:barDir val="col"/>
        <c:grouping val="clustered"/>
        <c:varyColors val="0"/>
        <c:ser>
          <c:idx val="0"/>
          <c:order val="0"/>
          <c:tx>
            <c:strRef>
              <c:f>Sheet1!$B$1</c:f>
              <c:strCache>
                <c:ptCount val="1"/>
                <c:pt idx="0">
                  <c:v>Contratações</c:v>
                </c:pt>
              </c:strCache>
            </c:strRef>
          </c:tx>
          <c:spPr>
            <a:solidFill>
              <a:srgbClr val="FFCE00"/>
            </a:solidFill>
            <a:ln w="12700">
              <a:solidFill>
                <a:srgbClr val="1A1A13"/>
              </a:solidFill>
            </a:ln>
            <a:effectLst/>
          </c:spPr>
          <c:invertIfNegative val="0"/>
          <c:dLbls>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1374-EA42-AFAD-4F134E5F0AFD}"/>
                </c:ext>
              </c:extLst>
            </c:dLbl>
            <c:dLbl>
              <c:idx val="6"/>
              <c:layout>
                <c:manualLayout>
                  <c:x val="3.6736514418772722E-3"/>
                  <c:y val="1.5493508499249149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374-EA42-AFAD-4F134E5F0AFD}"/>
                </c:ext>
              </c:extLst>
            </c:dLbl>
            <c:dLbl>
              <c:idx val="1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374-EA42-AFAD-4F134E5F0AFD}"/>
                </c:ext>
              </c:extLst>
            </c:dLbl>
            <c:dLbl>
              <c:idx val="1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374-EA42-AFAD-4F134E5F0AFD}"/>
                </c:ext>
              </c:extLst>
            </c:dLbl>
            <c:dLbl>
              <c:idx val="18"/>
              <c:layout>
                <c:manualLayout>
                  <c:x val="9.6869752424044876E-3"/>
                  <c:y val="-3.0992493671704109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374-EA42-AFAD-4F134E5F0AFD}"/>
                </c:ext>
              </c:extLst>
            </c:dLbl>
            <c:dLbl>
              <c:idx val="2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374-EA42-AFAD-4F134E5F0AFD}"/>
                </c:ext>
              </c:extLst>
            </c:dLbl>
            <c:dLbl>
              <c:idx val="29"/>
              <c:layout>
                <c:manualLayout>
                  <c:x val="-1.1281918218983819E-16"/>
                  <c:y val="5.7160038249085667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1374-EA42-AFAD-4F134E5F0AFD}"/>
                </c:ext>
              </c:extLst>
            </c:dLbl>
            <c:dLbl>
              <c:idx val="3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374-EA42-AFAD-4F134E5F0AFD}"/>
                </c:ext>
              </c:extLst>
            </c:dLbl>
            <c:dLbl>
              <c:idx val="35"/>
              <c:layout>
                <c:manualLayout>
                  <c:x val="0"/>
                  <c:y val="-1.471109562685445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1374-EA42-AFAD-4F134E5F0AFD}"/>
                </c:ext>
              </c:extLst>
            </c:dLbl>
            <c:dLbl>
              <c:idx val="71"/>
              <c:layout>
                <c:manualLayout>
                  <c:x val="-2.1538461538461652E-2"/>
                  <c:y val="-9.041987462799691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1374-EA42-AFAD-4F134E5F0AFD}"/>
                </c:ext>
              </c:extLst>
            </c:dLbl>
            <c:dLbl>
              <c:idx val="10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1374-EA42-AFAD-4F134E5F0AFD}"/>
                </c:ext>
              </c:extLst>
            </c:dLbl>
            <c:dLbl>
              <c:idx val="117"/>
              <c:layout>
                <c:manualLayout>
                  <c:x val="-0.04"/>
                  <c:y val="-0.11128599954215013"/>
                </c:manualLayout>
              </c:layout>
              <c:tx>
                <c:rich>
                  <a:bodyPr/>
                  <a:lstStyle/>
                  <a:p>
                    <a:fld id="{C02B3661-51E5-064E-AA47-785D8CF86743}" type="VALUE">
                      <a:rPr lang="en-US" sz="800"/>
                      <a:pPr/>
                      <a:t>[VALUE]</a:t>
                    </a:fld>
                    <a:endParaRPr lang="en-US"/>
                  </a:p>
                </c:rich>
              </c:tx>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B-1374-EA42-AFAD-4F134E5F0AFD}"/>
                </c:ext>
              </c:extLst>
            </c:dLbl>
            <c:dLbl>
              <c:idx val="142"/>
              <c:layout>
                <c:manualLayout>
                  <c:x val="-6.1538461538460411E-3"/>
                  <c:y val="-0.1043306245707658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1374-EA42-AFAD-4F134E5F0AFD}"/>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Sheet1!$A$2:$A$39</c:f>
              <c:numCache>
                <c:formatCode>m/d/yyyy</c:formatCode>
                <c:ptCount val="38"/>
                <c:pt idx="0">
                  <c:v>44197</c:v>
                </c:pt>
                <c:pt idx="1">
                  <c:v>44228</c:v>
                </c:pt>
                <c:pt idx="2">
                  <c:v>44256</c:v>
                </c:pt>
                <c:pt idx="3">
                  <c:v>44287</c:v>
                </c:pt>
                <c:pt idx="4">
                  <c:v>44317</c:v>
                </c:pt>
                <c:pt idx="5">
                  <c:v>44348</c:v>
                </c:pt>
                <c:pt idx="6">
                  <c:v>44378</c:v>
                </c:pt>
                <c:pt idx="7">
                  <c:v>44409</c:v>
                </c:pt>
                <c:pt idx="8">
                  <c:v>44440</c:v>
                </c:pt>
                <c:pt idx="9">
                  <c:v>44470</c:v>
                </c:pt>
                <c:pt idx="10">
                  <c:v>44501</c:v>
                </c:pt>
                <c:pt idx="11">
                  <c:v>44531</c:v>
                </c:pt>
                <c:pt idx="12">
                  <c:v>44562</c:v>
                </c:pt>
                <c:pt idx="13">
                  <c:v>44593</c:v>
                </c:pt>
                <c:pt idx="14">
                  <c:v>44621</c:v>
                </c:pt>
                <c:pt idx="15">
                  <c:v>44652</c:v>
                </c:pt>
                <c:pt idx="16">
                  <c:v>44682</c:v>
                </c:pt>
                <c:pt idx="17">
                  <c:v>44713</c:v>
                </c:pt>
                <c:pt idx="18">
                  <c:v>44743</c:v>
                </c:pt>
                <c:pt idx="19">
                  <c:v>44774</c:v>
                </c:pt>
                <c:pt idx="20">
                  <c:v>44805</c:v>
                </c:pt>
                <c:pt idx="21">
                  <c:v>44835</c:v>
                </c:pt>
                <c:pt idx="22">
                  <c:v>44866</c:v>
                </c:pt>
                <c:pt idx="23">
                  <c:v>44896</c:v>
                </c:pt>
                <c:pt idx="24">
                  <c:v>44927</c:v>
                </c:pt>
                <c:pt idx="25">
                  <c:v>44958</c:v>
                </c:pt>
                <c:pt idx="26">
                  <c:v>44986</c:v>
                </c:pt>
                <c:pt idx="27">
                  <c:v>45017</c:v>
                </c:pt>
                <c:pt idx="28">
                  <c:v>45047</c:v>
                </c:pt>
                <c:pt idx="29">
                  <c:v>45078</c:v>
                </c:pt>
                <c:pt idx="30">
                  <c:v>45108</c:v>
                </c:pt>
                <c:pt idx="31">
                  <c:v>45139</c:v>
                </c:pt>
                <c:pt idx="32">
                  <c:v>45170</c:v>
                </c:pt>
                <c:pt idx="33">
                  <c:v>45200</c:v>
                </c:pt>
                <c:pt idx="34">
                  <c:v>45231</c:v>
                </c:pt>
                <c:pt idx="35">
                  <c:v>45261</c:v>
                </c:pt>
              </c:numCache>
            </c:numRef>
          </c:cat>
          <c:val>
            <c:numRef>
              <c:f>Sheet1!$B$2:$B$39</c:f>
              <c:numCache>
                <c:formatCode>General</c:formatCode>
                <c:ptCount val="38"/>
                <c:pt idx="0">
                  <c:v>260.56660000000147</c:v>
                </c:pt>
                <c:pt idx="1">
                  <c:v>335.57489999999854</c:v>
                </c:pt>
                <c:pt idx="2">
                  <c:v>137.58560000000148</c:v>
                </c:pt>
                <c:pt idx="3">
                  <c:v>46.818899999998507</c:v>
                </c:pt>
                <c:pt idx="4">
                  <c:v>240.9555</c:v>
                </c:pt>
                <c:pt idx="5">
                  <c:v>275.06919999999553</c:v>
                </c:pt>
                <c:pt idx="6">
                  <c:v>269.85330000000448</c:v>
                </c:pt>
                <c:pt idx="7">
                  <c:v>269.26380000000449</c:v>
                </c:pt>
                <c:pt idx="8">
                  <c:v>225.61750000000001</c:v>
                </c:pt>
                <c:pt idx="9">
                  <c:v>229.55739999999852</c:v>
                </c:pt>
                <c:pt idx="10">
                  <c:v>309.6843999999985</c:v>
                </c:pt>
                <c:pt idx="11">
                  <c:v>221.16520000000298</c:v>
                </c:pt>
                <c:pt idx="12">
                  <c:v>185.31379999999703</c:v>
                </c:pt>
                <c:pt idx="13">
                  <c:v>183.50829999999701</c:v>
                </c:pt>
                <c:pt idx="14">
                  <c:v>154.24739999999852</c:v>
                </c:pt>
                <c:pt idx="15">
                  <c:v>162.89820000000299</c:v>
                </c:pt>
                <c:pt idx="16">
                  <c:v>237.66290000000595</c:v>
                </c:pt>
                <c:pt idx="17">
                  <c:v>232.65610000000149</c:v>
                </c:pt>
                <c:pt idx="18">
                  <c:v>186.03039999999106</c:v>
                </c:pt>
                <c:pt idx="19">
                  <c:v>167.4956000000015</c:v>
                </c:pt>
                <c:pt idx="20">
                  <c:v>176.54300000000001</c:v>
                </c:pt>
                <c:pt idx="21">
                  <c:v>135.28579999999701</c:v>
                </c:pt>
                <c:pt idx="22">
                  <c:v>130.92750000000746</c:v>
                </c:pt>
                <c:pt idx="23">
                  <c:v>85.296399999998513</c:v>
                </c:pt>
                <c:pt idx="24">
                  <c:v>110.48259999999404</c:v>
                </c:pt>
                <c:pt idx="25">
                  <c:v>153.90590000000597</c:v>
                </c:pt>
                <c:pt idx="26">
                  <c:v>161.1285</c:v>
                </c:pt>
                <c:pt idx="27">
                  <c:v>133.36089999999851</c:v>
                </c:pt>
                <c:pt idx="28">
                  <c:v>104.17039999999851</c:v>
                </c:pt>
                <c:pt idx="29">
                  <c:v>97.63380000000447</c:v>
                </c:pt>
                <c:pt idx="30">
                  <c:v>101.29379999999702</c:v>
                </c:pt>
                <c:pt idx="31">
                  <c:v>99.941700000002982</c:v>
                </c:pt>
                <c:pt idx="32">
                  <c:v>107.25309999999403</c:v>
                </c:pt>
                <c:pt idx="33">
                  <c:v>163.47910000000149</c:v>
                </c:pt>
                <c:pt idx="34">
                  <c:v>131.45050000000001</c:v>
                </c:pt>
                <c:pt idx="35">
                  <c:v>118.29660000000149</c:v>
                </c:pt>
                <c:pt idx="36">
                  <c:v>190.5871000000015</c:v>
                </c:pt>
                <c:pt idx="37">
                  <c:v>202.7055</c:v>
                </c:pt>
              </c:numCache>
            </c:numRef>
          </c:val>
          <c:extLst>
            <c:ext xmlns:c16="http://schemas.microsoft.com/office/drawing/2014/chart" uri="{C3380CC4-5D6E-409C-BE32-E72D297353CC}">
              <c16:uniqueId val="{0000000D-1374-EA42-AFAD-4F134E5F0AFD}"/>
            </c:ext>
          </c:extLst>
        </c:ser>
        <c:dLbls>
          <c:showLegendKey val="0"/>
          <c:showVal val="0"/>
          <c:showCatName val="0"/>
          <c:showSerName val="0"/>
          <c:showPercent val="0"/>
          <c:showBubbleSize val="0"/>
        </c:dLbls>
        <c:gapWidth val="150"/>
        <c:axId val="1630419616"/>
        <c:axId val="1691166944"/>
      </c:barChart>
      <c:dateAx>
        <c:axId val="1630419616"/>
        <c:scaling>
          <c:orientation val="minMax"/>
        </c:scaling>
        <c:delete val="0"/>
        <c:axPos val="b"/>
        <c:numFmt formatCode="mmm/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691166944"/>
        <c:crosses val="autoZero"/>
        <c:auto val="1"/>
        <c:lblOffset val="100"/>
        <c:baseTimeUnit val="months"/>
        <c:majorUnit val="6"/>
        <c:majorTimeUnit val="months"/>
      </c:dateAx>
      <c:valAx>
        <c:axId val="1691166944"/>
        <c:scaling>
          <c:orientation val="minMax"/>
          <c:max val="500"/>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630419616"/>
        <c:crosses val="autoZero"/>
        <c:crossBetween val="between"/>
        <c:majorUnit val="150"/>
        <c:min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4635641339512573E-2"/>
          <c:y val="6.2045631019639946E-2"/>
          <c:w val="0.8917212166051971"/>
          <c:h val="0.66783205612760099"/>
        </c:manualLayout>
      </c:layout>
      <c:lineChart>
        <c:grouping val="standard"/>
        <c:varyColors val="0"/>
        <c:ser>
          <c:idx val="0"/>
          <c:order val="0"/>
          <c:tx>
            <c:strRef>
              <c:f>Planilha1!$B$1</c:f>
              <c:strCache>
                <c:ptCount val="1"/>
                <c:pt idx="0">
                  <c:v>Taxa de Ocupação</c:v>
                </c:pt>
              </c:strCache>
            </c:strRef>
          </c:tx>
          <c:spPr>
            <a:ln w="22225" cap="rnd">
              <a:solidFill>
                <a:srgbClr val="008380"/>
              </a:solidFill>
              <a:round/>
            </a:ln>
            <a:effectLst/>
          </c:spPr>
          <c:marker>
            <c:symbol val="none"/>
          </c:marker>
          <c:dLbls>
            <c:dLbl>
              <c:idx val="11"/>
              <c:layout>
                <c:manualLayout>
                  <c:x val="0"/>
                  <c:y val="6.1742028055466344E-2"/>
                </c:manualLayout>
              </c:layout>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1D22-3A40-86D0-5AF33F1939BE}"/>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Planilha1!$A$2:$A$13</c:f>
              <c:strCache>
                <c:ptCount val="12"/>
                <c:pt idx="0">
                  <c:v>1T 2021</c:v>
                </c:pt>
                <c:pt idx="1">
                  <c:v>2T 2021</c:v>
                </c:pt>
                <c:pt idx="2">
                  <c:v>3T 2021</c:v>
                </c:pt>
                <c:pt idx="3">
                  <c:v>4T 2021</c:v>
                </c:pt>
                <c:pt idx="4">
                  <c:v>1T 2022</c:v>
                </c:pt>
                <c:pt idx="5">
                  <c:v>2T 2022</c:v>
                </c:pt>
                <c:pt idx="6">
                  <c:v>3T 2022</c:v>
                </c:pt>
                <c:pt idx="7">
                  <c:v>4T 2022</c:v>
                </c:pt>
                <c:pt idx="8">
                  <c:v>1T 2023</c:v>
                </c:pt>
                <c:pt idx="9">
                  <c:v>2T 2023</c:v>
                </c:pt>
                <c:pt idx="10">
                  <c:v>3T 2023</c:v>
                </c:pt>
                <c:pt idx="11">
                  <c:v>1T 2024</c:v>
                </c:pt>
              </c:strCache>
            </c:strRef>
          </c:cat>
          <c:val>
            <c:numRef>
              <c:f>Planilha1!$B$2:$B$13</c:f>
              <c:numCache>
                <c:formatCode>General</c:formatCode>
                <c:ptCount val="12"/>
                <c:pt idx="0">
                  <c:v>51.4513775</c:v>
                </c:pt>
                <c:pt idx="1">
                  <c:v>52.216653899999997</c:v>
                </c:pt>
                <c:pt idx="2">
                  <c:v>53.857270499999998</c:v>
                </c:pt>
                <c:pt idx="3">
                  <c:v>55.126559200000003</c:v>
                </c:pt>
                <c:pt idx="4">
                  <c:v>55.820885199999999</c:v>
                </c:pt>
                <c:pt idx="5">
                  <c:v>56.9175112</c:v>
                </c:pt>
                <c:pt idx="6">
                  <c:v>56.934775799999997</c:v>
                </c:pt>
                <c:pt idx="7">
                  <c:v>56.715868800000003</c:v>
                </c:pt>
                <c:pt idx="8">
                  <c:v>56.740241099999999</c:v>
                </c:pt>
                <c:pt idx="9">
                  <c:v>56.714208999999997</c:v>
                </c:pt>
                <c:pt idx="10">
                  <c:v>56.836480199999997</c:v>
                </c:pt>
                <c:pt idx="11">
                  <c:v>57.111941899999998</c:v>
                </c:pt>
              </c:numCache>
            </c:numRef>
          </c:val>
          <c:smooth val="1"/>
          <c:extLst>
            <c:ext xmlns:c16="http://schemas.microsoft.com/office/drawing/2014/chart" uri="{C3380CC4-5D6E-409C-BE32-E72D297353CC}">
              <c16:uniqueId val="{00000002-1D22-3A40-86D0-5AF33F1939BE}"/>
            </c:ext>
          </c:extLst>
        </c:ser>
        <c:ser>
          <c:idx val="1"/>
          <c:order val="1"/>
          <c:tx>
            <c:strRef>
              <c:f>Planilha1!$C$1</c:f>
              <c:strCache>
                <c:ptCount val="1"/>
                <c:pt idx="0">
                  <c:v>Taxa de Participação</c:v>
                </c:pt>
              </c:strCache>
            </c:strRef>
          </c:tx>
          <c:spPr>
            <a:ln w="28575" cap="rnd">
              <a:solidFill>
                <a:srgbClr val="FFCE00"/>
              </a:solidFill>
              <a:round/>
            </a:ln>
            <a:effectLst/>
          </c:spPr>
          <c:marker>
            <c:symbol val="none"/>
          </c:marker>
          <c:dLbls>
            <c:dLbl>
              <c:idx val="1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1D22-3A40-86D0-5AF33F1939BE}"/>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Planilha1!$A$2:$A$13</c:f>
              <c:strCache>
                <c:ptCount val="12"/>
                <c:pt idx="0">
                  <c:v>1T 2021</c:v>
                </c:pt>
                <c:pt idx="1">
                  <c:v>2T 2021</c:v>
                </c:pt>
                <c:pt idx="2">
                  <c:v>3T 2021</c:v>
                </c:pt>
                <c:pt idx="3">
                  <c:v>4T 2021</c:v>
                </c:pt>
                <c:pt idx="4">
                  <c:v>1T 2022</c:v>
                </c:pt>
                <c:pt idx="5">
                  <c:v>2T 2022</c:v>
                </c:pt>
                <c:pt idx="6">
                  <c:v>3T 2022</c:v>
                </c:pt>
                <c:pt idx="7">
                  <c:v>4T 2022</c:v>
                </c:pt>
                <c:pt idx="8">
                  <c:v>1T 2023</c:v>
                </c:pt>
                <c:pt idx="9">
                  <c:v>2T 2023</c:v>
                </c:pt>
                <c:pt idx="10">
                  <c:v>3T 2023</c:v>
                </c:pt>
                <c:pt idx="11">
                  <c:v>1T 2024</c:v>
                </c:pt>
              </c:strCache>
            </c:strRef>
          </c:cat>
          <c:val>
            <c:numRef>
              <c:f>Planilha1!$C$2:$C$13</c:f>
              <c:numCache>
                <c:formatCode>General</c:formatCode>
                <c:ptCount val="12"/>
                <c:pt idx="0">
                  <c:v>59.979276879181498</c:v>
                </c:pt>
                <c:pt idx="1">
                  <c:v>60.814107412964397</c:v>
                </c:pt>
                <c:pt idx="2">
                  <c:v>61.773259509456203</c:v>
                </c:pt>
                <c:pt idx="3">
                  <c:v>62.424464259257498</c:v>
                </c:pt>
                <c:pt idx="4">
                  <c:v>62.293962894678401</c:v>
                </c:pt>
                <c:pt idx="5">
                  <c:v>62.617645499947301</c:v>
                </c:pt>
                <c:pt idx="6">
                  <c:v>62.570502219865098</c:v>
                </c:pt>
                <c:pt idx="7">
                  <c:v>62.022140613993301</c:v>
                </c:pt>
                <c:pt idx="8">
                  <c:v>61.791988791346</c:v>
                </c:pt>
                <c:pt idx="9">
                  <c:v>61.621539697682202</c:v>
                </c:pt>
                <c:pt idx="10">
                  <c:v>61.678788747800603</c:v>
                </c:pt>
                <c:pt idx="11">
                  <c:v>62.119549822145402</c:v>
                </c:pt>
              </c:numCache>
            </c:numRef>
          </c:val>
          <c:smooth val="1"/>
          <c:extLst>
            <c:ext xmlns:c16="http://schemas.microsoft.com/office/drawing/2014/chart" uri="{C3380CC4-5D6E-409C-BE32-E72D297353CC}">
              <c16:uniqueId val="{00000005-1D22-3A40-86D0-5AF33F1939BE}"/>
            </c:ext>
          </c:extLst>
        </c:ser>
        <c:dLbls>
          <c:showLegendKey val="0"/>
          <c:showVal val="0"/>
          <c:showCatName val="0"/>
          <c:showSerName val="0"/>
          <c:showPercent val="0"/>
          <c:showBubbleSize val="0"/>
        </c:dLbls>
        <c:smooth val="0"/>
        <c:axId val="1113256096"/>
        <c:axId val="1113254656"/>
      </c:lineChart>
      <c:catAx>
        <c:axId val="1113256096"/>
        <c:scaling>
          <c:orientation val="minMax"/>
        </c:scaling>
        <c:delete val="0"/>
        <c:axPos val="b"/>
        <c:numFmt formatCode="General" sourceLinked="1"/>
        <c:majorTickMark val="none"/>
        <c:minorTickMark val="none"/>
        <c:tickLblPos val="nextTo"/>
        <c:spPr>
          <a:noFill/>
          <a:ln w="9525" cap="flat" cmpd="sng" algn="ctr">
            <a:solidFill>
              <a:srgbClr val="212121"/>
            </a:solidFill>
            <a:round/>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113254656"/>
        <c:crosses val="autoZero"/>
        <c:auto val="1"/>
        <c:lblAlgn val="ctr"/>
        <c:lblOffset val="100"/>
        <c:tickLblSkip val="2"/>
        <c:noMultiLvlLbl val="0"/>
      </c:catAx>
      <c:valAx>
        <c:axId val="1113254656"/>
        <c:scaling>
          <c:orientation val="minMax"/>
          <c:max val="70"/>
          <c:min val="45"/>
        </c:scaling>
        <c:delete val="0"/>
        <c:axPos val="l"/>
        <c:numFmt formatCode="General" sourceLinked="1"/>
        <c:majorTickMark val="none"/>
        <c:minorTickMark val="none"/>
        <c:tickLblPos val="nextTo"/>
        <c:spPr>
          <a:noFill/>
          <a:ln>
            <a:solidFill>
              <a:srgbClr val="1A1A13"/>
            </a:solidFill>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113256096"/>
        <c:crosses val="autoZero"/>
        <c:crossBetween val="between"/>
        <c:majorUnit val="5"/>
      </c:valAx>
      <c:spPr>
        <a:noFill/>
        <a:ln>
          <a:noFill/>
        </a:ln>
        <a:effectLst/>
      </c:spPr>
    </c:plotArea>
    <c:legend>
      <c:legendPos val="b"/>
      <c:layout>
        <c:manualLayout>
          <c:xMode val="edge"/>
          <c:yMode val="edge"/>
          <c:x val="0.14435477597082486"/>
          <c:y val="0.86661082798212608"/>
          <c:w val="0.71129044805835029"/>
          <c:h val="0.11574859257345496"/>
        </c:manualLayout>
      </c:layout>
      <c:overlay val="0"/>
      <c:spPr>
        <a:noFill/>
        <a:ln>
          <a:noFill/>
        </a:ln>
        <a:effectLst/>
      </c:spPr>
      <c:txPr>
        <a:bodyPr rot="0" spcFirstLastPara="1" vertOverflow="ellipsis" vert="horz" wrap="square" anchor="ctr" anchorCtr="1"/>
        <a:lstStyle/>
        <a:p>
          <a:pPr>
            <a:defRPr sz="6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714895628665552E-2"/>
          <c:y val="6.6703730097358901E-2"/>
          <c:w val="0.91128510437133448"/>
          <c:h val="0.83471454922469013"/>
        </c:manualLayout>
      </c:layout>
      <c:barChart>
        <c:barDir val="col"/>
        <c:grouping val="clustered"/>
        <c:varyColors val="0"/>
        <c:ser>
          <c:idx val="0"/>
          <c:order val="0"/>
          <c:tx>
            <c:strRef>
              <c:f>Sheet1!$B$1</c:f>
              <c:strCache>
                <c:ptCount val="1"/>
                <c:pt idx="0">
                  <c:v>Resultado Primário</c:v>
                </c:pt>
              </c:strCache>
            </c:strRef>
          </c:tx>
          <c:spPr>
            <a:solidFill>
              <a:srgbClr val="FFCE00"/>
            </a:solidFill>
            <a:ln w="12700">
              <a:solidFill>
                <a:srgbClr val="1A1A13"/>
              </a:solidFill>
            </a:ln>
            <a:effectLst/>
          </c:spPr>
          <c:invertIfNegative val="0"/>
          <c:dLbls>
            <c:dLbl>
              <c:idx val="9"/>
              <c:layout>
                <c:manualLayout>
                  <c:x val="4.5500588880324849E-2"/>
                  <c:y val="4.909083373797350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4300-4A1E-9E64-6FF97FD9290D}"/>
                </c:ext>
              </c:extLst>
            </c:dLbl>
            <c:dLbl>
              <c:idx val="12"/>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tx1">
                          <a:lumMod val="75000"/>
                          <a:lumOff val="25000"/>
                        </a:schemeClr>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6="http://schemas.microsoft.com/office/drawing/2014/chart" uri="{C3380CC4-5D6E-409C-BE32-E72D297353CC}">
                  <c16:uniqueId val="{00000001-4300-4A1E-9E64-6FF97FD9290D}"/>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Sheet1!$A$2:$A$14</c:f>
              <c:numCache>
                <c:formatCode>m/d/yy</c:formatCode>
                <c:ptCount val="13"/>
                <c:pt idx="0">
                  <c:v>40544</c:v>
                </c:pt>
                <c:pt idx="1">
                  <c:v>40909</c:v>
                </c:pt>
                <c:pt idx="2">
                  <c:v>41275</c:v>
                </c:pt>
                <c:pt idx="3">
                  <c:v>41640</c:v>
                </c:pt>
                <c:pt idx="4">
                  <c:v>42005</c:v>
                </c:pt>
                <c:pt idx="5">
                  <c:v>42370</c:v>
                </c:pt>
                <c:pt idx="6">
                  <c:v>42736</c:v>
                </c:pt>
                <c:pt idx="7">
                  <c:v>43101</c:v>
                </c:pt>
                <c:pt idx="8">
                  <c:v>43466</c:v>
                </c:pt>
                <c:pt idx="9">
                  <c:v>43831</c:v>
                </c:pt>
                <c:pt idx="10">
                  <c:v>44197</c:v>
                </c:pt>
                <c:pt idx="11">
                  <c:v>44562</c:v>
                </c:pt>
                <c:pt idx="12">
                  <c:v>44927</c:v>
                </c:pt>
              </c:numCache>
            </c:numRef>
          </c:cat>
          <c:val>
            <c:numRef>
              <c:f>Sheet1!$B$2:$B$14</c:f>
              <c:numCache>
                <c:formatCode>General</c:formatCode>
                <c:ptCount val="13"/>
                <c:pt idx="0">
                  <c:v>2.9</c:v>
                </c:pt>
                <c:pt idx="1">
                  <c:v>2.2000000000000002</c:v>
                </c:pt>
                <c:pt idx="2">
                  <c:v>1.7</c:v>
                </c:pt>
                <c:pt idx="3">
                  <c:v>0.6</c:v>
                </c:pt>
                <c:pt idx="4">
                  <c:v>1.9</c:v>
                </c:pt>
                <c:pt idx="5">
                  <c:v>-2.5</c:v>
                </c:pt>
                <c:pt idx="6">
                  <c:v>-1.7</c:v>
                </c:pt>
                <c:pt idx="7">
                  <c:v>-1.6</c:v>
                </c:pt>
                <c:pt idx="8">
                  <c:v>-0.8</c:v>
                </c:pt>
                <c:pt idx="9">
                  <c:v>-9.1999999999999993</c:v>
                </c:pt>
                <c:pt idx="10">
                  <c:v>0.7</c:v>
                </c:pt>
                <c:pt idx="11">
                  <c:v>1.3</c:v>
                </c:pt>
                <c:pt idx="12">
                  <c:v>-2.1</c:v>
                </c:pt>
              </c:numCache>
            </c:numRef>
          </c:val>
          <c:extLst>
            <c:ext xmlns:c16="http://schemas.microsoft.com/office/drawing/2014/chart" uri="{C3380CC4-5D6E-409C-BE32-E72D297353CC}">
              <c16:uniqueId val="{00000002-4300-4A1E-9E64-6FF97FD9290D}"/>
            </c:ext>
          </c:extLst>
        </c:ser>
        <c:dLbls>
          <c:showLegendKey val="0"/>
          <c:showVal val="0"/>
          <c:showCatName val="0"/>
          <c:showSerName val="0"/>
          <c:showPercent val="0"/>
          <c:showBubbleSize val="0"/>
        </c:dLbls>
        <c:gapWidth val="219"/>
        <c:overlap val="-50"/>
        <c:axId val="1718406943"/>
        <c:axId val="1718567023"/>
      </c:barChart>
      <c:dateAx>
        <c:axId val="1718406943"/>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718567023"/>
        <c:crosses val="autoZero"/>
        <c:auto val="1"/>
        <c:lblOffset val="100"/>
        <c:baseTimeUnit val="years"/>
        <c:majorUnit val="3"/>
        <c:majorTimeUnit val="years"/>
      </c:dateAx>
      <c:valAx>
        <c:axId val="1718567023"/>
        <c:scaling>
          <c:orientation val="minMax"/>
          <c:min val="-1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718406943"/>
        <c:crosses val="autoZero"/>
        <c:crossBetween val="between"/>
        <c:majorUnit val="5"/>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2770352253293716E-2"/>
          <c:y val="7.2770205500367779E-2"/>
          <c:w val="0.92634811949158236"/>
          <c:h val="0.82717843742671771"/>
        </c:manualLayout>
      </c:layout>
      <c:lineChart>
        <c:grouping val="standard"/>
        <c:varyColors val="0"/>
        <c:ser>
          <c:idx val="0"/>
          <c:order val="0"/>
          <c:tx>
            <c:strRef>
              <c:f>Sheet1!$B$1</c:f>
              <c:strCache>
                <c:ptCount val="1"/>
                <c:pt idx="0">
                  <c:v>Div/PIB</c:v>
                </c:pt>
              </c:strCache>
            </c:strRef>
          </c:tx>
          <c:spPr>
            <a:ln w="22225" cap="rnd">
              <a:solidFill>
                <a:schemeClr val="tx1"/>
              </a:solidFill>
              <a:round/>
            </a:ln>
            <a:effectLst/>
          </c:spPr>
          <c:marker>
            <c:symbol val="none"/>
          </c:marker>
          <c:dLbls>
            <c:dLbl>
              <c:idx val="23"/>
              <c:layout>
                <c:manualLayout>
                  <c:x val="-3.08602826218702E-2"/>
                  <c:y val="-4.303023184372684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C1A-45A1-8667-F4F8F1B80B55}"/>
                </c:ext>
              </c:extLst>
            </c:dLbl>
            <c:dLbl>
              <c:idx val="47"/>
              <c:layout>
                <c:manualLayout>
                  <c:x val="-4.0013996503262664E-2"/>
                  <c:y val="-4.508644880684327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C1A-45A1-8667-F4F8F1B80B55}"/>
                </c:ext>
              </c:extLst>
            </c:dLbl>
            <c:dLbl>
              <c:idx val="75"/>
              <c:layout>
                <c:manualLayout>
                  <c:x val="-4.8533949880098272E-2"/>
                  <c:y val="-4.065360747316002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C1A-45A1-8667-F4F8F1B80B55}"/>
                </c:ext>
              </c:extLst>
            </c:dLbl>
            <c:dLbl>
              <c:idx val="104"/>
              <c:layout>
                <c:manualLayout>
                  <c:x val="-5.5548508719366313E-2"/>
                  <c:y val="-2.86868212291512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C1A-45A1-8667-F4F8F1B80B55}"/>
                </c:ext>
              </c:extLst>
            </c:dLbl>
            <c:dLbl>
              <c:idx val="114"/>
              <c:layout>
                <c:manualLayout>
                  <c:x val="-4.0118367408431339E-2"/>
                  <c:y val="-3.585852653643904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6C1A-45A1-8667-F4F8F1B80B55}"/>
                </c:ext>
              </c:extLst>
            </c:dLbl>
            <c:dLbl>
              <c:idx val="155"/>
              <c:layout>
                <c:manualLayout>
                  <c:x val="-1.3178810117903681E-3"/>
                  <c:y val="-3.227259292191041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6C1A-45A1-8667-F4F8F1B80B55}"/>
                </c:ext>
              </c:extLst>
            </c:dLbl>
            <c:dLbl>
              <c:idx val="190"/>
              <c:layout>
                <c:manualLayout>
                  <c:x val="-1.8345101549769486E-2"/>
                  <c:y val="-3.5630951950703843E-2"/>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6C1A-45A1-8667-F4F8F1B80B5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Sheet1!$A$2:$A$159</c:f>
              <c:numCache>
                <c:formatCode>m/d/yy</c:formatCode>
                <c:ptCount val="158"/>
                <c:pt idx="0">
                  <c:v>40544</c:v>
                </c:pt>
                <c:pt idx="1">
                  <c:v>40575</c:v>
                </c:pt>
                <c:pt idx="2">
                  <c:v>40603</c:v>
                </c:pt>
                <c:pt idx="3">
                  <c:v>40634</c:v>
                </c:pt>
                <c:pt idx="4">
                  <c:v>40664</c:v>
                </c:pt>
                <c:pt idx="5">
                  <c:v>40695</c:v>
                </c:pt>
                <c:pt idx="6">
                  <c:v>40725</c:v>
                </c:pt>
                <c:pt idx="7">
                  <c:v>40756</c:v>
                </c:pt>
                <c:pt idx="8">
                  <c:v>40787</c:v>
                </c:pt>
                <c:pt idx="9">
                  <c:v>40817</c:v>
                </c:pt>
                <c:pt idx="10">
                  <c:v>40848</c:v>
                </c:pt>
                <c:pt idx="11">
                  <c:v>40878</c:v>
                </c:pt>
                <c:pt idx="12">
                  <c:v>40909</c:v>
                </c:pt>
                <c:pt idx="13">
                  <c:v>40940</c:v>
                </c:pt>
                <c:pt idx="14">
                  <c:v>40969</c:v>
                </c:pt>
                <c:pt idx="15">
                  <c:v>41000</c:v>
                </c:pt>
                <c:pt idx="16">
                  <c:v>41030</c:v>
                </c:pt>
                <c:pt idx="17">
                  <c:v>41061</c:v>
                </c:pt>
                <c:pt idx="18">
                  <c:v>41091</c:v>
                </c:pt>
                <c:pt idx="19">
                  <c:v>41122</c:v>
                </c:pt>
                <c:pt idx="20">
                  <c:v>41153</c:v>
                </c:pt>
                <c:pt idx="21">
                  <c:v>41183</c:v>
                </c:pt>
                <c:pt idx="22">
                  <c:v>41214</c:v>
                </c:pt>
                <c:pt idx="23">
                  <c:v>41244</c:v>
                </c:pt>
                <c:pt idx="24">
                  <c:v>41275</c:v>
                </c:pt>
                <c:pt idx="25">
                  <c:v>41306</c:v>
                </c:pt>
                <c:pt idx="26">
                  <c:v>41334</c:v>
                </c:pt>
                <c:pt idx="27">
                  <c:v>41365</c:v>
                </c:pt>
                <c:pt idx="28">
                  <c:v>41395</c:v>
                </c:pt>
                <c:pt idx="29">
                  <c:v>41426</c:v>
                </c:pt>
                <c:pt idx="30">
                  <c:v>41456</c:v>
                </c:pt>
                <c:pt idx="31">
                  <c:v>41487</c:v>
                </c:pt>
                <c:pt idx="32">
                  <c:v>41518</c:v>
                </c:pt>
                <c:pt idx="33">
                  <c:v>41548</c:v>
                </c:pt>
                <c:pt idx="34">
                  <c:v>41579</c:v>
                </c:pt>
                <c:pt idx="35">
                  <c:v>41609</c:v>
                </c:pt>
                <c:pt idx="36">
                  <c:v>41640</c:v>
                </c:pt>
                <c:pt idx="37">
                  <c:v>41671</c:v>
                </c:pt>
                <c:pt idx="38">
                  <c:v>41699</c:v>
                </c:pt>
                <c:pt idx="39">
                  <c:v>41730</c:v>
                </c:pt>
                <c:pt idx="40">
                  <c:v>41760</c:v>
                </c:pt>
                <c:pt idx="41">
                  <c:v>41791</c:v>
                </c:pt>
                <c:pt idx="42">
                  <c:v>41821</c:v>
                </c:pt>
                <c:pt idx="43">
                  <c:v>41852</c:v>
                </c:pt>
                <c:pt idx="44">
                  <c:v>41883</c:v>
                </c:pt>
                <c:pt idx="45">
                  <c:v>41913</c:v>
                </c:pt>
                <c:pt idx="46">
                  <c:v>41944</c:v>
                </c:pt>
                <c:pt idx="47">
                  <c:v>41974</c:v>
                </c:pt>
                <c:pt idx="48">
                  <c:v>42005</c:v>
                </c:pt>
                <c:pt idx="49">
                  <c:v>42036</c:v>
                </c:pt>
                <c:pt idx="50">
                  <c:v>42064</c:v>
                </c:pt>
                <c:pt idx="51">
                  <c:v>42095</c:v>
                </c:pt>
                <c:pt idx="52">
                  <c:v>42125</c:v>
                </c:pt>
                <c:pt idx="53">
                  <c:v>42156</c:v>
                </c:pt>
                <c:pt idx="54">
                  <c:v>42186</c:v>
                </c:pt>
                <c:pt idx="55">
                  <c:v>42217</c:v>
                </c:pt>
                <c:pt idx="56">
                  <c:v>42248</c:v>
                </c:pt>
                <c:pt idx="57">
                  <c:v>42278</c:v>
                </c:pt>
                <c:pt idx="58">
                  <c:v>42309</c:v>
                </c:pt>
                <c:pt idx="59">
                  <c:v>42339</c:v>
                </c:pt>
                <c:pt idx="60">
                  <c:v>42370</c:v>
                </c:pt>
                <c:pt idx="61">
                  <c:v>42401</c:v>
                </c:pt>
                <c:pt idx="62">
                  <c:v>42430</c:v>
                </c:pt>
                <c:pt idx="63">
                  <c:v>42461</c:v>
                </c:pt>
                <c:pt idx="64">
                  <c:v>42491</c:v>
                </c:pt>
                <c:pt idx="65">
                  <c:v>42522</c:v>
                </c:pt>
                <c:pt idx="66">
                  <c:v>42552</c:v>
                </c:pt>
                <c:pt idx="67">
                  <c:v>42583</c:v>
                </c:pt>
                <c:pt idx="68">
                  <c:v>42614</c:v>
                </c:pt>
                <c:pt idx="69">
                  <c:v>42644</c:v>
                </c:pt>
                <c:pt idx="70">
                  <c:v>42675</c:v>
                </c:pt>
                <c:pt idx="71">
                  <c:v>42705</c:v>
                </c:pt>
                <c:pt idx="72">
                  <c:v>42736</c:v>
                </c:pt>
                <c:pt idx="73">
                  <c:v>42767</c:v>
                </c:pt>
                <c:pt idx="74">
                  <c:v>42795</c:v>
                </c:pt>
                <c:pt idx="75">
                  <c:v>42826</c:v>
                </c:pt>
                <c:pt idx="76">
                  <c:v>42856</c:v>
                </c:pt>
                <c:pt idx="77">
                  <c:v>42887</c:v>
                </c:pt>
                <c:pt idx="78">
                  <c:v>42917</c:v>
                </c:pt>
                <c:pt idx="79">
                  <c:v>42948</c:v>
                </c:pt>
                <c:pt idx="80">
                  <c:v>42979</c:v>
                </c:pt>
                <c:pt idx="81">
                  <c:v>43009</c:v>
                </c:pt>
                <c:pt idx="82">
                  <c:v>43040</c:v>
                </c:pt>
                <c:pt idx="83">
                  <c:v>43070</c:v>
                </c:pt>
                <c:pt idx="84">
                  <c:v>43101</c:v>
                </c:pt>
                <c:pt idx="85">
                  <c:v>43132</c:v>
                </c:pt>
                <c:pt idx="86">
                  <c:v>43160</c:v>
                </c:pt>
                <c:pt idx="87">
                  <c:v>43191</c:v>
                </c:pt>
                <c:pt idx="88">
                  <c:v>43221</c:v>
                </c:pt>
                <c:pt idx="89">
                  <c:v>43252</c:v>
                </c:pt>
                <c:pt idx="90">
                  <c:v>43282</c:v>
                </c:pt>
                <c:pt idx="91">
                  <c:v>43313</c:v>
                </c:pt>
                <c:pt idx="92">
                  <c:v>43344</c:v>
                </c:pt>
                <c:pt idx="93">
                  <c:v>43374</c:v>
                </c:pt>
                <c:pt idx="94">
                  <c:v>43405</c:v>
                </c:pt>
                <c:pt idx="95">
                  <c:v>43435</c:v>
                </c:pt>
                <c:pt idx="96">
                  <c:v>43466</c:v>
                </c:pt>
                <c:pt idx="97">
                  <c:v>43497</c:v>
                </c:pt>
                <c:pt idx="98">
                  <c:v>43525</c:v>
                </c:pt>
                <c:pt idx="99">
                  <c:v>43556</c:v>
                </c:pt>
                <c:pt idx="100">
                  <c:v>43586</c:v>
                </c:pt>
                <c:pt idx="101">
                  <c:v>43617</c:v>
                </c:pt>
                <c:pt idx="102">
                  <c:v>43647</c:v>
                </c:pt>
                <c:pt idx="103">
                  <c:v>43678</c:v>
                </c:pt>
                <c:pt idx="104">
                  <c:v>43709</c:v>
                </c:pt>
                <c:pt idx="105">
                  <c:v>43739</c:v>
                </c:pt>
                <c:pt idx="106">
                  <c:v>43770</c:v>
                </c:pt>
                <c:pt idx="107">
                  <c:v>43800</c:v>
                </c:pt>
                <c:pt idx="108">
                  <c:v>43831</c:v>
                </c:pt>
                <c:pt idx="109">
                  <c:v>43862</c:v>
                </c:pt>
                <c:pt idx="110">
                  <c:v>43891</c:v>
                </c:pt>
                <c:pt idx="111">
                  <c:v>43922</c:v>
                </c:pt>
                <c:pt idx="112">
                  <c:v>43952</c:v>
                </c:pt>
                <c:pt idx="113">
                  <c:v>43983</c:v>
                </c:pt>
                <c:pt idx="114">
                  <c:v>44013</c:v>
                </c:pt>
                <c:pt idx="115">
                  <c:v>44044</c:v>
                </c:pt>
                <c:pt idx="116">
                  <c:v>44075</c:v>
                </c:pt>
                <c:pt idx="117">
                  <c:v>44105</c:v>
                </c:pt>
                <c:pt idx="118">
                  <c:v>44136</c:v>
                </c:pt>
                <c:pt idx="119">
                  <c:v>44166</c:v>
                </c:pt>
                <c:pt idx="120">
                  <c:v>44197</c:v>
                </c:pt>
                <c:pt idx="121">
                  <c:v>44228</c:v>
                </c:pt>
                <c:pt idx="122">
                  <c:v>44256</c:v>
                </c:pt>
                <c:pt idx="123">
                  <c:v>44287</c:v>
                </c:pt>
                <c:pt idx="124">
                  <c:v>44317</c:v>
                </c:pt>
                <c:pt idx="125">
                  <c:v>44348</c:v>
                </c:pt>
                <c:pt idx="126">
                  <c:v>44378</c:v>
                </c:pt>
                <c:pt idx="127">
                  <c:v>44409</c:v>
                </c:pt>
                <c:pt idx="128">
                  <c:v>44440</c:v>
                </c:pt>
                <c:pt idx="129">
                  <c:v>44470</c:v>
                </c:pt>
                <c:pt idx="130">
                  <c:v>44501</c:v>
                </c:pt>
                <c:pt idx="131">
                  <c:v>44531</c:v>
                </c:pt>
                <c:pt idx="132">
                  <c:v>44562</c:v>
                </c:pt>
                <c:pt idx="133">
                  <c:v>44593</c:v>
                </c:pt>
                <c:pt idx="134">
                  <c:v>44621</c:v>
                </c:pt>
                <c:pt idx="135">
                  <c:v>44652</c:v>
                </c:pt>
                <c:pt idx="136">
                  <c:v>44682</c:v>
                </c:pt>
                <c:pt idx="137">
                  <c:v>44713</c:v>
                </c:pt>
                <c:pt idx="138">
                  <c:v>44743</c:v>
                </c:pt>
                <c:pt idx="139">
                  <c:v>44774</c:v>
                </c:pt>
                <c:pt idx="140">
                  <c:v>44805</c:v>
                </c:pt>
                <c:pt idx="141">
                  <c:v>44835</c:v>
                </c:pt>
                <c:pt idx="142">
                  <c:v>44866</c:v>
                </c:pt>
                <c:pt idx="143">
                  <c:v>44896</c:v>
                </c:pt>
                <c:pt idx="144">
                  <c:v>44927</c:v>
                </c:pt>
                <c:pt idx="145">
                  <c:v>44958</c:v>
                </c:pt>
                <c:pt idx="146">
                  <c:v>44986</c:v>
                </c:pt>
                <c:pt idx="147">
                  <c:v>45017</c:v>
                </c:pt>
                <c:pt idx="148">
                  <c:v>45047</c:v>
                </c:pt>
                <c:pt idx="149">
                  <c:v>45078</c:v>
                </c:pt>
                <c:pt idx="150">
                  <c:v>45108</c:v>
                </c:pt>
                <c:pt idx="151">
                  <c:v>45139</c:v>
                </c:pt>
                <c:pt idx="152">
                  <c:v>45170</c:v>
                </c:pt>
                <c:pt idx="153">
                  <c:v>45200</c:v>
                </c:pt>
                <c:pt idx="154">
                  <c:v>45231</c:v>
                </c:pt>
                <c:pt idx="155">
                  <c:v>45261</c:v>
                </c:pt>
                <c:pt idx="156">
                  <c:v>45292</c:v>
                </c:pt>
                <c:pt idx="157">
                  <c:v>45323</c:v>
                </c:pt>
              </c:numCache>
            </c:numRef>
          </c:cat>
          <c:val>
            <c:numRef>
              <c:f>Sheet1!$B$2:$B$159</c:f>
              <c:numCache>
                <c:formatCode>General</c:formatCode>
                <c:ptCount val="158"/>
                <c:pt idx="0">
                  <c:v>38.08</c:v>
                </c:pt>
                <c:pt idx="1">
                  <c:v>38.07</c:v>
                </c:pt>
                <c:pt idx="2">
                  <c:v>38.020000000000003</c:v>
                </c:pt>
                <c:pt idx="3">
                  <c:v>37.94</c:v>
                </c:pt>
                <c:pt idx="4">
                  <c:v>37.840000000000003</c:v>
                </c:pt>
                <c:pt idx="5">
                  <c:v>37.729999999999997</c:v>
                </c:pt>
                <c:pt idx="6">
                  <c:v>37.5</c:v>
                </c:pt>
                <c:pt idx="7">
                  <c:v>36.99</c:v>
                </c:pt>
                <c:pt idx="8">
                  <c:v>35.15</c:v>
                </c:pt>
                <c:pt idx="9">
                  <c:v>36.17</c:v>
                </c:pt>
                <c:pt idx="10">
                  <c:v>35.380000000000003</c:v>
                </c:pt>
                <c:pt idx="11">
                  <c:v>35.1</c:v>
                </c:pt>
                <c:pt idx="12">
                  <c:v>35.619999999999997</c:v>
                </c:pt>
                <c:pt idx="13">
                  <c:v>35.75</c:v>
                </c:pt>
                <c:pt idx="14">
                  <c:v>34.700000000000003</c:v>
                </c:pt>
                <c:pt idx="15">
                  <c:v>33.950000000000003</c:v>
                </c:pt>
                <c:pt idx="16">
                  <c:v>33.299999999999997</c:v>
                </c:pt>
                <c:pt idx="17">
                  <c:v>33.42</c:v>
                </c:pt>
                <c:pt idx="18">
                  <c:v>33.17</c:v>
                </c:pt>
                <c:pt idx="19">
                  <c:v>33.39</c:v>
                </c:pt>
                <c:pt idx="20">
                  <c:v>33.11</c:v>
                </c:pt>
                <c:pt idx="21">
                  <c:v>33</c:v>
                </c:pt>
                <c:pt idx="22">
                  <c:v>32.68</c:v>
                </c:pt>
                <c:pt idx="23">
                  <c:v>32.840000000000003</c:v>
                </c:pt>
                <c:pt idx="24">
                  <c:v>32.92</c:v>
                </c:pt>
                <c:pt idx="25">
                  <c:v>33.369999999999997</c:v>
                </c:pt>
                <c:pt idx="26">
                  <c:v>32.96</c:v>
                </c:pt>
                <c:pt idx="27">
                  <c:v>32.78</c:v>
                </c:pt>
                <c:pt idx="28">
                  <c:v>32.19</c:v>
                </c:pt>
                <c:pt idx="29">
                  <c:v>31.92</c:v>
                </c:pt>
                <c:pt idx="30">
                  <c:v>31.59</c:v>
                </c:pt>
                <c:pt idx="31">
                  <c:v>31.39</c:v>
                </c:pt>
                <c:pt idx="32">
                  <c:v>31.92</c:v>
                </c:pt>
                <c:pt idx="33">
                  <c:v>32.159999999999997</c:v>
                </c:pt>
                <c:pt idx="34">
                  <c:v>31.22</c:v>
                </c:pt>
                <c:pt idx="35">
                  <c:v>31.14</c:v>
                </c:pt>
                <c:pt idx="36">
                  <c:v>30.71</c:v>
                </c:pt>
                <c:pt idx="37">
                  <c:v>31.05</c:v>
                </c:pt>
                <c:pt idx="38">
                  <c:v>31.17</c:v>
                </c:pt>
                <c:pt idx="39">
                  <c:v>31.16</c:v>
                </c:pt>
                <c:pt idx="40">
                  <c:v>31.55</c:v>
                </c:pt>
                <c:pt idx="41">
                  <c:v>31.92</c:v>
                </c:pt>
                <c:pt idx="42">
                  <c:v>32.08</c:v>
                </c:pt>
                <c:pt idx="43">
                  <c:v>32.590000000000003</c:v>
                </c:pt>
                <c:pt idx="44">
                  <c:v>32.549999999999997</c:v>
                </c:pt>
                <c:pt idx="45">
                  <c:v>32.86</c:v>
                </c:pt>
                <c:pt idx="46">
                  <c:v>32.92</c:v>
                </c:pt>
                <c:pt idx="47">
                  <c:v>33.15</c:v>
                </c:pt>
                <c:pt idx="48">
                  <c:v>33.35</c:v>
                </c:pt>
                <c:pt idx="49">
                  <c:v>33.159999999999997</c:v>
                </c:pt>
                <c:pt idx="50">
                  <c:v>32.82</c:v>
                </c:pt>
                <c:pt idx="51">
                  <c:v>33.61</c:v>
                </c:pt>
                <c:pt idx="52">
                  <c:v>33.75</c:v>
                </c:pt>
                <c:pt idx="53">
                  <c:v>34.42</c:v>
                </c:pt>
                <c:pt idx="54">
                  <c:v>34.47</c:v>
                </c:pt>
                <c:pt idx="55">
                  <c:v>34.22</c:v>
                </c:pt>
                <c:pt idx="56">
                  <c:v>34.090000000000003</c:v>
                </c:pt>
                <c:pt idx="57">
                  <c:v>35.119999999999997</c:v>
                </c:pt>
                <c:pt idx="58">
                  <c:v>36.130000000000003</c:v>
                </c:pt>
                <c:pt idx="59">
                  <c:v>37.9</c:v>
                </c:pt>
                <c:pt idx="60">
                  <c:v>38.090000000000003</c:v>
                </c:pt>
                <c:pt idx="61">
                  <c:v>39.159999999999997</c:v>
                </c:pt>
                <c:pt idx="62">
                  <c:v>40.119999999999997</c:v>
                </c:pt>
                <c:pt idx="63">
                  <c:v>40.549999999999997</c:v>
                </c:pt>
                <c:pt idx="64">
                  <c:v>40.97</c:v>
                </c:pt>
                <c:pt idx="65">
                  <c:v>42.94</c:v>
                </c:pt>
                <c:pt idx="66">
                  <c:v>43.58</c:v>
                </c:pt>
                <c:pt idx="67">
                  <c:v>44.5</c:v>
                </c:pt>
                <c:pt idx="68">
                  <c:v>45.35</c:v>
                </c:pt>
                <c:pt idx="69">
                  <c:v>45.51</c:v>
                </c:pt>
                <c:pt idx="70">
                  <c:v>45.39</c:v>
                </c:pt>
                <c:pt idx="71">
                  <c:v>47.77</c:v>
                </c:pt>
                <c:pt idx="72">
                  <c:v>48.36</c:v>
                </c:pt>
                <c:pt idx="73">
                  <c:v>49.18</c:v>
                </c:pt>
                <c:pt idx="74">
                  <c:v>49.39</c:v>
                </c:pt>
                <c:pt idx="75">
                  <c:v>49.39</c:v>
                </c:pt>
                <c:pt idx="76">
                  <c:v>49.94</c:v>
                </c:pt>
                <c:pt idx="77">
                  <c:v>50.27</c:v>
                </c:pt>
                <c:pt idx="78">
                  <c:v>51.51</c:v>
                </c:pt>
                <c:pt idx="79">
                  <c:v>51.98</c:v>
                </c:pt>
                <c:pt idx="80">
                  <c:v>52.5</c:v>
                </c:pt>
                <c:pt idx="81">
                  <c:v>52.32</c:v>
                </c:pt>
                <c:pt idx="82">
                  <c:v>52.69</c:v>
                </c:pt>
                <c:pt idx="83">
                  <c:v>53.23</c:v>
                </c:pt>
                <c:pt idx="84">
                  <c:v>53.33</c:v>
                </c:pt>
                <c:pt idx="85">
                  <c:v>53.51</c:v>
                </c:pt>
                <c:pt idx="86">
                  <c:v>53.57</c:v>
                </c:pt>
                <c:pt idx="87">
                  <c:v>52.98</c:v>
                </c:pt>
                <c:pt idx="88">
                  <c:v>52.51</c:v>
                </c:pt>
                <c:pt idx="89">
                  <c:v>52.67</c:v>
                </c:pt>
                <c:pt idx="90">
                  <c:v>53.32</c:v>
                </c:pt>
                <c:pt idx="91">
                  <c:v>52.32</c:v>
                </c:pt>
                <c:pt idx="92">
                  <c:v>53.2</c:v>
                </c:pt>
                <c:pt idx="93">
                  <c:v>54.3</c:v>
                </c:pt>
                <c:pt idx="94">
                  <c:v>54.12</c:v>
                </c:pt>
                <c:pt idx="95">
                  <c:v>54.72</c:v>
                </c:pt>
                <c:pt idx="96">
                  <c:v>55.02</c:v>
                </c:pt>
                <c:pt idx="97">
                  <c:v>55.18</c:v>
                </c:pt>
                <c:pt idx="98">
                  <c:v>54.83</c:v>
                </c:pt>
                <c:pt idx="99">
                  <c:v>54.87</c:v>
                </c:pt>
                <c:pt idx="100">
                  <c:v>55.05</c:v>
                </c:pt>
                <c:pt idx="101">
                  <c:v>55.69</c:v>
                </c:pt>
                <c:pt idx="102">
                  <c:v>55.72</c:v>
                </c:pt>
                <c:pt idx="103">
                  <c:v>56.54</c:v>
                </c:pt>
                <c:pt idx="104">
                  <c:v>56.54</c:v>
                </c:pt>
                <c:pt idx="105">
                  <c:v>56.42</c:v>
                </c:pt>
                <c:pt idx="106">
                  <c:v>56.99</c:v>
                </c:pt>
                <c:pt idx="107">
                  <c:v>57.27</c:v>
                </c:pt>
                <c:pt idx="108">
                  <c:v>56.87</c:v>
                </c:pt>
                <c:pt idx="109">
                  <c:v>57.32</c:v>
                </c:pt>
                <c:pt idx="110">
                  <c:v>58.12</c:v>
                </c:pt>
                <c:pt idx="111">
                  <c:v>60.22</c:v>
                </c:pt>
                <c:pt idx="112">
                  <c:v>62.54</c:v>
                </c:pt>
                <c:pt idx="113">
                  <c:v>65.37</c:v>
                </c:pt>
                <c:pt idx="114">
                  <c:v>66.52</c:v>
                </c:pt>
                <c:pt idx="115">
                  <c:v>63.54</c:v>
                </c:pt>
                <c:pt idx="116">
                  <c:v>64.73</c:v>
                </c:pt>
                <c:pt idx="117">
                  <c:v>65.099999999999994</c:v>
                </c:pt>
                <c:pt idx="118">
                  <c:v>64.94</c:v>
                </c:pt>
                <c:pt idx="119">
                  <c:v>65.349999999999994</c:v>
                </c:pt>
                <c:pt idx="120">
                  <c:v>64.66</c:v>
                </c:pt>
                <c:pt idx="121">
                  <c:v>64.459999999999994</c:v>
                </c:pt>
                <c:pt idx="122">
                  <c:v>63.88</c:v>
                </c:pt>
                <c:pt idx="123">
                  <c:v>62.2</c:v>
                </c:pt>
                <c:pt idx="124">
                  <c:v>61.46</c:v>
                </c:pt>
                <c:pt idx="125">
                  <c:v>61.48</c:v>
                </c:pt>
                <c:pt idx="126">
                  <c:v>61.28</c:v>
                </c:pt>
                <c:pt idx="127">
                  <c:v>60.6</c:v>
                </c:pt>
                <c:pt idx="128">
                  <c:v>60.38</c:v>
                </c:pt>
                <c:pt idx="129">
                  <c:v>60.01</c:v>
                </c:pt>
                <c:pt idx="130">
                  <c:v>59.58</c:v>
                </c:pt>
                <c:pt idx="131">
                  <c:v>59.47</c:v>
                </c:pt>
                <c:pt idx="132">
                  <c:v>58.38</c:v>
                </c:pt>
                <c:pt idx="133">
                  <c:v>57.59</c:v>
                </c:pt>
                <c:pt idx="134">
                  <c:v>57.46</c:v>
                </c:pt>
                <c:pt idx="135">
                  <c:v>57.19</c:v>
                </c:pt>
                <c:pt idx="136">
                  <c:v>57.22</c:v>
                </c:pt>
                <c:pt idx="137">
                  <c:v>57.26</c:v>
                </c:pt>
                <c:pt idx="138">
                  <c:v>56.77</c:v>
                </c:pt>
                <c:pt idx="139">
                  <c:v>56.83</c:v>
                </c:pt>
                <c:pt idx="140">
                  <c:v>56.68</c:v>
                </c:pt>
                <c:pt idx="141">
                  <c:v>56.13</c:v>
                </c:pt>
                <c:pt idx="142">
                  <c:v>56.35</c:v>
                </c:pt>
                <c:pt idx="143">
                  <c:v>56.47</c:v>
                </c:pt>
                <c:pt idx="144">
                  <c:v>55.44</c:v>
                </c:pt>
                <c:pt idx="145">
                  <c:v>55.82</c:v>
                </c:pt>
                <c:pt idx="146">
                  <c:v>56.02</c:v>
                </c:pt>
                <c:pt idx="147">
                  <c:v>55.86</c:v>
                </c:pt>
                <c:pt idx="148">
                  <c:v>56.54</c:v>
                </c:pt>
                <c:pt idx="149">
                  <c:v>56.93</c:v>
                </c:pt>
                <c:pt idx="150">
                  <c:v>57.41</c:v>
                </c:pt>
                <c:pt idx="151">
                  <c:v>58.04</c:v>
                </c:pt>
                <c:pt idx="152">
                  <c:v>58.23</c:v>
                </c:pt>
                <c:pt idx="153">
                  <c:v>58.29</c:v>
                </c:pt>
                <c:pt idx="154">
                  <c:v>58.64</c:v>
                </c:pt>
                <c:pt idx="155">
                  <c:v>60.01</c:v>
                </c:pt>
                <c:pt idx="156">
                  <c:v>59.74</c:v>
                </c:pt>
                <c:pt idx="157">
                  <c:v>60.5</c:v>
                </c:pt>
              </c:numCache>
            </c:numRef>
          </c:val>
          <c:smooth val="0"/>
          <c:extLst>
            <c:ext xmlns:c16="http://schemas.microsoft.com/office/drawing/2014/chart" uri="{C3380CC4-5D6E-409C-BE32-E72D297353CC}">
              <c16:uniqueId val="{00000007-6C1A-45A1-8667-F4F8F1B80B55}"/>
            </c:ext>
          </c:extLst>
        </c:ser>
        <c:dLbls>
          <c:showLegendKey val="0"/>
          <c:showVal val="0"/>
          <c:showCatName val="0"/>
          <c:showSerName val="0"/>
          <c:showPercent val="0"/>
          <c:showBubbleSize val="0"/>
        </c:dLbls>
        <c:smooth val="0"/>
        <c:axId val="2091731536"/>
        <c:axId val="2091719952"/>
      </c:lineChart>
      <c:dateAx>
        <c:axId val="2091731536"/>
        <c:scaling>
          <c:orientation val="minMax"/>
          <c:min val="40544"/>
        </c:scaling>
        <c:delete val="0"/>
        <c:axPos val="b"/>
        <c:numFmt formatCode="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2091719952"/>
        <c:crosses val="autoZero"/>
        <c:auto val="1"/>
        <c:lblOffset val="100"/>
        <c:baseTimeUnit val="months"/>
        <c:majorUnit val="3"/>
        <c:majorTimeUnit val="years"/>
      </c:dateAx>
      <c:valAx>
        <c:axId val="2091719952"/>
        <c:scaling>
          <c:orientation val="minMax"/>
          <c:max val="80"/>
          <c:min val="2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2091731536"/>
        <c:crosses val="autoZero"/>
        <c:crossBetween val="between"/>
        <c:majorUnit val="2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4714827313252509E-2"/>
          <c:y val="6.8891125190938651E-2"/>
          <c:w val="0.90507214375980782"/>
          <c:h val="0.8543248546640102"/>
        </c:manualLayout>
      </c:layout>
      <c:lineChart>
        <c:grouping val="standard"/>
        <c:varyColors val="0"/>
        <c:ser>
          <c:idx val="0"/>
          <c:order val="0"/>
          <c:tx>
            <c:strRef>
              <c:f>Sheet1!$B$1</c:f>
              <c:strCache>
                <c:ptCount val="1"/>
                <c:pt idx="0">
                  <c:v>EMBI+Br</c:v>
                </c:pt>
              </c:strCache>
            </c:strRef>
          </c:tx>
          <c:spPr>
            <a:ln w="12700" cap="rnd">
              <a:solidFill>
                <a:srgbClr val="1A1A13">
                  <a:alpha val="20000"/>
                </a:srgbClr>
              </a:solidFill>
              <a:round/>
            </a:ln>
            <a:effectLst/>
          </c:spPr>
          <c:marker>
            <c:symbol val="none"/>
          </c:marker>
          <c:cat>
            <c:numRef>
              <c:f>Sheet1!$A$2:$A$7396</c:f>
              <c:numCache>
                <c:formatCode>m/d/yy</c:formatCode>
                <c:ptCount val="7395"/>
                <c:pt idx="0">
                  <c:v>37987</c:v>
                </c:pt>
                <c:pt idx="1">
                  <c:v>37988</c:v>
                </c:pt>
                <c:pt idx="2">
                  <c:v>37989</c:v>
                </c:pt>
                <c:pt idx="3">
                  <c:v>37990</c:v>
                </c:pt>
                <c:pt idx="4">
                  <c:v>37991</c:v>
                </c:pt>
                <c:pt idx="5">
                  <c:v>37992</c:v>
                </c:pt>
                <c:pt idx="6">
                  <c:v>37993</c:v>
                </c:pt>
                <c:pt idx="7">
                  <c:v>37994</c:v>
                </c:pt>
                <c:pt idx="8">
                  <c:v>37995</c:v>
                </c:pt>
                <c:pt idx="9">
                  <c:v>37996</c:v>
                </c:pt>
                <c:pt idx="10">
                  <c:v>37997</c:v>
                </c:pt>
                <c:pt idx="11">
                  <c:v>37998</c:v>
                </c:pt>
                <c:pt idx="12">
                  <c:v>37999</c:v>
                </c:pt>
                <c:pt idx="13">
                  <c:v>38000</c:v>
                </c:pt>
                <c:pt idx="14">
                  <c:v>38001</c:v>
                </c:pt>
                <c:pt idx="15">
                  <c:v>38002</c:v>
                </c:pt>
                <c:pt idx="16">
                  <c:v>38003</c:v>
                </c:pt>
                <c:pt idx="17">
                  <c:v>38004</c:v>
                </c:pt>
                <c:pt idx="18">
                  <c:v>38005</c:v>
                </c:pt>
                <c:pt idx="19">
                  <c:v>38006</c:v>
                </c:pt>
                <c:pt idx="20">
                  <c:v>38007</c:v>
                </c:pt>
                <c:pt idx="21">
                  <c:v>38008</c:v>
                </c:pt>
                <c:pt idx="22">
                  <c:v>38009</c:v>
                </c:pt>
                <c:pt idx="23">
                  <c:v>38010</c:v>
                </c:pt>
                <c:pt idx="24">
                  <c:v>38011</c:v>
                </c:pt>
                <c:pt idx="25">
                  <c:v>38012</c:v>
                </c:pt>
                <c:pt idx="26">
                  <c:v>38013</c:v>
                </c:pt>
                <c:pt idx="27">
                  <c:v>38014</c:v>
                </c:pt>
                <c:pt idx="28">
                  <c:v>38015</c:v>
                </c:pt>
                <c:pt idx="29">
                  <c:v>38016</c:v>
                </c:pt>
                <c:pt idx="30">
                  <c:v>38017</c:v>
                </c:pt>
                <c:pt idx="31">
                  <c:v>38018</c:v>
                </c:pt>
                <c:pt idx="32">
                  <c:v>38019</c:v>
                </c:pt>
                <c:pt idx="33">
                  <c:v>38020</c:v>
                </c:pt>
                <c:pt idx="34">
                  <c:v>38021</c:v>
                </c:pt>
                <c:pt idx="35">
                  <c:v>38022</c:v>
                </c:pt>
                <c:pt idx="36">
                  <c:v>38023</c:v>
                </c:pt>
                <c:pt idx="37">
                  <c:v>38024</c:v>
                </c:pt>
                <c:pt idx="38">
                  <c:v>38025</c:v>
                </c:pt>
                <c:pt idx="39">
                  <c:v>38026</c:v>
                </c:pt>
                <c:pt idx="40">
                  <c:v>38027</c:v>
                </c:pt>
                <c:pt idx="41">
                  <c:v>38028</c:v>
                </c:pt>
                <c:pt idx="42">
                  <c:v>38029</c:v>
                </c:pt>
                <c:pt idx="43">
                  <c:v>38030</c:v>
                </c:pt>
                <c:pt idx="44">
                  <c:v>38031</c:v>
                </c:pt>
                <c:pt idx="45">
                  <c:v>38032</c:v>
                </c:pt>
                <c:pt idx="46">
                  <c:v>38033</c:v>
                </c:pt>
                <c:pt idx="47">
                  <c:v>38034</c:v>
                </c:pt>
                <c:pt idx="48">
                  <c:v>38035</c:v>
                </c:pt>
                <c:pt idx="49">
                  <c:v>38036</c:v>
                </c:pt>
                <c:pt idx="50">
                  <c:v>38037</c:v>
                </c:pt>
                <c:pt idx="51">
                  <c:v>38038</c:v>
                </c:pt>
                <c:pt idx="52">
                  <c:v>38039</c:v>
                </c:pt>
                <c:pt idx="53">
                  <c:v>38040</c:v>
                </c:pt>
                <c:pt idx="54">
                  <c:v>38041</c:v>
                </c:pt>
                <c:pt idx="55">
                  <c:v>38042</c:v>
                </c:pt>
                <c:pt idx="56">
                  <c:v>38043</c:v>
                </c:pt>
                <c:pt idx="57">
                  <c:v>38044</c:v>
                </c:pt>
                <c:pt idx="58">
                  <c:v>38045</c:v>
                </c:pt>
                <c:pt idx="59">
                  <c:v>38046</c:v>
                </c:pt>
                <c:pt idx="60">
                  <c:v>38047</c:v>
                </c:pt>
                <c:pt idx="61">
                  <c:v>38048</c:v>
                </c:pt>
                <c:pt idx="62">
                  <c:v>38049</c:v>
                </c:pt>
                <c:pt idx="63">
                  <c:v>38050</c:v>
                </c:pt>
                <c:pt idx="64">
                  <c:v>38051</c:v>
                </c:pt>
                <c:pt idx="65">
                  <c:v>38052</c:v>
                </c:pt>
                <c:pt idx="66">
                  <c:v>38053</c:v>
                </c:pt>
                <c:pt idx="67">
                  <c:v>38054</c:v>
                </c:pt>
                <c:pt idx="68">
                  <c:v>38055</c:v>
                </c:pt>
                <c:pt idx="69">
                  <c:v>38056</c:v>
                </c:pt>
                <c:pt idx="70">
                  <c:v>38057</c:v>
                </c:pt>
                <c:pt idx="71">
                  <c:v>38058</c:v>
                </c:pt>
                <c:pt idx="72">
                  <c:v>38059</c:v>
                </c:pt>
                <c:pt idx="73">
                  <c:v>38060</c:v>
                </c:pt>
                <c:pt idx="74">
                  <c:v>38061</c:v>
                </c:pt>
                <c:pt idx="75">
                  <c:v>38062</c:v>
                </c:pt>
                <c:pt idx="76">
                  <c:v>38063</c:v>
                </c:pt>
                <c:pt idx="77">
                  <c:v>38064</c:v>
                </c:pt>
                <c:pt idx="78">
                  <c:v>38065</c:v>
                </c:pt>
                <c:pt idx="79">
                  <c:v>38066</c:v>
                </c:pt>
                <c:pt idx="80">
                  <c:v>38067</c:v>
                </c:pt>
                <c:pt idx="81">
                  <c:v>38068</c:v>
                </c:pt>
                <c:pt idx="82">
                  <c:v>38069</c:v>
                </c:pt>
                <c:pt idx="83">
                  <c:v>38070</c:v>
                </c:pt>
                <c:pt idx="84">
                  <c:v>38071</c:v>
                </c:pt>
                <c:pt idx="85">
                  <c:v>38072</c:v>
                </c:pt>
                <c:pt idx="86">
                  <c:v>38073</c:v>
                </c:pt>
                <c:pt idx="87">
                  <c:v>38074</c:v>
                </c:pt>
                <c:pt idx="88">
                  <c:v>38075</c:v>
                </c:pt>
                <c:pt idx="89">
                  <c:v>38076</c:v>
                </c:pt>
                <c:pt idx="90">
                  <c:v>38077</c:v>
                </c:pt>
                <c:pt idx="91">
                  <c:v>38078</c:v>
                </c:pt>
                <c:pt idx="92">
                  <c:v>38079</c:v>
                </c:pt>
                <c:pt idx="93">
                  <c:v>38080</c:v>
                </c:pt>
                <c:pt idx="94">
                  <c:v>38081</c:v>
                </c:pt>
                <c:pt idx="95">
                  <c:v>38082</c:v>
                </c:pt>
                <c:pt idx="96">
                  <c:v>38083</c:v>
                </c:pt>
                <c:pt idx="97">
                  <c:v>38084</c:v>
                </c:pt>
                <c:pt idx="98">
                  <c:v>38085</c:v>
                </c:pt>
                <c:pt idx="99">
                  <c:v>38086</c:v>
                </c:pt>
                <c:pt idx="100">
                  <c:v>38087</c:v>
                </c:pt>
                <c:pt idx="101">
                  <c:v>38088</c:v>
                </c:pt>
                <c:pt idx="102">
                  <c:v>38089</c:v>
                </c:pt>
                <c:pt idx="103">
                  <c:v>38090</c:v>
                </c:pt>
                <c:pt idx="104">
                  <c:v>38091</c:v>
                </c:pt>
                <c:pt idx="105">
                  <c:v>38092</c:v>
                </c:pt>
                <c:pt idx="106">
                  <c:v>38093</c:v>
                </c:pt>
                <c:pt idx="107">
                  <c:v>38094</c:v>
                </c:pt>
                <c:pt idx="108">
                  <c:v>38095</c:v>
                </c:pt>
                <c:pt idx="109">
                  <c:v>38096</c:v>
                </c:pt>
                <c:pt idx="110">
                  <c:v>38097</c:v>
                </c:pt>
                <c:pt idx="111">
                  <c:v>38098</c:v>
                </c:pt>
                <c:pt idx="112">
                  <c:v>38099</c:v>
                </c:pt>
                <c:pt idx="113">
                  <c:v>38100</c:v>
                </c:pt>
                <c:pt idx="114">
                  <c:v>38101</c:v>
                </c:pt>
                <c:pt idx="115">
                  <c:v>38102</c:v>
                </c:pt>
                <c:pt idx="116">
                  <c:v>38103</c:v>
                </c:pt>
                <c:pt idx="117">
                  <c:v>38104</c:v>
                </c:pt>
                <c:pt idx="118">
                  <c:v>38105</c:v>
                </c:pt>
                <c:pt idx="119">
                  <c:v>38106</c:v>
                </c:pt>
                <c:pt idx="120">
                  <c:v>38107</c:v>
                </c:pt>
                <c:pt idx="121">
                  <c:v>38108</c:v>
                </c:pt>
                <c:pt idx="122">
                  <c:v>38109</c:v>
                </c:pt>
                <c:pt idx="123">
                  <c:v>38110</c:v>
                </c:pt>
                <c:pt idx="124">
                  <c:v>38111</c:v>
                </c:pt>
                <c:pt idx="125">
                  <c:v>38112</c:v>
                </c:pt>
                <c:pt idx="126">
                  <c:v>38113</c:v>
                </c:pt>
                <c:pt idx="127">
                  <c:v>38114</c:v>
                </c:pt>
                <c:pt idx="128">
                  <c:v>38115</c:v>
                </c:pt>
                <c:pt idx="129">
                  <c:v>38116</c:v>
                </c:pt>
                <c:pt idx="130">
                  <c:v>38117</c:v>
                </c:pt>
                <c:pt idx="131">
                  <c:v>38118</c:v>
                </c:pt>
                <c:pt idx="132">
                  <c:v>38119</c:v>
                </c:pt>
                <c:pt idx="133">
                  <c:v>38120</c:v>
                </c:pt>
                <c:pt idx="134">
                  <c:v>38121</c:v>
                </c:pt>
                <c:pt idx="135">
                  <c:v>38122</c:v>
                </c:pt>
                <c:pt idx="136">
                  <c:v>38123</c:v>
                </c:pt>
                <c:pt idx="137">
                  <c:v>38124</c:v>
                </c:pt>
                <c:pt idx="138">
                  <c:v>38125</c:v>
                </c:pt>
                <c:pt idx="139">
                  <c:v>38126</c:v>
                </c:pt>
                <c:pt idx="140">
                  <c:v>38127</c:v>
                </c:pt>
                <c:pt idx="141">
                  <c:v>38128</c:v>
                </c:pt>
                <c:pt idx="142">
                  <c:v>38129</c:v>
                </c:pt>
                <c:pt idx="143">
                  <c:v>38130</c:v>
                </c:pt>
                <c:pt idx="144">
                  <c:v>38131</c:v>
                </c:pt>
                <c:pt idx="145">
                  <c:v>38132</c:v>
                </c:pt>
                <c:pt idx="146">
                  <c:v>38133</c:v>
                </c:pt>
                <c:pt idx="147">
                  <c:v>38134</c:v>
                </c:pt>
                <c:pt idx="148">
                  <c:v>38135</c:v>
                </c:pt>
                <c:pt idx="149">
                  <c:v>38136</c:v>
                </c:pt>
                <c:pt idx="150">
                  <c:v>38137</c:v>
                </c:pt>
                <c:pt idx="151">
                  <c:v>38138</c:v>
                </c:pt>
                <c:pt idx="152">
                  <c:v>38139</c:v>
                </c:pt>
                <c:pt idx="153">
                  <c:v>38140</c:v>
                </c:pt>
                <c:pt idx="154">
                  <c:v>38141</c:v>
                </c:pt>
                <c:pt idx="155">
                  <c:v>38142</c:v>
                </c:pt>
                <c:pt idx="156">
                  <c:v>38143</c:v>
                </c:pt>
                <c:pt idx="157">
                  <c:v>38144</c:v>
                </c:pt>
                <c:pt idx="158">
                  <c:v>38145</c:v>
                </c:pt>
                <c:pt idx="159">
                  <c:v>38146</c:v>
                </c:pt>
                <c:pt idx="160">
                  <c:v>38147</c:v>
                </c:pt>
                <c:pt idx="161">
                  <c:v>38148</c:v>
                </c:pt>
                <c:pt idx="162">
                  <c:v>38149</c:v>
                </c:pt>
                <c:pt idx="163">
                  <c:v>38150</c:v>
                </c:pt>
                <c:pt idx="164">
                  <c:v>38151</c:v>
                </c:pt>
                <c:pt idx="165">
                  <c:v>38152</c:v>
                </c:pt>
                <c:pt idx="166">
                  <c:v>38153</c:v>
                </c:pt>
                <c:pt idx="167">
                  <c:v>38154</c:v>
                </c:pt>
                <c:pt idx="168">
                  <c:v>38155</c:v>
                </c:pt>
                <c:pt idx="169">
                  <c:v>38156</c:v>
                </c:pt>
                <c:pt idx="170">
                  <c:v>38157</c:v>
                </c:pt>
                <c:pt idx="171">
                  <c:v>38158</c:v>
                </c:pt>
                <c:pt idx="172">
                  <c:v>38159</c:v>
                </c:pt>
                <c:pt idx="173">
                  <c:v>38160</c:v>
                </c:pt>
                <c:pt idx="174">
                  <c:v>38161</c:v>
                </c:pt>
                <c:pt idx="175">
                  <c:v>38162</c:v>
                </c:pt>
                <c:pt idx="176">
                  <c:v>38163</c:v>
                </c:pt>
                <c:pt idx="177">
                  <c:v>38164</c:v>
                </c:pt>
                <c:pt idx="178">
                  <c:v>38165</c:v>
                </c:pt>
                <c:pt idx="179">
                  <c:v>38166</c:v>
                </c:pt>
                <c:pt idx="180">
                  <c:v>38167</c:v>
                </c:pt>
                <c:pt idx="181">
                  <c:v>38168</c:v>
                </c:pt>
                <c:pt idx="182">
                  <c:v>38169</c:v>
                </c:pt>
                <c:pt idx="183">
                  <c:v>38170</c:v>
                </c:pt>
                <c:pt idx="184">
                  <c:v>38171</c:v>
                </c:pt>
                <c:pt idx="185">
                  <c:v>38172</c:v>
                </c:pt>
                <c:pt idx="186">
                  <c:v>38173</c:v>
                </c:pt>
                <c:pt idx="187">
                  <c:v>38174</c:v>
                </c:pt>
                <c:pt idx="188">
                  <c:v>38175</c:v>
                </c:pt>
                <c:pt idx="189">
                  <c:v>38176</c:v>
                </c:pt>
                <c:pt idx="190">
                  <c:v>38177</c:v>
                </c:pt>
                <c:pt idx="191">
                  <c:v>38178</c:v>
                </c:pt>
                <c:pt idx="192">
                  <c:v>38179</c:v>
                </c:pt>
                <c:pt idx="193">
                  <c:v>38180</c:v>
                </c:pt>
                <c:pt idx="194">
                  <c:v>38181</c:v>
                </c:pt>
                <c:pt idx="195">
                  <c:v>38182</c:v>
                </c:pt>
                <c:pt idx="196">
                  <c:v>38183</c:v>
                </c:pt>
                <c:pt idx="197">
                  <c:v>38184</c:v>
                </c:pt>
                <c:pt idx="198">
                  <c:v>38185</c:v>
                </c:pt>
                <c:pt idx="199">
                  <c:v>38186</c:v>
                </c:pt>
                <c:pt idx="200">
                  <c:v>38187</c:v>
                </c:pt>
                <c:pt idx="201">
                  <c:v>38188</c:v>
                </c:pt>
                <c:pt idx="202">
                  <c:v>38189</c:v>
                </c:pt>
                <c:pt idx="203">
                  <c:v>38190</c:v>
                </c:pt>
                <c:pt idx="204">
                  <c:v>38191</c:v>
                </c:pt>
                <c:pt idx="205">
                  <c:v>38192</c:v>
                </c:pt>
                <c:pt idx="206">
                  <c:v>38193</c:v>
                </c:pt>
                <c:pt idx="207">
                  <c:v>38194</c:v>
                </c:pt>
                <c:pt idx="208">
                  <c:v>38195</c:v>
                </c:pt>
                <c:pt idx="209">
                  <c:v>38196</c:v>
                </c:pt>
                <c:pt idx="210">
                  <c:v>38197</c:v>
                </c:pt>
                <c:pt idx="211">
                  <c:v>38198</c:v>
                </c:pt>
                <c:pt idx="212">
                  <c:v>38199</c:v>
                </c:pt>
                <c:pt idx="213">
                  <c:v>38200</c:v>
                </c:pt>
                <c:pt idx="214">
                  <c:v>38201</c:v>
                </c:pt>
                <c:pt idx="215">
                  <c:v>38202</c:v>
                </c:pt>
                <c:pt idx="216">
                  <c:v>38203</c:v>
                </c:pt>
                <c:pt idx="217">
                  <c:v>38204</c:v>
                </c:pt>
                <c:pt idx="218">
                  <c:v>38205</c:v>
                </c:pt>
                <c:pt idx="219">
                  <c:v>38206</c:v>
                </c:pt>
                <c:pt idx="220">
                  <c:v>38207</c:v>
                </c:pt>
                <c:pt idx="221">
                  <c:v>38208</c:v>
                </c:pt>
                <c:pt idx="222">
                  <c:v>38209</c:v>
                </c:pt>
                <c:pt idx="223">
                  <c:v>38210</c:v>
                </c:pt>
                <c:pt idx="224">
                  <c:v>38211</c:v>
                </c:pt>
                <c:pt idx="225">
                  <c:v>38212</c:v>
                </c:pt>
                <c:pt idx="226">
                  <c:v>38213</c:v>
                </c:pt>
                <c:pt idx="227">
                  <c:v>38214</c:v>
                </c:pt>
                <c:pt idx="228">
                  <c:v>38215</c:v>
                </c:pt>
                <c:pt idx="229">
                  <c:v>38216</c:v>
                </c:pt>
                <c:pt idx="230">
                  <c:v>38217</c:v>
                </c:pt>
                <c:pt idx="231">
                  <c:v>38218</c:v>
                </c:pt>
                <c:pt idx="232">
                  <c:v>38219</c:v>
                </c:pt>
                <c:pt idx="233">
                  <c:v>38220</c:v>
                </c:pt>
                <c:pt idx="234">
                  <c:v>38221</c:v>
                </c:pt>
                <c:pt idx="235">
                  <c:v>38222</c:v>
                </c:pt>
                <c:pt idx="236">
                  <c:v>38223</c:v>
                </c:pt>
                <c:pt idx="237">
                  <c:v>38224</c:v>
                </c:pt>
                <c:pt idx="238">
                  <c:v>38225</c:v>
                </c:pt>
                <c:pt idx="239">
                  <c:v>38226</c:v>
                </c:pt>
                <c:pt idx="240">
                  <c:v>38227</c:v>
                </c:pt>
                <c:pt idx="241">
                  <c:v>38228</c:v>
                </c:pt>
                <c:pt idx="242">
                  <c:v>38229</c:v>
                </c:pt>
                <c:pt idx="243">
                  <c:v>38230</c:v>
                </c:pt>
                <c:pt idx="244">
                  <c:v>38231</c:v>
                </c:pt>
                <c:pt idx="245">
                  <c:v>38232</c:v>
                </c:pt>
                <c:pt idx="246">
                  <c:v>38233</c:v>
                </c:pt>
                <c:pt idx="247">
                  <c:v>38234</c:v>
                </c:pt>
                <c:pt idx="248">
                  <c:v>38235</c:v>
                </c:pt>
                <c:pt idx="249">
                  <c:v>38236</c:v>
                </c:pt>
                <c:pt idx="250">
                  <c:v>38237</c:v>
                </c:pt>
                <c:pt idx="251">
                  <c:v>38238</c:v>
                </c:pt>
                <c:pt idx="252">
                  <c:v>38239</c:v>
                </c:pt>
                <c:pt idx="253">
                  <c:v>38240</c:v>
                </c:pt>
                <c:pt idx="254">
                  <c:v>38241</c:v>
                </c:pt>
                <c:pt idx="255">
                  <c:v>38242</c:v>
                </c:pt>
                <c:pt idx="256">
                  <c:v>38243</c:v>
                </c:pt>
                <c:pt idx="257">
                  <c:v>38244</c:v>
                </c:pt>
                <c:pt idx="258">
                  <c:v>38245</c:v>
                </c:pt>
                <c:pt idx="259">
                  <c:v>38246</c:v>
                </c:pt>
                <c:pt idx="260">
                  <c:v>38247</c:v>
                </c:pt>
                <c:pt idx="261">
                  <c:v>38248</c:v>
                </c:pt>
                <c:pt idx="262">
                  <c:v>38249</c:v>
                </c:pt>
                <c:pt idx="263">
                  <c:v>38250</c:v>
                </c:pt>
                <c:pt idx="264">
                  <c:v>38251</c:v>
                </c:pt>
                <c:pt idx="265">
                  <c:v>38252</c:v>
                </c:pt>
                <c:pt idx="266">
                  <c:v>38253</c:v>
                </c:pt>
                <c:pt idx="267">
                  <c:v>38254</c:v>
                </c:pt>
                <c:pt idx="268">
                  <c:v>38255</c:v>
                </c:pt>
                <c:pt idx="269">
                  <c:v>38256</c:v>
                </c:pt>
                <c:pt idx="270">
                  <c:v>38257</c:v>
                </c:pt>
                <c:pt idx="271">
                  <c:v>38258</c:v>
                </c:pt>
                <c:pt idx="272">
                  <c:v>38259</c:v>
                </c:pt>
                <c:pt idx="273">
                  <c:v>38260</c:v>
                </c:pt>
                <c:pt idx="274">
                  <c:v>38261</c:v>
                </c:pt>
                <c:pt idx="275">
                  <c:v>38262</c:v>
                </c:pt>
                <c:pt idx="276">
                  <c:v>38263</c:v>
                </c:pt>
                <c:pt idx="277">
                  <c:v>38264</c:v>
                </c:pt>
                <c:pt idx="278">
                  <c:v>38265</c:v>
                </c:pt>
                <c:pt idx="279">
                  <c:v>38266</c:v>
                </c:pt>
                <c:pt idx="280">
                  <c:v>38267</c:v>
                </c:pt>
                <c:pt idx="281">
                  <c:v>38268</c:v>
                </c:pt>
                <c:pt idx="282">
                  <c:v>38269</c:v>
                </c:pt>
                <c:pt idx="283">
                  <c:v>38270</c:v>
                </c:pt>
                <c:pt idx="284">
                  <c:v>38271</c:v>
                </c:pt>
                <c:pt idx="285">
                  <c:v>38272</c:v>
                </c:pt>
                <c:pt idx="286">
                  <c:v>38273</c:v>
                </c:pt>
                <c:pt idx="287">
                  <c:v>38274</c:v>
                </c:pt>
                <c:pt idx="288">
                  <c:v>38275</c:v>
                </c:pt>
                <c:pt idx="289">
                  <c:v>38276</c:v>
                </c:pt>
                <c:pt idx="290">
                  <c:v>38277</c:v>
                </c:pt>
                <c:pt idx="291">
                  <c:v>38278</c:v>
                </c:pt>
                <c:pt idx="292">
                  <c:v>38279</c:v>
                </c:pt>
                <c:pt idx="293">
                  <c:v>38280</c:v>
                </c:pt>
                <c:pt idx="294">
                  <c:v>38281</c:v>
                </c:pt>
                <c:pt idx="295">
                  <c:v>38282</c:v>
                </c:pt>
                <c:pt idx="296">
                  <c:v>38283</c:v>
                </c:pt>
                <c:pt idx="297">
                  <c:v>38284</c:v>
                </c:pt>
                <c:pt idx="298">
                  <c:v>38285</c:v>
                </c:pt>
                <c:pt idx="299">
                  <c:v>38286</c:v>
                </c:pt>
                <c:pt idx="300">
                  <c:v>38287</c:v>
                </c:pt>
                <c:pt idx="301">
                  <c:v>38288</c:v>
                </c:pt>
                <c:pt idx="302">
                  <c:v>38289</c:v>
                </c:pt>
                <c:pt idx="303">
                  <c:v>38290</c:v>
                </c:pt>
                <c:pt idx="304">
                  <c:v>38291</c:v>
                </c:pt>
                <c:pt idx="305">
                  <c:v>38292</c:v>
                </c:pt>
                <c:pt idx="306">
                  <c:v>38293</c:v>
                </c:pt>
                <c:pt idx="307">
                  <c:v>38294</c:v>
                </c:pt>
                <c:pt idx="308">
                  <c:v>38295</c:v>
                </c:pt>
                <c:pt idx="309">
                  <c:v>38296</c:v>
                </c:pt>
                <c:pt idx="310">
                  <c:v>38297</c:v>
                </c:pt>
                <c:pt idx="311">
                  <c:v>38298</c:v>
                </c:pt>
                <c:pt idx="312">
                  <c:v>38299</c:v>
                </c:pt>
                <c:pt idx="313">
                  <c:v>38300</c:v>
                </c:pt>
                <c:pt idx="314">
                  <c:v>38301</c:v>
                </c:pt>
                <c:pt idx="315">
                  <c:v>38302</c:v>
                </c:pt>
                <c:pt idx="316">
                  <c:v>38303</c:v>
                </c:pt>
                <c:pt idx="317">
                  <c:v>38304</c:v>
                </c:pt>
                <c:pt idx="318">
                  <c:v>38305</c:v>
                </c:pt>
                <c:pt idx="319">
                  <c:v>38306</c:v>
                </c:pt>
                <c:pt idx="320">
                  <c:v>38307</c:v>
                </c:pt>
                <c:pt idx="321">
                  <c:v>38308</c:v>
                </c:pt>
                <c:pt idx="322">
                  <c:v>38309</c:v>
                </c:pt>
                <c:pt idx="323">
                  <c:v>38310</c:v>
                </c:pt>
                <c:pt idx="324">
                  <c:v>38311</c:v>
                </c:pt>
                <c:pt idx="325">
                  <c:v>38312</c:v>
                </c:pt>
                <c:pt idx="326">
                  <c:v>38313</c:v>
                </c:pt>
                <c:pt idx="327">
                  <c:v>38314</c:v>
                </c:pt>
                <c:pt idx="328">
                  <c:v>38315</c:v>
                </c:pt>
                <c:pt idx="329">
                  <c:v>38316</c:v>
                </c:pt>
                <c:pt idx="330">
                  <c:v>38317</c:v>
                </c:pt>
                <c:pt idx="331">
                  <c:v>38318</c:v>
                </c:pt>
                <c:pt idx="332">
                  <c:v>38319</c:v>
                </c:pt>
                <c:pt idx="333">
                  <c:v>38320</c:v>
                </c:pt>
                <c:pt idx="334">
                  <c:v>38321</c:v>
                </c:pt>
                <c:pt idx="335">
                  <c:v>38322</c:v>
                </c:pt>
                <c:pt idx="336">
                  <c:v>38323</c:v>
                </c:pt>
                <c:pt idx="337">
                  <c:v>38324</c:v>
                </c:pt>
                <c:pt idx="338">
                  <c:v>38325</c:v>
                </c:pt>
                <c:pt idx="339">
                  <c:v>38326</c:v>
                </c:pt>
                <c:pt idx="340">
                  <c:v>38327</c:v>
                </c:pt>
                <c:pt idx="341">
                  <c:v>38328</c:v>
                </c:pt>
                <c:pt idx="342">
                  <c:v>38329</c:v>
                </c:pt>
                <c:pt idx="343">
                  <c:v>38330</c:v>
                </c:pt>
                <c:pt idx="344">
                  <c:v>38331</c:v>
                </c:pt>
                <c:pt idx="345">
                  <c:v>38332</c:v>
                </c:pt>
                <c:pt idx="346">
                  <c:v>38333</c:v>
                </c:pt>
                <c:pt idx="347">
                  <c:v>38334</c:v>
                </c:pt>
                <c:pt idx="348">
                  <c:v>38335</c:v>
                </c:pt>
                <c:pt idx="349">
                  <c:v>38336</c:v>
                </c:pt>
                <c:pt idx="350">
                  <c:v>38337</c:v>
                </c:pt>
                <c:pt idx="351">
                  <c:v>38338</c:v>
                </c:pt>
                <c:pt idx="352">
                  <c:v>38339</c:v>
                </c:pt>
                <c:pt idx="353">
                  <c:v>38340</c:v>
                </c:pt>
                <c:pt idx="354">
                  <c:v>38341</c:v>
                </c:pt>
                <c:pt idx="355">
                  <c:v>38342</c:v>
                </c:pt>
                <c:pt idx="356">
                  <c:v>38343</c:v>
                </c:pt>
                <c:pt idx="357">
                  <c:v>38344</c:v>
                </c:pt>
                <c:pt idx="358">
                  <c:v>38345</c:v>
                </c:pt>
                <c:pt idx="359">
                  <c:v>38346</c:v>
                </c:pt>
                <c:pt idx="360">
                  <c:v>38347</c:v>
                </c:pt>
                <c:pt idx="361">
                  <c:v>38348</c:v>
                </c:pt>
                <c:pt idx="362">
                  <c:v>38349</c:v>
                </c:pt>
                <c:pt idx="363">
                  <c:v>38350</c:v>
                </c:pt>
                <c:pt idx="364">
                  <c:v>38351</c:v>
                </c:pt>
                <c:pt idx="365">
                  <c:v>38352</c:v>
                </c:pt>
                <c:pt idx="366">
                  <c:v>38353</c:v>
                </c:pt>
                <c:pt idx="367">
                  <c:v>38354</c:v>
                </c:pt>
                <c:pt idx="368">
                  <c:v>38355</c:v>
                </c:pt>
                <c:pt idx="369">
                  <c:v>38356</c:v>
                </c:pt>
                <c:pt idx="370">
                  <c:v>38357</c:v>
                </c:pt>
                <c:pt idx="371">
                  <c:v>38358</c:v>
                </c:pt>
                <c:pt idx="372">
                  <c:v>38359</c:v>
                </c:pt>
                <c:pt idx="373">
                  <c:v>38360</c:v>
                </c:pt>
                <c:pt idx="374">
                  <c:v>38361</c:v>
                </c:pt>
                <c:pt idx="375">
                  <c:v>38362</c:v>
                </c:pt>
                <c:pt idx="376">
                  <c:v>38363</c:v>
                </c:pt>
                <c:pt idx="377">
                  <c:v>38364</c:v>
                </c:pt>
                <c:pt idx="378">
                  <c:v>38365</c:v>
                </c:pt>
                <c:pt idx="379">
                  <c:v>38366</c:v>
                </c:pt>
                <c:pt idx="380">
                  <c:v>38367</c:v>
                </c:pt>
                <c:pt idx="381">
                  <c:v>38368</c:v>
                </c:pt>
                <c:pt idx="382">
                  <c:v>38369</c:v>
                </c:pt>
                <c:pt idx="383">
                  <c:v>38370</c:v>
                </c:pt>
                <c:pt idx="384">
                  <c:v>38371</c:v>
                </c:pt>
                <c:pt idx="385">
                  <c:v>38372</c:v>
                </c:pt>
                <c:pt idx="386">
                  <c:v>38373</c:v>
                </c:pt>
                <c:pt idx="387">
                  <c:v>38374</c:v>
                </c:pt>
                <c:pt idx="388">
                  <c:v>38375</c:v>
                </c:pt>
                <c:pt idx="389">
                  <c:v>38376</c:v>
                </c:pt>
                <c:pt idx="390">
                  <c:v>38377</c:v>
                </c:pt>
                <c:pt idx="391">
                  <c:v>38378</c:v>
                </c:pt>
                <c:pt idx="392">
                  <c:v>38379</c:v>
                </c:pt>
                <c:pt idx="393">
                  <c:v>38380</c:v>
                </c:pt>
                <c:pt idx="394">
                  <c:v>38381</c:v>
                </c:pt>
                <c:pt idx="395">
                  <c:v>38382</c:v>
                </c:pt>
                <c:pt idx="396">
                  <c:v>38383</c:v>
                </c:pt>
                <c:pt idx="397">
                  <c:v>38384</c:v>
                </c:pt>
                <c:pt idx="398">
                  <c:v>38385</c:v>
                </c:pt>
                <c:pt idx="399">
                  <c:v>38386</c:v>
                </c:pt>
                <c:pt idx="400">
                  <c:v>38387</c:v>
                </c:pt>
                <c:pt idx="401">
                  <c:v>38388</c:v>
                </c:pt>
                <c:pt idx="402">
                  <c:v>38389</c:v>
                </c:pt>
                <c:pt idx="403">
                  <c:v>38390</c:v>
                </c:pt>
                <c:pt idx="404">
                  <c:v>38391</c:v>
                </c:pt>
                <c:pt idx="405">
                  <c:v>38392</c:v>
                </c:pt>
                <c:pt idx="406">
                  <c:v>38393</c:v>
                </c:pt>
                <c:pt idx="407">
                  <c:v>38394</c:v>
                </c:pt>
                <c:pt idx="408">
                  <c:v>38395</c:v>
                </c:pt>
                <c:pt idx="409">
                  <c:v>38396</c:v>
                </c:pt>
                <c:pt idx="410">
                  <c:v>38397</c:v>
                </c:pt>
                <c:pt idx="411">
                  <c:v>38398</c:v>
                </c:pt>
                <c:pt idx="412">
                  <c:v>38399</c:v>
                </c:pt>
                <c:pt idx="413">
                  <c:v>38400</c:v>
                </c:pt>
                <c:pt idx="414">
                  <c:v>38401</c:v>
                </c:pt>
                <c:pt idx="415">
                  <c:v>38402</c:v>
                </c:pt>
                <c:pt idx="416">
                  <c:v>38403</c:v>
                </c:pt>
                <c:pt idx="417">
                  <c:v>38404</c:v>
                </c:pt>
                <c:pt idx="418">
                  <c:v>38405</c:v>
                </c:pt>
                <c:pt idx="419">
                  <c:v>38406</c:v>
                </c:pt>
                <c:pt idx="420">
                  <c:v>38407</c:v>
                </c:pt>
                <c:pt idx="421">
                  <c:v>38408</c:v>
                </c:pt>
                <c:pt idx="422">
                  <c:v>38409</c:v>
                </c:pt>
                <c:pt idx="423">
                  <c:v>38410</c:v>
                </c:pt>
                <c:pt idx="424">
                  <c:v>38411</c:v>
                </c:pt>
                <c:pt idx="425">
                  <c:v>38412</c:v>
                </c:pt>
                <c:pt idx="426">
                  <c:v>38413</c:v>
                </c:pt>
                <c:pt idx="427">
                  <c:v>38414</c:v>
                </c:pt>
                <c:pt idx="428">
                  <c:v>38415</c:v>
                </c:pt>
                <c:pt idx="429">
                  <c:v>38416</c:v>
                </c:pt>
                <c:pt idx="430">
                  <c:v>38417</c:v>
                </c:pt>
                <c:pt idx="431">
                  <c:v>38418</c:v>
                </c:pt>
                <c:pt idx="432">
                  <c:v>38419</c:v>
                </c:pt>
                <c:pt idx="433">
                  <c:v>38420</c:v>
                </c:pt>
                <c:pt idx="434">
                  <c:v>38421</c:v>
                </c:pt>
                <c:pt idx="435">
                  <c:v>38422</c:v>
                </c:pt>
                <c:pt idx="436">
                  <c:v>38423</c:v>
                </c:pt>
                <c:pt idx="437">
                  <c:v>38424</c:v>
                </c:pt>
                <c:pt idx="438">
                  <c:v>38425</c:v>
                </c:pt>
                <c:pt idx="439">
                  <c:v>38426</c:v>
                </c:pt>
                <c:pt idx="440">
                  <c:v>38427</c:v>
                </c:pt>
                <c:pt idx="441">
                  <c:v>38428</c:v>
                </c:pt>
                <c:pt idx="442">
                  <c:v>38429</c:v>
                </c:pt>
                <c:pt idx="443">
                  <c:v>38430</c:v>
                </c:pt>
                <c:pt idx="444">
                  <c:v>38431</c:v>
                </c:pt>
                <c:pt idx="445">
                  <c:v>38432</c:v>
                </c:pt>
                <c:pt idx="446">
                  <c:v>38433</c:v>
                </c:pt>
                <c:pt idx="447">
                  <c:v>38434</c:v>
                </c:pt>
                <c:pt idx="448">
                  <c:v>38435</c:v>
                </c:pt>
                <c:pt idx="449">
                  <c:v>38436</c:v>
                </c:pt>
                <c:pt idx="450">
                  <c:v>38437</c:v>
                </c:pt>
                <c:pt idx="451">
                  <c:v>38438</c:v>
                </c:pt>
                <c:pt idx="452">
                  <c:v>38439</c:v>
                </c:pt>
                <c:pt idx="453">
                  <c:v>38440</c:v>
                </c:pt>
                <c:pt idx="454">
                  <c:v>38441</c:v>
                </c:pt>
                <c:pt idx="455">
                  <c:v>38442</c:v>
                </c:pt>
                <c:pt idx="456">
                  <c:v>38443</c:v>
                </c:pt>
                <c:pt idx="457">
                  <c:v>38444</c:v>
                </c:pt>
                <c:pt idx="458">
                  <c:v>38445</c:v>
                </c:pt>
                <c:pt idx="459">
                  <c:v>38446</c:v>
                </c:pt>
                <c:pt idx="460">
                  <c:v>38447</c:v>
                </c:pt>
                <c:pt idx="461">
                  <c:v>38448</c:v>
                </c:pt>
                <c:pt idx="462">
                  <c:v>38449</c:v>
                </c:pt>
                <c:pt idx="463">
                  <c:v>38450</c:v>
                </c:pt>
                <c:pt idx="464">
                  <c:v>38451</c:v>
                </c:pt>
                <c:pt idx="465">
                  <c:v>38452</c:v>
                </c:pt>
                <c:pt idx="466">
                  <c:v>38453</c:v>
                </c:pt>
                <c:pt idx="467">
                  <c:v>38454</c:v>
                </c:pt>
                <c:pt idx="468">
                  <c:v>38455</c:v>
                </c:pt>
                <c:pt idx="469">
                  <c:v>38456</c:v>
                </c:pt>
                <c:pt idx="470">
                  <c:v>38457</c:v>
                </c:pt>
                <c:pt idx="471">
                  <c:v>38458</c:v>
                </c:pt>
                <c:pt idx="472">
                  <c:v>38459</c:v>
                </c:pt>
                <c:pt idx="473">
                  <c:v>38460</c:v>
                </c:pt>
                <c:pt idx="474">
                  <c:v>38461</c:v>
                </c:pt>
                <c:pt idx="475">
                  <c:v>38462</c:v>
                </c:pt>
                <c:pt idx="476">
                  <c:v>38463</c:v>
                </c:pt>
                <c:pt idx="477">
                  <c:v>38464</c:v>
                </c:pt>
                <c:pt idx="478">
                  <c:v>38465</c:v>
                </c:pt>
                <c:pt idx="479">
                  <c:v>38466</c:v>
                </c:pt>
                <c:pt idx="480">
                  <c:v>38467</c:v>
                </c:pt>
                <c:pt idx="481">
                  <c:v>38468</c:v>
                </c:pt>
                <c:pt idx="482">
                  <c:v>38469</c:v>
                </c:pt>
                <c:pt idx="483">
                  <c:v>38470</c:v>
                </c:pt>
                <c:pt idx="484">
                  <c:v>38471</c:v>
                </c:pt>
                <c:pt idx="485">
                  <c:v>38472</c:v>
                </c:pt>
                <c:pt idx="486">
                  <c:v>38473</c:v>
                </c:pt>
                <c:pt idx="487">
                  <c:v>38474</c:v>
                </c:pt>
                <c:pt idx="488">
                  <c:v>38475</c:v>
                </c:pt>
                <c:pt idx="489">
                  <c:v>38476</c:v>
                </c:pt>
                <c:pt idx="490">
                  <c:v>38477</c:v>
                </c:pt>
                <c:pt idx="491">
                  <c:v>38478</c:v>
                </c:pt>
                <c:pt idx="492">
                  <c:v>38479</c:v>
                </c:pt>
                <c:pt idx="493">
                  <c:v>38480</c:v>
                </c:pt>
                <c:pt idx="494">
                  <c:v>38481</c:v>
                </c:pt>
                <c:pt idx="495">
                  <c:v>38482</c:v>
                </c:pt>
                <c:pt idx="496">
                  <c:v>38483</c:v>
                </c:pt>
                <c:pt idx="497">
                  <c:v>38484</c:v>
                </c:pt>
                <c:pt idx="498">
                  <c:v>38485</c:v>
                </c:pt>
                <c:pt idx="499">
                  <c:v>38486</c:v>
                </c:pt>
                <c:pt idx="500">
                  <c:v>38487</c:v>
                </c:pt>
                <c:pt idx="501">
                  <c:v>38488</c:v>
                </c:pt>
                <c:pt idx="502">
                  <c:v>38489</c:v>
                </c:pt>
                <c:pt idx="503">
                  <c:v>38490</c:v>
                </c:pt>
                <c:pt idx="504">
                  <c:v>38491</c:v>
                </c:pt>
                <c:pt idx="505">
                  <c:v>38492</c:v>
                </c:pt>
                <c:pt idx="506">
                  <c:v>38493</c:v>
                </c:pt>
                <c:pt idx="507">
                  <c:v>38494</c:v>
                </c:pt>
                <c:pt idx="508">
                  <c:v>38495</c:v>
                </c:pt>
                <c:pt idx="509">
                  <c:v>38496</c:v>
                </c:pt>
                <c:pt idx="510">
                  <c:v>38497</c:v>
                </c:pt>
                <c:pt idx="511">
                  <c:v>38498</c:v>
                </c:pt>
                <c:pt idx="512">
                  <c:v>38499</c:v>
                </c:pt>
                <c:pt idx="513">
                  <c:v>38500</c:v>
                </c:pt>
                <c:pt idx="514">
                  <c:v>38501</c:v>
                </c:pt>
                <c:pt idx="515">
                  <c:v>38502</c:v>
                </c:pt>
                <c:pt idx="516">
                  <c:v>38503</c:v>
                </c:pt>
                <c:pt idx="517">
                  <c:v>38504</c:v>
                </c:pt>
                <c:pt idx="518">
                  <c:v>38505</c:v>
                </c:pt>
                <c:pt idx="519">
                  <c:v>38506</c:v>
                </c:pt>
                <c:pt idx="520">
                  <c:v>38507</c:v>
                </c:pt>
                <c:pt idx="521">
                  <c:v>38508</c:v>
                </c:pt>
                <c:pt idx="522">
                  <c:v>38509</c:v>
                </c:pt>
                <c:pt idx="523">
                  <c:v>38510</c:v>
                </c:pt>
                <c:pt idx="524">
                  <c:v>38511</c:v>
                </c:pt>
                <c:pt idx="525">
                  <c:v>38512</c:v>
                </c:pt>
                <c:pt idx="526">
                  <c:v>38513</c:v>
                </c:pt>
                <c:pt idx="527">
                  <c:v>38514</c:v>
                </c:pt>
                <c:pt idx="528">
                  <c:v>38515</c:v>
                </c:pt>
                <c:pt idx="529">
                  <c:v>38516</c:v>
                </c:pt>
                <c:pt idx="530">
                  <c:v>38517</c:v>
                </c:pt>
                <c:pt idx="531">
                  <c:v>38518</c:v>
                </c:pt>
                <c:pt idx="532">
                  <c:v>38519</c:v>
                </c:pt>
                <c:pt idx="533">
                  <c:v>38520</c:v>
                </c:pt>
                <c:pt idx="534">
                  <c:v>38521</c:v>
                </c:pt>
                <c:pt idx="535">
                  <c:v>38522</c:v>
                </c:pt>
                <c:pt idx="536">
                  <c:v>38523</c:v>
                </c:pt>
                <c:pt idx="537">
                  <c:v>38524</c:v>
                </c:pt>
                <c:pt idx="538">
                  <c:v>38525</c:v>
                </c:pt>
                <c:pt idx="539">
                  <c:v>38526</c:v>
                </c:pt>
                <c:pt idx="540">
                  <c:v>38527</c:v>
                </c:pt>
                <c:pt idx="541">
                  <c:v>38528</c:v>
                </c:pt>
                <c:pt idx="542">
                  <c:v>38529</c:v>
                </c:pt>
                <c:pt idx="543">
                  <c:v>38530</c:v>
                </c:pt>
                <c:pt idx="544">
                  <c:v>38531</c:v>
                </c:pt>
                <c:pt idx="545">
                  <c:v>38532</c:v>
                </c:pt>
                <c:pt idx="546">
                  <c:v>38533</c:v>
                </c:pt>
                <c:pt idx="547">
                  <c:v>38534</c:v>
                </c:pt>
                <c:pt idx="548">
                  <c:v>38535</c:v>
                </c:pt>
                <c:pt idx="549">
                  <c:v>38536</c:v>
                </c:pt>
                <c:pt idx="550">
                  <c:v>38537</c:v>
                </c:pt>
                <c:pt idx="551">
                  <c:v>38538</c:v>
                </c:pt>
                <c:pt idx="552">
                  <c:v>38539</c:v>
                </c:pt>
                <c:pt idx="553">
                  <c:v>38540</c:v>
                </c:pt>
                <c:pt idx="554">
                  <c:v>38541</c:v>
                </c:pt>
                <c:pt idx="555">
                  <c:v>38542</c:v>
                </c:pt>
                <c:pt idx="556">
                  <c:v>38543</c:v>
                </c:pt>
                <c:pt idx="557">
                  <c:v>38544</c:v>
                </c:pt>
                <c:pt idx="558">
                  <c:v>38545</c:v>
                </c:pt>
                <c:pt idx="559">
                  <c:v>38546</c:v>
                </c:pt>
                <c:pt idx="560">
                  <c:v>38547</c:v>
                </c:pt>
                <c:pt idx="561">
                  <c:v>38548</c:v>
                </c:pt>
                <c:pt idx="562">
                  <c:v>38549</c:v>
                </c:pt>
                <c:pt idx="563">
                  <c:v>38550</c:v>
                </c:pt>
                <c:pt idx="564">
                  <c:v>38551</c:v>
                </c:pt>
                <c:pt idx="565">
                  <c:v>38552</c:v>
                </c:pt>
                <c:pt idx="566">
                  <c:v>38553</c:v>
                </c:pt>
                <c:pt idx="567">
                  <c:v>38554</c:v>
                </c:pt>
                <c:pt idx="568">
                  <c:v>38555</c:v>
                </c:pt>
                <c:pt idx="569">
                  <c:v>38556</c:v>
                </c:pt>
                <c:pt idx="570">
                  <c:v>38557</c:v>
                </c:pt>
                <c:pt idx="571">
                  <c:v>38558</c:v>
                </c:pt>
                <c:pt idx="572">
                  <c:v>38559</c:v>
                </c:pt>
                <c:pt idx="573">
                  <c:v>38560</c:v>
                </c:pt>
                <c:pt idx="574">
                  <c:v>38561</c:v>
                </c:pt>
                <c:pt idx="575">
                  <c:v>38562</c:v>
                </c:pt>
                <c:pt idx="576">
                  <c:v>38563</c:v>
                </c:pt>
                <c:pt idx="577">
                  <c:v>38564</c:v>
                </c:pt>
                <c:pt idx="578">
                  <c:v>38565</c:v>
                </c:pt>
                <c:pt idx="579">
                  <c:v>38566</c:v>
                </c:pt>
                <c:pt idx="580">
                  <c:v>38567</c:v>
                </c:pt>
                <c:pt idx="581">
                  <c:v>38568</c:v>
                </c:pt>
                <c:pt idx="582">
                  <c:v>38569</c:v>
                </c:pt>
                <c:pt idx="583">
                  <c:v>38570</c:v>
                </c:pt>
                <c:pt idx="584">
                  <c:v>38571</c:v>
                </c:pt>
                <c:pt idx="585">
                  <c:v>38572</c:v>
                </c:pt>
                <c:pt idx="586">
                  <c:v>38573</c:v>
                </c:pt>
                <c:pt idx="587">
                  <c:v>38574</c:v>
                </c:pt>
                <c:pt idx="588">
                  <c:v>38575</c:v>
                </c:pt>
                <c:pt idx="589">
                  <c:v>38576</c:v>
                </c:pt>
                <c:pt idx="590">
                  <c:v>38577</c:v>
                </c:pt>
                <c:pt idx="591">
                  <c:v>38578</c:v>
                </c:pt>
                <c:pt idx="592">
                  <c:v>38579</c:v>
                </c:pt>
                <c:pt idx="593">
                  <c:v>38580</c:v>
                </c:pt>
                <c:pt idx="594">
                  <c:v>38581</c:v>
                </c:pt>
                <c:pt idx="595">
                  <c:v>38582</c:v>
                </c:pt>
                <c:pt idx="596">
                  <c:v>38583</c:v>
                </c:pt>
                <c:pt idx="597">
                  <c:v>38584</c:v>
                </c:pt>
                <c:pt idx="598">
                  <c:v>38585</c:v>
                </c:pt>
                <c:pt idx="599">
                  <c:v>38586</c:v>
                </c:pt>
                <c:pt idx="600">
                  <c:v>38587</c:v>
                </c:pt>
                <c:pt idx="601">
                  <c:v>38588</c:v>
                </c:pt>
                <c:pt idx="602">
                  <c:v>38589</c:v>
                </c:pt>
                <c:pt idx="603">
                  <c:v>38590</c:v>
                </c:pt>
                <c:pt idx="604">
                  <c:v>38591</c:v>
                </c:pt>
                <c:pt idx="605">
                  <c:v>38592</c:v>
                </c:pt>
                <c:pt idx="606">
                  <c:v>38593</c:v>
                </c:pt>
                <c:pt idx="607">
                  <c:v>38594</c:v>
                </c:pt>
                <c:pt idx="608">
                  <c:v>38595</c:v>
                </c:pt>
                <c:pt idx="609">
                  <c:v>38596</c:v>
                </c:pt>
                <c:pt idx="610">
                  <c:v>38597</c:v>
                </c:pt>
                <c:pt idx="611">
                  <c:v>38598</c:v>
                </c:pt>
                <c:pt idx="612">
                  <c:v>38599</c:v>
                </c:pt>
                <c:pt idx="613">
                  <c:v>38600</c:v>
                </c:pt>
                <c:pt idx="614">
                  <c:v>38601</c:v>
                </c:pt>
                <c:pt idx="615">
                  <c:v>38602</c:v>
                </c:pt>
                <c:pt idx="616">
                  <c:v>38603</c:v>
                </c:pt>
                <c:pt idx="617">
                  <c:v>38604</c:v>
                </c:pt>
                <c:pt idx="618">
                  <c:v>38605</c:v>
                </c:pt>
                <c:pt idx="619">
                  <c:v>38606</c:v>
                </c:pt>
                <c:pt idx="620">
                  <c:v>38607</c:v>
                </c:pt>
                <c:pt idx="621">
                  <c:v>38608</c:v>
                </c:pt>
                <c:pt idx="622">
                  <c:v>38609</c:v>
                </c:pt>
                <c:pt idx="623">
                  <c:v>38610</c:v>
                </c:pt>
                <c:pt idx="624">
                  <c:v>38611</c:v>
                </c:pt>
                <c:pt idx="625">
                  <c:v>38612</c:v>
                </c:pt>
                <c:pt idx="626">
                  <c:v>38613</c:v>
                </c:pt>
                <c:pt idx="627">
                  <c:v>38614</c:v>
                </c:pt>
                <c:pt idx="628">
                  <c:v>38615</c:v>
                </c:pt>
                <c:pt idx="629">
                  <c:v>38616</c:v>
                </c:pt>
                <c:pt idx="630">
                  <c:v>38617</c:v>
                </c:pt>
                <c:pt idx="631">
                  <c:v>38618</c:v>
                </c:pt>
                <c:pt idx="632">
                  <c:v>38619</c:v>
                </c:pt>
                <c:pt idx="633">
                  <c:v>38620</c:v>
                </c:pt>
                <c:pt idx="634">
                  <c:v>38621</c:v>
                </c:pt>
                <c:pt idx="635">
                  <c:v>38622</c:v>
                </c:pt>
                <c:pt idx="636">
                  <c:v>38623</c:v>
                </c:pt>
                <c:pt idx="637">
                  <c:v>38624</c:v>
                </c:pt>
                <c:pt idx="638">
                  <c:v>38625</c:v>
                </c:pt>
                <c:pt idx="639">
                  <c:v>38626</c:v>
                </c:pt>
                <c:pt idx="640">
                  <c:v>38627</c:v>
                </c:pt>
                <c:pt idx="641">
                  <c:v>38628</c:v>
                </c:pt>
                <c:pt idx="642">
                  <c:v>38629</c:v>
                </c:pt>
                <c:pt idx="643">
                  <c:v>38630</c:v>
                </c:pt>
                <c:pt idx="644">
                  <c:v>38631</c:v>
                </c:pt>
                <c:pt idx="645">
                  <c:v>38632</c:v>
                </c:pt>
                <c:pt idx="646">
                  <c:v>38633</c:v>
                </c:pt>
                <c:pt idx="647">
                  <c:v>38634</c:v>
                </c:pt>
                <c:pt idx="648">
                  <c:v>38635</c:v>
                </c:pt>
                <c:pt idx="649">
                  <c:v>38636</c:v>
                </c:pt>
                <c:pt idx="650">
                  <c:v>38637</c:v>
                </c:pt>
                <c:pt idx="651">
                  <c:v>38638</c:v>
                </c:pt>
                <c:pt idx="652">
                  <c:v>38639</c:v>
                </c:pt>
                <c:pt idx="653">
                  <c:v>38640</c:v>
                </c:pt>
                <c:pt idx="654">
                  <c:v>38641</c:v>
                </c:pt>
                <c:pt idx="655">
                  <c:v>38642</c:v>
                </c:pt>
                <c:pt idx="656">
                  <c:v>38643</c:v>
                </c:pt>
                <c:pt idx="657">
                  <c:v>38644</c:v>
                </c:pt>
                <c:pt idx="658">
                  <c:v>38645</c:v>
                </c:pt>
                <c:pt idx="659">
                  <c:v>38646</c:v>
                </c:pt>
                <c:pt idx="660">
                  <c:v>38647</c:v>
                </c:pt>
                <c:pt idx="661">
                  <c:v>38648</c:v>
                </c:pt>
                <c:pt idx="662">
                  <c:v>38649</c:v>
                </c:pt>
                <c:pt idx="663">
                  <c:v>38650</c:v>
                </c:pt>
                <c:pt idx="664">
                  <c:v>38651</c:v>
                </c:pt>
                <c:pt idx="665">
                  <c:v>38652</c:v>
                </c:pt>
                <c:pt idx="666">
                  <c:v>38653</c:v>
                </c:pt>
                <c:pt idx="667">
                  <c:v>38654</c:v>
                </c:pt>
                <c:pt idx="668">
                  <c:v>38655</c:v>
                </c:pt>
                <c:pt idx="669">
                  <c:v>38656</c:v>
                </c:pt>
                <c:pt idx="670">
                  <c:v>38657</c:v>
                </c:pt>
                <c:pt idx="671">
                  <c:v>38658</c:v>
                </c:pt>
                <c:pt idx="672">
                  <c:v>38659</c:v>
                </c:pt>
                <c:pt idx="673">
                  <c:v>38660</c:v>
                </c:pt>
                <c:pt idx="674">
                  <c:v>38661</c:v>
                </c:pt>
                <c:pt idx="675">
                  <c:v>38662</c:v>
                </c:pt>
                <c:pt idx="676">
                  <c:v>38663</c:v>
                </c:pt>
                <c:pt idx="677">
                  <c:v>38664</c:v>
                </c:pt>
                <c:pt idx="678">
                  <c:v>38665</c:v>
                </c:pt>
                <c:pt idx="679">
                  <c:v>38666</c:v>
                </c:pt>
                <c:pt idx="680">
                  <c:v>38667</c:v>
                </c:pt>
                <c:pt idx="681">
                  <c:v>38668</c:v>
                </c:pt>
                <c:pt idx="682">
                  <c:v>38669</c:v>
                </c:pt>
                <c:pt idx="683">
                  <c:v>38670</c:v>
                </c:pt>
                <c:pt idx="684">
                  <c:v>38671</c:v>
                </c:pt>
                <c:pt idx="685">
                  <c:v>38672</c:v>
                </c:pt>
                <c:pt idx="686">
                  <c:v>38673</c:v>
                </c:pt>
                <c:pt idx="687">
                  <c:v>38674</c:v>
                </c:pt>
                <c:pt idx="688">
                  <c:v>38675</c:v>
                </c:pt>
                <c:pt idx="689">
                  <c:v>38676</c:v>
                </c:pt>
                <c:pt idx="690">
                  <c:v>38677</c:v>
                </c:pt>
                <c:pt idx="691">
                  <c:v>38678</c:v>
                </c:pt>
                <c:pt idx="692">
                  <c:v>38679</c:v>
                </c:pt>
                <c:pt idx="693">
                  <c:v>38680</c:v>
                </c:pt>
                <c:pt idx="694">
                  <c:v>38681</c:v>
                </c:pt>
                <c:pt idx="695">
                  <c:v>38682</c:v>
                </c:pt>
                <c:pt idx="696">
                  <c:v>38683</c:v>
                </c:pt>
                <c:pt idx="697">
                  <c:v>38684</c:v>
                </c:pt>
                <c:pt idx="698">
                  <c:v>38685</c:v>
                </c:pt>
                <c:pt idx="699">
                  <c:v>38686</c:v>
                </c:pt>
                <c:pt idx="700">
                  <c:v>38687</c:v>
                </c:pt>
                <c:pt idx="701">
                  <c:v>38688</c:v>
                </c:pt>
                <c:pt idx="702">
                  <c:v>38689</c:v>
                </c:pt>
                <c:pt idx="703">
                  <c:v>38690</c:v>
                </c:pt>
                <c:pt idx="704">
                  <c:v>38691</c:v>
                </c:pt>
                <c:pt idx="705">
                  <c:v>38692</c:v>
                </c:pt>
                <c:pt idx="706">
                  <c:v>38693</c:v>
                </c:pt>
                <c:pt idx="707">
                  <c:v>38694</c:v>
                </c:pt>
                <c:pt idx="708">
                  <c:v>38695</c:v>
                </c:pt>
                <c:pt idx="709">
                  <c:v>38696</c:v>
                </c:pt>
                <c:pt idx="710">
                  <c:v>38697</c:v>
                </c:pt>
                <c:pt idx="711">
                  <c:v>38698</c:v>
                </c:pt>
                <c:pt idx="712">
                  <c:v>38699</c:v>
                </c:pt>
                <c:pt idx="713">
                  <c:v>38700</c:v>
                </c:pt>
                <c:pt idx="714">
                  <c:v>38701</c:v>
                </c:pt>
                <c:pt idx="715">
                  <c:v>38702</c:v>
                </c:pt>
                <c:pt idx="716">
                  <c:v>38703</c:v>
                </c:pt>
                <c:pt idx="717">
                  <c:v>38704</c:v>
                </c:pt>
                <c:pt idx="718">
                  <c:v>38705</c:v>
                </c:pt>
                <c:pt idx="719">
                  <c:v>38706</c:v>
                </c:pt>
                <c:pt idx="720">
                  <c:v>38707</c:v>
                </c:pt>
                <c:pt idx="721">
                  <c:v>38708</c:v>
                </c:pt>
                <c:pt idx="722">
                  <c:v>38709</c:v>
                </c:pt>
                <c:pt idx="723">
                  <c:v>38710</c:v>
                </c:pt>
                <c:pt idx="724">
                  <c:v>38711</c:v>
                </c:pt>
                <c:pt idx="725">
                  <c:v>38712</c:v>
                </c:pt>
                <c:pt idx="726">
                  <c:v>38713</c:v>
                </c:pt>
                <c:pt idx="727">
                  <c:v>38714</c:v>
                </c:pt>
                <c:pt idx="728">
                  <c:v>38715</c:v>
                </c:pt>
                <c:pt idx="729">
                  <c:v>38716</c:v>
                </c:pt>
                <c:pt idx="730">
                  <c:v>38717</c:v>
                </c:pt>
                <c:pt idx="731">
                  <c:v>38718</c:v>
                </c:pt>
                <c:pt idx="732">
                  <c:v>38719</c:v>
                </c:pt>
                <c:pt idx="733">
                  <c:v>38720</c:v>
                </c:pt>
                <c:pt idx="734">
                  <c:v>38721</c:v>
                </c:pt>
                <c:pt idx="735">
                  <c:v>38722</c:v>
                </c:pt>
                <c:pt idx="736">
                  <c:v>38723</c:v>
                </c:pt>
                <c:pt idx="737">
                  <c:v>38724</c:v>
                </c:pt>
                <c:pt idx="738">
                  <c:v>38725</c:v>
                </c:pt>
                <c:pt idx="739">
                  <c:v>38726</c:v>
                </c:pt>
                <c:pt idx="740">
                  <c:v>38727</c:v>
                </c:pt>
                <c:pt idx="741">
                  <c:v>38728</c:v>
                </c:pt>
                <c:pt idx="742">
                  <c:v>38729</c:v>
                </c:pt>
                <c:pt idx="743">
                  <c:v>38730</c:v>
                </c:pt>
                <c:pt idx="744">
                  <c:v>38731</c:v>
                </c:pt>
                <c:pt idx="745">
                  <c:v>38732</c:v>
                </c:pt>
                <c:pt idx="746">
                  <c:v>38733</c:v>
                </c:pt>
                <c:pt idx="747">
                  <c:v>38734</c:v>
                </c:pt>
                <c:pt idx="748">
                  <c:v>38735</c:v>
                </c:pt>
                <c:pt idx="749">
                  <c:v>38736</c:v>
                </c:pt>
                <c:pt idx="750">
                  <c:v>38737</c:v>
                </c:pt>
                <c:pt idx="751">
                  <c:v>38738</c:v>
                </c:pt>
                <c:pt idx="752">
                  <c:v>38739</c:v>
                </c:pt>
                <c:pt idx="753">
                  <c:v>38740</c:v>
                </c:pt>
                <c:pt idx="754">
                  <c:v>38741</c:v>
                </c:pt>
                <c:pt idx="755">
                  <c:v>38742</c:v>
                </c:pt>
                <c:pt idx="756">
                  <c:v>38743</c:v>
                </c:pt>
                <c:pt idx="757">
                  <c:v>38744</c:v>
                </c:pt>
                <c:pt idx="758">
                  <c:v>38745</c:v>
                </c:pt>
                <c:pt idx="759">
                  <c:v>38746</c:v>
                </c:pt>
                <c:pt idx="760">
                  <c:v>38747</c:v>
                </c:pt>
                <c:pt idx="761">
                  <c:v>38748</c:v>
                </c:pt>
                <c:pt idx="762">
                  <c:v>38749</c:v>
                </c:pt>
                <c:pt idx="763">
                  <c:v>38750</c:v>
                </c:pt>
                <c:pt idx="764">
                  <c:v>38751</c:v>
                </c:pt>
                <c:pt idx="765">
                  <c:v>38752</c:v>
                </c:pt>
                <c:pt idx="766">
                  <c:v>38753</c:v>
                </c:pt>
                <c:pt idx="767">
                  <c:v>38754</c:v>
                </c:pt>
                <c:pt idx="768">
                  <c:v>38755</c:v>
                </c:pt>
                <c:pt idx="769">
                  <c:v>38756</c:v>
                </c:pt>
                <c:pt idx="770">
                  <c:v>38757</c:v>
                </c:pt>
                <c:pt idx="771">
                  <c:v>38758</c:v>
                </c:pt>
                <c:pt idx="772">
                  <c:v>38759</c:v>
                </c:pt>
                <c:pt idx="773">
                  <c:v>38760</c:v>
                </c:pt>
                <c:pt idx="774">
                  <c:v>38761</c:v>
                </c:pt>
                <c:pt idx="775">
                  <c:v>38762</c:v>
                </c:pt>
                <c:pt idx="776">
                  <c:v>38763</c:v>
                </c:pt>
                <c:pt idx="777">
                  <c:v>38764</c:v>
                </c:pt>
                <c:pt idx="778">
                  <c:v>38765</c:v>
                </c:pt>
                <c:pt idx="779">
                  <c:v>38766</c:v>
                </c:pt>
                <c:pt idx="780">
                  <c:v>38767</c:v>
                </c:pt>
                <c:pt idx="781">
                  <c:v>38768</c:v>
                </c:pt>
                <c:pt idx="782">
                  <c:v>38769</c:v>
                </c:pt>
                <c:pt idx="783">
                  <c:v>38770</c:v>
                </c:pt>
                <c:pt idx="784">
                  <c:v>38771</c:v>
                </c:pt>
                <c:pt idx="785">
                  <c:v>38772</c:v>
                </c:pt>
                <c:pt idx="786">
                  <c:v>38773</c:v>
                </c:pt>
                <c:pt idx="787">
                  <c:v>38774</c:v>
                </c:pt>
                <c:pt idx="788">
                  <c:v>38775</c:v>
                </c:pt>
                <c:pt idx="789">
                  <c:v>38776</c:v>
                </c:pt>
                <c:pt idx="790">
                  <c:v>38777</c:v>
                </c:pt>
                <c:pt idx="791">
                  <c:v>38778</c:v>
                </c:pt>
                <c:pt idx="792">
                  <c:v>38779</c:v>
                </c:pt>
                <c:pt idx="793">
                  <c:v>38780</c:v>
                </c:pt>
                <c:pt idx="794">
                  <c:v>38781</c:v>
                </c:pt>
                <c:pt idx="795">
                  <c:v>38782</c:v>
                </c:pt>
                <c:pt idx="796">
                  <c:v>38783</c:v>
                </c:pt>
                <c:pt idx="797">
                  <c:v>38784</c:v>
                </c:pt>
                <c:pt idx="798">
                  <c:v>38785</c:v>
                </c:pt>
                <c:pt idx="799">
                  <c:v>38786</c:v>
                </c:pt>
                <c:pt idx="800">
                  <c:v>38787</c:v>
                </c:pt>
                <c:pt idx="801">
                  <c:v>38788</c:v>
                </c:pt>
                <c:pt idx="802">
                  <c:v>38789</c:v>
                </c:pt>
                <c:pt idx="803">
                  <c:v>38790</c:v>
                </c:pt>
                <c:pt idx="804">
                  <c:v>38791</c:v>
                </c:pt>
                <c:pt idx="805">
                  <c:v>38792</c:v>
                </c:pt>
                <c:pt idx="806">
                  <c:v>38793</c:v>
                </c:pt>
                <c:pt idx="807">
                  <c:v>38794</c:v>
                </c:pt>
                <c:pt idx="808">
                  <c:v>38795</c:v>
                </c:pt>
                <c:pt idx="809">
                  <c:v>38796</c:v>
                </c:pt>
                <c:pt idx="810">
                  <c:v>38797</c:v>
                </c:pt>
                <c:pt idx="811">
                  <c:v>38798</c:v>
                </c:pt>
                <c:pt idx="812">
                  <c:v>38799</c:v>
                </c:pt>
                <c:pt idx="813">
                  <c:v>38800</c:v>
                </c:pt>
                <c:pt idx="814">
                  <c:v>38801</c:v>
                </c:pt>
                <c:pt idx="815">
                  <c:v>38802</c:v>
                </c:pt>
                <c:pt idx="816">
                  <c:v>38803</c:v>
                </c:pt>
                <c:pt idx="817">
                  <c:v>38804</c:v>
                </c:pt>
                <c:pt idx="818">
                  <c:v>38805</c:v>
                </c:pt>
                <c:pt idx="819">
                  <c:v>38806</c:v>
                </c:pt>
                <c:pt idx="820">
                  <c:v>38807</c:v>
                </c:pt>
                <c:pt idx="821">
                  <c:v>38808</c:v>
                </c:pt>
                <c:pt idx="822">
                  <c:v>38809</c:v>
                </c:pt>
                <c:pt idx="823">
                  <c:v>38810</c:v>
                </c:pt>
                <c:pt idx="824">
                  <c:v>38811</c:v>
                </c:pt>
                <c:pt idx="825">
                  <c:v>38812</c:v>
                </c:pt>
                <c:pt idx="826">
                  <c:v>38813</c:v>
                </c:pt>
                <c:pt idx="827">
                  <c:v>38814</c:v>
                </c:pt>
                <c:pt idx="828">
                  <c:v>38815</c:v>
                </c:pt>
                <c:pt idx="829">
                  <c:v>38816</c:v>
                </c:pt>
                <c:pt idx="830">
                  <c:v>38817</c:v>
                </c:pt>
                <c:pt idx="831">
                  <c:v>38818</c:v>
                </c:pt>
                <c:pt idx="832">
                  <c:v>38819</c:v>
                </c:pt>
                <c:pt idx="833">
                  <c:v>38820</c:v>
                </c:pt>
                <c:pt idx="834">
                  <c:v>38821</c:v>
                </c:pt>
                <c:pt idx="835">
                  <c:v>38822</c:v>
                </c:pt>
                <c:pt idx="836">
                  <c:v>38823</c:v>
                </c:pt>
                <c:pt idx="837">
                  <c:v>38824</c:v>
                </c:pt>
                <c:pt idx="838">
                  <c:v>38825</c:v>
                </c:pt>
                <c:pt idx="839">
                  <c:v>38826</c:v>
                </c:pt>
                <c:pt idx="840">
                  <c:v>38827</c:v>
                </c:pt>
                <c:pt idx="841">
                  <c:v>38828</c:v>
                </c:pt>
                <c:pt idx="842">
                  <c:v>38829</c:v>
                </c:pt>
                <c:pt idx="843">
                  <c:v>38830</c:v>
                </c:pt>
                <c:pt idx="844">
                  <c:v>38831</c:v>
                </c:pt>
                <c:pt idx="845">
                  <c:v>38832</c:v>
                </c:pt>
                <c:pt idx="846">
                  <c:v>38833</c:v>
                </c:pt>
                <c:pt idx="847">
                  <c:v>38834</c:v>
                </c:pt>
                <c:pt idx="848">
                  <c:v>38835</c:v>
                </c:pt>
                <c:pt idx="849">
                  <c:v>38836</c:v>
                </c:pt>
                <c:pt idx="850">
                  <c:v>38837</c:v>
                </c:pt>
                <c:pt idx="851">
                  <c:v>38838</c:v>
                </c:pt>
                <c:pt idx="852">
                  <c:v>38839</c:v>
                </c:pt>
                <c:pt idx="853">
                  <c:v>38840</c:v>
                </c:pt>
                <c:pt idx="854">
                  <c:v>38841</c:v>
                </c:pt>
                <c:pt idx="855">
                  <c:v>38842</c:v>
                </c:pt>
                <c:pt idx="856">
                  <c:v>38843</c:v>
                </c:pt>
                <c:pt idx="857">
                  <c:v>38844</c:v>
                </c:pt>
                <c:pt idx="858">
                  <c:v>38845</c:v>
                </c:pt>
                <c:pt idx="859">
                  <c:v>38846</c:v>
                </c:pt>
                <c:pt idx="860">
                  <c:v>38847</c:v>
                </c:pt>
                <c:pt idx="861">
                  <c:v>38848</c:v>
                </c:pt>
                <c:pt idx="862">
                  <c:v>38849</c:v>
                </c:pt>
                <c:pt idx="863">
                  <c:v>38850</c:v>
                </c:pt>
                <c:pt idx="864">
                  <c:v>38851</c:v>
                </c:pt>
                <c:pt idx="865">
                  <c:v>38852</c:v>
                </c:pt>
                <c:pt idx="866">
                  <c:v>38853</c:v>
                </c:pt>
                <c:pt idx="867">
                  <c:v>38854</c:v>
                </c:pt>
                <c:pt idx="868">
                  <c:v>38855</c:v>
                </c:pt>
                <c:pt idx="869">
                  <c:v>38856</c:v>
                </c:pt>
                <c:pt idx="870">
                  <c:v>38857</c:v>
                </c:pt>
                <c:pt idx="871">
                  <c:v>38858</c:v>
                </c:pt>
                <c:pt idx="872">
                  <c:v>38859</c:v>
                </c:pt>
                <c:pt idx="873">
                  <c:v>38860</c:v>
                </c:pt>
                <c:pt idx="874">
                  <c:v>38861</c:v>
                </c:pt>
                <c:pt idx="875">
                  <c:v>38862</c:v>
                </c:pt>
                <c:pt idx="876">
                  <c:v>38863</c:v>
                </c:pt>
                <c:pt idx="877">
                  <c:v>38864</c:v>
                </c:pt>
                <c:pt idx="878">
                  <c:v>38865</c:v>
                </c:pt>
                <c:pt idx="879">
                  <c:v>38866</c:v>
                </c:pt>
                <c:pt idx="880">
                  <c:v>38867</c:v>
                </c:pt>
                <c:pt idx="881">
                  <c:v>38868</c:v>
                </c:pt>
                <c:pt idx="882">
                  <c:v>38869</c:v>
                </c:pt>
                <c:pt idx="883">
                  <c:v>38870</c:v>
                </c:pt>
                <c:pt idx="884">
                  <c:v>38871</c:v>
                </c:pt>
                <c:pt idx="885">
                  <c:v>38872</c:v>
                </c:pt>
                <c:pt idx="886">
                  <c:v>38873</c:v>
                </c:pt>
                <c:pt idx="887">
                  <c:v>38874</c:v>
                </c:pt>
                <c:pt idx="888">
                  <c:v>38875</c:v>
                </c:pt>
                <c:pt idx="889">
                  <c:v>38876</c:v>
                </c:pt>
                <c:pt idx="890">
                  <c:v>38877</c:v>
                </c:pt>
                <c:pt idx="891">
                  <c:v>38878</c:v>
                </c:pt>
                <c:pt idx="892">
                  <c:v>38879</c:v>
                </c:pt>
                <c:pt idx="893">
                  <c:v>38880</c:v>
                </c:pt>
                <c:pt idx="894">
                  <c:v>38881</c:v>
                </c:pt>
                <c:pt idx="895">
                  <c:v>38882</c:v>
                </c:pt>
                <c:pt idx="896">
                  <c:v>38883</c:v>
                </c:pt>
                <c:pt idx="897">
                  <c:v>38884</c:v>
                </c:pt>
                <c:pt idx="898">
                  <c:v>38885</c:v>
                </c:pt>
                <c:pt idx="899">
                  <c:v>38886</c:v>
                </c:pt>
                <c:pt idx="900">
                  <c:v>38887</c:v>
                </c:pt>
                <c:pt idx="901">
                  <c:v>38888</c:v>
                </c:pt>
                <c:pt idx="902">
                  <c:v>38889</c:v>
                </c:pt>
                <c:pt idx="903">
                  <c:v>38890</c:v>
                </c:pt>
                <c:pt idx="904">
                  <c:v>38891</c:v>
                </c:pt>
                <c:pt idx="905">
                  <c:v>38892</c:v>
                </c:pt>
                <c:pt idx="906">
                  <c:v>38893</c:v>
                </c:pt>
                <c:pt idx="907">
                  <c:v>38894</c:v>
                </c:pt>
                <c:pt idx="908">
                  <c:v>38895</c:v>
                </c:pt>
                <c:pt idx="909">
                  <c:v>38896</c:v>
                </c:pt>
                <c:pt idx="910">
                  <c:v>38897</c:v>
                </c:pt>
                <c:pt idx="911">
                  <c:v>38898</c:v>
                </c:pt>
                <c:pt idx="912">
                  <c:v>38899</c:v>
                </c:pt>
                <c:pt idx="913">
                  <c:v>38900</c:v>
                </c:pt>
                <c:pt idx="914">
                  <c:v>38901</c:v>
                </c:pt>
                <c:pt idx="915">
                  <c:v>38902</c:v>
                </c:pt>
                <c:pt idx="916">
                  <c:v>38903</c:v>
                </c:pt>
                <c:pt idx="917">
                  <c:v>38904</c:v>
                </c:pt>
                <c:pt idx="918">
                  <c:v>38905</c:v>
                </c:pt>
                <c:pt idx="919">
                  <c:v>38906</c:v>
                </c:pt>
                <c:pt idx="920">
                  <c:v>38907</c:v>
                </c:pt>
                <c:pt idx="921">
                  <c:v>38908</c:v>
                </c:pt>
                <c:pt idx="922">
                  <c:v>38909</c:v>
                </c:pt>
                <c:pt idx="923">
                  <c:v>38910</c:v>
                </c:pt>
                <c:pt idx="924">
                  <c:v>38911</c:v>
                </c:pt>
                <c:pt idx="925">
                  <c:v>38912</c:v>
                </c:pt>
                <c:pt idx="926">
                  <c:v>38913</c:v>
                </c:pt>
                <c:pt idx="927">
                  <c:v>38914</c:v>
                </c:pt>
                <c:pt idx="928">
                  <c:v>38915</c:v>
                </c:pt>
                <c:pt idx="929">
                  <c:v>38916</c:v>
                </c:pt>
                <c:pt idx="930">
                  <c:v>38917</c:v>
                </c:pt>
                <c:pt idx="931">
                  <c:v>38918</c:v>
                </c:pt>
                <c:pt idx="932">
                  <c:v>38919</c:v>
                </c:pt>
                <c:pt idx="933">
                  <c:v>38920</c:v>
                </c:pt>
                <c:pt idx="934">
                  <c:v>38921</c:v>
                </c:pt>
                <c:pt idx="935">
                  <c:v>38922</c:v>
                </c:pt>
                <c:pt idx="936">
                  <c:v>38923</c:v>
                </c:pt>
                <c:pt idx="937">
                  <c:v>38924</c:v>
                </c:pt>
                <c:pt idx="938">
                  <c:v>38925</c:v>
                </c:pt>
                <c:pt idx="939">
                  <c:v>38926</c:v>
                </c:pt>
                <c:pt idx="940">
                  <c:v>38927</c:v>
                </c:pt>
                <c:pt idx="941">
                  <c:v>38928</c:v>
                </c:pt>
                <c:pt idx="942">
                  <c:v>38929</c:v>
                </c:pt>
                <c:pt idx="943">
                  <c:v>38930</c:v>
                </c:pt>
                <c:pt idx="944">
                  <c:v>38931</c:v>
                </c:pt>
                <c:pt idx="945">
                  <c:v>38932</c:v>
                </c:pt>
                <c:pt idx="946">
                  <c:v>38933</c:v>
                </c:pt>
                <c:pt idx="947">
                  <c:v>38934</c:v>
                </c:pt>
                <c:pt idx="948">
                  <c:v>38935</c:v>
                </c:pt>
                <c:pt idx="949">
                  <c:v>38936</c:v>
                </c:pt>
                <c:pt idx="950">
                  <c:v>38937</c:v>
                </c:pt>
                <c:pt idx="951">
                  <c:v>38938</c:v>
                </c:pt>
                <c:pt idx="952">
                  <c:v>38939</c:v>
                </c:pt>
                <c:pt idx="953">
                  <c:v>38940</c:v>
                </c:pt>
                <c:pt idx="954">
                  <c:v>38941</c:v>
                </c:pt>
                <c:pt idx="955">
                  <c:v>38942</c:v>
                </c:pt>
                <c:pt idx="956">
                  <c:v>38943</c:v>
                </c:pt>
                <c:pt idx="957">
                  <c:v>38944</c:v>
                </c:pt>
                <c:pt idx="958">
                  <c:v>38945</c:v>
                </c:pt>
                <c:pt idx="959">
                  <c:v>38946</c:v>
                </c:pt>
                <c:pt idx="960">
                  <c:v>38947</c:v>
                </c:pt>
                <c:pt idx="961">
                  <c:v>38948</c:v>
                </c:pt>
                <c:pt idx="962">
                  <c:v>38949</c:v>
                </c:pt>
                <c:pt idx="963">
                  <c:v>38950</c:v>
                </c:pt>
                <c:pt idx="964">
                  <c:v>38951</c:v>
                </c:pt>
                <c:pt idx="965">
                  <c:v>38952</c:v>
                </c:pt>
                <c:pt idx="966">
                  <c:v>38953</c:v>
                </c:pt>
                <c:pt idx="967">
                  <c:v>38954</c:v>
                </c:pt>
                <c:pt idx="968">
                  <c:v>38955</c:v>
                </c:pt>
                <c:pt idx="969">
                  <c:v>38956</c:v>
                </c:pt>
                <c:pt idx="970">
                  <c:v>38957</c:v>
                </c:pt>
                <c:pt idx="971">
                  <c:v>38958</c:v>
                </c:pt>
                <c:pt idx="972">
                  <c:v>38959</c:v>
                </c:pt>
                <c:pt idx="973">
                  <c:v>38960</c:v>
                </c:pt>
                <c:pt idx="974">
                  <c:v>38961</c:v>
                </c:pt>
                <c:pt idx="975">
                  <c:v>38962</c:v>
                </c:pt>
                <c:pt idx="976">
                  <c:v>38963</c:v>
                </c:pt>
                <c:pt idx="977">
                  <c:v>38964</c:v>
                </c:pt>
                <c:pt idx="978">
                  <c:v>38965</c:v>
                </c:pt>
                <c:pt idx="979">
                  <c:v>38966</c:v>
                </c:pt>
                <c:pt idx="980">
                  <c:v>38967</c:v>
                </c:pt>
                <c:pt idx="981">
                  <c:v>38968</c:v>
                </c:pt>
                <c:pt idx="982">
                  <c:v>38969</c:v>
                </c:pt>
                <c:pt idx="983">
                  <c:v>38970</c:v>
                </c:pt>
                <c:pt idx="984">
                  <c:v>38971</c:v>
                </c:pt>
                <c:pt idx="985">
                  <c:v>38972</c:v>
                </c:pt>
                <c:pt idx="986">
                  <c:v>38973</c:v>
                </c:pt>
                <c:pt idx="987">
                  <c:v>38974</c:v>
                </c:pt>
                <c:pt idx="988">
                  <c:v>38975</c:v>
                </c:pt>
                <c:pt idx="989">
                  <c:v>38976</c:v>
                </c:pt>
                <c:pt idx="990">
                  <c:v>38977</c:v>
                </c:pt>
                <c:pt idx="991">
                  <c:v>38978</c:v>
                </c:pt>
                <c:pt idx="992">
                  <c:v>38979</c:v>
                </c:pt>
                <c:pt idx="993">
                  <c:v>38980</c:v>
                </c:pt>
                <c:pt idx="994">
                  <c:v>38981</c:v>
                </c:pt>
                <c:pt idx="995">
                  <c:v>38982</c:v>
                </c:pt>
                <c:pt idx="996">
                  <c:v>38983</c:v>
                </c:pt>
                <c:pt idx="997">
                  <c:v>38984</c:v>
                </c:pt>
                <c:pt idx="998">
                  <c:v>38985</c:v>
                </c:pt>
                <c:pt idx="999">
                  <c:v>38986</c:v>
                </c:pt>
                <c:pt idx="1000">
                  <c:v>38987</c:v>
                </c:pt>
                <c:pt idx="1001">
                  <c:v>38988</c:v>
                </c:pt>
                <c:pt idx="1002">
                  <c:v>38989</c:v>
                </c:pt>
                <c:pt idx="1003">
                  <c:v>38990</c:v>
                </c:pt>
                <c:pt idx="1004">
                  <c:v>38991</c:v>
                </c:pt>
                <c:pt idx="1005">
                  <c:v>38992</c:v>
                </c:pt>
                <c:pt idx="1006">
                  <c:v>38993</c:v>
                </c:pt>
                <c:pt idx="1007">
                  <c:v>38994</c:v>
                </c:pt>
                <c:pt idx="1008">
                  <c:v>38995</c:v>
                </c:pt>
                <c:pt idx="1009">
                  <c:v>38996</c:v>
                </c:pt>
                <c:pt idx="1010">
                  <c:v>38997</c:v>
                </c:pt>
                <c:pt idx="1011">
                  <c:v>38998</c:v>
                </c:pt>
                <c:pt idx="1012">
                  <c:v>38999</c:v>
                </c:pt>
                <c:pt idx="1013">
                  <c:v>39000</c:v>
                </c:pt>
                <c:pt idx="1014">
                  <c:v>39001</c:v>
                </c:pt>
                <c:pt idx="1015">
                  <c:v>39002</c:v>
                </c:pt>
                <c:pt idx="1016">
                  <c:v>39003</c:v>
                </c:pt>
                <c:pt idx="1017">
                  <c:v>39004</c:v>
                </c:pt>
                <c:pt idx="1018">
                  <c:v>39005</c:v>
                </c:pt>
                <c:pt idx="1019">
                  <c:v>39006</c:v>
                </c:pt>
                <c:pt idx="1020">
                  <c:v>39007</c:v>
                </c:pt>
                <c:pt idx="1021">
                  <c:v>39008</c:v>
                </c:pt>
                <c:pt idx="1022">
                  <c:v>39009</c:v>
                </c:pt>
                <c:pt idx="1023">
                  <c:v>39010</c:v>
                </c:pt>
                <c:pt idx="1024">
                  <c:v>39011</c:v>
                </c:pt>
                <c:pt idx="1025">
                  <c:v>39012</c:v>
                </c:pt>
                <c:pt idx="1026">
                  <c:v>39013</c:v>
                </c:pt>
                <c:pt idx="1027">
                  <c:v>39014</c:v>
                </c:pt>
                <c:pt idx="1028">
                  <c:v>39015</c:v>
                </c:pt>
                <c:pt idx="1029">
                  <c:v>39016</c:v>
                </c:pt>
                <c:pt idx="1030">
                  <c:v>39017</c:v>
                </c:pt>
                <c:pt idx="1031">
                  <c:v>39018</c:v>
                </c:pt>
                <c:pt idx="1032">
                  <c:v>39019</c:v>
                </c:pt>
                <c:pt idx="1033">
                  <c:v>39020</c:v>
                </c:pt>
                <c:pt idx="1034">
                  <c:v>39021</c:v>
                </c:pt>
                <c:pt idx="1035">
                  <c:v>39022</c:v>
                </c:pt>
                <c:pt idx="1036">
                  <c:v>39023</c:v>
                </c:pt>
                <c:pt idx="1037">
                  <c:v>39024</c:v>
                </c:pt>
                <c:pt idx="1038">
                  <c:v>39025</c:v>
                </c:pt>
                <c:pt idx="1039">
                  <c:v>39026</c:v>
                </c:pt>
                <c:pt idx="1040">
                  <c:v>39027</c:v>
                </c:pt>
                <c:pt idx="1041">
                  <c:v>39028</c:v>
                </c:pt>
                <c:pt idx="1042">
                  <c:v>39029</c:v>
                </c:pt>
                <c:pt idx="1043">
                  <c:v>39030</c:v>
                </c:pt>
                <c:pt idx="1044">
                  <c:v>39031</c:v>
                </c:pt>
                <c:pt idx="1045">
                  <c:v>39032</c:v>
                </c:pt>
                <c:pt idx="1046">
                  <c:v>39033</c:v>
                </c:pt>
                <c:pt idx="1047">
                  <c:v>39034</c:v>
                </c:pt>
                <c:pt idx="1048">
                  <c:v>39035</c:v>
                </c:pt>
                <c:pt idx="1049">
                  <c:v>39036</c:v>
                </c:pt>
                <c:pt idx="1050">
                  <c:v>39037</c:v>
                </c:pt>
                <c:pt idx="1051">
                  <c:v>39038</c:v>
                </c:pt>
                <c:pt idx="1052">
                  <c:v>39039</c:v>
                </c:pt>
                <c:pt idx="1053">
                  <c:v>39040</c:v>
                </c:pt>
                <c:pt idx="1054">
                  <c:v>39041</c:v>
                </c:pt>
                <c:pt idx="1055">
                  <c:v>39042</c:v>
                </c:pt>
                <c:pt idx="1056">
                  <c:v>39043</c:v>
                </c:pt>
                <c:pt idx="1057">
                  <c:v>39044</c:v>
                </c:pt>
                <c:pt idx="1058">
                  <c:v>39045</c:v>
                </c:pt>
                <c:pt idx="1059">
                  <c:v>39046</c:v>
                </c:pt>
                <c:pt idx="1060">
                  <c:v>39047</c:v>
                </c:pt>
                <c:pt idx="1061">
                  <c:v>39048</c:v>
                </c:pt>
                <c:pt idx="1062">
                  <c:v>39049</c:v>
                </c:pt>
                <c:pt idx="1063">
                  <c:v>39050</c:v>
                </c:pt>
                <c:pt idx="1064">
                  <c:v>39051</c:v>
                </c:pt>
                <c:pt idx="1065">
                  <c:v>39052</c:v>
                </c:pt>
                <c:pt idx="1066">
                  <c:v>39053</c:v>
                </c:pt>
                <c:pt idx="1067">
                  <c:v>39054</c:v>
                </c:pt>
                <c:pt idx="1068">
                  <c:v>39055</c:v>
                </c:pt>
                <c:pt idx="1069">
                  <c:v>39056</c:v>
                </c:pt>
                <c:pt idx="1070">
                  <c:v>39057</c:v>
                </c:pt>
                <c:pt idx="1071">
                  <c:v>39058</c:v>
                </c:pt>
                <c:pt idx="1072">
                  <c:v>39059</c:v>
                </c:pt>
                <c:pt idx="1073">
                  <c:v>39060</c:v>
                </c:pt>
                <c:pt idx="1074">
                  <c:v>39061</c:v>
                </c:pt>
                <c:pt idx="1075">
                  <c:v>39062</c:v>
                </c:pt>
                <c:pt idx="1076">
                  <c:v>39063</c:v>
                </c:pt>
                <c:pt idx="1077">
                  <c:v>39064</c:v>
                </c:pt>
                <c:pt idx="1078">
                  <c:v>39065</c:v>
                </c:pt>
                <c:pt idx="1079">
                  <c:v>39066</c:v>
                </c:pt>
                <c:pt idx="1080">
                  <c:v>39067</c:v>
                </c:pt>
                <c:pt idx="1081">
                  <c:v>39068</c:v>
                </c:pt>
                <c:pt idx="1082">
                  <c:v>39069</c:v>
                </c:pt>
                <c:pt idx="1083">
                  <c:v>39070</c:v>
                </c:pt>
                <c:pt idx="1084">
                  <c:v>39071</c:v>
                </c:pt>
                <c:pt idx="1085">
                  <c:v>39072</c:v>
                </c:pt>
                <c:pt idx="1086">
                  <c:v>39073</c:v>
                </c:pt>
                <c:pt idx="1087">
                  <c:v>39074</c:v>
                </c:pt>
                <c:pt idx="1088">
                  <c:v>39075</c:v>
                </c:pt>
                <c:pt idx="1089">
                  <c:v>39076</c:v>
                </c:pt>
                <c:pt idx="1090">
                  <c:v>39077</c:v>
                </c:pt>
                <c:pt idx="1091">
                  <c:v>39078</c:v>
                </c:pt>
                <c:pt idx="1092">
                  <c:v>39079</c:v>
                </c:pt>
                <c:pt idx="1093">
                  <c:v>39080</c:v>
                </c:pt>
                <c:pt idx="1094">
                  <c:v>39081</c:v>
                </c:pt>
                <c:pt idx="1095">
                  <c:v>39082</c:v>
                </c:pt>
                <c:pt idx="1096">
                  <c:v>39083</c:v>
                </c:pt>
                <c:pt idx="1097">
                  <c:v>39084</c:v>
                </c:pt>
                <c:pt idx="1098">
                  <c:v>39085</c:v>
                </c:pt>
                <c:pt idx="1099">
                  <c:v>39086</c:v>
                </c:pt>
                <c:pt idx="1100">
                  <c:v>39087</c:v>
                </c:pt>
                <c:pt idx="1101">
                  <c:v>39088</c:v>
                </c:pt>
                <c:pt idx="1102">
                  <c:v>39089</c:v>
                </c:pt>
                <c:pt idx="1103">
                  <c:v>39090</c:v>
                </c:pt>
                <c:pt idx="1104">
                  <c:v>39091</c:v>
                </c:pt>
                <c:pt idx="1105">
                  <c:v>39092</c:v>
                </c:pt>
                <c:pt idx="1106">
                  <c:v>39093</c:v>
                </c:pt>
                <c:pt idx="1107">
                  <c:v>39094</c:v>
                </c:pt>
                <c:pt idx="1108">
                  <c:v>39095</c:v>
                </c:pt>
                <c:pt idx="1109">
                  <c:v>39096</c:v>
                </c:pt>
                <c:pt idx="1110">
                  <c:v>39097</c:v>
                </c:pt>
                <c:pt idx="1111">
                  <c:v>39098</c:v>
                </c:pt>
                <c:pt idx="1112">
                  <c:v>39099</c:v>
                </c:pt>
                <c:pt idx="1113">
                  <c:v>39100</c:v>
                </c:pt>
                <c:pt idx="1114">
                  <c:v>39101</c:v>
                </c:pt>
                <c:pt idx="1115">
                  <c:v>39102</c:v>
                </c:pt>
                <c:pt idx="1116">
                  <c:v>39103</c:v>
                </c:pt>
                <c:pt idx="1117">
                  <c:v>39104</c:v>
                </c:pt>
                <c:pt idx="1118">
                  <c:v>39105</c:v>
                </c:pt>
                <c:pt idx="1119">
                  <c:v>39106</c:v>
                </c:pt>
                <c:pt idx="1120">
                  <c:v>39107</c:v>
                </c:pt>
                <c:pt idx="1121">
                  <c:v>39108</c:v>
                </c:pt>
                <c:pt idx="1122">
                  <c:v>39109</c:v>
                </c:pt>
                <c:pt idx="1123">
                  <c:v>39110</c:v>
                </c:pt>
                <c:pt idx="1124">
                  <c:v>39111</c:v>
                </c:pt>
                <c:pt idx="1125">
                  <c:v>39112</c:v>
                </c:pt>
                <c:pt idx="1126">
                  <c:v>39113</c:v>
                </c:pt>
                <c:pt idx="1127">
                  <c:v>39114</c:v>
                </c:pt>
                <c:pt idx="1128">
                  <c:v>39115</c:v>
                </c:pt>
                <c:pt idx="1129">
                  <c:v>39116</c:v>
                </c:pt>
                <c:pt idx="1130">
                  <c:v>39117</c:v>
                </c:pt>
                <c:pt idx="1131">
                  <c:v>39118</c:v>
                </c:pt>
                <c:pt idx="1132">
                  <c:v>39119</c:v>
                </c:pt>
                <c:pt idx="1133">
                  <c:v>39120</c:v>
                </c:pt>
                <c:pt idx="1134">
                  <c:v>39121</c:v>
                </c:pt>
                <c:pt idx="1135">
                  <c:v>39122</c:v>
                </c:pt>
                <c:pt idx="1136">
                  <c:v>39123</c:v>
                </c:pt>
                <c:pt idx="1137">
                  <c:v>39124</c:v>
                </c:pt>
                <c:pt idx="1138">
                  <c:v>39125</c:v>
                </c:pt>
                <c:pt idx="1139">
                  <c:v>39126</c:v>
                </c:pt>
                <c:pt idx="1140">
                  <c:v>39127</c:v>
                </c:pt>
                <c:pt idx="1141">
                  <c:v>39128</c:v>
                </c:pt>
                <c:pt idx="1142">
                  <c:v>39129</c:v>
                </c:pt>
                <c:pt idx="1143">
                  <c:v>39130</c:v>
                </c:pt>
                <c:pt idx="1144">
                  <c:v>39131</c:v>
                </c:pt>
                <c:pt idx="1145">
                  <c:v>39132</c:v>
                </c:pt>
                <c:pt idx="1146">
                  <c:v>39133</c:v>
                </c:pt>
                <c:pt idx="1147">
                  <c:v>39134</c:v>
                </c:pt>
                <c:pt idx="1148">
                  <c:v>39135</c:v>
                </c:pt>
                <c:pt idx="1149">
                  <c:v>39136</c:v>
                </c:pt>
                <c:pt idx="1150">
                  <c:v>39137</c:v>
                </c:pt>
                <c:pt idx="1151">
                  <c:v>39138</c:v>
                </c:pt>
                <c:pt idx="1152">
                  <c:v>39139</c:v>
                </c:pt>
                <c:pt idx="1153">
                  <c:v>39140</c:v>
                </c:pt>
                <c:pt idx="1154">
                  <c:v>39141</c:v>
                </c:pt>
                <c:pt idx="1155">
                  <c:v>39142</c:v>
                </c:pt>
                <c:pt idx="1156">
                  <c:v>39143</c:v>
                </c:pt>
                <c:pt idx="1157">
                  <c:v>39144</c:v>
                </c:pt>
                <c:pt idx="1158">
                  <c:v>39145</c:v>
                </c:pt>
                <c:pt idx="1159">
                  <c:v>39146</c:v>
                </c:pt>
                <c:pt idx="1160">
                  <c:v>39147</c:v>
                </c:pt>
                <c:pt idx="1161">
                  <c:v>39148</c:v>
                </c:pt>
                <c:pt idx="1162">
                  <c:v>39149</c:v>
                </c:pt>
                <c:pt idx="1163">
                  <c:v>39150</c:v>
                </c:pt>
                <c:pt idx="1164">
                  <c:v>39151</c:v>
                </c:pt>
                <c:pt idx="1165">
                  <c:v>39152</c:v>
                </c:pt>
                <c:pt idx="1166">
                  <c:v>39153</c:v>
                </c:pt>
                <c:pt idx="1167">
                  <c:v>39154</c:v>
                </c:pt>
                <c:pt idx="1168">
                  <c:v>39155</c:v>
                </c:pt>
                <c:pt idx="1169">
                  <c:v>39156</c:v>
                </c:pt>
                <c:pt idx="1170">
                  <c:v>39157</c:v>
                </c:pt>
                <c:pt idx="1171">
                  <c:v>39158</c:v>
                </c:pt>
                <c:pt idx="1172">
                  <c:v>39159</c:v>
                </c:pt>
                <c:pt idx="1173">
                  <c:v>39160</c:v>
                </c:pt>
                <c:pt idx="1174">
                  <c:v>39161</c:v>
                </c:pt>
                <c:pt idx="1175">
                  <c:v>39162</c:v>
                </c:pt>
                <c:pt idx="1176">
                  <c:v>39163</c:v>
                </c:pt>
                <c:pt idx="1177">
                  <c:v>39164</c:v>
                </c:pt>
                <c:pt idx="1178">
                  <c:v>39165</c:v>
                </c:pt>
                <c:pt idx="1179">
                  <c:v>39166</c:v>
                </c:pt>
                <c:pt idx="1180">
                  <c:v>39167</c:v>
                </c:pt>
                <c:pt idx="1181">
                  <c:v>39168</c:v>
                </c:pt>
                <c:pt idx="1182">
                  <c:v>39169</c:v>
                </c:pt>
                <c:pt idx="1183">
                  <c:v>39170</c:v>
                </c:pt>
                <c:pt idx="1184">
                  <c:v>39171</c:v>
                </c:pt>
                <c:pt idx="1185">
                  <c:v>39172</c:v>
                </c:pt>
                <c:pt idx="1186">
                  <c:v>39173</c:v>
                </c:pt>
                <c:pt idx="1187">
                  <c:v>39174</c:v>
                </c:pt>
                <c:pt idx="1188">
                  <c:v>39175</c:v>
                </c:pt>
                <c:pt idx="1189">
                  <c:v>39176</c:v>
                </c:pt>
                <c:pt idx="1190">
                  <c:v>39177</c:v>
                </c:pt>
                <c:pt idx="1191">
                  <c:v>39178</c:v>
                </c:pt>
                <c:pt idx="1192">
                  <c:v>39179</c:v>
                </c:pt>
                <c:pt idx="1193">
                  <c:v>39180</c:v>
                </c:pt>
                <c:pt idx="1194">
                  <c:v>39181</c:v>
                </c:pt>
                <c:pt idx="1195">
                  <c:v>39182</c:v>
                </c:pt>
                <c:pt idx="1196">
                  <c:v>39183</c:v>
                </c:pt>
                <c:pt idx="1197">
                  <c:v>39184</c:v>
                </c:pt>
                <c:pt idx="1198">
                  <c:v>39185</c:v>
                </c:pt>
                <c:pt idx="1199">
                  <c:v>39186</c:v>
                </c:pt>
                <c:pt idx="1200">
                  <c:v>39187</c:v>
                </c:pt>
                <c:pt idx="1201">
                  <c:v>39188</c:v>
                </c:pt>
                <c:pt idx="1202">
                  <c:v>39189</c:v>
                </c:pt>
                <c:pt idx="1203">
                  <c:v>39190</c:v>
                </c:pt>
                <c:pt idx="1204">
                  <c:v>39191</c:v>
                </c:pt>
                <c:pt idx="1205">
                  <c:v>39192</c:v>
                </c:pt>
                <c:pt idx="1206">
                  <c:v>39193</c:v>
                </c:pt>
                <c:pt idx="1207">
                  <c:v>39194</c:v>
                </c:pt>
                <c:pt idx="1208">
                  <c:v>39195</c:v>
                </c:pt>
                <c:pt idx="1209">
                  <c:v>39196</c:v>
                </c:pt>
                <c:pt idx="1210">
                  <c:v>39197</c:v>
                </c:pt>
                <c:pt idx="1211">
                  <c:v>39198</c:v>
                </c:pt>
                <c:pt idx="1212">
                  <c:v>39199</c:v>
                </c:pt>
                <c:pt idx="1213">
                  <c:v>39200</c:v>
                </c:pt>
                <c:pt idx="1214">
                  <c:v>39201</c:v>
                </c:pt>
                <c:pt idx="1215">
                  <c:v>39202</c:v>
                </c:pt>
                <c:pt idx="1216">
                  <c:v>39203</c:v>
                </c:pt>
                <c:pt idx="1217">
                  <c:v>39204</c:v>
                </c:pt>
                <c:pt idx="1218">
                  <c:v>39205</c:v>
                </c:pt>
                <c:pt idx="1219">
                  <c:v>39206</c:v>
                </c:pt>
                <c:pt idx="1220">
                  <c:v>39207</c:v>
                </c:pt>
                <c:pt idx="1221">
                  <c:v>39208</c:v>
                </c:pt>
                <c:pt idx="1222">
                  <c:v>39209</c:v>
                </c:pt>
                <c:pt idx="1223">
                  <c:v>39210</c:v>
                </c:pt>
                <c:pt idx="1224">
                  <c:v>39211</c:v>
                </c:pt>
                <c:pt idx="1225">
                  <c:v>39212</c:v>
                </c:pt>
                <c:pt idx="1226">
                  <c:v>39213</c:v>
                </c:pt>
                <c:pt idx="1227">
                  <c:v>39214</c:v>
                </c:pt>
                <c:pt idx="1228">
                  <c:v>39215</c:v>
                </c:pt>
                <c:pt idx="1229">
                  <c:v>39216</c:v>
                </c:pt>
                <c:pt idx="1230">
                  <c:v>39217</c:v>
                </c:pt>
                <c:pt idx="1231">
                  <c:v>39218</c:v>
                </c:pt>
                <c:pt idx="1232">
                  <c:v>39219</c:v>
                </c:pt>
                <c:pt idx="1233">
                  <c:v>39220</c:v>
                </c:pt>
                <c:pt idx="1234">
                  <c:v>39221</c:v>
                </c:pt>
                <c:pt idx="1235">
                  <c:v>39222</c:v>
                </c:pt>
                <c:pt idx="1236">
                  <c:v>39223</c:v>
                </c:pt>
                <c:pt idx="1237">
                  <c:v>39224</c:v>
                </c:pt>
                <c:pt idx="1238">
                  <c:v>39225</c:v>
                </c:pt>
                <c:pt idx="1239">
                  <c:v>39226</c:v>
                </c:pt>
                <c:pt idx="1240">
                  <c:v>39227</c:v>
                </c:pt>
                <c:pt idx="1241">
                  <c:v>39228</c:v>
                </c:pt>
                <c:pt idx="1242">
                  <c:v>39229</c:v>
                </c:pt>
                <c:pt idx="1243">
                  <c:v>39230</c:v>
                </c:pt>
                <c:pt idx="1244">
                  <c:v>39231</c:v>
                </c:pt>
                <c:pt idx="1245">
                  <c:v>39232</c:v>
                </c:pt>
                <c:pt idx="1246">
                  <c:v>39233</c:v>
                </c:pt>
                <c:pt idx="1247">
                  <c:v>39234</c:v>
                </c:pt>
                <c:pt idx="1248">
                  <c:v>39235</c:v>
                </c:pt>
                <c:pt idx="1249">
                  <c:v>39236</c:v>
                </c:pt>
                <c:pt idx="1250">
                  <c:v>39237</c:v>
                </c:pt>
                <c:pt idx="1251">
                  <c:v>39238</c:v>
                </c:pt>
                <c:pt idx="1252">
                  <c:v>39239</c:v>
                </c:pt>
                <c:pt idx="1253">
                  <c:v>39240</c:v>
                </c:pt>
                <c:pt idx="1254">
                  <c:v>39241</c:v>
                </c:pt>
                <c:pt idx="1255">
                  <c:v>39242</c:v>
                </c:pt>
                <c:pt idx="1256">
                  <c:v>39243</c:v>
                </c:pt>
                <c:pt idx="1257">
                  <c:v>39244</c:v>
                </c:pt>
                <c:pt idx="1258">
                  <c:v>39245</c:v>
                </c:pt>
                <c:pt idx="1259">
                  <c:v>39246</c:v>
                </c:pt>
                <c:pt idx="1260">
                  <c:v>39247</c:v>
                </c:pt>
                <c:pt idx="1261">
                  <c:v>39248</c:v>
                </c:pt>
                <c:pt idx="1262">
                  <c:v>39249</c:v>
                </c:pt>
                <c:pt idx="1263">
                  <c:v>39250</c:v>
                </c:pt>
                <c:pt idx="1264">
                  <c:v>39251</c:v>
                </c:pt>
                <c:pt idx="1265">
                  <c:v>39252</c:v>
                </c:pt>
                <c:pt idx="1266">
                  <c:v>39253</c:v>
                </c:pt>
                <c:pt idx="1267">
                  <c:v>39254</c:v>
                </c:pt>
                <c:pt idx="1268">
                  <c:v>39255</c:v>
                </c:pt>
                <c:pt idx="1269">
                  <c:v>39256</c:v>
                </c:pt>
                <c:pt idx="1270">
                  <c:v>39257</c:v>
                </c:pt>
                <c:pt idx="1271">
                  <c:v>39258</c:v>
                </c:pt>
                <c:pt idx="1272">
                  <c:v>39259</c:v>
                </c:pt>
                <c:pt idx="1273">
                  <c:v>39260</c:v>
                </c:pt>
                <c:pt idx="1274">
                  <c:v>39261</c:v>
                </c:pt>
                <c:pt idx="1275">
                  <c:v>39262</c:v>
                </c:pt>
                <c:pt idx="1276">
                  <c:v>39263</c:v>
                </c:pt>
                <c:pt idx="1277">
                  <c:v>39264</c:v>
                </c:pt>
                <c:pt idx="1278">
                  <c:v>39265</c:v>
                </c:pt>
                <c:pt idx="1279">
                  <c:v>39266</c:v>
                </c:pt>
                <c:pt idx="1280">
                  <c:v>39267</c:v>
                </c:pt>
                <c:pt idx="1281">
                  <c:v>39268</c:v>
                </c:pt>
                <c:pt idx="1282">
                  <c:v>39269</c:v>
                </c:pt>
                <c:pt idx="1283">
                  <c:v>39270</c:v>
                </c:pt>
                <c:pt idx="1284">
                  <c:v>39271</c:v>
                </c:pt>
                <c:pt idx="1285">
                  <c:v>39272</c:v>
                </c:pt>
                <c:pt idx="1286">
                  <c:v>39273</c:v>
                </c:pt>
                <c:pt idx="1287">
                  <c:v>39274</c:v>
                </c:pt>
                <c:pt idx="1288">
                  <c:v>39275</c:v>
                </c:pt>
                <c:pt idx="1289">
                  <c:v>39276</c:v>
                </c:pt>
                <c:pt idx="1290">
                  <c:v>39277</c:v>
                </c:pt>
                <c:pt idx="1291">
                  <c:v>39278</c:v>
                </c:pt>
                <c:pt idx="1292">
                  <c:v>39279</c:v>
                </c:pt>
                <c:pt idx="1293">
                  <c:v>39280</c:v>
                </c:pt>
                <c:pt idx="1294">
                  <c:v>39281</c:v>
                </c:pt>
                <c:pt idx="1295">
                  <c:v>39282</c:v>
                </c:pt>
                <c:pt idx="1296">
                  <c:v>39283</c:v>
                </c:pt>
                <c:pt idx="1297">
                  <c:v>39284</c:v>
                </c:pt>
                <c:pt idx="1298">
                  <c:v>39285</c:v>
                </c:pt>
                <c:pt idx="1299">
                  <c:v>39286</c:v>
                </c:pt>
                <c:pt idx="1300">
                  <c:v>39287</c:v>
                </c:pt>
                <c:pt idx="1301">
                  <c:v>39288</c:v>
                </c:pt>
                <c:pt idx="1302">
                  <c:v>39289</c:v>
                </c:pt>
                <c:pt idx="1303">
                  <c:v>39290</c:v>
                </c:pt>
                <c:pt idx="1304">
                  <c:v>39291</c:v>
                </c:pt>
                <c:pt idx="1305">
                  <c:v>39292</c:v>
                </c:pt>
                <c:pt idx="1306">
                  <c:v>39293</c:v>
                </c:pt>
                <c:pt idx="1307">
                  <c:v>39294</c:v>
                </c:pt>
                <c:pt idx="1308">
                  <c:v>39295</c:v>
                </c:pt>
                <c:pt idx="1309">
                  <c:v>39296</c:v>
                </c:pt>
                <c:pt idx="1310">
                  <c:v>39297</c:v>
                </c:pt>
                <c:pt idx="1311">
                  <c:v>39298</c:v>
                </c:pt>
                <c:pt idx="1312">
                  <c:v>39299</c:v>
                </c:pt>
                <c:pt idx="1313">
                  <c:v>39300</c:v>
                </c:pt>
                <c:pt idx="1314">
                  <c:v>39301</c:v>
                </c:pt>
                <c:pt idx="1315">
                  <c:v>39302</c:v>
                </c:pt>
                <c:pt idx="1316">
                  <c:v>39303</c:v>
                </c:pt>
                <c:pt idx="1317">
                  <c:v>39304</c:v>
                </c:pt>
                <c:pt idx="1318">
                  <c:v>39305</c:v>
                </c:pt>
                <c:pt idx="1319">
                  <c:v>39306</c:v>
                </c:pt>
                <c:pt idx="1320">
                  <c:v>39307</c:v>
                </c:pt>
                <c:pt idx="1321">
                  <c:v>39308</c:v>
                </c:pt>
                <c:pt idx="1322">
                  <c:v>39309</c:v>
                </c:pt>
                <c:pt idx="1323">
                  <c:v>39310</c:v>
                </c:pt>
                <c:pt idx="1324">
                  <c:v>39311</c:v>
                </c:pt>
                <c:pt idx="1325">
                  <c:v>39312</c:v>
                </c:pt>
                <c:pt idx="1326">
                  <c:v>39313</c:v>
                </c:pt>
                <c:pt idx="1327">
                  <c:v>39314</c:v>
                </c:pt>
                <c:pt idx="1328">
                  <c:v>39315</c:v>
                </c:pt>
                <c:pt idx="1329">
                  <c:v>39316</c:v>
                </c:pt>
                <c:pt idx="1330">
                  <c:v>39317</c:v>
                </c:pt>
                <c:pt idx="1331">
                  <c:v>39318</c:v>
                </c:pt>
                <c:pt idx="1332">
                  <c:v>39319</c:v>
                </c:pt>
                <c:pt idx="1333">
                  <c:v>39320</c:v>
                </c:pt>
                <c:pt idx="1334">
                  <c:v>39321</c:v>
                </c:pt>
                <c:pt idx="1335">
                  <c:v>39322</c:v>
                </c:pt>
                <c:pt idx="1336">
                  <c:v>39323</c:v>
                </c:pt>
                <c:pt idx="1337">
                  <c:v>39324</c:v>
                </c:pt>
                <c:pt idx="1338">
                  <c:v>39325</c:v>
                </c:pt>
                <c:pt idx="1339">
                  <c:v>39326</c:v>
                </c:pt>
                <c:pt idx="1340">
                  <c:v>39327</c:v>
                </c:pt>
                <c:pt idx="1341">
                  <c:v>39328</c:v>
                </c:pt>
                <c:pt idx="1342">
                  <c:v>39329</c:v>
                </c:pt>
                <c:pt idx="1343">
                  <c:v>39330</c:v>
                </c:pt>
                <c:pt idx="1344">
                  <c:v>39331</c:v>
                </c:pt>
                <c:pt idx="1345">
                  <c:v>39332</c:v>
                </c:pt>
                <c:pt idx="1346">
                  <c:v>39333</c:v>
                </c:pt>
                <c:pt idx="1347">
                  <c:v>39334</c:v>
                </c:pt>
                <c:pt idx="1348">
                  <c:v>39335</c:v>
                </c:pt>
                <c:pt idx="1349">
                  <c:v>39336</c:v>
                </c:pt>
                <c:pt idx="1350">
                  <c:v>39337</c:v>
                </c:pt>
                <c:pt idx="1351">
                  <c:v>39338</c:v>
                </c:pt>
                <c:pt idx="1352">
                  <c:v>39339</c:v>
                </c:pt>
                <c:pt idx="1353">
                  <c:v>39340</c:v>
                </c:pt>
                <c:pt idx="1354">
                  <c:v>39341</c:v>
                </c:pt>
                <c:pt idx="1355">
                  <c:v>39342</c:v>
                </c:pt>
                <c:pt idx="1356">
                  <c:v>39343</c:v>
                </c:pt>
                <c:pt idx="1357">
                  <c:v>39344</c:v>
                </c:pt>
                <c:pt idx="1358">
                  <c:v>39345</c:v>
                </c:pt>
                <c:pt idx="1359">
                  <c:v>39346</c:v>
                </c:pt>
                <c:pt idx="1360">
                  <c:v>39347</c:v>
                </c:pt>
                <c:pt idx="1361">
                  <c:v>39348</c:v>
                </c:pt>
                <c:pt idx="1362">
                  <c:v>39349</c:v>
                </c:pt>
                <c:pt idx="1363">
                  <c:v>39350</c:v>
                </c:pt>
                <c:pt idx="1364">
                  <c:v>39351</c:v>
                </c:pt>
                <c:pt idx="1365">
                  <c:v>39352</c:v>
                </c:pt>
                <c:pt idx="1366">
                  <c:v>39353</c:v>
                </c:pt>
                <c:pt idx="1367">
                  <c:v>39354</c:v>
                </c:pt>
                <c:pt idx="1368">
                  <c:v>39355</c:v>
                </c:pt>
                <c:pt idx="1369">
                  <c:v>39356</c:v>
                </c:pt>
                <c:pt idx="1370">
                  <c:v>39357</c:v>
                </c:pt>
                <c:pt idx="1371">
                  <c:v>39358</c:v>
                </c:pt>
                <c:pt idx="1372">
                  <c:v>39359</c:v>
                </c:pt>
                <c:pt idx="1373">
                  <c:v>39360</c:v>
                </c:pt>
                <c:pt idx="1374">
                  <c:v>39361</c:v>
                </c:pt>
                <c:pt idx="1375">
                  <c:v>39362</c:v>
                </c:pt>
                <c:pt idx="1376">
                  <c:v>39363</c:v>
                </c:pt>
                <c:pt idx="1377">
                  <c:v>39364</c:v>
                </c:pt>
                <c:pt idx="1378">
                  <c:v>39365</c:v>
                </c:pt>
                <c:pt idx="1379">
                  <c:v>39366</c:v>
                </c:pt>
                <c:pt idx="1380">
                  <c:v>39367</c:v>
                </c:pt>
                <c:pt idx="1381">
                  <c:v>39368</c:v>
                </c:pt>
                <c:pt idx="1382">
                  <c:v>39369</c:v>
                </c:pt>
                <c:pt idx="1383">
                  <c:v>39370</c:v>
                </c:pt>
                <c:pt idx="1384">
                  <c:v>39371</c:v>
                </c:pt>
                <c:pt idx="1385">
                  <c:v>39372</c:v>
                </c:pt>
                <c:pt idx="1386">
                  <c:v>39373</c:v>
                </c:pt>
                <c:pt idx="1387">
                  <c:v>39374</c:v>
                </c:pt>
                <c:pt idx="1388">
                  <c:v>39375</c:v>
                </c:pt>
                <c:pt idx="1389">
                  <c:v>39376</c:v>
                </c:pt>
                <c:pt idx="1390">
                  <c:v>39377</c:v>
                </c:pt>
                <c:pt idx="1391">
                  <c:v>39378</c:v>
                </c:pt>
                <c:pt idx="1392">
                  <c:v>39379</c:v>
                </c:pt>
                <c:pt idx="1393">
                  <c:v>39380</c:v>
                </c:pt>
                <c:pt idx="1394">
                  <c:v>39381</c:v>
                </c:pt>
                <c:pt idx="1395">
                  <c:v>39382</c:v>
                </c:pt>
                <c:pt idx="1396">
                  <c:v>39383</c:v>
                </c:pt>
                <c:pt idx="1397">
                  <c:v>39384</c:v>
                </c:pt>
                <c:pt idx="1398">
                  <c:v>39385</c:v>
                </c:pt>
                <c:pt idx="1399">
                  <c:v>39386</c:v>
                </c:pt>
                <c:pt idx="1400">
                  <c:v>39387</c:v>
                </c:pt>
                <c:pt idx="1401">
                  <c:v>39388</c:v>
                </c:pt>
                <c:pt idx="1402">
                  <c:v>39389</c:v>
                </c:pt>
                <c:pt idx="1403">
                  <c:v>39390</c:v>
                </c:pt>
                <c:pt idx="1404">
                  <c:v>39391</c:v>
                </c:pt>
                <c:pt idx="1405">
                  <c:v>39392</c:v>
                </c:pt>
                <c:pt idx="1406">
                  <c:v>39393</c:v>
                </c:pt>
                <c:pt idx="1407">
                  <c:v>39394</c:v>
                </c:pt>
                <c:pt idx="1408">
                  <c:v>39395</c:v>
                </c:pt>
                <c:pt idx="1409">
                  <c:v>39396</c:v>
                </c:pt>
                <c:pt idx="1410">
                  <c:v>39397</c:v>
                </c:pt>
                <c:pt idx="1411">
                  <c:v>39398</c:v>
                </c:pt>
                <c:pt idx="1412">
                  <c:v>39399</c:v>
                </c:pt>
                <c:pt idx="1413">
                  <c:v>39400</c:v>
                </c:pt>
                <c:pt idx="1414">
                  <c:v>39401</c:v>
                </c:pt>
                <c:pt idx="1415">
                  <c:v>39402</c:v>
                </c:pt>
                <c:pt idx="1416">
                  <c:v>39403</c:v>
                </c:pt>
                <c:pt idx="1417">
                  <c:v>39404</c:v>
                </c:pt>
                <c:pt idx="1418">
                  <c:v>39405</c:v>
                </c:pt>
                <c:pt idx="1419">
                  <c:v>39406</c:v>
                </c:pt>
                <c:pt idx="1420">
                  <c:v>39407</c:v>
                </c:pt>
                <c:pt idx="1421">
                  <c:v>39408</c:v>
                </c:pt>
                <c:pt idx="1422">
                  <c:v>39409</c:v>
                </c:pt>
                <c:pt idx="1423">
                  <c:v>39410</c:v>
                </c:pt>
                <c:pt idx="1424">
                  <c:v>39411</c:v>
                </c:pt>
                <c:pt idx="1425">
                  <c:v>39412</c:v>
                </c:pt>
                <c:pt idx="1426">
                  <c:v>39413</c:v>
                </c:pt>
                <c:pt idx="1427">
                  <c:v>39414</c:v>
                </c:pt>
                <c:pt idx="1428">
                  <c:v>39415</c:v>
                </c:pt>
                <c:pt idx="1429">
                  <c:v>39416</c:v>
                </c:pt>
                <c:pt idx="1430">
                  <c:v>39417</c:v>
                </c:pt>
                <c:pt idx="1431">
                  <c:v>39418</c:v>
                </c:pt>
                <c:pt idx="1432">
                  <c:v>39419</c:v>
                </c:pt>
                <c:pt idx="1433">
                  <c:v>39420</c:v>
                </c:pt>
                <c:pt idx="1434">
                  <c:v>39421</c:v>
                </c:pt>
                <c:pt idx="1435">
                  <c:v>39422</c:v>
                </c:pt>
                <c:pt idx="1436">
                  <c:v>39423</c:v>
                </c:pt>
                <c:pt idx="1437">
                  <c:v>39424</c:v>
                </c:pt>
                <c:pt idx="1438">
                  <c:v>39425</c:v>
                </c:pt>
                <c:pt idx="1439">
                  <c:v>39426</c:v>
                </c:pt>
                <c:pt idx="1440">
                  <c:v>39427</c:v>
                </c:pt>
                <c:pt idx="1441">
                  <c:v>39428</c:v>
                </c:pt>
                <c:pt idx="1442">
                  <c:v>39429</c:v>
                </c:pt>
                <c:pt idx="1443">
                  <c:v>39430</c:v>
                </c:pt>
                <c:pt idx="1444">
                  <c:v>39431</c:v>
                </c:pt>
                <c:pt idx="1445">
                  <c:v>39432</c:v>
                </c:pt>
                <c:pt idx="1446">
                  <c:v>39433</c:v>
                </c:pt>
                <c:pt idx="1447">
                  <c:v>39434</c:v>
                </c:pt>
                <c:pt idx="1448">
                  <c:v>39435</c:v>
                </c:pt>
                <c:pt idx="1449">
                  <c:v>39436</c:v>
                </c:pt>
                <c:pt idx="1450">
                  <c:v>39437</c:v>
                </c:pt>
                <c:pt idx="1451">
                  <c:v>39438</c:v>
                </c:pt>
                <c:pt idx="1452">
                  <c:v>39439</c:v>
                </c:pt>
                <c:pt idx="1453">
                  <c:v>39440</c:v>
                </c:pt>
                <c:pt idx="1454">
                  <c:v>39441</c:v>
                </c:pt>
                <c:pt idx="1455">
                  <c:v>39442</c:v>
                </c:pt>
                <c:pt idx="1456">
                  <c:v>39443</c:v>
                </c:pt>
                <c:pt idx="1457">
                  <c:v>39444</c:v>
                </c:pt>
                <c:pt idx="1458">
                  <c:v>39445</c:v>
                </c:pt>
                <c:pt idx="1459">
                  <c:v>39446</c:v>
                </c:pt>
                <c:pt idx="1460">
                  <c:v>39447</c:v>
                </c:pt>
                <c:pt idx="1461">
                  <c:v>39448</c:v>
                </c:pt>
                <c:pt idx="1462">
                  <c:v>39449</c:v>
                </c:pt>
                <c:pt idx="1463">
                  <c:v>39450</c:v>
                </c:pt>
                <c:pt idx="1464">
                  <c:v>39451</c:v>
                </c:pt>
                <c:pt idx="1465">
                  <c:v>39452</c:v>
                </c:pt>
                <c:pt idx="1466">
                  <c:v>39453</c:v>
                </c:pt>
                <c:pt idx="1467">
                  <c:v>39454</c:v>
                </c:pt>
                <c:pt idx="1468">
                  <c:v>39455</c:v>
                </c:pt>
                <c:pt idx="1469">
                  <c:v>39456</c:v>
                </c:pt>
                <c:pt idx="1470">
                  <c:v>39457</c:v>
                </c:pt>
                <c:pt idx="1471">
                  <c:v>39458</c:v>
                </c:pt>
                <c:pt idx="1472">
                  <c:v>39459</c:v>
                </c:pt>
                <c:pt idx="1473">
                  <c:v>39460</c:v>
                </c:pt>
                <c:pt idx="1474">
                  <c:v>39461</c:v>
                </c:pt>
                <c:pt idx="1475">
                  <c:v>39462</c:v>
                </c:pt>
                <c:pt idx="1476">
                  <c:v>39463</c:v>
                </c:pt>
                <c:pt idx="1477">
                  <c:v>39464</c:v>
                </c:pt>
                <c:pt idx="1478">
                  <c:v>39465</c:v>
                </c:pt>
                <c:pt idx="1479">
                  <c:v>39466</c:v>
                </c:pt>
                <c:pt idx="1480">
                  <c:v>39467</c:v>
                </c:pt>
                <c:pt idx="1481">
                  <c:v>39468</c:v>
                </c:pt>
                <c:pt idx="1482">
                  <c:v>39469</c:v>
                </c:pt>
                <c:pt idx="1483">
                  <c:v>39470</c:v>
                </c:pt>
                <c:pt idx="1484">
                  <c:v>39471</c:v>
                </c:pt>
                <c:pt idx="1485">
                  <c:v>39472</c:v>
                </c:pt>
                <c:pt idx="1486">
                  <c:v>39473</c:v>
                </c:pt>
                <c:pt idx="1487">
                  <c:v>39474</c:v>
                </c:pt>
                <c:pt idx="1488">
                  <c:v>39475</c:v>
                </c:pt>
                <c:pt idx="1489">
                  <c:v>39476</c:v>
                </c:pt>
                <c:pt idx="1490">
                  <c:v>39477</c:v>
                </c:pt>
                <c:pt idx="1491">
                  <c:v>39478</c:v>
                </c:pt>
                <c:pt idx="1492">
                  <c:v>39479</c:v>
                </c:pt>
                <c:pt idx="1493">
                  <c:v>39480</c:v>
                </c:pt>
                <c:pt idx="1494">
                  <c:v>39481</c:v>
                </c:pt>
                <c:pt idx="1495">
                  <c:v>39482</c:v>
                </c:pt>
                <c:pt idx="1496">
                  <c:v>39483</c:v>
                </c:pt>
                <c:pt idx="1497">
                  <c:v>39484</c:v>
                </c:pt>
                <c:pt idx="1498">
                  <c:v>39485</c:v>
                </c:pt>
                <c:pt idx="1499">
                  <c:v>39486</c:v>
                </c:pt>
                <c:pt idx="1500">
                  <c:v>39487</c:v>
                </c:pt>
                <c:pt idx="1501">
                  <c:v>39488</c:v>
                </c:pt>
                <c:pt idx="1502">
                  <c:v>39489</c:v>
                </c:pt>
                <c:pt idx="1503">
                  <c:v>39490</c:v>
                </c:pt>
                <c:pt idx="1504">
                  <c:v>39491</c:v>
                </c:pt>
                <c:pt idx="1505">
                  <c:v>39492</c:v>
                </c:pt>
                <c:pt idx="1506">
                  <c:v>39493</c:v>
                </c:pt>
                <c:pt idx="1507">
                  <c:v>39494</c:v>
                </c:pt>
                <c:pt idx="1508">
                  <c:v>39495</c:v>
                </c:pt>
                <c:pt idx="1509">
                  <c:v>39496</c:v>
                </c:pt>
                <c:pt idx="1510">
                  <c:v>39497</c:v>
                </c:pt>
                <c:pt idx="1511">
                  <c:v>39498</c:v>
                </c:pt>
                <c:pt idx="1512">
                  <c:v>39499</c:v>
                </c:pt>
                <c:pt idx="1513">
                  <c:v>39500</c:v>
                </c:pt>
                <c:pt idx="1514">
                  <c:v>39501</c:v>
                </c:pt>
                <c:pt idx="1515">
                  <c:v>39502</c:v>
                </c:pt>
                <c:pt idx="1516">
                  <c:v>39503</c:v>
                </c:pt>
                <c:pt idx="1517">
                  <c:v>39504</c:v>
                </c:pt>
                <c:pt idx="1518">
                  <c:v>39505</c:v>
                </c:pt>
                <c:pt idx="1519">
                  <c:v>39506</c:v>
                </c:pt>
                <c:pt idx="1520">
                  <c:v>39507</c:v>
                </c:pt>
                <c:pt idx="1521">
                  <c:v>39508</c:v>
                </c:pt>
                <c:pt idx="1522">
                  <c:v>39509</c:v>
                </c:pt>
                <c:pt idx="1523">
                  <c:v>39510</c:v>
                </c:pt>
                <c:pt idx="1524">
                  <c:v>39511</c:v>
                </c:pt>
                <c:pt idx="1525">
                  <c:v>39512</c:v>
                </c:pt>
                <c:pt idx="1526">
                  <c:v>39513</c:v>
                </c:pt>
                <c:pt idx="1527">
                  <c:v>39514</c:v>
                </c:pt>
                <c:pt idx="1528">
                  <c:v>39515</c:v>
                </c:pt>
                <c:pt idx="1529">
                  <c:v>39516</c:v>
                </c:pt>
                <c:pt idx="1530">
                  <c:v>39517</c:v>
                </c:pt>
                <c:pt idx="1531">
                  <c:v>39518</c:v>
                </c:pt>
                <c:pt idx="1532">
                  <c:v>39519</c:v>
                </c:pt>
                <c:pt idx="1533">
                  <c:v>39520</c:v>
                </c:pt>
                <c:pt idx="1534">
                  <c:v>39521</c:v>
                </c:pt>
                <c:pt idx="1535">
                  <c:v>39522</c:v>
                </c:pt>
                <c:pt idx="1536">
                  <c:v>39523</c:v>
                </c:pt>
                <c:pt idx="1537">
                  <c:v>39524</c:v>
                </c:pt>
                <c:pt idx="1538">
                  <c:v>39525</c:v>
                </c:pt>
                <c:pt idx="1539">
                  <c:v>39526</c:v>
                </c:pt>
                <c:pt idx="1540">
                  <c:v>39527</c:v>
                </c:pt>
                <c:pt idx="1541">
                  <c:v>39528</c:v>
                </c:pt>
                <c:pt idx="1542">
                  <c:v>39529</c:v>
                </c:pt>
                <c:pt idx="1543">
                  <c:v>39530</c:v>
                </c:pt>
                <c:pt idx="1544">
                  <c:v>39531</c:v>
                </c:pt>
                <c:pt idx="1545">
                  <c:v>39532</c:v>
                </c:pt>
                <c:pt idx="1546">
                  <c:v>39533</c:v>
                </c:pt>
                <c:pt idx="1547">
                  <c:v>39534</c:v>
                </c:pt>
                <c:pt idx="1548">
                  <c:v>39535</c:v>
                </c:pt>
                <c:pt idx="1549">
                  <c:v>39536</c:v>
                </c:pt>
                <c:pt idx="1550">
                  <c:v>39537</c:v>
                </c:pt>
                <c:pt idx="1551">
                  <c:v>39538</c:v>
                </c:pt>
                <c:pt idx="1552">
                  <c:v>39539</c:v>
                </c:pt>
                <c:pt idx="1553">
                  <c:v>39540</c:v>
                </c:pt>
                <c:pt idx="1554">
                  <c:v>39541</c:v>
                </c:pt>
                <c:pt idx="1555">
                  <c:v>39542</c:v>
                </c:pt>
                <c:pt idx="1556">
                  <c:v>39543</c:v>
                </c:pt>
                <c:pt idx="1557">
                  <c:v>39544</c:v>
                </c:pt>
                <c:pt idx="1558">
                  <c:v>39545</c:v>
                </c:pt>
                <c:pt idx="1559">
                  <c:v>39546</c:v>
                </c:pt>
                <c:pt idx="1560">
                  <c:v>39547</c:v>
                </c:pt>
                <c:pt idx="1561">
                  <c:v>39548</c:v>
                </c:pt>
                <c:pt idx="1562">
                  <c:v>39549</c:v>
                </c:pt>
                <c:pt idx="1563">
                  <c:v>39550</c:v>
                </c:pt>
                <c:pt idx="1564">
                  <c:v>39551</c:v>
                </c:pt>
                <c:pt idx="1565">
                  <c:v>39552</c:v>
                </c:pt>
                <c:pt idx="1566">
                  <c:v>39553</c:v>
                </c:pt>
                <c:pt idx="1567">
                  <c:v>39554</c:v>
                </c:pt>
                <c:pt idx="1568">
                  <c:v>39555</c:v>
                </c:pt>
                <c:pt idx="1569">
                  <c:v>39556</c:v>
                </c:pt>
                <c:pt idx="1570">
                  <c:v>39557</c:v>
                </c:pt>
                <c:pt idx="1571">
                  <c:v>39558</c:v>
                </c:pt>
                <c:pt idx="1572">
                  <c:v>39559</c:v>
                </c:pt>
                <c:pt idx="1573">
                  <c:v>39560</c:v>
                </c:pt>
                <c:pt idx="1574">
                  <c:v>39561</c:v>
                </c:pt>
                <c:pt idx="1575">
                  <c:v>39562</c:v>
                </c:pt>
                <c:pt idx="1576">
                  <c:v>39563</c:v>
                </c:pt>
                <c:pt idx="1577">
                  <c:v>39564</c:v>
                </c:pt>
                <c:pt idx="1578">
                  <c:v>39565</c:v>
                </c:pt>
                <c:pt idx="1579">
                  <c:v>39566</c:v>
                </c:pt>
                <c:pt idx="1580">
                  <c:v>39567</c:v>
                </c:pt>
                <c:pt idx="1581">
                  <c:v>39568</c:v>
                </c:pt>
                <c:pt idx="1582">
                  <c:v>39569</c:v>
                </c:pt>
                <c:pt idx="1583">
                  <c:v>39570</c:v>
                </c:pt>
                <c:pt idx="1584">
                  <c:v>39571</c:v>
                </c:pt>
                <c:pt idx="1585">
                  <c:v>39572</c:v>
                </c:pt>
                <c:pt idx="1586">
                  <c:v>39573</c:v>
                </c:pt>
                <c:pt idx="1587">
                  <c:v>39574</c:v>
                </c:pt>
                <c:pt idx="1588">
                  <c:v>39575</c:v>
                </c:pt>
                <c:pt idx="1589">
                  <c:v>39576</c:v>
                </c:pt>
                <c:pt idx="1590">
                  <c:v>39577</c:v>
                </c:pt>
                <c:pt idx="1591">
                  <c:v>39578</c:v>
                </c:pt>
                <c:pt idx="1592">
                  <c:v>39579</c:v>
                </c:pt>
                <c:pt idx="1593">
                  <c:v>39580</c:v>
                </c:pt>
                <c:pt idx="1594">
                  <c:v>39581</c:v>
                </c:pt>
                <c:pt idx="1595">
                  <c:v>39582</c:v>
                </c:pt>
                <c:pt idx="1596">
                  <c:v>39583</c:v>
                </c:pt>
                <c:pt idx="1597">
                  <c:v>39584</c:v>
                </c:pt>
                <c:pt idx="1598">
                  <c:v>39585</c:v>
                </c:pt>
                <c:pt idx="1599">
                  <c:v>39586</c:v>
                </c:pt>
                <c:pt idx="1600">
                  <c:v>39587</c:v>
                </c:pt>
                <c:pt idx="1601">
                  <c:v>39588</c:v>
                </c:pt>
                <c:pt idx="1602">
                  <c:v>39589</c:v>
                </c:pt>
                <c:pt idx="1603">
                  <c:v>39590</c:v>
                </c:pt>
                <c:pt idx="1604">
                  <c:v>39591</c:v>
                </c:pt>
                <c:pt idx="1605">
                  <c:v>39592</c:v>
                </c:pt>
                <c:pt idx="1606">
                  <c:v>39593</c:v>
                </c:pt>
                <c:pt idx="1607">
                  <c:v>39594</c:v>
                </c:pt>
                <c:pt idx="1608">
                  <c:v>39595</c:v>
                </c:pt>
                <c:pt idx="1609">
                  <c:v>39596</c:v>
                </c:pt>
                <c:pt idx="1610">
                  <c:v>39597</c:v>
                </c:pt>
                <c:pt idx="1611">
                  <c:v>39598</c:v>
                </c:pt>
                <c:pt idx="1612">
                  <c:v>39599</c:v>
                </c:pt>
                <c:pt idx="1613">
                  <c:v>39600</c:v>
                </c:pt>
                <c:pt idx="1614">
                  <c:v>39601</c:v>
                </c:pt>
                <c:pt idx="1615">
                  <c:v>39602</c:v>
                </c:pt>
                <c:pt idx="1616">
                  <c:v>39603</c:v>
                </c:pt>
                <c:pt idx="1617">
                  <c:v>39604</c:v>
                </c:pt>
                <c:pt idx="1618">
                  <c:v>39605</c:v>
                </c:pt>
                <c:pt idx="1619">
                  <c:v>39606</c:v>
                </c:pt>
                <c:pt idx="1620">
                  <c:v>39607</c:v>
                </c:pt>
                <c:pt idx="1621">
                  <c:v>39608</c:v>
                </c:pt>
                <c:pt idx="1622">
                  <c:v>39609</c:v>
                </c:pt>
                <c:pt idx="1623">
                  <c:v>39610</c:v>
                </c:pt>
                <c:pt idx="1624">
                  <c:v>39611</c:v>
                </c:pt>
                <c:pt idx="1625">
                  <c:v>39612</c:v>
                </c:pt>
                <c:pt idx="1626">
                  <c:v>39613</c:v>
                </c:pt>
                <c:pt idx="1627">
                  <c:v>39614</c:v>
                </c:pt>
                <c:pt idx="1628">
                  <c:v>39615</c:v>
                </c:pt>
                <c:pt idx="1629">
                  <c:v>39616</c:v>
                </c:pt>
                <c:pt idx="1630">
                  <c:v>39617</c:v>
                </c:pt>
                <c:pt idx="1631">
                  <c:v>39618</c:v>
                </c:pt>
                <c:pt idx="1632">
                  <c:v>39619</c:v>
                </c:pt>
                <c:pt idx="1633">
                  <c:v>39620</c:v>
                </c:pt>
                <c:pt idx="1634">
                  <c:v>39621</c:v>
                </c:pt>
                <c:pt idx="1635">
                  <c:v>39622</c:v>
                </c:pt>
                <c:pt idx="1636">
                  <c:v>39623</c:v>
                </c:pt>
                <c:pt idx="1637">
                  <c:v>39624</c:v>
                </c:pt>
                <c:pt idx="1638">
                  <c:v>39625</c:v>
                </c:pt>
                <c:pt idx="1639">
                  <c:v>39626</c:v>
                </c:pt>
                <c:pt idx="1640">
                  <c:v>39627</c:v>
                </c:pt>
                <c:pt idx="1641">
                  <c:v>39628</c:v>
                </c:pt>
                <c:pt idx="1642">
                  <c:v>39629</c:v>
                </c:pt>
                <c:pt idx="1643">
                  <c:v>39630</c:v>
                </c:pt>
                <c:pt idx="1644">
                  <c:v>39631</c:v>
                </c:pt>
                <c:pt idx="1645">
                  <c:v>39632</c:v>
                </c:pt>
                <c:pt idx="1646">
                  <c:v>39633</c:v>
                </c:pt>
                <c:pt idx="1647">
                  <c:v>39634</c:v>
                </c:pt>
                <c:pt idx="1648">
                  <c:v>39635</c:v>
                </c:pt>
                <c:pt idx="1649">
                  <c:v>39636</c:v>
                </c:pt>
                <c:pt idx="1650">
                  <c:v>39637</c:v>
                </c:pt>
                <c:pt idx="1651">
                  <c:v>39638</c:v>
                </c:pt>
                <c:pt idx="1652">
                  <c:v>39639</c:v>
                </c:pt>
                <c:pt idx="1653">
                  <c:v>39640</c:v>
                </c:pt>
                <c:pt idx="1654">
                  <c:v>39641</c:v>
                </c:pt>
                <c:pt idx="1655">
                  <c:v>39642</c:v>
                </c:pt>
                <c:pt idx="1656">
                  <c:v>39643</c:v>
                </c:pt>
                <c:pt idx="1657">
                  <c:v>39644</c:v>
                </c:pt>
                <c:pt idx="1658">
                  <c:v>39645</c:v>
                </c:pt>
                <c:pt idx="1659">
                  <c:v>39646</c:v>
                </c:pt>
                <c:pt idx="1660">
                  <c:v>39647</c:v>
                </c:pt>
                <c:pt idx="1661">
                  <c:v>39648</c:v>
                </c:pt>
                <c:pt idx="1662">
                  <c:v>39649</c:v>
                </c:pt>
                <c:pt idx="1663">
                  <c:v>39650</c:v>
                </c:pt>
                <c:pt idx="1664">
                  <c:v>39651</c:v>
                </c:pt>
                <c:pt idx="1665">
                  <c:v>39652</c:v>
                </c:pt>
                <c:pt idx="1666">
                  <c:v>39653</c:v>
                </c:pt>
                <c:pt idx="1667">
                  <c:v>39654</c:v>
                </c:pt>
                <c:pt idx="1668">
                  <c:v>39655</c:v>
                </c:pt>
                <c:pt idx="1669">
                  <c:v>39656</c:v>
                </c:pt>
                <c:pt idx="1670">
                  <c:v>39657</c:v>
                </c:pt>
                <c:pt idx="1671">
                  <c:v>39658</c:v>
                </c:pt>
                <c:pt idx="1672">
                  <c:v>39659</c:v>
                </c:pt>
                <c:pt idx="1673">
                  <c:v>39660</c:v>
                </c:pt>
                <c:pt idx="1674">
                  <c:v>39661</c:v>
                </c:pt>
                <c:pt idx="1675">
                  <c:v>39662</c:v>
                </c:pt>
                <c:pt idx="1676">
                  <c:v>39663</c:v>
                </c:pt>
                <c:pt idx="1677">
                  <c:v>39664</c:v>
                </c:pt>
                <c:pt idx="1678">
                  <c:v>39665</c:v>
                </c:pt>
                <c:pt idx="1679">
                  <c:v>39666</c:v>
                </c:pt>
                <c:pt idx="1680">
                  <c:v>39667</c:v>
                </c:pt>
                <c:pt idx="1681">
                  <c:v>39668</c:v>
                </c:pt>
                <c:pt idx="1682">
                  <c:v>39669</c:v>
                </c:pt>
                <c:pt idx="1683">
                  <c:v>39670</c:v>
                </c:pt>
                <c:pt idx="1684">
                  <c:v>39671</c:v>
                </c:pt>
                <c:pt idx="1685">
                  <c:v>39672</c:v>
                </c:pt>
                <c:pt idx="1686">
                  <c:v>39673</c:v>
                </c:pt>
                <c:pt idx="1687">
                  <c:v>39674</c:v>
                </c:pt>
                <c:pt idx="1688">
                  <c:v>39675</c:v>
                </c:pt>
                <c:pt idx="1689">
                  <c:v>39676</c:v>
                </c:pt>
                <c:pt idx="1690">
                  <c:v>39677</c:v>
                </c:pt>
                <c:pt idx="1691">
                  <c:v>39678</c:v>
                </c:pt>
                <c:pt idx="1692">
                  <c:v>39679</c:v>
                </c:pt>
                <c:pt idx="1693">
                  <c:v>39680</c:v>
                </c:pt>
                <c:pt idx="1694">
                  <c:v>39681</c:v>
                </c:pt>
                <c:pt idx="1695">
                  <c:v>39682</c:v>
                </c:pt>
                <c:pt idx="1696">
                  <c:v>39683</c:v>
                </c:pt>
                <c:pt idx="1697">
                  <c:v>39684</c:v>
                </c:pt>
                <c:pt idx="1698">
                  <c:v>39685</c:v>
                </c:pt>
                <c:pt idx="1699">
                  <c:v>39686</c:v>
                </c:pt>
                <c:pt idx="1700">
                  <c:v>39687</c:v>
                </c:pt>
                <c:pt idx="1701">
                  <c:v>39688</c:v>
                </c:pt>
                <c:pt idx="1702">
                  <c:v>39689</c:v>
                </c:pt>
                <c:pt idx="1703">
                  <c:v>39690</c:v>
                </c:pt>
                <c:pt idx="1704">
                  <c:v>39691</c:v>
                </c:pt>
                <c:pt idx="1705">
                  <c:v>39692</c:v>
                </c:pt>
                <c:pt idx="1706">
                  <c:v>39693</c:v>
                </c:pt>
                <c:pt idx="1707">
                  <c:v>39694</c:v>
                </c:pt>
                <c:pt idx="1708">
                  <c:v>39695</c:v>
                </c:pt>
                <c:pt idx="1709">
                  <c:v>39696</c:v>
                </c:pt>
                <c:pt idx="1710">
                  <c:v>39697</c:v>
                </c:pt>
                <c:pt idx="1711">
                  <c:v>39698</c:v>
                </c:pt>
                <c:pt idx="1712">
                  <c:v>39699</c:v>
                </c:pt>
                <c:pt idx="1713">
                  <c:v>39700</c:v>
                </c:pt>
                <c:pt idx="1714">
                  <c:v>39701</c:v>
                </c:pt>
                <c:pt idx="1715">
                  <c:v>39702</c:v>
                </c:pt>
                <c:pt idx="1716">
                  <c:v>39703</c:v>
                </c:pt>
                <c:pt idx="1717">
                  <c:v>39704</c:v>
                </c:pt>
                <c:pt idx="1718">
                  <c:v>39705</c:v>
                </c:pt>
                <c:pt idx="1719">
                  <c:v>39706</c:v>
                </c:pt>
                <c:pt idx="1720">
                  <c:v>39707</c:v>
                </c:pt>
                <c:pt idx="1721">
                  <c:v>39708</c:v>
                </c:pt>
                <c:pt idx="1722">
                  <c:v>39709</c:v>
                </c:pt>
                <c:pt idx="1723">
                  <c:v>39710</c:v>
                </c:pt>
                <c:pt idx="1724">
                  <c:v>39711</c:v>
                </c:pt>
                <c:pt idx="1725">
                  <c:v>39712</c:v>
                </c:pt>
                <c:pt idx="1726">
                  <c:v>39713</c:v>
                </c:pt>
                <c:pt idx="1727">
                  <c:v>39714</c:v>
                </c:pt>
                <c:pt idx="1728">
                  <c:v>39715</c:v>
                </c:pt>
                <c:pt idx="1729">
                  <c:v>39716</c:v>
                </c:pt>
                <c:pt idx="1730">
                  <c:v>39717</c:v>
                </c:pt>
                <c:pt idx="1731">
                  <c:v>39718</c:v>
                </c:pt>
                <c:pt idx="1732">
                  <c:v>39719</c:v>
                </c:pt>
                <c:pt idx="1733">
                  <c:v>39720</c:v>
                </c:pt>
                <c:pt idx="1734">
                  <c:v>39721</c:v>
                </c:pt>
                <c:pt idx="1735">
                  <c:v>39722</c:v>
                </c:pt>
                <c:pt idx="1736">
                  <c:v>39723</c:v>
                </c:pt>
                <c:pt idx="1737">
                  <c:v>39724</c:v>
                </c:pt>
                <c:pt idx="1738">
                  <c:v>39725</c:v>
                </c:pt>
                <c:pt idx="1739">
                  <c:v>39726</c:v>
                </c:pt>
                <c:pt idx="1740">
                  <c:v>39727</c:v>
                </c:pt>
                <c:pt idx="1741">
                  <c:v>39728</c:v>
                </c:pt>
                <c:pt idx="1742">
                  <c:v>39729</c:v>
                </c:pt>
                <c:pt idx="1743">
                  <c:v>39730</c:v>
                </c:pt>
                <c:pt idx="1744">
                  <c:v>39731</c:v>
                </c:pt>
                <c:pt idx="1745">
                  <c:v>39732</c:v>
                </c:pt>
                <c:pt idx="1746">
                  <c:v>39733</c:v>
                </c:pt>
                <c:pt idx="1747">
                  <c:v>39734</c:v>
                </c:pt>
                <c:pt idx="1748">
                  <c:v>39735</c:v>
                </c:pt>
                <c:pt idx="1749">
                  <c:v>39736</c:v>
                </c:pt>
                <c:pt idx="1750">
                  <c:v>39737</c:v>
                </c:pt>
                <c:pt idx="1751">
                  <c:v>39738</c:v>
                </c:pt>
                <c:pt idx="1752">
                  <c:v>39739</c:v>
                </c:pt>
                <c:pt idx="1753">
                  <c:v>39740</c:v>
                </c:pt>
                <c:pt idx="1754">
                  <c:v>39741</c:v>
                </c:pt>
                <c:pt idx="1755">
                  <c:v>39742</c:v>
                </c:pt>
                <c:pt idx="1756">
                  <c:v>39743</c:v>
                </c:pt>
                <c:pt idx="1757">
                  <c:v>39744</c:v>
                </c:pt>
                <c:pt idx="1758">
                  <c:v>39745</c:v>
                </c:pt>
                <c:pt idx="1759">
                  <c:v>39746</c:v>
                </c:pt>
                <c:pt idx="1760">
                  <c:v>39747</c:v>
                </c:pt>
                <c:pt idx="1761">
                  <c:v>39748</c:v>
                </c:pt>
                <c:pt idx="1762">
                  <c:v>39749</c:v>
                </c:pt>
                <c:pt idx="1763">
                  <c:v>39750</c:v>
                </c:pt>
                <c:pt idx="1764">
                  <c:v>39751</c:v>
                </c:pt>
                <c:pt idx="1765">
                  <c:v>39752</c:v>
                </c:pt>
                <c:pt idx="1766">
                  <c:v>39753</c:v>
                </c:pt>
                <c:pt idx="1767">
                  <c:v>39754</c:v>
                </c:pt>
                <c:pt idx="1768">
                  <c:v>39755</c:v>
                </c:pt>
                <c:pt idx="1769">
                  <c:v>39756</c:v>
                </c:pt>
                <c:pt idx="1770">
                  <c:v>39757</c:v>
                </c:pt>
                <c:pt idx="1771">
                  <c:v>39758</c:v>
                </c:pt>
                <c:pt idx="1772">
                  <c:v>39759</c:v>
                </c:pt>
                <c:pt idx="1773">
                  <c:v>39760</c:v>
                </c:pt>
                <c:pt idx="1774">
                  <c:v>39761</c:v>
                </c:pt>
                <c:pt idx="1775">
                  <c:v>39762</c:v>
                </c:pt>
                <c:pt idx="1776">
                  <c:v>39763</c:v>
                </c:pt>
                <c:pt idx="1777">
                  <c:v>39764</c:v>
                </c:pt>
                <c:pt idx="1778">
                  <c:v>39765</c:v>
                </c:pt>
                <c:pt idx="1779">
                  <c:v>39766</c:v>
                </c:pt>
                <c:pt idx="1780">
                  <c:v>39767</c:v>
                </c:pt>
                <c:pt idx="1781">
                  <c:v>39768</c:v>
                </c:pt>
                <c:pt idx="1782">
                  <c:v>39769</c:v>
                </c:pt>
                <c:pt idx="1783">
                  <c:v>39770</c:v>
                </c:pt>
                <c:pt idx="1784">
                  <c:v>39771</c:v>
                </c:pt>
                <c:pt idx="1785">
                  <c:v>39772</c:v>
                </c:pt>
                <c:pt idx="1786">
                  <c:v>39773</c:v>
                </c:pt>
                <c:pt idx="1787">
                  <c:v>39774</c:v>
                </c:pt>
                <c:pt idx="1788">
                  <c:v>39775</c:v>
                </c:pt>
                <c:pt idx="1789">
                  <c:v>39776</c:v>
                </c:pt>
                <c:pt idx="1790">
                  <c:v>39777</c:v>
                </c:pt>
                <c:pt idx="1791">
                  <c:v>39778</c:v>
                </c:pt>
                <c:pt idx="1792">
                  <c:v>39779</c:v>
                </c:pt>
                <c:pt idx="1793">
                  <c:v>39780</c:v>
                </c:pt>
                <c:pt idx="1794">
                  <c:v>39781</c:v>
                </c:pt>
                <c:pt idx="1795">
                  <c:v>39782</c:v>
                </c:pt>
                <c:pt idx="1796">
                  <c:v>39783</c:v>
                </c:pt>
                <c:pt idx="1797">
                  <c:v>39784</c:v>
                </c:pt>
                <c:pt idx="1798">
                  <c:v>39785</c:v>
                </c:pt>
                <c:pt idx="1799">
                  <c:v>39786</c:v>
                </c:pt>
                <c:pt idx="1800">
                  <c:v>39787</c:v>
                </c:pt>
                <c:pt idx="1801">
                  <c:v>39788</c:v>
                </c:pt>
                <c:pt idx="1802">
                  <c:v>39789</c:v>
                </c:pt>
                <c:pt idx="1803">
                  <c:v>39790</c:v>
                </c:pt>
                <c:pt idx="1804">
                  <c:v>39791</c:v>
                </c:pt>
                <c:pt idx="1805">
                  <c:v>39792</c:v>
                </c:pt>
                <c:pt idx="1806">
                  <c:v>39793</c:v>
                </c:pt>
                <c:pt idx="1807">
                  <c:v>39794</c:v>
                </c:pt>
                <c:pt idx="1808">
                  <c:v>39795</c:v>
                </c:pt>
                <c:pt idx="1809">
                  <c:v>39796</c:v>
                </c:pt>
                <c:pt idx="1810">
                  <c:v>39797</c:v>
                </c:pt>
                <c:pt idx="1811">
                  <c:v>39798</c:v>
                </c:pt>
                <c:pt idx="1812">
                  <c:v>39799</c:v>
                </c:pt>
                <c:pt idx="1813">
                  <c:v>39800</c:v>
                </c:pt>
                <c:pt idx="1814">
                  <c:v>39801</c:v>
                </c:pt>
                <c:pt idx="1815">
                  <c:v>39802</c:v>
                </c:pt>
                <c:pt idx="1816">
                  <c:v>39803</c:v>
                </c:pt>
                <c:pt idx="1817">
                  <c:v>39804</c:v>
                </c:pt>
                <c:pt idx="1818">
                  <c:v>39805</c:v>
                </c:pt>
                <c:pt idx="1819">
                  <c:v>39806</c:v>
                </c:pt>
                <c:pt idx="1820">
                  <c:v>39807</c:v>
                </c:pt>
                <c:pt idx="1821">
                  <c:v>39808</c:v>
                </c:pt>
                <c:pt idx="1822">
                  <c:v>39809</c:v>
                </c:pt>
                <c:pt idx="1823">
                  <c:v>39810</c:v>
                </c:pt>
                <c:pt idx="1824">
                  <c:v>39811</c:v>
                </c:pt>
                <c:pt idx="1825">
                  <c:v>39812</c:v>
                </c:pt>
                <c:pt idx="1826">
                  <c:v>39813</c:v>
                </c:pt>
                <c:pt idx="1827">
                  <c:v>39814</c:v>
                </c:pt>
                <c:pt idx="1828">
                  <c:v>39815</c:v>
                </c:pt>
                <c:pt idx="1829">
                  <c:v>39816</c:v>
                </c:pt>
                <c:pt idx="1830">
                  <c:v>39817</c:v>
                </c:pt>
                <c:pt idx="1831">
                  <c:v>39818</c:v>
                </c:pt>
                <c:pt idx="1832">
                  <c:v>39819</c:v>
                </c:pt>
                <c:pt idx="1833">
                  <c:v>39820</c:v>
                </c:pt>
                <c:pt idx="1834">
                  <c:v>39821</c:v>
                </c:pt>
                <c:pt idx="1835">
                  <c:v>39822</c:v>
                </c:pt>
                <c:pt idx="1836">
                  <c:v>39823</c:v>
                </c:pt>
                <c:pt idx="1837">
                  <c:v>39824</c:v>
                </c:pt>
                <c:pt idx="1838">
                  <c:v>39825</c:v>
                </c:pt>
                <c:pt idx="1839">
                  <c:v>39826</c:v>
                </c:pt>
                <c:pt idx="1840">
                  <c:v>39827</c:v>
                </c:pt>
                <c:pt idx="1841">
                  <c:v>39828</c:v>
                </c:pt>
                <c:pt idx="1842">
                  <c:v>39829</c:v>
                </c:pt>
                <c:pt idx="1843">
                  <c:v>39830</c:v>
                </c:pt>
                <c:pt idx="1844">
                  <c:v>39831</c:v>
                </c:pt>
                <c:pt idx="1845">
                  <c:v>39832</c:v>
                </c:pt>
                <c:pt idx="1846">
                  <c:v>39833</c:v>
                </c:pt>
                <c:pt idx="1847">
                  <c:v>39834</c:v>
                </c:pt>
                <c:pt idx="1848">
                  <c:v>39835</c:v>
                </c:pt>
                <c:pt idx="1849">
                  <c:v>39836</c:v>
                </c:pt>
                <c:pt idx="1850">
                  <c:v>39837</c:v>
                </c:pt>
                <c:pt idx="1851">
                  <c:v>39838</c:v>
                </c:pt>
                <c:pt idx="1852">
                  <c:v>39839</c:v>
                </c:pt>
                <c:pt idx="1853">
                  <c:v>39840</c:v>
                </c:pt>
                <c:pt idx="1854">
                  <c:v>39841</c:v>
                </c:pt>
                <c:pt idx="1855">
                  <c:v>39842</c:v>
                </c:pt>
                <c:pt idx="1856">
                  <c:v>39843</c:v>
                </c:pt>
                <c:pt idx="1857">
                  <c:v>39844</c:v>
                </c:pt>
                <c:pt idx="1858">
                  <c:v>39845</c:v>
                </c:pt>
                <c:pt idx="1859">
                  <c:v>39846</c:v>
                </c:pt>
                <c:pt idx="1860">
                  <c:v>39847</c:v>
                </c:pt>
                <c:pt idx="1861">
                  <c:v>39848</c:v>
                </c:pt>
                <c:pt idx="1862">
                  <c:v>39849</c:v>
                </c:pt>
                <c:pt idx="1863">
                  <c:v>39850</c:v>
                </c:pt>
                <c:pt idx="1864">
                  <c:v>39851</c:v>
                </c:pt>
                <c:pt idx="1865">
                  <c:v>39852</c:v>
                </c:pt>
                <c:pt idx="1866">
                  <c:v>39853</c:v>
                </c:pt>
                <c:pt idx="1867">
                  <c:v>39854</c:v>
                </c:pt>
                <c:pt idx="1868">
                  <c:v>39855</c:v>
                </c:pt>
                <c:pt idx="1869">
                  <c:v>39856</c:v>
                </c:pt>
                <c:pt idx="1870">
                  <c:v>39857</c:v>
                </c:pt>
                <c:pt idx="1871">
                  <c:v>39858</c:v>
                </c:pt>
                <c:pt idx="1872">
                  <c:v>39859</c:v>
                </c:pt>
                <c:pt idx="1873">
                  <c:v>39860</c:v>
                </c:pt>
                <c:pt idx="1874">
                  <c:v>39861</c:v>
                </c:pt>
                <c:pt idx="1875">
                  <c:v>39862</c:v>
                </c:pt>
                <c:pt idx="1876">
                  <c:v>39863</c:v>
                </c:pt>
                <c:pt idx="1877">
                  <c:v>39864</c:v>
                </c:pt>
                <c:pt idx="1878">
                  <c:v>39865</c:v>
                </c:pt>
                <c:pt idx="1879">
                  <c:v>39866</c:v>
                </c:pt>
                <c:pt idx="1880">
                  <c:v>39867</c:v>
                </c:pt>
                <c:pt idx="1881">
                  <c:v>39868</c:v>
                </c:pt>
                <c:pt idx="1882">
                  <c:v>39869</c:v>
                </c:pt>
                <c:pt idx="1883">
                  <c:v>39870</c:v>
                </c:pt>
                <c:pt idx="1884">
                  <c:v>39871</c:v>
                </c:pt>
                <c:pt idx="1885">
                  <c:v>39872</c:v>
                </c:pt>
                <c:pt idx="1886">
                  <c:v>39873</c:v>
                </c:pt>
                <c:pt idx="1887">
                  <c:v>39874</c:v>
                </c:pt>
                <c:pt idx="1888">
                  <c:v>39875</c:v>
                </c:pt>
                <c:pt idx="1889">
                  <c:v>39876</c:v>
                </c:pt>
                <c:pt idx="1890">
                  <c:v>39877</c:v>
                </c:pt>
                <c:pt idx="1891">
                  <c:v>39878</c:v>
                </c:pt>
                <c:pt idx="1892">
                  <c:v>39879</c:v>
                </c:pt>
                <c:pt idx="1893">
                  <c:v>39880</c:v>
                </c:pt>
                <c:pt idx="1894">
                  <c:v>39881</c:v>
                </c:pt>
                <c:pt idx="1895">
                  <c:v>39882</c:v>
                </c:pt>
                <c:pt idx="1896">
                  <c:v>39883</c:v>
                </c:pt>
                <c:pt idx="1897">
                  <c:v>39884</c:v>
                </c:pt>
                <c:pt idx="1898">
                  <c:v>39885</c:v>
                </c:pt>
                <c:pt idx="1899">
                  <c:v>39886</c:v>
                </c:pt>
                <c:pt idx="1900">
                  <c:v>39887</c:v>
                </c:pt>
                <c:pt idx="1901">
                  <c:v>39888</c:v>
                </c:pt>
                <c:pt idx="1902">
                  <c:v>39889</c:v>
                </c:pt>
                <c:pt idx="1903">
                  <c:v>39890</c:v>
                </c:pt>
                <c:pt idx="1904">
                  <c:v>39891</c:v>
                </c:pt>
                <c:pt idx="1905">
                  <c:v>39892</c:v>
                </c:pt>
                <c:pt idx="1906">
                  <c:v>39893</c:v>
                </c:pt>
                <c:pt idx="1907">
                  <c:v>39894</c:v>
                </c:pt>
                <c:pt idx="1908">
                  <c:v>39895</c:v>
                </c:pt>
                <c:pt idx="1909">
                  <c:v>39896</c:v>
                </c:pt>
                <c:pt idx="1910">
                  <c:v>39897</c:v>
                </c:pt>
                <c:pt idx="1911">
                  <c:v>39898</c:v>
                </c:pt>
                <c:pt idx="1912">
                  <c:v>39899</c:v>
                </c:pt>
                <c:pt idx="1913">
                  <c:v>39900</c:v>
                </c:pt>
                <c:pt idx="1914">
                  <c:v>39901</c:v>
                </c:pt>
                <c:pt idx="1915">
                  <c:v>39902</c:v>
                </c:pt>
                <c:pt idx="1916">
                  <c:v>39903</c:v>
                </c:pt>
                <c:pt idx="1917">
                  <c:v>39904</c:v>
                </c:pt>
                <c:pt idx="1918">
                  <c:v>39905</c:v>
                </c:pt>
                <c:pt idx="1919">
                  <c:v>39906</c:v>
                </c:pt>
                <c:pt idx="1920">
                  <c:v>39907</c:v>
                </c:pt>
                <c:pt idx="1921">
                  <c:v>39908</c:v>
                </c:pt>
                <c:pt idx="1922">
                  <c:v>39909</c:v>
                </c:pt>
                <c:pt idx="1923">
                  <c:v>39910</c:v>
                </c:pt>
                <c:pt idx="1924">
                  <c:v>39911</c:v>
                </c:pt>
                <c:pt idx="1925">
                  <c:v>39912</c:v>
                </c:pt>
                <c:pt idx="1926">
                  <c:v>39913</c:v>
                </c:pt>
                <c:pt idx="1927">
                  <c:v>39914</c:v>
                </c:pt>
                <c:pt idx="1928">
                  <c:v>39915</c:v>
                </c:pt>
                <c:pt idx="1929">
                  <c:v>39916</c:v>
                </c:pt>
                <c:pt idx="1930">
                  <c:v>39917</c:v>
                </c:pt>
                <c:pt idx="1931">
                  <c:v>39918</c:v>
                </c:pt>
                <c:pt idx="1932">
                  <c:v>39919</c:v>
                </c:pt>
                <c:pt idx="1933">
                  <c:v>39920</c:v>
                </c:pt>
                <c:pt idx="1934">
                  <c:v>39921</c:v>
                </c:pt>
                <c:pt idx="1935">
                  <c:v>39922</c:v>
                </c:pt>
                <c:pt idx="1936">
                  <c:v>39923</c:v>
                </c:pt>
                <c:pt idx="1937">
                  <c:v>39924</c:v>
                </c:pt>
                <c:pt idx="1938">
                  <c:v>39925</c:v>
                </c:pt>
                <c:pt idx="1939">
                  <c:v>39926</c:v>
                </c:pt>
                <c:pt idx="1940">
                  <c:v>39927</c:v>
                </c:pt>
                <c:pt idx="1941">
                  <c:v>39928</c:v>
                </c:pt>
                <c:pt idx="1942">
                  <c:v>39929</c:v>
                </c:pt>
                <c:pt idx="1943">
                  <c:v>39930</c:v>
                </c:pt>
                <c:pt idx="1944">
                  <c:v>39931</c:v>
                </c:pt>
                <c:pt idx="1945">
                  <c:v>39932</c:v>
                </c:pt>
                <c:pt idx="1946">
                  <c:v>39933</c:v>
                </c:pt>
                <c:pt idx="1947">
                  <c:v>39934</c:v>
                </c:pt>
                <c:pt idx="1948">
                  <c:v>39935</c:v>
                </c:pt>
                <c:pt idx="1949">
                  <c:v>39936</c:v>
                </c:pt>
                <c:pt idx="1950">
                  <c:v>39937</c:v>
                </c:pt>
                <c:pt idx="1951">
                  <c:v>39938</c:v>
                </c:pt>
                <c:pt idx="1952">
                  <c:v>39939</c:v>
                </c:pt>
                <c:pt idx="1953">
                  <c:v>39940</c:v>
                </c:pt>
                <c:pt idx="1954">
                  <c:v>39941</c:v>
                </c:pt>
                <c:pt idx="1955">
                  <c:v>39942</c:v>
                </c:pt>
                <c:pt idx="1956">
                  <c:v>39943</c:v>
                </c:pt>
                <c:pt idx="1957">
                  <c:v>39944</c:v>
                </c:pt>
                <c:pt idx="1958">
                  <c:v>39945</c:v>
                </c:pt>
                <c:pt idx="1959">
                  <c:v>39946</c:v>
                </c:pt>
                <c:pt idx="1960">
                  <c:v>39947</c:v>
                </c:pt>
                <c:pt idx="1961">
                  <c:v>39948</c:v>
                </c:pt>
                <c:pt idx="1962">
                  <c:v>39949</c:v>
                </c:pt>
                <c:pt idx="1963">
                  <c:v>39950</c:v>
                </c:pt>
                <c:pt idx="1964">
                  <c:v>39951</c:v>
                </c:pt>
                <c:pt idx="1965">
                  <c:v>39952</c:v>
                </c:pt>
                <c:pt idx="1966">
                  <c:v>39953</c:v>
                </c:pt>
                <c:pt idx="1967">
                  <c:v>39954</c:v>
                </c:pt>
                <c:pt idx="1968">
                  <c:v>39955</c:v>
                </c:pt>
                <c:pt idx="1969">
                  <c:v>39956</c:v>
                </c:pt>
                <c:pt idx="1970">
                  <c:v>39957</c:v>
                </c:pt>
                <c:pt idx="1971">
                  <c:v>39958</c:v>
                </c:pt>
                <c:pt idx="1972">
                  <c:v>39959</c:v>
                </c:pt>
                <c:pt idx="1973">
                  <c:v>39960</c:v>
                </c:pt>
                <c:pt idx="1974">
                  <c:v>39961</c:v>
                </c:pt>
                <c:pt idx="1975">
                  <c:v>39962</c:v>
                </c:pt>
                <c:pt idx="1976">
                  <c:v>39963</c:v>
                </c:pt>
                <c:pt idx="1977">
                  <c:v>39964</c:v>
                </c:pt>
                <c:pt idx="1978">
                  <c:v>39965</c:v>
                </c:pt>
                <c:pt idx="1979">
                  <c:v>39966</c:v>
                </c:pt>
                <c:pt idx="1980">
                  <c:v>39967</c:v>
                </c:pt>
                <c:pt idx="1981">
                  <c:v>39968</c:v>
                </c:pt>
                <c:pt idx="1982">
                  <c:v>39969</c:v>
                </c:pt>
                <c:pt idx="1983">
                  <c:v>39970</c:v>
                </c:pt>
                <c:pt idx="1984">
                  <c:v>39971</c:v>
                </c:pt>
                <c:pt idx="1985">
                  <c:v>39972</c:v>
                </c:pt>
                <c:pt idx="1986">
                  <c:v>39973</c:v>
                </c:pt>
                <c:pt idx="1987">
                  <c:v>39974</c:v>
                </c:pt>
                <c:pt idx="1988">
                  <c:v>39975</c:v>
                </c:pt>
                <c:pt idx="1989">
                  <c:v>39976</c:v>
                </c:pt>
                <c:pt idx="1990">
                  <c:v>39977</c:v>
                </c:pt>
                <c:pt idx="1991">
                  <c:v>39978</c:v>
                </c:pt>
                <c:pt idx="1992">
                  <c:v>39979</c:v>
                </c:pt>
                <c:pt idx="1993">
                  <c:v>39980</c:v>
                </c:pt>
                <c:pt idx="1994">
                  <c:v>39981</c:v>
                </c:pt>
                <c:pt idx="1995">
                  <c:v>39982</c:v>
                </c:pt>
                <c:pt idx="1996">
                  <c:v>39983</c:v>
                </c:pt>
                <c:pt idx="1997">
                  <c:v>39984</c:v>
                </c:pt>
                <c:pt idx="1998">
                  <c:v>39985</c:v>
                </c:pt>
                <c:pt idx="1999">
                  <c:v>39986</c:v>
                </c:pt>
                <c:pt idx="2000">
                  <c:v>39987</c:v>
                </c:pt>
                <c:pt idx="2001">
                  <c:v>39988</c:v>
                </c:pt>
                <c:pt idx="2002">
                  <c:v>39989</c:v>
                </c:pt>
                <c:pt idx="2003">
                  <c:v>39990</c:v>
                </c:pt>
                <c:pt idx="2004">
                  <c:v>39991</c:v>
                </c:pt>
                <c:pt idx="2005">
                  <c:v>39992</c:v>
                </c:pt>
                <c:pt idx="2006">
                  <c:v>39993</c:v>
                </c:pt>
                <c:pt idx="2007">
                  <c:v>39994</c:v>
                </c:pt>
                <c:pt idx="2008">
                  <c:v>39995</c:v>
                </c:pt>
                <c:pt idx="2009">
                  <c:v>39996</c:v>
                </c:pt>
                <c:pt idx="2010">
                  <c:v>39997</c:v>
                </c:pt>
                <c:pt idx="2011">
                  <c:v>39998</c:v>
                </c:pt>
                <c:pt idx="2012">
                  <c:v>39999</c:v>
                </c:pt>
                <c:pt idx="2013">
                  <c:v>40000</c:v>
                </c:pt>
                <c:pt idx="2014">
                  <c:v>40001</c:v>
                </c:pt>
                <c:pt idx="2015">
                  <c:v>40002</c:v>
                </c:pt>
                <c:pt idx="2016">
                  <c:v>40003</c:v>
                </c:pt>
                <c:pt idx="2017">
                  <c:v>40004</c:v>
                </c:pt>
                <c:pt idx="2018">
                  <c:v>40005</c:v>
                </c:pt>
                <c:pt idx="2019">
                  <c:v>40006</c:v>
                </c:pt>
                <c:pt idx="2020">
                  <c:v>40007</c:v>
                </c:pt>
                <c:pt idx="2021">
                  <c:v>40008</c:v>
                </c:pt>
                <c:pt idx="2022">
                  <c:v>40009</c:v>
                </c:pt>
                <c:pt idx="2023">
                  <c:v>40010</c:v>
                </c:pt>
                <c:pt idx="2024">
                  <c:v>40011</c:v>
                </c:pt>
                <c:pt idx="2025">
                  <c:v>40012</c:v>
                </c:pt>
                <c:pt idx="2026">
                  <c:v>40013</c:v>
                </c:pt>
                <c:pt idx="2027">
                  <c:v>40014</c:v>
                </c:pt>
                <c:pt idx="2028">
                  <c:v>40015</c:v>
                </c:pt>
                <c:pt idx="2029">
                  <c:v>40016</c:v>
                </c:pt>
                <c:pt idx="2030">
                  <c:v>40017</c:v>
                </c:pt>
                <c:pt idx="2031">
                  <c:v>40018</c:v>
                </c:pt>
                <c:pt idx="2032">
                  <c:v>40019</c:v>
                </c:pt>
                <c:pt idx="2033">
                  <c:v>40020</c:v>
                </c:pt>
                <c:pt idx="2034">
                  <c:v>40021</c:v>
                </c:pt>
                <c:pt idx="2035">
                  <c:v>40022</c:v>
                </c:pt>
                <c:pt idx="2036">
                  <c:v>40023</c:v>
                </c:pt>
                <c:pt idx="2037">
                  <c:v>40024</c:v>
                </c:pt>
                <c:pt idx="2038">
                  <c:v>40025</c:v>
                </c:pt>
                <c:pt idx="2039">
                  <c:v>40026</c:v>
                </c:pt>
                <c:pt idx="2040">
                  <c:v>40027</c:v>
                </c:pt>
                <c:pt idx="2041">
                  <c:v>40028</c:v>
                </c:pt>
                <c:pt idx="2042">
                  <c:v>40029</c:v>
                </c:pt>
                <c:pt idx="2043">
                  <c:v>40030</c:v>
                </c:pt>
                <c:pt idx="2044">
                  <c:v>40031</c:v>
                </c:pt>
                <c:pt idx="2045">
                  <c:v>40032</c:v>
                </c:pt>
                <c:pt idx="2046">
                  <c:v>40033</c:v>
                </c:pt>
                <c:pt idx="2047">
                  <c:v>40034</c:v>
                </c:pt>
                <c:pt idx="2048">
                  <c:v>40035</c:v>
                </c:pt>
                <c:pt idx="2049">
                  <c:v>40036</c:v>
                </c:pt>
                <c:pt idx="2050">
                  <c:v>40037</c:v>
                </c:pt>
                <c:pt idx="2051">
                  <c:v>40038</c:v>
                </c:pt>
                <c:pt idx="2052">
                  <c:v>40039</c:v>
                </c:pt>
                <c:pt idx="2053">
                  <c:v>40040</c:v>
                </c:pt>
                <c:pt idx="2054">
                  <c:v>40041</c:v>
                </c:pt>
                <c:pt idx="2055">
                  <c:v>40042</c:v>
                </c:pt>
                <c:pt idx="2056">
                  <c:v>40043</c:v>
                </c:pt>
                <c:pt idx="2057">
                  <c:v>40044</c:v>
                </c:pt>
                <c:pt idx="2058">
                  <c:v>40045</c:v>
                </c:pt>
                <c:pt idx="2059">
                  <c:v>40046</c:v>
                </c:pt>
                <c:pt idx="2060">
                  <c:v>40047</c:v>
                </c:pt>
                <c:pt idx="2061">
                  <c:v>40048</c:v>
                </c:pt>
                <c:pt idx="2062">
                  <c:v>40049</c:v>
                </c:pt>
                <c:pt idx="2063">
                  <c:v>40050</c:v>
                </c:pt>
                <c:pt idx="2064">
                  <c:v>40051</c:v>
                </c:pt>
                <c:pt idx="2065">
                  <c:v>40052</c:v>
                </c:pt>
                <c:pt idx="2066">
                  <c:v>40053</c:v>
                </c:pt>
                <c:pt idx="2067">
                  <c:v>40054</c:v>
                </c:pt>
                <c:pt idx="2068">
                  <c:v>40055</c:v>
                </c:pt>
                <c:pt idx="2069">
                  <c:v>40056</c:v>
                </c:pt>
                <c:pt idx="2070">
                  <c:v>40057</c:v>
                </c:pt>
                <c:pt idx="2071">
                  <c:v>40058</c:v>
                </c:pt>
                <c:pt idx="2072">
                  <c:v>40059</c:v>
                </c:pt>
                <c:pt idx="2073">
                  <c:v>40060</c:v>
                </c:pt>
                <c:pt idx="2074">
                  <c:v>40061</c:v>
                </c:pt>
                <c:pt idx="2075">
                  <c:v>40062</c:v>
                </c:pt>
                <c:pt idx="2076">
                  <c:v>40063</c:v>
                </c:pt>
                <c:pt idx="2077">
                  <c:v>40064</c:v>
                </c:pt>
                <c:pt idx="2078">
                  <c:v>40065</c:v>
                </c:pt>
                <c:pt idx="2079">
                  <c:v>40066</c:v>
                </c:pt>
                <c:pt idx="2080">
                  <c:v>40067</c:v>
                </c:pt>
                <c:pt idx="2081">
                  <c:v>40068</c:v>
                </c:pt>
                <c:pt idx="2082">
                  <c:v>40069</c:v>
                </c:pt>
                <c:pt idx="2083">
                  <c:v>40070</c:v>
                </c:pt>
                <c:pt idx="2084">
                  <c:v>40071</c:v>
                </c:pt>
                <c:pt idx="2085">
                  <c:v>40072</c:v>
                </c:pt>
                <c:pt idx="2086">
                  <c:v>40073</c:v>
                </c:pt>
                <c:pt idx="2087">
                  <c:v>40074</c:v>
                </c:pt>
                <c:pt idx="2088">
                  <c:v>40075</c:v>
                </c:pt>
                <c:pt idx="2089">
                  <c:v>40076</c:v>
                </c:pt>
                <c:pt idx="2090">
                  <c:v>40077</c:v>
                </c:pt>
                <c:pt idx="2091">
                  <c:v>40078</c:v>
                </c:pt>
                <c:pt idx="2092">
                  <c:v>40079</c:v>
                </c:pt>
                <c:pt idx="2093">
                  <c:v>40080</c:v>
                </c:pt>
                <c:pt idx="2094">
                  <c:v>40081</c:v>
                </c:pt>
                <c:pt idx="2095">
                  <c:v>40082</c:v>
                </c:pt>
                <c:pt idx="2096">
                  <c:v>40083</c:v>
                </c:pt>
                <c:pt idx="2097">
                  <c:v>40084</c:v>
                </c:pt>
                <c:pt idx="2098">
                  <c:v>40085</c:v>
                </c:pt>
                <c:pt idx="2099">
                  <c:v>40086</c:v>
                </c:pt>
                <c:pt idx="2100">
                  <c:v>40087</c:v>
                </c:pt>
                <c:pt idx="2101">
                  <c:v>40088</c:v>
                </c:pt>
                <c:pt idx="2102">
                  <c:v>40089</c:v>
                </c:pt>
                <c:pt idx="2103">
                  <c:v>40090</c:v>
                </c:pt>
                <c:pt idx="2104">
                  <c:v>40091</c:v>
                </c:pt>
                <c:pt idx="2105">
                  <c:v>40092</c:v>
                </c:pt>
                <c:pt idx="2106">
                  <c:v>40093</c:v>
                </c:pt>
                <c:pt idx="2107">
                  <c:v>40094</c:v>
                </c:pt>
                <c:pt idx="2108">
                  <c:v>40095</c:v>
                </c:pt>
                <c:pt idx="2109">
                  <c:v>40096</c:v>
                </c:pt>
                <c:pt idx="2110">
                  <c:v>40097</c:v>
                </c:pt>
                <c:pt idx="2111">
                  <c:v>40098</c:v>
                </c:pt>
                <c:pt idx="2112">
                  <c:v>40099</c:v>
                </c:pt>
                <c:pt idx="2113">
                  <c:v>40100</c:v>
                </c:pt>
                <c:pt idx="2114">
                  <c:v>40101</c:v>
                </c:pt>
                <c:pt idx="2115">
                  <c:v>40102</c:v>
                </c:pt>
                <c:pt idx="2116">
                  <c:v>40103</c:v>
                </c:pt>
                <c:pt idx="2117">
                  <c:v>40104</c:v>
                </c:pt>
                <c:pt idx="2118">
                  <c:v>40105</c:v>
                </c:pt>
                <c:pt idx="2119">
                  <c:v>40106</c:v>
                </c:pt>
                <c:pt idx="2120">
                  <c:v>40107</c:v>
                </c:pt>
                <c:pt idx="2121">
                  <c:v>40108</c:v>
                </c:pt>
                <c:pt idx="2122">
                  <c:v>40109</c:v>
                </c:pt>
                <c:pt idx="2123">
                  <c:v>40110</c:v>
                </c:pt>
                <c:pt idx="2124">
                  <c:v>40111</c:v>
                </c:pt>
                <c:pt idx="2125">
                  <c:v>40112</c:v>
                </c:pt>
                <c:pt idx="2126">
                  <c:v>40113</c:v>
                </c:pt>
                <c:pt idx="2127">
                  <c:v>40114</c:v>
                </c:pt>
                <c:pt idx="2128">
                  <c:v>40115</c:v>
                </c:pt>
                <c:pt idx="2129">
                  <c:v>40116</c:v>
                </c:pt>
                <c:pt idx="2130">
                  <c:v>40117</c:v>
                </c:pt>
                <c:pt idx="2131">
                  <c:v>40118</c:v>
                </c:pt>
                <c:pt idx="2132">
                  <c:v>40119</c:v>
                </c:pt>
                <c:pt idx="2133">
                  <c:v>40120</c:v>
                </c:pt>
                <c:pt idx="2134">
                  <c:v>40121</c:v>
                </c:pt>
                <c:pt idx="2135">
                  <c:v>40122</c:v>
                </c:pt>
                <c:pt idx="2136">
                  <c:v>40123</c:v>
                </c:pt>
                <c:pt idx="2137">
                  <c:v>40124</c:v>
                </c:pt>
                <c:pt idx="2138">
                  <c:v>40125</c:v>
                </c:pt>
                <c:pt idx="2139">
                  <c:v>40126</c:v>
                </c:pt>
                <c:pt idx="2140">
                  <c:v>40127</c:v>
                </c:pt>
                <c:pt idx="2141">
                  <c:v>40128</c:v>
                </c:pt>
                <c:pt idx="2142">
                  <c:v>40129</c:v>
                </c:pt>
                <c:pt idx="2143">
                  <c:v>40130</c:v>
                </c:pt>
                <c:pt idx="2144">
                  <c:v>40131</c:v>
                </c:pt>
                <c:pt idx="2145">
                  <c:v>40132</c:v>
                </c:pt>
                <c:pt idx="2146">
                  <c:v>40133</c:v>
                </c:pt>
                <c:pt idx="2147">
                  <c:v>40134</c:v>
                </c:pt>
                <c:pt idx="2148">
                  <c:v>40135</c:v>
                </c:pt>
                <c:pt idx="2149">
                  <c:v>40136</c:v>
                </c:pt>
                <c:pt idx="2150">
                  <c:v>40137</c:v>
                </c:pt>
                <c:pt idx="2151">
                  <c:v>40138</c:v>
                </c:pt>
                <c:pt idx="2152">
                  <c:v>40139</c:v>
                </c:pt>
                <c:pt idx="2153">
                  <c:v>40140</c:v>
                </c:pt>
                <c:pt idx="2154">
                  <c:v>40141</c:v>
                </c:pt>
                <c:pt idx="2155">
                  <c:v>40142</c:v>
                </c:pt>
                <c:pt idx="2156">
                  <c:v>40143</c:v>
                </c:pt>
                <c:pt idx="2157">
                  <c:v>40144</c:v>
                </c:pt>
                <c:pt idx="2158">
                  <c:v>40145</c:v>
                </c:pt>
                <c:pt idx="2159">
                  <c:v>40146</c:v>
                </c:pt>
                <c:pt idx="2160">
                  <c:v>40147</c:v>
                </c:pt>
                <c:pt idx="2161">
                  <c:v>40148</c:v>
                </c:pt>
                <c:pt idx="2162">
                  <c:v>40149</c:v>
                </c:pt>
                <c:pt idx="2163">
                  <c:v>40150</c:v>
                </c:pt>
                <c:pt idx="2164">
                  <c:v>40151</c:v>
                </c:pt>
                <c:pt idx="2165">
                  <c:v>40152</c:v>
                </c:pt>
                <c:pt idx="2166">
                  <c:v>40153</c:v>
                </c:pt>
                <c:pt idx="2167">
                  <c:v>40154</c:v>
                </c:pt>
                <c:pt idx="2168">
                  <c:v>40155</c:v>
                </c:pt>
                <c:pt idx="2169">
                  <c:v>40156</c:v>
                </c:pt>
                <c:pt idx="2170">
                  <c:v>40157</c:v>
                </c:pt>
                <c:pt idx="2171">
                  <c:v>40158</c:v>
                </c:pt>
                <c:pt idx="2172">
                  <c:v>40159</c:v>
                </c:pt>
                <c:pt idx="2173">
                  <c:v>40160</c:v>
                </c:pt>
                <c:pt idx="2174">
                  <c:v>40161</c:v>
                </c:pt>
                <c:pt idx="2175">
                  <c:v>40162</c:v>
                </c:pt>
                <c:pt idx="2176">
                  <c:v>40163</c:v>
                </c:pt>
                <c:pt idx="2177">
                  <c:v>40164</c:v>
                </c:pt>
                <c:pt idx="2178">
                  <c:v>40165</c:v>
                </c:pt>
                <c:pt idx="2179">
                  <c:v>40166</c:v>
                </c:pt>
                <c:pt idx="2180">
                  <c:v>40167</c:v>
                </c:pt>
                <c:pt idx="2181">
                  <c:v>40168</c:v>
                </c:pt>
                <c:pt idx="2182">
                  <c:v>40169</c:v>
                </c:pt>
                <c:pt idx="2183">
                  <c:v>40170</c:v>
                </c:pt>
                <c:pt idx="2184">
                  <c:v>40171</c:v>
                </c:pt>
                <c:pt idx="2185">
                  <c:v>40172</c:v>
                </c:pt>
                <c:pt idx="2186">
                  <c:v>40173</c:v>
                </c:pt>
                <c:pt idx="2187">
                  <c:v>40174</c:v>
                </c:pt>
                <c:pt idx="2188">
                  <c:v>40175</c:v>
                </c:pt>
                <c:pt idx="2189">
                  <c:v>40176</c:v>
                </c:pt>
                <c:pt idx="2190">
                  <c:v>40177</c:v>
                </c:pt>
                <c:pt idx="2191">
                  <c:v>40178</c:v>
                </c:pt>
                <c:pt idx="2192">
                  <c:v>40179</c:v>
                </c:pt>
                <c:pt idx="2193">
                  <c:v>40180</c:v>
                </c:pt>
                <c:pt idx="2194">
                  <c:v>40181</c:v>
                </c:pt>
                <c:pt idx="2195">
                  <c:v>40182</c:v>
                </c:pt>
                <c:pt idx="2196">
                  <c:v>40183</c:v>
                </c:pt>
                <c:pt idx="2197">
                  <c:v>40184</c:v>
                </c:pt>
                <c:pt idx="2198">
                  <c:v>40185</c:v>
                </c:pt>
                <c:pt idx="2199">
                  <c:v>40186</c:v>
                </c:pt>
                <c:pt idx="2200">
                  <c:v>40187</c:v>
                </c:pt>
                <c:pt idx="2201">
                  <c:v>40188</c:v>
                </c:pt>
                <c:pt idx="2202">
                  <c:v>40189</c:v>
                </c:pt>
                <c:pt idx="2203">
                  <c:v>40190</c:v>
                </c:pt>
                <c:pt idx="2204">
                  <c:v>40191</c:v>
                </c:pt>
                <c:pt idx="2205">
                  <c:v>40192</c:v>
                </c:pt>
                <c:pt idx="2206">
                  <c:v>40193</c:v>
                </c:pt>
                <c:pt idx="2207">
                  <c:v>40194</c:v>
                </c:pt>
                <c:pt idx="2208">
                  <c:v>40195</c:v>
                </c:pt>
                <c:pt idx="2209">
                  <c:v>40196</c:v>
                </c:pt>
                <c:pt idx="2210">
                  <c:v>40197</c:v>
                </c:pt>
                <c:pt idx="2211">
                  <c:v>40198</c:v>
                </c:pt>
                <c:pt idx="2212">
                  <c:v>40199</c:v>
                </c:pt>
                <c:pt idx="2213">
                  <c:v>40200</c:v>
                </c:pt>
                <c:pt idx="2214">
                  <c:v>40201</c:v>
                </c:pt>
                <c:pt idx="2215">
                  <c:v>40202</c:v>
                </c:pt>
                <c:pt idx="2216">
                  <c:v>40203</c:v>
                </c:pt>
                <c:pt idx="2217">
                  <c:v>40204</c:v>
                </c:pt>
                <c:pt idx="2218">
                  <c:v>40205</c:v>
                </c:pt>
                <c:pt idx="2219">
                  <c:v>40206</c:v>
                </c:pt>
                <c:pt idx="2220">
                  <c:v>40207</c:v>
                </c:pt>
                <c:pt idx="2221">
                  <c:v>40208</c:v>
                </c:pt>
                <c:pt idx="2222">
                  <c:v>40209</c:v>
                </c:pt>
                <c:pt idx="2223">
                  <c:v>40210</c:v>
                </c:pt>
                <c:pt idx="2224">
                  <c:v>40211</c:v>
                </c:pt>
                <c:pt idx="2225">
                  <c:v>40212</c:v>
                </c:pt>
                <c:pt idx="2226">
                  <c:v>40213</c:v>
                </c:pt>
                <c:pt idx="2227">
                  <c:v>40214</c:v>
                </c:pt>
                <c:pt idx="2228">
                  <c:v>40215</c:v>
                </c:pt>
                <c:pt idx="2229">
                  <c:v>40216</c:v>
                </c:pt>
                <c:pt idx="2230">
                  <c:v>40217</c:v>
                </c:pt>
                <c:pt idx="2231">
                  <c:v>40218</c:v>
                </c:pt>
                <c:pt idx="2232">
                  <c:v>40219</c:v>
                </c:pt>
                <c:pt idx="2233">
                  <c:v>40220</c:v>
                </c:pt>
                <c:pt idx="2234">
                  <c:v>40221</c:v>
                </c:pt>
                <c:pt idx="2235">
                  <c:v>40222</c:v>
                </c:pt>
                <c:pt idx="2236">
                  <c:v>40223</c:v>
                </c:pt>
                <c:pt idx="2237">
                  <c:v>40224</c:v>
                </c:pt>
                <c:pt idx="2238">
                  <c:v>40225</c:v>
                </c:pt>
                <c:pt idx="2239">
                  <c:v>40226</c:v>
                </c:pt>
                <c:pt idx="2240">
                  <c:v>40227</c:v>
                </c:pt>
                <c:pt idx="2241">
                  <c:v>40228</c:v>
                </c:pt>
                <c:pt idx="2242">
                  <c:v>40229</c:v>
                </c:pt>
                <c:pt idx="2243">
                  <c:v>40230</c:v>
                </c:pt>
                <c:pt idx="2244">
                  <c:v>40231</c:v>
                </c:pt>
                <c:pt idx="2245">
                  <c:v>40232</c:v>
                </c:pt>
                <c:pt idx="2246">
                  <c:v>40233</c:v>
                </c:pt>
                <c:pt idx="2247">
                  <c:v>40234</c:v>
                </c:pt>
                <c:pt idx="2248">
                  <c:v>40235</c:v>
                </c:pt>
                <c:pt idx="2249">
                  <c:v>40236</c:v>
                </c:pt>
                <c:pt idx="2250">
                  <c:v>40237</c:v>
                </c:pt>
                <c:pt idx="2251">
                  <c:v>40238</c:v>
                </c:pt>
                <c:pt idx="2252">
                  <c:v>40239</c:v>
                </c:pt>
                <c:pt idx="2253">
                  <c:v>40240</c:v>
                </c:pt>
                <c:pt idx="2254">
                  <c:v>40241</c:v>
                </c:pt>
                <c:pt idx="2255">
                  <c:v>40242</c:v>
                </c:pt>
                <c:pt idx="2256">
                  <c:v>40243</c:v>
                </c:pt>
                <c:pt idx="2257">
                  <c:v>40244</c:v>
                </c:pt>
                <c:pt idx="2258">
                  <c:v>40245</c:v>
                </c:pt>
                <c:pt idx="2259">
                  <c:v>40246</c:v>
                </c:pt>
                <c:pt idx="2260">
                  <c:v>40247</c:v>
                </c:pt>
                <c:pt idx="2261">
                  <c:v>40248</c:v>
                </c:pt>
                <c:pt idx="2262">
                  <c:v>40249</c:v>
                </c:pt>
                <c:pt idx="2263">
                  <c:v>40250</c:v>
                </c:pt>
                <c:pt idx="2264">
                  <c:v>40251</c:v>
                </c:pt>
                <c:pt idx="2265">
                  <c:v>40252</c:v>
                </c:pt>
                <c:pt idx="2266">
                  <c:v>40253</c:v>
                </c:pt>
                <c:pt idx="2267">
                  <c:v>40254</c:v>
                </c:pt>
                <c:pt idx="2268">
                  <c:v>40255</c:v>
                </c:pt>
                <c:pt idx="2269">
                  <c:v>40256</c:v>
                </c:pt>
                <c:pt idx="2270">
                  <c:v>40257</c:v>
                </c:pt>
                <c:pt idx="2271">
                  <c:v>40258</c:v>
                </c:pt>
                <c:pt idx="2272">
                  <c:v>40259</c:v>
                </c:pt>
                <c:pt idx="2273">
                  <c:v>40260</c:v>
                </c:pt>
                <c:pt idx="2274">
                  <c:v>40261</c:v>
                </c:pt>
                <c:pt idx="2275">
                  <c:v>40262</c:v>
                </c:pt>
                <c:pt idx="2276">
                  <c:v>40263</c:v>
                </c:pt>
                <c:pt idx="2277">
                  <c:v>40264</c:v>
                </c:pt>
                <c:pt idx="2278">
                  <c:v>40265</c:v>
                </c:pt>
                <c:pt idx="2279">
                  <c:v>40266</c:v>
                </c:pt>
                <c:pt idx="2280">
                  <c:v>40267</c:v>
                </c:pt>
                <c:pt idx="2281">
                  <c:v>40268</c:v>
                </c:pt>
                <c:pt idx="2282">
                  <c:v>40269</c:v>
                </c:pt>
                <c:pt idx="2283">
                  <c:v>40270</c:v>
                </c:pt>
                <c:pt idx="2284">
                  <c:v>40271</c:v>
                </c:pt>
                <c:pt idx="2285">
                  <c:v>40272</c:v>
                </c:pt>
                <c:pt idx="2286">
                  <c:v>40273</c:v>
                </c:pt>
                <c:pt idx="2287">
                  <c:v>40274</c:v>
                </c:pt>
                <c:pt idx="2288">
                  <c:v>40275</c:v>
                </c:pt>
                <c:pt idx="2289">
                  <c:v>40276</c:v>
                </c:pt>
                <c:pt idx="2290">
                  <c:v>40277</c:v>
                </c:pt>
                <c:pt idx="2291">
                  <c:v>40278</c:v>
                </c:pt>
                <c:pt idx="2292">
                  <c:v>40279</c:v>
                </c:pt>
                <c:pt idx="2293">
                  <c:v>40280</c:v>
                </c:pt>
                <c:pt idx="2294">
                  <c:v>40281</c:v>
                </c:pt>
                <c:pt idx="2295">
                  <c:v>40282</c:v>
                </c:pt>
                <c:pt idx="2296">
                  <c:v>40283</c:v>
                </c:pt>
                <c:pt idx="2297">
                  <c:v>40284</c:v>
                </c:pt>
                <c:pt idx="2298">
                  <c:v>40285</c:v>
                </c:pt>
                <c:pt idx="2299">
                  <c:v>40286</c:v>
                </c:pt>
                <c:pt idx="2300">
                  <c:v>40287</c:v>
                </c:pt>
                <c:pt idx="2301">
                  <c:v>40288</c:v>
                </c:pt>
                <c:pt idx="2302">
                  <c:v>40289</c:v>
                </c:pt>
                <c:pt idx="2303">
                  <c:v>40290</c:v>
                </c:pt>
                <c:pt idx="2304">
                  <c:v>40291</c:v>
                </c:pt>
                <c:pt idx="2305">
                  <c:v>40292</c:v>
                </c:pt>
                <c:pt idx="2306">
                  <c:v>40293</c:v>
                </c:pt>
                <c:pt idx="2307">
                  <c:v>40294</c:v>
                </c:pt>
                <c:pt idx="2308">
                  <c:v>40295</c:v>
                </c:pt>
                <c:pt idx="2309">
                  <c:v>40296</c:v>
                </c:pt>
                <c:pt idx="2310">
                  <c:v>40297</c:v>
                </c:pt>
                <c:pt idx="2311">
                  <c:v>40298</c:v>
                </c:pt>
                <c:pt idx="2312">
                  <c:v>40299</c:v>
                </c:pt>
                <c:pt idx="2313">
                  <c:v>40300</c:v>
                </c:pt>
                <c:pt idx="2314">
                  <c:v>40301</c:v>
                </c:pt>
                <c:pt idx="2315">
                  <c:v>40302</c:v>
                </c:pt>
                <c:pt idx="2316">
                  <c:v>40303</c:v>
                </c:pt>
                <c:pt idx="2317">
                  <c:v>40304</c:v>
                </c:pt>
                <c:pt idx="2318">
                  <c:v>40305</c:v>
                </c:pt>
                <c:pt idx="2319">
                  <c:v>40306</c:v>
                </c:pt>
                <c:pt idx="2320">
                  <c:v>40307</c:v>
                </c:pt>
                <c:pt idx="2321">
                  <c:v>40308</c:v>
                </c:pt>
                <c:pt idx="2322">
                  <c:v>40309</c:v>
                </c:pt>
                <c:pt idx="2323">
                  <c:v>40310</c:v>
                </c:pt>
                <c:pt idx="2324">
                  <c:v>40311</c:v>
                </c:pt>
                <c:pt idx="2325">
                  <c:v>40312</c:v>
                </c:pt>
                <c:pt idx="2326">
                  <c:v>40313</c:v>
                </c:pt>
                <c:pt idx="2327">
                  <c:v>40314</c:v>
                </c:pt>
                <c:pt idx="2328">
                  <c:v>40315</c:v>
                </c:pt>
                <c:pt idx="2329">
                  <c:v>40316</c:v>
                </c:pt>
                <c:pt idx="2330">
                  <c:v>40317</c:v>
                </c:pt>
                <c:pt idx="2331">
                  <c:v>40318</c:v>
                </c:pt>
                <c:pt idx="2332">
                  <c:v>40319</c:v>
                </c:pt>
                <c:pt idx="2333">
                  <c:v>40320</c:v>
                </c:pt>
                <c:pt idx="2334">
                  <c:v>40321</c:v>
                </c:pt>
                <c:pt idx="2335">
                  <c:v>40322</c:v>
                </c:pt>
                <c:pt idx="2336">
                  <c:v>40323</c:v>
                </c:pt>
                <c:pt idx="2337">
                  <c:v>40324</c:v>
                </c:pt>
                <c:pt idx="2338">
                  <c:v>40325</c:v>
                </c:pt>
                <c:pt idx="2339">
                  <c:v>40326</c:v>
                </c:pt>
                <c:pt idx="2340">
                  <c:v>40327</c:v>
                </c:pt>
                <c:pt idx="2341">
                  <c:v>40328</c:v>
                </c:pt>
                <c:pt idx="2342">
                  <c:v>40329</c:v>
                </c:pt>
                <c:pt idx="2343">
                  <c:v>40330</c:v>
                </c:pt>
                <c:pt idx="2344">
                  <c:v>40331</c:v>
                </c:pt>
                <c:pt idx="2345">
                  <c:v>40332</c:v>
                </c:pt>
                <c:pt idx="2346">
                  <c:v>40333</c:v>
                </c:pt>
                <c:pt idx="2347">
                  <c:v>40334</c:v>
                </c:pt>
                <c:pt idx="2348">
                  <c:v>40335</c:v>
                </c:pt>
                <c:pt idx="2349">
                  <c:v>40336</c:v>
                </c:pt>
                <c:pt idx="2350">
                  <c:v>40337</c:v>
                </c:pt>
                <c:pt idx="2351">
                  <c:v>40338</c:v>
                </c:pt>
                <c:pt idx="2352">
                  <c:v>40339</c:v>
                </c:pt>
                <c:pt idx="2353">
                  <c:v>40340</c:v>
                </c:pt>
                <c:pt idx="2354">
                  <c:v>40341</c:v>
                </c:pt>
                <c:pt idx="2355">
                  <c:v>40342</c:v>
                </c:pt>
                <c:pt idx="2356">
                  <c:v>40343</c:v>
                </c:pt>
                <c:pt idx="2357">
                  <c:v>40344</c:v>
                </c:pt>
                <c:pt idx="2358">
                  <c:v>40345</c:v>
                </c:pt>
                <c:pt idx="2359">
                  <c:v>40346</c:v>
                </c:pt>
                <c:pt idx="2360">
                  <c:v>40347</c:v>
                </c:pt>
                <c:pt idx="2361">
                  <c:v>40348</c:v>
                </c:pt>
                <c:pt idx="2362">
                  <c:v>40349</c:v>
                </c:pt>
                <c:pt idx="2363">
                  <c:v>40350</c:v>
                </c:pt>
                <c:pt idx="2364">
                  <c:v>40351</c:v>
                </c:pt>
                <c:pt idx="2365">
                  <c:v>40352</c:v>
                </c:pt>
                <c:pt idx="2366">
                  <c:v>40353</c:v>
                </c:pt>
                <c:pt idx="2367">
                  <c:v>40354</c:v>
                </c:pt>
                <c:pt idx="2368">
                  <c:v>40355</c:v>
                </c:pt>
                <c:pt idx="2369">
                  <c:v>40356</c:v>
                </c:pt>
                <c:pt idx="2370">
                  <c:v>40357</c:v>
                </c:pt>
                <c:pt idx="2371">
                  <c:v>40358</c:v>
                </c:pt>
                <c:pt idx="2372">
                  <c:v>40359</c:v>
                </c:pt>
                <c:pt idx="2373">
                  <c:v>40360</c:v>
                </c:pt>
                <c:pt idx="2374">
                  <c:v>40361</c:v>
                </c:pt>
                <c:pt idx="2375">
                  <c:v>40362</c:v>
                </c:pt>
                <c:pt idx="2376">
                  <c:v>40363</c:v>
                </c:pt>
                <c:pt idx="2377">
                  <c:v>40364</c:v>
                </c:pt>
                <c:pt idx="2378">
                  <c:v>40365</c:v>
                </c:pt>
                <c:pt idx="2379">
                  <c:v>40366</c:v>
                </c:pt>
                <c:pt idx="2380">
                  <c:v>40367</c:v>
                </c:pt>
                <c:pt idx="2381">
                  <c:v>40368</c:v>
                </c:pt>
                <c:pt idx="2382">
                  <c:v>40369</c:v>
                </c:pt>
                <c:pt idx="2383">
                  <c:v>40370</c:v>
                </c:pt>
                <c:pt idx="2384">
                  <c:v>40371</c:v>
                </c:pt>
                <c:pt idx="2385">
                  <c:v>40372</c:v>
                </c:pt>
                <c:pt idx="2386">
                  <c:v>40373</c:v>
                </c:pt>
                <c:pt idx="2387">
                  <c:v>40374</c:v>
                </c:pt>
                <c:pt idx="2388">
                  <c:v>40375</c:v>
                </c:pt>
                <c:pt idx="2389">
                  <c:v>40376</c:v>
                </c:pt>
                <c:pt idx="2390">
                  <c:v>40377</c:v>
                </c:pt>
                <c:pt idx="2391">
                  <c:v>40378</c:v>
                </c:pt>
                <c:pt idx="2392">
                  <c:v>40379</c:v>
                </c:pt>
                <c:pt idx="2393">
                  <c:v>40380</c:v>
                </c:pt>
                <c:pt idx="2394">
                  <c:v>40381</c:v>
                </c:pt>
                <c:pt idx="2395">
                  <c:v>40382</c:v>
                </c:pt>
                <c:pt idx="2396">
                  <c:v>40383</c:v>
                </c:pt>
                <c:pt idx="2397">
                  <c:v>40384</c:v>
                </c:pt>
                <c:pt idx="2398">
                  <c:v>40385</c:v>
                </c:pt>
                <c:pt idx="2399">
                  <c:v>40386</c:v>
                </c:pt>
                <c:pt idx="2400">
                  <c:v>40387</c:v>
                </c:pt>
                <c:pt idx="2401">
                  <c:v>40388</c:v>
                </c:pt>
                <c:pt idx="2402">
                  <c:v>40389</c:v>
                </c:pt>
                <c:pt idx="2403">
                  <c:v>40390</c:v>
                </c:pt>
                <c:pt idx="2404">
                  <c:v>40391</c:v>
                </c:pt>
                <c:pt idx="2405">
                  <c:v>40392</c:v>
                </c:pt>
                <c:pt idx="2406">
                  <c:v>40393</c:v>
                </c:pt>
                <c:pt idx="2407">
                  <c:v>40394</c:v>
                </c:pt>
                <c:pt idx="2408">
                  <c:v>40395</c:v>
                </c:pt>
                <c:pt idx="2409">
                  <c:v>40396</c:v>
                </c:pt>
                <c:pt idx="2410">
                  <c:v>40397</c:v>
                </c:pt>
                <c:pt idx="2411">
                  <c:v>40398</c:v>
                </c:pt>
                <c:pt idx="2412">
                  <c:v>40399</c:v>
                </c:pt>
                <c:pt idx="2413">
                  <c:v>40400</c:v>
                </c:pt>
                <c:pt idx="2414">
                  <c:v>40401</c:v>
                </c:pt>
                <c:pt idx="2415">
                  <c:v>40402</c:v>
                </c:pt>
                <c:pt idx="2416">
                  <c:v>40403</c:v>
                </c:pt>
                <c:pt idx="2417">
                  <c:v>40404</c:v>
                </c:pt>
                <c:pt idx="2418">
                  <c:v>40405</c:v>
                </c:pt>
                <c:pt idx="2419">
                  <c:v>40406</c:v>
                </c:pt>
                <c:pt idx="2420">
                  <c:v>40407</c:v>
                </c:pt>
                <c:pt idx="2421">
                  <c:v>40408</c:v>
                </c:pt>
                <c:pt idx="2422">
                  <c:v>40409</c:v>
                </c:pt>
                <c:pt idx="2423">
                  <c:v>40410</c:v>
                </c:pt>
                <c:pt idx="2424">
                  <c:v>40411</c:v>
                </c:pt>
                <c:pt idx="2425">
                  <c:v>40412</c:v>
                </c:pt>
                <c:pt idx="2426">
                  <c:v>40413</c:v>
                </c:pt>
                <c:pt idx="2427">
                  <c:v>40414</c:v>
                </c:pt>
                <c:pt idx="2428">
                  <c:v>40415</c:v>
                </c:pt>
                <c:pt idx="2429">
                  <c:v>40416</c:v>
                </c:pt>
                <c:pt idx="2430">
                  <c:v>40417</c:v>
                </c:pt>
                <c:pt idx="2431">
                  <c:v>40418</c:v>
                </c:pt>
                <c:pt idx="2432">
                  <c:v>40419</c:v>
                </c:pt>
                <c:pt idx="2433">
                  <c:v>40420</c:v>
                </c:pt>
                <c:pt idx="2434">
                  <c:v>40421</c:v>
                </c:pt>
                <c:pt idx="2435">
                  <c:v>40422</c:v>
                </c:pt>
                <c:pt idx="2436">
                  <c:v>40423</c:v>
                </c:pt>
                <c:pt idx="2437">
                  <c:v>40424</c:v>
                </c:pt>
                <c:pt idx="2438">
                  <c:v>40425</c:v>
                </c:pt>
                <c:pt idx="2439">
                  <c:v>40426</c:v>
                </c:pt>
                <c:pt idx="2440">
                  <c:v>40427</c:v>
                </c:pt>
                <c:pt idx="2441">
                  <c:v>40428</c:v>
                </c:pt>
                <c:pt idx="2442">
                  <c:v>40429</c:v>
                </c:pt>
                <c:pt idx="2443">
                  <c:v>40430</c:v>
                </c:pt>
                <c:pt idx="2444">
                  <c:v>40431</c:v>
                </c:pt>
                <c:pt idx="2445">
                  <c:v>40432</c:v>
                </c:pt>
                <c:pt idx="2446">
                  <c:v>40433</c:v>
                </c:pt>
                <c:pt idx="2447">
                  <c:v>40434</c:v>
                </c:pt>
                <c:pt idx="2448">
                  <c:v>40435</c:v>
                </c:pt>
                <c:pt idx="2449">
                  <c:v>40436</c:v>
                </c:pt>
                <c:pt idx="2450">
                  <c:v>40437</c:v>
                </c:pt>
                <c:pt idx="2451">
                  <c:v>40438</c:v>
                </c:pt>
                <c:pt idx="2452">
                  <c:v>40439</c:v>
                </c:pt>
                <c:pt idx="2453">
                  <c:v>40440</c:v>
                </c:pt>
                <c:pt idx="2454">
                  <c:v>40441</c:v>
                </c:pt>
                <c:pt idx="2455">
                  <c:v>40442</c:v>
                </c:pt>
                <c:pt idx="2456">
                  <c:v>40443</c:v>
                </c:pt>
                <c:pt idx="2457">
                  <c:v>40444</c:v>
                </c:pt>
                <c:pt idx="2458">
                  <c:v>40445</c:v>
                </c:pt>
                <c:pt idx="2459">
                  <c:v>40446</c:v>
                </c:pt>
                <c:pt idx="2460">
                  <c:v>40447</c:v>
                </c:pt>
                <c:pt idx="2461">
                  <c:v>40448</c:v>
                </c:pt>
                <c:pt idx="2462">
                  <c:v>40449</c:v>
                </c:pt>
                <c:pt idx="2463">
                  <c:v>40450</c:v>
                </c:pt>
                <c:pt idx="2464">
                  <c:v>40451</c:v>
                </c:pt>
                <c:pt idx="2465">
                  <c:v>40452</c:v>
                </c:pt>
                <c:pt idx="2466">
                  <c:v>40453</c:v>
                </c:pt>
                <c:pt idx="2467">
                  <c:v>40454</c:v>
                </c:pt>
                <c:pt idx="2468">
                  <c:v>40455</c:v>
                </c:pt>
                <c:pt idx="2469">
                  <c:v>40456</c:v>
                </c:pt>
                <c:pt idx="2470">
                  <c:v>40457</c:v>
                </c:pt>
                <c:pt idx="2471">
                  <c:v>40458</c:v>
                </c:pt>
                <c:pt idx="2472">
                  <c:v>40459</c:v>
                </c:pt>
                <c:pt idx="2473">
                  <c:v>40460</c:v>
                </c:pt>
                <c:pt idx="2474">
                  <c:v>40461</c:v>
                </c:pt>
                <c:pt idx="2475">
                  <c:v>40462</c:v>
                </c:pt>
                <c:pt idx="2476">
                  <c:v>40463</c:v>
                </c:pt>
                <c:pt idx="2477">
                  <c:v>40464</c:v>
                </c:pt>
                <c:pt idx="2478">
                  <c:v>40465</c:v>
                </c:pt>
                <c:pt idx="2479">
                  <c:v>40466</c:v>
                </c:pt>
                <c:pt idx="2480">
                  <c:v>40467</c:v>
                </c:pt>
                <c:pt idx="2481">
                  <c:v>40468</c:v>
                </c:pt>
                <c:pt idx="2482">
                  <c:v>40469</c:v>
                </c:pt>
                <c:pt idx="2483">
                  <c:v>40470</c:v>
                </c:pt>
                <c:pt idx="2484">
                  <c:v>40471</c:v>
                </c:pt>
                <c:pt idx="2485">
                  <c:v>40472</c:v>
                </c:pt>
                <c:pt idx="2486">
                  <c:v>40473</c:v>
                </c:pt>
                <c:pt idx="2487">
                  <c:v>40474</c:v>
                </c:pt>
                <c:pt idx="2488">
                  <c:v>40475</c:v>
                </c:pt>
                <c:pt idx="2489">
                  <c:v>40476</c:v>
                </c:pt>
                <c:pt idx="2490">
                  <c:v>40477</c:v>
                </c:pt>
                <c:pt idx="2491">
                  <c:v>40478</c:v>
                </c:pt>
                <c:pt idx="2492">
                  <c:v>40479</c:v>
                </c:pt>
                <c:pt idx="2493">
                  <c:v>40480</c:v>
                </c:pt>
                <c:pt idx="2494">
                  <c:v>40481</c:v>
                </c:pt>
                <c:pt idx="2495">
                  <c:v>40482</c:v>
                </c:pt>
                <c:pt idx="2496">
                  <c:v>40483</c:v>
                </c:pt>
                <c:pt idx="2497">
                  <c:v>40484</c:v>
                </c:pt>
                <c:pt idx="2498">
                  <c:v>40485</c:v>
                </c:pt>
                <c:pt idx="2499">
                  <c:v>40486</c:v>
                </c:pt>
                <c:pt idx="2500">
                  <c:v>40487</c:v>
                </c:pt>
                <c:pt idx="2501">
                  <c:v>40488</c:v>
                </c:pt>
                <c:pt idx="2502">
                  <c:v>40489</c:v>
                </c:pt>
                <c:pt idx="2503">
                  <c:v>40490</c:v>
                </c:pt>
                <c:pt idx="2504">
                  <c:v>40491</c:v>
                </c:pt>
                <c:pt idx="2505">
                  <c:v>40492</c:v>
                </c:pt>
                <c:pt idx="2506">
                  <c:v>40493</c:v>
                </c:pt>
                <c:pt idx="2507">
                  <c:v>40494</c:v>
                </c:pt>
                <c:pt idx="2508">
                  <c:v>40495</c:v>
                </c:pt>
                <c:pt idx="2509">
                  <c:v>40496</c:v>
                </c:pt>
                <c:pt idx="2510">
                  <c:v>40497</c:v>
                </c:pt>
                <c:pt idx="2511">
                  <c:v>40498</c:v>
                </c:pt>
                <c:pt idx="2512">
                  <c:v>40499</c:v>
                </c:pt>
                <c:pt idx="2513">
                  <c:v>40500</c:v>
                </c:pt>
                <c:pt idx="2514">
                  <c:v>40501</c:v>
                </c:pt>
                <c:pt idx="2515">
                  <c:v>40502</c:v>
                </c:pt>
                <c:pt idx="2516">
                  <c:v>40503</c:v>
                </c:pt>
                <c:pt idx="2517">
                  <c:v>40504</c:v>
                </c:pt>
                <c:pt idx="2518">
                  <c:v>40505</c:v>
                </c:pt>
                <c:pt idx="2519">
                  <c:v>40506</c:v>
                </c:pt>
                <c:pt idx="2520">
                  <c:v>40507</c:v>
                </c:pt>
                <c:pt idx="2521">
                  <c:v>40508</c:v>
                </c:pt>
                <c:pt idx="2522">
                  <c:v>40509</c:v>
                </c:pt>
                <c:pt idx="2523">
                  <c:v>40510</c:v>
                </c:pt>
                <c:pt idx="2524">
                  <c:v>40511</c:v>
                </c:pt>
                <c:pt idx="2525">
                  <c:v>40512</c:v>
                </c:pt>
                <c:pt idx="2526">
                  <c:v>40513</c:v>
                </c:pt>
                <c:pt idx="2527">
                  <c:v>40514</c:v>
                </c:pt>
                <c:pt idx="2528">
                  <c:v>40515</c:v>
                </c:pt>
                <c:pt idx="2529">
                  <c:v>40516</c:v>
                </c:pt>
                <c:pt idx="2530">
                  <c:v>40517</c:v>
                </c:pt>
                <c:pt idx="2531">
                  <c:v>40518</c:v>
                </c:pt>
                <c:pt idx="2532">
                  <c:v>40519</c:v>
                </c:pt>
                <c:pt idx="2533">
                  <c:v>40520</c:v>
                </c:pt>
                <c:pt idx="2534">
                  <c:v>40521</c:v>
                </c:pt>
                <c:pt idx="2535">
                  <c:v>40522</c:v>
                </c:pt>
                <c:pt idx="2536">
                  <c:v>40523</c:v>
                </c:pt>
                <c:pt idx="2537">
                  <c:v>40524</c:v>
                </c:pt>
                <c:pt idx="2538">
                  <c:v>40525</c:v>
                </c:pt>
                <c:pt idx="2539">
                  <c:v>40526</c:v>
                </c:pt>
                <c:pt idx="2540">
                  <c:v>40527</c:v>
                </c:pt>
                <c:pt idx="2541">
                  <c:v>40528</c:v>
                </c:pt>
                <c:pt idx="2542">
                  <c:v>40529</c:v>
                </c:pt>
                <c:pt idx="2543">
                  <c:v>40530</c:v>
                </c:pt>
                <c:pt idx="2544">
                  <c:v>40531</c:v>
                </c:pt>
                <c:pt idx="2545">
                  <c:v>40532</c:v>
                </c:pt>
                <c:pt idx="2546">
                  <c:v>40533</c:v>
                </c:pt>
                <c:pt idx="2547">
                  <c:v>40534</c:v>
                </c:pt>
                <c:pt idx="2548">
                  <c:v>40535</c:v>
                </c:pt>
                <c:pt idx="2549">
                  <c:v>40536</c:v>
                </c:pt>
                <c:pt idx="2550">
                  <c:v>40537</c:v>
                </c:pt>
                <c:pt idx="2551">
                  <c:v>40538</c:v>
                </c:pt>
                <c:pt idx="2552">
                  <c:v>40539</c:v>
                </c:pt>
                <c:pt idx="2553">
                  <c:v>40540</c:v>
                </c:pt>
                <c:pt idx="2554">
                  <c:v>40541</c:v>
                </c:pt>
                <c:pt idx="2555">
                  <c:v>40542</c:v>
                </c:pt>
                <c:pt idx="2556">
                  <c:v>40543</c:v>
                </c:pt>
                <c:pt idx="2557">
                  <c:v>40544</c:v>
                </c:pt>
                <c:pt idx="2558">
                  <c:v>40545</c:v>
                </c:pt>
                <c:pt idx="2559">
                  <c:v>40546</c:v>
                </c:pt>
                <c:pt idx="2560">
                  <c:v>40547</c:v>
                </c:pt>
                <c:pt idx="2561">
                  <c:v>40548</c:v>
                </c:pt>
                <c:pt idx="2562">
                  <c:v>40549</c:v>
                </c:pt>
                <c:pt idx="2563">
                  <c:v>40550</c:v>
                </c:pt>
                <c:pt idx="2564">
                  <c:v>40551</c:v>
                </c:pt>
                <c:pt idx="2565">
                  <c:v>40552</c:v>
                </c:pt>
                <c:pt idx="2566">
                  <c:v>40553</c:v>
                </c:pt>
                <c:pt idx="2567">
                  <c:v>40554</c:v>
                </c:pt>
                <c:pt idx="2568">
                  <c:v>40555</c:v>
                </c:pt>
                <c:pt idx="2569">
                  <c:v>40556</c:v>
                </c:pt>
                <c:pt idx="2570">
                  <c:v>40557</c:v>
                </c:pt>
                <c:pt idx="2571">
                  <c:v>40558</c:v>
                </c:pt>
                <c:pt idx="2572">
                  <c:v>40559</c:v>
                </c:pt>
                <c:pt idx="2573">
                  <c:v>40560</c:v>
                </c:pt>
                <c:pt idx="2574">
                  <c:v>40561</c:v>
                </c:pt>
                <c:pt idx="2575">
                  <c:v>40562</c:v>
                </c:pt>
                <c:pt idx="2576">
                  <c:v>40563</c:v>
                </c:pt>
                <c:pt idx="2577">
                  <c:v>40564</c:v>
                </c:pt>
                <c:pt idx="2578">
                  <c:v>40565</c:v>
                </c:pt>
                <c:pt idx="2579">
                  <c:v>40566</c:v>
                </c:pt>
                <c:pt idx="2580">
                  <c:v>40567</c:v>
                </c:pt>
                <c:pt idx="2581">
                  <c:v>40568</c:v>
                </c:pt>
                <c:pt idx="2582">
                  <c:v>40569</c:v>
                </c:pt>
                <c:pt idx="2583">
                  <c:v>40570</c:v>
                </c:pt>
                <c:pt idx="2584">
                  <c:v>40571</c:v>
                </c:pt>
                <c:pt idx="2585">
                  <c:v>40572</c:v>
                </c:pt>
                <c:pt idx="2586">
                  <c:v>40573</c:v>
                </c:pt>
                <c:pt idx="2587">
                  <c:v>40574</c:v>
                </c:pt>
                <c:pt idx="2588">
                  <c:v>40575</c:v>
                </c:pt>
                <c:pt idx="2589">
                  <c:v>40576</c:v>
                </c:pt>
                <c:pt idx="2590">
                  <c:v>40577</c:v>
                </c:pt>
                <c:pt idx="2591">
                  <c:v>40578</c:v>
                </c:pt>
                <c:pt idx="2592">
                  <c:v>40579</c:v>
                </c:pt>
                <c:pt idx="2593">
                  <c:v>40580</c:v>
                </c:pt>
                <c:pt idx="2594">
                  <c:v>40581</c:v>
                </c:pt>
                <c:pt idx="2595">
                  <c:v>40582</c:v>
                </c:pt>
                <c:pt idx="2596">
                  <c:v>40583</c:v>
                </c:pt>
                <c:pt idx="2597">
                  <c:v>40584</c:v>
                </c:pt>
                <c:pt idx="2598">
                  <c:v>40585</c:v>
                </c:pt>
                <c:pt idx="2599">
                  <c:v>40586</c:v>
                </c:pt>
                <c:pt idx="2600">
                  <c:v>40587</c:v>
                </c:pt>
                <c:pt idx="2601">
                  <c:v>40588</c:v>
                </c:pt>
                <c:pt idx="2602">
                  <c:v>40589</c:v>
                </c:pt>
                <c:pt idx="2603">
                  <c:v>40590</c:v>
                </c:pt>
                <c:pt idx="2604">
                  <c:v>40591</c:v>
                </c:pt>
                <c:pt idx="2605">
                  <c:v>40592</c:v>
                </c:pt>
                <c:pt idx="2606">
                  <c:v>40593</c:v>
                </c:pt>
                <c:pt idx="2607">
                  <c:v>40594</c:v>
                </c:pt>
                <c:pt idx="2608">
                  <c:v>40595</c:v>
                </c:pt>
                <c:pt idx="2609">
                  <c:v>40596</c:v>
                </c:pt>
                <c:pt idx="2610">
                  <c:v>40597</c:v>
                </c:pt>
                <c:pt idx="2611">
                  <c:v>40598</c:v>
                </c:pt>
                <c:pt idx="2612">
                  <c:v>40599</c:v>
                </c:pt>
                <c:pt idx="2613">
                  <c:v>40600</c:v>
                </c:pt>
                <c:pt idx="2614">
                  <c:v>40601</c:v>
                </c:pt>
                <c:pt idx="2615">
                  <c:v>40602</c:v>
                </c:pt>
                <c:pt idx="2616">
                  <c:v>40603</c:v>
                </c:pt>
                <c:pt idx="2617">
                  <c:v>40604</c:v>
                </c:pt>
                <c:pt idx="2618">
                  <c:v>40605</c:v>
                </c:pt>
                <c:pt idx="2619">
                  <c:v>40606</c:v>
                </c:pt>
                <c:pt idx="2620">
                  <c:v>40607</c:v>
                </c:pt>
                <c:pt idx="2621">
                  <c:v>40608</c:v>
                </c:pt>
                <c:pt idx="2622">
                  <c:v>40609</c:v>
                </c:pt>
                <c:pt idx="2623">
                  <c:v>40610</c:v>
                </c:pt>
                <c:pt idx="2624">
                  <c:v>40611</c:v>
                </c:pt>
                <c:pt idx="2625">
                  <c:v>40612</c:v>
                </c:pt>
                <c:pt idx="2626">
                  <c:v>40613</c:v>
                </c:pt>
                <c:pt idx="2627">
                  <c:v>40614</c:v>
                </c:pt>
                <c:pt idx="2628">
                  <c:v>40615</c:v>
                </c:pt>
                <c:pt idx="2629">
                  <c:v>40616</c:v>
                </c:pt>
                <c:pt idx="2630">
                  <c:v>40617</c:v>
                </c:pt>
                <c:pt idx="2631">
                  <c:v>40618</c:v>
                </c:pt>
                <c:pt idx="2632">
                  <c:v>40619</c:v>
                </c:pt>
                <c:pt idx="2633">
                  <c:v>40620</c:v>
                </c:pt>
                <c:pt idx="2634">
                  <c:v>40621</c:v>
                </c:pt>
                <c:pt idx="2635">
                  <c:v>40622</c:v>
                </c:pt>
                <c:pt idx="2636">
                  <c:v>40623</c:v>
                </c:pt>
                <c:pt idx="2637">
                  <c:v>40624</c:v>
                </c:pt>
                <c:pt idx="2638">
                  <c:v>40625</c:v>
                </c:pt>
                <c:pt idx="2639">
                  <c:v>40626</c:v>
                </c:pt>
                <c:pt idx="2640">
                  <c:v>40627</c:v>
                </c:pt>
                <c:pt idx="2641">
                  <c:v>40628</c:v>
                </c:pt>
                <c:pt idx="2642">
                  <c:v>40629</c:v>
                </c:pt>
                <c:pt idx="2643">
                  <c:v>40630</c:v>
                </c:pt>
                <c:pt idx="2644">
                  <c:v>40631</c:v>
                </c:pt>
                <c:pt idx="2645">
                  <c:v>40632</c:v>
                </c:pt>
                <c:pt idx="2646">
                  <c:v>40633</c:v>
                </c:pt>
                <c:pt idx="2647">
                  <c:v>40634</c:v>
                </c:pt>
                <c:pt idx="2648">
                  <c:v>40635</c:v>
                </c:pt>
                <c:pt idx="2649">
                  <c:v>40636</c:v>
                </c:pt>
                <c:pt idx="2650">
                  <c:v>40637</c:v>
                </c:pt>
                <c:pt idx="2651">
                  <c:v>40638</c:v>
                </c:pt>
                <c:pt idx="2652">
                  <c:v>40639</c:v>
                </c:pt>
                <c:pt idx="2653">
                  <c:v>40640</c:v>
                </c:pt>
                <c:pt idx="2654">
                  <c:v>40641</c:v>
                </c:pt>
                <c:pt idx="2655">
                  <c:v>40642</c:v>
                </c:pt>
                <c:pt idx="2656">
                  <c:v>40643</c:v>
                </c:pt>
                <c:pt idx="2657">
                  <c:v>40644</c:v>
                </c:pt>
                <c:pt idx="2658">
                  <c:v>40645</c:v>
                </c:pt>
                <c:pt idx="2659">
                  <c:v>40646</c:v>
                </c:pt>
                <c:pt idx="2660">
                  <c:v>40647</c:v>
                </c:pt>
                <c:pt idx="2661">
                  <c:v>40648</c:v>
                </c:pt>
                <c:pt idx="2662">
                  <c:v>40649</c:v>
                </c:pt>
                <c:pt idx="2663">
                  <c:v>40650</c:v>
                </c:pt>
                <c:pt idx="2664">
                  <c:v>40651</c:v>
                </c:pt>
                <c:pt idx="2665">
                  <c:v>40652</c:v>
                </c:pt>
                <c:pt idx="2666">
                  <c:v>40653</c:v>
                </c:pt>
                <c:pt idx="2667">
                  <c:v>40654</c:v>
                </c:pt>
                <c:pt idx="2668">
                  <c:v>40655</c:v>
                </c:pt>
                <c:pt idx="2669">
                  <c:v>40656</c:v>
                </c:pt>
                <c:pt idx="2670">
                  <c:v>40657</c:v>
                </c:pt>
                <c:pt idx="2671">
                  <c:v>40658</c:v>
                </c:pt>
                <c:pt idx="2672">
                  <c:v>40659</c:v>
                </c:pt>
                <c:pt idx="2673">
                  <c:v>40660</c:v>
                </c:pt>
                <c:pt idx="2674">
                  <c:v>40661</c:v>
                </c:pt>
                <c:pt idx="2675">
                  <c:v>40662</c:v>
                </c:pt>
                <c:pt idx="2676">
                  <c:v>40663</c:v>
                </c:pt>
                <c:pt idx="2677">
                  <c:v>40664</c:v>
                </c:pt>
                <c:pt idx="2678">
                  <c:v>40665</c:v>
                </c:pt>
                <c:pt idx="2679">
                  <c:v>40666</c:v>
                </c:pt>
                <c:pt idx="2680">
                  <c:v>40667</c:v>
                </c:pt>
                <c:pt idx="2681">
                  <c:v>40668</c:v>
                </c:pt>
                <c:pt idx="2682">
                  <c:v>40669</c:v>
                </c:pt>
                <c:pt idx="2683">
                  <c:v>40670</c:v>
                </c:pt>
                <c:pt idx="2684">
                  <c:v>40671</c:v>
                </c:pt>
                <c:pt idx="2685">
                  <c:v>40672</c:v>
                </c:pt>
                <c:pt idx="2686">
                  <c:v>40673</c:v>
                </c:pt>
                <c:pt idx="2687">
                  <c:v>40674</c:v>
                </c:pt>
                <c:pt idx="2688">
                  <c:v>40675</c:v>
                </c:pt>
                <c:pt idx="2689">
                  <c:v>40676</c:v>
                </c:pt>
                <c:pt idx="2690">
                  <c:v>40677</c:v>
                </c:pt>
                <c:pt idx="2691">
                  <c:v>40678</c:v>
                </c:pt>
                <c:pt idx="2692">
                  <c:v>40679</c:v>
                </c:pt>
                <c:pt idx="2693">
                  <c:v>40680</c:v>
                </c:pt>
                <c:pt idx="2694">
                  <c:v>40681</c:v>
                </c:pt>
                <c:pt idx="2695">
                  <c:v>40682</c:v>
                </c:pt>
                <c:pt idx="2696">
                  <c:v>40683</c:v>
                </c:pt>
                <c:pt idx="2697">
                  <c:v>40684</c:v>
                </c:pt>
                <c:pt idx="2698">
                  <c:v>40685</c:v>
                </c:pt>
                <c:pt idx="2699">
                  <c:v>40686</c:v>
                </c:pt>
                <c:pt idx="2700">
                  <c:v>40687</c:v>
                </c:pt>
                <c:pt idx="2701">
                  <c:v>40688</c:v>
                </c:pt>
                <c:pt idx="2702">
                  <c:v>40689</c:v>
                </c:pt>
                <c:pt idx="2703">
                  <c:v>40690</c:v>
                </c:pt>
                <c:pt idx="2704">
                  <c:v>40691</c:v>
                </c:pt>
                <c:pt idx="2705">
                  <c:v>40692</c:v>
                </c:pt>
                <c:pt idx="2706">
                  <c:v>40693</c:v>
                </c:pt>
                <c:pt idx="2707">
                  <c:v>40694</c:v>
                </c:pt>
                <c:pt idx="2708">
                  <c:v>40695</c:v>
                </c:pt>
                <c:pt idx="2709">
                  <c:v>40696</c:v>
                </c:pt>
                <c:pt idx="2710">
                  <c:v>40697</c:v>
                </c:pt>
                <c:pt idx="2711">
                  <c:v>40698</c:v>
                </c:pt>
                <c:pt idx="2712">
                  <c:v>40699</c:v>
                </c:pt>
                <c:pt idx="2713">
                  <c:v>40700</c:v>
                </c:pt>
                <c:pt idx="2714">
                  <c:v>40701</c:v>
                </c:pt>
                <c:pt idx="2715">
                  <c:v>40702</c:v>
                </c:pt>
                <c:pt idx="2716">
                  <c:v>40703</c:v>
                </c:pt>
                <c:pt idx="2717">
                  <c:v>40704</c:v>
                </c:pt>
                <c:pt idx="2718">
                  <c:v>40705</c:v>
                </c:pt>
                <c:pt idx="2719">
                  <c:v>40706</c:v>
                </c:pt>
                <c:pt idx="2720">
                  <c:v>40707</c:v>
                </c:pt>
                <c:pt idx="2721">
                  <c:v>40708</c:v>
                </c:pt>
                <c:pt idx="2722">
                  <c:v>40709</c:v>
                </c:pt>
                <c:pt idx="2723">
                  <c:v>40710</c:v>
                </c:pt>
                <c:pt idx="2724">
                  <c:v>40711</c:v>
                </c:pt>
                <c:pt idx="2725">
                  <c:v>40712</c:v>
                </c:pt>
                <c:pt idx="2726">
                  <c:v>40713</c:v>
                </c:pt>
                <c:pt idx="2727">
                  <c:v>40714</c:v>
                </c:pt>
                <c:pt idx="2728">
                  <c:v>40715</c:v>
                </c:pt>
                <c:pt idx="2729">
                  <c:v>40716</c:v>
                </c:pt>
                <c:pt idx="2730">
                  <c:v>40717</c:v>
                </c:pt>
                <c:pt idx="2731">
                  <c:v>40718</c:v>
                </c:pt>
                <c:pt idx="2732">
                  <c:v>40719</c:v>
                </c:pt>
                <c:pt idx="2733">
                  <c:v>40720</c:v>
                </c:pt>
                <c:pt idx="2734">
                  <c:v>40721</c:v>
                </c:pt>
                <c:pt idx="2735">
                  <c:v>40722</c:v>
                </c:pt>
                <c:pt idx="2736">
                  <c:v>40723</c:v>
                </c:pt>
                <c:pt idx="2737">
                  <c:v>40724</c:v>
                </c:pt>
                <c:pt idx="2738">
                  <c:v>40725</c:v>
                </c:pt>
                <c:pt idx="2739">
                  <c:v>40726</c:v>
                </c:pt>
                <c:pt idx="2740">
                  <c:v>40727</c:v>
                </c:pt>
                <c:pt idx="2741">
                  <c:v>40728</c:v>
                </c:pt>
                <c:pt idx="2742">
                  <c:v>40729</c:v>
                </c:pt>
                <c:pt idx="2743">
                  <c:v>40730</c:v>
                </c:pt>
                <c:pt idx="2744">
                  <c:v>40731</c:v>
                </c:pt>
                <c:pt idx="2745">
                  <c:v>40732</c:v>
                </c:pt>
                <c:pt idx="2746">
                  <c:v>40733</c:v>
                </c:pt>
                <c:pt idx="2747">
                  <c:v>40734</c:v>
                </c:pt>
                <c:pt idx="2748">
                  <c:v>40735</c:v>
                </c:pt>
                <c:pt idx="2749">
                  <c:v>40736</c:v>
                </c:pt>
                <c:pt idx="2750">
                  <c:v>40737</c:v>
                </c:pt>
                <c:pt idx="2751">
                  <c:v>40738</c:v>
                </c:pt>
                <c:pt idx="2752">
                  <c:v>40739</c:v>
                </c:pt>
                <c:pt idx="2753">
                  <c:v>40740</c:v>
                </c:pt>
                <c:pt idx="2754">
                  <c:v>40741</c:v>
                </c:pt>
                <c:pt idx="2755">
                  <c:v>40742</c:v>
                </c:pt>
                <c:pt idx="2756">
                  <c:v>40743</c:v>
                </c:pt>
                <c:pt idx="2757">
                  <c:v>40744</c:v>
                </c:pt>
                <c:pt idx="2758">
                  <c:v>40745</c:v>
                </c:pt>
                <c:pt idx="2759">
                  <c:v>40746</c:v>
                </c:pt>
                <c:pt idx="2760">
                  <c:v>40747</c:v>
                </c:pt>
                <c:pt idx="2761">
                  <c:v>40748</c:v>
                </c:pt>
                <c:pt idx="2762">
                  <c:v>40749</c:v>
                </c:pt>
                <c:pt idx="2763">
                  <c:v>40750</c:v>
                </c:pt>
                <c:pt idx="2764">
                  <c:v>40751</c:v>
                </c:pt>
                <c:pt idx="2765">
                  <c:v>40752</c:v>
                </c:pt>
                <c:pt idx="2766">
                  <c:v>40753</c:v>
                </c:pt>
                <c:pt idx="2767">
                  <c:v>40754</c:v>
                </c:pt>
                <c:pt idx="2768">
                  <c:v>40755</c:v>
                </c:pt>
                <c:pt idx="2769">
                  <c:v>40756</c:v>
                </c:pt>
                <c:pt idx="2770">
                  <c:v>40757</c:v>
                </c:pt>
                <c:pt idx="2771">
                  <c:v>40758</c:v>
                </c:pt>
                <c:pt idx="2772">
                  <c:v>40759</c:v>
                </c:pt>
                <c:pt idx="2773">
                  <c:v>40760</c:v>
                </c:pt>
                <c:pt idx="2774">
                  <c:v>40761</c:v>
                </c:pt>
                <c:pt idx="2775">
                  <c:v>40762</c:v>
                </c:pt>
                <c:pt idx="2776">
                  <c:v>40763</c:v>
                </c:pt>
                <c:pt idx="2777">
                  <c:v>40764</c:v>
                </c:pt>
                <c:pt idx="2778">
                  <c:v>40765</c:v>
                </c:pt>
                <c:pt idx="2779">
                  <c:v>40766</c:v>
                </c:pt>
                <c:pt idx="2780">
                  <c:v>40767</c:v>
                </c:pt>
                <c:pt idx="2781">
                  <c:v>40768</c:v>
                </c:pt>
                <c:pt idx="2782">
                  <c:v>40769</c:v>
                </c:pt>
                <c:pt idx="2783">
                  <c:v>40770</c:v>
                </c:pt>
                <c:pt idx="2784">
                  <c:v>40771</c:v>
                </c:pt>
                <c:pt idx="2785">
                  <c:v>40772</c:v>
                </c:pt>
                <c:pt idx="2786">
                  <c:v>40773</c:v>
                </c:pt>
                <c:pt idx="2787">
                  <c:v>40774</c:v>
                </c:pt>
                <c:pt idx="2788">
                  <c:v>40775</c:v>
                </c:pt>
                <c:pt idx="2789">
                  <c:v>40776</c:v>
                </c:pt>
                <c:pt idx="2790">
                  <c:v>40777</c:v>
                </c:pt>
                <c:pt idx="2791">
                  <c:v>40778</c:v>
                </c:pt>
                <c:pt idx="2792">
                  <c:v>40779</c:v>
                </c:pt>
                <c:pt idx="2793">
                  <c:v>40780</c:v>
                </c:pt>
                <c:pt idx="2794">
                  <c:v>40781</c:v>
                </c:pt>
                <c:pt idx="2795">
                  <c:v>40782</c:v>
                </c:pt>
                <c:pt idx="2796">
                  <c:v>40783</c:v>
                </c:pt>
                <c:pt idx="2797">
                  <c:v>40784</c:v>
                </c:pt>
                <c:pt idx="2798">
                  <c:v>40785</c:v>
                </c:pt>
                <c:pt idx="2799">
                  <c:v>40786</c:v>
                </c:pt>
                <c:pt idx="2800">
                  <c:v>40787</c:v>
                </c:pt>
                <c:pt idx="2801">
                  <c:v>40788</c:v>
                </c:pt>
                <c:pt idx="2802">
                  <c:v>40789</c:v>
                </c:pt>
                <c:pt idx="2803">
                  <c:v>40790</c:v>
                </c:pt>
                <c:pt idx="2804">
                  <c:v>40791</c:v>
                </c:pt>
                <c:pt idx="2805">
                  <c:v>40792</c:v>
                </c:pt>
                <c:pt idx="2806">
                  <c:v>40793</c:v>
                </c:pt>
                <c:pt idx="2807">
                  <c:v>40794</c:v>
                </c:pt>
                <c:pt idx="2808">
                  <c:v>40795</c:v>
                </c:pt>
                <c:pt idx="2809">
                  <c:v>40796</c:v>
                </c:pt>
                <c:pt idx="2810">
                  <c:v>40797</c:v>
                </c:pt>
                <c:pt idx="2811">
                  <c:v>40798</c:v>
                </c:pt>
                <c:pt idx="2812">
                  <c:v>40799</c:v>
                </c:pt>
                <c:pt idx="2813">
                  <c:v>40800</c:v>
                </c:pt>
                <c:pt idx="2814">
                  <c:v>40801</c:v>
                </c:pt>
                <c:pt idx="2815">
                  <c:v>40802</c:v>
                </c:pt>
                <c:pt idx="2816">
                  <c:v>40803</c:v>
                </c:pt>
                <c:pt idx="2817">
                  <c:v>40804</c:v>
                </c:pt>
                <c:pt idx="2818">
                  <c:v>40805</c:v>
                </c:pt>
                <c:pt idx="2819">
                  <c:v>40806</c:v>
                </c:pt>
                <c:pt idx="2820">
                  <c:v>40807</c:v>
                </c:pt>
                <c:pt idx="2821">
                  <c:v>40808</c:v>
                </c:pt>
                <c:pt idx="2822">
                  <c:v>40809</c:v>
                </c:pt>
                <c:pt idx="2823">
                  <c:v>40810</c:v>
                </c:pt>
                <c:pt idx="2824">
                  <c:v>40811</c:v>
                </c:pt>
                <c:pt idx="2825">
                  <c:v>40812</c:v>
                </c:pt>
                <c:pt idx="2826">
                  <c:v>40813</c:v>
                </c:pt>
                <c:pt idx="2827">
                  <c:v>40814</c:v>
                </c:pt>
                <c:pt idx="2828">
                  <c:v>40815</c:v>
                </c:pt>
                <c:pt idx="2829">
                  <c:v>40816</c:v>
                </c:pt>
                <c:pt idx="2830">
                  <c:v>40817</c:v>
                </c:pt>
                <c:pt idx="2831">
                  <c:v>40818</c:v>
                </c:pt>
                <c:pt idx="2832">
                  <c:v>40819</c:v>
                </c:pt>
                <c:pt idx="2833">
                  <c:v>40820</c:v>
                </c:pt>
                <c:pt idx="2834">
                  <c:v>40821</c:v>
                </c:pt>
                <c:pt idx="2835">
                  <c:v>40822</c:v>
                </c:pt>
                <c:pt idx="2836">
                  <c:v>40823</c:v>
                </c:pt>
                <c:pt idx="2837">
                  <c:v>40824</c:v>
                </c:pt>
                <c:pt idx="2838">
                  <c:v>40825</c:v>
                </c:pt>
                <c:pt idx="2839">
                  <c:v>40826</c:v>
                </c:pt>
                <c:pt idx="2840">
                  <c:v>40827</c:v>
                </c:pt>
                <c:pt idx="2841">
                  <c:v>40828</c:v>
                </c:pt>
                <c:pt idx="2842">
                  <c:v>40829</c:v>
                </c:pt>
                <c:pt idx="2843">
                  <c:v>40830</c:v>
                </c:pt>
                <c:pt idx="2844">
                  <c:v>40831</c:v>
                </c:pt>
                <c:pt idx="2845">
                  <c:v>40832</c:v>
                </c:pt>
                <c:pt idx="2846">
                  <c:v>40833</c:v>
                </c:pt>
                <c:pt idx="2847">
                  <c:v>40834</c:v>
                </c:pt>
                <c:pt idx="2848">
                  <c:v>40835</c:v>
                </c:pt>
                <c:pt idx="2849">
                  <c:v>40836</c:v>
                </c:pt>
                <c:pt idx="2850">
                  <c:v>40837</c:v>
                </c:pt>
                <c:pt idx="2851">
                  <c:v>40838</c:v>
                </c:pt>
                <c:pt idx="2852">
                  <c:v>40839</c:v>
                </c:pt>
                <c:pt idx="2853">
                  <c:v>40840</c:v>
                </c:pt>
                <c:pt idx="2854">
                  <c:v>40841</c:v>
                </c:pt>
                <c:pt idx="2855">
                  <c:v>40842</c:v>
                </c:pt>
                <c:pt idx="2856">
                  <c:v>40843</c:v>
                </c:pt>
                <c:pt idx="2857">
                  <c:v>40844</c:v>
                </c:pt>
                <c:pt idx="2858">
                  <c:v>40845</c:v>
                </c:pt>
                <c:pt idx="2859">
                  <c:v>40846</c:v>
                </c:pt>
                <c:pt idx="2860">
                  <c:v>40847</c:v>
                </c:pt>
                <c:pt idx="2861">
                  <c:v>40848</c:v>
                </c:pt>
                <c:pt idx="2862">
                  <c:v>40849</c:v>
                </c:pt>
                <c:pt idx="2863">
                  <c:v>40850</c:v>
                </c:pt>
                <c:pt idx="2864">
                  <c:v>40851</c:v>
                </c:pt>
                <c:pt idx="2865">
                  <c:v>40852</c:v>
                </c:pt>
                <c:pt idx="2866">
                  <c:v>40853</c:v>
                </c:pt>
                <c:pt idx="2867">
                  <c:v>40854</c:v>
                </c:pt>
                <c:pt idx="2868">
                  <c:v>40855</c:v>
                </c:pt>
                <c:pt idx="2869">
                  <c:v>40856</c:v>
                </c:pt>
                <c:pt idx="2870">
                  <c:v>40857</c:v>
                </c:pt>
                <c:pt idx="2871">
                  <c:v>40858</c:v>
                </c:pt>
                <c:pt idx="2872">
                  <c:v>40859</c:v>
                </c:pt>
                <c:pt idx="2873">
                  <c:v>40860</c:v>
                </c:pt>
                <c:pt idx="2874">
                  <c:v>40861</c:v>
                </c:pt>
                <c:pt idx="2875">
                  <c:v>40862</c:v>
                </c:pt>
                <c:pt idx="2876">
                  <c:v>40863</c:v>
                </c:pt>
                <c:pt idx="2877">
                  <c:v>40864</c:v>
                </c:pt>
                <c:pt idx="2878">
                  <c:v>40865</c:v>
                </c:pt>
                <c:pt idx="2879">
                  <c:v>40866</c:v>
                </c:pt>
                <c:pt idx="2880">
                  <c:v>40867</c:v>
                </c:pt>
                <c:pt idx="2881">
                  <c:v>40868</c:v>
                </c:pt>
                <c:pt idx="2882">
                  <c:v>40869</c:v>
                </c:pt>
                <c:pt idx="2883">
                  <c:v>40870</c:v>
                </c:pt>
                <c:pt idx="2884">
                  <c:v>40871</c:v>
                </c:pt>
                <c:pt idx="2885">
                  <c:v>40872</c:v>
                </c:pt>
                <c:pt idx="2886">
                  <c:v>40873</c:v>
                </c:pt>
                <c:pt idx="2887">
                  <c:v>40874</c:v>
                </c:pt>
                <c:pt idx="2888">
                  <c:v>40875</c:v>
                </c:pt>
                <c:pt idx="2889">
                  <c:v>40876</c:v>
                </c:pt>
                <c:pt idx="2890">
                  <c:v>40877</c:v>
                </c:pt>
                <c:pt idx="2891">
                  <c:v>40878</c:v>
                </c:pt>
                <c:pt idx="2892">
                  <c:v>40879</c:v>
                </c:pt>
                <c:pt idx="2893">
                  <c:v>40880</c:v>
                </c:pt>
                <c:pt idx="2894">
                  <c:v>40881</c:v>
                </c:pt>
                <c:pt idx="2895">
                  <c:v>40882</c:v>
                </c:pt>
                <c:pt idx="2896">
                  <c:v>40883</c:v>
                </c:pt>
                <c:pt idx="2897">
                  <c:v>40884</c:v>
                </c:pt>
                <c:pt idx="2898">
                  <c:v>40885</c:v>
                </c:pt>
                <c:pt idx="2899">
                  <c:v>40886</c:v>
                </c:pt>
                <c:pt idx="2900">
                  <c:v>40887</c:v>
                </c:pt>
                <c:pt idx="2901">
                  <c:v>40888</c:v>
                </c:pt>
                <c:pt idx="2902">
                  <c:v>40889</c:v>
                </c:pt>
                <c:pt idx="2903">
                  <c:v>40890</c:v>
                </c:pt>
                <c:pt idx="2904">
                  <c:v>40891</c:v>
                </c:pt>
                <c:pt idx="2905">
                  <c:v>40892</c:v>
                </c:pt>
                <c:pt idx="2906">
                  <c:v>40893</c:v>
                </c:pt>
                <c:pt idx="2907">
                  <c:v>40894</c:v>
                </c:pt>
                <c:pt idx="2908">
                  <c:v>40895</c:v>
                </c:pt>
                <c:pt idx="2909">
                  <c:v>40896</c:v>
                </c:pt>
                <c:pt idx="2910">
                  <c:v>40897</c:v>
                </c:pt>
                <c:pt idx="2911">
                  <c:v>40898</c:v>
                </c:pt>
                <c:pt idx="2912">
                  <c:v>40899</c:v>
                </c:pt>
                <c:pt idx="2913">
                  <c:v>40900</c:v>
                </c:pt>
                <c:pt idx="2914">
                  <c:v>40901</c:v>
                </c:pt>
                <c:pt idx="2915">
                  <c:v>40902</c:v>
                </c:pt>
                <c:pt idx="2916">
                  <c:v>40903</c:v>
                </c:pt>
                <c:pt idx="2917">
                  <c:v>40904</c:v>
                </c:pt>
                <c:pt idx="2918">
                  <c:v>40905</c:v>
                </c:pt>
                <c:pt idx="2919">
                  <c:v>40906</c:v>
                </c:pt>
                <c:pt idx="2920">
                  <c:v>40907</c:v>
                </c:pt>
                <c:pt idx="2921">
                  <c:v>40908</c:v>
                </c:pt>
                <c:pt idx="2922">
                  <c:v>40909</c:v>
                </c:pt>
                <c:pt idx="2923">
                  <c:v>40910</c:v>
                </c:pt>
                <c:pt idx="2924">
                  <c:v>40911</c:v>
                </c:pt>
                <c:pt idx="2925">
                  <c:v>40912</c:v>
                </c:pt>
                <c:pt idx="2926">
                  <c:v>40913</c:v>
                </c:pt>
                <c:pt idx="2927">
                  <c:v>40914</c:v>
                </c:pt>
                <c:pt idx="2928">
                  <c:v>40915</c:v>
                </c:pt>
                <c:pt idx="2929">
                  <c:v>40916</c:v>
                </c:pt>
                <c:pt idx="2930">
                  <c:v>40917</c:v>
                </c:pt>
                <c:pt idx="2931">
                  <c:v>40918</c:v>
                </c:pt>
                <c:pt idx="2932">
                  <c:v>40919</c:v>
                </c:pt>
                <c:pt idx="2933">
                  <c:v>40920</c:v>
                </c:pt>
                <c:pt idx="2934">
                  <c:v>40921</c:v>
                </c:pt>
                <c:pt idx="2935">
                  <c:v>40922</c:v>
                </c:pt>
                <c:pt idx="2936">
                  <c:v>40923</c:v>
                </c:pt>
                <c:pt idx="2937">
                  <c:v>40924</c:v>
                </c:pt>
                <c:pt idx="2938">
                  <c:v>40925</c:v>
                </c:pt>
                <c:pt idx="2939">
                  <c:v>40926</c:v>
                </c:pt>
                <c:pt idx="2940">
                  <c:v>40927</c:v>
                </c:pt>
                <c:pt idx="2941">
                  <c:v>40928</c:v>
                </c:pt>
                <c:pt idx="2942">
                  <c:v>40929</c:v>
                </c:pt>
                <c:pt idx="2943">
                  <c:v>40930</c:v>
                </c:pt>
                <c:pt idx="2944">
                  <c:v>40931</c:v>
                </c:pt>
                <c:pt idx="2945">
                  <c:v>40932</c:v>
                </c:pt>
                <c:pt idx="2946">
                  <c:v>40933</c:v>
                </c:pt>
                <c:pt idx="2947">
                  <c:v>40934</c:v>
                </c:pt>
                <c:pt idx="2948">
                  <c:v>40935</c:v>
                </c:pt>
                <c:pt idx="2949">
                  <c:v>40936</c:v>
                </c:pt>
                <c:pt idx="2950">
                  <c:v>40937</c:v>
                </c:pt>
                <c:pt idx="2951">
                  <c:v>40938</c:v>
                </c:pt>
                <c:pt idx="2952">
                  <c:v>40939</c:v>
                </c:pt>
                <c:pt idx="2953">
                  <c:v>40940</c:v>
                </c:pt>
                <c:pt idx="2954">
                  <c:v>40941</c:v>
                </c:pt>
                <c:pt idx="2955">
                  <c:v>40942</c:v>
                </c:pt>
                <c:pt idx="2956">
                  <c:v>40943</c:v>
                </c:pt>
                <c:pt idx="2957">
                  <c:v>40944</c:v>
                </c:pt>
                <c:pt idx="2958">
                  <c:v>40945</c:v>
                </c:pt>
                <c:pt idx="2959">
                  <c:v>40946</c:v>
                </c:pt>
                <c:pt idx="2960">
                  <c:v>40947</c:v>
                </c:pt>
                <c:pt idx="2961">
                  <c:v>40948</c:v>
                </c:pt>
                <c:pt idx="2962">
                  <c:v>40949</c:v>
                </c:pt>
                <c:pt idx="2963">
                  <c:v>40950</c:v>
                </c:pt>
                <c:pt idx="2964">
                  <c:v>40951</c:v>
                </c:pt>
                <c:pt idx="2965">
                  <c:v>40952</c:v>
                </c:pt>
                <c:pt idx="2966">
                  <c:v>40953</c:v>
                </c:pt>
                <c:pt idx="2967">
                  <c:v>40954</c:v>
                </c:pt>
                <c:pt idx="2968">
                  <c:v>40955</c:v>
                </c:pt>
                <c:pt idx="2969">
                  <c:v>40956</c:v>
                </c:pt>
                <c:pt idx="2970">
                  <c:v>40957</c:v>
                </c:pt>
                <c:pt idx="2971">
                  <c:v>40958</c:v>
                </c:pt>
                <c:pt idx="2972">
                  <c:v>40959</c:v>
                </c:pt>
                <c:pt idx="2973">
                  <c:v>40960</c:v>
                </c:pt>
                <c:pt idx="2974">
                  <c:v>40961</c:v>
                </c:pt>
                <c:pt idx="2975">
                  <c:v>40962</c:v>
                </c:pt>
                <c:pt idx="2976">
                  <c:v>40963</c:v>
                </c:pt>
                <c:pt idx="2977">
                  <c:v>40964</c:v>
                </c:pt>
                <c:pt idx="2978">
                  <c:v>40965</c:v>
                </c:pt>
                <c:pt idx="2979">
                  <c:v>40966</c:v>
                </c:pt>
                <c:pt idx="2980">
                  <c:v>40967</c:v>
                </c:pt>
                <c:pt idx="2981">
                  <c:v>40968</c:v>
                </c:pt>
                <c:pt idx="2982">
                  <c:v>40969</c:v>
                </c:pt>
                <c:pt idx="2983">
                  <c:v>40970</c:v>
                </c:pt>
                <c:pt idx="2984">
                  <c:v>40971</c:v>
                </c:pt>
                <c:pt idx="2985">
                  <c:v>40972</c:v>
                </c:pt>
                <c:pt idx="2986">
                  <c:v>40973</c:v>
                </c:pt>
                <c:pt idx="2987">
                  <c:v>40974</c:v>
                </c:pt>
                <c:pt idx="2988">
                  <c:v>40975</c:v>
                </c:pt>
                <c:pt idx="2989">
                  <c:v>40976</c:v>
                </c:pt>
                <c:pt idx="2990">
                  <c:v>40977</c:v>
                </c:pt>
                <c:pt idx="2991">
                  <c:v>40978</c:v>
                </c:pt>
                <c:pt idx="2992">
                  <c:v>40979</c:v>
                </c:pt>
                <c:pt idx="2993">
                  <c:v>40980</c:v>
                </c:pt>
                <c:pt idx="2994">
                  <c:v>40981</c:v>
                </c:pt>
                <c:pt idx="2995">
                  <c:v>40982</c:v>
                </c:pt>
                <c:pt idx="2996">
                  <c:v>40983</c:v>
                </c:pt>
                <c:pt idx="2997">
                  <c:v>40984</c:v>
                </c:pt>
                <c:pt idx="2998">
                  <c:v>40985</c:v>
                </c:pt>
                <c:pt idx="2999">
                  <c:v>40986</c:v>
                </c:pt>
                <c:pt idx="3000">
                  <c:v>40987</c:v>
                </c:pt>
                <c:pt idx="3001">
                  <c:v>40988</c:v>
                </c:pt>
                <c:pt idx="3002">
                  <c:v>40989</c:v>
                </c:pt>
                <c:pt idx="3003">
                  <c:v>40990</c:v>
                </c:pt>
                <c:pt idx="3004">
                  <c:v>40991</c:v>
                </c:pt>
                <c:pt idx="3005">
                  <c:v>40992</c:v>
                </c:pt>
                <c:pt idx="3006">
                  <c:v>40993</c:v>
                </c:pt>
                <c:pt idx="3007">
                  <c:v>40994</c:v>
                </c:pt>
                <c:pt idx="3008">
                  <c:v>40995</c:v>
                </c:pt>
                <c:pt idx="3009">
                  <c:v>40996</c:v>
                </c:pt>
                <c:pt idx="3010">
                  <c:v>40997</c:v>
                </c:pt>
                <c:pt idx="3011">
                  <c:v>40998</c:v>
                </c:pt>
                <c:pt idx="3012">
                  <c:v>40999</c:v>
                </c:pt>
                <c:pt idx="3013">
                  <c:v>41000</c:v>
                </c:pt>
                <c:pt idx="3014">
                  <c:v>41001</c:v>
                </c:pt>
                <c:pt idx="3015">
                  <c:v>41002</c:v>
                </c:pt>
                <c:pt idx="3016">
                  <c:v>41003</c:v>
                </c:pt>
                <c:pt idx="3017">
                  <c:v>41004</c:v>
                </c:pt>
                <c:pt idx="3018">
                  <c:v>41005</c:v>
                </c:pt>
                <c:pt idx="3019">
                  <c:v>41006</c:v>
                </c:pt>
                <c:pt idx="3020">
                  <c:v>41007</c:v>
                </c:pt>
                <c:pt idx="3021">
                  <c:v>41008</c:v>
                </c:pt>
                <c:pt idx="3022">
                  <c:v>41009</c:v>
                </c:pt>
                <c:pt idx="3023">
                  <c:v>41010</c:v>
                </c:pt>
                <c:pt idx="3024">
                  <c:v>41011</c:v>
                </c:pt>
                <c:pt idx="3025">
                  <c:v>41012</c:v>
                </c:pt>
                <c:pt idx="3026">
                  <c:v>41013</c:v>
                </c:pt>
                <c:pt idx="3027">
                  <c:v>41014</c:v>
                </c:pt>
                <c:pt idx="3028">
                  <c:v>41015</c:v>
                </c:pt>
                <c:pt idx="3029">
                  <c:v>41016</c:v>
                </c:pt>
                <c:pt idx="3030">
                  <c:v>41017</c:v>
                </c:pt>
                <c:pt idx="3031">
                  <c:v>41018</c:v>
                </c:pt>
                <c:pt idx="3032">
                  <c:v>41019</c:v>
                </c:pt>
                <c:pt idx="3033">
                  <c:v>41020</c:v>
                </c:pt>
                <c:pt idx="3034">
                  <c:v>41021</c:v>
                </c:pt>
                <c:pt idx="3035">
                  <c:v>41022</c:v>
                </c:pt>
                <c:pt idx="3036">
                  <c:v>41023</c:v>
                </c:pt>
                <c:pt idx="3037">
                  <c:v>41024</c:v>
                </c:pt>
                <c:pt idx="3038">
                  <c:v>41025</c:v>
                </c:pt>
                <c:pt idx="3039">
                  <c:v>41026</c:v>
                </c:pt>
                <c:pt idx="3040">
                  <c:v>41027</c:v>
                </c:pt>
                <c:pt idx="3041">
                  <c:v>41028</c:v>
                </c:pt>
                <c:pt idx="3042">
                  <c:v>41029</c:v>
                </c:pt>
                <c:pt idx="3043">
                  <c:v>41030</c:v>
                </c:pt>
                <c:pt idx="3044">
                  <c:v>41031</c:v>
                </c:pt>
                <c:pt idx="3045">
                  <c:v>41032</c:v>
                </c:pt>
                <c:pt idx="3046">
                  <c:v>41033</c:v>
                </c:pt>
                <c:pt idx="3047">
                  <c:v>41034</c:v>
                </c:pt>
                <c:pt idx="3048">
                  <c:v>41035</c:v>
                </c:pt>
                <c:pt idx="3049">
                  <c:v>41036</c:v>
                </c:pt>
                <c:pt idx="3050">
                  <c:v>41037</c:v>
                </c:pt>
                <c:pt idx="3051">
                  <c:v>41038</c:v>
                </c:pt>
                <c:pt idx="3052">
                  <c:v>41039</c:v>
                </c:pt>
                <c:pt idx="3053">
                  <c:v>41040</c:v>
                </c:pt>
                <c:pt idx="3054">
                  <c:v>41041</c:v>
                </c:pt>
                <c:pt idx="3055">
                  <c:v>41042</c:v>
                </c:pt>
                <c:pt idx="3056">
                  <c:v>41043</c:v>
                </c:pt>
                <c:pt idx="3057">
                  <c:v>41044</c:v>
                </c:pt>
                <c:pt idx="3058">
                  <c:v>41045</c:v>
                </c:pt>
                <c:pt idx="3059">
                  <c:v>41046</c:v>
                </c:pt>
                <c:pt idx="3060">
                  <c:v>41047</c:v>
                </c:pt>
                <c:pt idx="3061">
                  <c:v>41048</c:v>
                </c:pt>
                <c:pt idx="3062">
                  <c:v>41049</c:v>
                </c:pt>
                <c:pt idx="3063">
                  <c:v>41050</c:v>
                </c:pt>
                <c:pt idx="3064">
                  <c:v>41051</c:v>
                </c:pt>
                <c:pt idx="3065">
                  <c:v>41052</c:v>
                </c:pt>
                <c:pt idx="3066">
                  <c:v>41053</c:v>
                </c:pt>
                <c:pt idx="3067">
                  <c:v>41054</c:v>
                </c:pt>
                <c:pt idx="3068">
                  <c:v>41055</c:v>
                </c:pt>
                <c:pt idx="3069">
                  <c:v>41056</c:v>
                </c:pt>
                <c:pt idx="3070">
                  <c:v>41057</c:v>
                </c:pt>
                <c:pt idx="3071">
                  <c:v>41058</c:v>
                </c:pt>
                <c:pt idx="3072">
                  <c:v>41059</c:v>
                </c:pt>
                <c:pt idx="3073">
                  <c:v>41060</c:v>
                </c:pt>
                <c:pt idx="3074">
                  <c:v>41061</c:v>
                </c:pt>
                <c:pt idx="3075">
                  <c:v>41062</c:v>
                </c:pt>
                <c:pt idx="3076">
                  <c:v>41063</c:v>
                </c:pt>
                <c:pt idx="3077">
                  <c:v>41064</c:v>
                </c:pt>
                <c:pt idx="3078">
                  <c:v>41065</c:v>
                </c:pt>
                <c:pt idx="3079">
                  <c:v>41066</c:v>
                </c:pt>
                <c:pt idx="3080">
                  <c:v>41067</c:v>
                </c:pt>
                <c:pt idx="3081">
                  <c:v>41068</c:v>
                </c:pt>
                <c:pt idx="3082">
                  <c:v>41069</c:v>
                </c:pt>
                <c:pt idx="3083">
                  <c:v>41070</c:v>
                </c:pt>
                <c:pt idx="3084">
                  <c:v>41071</c:v>
                </c:pt>
                <c:pt idx="3085">
                  <c:v>41072</c:v>
                </c:pt>
                <c:pt idx="3086">
                  <c:v>41073</c:v>
                </c:pt>
                <c:pt idx="3087">
                  <c:v>41074</c:v>
                </c:pt>
                <c:pt idx="3088">
                  <c:v>41075</c:v>
                </c:pt>
                <c:pt idx="3089">
                  <c:v>41076</c:v>
                </c:pt>
                <c:pt idx="3090">
                  <c:v>41077</c:v>
                </c:pt>
                <c:pt idx="3091">
                  <c:v>41078</c:v>
                </c:pt>
                <c:pt idx="3092">
                  <c:v>41079</c:v>
                </c:pt>
                <c:pt idx="3093">
                  <c:v>41080</c:v>
                </c:pt>
                <c:pt idx="3094">
                  <c:v>41081</c:v>
                </c:pt>
                <c:pt idx="3095">
                  <c:v>41082</c:v>
                </c:pt>
                <c:pt idx="3096">
                  <c:v>41083</c:v>
                </c:pt>
                <c:pt idx="3097">
                  <c:v>41084</c:v>
                </c:pt>
                <c:pt idx="3098">
                  <c:v>41085</c:v>
                </c:pt>
                <c:pt idx="3099">
                  <c:v>41086</c:v>
                </c:pt>
                <c:pt idx="3100">
                  <c:v>41087</c:v>
                </c:pt>
                <c:pt idx="3101">
                  <c:v>41088</c:v>
                </c:pt>
                <c:pt idx="3102">
                  <c:v>41089</c:v>
                </c:pt>
                <c:pt idx="3103">
                  <c:v>41090</c:v>
                </c:pt>
                <c:pt idx="3104">
                  <c:v>41091</c:v>
                </c:pt>
                <c:pt idx="3105">
                  <c:v>41092</c:v>
                </c:pt>
                <c:pt idx="3106">
                  <c:v>41093</c:v>
                </c:pt>
                <c:pt idx="3107">
                  <c:v>41094</c:v>
                </c:pt>
                <c:pt idx="3108">
                  <c:v>41095</c:v>
                </c:pt>
                <c:pt idx="3109">
                  <c:v>41096</c:v>
                </c:pt>
                <c:pt idx="3110">
                  <c:v>41097</c:v>
                </c:pt>
                <c:pt idx="3111">
                  <c:v>41098</c:v>
                </c:pt>
                <c:pt idx="3112">
                  <c:v>41099</c:v>
                </c:pt>
                <c:pt idx="3113">
                  <c:v>41100</c:v>
                </c:pt>
                <c:pt idx="3114">
                  <c:v>41101</c:v>
                </c:pt>
                <c:pt idx="3115">
                  <c:v>41102</c:v>
                </c:pt>
                <c:pt idx="3116">
                  <c:v>41103</c:v>
                </c:pt>
                <c:pt idx="3117">
                  <c:v>41104</c:v>
                </c:pt>
                <c:pt idx="3118">
                  <c:v>41105</c:v>
                </c:pt>
                <c:pt idx="3119">
                  <c:v>41106</c:v>
                </c:pt>
                <c:pt idx="3120">
                  <c:v>41107</c:v>
                </c:pt>
                <c:pt idx="3121">
                  <c:v>41108</c:v>
                </c:pt>
                <c:pt idx="3122">
                  <c:v>41109</c:v>
                </c:pt>
                <c:pt idx="3123">
                  <c:v>41110</c:v>
                </c:pt>
                <c:pt idx="3124">
                  <c:v>41111</c:v>
                </c:pt>
                <c:pt idx="3125">
                  <c:v>41112</c:v>
                </c:pt>
                <c:pt idx="3126">
                  <c:v>41113</c:v>
                </c:pt>
                <c:pt idx="3127">
                  <c:v>41114</c:v>
                </c:pt>
                <c:pt idx="3128">
                  <c:v>41115</c:v>
                </c:pt>
                <c:pt idx="3129">
                  <c:v>41116</c:v>
                </c:pt>
                <c:pt idx="3130">
                  <c:v>41117</c:v>
                </c:pt>
                <c:pt idx="3131">
                  <c:v>41118</c:v>
                </c:pt>
                <c:pt idx="3132">
                  <c:v>41119</c:v>
                </c:pt>
                <c:pt idx="3133">
                  <c:v>41120</c:v>
                </c:pt>
                <c:pt idx="3134">
                  <c:v>41121</c:v>
                </c:pt>
                <c:pt idx="3135">
                  <c:v>41122</c:v>
                </c:pt>
                <c:pt idx="3136">
                  <c:v>41123</c:v>
                </c:pt>
                <c:pt idx="3137">
                  <c:v>41124</c:v>
                </c:pt>
                <c:pt idx="3138">
                  <c:v>41125</c:v>
                </c:pt>
                <c:pt idx="3139">
                  <c:v>41126</c:v>
                </c:pt>
                <c:pt idx="3140">
                  <c:v>41127</c:v>
                </c:pt>
                <c:pt idx="3141">
                  <c:v>41128</c:v>
                </c:pt>
                <c:pt idx="3142">
                  <c:v>41129</c:v>
                </c:pt>
                <c:pt idx="3143">
                  <c:v>41130</c:v>
                </c:pt>
                <c:pt idx="3144">
                  <c:v>41131</c:v>
                </c:pt>
                <c:pt idx="3145">
                  <c:v>41132</c:v>
                </c:pt>
                <c:pt idx="3146">
                  <c:v>41133</c:v>
                </c:pt>
                <c:pt idx="3147">
                  <c:v>41134</c:v>
                </c:pt>
                <c:pt idx="3148">
                  <c:v>41135</c:v>
                </c:pt>
                <c:pt idx="3149">
                  <c:v>41136</c:v>
                </c:pt>
                <c:pt idx="3150">
                  <c:v>41137</c:v>
                </c:pt>
                <c:pt idx="3151">
                  <c:v>41138</c:v>
                </c:pt>
                <c:pt idx="3152">
                  <c:v>41139</c:v>
                </c:pt>
                <c:pt idx="3153">
                  <c:v>41140</c:v>
                </c:pt>
                <c:pt idx="3154">
                  <c:v>41141</c:v>
                </c:pt>
                <c:pt idx="3155">
                  <c:v>41142</c:v>
                </c:pt>
                <c:pt idx="3156">
                  <c:v>41143</c:v>
                </c:pt>
                <c:pt idx="3157">
                  <c:v>41144</c:v>
                </c:pt>
                <c:pt idx="3158">
                  <c:v>41145</c:v>
                </c:pt>
                <c:pt idx="3159">
                  <c:v>41146</c:v>
                </c:pt>
                <c:pt idx="3160">
                  <c:v>41147</c:v>
                </c:pt>
                <c:pt idx="3161">
                  <c:v>41148</c:v>
                </c:pt>
                <c:pt idx="3162">
                  <c:v>41149</c:v>
                </c:pt>
                <c:pt idx="3163">
                  <c:v>41150</c:v>
                </c:pt>
                <c:pt idx="3164">
                  <c:v>41151</c:v>
                </c:pt>
                <c:pt idx="3165">
                  <c:v>41152</c:v>
                </c:pt>
                <c:pt idx="3166">
                  <c:v>41153</c:v>
                </c:pt>
                <c:pt idx="3167">
                  <c:v>41154</c:v>
                </c:pt>
                <c:pt idx="3168">
                  <c:v>41155</c:v>
                </c:pt>
                <c:pt idx="3169">
                  <c:v>41156</c:v>
                </c:pt>
                <c:pt idx="3170">
                  <c:v>41157</c:v>
                </c:pt>
                <c:pt idx="3171">
                  <c:v>41158</c:v>
                </c:pt>
                <c:pt idx="3172">
                  <c:v>41159</c:v>
                </c:pt>
                <c:pt idx="3173">
                  <c:v>41160</c:v>
                </c:pt>
                <c:pt idx="3174">
                  <c:v>41161</c:v>
                </c:pt>
                <c:pt idx="3175">
                  <c:v>41162</c:v>
                </c:pt>
                <c:pt idx="3176">
                  <c:v>41163</c:v>
                </c:pt>
                <c:pt idx="3177">
                  <c:v>41164</c:v>
                </c:pt>
                <c:pt idx="3178">
                  <c:v>41165</c:v>
                </c:pt>
                <c:pt idx="3179">
                  <c:v>41166</c:v>
                </c:pt>
                <c:pt idx="3180">
                  <c:v>41167</c:v>
                </c:pt>
                <c:pt idx="3181">
                  <c:v>41168</c:v>
                </c:pt>
                <c:pt idx="3182">
                  <c:v>41169</c:v>
                </c:pt>
                <c:pt idx="3183">
                  <c:v>41170</c:v>
                </c:pt>
                <c:pt idx="3184">
                  <c:v>41171</c:v>
                </c:pt>
                <c:pt idx="3185">
                  <c:v>41172</c:v>
                </c:pt>
                <c:pt idx="3186">
                  <c:v>41173</c:v>
                </c:pt>
                <c:pt idx="3187">
                  <c:v>41174</c:v>
                </c:pt>
                <c:pt idx="3188">
                  <c:v>41175</c:v>
                </c:pt>
                <c:pt idx="3189">
                  <c:v>41176</c:v>
                </c:pt>
                <c:pt idx="3190">
                  <c:v>41177</c:v>
                </c:pt>
                <c:pt idx="3191">
                  <c:v>41178</c:v>
                </c:pt>
                <c:pt idx="3192">
                  <c:v>41179</c:v>
                </c:pt>
                <c:pt idx="3193">
                  <c:v>41180</c:v>
                </c:pt>
                <c:pt idx="3194">
                  <c:v>41181</c:v>
                </c:pt>
                <c:pt idx="3195">
                  <c:v>41182</c:v>
                </c:pt>
                <c:pt idx="3196">
                  <c:v>41183</c:v>
                </c:pt>
                <c:pt idx="3197">
                  <c:v>41184</c:v>
                </c:pt>
                <c:pt idx="3198">
                  <c:v>41185</c:v>
                </c:pt>
                <c:pt idx="3199">
                  <c:v>41186</c:v>
                </c:pt>
                <c:pt idx="3200">
                  <c:v>41187</c:v>
                </c:pt>
                <c:pt idx="3201">
                  <c:v>41188</c:v>
                </c:pt>
                <c:pt idx="3202">
                  <c:v>41189</c:v>
                </c:pt>
                <c:pt idx="3203">
                  <c:v>41190</c:v>
                </c:pt>
                <c:pt idx="3204">
                  <c:v>41191</c:v>
                </c:pt>
                <c:pt idx="3205">
                  <c:v>41192</c:v>
                </c:pt>
                <c:pt idx="3206">
                  <c:v>41193</c:v>
                </c:pt>
                <c:pt idx="3207">
                  <c:v>41194</c:v>
                </c:pt>
                <c:pt idx="3208">
                  <c:v>41195</c:v>
                </c:pt>
                <c:pt idx="3209">
                  <c:v>41196</c:v>
                </c:pt>
                <c:pt idx="3210">
                  <c:v>41197</c:v>
                </c:pt>
                <c:pt idx="3211">
                  <c:v>41198</c:v>
                </c:pt>
                <c:pt idx="3212">
                  <c:v>41199</c:v>
                </c:pt>
                <c:pt idx="3213">
                  <c:v>41200</c:v>
                </c:pt>
                <c:pt idx="3214">
                  <c:v>41201</c:v>
                </c:pt>
                <c:pt idx="3215">
                  <c:v>41202</c:v>
                </c:pt>
                <c:pt idx="3216">
                  <c:v>41203</c:v>
                </c:pt>
                <c:pt idx="3217">
                  <c:v>41204</c:v>
                </c:pt>
                <c:pt idx="3218">
                  <c:v>41205</c:v>
                </c:pt>
                <c:pt idx="3219">
                  <c:v>41206</c:v>
                </c:pt>
                <c:pt idx="3220">
                  <c:v>41207</c:v>
                </c:pt>
                <c:pt idx="3221">
                  <c:v>41208</c:v>
                </c:pt>
                <c:pt idx="3222">
                  <c:v>41209</c:v>
                </c:pt>
                <c:pt idx="3223">
                  <c:v>41210</c:v>
                </c:pt>
                <c:pt idx="3224">
                  <c:v>41211</c:v>
                </c:pt>
                <c:pt idx="3225">
                  <c:v>41212</c:v>
                </c:pt>
                <c:pt idx="3226">
                  <c:v>41213</c:v>
                </c:pt>
                <c:pt idx="3227">
                  <c:v>41214</c:v>
                </c:pt>
                <c:pt idx="3228">
                  <c:v>41215</c:v>
                </c:pt>
                <c:pt idx="3229">
                  <c:v>41216</c:v>
                </c:pt>
                <c:pt idx="3230">
                  <c:v>41217</c:v>
                </c:pt>
                <c:pt idx="3231">
                  <c:v>41218</c:v>
                </c:pt>
                <c:pt idx="3232">
                  <c:v>41219</c:v>
                </c:pt>
                <c:pt idx="3233">
                  <c:v>41220</c:v>
                </c:pt>
                <c:pt idx="3234">
                  <c:v>41221</c:v>
                </c:pt>
                <c:pt idx="3235">
                  <c:v>41222</c:v>
                </c:pt>
                <c:pt idx="3236">
                  <c:v>41223</c:v>
                </c:pt>
                <c:pt idx="3237">
                  <c:v>41224</c:v>
                </c:pt>
                <c:pt idx="3238">
                  <c:v>41225</c:v>
                </c:pt>
                <c:pt idx="3239">
                  <c:v>41226</c:v>
                </c:pt>
                <c:pt idx="3240">
                  <c:v>41227</c:v>
                </c:pt>
                <c:pt idx="3241">
                  <c:v>41228</c:v>
                </c:pt>
                <c:pt idx="3242">
                  <c:v>41229</c:v>
                </c:pt>
                <c:pt idx="3243">
                  <c:v>41230</c:v>
                </c:pt>
                <c:pt idx="3244">
                  <c:v>41231</c:v>
                </c:pt>
                <c:pt idx="3245">
                  <c:v>41232</c:v>
                </c:pt>
                <c:pt idx="3246">
                  <c:v>41233</c:v>
                </c:pt>
                <c:pt idx="3247">
                  <c:v>41234</c:v>
                </c:pt>
                <c:pt idx="3248">
                  <c:v>41235</c:v>
                </c:pt>
                <c:pt idx="3249">
                  <c:v>41236</c:v>
                </c:pt>
                <c:pt idx="3250">
                  <c:v>41237</c:v>
                </c:pt>
                <c:pt idx="3251">
                  <c:v>41238</c:v>
                </c:pt>
                <c:pt idx="3252">
                  <c:v>41239</c:v>
                </c:pt>
                <c:pt idx="3253">
                  <c:v>41240</c:v>
                </c:pt>
                <c:pt idx="3254">
                  <c:v>41241</c:v>
                </c:pt>
                <c:pt idx="3255">
                  <c:v>41242</c:v>
                </c:pt>
                <c:pt idx="3256">
                  <c:v>41243</c:v>
                </c:pt>
                <c:pt idx="3257">
                  <c:v>41244</c:v>
                </c:pt>
                <c:pt idx="3258">
                  <c:v>41245</c:v>
                </c:pt>
                <c:pt idx="3259">
                  <c:v>41246</c:v>
                </c:pt>
                <c:pt idx="3260">
                  <c:v>41247</c:v>
                </c:pt>
                <c:pt idx="3261">
                  <c:v>41248</c:v>
                </c:pt>
                <c:pt idx="3262">
                  <c:v>41249</c:v>
                </c:pt>
                <c:pt idx="3263">
                  <c:v>41250</c:v>
                </c:pt>
                <c:pt idx="3264">
                  <c:v>41251</c:v>
                </c:pt>
                <c:pt idx="3265">
                  <c:v>41252</c:v>
                </c:pt>
                <c:pt idx="3266">
                  <c:v>41253</c:v>
                </c:pt>
                <c:pt idx="3267">
                  <c:v>41254</c:v>
                </c:pt>
                <c:pt idx="3268">
                  <c:v>41255</c:v>
                </c:pt>
                <c:pt idx="3269">
                  <c:v>41256</c:v>
                </c:pt>
                <c:pt idx="3270">
                  <c:v>41257</c:v>
                </c:pt>
                <c:pt idx="3271">
                  <c:v>41258</c:v>
                </c:pt>
                <c:pt idx="3272">
                  <c:v>41259</c:v>
                </c:pt>
                <c:pt idx="3273">
                  <c:v>41260</c:v>
                </c:pt>
                <c:pt idx="3274">
                  <c:v>41261</c:v>
                </c:pt>
                <c:pt idx="3275">
                  <c:v>41262</c:v>
                </c:pt>
                <c:pt idx="3276">
                  <c:v>41263</c:v>
                </c:pt>
                <c:pt idx="3277">
                  <c:v>41264</c:v>
                </c:pt>
                <c:pt idx="3278">
                  <c:v>41265</c:v>
                </c:pt>
                <c:pt idx="3279">
                  <c:v>41266</c:v>
                </c:pt>
                <c:pt idx="3280">
                  <c:v>41267</c:v>
                </c:pt>
                <c:pt idx="3281">
                  <c:v>41268</c:v>
                </c:pt>
                <c:pt idx="3282">
                  <c:v>41269</c:v>
                </c:pt>
                <c:pt idx="3283">
                  <c:v>41270</c:v>
                </c:pt>
                <c:pt idx="3284">
                  <c:v>41271</c:v>
                </c:pt>
                <c:pt idx="3285">
                  <c:v>41272</c:v>
                </c:pt>
                <c:pt idx="3286">
                  <c:v>41273</c:v>
                </c:pt>
                <c:pt idx="3287">
                  <c:v>41274</c:v>
                </c:pt>
                <c:pt idx="3288">
                  <c:v>41275</c:v>
                </c:pt>
                <c:pt idx="3289">
                  <c:v>41276</c:v>
                </c:pt>
                <c:pt idx="3290">
                  <c:v>41277</c:v>
                </c:pt>
                <c:pt idx="3291">
                  <c:v>41278</c:v>
                </c:pt>
                <c:pt idx="3292">
                  <c:v>41279</c:v>
                </c:pt>
                <c:pt idx="3293">
                  <c:v>41280</c:v>
                </c:pt>
                <c:pt idx="3294">
                  <c:v>41281</c:v>
                </c:pt>
                <c:pt idx="3295">
                  <c:v>41282</c:v>
                </c:pt>
                <c:pt idx="3296">
                  <c:v>41283</c:v>
                </c:pt>
                <c:pt idx="3297">
                  <c:v>41284</c:v>
                </c:pt>
                <c:pt idx="3298">
                  <c:v>41285</c:v>
                </c:pt>
                <c:pt idx="3299">
                  <c:v>41286</c:v>
                </c:pt>
                <c:pt idx="3300">
                  <c:v>41287</c:v>
                </c:pt>
                <c:pt idx="3301">
                  <c:v>41288</c:v>
                </c:pt>
                <c:pt idx="3302">
                  <c:v>41289</c:v>
                </c:pt>
                <c:pt idx="3303">
                  <c:v>41290</c:v>
                </c:pt>
                <c:pt idx="3304">
                  <c:v>41291</c:v>
                </c:pt>
                <c:pt idx="3305">
                  <c:v>41292</c:v>
                </c:pt>
                <c:pt idx="3306">
                  <c:v>41293</c:v>
                </c:pt>
                <c:pt idx="3307">
                  <c:v>41294</c:v>
                </c:pt>
                <c:pt idx="3308">
                  <c:v>41295</c:v>
                </c:pt>
                <c:pt idx="3309">
                  <c:v>41296</c:v>
                </c:pt>
                <c:pt idx="3310">
                  <c:v>41297</c:v>
                </c:pt>
                <c:pt idx="3311">
                  <c:v>41298</c:v>
                </c:pt>
                <c:pt idx="3312">
                  <c:v>41299</c:v>
                </c:pt>
                <c:pt idx="3313">
                  <c:v>41300</c:v>
                </c:pt>
                <c:pt idx="3314">
                  <c:v>41301</c:v>
                </c:pt>
                <c:pt idx="3315">
                  <c:v>41302</c:v>
                </c:pt>
                <c:pt idx="3316">
                  <c:v>41303</c:v>
                </c:pt>
                <c:pt idx="3317">
                  <c:v>41304</c:v>
                </c:pt>
                <c:pt idx="3318">
                  <c:v>41305</c:v>
                </c:pt>
                <c:pt idx="3319">
                  <c:v>41306</c:v>
                </c:pt>
                <c:pt idx="3320">
                  <c:v>41307</c:v>
                </c:pt>
                <c:pt idx="3321">
                  <c:v>41308</c:v>
                </c:pt>
                <c:pt idx="3322">
                  <c:v>41309</c:v>
                </c:pt>
                <c:pt idx="3323">
                  <c:v>41310</c:v>
                </c:pt>
                <c:pt idx="3324">
                  <c:v>41311</c:v>
                </c:pt>
                <c:pt idx="3325">
                  <c:v>41312</c:v>
                </c:pt>
                <c:pt idx="3326">
                  <c:v>41313</c:v>
                </c:pt>
                <c:pt idx="3327">
                  <c:v>41314</c:v>
                </c:pt>
                <c:pt idx="3328">
                  <c:v>41315</c:v>
                </c:pt>
                <c:pt idx="3329">
                  <c:v>41316</c:v>
                </c:pt>
                <c:pt idx="3330">
                  <c:v>41317</c:v>
                </c:pt>
                <c:pt idx="3331">
                  <c:v>41318</c:v>
                </c:pt>
                <c:pt idx="3332">
                  <c:v>41319</c:v>
                </c:pt>
                <c:pt idx="3333">
                  <c:v>41320</c:v>
                </c:pt>
                <c:pt idx="3334">
                  <c:v>41321</c:v>
                </c:pt>
                <c:pt idx="3335">
                  <c:v>41322</c:v>
                </c:pt>
                <c:pt idx="3336">
                  <c:v>41323</c:v>
                </c:pt>
                <c:pt idx="3337">
                  <c:v>41324</c:v>
                </c:pt>
                <c:pt idx="3338">
                  <c:v>41325</c:v>
                </c:pt>
                <c:pt idx="3339">
                  <c:v>41326</c:v>
                </c:pt>
                <c:pt idx="3340">
                  <c:v>41327</c:v>
                </c:pt>
                <c:pt idx="3341">
                  <c:v>41328</c:v>
                </c:pt>
                <c:pt idx="3342">
                  <c:v>41329</c:v>
                </c:pt>
                <c:pt idx="3343">
                  <c:v>41330</c:v>
                </c:pt>
                <c:pt idx="3344">
                  <c:v>41331</c:v>
                </c:pt>
                <c:pt idx="3345">
                  <c:v>41332</c:v>
                </c:pt>
                <c:pt idx="3346">
                  <c:v>41333</c:v>
                </c:pt>
                <c:pt idx="3347">
                  <c:v>41334</c:v>
                </c:pt>
                <c:pt idx="3348">
                  <c:v>41335</c:v>
                </c:pt>
                <c:pt idx="3349">
                  <c:v>41336</c:v>
                </c:pt>
                <c:pt idx="3350">
                  <c:v>41337</c:v>
                </c:pt>
                <c:pt idx="3351">
                  <c:v>41338</c:v>
                </c:pt>
                <c:pt idx="3352">
                  <c:v>41339</c:v>
                </c:pt>
                <c:pt idx="3353">
                  <c:v>41340</c:v>
                </c:pt>
                <c:pt idx="3354">
                  <c:v>41341</c:v>
                </c:pt>
                <c:pt idx="3355">
                  <c:v>41342</c:v>
                </c:pt>
                <c:pt idx="3356">
                  <c:v>41343</c:v>
                </c:pt>
                <c:pt idx="3357">
                  <c:v>41344</c:v>
                </c:pt>
                <c:pt idx="3358">
                  <c:v>41345</c:v>
                </c:pt>
                <c:pt idx="3359">
                  <c:v>41346</c:v>
                </c:pt>
                <c:pt idx="3360">
                  <c:v>41347</c:v>
                </c:pt>
                <c:pt idx="3361">
                  <c:v>41348</c:v>
                </c:pt>
                <c:pt idx="3362">
                  <c:v>41349</c:v>
                </c:pt>
                <c:pt idx="3363">
                  <c:v>41350</c:v>
                </c:pt>
                <c:pt idx="3364">
                  <c:v>41351</c:v>
                </c:pt>
                <c:pt idx="3365">
                  <c:v>41352</c:v>
                </c:pt>
                <c:pt idx="3366">
                  <c:v>41353</c:v>
                </c:pt>
                <c:pt idx="3367">
                  <c:v>41354</c:v>
                </c:pt>
                <c:pt idx="3368">
                  <c:v>41355</c:v>
                </c:pt>
                <c:pt idx="3369">
                  <c:v>41356</c:v>
                </c:pt>
                <c:pt idx="3370">
                  <c:v>41357</c:v>
                </c:pt>
                <c:pt idx="3371">
                  <c:v>41358</c:v>
                </c:pt>
                <c:pt idx="3372">
                  <c:v>41359</c:v>
                </c:pt>
                <c:pt idx="3373">
                  <c:v>41360</c:v>
                </c:pt>
                <c:pt idx="3374">
                  <c:v>41361</c:v>
                </c:pt>
                <c:pt idx="3375">
                  <c:v>41362</c:v>
                </c:pt>
                <c:pt idx="3376">
                  <c:v>41363</c:v>
                </c:pt>
                <c:pt idx="3377">
                  <c:v>41364</c:v>
                </c:pt>
                <c:pt idx="3378">
                  <c:v>41365</c:v>
                </c:pt>
                <c:pt idx="3379">
                  <c:v>41366</c:v>
                </c:pt>
                <c:pt idx="3380">
                  <c:v>41367</c:v>
                </c:pt>
                <c:pt idx="3381">
                  <c:v>41368</c:v>
                </c:pt>
                <c:pt idx="3382">
                  <c:v>41369</c:v>
                </c:pt>
                <c:pt idx="3383">
                  <c:v>41370</c:v>
                </c:pt>
                <c:pt idx="3384">
                  <c:v>41371</c:v>
                </c:pt>
                <c:pt idx="3385">
                  <c:v>41372</c:v>
                </c:pt>
                <c:pt idx="3386">
                  <c:v>41373</c:v>
                </c:pt>
                <c:pt idx="3387">
                  <c:v>41374</c:v>
                </c:pt>
                <c:pt idx="3388">
                  <c:v>41375</c:v>
                </c:pt>
                <c:pt idx="3389">
                  <c:v>41376</c:v>
                </c:pt>
                <c:pt idx="3390">
                  <c:v>41377</c:v>
                </c:pt>
                <c:pt idx="3391">
                  <c:v>41378</c:v>
                </c:pt>
                <c:pt idx="3392">
                  <c:v>41379</c:v>
                </c:pt>
                <c:pt idx="3393">
                  <c:v>41380</c:v>
                </c:pt>
                <c:pt idx="3394">
                  <c:v>41381</c:v>
                </c:pt>
                <c:pt idx="3395">
                  <c:v>41382</c:v>
                </c:pt>
                <c:pt idx="3396">
                  <c:v>41383</c:v>
                </c:pt>
                <c:pt idx="3397">
                  <c:v>41384</c:v>
                </c:pt>
                <c:pt idx="3398">
                  <c:v>41385</c:v>
                </c:pt>
                <c:pt idx="3399">
                  <c:v>41386</c:v>
                </c:pt>
                <c:pt idx="3400">
                  <c:v>41387</c:v>
                </c:pt>
                <c:pt idx="3401">
                  <c:v>41388</c:v>
                </c:pt>
                <c:pt idx="3402">
                  <c:v>41389</c:v>
                </c:pt>
                <c:pt idx="3403">
                  <c:v>41390</c:v>
                </c:pt>
                <c:pt idx="3404">
                  <c:v>41391</c:v>
                </c:pt>
                <c:pt idx="3405">
                  <c:v>41392</c:v>
                </c:pt>
                <c:pt idx="3406">
                  <c:v>41393</c:v>
                </c:pt>
                <c:pt idx="3407">
                  <c:v>41394</c:v>
                </c:pt>
                <c:pt idx="3408">
                  <c:v>41395</c:v>
                </c:pt>
                <c:pt idx="3409">
                  <c:v>41396</c:v>
                </c:pt>
                <c:pt idx="3410">
                  <c:v>41397</c:v>
                </c:pt>
                <c:pt idx="3411">
                  <c:v>41398</c:v>
                </c:pt>
                <c:pt idx="3412">
                  <c:v>41399</c:v>
                </c:pt>
                <c:pt idx="3413">
                  <c:v>41400</c:v>
                </c:pt>
                <c:pt idx="3414">
                  <c:v>41401</c:v>
                </c:pt>
                <c:pt idx="3415">
                  <c:v>41402</c:v>
                </c:pt>
                <c:pt idx="3416">
                  <c:v>41403</c:v>
                </c:pt>
                <c:pt idx="3417">
                  <c:v>41404</c:v>
                </c:pt>
                <c:pt idx="3418">
                  <c:v>41405</c:v>
                </c:pt>
                <c:pt idx="3419">
                  <c:v>41406</c:v>
                </c:pt>
                <c:pt idx="3420">
                  <c:v>41407</c:v>
                </c:pt>
                <c:pt idx="3421">
                  <c:v>41408</c:v>
                </c:pt>
                <c:pt idx="3422">
                  <c:v>41409</c:v>
                </c:pt>
                <c:pt idx="3423">
                  <c:v>41410</c:v>
                </c:pt>
                <c:pt idx="3424">
                  <c:v>41411</c:v>
                </c:pt>
                <c:pt idx="3425">
                  <c:v>41412</c:v>
                </c:pt>
                <c:pt idx="3426">
                  <c:v>41413</c:v>
                </c:pt>
                <c:pt idx="3427">
                  <c:v>41414</c:v>
                </c:pt>
                <c:pt idx="3428">
                  <c:v>41415</c:v>
                </c:pt>
                <c:pt idx="3429">
                  <c:v>41416</c:v>
                </c:pt>
                <c:pt idx="3430">
                  <c:v>41417</c:v>
                </c:pt>
                <c:pt idx="3431">
                  <c:v>41418</c:v>
                </c:pt>
                <c:pt idx="3432">
                  <c:v>41419</c:v>
                </c:pt>
                <c:pt idx="3433">
                  <c:v>41420</c:v>
                </c:pt>
                <c:pt idx="3434">
                  <c:v>41421</c:v>
                </c:pt>
                <c:pt idx="3435">
                  <c:v>41422</c:v>
                </c:pt>
                <c:pt idx="3436">
                  <c:v>41423</c:v>
                </c:pt>
                <c:pt idx="3437">
                  <c:v>41424</c:v>
                </c:pt>
                <c:pt idx="3438">
                  <c:v>41425</c:v>
                </c:pt>
                <c:pt idx="3439">
                  <c:v>41426</c:v>
                </c:pt>
                <c:pt idx="3440">
                  <c:v>41427</c:v>
                </c:pt>
                <c:pt idx="3441">
                  <c:v>41428</c:v>
                </c:pt>
                <c:pt idx="3442">
                  <c:v>41429</c:v>
                </c:pt>
                <c:pt idx="3443">
                  <c:v>41430</c:v>
                </c:pt>
                <c:pt idx="3444">
                  <c:v>41431</c:v>
                </c:pt>
                <c:pt idx="3445">
                  <c:v>41432</c:v>
                </c:pt>
                <c:pt idx="3446">
                  <c:v>41433</c:v>
                </c:pt>
                <c:pt idx="3447">
                  <c:v>41434</c:v>
                </c:pt>
                <c:pt idx="3448">
                  <c:v>41435</c:v>
                </c:pt>
                <c:pt idx="3449">
                  <c:v>41436</c:v>
                </c:pt>
                <c:pt idx="3450">
                  <c:v>41437</c:v>
                </c:pt>
                <c:pt idx="3451">
                  <c:v>41438</c:v>
                </c:pt>
                <c:pt idx="3452">
                  <c:v>41439</c:v>
                </c:pt>
                <c:pt idx="3453">
                  <c:v>41440</c:v>
                </c:pt>
                <c:pt idx="3454">
                  <c:v>41441</c:v>
                </c:pt>
                <c:pt idx="3455">
                  <c:v>41442</c:v>
                </c:pt>
                <c:pt idx="3456">
                  <c:v>41443</c:v>
                </c:pt>
                <c:pt idx="3457">
                  <c:v>41444</c:v>
                </c:pt>
                <c:pt idx="3458">
                  <c:v>41445</c:v>
                </c:pt>
                <c:pt idx="3459">
                  <c:v>41446</c:v>
                </c:pt>
                <c:pt idx="3460">
                  <c:v>41447</c:v>
                </c:pt>
                <c:pt idx="3461">
                  <c:v>41448</c:v>
                </c:pt>
                <c:pt idx="3462">
                  <c:v>41449</c:v>
                </c:pt>
                <c:pt idx="3463">
                  <c:v>41450</c:v>
                </c:pt>
                <c:pt idx="3464">
                  <c:v>41451</c:v>
                </c:pt>
                <c:pt idx="3465">
                  <c:v>41452</c:v>
                </c:pt>
                <c:pt idx="3466">
                  <c:v>41453</c:v>
                </c:pt>
                <c:pt idx="3467">
                  <c:v>41454</c:v>
                </c:pt>
                <c:pt idx="3468">
                  <c:v>41455</c:v>
                </c:pt>
                <c:pt idx="3469">
                  <c:v>41456</c:v>
                </c:pt>
                <c:pt idx="3470">
                  <c:v>41457</c:v>
                </c:pt>
                <c:pt idx="3471">
                  <c:v>41458</c:v>
                </c:pt>
                <c:pt idx="3472">
                  <c:v>41459</c:v>
                </c:pt>
                <c:pt idx="3473">
                  <c:v>41460</c:v>
                </c:pt>
                <c:pt idx="3474">
                  <c:v>41461</c:v>
                </c:pt>
                <c:pt idx="3475">
                  <c:v>41462</c:v>
                </c:pt>
                <c:pt idx="3476">
                  <c:v>41463</c:v>
                </c:pt>
                <c:pt idx="3477">
                  <c:v>41464</c:v>
                </c:pt>
                <c:pt idx="3478">
                  <c:v>41465</c:v>
                </c:pt>
                <c:pt idx="3479">
                  <c:v>41466</c:v>
                </c:pt>
                <c:pt idx="3480">
                  <c:v>41467</c:v>
                </c:pt>
                <c:pt idx="3481">
                  <c:v>41468</c:v>
                </c:pt>
                <c:pt idx="3482">
                  <c:v>41469</c:v>
                </c:pt>
                <c:pt idx="3483">
                  <c:v>41470</c:v>
                </c:pt>
                <c:pt idx="3484">
                  <c:v>41471</c:v>
                </c:pt>
                <c:pt idx="3485">
                  <c:v>41472</c:v>
                </c:pt>
                <c:pt idx="3486">
                  <c:v>41473</c:v>
                </c:pt>
                <c:pt idx="3487">
                  <c:v>41474</c:v>
                </c:pt>
                <c:pt idx="3488">
                  <c:v>41475</c:v>
                </c:pt>
                <c:pt idx="3489">
                  <c:v>41476</c:v>
                </c:pt>
                <c:pt idx="3490">
                  <c:v>41477</c:v>
                </c:pt>
                <c:pt idx="3491">
                  <c:v>41478</c:v>
                </c:pt>
                <c:pt idx="3492">
                  <c:v>41479</c:v>
                </c:pt>
                <c:pt idx="3493">
                  <c:v>41480</c:v>
                </c:pt>
                <c:pt idx="3494">
                  <c:v>41481</c:v>
                </c:pt>
                <c:pt idx="3495">
                  <c:v>41482</c:v>
                </c:pt>
                <c:pt idx="3496">
                  <c:v>41483</c:v>
                </c:pt>
                <c:pt idx="3497">
                  <c:v>41484</c:v>
                </c:pt>
                <c:pt idx="3498">
                  <c:v>41485</c:v>
                </c:pt>
                <c:pt idx="3499">
                  <c:v>41486</c:v>
                </c:pt>
                <c:pt idx="3500">
                  <c:v>41487</c:v>
                </c:pt>
                <c:pt idx="3501">
                  <c:v>41488</c:v>
                </c:pt>
                <c:pt idx="3502">
                  <c:v>41489</c:v>
                </c:pt>
                <c:pt idx="3503">
                  <c:v>41490</c:v>
                </c:pt>
                <c:pt idx="3504">
                  <c:v>41491</c:v>
                </c:pt>
                <c:pt idx="3505">
                  <c:v>41492</c:v>
                </c:pt>
                <c:pt idx="3506">
                  <c:v>41493</c:v>
                </c:pt>
                <c:pt idx="3507">
                  <c:v>41494</c:v>
                </c:pt>
                <c:pt idx="3508">
                  <c:v>41495</c:v>
                </c:pt>
                <c:pt idx="3509">
                  <c:v>41496</c:v>
                </c:pt>
                <c:pt idx="3510">
                  <c:v>41497</c:v>
                </c:pt>
                <c:pt idx="3511">
                  <c:v>41498</c:v>
                </c:pt>
                <c:pt idx="3512">
                  <c:v>41499</c:v>
                </c:pt>
                <c:pt idx="3513">
                  <c:v>41500</c:v>
                </c:pt>
                <c:pt idx="3514">
                  <c:v>41501</c:v>
                </c:pt>
                <c:pt idx="3515">
                  <c:v>41502</c:v>
                </c:pt>
                <c:pt idx="3516">
                  <c:v>41503</c:v>
                </c:pt>
                <c:pt idx="3517">
                  <c:v>41504</c:v>
                </c:pt>
                <c:pt idx="3518">
                  <c:v>41505</c:v>
                </c:pt>
                <c:pt idx="3519">
                  <c:v>41506</c:v>
                </c:pt>
                <c:pt idx="3520">
                  <c:v>41507</c:v>
                </c:pt>
                <c:pt idx="3521">
                  <c:v>41508</c:v>
                </c:pt>
                <c:pt idx="3522">
                  <c:v>41509</c:v>
                </c:pt>
                <c:pt idx="3523">
                  <c:v>41510</c:v>
                </c:pt>
                <c:pt idx="3524">
                  <c:v>41511</c:v>
                </c:pt>
                <c:pt idx="3525">
                  <c:v>41512</c:v>
                </c:pt>
                <c:pt idx="3526">
                  <c:v>41513</c:v>
                </c:pt>
                <c:pt idx="3527">
                  <c:v>41514</c:v>
                </c:pt>
                <c:pt idx="3528">
                  <c:v>41515</c:v>
                </c:pt>
                <c:pt idx="3529">
                  <c:v>41516</c:v>
                </c:pt>
                <c:pt idx="3530">
                  <c:v>41517</c:v>
                </c:pt>
                <c:pt idx="3531">
                  <c:v>41518</c:v>
                </c:pt>
                <c:pt idx="3532">
                  <c:v>41519</c:v>
                </c:pt>
                <c:pt idx="3533">
                  <c:v>41520</c:v>
                </c:pt>
                <c:pt idx="3534">
                  <c:v>41521</c:v>
                </c:pt>
                <c:pt idx="3535">
                  <c:v>41522</c:v>
                </c:pt>
                <c:pt idx="3536">
                  <c:v>41523</c:v>
                </c:pt>
                <c:pt idx="3537">
                  <c:v>41524</c:v>
                </c:pt>
                <c:pt idx="3538">
                  <c:v>41525</c:v>
                </c:pt>
                <c:pt idx="3539">
                  <c:v>41526</c:v>
                </c:pt>
                <c:pt idx="3540">
                  <c:v>41527</c:v>
                </c:pt>
                <c:pt idx="3541">
                  <c:v>41528</c:v>
                </c:pt>
                <c:pt idx="3542">
                  <c:v>41529</c:v>
                </c:pt>
                <c:pt idx="3543">
                  <c:v>41530</c:v>
                </c:pt>
                <c:pt idx="3544">
                  <c:v>41531</c:v>
                </c:pt>
                <c:pt idx="3545">
                  <c:v>41532</c:v>
                </c:pt>
                <c:pt idx="3546">
                  <c:v>41533</c:v>
                </c:pt>
                <c:pt idx="3547">
                  <c:v>41534</c:v>
                </c:pt>
                <c:pt idx="3548">
                  <c:v>41535</c:v>
                </c:pt>
                <c:pt idx="3549">
                  <c:v>41536</c:v>
                </c:pt>
                <c:pt idx="3550">
                  <c:v>41537</c:v>
                </c:pt>
                <c:pt idx="3551">
                  <c:v>41538</c:v>
                </c:pt>
                <c:pt idx="3552">
                  <c:v>41539</c:v>
                </c:pt>
                <c:pt idx="3553">
                  <c:v>41540</c:v>
                </c:pt>
                <c:pt idx="3554">
                  <c:v>41541</c:v>
                </c:pt>
                <c:pt idx="3555">
                  <c:v>41542</c:v>
                </c:pt>
                <c:pt idx="3556">
                  <c:v>41543</c:v>
                </c:pt>
                <c:pt idx="3557">
                  <c:v>41544</c:v>
                </c:pt>
                <c:pt idx="3558">
                  <c:v>41545</c:v>
                </c:pt>
                <c:pt idx="3559">
                  <c:v>41546</c:v>
                </c:pt>
                <c:pt idx="3560">
                  <c:v>41547</c:v>
                </c:pt>
                <c:pt idx="3561">
                  <c:v>41548</c:v>
                </c:pt>
                <c:pt idx="3562">
                  <c:v>41549</c:v>
                </c:pt>
                <c:pt idx="3563">
                  <c:v>41550</c:v>
                </c:pt>
                <c:pt idx="3564">
                  <c:v>41551</c:v>
                </c:pt>
                <c:pt idx="3565">
                  <c:v>41552</c:v>
                </c:pt>
                <c:pt idx="3566">
                  <c:v>41553</c:v>
                </c:pt>
                <c:pt idx="3567">
                  <c:v>41554</c:v>
                </c:pt>
                <c:pt idx="3568">
                  <c:v>41555</c:v>
                </c:pt>
                <c:pt idx="3569">
                  <c:v>41556</c:v>
                </c:pt>
                <c:pt idx="3570">
                  <c:v>41557</c:v>
                </c:pt>
                <c:pt idx="3571">
                  <c:v>41558</c:v>
                </c:pt>
                <c:pt idx="3572">
                  <c:v>41559</c:v>
                </c:pt>
                <c:pt idx="3573">
                  <c:v>41560</c:v>
                </c:pt>
                <c:pt idx="3574">
                  <c:v>41561</c:v>
                </c:pt>
                <c:pt idx="3575">
                  <c:v>41562</c:v>
                </c:pt>
                <c:pt idx="3576">
                  <c:v>41563</c:v>
                </c:pt>
                <c:pt idx="3577">
                  <c:v>41564</c:v>
                </c:pt>
                <c:pt idx="3578">
                  <c:v>41565</c:v>
                </c:pt>
                <c:pt idx="3579">
                  <c:v>41566</c:v>
                </c:pt>
                <c:pt idx="3580">
                  <c:v>41567</c:v>
                </c:pt>
                <c:pt idx="3581">
                  <c:v>41568</c:v>
                </c:pt>
                <c:pt idx="3582">
                  <c:v>41569</c:v>
                </c:pt>
                <c:pt idx="3583">
                  <c:v>41570</c:v>
                </c:pt>
                <c:pt idx="3584">
                  <c:v>41571</c:v>
                </c:pt>
                <c:pt idx="3585">
                  <c:v>41572</c:v>
                </c:pt>
                <c:pt idx="3586">
                  <c:v>41573</c:v>
                </c:pt>
                <c:pt idx="3587">
                  <c:v>41574</c:v>
                </c:pt>
                <c:pt idx="3588">
                  <c:v>41575</c:v>
                </c:pt>
                <c:pt idx="3589">
                  <c:v>41576</c:v>
                </c:pt>
                <c:pt idx="3590">
                  <c:v>41577</c:v>
                </c:pt>
                <c:pt idx="3591">
                  <c:v>41578</c:v>
                </c:pt>
                <c:pt idx="3592">
                  <c:v>41579</c:v>
                </c:pt>
                <c:pt idx="3593">
                  <c:v>41580</c:v>
                </c:pt>
                <c:pt idx="3594">
                  <c:v>41581</c:v>
                </c:pt>
                <c:pt idx="3595">
                  <c:v>41582</c:v>
                </c:pt>
                <c:pt idx="3596">
                  <c:v>41583</c:v>
                </c:pt>
                <c:pt idx="3597">
                  <c:v>41584</c:v>
                </c:pt>
                <c:pt idx="3598">
                  <c:v>41585</c:v>
                </c:pt>
                <c:pt idx="3599">
                  <c:v>41586</c:v>
                </c:pt>
                <c:pt idx="3600">
                  <c:v>41587</c:v>
                </c:pt>
                <c:pt idx="3601">
                  <c:v>41588</c:v>
                </c:pt>
                <c:pt idx="3602">
                  <c:v>41589</c:v>
                </c:pt>
                <c:pt idx="3603">
                  <c:v>41590</c:v>
                </c:pt>
                <c:pt idx="3604">
                  <c:v>41591</c:v>
                </c:pt>
                <c:pt idx="3605">
                  <c:v>41592</c:v>
                </c:pt>
                <c:pt idx="3606">
                  <c:v>41593</c:v>
                </c:pt>
                <c:pt idx="3607">
                  <c:v>41594</c:v>
                </c:pt>
                <c:pt idx="3608">
                  <c:v>41595</c:v>
                </c:pt>
                <c:pt idx="3609">
                  <c:v>41596</c:v>
                </c:pt>
                <c:pt idx="3610">
                  <c:v>41597</c:v>
                </c:pt>
                <c:pt idx="3611">
                  <c:v>41598</c:v>
                </c:pt>
                <c:pt idx="3612">
                  <c:v>41599</c:v>
                </c:pt>
                <c:pt idx="3613">
                  <c:v>41600</c:v>
                </c:pt>
                <c:pt idx="3614">
                  <c:v>41601</c:v>
                </c:pt>
                <c:pt idx="3615">
                  <c:v>41602</c:v>
                </c:pt>
                <c:pt idx="3616">
                  <c:v>41603</c:v>
                </c:pt>
                <c:pt idx="3617">
                  <c:v>41604</c:v>
                </c:pt>
                <c:pt idx="3618">
                  <c:v>41605</c:v>
                </c:pt>
                <c:pt idx="3619">
                  <c:v>41606</c:v>
                </c:pt>
                <c:pt idx="3620">
                  <c:v>41607</c:v>
                </c:pt>
                <c:pt idx="3621">
                  <c:v>41608</c:v>
                </c:pt>
                <c:pt idx="3622">
                  <c:v>41609</c:v>
                </c:pt>
                <c:pt idx="3623">
                  <c:v>41610</c:v>
                </c:pt>
                <c:pt idx="3624">
                  <c:v>41611</c:v>
                </c:pt>
                <c:pt idx="3625">
                  <c:v>41612</c:v>
                </c:pt>
                <c:pt idx="3626">
                  <c:v>41613</c:v>
                </c:pt>
                <c:pt idx="3627">
                  <c:v>41614</c:v>
                </c:pt>
                <c:pt idx="3628">
                  <c:v>41615</c:v>
                </c:pt>
                <c:pt idx="3629">
                  <c:v>41616</c:v>
                </c:pt>
                <c:pt idx="3630">
                  <c:v>41617</c:v>
                </c:pt>
                <c:pt idx="3631">
                  <c:v>41618</c:v>
                </c:pt>
                <c:pt idx="3632">
                  <c:v>41619</c:v>
                </c:pt>
                <c:pt idx="3633">
                  <c:v>41620</c:v>
                </c:pt>
                <c:pt idx="3634">
                  <c:v>41621</c:v>
                </c:pt>
                <c:pt idx="3635">
                  <c:v>41622</c:v>
                </c:pt>
                <c:pt idx="3636">
                  <c:v>41623</c:v>
                </c:pt>
                <c:pt idx="3637">
                  <c:v>41624</c:v>
                </c:pt>
                <c:pt idx="3638">
                  <c:v>41625</c:v>
                </c:pt>
                <c:pt idx="3639">
                  <c:v>41626</c:v>
                </c:pt>
                <c:pt idx="3640">
                  <c:v>41627</c:v>
                </c:pt>
                <c:pt idx="3641">
                  <c:v>41628</c:v>
                </c:pt>
                <c:pt idx="3642">
                  <c:v>41629</c:v>
                </c:pt>
                <c:pt idx="3643">
                  <c:v>41630</c:v>
                </c:pt>
                <c:pt idx="3644">
                  <c:v>41631</c:v>
                </c:pt>
                <c:pt idx="3645">
                  <c:v>41632</c:v>
                </c:pt>
                <c:pt idx="3646">
                  <c:v>41633</c:v>
                </c:pt>
                <c:pt idx="3647">
                  <c:v>41634</c:v>
                </c:pt>
                <c:pt idx="3648">
                  <c:v>41635</c:v>
                </c:pt>
                <c:pt idx="3649">
                  <c:v>41636</c:v>
                </c:pt>
                <c:pt idx="3650">
                  <c:v>41637</c:v>
                </c:pt>
                <c:pt idx="3651">
                  <c:v>41638</c:v>
                </c:pt>
                <c:pt idx="3652">
                  <c:v>41639</c:v>
                </c:pt>
                <c:pt idx="3653">
                  <c:v>41640</c:v>
                </c:pt>
                <c:pt idx="3654">
                  <c:v>41641</c:v>
                </c:pt>
                <c:pt idx="3655">
                  <c:v>41642</c:v>
                </c:pt>
                <c:pt idx="3656">
                  <c:v>41643</c:v>
                </c:pt>
                <c:pt idx="3657">
                  <c:v>41644</c:v>
                </c:pt>
                <c:pt idx="3658">
                  <c:v>41645</c:v>
                </c:pt>
                <c:pt idx="3659">
                  <c:v>41646</c:v>
                </c:pt>
                <c:pt idx="3660">
                  <c:v>41647</c:v>
                </c:pt>
                <c:pt idx="3661">
                  <c:v>41648</c:v>
                </c:pt>
                <c:pt idx="3662">
                  <c:v>41649</c:v>
                </c:pt>
                <c:pt idx="3663">
                  <c:v>41650</c:v>
                </c:pt>
                <c:pt idx="3664">
                  <c:v>41651</c:v>
                </c:pt>
                <c:pt idx="3665">
                  <c:v>41652</c:v>
                </c:pt>
                <c:pt idx="3666">
                  <c:v>41653</c:v>
                </c:pt>
                <c:pt idx="3667">
                  <c:v>41654</c:v>
                </c:pt>
                <c:pt idx="3668">
                  <c:v>41655</c:v>
                </c:pt>
                <c:pt idx="3669">
                  <c:v>41656</c:v>
                </c:pt>
                <c:pt idx="3670">
                  <c:v>41657</c:v>
                </c:pt>
                <c:pt idx="3671">
                  <c:v>41658</c:v>
                </c:pt>
                <c:pt idx="3672">
                  <c:v>41659</c:v>
                </c:pt>
                <c:pt idx="3673">
                  <c:v>41660</c:v>
                </c:pt>
                <c:pt idx="3674">
                  <c:v>41661</c:v>
                </c:pt>
                <c:pt idx="3675">
                  <c:v>41662</c:v>
                </c:pt>
                <c:pt idx="3676">
                  <c:v>41663</c:v>
                </c:pt>
                <c:pt idx="3677">
                  <c:v>41664</c:v>
                </c:pt>
                <c:pt idx="3678">
                  <c:v>41665</c:v>
                </c:pt>
                <c:pt idx="3679">
                  <c:v>41666</c:v>
                </c:pt>
                <c:pt idx="3680">
                  <c:v>41667</c:v>
                </c:pt>
                <c:pt idx="3681">
                  <c:v>41668</c:v>
                </c:pt>
                <c:pt idx="3682">
                  <c:v>41669</c:v>
                </c:pt>
                <c:pt idx="3683">
                  <c:v>41670</c:v>
                </c:pt>
                <c:pt idx="3684">
                  <c:v>41671</c:v>
                </c:pt>
                <c:pt idx="3685">
                  <c:v>41672</c:v>
                </c:pt>
                <c:pt idx="3686">
                  <c:v>41673</c:v>
                </c:pt>
                <c:pt idx="3687">
                  <c:v>41674</c:v>
                </c:pt>
                <c:pt idx="3688">
                  <c:v>41675</c:v>
                </c:pt>
                <c:pt idx="3689">
                  <c:v>41676</c:v>
                </c:pt>
                <c:pt idx="3690">
                  <c:v>41677</c:v>
                </c:pt>
                <c:pt idx="3691">
                  <c:v>41678</c:v>
                </c:pt>
                <c:pt idx="3692">
                  <c:v>41679</c:v>
                </c:pt>
                <c:pt idx="3693">
                  <c:v>41680</c:v>
                </c:pt>
                <c:pt idx="3694">
                  <c:v>41681</c:v>
                </c:pt>
                <c:pt idx="3695">
                  <c:v>41682</c:v>
                </c:pt>
                <c:pt idx="3696">
                  <c:v>41683</c:v>
                </c:pt>
                <c:pt idx="3697">
                  <c:v>41684</c:v>
                </c:pt>
                <c:pt idx="3698">
                  <c:v>41685</c:v>
                </c:pt>
                <c:pt idx="3699">
                  <c:v>41686</c:v>
                </c:pt>
                <c:pt idx="3700">
                  <c:v>41687</c:v>
                </c:pt>
                <c:pt idx="3701">
                  <c:v>41688</c:v>
                </c:pt>
                <c:pt idx="3702">
                  <c:v>41689</c:v>
                </c:pt>
                <c:pt idx="3703">
                  <c:v>41690</c:v>
                </c:pt>
                <c:pt idx="3704">
                  <c:v>41691</c:v>
                </c:pt>
                <c:pt idx="3705">
                  <c:v>41692</c:v>
                </c:pt>
                <c:pt idx="3706">
                  <c:v>41693</c:v>
                </c:pt>
                <c:pt idx="3707">
                  <c:v>41694</c:v>
                </c:pt>
                <c:pt idx="3708">
                  <c:v>41695</c:v>
                </c:pt>
                <c:pt idx="3709">
                  <c:v>41696</c:v>
                </c:pt>
                <c:pt idx="3710">
                  <c:v>41697</c:v>
                </c:pt>
                <c:pt idx="3711">
                  <c:v>41698</c:v>
                </c:pt>
                <c:pt idx="3712">
                  <c:v>41699</c:v>
                </c:pt>
                <c:pt idx="3713">
                  <c:v>41700</c:v>
                </c:pt>
                <c:pt idx="3714">
                  <c:v>41701</c:v>
                </c:pt>
                <c:pt idx="3715">
                  <c:v>41702</c:v>
                </c:pt>
                <c:pt idx="3716">
                  <c:v>41703</c:v>
                </c:pt>
                <c:pt idx="3717">
                  <c:v>41704</c:v>
                </c:pt>
                <c:pt idx="3718">
                  <c:v>41705</c:v>
                </c:pt>
                <c:pt idx="3719">
                  <c:v>41706</c:v>
                </c:pt>
                <c:pt idx="3720">
                  <c:v>41707</c:v>
                </c:pt>
                <c:pt idx="3721">
                  <c:v>41708</c:v>
                </c:pt>
                <c:pt idx="3722">
                  <c:v>41709</c:v>
                </c:pt>
                <c:pt idx="3723">
                  <c:v>41710</c:v>
                </c:pt>
                <c:pt idx="3724">
                  <c:v>41711</c:v>
                </c:pt>
                <c:pt idx="3725">
                  <c:v>41712</c:v>
                </c:pt>
                <c:pt idx="3726">
                  <c:v>41713</c:v>
                </c:pt>
                <c:pt idx="3727">
                  <c:v>41714</c:v>
                </c:pt>
                <c:pt idx="3728">
                  <c:v>41715</c:v>
                </c:pt>
                <c:pt idx="3729">
                  <c:v>41716</c:v>
                </c:pt>
                <c:pt idx="3730">
                  <c:v>41717</c:v>
                </c:pt>
                <c:pt idx="3731">
                  <c:v>41718</c:v>
                </c:pt>
                <c:pt idx="3732">
                  <c:v>41719</c:v>
                </c:pt>
                <c:pt idx="3733">
                  <c:v>41720</c:v>
                </c:pt>
                <c:pt idx="3734">
                  <c:v>41721</c:v>
                </c:pt>
                <c:pt idx="3735">
                  <c:v>41722</c:v>
                </c:pt>
                <c:pt idx="3736">
                  <c:v>41723</c:v>
                </c:pt>
                <c:pt idx="3737">
                  <c:v>41724</c:v>
                </c:pt>
                <c:pt idx="3738">
                  <c:v>41725</c:v>
                </c:pt>
                <c:pt idx="3739">
                  <c:v>41726</c:v>
                </c:pt>
                <c:pt idx="3740">
                  <c:v>41727</c:v>
                </c:pt>
                <c:pt idx="3741">
                  <c:v>41728</c:v>
                </c:pt>
                <c:pt idx="3742">
                  <c:v>41729</c:v>
                </c:pt>
                <c:pt idx="3743">
                  <c:v>41730</c:v>
                </c:pt>
                <c:pt idx="3744">
                  <c:v>41731</c:v>
                </c:pt>
                <c:pt idx="3745">
                  <c:v>41732</c:v>
                </c:pt>
                <c:pt idx="3746">
                  <c:v>41733</c:v>
                </c:pt>
                <c:pt idx="3747">
                  <c:v>41734</c:v>
                </c:pt>
                <c:pt idx="3748">
                  <c:v>41735</c:v>
                </c:pt>
                <c:pt idx="3749">
                  <c:v>41736</c:v>
                </c:pt>
                <c:pt idx="3750">
                  <c:v>41737</c:v>
                </c:pt>
                <c:pt idx="3751">
                  <c:v>41738</c:v>
                </c:pt>
                <c:pt idx="3752">
                  <c:v>41739</c:v>
                </c:pt>
                <c:pt idx="3753">
                  <c:v>41740</c:v>
                </c:pt>
                <c:pt idx="3754">
                  <c:v>41741</c:v>
                </c:pt>
                <c:pt idx="3755">
                  <c:v>41742</c:v>
                </c:pt>
                <c:pt idx="3756">
                  <c:v>41743</c:v>
                </c:pt>
                <c:pt idx="3757">
                  <c:v>41744</c:v>
                </c:pt>
                <c:pt idx="3758">
                  <c:v>41745</c:v>
                </c:pt>
                <c:pt idx="3759">
                  <c:v>41746</c:v>
                </c:pt>
                <c:pt idx="3760">
                  <c:v>41747</c:v>
                </c:pt>
                <c:pt idx="3761">
                  <c:v>41748</c:v>
                </c:pt>
                <c:pt idx="3762">
                  <c:v>41749</c:v>
                </c:pt>
                <c:pt idx="3763">
                  <c:v>41750</c:v>
                </c:pt>
                <c:pt idx="3764">
                  <c:v>41751</c:v>
                </c:pt>
                <c:pt idx="3765">
                  <c:v>41752</c:v>
                </c:pt>
                <c:pt idx="3766">
                  <c:v>41753</c:v>
                </c:pt>
                <c:pt idx="3767">
                  <c:v>41754</c:v>
                </c:pt>
                <c:pt idx="3768">
                  <c:v>41755</c:v>
                </c:pt>
                <c:pt idx="3769">
                  <c:v>41756</c:v>
                </c:pt>
                <c:pt idx="3770">
                  <c:v>41757</c:v>
                </c:pt>
                <c:pt idx="3771">
                  <c:v>41758</c:v>
                </c:pt>
                <c:pt idx="3772">
                  <c:v>41759</c:v>
                </c:pt>
                <c:pt idx="3773">
                  <c:v>41760</c:v>
                </c:pt>
                <c:pt idx="3774">
                  <c:v>41761</c:v>
                </c:pt>
                <c:pt idx="3775">
                  <c:v>41762</c:v>
                </c:pt>
                <c:pt idx="3776">
                  <c:v>41763</c:v>
                </c:pt>
                <c:pt idx="3777">
                  <c:v>41764</c:v>
                </c:pt>
                <c:pt idx="3778">
                  <c:v>41765</c:v>
                </c:pt>
                <c:pt idx="3779">
                  <c:v>41766</c:v>
                </c:pt>
                <c:pt idx="3780">
                  <c:v>41767</c:v>
                </c:pt>
                <c:pt idx="3781">
                  <c:v>41768</c:v>
                </c:pt>
                <c:pt idx="3782">
                  <c:v>41769</c:v>
                </c:pt>
                <c:pt idx="3783">
                  <c:v>41770</c:v>
                </c:pt>
                <c:pt idx="3784">
                  <c:v>41771</c:v>
                </c:pt>
                <c:pt idx="3785">
                  <c:v>41772</c:v>
                </c:pt>
                <c:pt idx="3786">
                  <c:v>41773</c:v>
                </c:pt>
                <c:pt idx="3787">
                  <c:v>41774</c:v>
                </c:pt>
                <c:pt idx="3788">
                  <c:v>41775</c:v>
                </c:pt>
                <c:pt idx="3789">
                  <c:v>41776</c:v>
                </c:pt>
                <c:pt idx="3790">
                  <c:v>41777</c:v>
                </c:pt>
                <c:pt idx="3791">
                  <c:v>41778</c:v>
                </c:pt>
                <c:pt idx="3792">
                  <c:v>41779</c:v>
                </c:pt>
                <c:pt idx="3793">
                  <c:v>41780</c:v>
                </c:pt>
                <c:pt idx="3794">
                  <c:v>41781</c:v>
                </c:pt>
                <c:pt idx="3795">
                  <c:v>41782</c:v>
                </c:pt>
                <c:pt idx="3796">
                  <c:v>41783</c:v>
                </c:pt>
                <c:pt idx="3797">
                  <c:v>41784</c:v>
                </c:pt>
                <c:pt idx="3798">
                  <c:v>41785</c:v>
                </c:pt>
                <c:pt idx="3799">
                  <c:v>41786</c:v>
                </c:pt>
                <c:pt idx="3800">
                  <c:v>41787</c:v>
                </c:pt>
                <c:pt idx="3801">
                  <c:v>41788</c:v>
                </c:pt>
                <c:pt idx="3802">
                  <c:v>41789</c:v>
                </c:pt>
                <c:pt idx="3803">
                  <c:v>41790</c:v>
                </c:pt>
                <c:pt idx="3804">
                  <c:v>41791</c:v>
                </c:pt>
                <c:pt idx="3805">
                  <c:v>41792</c:v>
                </c:pt>
                <c:pt idx="3806">
                  <c:v>41793</c:v>
                </c:pt>
                <c:pt idx="3807">
                  <c:v>41794</c:v>
                </c:pt>
                <c:pt idx="3808">
                  <c:v>41795</c:v>
                </c:pt>
                <c:pt idx="3809">
                  <c:v>41796</c:v>
                </c:pt>
                <c:pt idx="3810">
                  <c:v>41797</c:v>
                </c:pt>
                <c:pt idx="3811">
                  <c:v>41798</c:v>
                </c:pt>
                <c:pt idx="3812">
                  <c:v>41799</c:v>
                </c:pt>
                <c:pt idx="3813">
                  <c:v>41800</c:v>
                </c:pt>
                <c:pt idx="3814">
                  <c:v>41801</c:v>
                </c:pt>
                <c:pt idx="3815">
                  <c:v>41802</c:v>
                </c:pt>
                <c:pt idx="3816">
                  <c:v>41803</c:v>
                </c:pt>
                <c:pt idx="3817">
                  <c:v>41804</c:v>
                </c:pt>
                <c:pt idx="3818">
                  <c:v>41805</c:v>
                </c:pt>
                <c:pt idx="3819">
                  <c:v>41806</c:v>
                </c:pt>
                <c:pt idx="3820">
                  <c:v>41807</c:v>
                </c:pt>
                <c:pt idx="3821">
                  <c:v>41808</c:v>
                </c:pt>
                <c:pt idx="3822">
                  <c:v>41809</c:v>
                </c:pt>
                <c:pt idx="3823">
                  <c:v>41810</c:v>
                </c:pt>
                <c:pt idx="3824">
                  <c:v>41811</c:v>
                </c:pt>
                <c:pt idx="3825">
                  <c:v>41812</c:v>
                </c:pt>
                <c:pt idx="3826">
                  <c:v>41813</c:v>
                </c:pt>
                <c:pt idx="3827">
                  <c:v>41814</c:v>
                </c:pt>
                <c:pt idx="3828">
                  <c:v>41815</c:v>
                </c:pt>
                <c:pt idx="3829">
                  <c:v>41816</c:v>
                </c:pt>
                <c:pt idx="3830">
                  <c:v>41817</c:v>
                </c:pt>
                <c:pt idx="3831">
                  <c:v>41818</c:v>
                </c:pt>
                <c:pt idx="3832">
                  <c:v>41819</c:v>
                </c:pt>
                <c:pt idx="3833">
                  <c:v>41820</c:v>
                </c:pt>
                <c:pt idx="3834">
                  <c:v>41821</c:v>
                </c:pt>
                <c:pt idx="3835">
                  <c:v>41822</c:v>
                </c:pt>
                <c:pt idx="3836">
                  <c:v>41823</c:v>
                </c:pt>
                <c:pt idx="3837">
                  <c:v>41824</c:v>
                </c:pt>
                <c:pt idx="3838">
                  <c:v>41825</c:v>
                </c:pt>
                <c:pt idx="3839">
                  <c:v>41826</c:v>
                </c:pt>
                <c:pt idx="3840">
                  <c:v>41827</c:v>
                </c:pt>
                <c:pt idx="3841">
                  <c:v>41828</c:v>
                </c:pt>
                <c:pt idx="3842">
                  <c:v>41829</c:v>
                </c:pt>
                <c:pt idx="3843">
                  <c:v>41830</c:v>
                </c:pt>
                <c:pt idx="3844">
                  <c:v>41831</c:v>
                </c:pt>
                <c:pt idx="3845">
                  <c:v>41832</c:v>
                </c:pt>
                <c:pt idx="3846">
                  <c:v>41833</c:v>
                </c:pt>
                <c:pt idx="3847">
                  <c:v>41834</c:v>
                </c:pt>
                <c:pt idx="3848">
                  <c:v>41835</c:v>
                </c:pt>
                <c:pt idx="3849">
                  <c:v>41836</c:v>
                </c:pt>
                <c:pt idx="3850">
                  <c:v>41837</c:v>
                </c:pt>
                <c:pt idx="3851">
                  <c:v>41838</c:v>
                </c:pt>
                <c:pt idx="3852">
                  <c:v>41839</c:v>
                </c:pt>
                <c:pt idx="3853">
                  <c:v>41840</c:v>
                </c:pt>
                <c:pt idx="3854">
                  <c:v>41841</c:v>
                </c:pt>
                <c:pt idx="3855">
                  <c:v>41842</c:v>
                </c:pt>
                <c:pt idx="3856">
                  <c:v>41843</c:v>
                </c:pt>
                <c:pt idx="3857">
                  <c:v>41844</c:v>
                </c:pt>
                <c:pt idx="3858">
                  <c:v>41845</c:v>
                </c:pt>
                <c:pt idx="3859">
                  <c:v>41846</c:v>
                </c:pt>
                <c:pt idx="3860">
                  <c:v>41847</c:v>
                </c:pt>
                <c:pt idx="3861">
                  <c:v>41848</c:v>
                </c:pt>
                <c:pt idx="3862">
                  <c:v>41849</c:v>
                </c:pt>
                <c:pt idx="3863">
                  <c:v>41850</c:v>
                </c:pt>
                <c:pt idx="3864">
                  <c:v>41851</c:v>
                </c:pt>
                <c:pt idx="3865">
                  <c:v>41852</c:v>
                </c:pt>
                <c:pt idx="3866">
                  <c:v>41853</c:v>
                </c:pt>
                <c:pt idx="3867">
                  <c:v>41854</c:v>
                </c:pt>
                <c:pt idx="3868">
                  <c:v>41855</c:v>
                </c:pt>
                <c:pt idx="3869">
                  <c:v>41856</c:v>
                </c:pt>
                <c:pt idx="3870">
                  <c:v>41857</c:v>
                </c:pt>
                <c:pt idx="3871">
                  <c:v>41858</c:v>
                </c:pt>
                <c:pt idx="3872">
                  <c:v>41859</c:v>
                </c:pt>
                <c:pt idx="3873">
                  <c:v>41860</c:v>
                </c:pt>
                <c:pt idx="3874">
                  <c:v>41861</c:v>
                </c:pt>
                <c:pt idx="3875">
                  <c:v>41862</c:v>
                </c:pt>
                <c:pt idx="3876">
                  <c:v>41863</c:v>
                </c:pt>
                <c:pt idx="3877">
                  <c:v>41864</c:v>
                </c:pt>
                <c:pt idx="3878">
                  <c:v>41865</c:v>
                </c:pt>
                <c:pt idx="3879">
                  <c:v>41866</c:v>
                </c:pt>
                <c:pt idx="3880">
                  <c:v>41867</c:v>
                </c:pt>
                <c:pt idx="3881">
                  <c:v>41868</c:v>
                </c:pt>
                <c:pt idx="3882">
                  <c:v>41869</c:v>
                </c:pt>
                <c:pt idx="3883">
                  <c:v>41870</c:v>
                </c:pt>
                <c:pt idx="3884">
                  <c:v>41871</c:v>
                </c:pt>
                <c:pt idx="3885">
                  <c:v>41872</c:v>
                </c:pt>
                <c:pt idx="3886">
                  <c:v>41873</c:v>
                </c:pt>
                <c:pt idx="3887">
                  <c:v>41874</c:v>
                </c:pt>
                <c:pt idx="3888">
                  <c:v>41875</c:v>
                </c:pt>
                <c:pt idx="3889">
                  <c:v>41876</c:v>
                </c:pt>
                <c:pt idx="3890">
                  <c:v>41877</c:v>
                </c:pt>
                <c:pt idx="3891">
                  <c:v>41878</c:v>
                </c:pt>
                <c:pt idx="3892">
                  <c:v>41879</c:v>
                </c:pt>
                <c:pt idx="3893">
                  <c:v>41880</c:v>
                </c:pt>
                <c:pt idx="3894">
                  <c:v>41881</c:v>
                </c:pt>
                <c:pt idx="3895">
                  <c:v>41882</c:v>
                </c:pt>
                <c:pt idx="3896">
                  <c:v>41883</c:v>
                </c:pt>
                <c:pt idx="3897">
                  <c:v>41884</c:v>
                </c:pt>
                <c:pt idx="3898">
                  <c:v>41885</c:v>
                </c:pt>
                <c:pt idx="3899">
                  <c:v>41886</c:v>
                </c:pt>
                <c:pt idx="3900">
                  <c:v>41887</c:v>
                </c:pt>
                <c:pt idx="3901">
                  <c:v>41888</c:v>
                </c:pt>
                <c:pt idx="3902">
                  <c:v>41889</c:v>
                </c:pt>
                <c:pt idx="3903">
                  <c:v>41890</c:v>
                </c:pt>
                <c:pt idx="3904">
                  <c:v>41891</c:v>
                </c:pt>
                <c:pt idx="3905">
                  <c:v>41892</c:v>
                </c:pt>
                <c:pt idx="3906">
                  <c:v>41893</c:v>
                </c:pt>
                <c:pt idx="3907">
                  <c:v>41894</c:v>
                </c:pt>
                <c:pt idx="3908">
                  <c:v>41895</c:v>
                </c:pt>
                <c:pt idx="3909">
                  <c:v>41896</c:v>
                </c:pt>
                <c:pt idx="3910">
                  <c:v>41897</c:v>
                </c:pt>
                <c:pt idx="3911">
                  <c:v>41898</c:v>
                </c:pt>
                <c:pt idx="3912">
                  <c:v>41899</c:v>
                </c:pt>
                <c:pt idx="3913">
                  <c:v>41900</c:v>
                </c:pt>
                <c:pt idx="3914">
                  <c:v>41901</c:v>
                </c:pt>
                <c:pt idx="3915">
                  <c:v>41902</c:v>
                </c:pt>
                <c:pt idx="3916">
                  <c:v>41903</c:v>
                </c:pt>
                <c:pt idx="3917">
                  <c:v>41904</c:v>
                </c:pt>
                <c:pt idx="3918">
                  <c:v>41905</c:v>
                </c:pt>
                <c:pt idx="3919">
                  <c:v>41906</c:v>
                </c:pt>
                <c:pt idx="3920">
                  <c:v>41907</c:v>
                </c:pt>
                <c:pt idx="3921">
                  <c:v>41908</c:v>
                </c:pt>
                <c:pt idx="3922">
                  <c:v>41909</c:v>
                </c:pt>
                <c:pt idx="3923">
                  <c:v>41910</c:v>
                </c:pt>
                <c:pt idx="3924">
                  <c:v>41911</c:v>
                </c:pt>
                <c:pt idx="3925">
                  <c:v>41912</c:v>
                </c:pt>
                <c:pt idx="3926">
                  <c:v>41913</c:v>
                </c:pt>
                <c:pt idx="3927">
                  <c:v>41914</c:v>
                </c:pt>
                <c:pt idx="3928">
                  <c:v>41915</c:v>
                </c:pt>
                <c:pt idx="3929">
                  <c:v>41916</c:v>
                </c:pt>
                <c:pt idx="3930">
                  <c:v>41917</c:v>
                </c:pt>
                <c:pt idx="3931">
                  <c:v>41918</c:v>
                </c:pt>
                <c:pt idx="3932">
                  <c:v>41919</c:v>
                </c:pt>
                <c:pt idx="3933">
                  <c:v>41920</c:v>
                </c:pt>
                <c:pt idx="3934">
                  <c:v>41921</c:v>
                </c:pt>
                <c:pt idx="3935">
                  <c:v>41922</c:v>
                </c:pt>
                <c:pt idx="3936">
                  <c:v>41923</c:v>
                </c:pt>
                <c:pt idx="3937">
                  <c:v>41924</c:v>
                </c:pt>
                <c:pt idx="3938">
                  <c:v>41925</c:v>
                </c:pt>
                <c:pt idx="3939">
                  <c:v>41926</c:v>
                </c:pt>
                <c:pt idx="3940">
                  <c:v>41927</c:v>
                </c:pt>
                <c:pt idx="3941">
                  <c:v>41928</c:v>
                </c:pt>
                <c:pt idx="3942">
                  <c:v>41929</c:v>
                </c:pt>
                <c:pt idx="3943">
                  <c:v>41930</c:v>
                </c:pt>
                <c:pt idx="3944">
                  <c:v>41931</c:v>
                </c:pt>
                <c:pt idx="3945">
                  <c:v>41932</c:v>
                </c:pt>
                <c:pt idx="3946">
                  <c:v>41933</c:v>
                </c:pt>
                <c:pt idx="3947">
                  <c:v>41934</c:v>
                </c:pt>
                <c:pt idx="3948">
                  <c:v>41935</c:v>
                </c:pt>
                <c:pt idx="3949">
                  <c:v>41936</c:v>
                </c:pt>
                <c:pt idx="3950">
                  <c:v>41937</c:v>
                </c:pt>
                <c:pt idx="3951">
                  <c:v>41938</c:v>
                </c:pt>
                <c:pt idx="3952">
                  <c:v>41939</c:v>
                </c:pt>
                <c:pt idx="3953">
                  <c:v>41940</c:v>
                </c:pt>
                <c:pt idx="3954">
                  <c:v>41941</c:v>
                </c:pt>
                <c:pt idx="3955">
                  <c:v>41942</c:v>
                </c:pt>
                <c:pt idx="3956">
                  <c:v>41943</c:v>
                </c:pt>
                <c:pt idx="3957">
                  <c:v>41944</c:v>
                </c:pt>
                <c:pt idx="3958">
                  <c:v>41945</c:v>
                </c:pt>
                <c:pt idx="3959">
                  <c:v>41946</c:v>
                </c:pt>
                <c:pt idx="3960">
                  <c:v>41947</c:v>
                </c:pt>
                <c:pt idx="3961">
                  <c:v>41948</c:v>
                </c:pt>
                <c:pt idx="3962">
                  <c:v>41949</c:v>
                </c:pt>
                <c:pt idx="3963">
                  <c:v>41950</c:v>
                </c:pt>
                <c:pt idx="3964">
                  <c:v>41951</c:v>
                </c:pt>
                <c:pt idx="3965">
                  <c:v>41952</c:v>
                </c:pt>
                <c:pt idx="3966">
                  <c:v>41953</c:v>
                </c:pt>
                <c:pt idx="3967">
                  <c:v>41954</c:v>
                </c:pt>
                <c:pt idx="3968">
                  <c:v>41955</c:v>
                </c:pt>
                <c:pt idx="3969">
                  <c:v>41956</c:v>
                </c:pt>
                <c:pt idx="3970">
                  <c:v>41957</c:v>
                </c:pt>
                <c:pt idx="3971">
                  <c:v>41958</c:v>
                </c:pt>
                <c:pt idx="3972">
                  <c:v>41959</c:v>
                </c:pt>
                <c:pt idx="3973">
                  <c:v>41960</c:v>
                </c:pt>
                <c:pt idx="3974">
                  <c:v>41961</c:v>
                </c:pt>
                <c:pt idx="3975">
                  <c:v>41962</c:v>
                </c:pt>
                <c:pt idx="3976">
                  <c:v>41963</c:v>
                </c:pt>
                <c:pt idx="3977">
                  <c:v>41964</c:v>
                </c:pt>
                <c:pt idx="3978">
                  <c:v>41965</c:v>
                </c:pt>
                <c:pt idx="3979">
                  <c:v>41966</c:v>
                </c:pt>
                <c:pt idx="3980">
                  <c:v>41967</c:v>
                </c:pt>
                <c:pt idx="3981">
                  <c:v>41968</c:v>
                </c:pt>
                <c:pt idx="3982">
                  <c:v>41969</c:v>
                </c:pt>
                <c:pt idx="3983">
                  <c:v>41970</c:v>
                </c:pt>
                <c:pt idx="3984">
                  <c:v>41971</c:v>
                </c:pt>
                <c:pt idx="3985">
                  <c:v>41972</c:v>
                </c:pt>
                <c:pt idx="3986">
                  <c:v>41973</c:v>
                </c:pt>
                <c:pt idx="3987">
                  <c:v>41974</c:v>
                </c:pt>
                <c:pt idx="3988">
                  <c:v>41975</c:v>
                </c:pt>
                <c:pt idx="3989">
                  <c:v>41976</c:v>
                </c:pt>
                <c:pt idx="3990">
                  <c:v>41977</c:v>
                </c:pt>
                <c:pt idx="3991">
                  <c:v>41978</c:v>
                </c:pt>
                <c:pt idx="3992">
                  <c:v>41979</c:v>
                </c:pt>
                <c:pt idx="3993">
                  <c:v>41980</c:v>
                </c:pt>
                <c:pt idx="3994">
                  <c:v>41981</c:v>
                </c:pt>
                <c:pt idx="3995">
                  <c:v>41982</c:v>
                </c:pt>
                <c:pt idx="3996">
                  <c:v>41983</c:v>
                </c:pt>
                <c:pt idx="3997">
                  <c:v>41984</c:v>
                </c:pt>
                <c:pt idx="3998">
                  <c:v>41985</c:v>
                </c:pt>
                <c:pt idx="3999">
                  <c:v>41986</c:v>
                </c:pt>
                <c:pt idx="4000">
                  <c:v>41987</c:v>
                </c:pt>
                <c:pt idx="4001">
                  <c:v>41988</c:v>
                </c:pt>
                <c:pt idx="4002">
                  <c:v>41989</c:v>
                </c:pt>
                <c:pt idx="4003">
                  <c:v>41990</c:v>
                </c:pt>
                <c:pt idx="4004">
                  <c:v>41991</c:v>
                </c:pt>
                <c:pt idx="4005">
                  <c:v>41992</c:v>
                </c:pt>
                <c:pt idx="4006">
                  <c:v>41993</c:v>
                </c:pt>
                <c:pt idx="4007">
                  <c:v>41994</c:v>
                </c:pt>
                <c:pt idx="4008">
                  <c:v>41995</c:v>
                </c:pt>
                <c:pt idx="4009">
                  <c:v>41996</c:v>
                </c:pt>
                <c:pt idx="4010">
                  <c:v>41997</c:v>
                </c:pt>
                <c:pt idx="4011">
                  <c:v>41998</c:v>
                </c:pt>
                <c:pt idx="4012">
                  <c:v>41999</c:v>
                </c:pt>
                <c:pt idx="4013">
                  <c:v>42000</c:v>
                </c:pt>
                <c:pt idx="4014">
                  <c:v>42001</c:v>
                </c:pt>
                <c:pt idx="4015">
                  <c:v>42002</c:v>
                </c:pt>
                <c:pt idx="4016">
                  <c:v>42003</c:v>
                </c:pt>
                <c:pt idx="4017">
                  <c:v>42004</c:v>
                </c:pt>
                <c:pt idx="4018">
                  <c:v>42005</c:v>
                </c:pt>
                <c:pt idx="4019">
                  <c:v>42006</c:v>
                </c:pt>
                <c:pt idx="4020">
                  <c:v>42007</c:v>
                </c:pt>
                <c:pt idx="4021">
                  <c:v>42008</c:v>
                </c:pt>
                <c:pt idx="4022">
                  <c:v>42009</c:v>
                </c:pt>
                <c:pt idx="4023">
                  <c:v>42010</c:v>
                </c:pt>
                <c:pt idx="4024">
                  <c:v>42011</c:v>
                </c:pt>
                <c:pt idx="4025">
                  <c:v>42012</c:v>
                </c:pt>
                <c:pt idx="4026">
                  <c:v>42013</c:v>
                </c:pt>
                <c:pt idx="4027">
                  <c:v>42014</c:v>
                </c:pt>
                <c:pt idx="4028">
                  <c:v>42015</c:v>
                </c:pt>
                <c:pt idx="4029">
                  <c:v>42016</c:v>
                </c:pt>
                <c:pt idx="4030">
                  <c:v>42017</c:v>
                </c:pt>
                <c:pt idx="4031">
                  <c:v>42018</c:v>
                </c:pt>
                <c:pt idx="4032">
                  <c:v>42019</c:v>
                </c:pt>
                <c:pt idx="4033">
                  <c:v>42020</c:v>
                </c:pt>
                <c:pt idx="4034">
                  <c:v>42021</c:v>
                </c:pt>
                <c:pt idx="4035">
                  <c:v>42022</c:v>
                </c:pt>
                <c:pt idx="4036">
                  <c:v>42023</c:v>
                </c:pt>
                <c:pt idx="4037">
                  <c:v>42024</c:v>
                </c:pt>
                <c:pt idx="4038">
                  <c:v>42025</c:v>
                </c:pt>
                <c:pt idx="4039">
                  <c:v>42026</c:v>
                </c:pt>
                <c:pt idx="4040">
                  <c:v>42027</c:v>
                </c:pt>
                <c:pt idx="4041">
                  <c:v>42028</c:v>
                </c:pt>
                <c:pt idx="4042">
                  <c:v>42029</c:v>
                </c:pt>
                <c:pt idx="4043">
                  <c:v>42030</c:v>
                </c:pt>
                <c:pt idx="4044">
                  <c:v>42031</c:v>
                </c:pt>
                <c:pt idx="4045">
                  <c:v>42032</c:v>
                </c:pt>
                <c:pt idx="4046">
                  <c:v>42033</c:v>
                </c:pt>
                <c:pt idx="4047">
                  <c:v>42034</c:v>
                </c:pt>
                <c:pt idx="4048">
                  <c:v>42035</c:v>
                </c:pt>
                <c:pt idx="4049">
                  <c:v>42036</c:v>
                </c:pt>
                <c:pt idx="4050">
                  <c:v>42037</c:v>
                </c:pt>
                <c:pt idx="4051">
                  <c:v>42038</c:v>
                </c:pt>
                <c:pt idx="4052">
                  <c:v>42039</c:v>
                </c:pt>
                <c:pt idx="4053">
                  <c:v>42040</c:v>
                </c:pt>
                <c:pt idx="4054">
                  <c:v>42041</c:v>
                </c:pt>
                <c:pt idx="4055">
                  <c:v>42042</c:v>
                </c:pt>
                <c:pt idx="4056">
                  <c:v>42043</c:v>
                </c:pt>
                <c:pt idx="4057">
                  <c:v>42044</c:v>
                </c:pt>
                <c:pt idx="4058">
                  <c:v>42045</c:v>
                </c:pt>
                <c:pt idx="4059">
                  <c:v>42046</c:v>
                </c:pt>
                <c:pt idx="4060">
                  <c:v>42047</c:v>
                </c:pt>
                <c:pt idx="4061">
                  <c:v>42048</c:v>
                </c:pt>
                <c:pt idx="4062">
                  <c:v>42049</c:v>
                </c:pt>
                <c:pt idx="4063">
                  <c:v>42050</c:v>
                </c:pt>
                <c:pt idx="4064">
                  <c:v>42051</c:v>
                </c:pt>
                <c:pt idx="4065">
                  <c:v>42052</c:v>
                </c:pt>
                <c:pt idx="4066">
                  <c:v>42053</c:v>
                </c:pt>
                <c:pt idx="4067">
                  <c:v>42054</c:v>
                </c:pt>
                <c:pt idx="4068">
                  <c:v>42055</c:v>
                </c:pt>
                <c:pt idx="4069">
                  <c:v>42056</c:v>
                </c:pt>
                <c:pt idx="4070">
                  <c:v>42057</c:v>
                </c:pt>
                <c:pt idx="4071">
                  <c:v>42058</c:v>
                </c:pt>
                <c:pt idx="4072">
                  <c:v>42059</c:v>
                </c:pt>
                <c:pt idx="4073">
                  <c:v>42060</c:v>
                </c:pt>
                <c:pt idx="4074">
                  <c:v>42061</c:v>
                </c:pt>
                <c:pt idx="4075">
                  <c:v>42062</c:v>
                </c:pt>
                <c:pt idx="4076">
                  <c:v>42063</c:v>
                </c:pt>
                <c:pt idx="4077">
                  <c:v>42064</c:v>
                </c:pt>
                <c:pt idx="4078">
                  <c:v>42065</c:v>
                </c:pt>
                <c:pt idx="4079">
                  <c:v>42066</c:v>
                </c:pt>
                <c:pt idx="4080">
                  <c:v>42067</c:v>
                </c:pt>
                <c:pt idx="4081">
                  <c:v>42068</c:v>
                </c:pt>
                <c:pt idx="4082">
                  <c:v>42069</c:v>
                </c:pt>
                <c:pt idx="4083">
                  <c:v>42070</c:v>
                </c:pt>
                <c:pt idx="4084">
                  <c:v>42071</c:v>
                </c:pt>
                <c:pt idx="4085">
                  <c:v>42072</c:v>
                </c:pt>
                <c:pt idx="4086">
                  <c:v>42073</c:v>
                </c:pt>
                <c:pt idx="4087">
                  <c:v>42074</c:v>
                </c:pt>
                <c:pt idx="4088">
                  <c:v>42075</c:v>
                </c:pt>
                <c:pt idx="4089">
                  <c:v>42076</c:v>
                </c:pt>
                <c:pt idx="4090">
                  <c:v>42077</c:v>
                </c:pt>
                <c:pt idx="4091">
                  <c:v>42078</c:v>
                </c:pt>
                <c:pt idx="4092">
                  <c:v>42079</c:v>
                </c:pt>
                <c:pt idx="4093">
                  <c:v>42080</c:v>
                </c:pt>
                <c:pt idx="4094">
                  <c:v>42081</c:v>
                </c:pt>
                <c:pt idx="4095">
                  <c:v>42082</c:v>
                </c:pt>
                <c:pt idx="4096">
                  <c:v>42083</c:v>
                </c:pt>
                <c:pt idx="4097">
                  <c:v>42084</c:v>
                </c:pt>
                <c:pt idx="4098">
                  <c:v>42085</c:v>
                </c:pt>
                <c:pt idx="4099">
                  <c:v>42086</c:v>
                </c:pt>
                <c:pt idx="4100">
                  <c:v>42087</c:v>
                </c:pt>
                <c:pt idx="4101">
                  <c:v>42088</c:v>
                </c:pt>
                <c:pt idx="4102">
                  <c:v>42089</c:v>
                </c:pt>
                <c:pt idx="4103">
                  <c:v>42090</c:v>
                </c:pt>
                <c:pt idx="4104">
                  <c:v>42091</c:v>
                </c:pt>
                <c:pt idx="4105">
                  <c:v>42092</c:v>
                </c:pt>
                <c:pt idx="4106">
                  <c:v>42093</c:v>
                </c:pt>
                <c:pt idx="4107">
                  <c:v>42094</c:v>
                </c:pt>
                <c:pt idx="4108">
                  <c:v>42095</c:v>
                </c:pt>
                <c:pt idx="4109">
                  <c:v>42096</c:v>
                </c:pt>
                <c:pt idx="4110">
                  <c:v>42097</c:v>
                </c:pt>
                <c:pt idx="4111">
                  <c:v>42098</c:v>
                </c:pt>
                <c:pt idx="4112">
                  <c:v>42099</c:v>
                </c:pt>
                <c:pt idx="4113">
                  <c:v>42100</c:v>
                </c:pt>
                <c:pt idx="4114">
                  <c:v>42101</c:v>
                </c:pt>
                <c:pt idx="4115">
                  <c:v>42102</c:v>
                </c:pt>
                <c:pt idx="4116">
                  <c:v>42103</c:v>
                </c:pt>
                <c:pt idx="4117">
                  <c:v>42104</c:v>
                </c:pt>
                <c:pt idx="4118">
                  <c:v>42105</c:v>
                </c:pt>
                <c:pt idx="4119">
                  <c:v>42106</c:v>
                </c:pt>
                <c:pt idx="4120">
                  <c:v>42107</c:v>
                </c:pt>
                <c:pt idx="4121">
                  <c:v>42108</c:v>
                </c:pt>
                <c:pt idx="4122">
                  <c:v>42109</c:v>
                </c:pt>
                <c:pt idx="4123">
                  <c:v>42110</c:v>
                </c:pt>
                <c:pt idx="4124">
                  <c:v>42111</c:v>
                </c:pt>
                <c:pt idx="4125">
                  <c:v>42112</c:v>
                </c:pt>
                <c:pt idx="4126">
                  <c:v>42113</c:v>
                </c:pt>
                <c:pt idx="4127">
                  <c:v>42114</c:v>
                </c:pt>
                <c:pt idx="4128">
                  <c:v>42115</c:v>
                </c:pt>
                <c:pt idx="4129">
                  <c:v>42116</c:v>
                </c:pt>
                <c:pt idx="4130">
                  <c:v>42117</c:v>
                </c:pt>
                <c:pt idx="4131">
                  <c:v>42118</c:v>
                </c:pt>
                <c:pt idx="4132">
                  <c:v>42119</c:v>
                </c:pt>
                <c:pt idx="4133">
                  <c:v>42120</c:v>
                </c:pt>
                <c:pt idx="4134">
                  <c:v>42121</c:v>
                </c:pt>
                <c:pt idx="4135">
                  <c:v>42122</c:v>
                </c:pt>
                <c:pt idx="4136">
                  <c:v>42123</c:v>
                </c:pt>
                <c:pt idx="4137">
                  <c:v>42124</c:v>
                </c:pt>
                <c:pt idx="4138">
                  <c:v>42125</c:v>
                </c:pt>
                <c:pt idx="4139">
                  <c:v>42126</c:v>
                </c:pt>
                <c:pt idx="4140">
                  <c:v>42127</c:v>
                </c:pt>
                <c:pt idx="4141">
                  <c:v>42128</c:v>
                </c:pt>
                <c:pt idx="4142">
                  <c:v>42129</c:v>
                </c:pt>
                <c:pt idx="4143">
                  <c:v>42130</c:v>
                </c:pt>
                <c:pt idx="4144">
                  <c:v>42131</c:v>
                </c:pt>
                <c:pt idx="4145">
                  <c:v>42132</c:v>
                </c:pt>
                <c:pt idx="4146">
                  <c:v>42133</c:v>
                </c:pt>
                <c:pt idx="4147">
                  <c:v>42134</c:v>
                </c:pt>
                <c:pt idx="4148">
                  <c:v>42135</c:v>
                </c:pt>
                <c:pt idx="4149">
                  <c:v>42136</c:v>
                </c:pt>
                <c:pt idx="4150">
                  <c:v>42137</c:v>
                </c:pt>
                <c:pt idx="4151">
                  <c:v>42138</c:v>
                </c:pt>
                <c:pt idx="4152">
                  <c:v>42139</c:v>
                </c:pt>
                <c:pt idx="4153">
                  <c:v>42140</c:v>
                </c:pt>
                <c:pt idx="4154">
                  <c:v>42141</c:v>
                </c:pt>
                <c:pt idx="4155">
                  <c:v>42142</c:v>
                </c:pt>
                <c:pt idx="4156">
                  <c:v>42143</c:v>
                </c:pt>
                <c:pt idx="4157">
                  <c:v>42144</c:v>
                </c:pt>
                <c:pt idx="4158">
                  <c:v>42145</c:v>
                </c:pt>
                <c:pt idx="4159">
                  <c:v>42146</c:v>
                </c:pt>
                <c:pt idx="4160">
                  <c:v>42147</c:v>
                </c:pt>
                <c:pt idx="4161">
                  <c:v>42148</c:v>
                </c:pt>
                <c:pt idx="4162">
                  <c:v>42149</c:v>
                </c:pt>
                <c:pt idx="4163">
                  <c:v>42150</c:v>
                </c:pt>
                <c:pt idx="4164">
                  <c:v>42151</c:v>
                </c:pt>
                <c:pt idx="4165">
                  <c:v>42152</c:v>
                </c:pt>
                <c:pt idx="4166">
                  <c:v>42153</c:v>
                </c:pt>
                <c:pt idx="4167">
                  <c:v>42154</c:v>
                </c:pt>
                <c:pt idx="4168">
                  <c:v>42155</c:v>
                </c:pt>
                <c:pt idx="4169">
                  <c:v>42156</c:v>
                </c:pt>
                <c:pt idx="4170">
                  <c:v>42157</c:v>
                </c:pt>
                <c:pt idx="4171">
                  <c:v>42158</c:v>
                </c:pt>
                <c:pt idx="4172">
                  <c:v>42159</c:v>
                </c:pt>
                <c:pt idx="4173">
                  <c:v>42160</c:v>
                </c:pt>
                <c:pt idx="4174">
                  <c:v>42161</c:v>
                </c:pt>
                <c:pt idx="4175">
                  <c:v>42162</c:v>
                </c:pt>
                <c:pt idx="4176">
                  <c:v>42163</c:v>
                </c:pt>
                <c:pt idx="4177">
                  <c:v>42164</c:v>
                </c:pt>
                <c:pt idx="4178">
                  <c:v>42165</c:v>
                </c:pt>
                <c:pt idx="4179">
                  <c:v>42166</c:v>
                </c:pt>
                <c:pt idx="4180">
                  <c:v>42167</c:v>
                </c:pt>
                <c:pt idx="4181">
                  <c:v>42168</c:v>
                </c:pt>
                <c:pt idx="4182">
                  <c:v>42169</c:v>
                </c:pt>
                <c:pt idx="4183">
                  <c:v>42170</c:v>
                </c:pt>
                <c:pt idx="4184">
                  <c:v>42171</c:v>
                </c:pt>
                <c:pt idx="4185">
                  <c:v>42172</c:v>
                </c:pt>
                <c:pt idx="4186">
                  <c:v>42173</c:v>
                </c:pt>
                <c:pt idx="4187">
                  <c:v>42174</c:v>
                </c:pt>
                <c:pt idx="4188">
                  <c:v>42175</c:v>
                </c:pt>
                <c:pt idx="4189">
                  <c:v>42176</c:v>
                </c:pt>
                <c:pt idx="4190">
                  <c:v>42177</c:v>
                </c:pt>
                <c:pt idx="4191">
                  <c:v>42178</c:v>
                </c:pt>
                <c:pt idx="4192">
                  <c:v>42179</c:v>
                </c:pt>
                <c:pt idx="4193">
                  <c:v>42180</c:v>
                </c:pt>
                <c:pt idx="4194">
                  <c:v>42181</c:v>
                </c:pt>
                <c:pt idx="4195">
                  <c:v>42182</c:v>
                </c:pt>
                <c:pt idx="4196">
                  <c:v>42183</c:v>
                </c:pt>
                <c:pt idx="4197">
                  <c:v>42184</c:v>
                </c:pt>
                <c:pt idx="4198">
                  <c:v>42185</c:v>
                </c:pt>
                <c:pt idx="4199">
                  <c:v>42186</c:v>
                </c:pt>
                <c:pt idx="4200">
                  <c:v>42187</c:v>
                </c:pt>
                <c:pt idx="4201">
                  <c:v>42188</c:v>
                </c:pt>
                <c:pt idx="4202">
                  <c:v>42189</c:v>
                </c:pt>
                <c:pt idx="4203">
                  <c:v>42190</c:v>
                </c:pt>
                <c:pt idx="4204">
                  <c:v>42191</c:v>
                </c:pt>
                <c:pt idx="4205">
                  <c:v>42192</c:v>
                </c:pt>
                <c:pt idx="4206">
                  <c:v>42193</c:v>
                </c:pt>
                <c:pt idx="4207">
                  <c:v>42194</c:v>
                </c:pt>
                <c:pt idx="4208">
                  <c:v>42195</c:v>
                </c:pt>
                <c:pt idx="4209">
                  <c:v>42196</c:v>
                </c:pt>
                <c:pt idx="4210">
                  <c:v>42197</c:v>
                </c:pt>
                <c:pt idx="4211">
                  <c:v>42198</c:v>
                </c:pt>
                <c:pt idx="4212">
                  <c:v>42199</c:v>
                </c:pt>
                <c:pt idx="4213">
                  <c:v>42200</c:v>
                </c:pt>
                <c:pt idx="4214">
                  <c:v>42201</c:v>
                </c:pt>
                <c:pt idx="4215">
                  <c:v>42202</c:v>
                </c:pt>
                <c:pt idx="4216">
                  <c:v>42203</c:v>
                </c:pt>
                <c:pt idx="4217">
                  <c:v>42204</c:v>
                </c:pt>
                <c:pt idx="4218">
                  <c:v>42205</c:v>
                </c:pt>
                <c:pt idx="4219">
                  <c:v>42206</c:v>
                </c:pt>
                <c:pt idx="4220">
                  <c:v>42207</c:v>
                </c:pt>
                <c:pt idx="4221">
                  <c:v>42208</c:v>
                </c:pt>
                <c:pt idx="4222">
                  <c:v>42209</c:v>
                </c:pt>
                <c:pt idx="4223">
                  <c:v>42210</c:v>
                </c:pt>
                <c:pt idx="4224">
                  <c:v>42211</c:v>
                </c:pt>
                <c:pt idx="4225">
                  <c:v>42212</c:v>
                </c:pt>
                <c:pt idx="4226">
                  <c:v>42213</c:v>
                </c:pt>
                <c:pt idx="4227">
                  <c:v>42214</c:v>
                </c:pt>
                <c:pt idx="4228">
                  <c:v>42215</c:v>
                </c:pt>
                <c:pt idx="4229">
                  <c:v>42216</c:v>
                </c:pt>
                <c:pt idx="4230">
                  <c:v>42217</c:v>
                </c:pt>
                <c:pt idx="4231">
                  <c:v>42218</c:v>
                </c:pt>
                <c:pt idx="4232">
                  <c:v>42219</c:v>
                </c:pt>
                <c:pt idx="4233">
                  <c:v>42220</c:v>
                </c:pt>
                <c:pt idx="4234">
                  <c:v>42221</c:v>
                </c:pt>
                <c:pt idx="4235">
                  <c:v>42222</c:v>
                </c:pt>
                <c:pt idx="4236">
                  <c:v>42223</c:v>
                </c:pt>
                <c:pt idx="4237">
                  <c:v>42224</c:v>
                </c:pt>
                <c:pt idx="4238">
                  <c:v>42225</c:v>
                </c:pt>
                <c:pt idx="4239">
                  <c:v>42226</c:v>
                </c:pt>
                <c:pt idx="4240">
                  <c:v>42227</c:v>
                </c:pt>
                <c:pt idx="4241">
                  <c:v>42228</c:v>
                </c:pt>
                <c:pt idx="4242">
                  <c:v>42229</c:v>
                </c:pt>
                <c:pt idx="4243">
                  <c:v>42230</c:v>
                </c:pt>
                <c:pt idx="4244">
                  <c:v>42231</c:v>
                </c:pt>
                <c:pt idx="4245">
                  <c:v>42232</c:v>
                </c:pt>
                <c:pt idx="4246">
                  <c:v>42233</c:v>
                </c:pt>
                <c:pt idx="4247">
                  <c:v>42234</c:v>
                </c:pt>
                <c:pt idx="4248">
                  <c:v>42235</c:v>
                </c:pt>
                <c:pt idx="4249">
                  <c:v>42236</c:v>
                </c:pt>
                <c:pt idx="4250">
                  <c:v>42237</c:v>
                </c:pt>
                <c:pt idx="4251">
                  <c:v>42238</c:v>
                </c:pt>
                <c:pt idx="4252">
                  <c:v>42239</c:v>
                </c:pt>
                <c:pt idx="4253">
                  <c:v>42240</c:v>
                </c:pt>
                <c:pt idx="4254">
                  <c:v>42241</c:v>
                </c:pt>
                <c:pt idx="4255">
                  <c:v>42242</c:v>
                </c:pt>
                <c:pt idx="4256">
                  <c:v>42243</c:v>
                </c:pt>
                <c:pt idx="4257">
                  <c:v>42244</c:v>
                </c:pt>
                <c:pt idx="4258">
                  <c:v>42245</c:v>
                </c:pt>
                <c:pt idx="4259">
                  <c:v>42246</c:v>
                </c:pt>
                <c:pt idx="4260">
                  <c:v>42247</c:v>
                </c:pt>
                <c:pt idx="4261">
                  <c:v>42248</c:v>
                </c:pt>
                <c:pt idx="4262">
                  <c:v>42249</c:v>
                </c:pt>
                <c:pt idx="4263">
                  <c:v>42250</c:v>
                </c:pt>
                <c:pt idx="4264">
                  <c:v>42251</c:v>
                </c:pt>
                <c:pt idx="4265">
                  <c:v>42252</c:v>
                </c:pt>
                <c:pt idx="4266">
                  <c:v>42253</c:v>
                </c:pt>
                <c:pt idx="4267">
                  <c:v>42254</c:v>
                </c:pt>
                <c:pt idx="4268">
                  <c:v>42255</c:v>
                </c:pt>
                <c:pt idx="4269">
                  <c:v>42256</c:v>
                </c:pt>
                <c:pt idx="4270">
                  <c:v>42257</c:v>
                </c:pt>
                <c:pt idx="4271">
                  <c:v>42258</c:v>
                </c:pt>
                <c:pt idx="4272">
                  <c:v>42259</c:v>
                </c:pt>
                <c:pt idx="4273">
                  <c:v>42260</c:v>
                </c:pt>
                <c:pt idx="4274">
                  <c:v>42261</c:v>
                </c:pt>
                <c:pt idx="4275">
                  <c:v>42262</c:v>
                </c:pt>
                <c:pt idx="4276">
                  <c:v>42263</c:v>
                </c:pt>
                <c:pt idx="4277">
                  <c:v>42264</c:v>
                </c:pt>
                <c:pt idx="4278">
                  <c:v>42265</c:v>
                </c:pt>
                <c:pt idx="4279">
                  <c:v>42266</c:v>
                </c:pt>
                <c:pt idx="4280">
                  <c:v>42267</c:v>
                </c:pt>
                <c:pt idx="4281">
                  <c:v>42268</c:v>
                </c:pt>
                <c:pt idx="4282">
                  <c:v>42269</c:v>
                </c:pt>
                <c:pt idx="4283">
                  <c:v>42270</c:v>
                </c:pt>
                <c:pt idx="4284">
                  <c:v>42271</c:v>
                </c:pt>
                <c:pt idx="4285">
                  <c:v>42272</c:v>
                </c:pt>
                <c:pt idx="4286">
                  <c:v>42273</c:v>
                </c:pt>
                <c:pt idx="4287">
                  <c:v>42274</c:v>
                </c:pt>
                <c:pt idx="4288">
                  <c:v>42275</c:v>
                </c:pt>
                <c:pt idx="4289">
                  <c:v>42276</c:v>
                </c:pt>
                <c:pt idx="4290">
                  <c:v>42277</c:v>
                </c:pt>
                <c:pt idx="4291">
                  <c:v>42278</c:v>
                </c:pt>
                <c:pt idx="4292">
                  <c:v>42279</c:v>
                </c:pt>
                <c:pt idx="4293">
                  <c:v>42280</c:v>
                </c:pt>
                <c:pt idx="4294">
                  <c:v>42281</c:v>
                </c:pt>
                <c:pt idx="4295">
                  <c:v>42282</c:v>
                </c:pt>
                <c:pt idx="4296">
                  <c:v>42283</c:v>
                </c:pt>
                <c:pt idx="4297">
                  <c:v>42284</c:v>
                </c:pt>
                <c:pt idx="4298">
                  <c:v>42285</c:v>
                </c:pt>
                <c:pt idx="4299">
                  <c:v>42286</c:v>
                </c:pt>
                <c:pt idx="4300">
                  <c:v>42287</c:v>
                </c:pt>
                <c:pt idx="4301">
                  <c:v>42288</c:v>
                </c:pt>
                <c:pt idx="4302">
                  <c:v>42289</c:v>
                </c:pt>
                <c:pt idx="4303">
                  <c:v>42290</c:v>
                </c:pt>
                <c:pt idx="4304">
                  <c:v>42291</c:v>
                </c:pt>
                <c:pt idx="4305">
                  <c:v>42292</c:v>
                </c:pt>
                <c:pt idx="4306">
                  <c:v>42293</c:v>
                </c:pt>
                <c:pt idx="4307">
                  <c:v>42294</c:v>
                </c:pt>
                <c:pt idx="4308">
                  <c:v>42295</c:v>
                </c:pt>
                <c:pt idx="4309">
                  <c:v>42296</c:v>
                </c:pt>
                <c:pt idx="4310">
                  <c:v>42297</c:v>
                </c:pt>
                <c:pt idx="4311">
                  <c:v>42298</c:v>
                </c:pt>
                <c:pt idx="4312">
                  <c:v>42299</c:v>
                </c:pt>
                <c:pt idx="4313">
                  <c:v>42300</c:v>
                </c:pt>
                <c:pt idx="4314">
                  <c:v>42301</c:v>
                </c:pt>
                <c:pt idx="4315">
                  <c:v>42302</c:v>
                </c:pt>
                <c:pt idx="4316">
                  <c:v>42303</c:v>
                </c:pt>
                <c:pt idx="4317">
                  <c:v>42304</c:v>
                </c:pt>
                <c:pt idx="4318">
                  <c:v>42305</c:v>
                </c:pt>
                <c:pt idx="4319">
                  <c:v>42306</c:v>
                </c:pt>
                <c:pt idx="4320">
                  <c:v>42307</c:v>
                </c:pt>
                <c:pt idx="4321">
                  <c:v>42308</c:v>
                </c:pt>
                <c:pt idx="4322">
                  <c:v>42309</c:v>
                </c:pt>
                <c:pt idx="4323">
                  <c:v>42310</c:v>
                </c:pt>
                <c:pt idx="4324">
                  <c:v>42311</c:v>
                </c:pt>
                <c:pt idx="4325">
                  <c:v>42312</c:v>
                </c:pt>
                <c:pt idx="4326">
                  <c:v>42313</c:v>
                </c:pt>
                <c:pt idx="4327">
                  <c:v>42314</c:v>
                </c:pt>
                <c:pt idx="4328">
                  <c:v>42315</c:v>
                </c:pt>
                <c:pt idx="4329">
                  <c:v>42316</c:v>
                </c:pt>
                <c:pt idx="4330">
                  <c:v>42317</c:v>
                </c:pt>
                <c:pt idx="4331">
                  <c:v>42318</c:v>
                </c:pt>
                <c:pt idx="4332">
                  <c:v>42319</c:v>
                </c:pt>
                <c:pt idx="4333">
                  <c:v>42320</c:v>
                </c:pt>
                <c:pt idx="4334">
                  <c:v>42321</c:v>
                </c:pt>
                <c:pt idx="4335">
                  <c:v>42322</c:v>
                </c:pt>
                <c:pt idx="4336">
                  <c:v>42323</c:v>
                </c:pt>
                <c:pt idx="4337">
                  <c:v>42324</c:v>
                </c:pt>
                <c:pt idx="4338">
                  <c:v>42325</c:v>
                </c:pt>
                <c:pt idx="4339">
                  <c:v>42326</c:v>
                </c:pt>
                <c:pt idx="4340">
                  <c:v>42327</c:v>
                </c:pt>
                <c:pt idx="4341">
                  <c:v>42328</c:v>
                </c:pt>
                <c:pt idx="4342">
                  <c:v>42329</c:v>
                </c:pt>
                <c:pt idx="4343">
                  <c:v>42330</c:v>
                </c:pt>
                <c:pt idx="4344">
                  <c:v>42331</c:v>
                </c:pt>
                <c:pt idx="4345">
                  <c:v>42332</c:v>
                </c:pt>
                <c:pt idx="4346">
                  <c:v>42333</c:v>
                </c:pt>
                <c:pt idx="4347">
                  <c:v>42334</c:v>
                </c:pt>
                <c:pt idx="4348">
                  <c:v>42335</c:v>
                </c:pt>
                <c:pt idx="4349">
                  <c:v>42336</c:v>
                </c:pt>
                <c:pt idx="4350">
                  <c:v>42337</c:v>
                </c:pt>
                <c:pt idx="4351">
                  <c:v>42338</c:v>
                </c:pt>
                <c:pt idx="4352">
                  <c:v>42339</c:v>
                </c:pt>
                <c:pt idx="4353">
                  <c:v>42340</c:v>
                </c:pt>
                <c:pt idx="4354">
                  <c:v>42341</c:v>
                </c:pt>
                <c:pt idx="4355">
                  <c:v>42342</c:v>
                </c:pt>
                <c:pt idx="4356">
                  <c:v>42343</c:v>
                </c:pt>
                <c:pt idx="4357">
                  <c:v>42344</c:v>
                </c:pt>
                <c:pt idx="4358">
                  <c:v>42345</c:v>
                </c:pt>
                <c:pt idx="4359">
                  <c:v>42346</c:v>
                </c:pt>
                <c:pt idx="4360">
                  <c:v>42347</c:v>
                </c:pt>
                <c:pt idx="4361">
                  <c:v>42348</c:v>
                </c:pt>
                <c:pt idx="4362">
                  <c:v>42349</c:v>
                </c:pt>
                <c:pt idx="4363">
                  <c:v>42350</c:v>
                </c:pt>
                <c:pt idx="4364">
                  <c:v>42351</c:v>
                </c:pt>
                <c:pt idx="4365">
                  <c:v>42352</c:v>
                </c:pt>
                <c:pt idx="4366">
                  <c:v>42353</c:v>
                </c:pt>
                <c:pt idx="4367">
                  <c:v>42354</c:v>
                </c:pt>
                <c:pt idx="4368">
                  <c:v>42355</c:v>
                </c:pt>
                <c:pt idx="4369">
                  <c:v>42356</c:v>
                </c:pt>
                <c:pt idx="4370">
                  <c:v>42357</c:v>
                </c:pt>
                <c:pt idx="4371">
                  <c:v>42358</c:v>
                </c:pt>
                <c:pt idx="4372">
                  <c:v>42359</c:v>
                </c:pt>
                <c:pt idx="4373">
                  <c:v>42360</c:v>
                </c:pt>
                <c:pt idx="4374">
                  <c:v>42361</c:v>
                </c:pt>
                <c:pt idx="4375">
                  <c:v>42362</c:v>
                </c:pt>
                <c:pt idx="4376">
                  <c:v>42363</c:v>
                </c:pt>
                <c:pt idx="4377">
                  <c:v>42364</c:v>
                </c:pt>
                <c:pt idx="4378">
                  <c:v>42365</c:v>
                </c:pt>
                <c:pt idx="4379">
                  <c:v>42366</c:v>
                </c:pt>
                <c:pt idx="4380">
                  <c:v>42367</c:v>
                </c:pt>
                <c:pt idx="4381">
                  <c:v>42368</c:v>
                </c:pt>
                <c:pt idx="4382">
                  <c:v>42369</c:v>
                </c:pt>
                <c:pt idx="4383">
                  <c:v>42370</c:v>
                </c:pt>
                <c:pt idx="4384">
                  <c:v>42371</c:v>
                </c:pt>
                <c:pt idx="4385">
                  <c:v>42372</c:v>
                </c:pt>
                <c:pt idx="4386">
                  <c:v>42373</c:v>
                </c:pt>
                <c:pt idx="4387">
                  <c:v>42374</c:v>
                </c:pt>
                <c:pt idx="4388">
                  <c:v>42375</c:v>
                </c:pt>
                <c:pt idx="4389">
                  <c:v>42376</c:v>
                </c:pt>
                <c:pt idx="4390">
                  <c:v>42377</c:v>
                </c:pt>
                <c:pt idx="4391">
                  <c:v>42378</c:v>
                </c:pt>
                <c:pt idx="4392">
                  <c:v>42379</c:v>
                </c:pt>
                <c:pt idx="4393">
                  <c:v>42380</c:v>
                </c:pt>
                <c:pt idx="4394">
                  <c:v>42381</c:v>
                </c:pt>
                <c:pt idx="4395">
                  <c:v>42382</c:v>
                </c:pt>
                <c:pt idx="4396">
                  <c:v>42383</c:v>
                </c:pt>
                <c:pt idx="4397">
                  <c:v>42384</c:v>
                </c:pt>
                <c:pt idx="4398">
                  <c:v>42385</c:v>
                </c:pt>
                <c:pt idx="4399">
                  <c:v>42386</c:v>
                </c:pt>
                <c:pt idx="4400">
                  <c:v>42387</c:v>
                </c:pt>
                <c:pt idx="4401">
                  <c:v>42388</c:v>
                </c:pt>
                <c:pt idx="4402">
                  <c:v>42389</c:v>
                </c:pt>
                <c:pt idx="4403">
                  <c:v>42390</c:v>
                </c:pt>
                <c:pt idx="4404">
                  <c:v>42391</c:v>
                </c:pt>
                <c:pt idx="4405">
                  <c:v>42392</c:v>
                </c:pt>
                <c:pt idx="4406">
                  <c:v>42393</c:v>
                </c:pt>
                <c:pt idx="4407">
                  <c:v>42394</c:v>
                </c:pt>
                <c:pt idx="4408">
                  <c:v>42395</c:v>
                </c:pt>
                <c:pt idx="4409">
                  <c:v>42396</c:v>
                </c:pt>
                <c:pt idx="4410">
                  <c:v>42397</c:v>
                </c:pt>
                <c:pt idx="4411">
                  <c:v>42398</c:v>
                </c:pt>
                <c:pt idx="4412">
                  <c:v>42399</c:v>
                </c:pt>
                <c:pt idx="4413">
                  <c:v>42400</c:v>
                </c:pt>
                <c:pt idx="4414">
                  <c:v>42401</c:v>
                </c:pt>
                <c:pt idx="4415">
                  <c:v>42402</c:v>
                </c:pt>
                <c:pt idx="4416">
                  <c:v>42403</c:v>
                </c:pt>
                <c:pt idx="4417">
                  <c:v>42404</c:v>
                </c:pt>
                <c:pt idx="4418">
                  <c:v>42405</c:v>
                </c:pt>
                <c:pt idx="4419">
                  <c:v>42406</c:v>
                </c:pt>
                <c:pt idx="4420">
                  <c:v>42407</c:v>
                </c:pt>
                <c:pt idx="4421">
                  <c:v>42408</c:v>
                </c:pt>
                <c:pt idx="4422">
                  <c:v>42409</c:v>
                </c:pt>
                <c:pt idx="4423">
                  <c:v>42410</c:v>
                </c:pt>
                <c:pt idx="4424">
                  <c:v>42411</c:v>
                </c:pt>
                <c:pt idx="4425">
                  <c:v>42412</c:v>
                </c:pt>
                <c:pt idx="4426">
                  <c:v>42413</c:v>
                </c:pt>
                <c:pt idx="4427">
                  <c:v>42414</c:v>
                </c:pt>
                <c:pt idx="4428">
                  <c:v>42415</c:v>
                </c:pt>
                <c:pt idx="4429">
                  <c:v>42416</c:v>
                </c:pt>
                <c:pt idx="4430">
                  <c:v>42417</c:v>
                </c:pt>
                <c:pt idx="4431">
                  <c:v>42418</c:v>
                </c:pt>
                <c:pt idx="4432">
                  <c:v>42419</c:v>
                </c:pt>
                <c:pt idx="4433">
                  <c:v>42420</c:v>
                </c:pt>
                <c:pt idx="4434">
                  <c:v>42421</c:v>
                </c:pt>
                <c:pt idx="4435">
                  <c:v>42422</c:v>
                </c:pt>
                <c:pt idx="4436">
                  <c:v>42423</c:v>
                </c:pt>
                <c:pt idx="4437">
                  <c:v>42424</c:v>
                </c:pt>
                <c:pt idx="4438">
                  <c:v>42425</c:v>
                </c:pt>
                <c:pt idx="4439">
                  <c:v>42426</c:v>
                </c:pt>
                <c:pt idx="4440">
                  <c:v>42427</c:v>
                </c:pt>
                <c:pt idx="4441">
                  <c:v>42428</c:v>
                </c:pt>
                <c:pt idx="4442">
                  <c:v>42429</c:v>
                </c:pt>
                <c:pt idx="4443">
                  <c:v>42430</c:v>
                </c:pt>
                <c:pt idx="4444">
                  <c:v>42431</c:v>
                </c:pt>
                <c:pt idx="4445">
                  <c:v>42432</c:v>
                </c:pt>
                <c:pt idx="4446">
                  <c:v>42433</c:v>
                </c:pt>
                <c:pt idx="4447">
                  <c:v>42434</c:v>
                </c:pt>
                <c:pt idx="4448">
                  <c:v>42435</c:v>
                </c:pt>
                <c:pt idx="4449">
                  <c:v>42436</c:v>
                </c:pt>
                <c:pt idx="4450">
                  <c:v>42437</c:v>
                </c:pt>
                <c:pt idx="4451">
                  <c:v>42438</c:v>
                </c:pt>
                <c:pt idx="4452">
                  <c:v>42439</c:v>
                </c:pt>
                <c:pt idx="4453">
                  <c:v>42440</c:v>
                </c:pt>
                <c:pt idx="4454">
                  <c:v>42441</c:v>
                </c:pt>
                <c:pt idx="4455">
                  <c:v>42442</c:v>
                </c:pt>
                <c:pt idx="4456">
                  <c:v>42443</c:v>
                </c:pt>
                <c:pt idx="4457">
                  <c:v>42444</c:v>
                </c:pt>
                <c:pt idx="4458">
                  <c:v>42445</c:v>
                </c:pt>
                <c:pt idx="4459">
                  <c:v>42446</c:v>
                </c:pt>
                <c:pt idx="4460">
                  <c:v>42447</c:v>
                </c:pt>
                <c:pt idx="4461">
                  <c:v>42448</c:v>
                </c:pt>
                <c:pt idx="4462">
                  <c:v>42449</c:v>
                </c:pt>
                <c:pt idx="4463">
                  <c:v>42450</c:v>
                </c:pt>
                <c:pt idx="4464">
                  <c:v>42451</c:v>
                </c:pt>
                <c:pt idx="4465">
                  <c:v>42452</c:v>
                </c:pt>
                <c:pt idx="4466">
                  <c:v>42453</c:v>
                </c:pt>
                <c:pt idx="4467">
                  <c:v>42454</c:v>
                </c:pt>
                <c:pt idx="4468">
                  <c:v>42455</c:v>
                </c:pt>
                <c:pt idx="4469">
                  <c:v>42456</c:v>
                </c:pt>
                <c:pt idx="4470">
                  <c:v>42457</c:v>
                </c:pt>
                <c:pt idx="4471">
                  <c:v>42458</c:v>
                </c:pt>
                <c:pt idx="4472">
                  <c:v>42459</c:v>
                </c:pt>
                <c:pt idx="4473">
                  <c:v>42460</c:v>
                </c:pt>
                <c:pt idx="4474">
                  <c:v>42461</c:v>
                </c:pt>
                <c:pt idx="4475">
                  <c:v>42462</c:v>
                </c:pt>
                <c:pt idx="4476">
                  <c:v>42463</c:v>
                </c:pt>
                <c:pt idx="4477">
                  <c:v>42464</c:v>
                </c:pt>
                <c:pt idx="4478">
                  <c:v>42465</c:v>
                </c:pt>
                <c:pt idx="4479">
                  <c:v>42466</c:v>
                </c:pt>
                <c:pt idx="4480">
                  <c:v>42467</c:v>
                </c:pt>
                <c:pt idx="4481">
                  <c:v>42468</c:v>
                </c:pt>
                <c:pt idx="4482">
                  <c:v>42469</c:v>
                </c:pt>
                <c:pt idx="4483">
                  <c:v>42470</c:v>
                </c:pt>
                <c:pt idx="4484">
                  <c:v>42471</c:v>
                </c:pt>
                <c:pt idx="4485">
                  <c:v>42472</c:v>
                </c:pt>
                <c:pt idx="4486">
                  <c:v>42473</c:v>
                </c:pt>
                <c:pt idx="4487">
                  <c:v>42474</c:v>
                </c:pt>
                <c:pt idx="4488">
                  <c:v>42475</c:v>
                </c:pt>
                <c:pt idx="4489">
                  <c:v>42476</c:v>
                </c:pt>
                <c:pt idx="4490">
                  <c:v>42477</c:v>
                </c:pt>
                <c:pt idx="4491">
                  <c:v>42478</c:v>
                </c:pt>
                <c:pt idx="4492">
                  <c:v>42479</c:v>
                </c:pt>
                <c:pt idx="4493">
                  <c:v>42480</c:v>
                </c:pt>
                <c:pt idx="4494">
                  <c:v>42481</c:v>
                </c:pt>
                <c:pt idx="4495">
                  <c:v>42482</c:v>
                </c:pt>
                <c:pt idx="4496">
                  <c:v>42483</c:v>
                </c:pt>
                <c:pt idx="4497">
                  <c:v>42484</c:v>
                </c:pt>
                <c:pt idx="4498">
                  <c:v>42485</c:v>
                </c:pt>
                <c:pt idx="4499">
                  <c:v>42486</c:v>
                </c:pt>
                <c:pt idx="4500">
                  <c:v>42487</c:v>
                </c:pt>
                <c:pt idx="4501">
                  <c:v>42488</c:v>
                </c:pt>
                <c:pt idx="4502">
                  <c:v>42489</c:v>
                </c:pt>
                <c:pt idx="4503">
                  <c:v>42490</c:v>
                </c:pt>
                <c:pt idx="4504">
                  <c:v>42491</c:v>
                </c:pt>
                <c:pt idx="4505">
                  <c:v>42492</c:v>
                </c:pt>
                <c:pt idx="4506">
                  <c:v>42493</c:v>
                </c:pt>
                <c:pt idx="4507">
                  <c:v>42494</c:v>
                </c:pt>
                <c:pt idx="4508">
                  <c:v>42495</c:v>
                </c:pt>
                <c:pt idx="4509">
                  <c:v>42496</c:v>
                </c:pt>
                <c:pt idx="4510">
                  <c:v>42497</c:v>
                </c:pt>
                <c:pt idx="4511">
                  <c:v>42498</c:v>
                </c:pt>
                <c:pt idx="4512">
                  <c:v>42499</c:v>
                </c:pt>
                <c:pt idx="4513">
                  <c:v>42500</c:v>
                </c:pt>
                <c:pt idx="4514">
                  <c:v>42501</c:v>
                </c:pt>
                <c:pt idx="4515">
                  <c:v>42502</c:v>
                </c:pt>
                <c:pt idx="4516">
                  <c:v>42503</c:v>
                </c:pt>
                <c:pt idx="4517">
                  <c:v>42504</c:v>
                </c:pt>
                <c:pt idx="4518">
                  <c:v>42505</c:v>
                </c:pt>
                <c:pt idx="4519">
                  <c:v>42506</c:v>
                </c:pt>
                <c:pt idx="4520">
                  <c:v>42507</c:v>
                </c:pt>
                <c:pt idx="4521">
                  <c:v>42508</c:v>
                </c:pt>
                <c:pt idx="4522">
                  <c:v>42509</c:v>
                </c:pt>
                <c:pt idx="4523">
                  <c:v>42510</c:v>
                </c:pt>
                <c:pt idx="4524">
                  <c:v>42511</c:v>
                </c:pt>
                <c:pt idx="4525">
                  <c:v>42512</c:v>
                </c:pt>
                <c:pt idx="4526">
                  <c:v>42513</c:v>
                </c:pt>
                <c:pt idx="4527">
                  <c:v>42514</c:v>
                </c:pt>
                <c:pt idx="4528">
                  <c:v>42515</c:v>
                </c:pt>
                <c:pt idx="4529">
                  <c:v>42516</c:v>
                </c:pt>
                <c:pt idx="4530">
                  <c:v>42517</c:v>
                </c:pt>
                <c:pt idx="4531">
                  <c:v>42518</c:v>
                </c:pt>
                <c:pt idx="4532">
                  <c:v>42519</c:v>
                </c:pt>
                <c:pt idx="4533">
                  <c:v>42520</c:v>
                </c:pt>
                <c:pt idx="4534">
                  <c:v>42521</c:v>
                </c:pt>
                <c:pt idx="4535">
                  <c:v>42522</c:v>
                </c:pt>
                <c:pt idx="4536">
                  <c:v>42523</c:v>
                </c:pt>
                <c:pt idx="4537">
                  <c:v>42524</c:v>
                </c:pt>
                <c:pt idx="4538">
                  <c:v>42525</c:v>
                </c:pt>
                <c:pt idx="4539">
                  <c:v>42526</c:v>
                </c:pt>
                <c:pt idx="4540">
                  <c:v>42527</c:v>
                </c:pt>
                <c:pt idx="4541">
                  <c:v>42528</c:v>
                </c:pt>
                <c:pt idx="4542">
                  <c:v>42529</c:v>
                </c:pt>
                <c:pt idx="4543">
                  <c:v>42530</c:v>
                </c:pt>
                <c:pt idx="4544">
                  <c:v>42531</c:v>
                </c:pt>
                <c:pt idx="4545">
                  <c:v>42532</c:v>
                </c:pt>
                <c:pt idx="4546">
                  <c:v>42533</c:v>
                </c:pt>
                <c:pt idx="4547">
                  <c:v>42534</c:v>
                </c:pt>
                <c:pt idx="4548">
                  <c:v>42535</c:v>
                </c:pt>
                <c:pt idx="4549">
                  <c:v>42536</c:v>
                </c:pt>
                <c:pt idx="4550">
                  <c:v>42537</c:v>
                </c:pt>
                <c:pt idx="4551">
                  <c:v>42538</c:v>
                </c:pt>
                <c:pt idx="4552">
                  <c:v>42539</c:v>
                </c:pt>
                <c:pt idx="4553">
                  <c:v>42540</c:v>
                </c:pt>
                <c:pt idx="4554">
                  <c:v>42541</c:v>
                </c:pt>
                <c:pt idx="4555">
                  <c:v>42542</c:v>
                </c:pt>
                <c:pt idx="4556">
                  <c:v>42543</c:v>
                </c:pt>
                <c:pt idx="4557">
                  <c:v>42544</c:v>
                </c:pt>
                <c:pt idx="4558">
                  <c:v>42545</c:v>
                </c:pt>
                <c:pt idx="4559">
                  <c:v>42546</c:v>
                </c:pt>
                <c:pt idx="4560">
                  <c:v>42547</c:v>
                </c:pt>
                <c:pt idx="4561">
                  <c:v>42548</c:v>
                </c:pt>
                <c:pt idx="4562">
                  <c:v>42549</c:v>
                </c:pt>
                <c:pt idx="4563">
                  <c:v>42550</c:v>
                </c:pt>
                <c:pt idx="4564">
                  <c:v>42551</c:v>
                </c:pt>
                <c:pt idx="4565">
                  <c:v>42552</c:v>
                </c:pt>
                <c:pt idx="4566">
                  <c:v>42553</c:v>
                </c:pt>
                <c:pt idx="4567">
                  <c:v>42554</c:v>
                </c:pt>
                <c:pt idx="4568">
                  <c:v>42555</c:v>
                </c:pt>
                <c:pt idx="4569">
                  <c:v>42556</c:v>
                </c:pt>
                <c:pt idx="4570">
                  <c:v>42557</c:v>
                </c:pt>
                <c:pt idx="4571">
                  <c:v>42558</c:v>
                </c:pt>
                <c:pt idx="4572">
                  <c:v>42559</c:v>
                </c:pt>
                <c:pt idx="4573">
                  <c:v>42560</c:v>
                </c:pt>
                <c:pt idx="4574">
                  <c:v>42561</c:v>
                </c:pt>
                <c:pt idx="4575">
                  <c:v>42562</c:v>
                </c:pt>
                <c:pt idx="4576">
                  <c:v>42563</c:v>
                </c:pt>
                <c:pt idx="4577">
                  <c:v>42564</c:v>
                </c:pt>
                <c:pt idx="4578">
                  <c:v>42565</c:v>
                </c:pt>
                <c:pt idx="4579">
                  <c:v>42566</c:v>
                </c:pt>
                <c:pt idx="4580">
                  <c:v>42567</c:v>
                </c:pt>
                <c:pt idx="4581">
                  <c:v>42568</c:v>
                </c:pt>
                <c:pt idx="4582">
                  <c:v>42569</c:v>
                </c:pt>
                <c:pt idx="4583">
                  <c:v>42570</c:v>
                </c:pt>
                <c:pt idx="4584">
                  <c:v>42571</c:v>
                </c:pt>
                <c:pt idx="4585">
                  <c:v>42572</c:v>
                </c:pt>
                <c:pt idx="4586">
                  <c:v>42573</c:v>
                </c:pt>
                <c:pt idx="4587">
                  <c:v>42574</c:v>
                </c:pt>
                <c:pt idx="4588">
                  <c:v>42575</c:v>
                </c:pt>
                <c:pt idx="4589">
                  <c:v>42576</c:v>
                </c:pt>
                <c:pt idx="4590">
                  <c:v>42577</c:v>
                </c:pt>
                <c:pt idx="4591">
                  <c:v>42578</c:v>
                </c:pt>
                <c:pt idx="4592">
                  <c:v>42579</c:v>
                </c:pt>
                <c:pt idx="4593">
                  <c:v>42580</c:v>
                </c:pt>
                <c:pt idx="4594">
                  <c:v>42581</c:v>
                </c:pt>
                <c:pt idx="4595">
                  <c:v>42582</c:v>
                </c:pt>
                <c:pt idx="4596">
                  <c:v>42583</c:v>
                </c:pt>
                <c:pt idx="4597">
                  <c:v>42584</c:v>
                </c:pt>
                <c:pt idx="4598">
                  <c:v>42585</c:v>
                </c:pt>
                <c:pt idx="4599">
                  <c:v>42586</c:v>
                </c:pt>
                <c:pt idx="4600">
                  <c:v>42587</c:v>
                </c:pt>
                <c:pt idx="4601">
                  <c:v>42588</c:v>
                </c:pt>
                <c:pt idx="4602">
                  <c:v>42589</c:v>
                </c:pt>
                <c:pt idx="4603">
                  <c:v>42590</c:v>
                </c:pt>
                <c:pt idx="4604">
                  <c:v>42591</c:v>
                </c:pt>
                <c:pt idx="4605">
                  <c:v>42592</c:v>
                </c:pt>
                <c:pt idx="4606">
                  <c:v>42593</c:v>
                </c:pt>
                <c:pt idx="4607">
                  <c:v>42594</c:v>
                </c:pt>
                <c:pt idx="4608">
                  <c:v>42595</c:v>
                </c:pt>
                <c:pt idx="4609">
                  <c:v>42596</c:v>
                </c:pt>
                <c:pt idx="4610">
                  <c:v>42597</c:v>
                </c:pt>
                <c:pt idx="4611">
                  <c:v>42598</c:v>
                </c:pt>
                <c:pt idx="4612">
                  <c:v>42599</c:v>
                </c:pt>
                <c:pt idx="4613">
                  <c:v>42600</c:v>
                </c:pt>
                <c:pt idx="4614">
                  <c:v>42601</c:v>
                </c:pt>
                <c:pt idx="4615">
                  <c:v>42602</c:v>
                </c:pt>
                <c:pt idx="4616">
                  <c:v>42603</c:v>
                </c:pt>
                <c:pt idx="4617">
                  <c:v>42604</c:v>
                </c:pt>
                <c:pt idx="4618">
                  <c:v>42605</c:v>
                </c:pt>
                <c:pt idx="4619">
                  <c:v>42606</c:v>
                </c:pt>
                <c:pt idx="4620">
                  <c:v>42607</c:v>
                </c:pt>
                <c:pt idx="4621">
                  <c:v>42608</c:v>
                </c:pt>
                <c:pt idx="4622">
                  <c:v>42609</c:v>
                </c:pt>
                <c:pt idx="4623">
                  <c:v>42610</c:v>
                </c:pt>
                <c:pt idx="4624">
                  <c:v>42611</c:v>
                </c:pt>
                <c:pt idx="4625">
                  <c:v>42612</c:v>
                </c:pt>
                <c:pt idx="4626">
                  <c:v>42613</c:v>
                </c:pt>
                <c:pt idx="4627">
                  <c:v>42614</c:v>
                </c:pt>
                <c:pt idx="4628">
                  <c:v>42615</c:v>
                </c:pt>
                <c:pt idx="4629">
                  <c:v>42616</c:v>
                </c:pt>
                <c:pt idx="4630">
                  <c:v>42617</c:v>
                </c:pt>
                <c:pt idx="4631">
                  <c:v>42618</c:v>
                </c:pt>
                <c:pt idx="4632">
                  <c:v>42619</c:v>
                </c:pt>
                <c:pt idx="4633">
                  <c:v>42620</c:v>
                </c:pt>
                <c:pt idx="4634">
                  <c:v>42621</c:v>
                </c:pt>
                <c:pt idx="4635">
                  <c:v>42622</c:v>
                </c:pt>
                <c:pt idx="4636">
                  <c:v>42623</c:v>
                </c:pt>
                <c:pt idx="4637">
                  <c:v>42624</c:v>
                </c:pt>
                <c:pt idx="4638">
                  <c:v>42625</c:v>
                </c:pt>
                <c:pt idx="4639">
                  <c:v>42626</c:v>
                </c:pt>
                <c:pt idx="4640">
                  <c:v>42627</c:v>
                </c:pt>
                <c:pt idx="4641">
                  <c:v>42628</c:v>
                </c:pt>
                <c:pt idx="4642">
                  <c:v>42629</c:v>
                </c:pt>
                <c:pt idx="4643">
                  <c:v>42630</c:v>
                </c:pt>
                <c:pt idx="4644">
                  <c:v>42631</c:v>
                </c:pt>
                <c:pt idx="4645">
                  <c:v>42632</c:v>
                </c:pt>
                <c:pt idx="4646">
                  <c:v>42633</c:v>
                </c:pt>
                <c:pt idx="4647">
                  <c:v>42634</c:v>
                </c:pt>
                <c:pt idx="4648">
                  <c:v>42635</c:v>
                </c:pt>
                <c:pt idx="4649">
                  <c:v>42636</c:v>
                </c:pt>
                <c:pt idx="4650">
                  <c:v>42637</c:v>
                </c:pt>
                <c:pt idx="4651">
                  <c:v>42638</c:v>
                </c:pt>
                <c:pt idx="4652">
                  <c:v>42639</c:v>
                </c:pt>
                <c:pt idx="4653">
                  <c:v>42640</c:v>
                </c:pt>
                <c:pt idx="4654">
                  <c:v>42641</c:v>
                </c:pt>
                <c:pt idx="4655">
                  <c:v>42642</c:v>
                </c:pt>
                <c:pt idx="4656">
                  <c:v>42643</c:v>
                </c:pt>
                <c:pt idx="4657">
                  <c:v>42644</c:v>
                </c:pt>
                <c:pt idx="4658">
                  <c:v>42645</c:v>
                </c:pt>
                <c:pt idx="4659">
                  <c:v>42646</c:v>
                </c:pt>
                <c:pt idx="4660">
                  <c:v>42647</c:v>
                </c:pt>
                <c:pt idx="4661">
                  <c:v>42648</c:v>
                </c:pt>
                <c:pt idx="4662">
                  <c:v>42649</c:v>
                </c:pt>
                <c:pt idx="4663">
                  <c:v>42650</c:v>
                </c:pt>
                <c:pt idx="4664">
                  <c:v>42651</c:v>
                </c:pt>
                <c:pt idx="4665">
                  <c:v>42652</c:v>
                </c:pt>
                <c:pt idx="4666">
                  <c:v>42653</c:v>
                </c:pt>
                <c:pt idx="4667">
                  <c:v>42654</c:v>
                </c:pt>
                <c:pt idx="4668">
                  <c:v>42655</c:v>
                </c:pt>
                <c:pt idx="4669">
                  <c:v>42656</c:v>
                </c:pt>
                <c:pt idx="4670">
                  <c:v>42657</c:v>
                </c:pt>
                <c:pt idx="4671">
                  <c:v>42658</c:v>
                </c:pt>
                <c:pt idx="4672">
                  <c:v>42659</c:v>
                </c:pt>
                <c:pt idx="4673">
                  <c:v>42660</c:v>
                </c:pt>
                <c:pt idx="4674">
                  <c:v>42661</c:v>
                </c:pt>
                <c:pt idx="4675">
                  <c:v>42662</c:v>
                </c:pt>
                <c:pt idx="4676">
                  <c:v>42663</c:v>
                </c:pt>
                <c:pt idx="4677">
                  <c:v>42664</c:v>
                </c:pt>
                <c:pt idx="4678">
                  <c:v>42665</c:v>
                </c:pt>
                <c:pt idx="4679">
                  <c:v>42666</c:v>
                </c:pt>
                <c:pt idx="4680">
                  <c:v>42667</c:v>
                </c:pt>
                <c:pt idx="4681">
                  <c:v>42668</c:v>
                </c:pt>
                <c:pt idx="4682">
                  <c:v>42669</c:v>
                </c:pt>
                <c:pt idx="4683">
                  <c:v>42670</c:v>
                </c:pt>
                <c:pt idx="4684">
                  <c:v>42671</c:v>
                </c:pt>
                <c:pt idx="4685">
                  <c:v>42672</c:v>
                </c:pt>
                <c:pt idx="4686">
                  <c:v>42673</c:v>
                </c:pt>
                <c:pt idx="4687">
                  <c:v>42674</c:v>
                </c:pt>
                <c:pt idx="4688">
                  <c:v>42675</c:v>
                </c:pt>
                <c:pt idx="4689">
                  <c:v>42676</c:v>
                </c:pt>
                <c:pt idx="4690">
                  <c:v>42677</c:v>
                </c:pt>
                <c:pt idx="4691">
                  <c:v>42678</c:v>
                </c:pt>
                <c:pt idx="4692">
                  <c:v>42679</c:v>
                </c:pt>
                <c:pt idx="4693">
                  <c:v>42680</c:v>
                </c:pt>
                <c:pt idx="4694">
                  <c:v>42681</c:v>
                </c:pt>
                <c:pt idx="4695">
                  <c:v>42682</c:v>
                </c:pt>
                <c:pt idx="4696">
                  <c:v>42683</c:v>
                </c:pt>
                <c:pt idx="4697">
                  <c:v>42684</c:v>
                </c:pt>
                <c:pt idx="4698">
                  <c:v>42685</c:v>
                </c:pt>
                <c:pt idx="4699">
                  <c:v>42686</c:v>
                </c:pt>
                <c:pt idx="4700">
                  <c:v>42687</c:v>
                </c:pt>
                <c:pt idx="4701">
                  <c:v>42688</c:v>
                </c:pt>
                <c:pt idx="4702">
                  <c:v>42689</c:v>
                </c:pt>
                <c:pt idx="4703">
                  <c:v>42690</c:v>
                </c:pt>
                <c:pt idx="4704">
                  <c:v>42691</c:v>
                </c:pt>
                <c:pt idx="4705">
                  <c:v>42692</c:v>
                </c:pt>
                <c:pt idx="4706">
                  <c:v>42693</c:v>
                </c:pt>
                <c:pt idx="4707">
                  <c:v>42694</c:v>
                </c:pt>
                <c:pt idx="4708">
                  <c:v>42695</c:v>
                </c:pt>
                <c:pt idx="4709">
                  <c:v>42696</c:v>
                </c:pt>
                <c:pt idx="4710">
                  <c:v>42697</c:v>
                </c:pt>
                <c:pt idx="4711">
                  <c:v>42698</c:v>
                </c:pt>
                <c:pt idx="4712">
                  <c:v>42699</c:v>
                </c:pt>
                <c:pt idx="4713">
                  <c:v>42700</c:v>
                </c:pt>
                <c:pt idx="4714">
                  <c:v>42701</c:v>
                </c:pt>
                <c:pt idx="4715">
                  <c:v>42702</c:v>
                </c:pt>
                <c:pt idx="4716">
                  <c:v>42703</c:v>
                </c:pt>
                <c:pt idx="4717">
                  <c:v>42704</c:v>
                </c:pt>
                <c:pt idx="4718">
                  <c:v>42705</c:v>
                </c:pt>
                <c:pt idx="4719">
                  <c:v>42706</c:v>
                </c:pt>
                <c:pt idx="4720">
                  <c:v>42707</c:v>
                </c:pt>
                <c:pt idx="4721">
                  <c:v>42708</c:v>
                </c:pt>
                <c:pt idx="4722">
                  <c:v>42709</c:v>
                </c:pt>
                <c:pt idx="4723">
                  <c:v>42710</c:v>
                </c:pt>
                <c:pt idx="4724">
                  <c:v>42711</c:v>
                </c:pt>
                <c:pt idx="4725">
                  <c:v>42712</c:v>
                </c:pt>
                <c:pt idx="4726">
                  <c:v>42713</c:v>
                </c:pt>
                <c:pt idx="4727">
                  <c:v>42714</c:v>
                </c:pt>
                <c:pt idx="4728">
                  <c:v>42715</c:v>
                </c:pt>
                <c:pt idx="4729">
                  <c:v>42716</c:v>
                </c:pt>
                <c:pt idx="4730">
                  <c:v>42717</c:v>
                </c:pt>
                <c:pt idx="4731">
                  <c:v>42718</c:v>
                </c:pt>
                <c:pt idx="4732">
                  <c:v>42719</c:v>
                </c:pt>
                <c:pt idx="4733">
                  <c:v>42720</c:v>
                </c:pt>
                <c:pt idx="4734">
                  <c:v>42721</c:v>
                </c:pt>
                <c:pt idx="4735">
                  <c:v>42722</c:v>
                </c:pt>
                <c:pt idx="4736">
                  <c:v>42723</c:v>
                </c:pt>
                <c:pt idx="4737">
                  <c:v>42724</c:v>
                </c:pt>
                <c:pt idx="4738">
                  <c:v>42725</c:v>
                </c:pt>
                <c:pt idx="4739">
                  <c:v>42726</c:v>
                </c:pt>
                <c:pt idx="4740">
                  <c:v>42727</c:v>
                </c:pt>
                <c:pt idx="4741">
                  <c:v>42728</c:v>
                </c:pt>
                <c:pt idx="4742">
                  <c:v>42729</c:v>
                </c:pt>
                <c:pt idx="4743">
                  <c:v>42730</c:v>
                </c:pt>
                <c:pt idx="4744">
                  <c:v>42731</c:v>
                </c:pt>
                <c:pt idx="4745">
                  <c:v>42732</c:v>
                </c:pt>
                <c:pt idx="4746">
                  <c:v>42733</c:v>
                </c:pt>
                <c:pt idx="4747">
                  <c:v>42734</c:v>
                </c:pt>
                <c:pt idx="4748">
                  <c:v>42735</c:v>
                </c:pt>
                <c:pt idx="4749">
                  <c:v>42736</c:v>
                </c:pt>
                <c:pt idx="4750">
                  <c:v>42737</c:v>
                </c:pt>
                <c:pt idx="4751">
                  <c:v>42738</c:v>
                </c:pt>
                <c:pt idx="4752">
                  <c:v>42739</c:v>
                </c:pt>
                <c:pt idx="4753">
                  <c:v>42740</c:v>
                </c:pt>
                <c:pt idx="4754">
                  <c:v>42741</c:v>
                </c:pt>
                <c:pt idx="4755">
                  <c:v>42742</c:v>
                </c:pt>
                <c:pt idx="4756">
                  <c:v>42743</c:v>
                </c:pt>
                <c:pt idx="4757">
                  <c:v>42744</c:v>
                </c:pt>
                <c:pt idx="4758">
                  <c:v>42745</c:v>
                </c:pt>
                <c:pt idx="4759">
                  <c:v>42746</c:v>
                </c:pt>
                <c:pt idx="4760">
                  <c:v>42747</c:v>
                </c:pt>
                <c:pt idx="4761">
                  <c:v>42748</c:v>
                </c:pt>
                <c:pt idx="4762">
                  <c:v>42749</c:v>
                </c:pt>
                <c:pt idx="4763">
                  <c:v>42750</c:v>
                </c:pt>
                <c:pt idx="4764">
                  <c:v>42751</c:v>
                </c:pt>
                <c:pt idx="4765">
                  <c:v>42752</c:v>
                </c:pt>
                <c:pt idx="4766">
                  <c:v>42753</c:v>
                </c:pt>
                <c:pt idx="4767">
                  <c:v>42754</c:v>
                </c:pt>
                <c:pt idx="4768">
                  <c:v>42755</c:v>
                </c:pt>
                <c:pt idx="4769">
                  <c:v>42756</c:v>
                </c:pt>
                <c:pt idx="4770">
                  <c:v>42757</c:v>
                </c:pt>
                <c:pt idx="4771">
                  <c:v>42758</c:v>
                </c:pt>
                <c:pt idx="4772">
                  <c:v>42759</c:v>
                </c:pt>
                <c:pt idx="4773">
                  <c:v>42760</c:v>
                </c:pt>
                <c:pt idx="4774">
                  <c:v>42761</c:v>
                </c:pt>
                <c:pt idx="4775">
                  <c:v>42762</c:v>
                </c:pt>
                <c:pt idx="4776">
                  <c:v>42763</c:v>
                </c:pt>
                <c:pt idx="4777">
                  <c:v>42764</c:v>
                </c:pt>
                <c:pt idx="4778">
                  <c:v>42765</c:v>
                </c:pt>
                <c:pt idx="4779">
                  <c:v>42766</c:v>
                </c:pt>
                <c:pt idx="4780">
                  <c:v>42767</c:v>
                </c:pt>
                <c:pt idx="4781">
                  <c:v>42768</c:v>
                </c:pt>
                <c:pt idx="4782">
                  <c:v>42769</c:v>
                </c:pt>
                <c:pt idx="4783">
                  <c:v>42770</c:v>
                </c:pt>
                <c:pt idx="4784">
                  <c:v>42771</c:v>
                </c:pt>
                <c:pt idx="4785">
                  <c:v>42772</c:v>
                </c:pt>
                <c:pt idx="4786">
                  <c:v>42773</c:v>
                </c:pt>
                <c:pt idx="4787">
                  <c:v>42774</c:v>
                </c:pt>
                <c:pt idx="4788">
                  <c:v>42775</c:v>
                </c:pt>
                <c:pt idx="4789">
                  <c:v>42776</c:v>
                </c:pt>
                <c:pt idx="4790">
                  <c:v>42777</c:v>
                </c:pt>
                <c:pt idx="4791">
                  <c:v>42778</c:v>
                </c:pt>
                <c:pt idx="4792">
                  <c:v>42779</c:v>
                </c:pt>
                <c:pt idx="4793">
                  <c:v>42780</c:v>
                </c:pt>
                <c:pt idx="4794">
                  <c:v>42781</c:v>
                </c:pt>
                <c:pt idx="4795">
                  <c:v>42782</c:v>
                </c:pt>
                <c:pt idx="4796">
                  <c:v>42783</c:v>
                </c:pt>
                <c:pt idx="4797">
                  <c:v>42784</c:v>
                </c:pt>
                <c:pt idx="4798">
                  <c:v>42785</c:v>
                </c:pt>
                <c:pt idx="4799">
                  <c:v>42786</c:v>
                </c:pt>
                <c:pt idx="4800">
                  <c:v>42787</c:v>
                </c:pt>
                <c:pt idx="4801">
                  <c:v>42788</c:v>
                </c:pt>
                <c:pt idx="4802">
                  <c:v>42789</c:v>
                </c:pt>
                <c:pt idx="4803">
                  <c:v>42790</c:v>
                </c:pt>
                <c:pt idx="4804">
                  <c:v>42791</c:v>
                </c:pt>
                <c:pt idx="4805">
                  <c:v>42792</c:v>
                </c:pt>
                <c:pt idx="4806">
                  <c:v>42793</c:v>
                </c:pt>
                <c:pt idx="4807">
                  <c:v>42794</c:v>
                </c:pt>
                <c:pt idx="4808">
                  <c:v>42795</c:v>
                </c:pt>
                <c:pt idx="4809">
                  <c:v>42796</c:v>
                </c:pt>
                <c:pt idx="4810">
                  <c:v>42797</c:v>
                </c:pt>
                <c:pt idx="4811">
                  <c:v>42798</c:v>
                </c:pt>
                <c:pt idx="4812">
                  <c:v>42799</c:v>
                </c:pt>
                <c:pt idx="4813">
                  <c:v>42800</c:v>
                </c:pt>
                <c:pt idx="4814">
                  <c:v>42801</c:v>
                </c:pt>
                <c:pt idx="4815">
                  <c:v>42802</c:v>
                </c:pt>
                <c:pt idx="4816">
                  <c:v>42803</c:v>
                </c:pt>
                <c:pt idx="4817">
                  <c:v>42804</c:v>
                </c:pt>
                <c:pt idx="4818">
                  <c:v>42805</c:v>
                </c:pt>
                <c:pt idx="4819">
                  <c:v>42806</c:v>
                </c:pt>
                <c:pt idx="4820">
                  <c:v>42807</c:v>
                </c:pt>
                <c:pt idx="4821">
                  <c:v>42808</c:v>
                </c:pt>
                <c:pt idx="4822">
                  <c:v>42809</c:v>
                </c:pt>
                <c:pt idx="4823">
                  <c:v>42810</c:v>
                </c:pt>
                <c:pt idx="4824">
                  <c:v>42811</c:v>
                </c:pt>
                <c:pt idx="4825">
                  <c:v>42812</c:v>
                </c:pt>
                <c:pt idx="4826">
                  <c:v>42813</c:v>
                </c:pt>
                <c:pt idx="4827">
                  <c:v>42814</c:v>
                </c:pt>
                <c:pt idx="4828">
                  <c:v>42815</c:v>
                </c:pt>
                <c:pt idx="4829">
                  <c:v>42816</c:v>
                </c:pt>
                <c:pt idx="4830">
                  <c:v>42817</c:v>
                </c:pt>
                <c:pt idx="4831">
                  <c:v>42818</c:v>
                </c:pt>
                <c:pt idx="4832">
                  <c:v>42819</c:v>
                </c:pt>
                <c:pt idx="4833">
                  <c:v>42820</c:v>
                </c:pt>
                <c:pt idx="4834">
                  <c:v>42821</c:v>
                </c:pt>
                <c:pt idx="4835">
                  <c:v>42822</c:v>
                </c:pt>
                <c:pt idx="4836">
                  <c:v>42823</c:v>
                </c:pt>
                <c:pt idx="4837">
                  <c:v>42824</c:v>
                </c:pt>
                <c:pt idx="4838">
                  <c:v>42825</c:v>
                </c:pt>
                <c:pt idx="4839">
                  <c:v>42826</c:v>
                </c:pt>
                <c:pt idx="4840">
                  <c:v>42827</c:v>
                </c:pt>
                <c:pt idx="4841">
                  <c:v>42828</c:v>
                </c:pt>
                <c:pt idx="4842">
                  <c:v>42829</c:v>
                </c:pt>
                <c:pt idx="4843">
                  <c:v>42830</c:v>
                </c:pt>
                <c:pt idx="4844">
                  <c:v>42831</c:v>
                </c:pt>
                <c:pt idx="4845">
                  <c:v>42832</c:v>
                </c:pt>
                <c:pt idx="4846">
                  <c:v>42833</c:v>
                </c:pt>
                <c:pt idx="4847">
                  <c:v>42834</c:v>
                </c:pt>
                <c:pt idx="4848">
                  <c:v>42835</c:v>
                </c:pt>
                <c:pt idx="4849">
                  <c:v>42836</c:v>
                </c:pt>
                <c:pt idx="4850">
                  <c:v>42837</c:v>
                </c:pt>
                <c:pt idx="4851">
                  <c:v>42838</c:v>
                </c:pt>
                <c:pt idx="4852">
                  <c:v>42839</c:v>
                </c:pt>
                <c:pt idx="4853">
                  <c:v>42840</c:v>
                </c:pt>
                <c:pt idx="4854">
                  <c:v>42841</c:v>
                </c:pt>
                <c:pt idx="4855">
                  <c:v>42842</c:v>
                </c:pt>
                <c:pt idx="4856">
                  <c:v>42843</c:v>
                </c:pt>
                <c:pt idx="4857">
                  <c:v>42844</c:v>
                </c:pt>
                <c:pt idx="4858">
                  <c:v>42845</c:v>
                </c:pt>
                <c:pt idx="4859">
                  <c:v>42846</c:v>
                </c:pt>
                <c:pt idx="4860">
                  <c:v>42847</c:v>
                </c:pt>
                <c:pt idx="4861">
                  <c:v>42848</c:v>
                </c:pt>
                <c:pt idx="4862">
                  <c:v>42849</c:v>
                </c:pt>
                <c:pt idx="4863">
                  <c:v>42850</c:v>
                </c:pt>
                <c:pt idx="4864">
                  <c:v>42851</c:v>
                </c:pt>
                <c:pt idx="4865">
                  <c:v>42852</c:v>
                </c:pt>
                <c:pt idx="4866">
                  <c:v>42853</c:v>
                </c:pt>
                <c:pt idx="4867">
                  <c:v>42854</c:v>
                </c:pt>
                <c:pt idx="4868">
                  <c:v>42855</c:v>
                </c:pt>
                <c:pt idx="4869">
                  <c:v>42856</c:v>
                </c:pt>
                <c:pt idx="4870">
                  <c:v>42857</c:v>
                </c:pt>
                <c:pt idx="4871">
                  <c:v>42858</c:v>
                </c:pt>
                <c:pt idx="4872">
                  <c:v>42859</c:v>
                </c:pt>
                <c:pt idx="4873">
                  <c:v>42860</c:v>
                </c:pt>
                <c:pt idx="4874">
                  <c:v>42861</c:v>
                </c:pt>
                <c:pt idx="4875">
                  <c:v>42862</c:v>
                </c:pt>
                <c:pt idx="4876">
                  <c:v>42863</c:v>
                </c:pt>
                <c:pt idx="4877">
                  <c:v>42864</c:v>
                </c:pt>
                <c:pt idx="4878">
                  <c:v>42865</c:v>
                </c:pt>
                <c:pt idx="4879">
                  <c:v>42866</c:v>
                </c:pt>
                <c:pt idx="4880">
                  <c:v>42867</c:v>
                </c:pt>
                <c:pt idx="4881">
                  <c:v>42868</c:v>
                </c:pt>
                <c:pt idx="4882">
                  <c:v>42869</c:v>
                </c:pt>
                <c:pt idx="4883">
                  <c:v>42870</c:v>
                </c:pt>
                <c:pt idx="4884">
                  <c:v>42871</c:v>
                </c:pt>
                <c:pt idx="4885">
                  <c:v>42872</c:v>
                </c:pt>
                <c:pt idx="4886">
                  <c:v>42873</c:v>
                </c:pt>
                <c:pt idx="4887">
                  <c:v>42874</c:v>
                </c:pt>
                <c:pt idx="4888">
                  <c:v>42875</c:v>
                </c:pt>
                <c:pt idx="4889">
                  <c:v>42876</c:v>
                </c:pt>
                <c:pt idx="4890">
                  <c:v>42877</c:v>
                </c:pt>
                <c:pt idx="4891">
                  <c:v>42878</c:v>
                </c:pt>
                <c:pt idx="4892">
                  <c:v>42879</c:v>
                </c:pt>
                <c:pt idx="4893">
                  <c:v>42880</c:v>
                </c:pt>
                <c:pt idx="4894">
                  <c:v>42881</c:v>
                </c:pt>
                <c:pt idx="4895">
                  <c:v>42882</c:v>
                </c:pt>
                <c:pt idx="4896">
                  <c:v>42883</c:v>
                </c:pt>
                <c:pt idx="4897">
                  <c:v>42884</c:v>
                </c:pt>
                <c:pt idx="4898">
                  <c:v>42885</c:v>
                </c:pt>
                <c:pt idx="4899">
                  <c:v>42886</c:v>
                </c:pt>
                <c:pt idx="4900">
                  <c:v>42887</c:v>
                </c:pt>
                <c:pt idx="4901">
                  <c:v>42888</c:v>
                </c:pt>
                <c:pt idx="4902">
                  <c:v>42889</c:v>
                </c:pt>
                <c:pt idx="4903">
                  <c:v>42890</c:v>
                </c:pt>
                <c:pt idx="4904">
                  <c:v>42891</c:v>
                </c:pt>
                <c:pt idx="4905">
                  <c:v>42892</c:v>
                </c:pt>
                <c:pt idx="4906">
                  <c:v>42893</c:v>
                </c:pt>
                <c:pt idx="4907">
                  <c:v>42894</c:v>
                </c:pt>
                <c:pt idx="4908">
                  <c:v>42895</c:v>
                </c:pt>
                <c:pt idx="4909">
                  <c:v>42896</c:v>
                </c:pt>
                <c:pt idx="4910">
                  <c:v>42897</c:v>
                </c:pt>
                <c:pt idx="4911">
                  <c:v>42898</c:v>
                </c:pt>
                <c:pt idx="4912">
                  <c:v>42899</c:v>
                </c:pt>
                <c:pt idx="4913">
                  <c:v>42900</c:v>
                </c:pt>
                <c:pt idx="4914">
                  <c:v>42901</c:v>
                </c:pt>
                <c:pt idx="4915">
                  <c:v>42902</c:v>
                </c:pt>
                <c:pt idx="4916">
                  <c:v>42903</c:v>
                </c:pt>
                <c:pt idx="4917">
                  <c:v>42904</c:v>
                </c:pt>
                <c:pt idx="4918">
                  <c:v>42905</c:v>
                </c:pt>
                <c:pt idx="4919">
                  <c:v>42906</c:v>
                </c:pt>
                <c:pt idx="4920">
                  <c:v>42907</c:v>
                </c:pt>
                <c:pt idx="4921">
                  <c:v>42908</c:v>
                </c:pt>
                <c:pt idx="4922">
                  <c:v>42909</c:v>
                </c:pt>
                <c:pt idx="4923">
                  <c:v>42910</c:v>
                </c:pt>
                <c:pt idx="4924">
                  <c:v>42911</c:v>
                </c:pt>
                <c:pt idx="4925">
                  <c:v>42912</c:v>
                </c:pt>
                <c:pt idx="4926">
                  <c:v>42913</c:v>
                </c:pt>
                <c:pt idx="4927">
                  <c:v>42914</c:v>
                </c:pt>
                <c:pt idx="4928">
                  <c:v>42915</c:v>
                </c:pt>
                <c:pt idx="4929">
                  <c:v>42916</c:v>
                </c:pt>
                <c:pt idx="4930">
                  <c:v>42917</c:v>
                </c:pt>
                <c:pt idx="4931">
                  <c:v>42918</c:v>
                </c:pt>
                <c:pt idx="4932">
                  <c:v>42919</c:v>
                </c:pt>
                <c:pt idx="4933">
                  <c:v>42920</c:v>
                </c:pt>
                <c:pt idx="4934">
                  <c:v>42921</c:v>
                </c:pt>
                <c:pt idx="4935">
                  <c:v>42922</c:v>
                </c:pt>
                <c:pt idx="4936">
                  <c:v>42923</c:v>
                </c:pt>
                <c:pt idx="4937">
                  <c:v>42924</c:v>
                </c:pt>
                <c:pt idx="4938">
                  <c:v>42925</c:v>
                </c:pt>
                <c:pt idx="4939">
                  <c:v>42926</c:v>
                </c:pt>
                <c:pt idx="4940">
                  <c:v>42927</c:v>
                </c:pt>
                <c:pt idx="4941">
                  <c:v>42928</c:v>
                </c:pt>
                <c:pt idx="4942">
                  <c:v>42929</c:v>
                </c:pt>
                <c:pt idx="4943">
                  <c:v>42930</c:v>
                </c:pt>
                <c:pt idx="4944">
                  <c:v>42931</c:v>
                </c:pt>
                <c:pt idx="4945">
                  <c:v>42932</c:v>
                </c:pt>
                <c:pt idx="4946">
                  <c:v>42933</c:v>
                </c:pt>
                <c:pt idx="4947">
                  <c:v>42934</c:v>
                </c:pt>
                <c:pt idx="4948">
                  <c:v>42935</c:v>
                </c:pt>
                <c:pt idx="4949">
                  <c:v>42936</c:v>
                </c:pt>
                <c:pt idx="4950">
                  <c:v>42937</c:v>
                </c:pt>
                <c:pt idx="4951">
                  <c:v>42938</c:v>
                </c:pt>
                <c:pt idx="4952">
                  <c:v>42939</c:v>
                </c:pt>
                <c:pt idx="4953">
                  <c:v>42940</c:v>
                </c:pt>
                <c:pt idx="4954">
                  <c:v>42941</c:v>
                </c:pt>
                <c:pt idx="4955">
                  <c:v>42942</c:v>
                </c:pt>
                <c:pt idx="4956">
                  <c:v>42943</c:v>
                </c:pt>
                <c:pt idx="4957">
                  <c:v>42944</c:v>
                </c:pt>
                <c:pt idx="4958">
                  <c:v>42945</c:v>
                </c:pt>
                <c:pt idx="4959">
                  <c:v>42946</c:v>
                </c:pt>
                <c:pt idx="4960">
                  <c:v>42947</c:v>
                </c:pt>
                <c:pt idx="4961">
                  <c:v>42948</c:v>
                </c:pt>
                <c:pt idx="4962">
                  <c:v>42949</c:v>
                </c:pt>
                <c:pt idx="4963">
                  <c:v>42950</c:v>
                </c:pt>
                <c:pt idx="4964">
                  <c:v>42951</c:v>
                </c:pt>
                <c:pt idx="4965">
                  <c:v>42952</c:v>
                </c:pt>
                <c:pt idx="4966">
                  <c:v>42953</c:v>
                </c:pt>
                <c:pt idx="4967">
                  <c:v>42954</c:v>
                </c:pt>
                <c:pt idx="4968">
                  <c:v>42955</c:v>
                </c:pt>
                <c:pt idx="4969">
                  <c:v>42956</c:v>
                </c:pt>
                <c:pt idx="4970">
                  <c:v>42957</c:v>
                </c:pt>
                <c:pt idx="4971">
                  <c:v>42958</c:v>
                </c:pt>
                <c:pt idx="4972">
                  <c:v>42959</c:v>
                </c:pt>
                <c:pt idx="4973">
                  <c:v>42960</c:v>
                </c:pt>
                <c:pt idx="4974">
                  <c:v>42961</c:v>
                </c:pt>
                <c:pt idx="4975">
                  <c:v>42962</c:v>
                </c:pt>
                <c:pt idx="4976">
                  <c:v>42963</c:v>
                </c:pt>
                <c:pt idx="4977">
                  <c:v>42964</c:v>
                </c:pt>
                <c:pt idx="4978">
                  <c:v>42965</c:v>
                </c:pt>
                <c:pt idx="4979">
                  <c:v>42966</c:v>
                </c:pt>
                <c:pt idx="4980">
                  <c:v>42967</c:v>
                </c:pt>
                <c:pt idx="4981">
                  <c:v>42968</c:v>
                </c:pt>
                <c:pt idx="4982">
                  <c:v>42969</c:v>
                </c:pt>
                <c:pt idx="4983">
                  <c:v>42970</c:v>
                </c:pt>
                <c:pt idx="4984">
                  <c:v>42971</c:v>
                </c:pt>
                <c:pt idx="4985">
                  <c:v>42972</c:v>
                </c:pt>
                <c:pt idx="4986">
                  <c:v>42973</c:v>
                </c:pt>
                <c:pt idx="4987">
                  <c:v>42974</c:v>
                </c:pt>
                <c:pt idx="4988">
                  <c:v>42975</c:v>
                </c:pt>
                <c:pt idx="4989">
                  <c:v>42976</c:v>
                </c:pt>
                <c:pt idx="4990">
                  <c:v>42977</c:v>
                </c:pt>
                <c:pt idx="4991">
                  <c:v>42978</c:v>
                </c:pt>
                <c:pt idx="4992">
                  <c:v>42979</c:v>
                </c:pt>
                <c:pt idx="4993">
                  <c:v>42980</c:v>
                </c:pt>
                <c:pt idx="4994">
                  <c:v>42981</c:v>
                </c:pt>
                <c:pt idx="4995">
                  <c:v>42982</c:v>
                </c:pt>
                <c:pt idx="4996">
                  <c:v>42983</c:v>
                </c:pt>
                <c:pt idx="4997">
                  <c:v>42984</c:v>
                </c:pt>
                <c:pt idx="4998">
                  <c:v>42985</c:v>
                </c:pt>
                <c:pt idx="4999">
                  <c:v>42986</c:v>
                </c:pt>
                <c:pt idx="5000">
                  <c:v>42987</c:v>
                </c:pt>
                <c:pt idx="5001">
                  <c:v>42988</c:v>
                </c:pt>
                <c:pt idx="5002">
                  <c:v>42989</c:v>
                </c:pt>
                <c:pt idx="5003">
                  <c:v>42990</c:v>
                </c:pt>
                <c:pt idx="5004">
                  <c:v>42991</c:v>
                </c:pt>
                <c:pt idx="5005">
                  <c:v>42992</c:v>
                </c:pt>
                <c:pt idx="5006">
                  <c:v>42993</c:v>
                </c:pt>
                <c:pt idx="5007">
                  <c:v>42994</c:v>
                </c:pt>
                <c:pt idx="5008">
                  <c:v>42995</c:v>
                </c:pt>
                <c:pt idx="5009">
                  <c:v>42996</c:v>
                </c:pt>
                <c:pt idx="5010">
                  <c:v>42997</c:v>
                </c:pt>
                <c:pt idx="5011">
                  <c:v>42998</c:v>
                </c:pt>
                <c:pt idx="5012">
                  <c:v>42999</c:v>
                </c:pt>
                <c:pt idx="5013">
                  <c:v>43000</c:v>
                </c:pt>
                <c:pt idx="5014">
                  <c:v>43001</c:v>
                </c:pt>
                <c:pt idx="5015">
                  <c:v>43002</c:v>
                </c:pt>
                <c:pt idx="5016">
                  <c:v>43003</c:v>
                </c:pt>
                <c:pt idx="5017">
                  <c:v>43004</c:v>
                </c:pt>
                <c:pt idx="5018">
                  <c:v>43005</c:v>
                </c:pt>
                <c:pt idx="5019">
                  <c:v>43006</c:v>
                </c:pt>
                <c:pt idx="5020">
                  <c:v>43007</c:v>
                </c:pt>
                <c:pt idx="5021">
                  <c:v>43008</c:v>
                </c:pt>
                <c:pt idx="5022">
                  <c:v>43009</c:v>
                </c:pt>
                <c:pt idx="5023">
                  <c:v>43010</c:v>
                </c:pt>
                <c:pt idx="5024">
                  <c:v>43011</c:v>
                </c:pt>
                <c:pt idx="5025">
                  <c:v>43012</c:v>
                </c:pt>
                <c:pt idx="5026">
                  <c:v>43013</c:v>
                </c:pt>
                <c:pt idx="5027">
                  <c:v>43014</c:v>
                </c:pt>
                <c:pt idx="5028">
                  <c:v>43015</c:v>
                </c:pt>
                <c:pt idx="5029">
                  <c:v>43016</c:v>
                </c:pt>
                <c:pt idx="5030">
                  <c:v>43017</c:v>
                </c:pt>
                <c:pt idx="5031">
                  <c:v>43018</c:v>
                </c:pt>
                <c:pt idx="5032">
                  <c:v>43019</c:v>
                </c:pt>
                <c:pt idx="5033">
                  <c:v>43020</c:v>
                </c:pt>
                <c:pt idx="5034">
                  <c:v>43021</c:v>
                </c:pt>
                <c:pt idx="5035">
                  <c:v>43022</c:v>
                </c:pt>
                <c:pt idx="5036">
                  <c:v>43023</c:v>
                </c:pt>
                <c:pt idx="5037">
                  <c:v>43024</c:v>
                </c:pt>
                <c:pt idx="5038">
                  <c:v>43025</c:v>
                </c:pt>
                <c:pt idx="5039">
                  <c:v>43026</c:v>
                </c:pt>
                <c:pt idx="5040">
                  <c:v>43027</c:v>
                </c:pt>
                <c:pt idx="5041">
                  <c:v>43028</c:v>
                </c:pt>
                <c:pt idx="5042">
                  <c:v>43029</c:v>
                </c:pt>
                <c:pt idx="5043">
                  <c:v>43030</c:v>
                </c:pt>
                <c:pt idx="5044">
                  <c:v>43031</c:v>
                </c:pt>
                <c:pt idx="5045">
                  <c:v>43032</c:v>
                </c:pt>
                <c:pt idx="5046">
                  <c:v>43033</c:v>
                </c:pt>
                <c:pt idx="5047">
                  <c:v>43034</c:v>
                </c:pt>
                <c:pt idx="5048">
                  <c:v>43035</c:v>
                </c:pt>
                <c:pt idx="5049">
                  <c:v>43036</c:v>
                </c:pt>
                <c:pt idx="5050">
                  <c:v>43037</c:v>
                </c:pt>
                <c:pt idx="5051">
                  <c:v>43038</c:v>
                </c:pt>
                <c:pt idx="5052">
                  <c:v>43039</c:v>
                </c:pt>
                <c:pt idx="5053">
                  <c:v>43040</c:v>
                </c:pt>
                <c:pt idx="5054">
                  <c:v>43041</c:v>
                </c:pt>
                <c:pt idx="5055">
                  <c:v>43042</c:v>
                </c:pt>
                <c:pt idx="5056">
                  <c:v>43043</c:v>
                </c:pt>
                <c:pt idx="5057">
                  <c:v>43044</c:v>
                </c:pt>
                <c:pt idx="5058">
                  <c:v>43045</c:v>
                </c:pt>
                <c:pt idx="5059">
                  <c:v>43046</c:v>
                </c:pt>
                <c:pt idx="5060">
                  <c:v>43047</c:v>
                </c:pt>
                <c:pt idx="5061">
                  <c:v>43048</c:v>
                </c:pt>
                <c:pt idx="5062">
                  <c:v>43049</c:v>
                </c:pt>
                <c:pt idx="5063">
                  <c:v>43050</c:v>
                </c:pt>
                <c:pt idx="5064">
                  <c:v>43051</c:v>
                </c:pt>
                <c:pt idx="5065">
                  <c:v>43052</c:v>
                </c:pt>
                <c:pt idx="5066">
                  <c:v>43053</c:v>
                </c:pt>
                <c:pt idx="5067">
                  <c:v>43054</c:v>
                </c:pt>
                <c:pt idx="5068">
                  <c:v>43055</c:v>
                </c:pt>
                <c:pt idx="5069">
                  <c:v>43056</c:v>
                </c:pt>
                <c:pt idx="5070">
                  <c:v>43057</c:v>
                </c:pt>
                <c:pt idx="5071">
                  <c:v>43058</c:v>
                </c:pt>
                <c:pt idx="5072">
                  <c:v>43059</c:v>
                </c:pt>
                <c:pt idx="5073">
                  <c:v>43060</c:v>
                </c:pt>
                <c:pt idx="5074">
                  <c:v>43061</c:v>
                </c:pt>
                <c:pt idx="5075">
                  <c:v>43062</c:v>
                </c:pt>
                <c:pt idx="5076">
                  <c:v>43063</c:v>
                </c:pt>
                <c:pt idx="5077">
                  <c:v>43064</c:v>
                </c:pt>
                <c:pt idx="5078">
                  <c:v>43065</c:v>
                </c:pt>
                <c:pt idx="5079">
                  <c:v>43066</c:v>
                </c:pt>
                <c:pt idx="5080">
                  <c:v>43067</c:v>
                </c:pt>
                <c:pt idx="5081">
                  <c:v>43068</c:v>
                </c:pt>
                <c:pt idx="5082">
                  <c:v>43069</c:v>
                </c:pt>
                <c:pt idx="5083">
                  <c:v>43070</c:v>
                </c:pt>
                <c:pt idx="5084">
                  <c:v>43071</c:v>
                </c:pt>
                <c:pt idx="5085">
                  <c:v>43072</c:v>
                </c:pt>
                <c:pt idx="5086">
                  <c:v>43073</c:v>
                </c:pt>
                <c:pt idx="5087">
                  <c:v>43074</c:v>
                </c:pt>
                <c:pt idx="5088">
                  <c:v>43075</c:v>
                </c:pt>
                <c:pt idx="5089">
                  <c:v>43076</c:v>
                </c:pt>
                <c:pt idx="5090">
                  <c:v>43077</c:v>
                </c:pt>
                <c:pt idx="5091">
                  <c:v>43078</c:v>
                </c:pt>
                <c:pt idx="5092">
                  <c:v>43079</c:v>
                </c:pt>
                <c:pt idx="5093">
                  <c:v>43080</c:v>
                </c:pt>
                <c:pt idx="5094">
                  <c:v>43081</c:v>
                </c:pt>
                <c:pt idx="5095">
                  <c:v>43082</c:v>
                </c:pt>
                <c:pt idx="5096">
                  <c:v>43083</c:v>
                </c:pt>
                <c:pt idx="5097">
                  <c:v>43084</c:v>
                </c:pt>
                <c:pt idx="5098">
                  <c:v>43085</c:v>
                </c:pt>
                <c:pt idx="5099">
                  <c:v>43086</c:v>
                </c:pt>
                <c:pt idx="5100">
                  <c:v>43087</c:v>
                </c:pt>
                <c:pt idx="5101">
                  <c:v>43088</c:v>
                </c:pt>
                <c:pt idx="5102">
                  <c:v>43089</c:v>
                </c:pt>
                <c:pt idx="5103">
                  <c:v>43090</c:v>
                </c:pt>
                <c:pt idx="5104">
                  <c:v>43091</c:v>
                </c:pt>
                <c:pt idx="5105">
                  <c:v>43092</c:v>
                </c:pt>
                <c:pt idx="5106">
                  <c:v>43093</c:v>
                </c:pt>
                <c:pt idx="5107">
                  <c:v>43094</c:v>
                </c:pt>
                <c:pt idx="5108">
                  <c:v>43095</c:v>
                </c:pt>
                <c:pt idx="5109">
                  <c:v>43096</c:v>
                </c:pt>
                <c:pt idx="5110">
                  <c:v>43097</c:v>
                </c:pt>
                <c:pt idx="5111">
                  <c:v>43098</c:v>
                </c:pt>
                <c:pt idx="5112">
                  <c:v>43099</c:v>
                </c:pt>
                <c:pt idx="5113">
                  <c:v>43100</c:v>
                </c:pt>
                <c:pt idx="5114">
                  <c:v>43101</c:v>
                </c:pt>
                <c:pt idx="5115">
                  <c:v>43102</c:v>
                </c:pt>
                <c:pt idx="5116">
                  <c:v>43103</c:v>
                </c:pt>
                <c:pt idx="5117">
                  <c:v>43104</c:v>
                </c:pt>
                <c:pt idx="5118">
                  <c:v>43105</c:v>
                </c:pt>
                <c:pt idx="5119">
                  <c:v>43106</c:v>
                </c:pt>
                <c:pt idx="5120">
                  <c:v>43107</c:v>
                </c:pt>
                <c:pt idx="5121">
                  <c:v>43108</c:v>
                </c:pt>
                <c:pt idx="5122">
                  <c:v>43109</c:v>
                </c:pt>
                <c:pt idx="5123">
                  <c:v>43110</c:v>
                </c:pt>
                <c:pt idx="5124">
                  <c:v>43111</c:v>
                </c:pt>
                <c:pt idx="5125">
                  <c:v>43112</c:v>
                </c:pt>
                <c:pt idx="5126">
                  <c:v>43113</c:v>
                </c:pt>
                <c:pt idx="5127">
                  <c:v>43114</c:v>
                </c:pt>
                <c:pt idx="5128">
                  <c:v>43115</c:v>
                </c:pt>
                <c:pt idx="5129">
                  <c:v>43116</c:v>
                </c:pt>
                <c:pt idx="5130">
                  <c:v>43117</c:v>
                </c:pt>
                <c:pt idx="5131">
                  <c:v>43118</c:v>
                </c:pt>
                <c:pt idx="5132">
                  <c:v>43119</c:v>
                </c:pt>
                <c:pt idx="5133">
                  <c:v>43120</c:v>
                </c:pt>
                <c:pt idx="5134">
                  <c:v>43121</c:v>
                </c:pt>
                <c:pt idx="5135">
                  <c:v>43122</c:v>
                </c:pt>
                <c:pt idx="5136">
                  <c:v>43123</c:v>
                </c:pt>
                <c:pt idx="5137">
                  <c:v>43124</c:v>
                </c:pt>
                <c:pt idx="5138">
                  <c:v>43125</c:v>
                </c:pt>
                <c:pt idx="5139">
                  <c:v>43126</c:v>
                </c:pt>
                <c:pt idx="5140">
                  <c:v>43127</c:v>
                </c:pt>
                <c:pt idx="5141">
                  <c:v>43128</c:v>
                </c:pt>
                <c:pt idx="5142">
                  <c:v>43129</c:v>
                </c:pt>
                <c:pt idx="5143">
                  <c:v>43130</c:v>
                </c:pt>
                <c:pt idx="5144">
                  <c:v>43131</c:v>
                </c:pt>
                <c:pt idx="5145">
                  <c:v>43132</c:v>
                </c:pt>
                <c:pt idx="5146">
                  <c:v>43133</c:v>
                </c:pt>
                <c:pt idx="5147">
                  <c:v>43134</c:v>
                </c:pt>
                <c:pt idx="5148">
                  <c:v>43135</c:v>
                </c:pt>
                <c:pt idx="5149">
                  <c:v>43136</c:v>
                </c:pt>
                <c:pt idx="5150">
                  <c:v>43137</c:v>
                </c:pt>
                <c:pt idx="5151">
                  <c:v>43138</c:v>
                </c:pt>
                <c:pt idx="5152">
                  <c:v>43139</c:v>
                </c:pt>
                <c:pt idx="5153">
                  <c:v>43140</c:v>
                </c:pt>
                <c:pt idx="5154">
                  <c:v>43141</c:v>
                </c:pt>
                <c:pt idx="5155">
                  <c:v>43142</c:v>
                </c:pt>
                <c:pt idx="5156">
                  <c:v>43143</c:v>
                </c:pt>
                <c:pt idx="5157">
                  <c:v>43144</c:v>
                </c:pt>
                <c:pt idx="5158">
                  <c:v>43145</c:v>
                </c:pt>
                <c:pt idx="5159">
                  <c:v>43146</c:v>
                </c:pt>
                <c:pt idx="5160">
                  <c:v>43147</c:v>
                </c:pt>
                <c:pt idx="5161">
                  <c:v>43148</c:v>
                </c:pt>
                <c:pt idx="5162">
                  <c:v>43149</c:v>
                </c:pt>
                <c:pt idx="5163">
                  <c:v>43150</c:v>
                </c:pt>
                <c:pt idx="5164">
                  <c:v>43151</c:v>
                </c:pt>
                <c:pt idx="5165">
                  <c:v>43152</c:v>
                </c:pt>
                <c:pt idx="5166">
                  <c:v>43153</c:v>
                </c:pt>
                <c:pt idx="5167">
                  <c:v>43154</c:v>
                </c:pt>
                <c:pt idx="5168">
                  <c:v>43155</c:v>
                </c:pt>
                <c:pt idx="5169">
                  <c:v>43156</c:v>
                </c:pt>
                <c:pt idx="5170">
                  <c:v>43157</c:v>
                </c:pt>
                <c:pt idx="5171">
                  <c:v>43158</c:v>
                </c:pt>
                <c:pt idx="5172">
                  <c:v>43159</c:v>
                </c:pt>
                <c:pt idx="5173">
                  <c:v>43160</c:v>
                </c:pt>
                <c:pt idx="5174">
                  <c:v>43161</c:v>
                </c:pt>
                <c:pt idx="5175">
                  <c:v>43162</c:v>
                </c:pt>
                <c:pt idx="5176">
                  <c:v>43163</c:v>
                </c:pt>
                <c:pt idx="5177">
                  <c:v>43164</c:v>
                </c:pt>
                <c:pt idx="5178">
                  <c:v>43165</c:v>
                </c:pt>
                <c:pt idx="5179">
                  <c:v>43166</c:v>
                </c:pt>
                <c:pt idx="5180">
                  <c:v>43167</c:v>
                </c:pt>
                <c:pt idx="5181">
                  <c:v>43168</c:v>
                </c:pt>
                <c:pt idx="5182">
                  <c:v>43169</c:v>
                </c:pt>
                <c:pt idx="5183">
                  <c:v>43170</c:v>
                </c:pt>
                <c:pt idx="5184">
                  <c:v>43171</c:v>
                </c:pt>
                <c:pt idx="5185">
                  <c:v>43172</c:v>
                </c:pt>
                <c:pt idx="5186">
                  <c:v>43173</c:v>
                </c:pt>
                <c:pt idx="5187">
                  <c:v>43174</c:v>
                </c:pt>
                <c:pt idx="5188">
                  <c:v>43175</c:v>
                </c:pt>
                <c:pt idx="5189">
                  <c:v>43176</c:v>
                </c:pt>
                <c:pt idx="5190">
                  <c:v>43177</c:v>
                </c:pt>
                <c:pt idx="5191">
                  <c:v>43178</c:v>
                </c:pt>
                <c:pt idx="5192">
                  <c:v>43179</c:v>
                </c:pt>
                <c:pt idx="5193">
                  <c:v>43180</c:v>
                </c:pt>
                <c:pt idx="5194">
                  <c:v>43181</c:v>
                </c:pt>
                <c:pt idx="5195">
                  <c:v>43182</c:v>
                </c:pt>
                <c:pt idx="5196">
                  <c:v>43183</c:v>
                </c:pt>
                <c:pt idx="5197">
                  <c:v>43184</c:v>
                </c:pt>
                <c:pt idx="5198">
                  <c:v>43185</c:v>
                </c:pt>
                <c:pt idx="5199">
                  <c:v>43186</c:v>
                </c:pt>
                <c:pt idx="5200">
                  <c:v>43187</c:v>
                </c:pt>
                <c:pt idx="5201">
                  <c:v>43188</c:v>
                </c:pt>
                <c:pt idx="5202">
                  <c:v>43189</c:v>
                </c:pt>
                <c:pt idx="5203">
                  <c:v>43190</c:v>
                </c:pt>
                <c:pt idx="5204">
                  <c:v>43191</c:v>
                </c:pt>
                <c:pt idx="5205">
                  <c:v>43192</c:v>
                </c:pt>
                <c:pt idx="5206">
                  <c:v>43193</c:v>
                </c:pt>
                <c:pt idx="5207">
                  <c:v>43194</c:v>
                </c:pt>
                <c:pt idx="5208">
                  <c:v>43195</c:v>
                </c:pt>
                <c:pt idx="5209">
                  <c:v>43196</c:v>
                </c:pt>
                <c:pt idx="5210">
                  <c:v>43197</c:v>
                </c:pt>
                <c:pt idx="5211">
                  <c:v>43198</c:v>
                </c:pt>
                <c:pt idx="5212">
                  <c:v>43199</c:v>
                </c:pt>
                <c:pt idx="5213">
                  <c:v>43200</c:v>
                </c:pt>
                <c:pt idx="5214">
                  <c:v>43201</c:v>
                </c:pt>
                <c:pt idx="5215">
                  <c:v>43202</c:v>
                </c:pt>
                <c:pt idx="5216">
                  <c:v>43203</c:v>
                </c:pt>
                <c:pt idx="5217">
                  <c:v>43204</c:v>
                </c:pt>
                <c:pt idx="5218">
                  <c:v>43205</c:v>
                </c:pt>
                <c:pt idx="5219">
                  <c:v>43206</c:v>
                </c:pt>
                <c:pt idx="5220">
                  <c:v>43207</c:v>
                </c:pt>
                <c:pt idx="5221">
                  <c:v>43208</c:v>
                </c:pt>
                <c:pt idx="5222">
                  <c:v>43209</c:v>
                </c:pt>
                <c:pt idx="5223">
                  <c:v>43210</c:v>
                </c:pt>
                <c:pt idx="5224">
                  <c:v>43211</c:v>
                </c:pt>
                <c:pt idx="5225">
                  <c:v>43212</c:v>
                </c:pt>
                <c:pt idx="5226">
                  <c:v>43213</c:v>
                </c:pt>
                <c:pt idx="5227">
                  <c:v>43214</c:v>
                </c:pt>
                <c:pt idx="5228">
                  <c:v>43215</c:v>
                </c:pt>
                <c:pt idx="5229">
                  <c:v>43216</c:v>
                </c:pt>
                <c:pt idx="5230">
                  <c:v>43217</c:v>
                </c:pt>
                <c:pt idx="5231">
                  <c:v>43218</c:v>
                </c:pt>
                <c:pt idx="5232">
                  <c:v>43219</c:v>
                </c:pt>
                <c:pt idx="5233">
                  <c:v>43220</c:v>
                </c:pt>
                <c:pt idx="5234">
                  <c:v>43221</c:v>
                </c:pt>
                <c:pt idx="5235">
                  <c:v>43222</c:v>
                </c:pt>
                <c:pt idx="5236">
                  <c:v>43223</c:v>
                </c:pt>
                <c:pt idx="5237">
                  <c:v>43224</c:v>
                </c:pt>
                <c:pt idx="5238">
                  <c:v>43225</c:v>
                </c:pt>
                <c:pt idx="5239">
                  <c:v>43226</c:v>
                </c:pt>
                <c:pt idx="5240">
                  <c:v>43227</c:v>
                </c:pt>
                <c:pt idx="5241">
                  <c:v>43228</c:v>
                </c:pt>
                <c:pt idx="5242">
                  <c:v>43229</c:v>
                </c:pt>
                <c:pt idx="5243">
                  <c:v>43230</c:v>
                </c:pt>
                <c:pt idx="5244">
                  <c:v>43231</c:v>
                </c:pt>
                <c:pt idx="5245">
                  <c:v>43232</c:v>
                </c:pt>
                <c:pt idx="5246">
                  <c:v>43233</c:v>
                </c:pt>
                <c:pt idx="5247">
                  <c:v>43234</c:v>
                </c:pt>
                <c:pt idx="5248">
                  <c:v>43235</c:v>
                </c:pt>
                <c:pt idx="5249">
                  <c:v>43236</c:v>
                </c:pt>
                <c:pt idx="5250">
                  <c:v>43237</c:v>
                </c:pt>
                <c:pt idx="5251">
                  <c:v>43238</c:v>
                </c:pt>
                <c:pt idx="5252">
                  <c:v>43239</c:v>
                </c:pt>
                <c:pt idx="5253">
                  <c:v>43240</c:v>
                </c:pt>
                <c:pt idx="5254">
                  <c:v>43241</c:v>
                </c:pt>
                <c:pt idx="5255">
                  <c:v>43242</c:v>
                </c:pt>
                <c:pt idx="5256">
                  <c:v>43243</c:v>
                </c:pt>
                <c:pt idx="5257">
                  <c:v>43244</c:v>
                </c:pt>
                <c:pt idx="5258">
                  <c:v>43245</c:v>
                </c:pt>
                <c:pt idx="5259">
                  <c:v>43246</c:v>
                </c:pt>
                <c:pt idx="5260">
                  <c:v>43247</c:v>
                </c:pt>
                <c:pt idx="5261">
                  <c:v>43248</c:v>
                </c:pt>
                <c:pt idx="5262">
                  <c:v>43249</c:v>
                </c:pt>
                <c:pt idx="5263">
                  <c:v>43250</c:v>
                </c:pt>
                <c:pt idx="5264">
                  <c:v>43251</c:v>
                </c:pt>
                <c:pt idx="5265">
                  <c:v>43252</c:v>
                </c:pt>
                <c:pt idx="5266">
                  <c:v>43253</c:v>
                </c:pt>
                <c:pt idx="5267">
                  <c:v>43254</c:v>
                </c:pt>
                <c:pt idx="5268">
                  <c:v>43255</c:v>
                </c:pt>
                <c:pt idx="5269">
                  <c:v>43256</c:v>
                </c:pt>
                <c:pt idx="5270">
                  <c:v>43257</c:v>
                </c:pt>
                <c:pt idx="5271">
                  <c:v>43258</c:v>
                </c:pt>
                <c:pt idx="5272">
                  <c:v>43259</c:v>
                </c:pt>
                <c:pt idx="5273">
                  <c:v>43260</c:v>
                </c:pt>
                <c:pt idx="5274">
                  <c:v>43261</c:v>
                </c:pt>
                <c:pt idx="5275">
                  <c:v>43262</c:v>
                </c:pt>
                <c:pt idx="5276">
                  <c:v>43263</c:v>
                </c:pt>
                <c:pt idx="5277">
                  <c:v>43264</c:v>
                </c:pt>
                <c:pt idx="5278">
                  <c:v>43265</c:v>
                </c:pt>
                <c:pt idx="5279">
                  <c:v>43266</c:v>
                </c:pt>
                <c:pt idx="5280">
                  <c:v>43267</c:v>
                </c:pt>
                <c:pt idx="5281">
                  <c:v>43268</c:v>
                </c:pt>
                <c:pt idx="5282">
                  <c:v>43269</c:v>
                </c:pt>
                <c:pt idx="5283">
                  <c:v>43270</c:v>
                </c:pt>
                <c:pt idx="5284">
                  <c:v>43271</c:v>
                </c:pt>
                <c:pt idx="5285">
                  <c:v>43272</c:v>
                </c:pt>
                <c:pt idx="5286">
                  <c:v>43273</c:v>
                </c:pt>
                <c:pt idx="5287">
                  <c:v>43274</c:v>
                </c:pt>
                <c:pt idx="5288">
                  <c:v>43275</c:v>
                </c:pt>
                <c:pt idx="5289">
                  <c:v>43276</c:v>
                </c:pt>
                <c:pt idx="5290">
                  <c:v>43277</c:v>
                </c:pt>
                <c:pt idx="5291">
                  <c:v>43278</c:v>
                </c:pt>
                <c:pt idx="5292">
                  <c:v>43279</c:v>
                </c:pt>
                <c:pt idx="5293">
                  <c:v>43280</c:v>
                </c:pt>
                <c:pt idx="5294">
                  <c:v>43281</c:v>
                </c:pt>
                <c:pt idx="5295">
                  <c:v>43282</c:v>
                </c:pt>
                <c:pt idx="5296">
                  <c:v>43283</c:v>
                </c:pt>
                <c:pt idx="5297">
                  <c:v>43284</c:v>
                </c:pt>
                <c:pt idx="5298">
                  <c:v>43285</c:v>
                </c:pt>
                <c:pt idx="5299">
                  <c:v>43286</c:v>
                </c:pt>
                <c:pt idx="5300">
                  <c:v>43287</c:v>
                </c:pt>
                <c:pt idx="5301">
                  <c:v>43288</c:v>
                </c:pt>
                <c:pt idx="5302">
                  <c:v>43289</c:v>
                </c:pt>
                <c:pt idx="5303">
                  <c:v>43290</c:v>
                </c:pt>
                <c:pt idx="5304">
                  <c:v>43291</c:v>
                </c:pt>
                <c:pt idx="5305">
                  <c:v>43292</c:v>
                </c:pt>
                <c:pt idx="5306">
                  <c:v>43293</c:v>
                </c:pt>
                <c:pt idx="5307">
                  <c:v>43294</c:v>
                </c:pt>
                <c:pt idx="5308">
                  <c:v>43295</c:v>
                </c:pt>
                <c:pt idx="5309">
                  <c:v>43296</c:v>
                </c:pt>
                <c:pt idx="5310">
                  <c:v>43297</c:v>
                </c:pt>
                <c:pt idx="5311">
                  <c:v>43298</c:v>
                </c:pt>
                <c:pt idx="5312">
                  <c:v>43299</c:v>
                </c:pt>
                <c:pt idx="5313">
                  <c:v>43300</c:v>
                </c:pt>
                <c:pt idx="5314">
                  <c:v>43301</c:v>
                </c:pt>
                <c:pt idx="5315">
                  <c:v>43302</c:v>
                </c:pt>
                <c:pt idx="5316">
                  <c:v>43303</c:v>
                </c:pt>
                <c:pt idx="5317">
                  <c:v>43304</c:v>
                </c:pt>
                <c:pt idx="5318">
                  <c:v>43305</c:v>
                </c:pt>
                <c:pt idx="5319">
                  <c:v>43306</c:v>
                </c:pt>
                <c:pt idx="5320">
                  <c:v>43307</c:v>
                </c:pt>
                <c:pt idx="5321">
                  <c:v>43308</c:v>
                </c:pt>
                <c:pt idx="5322">
                  <c:v>43309</c:v>
                </c:pt>
                <c:pt idx="5323">
                  <c:v>43310</c:v>
                </c:pt>
                <c:pt idx="5324">
                  <c:v>43311</c:v>
                </c:pt>
                <c:pt idx="5325">
                  <c:v>43312</c:v>
                </c:pt>
                <c:pt idx="5326">
                  <c:v>43313</c:v>
                </c:pt>
                <c:pt idx="5327">
                  <c:v>43314</c:v>
                </c:pt>
                <c:pt idx="5328">
                  <c:v>43315</c:v>
                </c:pt>
                <c:pt idx="5329">
                  <c:v>43316</c:v>
                </c:pt>
                <c:pt idx="5330">
                  <c:v>43317</c:v>
                </c:pt>
                <c:pt idx="5331">
                  <c:v>43318</c:v>
                </c:pt>
                <c:pt idx="5332">
                  <c:v>43319</c:v>
                </c:pt>
                <c:pt idx="5333">
                  <c:v>43320</c:v>
                </c:pt>
                <c:pt idx="5334">
                  <c:v>43321</c:v>
                </c:pt>
                <c:pt idx="5335">
                  <c:v>43322</c:v>
                </c:pt>
                <c:pt idx="5336">
                  <c:v>43323</c:v>
                </c:pt>
                <c:pt idx="5337">
                  <c:v>43324</c:v>
                </c:pt>
                <c:pt idx="5338">
                  <c:v>43325</c:v>
                </c:pt>
                <c:pt idx="5339">
                  <c:v>43326</c:v>
                </c:pt>
                <c:pt idx="5340">
                  <c:v>43327</c:v>
                </c:pt>
                <c:pt idx="5341">
                  <c:v>43328</c:v>
                </c:pt>
                <c:pt idx="5342">
                  <c:v>43329</c:v>
                </c:pt>
                <c:pt idx="5343">
                  <c:v>43330</c:v>
                </c:pt>
                <c:pt idx="5344">
                  <c:v>43331</c:v>
                </c:pt>
                <c:pt idx="5345">
                  <c:v>43332</c:v>
                </c:pt>
                <c:pt idx="5346">
                  <c:v>43333</c:v>
                </c:pt>
                <c:pt idx="5347">
                  <c:v>43334</c:v>
                </c:pt>
                <c:pt idx="5348">
                  <c:v>43335</c:v>
                </c:pt>
                <c:pt idx="5349">
                  <c:v>43336</c:v>
                </c:pt>
                <c:pt idx="5350">
                  <c:v>43337</c:v>
                </c:pt>
                <c:pt idx="5351">
                  <c:v>43338</c:v>
                </c:pt>
                <c:pt idx="5352">
                  <c:v>43339</c:v>
                </c:pt>
                <c:pt idx="5353">
                  <c:v>43340</c:v>
                </c:pt>
                <c:pt idx="5354">
                  <c:v>43341</c:v>
                </c:pt>
                <c:pt idx="5355">
                  <c:v>43342</c:v>
                </c:pt>
                <c:pt idx="5356">
                  <c:v>43343</c:v>
                </c:pt>
                <c:pt idx="5357">
                  <c:v>43344</c:v>
                </c:pt>
                <c:pt idx="5358">
                  <c:v>43345</c:v>
                </c:pt>
                <c:pt idx="5359">
                  <c:v>43346</c:v>
                </c:pt>
                <c:pt idx="5360">
                  <c:v>43347</c:v>
                </c:pt>
                <c:pt idx="5361">
                  <c:v>43348</c:v>
                </c:pt>
                <c:pt idx="5362">
                  <c:v>43349</c:v>
                </c:pt>
                <c:pt idx="5363">
                  <c:v>43350</c:v>
                </c:pt>
                <c:pt idx="5364">
                  <c:v>43351</c:v>
                </c:pt>
                <c:pt idx="5365">
                  <c:v>43352</c:v>
                </c:pt>
                <c:pt idx="5366">
                  <c:v>43353</c:v>
                </c:pt>
                <c:pt idx="5367">
                  <c:v>43354</c:v>
                </c:pt>
                <c:pt idx="5368">
                  <c:v>43355</c:v>
                </c:pt>
                <c:pt idx="5369">
                  <c:v>43356</c:v>
                </c:pt>
                <c:pt idx="5370">
                  <c:v>43357</c:v>
                </c:pt>
                <c:pt idx="5371">
                  <c:v>43358</c:v>
                </c:pt>
                <c:pt idx="5372">
                  <c:v>43359</c:v>
                </c:pt>
                <c:pt idx="5373">
                  <c:v>43360</c:v>
                </c:pt>
                <c:pt idx="5374">
                  <c:v>43361</c:v>
                </c:pt>
                <c:pt idx="5375">
                  <c:v>43362</c:v>
                </c:pt>
                <c:pt idx="5376">
                  <c:v>43363</c:v>
                </c:pt>
                <c:pt idx="5377">
                  <c:v>43364</c:v>
                </c:pt>
                <c:pt idx="5378">
                  <c:v>43365</c:v>
                </c:pt>
                <c:pt idx="5379">
                  <c:v>43366</c:v>
                </c:pt>
                <c:pt idx="5380">
                  <c:v>43367</c:v>
                </c:pt>
                <c:pt idx="5381">
                  <c:v>43368</c:v>
                </c:pt>
                <c:pt idx="5382">
                  <c:v>43369</c:v>
                </c:pt>
                <c:pt idx="5383">
                  <c:v>43370</c:v>
                </c:pt>
                <c:pt idx="5384">
                  <c:v>43371</c:v>
                </c:pt>
                <c:pt idx="5385">
                  <c:v>43372</c:v>
                </c:pt>
                <c:pt idx="5386">
                  <c:v>43373</c:v>
                </c:pt>
                <c:pt idx="5387">
                  <c:v>43374</c:v>
                </c:pt>
                <c:pt idx="5388">
                  <c:v>43375</c:v>
                </c:pt>
                <c:pt idx="5389">
                  <c:v>43376</c:v>
                </c:pt>
                <c:pt idx="5390">
                  <c:v>43377</c:v>
                </c:pt>
                <c:pt idx="5391">
                  <c:v>43378</c:v>
                </c:pt>
                <c:pt idx="5392">
                  <c:v>43379</c:v>
                </c:pt>
                <c:pt idx="5393">
                  <c:v>43380</c:v>
                </c:pt>
                <c:pt idx="5394">
                  <c:v>43381</c:v>
                </c:pt>
                <c:pt idx="5395">
                  <c:v>43382</c:v>
                </c:pt>
                <c:pt idx="5396">
                  <c:v>43383</c:v>
                </c:pt>
                <c:pt idx="5397">
                  <c:v>43384</c:v>
                </c:pt>
                <c:pt idx="5398">
                  <c:v>43385</c:v>
                </c:pt>
                <c:pt idx="5399">
                  <c:v>43386</c:v>
                </c:pt>
                <c:pt idx="5400">
                  <c:v>43387</c:v>
                </c:pt>
                <c:pt idx="5401">
                  <c:v>43388</c:v>
                </c:pt>
                <c:pt idx="5402">
                  <c:v>43389</c:v>
                </c:pt>
                <c:pt idx="5403">
                  <c:v>43390</c:v>
                </c:pt>
                <c:pt idx="5404">
                  <c:v>43391</c:v>
                </c:pt>
                <c:pt idx="5405">
                  <c:v>43392</c:v>
                </c:pt>
                <c:pt idx="5406">
                  <c:v>43393</c:v>
                </c:pt>
                <c:pt idx="5407">
                  <c:v>43394</c:v>
                </c:pt>
                <c:pt idx="5408">
                  <c:v>43395</c:v>
                </c:pt>
                <c:pt idx="5409">
                  <c:v>43396</c:v>
                </c:pt>
                <c:pt idx="5410">
                  <c:v>43397</c:v>
                </c:pt>
                <c:pt idx="5411">
                  <c:v>43398</c:v>
                </c:pt>
                <c:pt idx="5412">
                  <c:v>43399</c:v>
                </c:pt>
                <c:pt idx="5413">
                  <c:v>43400</c:v>
                </c:pt>
                <c:pt idx="5414">
                  <c:v>43401</c:v>
                </c:pt>
                <c:pt idx="5415">
                  <c:v>43402</c:v>
                </c:pt>
                <c:pt idx="5416">
                  <c:v>43403</c:v>
                </c:pt>
                <c:pt idx="5417">
                  <c:v>43404</c:v>
                </c:pt>
                <c:pt idx="5418">
                  <c:v>43405</c:v>
                </c:pt>
                <c:pt idx="5419">
                  <c:v>43406</c:v>
                </c:pt>
                <c:pt idx="5420">
                  <c:v>43407</c:v>
                </c:pt>
                <c:pt idx="5421">
                  <c:v>43408</c:v>
                </c:pt>
                <c:pt idx="5422">
                  <c:v>43409</c:v>
                </c:pt>
                <c:pt idx="5423">
                  <c:v>43410</c:v>
                </c:pt>
                <c:pt idx="5424">
                  <c:v>43411</c:v>
                </c:pt>
                <c:pt idx="5425">
                  <c:v>43412</c:v>
                </c:pt>
                <c:pt idx="5426">
                  <c:v>43413</c:v>
                </c:pt>
                <c:pt idx="5427">
                  <c:v>43414</c:v>
                </c:pt>
                <c:pt idx="5428">
                  <c:v>43415</c:v>
                </c:pt>
                <c:pt idx="5429">
                  <c:v>43416</c:v>
                </c:pt>
                <c:pt idx="5430">
                  <c:v>43417</c:v>
                </c:pt>
                <c:pt idx="5431">
                  <c:v>43418</c:v>
                </c:pt>
                <c:pt idx="5432">
                  <c:v>43419</c:v>
                </c:pt>
                <c:pt idx="5433">
                  <c:v>43420</c:v>
                </c:pt>
                <c:pt idx="5434">
                  <c:v>43421</c:v>
                </c:pt>
                <c:pt idx="5435">
                  <c:v>43422</c:v>
                </c:pt>
                <c:pt idx="5436">
                  <c:v>43423</c:v>
                </c:pt>
                <c:pt idx="5437">
                  <c:v>43424</c:v>
                </c:pt>
                <c:pt idx="5438">
                  <c:v>43425</c:v>
                </c:pt>
                <c:pt idx="5439">
                  <c:v>43426</c:v>
                </c:pt>
                <c:pt idx="5440">
                  <c:v>43427</c:v>
                </c:pt>
                <c:pt idx="5441">
                  <c:v>43428</c:v>
                </c:pt>
                <c:pt idx="5442">
                  <c:v>43429</c:v>
                </c:pt>
                <c:pt idx="5443">
                  <c:v>43430</c:v>
                </c:pt>
                <c:pt idx="5444">
                  <c:v>43431</c:v>
                </c:pt>
                <c:pt idx="5445">
                  <c:v>43432</c:v>
                </c:pt>
                <c:pt idx="5446">
                  <c:v>43433</c:v>
                </c:pt>
                <c:pt idx="5447">
                  <c:v>43434</c:v>
                </c:pt>
                <c:pt idx="5448">
                  <c:v>43435</c:v>
                </c:pt>
                <c:pt idx="5449">
                  <c:v>43436</c:v>
                </c:pt>
                <c:pt idx="5450">
                  <c:v>43437</c:v>
                </c:pt>
                <c:pt idx="5451">
                  <c:v>43438</c:v>
                </c:pt>
                <c:pt idx="5452">
                  <c:v>43439</c:v>
                </c:pt>
                <c:pt idx="5453">
                  <c:v>43440</c:v>
                </c:pt>
                <c:pt idx="5454">
                  <c:v>43441</c:v>
                </c:pt>
                <c:pt idx="5455">
                  <c:v>43442</c:v>
                </c:pt>
                <c:pt idx="5456">
                  <c:v>43443</c:v>
                </c:pt>
                <c:pt idx="5457">
                  <c:v>43444</c:v>
                </c:pt>
                <c:pt idx="5458">
                  <c:v>43445</c:v>
                </c:pt>
                <c:pt idx="5459">
                  <c:v>43446</c:v>
                </c:pt>
                <c:pt idx="5460">
                  <c:v>43447</c:v>
                </c:pt>
                <c:pt idx="5461">
                  <c:v>43448</c:v>
                </c:pt>
                <c:pt idx="5462">
                  <c:v>43449</c:v>
                </c:pt>
                <c:pt idx="5463">
                  <c:v>43450</c:v>
                </c:pt>
                <c:pt idx="5464">
                  <c:v>43451</c:v>
                </c:pt>
                <c:pt idx="5465">
                  <c:v>43452</c:v>
                </c:pt>
                <c:pt idx="5466">
                  <c:v>43453</c:v>
                </c:pt>
                <c:pt idx="5467">
                  <c:v>43454</c:v>
                </c:pt>
                <c:pt idx="5468">
                  <c:v>43455</c:v>
                </c:pt>
                <c:pt idx="5469">
                  <c:v>43456</c:v>
                </c:pt>
                <c:pt idx="5470">
                  <c:v>43457</c:v>
                </c:pt>
                <c:pt idx="5471">
                  <c:v>43458</c:v>
                </c:pt>
                <c:pt idx="5472">
                  <c:v>43459</c:v>
                </c:pt>
                <c:pt idx="5473">
                  <c:v>43460</c:v>
                </c:pt>
                <c:pt idx="5474">
                  <c:v>43461</c:v>
                </c:pt>
                <c:pt idx="5475">
                  <c:v>43462</c:v>
                </c:pt>
                <c:pt idx="5476">
                  <c:v>43463</c:v>
                </c:pt>
                <c:pt idx="5477">
                  <c:v>43464</c:v>
                </c:pt>
                <c:pt idx="5478">
                  <c:v>43465</c:v>
                </c:pt>
                <c:pt idx="5479">
                  <c:v>43466</c:v>
                </c:pt>
                <c:pt idx="5480">
                  <c:v>43467</c:v>
                </c:pt>
                <c:pt idx="5481">
                  <c:v>43468</c:v>
                </c:pt>
                <c:pt idx="5482">
                  <c:v>43469</c:v>
                </c:pt>
                <c:pt idx="5483">
                  <c:v>43470</c:v>
                </c:pt>
                <c:pt idx="5484">
                  <c:v>43471</c:v>
                </c:pt>
                <c:pt idx="5485">
                  <c:v>43472</c:v>
                </c:pt>
                <c:pt idx="5486">
                  <c:v>43473</c:v>
                </c:pt>
                <c:pt idx="5487">
                  <c:v>43474</c:v>
                </c:pt>
                <c:pt idx="5488">
                  <c:v>43475</c:v>
                </c:pt>
                <c:pt idx="5489">
                  <c:v>43476</c:v>
                </c:pt>
                <c:pt idx="5490">
                  <c:v>43477</c:v>
                </c:pt>
                <c:pt idx="5491">
                  <c:v>43478</c:v>
                </c:pt>
                <c:pt idx="5492">
                  <c:v>43479</c:v>
                </c:pt>
                <c:pt idx="5493">
                  <c:v>43480</c:v>
                </c:pt>
                <c:pt idx="5494">
                  <c:v>43481</c:v>
                </c:pt>
                <c:pt idx="5495">
                  <c:v>43482</c:v>
                </c:pt>
                <c:pt idx="5496">
                  <c:v>43483</c:v>
                </c:pt>
                <c:pt idx="5497">
                  <c:v>43484</c:v>
                </c:pt>
                <c:pt idx="5498">
                  <c:v>43485</c:v>
                </c:pt>
                <c:pt idx="5499">
                  <c:v>43486</c:v>
                </c:pt>
                <c:pt idx="5500">
                  <c:v>43487</c:v>
                </c:pt>
                <c:pt idx="5501">
                  <c:v>43488</c:v>
                </c:pt>
                <c:pt idx="5502">
                  <c:v>43489</c:v>
                </c:pt>
                <c:pt idx="5503">
                  <c:v>43490</c:v>
                </c:pt>
                <c:pt idx="5504">
                  <c:v>43491</c:v>
                </c:pt>
                <c:pt idx="5505">
                  <c:v>43492</c:v>
                </c:pt>
                <c:pt idx="5506">
                  <c:v>43493</c:v>
                </c:pt>
                <c:pt idx="5507">
                  <c:v>43494</c:v>
                </c:pt>
                <c:pt idx="5508">
                  <c:v>43495</c:v>
                </c:pt>
                <c:pt idx="5509">
                  <c:v>43496</c:v>
                </c:pt>
                <c:pt idx="5510">
                  <c:v>43497</c:v>
                </c:pt>
                <c:pt idx="5511">
                  <c:v>43498</c:v>
                </c:pt>
                <c:pt idx="5512">
                  <c:v>43499</c:v>
                </c:pt>
                <c:pt idx="5513">
                  <c:v>43500</c:v>
                </c:pt>
                <c:pt idx="5514">
                  <c:v>43501</c:v>
                </c:pt>
                <c:pt idx="5515">
                  <c:v>43502</c:v>
                </c:pt>
                <c:pt idx="5516">
                  <c:v>43503</c:v>
                </c:pt>
                <c:pt idx="5517">
                  <c:v>43504</c:v>
                </c:pt>
                <c:pt idx="5518">
                  <c:v>43505</c:v>
                </c:pt>
                <c:pt idx="5519">
                  <c:v>43506</c:v>
                </c:pt>
                <c:pt idx="5520">
                  <c:v>43507</c:v>
                </c:pt>
                <c:pt idx="5521">
                  <c:v>43508</c:v>
                </c:pt>
                <c:pt idx="5522">
                  <c:v>43509</c:v>
                </c:pt>
                <c:pt idx="5523">
                  <c:v>43510</c:v>
                </c:pt>
                <c:pt idx="5524">
                  <c:v>43511</c:v>
                </c:pt>
                <c:pt idx="5525">
                  <c:v>43512</c:v>
                </c:pt>
                <c:pt idx="5526">
                  <c:v>43513</c:v>
                </c:pt>
                <c:pt idx="5527">
                  <c:v>43514</c:v>
                </c:pt>
                <c:pt idx="5528">
                  <c:v>43515</c:v>
                </c:pt>
                <c:pt idx="5529">
                  <c:v>43516</c:v>
                </c:pt>
                <c:pt idx="5530">
                  <c:v>43517</c:v>
                </c:pt>
                <c:pt idx="5531">
                  <c:v>43518</c:v>
                </c:pt>
                <c:pt idx="5532">
                  <c:v>43519</c:v>
                </c:pt>
                <c:pt idx="5533">
                  <c:v>43520</c:v>
                </c:pt>
                <c:pt idx="5534">
                  <c:v>43521</c:v>
                </c:pt>
                <c:pt idx="5535">
                  <c:v>43522</c:v>
                </c:pt>
                <c:pt idx="5536">
                  <c:v>43523</c:v>
                </c:pt>
                <c:pt idx="5537">
                  <c:v>43524</c:v>
                </c:pt>
                <c:pt idx="5538">
                  <c:v>43525</c:v>
                </c:pt>
                <c:pt idx="5539">
                  <c:v>43526</c:v>
                </c:pt>
                <c:pt idx="5540">
                  <c:v>43527</c:v>
                </c:pt>
                <c:pt idx="5541">
                  <c:v>43528</c:v>
                </c:pt>
                <c:pt idx="5542">
                  <c:v>43529</c:v>
                </c:pt>
                <c:pt idx="5543">
                  <c:v>43530</c:v>
                </c:pt>
                <c:pt idx="5544">
                  <c:v>43531</c:v>
                </c:pt>
                <c:pt idx="5545">
                  <c:v>43532</c:v>
                </c:pt>
                <c:pt idx="5546">
                  <c:v>43533</c:v>
                </c:pt>
                <c:pt idx="5547">
                  <c:v>43534</c:v>
                </c:pt>
                <c:pt idx="5548">
                  <c:v>43535</c:v>
                </c:pt>
                <c:pt idx="5549">
                  <c:v>43536</c:v>
                </c:pt>
                <c:pt idx="5550">
                  <c:v>43537</c:v>
                </c:pt>
                <c:pt idx="5551">
                  <c:v>43538</c:v>
                </c:pt>
                <c:pt idx="5552">
                  <c:v>43539</c:v>
                </c:pt>
                <c:pt idx="5553">
                  <c:v>43540</c:v>
                </c:pt>
                <c:pt idx="5554">
                  <c:v>43541</c:v>
                </c:pt>
                <c:pt idx="5555">
                  <c:v>43542</c:v>
                </c:pt>
                <c:pt idx="5556">
                  <c:v>43543</c:v>
                </c:pt>
                <c:pt idx="5557">
                  <c:v>43544</c:v>
                </c:pt>
                <c:pt idx="5558">
                  <c:v>43545</c:v>
                </c:pt>
                <c:pt idx="5559">
                  <c:v>43546</c:v>
                </c:pt>
                <c:pt idx="5560">
                  <c:v>43547</c:v>
                </c:pt>
                <c:pt idx="5561">
                  <c:v>43548</c:v>
                </c:pt>
                <c:pt idx="5562">
                  <c:v>43549</c:v>
                </c:pt>
                <c:pt idx="5563">
                  <c:v>43550</c:v>
                </c:pt>
                <c:pt idx="5564">
                  <c:v>43551</c:v>
                </c:pt>
                <c:pt idx="5565">
                  <c:v>43552</c:v>
                </c:pt>
                <c:pt idx="5566">
                  <c:v>43553</c:v>
                </c:pt>
                <c:pt idx="5567">
                  <c:v>43554</c:v>
                </c:pt>
                <c:pt idx="5568">
                  <c:v>43555</c:v>
                </c:pt>
                <c:pt idx="5569">
                  <c:v>43556</c:v>
                </c:pt>
                <c:pt idx="5570">
                  <c:v>43557</c:v>
                </c:pt>
                <c:pt idx="5571">
                  <c:v>43558</c:v>
                </c:pt>
                <c:pt idx="5572">
                  <c:v>43559</c:v>
                </c:pt>
                <c:pt idx="5573">
                  <c:v>43560</c:v>
                </c:pt>
                <c:pt idx="5574">
                  <c:v>43561</c:v>
                </c:pt>
                <c:pt idx="5575">
                  <c:v>43562</c:v>
                </c:pt>
                <c:pt idx="5576">
                  <c:v>43563</c:v>
                </c:pt>
                <c:pt idx="5577">
                  <c:v>43564</c:v>
                </c:pt>
                <c:pt idx="5578">
                  <c:v>43565</c:v>
                </c:pt>
                <c:pt idx="5579">
                  <c:v>43566</c:v>
                </c:pt>
                <c:pt idx="5580">
                  <c:v>43567</c:v>
                </c:pt>
                <c:pt idx="5581">
                  <c:v>43568</c:v>
                </c:pt>
                <c:pt idx="5582">
                  <c:v>43569</c:v>
                </c:pt>
                <c:pt idx="5583">
                  <c:v>43570</c:v>
                </c:pt>
                <c:pt idx="5584">
                  <c:v>43571</c:v>
                </c:pt>
                <c:pt idx="5585">
                  <c:v>43572</c:v>
                </c:pt>
                <c:pt idx="5586">
                  <c:v>43573</c:v>
                </c:pt>
                <c:pt idx="5587">
                  <c:v>43574</c:v>
                </c:pt>
                <c:pt idx="5588">
                  <c:v>43575</c:v>
                </c:pt>
                <c:pt idx="5589">
                  <c:v>43576</c:v>
                </c:pt>
                <c:pt idx="5590">
                  <c:v>43577</c:v>
                </c:pt>
                <c:pt idx="5591">
                  <c:v>43578</c:v>
                </c:pt>
                <c:pt idx="5592">
                  <c:v>43579</c:v>
                </c:pt>
                <c:pt idx="5593">
                  <c:v>43580</c:v>
                </c:pt>
                <c:pt idx="5594">
                  <c:v>43581</c:v>
                </c:pt>
                <c:pt idx="5595">
                  <c:v>43582</c:v>
                </c:pt>
                <c:pt idx="5596">
                  <c:v>43583</c:v>
                </c:pt>
                <c:pt idx="5597">
                  <c:v>43584</c:v>
                </c:pt>
                <c:pt idx="5598">
                  <c:v>43585</c:v>
                </c:pt>
                <c:pt idx="5599">
                  <c:v>43586</c:v>
                </c:pt>
                <c:pt idx="5600">
                  <c:v>43587</c:v>
                </c:pt>
                <c:pt idx="5601">
                  <c:v>43588</c:v>
                </c:pt>
                <c:pt idx="5602">
                  <c:v>43589</c:v>
                </c:pt>
                <c:pt idx="5603">
                  <c:v>43590</c:v>
                </c:pt>
                <c:pt idx="5604">
                  <c:v>43591</c:v>
                </c:pt>
                <c:pt idx="5605">
                  <c:v>43592</c:v>
                </c:pt>
                <c:pt idx="5606">
                  <c:v>43593</c:v>
                </c:pt>
                <c:pt idx="5607">
                  <c:v>43594</c:v>
                </c:pt>
                <c:pt idx="5608">
                  <c:v>43595</c:v>
                </c:pt>
                <c:pt idx="5609">
                  <c:v>43596</c:v>
                </c:pt>
                <c:pt idx="5610">
                  <c:v>43597</c:v>
                </c:pt>
                <c:pt idx="5611">
                  <c:v>43598</c:v>
                </c:pt>
                <c:pt idx="5612">
                  <c:v>43599</c:v>
                </c:pt>
                <c:pt idx="5613">
                  <c:v>43600</c:v>
                </c:pt>
                <c:pt idx="5614">
                  <c:v>43601</c:v>
                </c:pt>
                <c:pt idx="5615">
                  <c:v>43602</c:v>
                </c:pt>
                <c:pt idx="5616">
                  <c:v>43603</c:v>
                </c:pt>
                <c:pt idx="5617">
                  <c:v>43604</c:v>
                </c:pt>
                <c:pt idx="5618">
                  <c:v>43605</c:v>
                </c:pt>
                <c:pt idx="5619">
                  <c:v>43606</c:v>
                </c:pt>
                <c:pt idx="5620">
                  <c:v>43607</c:v>
                </c:pt>
                <c:pt idx="5621">
                  <c:v>43608</c:v>
                </c:pt>
                <c:pt idx="5622">
                  <c:v>43609</c:v>
                </c:pt>
                <c:pt idx="5623">
                  <c:v>43610</c:v>
                </c:pt>
                <c:pt idx="5624">
                  <c:v>43611</c:v>
                </c:pt>
                <c:pt idx="5625">
                  <c:v>43612</c:v>
                </c:pt>
                <c:pt idx="5626">
                  <c:v>43613</c:v>
                </c:pt>
                <c:pt idx="5627">
                  <c:v>43614</c:v>
                </c:pt>
                <c:pt idx="5628">
                  <c:v>43615</c:v>
                </c:pt>
                <c:pt idx="5629">
                  <c:v>43616</c:v>
                </c:pt>
                <c:pt idx="5630">
                  <c:v>43617</c:v>
                </c:pt>
                <c:pt idx="5631">
                  <c:v>43618</c:v>
                </c:pt>
                <c:pt idx="5632">
                  <c:v>43619</c:v>
                </c:pt>
                <c:pt idx="5633">
                  <c:v>43620</c:v>
                </c:pt>
                <c:pt idx="5634">
                  <c:v>43621</c:v>
                </c:pt>
                <c:pt idx="5635">
                  <c:v>43622</c:v>
                </c:pt>
                <c:pt idx="5636">
                  <c:v>43623</c:v>
                </c:pt>
                <c:pt idx="5637">
                  <c:v>43624</c:v>
                </c:pt>
                <c:pt idx="5638">
                  <c:v>43625</c:v>
                </c:pt>
                <c:pt idx="5639">
                  <c:v>43626</c:v>
                </c:pt>
                <c:pt idx="5640">
                  <c:v>43627</c:v>
                </c:pt>
                <c:pt idx="5641">
                  <c:v>43628</c:v>
                </c:pt>
                <c:pt idx="5642">
                  <c:v>43629</c:v>
                </c:pt>
                <c:pt idx="5643">
                  <c:v>43630</c:v>
                </c:pt>
                <c:pt idx="5644">
                  <c:v>43631</c:v>
                </c:pt>
                <c:pt idx="5645">
                  <c:v>43632</c:v>
                </c:pt>
                <c:pt idx="5646">
                  <c:v>43633</c:v>
                </c:pt>
                <c:pt idx="5647">
                  <c:v>43634</c:v>
                </c:pt>
                <c:pt idx="5648">
                  <c:v>43635</c:v>
                </c:pt>
                <c:pt idx="5649">
                  <c:v>43636</c:v>
                </c:pt>
                <c:pt idx="5650">
                  <c:v>43637</c:v>
                </c:pt>
                <c:pt idx="5651">
                  <c:v>43638</c:v>
                </c:pt>
                <c:pt idx="5652">
                  <c:v>43639</c:v>
                </c:pt>
                <c:pt idx="5653">
                  <c:v>43640</c:v>
                </c:pt>
                <c:pt idx="5654">
                  <c:v>43641</c:v>
                </c:pt>
                <c:pt idx="5655">
                  <c:v>43642</c:v>
                </c:pt>
                <c:pt idx="5656">
                  <c:v>43643</c:v>
                </c:pt>
                <c:pt idx="5657">
                  <c:v>43644</c:v>
                </c:pt>
                <c:pt idx="5658">
                  <c:v>43645</c:v>
                </c:pt>
                <c:pt idx="5659">
                  <c:v>43646</c:v>
                </c:pt>
                <c:pt idx="5660">
                  <c:v>43647</c:v>
                </c:pt>
                <c:pt idx="5661">
                  <c:v>43648</c:v>
                </c:pt>
                <c:pt idx="5662">
                  <c:v>43649</c:v>
                </c:pt>
                <c:pt idx="5663">
                  <c:v>43650</c:v>
                </c:pt>
                <c:pt idx="5664">
                  <c:v>43651</c:v>
                </c:pt>
                <c:pt idx="5665">
                  <c:v>43652</c:v>
                </c:pt>
                <c:pt idx="5666">
                  <c:v>43653</c:v>
                </c:pt>
                <c:pt idx="5667">
                  <c:v>43654</c:v>
                </c:pt>
                <c:pt idx="5668">
                  <c:v>43655</c:v>
                </c:pt>
                <c:pt idx="5669">
                  <c:v>43656</c:v>
                </c:pt>
                <c:pt idx="5670">
                  <c:v>43657</c:v>
                </c:pt>
                <c:pt idx="5671">
                  <c:v>43658</c:v>
                </c:pt>
                <c:pt idx="5672">
                  <c:v>43659</c:v>
                </c:pt>
                <c:pt idx="5673">
                  <c:v>43660</c:v>
                </c:pt>
                <c:pt idx="5674">
                  <c:v>43661</c:v>
                </c:pt>
                <c:pt idx="5675">
                  <c:v>43662</c:v>
                </c:pt>
                <c:pt idx="5676">
                  <c:v>43663</c:v>
                </c:pt>
                <c:pt idx="5677">
                  <c:v>43664</c:v>
                </c:pt>
                <c:pt idx="5678">
                  <c:v>43665</c:v>
                </c:pt>
                <c:pt idx="5679">
                  <c:v>43666</c:v>
                </c:pt>
                <c:pt idx="5680">
                  <c:v>43667</c:v>
                </c:pt>
                <c:pt idx="5681">
                  <c:v>43668</c:v>
                </c:pt>
                <c:pt idx="5682">
                  <c:v>43669</c:v>
                </c:pt>
                <c:pt idx="5683">
                  <c:v>43670</c:v>
                </c:pt>
                <c:pt idx="5684">
                  <c:v>43671</c:v>
                </c:pt>
                <c:pt idx="5685">
                  <c:v>43672</c:v>
                </c:pt>
                <c:pt idx="5686">
                  <c:v>43673</c:v>
                </c:pt>
                <c:pt idx="5687">
                  <c:v>43674</c:v>
                </c:pt>
                <c:pt idx="5688">
                  <c:v>43675</c:v>
                </c:pt>
                <c:pt idx="5689">
                  <c:v>43676</c:v>
                </c:pt>
                <c:pt idx="5690">
                  <c:v>43677</c:v>
                </c:pt>
                <c:pt idx="5691">
                  <c:v>43678</c:v>
                </c:pt>
                <c:pt idx="5692">
                  <c:v>43679</c:v>
                </c:pt>
                <c:pt idx="5693">
                  <c:v>43680</c:v>
                </c:pt>
                <c:pt idx="5694">
                  <c:v>43681</c:v>
                </c:pt>
                <c:pt idx="5695">
                  <c:v>43682</c:v>
                </c:pt>
                <c:pt idx="5696">
                  <c:v>43683</c:v>
                </c:pt>
                <c:pt idx="5697">
                  <c:v>43684</c:v>
                </c:pt>
                <c:pt idx="5698">
                  <c:v>43685</c:v>
                </c:pt>
                <c:pt idx="5699">
                  <c:v>43686</c:v>
                </c:pt>
                <c:pt idx="5700">
                  <c:v>43687</c:v>
                </c:pt>
                <c:pt idx="5701">
                  <c:v>43688</c:v>
                </c:pt>
                <c:pt idx="5702">
                  <c:v>43689</c:v>
                </c:pt>
                <c:pt idx="5703">
                  <c:v>43690</c:v>
                </c:pt>
                <c:pt idx="5704">
                  <c:v>43691</c:v>
                </c:pt>
                <c:pt idx="5705">
                  <c:v>43692</c:v>
                </c:pt>
                <c:pt idx="5706">
                  <c:v>43693</c:v>
                </c:pt>
                <c:pt idx="5707">
                  <c:v>43694</c:v>
                </c:pt>
                <c:pt idx="5708">
                  <c:v>43695</c:v>
                </c:pt>
                <c:pt idx="5709">
                  <c:v>43696</c:v>
                </c:pt>
                <c:pt idx="5710">
                  <c:v>43697</c:v>
                </c:pt>
                <c:pt idx="5711">
                  <c:v>43698</c:v>
                </c:pt>
                <c:pt idx="5712">
                  <c:v>43699</c:v>
                </c:pt>
                <c:pt idx="5713">
                  <c:v>43700</c:v>
                </c:pt>
                <c:pt idx="5714">
                  <c:v>43701</c:v>
                </c:pt>
                <c:pt idx="5715">
                  <c:v>43702</c:v>
                </c:pt>
                <c:pt idx="5716">
                  <c:v>43703</c:v>
                </c:pt>
                <c:pt idx="5717">
                  <c:v>43704</c:v>
                </c:pt>
                <c:pt idx="5718">
                  <c:v>43705</c:v>
                </c:pt>
                <c:pt idx="5719">
                  <c:v>43706</c:v>
                </c:pt>
                <c:pt idx="5720">
                  <c:v>43707</c:v>
                </c:pt>
                <c:pt idx="5721">
                  <c:v>43708</c:v>
                </c:pt>
                <c:pt idx="5722">
                  <c:v>43709</c:v>
                </c:pt>
                <c:pt idx="5723">
                  <c:v>43710</c:v>
                </c:pt>
                <c:pt idx="5724">
                  <c:v>43711</c:v>
                </c:pt>
                <c:pt idx="5725">
                  <c:v>43712</c:v>
                </c:pt>
                <c:pt idx="5726">
                  <c:v>43713</c:v>
                </c:pt>
                <c:pt idx="5727">
                  <c:v>43714</c:v>
                </c:pt>
                <c:pt idx="5728">
                  <c:v>43715</c:v>
                </c:pt>
                <c:pt idx="5729">
                  <c:v>43716</c:v>
                </c:pt>
                <c:pt idx="5730">
                  <c:v>43717</c:v>
                </c:pt>
                <c:pt idx="5731">
                  <c:v>43718</c:v>
                </c:pt>
                <c:pt idx="5732">
                  <c:v>43719</c:v>
                </c:pt>
                <c:pt idx="5733">
                  <c:v>43720</c:v>
                </c:pt>
                <c:pt idx="5734">
                  <c:v>43721</c:v>
                </c:pt>
                <c:pt idx="5735">
                  <c:v>43722</c:v>
                </c:pt>
                <c:pt idx="5736">
                  <c:v>43723</c:v>
                </c:pt>
                <c:pt idx="5737">
                  <c:v>43724</c:v>
                </c:pt>
                <c:pt idx="5738">
                  <c:v>43725</c:v>
                </c:pt>
                <c:pt idx="5739">
                  <c:v>43726</c:v>
                </c:pt>
                <c:pt idx="5740">
                  <c:v>43727</c:v>
                </c:pt>
                <c:pt idx="5741">
                  <c:v>43728</c:v>
                </c:pt>
                <c:pt idx="5742">
                  <c:v>43729</c:v>
                </c:pt>
                <c:pt idx="5743">
                  <c:v>43730</c:v>
                </c:pt>
                <c:pt idx="5744">
                  <c:v>43731</c:v>
                </c:pt>
                <c:pt idx="5745">
                  <c:v>43732</c:v>
                </c:pt>
                <c:pt idx="5746">
                  <c:v>43733</c:v>
                </c:pt>
                <c:pt idx="5747">
                  <c:v>43734</c:v>
                </c:pt>
                <c:pt idx="5748">
                  <c:v>43735</c:v>
                </c:pt>
                <c:pt idx="5749">
                  <c:v>43736</c:v>
                </c:pt>
                <c:pt idx="5750">
                  <c:v>43737</c:v>
                </c:pt>
                <c:pt idx="5751">
                  <c:v>43738</c:v>
                </c:pt>
                <c:pt idx="5752">
                  <c:v>43739</c:v>
                </c:pt>
                <c:pt idx="5753">
                  <c:v>43740</c:v>
                </c:pt>
                <c:pt idx="5754">
                  <c:v>43741</c:v>
                </c:pt>
                <c:pt idx="5755">
                  <c:v>43742</c:v>
                </c:pt>
                <c:pt idx="5756">
                  <c:v>43743</c:v>
                </c:pt>
                <c:pt idx="5757">
                  <c:v>43744</c:v>
                </c:pt>
                <c:pt idx="5758">
                  <c:v>43745</c:v>
                </c:pt>
                <c:pt idx="5759">
                  <c:v>43746</c:v>
                </c:pt>
                <c:pt idx="5760">
                  <c:v>43747</c:v>
                </c:pt>
                <c:pt idx="5761">
                  <c:v>43748</c:v>
                </c:pt>
                <c:pt idx="5762">
                  <c:v>43749</c:v>
                </c:pt>
                <c:pt idx="5763">
                  <c:v>43750</c:v>
                </c:pt>
                <c:pt idx="5764">
                  <c:v>43751</c:v>
                </c:pt>
                <c:pt idx="5765">
                  <c:v>43752</c:v>
                </c:pt>
                <c:pt idx="5766">
                  <c:v>43753</c:v>
                </c:pt>
                <c:pt idx="5767">
                  <c:v>43754</c:v>
                </c:pt>
                <c:pt idx="5768">
                  <c:v>43755</c:v>
                </c:pt>
                <c:pt idx="5769">
                  <c:v>43756</c:v>
                </c:pt>
                <c:pt idx="5770">
                  <c:v>43757</c:v>
                </c:pt>
                <c:pt idx="5771">
                  <c:v>43758</c:v>
                </c:pt>
                <c:pt idx="5772">
                  <c:v>43759</c:v>
                </c:pt>
                <c:pt idx="5773">
                  <c:v>43760</c:v>
                </c:pt>
                <c:pt idx="5774">
                  <c:v>43761</c:v>
                </c:pt>
                <c:pt idx="5775">
                  <c:v>43762</c:v>
                </c:pt>
                <c:pt idx="5776">
                  <c:v>43763</c:v>
                </c:pt>
                <c:pt idx="5777">
                  <c:v>43764</c:v>
                </c:pt>
                <c:pt idx="5778">
                  <c:v>43765</c:v>
                </c:pt>
                <c:pt idx="5779">
                  <c:v>43766</c:v>
                </c:pt>
                <c:pt idx="5780">
                  <c:v>43767</c:v>
                </c:pt>
                <c:pt idx="5781">
                  <c:v>43768</c:v>
                </c:pt>
                <c:pt idx="5782">
                  <c:v>43769</c:v>
                </c:pt>
                <c:pt idx="5783">
                  <c:v>43770</c:v>
                </c:pt>
                <c:pt idx="5784">
                  <c:v>43771</c:v>
                </c:pt>
                <c:pt idx="5785">
                  <c:v>43772</c:v>
                </c:pt>
                <c:pt idx="5786">
                  <c:v>43773</c:v>
                </c:pt>
                <c:pt idx="5787">
                  <c:v>43774</c:v>
                </c:pt>
                <c:pt idx="5788">
                  <c:v>43775</c:v>
                </c:pt>
                <c:pt idx="5789">
                  <c:v>43776</c:v>
                </c:pt>
                <c:pt idx="5790">
                  <c:v>43777</c:v>
                </c:pt>
                <c:pt idx="5791">
                  <c:v>43778</c:v>
                </c:pt>
                <c:pt idx="5792">
                  <c:v>43779</c:v>
                </c:pt>
                <c:pt idx="5793">
                  <c:v>43780</c:v>
                </c:pt>
                <c:pt idx="5794">
                  <c:v>43781</c:v>
                </c:pt>
                <c:pt idx="5795">
                  <c:v>43782</c:v>
                </c:pt>
                <c:pt idx="5796">
                  <c:v>43783</c:v>
                </c:pt>
                <c:pt idx="5797">
                  <c:v>43784</c:v>
                </c:pt>
                <c:pt idx="5798">
                  <c:v>43785</c:v>
                </c:pt>
                <c:pt idx="5799">
                  <c:v>43786</c:v>
                </c:pt>
                <c:pt idx="5800">
                  <c:v>43787</c:v>
                </c:pt>
                <c:pt idx="5801">
                  <c:v>43788</c:v>
                </c:pt>
                <c:pt idx="5802">
                  <c:v>43789</c:v>
                </c:pt>
                <c:pt idx="5803">
                  <c:v>43790</c:v>
                </c:pt>
                <c:pt idx="5804">
                  <c:v>43791</c:v>
                </c:pt>
                <c:pt idx="5805">
                  <c:v>43792</c:v>
                </c:pt>
                <c:pt idx="5806">
                  <c:v>43793</c:v>
                </c:pt>
                <c:pt idx="5807">
                  <c:v>43794</c:v>
                </c:pt>
                <c:pt idx="5808">
                  <c:v>43795</c:v>
                </c:pt>
                <c:pt idx="5809">
                  <c:v>43796</c:v>
                </c:pt>
                <c:pt idx="5810">
                  <c:v>43797</c:v>
                </c:pt>
                <c:pt idx="5811">
                  <c:v>43798</c:v>
                </c:pt>
                <c:pt idx="5812">
                  <c:v>43799</c:v>
                </c:pt>
                <c:pt idx="5813">
                  <c:v>43800</c:v>
                </c:pt>
                <c:pt idx="5814">
                  <c:v>43801</c:v>
                </c:pt>
                <c:pt idx="5815">
                  <c:v>43802</c:v>
                </c:pt>
                <c:pt idx="5816">
                  <c:v>43803</c:v>
                </c:pt>
                <c:pt idx="5817">
                  <c:v>43804</c:v>
                </c:pt>
                <c:pt idx="5818">
                  <c:v>43805</c:v>
                </c:pt>
                <c:pt idx="5819">
                  <c:v>43806</c:v>
                </c:pt>
                <c:pt idx="5820">
                  <c:v>43807</c:v>
                </c:pt>
                <c:pt idx="5821">
                  <c:v>43808</c:v>
                </c:pt>
                <c:pt idx="5822">
                  <c:v>43809</c:v>
                </c:pt>
                <c:pt idx="5823">
                  <c:v>43810</c:v>
                </c:pt>
                <c:pt idx="5824">
                  <c:v>43811</c:v>
                </c:pt>
                <c:pt idx="5825">
                  <c:v>43812</c:v>
                </c:pt>
                <c:pt idx="5826">
                  <c:v>43813</c:v>
                </c:pt>
                <c:pt idx="5827">
                  <c:v>43814</c:v>
                </c:pt>
                <c:pt idx="5828">
                  <c:v>43815</c:v>
                </c:pt>
                <c:pt idx="5829">
                  <c:v>43816</c:v>
                </c:pt>
                <c:pt idx="5830">
                  <c:v>43817</c:v>
                </c:pt>
                <c:pt idx="5831">
                  <c:v>43818</c:v>
                </c:pt>
                <c:pt idx="5832">
                  <c:v>43819</c:v>
                </c:pt>
                <c:pt idx="5833">
                  <c:v>43820</c:v>
                </c:pt>
                <c:pt idx="5834">
                  <c:v>43821</c:v>
                </c:pt>
                <c:pt idx="5835">
                  <c:v>43822</c:v>
                </c:pt>
                <c:pt idx="5836">
                  <c:v>43823</c:v>
                </c:pt>
                <c:pt idx="5837">
                  <c:v>43824</c:v>
                </c:pt>
                <c:pt idx="5838">
                  <c:v>43825</c:v>
                </c:pt>
                <c:pt idx="5839">
                  <c:v>43826</c:v>
                </c:pt>
                <c:pt idx="5840">
                  <c:v>43827</c:v>
                </c:pt>
                <c:pt idx="5841">
                  <c:v>43828</c:v>
                </c:pt>
                <c:pt idx="5842">
                  <c:v>43829</c:v>
                </c:pt>
                <c:pt idx="5843">
                  <c:v>43830</c:v>
                </c:pt>
                <c:pt idx="5844">
                  <c:v>43831</c:v>
                </c:pt>
                <c:pt idx="5845">
                  <c:v>43832</c:v>
                </c:pt>
                <c:pt idx="5846">
                  <c:v>43833</c:v>
                </c:pt>
                <c:pt idx="5847">
                  <c:v>43834</c:v>
                </c:pt>
                <c:pt idx="5848">
                  <c:v>43835</c:v>
                </c:pt>
                <c:pt idx="5849">
                  <c:v>43836</c:v>
                </c:pt>
                <c:pt idx="5850">
                  <c:v>43837</c:v>
                </c:pt>
                <c:pt idx="5851">
                  <c:v>43838</c:v>
                </c:pt>
                <c:pt idx="5852">
                  <c:v>43839</c:v>
                </c:pt>
                <c:pt idx="5853">
                  <c:v>43840</c:v>
                </c:pt>
                <c:pt idx="5854">
                  <c:v>43841</c:v>
                </c:pt>
                <c:pt idx="5855">
                  <c:v>43842</c:v>
                </c:pt>
                <c:pt idx="5856">
                  <c:v>43843</c:v>
                </c:pt>
                <c:pt idx="5857">
                  <c:v>43844</c:v>
                </c:pt>
                <c:pt idx="5858">
                  <c:v>43845</c:v>
                </c:pt>
                <c:pt idx="5859">
                  <c:v>43846</c:v>
                </c:pt>
                <c:pt idx="5860">
                  <c:v>43847</c:v>
                </c:pt>
                <c:pt idx="5861">
                  <c:v>43848</c:v>
                </c:pt>
                <c:pt idx="5862">
                  <c:v>43849</c:v>
                </c:pt>
                <c:pt idx="5863">
                  <c:v>43850</c:v>
                </c:pt>
                <c:pt idx="5864">
                  <c:v>43851</c:v>
                </c:pt>
                <c:pt idx="5865">
                  <c:v>43852</c:v>
                </c:pt>
                <c:pt idx="5866">
                  <c:v>43853</c:v>
                </c:pt>
                <c:pt idx="5867">
                  <c:v>43854</c:v>
                </c:pt>
                <c:pt idx="5868">
                  <c:v>43855</c:v>
                </c:pt>
                <c:pt idx="5869">
                  <c:v>43856</c:v>
                </c:pt>
                <c:pt idx="5870">
                  <c:v>43857</c:v>
                </c:pt>
                <c:pt idx="5871">
                  <c:v>43858</c:v>
                </c:pt>
                <c:pt idx="5872">
                  <c:v>43859</c:v>
                </c:pt>
                <c:pt idx="5873">
                  <c:v>43860</c:v>
                </c:pt>
                <c:pt idx="5874">
                  <c:v>43861</c:v>
                </c:pt>
                <c:pt idx="5875">
                  <c:v>43862</c:v>
                </c:pt>
                <c:pt idx="5876">
                  <c:v>43863</c:v>
                </c:pt>
                <c:pt idx="5877">
                  <c:v>43864</c:v>
                </c:pt>
                <c:pt idx="5878">
                  <c:v>43865</c:v>
                </c:pt>
                <c:pt idx="5879">
                  <c:v>43866</c:v>
                </c:pt>
                <c:pt idx="5880">
                  <c:v>43867</c:v>
                </c:pt>
                <c:pt idx="5881">
                  <c:v>43868</c:v>
                </c:pt>
                <c:pt idx="5882">
                  <c:v>43869</c:v>
                </c:pt>
                <c:pt idx="5883">
                  <c:v>43870</c:v>
                </c:pt>
                <c:pt idx="5884">
                  <c:v>43871</c:v>
                </c:pt>
                <c:pt idx="5885">
                  <c:v>43872</c:v>
                </c:pt>
                <c:pt idx="5886">
                  <c:v>43873</c:v>
                </c:pt>
                <c:pt idx="5887">
                  <c:v>43874</c:v>
                </c:pt>
                <c:pt idx="5888">
                  <c:v>43875</c:v>
                </c:pt>
                <c:pt idx="5889">
                  <c:v>43876</c:v>
                </c:pt>
                <c:pt idx="5890">
                  <c:v>43877</c:v>
                </c:pt>
                <c:pt idx="5891">
                  <c:v>43878</c:v>
                </c:pt>
                <c:pt idx="5892">
                  <c:v>43879</c:v>
                </c:pt>
                <c:pt idx="5893">
                  <c:v>43880</c:v>
                </c:pt>
                <c:pt idx="5894">
                  <c:v>43881</c:v>
                </c:pt>
                <c:pt idx="5895">
                  <c:v>43882</c:v>
                </c:pt>
                <c:pt idx="5896">
                  <c:v>43883</c:v>
                </c:pt>
                <c:pt idx="5897">
                  <c:v>43884</c:v>
                </c:pt>
                <c:pt idx="5898">
                  <c:v>43885</c:v>
                </c:pt>
                <c:pt idx="5899">
                  <c:v>43886</c:v>
                </c:pt>
                <c:pt idx="5900">
                  <c:v>43887</c:v>
                </c:pt>
                <c:pt idx="5901">
                  <c:v>43888</c:v>
                </c:pt>
                <c:pt idx="5902">
                  <c:v>43889</c:v>
                </c:pt>
                <c:pt idx="5903">
                  <c:v>43890</c:v>
                </c:pt>
                <c:pt idx="5904">
                  <c:v>43891</c:v>
                </c:pt>
                <c:pt idx="5905">
                  <c:v>43892</c:v>
                </c:pt>
                <c:pt idx="5906">
                  <c:v>43893</c:v>
                </c:pt>
                <c:pt idx="5907">
                  <c:v>43894</c:v>
                </c:pt>
                <c:pt idx="5908">
                  <c:v>43895</c:v>
                </c:pt>
                <c:pt idx="5909">
                  <c:v>43896</c:v>
                </c:pt>
                <c:pt idx="5910">
                  <c:v>43897</c:v>
                </c:pt>
                <c:pt idx="5911">
                  <c:v>43898</c:v>
                </c:pt>
                <c:pt idx="5912">
                  <c:v>43899</c:v>
                </c:pt>
                <c:pt idx="5913">
                  <c:v>43900</c:v>
                </c:pt>
                <c:pt idx="5914">
                  <c:v>43901</c:v>
                </c:pt>
                <c:pt idx="5915">
                  <c:v>43902</c:v>
                </c:pt>
                <c:pt idx="5916">
                  <c:v>43903</c:v>
                </c:pt>
                <c:pt idx="5917">
                  <c:v>43904</c:v>
                </c:pt>
                <c:pt idx="5918">
                  <c:v>43905</c:v>
                </c:pt>
                <c:pt idx="5919">
                  <c:v>43906</c:v>
                </c:pt>
                <c:pt idx="5920">
                  <c:v>43907</c:v>
                </c:pt>
                <c:pt idx="5921">
                  <c:v>43908</c:v>
                </c:pt>
                <c:pt idx="5922">
                  <c:v>43909</c:v>
                </c:pt>
                <c:pt idx="5923">
                  <c:v>43910</c:v>
                </c:pt>
                <c:pt idx="5924">
                  <c:v>43911</c:v>
                </c:pt>
                <c:pt idx="5925">
                  <c:v>43912</c:v>
                </c:pt>
                <c:pt idx="5926">
                  <c:v>43913</c:v>
                </c:pt>
                <c:pt idx="5927">
                  <c:v>43914</c:v>
                </c:pt>
                <c:pt idx="5928">
                  <c:v>43915</c:v>
                </c:pt>
                <c:pt idx="5929">
                  <c:v>43916</c:v>
                </c:pt>
                <c:pt idx="5930">
                  <c:v>43917</c:v>
                </c:pt>
                <c:pt idx="5931">
                  <c:v>43918</c:v>
                </c:pt>
                <c:pt idx="5932">
                  <c:v>43919</c:v>
                </c:pt>
                <c:pt idx="5933">
                  <c:v>43920</c:v>
                </c:pt>
                <c:pt idx="5934">
                  <c:v>43921</c:v>
                </c:pt>
                <c:pt idx="5935">
                  <c:v>43922</c:v>
                </c:pt>
                <c:pt idx="5936">
                  <c:v>43923</c:v>
                </c:pt>
                <c:pt idx="5937">
                  <c:v>43924</c:v>
                </c:pt>
                <c:pt idx="5938">
                  <c:v>43925</c:v>
                </c:pt>
                <c:pt idx="5939">
                  <c:v>43926</c:v>
                </c:pt>
                <c:pt idx="5940">
                  <c:v>43927</c:v>
                </c:pt>
                <c:pt idx="5941">
                  <c:v>43928</c:v>
                </c:pt>
                <c:pt idx="5942">
                  <c:v>43929</c:v>
                </c:pt>
                <c:pt idx="5943">
                  <c:v>43930</c:v>
                </c:pt>
                <c:pt idx="5944">
                  <c:v>43931</c:v>
                </c:pt>
                <c:pt idx="5945">
                  <c:v>43932</c:v>
                </c:pt>
                <c:pt idx="5946">
                  <c:v>43933</c:v>
                </c:pt>
                <c:pt idx="5947">
                  <c:v>43934</c:v>
                </c:pt>
                <c:pt idx="5948">
                  <c:v>43935</c:v>
                </c:pt>
                <c:pt idx="5949">
                  <c:v>43936</c:v>
                </c:pt>
                <c:pt idx="5950">
                  <c:v>43937</c:v>
                </c:pt>
                <c:pt idx="5951">
                  <c:v>43938</c:v>
                </c:pt>
                <c:pt idx="5952">
                  <c:v>43939</c:v>
                </c:pt>
                <c:pt idx="5953">
                  <c:v>43940</c:v>
                </c:pt>
                <c:pt idx="5954">
                  <c:v>43941</c:v>
                </c:pt>
                <c:pt idx="5955">
                  <c:v>43942</c:v>
                </c:pt>
                <c:pt idx="5956">
                  <c:v>43943</c:v>
                </c:pt>
                <c:pt idx="5957">
                  <c:v>43944</c:v>
                </c:pt>
                <c:pt idx="5958">
                  <c:v>43945</c:v>
                </c:pt>
                <c:pt idx="5959">
                  <c:v>43946</c:v>
                </c:pt>
                <c:pt idx="5960">
                  <c:v>43947</c:v>
                </c:pt>
                <c:pt idx="5961">
                  <c:v>43948</c:v>
                </c:pt>
                <c:pt idx="5962">
                  <c:v>43949</c:v>
                </c:pt>
                <c:pt idx="5963">
                  <c:v>43950</c:v>
                </c:pt>
                <c:pt idx="5964">
                  <c:v>43951</c:v>
                </c:pt>
                <c:pt idx="5965">
                  <c:v>43952</c:v>
                </c:pt>
                <c:pt idx="5966">
                  <c:v>43953</c:v>
                </c:pt>
                <c:pt idx="5967">
                  <c:v>43954</c:v>
                </c:pt>
                <c:pt idx="5968">
                  <c:v>43955</c:v>
                </c:pt>
                <c:pt idx="5969">
                  <c:v>43956</c:v>
                </c:pt>
                <c:pt idx="5970">
                  <c:v>43957</c:v>
                </c:pt>
                <c:pt idx="5971">
                  <c:v>43958</c:v>
                </c:pt>
                <c:pt idx="5972">
                  <c:v>43959</c:v>
                </c:pt>
                <c:pt idx="5973">
                  <c:v>43960</c:v>
                </c:pt>
                <c:pt idx="5974">
                  <c:v>43961</c:v>
                </c:pt>
                <c:pt idx="5975">
                  <c:v>43962</c:v>
                </c:pt>
                <c:pt idx="5976">
                  <c:v>43963</c:v>
                </c:pt>
                <c:pt idx="5977">
                  <c:v>43964</c:v>
                </c:pt>
                <c:pt idx="5978">
                  <c:v>43965</c:v>
                </c:pt>
                <c:pt idx="5979">
                  <c:v>43966</c:v>
                </c:pt>
                <c:pt idx="5980">
                  <c:v>43967</c:v>
                </c:pt>
                <c:pt idx="5981">
                  <c:v>43968</c:v>
                </c:pt>
                <c:pt idx="5982">
                  <c:v>43969</c:v>
                </c:pt>
                <c:pt idx="5983">
                  <c:v>43970</c:v>
                </c:pt>
                <c:pt idx="5984">
                  <c:v>43971</c:v>
                </c:pt>
                <c:pt idx="5985">
                  <c:v>43972</c:v>
                </c:pt>
                <c:pt idx="5986">
                  <c:v>43973</c:v>
                </c:pt>
                <c:pt idx="5987">
                  <c:v>43974</c:v>
                </c:pt>
                <c:pt idx="5988">
                  <c:v>43975</c:v>
                </c:pt>
                <c:pt idx="5989">
                  <c:v>43976</c:v>
                </c:pt>
                <c:pt idx="5990">
                  <c:v>43977</c:v>
                </c:pt>
                <c:pt idx="5991">
                  <c:v>43978</c:v>
                </c:pt>
                <c:pt idx="5992">
                  <c:v>43979</c:v>
                </c:pt>
                <c:pt idx="5993">
                  <c:v>43980</c:v>
                </c:pt>
                <c:pt idx="5994">
                  <c:v>43981</c:v>
                </c:pt>
                <c:pt idx="5995">
                  <c:v>43982</c:v>
                </c:pt>
                <c:pt idx="5996">
                  <c:v>43983</c:v>
                </c:pt>
                <c:pt idx="5997">
                  <c:v>43984</c:v>
                </c:pt>
                <c:pt idx="5998">
                  <c:v>43985</c:v>
                </c:pt>
                <c:pt idx="5999">
                  <c:v>43986</c:v>
                </c:pt>
                <c:pt idx="6000">
                  <c:v>43987</c:v>
                </c:pt>
                <c:pt idx="6001">
                  <c:v>43988</c:v>
                </c:pt>
                <c:pt idx="6002">
                  <c:v>43989</c:v>
                </c:pt>
                <c:pt idx="6003">
                  <c:v>43990</c:v>
                </c:pt>
                <c:pt idx="6004">
                  <c:v>43991</c:v>
                </c:pt>
                <c:pt idx="6005">
                  <c:v>43992</c:v>
                </c:pt>
                <c:pt idx="6006">
                  <c:v>43993</c:v>
                </c:pt>
                <c:pt idx="6007">
                  <c:v>43994</c:v>
                </c:pt>
                <c:pt idx="6008">
                  <c:v>43995</c:v>
                </c:pt>
                <c:pt idx="6009">
                  <c:v>43996</c:v>
                </c:pt>
                <c:pt idx="6010">
                  <c:v>43997</c:v>
                </c:pt>
                <c:pt idx="6011">
                  <c:v>43998</c:v>
                </c:pt>
                <c:pt idx="6012">
                  <c:v>43999</c:v>
                </c:pt>
                <c:pt idx="6013">
                  <c:v>44000</c:v>
                </c:pt>
                <c:pt idx="6014">
                  <c:v>44001</c:v>
                </c:pt>
                <c:pt idx="6015">
                  <c:v>44002</c:v>
                </c:pt>
                <c:pt idx="6016">
                  <c:v>44003</c:v>
                </c:pt>
                <c:pt idx="6017">
                  <c:v>44004</c:v>
                </c:pt>
                <c:pt idx="6018">
                  <c:v>44005</c:v>
                </c:pt>
                <c:pt idx="6019">
                  <c:v>44006</c:v>
                </c:pt>
                <c:pt idx="6020">
                  <c:v>44007</c:v>
                </c:pt>
                <c:pt idx="6021">
                  <c:v>44008</c:v>
                </c:pt>
                <c:pt idx="6022">
                  <c:v>44009</c:v>
                </c:pt>
                <c:pt idx="6023">
                  <c:v>44010</c:v>
                </c:pt>
                <c:pt idx="6024">
                  <c:v>44011</c:v>
                </c:pt>
                <c:pt idx="6025">
                  <c:v>44012</c:v>
                </c:pt>
                <c:pt idx="6026">
                  <c:v>44013</c:v>
                </c:pt>
                <c:pt idx="6027">
                  <c:v>44014</c:v>
                </c:pt>
                <c:pt idx="6028">
                  <c:v>44015</c:v>
                </c:pt>
                <c:pt idx="6029">
                  <c:v>44016</c:v>
                </c:pt>
                <c:pt idx="6030">
                  <c:v>44017</c:v>
                </c:pt>
                <c:pt idx="6031">
                  <c:v>44018</c:v>
                </c:pt>
                <c:pt idx="6032">
                  <c:v>44019</c:v>
                </c:pt>
                <c:pt idx="6033">
                  <c:v>44020</c:v>
                </c:pt>
                <c:pt idx="6034">
                  <c:v>44021</c:v>
                </c:pt>
                <c:pt idx="6035">
                  <c:v>44022</c:v>
                </c:pt>
                <c:pt idx="6036">
                  <c:v>44023</c:v>
                </c:pt>
                <c:pt idx="6037">
                  <c:v>44024</c:v>
                </c:pt>
                <c:pt idx="6038">
                  <c:v>44025</c:v>
                </c:pt>
                <c:pt idx="6039">
                  <c:v>44026</c:v>
                </c:pt>
                <c:pt idx="6040">
                  <c:v>44027</c:v>
                </c:pt>
                <c:pt idx="6041">
                  <c:v>44028</c:v>
                </c:pt>
                <c:pt idx="6042">
                  <c:v>44029</c:v>
                </c:pt>
                <c:pt idx="6043">
                  <c:v>44030</c:v>
                </c:pt>
                <c:pt idx="6044">
                  <c:v>44031</c:v>
                </c:pt>
                <c:pt idx="6045">
                  <c:v>44032</c:v>
                </c:pt>
                <c:pt idx="6046">
                  <c:v>44033</c:v>
                </c:pt>
                <c:pt idx="6047">
                  <c:v>44034</c:v>
                </c:pt>
                <c:pt idx="6048">
                  <c:v>44035</c:v>
                </c:pt>
                <c:pt idx="6049">
                  <c:v>44036</c:v>
                </c:pt>
                <c:pt idx="6050">
                  <c:v>44037</c:v>
                </c:pt>
                <c:pt idx="6051">
                  <c:v>44038</c:v>
                </c:pt>
                <c:pt idx="6052">
                  <c:v>44039</c:v>
                </c:pt>
                <c:pt idx="6053">
                  <c:v>44040</c:v>
                </c:pt>
                <c:pt idx="6054">
                  <c:v>44041</c:v>
                </c:pt>
                <c:pt idx="6055">
                  <c:v>44042</c:v>
                </c:pt>
                <c:pt idx="6056">
                  <c:v>44043</c:v>
                </c:pt>
                <c:pt idx="6057">
                  <c:v>44044</c:v>
                </c:pt>
                <c:pt idx="6058">
                  <c:v>44045</c:v>
                </c:pt>
                <c:pt idx="6059">
                  <c:v>44046</c:v>
                </c:pt>
                <c:pt idx="6060">
                  <c:v>44047</c:v>
                </c:pt>
                <c:pt idx="6061">
                  <c:v>44048</c:v>
                </c:pt>
                <c:pt idx="6062">
                  <c:v>44049</c:v>
                </c:pt>
                <c:pt idx="6063">
                  <c:v>44050</c:v>
                </c:pt>
                <c:pt idx="6064">
                  <c:v>44051</c:v>
                </c:pt>
                <c:pt idx="6065">
                  <c:v>44052</c:v>
                </c:pt>
                <c:pt idx="6066">
                  <c:v>44053</c:v>
                </c:pt>
                <c:pt idx="6067">
                  <c:v>44054</c:v>
                </c:pt>
                <c:pt idx="6068">
                  <c:v>44055</c:v>
                </c:pt>
                <c:pt idx="6069">
                  <c:v>44056</c:v>
                </c:pt>
                <c:pt idx="6070">
                  <c:v>44057</c:v>
                </c:pt>
                <c:pt idx="6071">
                  <c:v>44058</c:v>
                </c:pt>
                <c:pt idx="6072">
                  <c:v>44059</c:v>
                </c:pt>
                <c:pt idx="6073">
                  <c:v>44060</c:v>
                </c:pt>
                <c:pt idx="6074">
                  <c:v>44061</c:v>
                </c:pt>
                <c:pt idx="6075">
                  <c:v>44062</c:v>
                </c:pt>
                <c:pt idx="6076">
                  <c:v>44063</c:v>
                </c:pt>
                <c:pt idx="6077">
                  <c:v>44064</c:v>
                </c:pt>
                <c:pt idx="6078">
                  <c:v>44065</c:v>
                </c:pt>
                <c:pt idx="6079">
                  <c:v>44066</c:v>
                </c:pt>
                <c:pt idx="6080">
                  <c:v>44067</c:v>
                </c:pt>
                <c:pt idx="6081">
                  <c:v>44068</c:v>
                </c:pt>
                <c:pt idx="6082">
                  <c:v>44069</c:v>
                </c:pt>
                <c:pt idx="6083">
                  <c:v>44070</c:v>
                </c:pt>
                <c:pt idx="6084">
                  <c:v>44071</c:v>
                </c:pt>
                <c:pt idx="6085">
                  <c:v>44072</c:v>
                </c:pt>
                <c:pt idx="6086">
                  <c:v>44073</c:v>
                </c:pt>
                <c:pt idx="6087">
                  <c:v>44074</c:v>
                </c:pt>
                <c:pt idx="6088">
                  <c:v>44075</c:v>
                </c:pt>
                <c:pt idx="6089">
                  <c:v>44076</c:v>
                </c:pt>
                <c:pt idx="6090">
                  <c:v>44077</c:v>
                </c:pt>
                <c:pt idx="6091">
                  <c:v>44078</c:v>
                </c:pt>
                <c:pt idx="6092">
                  <c:v>44079</c:v>
                </c:pt>
                <c:pt idx="6093">
                  <c:v>44080</c:v>
                </c:pt>
                <c:pt idx="6094">
                  <c:v>44081</c:v>
                </c:pt>
                <c:pt idx="6095">
                  <c:v>44082</c:v>
                </c:pt>
                <c:pt idx="6096">
                  <c:v>44083</c:v>
                </c:pt>
                <c:pt idx="6097">
                  <c:v>44084</c:v>
                </c:pt>
                <c:pt idx="6098">
                  <c:v>44085</c:v>
                </c:pt>
                <c:pt idx="6099">
                  <c:v>44086</c:v>
                </c:pt>
                <c:pt idx="6100">
                  <c:v>44087</c:v>
                </c:pt>
                <c:pt idx="6101">
                  <c:v>44088</c:v>
                </c:pt>
                <c:pt idx="6102">
                  <c:v>44089</c:v>
                </c:pt>
                <c:pt idx="6103">
                  <c:v>44090</c:v>
                </c:pt>
                <c:pt idx="6104">
                  <c:v>44091</c:v>
                </c:pt>
                <c:pt idx="6105">
                  <c:v>44092</c:v>
                </c:pt>
                <c:pt idx="6106">
                  <c:v>44093</c:v>
                </c:pt>
                <c:pt idx="6107">
                  <c:v>44094</c:v>
                </c:pt>
                <c:pt idx="6108">
                  <c:v>44095</c:v>
                </c:pt>
                <c:pt idx="6109">
                  <c:v>44096</c:v>
                </c:pt>
                <c:pt idx="6110">
                  <c:v>44097</c:v>
                </c:pt>
                <c:pt idx="6111">
                  <c:v>44098</c:v>
                </c:pt>
                <c:pt idx="6112">
                  <c:v>44099</c:v>
                </c:pt>
                <c:pt idx="6113">
                  <c:v>44100</c:v>
                </c:pt>
                <c:pt idx="6114">
                  <c:v>44101</c:v>
                </c:pt>
                <c:pt idx="6115">
                  <c:v>44102</c:v>
                </c:pt>
                <c:pt idx="6116">
                  <c:v>44103</c:v>
                </c:pt>
                <c:pt idx="6117">
                  <c:v>44104</c:v>
                </c:pt>
                <c:pt idx="6118">
                  <c:v>44105</c:v>
                </c:pt>
                <c:pt idx="6119">
                  <c:v>44106</c:v>
                </c:pt>
                <c:pt idx="6120">
                  <c:v>44107</c:v>
                </c:pt>
                <c:pt idx="6121">
                  <c:v>44108</c:v>
                </c:pt>
                <c:pt idx="6122">
                  <c:v>44109</c:v>
                </c:pt>
                <c:pt idx="6123">
                  <c:v>44110</c:v>
                </c:pt>
                <c:pt idx="6124">
                  <c:v>44111</c:v>
                </c:pt>
                <c:pt idx="6125">
                  <c:v>44112</c:v>
                </c:pt>
                <c:pt idx="6126">
                  <c:v>44113</c:v>
                </c:pt>
                <c:pt idx="6127">
                  <c:v>44114</c:v>
                </c:pt>
                <c:pt idx="6128">
                  <c:v>44115</c:v>
                </c:pt>
                <c:pt idx="6129">
                  <c:v>44116</c:v>
                </c:pt>
                <c:pt idx="6130">
                  <c:v>44117</c:v>
                </c:pt>
                <c:pt idx="6131">
                  <c:v>44118</c:v>
                </c:pt>
                <c:pt idx="6132">
                  <c:v>44119</c:v>
                </c:pt>
                <c:pt idx="6133">
                  <c:v>44120</c:v>
                </c:pt>
                <c:pt idx="6134">
                  <c:v>44121</c:v>
                </c:pt>
                <c:pt idx="6135">
                  <c:v>44122</c:v>
                </c:pt>
                <c:pt idx="6136">
                  <c:v>44123</c:v>
                </c:pt>
                <c:pt idx="6137">
                  <c:v>44124</c:v>
                </c:pt>
                <c:pt idx="6138">
                  <c:v>44125</c:v>
                </c:pt>
                <c:pt idx="6139">
                  <c:v>44126</c:v>
                </c:pt>
                <c:pt idx="6140">
                  <c:v>44127</c:v>
                </c:pt>
                <c:pt idx="6141">
                  <c:v>44128</c:v>
                </c:pt>
                <c:pt idx="6142">
                  <c:v>44129</c:v>
                </c:pt>
                <c:pt idx="6143">
                  <c:v>44130</c:v>
                </c:pt>
                <c:pt idx="6144">
                  <c:v>44131</c:v>
                </c:pt>
                <c:pt idx="6145">
                  <c:v>44132</c:v>
                </c:pt>
                <c:pt idx="6146">
                  <c:v>44133</c:v>
                </c:pt>
                <c:pt idx="6147">
                  <c:v>44134</c:v>
                </c:pt>
                <c:pt idx="6148">
                  <c:v>44135</c:v>
                </c:pt>
                <c:pt idx="6149">
                  <c:v>44136</c:v>
                </c:pt>
                <c:pt idx="6150">
                  <c:v>44137</c:v>
                </c:pt>
                <c:pt idx="6151">
                  <c:v>44138</c:v>
                </c:pt>
                <c:pt idx="6152">
                  <c:v>44139</c:v>
                </c:pt>
                <c:pt idx="6153">
                  <c:v>44140</c:v>
                </c:pt>
                <c:pt idx="6154">
                  <c:v>44141</c:v>
                </c:pt>
                <c:pt idx="6155">
                  <c:v>44142</c:v>
                </c:pt>
                <c:pt idx="6156">
                  <c:v>44143</c:v>
                </c:pt>
                <c:pt idx="6157">
                  <c:v>44144</c:v>
                </c:pt>
                <c:pt idx="6158">
                  <c:v>44145</c:v>
                </c:pt>
                <c:pt idx="6159">
                  <c:v>44146</c:v>
                </c:pt>
                <c:pt idx="6160">
                  <c:v>44147</c:v>
                </c:pt>
                <c:pt idx="6161">
                  <c:v>44148</c:v>
                </c:pt>
                <c:pt idx="6162">
                  <c:v>44149</c:v>
                </c:pt>
                <c:pt idx="6163">
                  <c:v>44150</c:v>
                </c:pt>
                <c:pt idx="6164">
                  <c:v>44151</c:v>
                </c:pt>
                <c:pt idx="6165">
                  <c:v>44152</c:v>
                </c:pt>
                <c:pt idx="6166">
                  <c:v>44153</c:v>
                </c:pt>
                <c:pt idx="6167">
                  <c:v>44154</c:v>
                </c:pt>
                <c:pt idx="6168">
                  <c:v>44155</c:v>
                </c:pt>
                <c:pt idx="6169">
                  <c:v>44156</c:v>
                </c:pt>
                <c:pt idx="6170">
                  <c:v>44157</c:v>
                </c:pt>
                <c:pt idx="6171">
                  <c:v>44158</c:v>
                </c:pt>
                <c:pt idx="6172">
                  <c:v>44159</c:v>
                </c:pt>
                <c:pt idx="6173">
                  <c:v>44160</c:v>
                </c:pt>
                <c:pt idx="6174">
                  <c:v>44161</c:v>
                </c:pt>
                <c:pt idx="6175">
                  <c:v>44162</c:v>
                </c:pt>
                <c:pt idx="6176">
                  <c:v>44163</c:v>
                </c:pt>
                <c:pt idx="6177">
                  <c:v>44164</c:v>
                </c:pt>
                <c:pt idx="6178">
                  <c:v>44165</c:v>
                </c:pt>
                <c:pt idx="6179">
                  <c:v>44166</c:v>
                </c:pt>
                <c:pt idx="6180">
                  <c:v>44167</c:v>
                </c:pt>
                <c:pt idx="6181">
                  <c:v>44168</c:v>
                </c:pt>
                <c:pt idx="6182">
                  <c:v>44169</c:v>
                </c:pt>
                <c:pt idx="6183">
                  <c:v>44170</c:v>
                </c:pt>
                <c:pt idx="6184">
                  <c:v>44171</c:v>
                </c:pt>
                <c:pt idx="6185">
                  <c:v>44172</c:v>
                </c:pt>
                <c:pt idx="6186">
                  <c:v>44173</c:v>
                </c:pt>
                <c:pt idx="6187">
                  <c:v>44174</c:v>
                </c:pt>
                <c:pt idx="6188">
                  <c:v>44175</c:v>
                </c:pt>
                <c:pt idx="6189">
                  <c:v>44176</c:v>
                </c:pt>
                <c:pt idx="6190">
                  <c:v>44177</c:v>
                </c:pt>
                <c:pt idx="6191">
                  <c:v>44178</c:v>
                </c:pt>
                <c:pt idx="6192">
                  <c:v>44179</c:v>
                </c:pt>
                <c:pt idx="6193">
                  <c:v>44180</c:v>
                </c:pt>
                <c:pt idx="6194">
                  <c:v>44181</c:v>
                </c:pt>
                <c:pt idx="6195">
                  <c:v>44182</c:v>
                </c:pt>
                <c:pt idx="6196">
                  <c:v>44183</c:v>
                </c:pt>
                <c:pt idx="6197">
                  <c:v>44184</c:v>
                </c:pt>
                <c:pt idx="6198">
                  <c:v>44185</c:v>
                </c:pt>
                <c:pt idx="6199">
                  <c:v>44186</c:v>
                </c:pt>
                <c:pt idx="6200">
                  <c:v>44187</c:v>
                </c:pt>
                <c:pt idx="6201">
                  <c:v>44188</c:v>
                </c:pt>
                <c:pt idx="6202">
                  <c:v>44189</c:v>
                </c:pt>
                <c:pt idx="6203">
                  <c:v>44190</c:v>
                </c:pt>
                <c:pt idx="6204">
                  <c:v>44191</c:v>
                </c:pt>
                <c:pt idx="6205">
                  <c:v>44192</c:v>
                </c:pt>
                <c:pt idx="6206">
                  <c:v>44193</c:v>
                </c:pt>
                <c:pt idx="6207">
                  <c:v>44194</c:v>
                </c:pt>
                <c:pt idx="6208">
                  <c:v>44195</c:v>
                </c:pt>
                <c:pt idx="6209">
                  <c:v>44196</c:v>
                </c:pt>
                <c:pt idx="6210">
                  <c:v>44197</c:v>
                </c:pt>
                <c:pt idx="6211">
                  <c:v>44198</c:v>
                </c:pt>
                <c:pt idx="6212">
                  <c:v>44199</c:v>
                </c:pt>
                <c:pt idx="6213">
                  <c:v>44200</c:v>
                </c:pt>
                <c:pt idx="6214">
                  <c:v>44201</c:v>
                </c:pt>
                <c:pt idx="6215">
                  <c:v>44202</c:v>
                </c:pt>
                <c:pt idx="6216">
                  <c:v>44203</c:v>
                </c:pt>
                <c:pt idx="6217">
                  <c:v>44204</c:v>
                </c:pt>
                <c:pt idx="6218">
                  <c:v>44205</c:v>
                </c:pt>
                <c:pt idx="6219">
                  <c:v>44206</c:v>
                </c:pt>
                <c:pt idx="6220">
                  <c:v>44207</c:v>
                </c:pt>
                <c:pt idx="6221">
                  <c:v>44208</c:v>
                </c:pt>
                <c:pt idx="6222">
                  <c:v>44209</c:v>
                </c:pt>
                <c:pt idx="6223">
                  <c:v>44210</c:v>
                </c:pt>
                <c:pt idx="6224">
                  <c:v>44211</c:v>
                </c:pt>
                <c:pt idx="6225">
                  <c:v>44212</c:v>
                </c:pt>
                <c:pt idx="6226">
                  <c:v>44213</c:v>
                </c:pt>
                <c:pt idx="6227">
                  <c:v>44214</c:v>
                </c:pt>
                <c:pt idx="6228">
                  <c:v>44215</c:v>
                </c:pt>
                <c:pt idx="6229">
                  <c:v>44216</c:v>
                </c:pt>
                <c:pt idx="6230">
                  <c:v>44217</c:v>
                </c:pt>
                <c:pt idx="6231">
                  <c:v>44218</c:v>
                </c:pt>
                <c:pt idx="6232">
                  <c:v>44219</c:v>
                </c:pt>
                <c:pt idx="6233">
                  <c:v>44220</c:v>
                </c:pt>
                <c:pt idx="6234">
                  <c:v>44221</c:v>
                </c:pt>
                <c:pt idx="6235">
                  <c:v>44222</c:v>
                </c:pt>
                <c:pt idx="6236">
                  <c:v>44223</c:v>
                </c:pt>
                <c:pt idx="6237">
                  <c:v>44224</c:v>
                </c:pt>
                <c:pt idx="6238">
                  <c:v>44225</c:v>
                </c:pt>
                <c:pt idx="6239">
                  <c:v>44226</c:v>
                </c:pt>
                <c:pt idx="6240">
                  <c:v>44227</c:v>
                </c:pt>
                <c:pt idx="6241">
                  <c:v>44228</c:v>
                </c:pt>
                <c:pt idx="6242">
                  <c:v>44229</c:v>
                </c:pt>
                <c:pt idx="6243">
                  <c:v>44230</c:v>
                </c:pt>
                <c:pt idx="6244">
                  <c:v>44231</c:v>
                </c:pt>
                <c:pt idx="6245">
                  <c:v>44232</c:v>
                </c:pt>
                <c:pt idx="6246">
                  <c:v>44233</c:v>
                </c:pt>
                <c:pt idx="6247">
                  <c:v>44234</c:v>
                </c:pt>
                <c:pt idx="6248">
                  <c:v>44235</c:v>
                </c:pt>
                <c:pt idx="6249">
                  <c:v>44236</c:v>
                </c:pt>
                <c:pt idx="6250">
                  <c:v>44237</c:v>
                </c:pt>
                <c:pt idx="6251">
                  <c:v>44238</c:v>
                </c:pt>
                <c:pt idx="6252">
                  <c:v>44239</c:v>
                </c:pt>
                <c:pt idx="6253">
                  <c:v>44240</c:v>
                </c:pt>
                <c:pt idx="6254">
                  <c:v>44241</c:v>
                </c:pt>
                <c:pt idx="6255">
                  <c:v>44242</c:v>
                </c:pt>
                <c:pt idx="6256">
                  <c:v>44243</c:v>
                </c:pt>
                <c:pt idx="6257">
                  <c:v>44244</c:v>
                </c:pt>
                <c:pt idx="6258">
                  <c:v>44245</c:v>
                </c:pt>
                <c:pt idx="6259">
                  <c:v>44246</c:v>
                </c:pt>
                <c:pt idx="6260">
                  <c:v>44247</c:v>
                </c:pt>
                <c:pt idx="6261">
                  <c:v>44248</c:v>
                </c:pt>
                <c:pt idx="6262">
                  <c:v>44249</c:v>
                </c:pt>
                <c:pt idx="6263">
                  <c:v>44250</c:v>
                </c:pt>
                <c:pt idx="6264">
                  <c:v>44251</c:v>
                </c:pt>
                <c:pt idx="6265">
                  <c:v>44252</c:v>
                </c:pt>
                <c:pt idx="6266">
                  <c:v>44253</c:v>
                </c:pt>
                <c:pt idx="6267">
                  <c:v>44254</c:v>
                </c:pt>
                <c:pt idx="6268">
                  <c:v>44255</c:v>
                </c:pt>
                <c:pt idx="6269">
                  <c:v>44256</c:v>
                </c:pt>
                <c:pt idx="6270">
                  <c:v>44257</c:v>
                </c:pt>
                <c:pt idx="6271">
                  <c:v>44258</c:v>
                </c:pt>
                <c:pt idx="6272">
                  <c:v>44259</c:v>
                </c:pt>
                <c:pt idx="6273">
                  <c:v>44260</c:v>
                </c:pt>
                <c:pt idx="6274">
                  <c:v>44261</c:v>
                </c:pt>
                <c:pt idx="6275">
                  <c:v>44262</c:v>
                </c:pt>
                <c:pt idx="6276">
                  <c:v>44263</c:v>
                </c:pt>
                <c:pt idx="6277">
                  <c:v>44264</c:v>
                </c:pt>
                <c:pt idx="6278">
                  <c:v>44265</c:v>
                </c:pt>
                <c:pt idx="6279">
                  <c:v>44266</c:v>
                </c:pt>
                <c:pt idx="6280">
                  <c:v>44267</c:v>
                </c:pt>
                <c:pt idx="6281">
                  <c:v>44268</c:v>
                </c:pt>
                <c:pt idx="6282">
                  <c:v>44269</c:v>
                </c:pt>
                <c:pt idx="6283">
                  <c:v>44270</c:v>
                </c:pt>
                <c:pt idx="6284">
                  <c:v>44271</c:v>
                </c:pt>
                <c:pt idx="6285">
                  <c:v>44272</c:v>
                </c:pt>
                <c:pt idx="6286">
                  <c:v>44273</c:v>
                </c:pt>
                <c:pt idx="6287">
                  <c:v>44274</c:v>
                </c:pt>
                <c:pt idx="6288">
                  <c:v>44275</c:v>
                </c:pt>
                <c:pt idx="6289">
                  <c:v>44276</c:v>
                </c:pt>
                <c:pt idx="6290">
                  <c:v>44277</c:v>
                </c:pt>
                <c:pt idx="6291">
                  <c:v>44278</c:v>
                </c:pt>
                <c:pt idx="6292">
                  <c:v>44279</c:v>
                </c:pt>
                <c:pt idx="6293">
                  <c:v>44280</c:v>
                </c:pt>
                <c:pt idx="6294">
                  <c:v>44281</c:v>
                </c:pt>
                <c:pt idx="6295">
                  <c:v>44282</c:v>
                </c:pt>
                <c:pt idx="6296">
                  <c:v>44283</c:v>
                </c:pt>
                <c:pt idx="6297">
                  <c:v>44284</c:v>
                </c:pt>
                <c:pt idx="6298">
                  <c:v>44285</c:v>
                </c:pt>
                <c:pt idx="6299">
                  <c:v>44286</c:v>
                </c:pt>
                <c:pt idx="6300">
                  <c:v>44287</c:v>
                </c:pt>
                <c:pt idx="6301">
                  <c:v>44288</c:v>
                </c:pt>
                <c:pt idx="6302">
                  <c:v>44289</c:v>
                </c:pt>
                <c:pt idx="6303">
                  <c:v>44290</c:v>
                </c:pt>
                <c:pt idx="6304">
                  <c:v>44291</c:v>
                </c:pt>
                <c:pt idx="6305">
                  <c:v>44292</c:v>
                </c:pt>
                <c:pt idx="6306">
                  <c:v>44293</c:v>
                </c:pt>
                <c:pt idx="6307">
                  <c:v>44294</c:v>
                </c:pt>
                <c:pt idx="6308">
                  <c:v>44295</c:v>
                </c:pt>
                <c:pt idx="6309">
                  <c:v>44296</c:v>
                </c:pt>
                <c:pt idx="6310">
                  <c:v>44297</c:v>
                </c:pt>
                <c:pt idx="6311">
                  <c:v>44298</c:v>
                </c:pt>
                <c:pt idx="6312">
                  <c:v>44299</c:v>
                </c:pt>
                <c:pt idx="6313">
                  <c:v>44300</c:v>
                </c:pt>
                <c:pt idx="6314">
                  <c:v>44301</c:v>
                </c:pt>
                <c:pt idx="6315">
                  <c:v>44302</c:v>
                </c:pt>
                <c:pt idx="6316">
                  <c:v>44303</c:v>
                </c:pt>
                <c:pt idx="6317">
                  <c:v>44304</c:v>
                </c:pt>
                <c:pt idx="6318">
                  <c:v>44305</c:v>
                </c:pt>
                <c:pt idx="6319">
                  <c:v>44306</c:v>
                </c:pt>
                <c:pt idx="6320">
                  <c:v>44307</c:v>
                </c:pt>
                <c:pt idx="6321">
                  <c:v>44308</c:v>
                </c:pt>
                <c:pt idx="6322">
                  <c:v>44309</c:v>
                </c:pt>
                <c:pt idx="6323">
                  <c:v>44310</c:v>
                </c:pt>
                <c:pt idx="6324">
                  <c:v>44311</c:v>
                </c:pt>
                <c:pt idx="6325">
                  <c:v>44312</c:v>
                </c:pt>
                <c:pt idx="6326">
                  <c:v>44313</c:v>
                </c:pt>
                <c:pt idx="6327">
                  <c:v>44314</c:v>
                </c:pt>
                <c:pt idx="6328">
                  <c:v>44315</c:v>
                </c:pt>
                <c:pt idx="6329">
                  <c:v>44316</c:v>
                </c:pt>
                <c:pt idx="6330">
                  <c:v>44317</c:v>
                </c:pt>
                <c:pt idx="6331">
                  <c:v>44318</c:v>
                </c:pt>
                <c:pt idx="6332">
                  <c:v>44319</c:v>
                </c:pt>
                <c:pt idx="6333">
                  <c:v>44320</c:v>
                </c:pt>
                <c:pt idx="6334">
                  <c:v>44321</c:v>
                </c:pt>
                <c:pt idx="6335">
                  <c:v>44322</c:v>
                </c:pt>
                <c:pt idx="6336">
                  <c:v>44323</c:v>
                </c:pt>
                <c:pt idx="6337">
                  <c:v>44324</c:v>
                </c:pt>
                <c:pt idx="6338">
                  <c:v>44325</c:v>
                </c:pt>
                <c:pt idx="6339">
                  <c:v>44326</c:v>
                </c:pt>
                <c:pt idx="6340">
                  <c:v>44327</c:v>
                </c:pt>
                <c:pt idx="6341">
                  <c:v>44328</c:v>
                </c:pt>
                <c:pt idx="6342">
                  <c:v>44329</c:v>
                </c:pt>
                <c:pt idx="6343">
                  <c:v>44330</c:v>
                </c:pt>
                <c:pt idx="6344">
                  <c:v>44331</c:v>
                </c:pt>
                <c:pt idx="6345">
                  <c:v>44332</c:v>
                </c:pt>
                <c:pt idx="6346">
                  <c:v>44333</c:v>
                </c:pt>
                <c:pt idx="6347">
                  <c:v>44334</c:v>
                </c:pt>
                <c:pt idx="6348">
                  <c:v>44335</c:v>
                </c:pt>
                <c:pt idx="6349">
                  <c:v>44336</c:v>
                </c:pt>
                <c:pt idx="6350">
                  <c:v>44337</c:v>
                </c:pt>
                <c:pt idx="6351">
                  <c:v>44338</c:v>
                </c:pt>
                <c:pt idx="6352">
                  <c:v>44339</c:v>
                </c:pt>
                <c:pt idx="6353">
                  <c:v>44340</c:v>
                </c:pt>
                <c:pt idx="6354">
                  <c:v>44341</c:v>
                </c:pt>
                <c:pt idx="6355">
                  <c:v>44342</c:v>
                </c:pt>
                <c:pt idx="6356">
                  <c:v>44343</c:v>
                </c:pt>
                <c:pt idx="6357">
                  <c:v>44344</c:v>
                </c:pt>
                <c:pt idx="6358">
                  <c:v>44345</c:v>
                </c:pt>
                <c:pt idx="6359">
                  <c:v>44346</c:v>
                </c:pt>
                <c:pt idx="6360">
                  <c:v>44347</c:v>
                </c:pt>
                <c:pt idx="6361">
                  <c:v>44348</c:v>
                </c:pt>
                <c:pt idx="6362">
                  <c:v>44349</c:v>
                </c:pt>
                <c:pt idx="6363">
                  <c:v>44350</c:v>
                </c:pt>
                <c:pt idx="6364">
                  <c:v>44351</c:v>
                </c:pt>
                <c:pt idx="6365">
                  <c:v>44352</c:v>
                </c:pt>
                <c:pt idx="6366">
                  <c:v>44353</c:v>
                </c:pt>
                <c:pt idx="6367">
                  <c:v>44354</c:v>
                </c:pt>
                <c:pt idx="6368">
                  <c:v>44355</c:v>
                </c:pt>
                <c:pt idx="6369">
                  <c:v>44356</c:v>
                </c:pt>
                <c:pt idx="6370">
                  <c:v>44357</c:v>
                </c:pt>
                <c:pt idx="6371">
                  <c:v>44358</c:v>
                </c:pt>
                <c:pt idx="6372">
                  <c:v>44359</c:v>
                </c:pt>
                <c:pt idx="6373">
                  <c:v>44360</c:v>
                </c:pt>
                <c:pt idx="6374">
                  <c:v>44361</c:v>
                </c:pt>
                <c:pt idx="6375">
                  <c:v>44362</c:v>
                </c:pt>
                <c:pt idx="6376">
                  <c:v>44363</c:v>
                </c:pt>
                <c:pt idx="6377">
                  <c:v>44364</c:v>
                </c:pt>
                <c:pt idx="6378">
                  <c:v>44365</c:v>
                </c:pt>
                <c:pt idx="6379">
                  <c:v>44366</c:v>
                </c:pt>
                <c:pt idx="6380">
                  <c:v>44367</c:v>
                </c:pt>
                <c:pt idx="6381">
                  <c:v>44368</c:v>
                </c:pt>
                <c:pt idx="6382">
                  <c:v>44369</c:v>
                </c:pt>
                <c:pt idx="6383">
                  <c:v>44370</c:v>
                </c:pt>
                <c:pt idx="6384">
                  <c:v>44371</c:v>
                </c:pt>
                <c:pt idx="6385">
                  <c:v>44372</c:v>
                </c:pt>
                <c:pt idx="6386">
                  <c:v>44373</c:v>
                </c:pt>
                <c:pt idx="6387">
                  <c:v>44374</c:v>
                </c:pt>
                <c:pt idx="6388">
                  <c:v>44375</c:v>
                </c:pt>
                <c:pt idx="6389">
                  <c:v>44376</c:v>
                </c:pt>
                <c:pt idx="6390">
                  <c:v>44377</c:v>
                </c:pt>
                <c:pt idx="6391">
                  <c:v>44378</c:v>
                </c:pt>
                <c:pt idx="6392">
                  <c:v>44379</c:v>
                </c:pt>
                <c:pt idx="6393">
                  <c:v>44380</c:v>
                </c:pt>
                <c:pt idx="6394">
                  <c:v>44381</c:v>
                </c:pt>
                <c:pt idx="6395">
                  <c:v>44382</c:v>
                </c:pt>
                <c:pt idx="6396">
                  <c:v>44383</c:v>
                </c:pt>
                <c:pt idx="6397">
                  <c:v>44384</c:v>
                </c:pt>
                <c:pt idx="6398">
                  <c:v>44385</c:v>
                </c:pt>
                <c:pt idx="6399">
                  <c:v>44386</c:v>
                </c:pt>
                <c:pt idx="6400">
                  <c:v>44387</c:v>
                </c:pt>
                <c:pt idx="6401">
                  <c:v>44388</c:v>
                </c:pt>
                <c:pt idx="6402">
                  <c:v>44389</c:v>
                </c:pt>
                <c:pt idx="6403">
                  <c:v>44390</c:v>
                </c:pt>
                <c:pt idx="6404">
                  <c:v>44391</c:v>
                </c:pt>
                <c:pt idx="6405">
                  <c:v>44392</c:v>
                </c:pt>
                <c:pt idx="6406">
                  <c:v>44393</c:v>
                </c:pt>
                <c:pt idx="6407">
                  <c:v>44394</c:v>
                </c:pt>
                <c:pt idx="6408">
                  <c:v>44395</c:v>
                </c:pt>
                <c:pt idx="6409">
                  <c:v>44396</c:v>
                </c:pt>
                <c:pt idx="6410">
                  <c:v>44397</c:v>
                </c:pt>
                <c:pt idx="6411">
                  <c:v>44398</c:v>
                </c:pt>
                <c:pt idx="6412">
                  <c:v>44399</c:v>
                </c:pt>
                <c:pt idx="6413">
                  <c:v>44400</c:v>
                </c:pt>
                <c:pt idx="6414">
                  <c:v>44401</c:v>
                </c:pt>
                <c:pt idx="6415">
                  <c:v>44402</c:v>
                </c:pt>
                <c:pt idx="6416">
                  <c:v>44403</c:v>
                </c:pt>
                <c:pt idx="6417">
                  <c:v>44404</c:v>
                </c:pt>
                <c:pt idx="6418">
                  <c:v>44405</c:v>
                </c:pt>
                <c:pt idx="6419">
                  <c:v>44406</c:v>
                </c:pt>
                <c:pt idx="6420">
                  <c:v>44407</c:v>
                </c:pt>
                <c:pt idx="6421">
                  <c:v>44408</c:v>
                </c:pt>
                <c:pt idx="6422">
                  <c:v>44409</c:v>
                </c:pt>
                <c:pt idx="6423">
                  <c:v>44410</c:v>
                </c:pt>
                <c:pt idx="6424">
                  <c:v>44411</c:v>
                </c:pt>
                <c:pt idx="6425">
                  <c:v>44412</c:v>
                </c:pt>
                <c:pt idx="6426">
                  <c:v>44413</c:v>
                </c:pt>
                <c:pt idx="6427">
                  <c:v>44414</c:v>
                </c:pt>
                <c:pt idx="6428">
                  <c:v>44415</c:v>
                </c:pt>
                <c:pt idx="6429">
                  <c:v>44416</c:v>
                </c:pt>
                <c:pt idx="6430">
                  <c:v>44417</c:v>
                </c:pt>
                <c:pt idx="6431">
                  <c:v>44418</c:v>
                </c:pt>
                <c:pt idx="6432">
                  <c:v>44419</c:v>
                </c:pt>
                <c:pt idx="6433">
                  <c:v>44420</c:v>
                </c:pt>
                <c:pt idx="6434">
                  <c:v>44421</c:v>
                </c:pt>
                <c:pt idx="6435">
                  <c:v>44422</c:v>
                </c:pt>
                <c:pt idx="6436">
                  <c:v>44423</c:v>
                </c:pt>
                <c:pt idx="6437">
                  <c:v>44424</c:v>
                </c:pt>
                <c:pt idx="6438">
                  <c:v>44425</c:v>
                </c:pt>
                <c:pt idx="6439">
                  <c:v>44426</c:v>
                </c:pt>
                <c:pt idx="6440">
                  <c:v>44427</c:v>
                </c:pt>
                <c:pt idx="6441">
                  <c:v>44428</c:v>
                </c:pt>
                <c:pt idx="6442">
                  <c:v>44429</c:v>
                </c:pt>
                <c:pt idx="6443">
                  <c:v>44430</c:v>
                </c:pt>
                <c:pt idx="6444">
                  <c:v>44431</c:v>
                </c:pt>
                <c:pt idx="6445">
                  <c:v>44432</c:v>
                </c:pt>
                <c:pt idx="6446">
                  <c:v>44433</c:v>
                </c:pt>
                <c:pt idx="6447">
                  <c:v>44434</c:v>
                </c:pt>
                <c:pt idx="6448">
                  <c:v>44435</c:v>
                </c:pt>
                <c:pt idx="6449">
                  <c:v>44436</c:v>
                </c:pt>
                <c:pt idx="6450">
                  <c:v>44437</c:v>
                </c:pt>
                <c:pt idx="6451">
                  <c:v>44438</c:v>
                </c:pt>
                <c:pt idx="6452">
                  <c:v>44439</c:v>
                </c:pt>
                <c:pt idx="6453">
                  <c:v>44440</c:v>
                </c:pt>
                <c:pt idx="6454">
                  <c:v>44441</c:v>
                </c:pt>
                <c:pt idx="6455">
                  <c:v>44442</c:v>
                </c:pt>
                <c:pt idx="6456">
                  <c:v>44443</c:v>
                </c:pt>
                <c:pt idx="6457">
                  <c:v>44444</c:v>
                </c:pt>
                <c:pt idx="6458">
                  <c:v>44445</c:v>
                </c:pt>
                <c:pt idx="6459">
                  <c:v>44446</c:v>
                </c:pt>
                <c:pt idx="6460">
                  <c:v>44447</c:v>
                </c:pt>
                <c:pt idx="6461">
                  <c:v>44448</c:v>
                </c:pt>
                <c:pt idx="6462">
                  <c:v>44449</c:v>
                </c:pt>
                <c:pt idx="6463">
                  <c:v>44450</c:v>
                </c:pt>
                <c:pt idx="6464">
                  <c:v>44451</c:v>
                </c:pt>
                <c:pt idx="6465">
                  <c:v>44452</c:v>
                </c:pt>
                <c:pt idx="6466">
                  <c:v>44453</c:v>
                </c:pt>
                <c:pt idx="6467">
                  <c:v>44454</c:v>
                </c:pt>
                <c:pt idx="6468">
                  <c:v>44455</c:v>
                </c:pt>
                <c:pt idx="6469">
                  <c:v>44456</c:v>
                </c:pt>
                <c:pt idx="6470">
                  <c:v>44457</c:v>
                </c:pt>
                <c:pt idx="6471">
                  <c:v>44458</c:v>
                </c:pt>
                <c:pt idx="6472">
                  <c:v>44459</c:v>
                </c:pt>
                <c:pt idx="6473">
                  <c:v>44460</c:v>
                </c:pt>
                <c:pt idx="6474">
                  <c:v>44461</c:v>
                </c:pt>
                <c:pt idx="6475">
                  <c:v>44462</c:v>
                </c:pt>
                <c:pt idx="6476">
                  <c:v>44463</c:v>
                </c:pt>
                <c:pt idx="6477">
                  <c:v>44464</c:v>
                </c:pt>
                <c:pt idx="6478">
                  <c:v>44465</c:v>
                </c:pt>
                <c:pt idx="6479">
                  <c:v>44466</c:v>
                </c:pt>
                <c:pt idx="6480">
                  <c:v>44467</c:v>
                </c:pt>
                <c:pt idx="6481">
                  <c:v>44468</c:v>
                </c:pt>
                <c:pt idx="6482">
                  <c:v>44469</c:v>
                </c:pt>
                <c:pt idx="6483">
                  <c:v>44470</c:v>
                </c:pt>
                <c:pt idx="6484">
                  <c:v>44471</c:v>
                </c:pt>
                <c:pt idx="6485">
                  <c:v>44472</c:v>
                </c:pt>
                <c:pt idx="6486">
                  <c:v>44473</c:v>
                </c:pt>
                <c:pt idx="6487">
                  <c:v>44474</c:v>
                </c:pt>
                <c:pt idx="6488">
                  <c:v>44475</c:v>
                </c:pt>
                <c:pt idx="6489">
                  <c:v>44476</c:v>
                </c:pt>
                <c:pt idx="6490">
                  <c:v>44477</c:v>
                </c:pt>
                <c:pt idx="6491">
                  <c:v>44478</c:v>
                </c:pt>
                <c:pt idx="6492">
                  <c:v>44479</c:v>
                </c:pt>
                <c:pt idx="6493">
                  <c:v>44480</c:v>
                </c:pt>
                <c:pt idx="6494">
                  <c:v>44481</c:v>
                </c:pt>
                <c:pt idx="6495">
                  <c:v>44482</c:v>
                </c:pt>
                <c:pt idx="6496">
                  <c:v>44483</c:v>
                </c:pt>
                <c:pt idx="6497">
                  <c:v>44484</c:v>
                </c:pt>
                <c:pt idx="6498">
                  <c:v>44485</c:v>
                </c:pt>
                <c:pt idx="6499">
                  <c:v>44486</c:v>
                </c:pt>
                <c:pt idx="6500">
                  <c:v>44487</c:v>
                </c:pt>
                <c:pt idx="6501">
                  <c:v>44488</c:v>
                </c:pt>
                <c:pt idx="6502">
                  <c:v>44489</c:v>
                </c:pt>
                <c:pt idx="6503">
                  <c:v>44490</c:v>
                </c:pt>
                <c:pt idx="6504">
                  <c:v>44491</c:v>
                </c:pt>
                <c:pt idx="6505">
                  <c:v>44492</c:v>
                </c:pt>
                <c:pt idx="6506">
                  <c:v>44493</c:v>
                </c:pt>
                <c:pt idx="6507">
                  <c:v>44494</c:v>
                </c:pt>
                <c:pt idx="6508">
                  <c:v>44495</c:v>
                </c:pt>
                <c:pt idx="6509">
                  <c:v>44496</c:v>
                </c:pt>
                <c:pt idx="6510">
                  <c:v>44497</c:v>
                </c:pt>
                <c:pt idx="6511">
                  <c:v>44498</c:v>
                </c:pt>
                <c:pt idx="6512">
                  <c:v>44499</c:v>
                </c:pt>
                <c:pt idx="6513">
                  <c:v>44500</c:v>
                </c:pt>
                <c:pt idx="6514">
                  <c:v>44501</c:v>
                </c:pt>
                <c:pt idx="6515">
                  <c:v>44502</c:v>
                </c:pt>
                <c:pt idx="6516">
                  <c:v>44503</c:v>
                </c:pt>
                <c:pt idx="6517">
                  <c:v>44504</c:v>
                </c:pt>
                <c:pt idx="6518">
                  <c:v>44505</c:v>
                </c:pt>
                <c:pt idx="6519">
                  <c:v>44506</c:v>
                </c:pt>
                <c:pt idx="6520">
                  <c:v>44507</c:v>
                </c:pt>
                <c:pt idx="6521">
                  <c:v>44508</c:v>
                </c:pt>
                <c:pt idx="6522">
                  <c:v>44509</c:v>
                </c:pt>
                <c:pt idx="6523">
                  <c:v>44510</c:v>
                </c:pt>
                <c:pt idx="6524">
                  <c:v>44511</c:v>
                </c:pt>
                <c:pt idx="6525">
                  <c:v>44512</c:v>
                </c:pt>
                <c:pt idx="6526">
                  <c:v>44513</c:v>
                </c:pt>
                <c:pt idx="6527">
                  <c:v>44514</c:v>
                </c:pt>
                <c:pt idx="6528">
                  <c:v>44515</c:v>
                </c:pt>
                <c:pt idx="6529">
                  <c:v>44516</c:v>
                </c:pt>
                <c:pt idx="6530">
                  <c:v>44517</c:v>
                </c:pt>
                <c:pt idx="6531">
                  <c:v>44518</c:v>
                </c:pt>
                <c:pt idx="6532">
                  <c:v>44519</c:v>
                </c:pt>
                <c:pt idx="6533">
                  <c:v>44520</c:v>
                </c:pt>
                <c:pt idx="6534">
                  <c:v>44521</c:v>
                </c:pt>
                <c:pt idx="6535">
                  <c:v>44522</c:v>
                </c:pt>
                <c:pt idx="6536">
                  <c:v>44523</c:v>
                </c:pt>
                <c:pt idx="6537">
                  <c:v>44524</c:v>
                </c:pt>
                <c:pt idx="6538">
                  <c:v>44525</c:v>
                </c:pt>
                <c:pt idx="6539">
                  <c:v>44526</c:v>
                </c:pt>
                <c:pt idx="6540">
                  <c:v>44527</c:v>
                </c:pt>
                <c:pt idx="6541">
                  <c:v>44528</c:v>
                </c:pt>
                <c:pt idx="6542">
                  <c:v>44529</c:v>
                </c:pt>
                <c:pt idx="6543">
                  <c:v>44530</c:v>
                </c:pt>
                <c:pt idx="6544">
                  <c:v>44531</c:v>
                </c:pt>
                <c:pt idx="6545">
                  <c:v>44532</c:v>
                </c:pt>
                <c:pt idx="6546">
                  <c:v>44533</c:v>
                </c:pt>
                <c:pt idx="6547">
                  <c:v>44534</c:v>
                </c:pt>
                <c:pt idx="6548">
                  <c:v>44535</c:v>
                </c:pt>
                <c:pt idx="6549">
                  <c:v>44536</c:v>
                </c:pt>
                <c:pt idx="6550">
                  <c:v>44537</c:v>
                </c:pt>
                <c:pt idx="6551">
                  <c:v>44538</c:v>
                </c:pt>
                <c:pt idx="6552">
                  <c:v>44539</c:v>
                </c:pt>
                <c:pt idx="6553">
                  <c:v>44540</c:v>
                </c:pt>
                <c:pt idx="6554">
                  <c:v>44541</c:v>
                </c:pt>
                <c:pt idx="6555">
                  <c:v>44542</c:v>
                </c:pt>
                <c:pt idx="6556">
                  <c:v>44543</c:v>
                </c:pt>
                <c:pt idx="6557">
                  <c:v>44544</c:v>
                </c:pt>
                <c:pt idx="6558">
                  <c:v>44545</c:v>
                </c:pt>
                <c:pt idx="6559">
                  <c:v>44546</c:v>
                </c:pt>
                <c:pt idx="6560">
                  <c:v>44547</c:v>
                </c:pt>
                <c:pt idx="6561">
                  <c:v>44548</c:v>
                </c:pt>
                <c:pt idx="6562">
                  <c:v>44549</c:v>
                </c:pt>
                <c:pt idx="6563">
                  <c:v>44550</c:v>
                </c:pt>
                <c:pt idx="6564">
                  <c:v>44551</c:v>
                </c:pt>
                <c:pt idx="6565">
                  <c:v>44552</c:v>
                </c:pt>
                <c:pt idx="6566">
                  <c:v>44553</c:v>
                </c:pt>
                <c:pt idx="6567">
                  <c:v>44554</c:v>
                </c:pt>
                <c:pt idx="6568">
                  <c:v>44555</c:v>
                </c:pt>
                <c:pt idx="6569">
                  <c:v>44556</c:v>
                </c:pt>
                <c:pt idx="6570">
                  <c:v>44557</c:v>
                </c:pt>
                <c:pt idx="6571">
                  <c:v>44558</c:v>
                </c:pt>
                <c:pt idx="6572">
                  <c:v>44559</c:v>
                </c:pt>
                <c:pt idx="6573">
                  <c:v>44560</c:v>
                </c:pt>
                <c:pt idx="6574">
                  <c:v>44561</c:v>
                </c:pt>
                <c:pt idx="6575">
                  <c:v>44562</c:v>
                </c:pt>
                <c:pt idx="6576">
                  <c:v>44563</c:v>
                </c:pt>
                <c:pt idx="6577">
                  <c:v>44564</c:v>
                </c:pt>
                <c:pt idx="6578">
                  <c:v>44565</c:v>
                </c:pt>
                <c:pt idx="6579">
                  <c:v>44566</c:v>
                </c:pt>
                <c:pt idx="6580">
                  <c:v>44567</c:v>
                </c:pt>
                <c:pt idx="6581">
                  <c:v>44568</c:v>
                </c:pt>
                <c:pt idx="6582">
                  <c:v>44569</c:v>
                </c:pt>
                <c:pt idx="6583">
                  <c:v>44570</c:v>
                </c:pt>
                <c:pt idx="6584">
                  <c:v>44571</c:v>
                </c:pt>
                <c:pt idx="6585">
                  <c:v>44572</c:v>
                </c:pt>
                <c:pt idx="6586">
                  <c:v>44573</c:v>
                </c:pt>
                <c:pt idx="6587">
                  <c:v>44574</c:v>
                </c:pt>
                <c:pt idx="6588">
                  <c:v>44575</c:v>
                </c:pt>
                <c:pt idx="6589">
                  <c:v>44576</c:v>
                </c:pt>
                <c:pt idx="6590">
                  <c:v>44577</c:v>
                </c:pt>
                <c:pt idx="6591">
                  <c:v>44578</c:v>
                </c:pt>
                <c:pt idx="6592">
                  <c:v>44579</c:v>
                </c:pt>
                <c:pt idx="6593">
                  <c:v>44580</c:v>
                </c:pt>
                <c:pt idx="6594">
                  <c:v>44581</c:v>
                </c:pt>
                <c:pt idx="6595">
                  <c:v>44582</c:v>
                </c:pt>
                <c:pt idx="6596">
                  <c:v>44583</c:v>
                </c:pt>
                <c:pt idx="6597">
                  <c:v>44584</c:v>
                </c:pt>
                <c:pt idx="6598">
                  <c:v>44585</c:v>
                </c:pt>
                <c:pt idx="6599">
                  <c:v>44586</c:v>
                </c:pt>
                <c:pt idx="6600">
                  <c:v>44587</c:v>
                </c:pt>
                <c:pt idx="6601">
                  <c:v>44588</c:v>
                </c:pt>
                <c:pt idx="6602">
                  <c:v>44589</c:v>
                </c:pt>
                <c:pt idx="6603">
                  <c:v>44590</c:v>
                </c:pt>
                <c:pt idx="6604">
                  <c:v>44591</c:v>
                </c:pt>
                <c:pt idx="6605">
                  <c:v>44592</c:v>
                </c:pt>
                <c:pt idx="6606">
                  <c:v>44593</c:v>
                </c:pt>
                <c:pt idx="6607">
                  <c:v>44594</c:v>
                </c:pt>
                <c:pt idx="6608">
                  <c:v>44595</c:v>
                </c:pt>
                <c:pt idx="6609">
                  <c:v>44596</c:v>
                </c:pt>
                <c:pt idx="6610">
                  <c:v>44597</c:v>
                </c:pt>
                <c:pt idx="6611">
                  <c:v>44598</c:v>
                </c:pt>
                <c:pt idx="6612">
                  <c:v>44599</c:v>
                </c:pt>
                <c:pt idx="6613">
                  <c:v>44600</c:v>
                </c:pt>
                <c:pt idx="6614">
                  <c:v>44601</c:v>
                </c:pt>
                <c:pt idx="6615">
                  <c:v>44602</c:v>
                </c:pt>
                <c:pt idx="6616">
                  <c:v>44603</c:v>
                </c:pt>
                <c:pt idx="6617">
                  <c:v>44604</c:v>
                </c:pt>
                <c:pt idx="6618">
                  <c:v>44605</c:v>
                </c:pt>
                <c:pt idx="6619">
                  <c:v>44606</c:v>
                </c:pt>
                <c:pt idx="6620">
                  <c:v>44607</c:v>
                </c:pt>
                <c:pt idx="6621">
                  <c:v>44608</c:v>
                </c:pt>
                <c:pt idx="6622">
                  <c:v>44609</c:v>
                </c:pt>
                <c:pt idx="6623">
                  <c:v>44610</c:v>
                </c:pt>
                <c:pt idx="6624">
                  <c:v>44611</c:v>
                </c:pt>
                <c:pt idx="6625">
                  <c:v>44612</c:v>
                </c:pt>
                <c:pt idx="6626">
                  <c:v>44613</c:v>
                </c:pt>
                <c:pt idx="6627">
                  <c:v>44614</c:v>
                </c:pt>
                <c:pt idx="6628">
                  <c:v>44615</c:v>
                </c:pt>
                <c:pt idx="6629">
                  <c:v>44616</c:v>
                </c:pt>
                <c:pt idx="6630">
                  <c:v>44617</c:v>
                </c:pt>
                <c:pt idx="6631">
                  <c:v>44618</c:v>
                </c:pt>
                <c:pt idx="6632">
                  <c:v>44619</c:v>
                </c:pt>
                <c:pt idx="6633">
                  <c:v>44620</c:v>
                </c:pt>
                <c:pt idx="6634">
                  <c:v>44621</c:v>
                </c:pt>
                <c:pt idx="6635">
                  <c:v>44622</c:v>
                </c:pt>
                <c:pt idx="6636">
                  <c:v>44623</c:v>
                </c:pt>
                <c:pt idx="6637">
                  <c:v>44624</c:v>
                </c:pt>
                <c:pt idx="6638">
                  <c:v>44625</c:v>
                </c:pt>
                <c:pt idx="6639">
                  <c:v>44626</c:v>
                </c:pt>
                <c:pt idx="6640">
                  <c:v>44627</c:v>
                </c:pt>
                <c:pt idx="6641">
                  <c:v>44628</c:v>
                </c:pt>
                <c:pt idx="6642">
                  <c:v>44629</c:v>
                </c:pt>
                <c:pt idx="6643">
                  <c:v>44630</c:v>
                </c:pt>
                <c:pt idx="6644">
                  <c:v>44631</c:v>
                </c:pt>
                <c:pt idx="6645">
                  <c:v>44632</c:v>
                </c:pt>
                <c:pt idx="6646">
                  <c:v>44633</c:v>
                </c:pt>
                <c:pt idx="6647">
                  <c:v>44634</c:v>
                </c:pt>
                <c:pt idx="6648">
                  <c:v>44635</c:v>
                </c:pt>
                <c:pt idx="6649">
                  <c:v>44636</c:v>
                </c:pt>
                <c:pt idx="6650">
                  <c:v>44637</c:v>
                </c:pt>
                <c:pt idx="6651">
                  <c:v>44638</c:v>
                </c:pt>
                <c:pt idx="6652">
                  <c:v>44639</c:v>
                </c:pt>
                <c:pt idx="6653">
                  <c:v>44640</c:v>
                </c:pt>
                <c:pt idx="6654">
                  <c:v>44641</c:v>
                </c:pt>
                <c:pt idx="6655">
                  <c:v>44642</c:v>
                </c:pt>
                <c:pt idx="6656">
                  <c:v>44643</c:v>
                </c:pt>
                <c:pt idx="6657">
                  <c:v>44644</c:v>
                </c:pt>
                <c:pt idx="6658">
                  <c:v>44645</c:v>
                </c:pt>
                <c:pt idx="6659">
                  <c:v>44646</c:v>
                </c:pt>
                <c:pt idx="6660">
                  <c:v>44647</c:v>
                </c:pt>
                <c:pt idx="6661">
                  <c:v>44648</c:v>
                </c:pt>
                <c:pt idx="6662">
                  <c:v>44649</c:v>
                </c:pt>
                <c:pt idx="6663">
                  <c:v>44650</c:v>
                </c:pt>
                <c:pt idx="6664">
                  <c:v>44651</c:v>
                </c:pt>
                <c:pt idx="6665">
                  <c:v>44652</c:v>
                </c:pt>
                <c:pt idx="6666">
                  <c:v>44653</c:v>
                </c:pt>
                <c:pt idx="6667">
                  <c:v>44654</c:v>
                </c:pt>
                <c:pt idx="6668">
                  <c:v>44655</c:v>
                </c:pt>
                <c:pt idx="6669">
                  <c:v>44656</c:v>
                </c:pt>
                <c:pt idx="6670">
                  <c:v>44657</c:v>
                </c:pt>
                <c:pt idx="6671">
                  <c:v>44658</c:v>
                </c:pt>
                <c:pt idx="6672">
                  <c:v>44659</c:v>
                </c:pt>
                <c:pt idx="6673">
                  <c:v>44660</c:v>
                </c:pt>
                <c:pt idx="6674">
                  <c:v>44661</c:v>
                </c:pt>
                <c:pt idx="6675">
                  <c:v>44662</c:v>
                </c:pt>
                <c:pt idx="6676">
                  <c:v>44663</c:v>
                </c:pt>
                <c:pt idx="6677">
                  <c:v>44664</c:v>
                </c:pt>
                <c:pt idx="6678">
                  <c:v>44665</c:v>
                </c:pt>
                <c:pt idx="6679">
                  <c:v>44666</c:v>
                </c:pt>
                <c:pt idx="6680">
                  <c:v>44667</c:v>
                </c:pt>
                <c:pt idx="6681">
                  <c:v>44668</c:v>
                </c:pt>
                <c:pt idx="6682">
                  <c:v>44669</c:v>
                </c:pt>
                <c:pt idx="6683">
                  <c:v>44670</c:v>
                </c:pt>
                <c:pt idx="6684">
                  <c:v>44671</c:v>
                </c:pt>
                <c:pt idx="6685">
                  <c:v>44672</c:v>
                </c:pt>
                <c:pt idx="6686">
                  <c:v>44673</c:v>
                </c:pt>
                <c:pt idx="6687">
                  <c:v>44674</c:v>
                </c:pt>
                <c:pt idx="6688">
                  <c:v>44675</c:v>
                </c:pt>
                <c:pt idx="6689">
                  <c:v>44676</c:v>
                </c:pt>
                <c:pt idx="6690">
                  <c:v>44677</c:v>
                </c:pt>
                <c:pt idx="6691">
                  <c:v>44678</c:v>
                </c:pt>
                <c:pt idx="6692">
                  <c:v>44679</c:v>
                </c:pt>
                <c:pt idx="6693">
                  <c:v>44680</c:v>
                </c:pt>
                <c:pt idx="6694">
                  <c:v>44681</c:v>
                </c:pt>
                <c:pt idx="6695">
                  <c:v>44682</c:v>
                </c:pt>
                <c:pt idx="6696">
                  <c:v>44683</c:v>
                </c:pt>
                <c:pt idx="6697">
                  <c:v>44684</c:v>
                </c:pt>
                <c:pt idx="6698">
                  <c:v>44685</c:v>
                </c:pt>
                <c:pt idx="6699">
                  <c:v>44686</c:v>
                </c:pt>
                <c:pt idx="6700">
                  <c:v>44687</c:v>
                </c:pt>
                <c:pt idx="6701">
                  <c:v>44688</c:v>
                </c:pt>
                <c:pt idx="6702">
                  <c:v>44689</c:v>
                </c:pt>
                <c:pt idx="6703">
                  <c:v>44690</c:v>
                </c:pt>
                <c:pt idx="6704">
                  <c:v>44691</c:v>
                </c:pt>
                <c:pt idx="6705">
                  <c:v>44692</c:v>
                </c:pt>
                <c:pt idx="6706">
                  <c:v>44693</c:v>
                </c:pt>
                <c:pt idx="6707">
                  <c:v>44694</c:v>
                </c:pt>
                <c:pt idx="6708">
                  <c:v>44695</c:v>
                </c:pt>
                <c:pt idx="6709">
                  <c:v>44696</c:v>
                </c:pt>
                <c:pt idx="6710">
                  <c:v>44697</c:v>
                </c:pt>
                <c:pt idx="6711">
                  <c:v>44698</c:v>
                </c:pt>
                <c:pt idx="6712">
                  <c:v>44699</c:v>
                </c:pt>
                <c:pt idx="6713">
                  <c:v>44700</c:v>
                </c:pt>
                <c:pt idx="6714">
                  <c:v>44701</c:v>
                </c:pt>
                <c:pt idx="6715">
                  <c:v>44702</c:v>
                </c:pt>
                <c:pt idx="6716">
                  <c:v>44703</c:v>
                </c:pt>
                <c:pt idx="6717">
                  <c:v>44704</c:v>
                </c:pt>
                <c:pt idx="6718">
                  <c:v>44705</c:v>
                </c:pt>
                <c:pt idx="6719">
                  <c:v>44706</c:v>
                </c:pt>
                <c:pt idx="6720">
                  <c:v>44707</c:v>
                </c:pt>
                <c:pt idx="6721">
                  <c:v>44708</c:v>
                </c:pt>
                <c:pt idx="6722">
                  <c:v>44709</c:v>
                </c:pt>
                <c:pt idx="6723">
                  <c:v>44710</c:v>
                </c:pt>
                <c:pt idx="6724">
                  <c:v>44711</c:v>
                </c:pt>
                <c:pt idx="6725">
                  <c:v>44712</c:v>
                </c:pt>
                <c:pt idx="6726">
                  <c:v>44713</c:v>
                </c:pt>
                <c:pt idx="6727">
                  <c:v>44714</c:v>
                </c:pt>
                <c:pt idx="6728">
                  <c:v>44715</c:v>
                </c:pt>
                <c:pt idx="6729">
                  <c:v>44716</c:v>
                </c:pt>
                <c:pt idx="6730">
                  <c:v>44717</c:v>
                </c:pt>
                <c:pt idx="6731">
                  <c:v>44718</c:v>
                </c:pt>
                <c:pt idx="6732">
                  <c:v>44719</c:v>
                </c:pt>
                <c:pt idx="6733">
                  <c:v>44720</c:v>
                </c:pt>
                <c:pt idx="6734">
                  <c:v>44721</c:v>
                </c:pt>
                <c:pt idx="6735">
                  <c:v>44722</c:v>
                </c:pt>
                <c:pt idx="6736">
                  <c:v>44723</c:v>
                </c:pt>
                <c:pt idx="6737">
                  <c:v>44724</c:v>
                </c:pt>
                <c:pt idx="6738">
                  <c:v>44725</c:v>
                </c:pt>
                <c:pt idx="6739">
                  <c:v>44726</c:v>
                </c:pt>
                <c:pt idx="6740">
                  <c:v>44727</c:v>
                </c:pt>
                <c:pt idx="6741">
                  <c:v>44728</c:v>
                </c:pt>
                <c:pt idx="6742">
                  <c:v>44729</c:v>
                </c:pt>
                <c:pt idx="6743">
                  <c:v>44730</c:v>
                </c:pt>
                <c:pt idx="6744">
                  <c:v>44731</c:v>
                </c:pt>
                <c:pt idx="6745">
                  <c:v>44732</c:v>
                </c:pt>
                <c:pt idx="6746">
                  <c:v>44733</c:v>
                </c:pt>
                <c:pt idx="6747">
                  <c:v>44734</c:v>
                </c:pt>
                <c:pt idx="6748">
                  <c:v>44735</c:v>
                </c:pt>
                <c:pt idx="6749">
                  <c:v>44736</c:v>
                </c:pt>
                <c:pt idx="6750">
                  <c:v>44737</c:v>
                </c:pt>
                <c:pt idx="6751">
                  <c:v>44738</c:v>
                </c:pt>
                <c:pt idx="6752">
                  <c:v>44739</c:v>
                </c:pt>
                <c:pt idx="6753">
                  <c:v>44740</c:v>
                </c:pt>
                <c:pt idx="6754">
                  <c:v>44741</c:v>
                </c:pt>
                <c:pt idx="6755">
                  <c:v>44742</c:v>
                </c:pt>
                <c:pt idx="6756">
                  <c:v>44743</c:v>
                </c:pt>
                <c:pt idx="6757">
                  <c:v>44744</c:v>
                </c:pt>
                <c:pt idx="6758">
                  <c:v>44745</c:v>
                </c:pt>
                <c:pt idx="6759">
                  <c:v>44746</c:v>
                </c:pt>
                <c:pt idx="6760">
                  <c:v>44747</c:v>
                </c:pt>
                <c:pt idx="6761">
                  <c:v>44748</c:v>
                </c:pt>
                <c:pt idx="6762">
                  <c:v>44749</c:v>
                </c:pt>
                <c:pt idx="6763">
                  <c:v>44750</c:v>
                </c:pt>
                <c:pt idx="6764">
                  <c:v>44751</c:v>
                </c:pt>
                <c:pt idx="6765">
                  <c:v>44752</c:v>
                </c:pt>
                <c:pt idx="6766">
                  <c:v>44753</c:v>
                </c:pt>
                <c:pt idx="6767">
                  <c:v>44754</c:v>
                </c:pt>
                <c:pt idx="6768">
                  <c:v>44755</c:v>
                </c:pt>
                <c:pt idx="6769">
                  <c:v>44756</c:v>
                </c:pt>
                <c:pt idx="6770">
                  <c:v>44757</c:v>
                </c:pt>
                <c:pt idx="6771">
                  <c:v>44758</c:v>
                </c:pt>
                <c:pt idx="6772">
                  <c:v>44759</c:v>
                </c:pt>
                <c:pt idx="6773">
                  <c:v>44760</c:v>
                </c:pt>
                <c:pt idx="6774">
                  <c:v>44761</c:v>
                </c:pt>
                <c:pt idx="6775">
                  <c:v>44762</c:v>
                </c:pt>
                <c:pt idx="6776">
                  <c:v>44763</c:v>
                </c:pt>
                <c:pt idx="6777">
                  <c:v>44764</c:v>
                </c:pt>
                <c:pt idx="6778">
                  <c:v>44765</c:v>
                </c:pt>
                <c:pt idx="6779">
                  <c:v>44766</c:v>
                </c:pt>
                <c:pt idx="6780">
                  <c:v>44767</c:v>
                </c:pt>
                <c:pt idx="6781">
                  <c:v>44768</c:v>
                </c:pt>
                <c:pt idx="6782">
                  <c:v>44769</c:v>
                </c:pt>
                <c:pt idx="6783">
                  <c:v>44770</c:v>
                </c:pt>
                <c:pt idx="6784">
                  <c:v>44771</c:v>
                </c:pt>
                <c:pt idx="6785">
                  <c:v>44772</c:v>
                </c:pt>
                <c:pt idx="6786">
                  <c:v>44773</c:v>
                </c:pt>
                <c:pt idx="6787">
                  <c:v>44774</c:v>
                </c:pt>
                <c:pt idx="6788">
                  <c:v>44775</c:v>
                </c:pt>
                <c:pt idx="6789">
                  <c:v>44776</c:v>
                </c:pt>
                <c:pt idx="6790">
                  <c:v>44777</c:v>
                </c:pt>
                <c:pt idx="6791">
                  <c:v>44778</c:v>
                </c:pt>
                <c:pt idx="6792">
                  <c:v>44779</c:v>
                </c:pt>
                <c:pt idx="6793">
                  <c:v>44780</c:v>
                </c:pt>
                <c:pt idx="6794">
                  <c:v>44781</c:v>
                </c:pt>
                <c:pt idx="6795">
                  <c:v>44782</c:v>
                </c:pt>
                <c:pt idx="6796">
                  <c:v>44783</c:v>
                </c:pt>
                <c:pt idx="6797">
                  <c:v>44784</c:v>
                </c:pt>
                <c:pt idx="6798">
                  <c:v>44785</c:v>
                </c:pt>
                <c:pt idx="6799">
                  <c:v>44786</c:v>
                </c:pt>
                <c:pt idx="6800">
                  <c:v>44787</c:v>
                </c:pt>
                <c:pt idx="6801">
                  <c:v>44788</c:v>
                </c:pt>
                <c:pt idx="6802">
                  <c:v>44789</c:v>
                </c:pt>
                <c:pt idx="6803">
                  <c:v>44790</c:v>
                </c:pt>
                <c:pt idx="6804">
                  <c:v>44791</c:v>
                </c:pt>
                <c:pt idx="6805">
                  <c:v>44792</c:v>
                </c:pt>
                <c:pt idx="6806">
                  <c:v>44793</c:v>
                </c:pt>
                <c:pt idx="6807">
                  <c:v>44794</c:v>
                </c:pt>
                <c:pt idx="6808">
                  <c:v>44795</c:v>
                </c:pt>
                <c:pt idx="6809">
                  <c:v>44796</c:v>
                </c:pt>
                <c:pt idx="6810">
                  <c:v>44797</c:v>
                </c:pt>
                <c:pt idx="6811">
                  <c:v>44798</c:v>
                </c:pt>
                <c:pt idx="6812">
                  <c:v>44799</c:v>
                </c:pt>
                <c:pt idx="6813">
                  <c:v>44800</c:v>
                </c:pt>
                <c:pt idx="6814">
                  <c:v>44801</c:v>
                </c:pt>
                <c:pt idx="6815">
                  <c:v>44802</c:v>
                </c:pt>
                <c:pt idx="6816">
                  <c:v>44803</c:v>
                </c:pt>
                <c:pt idx="6817">
                  <c:v>44804</c:v>
                </c:pt>
                <c:pt idx="6818">
                  <c:v>44805</c:v>
                </c:pt>
                <c:pt idx="6819">
                  <c:v>44806</c:v>
                </c:pt>
                <c:pt idx="6820">
                  <c:v>44807</c:v>
                </c:pt>
                <c:pt idx="6821">
                  <c:v>44808</c:v>
                </c:pt>
                <c:pt idx="6822">
                  <c:v>44809</c:v>
                </c:pt>
                <c:pt idx="6823">
                  <c:v>44810</c:v>
                </c:pt>
                <c:pt idx="6824">
                  <c:v>44811</c:v>
                </c:pt>
                <c:pt idx="6825">
                  <c:v>44812</c:v>
                </c:pt>
                <c:pt idx="6826">
                  <c:v>44813</c:v>
                </c:pt>
                <c:pt idx="6827">
                  <c:v>44814</c:v>
                </c:pt>
                <c:pt idx="6828">
                  <c:v>44815</c:v>
                </c:pt>
                <c:pt idx="6829">
                  <c:v>44816</c:v>
                </c:pt>
                <c:pt idx="6830">
                  <c:v>44817</c:v>
                </c:pt>
                <c:pt idx="6831">
                  <c:v>44818</c:v>
                </c:pt>
                <c:pt idx="6832">
                  <c:v>44819</c:v>
                </c:pt>
                <c:pt idx="6833">
                  <c:v>44820</c:v>
                </c:pt>
                <c:pt idx="6834">
                  <c:v>44821</c:v>
                </c:pt>
                <c:pt idx="6835">
                  <c:v>44822</c:v>
                </c:pt>
                <c:pt idx="6836">
                  <c:v>44823</c:v>
                </c:pt>
                <c:pt idx="6837">
                  <c:v>44824</c:v>
                </c:pt>
                <c:pt idx="6838">
                  <c:v>44825</c:v>
                </c:pt>
                <c:pt idx="6839">
                  <c:v>44826</c:v>
                </c:pt>
                <c:pt idx="6840">
                  <c:v>44827</c:v>
                </c:pt>
                <c:pt idx="6841">
                  <c:v>44828</c:v>
                </c:pt>
                <c:pt idx="6842">
                  <c:v>44829</c:v>
                </c:pt>
                <c:pt idx="6843">
                  <c:v>44830</c:v>
                </c:pt>
                <c:pt idx="6844">
                  <c:v>44831</c:v>
                </c:pt>
                <c:pt idx="6845">
                  <c:v>44832</c:v>
                </c:pt>
                <c:pt idx="6846">
                  <c:v>44833</c:v>
                </c:pt>
                <c:pt idx="6847">
                  <c:v>44834</c:v>
                </c:pt>
                <c:pt idx="6848">
                  <c:v>44835</c:v>
                </c:pt>
                <c:pt idx="6849">
                  <c:v>44836</c:v>
                </c:pt>
                <c:pt idx="6850">
                  <c:v>44837</c:v>
                </c:pt>
                <c:pt idx="6851">
                  <c:v>44838</c:v>
                </c:pt>
                <c:pt idx="6852">
                  <c:v>44839</c:v>
                </c:pt>
                <c:pt idx="6853">
                  <c:v>44840</c:v>
                </c:pt>
                <c:pt idx="6854">
                  <c:v>44841</c:v>
                </c:pt>
                <c:pt idx="6855">
                  <c:v>44842</c:v>
                </c:pt>
                <c:pt idx="6856">
                  <c:v>44843</c:v>
                </c:pt>
                <c:pt idx="6857">
                  <c:v>44844</c:v>
                </c:pt>
                <c:pt idx="6858">
                  <c:v>44845</c:v>
                </c:pt>
                <c:pt idx="6859">
                  <c:v>44846</c:v>
                </c:pt>
                <c:pt idx="6860">
                  <c:v>44847</c:v>
                </c:pt>
                <c:pt idx="6861">
                  <c:v>44848</c:v>
                </c:pt>
                <c:pt idx="6862">
                  <c:v>44849</c:v>
                </c:pt>
                <c:pt idx="6863">
                  <c:v>44850</c:v>
                </c:pt>
                <c:pt idx="6864">
                  <c:v>44851</c:v>
                </c:pt>
                <c:pt idx="6865">
                  <c:v>44852</c:v>
                </c:pt>
                <c:pt idx="6866">
                  <c:v>44853</c:v>
                </c:pt>
                <c:pt idx="6867">
                  <c:v>44854</c:v>
                </c:pt>
                <c:pt idx="6868">
                  <c:v>44855</c:v>
                </c:pt>
                <c:pt idx="6869">
                  <c:v>44856</c:v>
                </c:pt>
                <c:pt idx="6870">
                  <c:v>44857</c:v>
                </c:pt>
                <c:pt idx="6871">
                  <c:v>44858</c:v>
                </c:pt>
                <c:pt idx="6872">
                  <c:v>44859</c:v>
                </c:pt>
                <c:pt idx="6873">
                  <c:v>44860</c:v>
                </c:pt>
                <c:pt idx="6874">
                  <c:v>44861</c:v>
                </c:pt>
                <c:pt idx="6875">
                  <c:v>44862</c:v>
                </c:pt>
                <c:pt idx="6876">
                  <c:v>44863</c:v>
                </c:pt>
                <c:pt idx="6877">
                  <c:v>44864</c:v>
                </c:pt>
                <c:pt idx="6878">
                  <c:v>44865</c:v>
                </c:pt>
                <c:pt idx="6879">
                  <c:v>44866</c:v>
                </c:pt>
                <c:pt idx="6880">
                  <c:v>44867</c:v>
                </c:pt>
                <c:pt idx="6881">
                  <c:v>44868</c:v>
                </c:pt>
                <c:pt idx="6882">
                  <c:v>44869</c:v>
                </c:pt>
                <c:pt idx="6883">
                  <c:v>44870</c:v>
                </c:pt>
                <c:pt idx="6884">
                  <c:v>44871</c:v>
                </c:pt>
                <c:pt idx="6885">
                  <c:v>44872</c:v>
                </c:pt>
                <c:pt idx="6886">
                  <c:v>44873</c:v>
                </c:pt>
                <c:pt idx="6887">
                  <c:v>44874</c:v>
                </c:pt>
                <c:pt idx="6888">
                  <c:v>44875</c:v>
                </c:pt>
                <c:pt idx="6889">
                  <c:v>44876</c:v>
                </c:pt>
                <c:pt idx="6890">
                  <c:v>44877</c:v>
                </c:pt>
                <c:pt idx="6891">
                  <c:v>44878</c:v>
                </c:pt>
                <c:pt idx="6892">
                  <c:v>44879</c:v>
                </c:pt>
                <c:pt idx="6893">
                  <c:v>44880</c:v>
                </c:pt>
                <c:pt idx="6894">
                  <c:v>44881</c:v>
                </c:pt>
                <c:pt idx="6895">
                  <c:v>44882</c:v>
                </c:pt>
                <c:pt idx="6896">
                  <c:v>44883</c:v>
                </c:pt>
                <c:pt idx="6897">
                  <c:v>44884</c:v>
                </c:pt>
                <c:pt idx="6898">
                  <c:v>44885</c:v>
                </c:pt>
                <c:pt idx="6899">
                  <c:v>44886</c:v>
                </c:pt>
                <c:pt idx="6900">
                  <c:v>44887</c:v>
                </c:pt>
                <c:pt idx="6901">
                  <c:v>44888</c:v>
                </c:pt>
                <c:pt idx="6902">
                  <c:v>44889</c:v>
                </c:pt>
                <c:pt idx="6903">
                  <c:v>44890</c:v>
                </c:pt>
                <c:pt idx="6904">
                  <c:v>44891</c:v>
                </c:pt>
                <c:pt idx="6905">
                  <c:v>44892</c:v>
                </c:pt>
                <c:pt idx="6906">
                  <c:v>44893</c:v>
                </c:pt>
                <c:pt idx="6907">
                  <c:v>44894</c:v>
                </c:pt>
                <c:pt idx="6908">
                  <c:v>44895</c:v>
                </c:pt>
                <c:pt idx="6909">
                  <c:v>44896</c:v>
                </c:pt>
                <c:pt idx="6910">
                  <c:v>44897</c:v>
                </c:pt>
                <c:pt idx="6911">
                  <c:v>44898</c:v>
                </c:pt>
                <c:pt idx="6912">
                  <c:v>44899</c:v>
                </c:pt>
                <c:pt idx="6913">
                  <c:v>44900</c:v>
                </c:pt>
                <c:pt idx="6914">
                  <c:v>44901</c:v>
                </c:pt>
                <c:pt idx="6915">
                  <c:v>44902</c:v>
                </c:pt>
                <c:pt idx="6916">
                  <c:v>44903</c:v>
                </c:pt>
                <c:pt idx="6917">
                  <c:v>44904</c:v>
                </c:pt>
                <c:pt idx="6918">
                  <c:v>44905</c:v>
                </c:pt>
                <c:pt idx="6919">
                  <c:v>44906</c:v>
                </c:pt>
                <c:pt idx="6920">
                  <c:v>44907</c:v>
                </c:pt>
                <c:pt idx="6921">
                  <c:v>44908</c:v>
                </c:pt>
                <c:pt idx="6922">
                  <c:v>44909</c:v>
                </c:pt>
                <c:pt idx="6923">
                  <c:v>44910</c:v>
                </c:pt>
                <c:pt idx="6924">
                  <c:v>44911</c:v>
                </c:pt>
                <c:pt idx="6925">
                  <c:v>44912</c:v>
                </c:pt>
                <c:pt idx="6926">
                  <c:v>44913</c:v>
                </c:pt>
                <c:pt idx="6927">
                  <c:v>44914</c:v>
                </c:pt>
                <c:pt idx="6928">
                  <c:v>44915</c:v>
                </c:pt>
                <c:pt idx="6929">
                  <c:v>44916</c:v>
                </c:pt>
                <c:pt idx="6930">
                  <c:v>44917</c:v>
                </c:pt>
                <c:pt idx="6931">
                  <c:v>44918</c:v>
                </c:pt>
                <c:pt idx="6932">
                  <c:v>44919</c:v>
                </c:pt>
                <c:pt idx="6933">
                  <c:v>44920</c:v>
                </c:pt>
                <c:pt idx="6934">
                  <c:v>44921</c:v>
                </c:pt>
                <c:pt idx="6935">
                  <c:v>44922</c:v>
                </c:pt>
                <c:pt idx="6936">
                  <c:v>44923</c:v>
                </c:pt>
                <c:pt idx="6937">
                  <c:v>44924</c:v>
                </c:pt>
                <c:pt idx="6938">
                  <c:v>44925</c:v>
                </c:pt>
                <c:pt idx="6939">
                  <c:v>44926</c:v>
                </c:pt>
                <c:pt idx="6940">
                  <c:v>44927</c:v>
                </c:pt>
                <c:pt idx="6941">
                  <c:v>44928</c:v>
                </c:pt>
                <c:pt idx="6942">
                  <c:v>44929</c:v>
                </c:pt>
                <c:pt idx="6943">
                  <c:v>44930</c:v>
                </c:pt>
                <c:pt idx="6944">
                  <c:v>44931</c:v>
                </c:pt>
                <c:pt idx="6945">
                  <c:v>44932</c:v>
                </c:pt>
                <c:pt idx="6946">
                  <c:v>44933</c:v>
                </c:pt>
                <c:pt idx="6947">
                  <c:v>44934</c:v>
                </c:pt>
                <c:pt idx="6948">
                  <c:v>44935</c:v>
                </c:pt>
                <c:pt idx="6949">
                  <c:v>44936</c:v>
                </c:pt>
                <c:pt idx="6950">
                  <c:v>44937</c:v>
                </c:pt>
                <c:pt idx="6951">
                  <c:v>44938</c:v>
                </c:pt>
                <c:pt idx="6952">
                  <c:v>44939</c:v>
                </c:pt>
                <c:pt idx="6953">
                  <c:v>44940</c:v>
                </c:pt>
                <c:pt idx="6954">
                  <c:v>44941</c:v>
                </c:pt>
                <c:pt idx="6955">
                  <c:v>44942</c:v>
                </c:pt>
                <c:pt idx="6956">
                  <c:v>44943</c:v>
                </c:pt>
                <c:pt idx="6957">
                  <c:v>44944</c:v>
                </c:pt>
                <c:pt idx="6958">
                  <c:v>44945</c:v>
                </c:pt>
                <c:pt idx="6959">
                  <c:v>44946</c:v>
                </c:pt>
                <c:pt idx="6960">
                  <c:v>44947</c:v>
                </c:pt>
                <c:pt idx="6961">
                  <c:v>44948</c:v>
                </c:pt>
                <c:pt idx="6962">
                  <c:v>44949</c:v>
                </c:pt>
                <c:pt idx="6963">
                  <c:v>44950</c:v>
                </c:pt>
                <c:pt idx="6964">
                  <c:v>44951</c:v>
                </c:pt>
                <c:pt idx="6965">
                  <c:v>44952</c:v>
                </c:pt>
                <c:pt idx="6966">
                  <c:v>44953</c:v>
                </c:pt>
                <c:pt idx="6967">
                  <c:v>44954</c:v>
                </c:pt>
                <c:pt idx="6968">
                  <c:v>44955</c:v>
                </c:pt>
                <c:pt idx="6969">
                  <c:v>44956</c:v>
                </c:pt>
                <c:pt idx="6970">
                  <c:v>44957</c:v>
                </c:pt>
                <c:pt idx="6971">
                  <c:v>44958</c:v>
                </c:pt>
                <c:pt idx="6972">
                  <c:v>44959</c:v>
                </c:pt>
                <c:pt idx="6973">
                  <c:v>44960</c:v>
                </c:pt>
                <c:pt idx="6974">
                  <c:v>44961</c:v>
                </c:pt>
                <c:pt idx="6975">
                  <c:v>44962</c:v>
                </c:pt>
                <c:pt idx="6976">
                  <c:v>44963</c:v>
                </c:pt>
                <c:pt idx="6977">
                  <c:v>44964</c:v>
                </c:pt>
                <c:pt idx="6978">
                  <c:v>44965</c:v>
                </c:pt>
                <c:pt idx="6979">
                  <c:v>44966</c:v>
                </c:pt>
                <c:pt idx="6980">
                  <c:v>44967</c:v>
                </c:pt>
                <c:pt idx="6981">
                  <c:v>44968</c:v>
                </c:pt>
                <c:pt idx="6982">
                  <c:v>44969</c:v>
                </c:pt>
                <c:pt idx="6983">
                  <c:v>44970</c:v>
                </c:pt>
                <c:pt idx="6984">
                  <c:v>44971</c:v>
                </c:pt>
                <c:pt idx="6985">
                  <c:v>44972</c:v>
                </c:pt>
                <c:pt idx="6986">
                  <c:v>44973</c:v>
                </c:pt>
                <c:pt idx="6987">
                  <c:v>44974</c:v>
                </c:pt>
                <c:pt idx="6988">
                  <c:v>44975</c:v>
                </c:pt>
                <c:pt idx="6989">
                  <c:v>44976</c:v>
                </c:pt>
                <c:pt idx="6990">
                  <c:v>44977</c:v>
                </c:pt>
                <c:pt idx="6991">
                  <c:v>44978</c:v>
                </c:pt>
                <c:pt idx="6992">
                  <c:v>44979</c:v>
                </c:pt>
                <c:pt idx="6993">
                  <c:v>44980</c:v>
                </c:pt>
                <c:pt idx="6994">
                  <c:v>44981</c:v>
                </c:pt>
                <c:pt idx="6995">
                  <c:v>44982</c:v>
                </c:pt>
                <c:pt idx="6996">
                  <c:v>44983</c:v>
                </c:pt>
                <c:pt idx="6997">
                  <c:v>44984</c:v>
                </c:pt>
                <c:pt idx="6998">
                  <c:v>44985</c:v>
                </c:pt>
                <c:pt idx="6999">
                  <c:v>44986</c:v>
                </c:pt>
                <c:pt idx="7000">
                  <c:v>44987</c:v>
                </c:pt>
                <c:pt idx="7001">
                  <c:v>44988</c:v>
                </c:pt>
                <c:pt idx="7002">
                  <c:v>44989</c:v>
                </c:pt>
                <c:pt idx="7003">
                  <c:v>44990</c:v>
                </c:pt>
                <c:pt idx="7004">
                  <c:v>44991</c:v>
                </c:pt>
                <c:pt idx="7005">
                  <c:v>44992</c:v>
                </c:pt>
                <c:pt idx="7006">
                  <c:v>44993</c:v>
                </c:pt>
                <c:pt idx="7007">
                  <c:v>44994</c:v>
                </c:pt>
                <c:pt idx="7008">
                  <c:v>44995</c:v>
                </c:pt>
                <c:pt idx="7009">
                  <c:v>44996</c:v>
                </c:pt>
                <c:pt idx="7010">
                  <c:v>44997</c:v>
                </c:pt>
                <c:pt idx="7011">
                  <c:v>44998</c:v>
                </c:pt>
                <c:pt idx="7012">
                  <c:v>44999</c:v>
                </c:pt>
                <c:pt idx="7013">
                  <c:v>45000</c:v>
                </c:pt>
                <c:pt idx="7014">
                  <c:v>45001</c:v>
                </c:pt>
                <c:pt idx="7015">
                  <c:v>45002</c:v>
                </c:pt>
                <c:pt idx="7016">
                  <c:v>45003</c:v>
                </c:pt>
                <c:pt idx="7017">
                  <c:v>45004</c:v>
                </c:pt>
                <c:pt idx="7018">
                  <c:v>45005</c:v>
                </c:pt>
                <c:pt idx="7019">
                  <c:v>45006</c:v>
                </c:pt>
                <c:pt idx="7020">
                  <c:v>45007</c:v>
                </c:pt>
                <c:pt idx="7021">
                  <c:v>45008</c:v>
                </c:pt>
                <c:pt idx="7022">
                  <c:v>45009</c:v>
                </c:pt>
                <c:pt idx="7023">
                  <c:v>45010</c:v>
                </c:pt>
                <c:pt idx="7024">
                  <c:v>45011</c:v>
                </c:pt>
                <c:pt idx="7025">
                  <c:v>45012</c:v>
                </c:pt>
                <c:pt idx="7026">
                  <c:v>45013</c:v>
                </c:pt>
                <c:pt idx="7027">
                  <c:v>45014</c:v>
                </c:pt>
                <c:pt idx="7028">
                  <c:v>45015</c:v>
                </c:pt>
                <c:pt idx="7029">
                  <c:v>45016</c:v>
                </c:pt>
                <c:pt idx="7030">
                  <c:v>45017</c:v>
                </c:pt>
                <c:pt idx="7031">
                  <c:v>45018</c:v>
                </c:pt>
                <c:pt idx="7032">
                  <c:v>45019</c:v>
                </c:pt>
                <c:pt idx="7033">
                  <c:v>45020</c:v>
                </c:pt>
                <c:pt idx="7034">
                  <c:v>45021</c:v>
                </c:pt>
                <c:pt idx="7035">
                  <c:v>45022</c:v>
                </c:pt>
                <c:pt idx="7036">
                  <c:v>45023</c:v>
                </c:pt>
                <c:pt idx="7037">
                  <c:v>45024</c:v>
                </c:pt>
                <c:pt idx="7038">
                  <c:v>45025</c:v>
                </c:pt>
                <c:pt idx="7039">
                  <c:v>45026</c:v>
                </c:pt>
                <c:pt idx="7040">
                  <c:v>45027</c:v>
                </c:pt>
                <c:pt idx="7041">
                  <c:v>45028</c:v>
                </c:pt>
                <c:pt idx="7042">
                  <c:v>45029</c:v>
                </c:pt>
                <c:pt idx="7043">
                  <c:v>45030</c:v>
                </c:pt>
                <c:pt idx="7044">
                  <c:v>45031</c:v>
                </c:pt>
                <c:pt idx="7045">
                  <c:v>45032</c:v>
                </c:pt>
                <c:pt idx="7046">
                  <c:v>45033</c:v>
                </c:pt>
                <c:pt idx="7047">
                  <c:v>45034</c:v>
                </c:pt>
                <c:pt idx="7048">
                  <c:v>45035</c:v>
                </c:pt>
                <c:pt idx="7049">
                  <c:v>45036</c:v>
                </c:pt>
                <c:pt idx="7050">
                  <c:v>45037</c:v>
                </c:pt>
                <c:pt idx="7051">
                  <c:v>45038</c:v>
                </c:pt>
                <c:pt idx="7052">
                  <c:v>45039</c:v>
                </c:pt>
                <c:pt idx="7053">
                  <c:v>45040</c:v>
                </c:pt>
                <c:pt idx="7054">
                  <c:v>45041</c:v>
                </c:pt>
                <c:pt idx="7055">
                  <c:v>45042</c:v>
                </c:pt>
                <c:pt idx="7056">
                  <c:v>45043</c:v>
                </c:pt>
                <c:pt idx="7057">
                  <c:v>45044</c:v>
                </c:pt>
                <c:pt idx="7058">
                  <c:v>45045</c:v>
                </c:pt>
                <c:pt idx="7059">
                  <c:v>45046</c:v>
                </c:pt>
                <c:pt idx="7060">
                  <c:v>45047</c:v>
                </c:pt>
                <c:pt idx="7061">
                  <c:v>45048</c:v>
                </c:pt>
                <c:pt idx="7062">
                  <c:v>45049</c:v>
                </c:pt>
                <c:pt idx="7063">
                  <c:v>45050</c:v>
                </c:pt>
                <c:pt idx="7064">
                  <c:v>45051</c:v>
                </c:pt>
                <c:pt idx="7065">
                  <c:v>45052</c:v>
                </c:pt>
                <c:pt idx="7066">
                  <c:v>45053</c:v>
                </c:pt>
                <c:pt idx="7067">
                  <c:v>45054</c:v>
                </c:pt>
                <c:pt idx="7068">
                  <c:v>45055</c:v>
                </c:pt>
                <c:pt idx="7069">
                  <c:v>45056</c:v>
                </c:pt>
                <c:pt idx="7070">
                  <c:v>45057</c:v>
                </c:pt>
                <c:pt idx="7071">
                  <c:v>45058</c:v>
                </c:pt>
                <c:pt idx="7072">
                  <c:v>45059</c:v>
                </c:pt>
                <c:pt idx="7073">
                  <c:v>45060</c:v>
                </c:pt>
                <c:pt idx="7074">
                  <c:v>45061</c:v>
                </c:pt>
                <c:pt idx="7075">
                  <c:v>45062</c:v>
                </c:pt>
                <c:pt idx="7076">
                  <c:v>45063</c:v>
                </c:pt>
                <c:pt idx="7077">
                  <c:v>45064</c:v>
                </c:pt>
                <c:pt idx="7078">
                  <c:v>45065</c:v>
                </c:pt>
                <c:pt idx="7079">
                  <c:v>45066</c:v>
                </c:pt>
                <c:pt idx="7080">
                  <c:v>45067</c:v>
                </c:pt>
                <c:pt idx="7081">
                  <c:v>45068</c:v>
                </c:pt>
                <c:pt idx="7082">
                  <c:v>45069</c:v>
                </c:pt>
                <c:pt idx="7083">
                  <c:v>45070</c:v>
                </c:pt>
                <c:pt idx="7084">
                  <c:v>45071</c:v>
                </c:pt>
                <c:pt idx="7085">
                  <c:v>45072</c:v>
                </c:pt>
                <c:pt idx="7086">
                  <c:v>45073</c:v>
                </c:pt>
                <c:pt idx="7087">
                  <c:v>45074</c:v>
                </c:pt>
                <c:pt idx="7088">
                  <c:v>45075</c:v>
                </c:pt>
                <c:pt idx="7089">
                  <c:v>45076</c:v>
                </c:pt>
                <c:pt idx="7090">
                  <c:v>45077</c:v>
                </c:pt>
                <c:pt idx="7091">
                  <c:v>45078</c:v>
                </c:pt>
                <c:pt idx="7092">
                  <c:v>45079</c:v>
                </c:pt>
                <c:pt idx="7093">
                  <c:v>45080</c:v>
                </c:pt>
                <c:pt idx="7094">
                  <c:v>45081</c:v>
                </c:pt>
                <c:pt idx="7095">
                  <c:v>45082</c:v>
                </c:pt>
                <c:pt idx="7096">
                  <c:v>45083</c:v>
                </c:pt>
                <c:pt idx="7097">
                  <c:v>45084</c:v>
                </c:pt>
                <c:pt idx="7098">
                  <c:v>45085</c:v>
                </c:pt>
                <c:pt idx="7099">
                  <c:v>45086</c:v>
                </c:pt>
                <c:pt idx="7100">
                  <c:v>45087</c:v>
                </c:pt>
                <c:pt idx="7101">
                  <c:v>45088</c:v>
                </c:pt>
                <c:pt idx="7102">
                  <c:v>45089</c:v>
                </c:pt>
                <c:pt idx="7103">
                  <c:v>45090</c:v>
                </c:pt>
                <c:pt idx="7104">
                  <c:v>45091</c:v>
                </c:pt>
                <c:pt idx="7105">
                  <c:v>45092</c:v>
                </c:pt>
                <c:pt idx="7106">
                  <c:v>45093</c:v>
                </c:pt>
                <c:pt idx="7107">
                  <c:v>45094</c:v>
                </c:pt>
                <c:pt idx="7108">
                  <c:v>45095</c:v>
                </c:pt>
                <c:pt idx="7109">
                  <c:v>45096</c:v>
                </c:pt>
                <c:pt idx="7110">
                  <c:v>45097</c:v>
                </c:pt>
                <c:pt idx="7111">
                  <c:v>45098</c:v>
                </c:pt>
                <c:pt idx="7112">
                  <c:v>45099</c:v>
                </c:pt>
                <c:pt idx="7113">
                  <c:v>45100</c:v>
                </c:pt>
                <c:pt idx="7114">
                  <c:v>45101</c:v>
                </c:pt>
                <c:pt idx="7115">
                  <c:v>45102</c:v>
                </c:pt>
                <c:pt idx="7116">
                  <c:v>45103</c:v>
                </c:pt>
                <c:pt idx="7117">
                  <c:v>45104</c:v>
                </c:pt>
                <c:pt idx="7118">
                  <c:v>45105</c:v>
                </c:pt>
                <c:pt idx="7119">
                  <c:v>45106</c:v>
                </c:pt>
                <c:pt idx="7120">
                  <c:v>45107</c:v>
                </c:pt>
                <c:pt idx="7121">
                  <c:v>45108</c:v>
                </c:pt>
                <c:pt idx="7122">
                  <c:v>45109</c:v>
                </c:pt>
                <c:pt idx="7123">
                  <c:v>45110</c:v>
                </c:pt>
                <c:pt idx="7124">
                  <c:v>45111</c:v>
                </c:pt>
                <c:pt idx="7125">
                  <c:v>45112</c:v>
                </c:pt>
                <c:pt idx="7126">
                  <c:v>45113</c:v>
                </c:pt>
                <c:pt idx="7127">
                  <c:v>45114</c:v>
                </c:pt>
                <c:pt idx="7128">
                  <c:v>45115</c:v>
                </c:pt>
                <c:pt idx="7129">
                  <c:v>45116</c:v>
                </c:pt>
                <c:pt idx="7130">
                  <c:v>45117</c:v>
                </c:pt>
                <c:pt idx="7131">
                  <c:v>45118</c:v>
                </c:pt>
                <c:pt idx="7132">
                  <c:v>45119</c:v>
                </c:pt>
                <c:pt idx="7133">
                  <c:v>45120</c:v>
                </c:pt>
                <c:pt idx="7134">
                  <c:v>45121</c:v>
                </c:pt>
                <c:pt idx="7135">
                  <c:v>45122</c:v>
                </c:pt>
                <c:pt idx="7136">
                  <c:v>45123</c:v>
                </c:pt>
                <c:pt idx="7137">
                  <c:v>45124</c:v>
                </c:pt>
                <c:pt idx="7138">
                  <c:v>45125</c:v>
                </c:pt>
                <c:pt idx="7139">
                  <c:v>45126</c:v>
                </c:pt>
                <c:pt idx="7140">
                  <c:v>45127</c:v>
                </c:pt>
                <c:pt idx="7141">
                  <c:v>45128</c:v>
                </c:pt>
                <c:pt idx="7142">
                  <c:v>45129</c:v>
                </c:pt>
                <c:pt idx="7143">
                  <c:v>45130</c:v>
                </c:pt>
                <c:pt idx="7144">
                  <c:v>45131</c:v>
                </c:pt>
                <c:pt idx="7145">
                  <c:v>45132</c:v>
                </c:pt>
                <c:pt idx="7146">
                  <c:v>45133</c:v>
                </c:pt>
                <c:pt idx="7147">
                  <c:v>45134</c:v>
                </c:pt>
                <c:pt idx="7148">
                  <c:v>45135</c:v>
                </c:pt>
                <c:pt idx="7149">
                  <c:v>45136</c:v>
                </c:pt>
                <c:pt idx="7150">
                  <c:v>45137</c:v>
                </c:pt>
                <c:pt idx="7151">
                  <c:v>45138</c:v>
                </c:pt>
                <c:pt idx="7152">
                  <c:v>45139</c:v>
                </c:pt>
                <c:pt idx="7153">
                  <c:v>45140</c:v>
                </c:pt>
                <c:pt idx="7154">
                  <c:v>45141</c:v>
                </c:pt>
                <c:pt idx="7155">
                  <c:v>45142</c:v>
                </c:pt>
                <c:pt idx="7156">
                  <c:v>45143</c:v>
                </c:pt>
                <c:pt idx="7157">
                  <c:v>45144</c:v>
                </c:pt>
                <c:pt idx="7158">
                  <c:v>45145</c:v>
                </c:pt>
                <c:pt idx="7159">
                  <c:v>45146</c:v>
                </c:pt>
                <c:pt idx="7160">
                  <c:v>45147</c:v>
                </c:pt>
                <c:pt idx="7161">
                  <c:v>45148</c:v>
                </c:pt>
                <c:pt idx="7162">
                  <c:v>45149</c:v>
                </c:pt>
                <c:pt idx="7163">
                  <c:v>45150</c:v>
                </c:pt>
                <c:pt idx="7164">
                  <c:v>45151</c:v>
                </c:pt>
                <c:pt idx="7165">
                  <c:v>45152</c:v>
                </c:pt>
                <c:pt idx="7166">
                  <c:v>45153</c:v>
                </c:pt>
                <c:pt idx="7167">
                  <c:v>45154</c:v>
                </c:pt>
                <c:pt idx="7168">
                  <c:v>45155</c:v>
                </c:pt>
                <c:pt idx="7169">
                  <c:v>45156</c:v>
                </c:pt>
                <c:pt idx="7170">
                  <c:v>45157</c:v>
                </c:pt>
                <c:pt idx="7171">
                  <c:v>45158</c:v>
                </c:pt>
                <c:pt idx="7172">
                  <c:v>45159</c:v>
                </c:pt>
                <c:pt idx="7173">
                  <c:v>45160</c:v>
                </c:pt>
                <c:pt idx="7174">
                  <c:v>45161</c:v>
                </c:pt>
                <c:pt idx="7175">
                  <c:v>45162</c:v>
                </c:pt>
                <c:pt idx="7176">
                  <c:v>45163</c:v>
                </c:pt>
                <c:pt idx="7177">
                  <c:v>45164</c:v>
                </c:pt>
                <c:pt idx="7178">
                  <c:v>45165</c:v>
                </c:pt>
                <c:pt idx="7179">
                  <c:v>45166</c:v>
                </c:pt>
                <c:pt idx="7180">
                  <c:v>45167</c:v>
                </c:pt>
                <c:pt idx="7181">
                  <c:v>45168</c:v>
                </c:pt>
                <c:pt idx="7182">
                  <c:v>45169</c:v>
                </c:pt>
                <c:pt idx="7183">
                  <c:v>45170</c:v>
                </c:pt>
                <c:pt idx="7184">
                  <c:v>45171</c:v>
                </c:pt>
                <c:pt idx="7185">
                  <c:v>45172</c:v>
                </c:pt>
                <c:pt idx="7186">
                  <c:v>45173</c:v>
                </c:pt>
                <c:pt idx="7187">
                  <c:v>45174</c:v>
                </c:pt>
                <c:pt idx="7188">
                  <c:v>45175</c:v>
                </c:pt>
                <c:pt idx="7189">
                  <c:v>45176</c:v>
                </c:pt>
                <c:pt idx="7190">
                  <c:v>45177</c:v>
                </c:pt>
                <c:pt idx="7191">
                  <c:v>45178</c:v>
                </c:pt>
                <c:pt idx="7192">
                  <c:v>45179</c:v>
                </c:pt>
                <c:pt idx="7193">
                  <c:v>45180</c:v>
                </c:pt>
                <c:pt idx="7194">
                  <c:v>45181</c:v>
                </c:pt>
                <c:pt idx="7195">
                  <c:v>45182</c:v>
                </c:pt>
                <c:pt idx="7196">
                  <c:v>45183</c:v>
                </c:pt>
                <c:pt idx="7197">
                  <c:v>45184</c:v>
                </c:pt>
                <c:pt idx="7198">
                  <c:v>45185</c:v>
                </c:pt>
                <c:pt idx="7199">
                  <c:v>45186</c:v>
                </c:pt>
                <c:pt idx="7200">
                  <c:v>45187</c:v>
                </c:pt>
                <c:pt idx="7201">
                  <c:v>45188</c:v>
                </c:pt>
                <c:pt idx="7202">
                  <c:v>45189</c:v>
                </c:pt>
                <c:pt idx="7203">
                  <c:v>45190</c:v>
                </c:pt>
                <c:pt idx="7204">
                  <c:v>45191</c:v>
                </c:pt>
                <c:pt idx="7205">
                  <c:v>45192</c:v>
                </c:pt>
                <c:pt idx="7206">
                  <c:v>45193</c:v>
                </c:pt>
                <c:pt idx="7207">
                  <c:v>45194</c:v>
                </c:pt>
                <c:pt idx="7208">
                  <c:v>45195</c:v>
                </c:pt>
                <c:pt idx="7209">
                  <c:v>45196</c:v>
                </c:pt>
                <c:pt idx="7210">
                  <c:v>45197</c:v>
                </c:pt>
                <c:pt idx="7211">
                  <c:v>45198</c:v>
                </c:pt>
                <c:pt idx="7212">
                  <c:v>45199</c:v>
                </c:pt>
                <c:pt idx="7213">
                  <c:v>45200</c:v>
                </c:pt>
                <c:pt idx="7214">
                  <c:v>45201</c:v>
                </c:pt>
                <c:pt idx="7215">
                  <c:v>45202</c:v>
                </c:pt>
                <c:pt idx="7216">
                  <c:v>45203</c:v>
                </c:pt>
                <c:pt idx="7217">
                  <c:v>45204</c:v>
                </c:pt>
                <c:pt idx="7218">
                  <c:v>45205</c:v>
                </c:pt>
                <c:pt idx="7219">
                  <c:v>45206</c:v>
                </c:pt>
                <c:pt idx="7220">
                  <c:v>45207</c:v>
                </c:pt>
                <c:pt idx="7221">
                  <c:v>45208</c:v>
                </c:pt>
                <c:pt idx="7222">
                  <c:v>45209</c:v>
                </c:pt>
                <c:pt idx="7223">
                  <c:v>45210</c:v>
                </c:pt>
                <c:pt idx="7224">
                  <c:v>45211</c:v>
                </c:pt>
                <c:pt idx="7225">
                  <c:v>45212</c:v>
                </c:pt>
                <c:pt idx="7226">
                  <c:v>45213</c:v>
                </c:pt>
                <c:pt idx="7227">
                  <c:v>45214</c:v>
                </c:pt>
                <c:pt idx="7228">
                  <c:v>45215</c:v>
                </c:pt>
                <c:pt idx="7229">
                  <c:v>45216</c:v>
                </c:pt>
                <c:pt idx="7230">
                  <c:v>45217</c:v>
                </c:pt>
                <c:pt idx="7231">
                  <c:v>45218</c:v>
                </c:pt>
                <c:pt idx="7232">
                  <c:v>45219</c:v>
                </c:pt>
                <c:pt idx="7233">
                  <c:v>45220</c:v>
                </c:pt>
                <c:pt idx="7234">
                  <c:v>45221</c:v>
                </c:pt>
                <c:pt idx="7235">
                  <c:v>45222</c:v>
                </c:pt>
                <c:pt idx="7236">
                  <c:v>45223</c:v>
                </c:pt>
                <c:pt idx="7237">
                  <c:v>45224</c:v>
                </c:pt>
                <c:pt idx="7238">
                  <c:v>45225</c:v>
                </c:pt>
                <c:pt idx="7239">
                  <c:v>45226</c:v>
                </c:pt>
                <c:pt idx="7240">
                  <c:v>45227</c:v>
                </c:pt>
                <c:pt idx="7241">
                  <c:v>45228</c:v>
                </c:pt>
                <c:pt idx="7242">
                  <c:v>45229</c:v>
                </c:pt>
                <c:pt idx="7243">
                  <c:v>45230</c:v>
                </c:pt>
                <c:pt idx="7244">
                  <c:v>45231</c:v>
                </c:pt>
                <c:pt idx="7245">
                  <c:v>45232</c:v>
                </c:pt>
                <c:pt idx="7246">
                  <c:v>45233</c:v>
                </c:pt>
                <c:pt idx="7247">
                  <c:v>45234</c:v>
                </c:pt>
                <c:pt idx="7248">
                  <c:v>45235</c:v>
                </c:pt>
                <c:pt idx="7249">
                  <c:v>45236</c:v>
                </c:pt>
                <c:pt idx="7250">
                  <c:v>45237</c:v>
                </c:pt>
                <c:pt idx="7251">
                  <c:v>45238</c:v>
                </c:pt>
                <c:pt idx="7252">
                  <c:v>45239</c:v>
                </c:pt>
                <c:pt idx="7253">
                  <c:v>45240</c:v>
                </c:pt>
                <c:pt idx="7254">
                  <c:v>45241</c:v>
                </c:pt>
                <c:pt idx="7255">
                  <c:v>45242</c:v>
                </c:pt>
                <c:pt idx="7256">
                  <c:v>45243</c:v>
                </c:pt>
                <c:pt idx="7257">
                  <c:v>45244</c:v>
                </c:pt>
                <c:pt idx="7258">
                  <c:v>45245</c:v>
                </c:pt>
                <c:pt idx="7259">
                  <c:v>45246</c:v>
                </c:pt>
                <c:pt idx="7260">
                  <c:v>45247</c:v>
                </c:pt>
                <c:pt idx="7261">
                  <c:v>45248</c:v>
                </c:pt>
                <c:pt idx="7262">
                  <c:v>45249</c:v>
                </c:pt>
                <c:pt idx="7263">
                  <c:v>45250</c:v>
                </c:pt>
                <c:pt idx="7264">
                  <c:v>45251</c:v>
                </c:pt>
                <c:pt idx="7265">
                  <c:v>45252</c:v>
                </c:pt>
                <c:pt idx="7266">
                  <c:v>45253</c:v>
                </c:pt>
                <c:pt idx="7267">
                  <c:v>45254</c:v>
                </c:pt>
                <c:pt idx="7268">
                  <c:v>45255</c:v>
                </c:pt>
                <c:pt idx="7269">
                  <c:v>45256</c:v>
                </c:pt>
                <c:pt idx="7270">
                  <c:v>45257</c:v>
                </c:pt>
                <c:pt idx="7271">
                  <c:v>45258</c:v>
                </c:pt>
                <c:pt idx="7272">
                  <c:v>45259</c:v>
                </c:pt>
                <c:pt idx="7273">
                  <c:v>45260</c:v>
                </c:pt>
                <c:pt idx="7274">
                  <c:v>45261</c:v>
                </c:pt>
                <c:pt idx="7275">
                  <c:v>45262</c:v>
                </c:pt>
                <c:pt idx="7276">
                  <c:v>45263</c:v>
                </c:pt>
                <c:pt idx="7277">
                  <c:v>45264</c:v>
                </c:pt>
                <c:pt idx="7278">
                  <c:v>45265</c:v>
                </c:pt>
                <c:pt idx="7279">
                  <c:v>45266</c:v>
                </c:pt>
                <c:pt idx="7280">
                  <c:v>45267</c:v>
                </c:pt>
                <c:pt idx="7281">
                  <c:v>45268</c:v>
                </c:pt>
                <c:pt idx="7282">
                  <c:v>45269</c:v>
                </c:pt>
                <c:pt idx="7283">
                  <c:v>45270</c:v>
                </c:pt>
                <c:pt idx="7284">
                  <c:v>45271</c:v>
                </c:pt>
                <c:pt idx="7285">
                  <c:v>45272</c:v>
                </c:pt>
                <c:pt idx="7286">
                  <c:v>45273</c:v>
                </c:pt>
                <c:pt idx="7287">
                  <c:v>45274</c:v>
                </c:pt>
                <c:pt idx="7288">
                  <c:v>45275</c:v>
                </c:pt>
                <c:pt idx="7289">
                  <c:v>45276</c:v>
                </c:pt>
                <c:pt idx="7290">
                  <c:v>45277</c:v>
                </c:pt>
                <c:pt idx="7291">
                  <c:v>45278</c:v>
                </c:pt>
                <c:pt idx="7292">
                  <c:v>45279</c:v>
                </c:pt>
                <c:pt idx="7293">
                  <c:v>45280</c:v>
                </c:pt>
                <c:pt idx="7294">
                  <c:v>45281</c:v>
                </c:pt>
                <c:pt idx="7295">
                  <c:v>45282</c:v>
                </c:pt>
                <c:pt idx="7296">
                  <c:v>45283</c:v>
                </c:pt>
                <c:pt idx="7297">
                  <c:v>45284</c:v>
                </c:pt>
                <c:pt idx="7298">
                  <c:v>45285</c:v>
                </c:pt>
                <c:pt idx="7299">
                  <c:v>45286</c:v>
                </c:pt>
                <c:pt idx="7300">
                  <c:v>45287</c:v>
                </c:pt>
                <c:pt idx="7301">
                  <c:v>45288</c:v>
                </c:pt>
                <c:pt idx="7302">
                  <c:v>45289</c:v>
                </c:pt>
                <c:pt idx="7303">
                  <c:v>45290</c:v>
                </c:pt>
                <c:pt idx="7304">
                  <c:v>45291</c:v>
                </c:pt>
                <c:pt idx="7305">
                  <c:v>45292</c:v>
                </c:pt>
                <c:pt idx="7306">
                  <c:v>45293</c:v>
                </c:pt>
                <c:pt idx="7307">
                  <c:v>45294</c:v>
                </c:pt>
                <c:pt idx="7308">
                  <c:v>45295</c:v>
                </c:pt>
                <c:pt idx="7309">
                  <c:v>45296</c:v>
                </c:pt>
                <c:pt idx="7310">
                  <c:v>45297</c:v>
                </c:pt>
                <c:pt idx="7311">
                  <c:v>45298</c:v>
                </c:pt>
                <c:pt idx="7312">
                  <c:v>45299</c:v>
                </c:pt>
                <c:pt idx="7313">
                  <c:v>45300</c:v>
                </c:pt>
                <c:pt idx="7314">
                  <c:v>45301</c:v>
                </c:pt>
                <c:pt idx="7315">
                  <c:v>45302</c:v>
                </c:pt>
                <c:pt idx="7316">
                  <c:v>45303</c:v>
                </c:pt>
                <c:pt idx="7317">
                  <c:v>45304</c:v>
                </c:pt>
                <c:pt idx="7318">
                  <c:v>45305</c:v>
                </c:pt>
                <c:pt idx="7319">
                  <c:v>45306</c:v>
                </c:pt>
                <c:pt idx="7320">
                  <c:v>45307</c:v>
                </c:pt>
                <c:pt idx="7321">
                  <c:v>45308</c:v>
                </c:pt>
                <c:pt idx="7322">
                  <c:v>45309</c:v>
                </c:pt>
                <c:pt idx="7323">
                  <c:v>45310</c:v>
                </c:pt>
                <c:pt idx="7324">
                  <c:v>45311</c:v>
                </c:pt>
                <c:pt idx="7325">
                  <c:v>45312</c:v>
                </c:pt>
                <c:pt idx="7326">
                  <c:v>45313</c:v>
                </c:pt>
                <c:pt idx="7327">
                  <c:v>45314</c:v>
                </c:pt>
                <c:pt idx="7328">
                  <c:v>45315</c:v>
                </c:pt>
                <c:pt idx="7329">
                  <c:v>45316</c:v>
                </c:pt>
                <c:pt idx="7330">
                  <c:v>45317</c:v>
                </c:pt>
                <c:pt idx="7331">
                  <c:v>45318</c:v>
                </c:pt>
                <c:pt idx="7332">
                  <c:v>45319</c:v>
                </c:pt>
                <c:pt idx="7333">
                  <c:v>45320</c:v>
                </c:pt>
                <c:pt idx="7334">
                  <c:v>45321</c:v>
                </c:pt>
                <c:pt idx="7335">
                  <c:v>45322</c:v>
                </c:pt>
                <c:pt idx="7336">
                  <c:v>45323</c:v>
                </c:pt>
                <c:pt idx="7337">
                  <c:v>45324</c:v>
                </c:pt>
                <c:pt idx="7338">
                  <c:v>45325</c:v>
                </c:pt>
                <c:pt idx="7339">
                  <c:v>45326</c:v>
                </c:pt>
                <c:pt idx="7340">
                  <c:v>45327</c:v>
                </c:pt>
                <c:pt idx="7341">
                  <c:v>45328</c:v>
                </c:pt>
                <c:pt idx="7342">
                  <c:v>45329</c:v>
                </c:pt>
                <c:pt idx="7343">
                  <c:v>45330</c:v>
                </c:pt>
                <c:pt idx="7344">
                  <c:v>45331</c:v>
                </c:pt>
                <c:pt idx="7345">
                  <c:v>45332</c:v>
                </c:pt>
                <c:pt idx="7346">
                  <c:v>45333</c:v>
                </c:pt>
                <c:pt idx="7347">
                  <c:v>45334</c:v>
                </c:pt>
                <c:pt idx="7348">
                  <c:v>45335</c:v>
                </c:pt>
                <c:pt idx="7349">
                  <c:v>45336</c:v>
                </c:pt>
                <c:pt idx="7350">
                  <c:v>45337</c:v>
                </c:pt>
                <c:pt idx="7351">
                  <c:v>45338</c:v>
                </c:pt>
                <c:pt idx="7352">
                  <c:v>45339</c:v>
                </c:pt>
                <c:pt idx="7353">
                  <c:v>45340</c:v>
                </c:pt>
                <c:pt idx="7354">
                  <c:v>45341</c:v>
                </c:pt>
                <c:pt idx="7355">
                  <c:v>45342</c:v>
                </c:pt>
                <c:pt idx="7356">
                  <c:v>45343</c:v>
                </c:pt>
                <c:pt idx="7357">
                  <c:v>45344</c:v>
                </c:pt>
                <c:pt idx="7358">
                  <c:v>45345</c:v>
                </c:pt>
                <c:pt idx="7359">
                  <c:v>45346</c:v>
                </c:pt>
                <c:pt idx="7360">
                  <c:v>45347</c:v>
                </c:pt>
                <c:pt idx="7361">
                  <c:v>45348</c:v>
                </c:pt>
                <c:pt idx="7362">
                  <c:v>45349</c:v>
                </c:pt>
                <c:pt idx="7363">
                  <c:v>45350</c:v>
                </c:pt>
                <c:pt idx="7364">
                  <c:v>45352</c:v>
                </c:pt>
                <c:pt idx="7365">
                  <c:v>45353</c:v>
                </c:pt>
                <c:pt idx="7366">
                  <c:v>45354</c:v>
                </c:pt>
                <c:pt idx="7367">
                  <c:v>45355</c:v>
                </c:pt>
                <c:pt idx="7368">
                  <c:v>45356</c:v>
                </c:pt>
                <c:pt idx="7369">
                  <c:v>45357</c:v>
                </c:pt>
                <c:pt idx="7370">
                  <c:v>45358</c:v>
                </c:pt>
                <c:pt idx="7371">
                  <c:v>45359</c:v>
                </c:pt>
                <c:pt idx="7372">
                  <c:v>45360</c:v>
                </c:pt>
                <c:pt idx="7373">
                  <c:v>45361</c:v>
                </c:pt>
                <c:pt idx="7374">
                  <c:v>45362</c:v>
                </c:pt>
                <c:pt idx="7375">
                  <c:v>45363</c:v>
                </c:pt>
                <c:pt idx="7376">
                  <c:v>45364</c:v>
                </c:pt>
                <c:pt idx="7377">
                  <c:v>45365</c:v>
                </c:pt>
                <c:pt idx="7378">
                  <c:v>45366</c:v>
                </c:pt>
                <c:pt idx="7379">
                  <c:v>45367</c:v>
                </c:pt>
                <c:pt idx="7380">
                  <c:v>45368</c:v>
                </c:pt>
                <c:pt idx="7381">
                  <c:v>45369</c:v>
                </c:pt>
                <c:pt idx="7382">
                  <c:v>45370</c:v>
                </c:pt>
                <c:pt idx="7383">
                  <c:v>45371</c:v>
                </c:pt>
                <c:pt idx="7384">
                  <c:v>45372</c:v>
                </c:pt>
                <c:pt idx="7385">
                  <c:v>45373</c:v>
                </c:pt>
                <c:pt idx="7386">
                  <c:v>45374</c:v>
                </c:pt>
                <c:pt idx="7387">
                  <c:v>45375</c:v>
                </c:pt>
                <c:pt idx="7388">
                  <c:v>45376</c:v>
                </c:pt>
                <c:pt idx="7389">
                  <c:v>45377</c:v>
                </c:pt>
                <c:pt idx="7390">
                  <c:v>45378</c:v>
                </c:pt>
                <c:pt idx="7391">
                  <c:v>45379</c:v>
                </c:pt>
                <c:pt idx="7392">
                  <c:v>45380</c:v>
                </c:pt>
                <c:pt idx="7393">
                  <c:v>45381</c:v>
                </c:pt>
                <c:pt idx="7394">
                  <c:v>45382</c:v>
                </c:pt>
              </c:numCache>
            </c:numRef>
          </c:cat>
          <c:val>
            <c:numRef>
              <c:f>Sheet1!$B$2:$B$7396</c:f>
              <c:numCache>
                <c:formatCode>General</c:formatCode>
                <c:ptCount val="7395"/>
                <c:pt idx="0">
                  <c:v>463</c:v>
                </c:pt>
                <c:pt idx="1">
                  <c:v>450</c:v>
                </c:pt>
                <c:pt idx="2">
                  <c:v>450</c:v>
                </c:pt>
                <c:pt idx="3">
                  <c:v>450</c:v>
                </c:pt>
                <c:pt idx="4">
                  <c:v>428</c:v>
                </c:pt>
                <c:pt idx="5">
                  <c:v>432</c:v>
                </c:pt>
                <c:pt idx="6">
                  <c:v>423</c:v>
                </c:pt>
                <c:pt idx="7">
                  <c:v>412</c:v>
                </c:pt>
                <c:pt idx="8">
                  <c:v>410</c:v>
                </c:pt>
                <c:pt idx="9">
                  <c:v>410</c:v>
                </c:pt>
                <c:pt idx="10">
                  <c:v>410</c:v>
                </c:pt>
                <c:pt idx="11">
                  <c:v>410</c:v>
                </c:pt>
                <c:pt idx="12">
                  <c:v>427</c:v>
                </c:pt>
                <c:pt idx="13">
                  <c:v>440</c:v>
                </c:pt>
                <c:pt idx="14">
                  <c:v>429</c:v>
                </c:pt>
                <c:pt idx="15">
                  <c:v>439</c:v>
                </c:pt>
                <c:pt idx="16">
                  <c:v>439</c:v>
                </c:pt>
                <c:pt idx="17">
                  <c:v>439</c:v>
                </c:pt>
                <c:pt idx="18">
                  <c:v>439</c:v>
                </c:pt>
                <c:pt idx="19">
                  <c:v>441</c:v>
                </c:pt>
                <c:pt idx="20">
                  <c:v>429</c:v>
                </c:pt>
                <c:pt idx="21">
                  <c:v>435</c:v>
                </c:pt>
                <c:pt idx="22">
                  <c:v>430</c:v>
                </c:pt>
                <c:pt idx="23">
                  <c:v>430</c:v>
                </c:pt>
                <c:pt idx="24">
                  <c:v>430</c:v>
                </c:pt>
                <c:pt idx="25">
                  <c:v>427</c:v>
                </c:pt>
                <c:pt idx="26">
                  <c:v>428</c:v>
                </c:pt>
                <c:pt idx="27">
                  <c:v>443</c:v>
                </c:pt>
                <c:pt idx="28">
                  <c:v>483</c:v>
                </c:pt>
                <c:pt idx="29">
                  <c:v>493</c:v>
                </c:pt>
                <c:pt idx="30">
                  <c:v>493</c:v>
                </c:pt>
                <c:pt idx="31">
                  <c:v>493</c:v>
                </c:pt>
                <c:pt idx="32">
                  <c:v>525</c:v>
                </c:pt>
                <c:pt idx="33">
                  <c:v>512</c:v>
                </c:pt>
                <c:pt idx="34">
                  <c:v>523</c:v>
                </c:pt>
                <c:pt idx="35">
                  <c:v>548</c:v>
                </c:pt>
                <c:pt idx="36">
                  <c:v>546</c:v>
                </c:pt>
                <c:pt idx="37">
                  <c:v>546</c:v>
                </c:pt>
                <c:pt idx="38">
                  <c:v>546</c:v>
                </c:pt>
                <c:pt idx="39">
                  <c:v>522</c:v>
                </c:pt>
                <c:pt idx="40">
                  <c:v>527</c:v>
                </c:pt>
                <c:pt idx="41">
                  <c:v>508</c:v>
                </c:pt>
                <c:pt idx="42">
                  <c:v>506</c:v>
                </c:pt>
                <c:pt idx="43">
                  <c:v>522</c:v>
                </c:pt>
                <c:pt idx="44">
                  <c:v>522</c:v>
                </c:pt>
                <c:pt idx="45">
                  <c:v>522</c:v>
                </c:pt>
                <c:pt idx="46">
                  <c:v>522</c:v>
                </c:pt>
                <c:pt idx="47">
                  <c:v>539</c:v>
                </c:pt>
                <c:pt idx="48">
                  <c:v>557</c:v>
                </c:pt>
                <c:pt idx="49">
                  <c:v>587</c:v>
                </c:pt>
                <c:pt idx="50">
                  <c:v>586</c:v>
                </c:pt>
                <c:pt idx="51">
                  <c:v>586</c:v>
                </c:pt>
                <c:pt idx="52">
                  <c:v>586</c:v>
                </c:pt>
                <c:pt idx="53">
                  <c:v>575</c:v>
                </c:pt>
                <c:pt idx="54">
                  <c:v>570</c:v>
                </c:pt>
                <c:pt idx="55">
                  <c:v>587</c:v>
                </c:pt>
                <c:pt idx="56">
                  <c:v>571</c:v>
                </c:pt>
                <c:pt idx="57">
                  <c:v>579</c:v>
                </c:pt>
                <c:pt idx="58">
                  <c:v>579</c:v>
                </c:pt>
                <c:pt idx="59">
                  <c:v>579</c:v>
                </c:pt>
                <c:pt idx="60">
                  <c:v>552</c:v>
                </c:pt>
                <c:pt idx="61">
                  <c:v>563</c:v>
                </c:pt>
                <c:pt idx="62">
                  <c:v>547</c:v>
                </c:pt>
                <c:pt idx="63">
                  <c:v>549</c:v>
                </c:pt>
                <c:pt idx="64">
                  <c:v>540</c:v>
                </c:pt>
                <c:pt idx="65">
                  <c:v>540</c:v>
                </c:pt>
                <c:pt idx="66">
                  <c:v>540</c:v>
                </c:pt>
                <c:pt idx="67">
                  <c:v>522</c:v>
                </c:pt>
                <c:pt idx="68">
                  <c:v>533</c:v>
                </c:pt>
                <c:pt idx="69">
                  <c:v>550</c:v>
                </c:pt>
                <c:pt idx="70">
                  <c:v>565</c:v>
                </c:pt>
                <c:pt idx="71">
                  <c:v>567</c:v>
                </c:pt>
                <c:pt idx="72">
                  <c:v>567</c:v>
                </c:pt>
                <c:pt idx="73">
                  <c:v>567</c:v>
                </c:pt>
                <c:pt idx="74">
                  <c:v>562</c:v>
                </c:pt>
                <c:pt idx="75">
                  <c:v>567</c:v>
                </c:pt>
                <c:pt idx="76">
                  <c:v>561</c:v>
                </c:pt>
                <c:pt idx="77">
                  <c:v>550</c:v>
                </c:pt>
                <c:pt idx="78">
                  <c:v>529</c:v>
                </c:pt>
                <c:pt idx="79">
                  <c:v>529</c:v>
                </c:pt>
                <c:pt idx="80">
                  <c:v>529</c:v>
                </c:pt>
                <c:pt idx="81">
                  <c:v>554</c:v>
                </c:pt>
                <c:pt idx="82">
                  <c:v>556</c:v>
                </c:pt>
                <c:pt idx="83">
                  <c:v>579</c:v>
                </c:pt>
                <c:pt idx="84">
                  <c:v>573</c:v>
                </c:pt>
                <c:pt idx="85">
                  <c:v>568</c:v>
                </c:pt>
                <c:pt idx="86">
                  <c:v>568</c:v>
                </c:pt>
                <c:pt idx="87">
                  <c:v>568</c:v>
                </c:pt>
                <c:pt idx="88">
                  <c:v>577</c:v>
                </c:pt>
                <c:pt idx="89">
                  <c:v>556</c:v>
                </c:pt>
                <c:pt idx="90">
                  <c:v>559</c:v>
                </c:pt>
                <c:pt idx="91">
                  <c:v>543</c:v>
                </c:pt>
                <c:pt idx="92">
                  <c:v>564</c:v>
                </c:pt>
                <c:pt idx="93">
                  <c:v>564</c:v>
                </c:pt>
                <c:pt idx="94">
                  <c:v>564</c:v>
                </c:pt>
                <c:pt idx="95">
                  <c:v>563</c:v>
                </c:pt>
                <c:pt idx="96">
                  <c:v>536</c:v>
                </c:pt>
                <c:pt idx="97">
                  <c:v>549</c:v>
                </c:pt>
                <c:pt idx="98">
                  <c:v>549</c:v>
                </c:pt>
                <c:pt idx="99">
                  <c:v>549</c:v>
                </c:pt>
                <c:pt idx="100">
                  <c:v>549</c:v>
                </c:pt>
                <c:pt idx="101">
                  <c:v>549</c:v>
                </c:pt>
                <c:pt idx="102">
                  <c:v>543</c:v>
                </c:pt>
                <c:pt idx="103">
                  <c:v>541</c:v>
                </c:pt>
                <c:pt idx="104">
                  <c:v>557</c:v>
                </c:pt>
                <c:pt idx="105">
                  <c:v>618</c:v>
                </c:pt>
                <c:pt idx="106">
                  <c:v>596</c:v>
                </c:pt>
                <c:pt idx="107">
                  <c:v>596</c:v>
                </c:pt>
                <c:pt idx="108">
                  <c:v>596</c:v>
                </c:pt>
                <c:pt idx="109">
                  <c:v>604</c:v>
                </c:pt>
                <c:pt idx="110">
                  <c:v>612</c:v>
                </c:pt>
                <c:pt idx="111">
                  <c:v>638</c:v>
                </c:pt>
                <c:pt idx="112">
                  <c:v>616</c:v>
                </c:pt>
                <c:pt idx="113">
                  <c:v>606</c:v>
                </c:pt>
                <c:pt idx="114">
                  <c:v>606</c:v>
                </c:pt>
                <c:pt idx="115">
                  <c:v>606</c:v>
                </c:pt>
                <c:pt idx="116">
                  <c:v>602</c:v>
                </c:pt>
                <c:pt idx="117">
                  <c:v>630</c:v>
                </c:pt>
                <c:pt idx="118">
                  <c:v>672</c:v>
                </c:pt>
                <c:pt idx="119">
                  <c:v>679</c:v>
                </c:pt>
                <c:pt idx="120">
                  <c:v>663</c:v>
                </c:pt>
                <c:pt idx="121">
                  <c:v>663</c:v>
                </c:pt>
                <c:pt idx="122">
                  <c:v>663</c:v>
                </c:pt>
                <c:pt idx="123">
                  <c:v>701</c:v>
                </c:pt>
                <c:pt idx="124">
                  <c:v>675</c:v>
                </c:pt>
                <c:pt idx="125">
                  <c:v>669</c:v>
                </c:pt>
                <c:pt idx="126">
                  <c:v>722</c:v>
                </c:pt>
                <c:pt idx="127">
                  <c:v>761</c:v>
                </c:pt>
                <c:pt idx="128">
                  <c:v>761</c:v>
                </c:pt>
                <c:pt idx="129">
                  <c:v>761</c:v>
                </c:pt>
                <c:pt idx="130">
                  <c:v>808</c:v>
                </c:pt>
                <c:pt idx="131">
                  <c:v>758</c:v>
                </c:pt>
                <c:pt idx="132">
                  <c:v>777</c:v>
                </c:pt>
                <c:pt idx="133">
                  <c:v>763</c:v>
                </c:pt>
                <c:pt idx="134">
                  <c:v>710</c:v>
                </c:pt>
                <c:pt idx="135">
                  <c:v>710</c:v>
                </c:pt>
                <c:pt idx="136">
                  <c:v>710</c:v>
                </c:pt>
                <c:pt idx="137">
                  <c:v>728</c:v>
                </c:pt>
                <c:pt idx="138">
                  <c:v>712</c:v>
                </c:pt>
                <c:pt idx="139">
                  <c:v>697</c:v>
                </c:pt>
                <c:pt idx="140">
                  <c:v>758</c:v>
                </c:pt>
                <c:pt idx="141">
                  <c:v>749</c:v>
                </c:pt>
                <c:pt idx="142">
                  <c:v>749</c:v>
                </c:pt>
                <c:pt idx="143">
                  <c:v>749</c:v>
                </c:pt>
                <c:pt idx="144">
                  <c:v>729</c:v>
                </c:pt>
                <c:pt idx="145">
                  <c:v>699</c:v>
                </c:pt>
                <c:pt idx="146">
                  <c:v>720</c:v>
                </c:pt>
                <c:pt idx="147">
                  <c:v>712</c:v>
                </c:pt>
                <c:pt idx="148">
                  <c:v>696</c:v>
                </c:pt>
                <c:pt idx="149">
                  <c:v>696</c:v>
                </c:pt>
                <c:pt idx="150">
                  <c:v>696</c:v>
                </c:pt>
                <c:pt idx="151">
                  <c:v>698</c:v>
                </c:pt>
                <c:pt idx="152">
                  <c:v>712</c:v>
                </c:pt>
                <c:pt idx="153">
                  <c:v>691</c:v>
                </c:pt>
                <c:pt idx="154">
                  <c:v>705</c:v>
                </c:pt>
                <c:pt idx="155">
                  <c:v>672</c:v>
                </c:pt>
                <c:pt idx="156">
                  <c:v>672</c:v>
                </c:pt>
                <c:pt idx="157">
                  <c:v>672</c:v>
                </c:pt>
                <c:pt idx="158">
                  <c:v>642</c:v>
                </c:pt>
                <c:pt idx="159">
                  <c:v>654</c:v>
                </c:pt>
                <c:pt idx="160">
                  <c:v>668</c:v>
                </c:pt>
                <c:pt idx="161">
                  <c:v>683</c:v>
                </c:pt>
                <c:pt idx="162">
                  <c:v>683</c:v>
                </c:pt>
                <c:pt idx="163">
                  <c:v>683</c:v>
                </c:pt>
                <c:pt idx="164">
                  <c:v>683</c:v>
                </c:pt>
                <c:pt idx="165">
                  <c:v>705</c:v>
                </c:pt>
                <c:pt idx="166">
                  <c:v>680</c:v>
                </c:pt>
                <c:pt idx="167">
                  <c:v>674</c:v>
                </c:pt>
                <c:pt idx="168">
                  <c:v>651</c:v>
                </c:pt>
                <c:pt idx="169">
                  <c:v>663</c:v>
                </c:pt>
                <c:pt idx="170">
                  <c:v>663</c:v>
                </c:pt>
                <c:pt idx="171">
                  <c:v>663</c:v>
                </c:pt>
                <c:pt idx="172">
                  <c:v>651</c:v>
                </c:pt>
                <c:pt idx="173">
                  <c:v>655</c:v>
                </c:pt>
                <c:pt idx="174">
                  <c:v>646</c:v>
                </c:pt>
                <c:pt idx="175">
                  <c:v>642</c:v>
                </c:pt>
                <c:pt idx="176">
                  <c:v>660</c:v>
                </c:pt>
                <c:pt idx="177">
                  <c:v>660</c:v>
                </c:pt>
                <c:pt idx="178">
                  <c:v>660</c:v>
                </c:pt>
                <c:pt idx="179">
                  <c:v>666</c:v>
                </c:pt>
                <c:pt idx="180">
                  <c:v>655</c:v>
                </c:pt>
                <c:pt idx="181">
                  <c:v>650</c:v>
                </c:pt>
                <c:pt idx="182">
                  <c:v>646</c:v>
                </c:pt>
                <c:pt idx="183">
                  <c:v>623</c:v>
                </c:pt>
                <c:pt idx="184">
                  <c:v>623</c:v>
                </c:pt>
                <c:pt idx="185">
                  <c:v>623</c:v>
                </c:pt>
                <c:pt idx="186">
                  <c:v>623</c:v>
                </c:pt>
                <c:pt idx="187">
                  <c:v>622</c:v>
                </c:pt>
                <c:pt idx="188">
                  <c:v>632</c:v>
                </c:pt>
                <c:pt idx="189">
                  <c:v>648</c:v>
                </c:pt>
                <c:pt idx="190">
                  <c:v>633</c:v>
                </c:pt>
                <c:pt idx="191">
                  <c:v>633</c:v>
                </c:pt>
                <c:pt idx="192">
                  <c:v>633</c:v>
                </c:pt>
                <c:pt idx="193">
                  <c:v>625</c:v>
                </c:pt>
                <c:pt idx="194">
                  <c:v>621</c:v>
                </c:pt>
                <c:pt idx="195">
                  <c:v>615</c:v>
                </c:pt>
                <c:pt idx="196">
                  <c:v>607</c:v>
                </c:pt>
                <c:pt idx="197">
                  <c:v>583</c:v>
                </c:pt>
                <c:pt idx="198">
                  <c:v>583</c:v>
                </c:pt>
                <c:pt idx="199">
                  <c:v>583</c:v>
                </c:pt>
                <c:pt idx="200">
                  <c:v>587</c:v>
                </c:pt>
                <c:pt idx="201">
                  <c:v>589</c:v>
                </c:pt>
                <c:pt idx="202">
                  <c:v>607</c:v>
                </c:pt>
                <c:pt idx="203">
                  <c:v>606</c:v>
                </c:pt>
                <c:pt idx="204">
                  <c:v>613</c:v>
                </c:pt>
                <c:pt idx="205">
                  <c:v>613</c:v>
                </c:pt>
                <c:pt idx="206">
                  <c:v>613</c:v>
                </c:pt>
                <c:pt idx="207">
                  <c:v>627</c:v>
                </c:pt>
                <c:pt idx="208">
                  <c:v>628</c:v>
                </c:pt>
                <c:pt idx="209">
                  <c:v>611</c:v>
                </c:pt>
                <c:pt idx="210">
                  <c:v>592</c:v>
                </c:pt>
                <c:pt idx="211">
                  <c:v>593</c:v>
                </c:pt>
                <c:pt idx="212">
                  <c:v>593</c:v>
                </c:pt>
                <c:pt idx="213">
                  <c:v>593</c:v>
                </c:pt>
                <c:pt idx="214">
                  <c:v>596</c:v>
                </c:pt>
                <c:pt idx="215">
                  <c:v>598</c:v>
                </c:pt>
                <c:pt idx="216">
                  <c:v>598</c:v>
                </c:pt>
                <c:pt idx="217">
                  <c:v>606</c:v>
                </c:pt>
                <c:pt idx="218">
                  <c:v>595</c:v>
                </c:pt>
                <c:pt idx="219">
                  <c:v>595</c:v>
                </c:pt>
                <c:pt idx="220">
                  <c:v>595</c:v>
                </c:pt>
                <c:pt idx="221">
                  <c:v>590</c:v>
                </c:pt>
                <c:pt idx="222">
                  <c:v>582</c:v>
                </c:pt>
                <c:pt idx="223">
                  <c:v>585</c:v>
                </c:pt>
                <c:pt idx="224">
                  <c:v>579</c:v>
                </c:pt>
                <c:pt idx="225">
                  <c:v>563</c:v>
                </c:pt>
                <c:pt idx="226">
                  <c:v>563</c:v>
                </c:pt>
                <c:pt idx="227">
                  <c:v>563</c:v>
                </c:pt>
                <c:pt idx="228">
                  <c:v>561</c:v>
                </c:pt>
                <c:pt idx="229">
                  <c:v>554</c:v>
                </c:pt>
                <c:pt idx="230">
                  <c:v>550</c:v>
                </c:pt>
                <c:pt idx="231">
                  <c:v>549</c:v>
                </c:pt>
                <c:pt idx="232">
                  <c:v>527</c:v>
                </c:pt>
                <c:pt idx="233">
                  <c:v>527</c:v>
                </c:pt>
                <c:pt idx="234">
                  <c:v>527</c:v>
                </c:pt>
                <c:pt idx="235">
                  <c:v>523</c:v>
                </c:pt>
                <c:pt idx="236">
                  <c:v>516</c:v>
                </c:pt>
                <c:pt idx="237">
                  <c:v>522</c:v>
                </c:pt>
                <c:pt idx="238">
                  <c:v>534</c:v>
                </c:pt>
                <c:pt idx="239">
                  <c:v>525</c:v>
                </c:pt>
                <c:pt idx="240">
                  <c:v>525</c:v>
                </c:pt>
                <c:pt idx="241">
                  <c:v>525</c:v>
                </c:pt>
                <c:pt idx="242">
                  <c:v>509</c:v>
                </c:pt>
                <c:pt idx="243">
                  <c:v>521</c:v>
                </c:pt>
                <c:pt idx="244">
                  <c:v>521</c:v>
                </c:pt>
                <c:pt idx="245">
                  <c:v>522</c:v>
                </c:pt>
                <c:pt idx="246">
                  <c:v>511</c:v>
                </c:pt>
                <c:pt idx="247">
                  <c:v>511</c:v>
                </c:pt>
                <c:pt idx="248">
                  <c:v>511</c:v>
                </c:pt>
                <c:pt idx="249">
                  <c:v>511</c:v>
                </c:pt>
                <c:pt idx="250">
                  <c:v>496</c:v>
                </c:pt>
                <c:pt idx="251">
                  <c:v>496</c:v>
                </c:pt>
                <c:pt idx="252">
                  <c:v>499</c:v>
                </c:pt>
                <c:pt idx="253">
                  <c:v>501</c:v>
                </c:pt>
                <c:pt idx="254">
                  <c:v>501</c:v>
                </c:pt>
                <c:pt idx="255">
                  <c:v>501</c:v>
                </c:pt>
                <c:pt idx="256">
                  <c:v>508</c:v>
                </c:pt>
                <c:pt idx="257">
                  <c:v>502</c:v>
                </c:pt>
                <c:pt idx="258">
                  <c:v>494</c:v>
                </c:pt>
                <c:pt idx="259">
                  <c:v>484</c:v>
                </c:pt>
                <c:pt idx="260">
                  <c:v>466</c:v>
                </c:pt>
                <c:pt idx="261">
                  <c:v>466</c:v>
                </c:pt>
                <c:pt idx="262">
                  <c:v>466</c:v>
                </c:pt>
                <c:pt idx="263">
                  <c:v>458</c:v>
                </c:pt>
                <c:pt idx="264">
                  <c:v>463</c:v>
                </c:pt>
                <c:pt idx="265">
                  <c:v>461</c:v>
                </c:pt>
                <c:pt idx="266">
                  <c:v>472</c:v>
                </c:pt>
                <c:pt idx="267">
                  <c:v>477</c:v>
                </c:pt>
                <c:pt idx="268">
                  <c:v>477</c:v>
                </c:pt>
                <c:pt idx="269">
                  <c:v>477</c:v>
                </c:pt>
                <c:pt idx="270">
                  <c:v>486</c:v>
                </c:pt>
                <c:pt idx="271">
                  <c:v>483</c:v>
                </c:pt>
                <c:pt idx="272">
                  <c:v>475</c:v>
                </c:pt>
                <c:pt idx="273">
                  <c:v>469</c:v>
                </c:pt>
                <c:pt idx="274">
                  <c:v>464</c:v>
                </c:pt>
                <c:pt idx="275">
                  <c:v>464</c:v>
                </c:pt>
                <c:pt idx="276">
                  <c:v>464</c:v>
                </c:pt>
                <c:pt idx="277">
                  <c:v>445</c:v>
                </c:pt>
                <c:pt idx="278">
                  <c:v>445</c:v>
                </c:pt>
                <c:pt idx="279">
                  <c:v>451</c:v>
                </c:pt>
                <c:pt idx="280">
                  <c:v>440</c:v>
                </c:pt>
                <c:pt idx="281">
                  <c:v>443</c:v>
                </c:pt>
                <c:pt idx="282">
                  <c:v>443</c:v>
                </c:pt>
                <c:pt idx="283">
                  <c:v>443</c:v>
                </c:pt>
                <c:pt idx="284">
                  <c:v>445</c:v>
                </c:pt>
                <c:pt idx="285">
                  <c:v>437</c:v>
                </c:pt>
                <c:pt idx="286">
                  <c:v>452</c:v>
                </c:pt>
                <c:pt idx="287">
                  <c:v>481</c:v>
                </c:pt>
                <c:pt idx="288">
                  <c:v>464</c:v>
                </c:pt>
                <c:pt idx="289">
                  <c:v>464</c:v>
                </c:pt>
                <c:pt idx="290">
                  <c:v>464</c:v>
                </c:pt>
                <c:pt idx="291">
                  <c:v>465</c:v>
                </c:pt>
                <c:pt idx="292">
                  <c:v>484</c:v>
                </c:pt>
                <c:pt idx="293">
                  <c:v>489</c:v>
                </c:pt>
                <c:pt idx="294">
                  <c:v>486</c:v>
                </c:pt>
                <c:pt idx="295">
                  <c:v>490</c:v>
                </c:pt>
                <c:pt idx="296">
                  <c:v>490</c:v>
                </c:pt>
                <c:pt idx="297">
                  <c:v>490</c:v>
                </c:pt>
                <c:pt idx="298">
                  <c:v>510</c:v>
                </c:pt>
                <c:pt idx="299">
                  <c:v>504</c:v>
                </c:pt>
                <c:pt idx="300">
                  <c:v>481</c:v>
                </c:pt>
                <c:pt idx="301">
                  <c:v>483</c:v>
                </c:pt>
                <c:pt idx="302">
                  <c:v>473</c:v>
                </c:pt>
                <c:pt idx="303">
                  <c:v>473</c:v>
                </c:pt>
                <c:pt idx="304">
                  <c:v>473</c:v>
                </c:pt>
                <c:pt idx="305">
                  <c:v>462</c:v>
                </c:pt>
                <c:pt idx="306">
                  <c:v>453</c:v>
                </c:pt>
                <c:pt idx="307">
                  <c:v>457</c:v>
                </c:pt>
                <c:pt idx="308">
                  <c:v>448</c:v>
                </c:pt>
                <c:pt idx="309">
                  <c:v>455</c:v>
                </c:pt>
                <c:pt idx="310">
                  <c:v>455</c:v>
                </c:pt>
                <c:pt idx="311">
                  <c:v>455</c:v>
                </c:pt>
                <c:pt idx="312">
                  <c:v>459</c:v>
                </c:pt>
                <c:pt idx="313">
                  <c:v>462</c:v>
                </c:pt>
                <c:pt idx="314">
                  <c:v>456</c:v>
                </c:pt>
                <c:pt idx="315">
                  <c:v>456</c:v>
                </c:pt>
                <c:pt idx="316">
                  <c:v>441</c:v>
                </c:pt>
                <c:pt idx="317">
                  <c:v>441</c:v>
                </c:pt>
                <c:pt idx="318">
                  <c:v>441</c:v>
                </c:pt>
                <c:pt idx="319">
                  <c:v>436</c:v>
                </c:pt>
                <c:pt idx="320">
                  <c:v>438</c:v>
                </c:pt>
                <c:pt idx="321">
                  <c:v>430</c:v>
                </c:pt>
                <c:pt idx="322">
                  <c:v>431</c:v>
                </c:pt>
                <c:pt idx="323">
                  <c:v>433</c:v>
                </c:pt>
                <c:pt idx="324">
                  <c:v>433</c:v>
                </c:pt>
                <c:pt idx="325">
                  <c:v>433</c:v>
                </c:pt>
                <c:pt idx="326">
                  <c:v>433</c:v>
                </c:pt>
                <c:pt idx="327">
                  <c:v>426</c:v>
                </c:pt>
                <c:pt idx="328">
                  <c:v>416</c:v>
                </c:pt>
                <c:pt idx="329">
                  <c:v>416</c:v>
                </c:pt>
                <c:pt idx="330">
                  <c:v>412</c:v>
                </c:pt>
                <c:pt idx="331">
                  <c:v>412</c:v>
                </c:pt>
                <c:pt idx="332">
                  <c:v>412</c:v>
                </c:pt>
                <c:pt idx="333">
                  <c:v>418</c:v>
                </c:pt>
                <c:pt idx="334">
                  <c:v>414</c:v>
                </c:pt>
                <c:pt idx="335">
                  <c:v>405</c:v>
                </c:pt>
                <c:pt idx="336">
                  <c:v>412</c:v>
                </c:pt>
                <c:pt idx="337">
                  <c:v>413</c:v>
                </c:pt>
                <c:pt idx="338">
                  <c:v>413</c:v>
                </c:pt>
                <c:pt idx="339">
                  <c:v>413</c:v>
                </c:pt>
                <c:pt idx="340">
                  <c:v>412</c:v>
                </c:pt>
                <c:pt idx="341">
                  <c:v>407</c:v>
                </c:pt>
                <c:pt idx="342">
                  <c:v>415</c:v>
                </c:pt>
                <c:pt idx="343">
                  <c:v>419</c:v>
                </c:pt>
                <c:pt idx="344">
                  <c:v>412</c:v>
                </c:pt>
                <c:pt idx="345">
                  <c:v>412</c:v>
                </c:pt>
                <c:pt idx="346">
                  <c:v>412</c:v>
                </c:pt>
                <c:pt idx="347">
                  <c:v>410</c:v>
                </c:pt>
                <c:pt idx="348">
                  <c:v>411</c:v>
                </c:pt>
                <c:pt idx="349">
                  <c:v>407</c:v>
                </c:pt>
                <c:pt idx="350">
                  <c:v>402</c:v>
                </c:pt>
                <c:pt idx="351">
                  <c:v>396</c:v>
                </c:pt>
                <c:pt idx="352">
                  <c:v>396</c:v>
                </c:pt>
                <c:pt idx="353">
                  <c:v>396</c:v>
                </c:pt>
                <c:pt idx="354">
                  <c:v>388</c:v>
                </c:pt>
                <c:pt idx="355">
                  <c:v>389</c:v>
                </c:pt>
                <c:pt idx="356">
                  <c:v>386</c:v>
                </c:pt>
                <c:pt idx="357">
                  <c:v>386</c:v>
                </c:pt>
                <c:pt idx="358">
                  <c:v>386</c:v>
                </c:pt>
                <c:pt idx="359">
                  <c:v>386</c:v>
                </c:pt>
                <c:pt idx="360">
                  <c:v>386</c:v>
                </c:pt>
                <c:pt idx="361">
                  <c:v>377</c:v>
                </c:pt>
                <c:pt idx="362">
                  <c:v>381</c:v>
                </c:pt>
                <c:pt idx="363">
                  <c:v>378</c:v>
                </c:pt>
                <c:pt idx="364">
                  <c:v>379</c:v>
                </c:pt>
                <c:pt idx="365">
                  <c:v>382</c:v>
                </c:pt>
                <c:pt idx="366">
                  <c:v>382</c:v>
                </c:pt>
                <c:pt idx="367">
                  <c:v>382</c:v>
                </c:pt>
                <c:pt idx="368">
                  <c:v>385</c:v>
                </c:pt>
                <c:pt idx="369">
                  <c:v>395</c:v>
                </c:pt>
                <c:pt idx="370">
                  <c:v>416</c:v>
                </c:pt>
                <c:pt idx="371">
                  <c:v>422</c:v>
                </c:pt>
                <c:pt idx="372">
                  <c:v>417</c:v>
                </c:pt>
                <c:pt idx="373">
                  <c:v>417</c:v>
                </c:pt>
                <c:pt idx="374">
                  <c:v>417</c:v>
                </c:pt>
                <c:pt idx="375">
                  <c:v>433</c:v>
                </c:pt>
                <c:pt idx="376">
                  <c:v>433</c:v>
                </c:pt>
                <c:pt idx="377">
                  <c:v>420</c:v>
                </c:pt>
                <c:pt idx="378">
                  <c:v>424</c:v>
                </c:pt>
                <c:pt idx="379">
                  <c:v>434</c:v>
                </c:pt>
                <c:pt idx="380">
                  <c:v>434</c:v>
                </c:pt>
                <c:pt idx="381">
                  <c:v>434</c:v>
                </c:pt>
                <c:pt idx="382">
                  <c:v>433</c:v>
                </c:pt>
                <c:pt idx="383">
                  <c:v>440</c:v>
                </c:pt>
                <c:pt idx="384">
                  <c:v>439</c:v>
                </c:pt>
                <c:pt idx="385">
                  <c:v>436</c:v>
                </c:pt>
                <c:pt idx="386">
                  <c:v>431</c:v>
                </c:pt>
                <c:pt idx="387">
                  <c:v>431</c:v>
                </c:pt>
                <c:pt idx="388">
                  <c:v>431</c:v>
                </c:pt>
                <c:pt idx="389">
                  <c:v>428</c:v>
                </c:pt>
                <c:pt idx="390">
                  <c:v>419</c:v>
                </c:pt>
                <c:pt idx="391">
                  <c:v>412</c:v>
                </c:pt>
                <c:pt idx="392">
                  <c:v>414</c:v>
                </c:pt>
                <c:pt idx="393">
                  <c:v>419</c:v>
                </c:pt>
                <c:pt idx="394">
                  <c:v>419</c:v>
                </c:pt>
                <c:pt idx="395">
                  <c:v>419</c:v>
                </c:pt>
                <c:pt idx="396">
                  <c:v>418</c:v>
                </c:pt>
                <c:pt idx="397">
                  <c:v>421</c:v>
                </c:pt>
                <c:pt idx="398">
                  <c:v>425</c:v>
                </c:pt>
                <c:pt idx="399">
                  <c:v>423</c:v>
                </c:pt>
                <c:pt idx="400">
                  <c:v>411</c:v>
                </c:pt>
                <c:pt idx="401">
                  <c:v>411</c:v>
                </c:pt>
                <c:pt idx="402">
                  <c:v>411</c:v>
                </c:pt>
                <c:pt idx="403">
                  <c:v>405</c:v>
                </c:pt>
                <c:pt idx="404">
                  <c:v>413</c:v>
                </c:pt>
                <c:pt idx="405">
                  <c:v>413</c:v>
                </c:pt>
                <c:pt idx="406">
                  <c:v>409</c:v>
                </c:pt>
                <c:pt idx="407">
                  <c:v>404</c:v>
                </c:pt>
                <c:pt idx="408">
                  <c:v>404</c:v>
                </c:pt>
                <c:pt idx="409">
                  <c:v>404</c:v>
                </c:pt>
                <c:pt idx="410">
                  <c:v>405</c:v>
                </c:pt>
                <c:pt idx="411">
                  <c:v>406</c:v>
                </c:pt>
                <c:pt idx="412">
                  <c:v>404</c:v>
                </c:pt>
                <c:pt idx="413">
                  <c:v>393</c:v>
                </c:pt>
                <c:pt idx="414">
                  <c:v>396</c:v>
                </c:pt>
                <c:pt idx="415">
                  <c:v>396</c:v>
                </c:pt>
                <c:pt idx="416">
                  <c:v>396</c:v>
                </c:pt>
                <c:pt idx="417">
                  <c:v>396</c:v>
                </c:pt>
                <c:pt idx="418">
                  <c:v>403</c:v>
                </c:pt>
                <c:pt idx="419">
                  <c:v>400</c:v>
                </c:pt>
                <c:pt idx="420">
                  <c:v>392</c:v>
                </c:pt>
                <c:pt idx="421">
                  <c:v>391</c:v>
                </c:pt>
                <c:pt idx="422">
                  <c:v>391</c:v>
                </c:pt>
                <c:pt idx="423">
                  <c:v>391</c:v>
                </c:pt>
                <c:pt idx="424">
                  <c:v>393</c:v>
                </c:pt>
                <c:pt idx="425">
                  <c:v>395</c:v>
                </c:pt>
                <c:pt idx="426">
                  <c:v>392</c:v>
                </c:pt>
                <c:pt idx="427">
                  <c:v>389</c:v>
                </c:pt>
                <c:pt idx="428">
                  <c:v>384</c:v>
                </c:pt>
                <c:pt idx="429">
                  <c:v>384</c:v>
                </c:pt>
                <c:pt idx="430">
                  <c:v>384</c:v>
                </c:pt>
                <c:pt idx="431">
                  <c:v>377</c:v>
                </c:pt>
                <c:pt idx="432">
                  <c:v>376</c:v>
                </c:pt>
                <c:pt idx="433">
                  <c:v>386</c:v>
                </c:pt>
                <c:pt idx="434">
                  <c:v>392</c:v>
                </c:pt>
                <c:pt idx="435">
                  <c:v>399</c:v>
                </c:pt>
                <c:pt idx="436">
                  <c:v>399</c:v>
                </c:pt>
                <c:pt idx="437">
                  <c:v>399</c:v>
                </c:pt>
                <c:pt idx="438">
                  <c:v>411</c:v>
                </c:pt>
                <c:pt idx="439">
                  <c:v>419</c:v>
                </c:pt>
                <c:pt idx="440">
                  <c:v>431</c:v>
                </c:pt>
                <c:pt idx="441">
                  <c:v>427</c:v>
                </c:pt>
                <c:pt idx="442">
                  <c:v>425</c:v>
                </c:pt>
                <c:pt idx="443">
                  <c:v>425</c:v>
                </c:pt>
                <c:pt idx="444">
                  <c:v>425</c:v>
                </c:pt>
                <c:pt idx="445">
                  <c:v>436</c:v>
                </c:pt>
                <c:pt idx="446">
                  <c:v>445</c:v>
                </c:pt>
                <c:pt idx="447">
                  <c:v>463</c:v>
                </c:pt>
                <c:pt idx="448">
                  <c:v>474</c:v>
                </c:pt>
                <c:pt idx="449">
                  <c:v>474</c:v>
                </c:pt>
                <c:pt idx="450">
                  <c:v>474</c:v>
                </c:pt>
                <c:pt idx="451">
                  <c:v>474</c:v>
                </c:pt>
                <c:pt idx="452">
                  <c:v>478</c:v>
                </c:pt>
                <c:pt idx="453">
                  <c:v>472</c:v>
                </c:pt>
                <c:pt idx="454">
                  <c:v>462</c:v>
                </c:pt>
                <c:pt idx="455">
                  <c:v>458</c:v>
                </c:pt>
                <c:pt idx="456">
                  <c:v>459</c:v>
                </c:pt>
                <c:pt idx="457">
                  <c:v>459</c:v>
                </c:pt>
                <c:pt idx="458">
                  <c:v>459</c:v>
                </c:pt>
                <c:pt idx="459">
                  <c:v>474</c:v>
                </c:pt>
                <c:pt idx="460">
                  <c:v>463</c:v>
                </c:pt>
                <c:pt idx="461">
                  <c:v>448</c:v>
                </c:pt>
                <c:pt idx="462">
                  <c:v>450</c:v>
                </c:pt>
                <c:pt idx="463">
                  <c:v>446</c:v>
                </c:pt>
                <c:pt idx="464">
                  <c:v>446</c:v>
                </c:pt>
                <c:pt idx="465">
                  <c:v>446</c:v>
                </c:pt>
                <c:pt idx="466">
                  <c:v>446</c:v>
                </c:pt>
                <c:pt idx="467">
                  <c:v>441</c:v>
                </c:pt>
                <c:pt idx="468">
                  <c:v>432</c:v>
                </c:pt>
                <c:pt idx="469">
                  <c:v>456</c:v>
                </c:pt>
                <c:pt idx="470">
                  <c:v>486</c:v>
                </c:pt>
                <c:pt idx="471">
                  <c:v>486</c:v>
                </c:pt>
                <c:pt idx="472">
                  <c:v>486</c:v>
                </c:pt>
                <c:pt idx="473">
                  <c:v>479</c:v>
                </c:pt>
                <c:pt idx="474">
                  <c:v>462</c:v>
                </c:pt>
                <c:pt idx="475">
                  <c:v>464</c:v>
                </c:pt>
                <c:pt idx="476">
                  <c:v>441</c:v>
                </c:pt>
                <c:pt idx="477">
                  <c:v>450</c:v>
                </c:pt>
                <c:pt idx="478">
                  <c:v>450</c:v>
                </c:pt>
                <c:pt idx="479">
                  <c:v>450</c:v>
                </c:pt>
                <c:pt idx="480">
                  <c:v>448</c:v>
                </c:pt>
                <c:pt idx="481">
                  <c:v>446</c:v>
                </c:pt>
                <c:pt idx="482">
                  <c:v>447</c:v>
                </c:pt>
                <c:pt idx="483">
                  <c:v>462</c:v>
                </c:pt>
                <c:pt idx="484">
                  <c:v>457</c:v>
                </c:pt>
                <c:pt idx="485">
                  <c:v>457</c:v>
                </c:pt>
                <c:pt idx="486">
                  <c:v>457</c:v>
                </c:pt>
                <c:pt idx="487">
                  <c:v>456</c:v>
                </c:pt>
                <c:pt idx="488">
                  <c:v>444</c:v>
                </c:pt>
                <c:pt idx="489">
                  <c:v>427</c:v>
                </c:pt>
                <c:pt idx="490">
                  <c:v>430</c:v>
                </c:pt>
                <c:pt idx="491">
                  <c:v>425</c:v>
                </c:pt>
                <c:pt idx="492">
                  <c:v>425</c:v>
                </c:pt>
                <c:pt idx="493">
                  <c:v>425</c:v>
                </c:pt>
                <c:pt idx="494">
                  <c:v>423</c:v>
                </c:pt>
                <c:pt idx="495">
                  <c:v>441</c:v>
                </c:pt>
                <c:pt idx="496">
                  <c:v>444</c:v>
                </c:pt>
                <c:pt idx="497">
                  <c:v>445</c:v>
                </c:pt>
                <c:pt idx="498">
                  <c:v>449</c:v>
                </c:pt>
                <c:pt idx="499">
                  <c:v>449</c:v>
                </c:pt>
                <c:pt idx="500">
                  <c:v>449</c:v>
                </c:pt>
                <c:pt idx="501">
                  <c:v>449</c:v>
                </c:pt>
                <c:pt idx="502">
                  <c:v>458</c:v>
                </c:pt>
                <c:pt idx="503">
                  <c:v>447</c:v>
                </c:pt>
                <c:pt idx="504">
                  <c:v>440</c:v>
                </c:pt>
                <c:pt idx="505">
                  <c:v>437</c:v>
                </c:pt>
                <c:pt idx="506">
                  <c:v>437</c:v>
                </c:pt>
                <c:pt idx="507">
                  <c:v>437</c:v>
                </c:pt>
                <c:pt idx="508">
                  <c:v>435</c:v>
                </c:pt>
                <c:pt idx="509">
                  <c:v>441</c:v>
                </c:pt>
                <c:pt idx="510">
                  <c:v>429</c:v>
                </c:pt>
                <c:pt idx="511">
                  <c:v>421</c:v>
                </c:pt>
                <c:pt idx="512">
                  <c:v>417</c:v>
                </c:pt>
                <c:pt idx="513">
                  <c:v>417</c:v>
                </c:pt>
                <c:pt idx="514">
                  <c:v>417</c:v>
                </c:pt>
                <c:pt idx="515">
                  <c:v>417</c:v>
                </c:pt>
                <c:pt idx="516">
                  <c:v>420</c:v>
                </c:pt>
                <c:pt idx="517">
                  <c:v>427</c:v>
                </c:pt>
                <c:pt idx="518">
                  <c:v>418</c:v>
                </c:pt>
                <c:pt idx="519">
                  <c:v>416</c:v>
                </c:pt>
                <c:pt idx="520">
                  <c:v>416</c:v>
                </c:pt>
                <c:pt idx="521">
                  <c:v>416</c:v>
                </c:pt>
                <c:pt idx="522">
                  <c:v>431</c:v>
                </c:pt>
                <c:pt idx="523">
                  <c:v>444</c:v>
                </c:pt>
                <c:pt idx="524">
                  <c:v>443</c:v>
                </c:pt>
                <c:pt idx="525">
                  <c:v>448</c:v>
                </c:pt>
                <c:pt idx="526">
                  <c:v>429</c:v>
                </c:pt>
                <c:pt idx="527">
                  <c:v>429</c:v>
                </c:pt>
                <c:pt idx="528">
                  <c:v>429</c:v>
                </c:pt>
                <c:pt idx="529">
                  <c:v>423</c:v>
                </c:pt>
                <c:pt idx="530">
                  <c:v>418</c:v>
                </c:pt>
                <c:pt idx="531">
                  <c:v>419</c:v>
                </c:pt>
                <c:pt idx="532">
                  <c:v>413</c:v>
                </c:pt>
                <c:pt idx="533">
                  <c:v>409</c:v>
                </c:pt>
                <c:pt idx="534">
                  <c:v>409</c:v>
                </c:pt>
                <c:pt idx="535">
                  <c:v>409</c:v>
                </c:pt>
                <c:pt idx="536">
                  <c:v>409</c:v>
                </c:pt>
                <c:pt idx="537">
                  <c:v>411</c:v>
                </c:pt>
                <c:pt idx="538">
                  <c:v>415</c:v>
                </c:pt>
                <c:pt idx="539">
                  <c:v>424</c:v>
                </c:pt>
                <c:pt idx="540">
                  <c:v>424</c:v>
                </c:pt>
                <c:pt idx="541">
                  <c:v>424</c:v>
                </c:pt>
                <c:pt idx="542">
                  <c:v>424</c:v>
                </c:pt>
                <c:pt idx="543">
                  <c:v>428</c:v>
                </c:pt>
                <c:pt idx="544">
                  <c:v>420</c:v>
                </c:pt>
                <c:pt idx="545">
                  <c:v>415</c:v>
                </c:pt>
                <c:pt idx="546">
                  <c:v>414</c:v>
                </c:pt>
                <c:pt idx="547">
                  <c:v>407</c:v>
                </c:pt>
                <c:pt idx="548">
                  <c:v>407</c:v>
                </c:pt>
                <c:pt idx="549">
                  <c:v>407</c:v>
                </c:pt>
                <c:pt idx="550">
                  <c:v>407</c:v>
                </c:pt>
                <c:pt idx="551">
                  <c:v>410</c:v>
                </c:pt>
                <c:pt idx="552">
                  <c:v>416</c:v>
                </c:pt>
                <c:pt idx="553">
                  <c:v>415</c:v>
                </c:pt>
                <c:pt idx="554">
                  <c:v>409</c:v>
                </c:pt>
                <c:pt idx="555">
                  <c:v>409</c:v>
                </c:pt>
                <c:pt idx="556">
                  <c:v>409</c:v>
                </c:pt>
                <c:pt idx="557">
                  <c:v>412</c:v>
                </c:pt>
                <c:pt idx="558">
                  <c:v>401</c:v>
                </c:pt>
                <c:pt idx="559">
                  <c:v>401</c:v>
                </c:pt>
                <c:pt idx="560">
                  <c:v>398</c:v>
                </c:pt>
                <c:pt idx="561">
                  <c:v>402</c:v>
                </c:pt>
                <c:pt idx="562">
                  <c:v>402</c:v>
                </c:pt>
                <c:pt idx="563">
                  <c:v>402</c:v>
                </c:pt>
                <c:pt idx="564">
                  <c:v>402</c:v>
                </c:pt>
                <c:pt idx="565">
                  <c:v>408</c:v>
                </c:pt>
                <c:pt idx="566">
                  <c:v>407</c:v>
                </c:pt>
                <c:pt idx="567">
                  <c:v>404</c:v>
                </c:pt>
                <c:pt idx="568">
                  <c:v>416</c:v>
                </c:pt>
                <c:pt idx="569">
                  <c:v>416</c:v>
                </c:pt>
                <c:pt idx="570">
                  <c:v>416</c:v>
                </c:pt>
                <c:pt idx="571">
                  <c:v>420</c:v>
                </c:pt>
                <c:pt idx="572">
                  <c:v>422</c:v>
                </c:pt>
                <c:pt idx="573">
                  <c:v>416</c:v>
                </c:pt>
                <c:pt idx="574">
                  <c:v>410</c:v>
                </c:pt>
                <c:pt idx="575">
                  <c:v>402</c:v>
                </c:pt>
                <c:pt idx="576">
                  <c:v>402</c:v>
                </c:pt>
                <c:pt idx="577">
                  <c:v>402</c:v>
                </c:pt>
                <c:pt idx="578">
                  <c:v>400</c:v>
                </c:pt>
                <c:pt idx="579">
                  <c:v>392</c:v>
                </c:pt>
                <c:pt idx="580">
                  <c:v>389</c:v>
                </c:pt>
                <c:pt idx="581">
                  <c:v>387</c:v>
                </c:pt>
                <c:pt idx="582">
                  <c:v>380</c:v>
                </c:pt>
                <c:pt idx="583">
                  <c:v>380</c:v>
                </c:pt>
                <c:pt idx="584">
                  <c:v>380</c:v>
                </c:pt>
                <c:pt idx="585">
                  <c:v>387</c:v>
                </c:pt>
                <c:pt idx="586">
                  <c:v>382</c:v>
                </c:pt>
                <c:pt idx="587">
                  <c:v>377</c:v>
                </c:pt>
                <c:pt idx="588">
                  <c:v>392</c:v>
                </c:pt>
                <c:pt idx="589">
                  <c:v>405</c:v>
                </c:pt>
                <c:pt idx="590">
                  <c:v>405</c:v>
                </c:pt>
                <c:pt idx="591">
                  <c:v>405</c:v>
                </c:pt>
                <c:pt idx="592">
                  <c:v>396</c:v>
                </c:pt>
                <c:pt idx="593">
                  <c:v>402</c:v>
                </c:pt>
                <c:pt idx="594">
                  <c:v>400</c:v>
                </c:pt>
                <c:pt idx="595">
                  <c:v>406</c:v>
                </c:pt>
                <c:pt idx="596">
                  <c:v>419</c:v>
                </c:pt>
                <c:pt idx="597">
                  <c:v>419</c:v>
                </c:pt>
                <c:pt idx="598">
                  <c:v>419</c:v>
                </c:pt>
                <c:pt idx="599">
                  <c:v>410</c:v>
                </c:pt>
                <c:pt idx="600">
                  <c:v>416</c:v>
                </c:pt>
                <c:pt idx="601">
                  <c:v>420</c:v>
                </c:pt>
                <c:pt idx="602">
                  <c:v>414</c:v>
                </c:pt>
                <c:pt idx="603">
                  <c:v>416</c:v>
                </c:pt>
                <c:pt idx="604">
                  <c:v>416</c:v>
                </c:pt>
                <c:pt idx="605">
                  <c:v>416</c:v>
                </c:pt>
                <c:pt idx="606">
                  <c:v>412</c:v>
                </c:pt>
                <c:pt idx="607">
                  <c:v>416</c:v>
                </c:pt>
                <c:pt idx="608">
                  <c:v>413</c:v>
                </c:pt>
                <c:pt idx="609">
                  <c:v>412</c:v>
                </c:pt>
                <c:pt idx="610">
                  <c:v>407</c:v>
                </c:pt>
                <c:pt idx="611">
                  <c:v>407</c:v>
                </c:pt>
                <c:pt idx="612">
                  <c:v>407</c:v>
                </c:pt>
                <c:pt idx="613">
                  <c:v>407</c:v>
                </c:pt>
                <c:pt idx="614">
                  <c:v>400</c:v>
                </c:pt>
                <c:pt idx="615">
                  <c:v>389</c:v>
                </c:pt>
                <c:pt idx="616">
                  <c:v>390</c:v>
                </c:pt>
                <c:pt idx="617">
                  <c:v>386</c:v>
                </c:pt>
                <c:pt idx="618">
                  <c:v>386</c:v>
                </c:pt>
                <c:pt idx="619">
                  <c:v>386</c:v>
                </c:pt>
                <c:pt idx="620">
                  <c:v>384</c:v>
                </c:pt>
                <c:pt idx="621">
                  <c:v>389</c:v>
                </c:pt>
                <c:pt idx="622">
                  <c:v>384</c:v>
                </c:pt>
                <c:pt idx="623">
                  <c:v>372</c:v>
                </c:pt>
                <c:pt idx="624">
                  <c:v>368</c:v>
                </c:pt>
                <c:pt idx="625">
                  <c:v>368</c:v>
                </c:pt>
                <c:pt idx="626">
                  <c:v>368</c:v>
                </c:pt>
                <c:pt idx="627">
                  <c:v>364</c:v>
                </c:pt>
                <c:pt idx="628">
                  <c:v>367</c:v>
                </c:pt>
                <c:pt idx="629">
                  <c:v>364</c:v>
                </c:pt>
                <c:pt idx="630">
                  <c:v>364</c:v>
                </c:pt>
                <c:pt idx="631">
                  <c:v>359</c:v>
                </c:pt>
                <c:pt idx="632">
                  <c:v>359</c:v>
                </c:pt>
                <c:pt idx="633">
                  <c:v>359</c:v>
                </c:pt>
                <c:pt idx="634">
                  <c:v>353</c:v>
                </c:pt>
                <c:pt idx="635">
                  <c:v>356</c:v>
                </c:pt>
                <c:pt idx="636">
                  <c:v>356</c:v>
                </c:pt>
                <c:pt idx="637">
                  <c:v>348</c:v>
                </c:pt>
                <c:pt idx="638">
                  <c:v>345</c:v>
                </c:pt>
                <c:pt idx="639">
                  <c:v>345</c:v>
                </c:pt>
                <c:pt idx="640">
                  <c:v>345</c:v>
                </c:pt>
                <c:pt idx="641">
                  <c:v>341</c:v>
                </c:pt>
                <c:pt idx="642">
                  <c:v>353</c:v>
                </c:pt>
                <c:pt idx="643">
                  <c:v>365</c:v>
                </c:pt>
                <c:pt idx="644">
                  <c:v>384</c:v>
                </c:pt>
                <c:pt idx="645">
                  <c:v>374</c:v>
                </c:pt>
                <c:pt idx="646">
                  <c:v>374</c:v>
                </c:pt>
                <c:pt idx="647">
                  <c:v>374</c:v>
                </c:pt>
                <c:pt idx="648">
                  <c:v>374</c:v>
                </c:pt>
                <c:pt idx="649">
                  <c:v>373</c:v>
                </c:pt>
                <c:pt idx="650">
                  <c:v>390</c:v>
                </c:pt>
                <c:pt idx="651">
                  <c:v>391</c:v>
                </c:pt>
                <c:pt idx="652">
                  <c:v>388</c:v>
                </c:pt>
                <c:pt idx="653">
                  <c:v>388</c:v>
                </c:pt>
                <c:pt idx="654">
                  <c:v>388</c:v>
                </c:pt>
                <c:pt idx="655">
                  <c:v>376</c:v>
                </c:pt>
                <c:pt idx="656">
                  <c:v>373</c:v>
                </c:pt>
                <c:pt idx="657">
                  <c:v>372</c:v>
                </c:pt>
                <c:pt idx="658">
                  <c:v>377</c:v>
                </c:pt>
                <c:pt idx="659">
                  <c:v>383</c:v>
                </c:pt>
                <c:pt idx="660">
                  <c:v>383</c:v>
                </c:pt>
                <c:pt idx="661">
                  <c:v>383</c:v>
                </c:pt>
                <c:pt idx="662">
                  <c:v>376</c:v>
                </c:pt>
                <c:pt idx="663">
                  <c:v>366</c:v>
                </c:pt>
                <c:pt idx="664">
                  <c:v>362</c:v>
                </c:pt>
                <c:pt idx="665">
                  <c:v>371</c:v>
                </c:pt>
                <c:pt idx="666">
                  <c:v>362</c:v>
                </c:pt>
                <c:pt idx="667">
                  <c:v>362</c:v>
                </c:pt>
                <c:pt idx="668">
                  <c:v>362</c:v>
                </c:pt>
                <c:pt idx="669">
                  <c:v>357</c:v>
                </c:pt>
                <c:pt idx="670">
                  <c:v>354</c:v>
                </c:pt>
                <c:pt idx="671">
                  <c:v>352</c:v>
                </c:pt>
                <c:pt idx="672">
                  <c:v>355</c:v>
                </c:pt>
                <c:pt idx="673">
                  <c:v>356</c:v>
                </c:pt>
                <c:pt idx="674">
                  <c:v>356</c:v>
                </c:pt>
                <c:pt idx="675">
                  <c:v>356</c:v>
                </c:pt>
                <c:pt idx="676">
                  <c:v>353</c:v>
                </c:pt>
                <c:pt idx="677">
                  <c:v>354</c:v>
                </c:pt>
                <c:pt idx="678">
                  <c:v>346</c:v>
                </c:pt>
                <c:pt idx="679">
                  <c:v>349</c:v>
                </c:pt>
                <c:pt idx="680">
                  <c:v>349</c:v>
                </c:pt>
                <c:pt idx="681">
                  <c:v>349</c:v>
                </c:pt>
                <c:pt idx="682">
                  <c:v>349</c:v>
                </c:pt>
                <c:pt idx="683">
                  <c:v>355</c:v>
                </c:pt>
                <c:pt idx="684">
                  <c:v>353</c:v>
                </c:pt>
                <c:pt idx="685">
                  <c:v>354</c:v>
                </c:pt>
                <c:pt idx="686">
                  <c:v>349</c:v>
                </c:pt>
                <c:pt idx="687">
                  <c:v>349</c:v>
                </c:pt>
                <c:pt idx="688">
                  <c:v>349</c:v>
                </c:pt>
                <c:pt idx="689">
                  <c:v>349</c:v>
                </c:pt>
                <c:pt idx="690">
                  <c:v>347</c:v>
                </c:pt>
                <c:pt idx="691">
                  <c:v>349</c:v>
                </c:pt>
                <c:pt idx="692">
                  <c:v>341</c:v>
                </c:pt>
                <c:pt idx="693">
                  <c:v>341</c:v>
                </c:pt>
                <c:pt idx="694">
                  <c:v>341</c:v>
                </c:pt>
                <c:pt idx="695">
                  <c:v>341</c:v>
                </c:pt>
                <c:pt idx="696">
                  <c:v>341</c:v>
                </c:pt>
                <c:pt idx="697">
                  <c:v>346</c:v>
                </c:pt>
                <c:pt idx="698">
                  <c:v>344</c:v>
                </c:pt>
                <c:pt idx="699">
                  <c:v>340</c:v>
                </c:pt>
                <c:pt idx="700">
                  <c:v>330</c:v>
                </c:pt>
                <c:pt idx="701">
                  <c:v>326</c:v>
                </c:pt>
                <c:pt idx="702">
                  <c:v>326</c:v>
                </c:pt>
                <c:pt idx="703">
                  <c:v>326</c:v>
                </c:pt>
                <c:pt idx="704">
                  <c:v>323</c:v>
                </c:pt>
                <c:pt idx="705">
                  <c:v>316</c:v>
                </c:pt>
                <c:pt idx="706">
                  <c:v>317</c:v>
                </c:pt>
                <c:pt idx="707">
                  <c:v>324</c:v>
                </c:pt>
                <c:pt idx="708">
                  <c:v>317</c:v>
                </c:pt>
                <c:pt idx="709">
                  <c:v>317</c:v>
                </c:pt>
                <c:pt idx="710">
                  <c:v>317</c:v>
                </c:pt>
                <c:pt idx="711">
                  <c:v>316</c:v>
                </c:pt>
                <c:pt idx="712">
                  <c:v>311</c:v>
                </c:pt>
                <c:pt idx="713">
                  <c:v>311</c:v>
                </c:pt>
                <c:pt idx="714">
                  <c:v>313</c:v>
                </c:pt>
                <c:pt idx="715">
                  <c:v>317</c:v>
                </c:pt>
                <c:pt idx="716">
                  <c:v>317</c:v>
                </c:pt>
                <c:pt idx="717">
                  <c:v>317</c:v>
                </c:pt>
                <c:pt idx="718">
                  <c:v>317</c:v>
                </c:pt>
                <c:pt idx="719">
                  <c:v>314</c:v>
                </c:pt>
                <c:pt idx="720">
                  <c:v>306</c:v>
                </c:pt>
                <c:pt idx="721">
                  <c:v>303</c:v>
                </c:pt>
                <c:pt idx="722">
                  <c:v>306</c:v>
                </c:pt>
                <c:pt idx="723">
                  <c:v>306</c:v>
                </c:pt>
                <c:pt idx="724">
                  <c:v>306</c:v>
                </c:pt>
                <c:pt idx="725">
                  <c:v>306</c:v>
                </c:pt>
                <c:pt idx="726">
                  <c:v>304</c:v>
                </c:pt>
                <c:pt idx="727">
                  <c:v>307</c:v>
                </c:pt>
                <c:pt idx="728">
                  <c:v>306</c:v>
                </c:pt>
                <c:pt idx="729">
                  <c:v>311</c:v>
                </c:pt>
                <c:pt idx="730">
                  <c:v>311</c:v>
                </c:pt>
                <c:pt idx="731">
                  <c:v>311</c:v>
                </c:pt>
                <c:pt idx="732">
                  <c:v>311</c:v>
                </c:pt>
                <c:pt idx="733">
                  <c:v>302</c:v>
                </c:pt>
                <c:pt idx="734">
                  <c:v>294</c:v>
                </c:pt>
                <c:pt idx="735">
                  <c:v>296</c:v>
                </c:pt>
                <c:pt idx="736">
                  <c:v>285</c:v>
                </c:pt>
                <c:pt idx="737">
                  <c:v>285</c:v>
                </c:pt>
                <c:pt idx="738">
                  <c:v>285</c:v>
                </c:pt>
                <c:pt idx="739">
                  <c:v>283</c:v>
                </c:pt>
                <c:pt idx="740">
                  <c:v>285</c:v>
                </c:pt>
                <c:pt idx="741">
                  <c:v>279</c:v>
                </c:pt>
                <c:pt idx="742">
                  <c:v>289</c:v>
                </c:pt>
                <c:pt idx="743">
                  <c:v>289</c:v>
                </c:pt>
                <c:pt idx="744">
                  <c:v>289</c:v>
                </c:pt>
                <c:pt idx="745">
                  <c:v>289</c:v>
                </c:pt>
                <c:pt idx="746">
                  <c:v>289</c:v>
                </c:pt>
                <c:pt idx="747">
                  <c:v>292</c:v>
                </c:pt>
                <c:pt idx="748">
                  <c:v>291</c:v>
                </c:pt>
                <c:pt idx="749">
                  <c:v>282</c:v>
                </c:pt>
                <c:pt idx="750">
                  <c:v>279</c:v>
                </c:pt>
                <c:pt idx="751">
                  <c:v>279</c:v>
                </c:pt>
                <c:pt idx="752">
                  <c:v>279</c:v>
                </c:pt>
                <c:pt idx="753">
                  <c:v>278</c:v>
                </c:pt>
                <c:pt idx="754">
                  <c:v>273</c:v>
                </c:pt>
                <c:pt idx="755">
                  <c:v>270</c:v>
                </c:pt>
                <c:pt idx="756">
                  <c:v>265</c:v>
                </c:pt>
                <c:pt idx="757">
                  <c:v>260</c:v>
                </c:pt>
                <c:pt idx="758">
                  <c:v>260</c:v>
                </c:pt>
                <c:pt idx="759">
                  <c:v>260</c:v>
                </c:pt>
                <c:pt idx="760">
                  <c:v>261</c:v>
                </c:pt>
                <c:pt idx="761">
                  <c:v>266</c:v>
                </c:pt>
                <c:pt idx="762">
                  <c:v>262</c:v>
                </c:pt>
                <c:pt idx="763">
                  <c:v>264</c:v>
                </c:pt>
                <c:pt idx="764">
                  <c:v>262</c:v>
                </c:pt>
                <c:pt idx="765">
                  <c:v>262</c:v>
                </c:pt>
                <c:pt idx="766">
                  <c:v>262</c:v>
                </c:pt>
                <c:pt idx="767">
                  <c:v>259</c:v>
                </c:pt>
                <c:pt idx="768">
                  <c:v>261</c:v>
                </c:pt>
                <c:pt idx="769">
                  <c:v>258</c:v>
                </c:pt>
                <c:pt idx="770">
                  <c:v>256</c:v>
                </c:pt>
                <c:pt idx="771">
                  <c:v>230</c:v>
                </c:pt>
                <c:pt idx="772">
                  <c:v>230</c:v>
                </c:pt>
                <c:pt idx="773">
                  <c:v>230</c:v>
                </c:pt>
                <c:pt idx="774">
                  <c:v>231</c:v>
                </c:pt>
                <c:pt idx="775">
                  <c:v>228</c:v>
                </c:pt>
                <c:pt idx="776">
                  <c:v>231</c:v>
                </c:pt>
                <c:pt idx="777">
                  <c:v>229</c:v>
                </c:pt>
                <c:pt idx="778">
                  <c:v>229</c:v>
                </c:pt>
                <c:pt idx="779">
                  <c:v>229</c:v>
                </c:pt>
                <c:pt idx="780">
                  <c:v>229</c:v>
                </c:pt>
                <c:pt idx="781">
                  <c:v>229</c:v>
                </c:pt>
                <c:pt idx="782">
                  <c:v>230</c:v>
                </c:pt>
                <c:pt idx="783">
                  <c:v>232</c:v>
                </c:pt>
                <c:pt idx="784">
                  <c:v>224</c:v>
                </c:pt>
                <c:pt idx="785">
                  <c:v>222</c:v>
                </c:pt>
                <c:pt idx="786">
                  <c:v>222</c:v>
                </c:pt>
                <c:pt idx="787">
                  <c:v>222</c:v>
                </c:pt>
                <c:pt idx="788">
                  <c:v>215</c:v>
                </c:pt>
                <c:pt idx="789">
                  <c:v>221</c:v>
                </c:pt>
                <c:pt idx="790">
                  <c:v>216</c:v>
                </c:pt>
                <c:pt idx="791">
                  <c:v>217</c:v>
                </c:pt>
                <c:pt idx="792">
                  <c:v>218</c:v>
                </c:pt>
                <c:pt idx="793">
                  <c:v>218</c:v>
                </c:pt>
                <c:pt idx="794">
                  <c:v>218</c:v>
                </c:pt>
                <c:pt idx="795">
                  <c:v>223</c:v>
                </c:pt>
                <c:pt idx="796">
                  <c:v>235</c:v>
                </c:pt>
                <c:pt idx="797">
                  <c:v>237</c:v>
                </c:pt>
                <c:pt idx="798">
                  <c:v>236</c:v>
                </c:pt>
                <c:pt idx="799">
                  <c:v>230</c:v>
                </c:pt>
                <c:pt idx="800">
                  <c:v>230</c:v>
                </c:pt>
                <c:pt idx="801">
                  <c:v>230</c:v>
                </c:pt>
                <c:pt idx="802">
                  <c:v>229</c:v>
                </c:pt>
                <c:pt idx="803">
                  <c:v>232</c:v>
                </c:pt>
                <c:pt idx="804">
                  <c:v>225</c:v>
                </c:pt>
                <c:pt idx="805">
                  <c:v>224</c:v>
                </c:pt>
                <c:pt idx="806">
                  <c:v>225</c:v>
                </c:pt>
                <c:pt idx="807">
                  <c:v>225</c:v>
                </c:pt>
                <c:pt idx="808">
                  <c:v>225</c:v>
                </c:pt>
                <c:pt idx="809">
                  <c:v>228</c:v>
                </c:pt>
                <c:pt idx="810">
                  <c:v>231</c:v>
                </c:pt>
                <c:pt idx="811">
                  <c:v>229</c:v>
                </c:pt>
                <c:pt idx="812">
                  <c:v>230</c:v>
                </c:pt>
                <c:pt idx="813">
                  <c:v>234</c:v>
                </c:pt>
                <c:pt idx="814">
                  <c:v>234</c:v>
                </c:pt>
                <c:pt idx="815">
                  <c:v>234</c:v>
                </c:pt>
                <c:pt idx="816">
                  <c:v>236</c:v>
                </c:pt>
                <c:pt idx="817">
                  <c:v>237</c:v>
                </c:pt>
                <c:pt idx="818">
                  <c:v>235</c:v>
                </c:pt>
                <c:pt idx="819">
                  <c:v>234</c:v>
                </c:pt>
                <c:pt idx="820">
                  <c:v>235</c:v>
                </c:pt>
                <c:pt idx="821">
                  <c:v>235</c:v>
                </c:pt>
                <c:pt idx="822">
                  <c:v>235</c:v>
                </c:pt>
                <c:pt idx="823">
                  <c:v>236</c:v>
                </c:pt>
                <c:pt idx="824">
                  <c:v>235</c:v>
                </c:pt>
                <c:pt idx="825">
                  <c:v>239</c:v>
                </c:pt>
                <c:pt idx="826">
                  <c:v>239</c:v>
                </c:pt>
                <c:pt idx="827">
                  <c:v>244</c:v>
                </c:pt>
                <c:pt idx="828">
                  <c:v>244</c:v>
                </c:pt>
                <c:pt idx="829">
                  <c:v>244</c:v>
                </c:pt>
                <c:pt idx="830">
                  <c:v>245</c:v>
                </c:pt>
                <c:pt idx="831">
                  <c:v>247</c:v>
                </c:pt>
                <c:pt idx="832">
                  <c:v>241</c:v>
                </c:pt>
                <c:pt idx="833">
                  <c:v>238</c:v>
                </c:pt>
                <c:pt idx="834">
                  <c:v>238</c:v>
                </c:pt>
                <c:pt idx="835">
                  <c:v>238</c:v>
                </c:pt>
                <c:pt idx="836">
                  <c:v>238</c:v>
                </c:pt>
                <c:pt idx="837">
                  <c:v>241</c:v>
                </c:pt>
                <c:pt idx="838">
                  <c:v>234</c:v>
                </c:pt>
                <c:pt idx="839">
                  <c:v>226</c:v>
                </c:pt>
                <c:pt idx="840">
                  <c:v>228</c:v>
                </c:pt>
                <c:pt idx="841">
                  <c:v>228</c:v>
                </c:pt>
                <c:pt idx="842">
                  <c:v>228</c:v>
                </c:pt>
                <c:pt idx="843">
                  <c:v>228</c:v>
                </c:pt>
                <c:pt idx="844">
                  <c:v>231</c:v>
                </c:pt>
                <c:pt idx="845">
                  <c:v>228</c:v>
                </c:pt>
                <c:pt idx="846">
                  <c:v>226</c:v>
                </c:pt>
                <c:pt idx="847">
                  <c:v>222</c:v>
                </c:pt>
                <c:pt idx="848">
                  <c:v>218</c:v>
                </c:pt>
                <c:pt idx="849">
                  <c:v>218</c:v>
                </c:pt>
                <c:pt idx="850">
                  <c:v>218</c:v>
                </c:pt>
                <c:pt idx="851">
                  <c:v>214</c:v>
                </c:pt>
                <c:pt idx="852">
                  <c:v>214</c:v>
                </c:pt>
                <c:pt idx="853">
                  <c:v>215</c:v>
                </c:pt>
                <c:pt idx="854">
                  <c:v>215</c:v>
                </c:pt>
                <c:pt idx="855">
                  <c:v>216</c:v>
                </c:pt>
                <c:pt idx="856">
                  <c:v>216</c:v>
                </c:pt>
                <c:pt idx="857">
                  <c:v>216</c:v>
                </c:pt>
                <c:pt idx="858">
                  <c:v>217</c:v>
                </c:pt>
                <c:pt idx="859">
                  <c:v>219</c:v>
                </c:pt>
                <c:pt idx="860">
                  <c:v>218</c:v>
                </c:pt>
                <c:pt idx="861">
                  <c:v>222</c:v>
                </c:pt>
                <c:pt idx="862">
                  <c:v>234</c:v>
                </c:pt>
                <c:pt idx="863">
                  <c:v>234</c:v>
                </c:pt>
                <c:pt idx="864">
                  <c:v>234</c:v>
                </c:pt>
                <c:pt idx="865">
                  <c:v>251</c:v>
                </c:pt>
                <c:pt idx="866">
                  <c:v>242</c:v>
                </c:pt>
                <c:pt idx="867">
                  <c:v>255</c:v>
                </c:pt>
                <c:pt idx="868">
                  <c:v>260</c:v>
                </c:pt>
                <c:pt idx="869">
                  <c:v>265</c:v>
                </c:pt>
                <c:pt idx="870">
                  <c:v>265</c:v>
                </c:pt>
                <c:pt idx="871">
                  <c:v>265</c:v>
                </c:pt>
                <c:pt idx="872">
                  <c:v>279</c:v>
                </c:pt>
                <c:pt idx="873">
                  <c:v>276</c:v>
                </c:pt>
                <c:pt idx="874">
                  <c:v>289</c:v>
                </c:pt>
                <c:pt idx="875">
                  <c:v>270</c:v>
                </c:pt>
                <c:pt idx="876">
                  <c:v>269</c:v>
                </c:pt>
                <c:pt idx="877">
                  <c:v>269</c:v>
                </c:pt>
                <c:pt idx="878">
                  <c:v>269</c:v>
                </c:pt>
                <c:pt idx="879">
                  <c:v>269</c:v>
                </c:pt>
                <c:pt idx="880">
                  <c:v>278</c:v>
                </c:pt>
                <c:pt idx="881">
                  <c:v>273</c:v>
                </c:pt>
                <c:pt idx="882">
                  <c:v>266</c:v>
                </c:pt>
                <c:pt idx="883">
                  <c:v>275</c:v>
                </c:pt>
                <c:pt idx="884">
                  <c:v>275</c:v>
                </c:pt>
                <c:pt idx="885">
                  <c:v>275</c:v>
                </c:pt>
                <c:pt idx="886">
                  <c:v>264</c:v>
                </c:pt>
                <c:pt idx="887">
                  <c:v>269</c:v>
                </c:pt>
                <c:pt idx="888">
                  <c:v>262</c:v>
                </c:pt>
                <c:pt idx="889">
                  <c:v>270</c:v>
                </c:pt>
                <c:pt idx="890">
                  <c:v>263</c:v>
                </c:pt>
                <c:pt idx="891">
                  <c:v>263</c:v>
                </c:pt>
                <c:pt idx="892">
                  <c:v>263</c:v>
                </c:pt>
                <c:pt idx="893">
                  <c:v>267</c:v>
                </c:pt>
                <c:pt idx="894">
                  <c:v>276</c:v>
                </c:pt>
                <c:pt idx="895">
                  <c:v>265</c:v>
                </c:pt>
                <c:pt idx="896">
                  <c:v>253</c:v>
                </c:pt>
                <c:pt idx="897">
                  <c:v>255</c:v>
                </c:pt>
                <c:pt idx="898">
                  <c:v>255</c:v>
                </c:pt>
                <c:pt idx="899">
                  <c:v>255</c:v>
                </c:pt>
                <c:pt idx="900">
                  <c:v>257</c:v>
                </c:pt>
                <c:pt idx="901">
                  <c:v>254</c:v>
                </c:pt>
                <c:pt idx="902">
                  <c:v>257</c:v>
                </c:pt>
                <c:pt idx="903">
                  <c:v>258</c:v>
                </c:pt>
                <c:pt idx="904">
                  <c:v>258</c:v>
                </c:pt>
                <c:pt idx="905">
                  <c:v>258</c:v>
                </c:pt>
                <c:pt idx="906">
                  <c:v>258</c:v>
                </c:pt>
                <c:pt idx="907">
                  <c:v>261</c:v>
                </c:pt>
                <c:pt idx="908">
                  <c:v>269</c:v>
                </c:pt>
                <c:pt idx="909">
                  <c:v>260</c:v>
                </c:pt>
                <c:pt idx="910">
                  <c:v>254</c:v>
                </c:pt>
                <c:pt idx="911">
                  <c:v>254</c:v>
                </c:pt>
                <c:pt idx="912">
                  <c:v>254</c:v>
                </c:pt>
                <c:pt idx="913">
                  <c:v>254</c:v>
                </c:pt>
                <c:pt idx="914">
                  <c:v>247</c:v>
                </c:pt>
                <c:pt idx="915">
                  <c:v>247</c:v>
                </c:pt>
                <c:pt idx="916">
                  <c:v>248</c:v>
                </c:pt>
                <c:pt idx="917">
                  <c:v>243</c:v>
                </c:pt>
                <c:pt idx="918">
                  <c:v>245</c:v>
                </c:pt>
                <c:pt idx="919">
                  <c:v>245</c:v>
                </c:pt>
                <c:pt idx="920">
                  <c:v>245</c:v>
                </c:pt>
                <c:pt idx="921">
                  <c:v>243</c:v>
                </c:pt>
                <c:pt idx="922">
                  <c:v>245</c:v>
                </c:pt>
                <c:pt idx="923">
                  <c:v>248</c:v>
                </c:pt>
                <c:pt idx="924">
                  <c:v>254</c:v>
                </c:pt>
                <c:pt idx="925">
                  <c:v>255</c:v>
                </c:pt>
                <c:pt idx="926">
                  <c:v>255</c:v>
                </c:pt>
                <c:pt idx="927">
                  <c:v>255</c:v>
                </c:pt>
                <c:pt idx="928">
                  <c:v>251</c:v>
                </c:pt>
                <c:pt idx="929">
                  <c:v>242</c:v>
                </c:pt>
                <c:pt idx="930">
                  <c:v>236</c:v>
                </c:pt>
                <c:pt idx="931">
                  <c:v>237</c:v>
                </c:pt>
                <c:pt idx="932">
                  <c:v>236</c:v>
                </c:pt>
                <c:pt idx="933">
                  <c:v>236</c:v>
                </c:pt>
                <c:pt idx="934">
                  <c:v>236</c:v>
                </c:pt>
                <c:pt idx="935">
                  <c:v>231</c:v>
                </c:pt>
                <c:pt idx="936">
                  <c:v>229</c:v>
                </c:pt>
                <c:pt idx="937">
                  <c:v>227</c:v>
                </c:pt>
                <c:pt idx="938">
                  <c:v>222</c:v>
                </c:pt>
                <c:pt idx="939">
                  <c:v>222</c:v>
                </c:pt>
                <c:pt idx="940">
                  <c:v>222</c:v>
                </c:pt>
                <c:pt idx="941">
                  <c:v>222</c:v>
                </c:pt>
                <c:pt idx="942">
                  <c:v>223</c:v>
                </c:pt>
                <c:pt idx="943">
                  <c:v>224</c:v>
                </c:pt>
                <c:pt idx="944">
                  <c:v>221</c:v>
                </c:pt>
                <c:pt idx="945">
                  <c:v>221</c:v>
                </c:pt>
                <c:pt idx="946">
                  <c:v>220</c:v>
                </c:pt>
                <c:pt idx="947">
                  <c:v>220</c:v>
                </c:pt>
                <c:pt idx="948">
                  <c:v>220</c:v>
                </c:pt>
                <c:pt idx="949">
                  <c:v>218</c:v>
                </c:pt>
                <c:pt idx="950">
                  <c:v>216</c:v>
                </c:pt>
                <c:pt idx="951">
                  <c:v>208</c:v>
                </c:pt>
                <c:pt idx="952">
                  <c:v>210</c:v>
                </c:pt>
                <c:pt idx="953">
                  <c:v>209</c:v>
                </c:pt>
                <c:pt idx="954">
                  <c:v>209</c:v>
                </c:pt>
                <c:pt idx="955">
                  <c:v>209</c:v>
                </c:pt>
                <c:pt idx="956">
                  <c:v>206</c:v>
                </c:pt>
                <c:pt idx="957">
                  <c:v>210</c:v>
                </c:pt>
                <c:pt idx="958">
                  <c:v>210</c:v>
                </c:pt>
                <c:pt idx="959">
                  <c:v>210</c:v>
                </c:pt>
                <c:pt idx="960">
                  <c:v>216</c:v>
                </c:pt>
                <c:pt idx="961">
                  <c:v>216</c:v>
                </c:pt>
                <c:pt idx="962">
                  <c:v>216</c:v>
                </c:pt>
                <c:pt idx="963">
                  <c:v>217</c:v>
                </c:pt>
                <c:pt idx="964">
                  <c:v>219</c:v>
                </c:pt>
                <c:pt idx="965">
                  <c:v>223</c:v>
                </c:pt>
                <c:pt idx="966">
                  <c:v>226</c:v>
                </c:pt>
                <c:pt idx="967">
                  <c:v>230</c:v>
                </c:pt>
                <c:pt idx="968">
                  <c:v>230</c:v>
                </c:pt>
                <c:pt idx="969">
                  <c:v>230</c:v>
                </c:pt>
                <c:pt idx="970">
                  <c:v>227</c:v>
                </c:pt>
                <c:pt idx="971">
                  <c:v>229</c:v>
                </c:pt>
                <c:pt idx="972">
                  <c:v>225</c:v>
                </c:pt>
                <c:pt idx="973">
                  <c:v>223</c:v>
                </c:pt>
                <c:pt idx="974">
                  <c:v>223</c:v>
                </c:pt>
                <c:pt idx="975">
                  <c:v>223</c:v>
                </c:pt>
                <c:pt idx="976">
                  <c:v>223</c:v>
                </c:pt>
                <c:pt idx="977">
                  <c:v>223</c:v>
                </c:pt>
                <c:pt idx="978">
                  <c:v>214</c:v>
                </c:pt>
                <c:pt idx="979">
                  <c:v>218</c:v>
                </c:pt>
                <c:pt idx="980">
                  <c:v>221</c:v>
                </c:pt>
                <c:pt idx="981">
                  <c:v>223</c:v>
                </c:pt>
                <c:pt idx="982">
                  <c:v>223</c:v>
                </c:pt>
                <c:pt idx="983">
                  <c:v>223</c:v>
                </c:pt>
                <c:pt idx="984">
                  <c:v>224</c:v>
                </c:pt>
                <c:pt idx="985">
                  <c:v>225</c:v>
                </c:pt>
                <c:pt idx="986">
                  <c:v>225</c:v>
                </c:pt>
                <c:pt idx="987">
                  <c:v>223</c:v>
                </c:pt>
                <c:pt idx="988">
                  <c:v>220</c:v>
                </c:pt>
                <c:pt idx="989">
                  <c:v>220</c:v>
                </c:pt>
                <c:pt idx="990">
                  <c:v>220</c:v>
                </c:pt>
                <c:pt idx="991">
                  <c:v>218</c:v>
                </c:pt>
                <c:pt idx="992">
                  <c:v>226</c:v>
                </c:pt>
                <c:pt idx="993">
                  <c:v>230</c:v>
                </c:pt>
                <c:pt idx="994">
                  <c:v>244</c:v>
                </c:pt>
                <c:pt idx="995">
                  <c:v>252</c:v>
                </c:pt>
                <c:pt idx="996">
                  <c:v>252</c:v>
                </c:pt>
                <c:pt idx="997">
                  <c:v>252</c:v>
                </c:pt>
                <c:pt idx="998">
                  <c:v>250</c:v>
                </c:pt>
                <c:pt idx="999">
                  <c:v>244</c:v>
                </c:pt>
                <c:pt idx="1000">
                  <c:v>240</c:v>
                </c:pt>
                <c:pt idx="1001">
                  <c:v>233</c:v>
                </c:pt>
                <c:pt idx="1002">
                  <c:v>233</c:v>
                </c:pt>
                <c:pt idx="1003">
                  <c:v>233</c:v>
                </c:pt>
                <c:pt idx="1004">
                  <c:v>233</c:v>
                </c:pt>
                <c:pt idx="1005">
                  <c:v>231</c:v>
                </c:pt>
                <c:pt idx="1006">
                  <c:v>236</c:v>
                </c:pt>
                <c:pt idx="1007">
                  <c:v>234</c:v>
                </c:pt>
                <c:pt idx="1008">
                  <c:v>228</c:v>
                </c:pt>
                <c:pt idx="1009">
                  <c:v>223</c:v>
                </c:pt>
                <c:pt idx="1010">
                  <c:v>223</c:v>
                </c:pt>
                <c:pt idx="1011">
                  <c:v>223</c:v>
                </c:pt>
                <c:pt idx="1012">
                  <c:v>223</c:v>
                </c:pt>
                <c:pt idx="1013">
                  <c:v>217</c:v>
                </c:pt>
                <c:pt idx="1014">
                  <c:v>216</c:v>
                </c:pt>
                <c:pt idx="1015">
                  <c:v>212</c:v>
                </c:pt>
                <c:pt idx="1016">
                  <c:v>210</c:v>
                </c:pt>
                <c:pt idx="1017">
                  <c:v>210</c:v>
                </c:pt>
                <c:pt idx="1018">
                  <c:v>210</c:v>
                </c:pt>
                <c:pt idx="1019">
                  <c:v>210</c:v>
                </c:pt>
                <c:pt idx="1020">
                  <c:v>213</c:v>
                </c:pt>
                <c:pt idx="1021">
                  <c:v>211</c:v>
                </c:pt>
                <c:pt idx="1022">
                  <c:v>210</c:v>
                </c:pt>
                <c:pt idx="1023">
                  <c:v>212</c:v>
                </c:pt>
                <c:pt idx="1024">
                  <c:v>212</c:v>
                </c:pt>
                <c:pt idx="1025">
                  <c:v>212</c:v>
                </c:pt>
                <c:pt idx="1026">
                  <c:v>211</c:v>
                </c:pt>
                <c:pt idx="1027">
                  <c:v>212</c:v>
                </c:pt>
                <c:pt idx="1028">
                  <c:v>212</c:v>
                </c:pt>
                <c:pt idx="1029">
                  <c:v>213</c:v>
                </c:pt>
                <c:pt idx="1030">
                  <c:v>215</c:v>
                </c:pt>
                <c:pt idx="1031">
                  <c:v>215</c:v>
                </c:pt>
                <c:pt idx="1032">
                  <c:v>215</c:v>
                </c:pt>
                <c:pt idx="1033">
                  <c:v>218</c:v>
                </c:pt>
                <c:pt idx="1034">
                  <c:v>223</c:v>
                </c:pt>
                <c:pt idx="1035">
                  <c:v>224</c:v>
                </c:pt>
                <c:pt idx="1036">
                  <c:v>221</c:v>
                </c:pt>
                <c:pt idx="1037">
                  <c:v>213</c:v>
                </c:pt>
                <c:pt idx="1038">
                  <c:v>213</c:v>
                </c:pt>
                <c:pt idx="1039">
                  <c:v>213</c:v>
                </c:pt>
                <c:pt idx="1040">
                  <c:v>212</c:v>
                </c:pt>
                <c:pt idx="1041">
                  <c:v>216</c:v>
                </c:pt>
                <c:pt idx="1042">
                  <c:v>217</c:v>
                </c:pt>
                <c:pt idx="1043">
                  <c:v>219</c:v>
                </c:pt>
                <c:pt idx="1044">
                  <c:v>221</c:v>
                </c:pt>
                <c:pt idx="1045">
                  <c:v>221</c:v>
                </c:pt>
                <c:pt idx="1046">
                  <c:v>221</c:v>
                </c:pt>
                <c:pt idx="1047">
                  <c:v>220</c:v>
                </c:pt>
                <c:pt idx="1048">
                  <c:v>218</c:v>
                </c:pt>
                <c:pt idx="1049">
                  <c:v>216</c:v>
                </c:pt>
                <c:pt idx="1050">
                  <c:v>214</c:v>
                </c:pt>
                <c:pt idx="1051">
                  <c:v>219</c:v>
                </c:pt>
                <c:pt idx="1052">
                  <c:v>219</c:v>
                </c:pt>
                <c:pt idx="1053">
                  <c:v>219</c:v>
                </c:pt>
                <c:pt idx="1054">
                  <c:v>219</c:v>
                </c:pt>
                <c:pt idx="1055">
                  <c:v>220</c:v>
                </c:pt>
                <c:pt idx="1056">
                  <c:v>221</c:v>
                </c:pt>
                <c:pt idx="1057">
                  <c:v>221</c:v>
                </c:pt>
                <c:pt idx="1058">
                  <c:v>223</c:v>
                </c:pt>
                <c:pt idx="1059">
                  <c:v>223</c:v>
                </c:pt>
                <c:pt idx="1060">
                  <c:v>223</c:v>
                </c:pt>
                <c:pt idx="1061">
                  <c:v>229</c:v>
                </c:pt>
                <c:pt idx="1062">
                  <c:v>230</c:v>
                </c:pt>
                <c:pt idx="1063">
                  <c:v>222</c:v>
                </c:pt>
                <c:pt idx="1064">
                  <c:v>223</c:v>
                </c:pt>
                <c:pt idx="1065">
                  <c:v>229</c:v>
                </c:pt>
                <c:pt idx="1066">
                  <c:v>229</c:v>
                </c:pt>
                <c:pt idx="1067">
                  <c:v>229</c:v>
                </c:pt>
                <c:pt idx="1068">
                  <c:v>224</c:v>
                </c:pt>
                <c:pt idx="1069">
                  <c:v>218</c:v>
                </c:pt>
                <c:pt idx="1070">
                  <c:v>216</c:v>
                </c:pt>
                <c:pt idx="1071">
                  <c:v>216</c:v>
                </c:pt>
                <c:pt idx="1072">
                  <c:v>210</c:v>
                </c:pt>
                <c:pt idx="1073">
                  <c:v>210</c:v>
                </c:pt>
                <c:pt idx="1074">
                  <c:v>210</c:v>
                </c:pt>
                <c:pt idx="1075">
                  <c:v>210</c:v>
                </c:pt>
                <c:pt idx="1076">
                  <c:v>213</c:v>
                </c:pt>
                <c:pt idx="1077">
                  <c:v>206</c:v>
                </c:pt>
                <c:pt idx="1078">
                  <c:v>203</c:v>
                </c:pt>
                <c:pt idx="1079">
                  <c:v>202</c:v>
                </c:pt>
                <c:pt idx="1080">
                  <c:v>202</c:v>
                </c:pt>
                <c:pt idx="1081">
                  <c:v>202</c:v>
                </c:pt>
                <c:pt idx="1082">
                  <c:v>203</c:v>
                </c:pt>
                <c:pt idx="1083">
                  <c:v>200</c:v>
                </c:pt>
                <c:pt idx="1084">
                  <c:v>201</c:v>
                </c:pt>
                <c:pt idx="1085">
                  <c:v>201</c:v>
                </c:pt>
                <c:pt idx="1086">
                  <c:v>198</c:v>
                </c:pt>
                <c:pt idx="1087">
                  <c:v>198</c:v>
                </c:pt>
                <c:pt idx="1088">
                  <c:v>198</c:v>
                </c:pt>
                <c:pt idx="1089">
                  <c:v>198</c:v>
                </c:pt>
                <c:pt idx="1090">
                  <c:v>200</c:v>
                </c:pt>
                <c:pt idx="1091">
                  <c:v>196</c:v>
                </c:pt>
                <c:pt idx="1092">
                  <c:v>192</c:v>
                </c:pt>
                <c:pt idx="1093">
                  <c:v>192</c:v>
                </c:pt>
                <c:pt idx="1094">
                  <c:v>192</c:v>
                </c:pt>
                <c:pt idx="1095">
                  <c:v>192</c:v>
                </c:pt>
                <c:pt idx="1096">
                  <c:v>192</c:v>
                </c:pt>
                <c:pt idx="1097">
                  <c:v>194</c:v>
                </c:pt>
                <c:pt idx="1098">
                  <c:v>194</c:v>
                </c:pt>
                <c:pt idx="1099">
                  <c:v>199</c:v>
                </c:pt>
                <c:pt idx="1100">
                  <c:v>198</c:v>
                </c:pt>
                <c:pt idx="1101">
                  <c:v>198</c:v>
                </c:pt>
                <c:pt idx="1102">
                  <c:v>198</c:v>
                </c:pt>
                <c:pt idx="1103">
                  <c:v>197</c:v>
                </c:pt>
                <c:pt idx="1104">
                  <c:v>200</c:v>
                </c:pt>
                <c:pt idx="1105">
                  <c:v>199</c:v>
                </c:pt>
                <c:pt idx="1106">
                  <c:v>196</c:v>
                </c:pt>
                <c:pt idx="1107">
                  <c:v>193</c:v>
                </c:pt>
                <c:pt idx="1108">
                  <c:v>193</c:v>
                </c:pt>
                <c:pt idx="1109">
                  <c:v>193</c:v>
                </c:pt>
                <c:pt idx="1110">
                  <c:v>193</c:v>
                </c:pt>
                <c:pt idx="1111">
                  <c:v>192</c:v>
                </c:pt>
                <c:pt idx="1112">
                  <c:v>186</c:v>
                </c:pt>
                <c:pt idx="1113">
                  <c:v>190</c:v>
                </c:pt>
                <c:pt idx="1114">
                  <c:v>187</c:v>
                </c:pt>
                <c:pt idx="1115">
                  <c:v>187</c:v>
                </c:pt>
                <c:pt idx="1116">
                  <c:v>187</c:v>
                </c:pt>
                <c:pt idx="1117">
                  <c:v>188</c:v>
                </c:pt>
                <c:pt idx="1118">
                  <c:v>185</c:v>
                </c:pt>
                <c:pt idx="1119">
                  <c:v>185</c:v>
                </c:pt>
                <c:pt idx="1120">
                  <c:v>184</c:v>
                </c:pt>
                <c:pt idx="1121">
                  <c:v>186</c:v>
                </c:pt>
                <c:pt idx="1122">
                  <c:v>186</c:v>
                </c:pt>
                <c:pt idx="1123">
                  <c:v>186</c:v>
                </c:pt>
                <c:pt idx="1124">
                  <c:v>190</c:v>
                </c:pt>
                <c:pt idx="1125">
                  <c:v>190</c:v>
                </c:pt>
                <c:pt idx="1126">
                  <c:v>190</c:v>
                </c:pt>
                <c:pt idx="1127">
                  <c:v>182</c:v>
                </c:pt>
                <c:pt idx="1128">
                  <c:v>182</c:v>
                </c:pt>
                <c:pt idx="1129">
                  <c:v>182</c:v>
                </c:pt>
                <c:pt idx="1130">
                  <c:v>182</c:v>
                </c:pt>
                <c:pt idx="1131">
                  <c:v>182</c:v>
                </c:pt>
                <c:pt idx="1132">
                  <c:v>181</c:v>
                </c:pt>
                <c:pt idx="1133">
                  <c:v>186</c:v>
                </c:pt>
                <c:pt idx="1134">
                  <c:v>186</c:v>
                </c:pt>
                <c:pt idx="1135">
                  <c:v>184</c:v>
                </c:pt>
                <c:pt idx="1136">
                  <c:v>184</c:v>
                </c:pt>
                <c:pt idx="1137">
                  <c:v>184</c:v>
                </c:pt>
                <c:pt idx="1138">
                  <c:v>182</c:v>
                </c:pt>
                <c:pt idx="1139">
                  <c:v>177</c:v>
                </c:pt>
                <c:pt idx="1140">
                  <c:v>181</c:v>
                </c:pt>
                <c:pt idx="1141">
                  <c:v>180</c:v>
                </c:pt>
                <c:pt idx="1142">
                  <c:v>182</c:v>
                </c:pt>
                <c:pt idx="1143">
                  <c:v>182</c:v>
                </c:pt>
                <c:pt idx="1144">
                  <c:v>182</c:v>
                </c:pt>
                <c:pt idx="1145">
                  <c:v>182</c:v>
                </c:pt>
                <c:pt idx="1146">
                  <c:v>181</c:v>
                </c:pt>
                <c:pt idx="1147">
                  <c:v>179</c:v>
                </c:pt>
                <c:pt idx="1148">
                  <c:v>176</c:v>
                </c:pt>
                <c:pt idx="1149">
                  <c:v>179</c:v>
                </c:pt>
                <c:pt idx="1150">
                  <c:v>179</c:v>
                </c:pt>
                <c:pt idx="1151">
                  <c:v>179</c:v>
                </c:pt>
                <c:pt idx="1152">
                  <c:v>182</c:v>
                </c:pt>
                <c:pt idx="1153">
                  <c:v>204</c:v>
                </c:pt>
                <c:pt idx="1154">
                  <c:v>195</c:v>
                </c:pt>
                <c:pt idx="1155">
                  <c:v>195</c:v>
                </c:pt>
                <c:pt idx="1156">
                  <c:v>201</c:v>
                </c:pt>
                <c:pt idx="1157">
                  <c:v>201</c:v>
                </c:pt>
                <c:pt idx="1158">
                  <c:v>201</c:v>
                </c:pt>
                <c:pt idx="1159">
                  <c:v>201</c:v>
                </c:pt>
                <c:pt idx="1160">
                  <c:v>197</c:v>
                </c:pt>
                <c:pt idx="1161">
                  <c:v>199</c:v>
                </c:pt>
                <c:pt idx="1162">
                  <c:v>197</c:v>
                </c:pt>
                <c:pt idx="1163">
                  <c:v>190</c:v>
                </c:pt>
                <c:pt idx="1164">
                  <c:v>190</c:v>
                </c:pt>
                <c:pt idx="1165">
                  <c:v>190</c:v>
                </c:pt>
                <c:pt idx="1166">
                  <c:v>191</c:v>
                </c:pt>
                <c:pt idx="1167">
                  <c:v>198</c:v>
                </c:pt>
                <c:pt idx="1168">
                  <c:v>194</c:v>
                </c:pt>
                <c:pt idx="1169">
                  <c:v>193</c:v>
                </c:pt>
                <c:pt idx="1170">
                  <c:v>191</c:v>
                </c:pt>
                <c:pt idx="1171">
                  <c:v>191</c:v>
                </c:pt>
                <c:pt idx="1172">
                  <c:v>191</c:v>
                </c:pt>
                <c:pt idx="1173">
                  <c:v>186</c:v>
                </c:pt>
                <c:pt idx="1174">
                  <c:v>186</c:v>
                </c:pt>
                <c:pt idx="1175">
                  <c:v>181</c:v>
                </c:pt>
                <c:pt idx="1176">
                  <c:v>175</c:v>
                </c:pt>
                <c:pt idx="1177">
                  <c:v>175</c:v>
                </c:pt>
                <c:pt idx="1178">
                  <c:v>175</c:v>
                </c:pt>
                <c:pt idx="1179">
                  <c:v>175</c:v>
                </c:pt>
                <c:pt idx="1180">
                  <c:v>174</c:v>
                </c:pt>
                <c:pt idx="1181">
                  <c:v>173</c:v>
                </c:pt>
                <c:pt idx="1182">
                  <c:v>172</c:v>
                </c:pt>
                <c:pt idx="1183">
                  <c:v>170</c:v>
                </c:pt>
                <c:pt idx="1184">
                  <c:v>167</c:v>
                </c:pt>
                <c:pt idx="1185">
                  <c:v>167</c:v>
                </c:pt>
                <c:pt idx="1186">
                  <c:v>167</c:v>
                </c:pt>
                <c:pt idx="1187">
                  <c:v>167</c:v>
                </c:pt>
                <c:pt idx="1188">
                  <c:v>164</c:v>
                </c:pt>
                <c:pt idx="1189">
                  <c:v>165</c:v>
                </c:pt>
                <c:pt idx="1190">
                  <c:v>164</c:v>
                </c:pt>
                <c:pt idx="1191">
                  <c:v>164</c:v>
                </c:pt>
                <c:pt idx="1192">
                  <c:v>164</c:v>
                </c:pt>
                <c:pt idx="1193">
                  <c:v>164</c:v>
                </c:pt>
                <c:pt idx="1194">
                  <c:v>156</c:v>
                </c:pt>
                <c:pt idx="1195">
                  <c:v>158</c:v>
                </c:pt>
                <c:pt idx="1196">
                  <c:v>156</c:v>
                </c:pt>
                <c:pt idx="1197">
                  <c:v>157</c:v>
                </c:pt>
                <c:pt idx="1198">
                  <c:v>154</c:v>
                </c:pt>
                <c:pt idx="1199">
                  <c:v>154</c:v>
                </c:pt>
                <c:pt idx="1200">
                  <c:v>154</c:v>
                </c:pt>
                <c:pt idx="1201">
                  <c:v>154</c:v>
                </c:pt>
                <c:pt idx="1202">
                  <c:v>155</c:v>
                </c:pt>
                <c:pt idx="1203">
                  <c:v>153</c:v>
                </c:pt>
                <c:pt idx="1204">
                  <c:v>148</c:v>
                </c:pt>
                <c:pt idx="1205">
                  <c:v>146</c:v>
                </c:pt>
                <c:pt idx="1206">
                  <c:v>146</c:v>
                </c:pt>
                <c:pt idx="1207">
                  <c:v>146</c:v>
                </c:pt>
                <c:pt idx="1208">
                  <c:v>148</c:v>
                </c:pt>
                <c:pt idx="1209">
                  <c:v>149</c:v>
                </c:pt>
                <c:pt idx="1210">
                  <c:v>148</c:v>
                </c:pt>
                <c:pt idx="1211">
                  <c:v>148</c:v>
                </c:pt>
                <c:pt idx="1212">
                  <c:v>148</c:v>
                </c:pt>
                <c:pt idx="1213">
                  <c:v>148</c:v>
                </c:pt>
                <c:pt idx="1214">
                  <c:v>148</c:v>
                </c:pt>
                <c:pt idx="1215">
                  <c:v>156</c:v>
                </c:pt>
                <c:pt idx="1216">
                  <c:v>152</c:v>
                </c:pt>
                <c:pt idx="1217">
                  <c:v>153</c:v>
                </c:pt>
                <c:pt idx="1218">
                  <c:v>152</c:v>
                </c:pt>
                <c:pt idx="1219">
                  <c:v>157</c:v>
                </c:pt>
                <c:pt idx="1220">
                  <c:v>157</c:v>
                </c:pt>
                <c:pt idx="1221">
                  <c:v>157</c:v>
                </c:pt>
                <c:pt idx="1222">
                  <c:v>156</c:v>
                </c:pt>
                <c:pt idx="1223">
                  <c:v>155</c:v>
                </c:pt>
                <c:pt idx="1224">
                  <c:v>152</c:v>
                </c:pt>
                <c:pt idx="1225">
                  <c:v>154</c:v>
                </c:pt>
                <c:pt idx="1226">
                  <c:v>152</c:v>
                </c:pt>
                <c:pt idx="1227">
                  <c:v>152</c:v>
                </c:pt>
                <c:pt idx="1228">
                  <c:v>152</c:v>
                </c:pt>
                <c:pt idx="1229">
                  <c:v>152</c:v>
                </c:pt>
                <c:pt idx="1230">
                  <c:v>150</c:v>
                </c:pt>
                <c:pt idx="1231">
                  <c:v>148</c:v>
                </c:pt>
                <c:pt idx="1232">
                  <c:v>145</c:v>
                </c:pt>
                <c:pt idx="1233">
                  <c:v>141</c:v>
                </c:pt>
                <c:pt idx="1234">
                  <c:v>141</c:v>
                </c:pt>
                <c:pt idx="1235">
                  <c:v>141</c:v>
                </c:pt>
                <c:pt idx="1236">
                  <c:v>143</c:v>
                </c:pt>
                <c:pt idx="1237">
                  <c:v>139</c:v>
                </c:pt>
                <c:pt idx="1238">
                  <c:v>139</c:v>
                </c:pt>
                <c:pt idx="1239">
                  <c:v>143</c:v>
                </c:pt>
                <c:pt idx="1240">
                  <c:v>140</c:v>
                </c:pt>
                <c:pt idx="1241">
                  <c:v>140</c:v>
                </c:pt>
                <c:pt idx="1242">
                  <c:v>140</c:v>
                </c:pt>
                <c:pt idx="1243">
                  <c:v>140</c:v>
                </c:pt>
                <c:pt idx="1244">
                  <c:v>142</c:v>
                </c:pt>
                <c:pt idx="1245">
                  <c:v>146</c:v>
                </c:pt>
                <c:pt idx="1246">
                  <c:v>145</c:v>
                </c:pt>
                <c:pt idx="1247">
                  <c:v>139</c:v>
                </c:pt>
                <c:pt idx="1248">
                  <c:v>139</c:v>
                </c:pt>
                <c:pt idx="1249">
                  <c:v>139</c:v>
                </c:pt>
                <c:pt idx="1250">
                  <c:v>144</c:v>
                </c:pt>
                <c:pt idx="1251">
                  <c:v>144</c:v>
                </c:pt>
                <c:pt idx="1252">
                  <c:v>146</c:v>
                </c:pt>
                <c:pt idx="1253">
                  <c:v>146</c:v>
                </c:pt>
                <c:pt idx="1254">
                  <c:v>146</c:v>
                </c:pt>
                <c:pt idx="1255">
                  <c:v>146</c:v>
                </c:pt>
                <c:pt idx="1256">
                  <c:v>146</c:v>
                </c:pt>
                <c:pt idx="1257">
                  <c:v>146</c:v>
                </c:pt>
                <c:pt idx="1258">
                  <c:v>143</c:v>
                </c:pt>
                <c:pt idx="1259">
                  <c:v>151</c:v>
                </c:pt>
                <c:pt idx="1260">
                  <c:v>148</c:v>
                </c:pt>
                <c:pt idx="1261">
                  <c:v>141</c:v>
                </c:pt>
                <c:pt idx="1262">
                  <c:v>141</c:v>
                </c:pt>
                <c:pt idx="1263">
                  <c:v>141</c:v>
                </c:pt>
                <c:pt idx="1264">
                  <c:v>138</c:v>
                </c:pt>
                <c:pt idx="1265">
                  <c:v>143</c:v>
                </c:pt>
                <c:pt idx="1266">
                  <c:v>142</c:v>
                </c:pt>
                <c:pt idx="1267">
                  <c:v>145</c:v>
                </c:pt>
                <c:pt idx="1268">
                  <c:v>147</c:v>
                </c:pt>
                <c:pt idx="1269">
                  <c:v>147</c:v>
                </c:pt>
                <c:pt idx="1270">
                  <c:v>147</c:v>
                </c:pt>
                <c:pt idx="1271">
                  <c:v>154</c:v>
                </c:pt>
                <c:pt idx="1272">
                  <c:v>157</c:v>
                </c:pt>
                <c:pt idx="1273">
                  <c:v>158</c:v>
                </c:pt>
                <c:pt idx="1274">
                  <c:v>151</c:v>
                </c:pt>
                <c:pt idx="1275">
                  <c:v>160</c:v>
                </c:pt>
                <c:pt idx="1276">
                  <c:v>160</c:v>
                </c:pt>
                <c:pt idx="1277">
                  <c:v>160</c:v>
                </c:pt>
                <c:pt idx="1278">
                  <c:v>157</c:v>
                </c:pt>
                <c:pt idx="1279">
                  <c:v>157</c:v>
                </c:pt>
                <c:pt idx="1280">
                  <c:v>157</c:v>
                </c:pt>
                <c:pt idx="1281">
                  <c:v>153</c:v>
                </c:pt>
                <c:pt idx="1282">
                  <c:v>147</c:v>
                </c:pt>
                <c:pt idx="1283">
                  <c:v>147</c:v>
                </c:pt>
                <c:pt idx="1284">
                  <c:v>147</c:v>
                </c:pt>
                <c:pt idx="1285">
                  <c:v>148</c:v>
                </c:pt>
                <c:pt idx="1286">
                  <c:v>158</c:v>
                </c:pt>
                <c:pt idx="1287">
                  <c:v>154</c:v>
                </c:pt>
                <c:pt idx="1288">
                  <c:v>151</c:v>
                </c:pt>
                <c:pt idx="1289">
                  <c:v>154</c:v>
                </c:pt>
                <c:pt idx="1290">
                  <c:v>154</c:v>
                </c:pt>
                <c:pt idx="1291">
                  <c:v>154</c:v>
                </c:pt>
                <c:pt idx="1292">
                  <c:v>158</c:v>
                </c:pt>
                <c:pt idx="1293">
                  <c:v>155</c:v>
                </c:pt>
                <c:pt idx="1294">
                  <c:v>162</c:v>
                </c:pt>
                <c:pt idx="1295">
                  <c:v>160</c:v>
                </c:pt>
                <c:pt idx="1296">
                  <c:v>167</c:v>
                </c:pt>
                <c:pt idx="1297">
                  <c:v>167</c:v>
                </c:pt>
                <c:pt idx="1298">
                  <c:v>167</c:v>
                </c:pt>
                <c:pt idx="1299">
                  <c:v>169</c:v>
                </c:pt>
                <c:pt idx="1300">
                  <c:v>176</c:v>
                </c:pt>
                <c:pt idx="1301">
                  <c:v>183</c:v>
                </c:pt>
                <c:pt idx="1302">
                  <c:v>222</c:v>
                </c:pt>
                <c:pt idx="1303">
                  <c:v>212</c:v>
                </c:pt>
                <c:pt idx="1304">
                  <c:v>212</c:v>
                </c:pt>
                <c:pt idx="1305">
                  <c:v>212</c:v>
                </c:pt>
                <c:pt idx="1306">
                  <c:v>207</c:v>
                </c:pt>
                <c:pt idx="1307">
                  <c:v>208</c:v>
                </c:pt>
                <c:pt idx="1308">
                  <c:v>206</c:v>
                </c:pt>
                <c:pt idx="1309">
                  <c:v>201</c:v>
                </c:pt>
                <c:pt idx="1310">
                  <c:v>201</c:v>
                </c:pt>
                <c:pt idx="1311">
                  <c:v>201</c:v>
                </c:pt>
                <c:pt idx="1312">
                  <c:v>201</c:v>
                </c:pt>
                <c:pt idx="1313">
                  <c:v>200</c:v>
                </c:pt>
                <c:pt idx="1314">
                  <c:v>194</c:v>
                </c:pt>
                <c:pt idx="1315">
                  <c:v>175</c:v>
                </c:pt>
                <c:pt idx="1316">
                  <c:v>184</c:v>
                </c:pt>
                <c:pt idx="1317">
                  <c:v>190</c:v>
                </c:pt>
                <c:pt idx="1318">
                  <c:v>190</c:v>
                </c:pt>
                <c:pt idx="1319">
                  <c:v>190</c:v>
                </c:pt>
                <c:pt idx="1320">
                  <c:v>189</c:v>
                </c:pt>
                <c:pt idx="1321">
                  <c:v>197</c:v>
                </c:pt>
                <c:pt idx="1322">
                  <c:v>200</c:v>
                </c:pt>
                <c:pt idx="1323">
                  <c:v>229</c:v>
                </c:pt>
                <c:pt idx="1324">
                  <c:v>208</c:v>
                </c:pt>
                <c:pt idx="1325">
                  <c:v>208</c:v>
                </c:pt>
                <c:pt idx="1326">
                  <c:v>208</c:v>
                </c:pt>
                <c:pt idx="1327">
                  <c:v>216</c:v>
                </c:pt>
                <c:pt idx="1328">
                  <c:v>217</c:v>
                </c:pt>
                <c:pt idx="1329">
                  <c:v>210</c:v>
                </c:pt>
                <c:pt idx="1330">
                  <c:v>207</c:v>
                </c:pt>
                <c:pt idx="1331">
                  <c:v>200</c:v>
                </c:pt>
                <c:pt idx="1332">
                  <c:v>200</c:v>
                </c:pt>
                <c:pt idx="1333">
                  <c:v>200</c:v>
                </c:pt>
                <c:pt idx="1334">
                  <c:v>200</c:v>
                </c:pt>
                <c:pt idx="1335">
                  <c:v>207</c:v>
                </c:pt>
                <c:pt idx="1336">
                  <c:v>200</c:v>
                </c:pt>
                <c:pt idx="1337">
                  <c:v>206</c:v>
                </c:pt>
                <c:pt idx="1338">
                  <c:v>195</c:v>
                </c:pt>
                <c:pt idx="1339">
                  <c:v>195</c:v>
                </c:pt>
                <c:pt idx="1340">
                  <c:v>195</c:v>
                </c:pt>
                <c:pt idx="1341">
                  <c:v>195</c:v>
                </c:pt>
                <c:pt idx="1342">
                  <c:v>196</c:v>
                </c:pt>
                <c:pt idx="1343">
                  <c:v>206</c:v>
                </c:pt>
                <c:pt idx="1344">
                  <c:v>204</c:v>
                </c:pt>
                <c:pt idx="1345">
                  <c:v>212</c:v>
                </c:pt>
                <c:pt idx="1346">
                  <c:v>212</c:v>
                </c:pt>
                <c:pt idx="1347">
                  <c:v>212</c:v>
                </c:pt>
                <c:pt idx="1348">
                  <c:v>219</c:v>
                </c:pt>
                <c:pt idx="1349">
                  <c:v>210</c:v>
                </c:pt>
                <c:pt idx="1350">
                  <c:v>207</c:v>
                </c:pt>
                <c:pt idx="1351">
                  <c:v>199</c:v>
                </c:pt>
                <c:pt idx="1352">
                  <c:v>198</c:v>
                </c:pt>
                <c:pt idx="1353">
                  <c:v>198</c:v>
                </c:pt>
                <c:pt idx="1354">
                  <c:v>198</c:v>
                </c:pt>
                <c:pt idx="1355">
                  <c:v>199</c:v>
                </c:pt>
                <c:pt idx="1356">
                  <c:v>188</c:v>
                </c:pt>
                <c:pt idx="1357">
                  <c:v>177</c:v>
                </c:pt>
                <c:pt idx="1358">
                  <c:v>172</c:v>
                </c:pt>
                <c:pt idx="1359">
                  <c:v>172</c:v>
                </c:pt>
                <c:pt idx="1360">
                  <c:v>172</c:v>
                </c:pt>
                <c:pt idx="1361">
                  <c:v>172</c:v>
                </c:pt>
                <c:pt idx="1362">
                  <c:v>174</c:v>
                </c:pt>
                <c:pt idx="1363">
                  <c:v>173</c:v>
                </c:pt>
                <c:pt idx="1364">
                  <c:v>172</c:v>
                </c:pt>
                <c:pt idx="1365">
                  <c:v>176</c:v>
                </c:pt>
                <c:pt idx="1366">
                  <c:v>173</c:v>
                </c:pt>
                <c:pt idx="1367">
                  <c:v>173</c:v>
                </c:pt>
                <c:pt idx="1368">
                  <c:v>173</c:v>
                </c:pt>
                <c:pt idx="1369">
                  <c:v>173</c:v>
                </c:pt>
                <c:pt idx="1370">
                  <c:v>173</c:v>
                </c:pt>
                <c:pt idx="1371">
                  <c:v>170</c:v>
                </c:pt>
                <c:pt idx="1372">
                  <c:v>171</c:v>
                </c:pt>
                <c:pt idx="1373">
                  <c:v>165</c:v>
                </c:pt>
                <c:pt idx="1374">
                  <c:v>165</c:v>
                </c:pt>
                <c:pt idx="1375">
                  <c:v>165</c:v>
                </c:pt>
                <c:pt idx="1376">
                  <c:v>165</c:v>
                </c:pt>
                <c:pt idx="1377">
                  <c:v>161</c:v>
                </c:pt>
                <c:pt idx="1378">
                  <c:v>162</c:v>
                </c:pt>
                <c:pt idx="1379">
                  <c:v>161</c:v>
                </c:pt>
                <c:pt idx="1380">
                  <c:v>158</c:v>
                </c:pt>
                <c:pt idx="1381">
                  <c:v>158</c:v>
                </c:pt>
                <c:pt idx="1382">
                  <c:v>158</c:v>
                </c:pt>
                <c:pt idx="1383">
                  <c:v>160</c:v>
                </c:pt>
                <c:pt idx="1384">
                  <c:v>161</c:v>
                </c:pt>
                <c:pt idx="1385">
                  <c:v>170</c:v>
                </c:pt>
                <c:pt idx="1386">
                  <c:v>167</c:v>
                </c:pt>
                <c:pt idx="1387">
                  <c:v>177</c:v>
                </c:pt>
                <c:pt idx="1388">
                  <c:v>177</c:v>
                </c:pt>
                <c:pt idx="1389">
                  <c:v>177</c:v>
                </c:pt>
                <c:pt idx="1390">
                  <c:v>179</c:v>
                </c:pt>
                <c:pt idx="1391">
                  <c:v>177</c:v>
                </c:pt>
                <c:pt idx="1392">
                  <c:v>183</c:v>
                </c:pt>
                <c:pt idx="1393">
                  <c:v>180</c:v>
                </c:pt>
                <c:pt idx="1394">
                  <c:v>177</c:v>
                </c:pt>
                <c:pt idx="1395">
                  <c:v>177</c:v>
                </c:pt>
                <c:pt idx="1396">
                  <c:v>177</c:v>
                </c:pt>
                <c:pt idx="1397">
                  <c:v>176</c:v>
                </c:pt>
                <c:pt idx="1398">
                  <c:v>175</c:v>
                </c:pt>
                <c:pt idx="1399">
                  <c:v>167</c:v>
                </c:pt>
                <c:pt idx="1400">
                  <c:v>179</c:v>
                </c:pt>
                <c:pt idx="1401">
                  <c:v>187</c:v>
                </c:pt>
                <c:pt idx="1402">
                  <c:v>187</c:v>
                </c:pt>
                <c:pt idx="1403">
                  <c:v>187</c:v>
                </c:pt>
                <c:pt idx="1404">
                  <c:v>186</c:v>
                </c:pt>
                <c:pt idx="1405">
                  <c:v>184</c:v>
                </c:pt>
                <c:pt idx="1406">
                  <c:v>191</c:v>
                </c:pt>
                <c:pt idx="1407">
                  <c:v>200</c:v>
                </c:pt>
                <c:pt idx="1408">
                  <c:v>202</c:v>
                </c:pt>
                <c:pt idx="1409">
                  <c:v>202</c:v>
                </c:pt>
                <c:pt idx="1410">
                  <c:v>202</c:v>
                </c:pt>
                <c:pt idx="1411">
                  <c:v>202</c:v>
                </c:pt>
                <c:pt idx="1412">
                  <c:v>202</c:v>
                </c:pt>
                <c:pt idx="1413">
                  <c:v>197</c:v>
                </c:pt>
                <c:pt idx="1414">
                  <c:v>202</c:v>
                </c:pt>
                <c:pt idx="1415">
                  <c:v>210</c:v>
                </c:pt>
                <c:pt idx="1416">
                  <c:v>210</c:v>
                </c:pt>
                <c:pt idx="1417">
                  <c:v>210</c:v>
                </c:pt>
                <c:pt idx="1418">
                  <c:v>220</c:v>
                </c:pt>
                <c:pt idx="1419">
                  <c:v>221</c:v>
                </c:pt>
                <c:pt idx="1420">
                  <c:v>234</c:v>
                </c:pt>
                <c:pt idx="1421">
                  <c:v>234</c:v>
                </c:pt>
                <c:pt idx="1422">
                  <c:v>233</c:v>
                </c:pt>
                <c:pt idx="1423">
                  <c:v>233</c:v>
                </c:pt>
                <c:pt idx="1424">
                  <c:v>233</c:v>
                </c:pt>
                <c:pt idx="1425">
                  <c:v>254</c:v>
                </c:pt>
                <c:pt idx="1426">
                  <c:v>246</c:v>
                </c:pt>
                <c:pt idx="1427">
                  <c:v>229</c:v>
                </c:pt>
                <c:pt idx="1428">
                  <c:v>233</c:v>
                </c:pt>
                <c:pt idx="1429">
                  <c:v>213</c:v>
                </c:pt>
                <c:pt idx="1430">
                  <c:v>213</c:v>
                </c:pt>
                <c:pt idx="1431">
                  <c:v>213</c:v>
                </c:pt>
                <c:pt idx="1432">
                  <c:v>230</c:v>
                </c:pt>
                <c:pt idx="1433">
                  <c:v>231</c:v>
                </c:pt>
                <c:pt idx="1434">
                  <c:v>227</c:v>
                </c:pt>
                <c:pt idx="1435">
                  <c:v>218</c:v>
                </c:pt>
                <c:pt idx="1436">
                  <c:v>211</c:v>
                </c:pt>
                <c:pt idx="1437">
                  <c:v>211</c:v>
                </c:pt>
                <c:pt idx="1438">
                  <c:v>211</c:v>
                </c:pt>
                <c:pt idx="1439">
                  <c:v>205</c:v>
                </c:pt>
                <c:pt idx="1440">
                  <c:v>216</c:v>
                </c:pt>
                <c:pt idx="1441">
                  <c:v>214</c:v>
                </c:pt>
                <c:pt idx="1442">
                  <c:v>205</c:v>
                </c:pt>
                <c:pt idx="1443">
                  <c:v>202</c:v>
                </c:pt>
                <c:pt idx="1444">
                  <c:v>202</c:v>
                </c:pt>
                <c:pt idx="1445">
                  <c:v>202</c:v>
                </c:pt>
                <c:pt idx="1446">
                  <c:v>212</c:v>
                </c:pt>
                <c:pt idx="1447">
                  <c:v>217</c:v>
                </c:pt>
                <c:pt idx="1448">
                  <c:v>223</c:v>
                </c:pt>
                <c:pt idx="1449">
                  <c:v>228</c:v>
                </c:pt>
                <c:pt idx="1450">
                  <c:v>214</c:v>
                </c:pt>
                <c:pt idx="1451">
                  <c:v>214</c:v>
                </c:pt>
                <c:pt idx="1452">
                  <c:v>214</c:v>
                </c:pt>
                <c:pt idx="1453">
                  <c:v>207</c:v>
                </c:pt>
                <c:pt idx="1454">
                  <c:v>207</c:v>
                </c:pt>
                <c:pt idx="1455">
                  <c:v>203</c:v>
                </c:pt>
                <c:pt idx="1456">
                  <c:v>205</c:v>
                </c:pt>
                <c:pt idx="1457">
                  <c:v>213</c:v>
                </c:pt>
                <c:pt idx="1458">
                  <c:v>213</c:v>
                </c:pt>
                <c:pt idx="1459">
                  <c:v>213</c:v>
                </c:pt>
                <c:pt idx="1460">
                  <c:v>221</c:v>
                </c:pt>
                <c:pt idx="1461">
                  <c:v>221</c:v>
                </c:pt>
                <c:pt idx="1462">
                  <c:v>227</c:v>
                </c:pt>
                <c:pt idx="1463">
                  <c:v>226</c:v>
                </c:pt>
                <c:pt idx="1464">
                  <c:v>231</c:v>
                </c:pt>
                <c:pt idx="1465">
                  <c:v>231</c:v>
                </c:pt>
                <c:pt idx="1466">
                  <c:v>231</c:v>
                </c:pt>
                <c:pt idx="1467">
                  <c:v>229</c:v>
                </c:pt>
                <c:pt idx="1468">
                  <c:v>225</c:v>
                </c:pt>
                <c:pt idx="1469">
                  <c:v>238</c:v>
                </c:pt>
                <c:pt idx="1470">
                  <c:v>226</c:v>
                </c:pt>
                <c:pt idx="1471">
                  <c:v>231</c:v>
                </c:pt>
                <c:pt idx="1472">
                  <c:v>231</c:v>
                </c:pt>
                <c:pt idx="1473">
                  <c:v>231</c:v>
                </c:pt>
                <c:pt idx="1474">
                  <c:v>231</c:v>
                </c:pt>
                <c:pt idx="1475">
                  <c:v>238</c:v>
                </c:pt>
                <c:pt idx="1476">
                  <c:v>236</c:v>
                </c:pt>
                <c:pt idx="1477">
                  <c:v>248</c:v>
                </c:pt>
                <c:pt idx="1478">
                  <c:v>252</c:v>
                </c:pt>
                <c:pt idx="1479">
                  <c:v>252</c:v>
                </c:pt>
                <c:pt idx="1480">
                  <c:v>252</c:v>
                </c:pt>
                <c:pt idx="1481">
                  <c:v>252</c:v>
                </c:pt>
                <c:pt idx="1482">
                  <c:v>269</c:v>
                </c:pt>
                <c:pt idx="1483">
                  <c:v>275</c:v>
                </c:pt>
                <c:pt idx="1484">
                  <c:v>252</c:v>
                </c:pt>
                <c:pt idx="1485">
                  <c:v>258</c:v>
                </c:pt>
                <c:pt idx="1486">
                  <c:v>258</c:v>
                </c:pt>
                <c:pt idx="1487">
                  <c:v>258</c:v>
                </c:pt>
                <c:pt idx="1488">
                  <c:v>259</c:v>
                </c:pt>
                <c:pt idx="1489">
                  <c:v>253</c:v>
                </c:pt>
                <c:pt idx="1490">
                  <c:v>244</c:v>
                </c:pt>
                <c:pt idx="1491">
                  <c:v>255</c:v>
                </c:pt>
                <c:pt idx="1492">
                  <c:v>259</c:v>
                </c:pt>
                <c:pt idx="1493">
                  <c:v>259</c:v>
                </c:pt>
                <c:pt idx="1494">
                  <c:v>259</c:v>
                </c:pt>
                <c:pt idx="1495">
                  <c:v>253</c:v>
                </c:pt>
                <c:pt idx="1496">
                  <c:v>265</c:v>
                </c:pt>
                <c:pt idx="1497">
                  <c:v>265</c:v>
                </c:pt>
                <c:pt idx="1498">
                  <c:v>257</c:v>
                </c:pt>
                <c:pt idx="1499">
                  <c:v>273</c:v>
                </c:pt>
                <c:pt idx="1500">
                  <c:v>273</c:v>
                </c:pt>
                <c:pt idx="1501">
                  <c:v>273</c:v>
                </c:pt>
                <c:pt idx="1502">
                  <c:v>273</c:v>
                </c:pt>
                <c:pt idx="1503">
                  <c:v>263</c:v>
                </c:pt>
                <c:pt idx="1504">
                  <c:v>258</c:v>
                </c:pt>
                <c:pt idx="1505">
                  <c:v>252</c:v>
                </c:pt>
                <c:pt idx="1506">
                  <c:v>261</c:v>
                </c:pt>
                <c:pt idx="1507">
                  <c:v>261</c:v>
                </c:pt>
                <c:pt idx="1508">
                  <c:v>261</c:v>
                </c:pt>
                <c:pt idx="1509">
                  <c:v>261</c:v>
                </c:pt>
                <c:pt idx="1510">
                  <c:v>261</c:v>
                </c:pt>
                <c:pt idx="1511">
                  <c:v>252</c:v>
                </c:pt>
                <c:pt idx="1512">
                  <c:v>255</c:v>
                </c:pt>
                <c:pt idx="1513">
                  <c:v>248</c:v>
                </c:pt>
                <c:pt idx="1514">
                  <c:v>248</c:v>
                </c:pt>
                <c:pt idx="1515">
                  <c:v>248</c:v>
                </c:pt>
                <c:pt idx="1516">
                  <c:v>239</c:v>
                </c:pt>
                <c:pt idx="1517">
                  <c:v>238</c:v>
                </c:pt>
                <c:pt idx="1518">
                  <c:v>240</c:v>
                </c:pt>
                <c:pt idx="1519">
                  <c:v>255</c:v>
                </c:pt>
                <c:pt idx="1520">
                  <c:v>265</c:v>
                </c:pt>
                <c:pt idx="1521">
                  <c:v>265</c:v>
                </c:pt>
                <c:pt idx="1522">
                  <c:v>265</c:v>
                </c:pt>
                <c:pt idx="1523">
                  <c:v>267</c:v>
                </c:pt>
                <c:pt idx="1524">
                  <c:v>258</c:v>
                </c:pt>
                <c:pt idx="1525">
                  <c:v>252</c:v>
                </c:pt>
                <c:pt idx="1526">
                  <c:v>257</c:v>
                </c:pt>
                <c:pt idx="1527">
                  <c:v>273</c:v>
                </c:pt>
                <c:pt idx="1528">
                  <c:v>273</c:v>
                </c:pt>
                <c:pt idx="1529">
                  <c:v>273</c:v>
                </c:pt>
                <c:pt idx="1530">
                  <c:v>284</c:v>
                </c:pt>
                <c:pt idx="1531">
                  <c:v>265</c:v>
                </c:pt>
                <c:pt idx="1532">
                  <c:v>272</c:v>
                </c:pt>
                <c:pt idx="1533">
                  <c:v>277</c:v>
                </c:pt>
                <c:pt idx="1534">
                  <c:v>289</c:v>
                </c:pt>
                <c:pt idx="1535">
                  <c:v>289</c:v>
                </c:pt>
                <c:pt idx="1536">
                  <c:v>289</c:v>
                </c:pt>
                <c:pt idx="1537">
                  <c:v>305</c:v>
                </c:pt>
                <c:pt idx="1538">
                  <c:v>285</c:v>
                </c:pt>
                <c:pt idx="1539">
                  <c:v>290</c:v>
                </c:pt>
                <c:pt idx="1540">
                  <c:v>291</c:v>
                </c:pt>
                <c:pt idx="1541">
                  <c:v>291</c:v>
                </c:pt>
                <c:pt idx="1542">
                  <c:v>291</c:v>
                </c:pt>
                <c:pt idx="1543">
                  <c:v>291</c:v>
                </c:pt>
                <c:pt idx="1544">
                  <c:v>273</c:v>
                </c:pt>
                <c:pt idx="1545">
                  <c:v>275</c:v>
                </c:pt>
                <c:pt idx="1546">
                  <c:v>277</c:v>
                </c:pt>
                <c:pt idx="1547">
                  <c:v>273</c:v>
                </c:pt>
                <c:pt idx="1548">
                  <c:v>278</c:v>
                </c:pt>
                <c:pt idx="1549">
                  <c:v>278</c:v>
                </c:pt>
                <c:pt idx="1550">
                  <c:v>278</c:v>
                </c:pt>
                <c:pt idx="1551">
                  <c:v>284</c:v>
                </c:pt>
                <c:pt idx="1552">
                  <c:v>273</c:v>
                </c:pt>
                <c:pt idx="1553">
                  <c:v>268</c:v>
                </c:pt>
                <c:pt idx="1554">
                  <c:v>263</c:v>
                </c:pt>
                <c:pt idx="1555">
                  <c:v>265</c:v>
                </c:pt>
                <c:pt idx="1556">
                  <c:v>265</c:v>
                </c:pt>
                <c:pt idx="1557">
                  <c:v>265</c:v>
                </c:pt>
                <c:pt idx="1558">
                  <c:v>258</c:v>
                </c:pt>
                <c:pt idx="1559">
                  <c:v>256</c:v>
                </c:pt>
                <c:pt idx="1560">
                  <c:v>264</c:v>
                </c:pt>
                <c:pt idx="1561">
                  <c:v>256</c:v>
                </c:pt>
                <c:pt idx="1562">
                  <c:v>256</c:v>
                </c:pt>
                <c:pt idx="1563">
                  <c:v>256</c:v>
                </c:pt>
                <c:pt idx="1564">
                  <c:v>256</c:v>
                </c:pt>
                <c:pt idx="1565">
                  <c:v>252</c:v>
                </c:pt>
                <c:pt idx="1566">
                  <c:v>245</c:v>
                </c:pt>
                <c:pt idx="1567">
                  <c:v>228</c:v>
                </c:pt>
                <c:pt idx="1568">
                  <c:v>230</c:v>
                </c:pt>
                <c:pt idx="1569">
                  <c:v>229</c:v>
                </c:pt>
                <c:pt idx="1570">
                  <c:v>229</c:v>
                </c:pt>
                <c:pt idx="1571">
                  <c:v>229</c:v>
                </c:pt>
                <c:pt idx="1572">
                  <c:v>235</c:v>
                </c:pt>
                <c:pt idx="1573">
                  <c:v>234</c:v>
                </c:pt>
                <c:pt idx="1574">
                  <c:v>233</c:v>
                </c:pt>
                <c:pt idx="1575">
                  <c:v>228</c:v>
                </c:pt>
                <c:pt idx="1576">
                  <c:v>225</c:v>
                </c:pt>
                <c:pt idx="1577">
                  <c:v>225</c:v>
                </c:pt>
                <c:pt idx="1578">
                  <c:v>225</c:v>
                </c:pt>
                <c:pt idx="1579">
                  <c:v>228</c:v>
                </c:pt>
                <c:pt idx="1580">
                  <c:v>225</c:v>
                </c:pt>
                <c:pt idx="1581">
                  <c:v>218</c:v>
                </c:pt>
                <c:pt idx="1582">
                  <c:v>207</c:v>
                </c:pt>
                <c:pt idx="1583">
                  <c:v>201</c:v>
                </c:pt>
                <c:pt idx="1584">
                  <c:v>201</c:v>
                </c:pt>
                <c:pt idx="1585">
                  <c:v>201</c:v>
                </c:pt>
                <c:pt idx="1586">
                  <c:v>201</c:v>
                </c:pt>
                <c:pt idx="1587">
                  <c:v>198</c:v>
                </c:pt>
                <c:pt idx="1588">
                  <c:v>204</c:v>
                </c:pt>
                <c:pt idx="1589">
                  <c:v>211</c:v>
                </c:pt>
                <c:pt idx="1590">
                  <c:v>216</c:v>
                </c:pt>
                <c:pt idx="1591">
                  <c:v>216</c:v>
                </c:pt>
                <c:pt idx="1592">
                  <c:v>216</c:v>
                </c:pt>
                <c:pt idx="1593">
                  <c:v>216</c:v>
                </c:pt>
                <c:pt idx="1594">
                  <c:v>205</c:v>
                </c:pt>
                <c:pt idx="1595">
                  <c:v>205</c:v>
                </c:pt>
                <c:pt idx="1596">
                  <c:v>210</c:v>
                </c:pt>
                <c:pt idx="1597">
                  <c:v>205</c:v>
                </c:pt>
                <c:pt idx="1598">
                  <c:v>205</c:v>
                </c:pt>
                <c:pt idx="1599">
                  <c:v>205</c:v>
                </c:pt>
                <c:pt idx="1600">
                  <c:v>206</c:v>
                </c:pt>
                <c:pt idx="1601">
                  <c:v>210</c:v>
                </c:pt>
                <c:pt idx="1602">
                  <c:v>208</c:v>
                </c:pt>
                <c:pt idx="1603">
                  <c:v>202</c:v>
                </c:pt>
                <c:pt idx="1604">
                  <c:v>210</c:v>
                </c:pt>
                <c:pt idx="1605">
                  <c:v>210</c:v>
                </c:pt>
                <c:pt idx="1606">
                  <c:v>210</c:v>
                </c:pt>
                <c:pt idx="1607">
                  <c:v>210</c:v>
                </c:pt>
                <c:pt idx="1608">
                  <c:v>208</c:v>
                </c:pt>
                <c:pt idx="1609">
                  <c:v>207</c:v>
                </c:pt>
                <c:pt idx="1610">
                  <c:v>191</c:v>
                </c:pt>
                <c:pt idx="1611">
                  <c:v>181</c:v>
                </c:pt>
                <c:pt idx="1612">
                  <c:v>181</c:v>
                </c:pt>
                <c:pt idx="1613">
                  <c:v>181</c:v>
                </c:pt>
                <c:pt idx="1614">
                  <c:v>179</c:v>
                </c:pt>
                <c:pt idx="1615">
                  <c:v>184</c:v>
                </c:pt>
                <c:pt idx="1616">
                  <c:v>180</c:v>
                </c:pt>
                <c:pt idx="1617">
                  <c:v>179</c:v>
                </c:pt>
                <c:pt idx="1618">
                  <c:v>190</c:v>
                </c:pt>
                <c:pt idx="1619">
                  <c:v>190</c:v>
                </c:pt>
                <c:pt idx="1620">
                  <c:v>190</c:v>
                </c:pt>
                <c:pt idx="1621">
                  <c:v>195</c:v>
                </c:pt>
                <c:pt idx="1622">
                  <c:v>184</c:v>
                </c:pt>
                <c:pt idx="1623">
                  <c:v>192</c:v>
                </c:pt>
                <c:pt idx="1624">
                  <c:v>186</c:v>
                </c:pt>
                <c:pt idx="1625">
                  <c:v>183</c:v>
                </c:pt>
                <c:pt idx="1626">
                  <c:v>183</c:v>
                </c:pt>
                <c:pt idx="1627">
                  <c:v>183</c:v>
                </c:pt>
                <c:pt idx="1628">
                  <c:v>188</c:v>
                </c:pt>
                <c:pt idx="1629">
                  <c:v>187</c:v>
                </c:pt>
                <c:pt idx="1630">
                  <c:v>194</c:v>
                </c:pt>
                <c:pt idx="1631">
                  <c:v>190</c:v>
                </c:pt>
                <c:pt idx="1632">
                  <c:v>197</c:v>
                </c:pt>
                <c:pt idx="1633">
                  <c:v>197</c:v>
                </c:pt>
                <c:pt idx="1634">
                  <c:v>197</c:v>
                </c:pt>
                <c:pt idx="1635">
                  <c:v>199</c:v>
                </c:pt>
                <c:pt idx="1636">
                  <c:v>206</c:v>
                </c:pt>
                <c:pt idx="1637">
                  <c:v>209</c:v>
                </c:pt>
                <c:pt idx="1638">
                  <c:v>221</c:v>
                </c:pt>
                <c:pt idx="1639">
                  <c:v>229</c:v>
                </c:pt>
                <c:pt idx="1640">
                  <c:v>229</c:v>
                </c:pt>
                <c:pt idx="1641">
                  <c:v>229</c:v>
                </c:pt>
                <c:pt idx="1642">
                  <c:v>228</c:v>
                </c:pt>
                <c:pt idx="1643">
                  <c:v>232</c:v>
                </c:pt>
                <c:pt idx="1644">
                  <c:v>235</c:v>
                </c:pt>
                <c:pt idx="1645">
                  <c:v>235</c:v>
                </c:pt>
                <c:pt idx="1646">
                  <c:v>235</c:v>
                </c:pt>
                <c:pt idx="1647">
                  <c:v>235</c:v>
                </c:pt>
                <c:pt idx="1648">
                  <c:v>235</c:v>
                </c:pt>
                <c:pt idx="1649">
                  <c:v>238</c:v>
                </c:pt>
                <c:pt idx="1650">
                  <c:v>244</c:v>
                </c:pt>
                <c:pt idx="1651">
                  <c:v>247</c:v>
                </c:pt>
                <c:pt idx="1652">
                  <c:v>249</c:v>
                </c:pt>
                <c:pt idx="1653">
                  <c:v>241</c:v>
                </c:pt>
                <c:pt idx="1654">
                  <c:v>241</c:v>
                </c:pt>
                <c:pt idx="1655">
                  <c:v>241</c:v>
                </c:pt>
                <c:pt idx="1656">
                  <c:v>249</c:v>
                </c:pt>
                <c:pt idx="1657">
                  <c:v>248</c:v>
                </c:pt>
                <c:pt idx="1658">
                  <c:v>239</c:v>
                </c:pt>
                <c:pt idx="1659">
                  <c:v>228</c:v>
                </c:pt>
                <c:pt idx="1660">
                  <c:v>226</c:v>
                </c:pt>
                <c:pt idx="1661">
                  <c:v>226</c:v>
                </c:pt>
                <c:pt idx="1662">
                  <c:v>226</c:v>
                </c:pt>
                <c:pt idx="1663">
                  <c:v>226</c:v>
                </c:pt>
                <c:pt idx="1664">
                  <c:v>223</c:v>
                </c:pt>
                <c:pt idx="1665">
                  <c:v>217</c:v>
                </c:pt>
                <c:pt idx="1666">
                  <c:v>225</c:v>
                </c:pt>
                <c:pt idx="1667">
                  <c:v>217</c:v>
                </c:pt>
                <c:pt idx="1668">
                  <c:v>217</c:v>
                </c:pt>
                <c:pt idx="1669">
                  <c:v>217</c:v>
                </c:pt>
                <c:pt idx="1670">
                  <c:v>222</c:v>
                </c:pt>
                <c:pt idx="1671">
                  <c:v>220</c:v>
                </c:pt>
                <c:pt idx="1672">
                  <c:v>221</c:v>
                </c:pt>
                <c:pt idx="1673">
                  <c:v>226</c:v>
                </c:pt>
                <c:pt idx="1674">
                  <c:v>228</c:v>
                </c:pt>
                <c:pt idx="1675">
                  <c:v>228</c:v>
                </c:pt>
                <c:pt idx="1676">
                  <c:v>228</c:v>
                </c:pt>
                <c:pt idx="1677">
                  <c:v>227</c:v>
                </c:pt>
                <c:pt idx="1678">
                  <c:v>224</c:v>
                </c:pt>
                <c:pt idx="1679">
                  <c:v>220</c:v>
                </c:pt>
                <c:pt idx="1680">
                  <c:v>229</c:v>
                </c:pt>
                <c:pt idx="1681">
                  <c:v>230</c:v>
                </c:pt>
                <c:pt idx="1682">
                  <c:v>230</c:v>
                </c:pt>
                <c:pt idx="1683">
                  <c:v>230</c:v>
                </c:pt>
                <c:pt idx="1684">
                  <c:v>225</c:v>
                </c:pt>
                <c:pt idx="1685">
                  <c:v>231</c:v>
                </c:pt>
                <c:pt idx="1686">
                  <c:v>231</c:v>
                </c:pt>
                <c:pt idx="1687">
                  <c:v>235</c:v>
                </c:pt>
                <c:pt idx="1688">
                  <c:v>239</c:v>
                </c:pt>
                <c:pt idx="1689">
                  <c:v>239</c:v>
                </c:pt>
                <c:pt idx="1690">
                  <c:v>239</c:v>
                </c:pt>
                <c:pt idx="1691">
                  <c:v>244</c:v>
                </c:pt>
                <c:pt idx="1692">
                  <c:v>241</c:v>
                </c:pt>
                <c:pt idx="1693">
                  <c:v>245</c:v>
                </c:pt>
                <c:pt idx="1694">
                  <c:v>241</c:v>
                </c:pt>
                <c:pt idx="1695">
                  <c:v>240</c:v>
                </c:pt>
                <c:pt idx="1696">
                  <c:v>240</c:v>
                </c:pt>
                <c:pt idx="1697">
                  <c:v>240</c:v>
                </c:pt>
                <c:pt idx="1698">
                  <c:v>247</c:v>
                </c:pt>
                <c:pt idx="1699">
                  <c:v>247</c:v>
                </c:pt>
                <c:pt idx="1700">
                  <c:v>248</c:v>
                </c:pt>
                <c:pt idx="1701">
                  <c:v>244</c:v>
                </c:pt>
                <c:pt idx="1702">
                  <c:v>240</c:v>
                </c:pt>
                <c:pt idx="1703">
                  <c:v>240</c:v>
                </c:pt>
                <c:pt idx="1704">
                  <c:v>240</c:v>
                </c:pt>
                <c:pt idx="1705">
                  <c:v>240</c:v>
                </c:pt>
                <c:pt idx="1706">
                  <c:v>246</c:v>
                </c:pt>
                <c:pt idx="1707">
                  <c:v>252</c:v>
                </c:pt>
                <c:pt idx="1708">
                  <c:v>259</c:v>
                </c:pt>
                <c:pt idx="1709">
                  <c:v>262</c:v>
                </c:pt>
                <c:pt idx="1710">
                  <c:v>262</c:v>
                </c:pt>
                <c:pt idx="1711">
                  <c:v>262</c:v>
                </c:pt>
                <c:pt idx="1712">
                  <c:v>254</c:v>
                </c:pt>
                <c:pt idx="1713">
                  <c:v>268</c:v>
                </c:pt>
                <c:pt idx="1714">
                  <c:v>268</c:v>
                </c:pt>
                <c:pt idx="1715">
                  <c:v>272</c:v>
                </c:pt>
                <c:pt idx="1716">
                  <c:v>268</c:v>
                </c:pt>
                <c:pt idx="1717">
                  <c:v>268</c:v>
                </c:pt>
                <c:pt idx="1718">
                  <c:v>268</c:v>
                </c:pt>
                <c:pt idx="1719">
                  <c:v>310</c:v>
                </c:pt>
                <c:pt idx="1720">
                  <c:v>350</c:v>
                </c:pt>
                <c:pt idx="1721">
                  <c:v>373</c:v>
                </c:pt>
                <c:pt idx="1722">
                  <c:v>339</c:v>
                </c:pt>
                <c:pt idx="1723">
                  <c:v>285</c:v>
                </c:pt>
                <c:pt idx="1724">
                  <c:v>285</c:v>
                </c:pt>
                <c:pt idx="1725">
                  <c:v>285</c:v>
                </c:pt>
                <c:pt idx="1726">
                  <c:v>278</c:v>
                </c:pt>
                <c:pt idx="1727">
                  <c:v>289</c:v>
                </c:pt>
                <c:pt idx="1728">
                  <c:v>296</c:v>
                </c:pt>
                <c:pt idx="1729">
                  <c:v>285</c:v>
                </c:pt>
                <c:pt idx="1730">
                  <c:v>296</c:v>
                </c:pt>
                <c:pt idx="1731">
                  <c:v>296</c:v>
                </c:pt>
                <c:pt idx="1732">
                  <c:v>296</c:v>
                </c:pt>
                <c:pt idx="1733">
                  <c:v>337</c:v>
                </c:pt>
                <c:pt idx="1734">
                  <c:v>331</c:v>
                </c:pt>
                <c:pt idx="1735">
                  <c:v>337</c:v>
                </c:pt>
                <c:pt idx="1736">
                  <c:v>356</c:v>
                </c:pt>
                <c:pt idx="1737">
                  <c:v>349</c:v>
                </c:pt>
                <c:pt idx="1738">
                  <c:v>349</c:v>
                </c:pt>
                <c:pt idx="1739">
                  <c:v>349</c:v>
                </c:pt>
                <c:pt idx="1740">
                  <c:v>409</c:v>
                </c:pt>
                <c:pt idx="1741">
                  <c:v>404</c:v>
                </c:pt>
                <c:pt idx="1742">
                  <c:v>438</c:v>
                </c:pt>
                <c:pt idx="1743">
                  <c:v>440</c:v>
                </c:pt>
                <c:pt idx="1744">
                  <c:v>520</c:v>
                </c:pt>
                <c:pt idx="1745">
                  <c:v>520</c:v>
                </c:pt>
                <c:pt idx="1746">
                  <c:v>520</c:v>
                </c:pt>
                <c:pt idx="1747">
                  <c:v>520</c:v>
                </c:pt>
                <c:pt idx="1748">
                  <c:v>437</c:v>
                </c:pt>
                <c:pt idx="1749">
                  <c:v>467</c:v>
                </c:pt>
                <c:pt idx="1750">
                  <c:v>493</c:v>
                </c:pt>
                <c:pt idx="1751">
                  <c:v>482</c:v>
                </c:pt>
                <c:pt idx="1752">
                  <c:v>482</c:v>
                </c:pt>
                <c:pt idx="1753">
                  <c:v>482</c:v>
                </c:pt>
                <c:pt idx="1754">
                  <c:v>489</c:v>
                </c:pt>
                <c:pt idx="1755">
                  <c:v>530</c:v>
                </c:pt>
                <c:pt idx="1756">
                  <c:v>671</c:v>
                </c:pt>
                <c:pt idx="1757">
                  <c:v>688</c:v>
                </c:pt>
                <c:pt idx="1758">
                  <c:v>668</c:v>
                </c:pt>
                <c:pt idx="1759">
                  <c:v>668</c:v>
                </c:pt>
                <c:pt idx="1760">
                  <c:v>668</c:v>
                </c:pt>
                <c:pt idx="1761">
                  <c:v>613</c:v>
                </c:pt>
                <c:pt idx="1762">
                  <c:v>560</c:v>
                </c:pt>
                <c:pt idx="1763">
                  <c:v>515</c:v>
                </c:pt>
                <c:pt idx="1764">
                  <c:v>488</c:v>
                </c:pt>
                <c:pt idx="1765">
                  <c:v>449</c:v>
                </c:pt>
                <c:pt idx="1766">
                  <c:v>449</c:v>
                </c:pt>
                <c:pt idx="1767">
                  <c:v>449</c:v>
                </c:pt>
                <c:pt idx="1768">
                  <c:v>439</c:v>
                </c:pt>
                <c:pt idx="1769">
                  <c:v>418</c:v>
                </c:pt>
                <c:pt idx="1770">
                  <c:v>443</c:v>
                </c:pt>
                <c:pt idx="1771">
                  <c:v>451</c:v>
                </c:pt>
                <c:pt idx="1772">
                  <c:v>440</c:v>
                </c:pt>
                <c:pt idx="1773">
                  <c:v>440</c:v>
                </c:pt>
                <c:pt idx="1774">
                  <c:v>440</c:v>
                </c:pt>
                <c:pt idx="1775">
                  <c:v>434</c:v>
                </c:pt>
                <c:pt idx="1776">
                  <c:v>438</c:v>
                </c:pt>
                <c:pt idx="1777">
                  <c:v>461</c:v>
                </c:pt>
                <c:pt idx="1778">
                  <c:v>460</c:v>
                </c:pt>
                <c:pt idx="1779">
                  <c:v>460</c:v>
                </c:pt>
                <c:pt idx="1780">
                  <c:v>460</c:v>
                </c:pt>
                <c:pt idx="1781">
                  <c:v>460</c:v>
                </c:pt>
                <c:pt idx="1782">
                  <c:v>451</c:v>
                </c:pt>
                <c:pt idx="1783">
                  <c:v>465</c:v>
                </c:pt>
                <c:pt idx="1784">
                  <c:v>495</c:v>
                </c:pt>
                <c:pt idx="1785">
                  <c:v>534</c:v>
                </c:pt>
                <c:pt idx="1786">
                  <c:v>539</c:v>
                </c:pt>
                <c:pt idx="1787">
                  <c:v>539</c:v>
                </c:pt>
                <c:pt idx="1788">
                  <c:v>539</c:v>
                </c:pt>
                <c:pt idx="1789">
                  <c:v>499</c:v>
                </c:pt>
                <c:pt idx="1790">
                  <c:v>483</c:v>
                </c:pt>
                <c:pt idx="1791">
                  <c:v>488</c:v>
                </c:pt>
                <c:pt idx="1792">
                  <c:v>488</c:v>
                </c:pt>
                <c:pt idx="1793">
                  <c:v>489</c:v>
                </c:pt>
                <c:pt idx="1794">
                  <c:v>489</c:v>
                </c:pt>
                <c:pt idx="1795">
                  <c:v>489</c:v>
                </c:pt>
                <c:pt idx="1796">
                  <c:v>530</c:v>
                </c:pt>
                <c:pt idx="1797">
                  <c:v>526</c:v>
                </c:pt>
                <c:pt idx="1798">
                  <c:v>524</c:v>
                </c:pt>
                <c:pt idx="1799">
                  <c:v>530</c:v>
                </c:pt>
                <c:pt idx="1800">
                  <c:v>523</c:v>
                </c:pt>
                <c:pt idx="1801">
                  <c:v>523</c:v>
                </c:pt>
                <c:pt idx="1802">
                  <c:v>523</c:v>
                </c:pt>
                <c:pt idx="1803">
                  <c:v>499</c:v>
                </c:pt>
                <c:pt idx="1804">
                  <c:v>498</c:v>
                </c:pt>
                <c:pt idx="1805">
                  <c:v>489</c:v>
                </c:pt>
                <c:pt idx="1806">
                  <c:v>489</c:v>
                </c:pt>
                <c:pt idx="1807">
                  <c:v>495</c:v>
                </c:pt>
                <c:pt idx="1808">
                  <c:v>495</c:v>
                </c:pt>
                <c:pt idx="1809">
                  <c:v>495</c:v>
                </c:pt>
                <c:pt idx="1810">
                  <c:v>506</c:v>
                </c:pt>
                <c:pt idx="1811">
                  <c:v>503</c:v>
                </c:pt>
                <c:pt idx="1812">
                  <c:v>463</c:v>
                </c:pt>
                <c:pt idx="1813">
                  <c:v>453</c:v>
                </c:pt>
                <c:pt idx="1814">
                  <c:v>448</c:v>
                </c:pt>
                <c:pt idx="1815">
                  <c:v>448</c:v>
                </c:pt>
                <c:pt idx="1816">
                  <c:v>448</c:v>
                </c:pt>
                <c:pt idx="1817">
                  <c:v>445</c:v>
                </c:pt>
                <c:pt idx="1818">
                  <c:v>437</c:v>
                </c:pt>
                <c:pt idx="1819">
                  <c:v>436</c:v>
                </c:pt>
                <c:pt idx="1820">
                  <c:v>436</c:v>
                </c:pt>
                <c:pt idx="1821">
                  <c:v>437</c:v>
                </c:pt>
                <c:pt idx="1822">
                  <c:v>437</c:v>
                </c:pt>
                <c:pt idx="1823">
                  <c:v>437</c:v>
                </c:pt>
                <c:pt idx="1824">
                  <c:v>439</c:v>
                </c:pt>
                <c:pt idx="1825">
                  <c:v>430</c:v>
                </c:pt>
                <c:pt idx="1826">
                  <c:v>428</c:v>
                </c:pt>
                <c:pt idx="1827">
                  <c:v>428</c:v>
                </c:pt>
                <c:pt idx="1828">
                  <c:v>405</c:v>
                </c:pt>
                <c:pt idx="1829">
                  <c:v>405</c:v>
                </c:pt>
                <c:pt idx="1830">
                  <c:v>405</c:v>
                </c:pt>
                <c:pt idx="1831">
                  <c:v>393</c:v>
                </c:pt>
                <c:pt idx="1832">
                  <c:v>388</c:v>
                </c:pt>
                <c:pt idx="1833">
                  <c:v>402</c:v>
                </c:pt>
                <c:pt idx="1834">
                  <c:v>426</c:v>
                </c:pt>
                <c:pt idx="1835">
                  <c:v>423</c:v>
                </c:pt>
                <c:pt idx="1836">
                  <c:v>423</c:v>
                </c:pt>
                <c:pt idx="1837">
                  <c:v>423</c:v>
                </c:pt>
                <c:pt idx="1838">
                  <c:v>445</c:v>
                </c:pt>
                <c:pt idx="1839">
                  <c:v>446</c:v>
                </c:pt>
                <c:pt idx="1840">
                  <c:v>459</c:v>
                </c:pt>
                <c:pt idx="1841">
                  <c:v>465</c:v>
                </c:pt>
                <c:pt idx="1842">
                  <c:v>450</c:v>
                </c:pt>
                <c:pt idx="1843">
                  <c:v>450</c:v>
                </c:pt>
                <c:pt idx="1844">
                  <c:v>450</c:v>
                </c:pt>
                <c:pt idx="1845">
                  <c:v>450</c:v>
                </c:pt>
                <c:pt idx="1846">
                  <c:v>460</c:v>
                </c:pt>
                <c:pt idx="1847">
                  <c:v>448</c:v>
                </c:pt>
                <c:pt idx="1848">
                  <c:v>438</c:v>
                </c:pt>
                <c:pt idx="1849">
                  <c:v>432</c:v>
                </c:pt>
                <c:pt idx="1850">
                  <c:v>432</c:v>
                </c:pt>
                <c:pt idx="1851">
                  <c:v>432</c:v>
                </c:pt>
                <c:pt idx="1852">
                  <c:v>423</c:v>
                </c:pt>
                <c:pt idx="1853">
                  <c:v>429</c:v>
                </c:pt>
                <c:pt idx="1854">
                  <c:v>413</c:v>
                </c:pt>
                <c:pt idx="1855">
                  <c:v>412</c:v>
                </c:pt>
                <c:pt idx="1856">
                  <c:v>409</c:v>
                </c:pt>
                <c:pt idx="1857">
                  <c:v>409</c:v>
                </c:pt>
                <c:pt idx="1858">
                  <c:v>409</c:v>
                </c:pt>
                <c:pt idx="1859">
                  <c:v>426</c:v>
                </c:pt>
                <c:pt idx="1860">
                  <c:v>413</c:v>
                </c:pt>
                <c:pt idx="1861">
                  <c:v>418</c:v>
                </c:pt>
                <c:pt idx="1862">
                  <c:v>429</c:v>
                </c:pt>
                <c:pt idx="1863">
                  <c:v>413</c:v>
                </c:pt>
                <c:pt idx="1864">
                  <c:v>413</c:v>
                </c:pt>
                <c:pt idx="1865">
                  <c:v>413</c:v>
                </c:pt>
                <c:pt idx="1866">
                  <c:v>408</c:v>
                </c:pt>
                <c:pt idx="1867">
                  <c:v>426</c:v>
                </c:pt>
                <c:pt idx="1868">
                  <c:v>439</c:v>
                </c:pt>
                <c:pt idx="1869">
                  <c:v>451</c:v>
                </c:pt>
                <c:pt idx="1870">
                  <c:v>426</c:v>
                </c:pt>
                <c:pt idx="1871">
                  <c:v>426</c:v>
                </c:pt>
                <c:pt idx="1872">
                  <c:v>426</c:v>
                </c:pt>
                <c:pt idx="1873">
                  <c:v>424</c:v>
                </c:pt>
                <c:pt idx="1874">
                  <c:v>451</c:v>
                </c:pt>
                <c:pt idx="1875">
                  <c:v>487</c:v>
                </c:pt>
                <c:pt idx="1876">
                  <c:v>417</c:v>
                </c:pt>
                <c:pt idx="1877">
                  <c:v>426</c:v>
                </c:pt>
                <c:pt idx="1878">
                  <c:v>426</c:v>
                </c:pt>
                <c:pt idx="1879">
                  <c:v>426</c:v>
                </c:pt>
                <c:pt idx="1880">
                  <c:v>439</c:v>
                </c:pt>
                <c:pt idx="1881">
                  <c:v>431</c:v>
                </c:pt>
                <c:pt idx="1882">
                  <c:v>420</c:v>
                </c:pt>
                <c:pt idx="1883">
                  <c:v>419</c:v>
                </c:pt>
                <c:pt idx="1884">
                  <c:v>421</c:v>
                </c:pt>
                <c:pt idx="1885">
                  <c:v>421</c:v>
                </c:pt>
                <c:pt idx="1886">
                  <c:v>421</c:v>
                </c:pt>
                <c:pt idx="1887">
                  <c:v>442</c:v>
                </c:pt>
                <c:pt idx="1888">
                  <c:v>441</c:v>
                </c:pt>
                <c:pt idx="1889">
                  <c:v>434</c:v>
                </c:pt>
                <c:pt idx="1890">
                  <c:v>458</c:v>
                </c:pt>
                <c:pt idx="1891">
                  <c:v>457</c:v>
                </c:pt>
                <c:pt idx="1892">
                  <c:v>457</c:v>
                </c:pt>
                <c:pt idx="1893">
                  <c:v>457</c:v>
                </c:pt>
                <c:pt idx="1894">
                  <c:v>453</c:v>
                </c:pt>
                <c:pt idx="1895">
                  <c:v>442</c:v>
                </c:pt>
                <c:pt idx="1896">
                  <c:v>446</c:v>
                </c:pt>
                <c:pt idx="1897">
                  <c:v>446</c:v>
                </c:pt>
                <c:pt idx="1898">
                  <c:v>442</c:v>
                </c:pt>
                <c:pt idx="1899">
                  <c:v>442</c:v>
                </c:pt>
                <c:pt idx="1900">
                  <c:v>442</c:v>
                </c:pt>
                <c:pt idx="1901">
                  <c:v>431</c:v>
                </c:pt>
                <c:pt idx="1902">
                  <c:v>428</c:v>
                </c:pt>
                <c:pt idx="1903">
                  <c:v>438</c:v>
                </c:pt>
                <c:pt idx="1904">
                  <c:v>423</c:v>
                </c:pt>
                <c:pt idx="1905">
                  <c:v>426</c:v>
                </c:pt>
                <c:pt idx="1906">
                  <c:v>426</c:v>
                </c:pt>
                <c:pt idx="1907">
                  <c:v>426</c:v>
                </c:pt>
                <c:pt idx="1908">
                  <c:v>419</c:v>
                </c:pt>
                <c:pt idx="1909">
                  <c:v>421</c:v>
                </c:pt>
                <c:pt idx="1910">
                  <c:v>417</c:v>
                </c:pt>
                <c:pt idx="1911">
                  <c:v>411</c:v>
                </c:pt>
                <c:pt idx="1912">
                  <c:v>414</c:v>
                </c:pt>
                <c:pt idx="1913">
                  <c:v>414</c:v>
                </c:pt>
                <c:pt idx="1914">
                  <c:v>414</c:v>
                </c:pt>
                <c:pt idx="1915">
                  <c:v>427</c:v>
                </c:pt>
                <c:pt idx="1916">
                  <c:v>425</c:v>
                </c:pt>
                <c:pt idx="1917">
                  <c:v>427</c:v>
                </c:pt>
                <c:pt idx="1918">
                  <c:v>412</c:v>
                </c:pt>
                <c:pt idx="1919">
                  <c:v>384</c:v>
                </c:pt>
                <c:pt idx="1920">
                  <c:v>384</c:v>
                </c:pt>
                <c:pt idx="1921">
                  <c:v>384</c:v>
                </c:pt>
                <c:pt idx="1922">
                  <c:v>378</c:v>
                </c:pt>
                <c:pt idx="1923">
                  <c:v>383</c:v>
                </c:pt>
                <c:pt idx="1924">
                  <c:v>376</c:v>
                </c:pt>
                <c:pt idx="1925">
                  <c:v>368</c:v>
                </c:pt>
                <c:pt idx="1926">
                  <c:v>368</c:v>
                </c:pt>
                <c:pt idx="1927">
                  <c:v>368</c:v>
                </c:pt>
                <c:pt idx="1928">
                  <c:v>368</c:v>
                </c:pt>
                <c:pt idx="1929">
                  <c:v>368</c:v>
                </c:pt>
                <c:pt idx="1930">
                  <c:v>380</c:v>
                </c:pt>
                <c:pt idx="1931">
                  <c:v>388</c:v>
                </c:pt>
                <c:pt idx="1932">
                  <c:v>388</c:v>
                </c:pt>
                <c:pt idx="1933">
                  <c:v>381</c:v>
                </c:pt>
                <c:pt idx="1934">
                  <c:v>381</c:v>
                </c:pt>
                <c:pt idx="1935">
                  <c:v>381</c:v>
                </c:pt>
                <c:pt idx="1936">
                  <c:v>399</c:v>
                </c:pt>
                <c:pt idx="1937">
                  <c:v>391</c:v>
                </c:pt>
                <c:pt idx="1938">
                  <c:v>386</c:v>
                </c:pt>
                <c:pt idx="1939">
                  <c:v>389</c:v>
                </c:pt>
                <c:pt idx="1940">
                  <c:v>376</c:v>
                </c:pt>
                <c:pt idx="1941">
                  <c:v>376</c:v>
                </c:pt>
                <c:pt idx="1942">
                  <c:v>376</c:v>
                </c:pt>
                <c:pt idx="1943">
                  <c:v>384</c:v>
                </c:pt>
                <c:pt idx="1944">
                  <c:v>370</c:v>
                </c:pt>
                <c:pt idx="1945">
                  <c:v>359</c:v>
                </c:pt>
                <c:pt idx="1946">
                  <c:v>355</c:v>
                </c:pt>
                <c:pt idx="1947">
                  <c:v>351</c:v>
                </c:pt>
                <c:pt idx="1948">
                  <c:v>351</c:v>
                </c:pt>
                <c:pt idx="1949">
                  <c:v>351</c:v>
                </c:pt>
                <c:pt idx="1950">
                  <c:v>331</c:v>
                </c:pt>
                <c:pt idx="1951">
                  <c:v>330</c:v>
                </c:pt>
                <c:pt idx="1952">
                  <c:v>314</c:v>
                </c:pt>
                <c:pt idx="1953">
                  <c:v>305</c:v>
                </c:pt>
                <c:pt idx="1954">
                  <c:v>310</c:v>
                </c:pt>
                <c:pt idx="1955">
                  <c:v>310</c:v>
                </c:pt>
                <c:pt idx="1956">
                  <c:v>310</c:v>
                </c:pt>
                <c:pt idx="1957">
                  <c:v>324</c:v>
                </c:pt>
                <c:pt idx="1958">
                  <c:v>326</c:v>
                </c:pt>
                <c:pt idx="1959">
                  <c:v>337</c:v>
                </c:pt>
                <c:pt idx="1960">
                  <c:v>333</c:v>
                </c:pt>
                <c:pt idx="1961">
                  <c:v>330</c:v>
                </c:pt>
                <c:pt idx="1962">
                  <c:v>330</c:v>
                </c:pt>
                <c:pt idx="1963">
                  <c:v>330</c:v>
                </c:pt>
                <c:pt idx="1964">
                  <c:v>316</c:v>
                </c:pt>
                <c:pt idx="1965">
                  <c:v>309</c:v>
                </c:pt>
                <c:pt idx="1966">
                  <c:v>310</c:v>
                </c:pt>
                <c:pt idx="1967">
                  <c:v>306</c:v>
                </c:pt>
                <c:pt idx="1968">
                  <c:v>300</c:v>
                </c:pt>
                <c:pt idx="1969">
                  <c:v>300</c:v>
                </c:pt>
                <c:pt idx="1970">
                  <c:v>300</c:v>
                </c:pt>
                <c:pt idx="1971">
                  <c:v>300</c:v>
                </c:pt>
                <c:pt idx="1972">
                  <c:v>291</c:v>
                </c:pt>
                <c:pt idx="1973">
                  <c:v>278</c:v>
                </c:pt>
                <c:pt idx="1974">
                  <c:v>282</c:v>
                </c:pt>
                <c:pt idx="1975">
                  <c:v>294</c:v>
                </c:pt>
                <c:pt idx="1976">
                  <c:v>294</c:v>
                </c:pt>
                <c:pt idx="1977">
                  <c:v>294</c:v>
                </c:pt>
                <c:pt idx="1978">
                  <c:v>266</c:v>
                </c:pt>
                <c:pt idx="1979">
                  <c:v>280</c:v>
                </c:pt>
                <c:pt idx="1980">
                  <c:v>291</c:v>
                </c:pt>
                <c:pt idx="1981">
                  <c:v>278</c:v>
                </c:pt>
                <c:pt idx="1982">
                  <c:v>269</c:v>
                </c:pt>
                <c:pt idx="1983">
                  <c:v>269</c:v>
                </c:pt>
                <c:pt idx="1984">
                  <c:v>269</c:v>
                </c:pt>
                <c:pt idx="1985">
                  <c:v>266</c:v>
                </c:pt>
                <c:pt idx="1986">
                  <c:v>264</c:v>
                </c:pt>
                <c:pt idx="1987">
                  <c:v>260</c:v>
                </c:pt>
                <c:pt idx="1988">
                  <c:v>260</c:v>
                </c:pt>
                <c:pt idx="1989">
                  <c:v>265</c:v>
                </c:pt>
                <c:pt idx="1990">
                  <c:v>265</c:v>
                </c:pt>
                <c:pt idx="1991">
                  <c:v>265</c:v>
                </c:pt>
                <c:pt idx="1992">
                  <c:v>274</c:v>
                </c:pt>
                <c:pt idx="1993">
                  <c:v>281</c:v>
                </c:pt>
                <c:pt idx="1994">
                  <c:v>294</c:v>
                </c:pt>
                <c:pt idx="1995">
                  <c:v>285</c:v>
                </c:pt>
                <c:pt idx="1996">
                  <c:v>291</c:v>
                </c:pt>
                <c:pt idx="1997">
                  <c:v>291</c:v>
                </c:pt>
                <c:pt idx="1998">
                  <c:v>291</c:v>
                </c:pt>
                <c:pt idx="1999">
                  <c:v>309</c:v>
                </c:pt>
                <c:pt idx="2000">
                  <c:v>309</c:v>
                </c:pt>
                <c:pt idx="2001">
                  <c:v>294</c:v>
                </c:pt>
                <c:pt idx="2002">
                  <c:v>295</c:v>
                </c:pt>
                <c:pt idx="2003">
                  <c:v>290</c:v>
                </c:pt>
                <c:pt idx="2004">
                  <c:v>290</c:v>
                </c:pt>
                <c:pt idx="2005">
                  <c:v>290</c:v>
                </c:pt>
                <c:pt idx="2006">
                  <c:v>279</c:v>
                </c:pt>
                <c:pt idx="2007">
                  <c:v>284</c:v>
                </c:pt>
                <c:pt idx="2008">
                  <c:v>277</c:v>
                </c:pt>
                <c:pt idx="2009">
                  <c:v>288</c:v>
                </c:pt>
                <c:pt idx="2010">
                  <c:v>288</c:v>
                </c:pt>
                <c:pt idx="2011">
                  <c:v>288</c:v>
                </c:pt>
                <c:pt idx="2012">
                  <c:v>288</c:v>
                </c:pt>
                <c:pt idx="2013">
                  <c:v>286</c:v>
                </c:pt>
                <c:pt idx="2014">
                  <c:v>286</c:v>
                </c:pt>
                <c:pt idx="2015">
                  <c:v>306</c:v>
                </c:pt>
                <c:pt idx="2016">
                  <c:v>290</c:v>
                </c:pt>
                <c:pt idx="2017">
                  <c:v>303</c:v>
                </c:pt>
                <c:pt idx="2018">
                  <c:v>303</c:v>
                </c:pt>
                <c:pt idx="2019">
                  <c:v>303</c:v>
                </c:pt>
                <c:pt idx="2020">
                  <c:v>293</c:v>
                </c:pt>
                <c:pt idx="2021">
                  <c:v>278</c:v>
                </c:pt>
                <c:pt idx="2022">
                  <c:v>261</c:v>
                </c:pt>
                <c:pt idx="2023">
                  <c:v>263</c:v>
                </c:pt>
                <c:pt idx="2024">
                  <c:v>250</c:v>
                </c:pt>
                <c:pt idx="2025">
                  <c:v>250</c:v>
                </c:pt>
                <c:pt idx="2026">
                  <c:v>250</c:v>
                </c:pt>
                <c:pt idx="2027">
                  <c:v>257</c:v>
                </c:pt>
                <c:pt idx="2028">
                  <c:v>269</c:v>
                </c:pt>
                <c:pt idx="2029">
                  <c:v>263</c:v>
                </c:pt>
                <c:pt idx="2030">
                  <c:v>244</c:v>
                </c:pt>
                <c:pt idx="2031">
                  <c:v>249</c:v>
                </c:pt>
                <c:pt idx="2032">
                  <c:v>249</c:v>
                </c:pt>
                <c:pt idx="2033">
                  <c:v>249</c:v>
                </c:pt>
                <c:pt idx="2034">
                  <c:v>244</c:v>
                </c:pt>
                <c:pt idx="2035">
                  <c:v>248</c:v>
                </c:pt>
                <c:pt idx="2036">
                  <c:v>253</c:v>
                </c:pt>
                <c:pt idx="2037">
                  <c:v>254</c:v>
                </c:pt>
                <c:pt idx="2038">
                  <c:v>265</c:v>
                </c:pt>
                <c:pt idx="2039">
                  <c:v>265</c:v>
                </c:pt>
                <c:pt idx="2040">
                  <c:v>265</c:v>
                </c:pt>
                <c:pt idx="2041">
                  <c:v>243</c:v>
                </c:pt>
                <c:pt idx="2042">
                  <c:v>238</c:v>
                </c:pt>
                <c:pt idx="2043">
                  <c:v>230</c:v>
                </c:pt>
                <c:pt idx="2044">
                  <c:v>238</c:v>
                </c:pt>
                <c:pt idx="2045">
                  <c:v>228</c:v>
                </c:pt>
                <c:pt idx="2046">
                  <c:v>228</c:v>
                </c:pt>
                <c:pt idx="2047">
                  <c:v>228</c:v>
                </c:pt>
                <c:pt idx="2048">
                  <c:v>238</c:v>
                </c:pt>
                <c:pt idx="2049">
                  <c:v>248</c:v>
                </c:pt>
                <c:pt idx="2050">
                  <c:v>246</c:v>
                </c:pt>
                <c:pt idx="2051">
                  <c:v>254</c:v>
                </c:pt>
                <c:pt idx="2052">
                  <c:v>256</c:v>
                </c:pt>
                <c:pt idx="2053">
                  <c:v>256</c:v>
                </c:pt>
                <c:pt idx="2054">
                  <c:v>256</c:v>
                </c:pt>
                <c:pt idx="2055">
                  <c:v>261</c:v>
                </c:pt>
                <c:pt idx="2056">
                  <c:v>255</c:v>
                </c:pt>
                <c:pt idx="2057">
                  <c:v>264</c:v>
                </c:pt>
                <c:pt idx="2058">
                  <c:v>266</c:v>
                </c:pt>
                <c:pt idx="2059">
                  <c:v>253</c:v>
                </c:pt>
                <c:pt idx="2060">
                  <c:v>253</c:v>
                </c:pt>
                <c:pt idx="2061">
                  <c:v>253</c:v>
                </c:pt>
                <c:pt idx="2062">
                  <c:v>254</c:v>
                </c:pt>
                <c:pt idx="2063">
                  <c:v>262</c:v>
                </c:pt>
                <c:pt idx="2064">
                  <c:v>266</c:v>
                </c:pt>
                <c:pt idx="2065">
                  <c:v>263</c:v>
                </c:pt>
                <c:pt idx="2066">
                  <c:v>267</c:v>
                </c:pt>
                <c:pt idx="2067">
                  <c:v>267</c:v>
                </c:pt>
                <c:pt idx="2068">
                  <c:v>267</c:v>
                </c:pt>
                <c:pt idx="2069">
                  <c:v>271</c:v>
                </c:pt>
                <c:pt idx="2070">
                  <c:v>272</c:v>
                </c:pt>
                <c:pt idx="2071">
                  <c:v>276</c:v>
                </c:pt>
                <c:pt idx="2072">
                  <c:v>265</c:v>
                </c:pt>
                <c:pt idx="2073">
                  <c:v>260</c:v>
                </c:pt>
                <c:pt idx="2074">
                  <c:v>260</c:v>
                </c:pt>
                <c:pt idx="2075">
                  <c:v>260</c:v>
                </c:pt>
                <c:pt idx="2076">
                  <c:v>260</c:v>
                </c:pt>
                <c:pt idx="2077">
                  <c:v>241</c:v>
                </c:pt>
                <c:pt idx="2078">
                  <c:v>239</c:v>
                </c:pt>
                <c:pt idx="2079">
                  <c:v>249</c:v>
                </c:pt>
                <c:pt idx="2080">
                  <c:v>243</c:v>
                </c:pt>
                <c:pt idx="2081">
                  <c:v>243</c:v>
                </c:pt>
                <c:pt idx="2082">
                  <c:v>243</c:v>
                </c:pt>
                <c:pt idx="2083">
                  <c:v>234</c:v>
                </c:pt>
                <c:pt idx="2084">
                  <c:v>226</c:v>
                </c:pt>
                <c:pt idx="2085">
                  <c:v>216</c:v>
                </c:pt>
                <c:pt idx="2086">
                  <c:v>228</c:v>
                </c:pt>
                <c:pt idx="2087">
                  <c:v>222</c:v>
                </c:pt>
                <c:pt idx="2088">
                  <c:v>222</c:v>
                </c:pt>
                <c:pt idx="2089">
                  <c:v>222</c:v>
                </c:pt>
                <c:pt idx="2090">
                  <c:v>224</c:v>
                </c:pt>
                <c:pt idx="2091">
                  <c:v>224</c:v>
                </c:pt>
                <c:pt idx="2092">
                  <c:v>228</c:v>
                </c:pt>
                <c:pt idx="2093">
                  <c:v>234</c:v>
                </c:pt>
                <c:pt idx="2094">
                  <c:v>240</c:v>
                </c:pt>
                <c:pt idx="2095">
                  <c:v>240</c:v>
                </c:pt>
                <c:pt idx="2096">
                  <c:v>240</c:v>
                </c:pt>
                <c:pt idx="2097">
                  <c:v>240</c:v>
                </c:pt>
                <c:pt idx="2098">
                  <c:v>240</c:v>
                </c:pt>
                <c:pt idx="2099">
                  <c:v>234</c:v>
                </c:pt>
                <c:pt idx="2100">
                  <c:v>251</c:v>
                </c:pt>
                <c:pt idx="2101">
                  <c:v>249</c:v>
                </c:pt>
                <c:pt idx="2102">
                  <c:v>249</c:v>
                </c:pt>
                <c:pt idx="2103">
                  <c:v>249</c:v>
                </c:pt>
                <c:pt idx="2104">
                  <c:v>238</c:v>
                </c:pt>
                <c:pt idx="2105">
                  <c:v>233</c:v>
                </c:pt>
                <c:pt idx="2106">
                  <c:v>238</c:v>
                </c:pt>
                <c:pt idx="2107">
                  <c:v>220</c:v>
                </c:pt>
                <c:pt idx="2108">
                  <c:v>213</c:v>
                </c:pt>
                <c:pt idx="2109">
                  <c:v>213</c:v>
                </c:pt>
                <c:pt idx="2110">
                  <c:v>213</c:v>
                </c:pt>
                <c:pt idx="2111">
                  <c:v>212</c:v>
                </c:pt>
                <c:pt idx="2112">
                  <c:v>218</c:v>
                </c:pt>
                <c:pt idx="2113">
                  <c:v>206</c:v>
                </c:pt>
                <c:pt idx="2114">
                  <c:v>207</c:v>
                </c:pt>
                <c:pt idx="2115">
                  <c:v>216</c:v>
                </c:pt>
                <c:pt idx="2116">
                  <c:v>216</c:v>
                </c:pt>
                <c:pt idx="2117">
                  <c:v>216</c:v>
                </c:pt>
                <c:pt idx="2118">
                  <c:v>218</c:v>
                </c:pt>
                <c:pt idx="2119">
                  <c:v>224</c:v>
                </c:pt>
                <c:pt idx="2120">
                  <c:v>221</c:v>
                </c:pt>
                <c:pt idx="2121">
                  <c:v>222</c:v>
                </c:pt>
                <c:pt idx="2122">
                  <c:v>224</c:v>
                </c:pt>
                <c:pt idx="2123">
                  <c:v>224</c:v>
                </c:pt>
                <c:pt idx="2124">
                  <c:v>224</c:v>
                </c:pt>
                <c:pt idx="2125">
                  <c:v>221</c:v>
                </c:pt>
                <c:pt idx="2126">
                  <c:v>239</c:v>
                </c:pt>
                <c:pt idx="2127">
                  <c:v>247</c:v>
                </c:pt>
                <c:pt idx="2128">
                  <c:v>231</c:v>
                </c:pt>
                <c:pt idx="2129">
                  <c:v>240</c:v>
                </c:pt>
                <c:pt idx="2130">
                  <c:v>240</c:v>
                </c:pt>
                <c:pt idx="2131">
                  <c:v>240</c:v>
                </c:pt>
                <c:pt idx="2132">
                  <c:v>238</c:v>
                </c:pt>
                <c:pt idx="2133">
                  <c:v>236</c:v>
                </c:pt>
                <c:pt idx="2134">
                  <c:v>225</c:v>
                </c:pt>
                <c:pt idx="2135">
                  <c:v>228</c:v>
                </c:pt>
                <c:pt idx="2136">
                  <c:v>228</c:v>
                </c:pt>
                <c:pt idx="2137">
                  <c:v>228</c:v>
                </c:pt>
                <c:pt idx="2138">
                  <c:v>228</c:v>
                </c:pt>
                <c:pt idx="2139">
                  <c:v>217</c:v>
                </c:pt>
                <c:pt idx="2140">
                  <c:v>212</c:v>
                </c:pt>
                <c:pt idx="2141">
                  <c:v>209</c:v>
                </c:pt>
                <c:pt idx="2142">
                  <c:v>216</c:v>
                </c:pt>
                <c:pt idx="2143">
                  <c:v>219</c:v>
                </c:pt>
                <c:pt idx="2144">
                  <c:v>219</c:v>
                </c:pt>
                <c:pt idx="2145">
                  <c:v>219</c:v>
                </c:pt>
                <c:pt idx="2146">
                  <c:v>220</c:v>
                </c:pt>
                <c:pt idx="2147">
                  <c:v>220</c:v>
                </c:pt>
                <c:pt idx="2148">
                  <c:v>216</c:v>
                </c:pt>
                <c:pt idx="2149">
                  <c:v>219</c:v>
                </c:pt>
                <c:pt idx="2150">
                  <c:v>217</c:v>
                </c:pt>
                <c:pt idx="2151">
                  <c:v>217</c:v>
                </c:pt>
                <c:pt idx="2152">
                  <c:v>217</c:v>
                </c:pt>
                <c:pt idx="2153">
                  <c:v>213</c:v>
                </c:pt>
                <c:pt idx="2154">
                  <c:v>216</c:v>
                </c:pt>
                <c:pt idx="2155">
                  <c:v>216</c:v>
                </c:pt>
                <c:pt idx="2156">
                  <c:v>216</c:v>
                </c:pt>
                <c:pt idx="2157">
                  <c:v>227</c:v>
                </c:pt>
                <c:pt idx="2158">
                  <c:v>227</c:v>
                </c:pt>
                <c:pt idx="2159">
                  <c:v>227</c:v>
                </c:pt>
                <c:pt idx="2160">
                  <c:v>231</c:v>
                </c:pt>
                <c:pt idx="2161">
                  <c:v>219</c:v>
                </c:pt>
                <c:pt idx="2162">
                  <c:v>218</c:v>
                </c:pt>
                <c:pt idx="2163">
                  <c:v>212</c:v>
                </c:pt>
                <c:pt idx="2164">
                  <c:v>206</c:v>
                </c:pt>
                <c:pt idx="2165">
                  <c:v>206</c:v>
                </c:pt>
                <c:pt idx="2166">
                  <c:v>206</c:v>
                </c:pt>
                <c:pt idx="2167">
                  <c:v>207</c:v>
                </c:pt>
                <c:pt idx="2168">
                  <c:v>213</c:v>
                </c:pt>
                <c:pt idx="2169">
                  <c:v>209</c:v>
                </c:pt>
                <c:pt idx="2170">
                  <c:v>204</c:v>
                </c:pt>
                <c:pt idx="2171">
                  <c:v>201</c:v>
                </c:pt>
                <c:pt idx="2172">
                  <c:v>201</c:v>
                </c:pt>
                <c:pt idx="2173">
                  <c:v>201</c:v>
                </c:pt>
                <c:pt idx="2174">
                  <c:v>199</c:v>
                </c:pt>
                <c:pt idx="2175">
                  <c:v>196</c:v>
                </c:pt>
                <c:pt idx="2176">
                  <c:v>201</c:v>
                </c:pt>
                <c:pt idx="2177">
                  <c:v>217</c:v>
                </c:pt>
                <c:pt idx="2178">
                  <c:v>213</c:v>
                </c:pt>
                <c:pt idx="2179">
                  <c:v>213</c:v>
                </c:pt>
                <c:pt idx="2180">
                  <c:v>213</c:v>
                </c:pt>
                <c:pt idx="2181">
                  <c:v>204</c:v>
                </c:pt>
                <c:pt idx="2182">
                  <c:v>206</c:v>
                </c:pt>
                <c:pt idx="2183">
                  <c:v>207</c:v>
                </c:pt>
                <c:pt idx="2184">
                  <c:v>201</c:v>
                </c:pt>
                <c:pt idx="2185">
                  <c:v>201</c:v>
                </c:pt>
                <c:pt idx="2186">
                  <c:v>201</c:v>
                </c:pt>
                <c:pt idx="2187">
                  <c:v>201</c:v>
                </c:pt>
                <c:pt idx="2188">
                  <c:v>194</c:v>
                </c:pt>
                <c:pt idx="2189">
                  <c:v>197</c:v>
                </c:pt>
                <c:pt idx="2190">
                  <c:v>197</c:v>
                </c:pt>
                <c:pt idx="2191">
                  <c:v>192</c:v>
                </c:pt>
                <c:pt idx="2192">
                  <c:v>192</c:v>
                </c:pt>
                <c:pt idx="2193">
                  <c:v>192</c:v>
                </c:pt>
                <c:pt idx="2194">
                  <c:v>192</c:v>
                </c:pt>
                <c:pt idx="2195">
                  <c:v>191</c:v>
                </c:pt>
                <c:pt idx="2196">
                  <c:v>197</c:v>
                </c:pt>
                <c:pt idx="2197">
                  <c:v>191</c:v>
                </c:pt>
                <c:pt idx="2198">
                  <c:v>193</c:v>
                </c:pt>
                <c:pt idx="2199">
                  <c:v>195</c:v>
                </c:pt>
                <c:pt idx="2200">
                  <c:v>195</c:v>
                </c:pt>
                <c:pt idx="2201">
                  <c:v>195</c:v>
                </c:pt>
                <c:pt idx="2202">
                  <c:v>190</c:v>
                </c:pt>
                <c:pt idx="2203">
                  <c:v>201</c:v>
                </c:pt>
                <c:pt idx="2204">
                  <c:v>195</c:v>
                </c:pt>
                <c:pt idx="2205">
                  <c:v>204</c:v>
                </c:pt>
                <c:pt idx="2206">
                  <c:v>210</c:v>
                </c:pt>
                <c:pt idx="2207">
                  <c:v>210</c:v>
                </c:pt>
                <c:pt idx="2208">
                  <c:v>210</c:v>
                </c:pt>
                <c:pt idx="2209">
                  <c:v>210</c:v>
                </c:pt>
                <c:pt idx="2210">
                  <c:v>207</c:v>
                </c:pt>
                <c:pt idx="2211">
                  <c:v>214</c:v>
                </c:pt>
                <c:pt idx="2212">
                  <c:v>223</c:v>
                </c:pt>
                <c:pt idx="2213">
                  <c:v>223</c:v>
                </c:pt>
                <c:pt idx="2214">
                  <c:v>223</c:v>
                </c:pt>
                <c:pt idx="2215">
                  <c:v>223</c:v>
                </c:pt>
                <c:pt idx="2216">
                  <c:v>217</c:v>
                </c:pt>
                <c:pt idx="2217">
                  <c:v>219</c:v>
                </c:pt>
                <c:pt idx="2218">
                  <c:v>224</c:v>
                </c:pt>
                <c:pt idx="2219">
                  <c:v>228</c:v>
                </c:pt>
                <c:pt idx="2220">
                  <c:v>234</c:v>
                </c:pt>
                <c:pt idx="2221">
                  <c:v>234</c:v>
                </c:pt>
                <c:pt idx="2222">
                  <c:v>234</c:v>
                </c:pt>
                <c:pt idx="2223">
                  <c:v>230</c:v>
                </c:pt>
                <c:pt idx="2224">
                  <c:v>230</c:v>
                </c:pt>
                <c:pt idx="2225">
                  <c:v>225</c:v>
                </c:pt>
                <c:pt idx="2226">
                  <c:v>240</c:v>
                </c:pt>
                <c:pt idx="2227">
                  <c:v>249</c:v>
                </c:pt>
                <c:pt idx="2228">
                  <c:v>249</c:v>
                </c:pt>
                <c:pt idx="2229">
                  <c:v>249</c:v>
                </c:pt>
                <c:pt idx="2230">
                  <c:v>243</c:v>
                </c:pt>
                <c:pt idx="2231">
                  <c:v>234</c:v>
                </c:pt>
                <c:pt idx="2232">
                  <c:v>224</c:v>
                </c:pt>
                <c:pt idx="2233">
                  <c:v>216</c:v>
                </c:pt>
                <c:pt idx="2234">
                  <c:v>222</c:v>
                </c:pt>
                <c:pt idx="2235">
                  <c:v>222</c:v>
                </c:pt>
                <c:pt idx="2236">
                  <c:v>222</c:v>
                </c:pt>
                <c:pt idx="2237">
                  <c:v>222</c:v>
                </c:pt>
                <c:pt idx="2238">
                  <c:v>219</c:v>
                </c:pt>
                <c:pt idx="2239">
                  <c:v>211</c:v>
                </c:pt>
                <c:pt idx="2240">
                  <c:v>206</c:v>
                </c:pt>
                <c:pt idx="2241">
                  <c:v>209</c:v>
                </c:pt>
                <c:pt idx="2242">
                  <c:v>209</c:v>
                </c:pt>
                <c:pt idx="2243">
                  <c:v>209</c:v>
                </c:pt>
                <c:pt idx="2244">
                  <c:v>208</c:v>
                </c:pt>
                <c:pt idx="2245">
                  <c:v>221</c:v>
                </c:pt>
                <c:pt idx="2246">
                  <c:v>218</c:v>
                </c:pt>
                <c:pt idx="2247">
                  <c:v>215</c:v>
                </c:pt>
                <c:pt idx="2248">
                  <c:v>215</c:v>
                </c:pt>
                <c:pt idx="2249">
                  <c:v>215</c:v>
                </c:pt>
                <c:pt idx="2250">
                  <c:v>215</c:v>
                </c:pt>
                <c:pt idx="2251">
                  <c:v>201</c:v>
                </c:pt>
                <c:pt idx="2252">
                  <c:v>200</c:v>
                </c:pt>
                <c:pt idx="2253">
                  <c:v>203</c:v>
                </c:pt>
                <c:pt idx="2254">
                  <c:v>198</c:v>
                </c:pt>
                <c:pt idx="2255">
                  <c:v>189</c:v>
                </c:pt>
                <c:pt idx="2256">
                  <c:v>189</c:v>
                </c:pt>
                <c:pt idx="2257">
                  <c:v>189</c:v>
                </c:pt>
                <c:pt idx="2258">
                  <c:v>183</c:v>
                </c:pt>
                <c:pt idx="2259">
                  <c:v>183</c:v>
                </c:pt>
                <c:pt idx="2260">
                  <c:v>185</c:v>
                </c:pt>
                <c:pt idx="2261">
                  <c:v>186</c:v>
                </c:pt>
                <c:pt idx="2262">
                  <c:v>189</c:v>
                </c:pt>
                <c:pt idx="2263">
                  <c:v>189</c:v>
                </c:pt>
                <c:pt idx="2264">
                  <c:v>189</c:v>
                </c:pt>
                <c:pt idx="2265">
                  <c:v>189</c:v>
                </c:pt>
                <c:pt idx="2266">
                  <c:v>191</c:v>
                </c:pt>
                <c:pt idx="2267">
                  <c:v>192</c:v>
                </c:pt>
                <c:pt idx="2268">
                  <c:v>193</c:v>
                </c:pt>
                <c:pt idx="2269">
                  <c:v>194</c:v>
                </c:pt>
                <c:pt idx="2270">
                  <c:v>194</c:v>
                </c:pt>
                <c:pt idx="2271">
                  <c:v>194</c:v>
                </c:pt>
                <c:pt idx="2272">
                  <c:v>197</c:v>
                </c:pt>
                <c:pt idx="2273">
                  <c:v>192</c:v>
                </c:pt>
                <c:pt idx="2274">
                  <c:v>182</c:v>
                </c:pt>
                <c:pt idx="2275">
                  <c:v>181</c:v>
                </c:pt>
                <c:pt idx="2276">
                  <c:v>184</c:v>
                </c:pt>
                <c:pt idx="2277">
                  <c:v>184</c:v>
                </c:pt>
                <c:pt idx="2278">
                  <c:v>184</c:v>
                </c:pt>
                <c:pt idx="2279">
                  <c:v>182</c:v>
                </c:pt>
                <c:pt idx="2280">
                  <c:v>182</c:v>
                </c:pt>
                <c:pt idx="2281">
                  <c:v>185</c:v>
                </c:pt>
                <c:pt idx="2282">
                  <c:v>184</c:v>
                </c:pt>
                <c:pt idx="2283">
                  <c:v>184</c:v>
                </c:pt>
                <c:pt idx="2284">
                  <c:v>184</c:v>
                </c:pt>
                <c:pt idx="2285">
                  <c:v>184</c:v>
                </c:pt>
                <c:pt idx="2286">
                  <c:v>172</c:v>
                </c:pt>
                <c:pt idx="2287">
                  <c:v>173</c:v>
                </c:pt>
                <c:pt idx="2288">
                  <c:v>182</c:v>
                </c:pt>
                <c:pt idx="2289">
                  <c:v>175</c:v>
                </c:pt>
                <c:pt idx="2290">
                  <c:v>176</c:v>
                </c:pt>
                <c:pt idx="2291">
                  <c:v>176</c:v>
                </c:pt>
                <c:pt idx="2292">
                  <c:v>176</c:v>
                </c:pt>
                <c:pt idx="2293">
                  <c:v>180</c:v>
                </c:pt>
                <c:pt idx="2294">
                  <c:v>179</c:v>
                </c:pt>
                <c:pt idx="2295">
                  <c:v>170</c:v>
                </c:pt>
                <c:pt idx="2296">
                  <c:v>167</c:v>
                </c:pt>
                <c:pt idx="2297">
                  <c:v>177</c:v>
                </c:pt>
                <c:pt idx="2298">
                  <c:v>177</c:v>
                </c:pt>
                <c:pt idx="2299">
                  <c:v>177</c:v>
                </c:pt>
                <c:pt idx="2300">
                  <c:v>175</c:v>
                </c:pt>
                <c:pt idx="2301">
                  <c:v>175</c:v>
                </c:pt>
                <c:pt idx="2302">
                  <c:v>179</c:v>
                </c:pt>
                <c:pt idx="2303">
                  <c:v>180</c:v>
                </c:pt>
                <c:pt idx="2304">
                  <c:v>178</c:v>
                </c:pt>
                <c:pt idx="2305">
                  <c:v>178</c:v>
                </c:pt>
                <c:pt idx="2306">
                  <c:v>178</c:v>
                </c:pt>
                <c:pt idx="2307">
                  <c:v>176</c:v>
                </c:pt>
                <c:pt idx="2308">
                  <c:v>194</c:v>
                </c:pt>
                <c:pt idx="2309">
                  <c:v>186</c:v>
                </c:pt>
                <c:pt idx="2310">
                  <c:v>190</c:v>
                </c:pt>
                <c:pt idx="2311">
                  <c:v>196</c:v>
                </c:pt>
                <c:pt idx="2312">
                  <c:v>196</c:v>
                </c:pt>
                <c:pt idx="2313">
                  <c:v>196</c:v>
                </c:pt>
                <c:pt idx="2314">
                  <c:v>190</c:v>
                </c:pt>
                <c:pt idx="2315">
                  <c:v>205</c:v>
                </c:pt>
                <c:pt idx="2316">
                  <c:v>218</c:v>
                </c:pt>
                <c:pt idx="2317">
                  <c:v>248</c:v>
                </c:pt>
                <c:pt idx="2318">
                  <c:v>240</c:v>
                </c:pt>
                <c:pt idx="2319">
                  <c:v>240</c:v>
                </c:pt>
                <c:pt idx="2320">
                  <c:v>240</c:v>
                </c:pt>
                <c:pt idx="2321">
                  <c:v>214</c:v>
                </c:pt>
                <c:pt idx="2322">
                  <c:v>210</c:v>
                </c:pt>
                <c:pt idx="2323">
                  <c:v>196</c:v>
                </c:pt>
                <c:pt idx="2324">
                  <c:v>197</c:v>
                </c:pt>
                <c:pt idx="2325">
                  <c:v>212</c:v>
                </c:pt>
                <c:pt idx="2326">
                  <c:v>212</c:v>
                </c:pt>
                <c:pt idx="2327">
                  <c:v>212</c:v>
                </c:pt>
                <c:pt idx="2328">
                  <c:v>210</c:v>
                </c:pt>
                <c:pt idx="2329">
                  <c:v>225</c:v>
                </c:pt>
                <c:pt idx="2330">
                  <c:v>230</c:v>
                </c:pt>
                <c:pt idx="2331">
                  <c:v>243</c:v>
                </c:pt>
                <c:pt idx="2332">
                  <c:v>246</c:v>
                </c:pt>
                <c:pt idx="2333">
                  <c:v>246</c:v>
                </c:pt>
                <c:pt idx="2334">
                  <c:v>246</c:v>
                </c:pt>
                <c:pt idx="2335">
                  <c:v>241</c:v>
                </c:pt>
                <c:pt idx="2336">
                  <c:v>249</c:v>
                </c:pt>
                <c:pt idx="2337">
                  <c:v>239</c:v>
                </c:pt>
                <c:pt idx="2338">
                  <c:v>227</c:v>
                </c:pt>
                <c:pt idx="2339">
                  <c:v>235</c:v>
                </c:pt>
                <c:pt idx="2340">
                  <c:v>235</c:v>
                </c:pt>
                <c:pt idx="2341">
                  <c:v>235</c:v>
                </c:pt>
                <c:pt idx="2342">
                  <c:v>235</c:v>
                </c:pt>
                <c:pt idx="2343">
                  <c:v>235</c:v>
                </c:pt>
                <c:pt idx="2344">
                  <c:v>230</c:v>
                </c:pt>
                <c:pt idx="2345">
                  <c:v>223</c:v>
                </c:pt>
                <c:pt idx="2346">
                  <c:v>245</c:v>
                </c:pt>
                <c:pt idx="2347">
                  <c:v>245</c:v>
                </c:pt>
                <c:pt idx="2348">
                  <c:v>245</c:v>
                </c:pt>
                <c:pt idx="2349">
                  <c:v>244</c:v>
                </c:pt>
                <c:pt idx="2350">
                  <c:v>251</c:v>
                </c:pt>
                <c:pt idx="2351">
                  <c:v>247</c:v>
                </c:pt>
                <c:pt idx="2352">
                  <c:v>234</c:v>
                </c:pt>
                <c:pt idx="2353">
                  <c:v>242</c:v>
                </c:pt>
                <c:pt idx="2354">
                  <c:v>242</c:v>
                </c:pt>
                <c:pt idx="2355">
                  <c:v>242</c:v>
                </c:pt>
                <c:pt idx="2356">
                  <c:v>234</c:v>
                </c:pt>
                <c:pt idx="2357">
                  <c:v>223</c:v>
                </c:pt>
                <c:pt idx="2358">
                  <c:v>224</c:v>
                </c:pt>
                <c:pt idx="2359">
                  <c:v>229</c:v>
                </c:pt>
                <c:pt idx="2360">
                  <c:v>223</c:v>
                </c:pt>
                <c:pt idx="2361">
                  <c:v>223</c:v>
                </c:pt>
                <c:pt idx="2362">
                  <c:v>223</c:v>
                </c:pt>
                <c:pt idx="2363">
                  <c:v>222</c:v>
                </c:pt>
                <c:pt idx="2364">
                  <c:v>233</c:v>
                </c:pt>
                <c:pt idx="2365">
                  <c:v>238</c:v>
                </c:pt>
                <c:pt idx="2366">
                  <c:v>236</c:v>
                </c:pt>
                <c:pt idx="2367">
                  <c:v>237</c:v>
                </c:pt>
                <c:pt idx="2368">
                  <c:v>237</c:v>
                </c:pt>
                <c:pt idx="2369">
                  <c:v>237</c:v>
                </c:pt>
                <c:pt idx="2370">
                  <c:v>238</c:v>
                </c:pt>
                <c:pt idx="2371">
                  <c:v>248</c:v>
                </c:pt>
                <c:pt idx="2372">
                  <c:v>248</c:v>
                </c:pt>
                <c:pt idx="2373">
                  <c:v>250</c:v>
                </c:pt>
                <c:pt idx="2374">
                  <c:v>247</c:v>
                </c:pt>
                <c:pt idx="2375">
                  <c:v>247</c:v>
                </c:pt>
                <c:pt idx="2376">
                  <c:v>247</c:v>
                </c:pt>
                <c:pt idx="2377">
                  <c:v>247</c:v>
                </c:pt>
                <c:pt idx="2378">
                  <c:v>244</c:v>
                </c:pt>
                <c:pt idx="2379">
                  <c:v>236</c:v>
                </c:pt>
                <c:pt idx="2380">
                  <c:v>233</c:v>
                </c:pt>
                <c:pt idx="2381">
                  <c:v>229</c:v>
                </c:pt>
                <c:pt idx="2382">
                  <c:v>229</c:v>
                </c:pt>
                <c:pt idx="2383">
                  <c:v>229</c:v>
                </c:pt>
                <c:pt idx="2384">
                  <c:v>223</c:v>
                </c:pt>
                <c:pt idx="2385">
                  <c:v>212</c:v>
                </c:pt>
                <c:pt idx="2386">
                  <c:v>221</c:v>
                </c:pt>
                <c:pt idx="2387">
                  <c:v>227</c:v>
                </c:pt>
                <c:pt idx="2388">
                  <c:v>228</c:v>
                </c:pt>
                <c:pt idx="2389">
                  <c:v>228</c:v>
                </c:pt>
                <c:pt idx="2390">
                  <c:v>228</c:v>
                </c:pt>
                <c:pt idx="2391">
                  <c:v>221</c:v>
                </c:pt>
                <c:pt idx="2392">
                  <c:v>220</c:v>
                </c:pt>
                <c:pt idx="2393">
                  <c:v>226</c:v>
                </c:pt>
                <c:pt idx="2394">
                  <c:v>218</c:v>
                </c:pt>
                <c:pt idx="2395">
                  <c:v>210</c:v>
                </c:pt>
                <c:pt idx="2396">
                  <c:v>210</c:v>
                </c:pt>
                <c:pt idx="2397">
                  <c:v>210</c:v>
                </c:pt>
                <c:pt idx="2398">
                  <c:v>204</c:v>
                </c:pt>
                <c:pt idx="2399">
                  <c:v>202</c:v>
                </c:pt>
                <c:pt idx="2400">
                  <c:v>207</c:v>
                </c:pt>
                <c:pt idx="2401">
                  <c:v>204</c:v>
                </c:pt>
                <c:pt idx="2402">
                  <c:v>214</c:v>
                </c:pt>
                <c:pt idx="2403">
                  <c:v>214</c:v>
                </c:pt>
                <c:pt idx="2404">
                  <c:v>214</c:v>
                </c:pt>
                <c:pt idx="2405">
                  <c:v>204</c:v>
                </c:pt>
                <c:pt idx="2406">
                  <c:v>205</c:v>
                </c:pt>
                <c:pt idx="2407">
                  <c:v>200</c:v>
                </c:pt>
                <c:pt idx="2408">
                  <c:v>205</c:v>
                </c:pt>
                <c:pt idx="2409">
                  <c:v>208</c:v>
                </c:pt>
                <c:pt idx="2410">
                  <c:v>208</c:v>
                </c:pt>
                <c:pt idx="2411">
                  <c:v>208</c:v>
                </c:pt>
                <c:pt idx="2412">
                  <c:v>194</c:v>
                </c:pt>
                <c:pt idx="2413">
                  <c:v>195</c:v>
                </c:pt>
                <c:pt idx="2414">
                  <c:v>195</c:v>
                </c:pt>
                <c:pt idx="2415">
                  <c:v>195</c:v>
                </c:pt>
                <c:pt idx="2416">
                  <c:v>200</c:v>
                </c:pt>
                <c:pt idx="2417">
                  <c:v>200</c:v>
                </c:pt>
                <c:pt idx="2418">
                  <c:v>200</c:v>
                </c:pt>
                <c:pt idx="2419">
                  <c:v>208</c:v>
                </c:pt>
                <c:pt idx="2420">
                  <c:v>199</c:v>
                </c:pt>
                <c:pt idx="2421">
                  <c:v>197</c:v>
                </c:pt>
                <c:pt idx="2422">
                  <c:v>202</c:v>
                </c:pt>
                <c:pt idx="2423">
                  <c:v>204</c:v>
                </c:pt>
                <c:pt idx="2424">
                  <c:v>204</c:v>
                </c:pt>
                <c:pt idx="2425">
                  <c:v>204</c:v>
                </c:pt>
                <c:pt idx="2426">
                  <c:v>202</c:v>
                </c:pt>
                <c:pt idx="2427">
                  <c:v>215</c:v>
                </c:pt>
                <c:pt idx="2428">
                  <c:v>212</c:v>
                </c:pt>
                <c:pt idx="2429">
                  <c:v>222</c:v>
                </c:pt>
                <c:pt idx="2430">
                  <c:v>216</c:v>
                </c:pt>
                <c:pt idx="2431">
                  <c:v>216</c:v>
                </c:pt>
                <c:pt idx="2432">
                  <c:v>216</c:v>
                </c:pt>
                <c:pt idx="2433">
                  <c:v>229</c:v>
                </c:pt>
                <c:pt idx="2434">
                  <c:v>233</c:v>
                </c:pt>
                <c:pt idx="2435">
                  <c:v>222</c:v>
                </c:pt>
                <c:pt idx="2436">
                  <c:v>220</c:v>
                </c:pt>
                <c:pt idx="2437">
                  <c:v>213</c:v>
                </c:pt>
                <c:pt idx="2438">
                  <c:v>213</c:v>
                </c:pt>
                <c:pt idx="2439">
                  <c:v>213</c:v>
                </c:pt>
                <c:pt idx="2440">
                  <c:v>213</c:v>
                </c:pt>
                <c:pt idx="2441">
                  <c:v>226</c:v>
                </c:pt>
                <c:pt idx="2442">
                  <c:v>224</c:v>
                </c:pt>
                <c:pt idx="2443">
                  <c:v>216</c:v>
                </c:pt>
                <c:pt idx="2444">
                  <c:v>212</c:v>
                </c:pt>
                <c:pt idx="2445">
                  <c:v>212</c:v>
                </c:pt>
                <c:pt idx="2446">
                  <c:v>212</c:v>
                </c:pt>
                <c:pt idx="2447">
                  <c:v>213</c:v>
                </c:pt>
                <c:pt idx="2448">
                  <c:v>215</c:v>
                </c:pt>
                <c:pt idx="2449">
                  <c:v>206</c:v>
                </c:pt>
                <c:pt idx="2450">
                  <c:v>195</c:v>
                </c:pt>
                <c:pt idx="2451">
                  <c:v>199</c:v>
                </c:pt>
                <c:pt idx="2452">
                  <c:v>199</c:v>
                </c:pt>
                <c:pt idx="2453">
                  <c:v>199</c:v>
                </c:pt>
                <c:pt idx="2454">
                  <c:v>201</c:v>
                </c:pt>
                <c:pt idx="2455">
                  <c:v>213</c:v>
                </c:pt>
                <c:pt idx="2456">
                  <c:v>213</c:v>
                </c:pt>
                <c:pt idx="2457">
                  <c:v>214</c:v>
                </c:pt>
                <c:pt idx="2458">
                  <c:v>205</c:v>
                </c:pt>
                <c:pt idx="2459">
                  <c:v>205</c:v>
                </c:pt>
                <c:pt idx="2460">
                  <c:v>205</c:v>
                </c:pt>
                <c:pt idx="2461">
                  <c:v>209</c:v>
                </c:pt>
                <c:pt idx="2462">
                  <c:v>215</c:v>
                </c:pt>
                <c:pt idx="2463">
                  <c:v>207</c:v>
                </c:pt>
                <c:pt idx="2464">
                  <c:v>206</c:v>
                </c:pt>
                <c:pt idx="2465">
                  <c:v>203</c:v>
                </c:pt>
                <c:pt idx="2466">
                  <c:v>203</c:v>
                </c:pt>
                <c:pt idx="2467">
                  <c:v>203</c:v>
                </c:pt>
                <c:pt idx="2468">
                  <c:v>206</c:v>
                </c:pt>
                <c:pt idx="2469">
                  <c:v>204</c:v>
                </c:pt>
                <c:pt idx="2470">
                  <c:v>202</c:v>
                </c:pt>
                <c:pt idx="2471">
                  <c:v>201</c:v>
                </c:pt>
                <c:pt idx="2472">
                  <c:v>197</c:v>
                </c:pt>
                <c:pt idx="2473">
                  <c:v>197</c:v>
                </c:pt>
                <c:pt idx="2474">
                  <c:v>197</c:v>
                </c:pt>
                <c:pt idx="2475">
                  <c:v>197</c:v>
                </c:pt>
                <c:pt idx="2476">
                  <c:v>185</c:v>
                </c:pt>
                <c:pt idx="2477">
                  <c:v>180</c:v>
                </c:pt>
                <c:pt idx="2478">
                  <c:v>176</c:v>
                </c:pt>
                <c:pt idx="2479">
                  <c:v>172</c:v>
                </c:pt>
                <c:pt idx="2480">
                  <c:v>172</c:v>
                </c:pt>
                <c:pt idx="2481">
                  <c:v>172</c:v>
                </c:pt>
                <c:pt idx="2482">
                  <c:v>181</c:v>
                </c:pt>
                <c:pt idx="2483">
                  <c:v>191</c:v>
                </c:pt>
                <c:pt idx="2484">
                  <c:v>187</c:v>
                </c:pt>
                <c:pt idx="2485">
                  <c:v>186</c:v>
                </c:pt>
                <c:pt idx="2486">
                  <c:v>183</c:v>
                </c:pt>
                <c:pt idx="2487">
                  <c:v>183</c:v>
                </c:pt>
                <c:pt idx="2488">
                  <c:v>183</c:v>
                </c:pt>
                <c:pt idx="2489">
                  <c:v>178</c:v>
                </c:pt>
                <c:pt idx="2490">
                  <c:v>174</c:v>
                </c:pt>
                <c:pt idx="2491">
                  <c:v>171</c:v>
                </c:pt>
                <c:pt idx="2492">
                  <c:v>173</c:v>
                </c:pt>
                <c:pt idx="2493">
                  <c:v>175</c:v>
                </c:pt>
                <c:pt idx="2494">
                  <c:v>175</c:v>
                </c:pt>
                <c:pt idx="2495">
                  <c:v>175</c:v>
                </c:pt>
                <c:pt idx="2496">
                  <c:v>171</c:v>
                </c:pt>
                <c:pt idx="2497">
                  <c:v>175</c:v>
                </c:pt>
                <c:pt idx="2498">
                  <c:v>172</c:v>
                </c:pt>
                <c:pt idx="2499">
                  <c:v>176</c:v>
                </c:pt>
                <c:pt idx="2500">
                  <c:v>174</c:v>
                </c:pt>
                <c:pt idx="2501">
                  <c:v>174</c:v>
                </c:pt>
                <c:pt idx="2502">
                  <c:v>174</c:v>
                </c:pt>
                <c:pt idx="2503">
                  <c:v>180</c:v>
                </c:pt>
                <c:pt idx="2504">
                  <c:v>174</c:v>
                </c:pt>
                <c:pt idx="2505">
                  <c:v>175</c:v>
                </c:pt>
                <c:pt idx="2506">
                  <c:v>175</c:v>
                </c:pt>
                <c:pt idx="2507">
                  <c:v>176</c:v>
                </c:pt>
                <c:pt idx="2508">
                  <c:v>176</c:v>
                </c:pt>
                <c:pt idx="2509">
                  <c:v>176</c:v>
                </c:pt>
                <c:pt idx="2510">
                  <c:v>171</c:v>
                </c:pt>
                <c:pt idx="2511">
                  <c:v>187</c:v>
                </c:pt>
                <c:pt idx="2512">
                  <c:v>175</c:v>
                </c:pt>
                <c:pt idx="2513">
                  <c:v>175</c:v>
                </c:pt>
                <c:pt idx="2514">
                  <c:v>177</c:v>
                </c:pt>
                <c:pt idx="2515">
                  <c:v>177</c:v>
                </c:pt>
                <c:pt idx="2516">
                  <c:v>177</c:v>
                </c:pt>
                <c:pt idx="2517">
                  <c:v>183</c:v>
                </c:pt>
                <c:pt idx="2518">
                  <c:v>189</c:v>
                </c:pt>
                <c:pt idx="2519">
                  <c:v>177</c:v>
                </c:pt>
                <c:pt idx="2520">
                  <c:v>177</c:v>
                </c:pt>
                <c:pt idx="2521">
                  <c:v>177</c:v>
                </c:pt>
                <c:pt idx="2522">
                  <c:v>177</c:v>
                </c:pt>
                <c:pt idx="2523">
                  <c:v>177</c:v>
                </c:pt>
                <c:pt idx="2524">
                  <c:v>192</c:v>
                </c:pt>
                <c:pt idx="2525">
                  <c:v>198</c:v>
                </c:pt>
                <c:pt idx="2526">
                  <c:v>183</c:v>
                </c:pt>
                <c:pt idx="2527">
                  <c:v>178</c:v>
                </c:pt>
                <c:pt idx="2528">
                  <c:v>171</c:v>
                </c:pt>
                <c:pt idx="2529">
                  <c:v>171</c:v>
                </c:pt>
                <c:pt idx="2530">
                  <c:v>171</c:v>
                </c:pt>
                <c:pt idx="2531">
                  <c:v>176</c:v>
                </c:pt>
                <c:pt idx="2532">
                  <c:v>162</c:v>
                </c:pt>
                <c:pt idx="2533">
                  <c:v>168</c:v>
                </c:pt>
                <c:pt idx="2534">
                  <c:v>168</c:v>
                </c:pt>
                <c:pt idx="2535">
                  <c:v>167</c:v>
                </c:pt>
                <c:pt idx="2536">
                  <c:v>167</c:v>
                </c:pt>
                <c:pt idx="2537">
                  <c:v>167</c:v>
                </c:pt>
                <c:pt idx="2538">
                  <c:v>172</c:v>
                </c:pt>
                <c:pt idx="2539">
                  <c:v>166</c:v>
                </c:pt>
                <c:pt idx="2540">
                  <c:v>175</c:v>
                </c:pt>
                <c:pt idx="2541">
                  <c:v>184</c:v>
                </c:pt>
                <c:pt idx="2542">
                  <c:v>199</c:v>
                </c:pt>
                <c:pt idx="2543">
                  <c:v>199</c:v>
                </c:pt>
                <c:pt idx="2544">
                  <c:v>199</c:v>
                </c:pt>
                <c:pt idx="2545">
                  <c:v>183</c:v>
                </c:pt>
                <c:pt idx="2546">
                  <c:v>186</c:v>
                </c:pt>
                <c:pt idx="2547">
                  <c:v>181</c:v>
                </c:pt>
                <c:pt idx="2548">
                  <c:v>179</c:v>
                </c:pt>
                <c:pt idx="2549">
                  <c:v>179</c:v>
                </c:pt>
                <c:pt idx="2550">
                  <c:v>179</c:v>
                </c:pt>
                <c:pt idx="2551">
                  <c:v>179</c:v>
                </c:pt>
                <c:pt idx="2552">
                  <c:v>178</c:v>
                </c:pt>
                <c:pt idx="2553">
                  <c:v>178</c:v>
                </c:pt>
                <c:pt idx="2554">
                  <c:v>184</c:v>
                </c:pt>
                <c:pt idx="2555">
                  <c:v>180</c:v>
                </c:pt>
                <c:pt idx="2556">
                  <c:v>189</c:v>
                </c:pt>
                <c:pt idx="2557">
                  <c:v>189</c:v>
                </c:pt>
                <c:pt idx="2558">
                  <c:v>189</c:v>
                </c:pt>
                <c:pt idx="2559">
                  <c:v>181</c:v>
                </c:pt>
                <c:pt idx="2560">
                  <c:v>167</c:v>
                </c:pt>
                <c:pt idx="2561">
                  <c:v>164</c:v>
                </c:pt>
                <c:pt idx="2562">
                  <c:v>165</c:v>
                </c:pt>
                <c:pt idx="2563">
                  <c:v>169</c:v>
                </c:pt>
                <c:pt idx="2564">
                  <c:v>169</c:v>
                </c:pt>
                <c:pt idx="2565">
                  <c:v>169</c:v>
                </c:pt>
                <c:pt idx="2566">
                  <c:v>173</c:v>
                </c:pt>
                <c:pt idx="2567">
                  <c:v>168</c:v>
                </c:pt>
                <c:pt idx="2568">
                  <c:v>166</c:v>
                </c:pt>
                <c:pt idx="2569">
                  <c:v>168</c:v>
                </c:pt>
                <c:pt idx="2570">
                  <c:v>169</c:v>
                </c:pt>
                <c:pt idx="2571">
                  <c:v>169</c:v>
                </c:pt>
                <c:pt idx="2572">
                  <c:v>169</c:v>
                </c:pt>
                <c:pt idx="2573">
                  <c:v>169</c:v>
                </c:pt>
                <c:pt idx="2574">
                  <c:v>167</c:v>
                </c:pt>
                <c:pt idx="2575">
                  <c:v>175</c:v>
                </c:pt>
                <c:pt idx="2576">
                  <c:v>168</c:v>
                </c:pt>
                <c:pt idx="2577">
                  <c:v>169</c:v>
                </c:pt>
                <c:pt idx="2578">
                  <c:v>169</c:v>
                </c:pt>
                <c:pt idx="2579">
                  <c:v>169</c:v>
                </c:pt>
                <c:pt idx="2580">
                  <c:v>165</c:v>
                </c:pt>
                <c:pt idx="2581">
                  <c:v>173</c:v>
                </c:pt>
                <c:pt idx="2582">
                  <c:v>166</c:v>
                </c:pt>
                <c:pt idx="2583">
                  <c:v>174</c:v>
                </c:pt>
                <c:pt idx="2584">
                  <c:v>186</c:v>
                </c:pt>
                <c:pt idx="2585">
                  <c:v>186</c:v>
                </c:pt>
                <c:pt idx="2586">
                  <c:v>186</c:v>
                </c:pt>
                <c:pt idx="2587">
                  <c:v>179</c:v>
                </c:pt>
                <c:pt idx="2588">
                  <c:v>169</c:v>
                </c:pt>
                <c:pt idx="2589">
                  <c:v>165</c:v>
                </c:pt>
                <c:pt idx="2590">
                  <c:v>165</c:v>
                </c:pt>
                <c:pt idx="2591">
                  <c:v>160</c:v>
                </c:pt>
                <c:pt idx="2592">
                  <c:v>160</c:v>
                </c:pt>
                <c:pt idx="2593">
                  <c:v>160</c:v>
                </c:pt>
                <c:pt idx="2594">
                  <c:v>163</c:v>
                </c:pt>
                <c:pt idx="2595">
                  <c:v>162</c:v>
                </c:pt>
                <c:pt idx="2596">
                  <c:v>173</c:v>
                </c:pt>
                <c:pt idx="2597">
                  <c:v>171</c:v>
                </c:pt>
                <c:pt idx="2598">
                  <c:v>176</c:v>
                </c:pt>
                <c:pt idx="2599">
                  <c:v>176</c:v>
                </c:pt>
                <c:pt idx="2600">
                  <c:v>176</c:v>
                </c:pt>
                <c:pt idx="2601">
                  <c:v>181</c:v>
                </c:pt>
                <c:pt idx="2602">
                  <c:v>180</c:v>
                </c:pt>
                <c:pt idx="2603">
                  <c:v>175</c:v>
                </c:pt>
                <c:pt idx="2604">
                  <c:v>175</c:v>
                </c:pt>
                <c:pt idx="2605">
                  <c:v>176</c:v>
                </c:pt>
                <c:pt idx="2606">
                  <c:v>176</c:v>
                </c:pt>
                <c:pt idx="2607">
                  <c:v>176</c:v>
                </c:pt>
                <c:pt idx="2608">
                  <c:v>176</c:v>
                </c:pt>
                <c:pt idx="2609">
                  <c:v>183</c:v>
                </c:pt>
                <c:pt idx="2610">
                  <c:v>184</c:v>
                </c:pt>
                <c:pt idx="2611">
                  <c:v>188</c:v>
                </c:pt>
                <c:pt idx="2612">
                  <c:v>186</c:v>
                </c:pt>
                <c:pt idx="2613">
                  <c:v>186</c:v>
                </c:pt>
                <c:pt idx="2614">
                  <c:v>186</c:v>
                </c:pt>
                <c:pt idx="2615">
                  <c:v>177</c:v>
                </c:pt>
                <c:pt idx="2616">
                  <c:v>174</c:v>
                </c:pt>
                <c:pt idx="2617">
                  <c:v>168</c:v>
                </c:pt>
                <c:pt idx="2618">
                  <c:v>162</c:v>
                </c:pt>
                <c:pt idx="2619">
                  <c:v>166</c:v>
                </c:pt>
                <c:pt idx="2620">
                  <c:v>166</c:v>
                </c:pt>
                <c:pt idx="2621">
                  <c:v>166</c:v>
                </c:pt>
                <c:pt idx="2622">
                  <c:v>165</c:v>
                </c:pt>
                <c:pt idx="2623">
                  <c:v>156</c:v>
                </c:pt>
                <c:pt idx="2624">
                  <c:v>161</c:v>
                </c:pt>
                <c:pt idx="2625">
                  <c:v>173</c:v>
                </c:pt>
                <c:pt idx="2626">
                  <c:v>171</c:v>
                </c:pt>
                <c:pt idx="2627">
                  <c:v>171</c:v>
                </c:pt>
                <c:pt idx="2628">
                  <c:v>171</c:v>
                </c:pt>
                <c:pt idx="2629">
                  <c:v>174</c:v>
                </c:pt>
                <c:pt idx="2630">
                  <c:v>180</c:v>
                </c:pt>
                <c:pt idx="2631">
                  <c:v>191</c:v>
                </c:pt>
                <c:pt idx="2632">
                  <c:v>187</c:v>
                </c:pt>
                <c:pt idx="2633">
                  <c:v>184</c:v>
                </c:pt>
                <c:pt idx="2634">
                  <c:v>184</c:v>
                </c:pt>
                <c:pt idx="2635">
                  <c:v>184</c:v>
                </c:pt>
                <c:pt idx="2636">
                  <c:v>177</c:v>
                </c:pt>
                <c:pt idx="2637">
                  <c:v>178</c:v>
                </c:pt>
                <c:pt idx="2638">
                  <c:v>176</c:v>
                </c:pt>
                <c:pt idx="2639">
                  <c:v>173</c:v>
                </c:pt>
                <c:pt idx="2640">
                  <c:v>171</c:v>
                </c:pt>
                <c:pt idx="2641">
                  <c:v>171</c:v>
                </c:pt>
                <c:pt idx="2642">
                  <c:v>171</c:v>
                </c:pt>
                <c:pt idx="2643">
                  <c:v>170</c:v>
                </c:pt>
                <c:pt idx="2644">
                  <c:v>173</c:v>
                </c:pt>
                <c:pt idx="2645">
                  <c:v>170</c:v>
                </c:pt>
                <c:pt idx="2646">
                  <c:v>173</c:v>
                </c:pt>
                <c:pt idx="2647">
                  <c:v>171</c:v>
                </c:pt>
                <c:pt idx="2648">
                  <c:v>171</c:v>
                </c:pt>
                <c:pt idx="2649">
                  <c:v>171</c:v>
                </c:pt>
                <c:pt idx="2650">
                  <c:v>169</c:v>
                </c:pt>
                <c:pt idx="2651">
                  <c:v>168</c:v>
                </c:pt>
                <c:pt idx="2652">
                  <c:v>163</c:v>
                </c:pt>
                <c:pt idx="2653">
                  <c:v>164</c:v>
                </c:pt>
                <c:pt idx="2654">
                  <c:v>164</c:v>
                </c:pt>
                <c:pt idx="2655">
                  <c:v>164</c:v>
                </c:pt>
                <c:pt idx="2656">
                  <c:v>164</c:v>
                </c:pt>
                <c:pt idx="2657">
                  <c:v>164</c:v>
                </c:pt>
                <c:pt idx="2658">
                  <c:v>170</c:v>
                </c:pt>
                <c:pt idx="2659">
                  <c:v>171</c:v>
                </c:pt>
                <c:pt idx="2660">
                  <c:v>171</c:v>
                </c:pt>
                <c:pt idx="2661">
                  <c:v>175</c:v>
                </c:pt>
                <c:pt idx="2662">
                  <c:v>175</c:v>
                </c:pt>
                <c:pt idx="2663">
                  <c:v>175</c:v>
                </c:pt>
                <c:pt idx="2664">
                  <c:v>178</c:v>
                </c:pt>
                <c:pt idx="2665">
                  <c:v>181</c:v>
                </c:pt>
                <c:pt idx="2666">
                  <c:v>176</c:v>
                </c:pt>
                <c:pt idx="2667">
                  <c:v>176</c:v>
                </c:pt>
                <c:pt idx="2668">
                  <c:v>176</c:v>
                </c:pt>
                <c:pt idx="2669">
                  <c:v>176</c:v>
                </c:pt>
                <c:pt idx="2670">
                  <c:v>176</c:v>
                </c:pt>
                <c:pt idx="2671">
                  <c:v>179</c:v>
                </c:pt>
                <c:pt idx="2672">
                  <c:v>179</c:v>
                </c:pt>
                <c:pt idx="2673">
                  <c:v>176</c:v>
                </c:pt>
                <c:pt idx="2674">
                  <c:v>176</c:v>
                </c:pt>
                <c:pt idx="2675">
                  <c:v>169</c:v>
                </c:pt>
                <c:pt idx="2676">
                  <c:v>169</c:v>
                </c:pt>
                <c:pt idx="2677">
                  <c:v>169</c:v>
                </c:pt>
                <c:pt idx="2678">
                  <c:v>165</c:v>
                </c:pt>
                <c:pt idx="2679">
                  <c:v>169</c:v>
                </c:pt>
                <c:pt idx="2680">
                  <c:v>173</c:v>
                </c:pt>
                <c:pt idx="2681">
                  <c:v>171</c:v>
                </c:pt>
                <c:pt idx="2682">
                  <c:v>171</c:v>
                </c:pt>
                <c:pt idx="2683">
                  <c:v>171</c:v>
                </c:pt>
                <c:pt idx="2684">
                  <c:v>171</c:v>
                </c:pt>
                <c:pt idx="2685">
                  <c:v>168</c:v>
                </c:pt>
                <c:pt idx="2686">
                  <c:v>166</c:v>
                </c:pt>
                <c:pt idx="2687">
                  <c:v>171</c:v>
                </c:pt>
                <c:pt idx="2688">
                  <c:v>167</c:v>
                </c:pt>
                <c:pt idx="2689">
                  <c:v>168</c:v>
                </c:pt>
                <c:pt idx="2690">
                  <c:v>168</c:v>
                </c:pt>
                <c:pt idx="2691">
                  <c:v>168</c:v>
                </c:pt>
                <c:pt idx="2692">
                  <c:v>169</c:v>
                </c:pt>
                <c:pt idx="2693">
                  <c:v>169</c:v>
                </c:pt>
                <c:pt idx="2694">
                  <c:v>166</c:v>
                </c:pt>
                <c:pt idx="2695">
                  <c:v>163</c:v>
                </c:pt>
                <c:pt idx="2696">
                  <c:v>162</c:v>
                </c:pt>
                <c:pt idx="2697">
                  <c:v>162</c:v>
                </c:pt>
                <c:pt idx="2698">
                  <c:v>162</c:v>
                </c:pt>
                <c:pt idx="2699">
                  <c:v>165</c:v>
                </c:pt>
                <c:pt idx="2700">
                  <c:v>165</c:v>
                </c:pt>
                <c:pt idx="2701">
                  <c:v>166</c:v>
                </c:pt>
                <c:pt idx="2702">
                  <c:v>174</c:v>
                </c:pt>
                <c:pt idx="2703">
                  <c:v>175</c:v>
                </c:pt>
                <c:pt idx="2704">
                  <c:v>175</c:v>
                </c:pt>
                <c:pt idx="2705">
                  <c:v>175</c:v>
                </c:pt>
                <c:pt idx="2706">
                  <c:v>175</c:v>
                </c:pt>
                <c:pt idx="2707">
                  <c:v>175</c:v>
                </c:pt>
                <c:pt idx="2708">
                  <c:v>183</c:v>
                </c:pt>
                <c:pt idx="2709">
                  <c:v>174</c:v>
                </c:pt>
                <c:pt idx="2710">
                  <c:v>175</c:v>
                </c:pt>
                <c:pt idx="2711">
                  <c:v>175</c:v>
                </c:pt>
                <c:pt idx="2712">
                  <c:v>175</c:v>
                </c:pt>
                <c:pt idx="2713">
                  <c:v>177</c:v>
                </c:pt>
                <c:pt idx="2714">
                  <c:v>175</c:v>
                </c:pt>
                <c:pt idx="2715">
                  <c:v>179</c:v>
                </c:pt>
                <c:pt idx="2716">
                  <c:v>176</c:v>
                </c:pt>
                <c:pt idx="2717">
                  <c:v>177</c:v>
                </c:pt>
                <c:pt idx="2718">
                  <c:v>177</c:v>
                </c:pt>
                <c:pt idx="2719">
                  <c:v>177</c:v>
                </c:pt>
                <c:pt idx="2720">
                  <c:v>176</c:v>
                </c:pt>
                <c:pt idx="2721">
                  <c:v>161</c:v>
                </c:pt>
                <c:pt idx="2722">
                  <c:v>174</c:v>
                </c:pt>
                <c:pt idx="2723">
                  <c:v>179</c:v>
                </c:pt>
                <c:pt idx="2724">
                  <c:v>179</c:v>
                </c:pt>
                <c:pt idx="2725">
                  <c:v>179</c:v>
                </c:pt>
                <c:pt idx="2726">
                  <c:v>179</c:v>
                </c:pt>
                <c:pt idx="2727">
                  <c:v>172</c:v>
                </c:pt>
                <c:pt idx="2728">
                  <c:v>167</c:v>
                </c:pt>
                <c:pt idx="2729">
                  <c:v>166</c:v>
                </c:pt>
                <c:pt idx="2730">
                  <c:v>172</c:v>
                </c:pt>
                <c:pt idx="2731">
                  <c:v>175</c:v>
                </c:pt>
                <c:pt idx="2732">
                  <c:v>175</c:v>
                </c:pt>
                <c:pt idx="2733">
                  <c:v>175</c:v>
                </c:pt>
                <c:pt idx="2734">
                  <c:v>168</c:v>
                </c:pt>
                <c:pt idx="2735">
                  <c:v>160</c:v>
                </c:pt>
                <c:pt idx="2736">
                  <c:v>154</c:v>
                </c:pt>
                <c:pt idx="2737">
                  <c:v>148</c:v>
                </c:pt>
                <c:pt idx="2738">
                  <c:v>147</c:v>
                </c:pt>
                <c:pt idx="2739">
                  <c:v>147</c:v>
                </c:pt>
                <c:pt idx="2740">
                  <c:v>147</c:v>
                </c:pt>
                <c:pt idx="2741">
                  <c:v>147</c:v>
                </c:pt>
                <c:pt idx="2742">
                  <c:v>154</c:v>
                </c:pt>
                <c:pt idx="2743">
                  <c:v>159</c:v>
                </c:pt>
                <c:pt idx="2744">
                  <c:v>153</c:v>
                </c:pt>
                <c:pt idx="2745">
                  <c:v>163</c:v>
                </c:pt>
                <c:pt idx="2746">
                  <c:v>163</c:v>
                </c:pt>
                <c:pt idx="2747">
                  <c:v>163</c:v>
                </c:pt>
                <c:pt idx="2748">
                  <c:v>173</c:v>
                </c:pt>
                <c:pt idx="2749">
                  <c:v>173</c:v>
                </c:pt>
                <c:pt idx="2750">
                  <c:v>176</c:v>
                </c:pt>
                <c:pt idx="2751">
                  <c:v>172</c:v>
                </c:pt>
                <c:pt idx="2752">
                  <c:v>173</c:v>
                </c:pt>
                <c:pt idx="2753">
                  <c:v>173</c:v>
                </c:pt>
                <c:pt idx="2754">
                  <c:v>173</c:v>
                </c:pt>
                <c:pt idx="2755">
                  <c:v>170</c:v>
                </c:pt>
                <c:pt idx="2756">
                  <c:v>171</c:v>
                </c:pt>
                <c:pt idx="2757">
                  <c:v>166</c:v>
                </c:pt>
                <c:pt idx="2758">
                  <c:v>161</c:v>
                </c:pt>
                <c:pt idx="2759">
                  <c:v>163</c:v>
                </c:pt>
                <c:pt idx="2760">
                  <c:v>163</c:v>
                </c:pt>
                <c:pt idx="2761">
                  <c:v>163</c:v>
                </c:pt>
                <c:pt idx="2762">
                  <c:v>159</c:v>
                </c:pt>
                <c:pt idx="2763">
                  <c:v>159</c:v>
                </c:pt>
                <c:pt idx="2764">
                  <c:v>156</c:v>
                </c:pt>
                <c:pt idx="2765">
                  <c:v>153</c:v>
                </c:pt>
                <c:pt idx="2766">
                  <c:v>157</c:v>
                </c:pt>
                <c:pt idx="2767">
                  <c:v>157</c:v>
                </c:pt>
                <c:pt idx="2768">
                  <c:v>157</c:v>
                </c:pt>
                <c:pt idx="2769">
                  <c:v>157</c:v>
                </c:pt>
                <c:pt idx="2770">
                  <c:v>162</c:v>
                </c:pt>
                <c:pt idx="2771">
                  <c:v>166</c:v>
                </c:pt>
                <c:pt idx="2772">
                  <c:v>186</c:v>
                </c:pt>
                <c:pt idx="2773">
                  <c:v>179</c:v>
                </c:pt>
                <c:pt idx="2774">
                  <c:v>179</c:v>
                </c:pt>
                <c:pt idx="2775">
                  <c:v>179</c:v>
                </c:pt>
                <c:pt idx="2776">
                  <c:v>212</c:v>
                </c:pt>
                <c:pt idx="2777">
                  <c:v>217</c:v>
                </c:pt>
                <c:pt idx="2778">
                  <c:v>221</c:v>
                </c:pt>
                <c:pt idx="2779">
                  <c:v>215</c:v>
                </c:pt>
                <c:pt idx="2780">
                  <c:v>214</c:v>
                </c:pt>
                <c:pt idx="2781">
                  <c:v>214</c:v>
                </c:pt>
                <c:pt idx="2782">
                  <c:v>214</c:v>
                </c:pt>
                <c:pt idx="2783">
                  <c:v>199</c:v>
                </c:pt>
                <c:pt idx="2784">
                  <c:v>206</c:v>
                </c:pt>
                <c:pt idx="2785">
                  <c:v>206</c:v>
                </c:pt>
                <c:pt idx="2786">
                  <c:v>213</c:v>
                </c:pt>
                <c:pt idx="2787">
                  <c:v>215</c:v>
                </c:pt>
                <c:pt idx="2788">
                  <c:v>215</c:v>
                </c:pt>
                <c:pt idx="2789">
                  <c:v>215</c:v>
                </c:pt>
                <c:pt idx="2790">
                  <c:v>214</c:v>
                </c:pt>
                <c:pt idx="2791">
                  <c:v>213</c:v>
                </c:pt>
                <c:pt idx="2792">
                  <c:v>201</c:v>
                </c:pt>
                <c:pt idx="2793">
                  <c:v>204</c:v>
                </c:pt>
                <c:pt idx="2794">
                  <c:v>210</c:v>
                </c:pt>
                <c:pt idx="2795">
                  <c:v>210</c:v>
                </c:pt>
                <c:pt idx="2796">
                  <c:v>210</c:v>
                </c:pt>
                <c:pt idx="2797">
                  <c:v>200</c:v>
                </c:pt>
                <c:pt idx="2798">
                  <c:v>207</c:v>
                </c:pt>
                <c:pt idx="2799">
                  <c:v>194</c:v>
                </c:pt>
                <c:pt idx="2800">
                  <c:v>203</c:v>
                </c:pt>
                <c:pt idx="2801">
                  <c:v>214</c:v>
                </c:pt>
                <c:pt idx="2802">
                  <c:v>214</c:v>
                </c:pt>
                <c:pt idx="2803">
                  <c:v>214</c:v>
                </c:pt>
                <c:pt idx="2804">
                  <c:v>214</c:v>
                </c:pt>
                <c:pt idx="2805">
                  <c:v>217</c:v>
                </c:pt>
                <c:pt idx="2806">
                  <c:v>211</c:v>
                </c:pt>
                <c:pt idx="2807">
                  <c:v>217</c:v>
                </c:pt>
                <c:pt idx="2808">
                  <c:v>228</c:v>
                </c:pt>
                <c:pt idx="2809">
                  <c:v>228</c:v>
                </c:pt>
                <c:pt idx="2810">
                  <c:v>228</c:v>
                </c:pt>
                <c:pt idx="2811">
                  <c:v>232</c:v>
                </c:pt>
                <c:pt idx="2812">
                  <c:v>228</c:v>
                </c:pt>
                <c:pt idx="2813">
                  <c:v>233</c:v>
                </c:pt>
                <c:pt idx="2814">
                  <c:v>228</c:v>
                </c:pt>
                <c:pt idx="2815">
                  <c:v>231</c:v>
                </c:pt>
                <c:pt idx="2816">
                  <c:v>231</c:v>
                </c:pt>
                <c:pt idx="2817">
                  <c:v>231</c:v>
                </c:pt>
                <c:pt idx="2818">
                  <c:v>251</c:v>
                </c:pt>
                <c:pt idx="2819">
                  <c:v>244</c:v>
                </c:pt>
                <c:pt idx="2820">
                  <c:v>254</c:v>
                </c:pt>
                <c:pt idx="2821">
                  <c:v>282</c:v>
                </c:pt>
                <c:pt idx="2822">
                  <c:v>278</c:v>
                </c:pt>
                <c:pt idx="2823">
                  <c:v>278</c:v>
                </c:pt>
                <c:pt idx="2824">
                  <c:v>278</c:v>
                </c:pt>
                <c:pt idx="2825">
                  <c:v>282</c:v>
                </c:pt>
                <c:pt idx="2826">
                  <c:v>264</c:v>
                </c:pt>
                <c:pt idx="2827">
                  <c:v>265</c:v>
                </c:pt>
                <c:pt idx="2828">
                  <c:v>270</c:v>
                </c:pt>
                <c:pt idx="2829">
                  <c:v>275</c:v>
                </c:pt>
                <c:pt idx="2830">
                  <c:v>275</c:v>
                </c:pt>
                <c:pt idx="2831">
                  <c:v>275</c:v>
                </c:pt>
                <c:pt idx="2832">
                  <c:v>288</c:v>
                </c:pt>
                <c:pt idx="2833">
                  <c:v>289</c:v>
                </c:pt>
                <c:pt idx="2834">
                  <c:v>279</c:v>
                </c:pt>
                <c:pt idx="2835">
                  <c:v>262</c:v>
                </c:pt>
                <c:pt idx="2836">
                  <c:v>257</c:v>
                </c:pt>
                <c:pt idx="2837">
                  <c:v>257</c:v>
                </c:pt>
                <c:pt idx="2838">
                  <c:v>257</c:v>
                </c:pt>
                <c:pt idx="2839">
                  <c:v>257</c:v>
                </c:pt>
                <c:pt idx="2840">
                  <c:v>239</c:v>
                </c:pt>
                <c:pt idx="2841">
                  <c:v>223</c:v>
                </c:pt>
                <c:pt idx="2842">
                  <c:v>233</c:v>
                </c:pt>
                <c:pt idx="2843">
                  <c:v>225</c:v>
                </c:pt>
                <c:pt idx="2844">
                  <c:v>225</c:v>
                </c:pt>
                <c:pt idx="2845">
                  <c:v>225</c:v>
                </c:pt>
                <c:pt idx="2846">
                  <c:v>232</c:v>
                </c:pt>
                <c:pt idx="2847">
                  <c:v>232</c:v>
                </c:pt>
                <c:pt idx="2848">
                  <c:v>235</c:v>
                </c:pt>
                <c:pt idx="2849">
                  <c:v>237</c:v>
                </c:pt>
                <c:pt idx="2850">
                  <c:v>231</c:v>
                </c:pt>
                <c:pt idx="2851">
                  <c:v>231</c:v>
                </c:pt>
                <c:pt idx="2852">
                  <c:v>231</c:v>
                </c:pt>
                <c:pt idx="2853">
                  <c:v>226</c:v>
                </c:pt>
                <c:pt idx="2854">
                  <c:v>233</c:v>
                </c:pt>
                <c:pt idx="2855">
                  <c:v>224</c:v>
                </c:pt>
                <c:pt idx="2856">
                  <c:v>197</c:v>
                </c:pt>
                <c:pt idx="2857">
                  <c:v>212</c:v>
                </c:pt>
                <c:pt idx="2858">
                  <c:v>212</c:v>
                </c:pt>
                <c:pt idx="2859">
                  <c:v>212</c:v>
                </c:pt>
                <c:pt idx="2860">
                  <c:v>222</c:v>
                </c:pt>
                <c:pt idx="2861">
                  <c:v>229</c:v>
                </c:pt>
                <c:pt idx="2862">
                  <c:v>225</c:v>
                </c:pt>
                <c:pt idx="2863">
                  <c:v>215</c:v>
                </c:pt>
                <c:pt idx="2864">
                  <c:v>219</c:v>
                </c:pt>
                <c:pt idx="2865">
                  <c:v>219</c:v>
                </c:pt>
                <c:pt idx="2866">
                  <c:v>219</c:v>
                </c:pt>
                <c:pt idx="2867">
                  <c:v>223</c:v>
                </c:pt>
                <c:pt idx="2868">
                  <c:v>213</c:v>
                </c:pt>
                <c:pt idx="2869">
                  <c:v>230</c:v>
                </c:pt>
                <c:pt idx="2870">
                  <c:v>220</c:v>
                </c:pt>
                <c:pt idx="2871">
                  <c:v>220</c:v>
                </c:pt>
                <c:pt idx="2872">
                  <c:v>220</c:v>
                </c:pt>
                <c:pt idx="2873">
                  <c:v>220</c:v>
                </c:pt>
                <c:pt idx="2874">
                  <c:v>220</c:v>
                </c:pt>
                <c:pt idx="2875">
                  <c:v>219</c:v>
                </c:pt>
                <c:pt idx="2876">
                  <c:v>225</c:v>
                </c:pt>
                <c:pt idx="2877">
                  <c:v>236</c:v>
                </c:pt>
                <c:pt idx="2878">
                  <c:v>232</c:v>
                </c:pt>
                <c:pt idx="2879">
                  <c:v>232</c:v>
                </c:pt>
                <c:pt idx="2880">
                  <c:v>232</c:v>
                </c:pt>
                <c:pt idx="2881">
                  <c:v>241</c:v>
                </c:pt>
                <c:pt idx="2882">
                  <c:v>239</c:v>
                </c:pt>
                <c:pt idx="2883">
                  <c:v>248</c:v>
                </c:pt>
                <c:pt idx="2884">
                  <c:v>248</c:v>
                </c:pt>
                <c:pt idx="2885">
                  <c:v>241</c:v>
                </c:pt>
                <c:pt idx="2886">
                  <c:v>241</c:v>
                </c:pt>
                <c:pt idx="2887">
                  <c:v>241</c:v>
                </c:pt>
                <c:pt idx="2888">
                  <c:v>241</c:v>
                </c:pt>
                <c:pt idx="2889">
                  <c:v>237</c:v>
                </c:pt>
                <c:pt idx="2890">
                  <c:v>228</c:v>
                </c:pt>
                <c:pt idx="2891">
                  <c:v>219</c:v>
                </c:pt>
                <c:pt idx="2892">
                  <c:v>224</c:v>
                </c:pt>
                <c:pt idx="2893">
                  <c:v>224</c:v>
                </c:pt>
                <c:pt idx="2894">
                  <c:v>224</c:v>
                </c:pt>
                <c:pt idx="2895">
                  <c:v>220</c:v>
                </c:pt>
                <c:pt idx="2896">
                  <c:v>214</c:v>
                </c:pt>
                <c:pt idx="2897">
                  <c:v>221</c:v>
                </c:pt>
                <c:pt idx="2898">
                  <c:v>221</c:v>
                </c:pt>
                <c:pt idx="2899">
                  <c:v>208</c:v>
                </c:pt>
                <c:pt idx="2900">
                  <c:v>208</c:v>
                </c:pt>
                <c:pt idx="2901">
                  <c:v>208</c:v>
                </c:pt>
                <c:pt idx="2902">
                  <c:v>211</c:v>
                </c:pt>
                <c:pt idx="2903">
                  <c:v>213</c:v>
                </c:pt>
                <c:pt idx="2904">
                  <c:v>222</c:v>
                </c:pt>
                <c:pt idx="2905">
                  <c:v>221</c:v>
                </c:pt>
                <c:pt idx="2906">
                  <c:v>231</c:v>
                </c:pt>
                <c:pt idx="2907">
                  <c:v>231</c:v>
                </c:pt>
                <c:pt idx="2908">
                  <c:v>231</c:v>
                </c:pt>
                <c:pt idx="2909">
                  <c:v>235</c:v>
                </c:pt>
                <c:pt idx="2910">
                  <c:v>223</c:v>
                </c:pt>
                <c:pt idx="2911">
                  <c:v>217</c:v>
                </c:pt>
                <c:pt idx="2912">
                  <c:v>219</c:v>
                </c:pt>
                <c:pt idx="2913">
                  <c:v>210</c:v>
                </c:pt>
                <c:pt idx="2914">
                  <c:v>210</c:v>
                </c:pt>
                <c:pt idx="2915">
                  <c:v>210</c:v>
                </c:pt>
                <c:pt idx="2916">
                  <c:v>210</c:v>
                </c:pt>
                <c:pt idx="2917">
                  <c:v>211</c:v>
                </c:pt>
                <c:pt idx="2918">
                  <c:v>220</c:v>
                </c:pt>
                <c:pt idx="2919">
                  <c:v>223</c:v>
                </c:pt>
                <c:pt idx="2920">
                  <c:v>223</c:v>
                </c:pt>
                <c:pt idx="2921">
                  <c:v>223</c:v>
                </c:pt>
                <c:pt idx="2922">
                  <c:v>223</c:v>
                </c:pt>
                <c:pt idx="2923">
                  <c:v>223</c:v>
                </c:pt>
                <c:pt idx="2924">
                  <c:v>217</c:v>
                </c:pt>
                <c:pt idx="2925">
                  <c:v>216</c:v>
                </c:pt>
                <c:pt idx="2926">
                  <c:v>214</c:v>
                </c:pt>
                <c:pt idx="2927">
                  <c:v>219</c:v>
                </c:pt>
                <c:pt idx="2928">
                  <c:v>219</c:v>
                </c:pt>
                <c:pt idx="2929">
                  <c:v>219</c:v>
                </c:pt>
                <c:pt idx="2930">
                  <c:v>220</c:v>
                </c:pt>
                <c:pt idx="2931">
                  <c:v>224</c:v>
                </c:pt>
                <c:pt idx="2932">
                  <c:v>233</c:v>
                </c:pt>
                <c:pt idx="2933">
                  <c:v>229</c:v>
                </c:pt>
                <c:pt idx="2934">
                  <c:v>237</c:v>
                </c:pt>
                <c:pt idx="2935">
                  <c:v>237</c:v>
                </c:pt>
                <c:pt idx="2936">
                  <c:v>237</c:v>
                </c:pt>
                <c:pt idx="2937">
                  <c:v>237</c:v>
                </c:pt>
                <c:pt idx="2938">
                  <c:v>234</c:v>
                </c:pt>
                <c:pt idx="2939">
                  <c:v>230</c:v>
                </c:pt>
                <c:pt idx="2940">
                  <c:v>218</c:v>
                </c:pt>
                <c:pt idx="2941">
                  <c:v>213</c:v>
                </c:pt>
                <c:pt idx="2942">
                  <c:v>213</c:v>
                </c:pt>
                <c:pt idx="2943">
                  <c:v>213</c:v>
                </c:pt>
                <c:pt idx="2944">
                  <c:v>209</c:v>
                </c:pt>
                <c:pt idx="2945">
                  <c:v>212</c:v>
                </c:pt>
                <c:pt idx="2946">
                  <c:v>210</c:v>
                </c:pt>
                <c:pt idx="2947">
                  <c:v>218</c:v>
                </c:pt>
                <c:pt idx="2948">
                  <c:v>218</c:v>
                </c:pt>
                <c:pt idx="2949">
                  <c:v>218</c:v>
                </c:pt>
                <c:pt idx="2950">
                  <c:v>218</c:v>
                </c:pt>
                <c:pt idx="2951">
                  <c:v>224</c:v>
                </c:pt>
                <c:pt idx="2952">
                  <c:v>224</c:v>
                </c:pt>
                <c:pt idx="2953">
                  <c:v>216</c:v>
                </c:pt>
                <c:pt idx="2954">
                  <c:v>218</c:v>
                </c:pt>
                <c:pt idx="2955">
                  <c:v>207</c:v>
                </c:pt>
                <c:pt idx="2956">
                  <c:v>207</c:v>
                </c:pt>
                <c:pt idx="2957">
                  <c:v>207</c:v>
                </c:pt>
                <c:pt idx="2958">
                  <c:v>210</c:v>
                </c:pt>
                <c:pt idx="2959">
                  <c:v>203</c:v>
                </c:pt>
                <c:pt idx="2960">
                  <c:v>203</c:v>
                </c:pt>
                <c:pt idx="2961">
                  <c:v>196</c:v>
                </c:pt>
                <c:pt idx="2962">
                  <c:v>201</c:v>
                </c:pt>
                <c:pt idx="2963">
                  <c:v>201</c:v>
                </c:pt>
                <c:pt idx="2964">
                  <c:v>201</c:v>
                </c:pt>
                <c:pt idx="2965">
                  <c:v>196</c:v>
                </c:pt>
                <c:pt idx="2966">
                  <c:v>203</c:v>
                </c:pt>
                <c:pt idx="2967">
                  <c:v>205</c:v>
                </c:pt>
                <c:pt idx="2968">
                  <c:v>202</c:v>
                </c:pt>
                <c:pt idx="2969">
                  <c:v>198</c:v>
                </c:pt>
                <c:pt idx="2970">
                  <c:v>198</c:v>
                </c:pt>
                <c:pt idx="2971">
                  <c:v>198</c:v>
                </c:pt>
                <c:pt idx="2972">
                  <c:v>198</c:v>
                </c:pt>
                <c:pt idx="2973">
                  <c:v>194</c:v>
                </c:pt>
                <c:pt idx="2974">
                  <c:v>197</c:v>
                </c:pt>
                <c:pt idx="2975">
                  <c:v>201</c:v>
                </c:pt>
                <c:pt idx="2976">
                  <c:v>201</c:v>
                </c:pt>
                <c:pt idx="2977">
                  <c:v>201</c:v>
                </c:pt>
                <c:pt idx="2978">
                  <c:v>201</c:v>
                </c:pt>
                <c:pt idx="2979">
                  <c:v>206</c:v>
                </c:pt>
                <c:pt idx="2980">
                  <c:v>202</c:v>
                </c:pt>
                <c:pt idx="2981">
                  <c:v>196</c:v>
                </c:pt>
                <c:pt idx="2982">
                  <c:v>193</c:v>
                </c:pt>
                <c:pt idx="2983">
                  <c:v>190</c:v>
                </c:pt>
                <c:pt idx="2984">
                  <c:v>190</c:v>
                </c:pt>
                <c:pt idx="2985">
                  <c:v>190</c:v>
                </c:pt>
                <c:pt idx="2986">
                  <c:v>191</c:v>
                </c:pt>
                <c:pt idx="2987">
                  <c:v>200</c:v>
                </c:pt>
                <c:pt idx="2988">
                  <c:v>195</c:v>
                </c:pt>
                <c:pt idx="2989">
                  <c:v>186</c:v>
                </c:pt>
                <c:pt idx="2990">
                  <c:v>182</c:v>
                </c:pt>
                <c:pt idx="2991">
                  <c:v>182</c:v>
                </c:pt>
                <c:pt idx="2992">
                  <c:v>182</c:v>
                </c:pt>
                <c:pt idx="2993">
                  <c:v>176</c:v>
                </c:pt>
                <c:pt idx="2994">
                  <c:v>172</c:v>
                </c:pt>
                <c:pt idx="2995">
                  <c:v>166</c:v>
                </c:pt>
                <c:pt idx="2996">
                  <c:v>169</c:v>
                </c:pt>
                <c:pt idx="2997">
                  <c:v>171</c:v>
                </c:pt>
                <c:pt idx="2998">
                  <c:v>171</c:v>
                </c:pt>
                <c:pt idx="2999">
                  <c:v>171</c:v>
                </c:pt>
                <c:pt idx="3000">
                  <c:v>166</c:v>
                </c:pt>
                <c:pt idx="3001">
                  <c:v>165</c:v>
                </c:pt>
                <c:pt idx="3002">
                  <c:v>167</c:v>
                </c:pt>
                <c:pt idx="3003">
                  <c:v>171</c:v>
                </c:pt>
                <c:pt idx="3004">
                  <c:v>174</c:v>
                </c:pt>
                <c:pt idx="3005">
                  <c:v>174</c:v>
                </c:pt>
                <c:pt idx="3006">
                  <c:v>174</c:v>
                </c:pt>
                <c:pt idx="3007">
                  <c:v>173</c:v>
                </c:pt>
                <c:pt idx="3008">
                  <c:v>177</c:v>
                </c:pt>
                <c:pt idx="3009">
                  <c:v>179</c:v>
                </c:pt>
                <c:pt idx="3010">
                  <c:v>183</c:v>
                </c:pt>
                <c:pt idx="3011">
                  <c:v>177</c:v>
                </c:pt>
                <c:pt idx="3012">
                  <c:v>177</c:v>
                </c:pt>
                <c:pt idx="3013">
                  <c:v>177</c:v>
                </c:pt>
                <c:pt idx="3014">
                  <c:v>178</c:v>
                </c:pt>
                <c:pt idx="3015">
                  <c:v>167</c:v>
                </c:pt>
                <c:pt idx="3016">
                  <c:v>178</c:v>
                </c:pt>
                <c:pt idx="3017">
                  <c:v>185</c:v>
                </c:pt>
                <c:pt idx="3018">
                  <c:v>185</c:v>
                </c:pt>
                <c:pt idx="3019">
                  <c:v>185</c:v>
                </c:pt>
                <c:pt idx="3020">
                  <c:v>185</c:v>
                </c:pt>
                <c:pt idx="3021">
                  <c:v>196</c:v>
                </c:pt>
                <c:pt idx="3022">
                  <c:v>194</c:v>
                </c:pt>
                <c:pt idx="3023">
                  <c:v>188</c:v>
                </c:pt>
                <c:pt idx="3024">
                  <c:v>181</c:v>
                </c:pt>
                <c:pt idx="3025">
                  <c:v>188</c:v>
                </c:pt>
                <c:pt idx="3026">
                  <c:v>188</c:v>
                </c:pt>
                <c:pt idx="3027">
                  <c:v>188</c:v>
                </c:pt>
                <c:pt idx="3028">
                  <c:v>190</c:v>
                </c:pt>
                <c:pt idx="3029">
                  <c:v>183</c:v>
                </c:pt>
                <c:pt idx="3030">
                  <c:v>184</c:v>
                </c:pt>
                <c:pt idx="3031">
                  <c:v>181</c:v>
                </c:pt>
                <c:pt idx="3032">
                  <c:v>183</c:v>
                </c:pt>
                <c:pt idx="3033">
                  <c:v>183</c:v>
                </c:pt>
                <c:pt idx="3034">
                  <c:v>183</c:v>
                </c:pt>
                <c:pt idx="3035">
                  <c:v>188</c:v>
                </c:pt>
                <c:pt idx="3036">
                  <c:v>185</c:v>
                </c:pt>
                <c:pt idx="3037">
                  <c:v>185</c:v>
                </c:pt>
                <c:pt idx="3038">
                  <c:v>186</c:v>
                </c:pt>
                <c:pt idx="3039">
                  <c:v>188</c:v>
                </c:pt>
                <c:pt idx="3040">
                  <c:v>188</c:v>
                </c:pt>
                <c:pt idx="3041">
                  <c:v>188</c:v>
                </c:pt>
                <c:pt idx="3042">
                  <c:v>188</c:v>
                </c:pt>
                <c:pt idx="3043">
                  <c:v>184</c:v>
                </c:pt>
                <c:pt idx="3044">
                  <c:v>183</c:v>
                </c:pt>
                <c:pt idx="3045">
                  <c:v>182</c:v>
                </c:pt>
                <c:pt idx="3046">
                  <c:v>187</c:v>
                </c:pt>
                <c:pt idx="3047">
                  <c:v>187</c:v>
                </c:pt>
                <c:pt idx="3048">
                  <c:v>187</c:v>
                </c:pt>
                <c:pt idx="3049">
                  <c:v>188</c:v>
                </c:pt>
                <c:pt idx="3050">
                  <c:v>193</c:v>
                </c:pt>
                <c:pt idx="3051">
                  <c:v>196</c:v>
                </c:pt>
                <c:pt idx="3052">
                  <c:v>195</c:v>
                </c:pt>
                <c:pt idx="3053">
                  <c:v>201</c:v>
                </c:pt>
                <c:pt idx="3054">
                  <c:v>201</c:v>
                </c:pt>
                <c:pt idx="3055">
                  <c:v>201</c:v>
                </c:pt>
                <c:pt idx="3056">
                  <c:v>208</c:v>
                </c:pt>
                <c:pt idx="3057">
                  <c:v>212</c:v>
                </c:pt>
                <c:pt idx="3058">
                  <c:v>216</c:v>
                </c:pt>
                <c:pt idx="3059">
                  <c:v>227</c:v>
                </c:pt>
                <c:pt idx="3060">
                  <c:v>228</c:v>
                </c:pt>
                <c:pt idx="3061">
                  <c:v>228</c:v>
                </c:pt>
                <c:pt idx="3062">
                  <c:v>228</c:v>
                </c:pt>
                <c:pt idx="3063">
                  <c:v>226</c:v>
                </c:pt>
                <c:pt idx="3064">
                  <c:v>223</c:v>
                </c:pt>
                <c:pt idx="3065">
                  <c:v>234</c:v>
                </c:pt>
                <c:pt idx="3066">
                  <c:v>229</c:v>
                </c:pt>
                <c:pt idx="3067">
                  <c:v>229</c:v>
                </c:pt>
                <c:pt idx="3068">
                  <c:v>229</c:v>
                </c:pt>
                <c:pt idx="3069">
                  <c:v>229</c:v>
                </c:pt>
                <c:pt idx="3070">
                  <c:v>229</c:v>
                </c:pt>
                <c:pt idx="3071">
                  <c:v>229</c:v>
                </c:pt>
                <c:pt idx="3072">
                  <c:v>237</c:v>
                </c:pt>
                <c:pt idx="3073">
                  <c:v>244</c:v>
                </c:pt>
                <c:pt idx="3074">
                  <c:v>251</c:v>
                </c:pt>
                <c:pt idx="3075">
                  <c:v>251</c:v>
                </c:pt>
                <c:pt idx="3076">
                  <c:v>251</c:v>
                </c:pt>
                <c:pt idx="3077">
                  <c:v>244</c:v>
                </c:pt>
                <c:pt idx="3078">
                  <c:v>234</c:v>
                </c:pt>
                <c:pt idx="3079">
                  <c:v>221</c:v>
                </c:pt>
                <c:pt idx="3080">
                  <c:v>222</c:v>
                </c:pt>
                <c:pt idx="3081">
                  <c:v>222</c:v>
                </c:pt>
                <c:pt idx="3082">
                  <c:v>222</c:v>
                </c:pt>
                <c:pt idx="3083">
                  <c:v>222</c:v>
                </c:pt>
                <c:pt idx="3084">
                  <c:v>226</c:v>
                </c:pt>
                <c:pt idx="3085">
                  <c:v>216</c:v>
                </c:pt>
                <c:pt idx="3086">
                  <c:v>214</c:v>
                </c:pt>
                <c:pt idx="3087">
                  <c:v>213</c:v>
                </c:pt>
                <c:pt idx="3088">
                  <c:v>203</c:v>
                </c:pt>
                <c:pt idx="3089">
                  <c:v>203</c:v>
                </c:pt>
                <c:pt idx="3090">
                  <c:v>203</c:v>
                </c:pt>
                <c:pt idx="3091">
                  <c:v>211</c:v>
                </c:pt>
                <c:pt idx="3092">
                  <c:v>211</c:v>
                </c:pt>
                <c:pt idx="3093">
                  <c:v>211</c:v>
                </c:pt>
                <c:pt idx="3094">
                  <c:v>212</c:v>
                </c:pt>
                <c:pt idx="3095">
                  <c:v>208</c:v>
                </c:pt>
                <c:pt idx="3096">
                  <c:v>208</c:v>
                </c:pt>
                <c:pt idx="3097">
                  <c:v>208</c:v>
                </c:pt>
                <c:pt idx="3098">
                  <c:v>214</c:v>
                </c:pt>
                <c:pt idx="3099">
                  <c:v>213</c:v>
                </c:pt>
                <c:pt idx="3100">
                  <c:v>213</c:v>
                </c:pt>
                <c:pt idx="3101">
                  <c:v>219</c:v>
                </c:pt>
                <c:pt idx="3102">
                  <c:v>208</c:v>
                </c:pt>
                <c:pt idx="3103">
                  <c:v>208</c:v>
                </c:pt>
                <c:pt idx="3104">
                  <c:v>208</c:v>
                </c:pt>
                <c:pt idx="3105">
                  <c:v>213</c:v>
                </c:pt>
                <c:pt idx="3106">
                  <c:v>205</c:v>
                </c:pt>
                <c:pt idx="3107">
                  <c:v>205</c:v>
                </c:pt>
                <c:pt idx="3108">
                  <c:v>205</c:v>
                </c:pt>
                <c:pt idx="3109">
                  <c:v>208</c:v>
                </c:pt>
                <c:pt idx="3110">
                  <c:v>208</c:v>
                </c:pt>
                <c:pt idx="3111">
                  <c:v>208</c:v>
                </c:pt>
                <c:pt idx="3112">
                  <c:v>208</c:v>
                </c:pt>
                <c:pt idx="3113">
                  <c:v>211</c:v>
                </c:pt>
                <c:pt idx="3114">
                  <c:v>208</c:v>
                </c:pt>
                <c:pt idx="3115">
                  <c:v>206</c:v>
                </c:pt>
                <c:pt idx="3116">
                  <c:v>203</c:v>
                </c:pt>
                <c:pt idx="3117">
                  <c:v>203</c:v>
                </c:pt>
                <c:pt idx="3118">
                  <c:v>203</c:v>
                </c:pt>
                <c:pt idx="3119">
                  <c:v>200</c:v>
                </c:pt>
                <c:pt idx="3120">
                  <c:v>195</c:v>
                </c:pt>
                <c:pt idx="3121">
                  <c:v>199</c:v>
                </c:pt>
                <c:pt idx="3122">
                  <c:v>197</c:v>
                </c:pt>
                <c:pt idx="3123">
                  <c:v>198</c:v>
                </c:pt>
                <c:pt idx="3124">
                  <c:v>198</c:v>
                </c:pt>
                <c:pt idx="3125">
                  <c:v>198</c:v>
                </c:pt>
                <c:pt idx="3126">
                  <c:v>205</c:v>
                </c:pt>
                <c:pt idx="3127">
                  <c:v>211</c:v>
                </c:pt>
                <c:pt idx="3128">
                  <c:v>210</c:v>
                </c:pt>
                <c:pt idx="3129">
                  <c:v>207</c:v>
                </c:pt>
                <c:pt idx="3130">
                  <c:v>190</c:v>
                </c:pt>
                <c:pt idx="3131">
                  <c:v>190</c:v>
                </c:pt>
                <c:pt idx="3132">
                  <c:v>190</c:v>
                </c:pt>
                <c:pt idx="3133">
                  <c:v>182</c:v>
                </c:pt>
                <c:pt idx="3134">
                  <c:v>183</c:v>
                </c:pt>
                <c:pt idx="3135">
                  <c:v>175</c:v>
                </c:pt>
                <c:pt idx="3136">
                  <c:v>182</c:v>
                </c:pt>
                <c:pt idx="3137">
                  <c:v>174</c:v>
                </c:pt>
                <c:pt idx="3138">
                  <c:v>174</c:v>
                </c:pt>
                <c:pt idx="3139">
                  <c:v>174</c:v>
                </c:pt>
                <c:pt idx="3140">
                  <c:v>173</c:v>
                </c:pt>
                <c:pt idx="3141">
                  <c:v>169</c:v>
                </c:pt>
                <c:pt idx="3142">
                  <c:v>164</c:v>
                </c:pt>
                <c:pt idx="3143">
                  <c:v>165</c:v>
                </c:pt>
                <c:pt idx="3144">
                  <c:v>169</c:v>
                </c:pt>
                <c:pt idx="3145">
                  <c:v>169</c:v>
                </c:pt>
                <c:pt idx="3146">
                  <c:v>169</c:v>
                </c:pt>
                <c:pt idx="3147">
                  <c:v>169</c:v>
                </c:pt>
                <c:pt idx="3148">
                  <c:v>166</c:v>
                </c:pt>
                <c:pt idx="3149">
                  <c:v>163</c:v>
                </c:pt>
                <c:pt idx="3150">
                  <c:v>166</c:v>
                </c:pt>
                <c:pt idx="3151">
                  <c:v>167</c:v>
                </c:pt>
                <c:pt idx="3152">
                  <c:v>167</c:v>
                </c:pt>
                <c:pt idx="3153">
                  <c:v>167</c:v>
                </c:pt>
                <c:pt idx="3154">
                  <c:v>168</c:v>
                </c:pt>
                <c:pt idx="3155">
                  <c:v>167</c:v>
                </c:pt>
                <c:pt idx="3156">
                  <c:v>169</c:v>
                </c:pt>
                <c:pt idx="3157">
                  <c:v>172</c:v>
                </c:pt>
                <c:pt idx="3158">
                  <c:v>174</c:v>
                </c:pt>
                <c:pt idx="3159">
                  <c:v>174</c:v>
                </c:pt>
                <c:pt idx="3160">
                  <c:v>174</c:v>
                </c:pt>
                <c:pt idx="3161">
                  <c:v>177</c:v>
                </c:pt>
                <c:pt idx="3162">
                  <c:v>173</c:v>
                </c:pt>
                <c:pt idx="3163">
                  <c:v>173</c:v>
                </c:pt>
                <c:pt idx="3164">
                  <c:v>175</c:v>
                </c:pt>
                <c:pt idx="3165">
                  <c:v>181</c:v>
                </c:pt>
                <c:pt idx="3166">
                  <c:v>181</c:v>
                </c:pt>
                <c:pt idx="3167">
                  <c:v>181</c:v>
                </c:pt>
                <c:pt idx="3168">
                  <c:v>181</c:v>
                </c:pt>
                <c:pt idx="3169">
                  <c:v>176</c:v>
                </c:pt>
                <c:pt idx="3170">
                  <c:v>176</c:v>
                </c:pt>
                <c:pt idx="3171">
                  <c:v>165</c:v>
                </c:pt>
                <c:pt idx="3172">
                  <c:v>166</c:v>
                </c:pt>
                <c:pt idx="3173">
                  <c:v>166</c:v>
                </c:pt>
                <c:pt idx="3174">
                  <c:v>166</c:v>
                </c:pt>
                <c:pt idx="3175">
                  <c:v>165</c:v>
                </c:pt>
                <c:pt idx="3176">
                  <c:v>163</c:v>
                </c:pt>
                <c:pt idx="3177">
                  <c:v>157</c:v>
                </c:pt>
                <c:pt idx="3178">
                  <c:v>157</c:v>
                </c:pt>
                <c:pt idx="3179">
                  <c:v>149</c:v>
                </c:pt>
                <c:pt idx="3180">
                  <c:v>149</c:v>
                </c:pt>
                <c:pt idx="3181">
                  <c:v>149</c:v>
                </c:pt>
                <c:pt idx="3182">
                  <c:v>153</c:v>
                </c:pt>
                <c:pt idx="3183">
                  <c:v>155</c:v>
                </c:pt>
                <c:pt idx="3184">
                  <c:v>156</c:v>
                </c:pt>
                <c:pt idx="3185">
                  <c:v>156</c:v>
                </c:pt>
                <c:pt idx="3186">
                  <c:v>154</c:v>
                </c:pt>
                <c:pt idx="3187">
                  <c:v>154</c:v>
                </c:pt>
                <c:pt idx="3188">
                  <c:v>154</c:v>
                </c:pt>
                <c:pt idx="3189">
                  <c:v>157</c:v>
                </c:pt>
                <c:pt idx="3190">
                  <c:v>164</c:v>
                </c:pt>
                <c:pt idx="3191">
                  <c:v>168</c:v>
                </c:pt>
                <c:pt idx="3192">
                  <c:v>166</c:v>
                </c:pt>
                <c:pt idx="3193">
                  <c:v>166</c:v>
                </c:pt>
                <c:pt idx="3194">
                  <c:v>166</c:v>
                </c:pt>
                <c:pt idx="3195">
                  <c:v>166</c:v>
                </c:pt>
                <c:pt idx="3196">
                  <c:v>162</c:v>
                </c:pt>
                <c:pt idx="3197">
                  <c:v>159</c:v>
                </c:pt>
                <c:pt idx="3198">
                  <c:v>157</c:v>
                </c:pt>
                <c:pt idx="3199">
                  <c:v>153</c:v>
                </c:pt>
                <c:pt idx="3200">
                  <c:v>146</c:v>
                </c:pt>
                <c:pt idx="3201">
                  <c:v>146</c:v>
                </c:pt>
                <c:pt idx="3202">
                  <c:v>146</c:v>
                </c:pt>
                <c:pt idx="3203">
                  <c:v>146</c:v>
                </c:pt>
                <c:pt idx="3204">
                  <c:v>149</c:v>
                </c:pt>
                <c:pt idx="3205">
                  <c:v>153</c:v>
                </c:pt>
                <c:pt idx="3206">
                  <c:v>155</c:v>
                </c:pt>
                <c:pt idx="3207">
                  <c:v>152</c:v>
                </c:pt>
                <c:pt idx="3208">
                  <c:v>152</c:v>
                </c:pt>
                <c:pt idx="3209">
                  <c:v>152</c:v>
                </c:pt>
                <c:pt idx="3210">
                  <c:v>151</c:v>
                </c:pt>
                <c:pt idx="3211">
                  <c:v>146</c:v>
                </c:pt>
                <c:pt idx="3212">
                  <c:v>140</c:v>
                </c:pt>
                <c:pt idx="3213">
                  <c:v>137</c:v>
                </c:pt>
                <c:pt idx="3214">
                  <c:v>145</c:v>
                </c:pt>
                <c:pt idx="3215">
                  <c:v>145</c:v>
                </c:pt>
                <c:pt idx="3216">
                  <c:v>145</c:v>
                </c:pt>
                <c:pt idx="3217">
                  <c:v>145</c:v>
                </c:pt>
                <c:pt idx="3218">
                  <c:v>146</c:v>
                </c:pt>
                <c:pt idx="3219">
                  <c:v>145</c:v>
                </c:pt>
                <c:pt idx="3220">
                  <c:v>144</c:v>
                </c:pt>
                <c:pt idx="3221">
                  <c:v>154</c:v>
                </c:pt>
                <c:pt idx="3222">
                  <c:v>154</c:v>
                </c:pt>
                <c:pt idx="3223">
                  <c:v>154</c:v>
                </c:pt>
                <c:pt idx="3224">
                  <c:v>157</c:v>
                </c:pt>
                <c:pt idx="3225">
                  <c:v>157</c:v>
                </c:pt>
                <c:pt idx="3226">
                  <c:v>158</c:v>
                </c:pt>
                <c:pt idx="3227">
                  <c:v>152</c:v>
                </c:pt>
                <c:pt idx="3228">
                  <c:v>153</c:v>
                </c:pt>
                <c:pt idx="3229">
                  <c:v>153</c:v>
                </c:pt>
                <c:pt idx="3230">
                  <c:v>153</c:v>
                </c:pt>
                <c:pt idx="3231">
                  <c:v>147</c:v>
                </c:pt>
                <c:pt idx="3232">
                  <c:v>143</c:v>
                </c:pt>
                <c:pt idx="3233">
                  <c:v>147</c:v>
                </c:pt>
                <c:pt idx="3234">
                  <c:v>152</c:v>
                </c:pt>
                <c:pt idx="3235">
                  <c:v>154</c:v>
                </c:pt>
                <c:pt idx="3236">
                  <c:v>154</c:v>
                </c:pt>
                <c:pt idx="3237">
                  <c:v>154</c:v>
                </c:pt>
                <c:pt idx="3238">
                  <c:v>154</c:v>
                </c:pt>
                <c:pt idx="3239">
                  <c:v>160</c:v>
                </c:pt>
                <c:pt idx="3240">
                  <c:v>164</c:v>
                </c:pt>
                <c:pt idx="3241">
                  <c:v>166</c:v>
                </c:pt>
                <c:pt idx="3242">
                  <c:v>165</c:v>
                </c:pt>
                <c:pt idx="3243">
                  <c:v>165</c:v>
                </c:pt>
                <c:pt idx="3244">
                  <c:v>165</c:v>
                </c:pt>
                <c:pt idx="3245">
                  <c:v>162</c:v>
                </c:pt>
                <c:pt idx="3246">
                  <c:v>158</c:v>
                </c:pt>
                <c:pt idx="3247">
                  <c:v>154</c:v>
                </c:pt>
                <c:pt idx="3248">
                  <c:v>154</c:v>
                </c:pt>
                <c:pt idx="3249">
                  <c:v>154</c:v>
                </c:pt>
                <c:pt idx="3250">
                  <c:v>154</c:v>
                </c:pt>
                <c:pt idx="3251">
                  <c:v>154</c:v>
                </c:pt>
                <c:pt idx="3252">
                  <c:v>155</c:v>
                </c:pt>
                <c:pt idx="3253">
                  <c:v>154</c:v>
                </c:pt>
                <c:pt idx="3254">
                  <c:v>155</c:v>
                </c:pt>
                <c:pt idx="3255">
                  <c:v>152</c:v>
                </c:pt>
                <c:pt idx="3256">
                  <c:v>153</c:v>
                </c:pt>
                <c:pt idx="3257">
                  <c:v>153</c:v>
                </c:pt>
                <c:pt idx="3258">
                  <c:v>153</c:v>
                </c:pt>
                <c:pt idx="3259">
                  <c:v>155</c:v>
                </c:pt>
                <c:pt idx="3260">
                  <c:v>156</c:v>
                </c:pt>
                <c:pt idx="3261">
                  <c:v>156</c:v>
                </c:pt>
                <c:pt idx="3262">
                  <c:v>158</c:v>
                </c:pt>
                <c:pt idx="3263">
                  <c:v>154</c:v>
                </c:pt>
                <c:pt idx="3264">
                  <c:v>154</c:v>
                </c:pt>
                <c:pt idx="3265">
                  <c:v>154</c:v>
                </c:pt>
                <c:pt idx="3266">
                  <c:v>155</c:v>
                </c:pt>
                <c:pt idx="3267">
                  <c:v>153</c:v>
                </c:pt>
                <c:pt idx="3268">
                  <c:v>148</c:v>
                </c:pt>
                <c:pt idx="3269">
                  <c:v>147</c:v>
                </c:pt>
                <c:pt idx="3270">
                  <c:v>146</c:v>
                </c:pt>
                <c:pt idx="3271">
                  <c:v>146</c:v>
                </c:pt>
                <c:pt idx="3272">
                  <c:v>146</c:v>
                </c:pt>
                <c:pt idx="3273">
                  <c:v>140</c:v>
                </c:pt>
                <c:pt idx="3274">
                  <c:v>138</c:v>
                </c:pt>
                <c:pt idx="3275">
                  <c:v>137</c:v>
                </c:pt>
                <c:pt idx="3276">
                  <c:v>138</c:v>
                </c:pt>
                <c:pt idx="3277">
                  <c:v>143</c:v>
                </c:pt>
                <c:pt idx="3278">
                  <c:v>143</c:v>
                </c:pt>
                <c:pt idx="3279">
                  <c:v>143</c:v>
                </c:pt>
                <c:pt idx="3280">
                  <c:v>141</c:v>
                </c:pt>
                <c:pt idx="3281">
                  <c:v>141</c:v>
                </c:pt>
                <c:pt idx="3282">
                  <c:v>142</c:v>
                </c:pt>
                <c:pt idx="3283">
                  <c:v>146</c:v>
                </c:pt>
                <c:pt idx="3284">
                  <c:v>148</c:v>
                </c:pt>
                <c:pt idx="3285">
                  <c:v>148</c:v>
                </c:pt>
                <c:pt idx="3286">
                  <c:v>148</c:v>
                </c:pt>
                <c:pt idx="3287">
                  <c:v>142</c:v>
                </c:pt>
                <c:pt idx="3288">
                  <c:v>142</c:v>
                </c:pt>
                <c:pt idx="3289">
                  <c:v>136</c:v>
                </c:pt>
                <c:pt idx="3290">
                  <c:v>137</c:v>
                </c:pt>
                <c:pt idx="3291">
                  <c:v>137</c:v>
                </c:pt>
                <c:pt idx="3292">
                  <c:v>137</c:v>
                </c:pt>
                <c:pt idx="3293">
                  <c:v>137</c:v>
                </c:pt>
                <c:pt idx="3294">
                  <c:v>142</c:v>
                </c:pt>
                <c:pt idx="3295">
                  <c:v>146</c:v>
                </c:pt>
                <c:pt idx="3296">
                  <c:v>148</c:v>
                </c:pt>
                <c:pt idx="3297">
                  <c:v>146</c:v>
                </c:pt>
                <c:pt idx="3298">
                  <c:v>147</c:v>
                </c:pt>
                <c:pt idx="3299">
                  <c:v>147</c:v>
                </c:pt>
                <c:pt idx="3300">
                  <c:v>147</c:v>
                </c:pt>
                <c:pt idx="3301">
                  <c:v>143</c:v>
                </c:pt>
                <c:pt idx="3302">
                  <c:v>147</c:v>
                </c:pt>
                <c:pt idx="3303">
                  <c:v>148</c:v>
                </c:pt>
                <c:pt idx="3304">
                  <c:v>146</c:v>
                </c:pt>
                <c:pt idx="3305">
                  <c:v>147</c:v>
                </c:pt>
                <c:pt idx="3306">
                  <c:v>147</c:v>
                </c:pt>
                <c:pt idx="3307">
                  <c:v>147</c:v>
                </c:pt>
                <c:pt idx="3308">
                  <c:v>147</c:v>
                </c:pt>
                <c:pt idx="3309">
                  <c:v>148</c:v>
                </c:pt>
                <c:pt idx="3310">
                  <c:v>149</c:v>
                </c:pt>
                <c:pt idx="3311">
                  <c:v>151</c:v>
                </c:pt>
                <c:pt idx="3312">
                  <c:v>147</c:v>
                </c:pt>
                <c:pt idx="3313">
                  <c:v>147</c:v>
                </c:pt>
                <c:pt idx="3314">
                  <c:v>147</c:v>
                </c:pt>
                <c:pt idx="3315">
                  <c:v>148</c:v>
                </c:pt>
                <c:pt idx="3316">
                  <c:v>150</c:v>
                </c:pt>
                <c:pt idx="3317">
                  <c:v>153</c:v>
                </c:pt>
                <c:pt idx="3318">
                  <c:v>155</c:v>
                </c:pt>
                <c:pt idx="3319">
                  <c:v>151</c:v>
                </c:pt>
                <c:pt idx="3320">
                  <c:v>151</c:v>
                </c:pt>
                <c:pt idx="3321">
                  <c:v>151</c:v>
                </c:pt>
                <c:pt idx="3322">
                  <c:v>155</c:v>
                </c:pt>
                <c:pt idx="3323">
                  <c:v>153</c:v>
                </c:pt>
                <c:pt idx="3324">
                  <c:v>156</c:v>
                </c:pt>
                <c:pt idx="3325">
                  <c:v>156</c:v>
                </c:pt>
                <c:pt idx="3326">
                  <c:v>155</c:v>
                </c:pt>
                <c:pt idx="3327">
                  <c:v>155</c:v>
                </c:pt>
                <c:pt idx="3328">
                  <c:v>155</c:v>
                </c:pt>
                <c:pt idx="3329">
                  <c:v>156</c:v>
                </c:pt>
                <c:pt idx="3330">
                  <c:v>156</c:v>
                </c:pt>
                <c:pt idx="3331">
                  <c:v>154</c:v>
                </c:pt>
                <c:pt idx="3332">
                  <c:v>156</c:v>
                </c:pt>
                <c:pt idx="3333">
                  <c:v>158</c:v>
                </c:pt>
                <c:pt idx="3334">
                  <c:v>158</c:v>
                </c:pt>
                <c:pt idx="3335">
                  <c:v>158</c:v>
                </c:pt>
                <c:pt idx="3336">
                  <c:v>158</c:v>
                </c:pt>
                <c:pt idx="3337">
                  <c:v>158</c:v>
                </c:pt>
                <c:pt idx="3338">
                  <c:v>169</c:v>
                </c:pt>
                <c:pt idx="3339">
                  <c:v>171</c:v>
                </c:pt>
                <c:pt idx="3340">
                  <c:v>171</c:v>
                </c:pt>
                <c:pt idx="3341">
                  <c:v>171</c:v>
                </c:pt>
                <c:pt idx="3342">
                  <c:v>171</c:v>
                </c:pt>
                <c:pt idx="3343">
                  <c:v>173</c:v>
                </c:pt>
                <c:pt idx="3344">
                  <c:v>176</c:v>
                </c:pt>
                <c:pt idx="3345">
                  <c:v>173</c:v>
                </c:pt>
                <c:pt idx="3346">
                  <c:v>178</c:v>
                </c:pt>
                <c:pt idx="3347">
                  <c:v>182</c:v>
                </c:pt>
                <c:pt idx="3348">
                  <c:v>182</c:v>
                </c:pt>
                <c:pt idx="3349">
                  <c:v>182</c:v>
                </c:pt>
                <c:pt idx="3350">
                  <c:v>178</c:v>
                </c:pt>
                <c:pt idx="3351">
                  <c:v>171</c:v>
                </c:pt>
                <c:pt idx="3352">
                  <c:v>167</c:v>
                </c:pt>
                <c:pt idx="3353">
                  <c:v>166</c:v>
                </c:pt>
                <c:pt idx="3354">
                  <c:v>167</c:v>
                </c:pt>
                <c:pt idx="3355">
                  <c:v>167</c:v>
                </c:pt>
                <c:pt idx="3356">
                  <c:v>167</c:v>
                </c:pt>
                <c:pt idx="3357">
                  <c:v>170</c:v>
                </c:pt>
                <c:pt idx="3358">
                  <c:v>169</c:v>
                </c:pt>
                <c:pt idx="3359">
                  <c:v>177</c:v>
                </c:pt>
                <c:pt idx="3360">
                  <c:v>174</c:v>
                </c:pt>
                <c:pt idx="3361">
                  <c:v>179</c:v>
                </c:pt>
                <c:pt idx="3362">
                  <c:v>179</c:v>
                </c:pt>
                <c:pt idx="3363">
                  <c:v>179</c:v>
                </c:pt>
                <c:pt idx="3364">
                  <c:v>179</c:v>
                </c:pt>
                <c:pt idx="3365">
                  <c:v>188</c:v>
                </c:pt>
                <c:pt idx="3366">
                  <c:v>187</c:v>
                </c:pt>
                <c:pt idx="3367">
                  <c:v>189</c:v>
                </c:pt>
                <c:pt idx="3368">
                  <c:v>194</c:v>
                </c:pt>
                <c:pt idx="3369">
                  <c:v>194</c:v>
                </c:pt>
                <c:pt idx="3370">
                  <c:v>194</c:v>
                </c:pt>
                <c:pt idx="3371">
                  <c:v>191</c:v>
                </c:pt>
                <c:pt idx="3372">
                  <c:v>191</c:v>
                </c:pt>
                <c:pt idx="3373">
                  <c:v>191</c:v>
                </c:pt>
                <c:pt idx="3374">
                  <c:v>189</c:v>
                </c:pt>
                <c:pt idx="3375">
                  <c:v>189</c:v>
                </c:pt>
                <c:pt idx="3376">
                  <c:v>189</c:v>
                </c:pt>
                <c:pt idx="3377">
                  <c:v>189</c:v>
                </c:pt>
                <c:pt idx="3378">
                  <c:v>191</c:v>
                </c:pt>
                <c:pt idx="3379">
                  <c:v>188</c:v>
                </c:pt>
                <c:pt idx="3380">
                  <c:v>185</c:v>
                </c:pt>
                <c:pt idx="3381">
                  <c:v>181</c:v>
                </c:pt>
                <c:pt idx="3382">
                  <c:v>181</c:v>
                </c:pt>
                <c:pt idx="3383">
                  <c:v>181</c:v>
                </c:pt>
                <c:pt idx="3384">
                  <c:v>181</c:v>
                </c:pt>
                <c:pt idx="3385">
                  <c:v>178</c:v>
                </c:pt>
                <c:pt idx="3386">
                  <c:v>174</c:v>
                </c:pt>
                <c:pt idx="3387">
                  <c:v>169</c:v>
                </c:pt>
                <c:pt idx="3388">
                  <c:v>165</c:v>
                </c:pt>
                <c:pt idx="3389">
                  <c:v>168</c:v>
                </c:pt>
                <c:pt idx="3390">
                  <c:v>168</c:v>
                </c:pt>
                <c:pt idx="3391">
                  <c:v>168</c:v>
                </c:pt>
                <c:pt idx="3392">
                  <c:v>174</c:v>
                </c:pt>
                <c:pt idx="3393">
                  <c:v>172</c:v>
                </c:pt>
                <c:pt idx="3394">
                  <c:v>173</c:v>
                </c:pt>
                <c:pt idx="3395">
                  <c:v>178</c:v>
                </c:pt>
                <c:pt idx="3396">
                  <c:v>176</c:v>
                </c:pt>
                <c:pt idx="3397">
                  <c:v>176</c:v>
                </c:pt>
                <c:pt idx="3398">
                  <c:v>176</c:v>
                </c:pt>
                <c:pt idx="3399">
                  <c:v>174</c:v>
                </c:pt>
                <c:pt idx="3400">
                  <c:v>174</c:v>
                </c:pt>
                <c:pt idx="3401">
                  <c:v>176</c:v>
                </c:pt>
                <c:pt idx="3402">
                  <c:v>174</c:v>
                </c:pt>
                <c:pt idx="3403">
                  <c:v>175</c:v>
                </c:pt>
                <c:pt idx="3404">
                  <c:v>175</c:v>
                </c:pt>
                <c:pt idx="3405">
                  <c:v>175</c:v>
                </c:pt>
                <c:pt idx="3406">
                  <c:v>173</c:v>
                </c:pt>
                <c:pt idx="3407">
                  <c:v>171</c:v>
                </c:pt>
                <c:pt idx="3408">
                  <c:v>170</c:v>
                </c:pt>
                <c:pt idx="3409">
                  <c:v>169</c:v>
                </c:pt>
                <c:pt idx="3410">
                  <c:v>165</c:v>
                </c:pt>
                <c:pt idx="3411">
                  <c:v>165</c:v>
                </c:pt>
                <c:pt idx="3412">
                  <c:v>165</c:v>
                </c:pt>
                <c:pt idx="3413">
                  <c:v>162</c:v>
                </c:pt>
                <c:pt idx="3414">
                  <c:v>161</c:v>
                </c:pt>
                <c:pt idx="3415">
                  <c:v>164</c:v>
                </c:pt>
                <c:pt idx="3416">
                  <c:v>161</c:v>
                </c:pt>
                <c:pt idx="3417">
                  <c:v>161</c:v>
                </c:pt>
                <c:pt idx="3418">
                  <c:v>161</c:v>
                </c:pt>
                <c:pt idx="3419">
                  <c:v>161</c:v>
                </c:pt>
                <c:pt idx="3420">
                  <c:v>165</c:v>
                </c:pt>
                <c:pt idx="3421">
                  <c:v>162</c:v>
                </c:pt>
                <c:pt idx="3422">
                  <c:v>168</c:v>
                </c:pt>
                <c:pt idx="3423">
                  <c:v>177</c:v>
                </c:pt>
                <c:pt idx="3424">
                  <c:v>175</c:v>
                </c:pt>
                <c:pt idx="3425">
                  <c:v>175</c:v>
                </c:pt>
                <c:pt idx="3426">
                  <c:v>175</c:v>
                </c:pt>
                <c:pt idx="3427">
                  <c:v>176</c:v>
                </c:pt>
                <c:pt idx="3428">
                  <c:v>181</c:v>
                </c:pt>
                <c:pt idx="3429">
                  <c:v>178</c:v>
                </c:pt>
                <c:pt idx="3430">
                  <c:v>189</c:v>
                </c:pt>
                <c:pt idx="3431">
                  <c:v>191</c:v>
                </c:pt>
                <c:pt idx="3432">
                  <c:v>191</c:v>
                </c:pt>
                <c:pt idx="3433">
                  <c:v>191</c:v>
                </c:pt>
                <c:pt idx="3434">
                  <c:v>191</c:v>
                </c:pt>
                <c:pt idx="3435">
                  <c:v>197</c:v>
                </c:pt>
                <c:pt idx="3436">
                  <c:v>203</c:v>
                </c:pt>
                <c:pt idx="3437">
                  <c:v>198</c:v>
                </c:pt>
                <c:pt idx="3438">
                  <c:v>206</c:v>
                </c:pt>
                <c:pt idx="3439">
                  <c:v>206</c:v>
                </c:pt>
                <c:pt idx="3440">
                  <c:v>206</c:v>
                </c:pt>
                <c:pt idx="3441">
                  <c:v>207</c:v>
                </c:pt>
                <c:pt idx="3442">
                  <c:v>206</c:v>
                </c:pt>
                <c:pt idx="3443">
                  <c:v>210</c:v>
                </c:pt>
                <c:pt idx="3444">
                  <c:v>218</c:v>
                </c:pt>
                <c:pt idx="3445">
                  <c:v>213</c:v>
                </c:pt>
                <c:pt idx="3446">
                  <c:v>213</c:v>
                </c:pt>
                <c:pt idx="3447">
                  <c:v>213</c:v>
                </c:pt>
                <c:pt idx="3448">
                  <c:v>222</c:v>
                </c:pt>
                <c:pt idx="3449">
                  <c:v>236</c:v>
                </c:pt>
                <c:pt idx="3450">
                  <c:v>226</c:v>
                </c:pt>
                <c:pt idx="3451">
                  <c:v>212</c:v>
                </c:pt>
                <c:pt idx="3452">
                  <c:v>216</c:v>
                </c:pt>
                <c:pt idx="3453">
                  <c:v>216</c:v>
                </c:pt>
                <c:pt idx="3454">
                  <c:v>216</c:v>
                </c:pt>
                <c:pt idx="3455">
                  <c:v>216</c:v>
                </c:pt>
                <c:pt idx="3456">
                  <c:v>224</c:v>
                </c:pt>
                <c:pt idx="3457">
                  <c:v>233</c:v>
                </c:pt>
                <c:pt idx="3458">
                  <c:v>249</c:v>
                </c:pt>
                <c:pt idx="3459">
                  <c:v>253</c:v>
                </c:pt>
                <c:pt idx="3460">
                  <c:v>253</c:v>
                </c:pt>
                <c:pt idx="3461">
                  <c:v>253</c:v>
                </c:pt>
                <c:pt idx="3462">
                  <c:v>263</c:v>
                </c:pt>
                <c:pt idx="3463">
                  <c:v>252</c:v>
                </c:pt>
                <c:pt idx="3464">
                  <c:v>248</c:v>
                </c:pt>
                <c:pt idx="3465">
                  <c:v>244</c:v>
                </c:pt>
                <c:pt idx="3466">
                  <c:v>237</c:v>
                </c:pt>
                <c:pt idx="3467">
                  <c:v>237</c:v>
                </c:pt>
                <c:pt idx="3468">
                  <c:v>237</c:v>
                </c:pt>
                <c:pt idx="3469">
                  <c:v>232</c:v>
                </c:pt>
                <c:pt idx="3470">
                  <c:v>236</c:v>
                </c:pt>
                <c:pt idx="3471">
                  <c:v>239</c:v>
                </c:pt>
                <c:pt idx="3472">
                  <c:v>239</c:v>
                </c:pt>
                <c:pt idx="3473">
                  <c:v>236</c:v>
                </c:pt>
                <c:pt idx="3474">
                  <c:v>236</c:v>
                </c:pt>
                <c:pt idx="3475">
                  <c:v>236</c:v>
                </c:pt>
                <c:pt idx="3476">
                  <c:v>241</c:v>
                </c:pt>
                <c:pt idx="3477">
                  <c:v>243</c:v>
                </c:pt>
                <c:pt idx="3478">
                  <c:v>238</c:v>
                </c:pt>
                <c:pt idx="3479">
                  <c:v>239</c:v>
                </c:pt>
                <c:pt idx="3480">
                  <c:v>234</c:v>
                </c:pt>
                <c:pt idx="3481">
                  <c:v>234</c:v>
                </c:pt>
                <c:pt idx="3482">
                  <c:v>234</c:v>
                </c:pt>
                <c:pt idx="3483">
                  <c:v>224</c:v>
                </c:pt>
                <c:pt idx="3484">
                  <c:v>221</c:v>
                </c:pt>
                <c:pt idx="3485">
                  <c:v>211</c:v>
                </c:pt>
                <c:pt idx="3486">
                  <c:v>203</c:v>
                </c:pt>
                <c:pt idx="3487">
                  <c:v>207</c:v>
                </c:pt>
                <c:pt idx="3488">
                  <c:v>207</c:v>
                </c:pt>
                <c:pt idx="3489">
                  <c:v>207</c:v>
                </c:pt>
                <c:pt idx="3490">
                  <c:v>207</c:v>
                </c:pt>
                <c:pt idx="3491">
                  <c:v>208</c:v>
                </c:pt>
                <c:pt idx="3492">
                  <c:v>211</c:v>
                </c:pt>
                <c:pt idx="3493">
                  <c:v>217</c:v>
                </c:pt>
                <c:pt idx="3494">
                  <c:v>230</c:v>
                </c:pt>
                <c:pt idx="3495">
                  <c:v>230</c:v>
                </c:pt>
                <c:pt idx="3496">
                  <c:v>230</c:v>
                </c:pt>
                <c:pt idx="3497">
                  <c:v>233</c:v>
                </c:pt>
                <c:pt idx="3498">
                  <c:v>236</c:v>
                </c:pt>
                <c:pt idx="3499">
                  <c:v>235</c:v>
                </c:pt>
                <c:pt idx="3500">
                  <c:v>233</c:v>
                </c:pt>
                <c:pt idx="3501">
                  <c:v>236</c:v>
                </c:pt>
                <c:pt idx="3502">
                  <c:v>236</c:v>
                </c:pt>
                <c:pt idx="3503">
                  <c:v>236</c:v>
                </c:pt>
                <c:pt idx="3504">
                  <c:v>233</c:v>
                </c:pt>
                <c:pt idx="3505">
                  <c:v>232</c:v>
                </c:pt>
                <c:pt idx="3506">
                  <c:v>237</c:v>
                </c:pt>
                <c:pt idx="3507">
                  <c:v>234</c:v>
                </c:pt>
                <c:pt idx="3508">
                  <c:v>236</c:v>
                </c:pt>
                <c:pt idx="3509">
                  <c:v>236</c:v>
                </c:pt>
                <c:pt idx="3510">
                  <c:v>236</c:v>
                </c:pt>
                <c:pt idx="3511">
                  <c:v>230</c:v>
                </c:pt>
                <c:pt idx="3512">
                  <c:v>222</c:v>
                </c:pt>
                <c:pt idx="3513">
                  <c:v>226</c:v>
                </c:pt>
                <c:pt idx="3514">
                  <c:v>228</c:v>
                </c:pt>
                <c:pt idx="3515">
                  <c:v>232</c:v>
                </c:pt>
                <c:pt idx="3516">
                  <c:v>232</c:v>
                </c:pt>
                <c:pt idx="3517">
                  <c:v>232</c:v>
                </c:pt>
                <c:pt idx="3518">
                  <c:v>240</c:v>
                </c:pt>
                <c:pt idx="3519">
                  <c:v>241</c:v>
                </c:pt>
                <c:pt idx="3520">
                  <c:v>246</c:v>
                </c:pt>
                <c:pt idx="3521">
                  <c:v>238</c:v>
                </c:pt>
                <c:pt idx="3522">
                  <c:v>242</c:v>
                </c:pt>
                <c:pt idx="3523">
                  <c:v>242</c:v>
                </c:pt>
                <c:pt idx="3524">
                  <c:v>242</c:v>
                </c:pt>
                <c:pt idx="3525">
                  <c:v>242</c:v>
                </c:pt>
                <c:pt idx="3526">
                  <c:v>249</c:v>
                </c:pt>
                <c:pt idx="3527">
                  <c:v>248</c:v>
                </c:pt>
                <c:pt idx="3528">
                  <c:v>251</c:v>
                </c:pt>
                <c:pt idx="3529">
                  <c:v>251</c:v>
                </c:pt>
                <c:pt idx="3530">
                  <c:v>251</c:v>
                </c:pt>
                <c:pt idx="3531">
                  <c:v>251</c:v>
                </c:pt>
                <c:pt idx="3532">
                  <c:v>251</c:v>
                </c:pt>
                <c:pt idx="3533">
                  <c:v>248</c:v>
                </c:pt>
                <c:pt idx="3534">
                  <c:v>250</c:v>
                </c:pt>
                <c:pt idx="3535">
                  <c:v>243</c:v>
                </c:pt>
                <c:pt idx="3536">
                  <c:v>237</c:v>
                </c:pt>
                <c:pt idx="3537">
                  <c:v>237</c:v>
                </c:pt>
                <c:pt idx="3538">
                  <c:v>237</c:v>
                </c:pt>
                <c:pt idx="3539">
                  <c:v>230</c:v>
                </c:pt>
                <c:pt idx="3540">
                  <c:v>235</c:v>
                </c:pt>
                <c:pt idx="3541">
                  <c:v>230</c:v>
                </c:pt>
                <c:pt idx="3542">
                  <c:v>231</c:v>
                </c:pt>
                <c:pt idx="3543">
                  <c:v>229</c:v>
                </c:pt>
                <c:pt idx="3544">
                  <c:v>229</c:v>
                </c:pt>
                <c:pt idx="3545">
                  <c:v>229</c:v>
                </c:pt>
                <c:pt idx="3546">
                  <c:v>222</c:v>
                </c:pt>
                <c:pt idx="3547">
                  <c:v>217</c:v>
                </c:pt>
                <c:pt idx="3548">
                  <c:v>211</c:v>
                </c:pt>
                <c:pt idx="3549">
                  <c:v>208</c:v>
                </c:pt>
                <c:pt idx="3550">
                  <c:v>213</c:v>
                </c:pt>
                <c:pt idx="3551">
                  <c:v>213</c:v>
                </c:pt>
                <c:pt idx="3552">
                  <c:v>213</c:v>
                </c:pt>
                <c:pt idx="3553">
                  <c:v>213</c:v>
                </c:pt>
                <c:pt idx="3554">
                  <c:v>221</c:v>
                </c:pt>
                <c:pt idx="3555">
                  <c:v>221</c:v>
                </c:pt>
                <c:pt idx="3556">
                  <c:v>228</c:v>
                </c:pt>
                <c:pt idx="3557">
                  <c:v>231</c:v>
                </c:pt>
                <c:pt idx="3558">
                  <c:v>231</c:v>
                </c:pt>
                <c:pt idx="3559">
                  <c:v>231</c:v>
                </c:pt>
                <c:pt idx="3560">
                  <c:v>236</c:v>
                </c:pt>
                <c:pt idx="3561">
                  <c:v>234</c:v>
                </c:pt>
                <c:pt idx="3562">
                  <c:v>234</c:v>
                </c:pt>
                <c:pt idx="3563">
                  <c:v>234</c:v>
                </c:pt>
                <c:pt idx="3564">
                  <c:v>230</c:v>
                </c:pt>
                <c:pt idx="3565">
                  <c:v>230</c:v>
                </c:pt>
                <c:pt idx="3566">
                  <c:v>230</c:v>
                </c:pt>
                <c:pt idx="3567">
                  <c:v>228</c:v>
                </c:pt>
                <c:pt idx="3568">
                  <c:v>225</c:v>
                </c:pt>
                <c:pt idx="3569">
                  <c:v>222</c:v>
                </c:pt>
                <c:pt idx="3570">
                  <c:v>219</c:v>
                </c:pt>
                <c:pt idx="3571">
                  <c:v>213</c:v>
                </c:pt>
                <c:pt idx="3572">
                  <c:v>213</c:v>
                </c:pt>
                <c:pt idx="3573">
                  <c:v>213</c:v>
                </c:pt>
                <c:pt idx="3574">
                  <c:v>213</c:v>
                </c:pt>
                <c:pt idx="3575">
                  <c:v>207</c:v>
                </c:pt>
                <c:pt idx="3576">
                  <c:v>211</c:v>
                </c:pt>
                <c:pt idx="3577">
                  <c:v>214</c:v>
                </c:pt>
                <c:pt idx="3578">
                  <c:v>206</c:v>
                </c:pt>
                <c:pt idx="3579">
                  <c:v>206</c:v>
                </c:pt>
                <c:pt idx="3580">
                  <c:v>206</c:v>
                </c:pt>
                <c:pt idx="3581">
                  <c:v>211</c:v>
                </c:pt>
                <c:pt idx="3582">
                  <c:v>213</c:v>
                </c:pt>
                <c:pt idx="3583">
                  <c:v>213</c:v>
                </c:pt>
                <c:pt idx="3584">
                  <c:v>215</c:v>
                </c:pt>
                <c:pt idx="3585">
                  <c:v>219</c:v>
                </c:pt>
                <c:pt idx="3586">
                  <c:v>219</c:v>
                </c:pt>
                <c:pt idx="3587">
                  <c:v>219</c:v>
                </c:pt>
                <c:pt idx="3588">
                  <c:v>219</c:v>
                </c:pt>
                <c:pt idx="3589">
                  <c:v>219</c:v>
                </c:pt>
                <c:pt idx="3590">
                  <c:v>216</c:v>
                </c:pt>
                <c:pt idx="3591">
                  <c:v>220</c:v>
                </c:pt>
                <c:pt idx="3592">
                  <c:v>224</c:v>
                </c:pt>
                <c:pt idx="3593">
                  <c:v>224</c:v>
                </c:pt>
                <c:pt idx="3594">
                  <c:v>224</c:v>
                </c:pt>
                <c:pt idx="3595">
                  <c:v>223</c:v>
                </c:pt>
                <c:pt idx="3596">
                  <c:v>224</c:v>
                </c:pt>
                <c:pt idx="3597">
                  <c:v>226</c:v>
                </c:pt>
                <c:pt idx="3598">
                  <c:v>233</c:v>
                </c:pt>
                <c:pt idx="3599">
                  <c:v>237</c:v>
                </c:pt>
                <c:pt idx="3600">
                  <c:v>237</c:v>
                </c:pt>
                <c:pt idx="3601">
                  <c:v>237</c:v>
                </c:pt>
                <c:pt idx="3602">
                  <c:v>237</c:v>
                </c:pt>
                <c:pt idx="3603">
                  <c:v>242</c:v>
                </c:pt>
                <c:pt idx="3604">
                  <c:v>241</c:v>
                </c:pt>
                <c:pt idx="3605">
                  <c:v>235</c:v>
                </c:pt>
                <c:pt idx="3606">
                  <c:v>233</c:v>
                </c:pt>
                <c:pt idx="3607">
                  <c:v>233</c:v>
                </c:pt>
                <c:pt idx="3608">
                  <c:v>233</c:v>
                </c:pt>
                <c:pt idx="3609">
                  <c:v>232</c:v>
                </c:pt>
                <c:pt idx="3610">
                  <c:v>236</c:v>
                </c:pt>
                <c:pt idx="3611">
                  <c:v>235</c:v>
                </c:pt>
                <c:pt idx="3612">
                  <c:v>236</c:v>
                </c:pt>
                <c:pt idx="3613">
                  <c:v>237</c:v>
                </c:pt>
                <c:pt idx="3614">
                  <c:v>237</c:v>
                </c:pt>
                <c:pt idx="3615">
                  <c:v>237</c:v>
                </c:pt>
                <c:pt idx="3616">
                  <c:v>242</c:v>
                </c:pt>
                <c:pt idx="3617">
                  <c:v>243</c:v>
                </c:pt>
                <c:pt idx="3618">
                  <c:v>247</c:v>
                </c:pt>
                <c:pt idx="3619">
                  <c:v>247</c:v>
                </c:pt>
                <c:pt idx="3620">
                  <c:v>247</c:v>
                </c:pt>
                <c:pt idx="3621">
                  <c:v>247</c:v>
                </c:pt>
                <c:pt idx="3622">
                  <c:v>247</c:v>
                </c:pt>
                <c:pt idx="3623">
                  <c:v>255</c:v>
                </c:pt>
                <c:pt idx="3624">
                  <c:v>259</c:v>
                </c:pt>
                <c:pt idx="3625">
                  <c:v>257</c:v>
                </c:pt>
                <c:pt idx="3626">
                  <c:v>255</c:v>
                </c:pt>
                <c:pt idx="3627">
                  <c:v>246</c:v>
                </c:pt>
                <c:pt idx="3628">
                  <c:v>246</c:v>
                </c:pt>
                <c:pt idx="3629">
                  <c:v>246</c:v>
                </c:pt>
                <c:pt idx="3630">
                  <c:v>246</c:v>
                </c:pt>
                <c:pt idx="3631">
                  <c:v>247</c:v>
                </c:pt>
                <c:pt idx="3632">
                  <c:v>243</c:v>
                </c:pt>
                <c:pt idx="3633">
                  <c:v>235</c:v>
                </c:pt>
                <c:pt idx="3634">
                  <c:v>234</c:v>
                </c:pt>
                <c:pt idx="3635">
                  <c:v>234</c:v>
                </c:pt>
                <c:pt idx="3636">
                  <c:v>234</c:v>
                </c:pt>
                <c:pt idx="3637">
                  <c:v>232</c:v>
                </c:pt>
                <c:pt idx="3638">
                  <c:v>238</c:v>
                </c:pt>
                <c:pt idx="3639">
                  <c:v>235</c:v>
                </c:pt>
                <c:pt idx="3640">
                  <c:v>230</c:v>
                </c:pt>
                <c:pt idx="3641">
                  <c:v>232</c:v>
                </c:pt>
                <c:pt idx="3642">
                  <c:v>232</c:v>
                </c:pt>
                <c:pt idx="3643">
                  <c:v>232</c:v>
                </c:pt>
                <c:pt idx="3644">
                  <c:v>229</c:v>
                </c:pt>
                <c:pt idx="3645">
                  <c:v>223</c:v>
                </c:pt>
                <c:pt idx="3646">
                  <c:v>223</c:v>
                </c:pt>
                <c:pt idx="3647">
                  <c:v>222</c:v>
                </c:pt>
                <c:pt idx="3648">
                  <c:v>226</c:v>
                </c:pt>
                <c:pt idx="3649">
                  <c:v>226</c:v>
                </c:pt>
                <c:pt idx="3650">
                  <c:v>226</c:v>
                </c:pt>
                <c:pt idx="3651">
                  <c:v>228</c:v>
                </c:pt>
                <c:pt idx="3652">
                  <c:v>224</c:v>
                </c:pt>
                <c:pt idx="3653">
                  <c:v>224</c:v>
                </c:pt>
                <c:pt idx="3654">
                  <c:v>230</c:v>
                </c:pt>
                <c:pt idx="3655">
                  <c:v>229</c:v>
                </c:pt>
                <c:pt idx="3656">
                  <c:v>229</c:v>
                </c:pt>
                <c:pt idx="3657">
                  <c:v>229</c:v>
                </c:pt>
                <c:pt idx="3658">
                  <c:v>236</c:v>
                </c:pt>
                <c:pt idx="3659">
                  <c:v>245</c:v>
                </c:pt>
                <c:pt idx="3660">
                  <c:v>248</c:v>
                </c:pt>
                <c:pt idx="3661">
                  <c:v>245</c:v>
                </c:pt>
                <c:pt idx="3662">
                  <c:v>249</c:v>
                </c:pt>
                <c:pt idx="3663">
                  <c:v>249</c:v>
                </c:pt>
                <c:pt idx="3664">
                  <c:v>249</c:v>
                </c:pt>
                <c:pt idx="3665">
                  <c:v>251</c:v>
                </c:pt>
                <c:pt idx="3666">
                  <c:v>248</c:v>
                </c:pt>
                <c:pt idx="3667">
                  <c:v>243</c:v>
                </c:pt>
                <c:pt idx="3668">
                  <c:v>246</c:v>
                </c:pt>
                <c:pt idx="3669">
                  <c:v>248</c:v>
                </c:pt>
                <c:pt idx="3670">
                  <c:v>248</c:v>
                </c:pt>
                <c:pt idx="3671">
                  <c:v>248</c:v>
                </c:pt>
                <c:pt idx="3672">
                  <c:v>248</c:v>
                </c:pt>
                <c:pt idx="3673">
                  <c:v>248</c:v>
                </c:pt>
                <c:pt idx="3674">
                  <c:v>252</c:v>
                </c:pt>
                <c:pt idx="3675">
                  <c:v>261</c:v>
                </c:pt>
                <c:pt idx="3676">
                  <c:v>264</c:v>
                </c:pt>
                <c:pt idx="3677">
                  <c:v>264</c:v>
                </c:pt>
                <c:pt idx="3678">
                  <c:v>264</c:v>
                </c:pt>
                <c:pt idx="3679">
                  <c:v>264</c:v>
                </c:pt>
                <c:pt idx="3680">
                  <c:v>264</c:v>
                </c:pt>
                <c:pt idx="3681">
                  <c:v>273</c:v>
                </c:pt>
                <c:pt idx="3682">
                  <c:v>273</c:v>
                </c:pt>
                <c:pt idx="3683">
                  <c:v>272</c:v>
                </c:pt>
                <c:pt idx="3684">
                  <c:v>272</c:v>
                </c:pt>
                <c:pt idx="3685">
                  <c:v>272</c:v>
                </c:pt>
                <c:pt idx="3686">
                  <c:v>278</c:v>
                </c:pt>
                <c:pt idx="3687">
                  <c:v>268</c:v>
                </c:pt>
                <c:pt idx="3688">
                  <c:v>260</c:v>
                </c:pt>
                <c:pt idx="3689">
                  <c:v>254</c:v>
                </c:pt>
                <c:pt idx="3690">
                  <c:v>252</c:v>
                </c:pt>
                <c:pt idx="3691">
                  <c:v>252</c:v>
                </c:pt>
                <c:pt idx="3692">
                  <c:v>252</c:v>
                </c:pt>
                <c:pt idx="3693">
                  <c:v>256</c:v>
                </c:pt>
                <c:pt idx="3694">
                  <c:v>255</c:v>
                </c:pt>
                <c:pt idx="3695">
                  <c:v>255</c:v>
                </c:pt>
                <c:pt idx="3696">
                  <c:v>257</c:v>
                </c:pt>
                <c:pt idx="3697">
                  <c:v>256</c:v>
                </c:pt>
                <c:pt idx="3698">
                  <c:v>256</c:v>
                </c:pt>
                <c:pt idx="3699">
                  <c:v>256</c:v>
                </c:pt>
                <c:pt idx="3700">
                  <c:v>256</c:v>
                </c:pt>
                <c:pt idx="3701">
                  <c:v>259</c:v>
                </c:pt>
                <c:pt idx="3702">
                  <c:v>251</c:v>
                </c:pt>
                <c:pt idx="3703">
                  <c:v>249</c:v>
                </c:pt>
                <c:pt idx="3704">
                  <c:v>246</c:v>
                </c:pt>
                <c:pt idx="3705">
                  <c:v>246</c:v>
                </c:pt>
                <c:pt idx="3706">
                  <c:v>246</c:v>
                </c:pt>
                <c:pt idx="3707">
                  <c:v>239</c:v>
                </c:pt>
                <c:pt idx="3708">
                  <c:v>244</c:v>
                </c:pt>
                <c:pt idx="3709">
                  <c:v>249</c:v>
                </c:pt>
                <c:pt idx="3710">
                  <c:v>247</c:v>
                </c:pt>
                <c:pt idx="3711">
                  <c:v>245</c:v>
                </c:pt>
                <c:pt idx="3712">
                  <c:v>245</c:v>
                </c:pt>
                <c:pt idx="3713">
                  <c:v>245</c:v>
                </c:pt>
                <c:pt idx="3714">
                  <c:v>251</c:v>
                </c:pt>
                <c:pt idx="3715">
                  <c:v>238</c:v>
                </c:pt>
                <c:pt idx="3716">
                  <c:v>229</c:v>
                </c:pt>
                <c:pt idx="3717">
                  <c:v>226</c:v>
                </c:pt>
                <c:pt idx="3718">
                  <c:v>230</c:v>
                </c:pt>
                <c:pt idx="3719">
                  <c:v>230</c:v>
                </c:pt>
                <c:pt idx="3720">
                  <c:v>230</c:v>
                </c:pt>
                <c:pt idx="3721">
                  <c:v>232</c:v>
                </c:pt>
                <c:pt idx="3722">
                  <c:v>237</c:v>
                </c:pt>
                <c:pt idx="3723">
                  <c:v>238</c:v>
                </c:pt>
                <c:pt idx="3724">
                  <c:v>245</c:v>
                </c:pt>
                <c:pt idx="3725">
                  <c:v>245</c:v>
                </c:pt>
                <c:pt idx="3726">
                  <c:v>245</c:v>
                </c:pt>
                <c:pt idx="3727">
                  <c:v>245</c:v>
                </c:pt>
                <c:pt idx="3728">
                  <c:v>240</c:v>
                </c:pt>
                <c:pt idx="3729">
                  <c:v>234</c:v>
                </c:pt>
                <c:pt idx="3730">
                  <c:v>232</c:v>
                </c:pt>
                <c:pt idx="3731">
                  <c:v>236</c:v>
                </c:pt>
                <c:pt idx="3732">
                  <c:v>234</c:v>
                </c:pt>
                <c:pt idx="3733">
                  <c:v>234</c:v>
                </c:pt>
                <c:pt idx="3734">
                  <c:v>234</c:v>
                </c:pt>
                <c:pt idx="3735">
                  <c:v>237</c:v>
                </c:pt>
                <c:pt idx="3736">
                  <c:v>230</c:v>
                </c:pt>
                <c:pt idx="3737">
                  <c:v>223</c:v>
                </c:pt>
                <c:pt idx="3738">
                  <c:v>224</c:v>
                </c:pt>
                <c:pt idx="3739">
                  <c:v>227</c:v>
                </c:pt>
                <c:pt idx="3740">
                  <c:v>227</c:v>
                </c:pt>
                <c:pt idx="3741">
                  <c:v>227</c:v>
                </c:pt>
                <c:pt idx="3742">
                  <c:v>228</c:v>
                </c:pt>
                <c:pt idx="3743">
                  <c:v>222</c:v>
                </c:pt>
                <c:pt idx="3744">
                  <c:v>223</c:v>
                </c:pt>
                <c:pt idx="3745">
                  <c:v>223</c:v>
                </c:pt>
                <c:pt idx="3746">
                  <c:v>221</c:v>
                </c:pt>
                <c:pt idx="3747">
                  <c:v>221</c:v>
                </c:pt>
                <c:pt idx="3748">
                  <c:v>221</c:v>
                </c:pt>
                <c:pt idx="3749">
                  <c:v>222</c:v>
                </c:pt>
                <c:pt idx="3750">
                  <c:v>221</c:v>
                </c:pt>
                <c:pt idx="3751">
                  <c:v>222</c:v>
                </c:pt>
                <c:pt idx="3752">
                  <c:v>220</c:v>
                </c:pt>
                <c:pt idx="3753">
                  <c:v>222</c:v>
                </c:pt>
                <c:pt idx="3754">
                  <c:v>222</c:v>
                </c:pt>
                <c:pt idx="3755">
                  <c:v>222</c:v>
                </c:pt>
                <c:pt idx="3756">
                  <c:v>223</c:v>
                </c:pt>
                <c:pt idx="3757">
                  <c:v>224</c:v>
                </c:pt>
                <c:pt idx="3758">
                  <c:v>221</c:v>
                </c:pt>
                <c:pt idx="3759">
                  <c:v>212</c:v>
                </c:pt>
                <c:pt idx="3760">
                  <c:v>212</c:v>
                </c:pt>
                <c:pt idx="3761">
                  <c:v>212</c:v>
                </c:pt>
                <c:pt idx="3762">
                  <c:v>212</c:v>
                </c:pt>
                <c:pt idx="3763">
                  <c:v>213</c:v>
                </c:pt>
                <c:pt idx="3764">
                  <c:v>215</c:v>
                </c:pt>
                <c:pt idx="3765">
                  <c:v>219</c:v>
                </c:pt>
                <c:pt idx="3766">
                  <c:v>220</c:v>
                </c:pt>
                <c:pt idx="3767">
                  <c:v>222</c:v>
                </c:pt>
                <c:pt idx="3768">
                  <c:v>222</c:v>
                </c:pt>
                <c:pt idx="3769">
                  <c:v>222</c:v>
                </c:pt>
                <c:pt idx="3770">
                  <c:v>219</c:v>
                </c:pt>
                <c:pt idx="3771">
                  <c:v>214</c:v>
                </c:pt>
                <c:pt idx="3772">
                  <c:v>211</c:v>
                </c:pt>
                <c:pt idx="3773">
                  <c:v>209</c:v>
                </c:pt>
                <c:pt idx="3774">
                  <c:v>207</c:v>
                </c:pt>
                <c:pt idx="3775">
                  <c:v>207</c:v>
                </c:pt>
                <c:pt idx="3776">
                  <c:v>207</c:v>
                </c:pt>
                <c:pt idx="3777">
                  <c:v>207</c:v>
                </c:pt>
                <c:pt idx="3778">
                  <c:v>204</c:v>
                </c:pt>
                <c:pt idx="3779">
                  <c:v>204</c:v>
                </c:pt>
                <c:pt idx="3780">
                  <c:v>202</c:v>
                </c:pt>
                <c:pt idx="3781">
                  <c:v>205</c:v>
                </c:pt>
                <c:pt idx="3782">
                  <c:v>205</c:v>
                </c:pt>
                <c:pt idx="3783">
                  <c:v>205</c:v>
                </c:pt>
                <c:pt idx="3784">
                  <c:v>205</c:v>
                </c:pt>
                <c:pt idx="3785">
                  <c:v>205</c:v>
                </c:pt>
                <c:pt idx="3786">
                  <c:v>207</c:v>
                </c:pt>
                <c:pt idx="3787">
                  <c:v>214</c:v>
                </c:pt>
                <c:pt idx="3788">
                  <c:v>212</c:v>
                </c:pt>
                <c:pt idx="3789">
                  <c:v>212</c:v>
                </c:pt>
                <c:pt idx="3790">
                  <c:v>212</c:v>
                </c:pt>
                <c:pt idx="3791">
                  <c:v>210</c:v>
                </c:pt>
                <c:pt idx="3792">
                  <c:v>216</c:v>
                </c:pt>
                <c:pt idx="3793">
                  <c:v>212</c:v>
                </c:pt>
                <c:pt idx="3794">
                  <c:v>215</c:v>
                </c:pt>
                <c:pt idx="3795">
                  <c:v>214</c:v>
                </c:pt>
                <c:pt idx="3796">
                  <c:v>214</c:v>
                </c:pt>
                <c:pt idx="3797">
                  <c:v>214</c:v>
                </c:pt>
                <c:pt idx="3798">
                  <c:v>214</c:v>
                </c:pt>
                <c:pt idx="3799">
                  <c:v>216</c:v>
                </c:pt>
                <c:pt idx="3800">
                  <c:v>212</c:v>
                </c:pt>
                <c:pt idx="3801">
                  <c:v>206</c:v>
                </c:pt>
                <c:pt idx="3802">
                  <c:v>208</c:v>
                </c:pt>
                <c:pt idx="3803">
                  <c:v>208</c:v>
                </c:pt>
                <c:pt idx="3804">
                  <c:v>208</c:v>
                </c:pt>
                <c:pt idx="3805">
                  <c:v>208</c:v>
                </c:pt>
                <c:pt idx="3806">
                  <c:v>207</c:v>
                </c:pt>
                <c:pt idx="3807">
                  <c:v>210</c:v>
                </c:pt>
                <c:pt idx="3808">
                  <c:v>207</c:v>
                </c:pt>
                <c:pt idx="3809">
                  <c:v>198</c:v>
                </c:pt>
                <c:pt idx="3810">
                  <c:v>198</c:v>
                </c:pt>
                <c:pt idx="3811">
                  <c:v>198</c:v>
                </c:pt>
                <c:pt idx="3812">
                  <c:v>197</c:v>
                </c:pt>
                <c:pt idx="3813">
                  <c:v>201</c:v>
                </c:pt>
                <c:pt idx="3814">
                  <c:v>212</c:v>
                </c:pt>
                <c:pt idx="3815">
                  <c:v>211</c:v>
                </c:pt>
                <c:pt idx="3816">
                  <c:v>204</c:v>
                </c:pt>
                <c:pt idx="3817">
                  <c:v>204</c:v>
                </c:pt>
                <c:pt idx="3818">
                  <c:v>204</c:v>
                </c:pt>
                <c:pt idx="3819">
                  <c:v>208</c:v>
                </c:pt>
                <c:pt idx="3820">
                  <c:v>207</c:v>
                </c:pt>
                <c:pt idx="3821">
                  <c:v>206</c:v>
                </c:pt>
                <c:pt idx="3822">
                  <c:v>208</c:v>
                </c:pt>
                <c:pt idx="3823">
                  <c:v>209</c:v>
                </c:pt>
                <c:pt idx="3824">
                  <c:v>209</c:v>
                </c:pt>
                <c:pt idx="3825">
                  <c:v>209</c:v>
                </c:pt>
                <c:pt idx="3826">
                  <c:v>208</c:v>
                </c:pt>
                <c:pt idx="3827">
                  <c:v>207</c:v>
                </c:pt>
                <c:pt idx="3828">
                  <c:v>203</c:v>
                </c:pt>
                <c:pt idx="3829">
                  <c:v>203</c:v>
                </c:pt>
                <c:pt idx="3830">
                  <c:v>205</c:v>
                </c:pt>
                <c:pt idx="3831">
                  <c:v>205</c:v>
                </c:pt>
                <c:pt idx="3832">
                  <c:v>205</c:v>
                </c:pt>
                <c:pt idx="3833">
                  <c:v>208</c:v>
                </c:pt>
                <c:pt idx="3834">
                  <c:v>206</c:v>
                </c:pt>
                <c:pt idx="3835">
                  <c:v>207</c:v>
                </c:pt>
                <c:pt idx="3836">
                  <c:v>206</c:v>
                </c:pt>
                <c:pt idx="3837">
                  <c:v>206</c:v>
                </c:pt>
                <c:pt idx="3838">
                  <c:v>206</c:v>
                </c:pt>
                <c:pt idx="3839">
                  <c:v>206</c:v>
                </c:pt>
                <c:pt idx="3840">
                  <c:v>206</c:v>
                </c:pt>
                <c:pt idx="3841">
                  <c:v>208</c:v>
                </c:pt>
                <c:pt idx="3842">
                  <c:v>212</c:v>
                </c:pt>
                <c:pt idx="3843">
                  <c:v>214</c:v>
                </c:pt>
                <c:pt idx="3844">
                  <c:v>215</c:v>
                </c:pt>
                <c:pt idx="3845">
                  <c:v>215</c:v>
                </c:pt>
                <c:pt idx="3846">
                  <c:v>215</c:v>
                </c:pt>
                <c:pt idx="3847">
                  <c:v>213</c:v>
                </c:pt>
                <c:pt idx="3848">
                  <c:v>214</c:v>
                </c:pt>
                <c:pt idx="3849">
                  <c:v>214</c:v>
                </c:pt>
                <c:pt idx="3850">
                  <c:v>219</c:v>
                </c:pt>
                <c:pt idx="3851">
                  <c:v>209</c:v>
                </c:pt>
                <c:pt idx="3852">
                  <c:v>209</c:v>
                </c:pt>
                <c:pt idx="3853">
                  <c:v>209</c:v>
                </c:pt>
                <c:pt idx="3854">
                  <c:v>208</c:v>
                </c:pt>
                <c:pt idx="3855">
                  <c:v>207</c:v>
                </c:pt>
                <c:pt idx="3856">
                  <c:v>203</c:v>
                </c:pt>
                <c:pt idx="3857">
                  <c:v>203</c:v>
                </c:pt>
                <c:pt idx="3858">
                  <c:v>209</c:v>
                </c:pt>
                <c:pt idx="3859">
                  <c:v>209</c:v>
                </c:pt>
                <c:pt idx="3860">
                  <c:v>209</c:v>
                </c:pt>
                <c:pt idx="3861">
                  <c:v>210</c:v>
                </c:pt>
                <c:pt idx="3862">
                  <c:v>215</c:v>
                </c:pt>
                <c:pt idx="3863">
                  <c:v>206</c:v>
                </c:pt>
                <c:pt idx="3864">
                  <c:v>212</c:v>
                </c:pt>
                <c:pt idx="3865">
                  <c:v>225</c:v>
                </c:pt>
                <c:pt idx="3866">
                  <c:v>225</c:v>
                </c:pt>
                <c:pt idx="3867">
                  <c:v>225</c:v>
                </c:pt>
                <c:pt idx="3868">
                  <c:v>224</c:v>
                </c:pt>
                <c:pt idx="3869">
                  <c:v>231</c:v>
                </c:pt>
                <c:pt idx="3870">
                  <c:v>230</c:v>
                </c:pt>
                <c:pt idx="3871">
                  <c:v>234</c:v>
                </c:pt>
                <c:pt idx="3872">
                  <c:v>233</c:v>
                </c:pt>
                <c:pt idx="3873">
                  <c:v>233</c:v>
                </c:pt>
                <c:pt idx="3874">
                  <c:v>233</c:v>
                </c:pt>
                <c:pt idx="3875">
                  <c:v>231</c:v>
                </c:pt>
                <c:pt idx="3876">
                  <c:v>228</c:v>
                </c:pt>
                <c:pt idx="3877">
                  <c:v>227</c:v>
                </c:pt>
                <c:pt idx="3878">
                  <c:v>221</c:v>
                </c:pt>
                <c:pt idx="3879">
                  <c:v>222</c:v>
                </c:pt>
                <c:pt idx="3880">
                  <c:v>222</c:v>
                </c:pt>
                <c:pt idx="3881">
                  <c:v>222</c:v>
                </c:pt>
                <c:pt idx="3882">
                  <c:v>218</c:v>
                </c:pt>
                <c:pt idx="3883">
                  <c:v>215</c:v>
                </c:pt>
                <c:pt idx="3884">
                  <c:v>213</c:v>
                </c:pt>
                <c:pt idx="3885">
                  <c:v>211</c:v>
                </c:pt>
                <c:pt idx="3886">
                  <c:v>212</c:v>
                </c:pt>
                <c:pt idx="3887">
                  <c:v>212</c:v>
                </c:pt>
                <c:pt idx="3888">
                  <c:v>212</c:v>
                </c:pt>
                <c:pt idx="3889">
                  <c:v>212</c:v>
                </c:pt>
                <c:pt idx="3890">
                  <c:v>209</c:v>
                </c:pt>
                <c:pt idx="3891">
                  <c:v>205</c:v>
                </c:pt>
                <c:pt idx="3892">
                  <c:v>204</c:v>
                </c:pt>
                <c:pt idx="3893">
                  <c:v>205</c:v>
                </c:pt>
                <c:pt idx="3894">
                  <c:v>205</c:v>
                </c:pt>
                <c:pt idx="3895">
                  <c:v>205</c:v>
                </c:pt>
                <c:pt idx="3896">
                  <c:v>205</c:v>
                </c:pt>
                <c:pt idx="3897">
                  <c:v>203</c:v>
                </c:pt>
                <c:pt idx="3898">
                  <c:v>201</c:v>
                </c:pt>
                <c:pt idx="3899">
                  <c:v>203</c:v>
                </c:pt>
                <c:pt idx="3900">
                  <c:v>200</c:v>
                </c:pt>
                <c:pt idx="3901">
                  <c:v>200</c:v>
                </c:pt>
                <c:pt idx="3902">
                  <c:v>200</c:v>
                </c:pt>
                <c:pt idx="3903">
                  <c:v>200</c:v>
                </c:pt>
                <c:pt idx="3904">
                  <c:v>210</c:v>
                </c:pt>
                <c:pt idx="3905">
                  <c:v>208</c:v>
                </c:pt>
                <c:pt idx="3906">
                  <c:v>209</c:v>
                </c:pt>
                <c:pt idx="3907">
                  <c:v>214</c:v>
                </c:pt>
                <c:pt idx="3908">
                  <c:v>214</c:v>
                </c:pt>
                <c:pt idx="3909">
                  <c:v>214</c:v>
                </c:pt>
                <c:pt idx="3910">
                  <c:v>219</c:v>
                </c:pt>
                <c:pt idx="3911">
                  <c:v>218</c:v>
                </c:pt>
                <c:pt idx="3912">
                  <c:v>209</c:v>
                </c:pt>
                <c:pt idx="3913">
                  <c:v>210</c:v>
                </c:pt>
                <c:pt idx="3914">
                  <c:v>212</c:v>
                </c:pt>
                <c:pt idx="3915">
                  <c:v>212</c:v>
                </c:pt>
                <c:pt idx="3916">
                  <c:v>212</c:v>
                </c:pt>
                <c:pt idx="3917">
                  <c:v>219</c:v>
                </c:pt>
                <c:pt idx="3918">
                  <c:v>220</c:v>
                </c:pt>
                <c:pt idx="3919">
                  <c:v>218</c:v>
                </c:pt>
                <c:pt idx="3920">
                  <c:v>228</c:v>
                </c:pt>
                <c:pt idx="3921">
                  <c:v>230</c:v>
                </c:pt>
                <c:pt idx="3922">
                  <c:v>230</c:v>
                </c:pt>
                <c:pt idx="3923">
                  <c:v>230</c:v>
                </c:pt>
                <c:pt idx="3924">
                  <c:v>243</c:v>
                </c:pt>
                <c:pt idx="3925">
                  <c:v>239</c:v>
                </c:pt>
                <c:pt idx="3926">
                  <c:v>246</c:v>
                </c:pt>
                <c:pt idx="3927">
                  <c:v>240</c:v>
                </c:pt>
                <c:pt idx="3928">
                  <c:v>239</c:v>
                </c:pt>
                <c:pt idx="3929">
                  <c:v>239</c:v>
                </c:pt>
                <c:pt idx="3930">
                  <c:v>239</c:v>
                </c:pt>
                <c:pt idx="3931">
                  <c:v>237</c:v>
                </c:pt>
                <c:pt idx="3932">
                  <c:v>240</c:v>
                </c:pt>
                <c:pt idx="3933">
                  <c:v>239</c:v>
                </c:pt>
                <c:pt idx="3934">
                  <c:v>232</c:v>
                </c:pt>
                <c:pt idx="3935">
                  <c:v>236</c:v>
                </c:pt>
                <c:pt idx="3936">
                  <c:v>236</c:v>
                </c:pt>
                <c:pt idx="3937">
                  <c:v>236</c:v>
                </c:pt>
                <c:pt idx="3938">
                  <c:v>236</c:v>
                </c:pt>
                <c:pt idx="3939">
                  <c:v>245</c:v>
                </c:pt>
                <c:pt idx="3940">
                  <c:v>244</c:v>
                </c:pt>
                <c:pt idx="3941">
                  <c:v>245</c:v>
                </c:pt>
                <c:pt idx="3942">
                  <c:v>239</c:v>
                </c:pt>
                <c:pt idx="3943">
                  <c:v>239</c:v>
                </c:pt>
                <c:pt idx="3944">
                  <c:v>239</c:v>
                </c:pt>
                <c:pt idx="3945">
                  <c:v>241</c:v>
                </c:pt>
                <c:pt idx="3946">
                  <c:v>244</c:v>
                </c:pt>
                <c:pt idx="3947">
                  <c:v>243</c:v>
                </c:pt>
                <c:pt idx="3948">
                  <c:v>243</c:v>
                </c:pt>
                <c:pt idx="3949">
                  <c:v>243</c:v>
                </c:pt>
                <c:pt idx="3950">
                  <c:v>243</c:v>
                </c:pt>
                <c:pt idx="3951">
                  <c:v>243</c:v>
                </c:pt>
                <c:pt idx="3952">
                  <c:v>245</c:v>
                </c:pt>
                <c:pt idx="3953">
                  <c:v>239</c:v>
                </c:pt>
                <c:pt idx="3954">
                  <c:v>236</c:v>
                </c:pt>
                <c:pt idx="3955">
                  <c:v>233</c:v>
                </c:pt>
                <c:pt idx="3956">
                  <c:v>233</c:v>
                </c:pt>
                <c:pt idx="3957">
                  <c:v>233</c:v>
                </c:pt>
                <c:pt idx="3958">
                  <c:v>233</c:v>
                </c:pt>
                <c:pt idx="3959">
                  <c:v>237</c:v>
                </c:pt>
                <c:pt idx="3960">
                  <c:v>244</c:v>
                </c:pt>
                <c:pt idx="3961">
                  <c:v>242</c:v>
                </c:pt>
                <c:pt idx="3962">
                  <c:v>243</c:v>
                </c:pt>
                <c:pt idx="3963">
                  <c:v>252</c:v>
                </c:pt>
                <c:pt idx="3964">
                  <c:v>252</c:v>
                </c:pt>
                <c:pt idx="3965">
                  <c:v>252</c:v>
                </c:pt>
                <c:pt idx="3966">
                  <c:v>249</c:v>
                </c:pt>
                <c:pt idx="3967">
                  <c:v>249</c:v>
                </c:pt>
                <c:pt idx="3968">
                  <c:v>249</c:v>
                </c:pt>
                <c:pt idx="3969">
                  <c:v>250</c:v>
                </c:pt>
                <c:pt idx="3970">
                  <c:v>263</c:v>
                </c:pt>
                <c:pt idx="3971">
                  <c:v>263</c:v>
                </c:pt>
                <c:pt idx="3972">
                  <c:v>263</c:v>
                </c:pt>
                <c:pt idx="3973">
                  <c:v>264</c:v>
                </c:pt>
                <c:pt idx="3974">
                  <c:v>264</c:v>
                </c:pt>
                <c:pt idx="3975">
                  <c:v>255</c:v>
                </c:pt>
                <c:pt idx="3976">
                  <c:v>252</c:v>
                </c:pt>
                <c:pt idx="3977">
                  <c:v>237</c:v>
                </c:pt>
                <c:pt idx="3978">
                  <c:v>237</c:v>
                </c:pt>
                <c:pt idx="3979">
                  <c:v>237</c:v>
                </c:pt>
                <c:pt idx="3980">
                  <c:v>241</c:v>
                </c:pt>
                <c:pt idx="3981">
                  <c:v>245</c:v>
                </c:pt>
                <c:pt idx="3982">
                  <c:v>238</c:v>
                </c:pt>
                <c:pt idx="3983">
                  <c:v>238</c:v>
                </c:pt>
                <c:pt idx="3984">
                  <c:v>238</c:v>
                </c:pt>
                <c:pt idx="3985">
                  <c:v>238</c:v>
                </c:pt>
                <c:pt idx="3986">
                  <c:v>238</c:v>
                </c:pt>
                <c:pt idx="3987">
                  <c:v>244</c:v>
                </c:pt>
                <c:pt idx="3988">
                  <c:v>238</c:v>
                </c:pt>
                <c:pt idx="3989">
                  <c:v>233</c:v>
                </c:pt>
                <c:pt idx="3990">
                  <c:v>238</c:v>
                </c:pt>
                <c:pt idx="3991">
                  <c:v>243</c:v>
                </c:pt>
                <c:pt idx="3992">
                  <c:v>243</c:v>
                </c:pt>
                <c:pt idx="3993">
                  <c:v>243</c:v>
                </c:pt>
                <c:pt idx="3994">
                  <c:v>255</c:v>
                </c:pt>
                <c:pt idx="3995">
                  <c:v>266</c:v>
                </c:pt>
                <c:pt idx="3996">
                  <c:v>280</c:v>
                </c:pt>
                <c:pt idx="3997">
                  <c:v>273</c:v>
                </c:pt>
                <c:pt idx="3998">
                  <c:v>301</c:v>
                </c:pt>
                <c:pt idx="3999">
                  <c:v>301</c:v>
                </c:pt>
                <c:pt idx="4000">
                  <c:v>301</c:v>
                </c:pt>
                <c:pt idx="4001">
                  <c:v>312</c:v>
                </c:pt>
                <c:pt idx="4002">
                  <c:v>318</c:v>
                </c:pt>
                <c:pt idx="4003">
                  <c:v>284</c:v>
                </c:pt>
                <c:pt idx="4004">
                  <c:v>283</c:v>
                </c:pt>
                <c:pt idx="4005">
                  <c:v>266</c:v>
                </c:pt>
                <c:pt idx="4006">
                  <c:v>266</c:v>
                </c:pt>
                <c:pt idx="4007">
                  <c:v>266</c:v>
                </c:pt>
                <c:pt idx="4008">
                  <c:v>263</c:v>
                </c:pt>
                <c:pt idx="4009">
                  <c:v>250</c:v>
                </c:pt>
                <c:pt idx="4010">
                  <c:v>254</c:v>
                </c:pt>
                <c:pt idx="4011">
                  <c:v>254</c:v>
                </c:pt>
                <c:pt idx="4012">
                  <c:v>256</c:v>
                </c:pt>
                <c:pt idx="4013">
                  <c:v>256</c:v>
                </c:pt>
                <c:pt idx="4014">
                  <c:v>256</c:v>
                </c:pt>
                <c:pt idx="4015">
                  <c:v>257</c:v>
                </c:pt>
                <c:pt idx="4016">
                  <c:v>261</c:v>
                </c:pt>
                <c:pt idx="4017">
                  <c:v>259</c:v>
                </c:pt>
                <c:pt idx="4018">
                  <c:v>259</c:v>
                </c:pt>
                <c:pt idx="4019">
                  <c:v>264</c:v>
                </c:pt>
                <c:pt idx="4020">
                  <c:v>264</c:v>
                </c:pt>
                <c:pt idx="4021">
                  <c:v>264</c:v>
                </c:pt>
                <c:pt idx="4022">
                  <c:v>281</c:v>
                </c:pt>
                <c:pt idx="4023">
                  <c:v>287</c:v>
                </c:pt>
                <c:pt idx="4024">
                  <c:v>284</c:v>
                </c:pt>
                <c:pt idx="4025">
                  <c:v>278</c:v>
                </c:pt>
                <c:pt idx="4026">
                  <c:v>281</c:v>
                </c:pt>
                <c:pt idx="4027">
                  <c:v>281</c:v>
                </c:pt>
                <c:pt idx="4028">
                  <c:v>281</c:v>
                </c:pt>
                <c:pt idx="4029">
                  <c:v>293</c:v>
                </c:pt>
                <c:pt idx="4030">
                  <c:v>292</c:v>
                </c:pt>
                <c:pt idx="4031">
                  <c:v>289</c:v>
                </c:pt>
                <c:pt idx="4032">
                  <c:v>294</c:v>
                </c:pt>
                <c:pt idx="4033">
                  <c:v>294</c:v>
                </c:pt>
                <c:pt idx="4034">
                  <c:v>294</c:v>
                </c:pt>
                <c:pt idx="4035">
                  <c:v>294</c:v>
                </c:pt>
                <c:pt idx="4036">
                  <c:v>294</c:v>
                </c:pt>
                <c:pt idx="4037">
                  <c:v>290</c:v>
                </c:pt>
                <c:pt idx="4038">
                  <c:v>288</c:v>
                </c:pt>
                <c:pt idx="4039">
                  <c:v>286</c:v>
                </c:pt>
                <c:pt idx="4040">
                  <c:v>283</c:v>
                </c:pt>
                <c:pt idx="4041">
                  <c:v>283</c:v>
                </c:pt>
                <c:pt idx="4042">
                  <c:v>283</c:v>
                </c:pt>
                <c:pt idx="4043">
                  <c:v>286</c:v>
                </c:pt>
                <c:pt idx="4044">
                  <c:v>284</c:v>
                </c:pt>
                <c:pt idx="4045">
                  <c:v>297</c:v>
                </c:pt>
                <c:pt idx="4046">
                  <c:v>294</c:v>
                </c:pt>
                <c:pt idx="4047">
                  <c:v>324</c:v>
                </c:pt>
                <c:pt idx="4048">
                  <c:v>324</c:v>
                </c:pt>
                <c:pt idx="4049">
                  <c:v>324</c:v>
                </c:pt>
                <c:pt idx="4050">
                  <c:v>324</c:v>
                </c:pt>
                <c:pt idx="4051">
                  <c:v>311</c:v>
                </c:pt>
                <c:pt idx="4052">
                  <c:v>307</c:v>
                </c:pt>
                <c:pt idx="4053">
                  <c:v>300</c:v>
                </c:pt>
                <c:pt idx="4054">
                  <c:v>297</c:v>
                </c:pt>
                <c:pt idx="4055">
                  <c:v>297</c:v>
                </c:pt>
                <c:pt idx="4056">
                  <c:v>297</c:v>
                </c:pt>
                <c:pt idx="4057">
                  <c:v>296</c:v>
                </c:pt>
                <c:pt idx="4058">
                  <c:v>300</c:v>
                </c:pt>
                <c:pt idx="4059">
                  <c:v>312</c:v>
                </c:pt>
                <c:pt idx="4060">
                  <c:v>313</c:v>
                </c:pt>
                <c:pt idx="4061">
                  <c:v>305</c:v>
                </c:pt>
                <c:pt idx="4062">
                  <c:v>305</c:v>
                </c:pt>
                <c:pt idx="4063">
                  <c:v>305</c:v>
                </c:pt>
                <c:pt idx="4064">
                  <c:v>305</c:v>
                </c:pt>
                <c:pt idx="4065">
                  <c:v>301</c:v>
                </c:pt>
                <c:pt idx="4066">
                  <c:v>304</c:v>
                </c:pt>
                <c:pt idx="4067">
                  <c:v>297</c:v>
                </c:pt>
                <c:pt idx="4068">
                  <c:v>306</c:v>
                </c:pt>
                <c:pt idx="4069">
                  <c:v>306</c:v>
                </c:pt>
                <c:pt idx="4070">
                  <c:v>306</c:v>
                </c:pt>
                <c:pt idx="4071">
                  <c:v>314</c:v>
                </c:pt>
                <c:pt idx="4072">
                  <c:v>314</c:v>
                </c:pt>
                <c:pt idx="4073">
                  <c:v>322</c:v>
                </c:pt>
                <c:pt idx="4074">
                  <c:v>329</c:v>
                </c:pt>
                <c:pt idx="4075">
                  <c:v>322</c:v>
                </c:pt>
                <c:pt idx="4076">
                  <c:v>322</c:v>
                </c:pt>
                <c:pt idx="4077">
                  <c:v>322</c:v>
                </c:pt>
                <c:pt idx="4078">
                  <c:v>310</c:v>
                </c:pt>
                <c:pt idx="4079">
                  <c:v>303</c:v>
                </c:pt>
                <c:pt idx="4080">
                  <c:v>307</c:v>
                </c:pt>
                <c:pt idx="4081">
                  <c:v>307</c:v>
                </c:pt>
                <c:pt idx="4082">
                  <c:v>308</c:v>
                </c:pt>
                <c:pt idx="4083">
                  <c:v>308</c:v>
                </c:pt>
                <c:pt idx="4084">
                  <c:v>308</c:v>
                </c:pt>
                <c:pt idx="4085">
                  <c:v>327</c:v>
                </c:pt>
                <c:pt idx="4086">
                  <c:v>328</c:v>
                </c:pt>
                <c:pt idx="4087">
                  <c:v>333</c:v>
                </c:pt>
                <c:pt idx="4088">
                  <c:v>324</c:v>
                </c:pt>
                <c:pt idx="4089">
                  <c:v>344</c:v>
                </c:pt>
                <c:pt idx="4090">
                  <c:v>344</c:v>
                </c:pt>
                <c:pt idx="4091">
                  <c:v>344</c:v>
                </c:pt>
                <c:pt idx="4092">
                  <c:v>344</c:v>
                </c:pt>
                <c:pt idx="4093">
                  <c:v>361</c:v>
                </c:pt>
                <c:pt idx="4094">
                  <c:v>360</c:v>
                </c:pt>
                <c:pt idx="4095">
                  <c:v>351</c:v>
                </c:pt>
                <c:pt idx="4096">
                  <c:v>344</c:v>
                </c:pt>
                <c:pt idx="4097">
                  <c:v>344</c:v>
                </c:pt>
                <c:pt idx="4098">
                  <c:v>344</c:v>
                </c:pt>
                <c:pt idx="4099">
                  <c:v>333</c:v>
                </c:pt>
                <c:pt idx="4100">
                  <c:v>328</c:v>
                </c:pt>
                <c:pt idx="4101">
                  <c:v>324</c:v>
                </c:pt>
                <c:pt idx="4102">
                  <c:v>319</c:v>
                </c:pt>
                <c:pt idx="4103">
                  <c:v>324</c:v>
                </c:pt>
                <c:pt idx="4104">
                  <c:v>324</c:v>
                </c:pt>
                <c:pt idx="4105">
                  <c:v>324</c:v>
                </c:pt>
                <c:pt idx="4106">
                  <c:v>318</c:v>
                </c:pt>
                <c:pt idx="4107">
                  <c:v>322</c:v>
                </c:pt>
                <c:pt idx="4108">
                  <c:v>317</c:v>
                </c:pt>
                <c:pt idx="4109">
                  <c:v>309</c:v>
                </c:pt>
                <c:pt idx="4110">
                  <c:v>312</c:v>
                </c:pt>
                <c:pt idx="4111">
                  <c:v>312</c:v>
                </c:pt>
                <c:pt idx="4112">
                  <c:v>312</c:v>
                </c:pt>
                <c:pt idx="4113">
                  <c:v>302</c:v>
                </c:pt>
                <c:pt idx="4114">
                  <c:v>301</c:v>
                </c:pt>
                <c:pt idx="4115">
                  <c:v>287</c:v>
                </c:pt>
                <c:pt idx="4116">
                  <c:v>283</c:v>
                </c:pt>
                <c:pt idx="4117">
                  <c:v>287</c:v>
                </c:pt>
                <c:pt idx="4118">
                  <c:v>287</c:v>
                </c:pt>
                <c:pt idx="4119">
                  <c:v>287</c:v>
                </c:pt>
                <c:pt idx="4120">
                  <c:v>291</c:v>
                </c:pt>
                <c:pt idx="4121">
                  <c:v>289</c:v>
                </c:pt>
                <c:pt idx="4122">
                  <c:v>293</c:v>
                </c:pt>
                <c:pt idx="4123">
                  <c:v>300</c:v>
                </c:pt>
                <c:pt idx="4124">
                  <c:v>310</c:v>
                </c:pt>
                <c:pt idx="4125">
                  <c:v>310</c:v>
                </c:pt>
                <c:pt idx="4126">
                  <c:v>310</c:v>
                </c:pt>
                <c:pt idx="4127">
                  <c:v>296</c:v>
                </c:pt>
                <c:pt idx="4128">
                  <c:v>288</c:v>
                </c:pt>
                <c:pt idx="4129">
                  <c:v>278</c:v>
                </c:pt>
                <c:pt idx="4130">
                  <c:v>276</c:v>
                </c:pt>
                <c:pt idx="4131">
                  <c:v>280</c:v>
                </c:pt>
                <c:pt idx="4132">
                  <c:v>280</c:v>
                </c:pt>
                <c:pt idx="4133">
                  <c:v>280</c:v>
                </c:pt>
                <c:pt idx="4134">
                  <c:v>283</c:v>
                </c:pt>
                <c:pt idx="4135">
                  <c:v>281</c:v>
                </c:pt>
                <c:pt idx="4136">
                  <c:v>282</c:v>
                </c:pt>
                <c:pt idx="4137">
                  <c:v>295</c:v>
                </c:pt>
                <c:pt idx="4138">
                  <c:v>296</c:v>
                </c:pt>
                <c:pt idx="4139">
                  <c:v>296</c:v>
                </c:pt>
                <c:pt idx="4140">
                  <c:v>296</c:v>
                </c:pt>
                <c:pt idx="4141">
                  <c:v>292</c:v>
                </c:pt>
                <c:pt idx="4142">
                  <c:v>284</c:v>
                </c:pt>
                <c:pt idx="4143">
                  <c:v>277</c:v>
                </c:pt>
                <c:pt idx="4144">
                  <c:v>281</c:v>
                </c:pt>
                <c:pt idx="4145">
                  <c:v>274</c:v>
                </c:pt>
                <c:pt idx="4146">
                  <c:v>274</c:v>
                </c:pt>
                <c:pt idx="4147">
                  <c:v>274</c:v>
                </c:pt>
                <c:pt idx="4148">
                  <c:v>275</c:v>
                </c:pt>
                <c:pt idx="4149">
                  <c:v>283</c:v>
                </c:pt>
                <c:pt idx="4150">
                  <c:v>279</c:v>
                </c:pt>
                <c:pt idx="4151">
                  <c:v>282</c:v>
                </c:pt>
                <c:pt idx="4152">
                  <c:v>285</c:v>
                </c:pt>
                <c:pt idx="4153">
                  <c:v>285</c:v>
                </c:pt>
                <c:pt idx="4154">
                  <c:v>285</c:v>
                </c:pt>
                <c:pt idx="4155">
                  <c:v>275</c:v>
                </c:pt>
                <c:pt idx="4156">
                  <c:v>274</c:v>
                </c:pt>
                <c:pt idx="4157">
                  <c:v>270</c:v>
                </c:pt>
                <c:pt idx="4158">
                  <c:v>269</c:v>
                </c:pt>
                <c:pt idx="4159">
                  <c:v>268</c:v>
                </c:pt>
                <c:pt idx="4160">
                  <c:v>268</c:v>
                </c:pt>
                <c:pt idx="4161">
                  <c:v>268</c:v>
                </c:pt>
                <c:pt idx="4162">
                  <c:v>268</c:v>
                </c:pt>
                <c:pt idx="4163">
                  <c:v>281</c:v>
                </c:pt>
                <c:pt idx="4164">
                  <c:v>285</c:v>
                </c:pt>
                <c:pt idx="4165">
                  <c:v>287</c:v>
                </c:pt>
                <c:pt idx="4166">
                  <c:v>294</c:v>
                </c:pt>
                <c:pt idx="4167">
                  <c:v>294</c:v>
                </c:pt>
                <c:pt idx="4168">
                  <c:v>294</c:v>
                </c:pt>
                <c:pt idx="4169">
                  <c:v>292</c:v>
                </c:pt>
                <c:pt idx="4170">
                  <c:v>284</c:v>
                </c:pt>
                <c:pt idx="4171">
                  <c:v>283</c:v>
                </c:pt>
                <c:pt idx="4172">
                  <c:v>288</c:v>
                </c:pt>
                <c:pt idx="4173">
                  <c:v>287</c:v>
                </c:pt>
                <c:pt idx="4174">
                  <c:v>287</c:v>
                </c:pt>
                <c:pt idx="4175">
                  <c:v>287</c:v>
                </c:pt>
                <c:pt idx="4176">
                  <c:v>288</c:v>
                </c:pt>
                <c:pt idx="4177">
                  <c:v>290</c:v>
                </c:pt>
                <c:pt idx="4178">
                  <c:v>291</c:v>
                </c:pt>
                <c:pt idx="4179">
                  <c:v>288</c:v>
                </c:pt>
                <c:pt idx="4180">
                  <c:v>287</c:v>
                </c:pt>
                <c:pt idx="4181">
                  <c:v>287</c:v>
                </c:pt>
                <c:pt idx="4182">
                  <c:v>287</c:v>
                </c:pt>
                <c:pt idx="4183">
                  <c:v>292</c:v>
                </c:pt>
                <c:pt idx="4184">
                  <c:v>297</c:v>
                </c:pt>
                <c:pt idx="4185">
                  <c:v>298</c:v>
                </c:pt>
                <c:pt idx="4186">
                  <c:v>283</c:v>
                </c:pt>
                <c:pt idx="4187">
                  <c:v>292</c:v>
                </c:pt>
                <c:pt idx="4188">
                  <c:v>292</c:v>
                </c:pt>
                <c:pt idx="4189">
                  <c:v>292</c:v>
                </c:pt>
                <c:pt idx="4190">
                  <c:v>292</c:v>
                </c:pt>
                <c:pt idx="4191">
                  <c:v>288</c:v>
                </c:pt>
                <c:pt idx="4192">
                  <c:v>292</c:v>
                </c:pt>
                <c:pt idx="4193">
                  <c:v>298</c:v>
                </c:pt>
                <c:pt idx="4194">
                  <c:v>296</c:v>
                </c:pt>
                <c:pt idx="4195">
                  <c:v>296</c:v>
                </c:pt>
                <c:pt idx="4196">
                  <c:v>296</c:v>
                </c:pt>
                <c:pt idx="4197">
                  <c:v>310</c:v>
                </c:pt>
                <c:pt idx="4198">
                  <c:v>304</c:v>
                </c:pt>
                <c:pt idx="4199">
                  <c:v>299</c:v>
                </c:pt>
                <c:pt idx="4200">
                  <c:v>295</c:v>
                </c:pt>
                <c:pt idx="4201">
                  <c:v>295</c:v>
                </c:pt>
                <c:pt idx="4202">
                  <c:v>295</c:v>
                </c:pt>
                <c:pt idx="4203">
                  <c:v>295</c:v>
                </c:pt>
                <c:pt idx="4204">
                  <c:v>304</c:v>
                </c:pt>
                <c:pt idx="4205">
                  <c:v>309</c:v>
                </c:pt>
                <c:pt idx="4206">
                  <c:v>312</c:v>
                </c:pt>
                <c:pt idx="4207">
                  <c:v>307</c:v>
                </c:pt>
                <c:pt idx="4208">
                  <c:v>297</c:v>
                </c:pt>
                <c:pt idx="4209">
                  <c:v>297</c:v>
                </c:pt>
                <c:pt idx="4210">
                  <c:v>297</c:v>
                </c:pt>
                <c:pt idx="4211">
                  <c:v>296</c:v>
                </c:pt>
                <c:pt idx="4212">
                  <c:v>297</c:v>
                </c:pt>
                <c:pt idx="4213">
                  <c:v>306</c:v>
                </c:pt>
                <c:pt idx="4214">
                  <c:v>306</c:v>
                </c:pt>
                <c:pt idx="4215">
                  <c:v>311</c:v>
                </c:pt>
                <c:pt idx="4216">
                  <c:v>311</c:v>
                </c:pt>
                <c:pt idx="4217">
                  <c:v>311</c:v>
                </c:pt>
                <c:pt idx="4218">
                  <c:v>318</c:v>
                </c:pt>
                <c:pt idx="4219">
                  <c:v>320</c:v>
                </c:pt>
                <c:pt idx="4220">
                  <c:v>328</c:v>
                </c:pt>
                <c:pt idx="4221">
                  <c:v>344</c:v>
                </c:pt>
                <c:pt idx="4222">
                  <c:v>353</c:v>
                </c:pt>
                <c:pt idx="4223">
                  <c:v>353</c:v>
                </c:pt>
                <c:pt idx="4224">
                  <c:v>353</c:v>
                </c:pt>
                <c:pt idx="4225">
                  <c:v>360</c:v>
                </c:pt>
                <c:pt idx="4226">
                  <c:v>350</c:v>
                </c:pt>
                <c:pt idx="4227">
                  <c:v>340</c:v>
                </c:pt>
                <c:pt idx="4228">
                  <c:v>339</c:v>
                </c:pt>
                <c:pt idx="4229">
                  <c:v>315</c:v>
                </c:pt>
                <c:pt idx="4230">
                  <c:v>315</c:v>
                </c:pt>
                <c:pt idx="4231">
                  <c:v>315</c:v>
                </c:pt>
                <c:pt idx="4232">
                  <c:v>323</c:v>
                </c:pt>
                <c:pt idx="4233">
                  <c:v>322</c:v>
                </c:pt>
                <c:pt idx="4234">
                  <c:v>317</c:v>
                </c:pt>
                <c:pt idx="4235">
                  <c:v>341</c:v>
                </c:pt>
                <c:pt idx="4236">
                  <c:v>343</c:v>
                </c:pt>
                <c:pt idx="4237">
                  <c:v>343</c:v>
                </c:pt>
                <c:pt idx="4238">
                  <c:v>343</c:v>
                </c:pt>
                <c:pt idx="4239">
                  <c:v>335</c:v>
                </c:pt>
                <c:pt idx="4240">
                  <c:v>342</c:v>
                </c:pt>
                <c:pt idx="4241">
                  <c:v>323</c:v>
                </c:pt>
                <c:pt idx="4242">
                  <c:v>322</c:v>
                </c:pt>
                <c:pt idx="4243">
                  <c:v>318</c:v>
                </c:pt>
                <c:pt idx="4244">
                  <c:v>318</c:v>
                </c:pt>
                <c:pt idx="4245">
                  <c:v>318</c:v>
                </c:pt>
                <c:pt idx="4246">
                  <c:v>316</c:v>
                </c:pt>
                <c:pt idx="4247">
                  <c:v>316</c:v>
                </c:pt>
                <c:pt idx="4248">
                  <c:v>329</c:v>
                </c:pt>
                <c:pt idx="4249">
                  <c:v>338</c:v>
                </c:pt>
                <c:pt idx="4250">
                  <c:v>351</c:v>
                </c:pt>
                <c:pt idx="4251">
                  <c:v>351</c:v>
                </c:pt>
                <c:pt idx="4252">
                  <c:v>351</c:v>
                </c:pt>
                <c:pt idx="4253">
                  <c:v>369</c:v>
                </c:pt>
                <c:pt idx="4254">
                  <c:v>352</c:v>
                </c:pt>
                <c:pt idx="4255">
                  <c:v>358</c:v>
                </c:pt>
                <c:pt idx="4256">
                  <c:v>338</c:v>
                </c:pt>
                <c:pt idx="4257">
                  <c:v>334</c:v>
                </c:pt>
                <c:pt idx="4258">
                  <c:v>334</c:v>
                </c:pt>
                <c:pt idx="4259">
                  <c:v>334</c:v>
                </c:pt>
                <c:pt idx="4260">
                  <c:v>340</c:v>
                </c:pt>
                <c:pt idx="4261">
                  <c:v>361</c:v>
                </c:pt>
                <c:pt idx="4262">
                  <c:v>367</c:v>
                </c:pt>
                <c:pt idx="4263">
                  <c:v>365</c:v>
                </c:pt>
                <c:pt idx="4264">
                  <c:v>381</c:v>
                </c:pt>
                <c:pt idx="4265">
                  <c:v>381</c:v>
                </c:pt>
                <c:pt idx="4266">
                  <c:v>381</c:v>
                </c:pt>
                <c:pt idx="4267">
                  <c:v>381</c:v>
                </c:pt>
                <c:pt idx="4268">
                  <c:v>372</c:v>
                </c:pt>
                <c:pt idx="4269">
                  <c:v>363</c:v>
                </c:pt>
                <c:pt idx="4270">
                  <c:v>388</c:v>
                </c:pt>
                <c:pt idx="4271">
                  <c:v>390</c:v>
                </c:pt>
                <c:pt idx="4272">
                  <c:v>390</c:v>
                </c:pt>
                <c:pt idx="4273">
                  <c:v>390</c:v>
                </c:pt>
                <c:pt idx="4274">
                  <c:v>389</c:v>
                </c:pt>
                <c:pt idx="4275">
                  <c:v>377</c:v>
                </c:pt>
                <c:pt idx="4276">
                  <c:v>374</c:v>
                </c:pt>
                <c:pt idx="4277">
                  <c:v>376</c:v>
                </c:pt>
                <c:pt idx="4278">
                  <c:v>397</c:v>
                </c:pt>
                <c:pt idx="4279">
                  <c:v>397</c:v>
                </c:pt>
                <c:pt idx="4280">
                  <c:v>397</c:v>
                </c:pt>
                <c:pt idx="4281">
                  <c:v>422</c:v>
                </c:pt>
                <c:pt idx="4282">
                  <c:v>443</c:v>
                </c:pt>
                <c:pt idx="4283">
                  <c:v>454</c:v>
                </c:pt>
                <c:pt idx="4284">
                  <c:v>450</c:v>
                </c:pt>
                <c:pt idx="4285">
                  <c:v>453</c:v>
                </c:pt>
                <c:pt idx="4286">
                  <c:v>453</c:v>
                </c:pt>
                <c:pt idx="4287">
                  <c:v>453</c:v>
                </c:pt>
                <c:pt idx="4288">
                  <c:v>489</c:v>
                </c:pt>
                <c:pt idx="4289">
                  <c:v>485</c:v>
                </c:pt>
                <c:pt idx="4290">
                  <c:v>442</c:v>
                </c:pt>
                <c:pt idx="4291">
                  <c:v>421</c:v>
                </c:pt>
                <c:pt idx="4292">
                  <c:v>406</c:v>
                </c:pt>
                <c:pt idx="4293">
                  <c:v>406</c:v>
                </c:pt>
                <c:pt idx="4294">
                  <c:v>406</c:v>
                </c:pt>
                <c:pt idx="4295">
                  <c:v>388</c:v>
                </c:pt>
                <c:pt idx="4296">
                  <c:v>386</c:v>
                </c:pt>
                <c:pt idx="4297">
                  <c:v>405</c:v>
                </c:pt>
                <c:pt idx="4298">
                  <c:v>389</c:v>
                </c:pt>
                <c:pt idx="4299">
                  <c:v>383</c:v>
                </c:pt>
                <c:pt idx="4300">
                  <c:v>383</c:v>
                </c:pt>
                <c:pt idx="4301">
                  <c:v>383</c:v>
                </c:pt>
                <c:pt idx="4302">
                  <c:v>383</c:v>
                </c:pt>
                <c:pt idx="4303">
                  <c:v>408</c:v>
                </c:pt>
                <c:pt idx="4304">
                  <c:v>411</c:v>
                </c:pt>
                <c:pt idx="4305">
                  <c:v>408</c:v>
                </c:pt>
                <c:pt idx="4306">
                  <c:v>419</c:v>
                </c:pt>
                <c:pt idx="4307">
                  <c:v>419</c:v>
                </c:pt>
                <c:pt idx="4308">
                  <c:v>419</c:v>
                </c:pt>
                <c:pt idx="4309">
                  <c:v>438</c:v>
                </c:pt>
                <c:pt idx="4310">
                  <c:v>454</c:v>
                </c:pt>
                <c:pt idx="4311">
                  <c:v>450</c:v>
                </c:pt>
                <c:pt idx="4312">
                  <c:v>437</c:v>
                </c:pt>
                <c:pt idx="4313">
                  <c:v>423</c:v>
                </c:pt>
                <c:pt idx="4314">
                  <c:v>423</c:v>
                </c:pt>
                <c:pt idx="4315">
                  <c:v>423</c:v>
                </c:pt>
                <c:pt idx="4316">
                  <c:v>418</c:v>
                </c:pt>
                <c:pt idx="4317">
                  <c:v>422</c:v>
                </c:pt>
                <c:pt idx="4318">
                  <c:v>414</c:v>
                </c:pt>
                <c:pt idx="4319">
                  <c:v>410</c:v>
                </c:pt>
                <c:pt idx="4320">
                  <c:v>410</c:v>
                </c:pt>
                <c:pt idx="4321">
                  <c:v>410</c:v>
                </c:pt>
                <c:pt idx="4322">
                  <c:v>410</c:v>
                </c:pt>
                <c:pt idx="4323">
                  <c:v>394</c:v>
                </c:pt>
                <c:pt idx="4324">
                  <c:v>376</c:v>
                </c:pt>
                <c:pt idx="4325">
                  <c:v>378</c:v>
                </c:pt>
                <c:pt idx="4326">
                  <c:v>387</c:v>
                </c:pt>
                <c:pt idx="4327">
                  <c:v>393</c:v>
                </c:pt>
                <c:pt idx="4328">
                  <c:v>393</c:v>
                </c:pt>
                <c:pt idx="4329">
                  <c:v>393</c:v>
                </c:pt>
                <c:pt idx="4330">
                  <c:v>403</c:v>
                </c:pt>
                <c:pt idx="4331">
                  <c:v>396</c:v>
                </c:pt>
                <c:pt idx="4332">
                  <c:v>396</c:v>
                </c:pt>
                <c:pt idx="4333">
                  <c:v>398</c:v>
                </c:pt>
                <c:pt idx="4334">
                  <c:v>415</c:v>
                </c:pt>
                <c:pt idx="4335">
                  <c:v>415</c:v>
                </c:pt>
                <c:pt idx="4336">
                  <c:v>415</c:v>
                </c:pt>
                <c:pt idx="4337">
                  <c:v>410</c:v>
                </c:pt>
                <c:pt idx="4338">
                  <c:v>399</c:v>
                </c:pt>
                <c:pt idx="4339">
                  <c:v>395</c:v>
                </c:pt>
                <c:pt idx="4340">
                  <c:v>381</c:v>
                </c:pt>
                <c:pt idx="4341">
                  <c:v>386</c:v>
                </c:pt>
                <c:pt idx="4342">
                  <c:v>386</c:v>
                </c:pt>
                <c:pt idx="4343">
                  <c:v>386</c:v>
                </c:pt>
                <c:pt idx="4344">
                  <c:v>397</c:v>
                </c:pt>
                <c:pt idx="4345">
                  <c:v>393</c:v>
                </c:pt>
                <c:pt idx="4346">
                  <c:v>411</c:v>
                </c:pt>
                <c:pt idx="4347">
                  <c:v>411</c:v>
                </c:pt>
                <c:pt idx="4348">
                  <c:v>409</c:v>
                </c:pt>
                <c:pt idx="4349">
                  <c:v>409</c:v>
                </c:pt>
                <c:pt idx="4350">
                  <c:v>409</c:v>
                </c:pt>
                <c:pt idx="4351">
                  <c:v>432</c:v>
                </c:pt>
                <c:pt idx="4352">
                  <c:v>436</c:v>
                </c:pt>
                <c:pt idx="4353">
                  <c:v>440</c:v>
                </c:pt>
                <c:pt idx="4354">
                  <c:v>438</c:v>
                </c:pt>
                <c:pt idx="4355">
                  <c:v>435</c:v>
                </c:pt>
                <c:pt idx="4356">
                  <c:v>435</c:v>
                </c:pt>
                <c:pt idx="4357">
                  <c:v>435</c:v>
                </c:pt>
                <c:pt idx="4358">
                  <c:v>444</c:v>
                </c:pt>
                <c:pt idx="4359">
                  <c:v>453</c:v>
                </c:pt>
                <c:pt idx="4360">
                  <c:v>458</c:v>
                </c:pt>
                <c:pt idx="4361">
                  <c:v>473</c:v>
                </c:pt>
                <c:pt idx="4362">
                  <c:v>501</c:v>
                </c:pt>
                <c:pt idx="4363">
                  <c:v>501</c:v>
                </c:pt>
                <c:pt idx="4364">
                  <c:v>501</c:v>
                </c:pt>
                <c:pt idx="4365">
                  <c:v>484</c:v>
                </c:pt>
                <c:pt idx="4366">
                  <c:v>465</c:v>
                </c:pt>
                <c:pt idx="4367">
                  <c:v>499</c:v>
                </c:pt>
                <c:pt idx="4368">
                  <c:v>498</c:v>
                </c:pt>
                <c:pt idx="4369">
                  <c:v>524</c:v>
                </c:pt>
                <c:pt idx="4370">
                  <c:v>524</c:v>
                </c:pt>
                <c:pt idx="4371">
                  <c:v>524</c:v>
                </c:pt>
                <c:pt idx="4372">
                  <c:v>545</c:v>
                </c:pt>
                <c:pt idx="4373">
                  <c:v>521</c:v>
                </c:pt>
                <c:pt idx="4374">
                  <c:v>516</c:v>
                </c:pt>
                <c:pt idx="4375">
                  <c:v>518</c:v>
                </c:pt>
                <c:pt idx="4376">
                  <c:v>518</c:v>
                </c:pt>
                <c:pt idx="4377">
                  <c:v>518</c:v>
                </c:pt>
                <c:pt idx="4378">
                  <c:v>518</c:v>
                </c:pt>
                <c:pt idx="4379">
                  <c:v>520</c:v>
                </c:pt>
                <c:pt idx="4380">
                  <c:v>506</c:v>
                </c:pt>
                <c:pt idx="4381">
                  <c:v>516</c:v>
                </c:pt>
                <c:pt idx="4382">
                  <c:v>523</c:v>
                </c:pt>
                <c:pt idx="4383">
                  <c:v>523</c:v>
                </c:pt>
                <c:pt idx="4384">
                  <c:v>523</c:v>
                </c:pt>
                <c:pt idx="4385">
                  <c:v>523</c:v>
                </c:pt>
                <c:pt idx="4386">
                  <c:v>532</c:v>
                </c:pt>
                <c:pt idx="4387">
                  <c:v>497</c:v>
                </c:pt>
                <c:pt idx="4388">
                  <c:v>505</c:v>
                </c:pt>
                <c:pt idx="4389">
                  <c:v>506</c:v>
                </c:pt>
                <c:pt idx="4390">
                  <c:v>512</c:v>
                </c:pt>
                <c:pt idx="4391">
                  <c:v>512</c:v>
                </c:pt>
                <c:pt idx="4392">
                  <c:v>512</c:v>
                </c:pt>
                <c:pt idx="4393">
                  <c:v>506</c:v>
                </c:pt>
                <c:pt idx="4394">
                  <c:v>506</c:v>
                </c:pt>
                <c:pt idx="4395">
                  <c:v>521</c:v>
                </c:pt>
                <c:pt idx="4396">
                  <c:v>512</c:v>
                </c:pt>
                <c:pt idx="4397">
                  <c:v>533</c:v>
                </c:pt>
                <c:pt idx="4398">
                  <c:v>533</c:v>
                </c:pt>
                <c:pt idx="4399">
                  <c:v>533</c:v>
                </c:pt>
                <c:pt idx="4400">
                  <c:v>533</c:v>
                </c:pt>
                <c:pt idx="4401">
                  <c:v>533</c:v>
                </c:pt>
                <c:pt idx="4402">
                  <c:v>544</c:v>
                </c:pt>
                <c:pt idx="4403">
                  <c:v>534</c:v>
                </c:pt>
                <c:pt idx="4404">
                  <c:v>514</c:v>
                </c:pt>
                <c:pt idx="4405">
                  <c:v>514</c:v>
                </c:pt>
                <c:pt idx="4406">
                  <c:v>514</c:v>
                </c:pt>
                <c:pt idx="4407">
                  <c:v>523</c:v>
                </c:pt>
                <c:pt idx="4408">
                  <c:v>511</c:v>
                </c:pt>
                <c:pt idx="4409">
                  <c:v>503</c:v>
                </c:pt>
                <c:pt idx="4410">
                  <c:v>499</c:v>
                </c:pt>
                <c:pt idx="4411">
                  <c:v>512</c:v>
                </c:pt>
                <c:pt idx="4412">
                  <c:v>512</c:v>
                </c:pt>
                <c:pt idx="4413">
                  <c:v>512</c:v>
                </c:pt>
                <c:pt idx="4414">
                  <c:v>513</c:v>
                </c:pt>
                <c:pt idx="4415">
                  <c:v>530</c:v>
                </c:pt>
                <c:pt idx="4416">
                  <c:v>525</c:v>
                </c:pt>
                <c:pt idx="4417">
                  <c:v>523</c:v>
                </c:pt>
                <c:pt idx="4418">
                  <c:v>521</c:v>
                </c:pt>
                <c:pt idx="4419">
                  <c:v>521</c:v>
                </c:pt>
                <c:pt idx="4420">
                  <c:v>521</c:v>
                </c:pt>
                <c:pt idx="4421">
                  <c:v>548</c:v>
                </c:pt>
                <c:pt idx="4422">
                  <c:v>547</c:v>
                </c:pt>
                <c:pt idx="4423">
                  <c:v>554</c:v>
                </c:pt>
                <c:pt idx="4424">
                  <c:v>569</c:v>
                </c:pt>
                <c:pt idx="4425">
                  <c:v>554</c:v>
                </c:pt>
                <c:pt idx="4426">
                  <c:v>554</c:v>
                </c:pt>
                <c:pt idx="4427">
                  <c:v>554</c:v>
                </c:pt>
                <c:pt idx="4428">
                  <c:v>554</c:v>
                </c:pt>
                <c:pt idx="4429">
                  <c:v>549</c:v>
                </c:pt>
                <c:pt idx="4430">
                  <c:v>535</c:v>
                </c:pt>
                <c:pt idx="4431">
                  <c:v>539</c:v>
                </c:pt>
                <c:pt idx="4432">
                  <c:v>529</c:v>
                </c:pt>
                <c:pt idx="4433">
                  <c:v>529</c:v>
                </c:pt>
                <c:pt idx="4434">
                  <c:v>529</c:v>
                </c:pt>
                <c:pt idx="4435">
                  <c:v>521</c:v>
                </c:pt>
                <c:pt idx="4436">
                  <c:v>519</c:v>
                </c:pt>
                <c:pt idx="4437">
                  <c:v>506</c:v>
                </c:pt>
                <c:pt idx="4438">
                  <c:v>513</c:v>
                </c:pt>
                <c:pt idx="4439">
                  <c:v>506</c:v>
                </c:pt>
                <c:pt idx="4440">
                  <c:v>506</c:v>
                </c:pt>
                <c:pt idx="4441">
                  <c:v>506</c:v>
                </c:pt>
                <c:pt idx="4442">
                  <c:v>502</c:v>
                </c:pt>
                <c:pt idx="4443">
                  <c:v>489</c:v>
                </c:pt>
                <c:pt idx="4444">
                  <c:v>485</c:v>
                </c:pt>
                <c:pt idx="4445">
                  <c:v>462</c:v>
                </c:pt>
                <c:pt idx="4446">
                  <c:v>447</c:v>
                </c:pt>
                <c:pt idx="4447">
                  <c:v>447</c:v>
                </c:pt>
                <c:pt idx="4448">
                  <c:v>447</c:v>
                </c:pt>
                <c:pt idx="4449">
                  <c:v>452</c:v>
                </c:pt>
                <c:pt idx="4450">
                  <c:v>460</c:v>
                </c:pt>
                <c:pt idx="4451">
                  <c:v>440</c:v>
                </c:pt>
                <c:pt idx="4452">
                  <c:v>434</c:v>
                </c:pt>
                <c:pt idx="4453">
                  <c:v>427</c:v>
                </c:pt>
                <c:pt idx="4454">
                  <c:v>427</c:v>
                </c:pt>
                <c:pt idx="4455">
                  <c:v>427</c:v>
                </c:pt>
                <c:pt idx="4456">
                  <c:v>437</c:v>
                </c:pt>
                <c:pt idx="4457">
                  <c:v>459</c:v>
                </c:pt>
                <c:pt idx="4458">
                  <c:v>457</c:v>
                </c:pt>
                <c:pt idx="4459">
                  <c:v>435</c:v>
                </c:pt>
                <c:pt idx="4460">
                  <c:v>409</c:v>
                </c:pt>
                <c:pt idx="4461">
                  <c:v>409</c:v>
                </c:pt>
                <c:pt idx="4462">
                  <c:v>409</c:v>
                </c:pt>
                <c:pt idx="4463">
                  <c:v>392</c:v>
                </c:pt>
                <c:pt idx="4464">
                  <c:v>391</c:v>
                </c:pt>
                <c:pt idx="4465">
                  <c:v>419</c:v>
                </c:pt>
                <c:pt idx="4466">
                  <c:v>427</c:v>
                </c:pt>
                <c:pt idx="4467">
                  <c:v>427</c:v>
                </c:pt>
                <c:pt idx="4468">
                  <c:v>427</c:v>
                </c:pt>
                <c:pt idx="4469">
                  <c:v>427</c:v>
                </c:pt>
                <c:pt idx="4470">
                  <c:v>419</c:v>
                </c:pt>
                <c:pt idx="4471">
                  <c:v>416</c:v>
                </c:pt>
                <c:pt idx="4472">
                  <c:v>404</c:v>
                </c:pt>
                <c:pt idx="4473">
                  <c:v>409</c:v>
                </c:pt>
                <c:pt idx="4474">
                  <c:v>404</c:v>
                </c:pt>
                <c:pt idx="4475">
                  <c:v>404</c:v>
                </c:pt>
                <c:pt idx="4476">
                  <c:v>404</c:v>
                </c:pt>
                <c:pt idx="4477">
                  <c:v>413</c:v>
                </c:pt>
                <c:pt idx="4478">
                  <c:v>432</c:v>
                </c:pt>
                <c:pt idx="4479">
                  <c:v>430</c:v>
                </c:pt>
                <c:pt idx="4480">
                  <c:v>449</c:v>
                </c:pt>
                <c:pt idx="4481">
                  <c:v>440</c:v>
                </c:pt>
                <c:pt idx="4482">
                  <c:v>440</c:v>
                </c:pt>
                <c:pt idx="4483">
                  <c:v>440</c:v>
                </c:pt>
                <c:pt idx="4484">
                  <c:v>416</c:v>
                </c:pt>
                <c:pt idx="4485">
                  <c:v>397</c:v>
                </c:pt>
                <c:pt idx="4486">
                  <c:v>387</c:v>
                </c:pt>
                <c:pt idx="4487">
                  <c:v>382</c:v>
                </c:pt>
                <c:pt idx="4488">
                  <c:v>387</c:v>
                </c:pt>
                <c:pt idx="4489">
                  <c:v>387</c:v>
                </c:pt>
                <c:pt idx="4490">
                  <c:v>387</c:v>
                </c:pt>
                <c:pt idx="4491">
                  <c:v>394</c:v>
                </c:pt>
                <c:pt idx="4492">
                  <c:v>390</c:v>
                </c:pt>
                <c:pt idx="4493">
                  <c:v>385</c:v>
                </c:pt>
                <c:pt idx="4494">
                  <c:v>400</c:v>
                </c:pt>
                <c:pt idx="4495">
                  <c:v>406</c:v>
                </c:pt>
                <c:pt idx="4496">
                  <c:v>406</c:v>
                </c:pt>
                <c:pt idx="4497">
                  <c:v>406</c:v>
                </c:pt>
                <c:pt idx="4498">
                  <c:v>403</c:v>
                </c:pt>
                <c:pt idx="4499">
                  <c:v>397</c:v>
                </c:pt>
                <c:pt idx="4500">
                  <c:v>382</c:v>
                </c:pt>
                <c:pt idx="4501">
                  <c:v>385</c:v>
                </c:pt>
                <c:pt idx="4502">
                  <c:v>385</c:v>
                </c:pt>
                <c:pt idx="4503">
                  <c:v>385</c:v>
                </c:pt>
                <c:pt idx="4504">
                  <c:v>385</c:v>
                </c:pt>
                <c:pt idx="4505">
                  <c:v>382</c:v>
                </c:pt>
                <c:pt idx="4506">
                  <c:v>392</c:v>
                </c:pt>
                <c:pt idx="4507">
                  <c:v>395</c:v>
                </c:pt>
                <c:pt idx="4508">
                  <c:v>397</c:v>
                </c:pt>
                <c:pt idx="4509">
                  <c:v>390</c:v>
                </c:pt>
                <c:pt idx="4510">
                  <c:v>390</c:v>
                </c:pt>
                <c:pt idx="4511">
                  <c:v>390</c:v>
                </c:pt>
                <c:pt idx="4512">
                  <c:v>394</c:v>
                </c:pt>
                <c:pt idx="4513">
                  <c:v>387</c:v>
                </c:pt>
                <c:pt idx="4514">
                  <c:v>379</c:v>
                </c:pt>
                <c:pt idx="4515">
                  <c:v>376</c:v>
                </c:pt>
                <c:pt idx="4516">
                  <c:v>382</c:v>
                </c:pt>
                <c:pt idx="4517">
                  <c:v>382</c:v>
                </c:pt>
                <c:pt idx="4518">
                  <c:v>382</c:v>
                </c:pt>
                <c:pt idx="4519">
                  <c:v>375</c:v>
                </c:pt>
                <c:pt idx="4520">
                  <c:v>374</c:v>
                </c:pt>
                <c:pt idx="4521">
                  <c:v>377</c:v>
                </c:pt>
                <c:pt idx="4522">
                  <c:v>394</c:v>
                </c:pt>
                <c:pt idx="4523">
                  <c:v>392</c:v>
                </c:pt>
                <c:pt idx="4524">
                  <c:v>392</c:v>
                </c:pt>
                <c:pt idx="4525">
                  <c:v>392</c:v>
                </c:pt>
                <c:pt idx="4526">
                  <c:v>397</c:v>
                </c:pt>
                <c:pt idx="4527">
                  <c:v>395</c:v>
                </c:pt>
                <c:pt idx="4528">
                  <c:v>391</c:v>
                </c:pt>
                <c:pt idx="4529">
                  <c:v>395</c:v>
                </c:pt>
                <c:pt idx="4530">
                  <c:v>391</c:v>
                </c:pt>
                <c:pt idx="4531">
                  <c:v>391</c:v>
                </c:pt>
                <c:pt idx="4532">
                  <c:v>391</c:v>
                </c:pt>
                <c:pt idx="4533">
                  <c:v>391</c:v>
                </c:pt>
                <c:pt idx="4534">
                  <c:v>404</c:v>
                </c:pt>
                <c:pt idx="4535">
                  <c:v>401</c:v>
                </c:pt>
                <c:pt idx="4536">
                  <c:v>392</c:v>
                </c:pt>
                <c:pt idx="4537">
                  <c:v>391</c:v>
                </c:pt>
                <c:pt idx="4538">
                  <c:v>391</c:v>
                </c:pt>
                <c:pt idx="4539">
                  <c:v>391</c:v>
                </c:pt>
                <c:pt idx="4540">
                  <c:v>385</c:v>
                </c:pt>
                <c:pt idx="4541">
                  <c:v>377</c:v>
                </c:pt>
                <c:pt idx="4542">
                  <c:v>371</c:v>
                </c:pt>
                <c:pt idx="4543">
                  <c:v>375</c:v>
                </c:pt>
                <c:pt idx="4544">
                  <c:v>383</c:v>
                </c:pt>
                <c:pt idx="4545">
                  <c:v>383</c:v>
                </c:pt>
                <c:pt idx="4546">
                  <c:v>383</c:v>
                </c:pt>
                <c:pt idx="4547">
                  <c:v>389</c:v>
                </c:pt>
                <c:pt idx="4548">
                  <c:v>401</c:v>
                </c:pt>
                <c:pt idx="4549">
                  <c:v>395</c:v>
                </c:pt>
                <c:pt idx="4550">
                  <c:v>399</c:v>
                </c:pt>
                <c:pt idx="4551">
                  <c:v>392</c:v>
                </c:pt>
                <c:pt idx="4552">
                  <c:v>392</c:v>
                </c:pt>
                <c:pt idx="4553">
                  <c:v>392</c:v>
                </c:pt>
                <c:pt idx="4554">
                  <c:v>380</c:v>
                </c:pt>
                <c:pt idx="4555">
                  <c:v>378</c:v>
                </c:pt>
                <c:pt idx="4556">
                  <c:v>376</c:v>
                </c:pt>
                <c:pt idx="4557">
                  <c:v>365</c:v>
                </c:pt>
                <c:pt idx="4558">
                  <c:v>384</c:v>
                </c:pt>
                <c:pt idx="4559">
                  <c:v>384</c:v>
                </c:pt>
                <c:pt idx="4560">
                  <c:v>384</c:v>
                </c:pt>
                <c:pt idx="4561">
                  <c:v>393</c:v>
                </c:pt>
                <c:pt idx="4562">
                  <c:v>376</c:v>
                </c:pt>
                <c:pt idx="4563">
                  <c:v>354</c:v>
                </c:pt>
                <c:pt idx="4564">
                  <c:v>350</c:v>
                </c:pt>
                <c:pt idx="4565">
                  <c:v>347</c:v>
                </c:pt>
                <c:pt idx="4566">
                  <c:v>347</c:v>
                </c:pt>
                <c:pt idx="4567">
                  <c:v>347</c:v>
                </c:pt>
                <c:pt idx="4568">
                  <c:v>347</c:v>
                </c:pt>
                <c:pt idx="4569">
                  <c:v>352</c:v>
                </c:pt>
                <c:pt idx="4570">
                  <c:v>355</c:v>
                </c:pt>
                <c:pt idx="4571">
                  <c:v>355</c:v>
                </c:pt>
                <c:pt idx="4572">
                  <c:v>345</c:v>
                </c:pt>
                <c:pt idx="4573">
                  <c:v>345</c:v>
                </c:pt>
                <c:pt idx="4574">
                  <c:v>345</c:v>
                </c:pt>
                <c:pt idx="4575">
                  <c:v>340</c:v>
                </c:pt>
                <c:pt idx="4576">
                  <c:v>331</c:v>
                </c:pt>
                <c:pt idx="4577">
                  <c:v>334</c:v>
                </c:pt>
                <c:pt idx="4578">
                  <c:v>331</c:v>
                </c:pt>
                <c:pt idx="4579">
                  <c:v>331</c:v>
                </c:pt>
                <c:pt idx="4580">
                  <c:v>331</c:v>
                </c:pt>
                <c:pt idx="4581">
                  <c:v>331</c:v>
                </c:pt>
                <c:pt idx="4582">
                  <c:v>332</c:v>
                </c:pt>
                <c:pt idx="4583">
                  <c:v>332</c:v>
                </c:pt>
                <c:pt idx="4584">
                  <c:v>330</c:v>
                </c:pt>
                <c:pt idx="4585">
                  <c:v>337</c:v>
                </c:pt>
                <c:pt idx="4586">
                  <c:v>338</c:v>
                </c:pt>
                <c:pt idx="4587">
                  <c:v>338</c:v>
                </c:pt>
                <c:pt idx="4588">
                  <c:v>338</c:v>
                </c:pt>
                <c:pt idx="4589">
                  <c:v>341</c:v>
                </c:pt>
                <c:pt idx="4590">
                  <c:v>343</c:v>
                </c:pt>
                <c:pt idx="4591">
                  <c:v>344</c:v>
                </c:pt>
                <c:pt idx="4592">
                  <c:v>340</c:v>
                </c:pt>
                <c:pt idx="4593">
                  <c:v>339</c:v>
                </c:pt>
                <c:pt idx="4594">
                  <c:v>339</c:v>
                </c:pt>
                <c:pt idx="4595">
                  <c:v>339</c:v>
                </c:pt>
                <c:pt idx="4596">
                  <c:v>336</c:v>
                </c:pt>
                <c:pt idx="4597">
                  <c:v>331</c:v>
                </c:pt>
                <c:pt idx="4598">
                  <c:v>327</c:v>
                </c:pt>
                <c:pt idx="4599">
                  <c:v>325</c:v>
                </c:pt>
                <c:pt idx="4600">
                  <c:v>319</c:v>
                </c:pt>
                <c:pt idx="4601">
                  <c:v>319</c:v>
                </c:pt>
                <c:pt idx="4602">
                  <c:v>319</c:v>
                </c:pt>
                <c:pt idx="4603">
                  <c:v>317</c:v>
                </c:pt>
                <c:pt idx="4604">
                  <c:v>320</c:v>
                </c:pt>
                <c:pt idx="4605">
                  <c:v>316</c:v>
                </c:pt>
                <c:pt idx="4606">
                  <c:v>309</c:v>
                </c:pt>
                <c:pt idx="4607">
                  <c:v>306</c:v>
                </c:pt>
                <c:pt idx="4608">
                  <c:v>306</c:v>
                </c:pt>
                <c:pt idx="4609">
                  <c:v>306</c:v>
                </c:pt>
                <c:pt idx="4610">
                  <c:v>299</c:v>
                </c:pt>
                <c:pt idx="4611">
                  <c:v>292</c:v>
                </c:pt>
                <c:pt idx="4612">
                  <c:v>298</c:v>
                </c:pt>
                <c:pt idx="4613">
                  <c:v>297</c:v>
                </c:pt>
                <c:pt idx="4614">
                  <c:v>296</c:v>
                </c:pt>
                <c:pt idx="4615">
                  <c:v>296</c:v>
                </c:pt>
                <c:pt idx="4616">
                  <c:v>296</c:v>
                </c:pt>
                <c:pt idx="4617">
                  <c:v>303</c:v>
                </c:pt>
                <c:pt idx="4618">
                  <c:v>302</c:v>
                </c:pt>
                <c:pt idx="4619">
                  <c:v>305</c:v>
                </c:pt>
                <c:pt idx="4620">
                  <c:v>306</c:v>
                </c:pt>
                <c:pt idx="4621">
                  <c:v>299</c:v>
                </c:pt>
                <c:pt idx="4622">
                  <c:v>299</c:v>
                </c:pt>
                <c:pt idx="4623">
                  <c:v>299</c:v>
                </c:pt>
                <c:pt idx="4624">
                  <c:v>304</c:v>
                </c:pt>
                <c:pt idx="4625">
                  <c:v>306</c:v>
                </c:pt>
                <c:pt idx="4626">
                  <c:v>309</c:v>
                </c:pt>
                <c:pt idx="4627">
                  <c:v>315</c:v>
                </c:pt>
                <c:pt idx="4628">
                  <c:v>309</c:v>
                </c:pt>
                <c:pt idx="4629">
                  <c:v>309</c:v>
                </c:pt>
                <c:pt idx="4630">
                  <c:v>309</c:v>
                </c:pt>
                <c:pt idx="4631">
                  <c:v>309</c:v>
                </c:pt>
                <c:pt idx="4632">
                  <c:v>309</c:v>
                </c:pt>
                <c:pt idx="4633">
                  <c:v>303</c:v>
                </c:pt>
                <c:pt idx="4634">
                  <c:v>303</c:v>
                </c:pt>
                <c:pt idx="4635">
                  <c:v>314</c:v>
                </c:pt>
                <c:pt idx="4636">
                  <c:v>314</c:v>
                </c:pt>
                <c:pt idx="4637">
                  <c:v>314</c:v>
                </c:pt>
                <c:pt idx="4638">
                  <c:v>313</c:v>
                </c:pt>
                <c:pt idx="4639">
                  <c:v>325</c:v>
                </c:pt>
                <c:pt idx="4640">
                  <c:v>333</c:v>
                </c:pt>
                <c:pt idx="4641">
                  <c:v>331</c:v>
                </c:pt>
                <c:pt idx="4642">
                  <c:v>340</c:v>
                </c:pt>
                <c:pt idx="4643">
                  <c:v>340</c:v>
                </c:pt>
                <c:pt idx="4644">
                  <c:v>340</c:v>
                </c:pt>
                <c:pt idx="4645">
                  <c:v>334</c:v>
                </c:pt>
                <c:pt idx="4646">
                  <c:v>328</c:v>
                </c:pt>
                <c:pt idx="4647">
                  <c:v>312</c:v>
                </c:pt>
                <c:pt idx="4648">
                  <c:v>306</c:v>
                </c:pt>
                <c:pt idx="4649">
                  <c:v>315</c:v>
                </c:pt>
                <c:pt idx="4650">
                  <c:v>315</c:v>
                </c:pt>
                <c:pt idx="4651">
                  <c:v>315</c:v>
                </c:pt>
                <c:pt idx="4652">
                  <c:v>320</c:v>
                </c:pt>
                <c:pt idx="4653">
                  <c:v>322</c:v>
                </c:pt>
                <c:pt idx="4654">
                  <c:v>311</c:v>
                </c:pt>
                <c:pt idx="4655">
                  <c:v>318</c:v>
                </c:pt>
                <c:pt idx="4656">
                  <c:v>319</c:v>
                </c:pt>
                <c:pt idx="4657">
                  <c:v>319</c:v>
                </c:pt>
                <c:pt idx="4658">
                  <c:v>319</c:v>
                </c:pt>
                <c:pt idx="4659">
                  <c:v>315</c:v>
                </c:pt>
                <c:pt idx="4660">
                  <c:v>318</c:v>
                </c:pt>
                <c:pt idx="4661">
                  <c:v>319</c:v>
                </c:pt>
                <c:pt idx="4662">
                  <c:v>317</c:v>
                </c:pt>
                <c:pt idx="4663">
                  <c:v>317</c:v>
                </c:pt>
                <c:pt idx="4664">
                  <c:v>317</c:v>
                </c:pt>
                <c:pt idx="4665">
                  <c:v>317</c:v>
                </c:pt>
                <c:pt idx="4666">
                  <c:v>317</c:v>
                </c:pt>
                <c:pt idx="4667">
                  <c:v>319</c:v>
                </c:pt>
                <c:pt idx="4668">
                  <c:v>314</c:v>
                </c:pt>
                <c:pt idx="4669">
                  <c:v>313</c:v>
                </c:pt>
                <c:pt idx="4670">
                  <c:v>309</c:v>
                </c:pt>
                <c:pt idx="4671">
                  <c:v>309</c:v>
                </c:pt>
                <c:pt idx="4672">
                  <c:v>309</c:v>
                </c:pt>
                <c:pt idx="4673">
                  <c:v>314</c:v>
                </c:pt>
                <c:pt idx="4674">
                  <c:v>314</c:v>
                </c:pt>
                <c:pt idx="4675">
                  <c:v>311</c:v>
                </c:pt>
                <c:pt idx="4676">
                  <c:v>308</c:v>
                </c:pt>
                <c:pt idx="4677">
                  <c:v>308</c:v>
                </c:pt>
                <c:pt idx="4678">
                  <c:v>308</c:v>
                </c:pt>
                <c:pt idx="4679">
                  <c:v>308</c:v>
                </c:pt>
                <c:pt idx="4680">
                  <c:v>305</c:v>
                </c:pt>
                <c:pt idx="4681">
                  <c:v>307</c:v>
                </c:pt>
                <c:pt idx="4682">
                  <c:v>309</c:v>
                </c:pt>
                <c:pt idx="4683">
                  <c:v>313</c:v>
                </c:pt>
                <c:pt idx="4684">
                  <c:v>308</c:v>
                </c:pt>
                <c:pt idx="4685">
                  <c:v>308</c:v>
                </c:pt>
                <c:pt idx="4686">
                  <c:v>308</c:v>
                </c:pt>
                <c:pt idx="4687">
                  <c:v>313</c:v>
                </c:pt>
                <c:pt idx="4688">
                  <c:v>323</c:v>
                </c:pt>
                <c:pt idx="4689">
                  <c:v>328</c:v>
                </c:pt>
                <c:pt idx="4690">
                  <c:v>327</c:v>
                </c:pt>
                <c:pt idx="4691">
                  <c:v>328</c:v>
                </c:pt>
                <c:pt idx="4692">
                  <c:v>328</c:v>
                </c:pt>
                <c:pt idx="4693">
                  <c:v>328</c:v>
                </c:pt>
                <c:pt idx="4694">
                  <c:v>314</c:v>
                </c:pt>
                <c:pt idx="4695">
                  <c:v>303</c:v>
                </c:pt>
                <c:pt idx="4696">
                  <c:v>306</c:v>
                </c:pt>
                <c:pt idx="4697">
                  <c:v>341</c:v>
                </c:pt>
                <c:pt idx="4698">
                  <c:v>341</c:v>
                </c:pt>
                <c:pt idx="4699">
                  <c:v>341</c:v>
                </c:pt>
                <c:pt idx="4700">
                  <c:v>341</c:v>
                </c:pt>
                <c:pt idx="4701">
                  <c:v>357</c:v>
                </c:pt>
                <c:pt idx="4702">
                  <c:v>330</c:v>
                </c:pt>
                <c:pt idx="4703">
                  <c:v>329</c:v>
                </c:pt>
                <c:pt idx="4704">
                  <c:v>331</c:v>
                </c:pt>
                <c:pt idx="4705">
                  <c:v>334</c:v>
                </c:pt>
                <c:pt idx="4706">
                  <c:v>334</c:v>
                </c:pt>
                <c:pt idx="4707">
                  <c:v>334</c:v>
                </c:pt>
                <c:pt idx="4708">
                  <c:v>333</c:v>
                </c:pt>
                <c:pt idx="4709">
                  <c:v>332</c:v>
                </c:pt>
                <c:pt idx="4710">
                  <c:v>336</c:v>
                </c:pt>
                <c:pt idx="4711">
                  <c:v>336</c:v>
                </c:pt>
                <c:pt idx="4712">
                  <c:v>337</c:v>
                </c:pt>
                <c:pt idx="4713">
                  <c:v>337</c:v>
                </c:pt>
                <c:pt idx="4714">
                  <c:v>337</c:v>
                </c:pt>
                <c:pt idx="4715">
                  <c:v>334</c:v>
                </c:pt>
                <c:pt idx="4716">
                  <c:v>337</c:v>
                </c:pt>
                <c:pt idx="4717">
                  <c:v>337</c:v>
                </c:pt>
                <c:pt idx="4718">
                  <c:v>348</c:v>
                </c:pt>
                <c:pt idx="4719">
                  <c:v>350</c:v>
                </c:pt>
                <c:pt idx="4720">
                  <c:v>350</c:v>
                </c:pt>
                <c:pt idx="4721">
                  <c:v>350</c:v>
                </c:pt>
                <c:pt idx="4722">
                  <c:v>342</c:v>
                </c:pt>
                <c:pt idx="4723">
                  <c:v>341</c:v>
                </c:pt>
                <c:pt idx="4724">
                  <c:v>336</c:v>
                </c:pt>
                <c:pt idx="4725">
                  <c:v>334</c:v>
                </c:pt>
                <c:pt idx="4726">
                  <c:v>328</c:v>
                </c:pt>
                <c:pt idx="4727">
                  <c:v>328</c:v>
                </c:pt>
                <c:pt idx="4728">
                  <c:v>328</c:v>
                </c:pt>
                <c:pt idx="4729">
                  <c:v>330</c:v>
                </c:pt>
                <c:pt idx="4730">
                  <c:v>324</c:v>
                </c:pt>
                <c:pt idx="4731">
                  <c:v>332</c:v>
                </c:pt>
                <c:pt idx="4732">
                  <c:v>332</c:v>
                </c:pt>
                <c:pt idx="4733">
                  <c:v>328</c:v>
                </c:pt>
                <c:pt idx="4734">
                  <c:v>328</c:v>
                </c:pt>
                <c:pt idx="4735">
                  <c:v>328</c:v>
                </c:pt>
                <c:pt idx="4736">
                  <c:v>327</c:v>
                </c:pt>
                <c:pt idx="4737">
                  <c:v>324</c:v>
                </c:pt>
                <c:pt idx="4738">
                  <c:v>323</c:v>
                </c:pt>
                <c:pt idx="4739">
                  <c:v>326</c:v>
                </c:pt>
                <c:pt idx="4740">
                  <c:v>325</c:v>
                </c:pt>
                <c:pt idx="4741">
                  <c:v>325</c:v>
                </c:pt>
                <c:pt idx="4742">
                  <c:v>325</c:v>
                </c:pt>
                <c:pt idx="4743">
                  <c:v>325</c:v>
                </c:pt>
                <c:pt idx="4744">
                  <c:v>322</c:v>
                </c:pt>
                <c:pt idx="4745">
                  <c:v>325</c:v>
                </c:pt>
                <c:pt idx="4746">
                  <c:v>325</c:v>
                </c:pt>
                <c:pt idx="4747">
                  <c:v>328</c:v>
                </c:pt>
                <c:pt idx="4748">
                  <c:v>328</c:v>
                </c:pt>
                <c:pt idx="4749">
                  <c:v>328</c:v>
                </c:pt>
                <c:pt idx="4750">
                  <c:v>328</c:v>
                </c:pt>
                <c:pt idx="4751">
                  <c:v>325</c:v>
                </c:pt>
                <c:pt idx="4752">
                  <c:v>311</c:v>
                </c:pt>
                <c:pt idx="4753">
                  <c:v>302</c:v>
                </c:pt>
                <c:pt idx="4754">
                  <c:v>301</c:v>
                </c:pt>
                <c:pt idx="4755">
                  <c:v>301</c:v>
                </c:pt>
                <c:pt idx="4756">
                  <c:v>301</c:v>
                </c:pt>
                <c:pt idx="4757">
                  <c:v>302</c:v>
                </c:pt>
                <c:pt idx="4758">
                  <c:v>305</c:v>
                </c:pt>
                <c:pt idx="4759">
                  <c:v>305</c:v>
                </c:pt>
                <c:pt idx="4760">
                  <c:v>298</c:v>
                </c:pt>
                <c:pt idx="4761">
                  <c:v>288</c:v>
                </c:pt>
                <c:pt idx="4762">
                  <c:v>288</c:v>
                </c:pt>
                <c:pt idx="4763">
                  <c:v>288</c:v>
                </c:pt>
                <c:pt idx="4764">
                  <c:v>288</c:v>
                </c:pt>
                <c:pt idx="4765">
                  <c:v>282</c:v>
                </c:pt>
                <c:pt idx="4766">
                  <c:v>291</c:v>
                </c:pt>
                <c:pt idx="4767">
                  <c:v>296</c:v>
                </c:pt>
                <c:pt idx="4768">
                  <c:v>294</c:v>
                </c:pt>
                <c:pt idx="4769">
                  <c:v>294</c:v>
                </c:pt>
                <c:pt idx="4770">
                  <c:v>294</c:v>
                </c:pt>
                <c:pt idx="4771">
                  <c:v>295</c:v>
                </c:pt>
                <c:pt idx="4772">
                  <c:v>293</c:v>
                </c:pt>
                <c:pt idx="4773">
                  <c:v>296</c:v>
                </c:pt>
                <c:pt idx="4774">
                  <c:v>296</c:v>
                </c:pt>
                <c:pt idx="4775">
                  <c:v>284</c:v>
                </c:pt>
                <c:pt idx="4776">
                  <c:v>284</c:v>
                </c:pt>
                <c:pt idx="4777">
                  <c:v>284</c:v>
                </c:pt>
                <c:pt idx="4778">
                  <c:v>291</c:v>
                </c:pt>
                <c:pt idx="4779">
                  <c:v>289</c:v>
                </c:pt>
                <c:pt idx="4780">
                  <c:v>285</c:v>
                </c:pt>
                <c:pt idx="4781">
                  <c:v>281</c:v>
                </c:pt>
                <c:pt idx="4782">
                  <c:v>276</c:v>
                </c:pt>
                <c:pt idx="4783">
                  <c:v>276</c:v>
                </c:pt>
                <c:pt idx="4784">
                  <c:v>276</c:v>
                </c:pt>
                <c:pt idx="4785">
                  <c:v>277</c:v>
                </c:pt>
                <c:pt idx="4786">
                  <c:v>287</c:v>
                </c:pt>
                <c:pt idx="4787">
                  <c:v>284</c:v>
                </c:pt>
                <c:pt idx="4788">
                  <c:v>280</c:v>
                </c:pt>
                <c:pt idx="4789">
                  <c:v>272</c:v>
                </c:pt>
                <c:pt idx="4790">
                  <c:v>272</c:v>
                </c:pt>
                <c:pt idx="4791">
                  <c:v>272</c:v>
                </c:pt>
                <c:pt idx="4792">
                  <c:v>268</c:v>
                </c:pt>
                <c:pt idx="4793">
                  <c:v>266</c:v>
                </c:pt>
                <c:pt idx="4794">
                  <c:v>271</c:v>
                </c:pt>
                <c:pt idx="4795">
                  <c:v>280</c:v>
                </c:pt>
                <c:pt idx="4796">
                  <c:v>282</c:v>
                </c:pt>
                <c:pt idx="4797">
                  <c:v>282</c:v>
                </c:pt>
                <c:pt idx="4798">
                  <c:v>282</c:v>
                </c:pt>
                <c:pt idx="4799">
                  <c:v>282</c:v>
                </c:pt>
                <c:pt idx="4800">
                  <c:v>279</c:v>
                </c:pt>
                <c:pt idx="4801">
                  <c:v>277</c:v>
                </c:pt>
                <c:pt idx="4802">
                  <c:v>272</c:v>
                </c:pt>
                <c:pt idx="4803">
                  <c:v>277</c:v>
                </c:pt>
                <c:pt idx="4804">
                  <c:v>277</c:v>
                </c:pt>
                <c:pt idx="4805">
                  <c:v>277</c:v>
                </c:pt>
                <c:pt idx="4806">
                  <c:v>277</c:v>
                </c:pt>
                <c:pt idx="4807">
                  <c:v>286</c:v>
                </c:pt>
                <c:pt idx="4808">
                  <c:v>275</c:v>
                </c:pt>
                <c:pt idx="4809">
                  <c:v>280</c:v>
                </c:pt>
                <c:pt idx="4810">
                  <c:v>273</c:v>
                </c:pt>
                <c:pt idx="4811">
                  <c:v>273</c:v>
                </c:pt>
                <c:pt idx="4812">
                  <c:v>273</c:v>
                </c:pt>
                <c:pt idx="4813">
                  <c:v>272</c:v>
                </c:pt>
                <c:pt idx="4814">
                  <c:v>274</c:v>
                </c:pt>
                <c:pt idx="4815">
                  <c:v>287</c:v>
                </c:pt>
                <c:pt idx="4816">
                  <c:v>290</c:v>
                </c:pt>
                <c:pt idx="4817">
                  <c:v>280</c:v>
                </c:pt>
                <c:pt idx="4818">
                  <c:v>280</c:v>
                </c:pt>
                <c:pt idx="4819">
                  <c:v>280</c:v>
                </c:pt>
                <c:pt idx="4820">
                  <c:v>286</c:v>
                </c:pt>
                <c:pt idx="4821">
                  <c:v>291</c:v>
                </c:pt>
                <c:pt idx="4822">
                  <c:v>282</c:v>
                </c:pt>
                <c:pt idx="4823">
                  <c:v>274</c:v>
                </c:pt>
                <c:pt idx="4824">
                  <c:v>272</c:v>
                </c:pt>
                <c:pt idx="4825">
                  <c:v>272</c:v>
                </c:pt>
                <c:pt idx="4826">
                  <c:v>272</c:v>
                </c:pt>
                <c:pt idx="4827">
                  <c:v>269</c:v>
                </c:pt>
                <c:pt idx="4828">
                  <c:v>277</c:v>
                </c:pt>
                <c:pt idx="4829">
                  <c:v>280</c:v>
                </c:pt>
                <c:pt idx="4830">
                  <c:v>280</c:v>
                </c:pt>
                <c:pt idx="4831">
                  <c:v>278</c:v>
                </c:pt>
                <c:pt idx="4832">
                  <c:v>278</c:v>
                </c:pt>
                <c:pt idx="4833">
                  <c:v>278</c:v>
                </c:pt>
                <c:pt idx="4834">
                  <c:v>279</c:v>
                </c:pt>
                <c:pt idx="4835">
                  <c:v>278</c:v>
                </c:pt>
                <c:pt idx="4836">
                  <c:v>275</c:v>
                </c:pt>
                <c:pt idx="4837">
                  <c:v>274</c:v>
                </c:pt>
                <c:pt idx="4838">
                  <c:v>270</c:v>
                </c:pt>
                <c:pt idx="4839">
                  <c:v>270</c:v>
                </c:pt>
                <c:pt idx="4840">
                  <c:v>270</c:v>
                </c:pt>
                <c:pt idx="4841">
                  <c:v>270</c:v>
                </c:pt>
                <c:pt idx="4842">
                  <c:v>265</c:v>
                </c:pt>
                <c:pt idx="4843">
                  <c:v>263</c:v>
                </c:pt>
                <c:pt idx="4844">
                  <c:v>269</c:v>
                </c:pt>
                <c:pt idx="4845">
                  <c:v>271</c:v>
                </c:pt>
                <c:pt idx="4846">
                  <c:v>271</c:v>
                </c:pt>
                <c:pt idx="4847">
                  <c:v>271</c:v>
                </c:pt>
                <c:pt idx="4848">
                  <c:v>267</c:v>
                </c:pt>
                <c:pt idx="4849">
                  <c:v>272</c:v>
                </c:pt>
                <c:pt idx="4850">
                  <c:v>271</c:v>
                </c:pt>
                <c:pt idx="4851">
                  <c:v>271</c:v>
                </c:pt>
                <c:pt idx="4852">
                  <c:v>271</c:v>
                </c:pt>
                <c:pt idx="4853">
                  <c:v>271</c:v>
                </c:pt>
                <c:pt idx="4854">
                  <c:v>271</c:v>
                </c:pt>
                <c:pt idx="4855">
                  <c:v>270</c:v>
                </c:pt>
                <c:pt idx="4856">
                  <c:v>275</c:v>
                </c:pt>
                <c:pt idx="4857">
                  <c:v>273</c:v>
                </c:pt>
                <c:pt idx="4858">
                  <c:v>275</c:v>
                </c:pt>
                <c:pt idx="4859">
                  <c:v>272</c:v>
                </c:pt>
                <c:pt idx="4860">
                  <c:v>272</c:v>
                </c:pt>
                <c:pt idx="4861">
                  <c:v>272</c:v>
                </c:pt>
                <c:pt idx="4862">
                  <c:v>263</c:v>
                </c:pt>
                <c:pt idx="4863">
                  <c:v>263</c:v>
                </c:pt>
                <c:pt idx="4864">
                  <c:v>268</c:v>
                </c:pt>
                <c:pt idx="4865">
                  <c:v>264</c:v>
                </c:pt>
                <c:pt idx="4866">
                  <c:v>263</c:v>
                </c:pt>
                <c:pt idx="4867">
                  <c:v>263</c:v>
                </c:pt>
                <c:pt idx="4868">
                  <c:v>263</c:v>
                </c:pt>
                <c:pt idx="4869">
                  <c:v>260</c:v>
                </c:pt>
                <c:pt idx="4870">
                  <c:v>258</c:v>
                </c:pt>
                <c:pt idx="4871">
                  <c:v>256</c:v>
                </c:pt>
                <c:pt idx="4872">
                  <c:v>264</c:v>
                </c:pt>
                <c:pt idx="4873">
                  <c:v>262</c:v>
                </c:pt>
                <c:pt idx="4874">
                  <c:v>262</c:v>
                </c:pt>
                <c:pt idx="4875">
                  <c:v>262</c:v>
                </c:pt>
                <c:pt idx="4876">
                  <c:v>262</c:v>
                </c:pt>
                <c:pt idx="4877">
                  <c:v>264</c:v>
                </c:pt>
                <c:pt idx="4878">
                  <c:v>257</c:v>
                </c:pt>
                <c:pt idx="4879">
                  <c:v>255</c:v>
                </c:pt>
                <c:pt idx="4880">
                  <c:v>255</c:v>
                </c:pt>
                <c:pt idx="4881">
                  <c:v>255</c:v>
                </c:pt>
                <c:pt idx="4882">
                  <c:v>255</c:v>
                </c:pt>
                <c:pt idx="4883">
                  <c:v>251</c:v>
                </c:pt>
                <c:pt idx="4884">
                  <c:v>250</c:v>
                </c:pt>
                <c:pt idx="4885">
                  <c:v>258</c:v>
                </c:pt>
                <c:pt idx="4886">
                  <c:v>300</c:v>
                </c:pt>
                <c:pt idx="4887">
                  <c:v>282</c:v>
                </c:pt>
                <c:pt idx="4888">
                  <c:v>282</c:v>
                </c:pt>
                <c:pt idx="4889">
                  <c:v>282</c:v>
                </c:pt>
                <c:pt idx="4890">
                  <c:v>288</c:v>
                </c:pt>
                <c:pt idx="4891">
                  <c:v>280</c:v>
                </c:pt>
                <c:pt idx="4892">
                  <c:v>281</c:v>
                </c:pt>
                <c:pt idx="4893">
                  <c:v>286</c:v>
                </c:pt>
                <c:pt idx="4894">
                  <c:v>283</c:v>
                </c:pt>
                <c:pt idx="4895">
                  <c:v>283</c:v>
                </c:pt>
                <c:pt idx="4896">
                  <c:v>283</c:v>
                </c:pt>
                <c:pt idx="4897">
                  <c:v>286</c:v>
                </c:pt>
                <c:pt idx="4898">
                  <c:v>284</c:v>
                </c:pt>
                <c:pt idx="4899">
                  <c:v>284</c:v>
                </c:pt>
                <c:pt idx="4900">
                  <c:v>284</c:v>
                </c:pt>
                <c:pt idx="4901">
                  <c:v>283</c:v>
                </c:pt>
                <c:pt idx="4902">
                  <c:v>283</c:v>
                </c:pt>
                <c:pt idx="4903">
                  <c:v>283</c:v>
                </c:pt>
                <c:pt idx="4904">
                  <c:v>283</c:v>
                </c:pt>
                <c:pt idx="4905">
                  <c:v>285</c:v>
                </c:pt>
                <c:pt idx="4906">
                  <c:v>288</c:v>
                </c:pt>
                <c:pt idx="4907">
                  <c:v>285</c:v>
                </c:pt>
                <c:pt idx="4908">
                  <c:v>285</c:v>
                </c:pt>
                <c:pt idx="4909">
                  <c:v>285</c:v>
                </c:pt>
                <c:pt idx="4910">
                  <c:v>285</c:v>
                </c:pt>
                <c:pt idx="4911">
                  <c:v>286</c:v>
                </c:pt>
                <c:pt idx="4912">
                  <c:v>282</c:v>
                </c:pt>
                <c:pt idx="4913">
                  <c:v>281</c:v>
                </c:pt>
                <c:pt idx="4914">
                  <c:v>286</c:v>
                </c:pt>
                <c:pt idx="4915">
                  <c:v>286</c:v>
                </c:pt>
                <c:pt idx="4916">
                  <c:v>286</c:v>
                </c:pt>
                <c:pt idx="4917">
                  <c:v>286</c:v>
                </c:pt>
                <c:pt idx="4918">
                  <c:v>289</c:v>
                </c:pt>
                <c:pt idx="4919">
                  <c:v>299</c:v>
                </c:pt>
                <c:pt idx="4920">
                  <c:v>302</c:v>
                </c:pt>
                <c:pt idx="4921">
                  <c:v>298</c:v>
                </c:pt>
                <c:pt idx="4922">
                  <c:v>294</c:v>
                </c:pt>
                <c:pt idx="4923">
                  <c:v>294</c:v>
                </c:pt>
                <c:pt idx="4924">
                  <c:v>294</c:v>
                </c:pt>
                <c:pt idx="4925">
                  <c:v>290</c:v>
                </c:pt>
                <c:pt idx="4926">
                  <c:v>298</c:v>
                </c:pt>
                <c:pt idx="4927">
                  <c:v>290</c:v>
                </c:pt>
                <c:pt idx="4928">
                  <c:v>294</c:v>
                </c:pt>
                <c:pt idx="4929">
                  <c:v>289</c:v>
                </c:pt>
                <c:pt idx="4930">
                  <c:v>289</c:v>
                </c:pt>
                <c:pt idx="4931">
                  <c:v>289</c:v>
                </c:pt>
                <c:pt idx="4932">
                  <c:v>286</c:v>
                </c:pt>
                <c:pt idx="4933">
                  <c:v>286</c:v>
                </c:pt>
                <c:pt idx="4934">
                  <c:v>291</c:v>
                </c:pt>
                <c:pt idx="4935">
                  <c:v>297</c:v>
                </c:pt>
                <c:pt idx="4936">
                  <c:v>293</c:v>
                </c:pt>
                <c:pt idx="4937">
                  <c:v>293</c:v>
                </c:pt>
                <c:pt idx="4938">
                  <c:v>293</c:v>
                </c:pt>
                <c:pt idx="4939">
                  <c:v>286</c:v>
                </c:pt>
                <c:pt idx="4940">
                  <c:v>282</c:v>
                </c:pt>
                <c:pt idx="4941">
                  <c:v>277</c:v>
                </c:pt>
                <c:pt idx="4942">
                  <c:v>277</c:v>
                </c:pt>
                <c:pt idx="4943">
                  <c:v>274</c:v>
                </c:pt>
                <c:pt idx="4944">
                  <c:v>274</c:v>
                </c:pt>
                <c:pt idx="4945">
                  <c:v>274</c:v>
                </c:pt>
                <c:pt idx="4946">
                  <c:v>273</c:v>
                </c:pt>
                <c:pt idx="4947">
                  <c:v>273</c:v>
                </c:pt>
                <c:pt idx="4948">
                  <c:v>271</c:v>
                </c:pt>
                <c:pt idx="4949">
                  <c:v>266</c:v>
                </c:pt>
                <c:pt idx="4950">
                  <c:v>264</c:v>
                </c:pt>
                <c:pt idx="4951">
                  <c:v>264</c:v>
                </c:pt>
                <c:pt idx="4952">
                  <c:v>264</c:v>
                </c:pt>
                <c:pt idx="4953">
                  <c:v>270</c:v>
                </c:pt>
                <c:pt idx="4954">
                  <c:v>272</c:v>
                </c:pt>
                <c:pt idx="4955">
                  <c:v>269</c:v>
                </c:pt>
                <c:pt idx="4956">
                  <c:v>268</c:v>
                </c:pt>
                <c:pt idx="4957">
                  <c:v>271</c:v>
                </c:pt>
                <c:pt idx="4958">
                  <c:v>271</c:v>
                </c:pt>
                <c:pt idx="4959">
                  <c:v>271</c:v>
                </c:pt>
                <c:pt idx="4960">
                  <c:v>268</c:v>
                </c:pt>
                <c:pt idx="4961">
                  <c:v>267</c:v>
                </c:pt>
                <c:pt idx="4962">
                  <c:v>268</c:v>
                </c:pt>
                <c:pt idx="4963">
                  <c:v>264</c:v>
                </c:pt>
                <c:pt idx="4964">
                  <c:v>262</c:v>
                </c:pt>
                <c:pt idx="4965">
                  <c:v>262</c:v>
                </c:pt>
                <c:pt idx="4966">
                  <c:v>262</c:v>
                </c:pt>
                <c:pt idx="4967">
                  <c:v>263</c:v>
                </c:pt>
                <c:pt idx="4968">
                  <c:v>262</c:v>
                </c:pt>
                <c:pt idx="4969">
                  <c:v>269</c:v>
                </c:pt>
                <c:pt idx="4970">
                  <c:v>281</c:v>
                </c:pt>
                <c:pt idx="4971">
                  <c:v>281</c:v>
                </c:pt>
                <c:pt idx="4972">
                  <c:v>281</c:v>
                </c:pt>
                <c:pt idx="4973">
                  <c:v>281</c:v>
                </c:pt>
                <c:pt idx="4974">
                  <c:v>276</c:v>
                </c:pt>
                <c:pt idx="4975">
                  <c:v>269</c:v>
                </c:pt>
                <c:pt idx="4976">
                  <c:v>271</c:v>
                </c:pt>
                <c:pt idx="4977">
                  <c:v>279</c:v>
                </c:pt>
                <c:pt idx="4978">
                  <c:v>277</c:v>
                </c:pt>
                <c:pt idx="4979">
                  <c:v>277</c:v>
                </c:pt>
                <c:pt idx="4980">
                  <c:v>277</c:v>
                </c:pt>
                <c:pt idx="4981">
                  <c:v>279</c:v>
                </c:pt>
                <c:pt idx="4982">
                  <c:v>276</c:v>
                </c:pt>
                <c:pt idx="4983">
                  <c:v>274</c:v>
                </c:pt>
                <c:pt idx="4984">
                  <c:v>269</c:v>
                </c:pt>
                <c:pt idx="4985">
                  <c:v>270</c:v>
                </c:pt>
                <c:pt idx="4986">
                  <c:v>270</c:v>
                </c:pt>
                <c:pt idx="4987">
                  <c:v>270</c:v>
                </c:pt>
                <c:pt idx="4988">
                  <c:v>273</c:v>
                </c:pt>
                <c:pt idx="4989">
                  <c:v>274</c:v>
                </c:pt>
                <c:pt idx="4990">
                  <c:v>272</c:v>
                </c:pt>
                <c:pt idx="4991">
                  <c:v>272</c:v>
                </c:pt>
                <c:pt idx="4992">
                  <c:v>265</c:v>
                </c:pt>
                <c:pt idx="4993">
                  <c:v>265</c:v>
                </c:pt>
                <c:pt idx="4994">
                  <c:v>265</c:v>
                </c:pt>
                <c:pt idx="4995">
                  <c:v>265</c:v>
                </c:pt>
                <c:pt idx="4996">
                  <c:v>268</c:v>
                </c:pt>
                <c:pt idx="4997">
                  <c:v>267</c:v>
                </c:pt>
                <c:pt idx="4998">
                  <c:v>265</c:v>
                </c:pt>
                <c:pt idx="4999">
                  <c:v>264</c:v>
                </c:pt>
                <c:pt idx="5000">
                  <c:v>264</c:v>
                </c:pt>
                <c:pt idx="5001">
                  <c:v>264</c:v>
                </c:pt>
                <c:pt idx="5002">
                  <c:v>259</c:v>
                </c:pt>
                <c:pt idx="5003">
                  <c:v>260</c:v>
                </c:pt>
                <c:pt idx="5004">
                  <c:v>257</c:v>
                </c:pt>
                <c:pt idx="5005">
                  <c:v>256</c:v>
                </c:pt>
                <c:pt idx="5006">
                  <c:v>255</c:v>
                </c:pt>
                <c:pt idx="5007">
                  <c:v>255</c:v>
                </c:pt>
                <c:pt idx="5008">
                  <c:v>255</c:v>
                </c:pt>
                <c:pt idx="5009">
                  <c:v>252</c:v>
                </c:pt>
                <c:pt idx="5010">
                  <c:v>252</c:v>
                </c:pt>
                <c:pt idx="5011">
                  <c:v>254</c:v>
                </c:pt>
                <c:pt idx="5012">
                  <c:v>255</c:v>
                </c:pt>
                <c:pt idx="5013">
                  <c:v>253</c:v>
                </c:pt>
                <c:pt idx="5014">
                  <c:v>253</c:v>
                </c:pt>
                <c:pt idx="5015">
                  <c:v>253</c:v>
                </c:pt>
                <c:pt idx="5016">
                  <c:v>257</c:v>
                </c:pt>
                <c:pt idx="5017">
                  <c:v>256</c:v>
                </c:pt>
                <c:pt idx="5018">
                  <c:v>256</c:v>
                </c:pt>
                <c:pt idx="5019">
                  <c:v>253</c:v>
                </c:pt>
                <c:pt idx="5020">
                  <c:v>247</c:v>
                </c:pt>
                <c:pt idx="5021">
                  <c:v>247</c:v>
                </c:pt>
                <c:pt idx="5022">
                  <c:v>247</c:v>
                </c:pt>
                <c:pt idx="5023">
                  <c:v>246</c:v>
                </c:pt>
                <c:pt idx="5024">
                  <c:v>245</c:v>
                </c:pt>
                <c:pt idx="5025">
                  <c:v>245</c:v>
                </c:pt>
                <c:pt idx="5026">
                  <c:v>241</c:v>
                </c:pt>
                <c:pt idx="5027">
                  <c:v>244</c:v>
                </c:pt>
                <c:pt idx="5028">
                  <c:v>244</c:v>
                </c:pt>
                <c:pt idx="5029">
                  <c:v>244</c:v>
                </c:pt>
                <c:pt idx="5030">
                  <c:v>244</c:v>
                </c:pt>
                <c:pt idx="5031">
                  <c:v>248</c:v>
                </c:pt>
                <c:pt idx="5032">
                  <c:v>247</c:v>
                </c:pt>
                <c:pt idx="5033">
                  <c:v>245</c:v>
                </c:pt>
                <c:pt idx="5034">
                  <c:v>244</c:v>
                </c:pt>
                <c:pt idx="5035">
                  <c:v>244</c:v>
                </c:pt>
                <c:pt idx="5036">
                  <c:v>244</c:v>
                </c:pt>
                <c:pt idx="5037">
                  <c:v>242</c:v>
                </c:pt>
                <c:pt idx="5038">
                  <c:v>240</c:v>
                </c:pt>
                <c:pt idx="5039">
                  <c:v>236</c:v>
                </c:pt>
                <c:pt idx="5040">
                  <c:v>236</c:v>
                </c:pt>
                <c:pt idx="5041">
                  <c:v>233</c:v>
                </c:pt>
                <c:pt idx="5042">
                  <c:v>233</c:v>
                </c:pt>
                <c:pt idx="5043">
                  <c:v>233</c:v>
                </c:pt>
                <c:pt idx="5044">
                  <c:v>233</c:v>
                </c:pt>
                <c:pt idx="5045">
                  <c:v>234</c:v>
                </c:pt>
                <c:pt idx="5046">
                  <c:v>234</c:v>
                </c:pt>
                <c:pt idx="5047">
                  <c:v>242</c:v>
                </c:pt>
                <c:pt idx="5048">
                  <c:v>238</c:v>
                </c:pt>
                <c:pt idx="5049">
                  <c:v>238</c:v>
                </c:pt>
                <c:pt idx="5050">
                  <c:v>238</c:v>
                </c:pt>
                <c:pt idx="5051">
                  <c:v>239</c:v>
                </c:pt>
                <c:pt idx="5052">
                  <c:v>243</c:v>
                </c:pt>
                <c:pt idx="5053">
                  <c:v>244</c:v>
                </c:pt>
                <c:pt idx="5054">
                  <c:v>245</c:v>
                </c:pt>
                <c:pt idx="5055">
                  <c:v>249</c:v>
                </c:pt>
                <c:pt idx="5056">
                  <c:v>249</c:v>
                </c:pt>
                <c:pt idx="5057">
                  <c:v>249</c:v>
                </c:pt>
                <c:pt idx="5058">
                  <c:v>247</c:v>
                </c:pt>
                <c:pt idx="5059">
                  <c:v>253</c:v>
                </c:pt>
                <c:pt idx="5060">
                  <c:v>253</c:v>
                </c:pt>
                <c:pt idx="5061">
                  <c:v>255</c:v>
                </c:pt>
                <c:pt idx="5062">
                  <c:v>253</c:v>
                </c:pt>
                <c:pt idx="5063">
                  <c:v>253</c:v>
                </c:pt>
                <c:pt idx="5064">
                  <c:v>253</c:v>
                </c:pt>
                <c:pt idx="5065">
                  <c:v>251</c:v>
                </c:pt>
                <c:pt idx="5066">
                  <c:v>256</c:v>
                </c:pt>
                <c:pt idx="5067">
                  <c:v>260</c:v>
                </c:pt>
                <c:pt idx="5068">
                  <c:v>251</c:v>
                </c:pt>
                <c:pt idx="5069">
                  <c:v>246</c:v>
                </c:pt>
                <c:pt idx="5070">
                  <c:v>246</c:v>
                </c:pt>
                <c:pt idx="5071">
                  <c:v>246</c:v>
                </c:pt>
                <c:pt idx="5072">
                  <c:v>248</c:v>
                </c:pt>
                <c:pt idx="5073">
                  <c:v>247</c:v>
                </c:pt>
                <c:pt idx="5074">
                  <c:v>246</c:v>
                </c:pt>
                <c:pt idx="5075">
                  <c:v>246</c:v>
                </c:pt>
                <c:pt idx="5076">
                  <c:v>243</c:v>
                </c:pt>
                <c:pt idx="5077">
                  <c:v>243</c:v>
                </c:pt>
                <c:pt idx="5078">
                  <c:v>243</c:v>
                </c:pt>
                <c:pt idx="5079">
                  <c:v>242</c:v>
                </c:pt>
                <c:pt idx="5080">
                  <c:v>239</c:v>
                </c:pt>
                <c:pt idx="5081">
                  <c:v>240</c:v>
                </c:pt>
                <c:pt idx="5082">
                  <c:v>241</c:v>
                </c:pt>
                <c:pt idx="5083">
                  <c:v>244</c:v>
                </c:pt>
                <c:pt idx="5084">
                  <c:v>244</c:v>
                </c:pt>
                <c:pt idx="5085">
                  <c:v>244</c:v>
                </c:pt>
                <c:pt idx="5086">
                  <c:v>242</c:v>
                </c:pt>
                <c:pt idx="5087">
                  <c:v>236</c:v>
                </c:pt>
                <c:pt idx="5088">
                  <c:v>238</c:v>
                </c:pt>
                <c:pt idx="5089">
                  <c:v>242</c:v>
                </c:pt>
                <c:pt idx="5090">
                  <c:v>240</c:v>
                </c:pt>
                <c:pt idx="5091">
                  <c:v>240</c:v>
                </c:pt>
                <c:pt idx="5092">
                  <c:v>240</c:v>
                </c:pt>
                <c:pt idx="5093">
                  <c:v>239</c:v>
                </c:pt>
                <c:pt idx="5094">
                  <c:v>239</c:v>
                </c:pt>
                <c:pt idx="5095">
                  <c:v>243</c:v>
                </c:pt>
                <c:pt idx="5096">
                  <c:v>245</c:v>
                </c:pt>
                <c:pt idx="5097">
                  <c:v>244</c:v>
                </c:pt>
                <c:pt idx="5098">
                  <c:v>244</c:v>
                </c:pt>
                <c:pt idx="5099">
                  <c:v>244</c:v>
                </c:pt>
                <c:pt idx="5100">
                  <c:v>238</c:v>
                </c:pt>
                <c:pt idx="5101">
                  <c:v>234</c:v>
                </c:pt>
                <c:pt idx="5102">
                  <c:v>231</c:v>
                </c:pt>
                <c:pt idx="5103">
                  <c:v>233</c:v>
                </c:pt>
                <c:pt idx="5104">
                  <c:v>235</c:v>
                </c:pt>
                <c:pt idx="5105">
                  <c:v>235</c:v>
                </c:pt>
                <c:pt idx="5106">
                  <c:v>235</c:v>
                </c:pt>
                <c:pt idx="5107">
                  <c:v>235</c:v>
                </c:pt>
                <c:pt idx="5108">
                  <c:v>237</c:v>
                </c:pt>
                <c:pt idx="5109">
                  <c:v>240</c:v>
                </c:pt>
                <c:pt idx="5110">
                  <c:v>239</c:v>
                </c:pt>
                <c:pt idx="5111">
                  <c:v>240</c:v>
                </c:pt>
                <c:pt idx="5112">
                  <c:v>240</c:v>
                </c:pt>
                <c:pt idx="5113">
                  <c:v>240</c:v>
                </c:pt>
                <c:pt idx="5114">
                  <c:v>240</c:v>
                </c:pt>
                <c:pt idx="5115">
                  <c:v>234</c:v>
                </c:pt>
                <c:pt idx="5116">
                  <c:v>228</c:v>
                </c:pt>
                <c:pt idx="5117">
                  <c:v>225</c:v>
                </c:pt>
                <c:pt idx="5118">
                  <c:v>221</c:v>
                </c:pt>
                <c:pt idx="5119">
                  <c:v>221</c:v>
                </c:pt>
                <c:pt idx="5120">
                  <c:v>221</c:v>
                </c:pt>
                <c:pt idx="5121">
                  <c:v>222</c:v>
                </c:pt>
                <c:pt idx="5122">
                  <c:v>218</c:v>
                </c:pt>
                <c:pt idx="5123">
                  <c:v>222</c:v>
                </c:pt>
                <c:pt idx="5124">
                  <c:v>223</c:v>
                </c:pt>
                <c:pt idx="5125">
                  <c:v>225</c:v>
                </c:pt>
                <c:pt idx="5126">
                  <c:v>225</c:v>
                </c:pt>
                <c:pt idx="5127">
                  <c:v>225</c:v>
                </c:pt>
                <c:pt idx="5128">
                  <c:v>225</c:v>
                </c:pt>
                <c:pt idx="5129">
                  <c:v>226</c:v>
                </c:pt>
                <c:pt idx="5130">
                  <c:v>228</c:v>
                </c:pt>
                <c:pt idx="5131">
                  <c:v>231</c:v>
                </c:pt>
                <c:pt idx="5132">
                  <c:v>231</c:v>
                </c:pt>
                <c:pt idx="5133">
                  <c:v>231</c:v>
                </c:pt>
                <c:pt idx="5134">
                  <c:v>231</c:v>
                </c:pt>
                <c:pt idx="5135">
                  <c:v>231</c:v>
                </c:pt>
                <c:pt idx="5136">
                  <c:v>233</c:v>
                </c:pt>
                <c:pt idx="5137">
                  <c:v>226</c:v>
                </c:pt>
                <c:pt idx="5138">
                  <c:v>225</c:v>
                </c:pt>
                <c:pt idx="5139">
                  <c:v>222</c:v>
                </c:pt>
                <c:pt idx="5140">
                  <c:v>222</c:v>
                </c:pt>
                <c:pt idx="5141">
                  <c:v>222</c:v>
                </c:pt>
                <c:pt idx="5142">
                  <c:v>224</c:v>
                </c:pt>
                <c:pt idx="5143">
                  <c:v>224</c:v>
                </c:pt>
                <c:pt idx="5144">
                  <c:v>227</c:v>
                </c:pt>
                <c:pt idx="5145">
                  <c:v>227</c:v>
                </c:pt>
                <c:pt idx="5146">
                  <c:v>229</c:v>
                </c:pt>
                <c:pt idx="5147">
                  <c:v>229</c:v>
                </c:pt>
                <c:pt idx="5148">
                  <c:v>229</c:v>
                </c:pt>
                <c:pt idx="5149">
                  <c:v>243</c:v>
                </c:pt>
                <c:pt idx="5150">
                  <c:v>235</c:v>
                </c:pt>
                <c:pt idx="5151">
                  <c:v>226</c:v>
                </c:pt>
                <c:pt idx="5152">
                  <c:v>241</c:v>
                </c:pt>
                <c:pt idx="5153">
                  <c:v>256</c:v>
                </c:pt>
                <c:pt idx="5154">
                  <c:v>256</c:v>
                </c:pt>
                <c:pt idx="5155">
                  <c:v>256</c:v>
                </c:pt>
                <c:pt idx="5156">
                  <c:v>245</c:v>
                </c:pt>
                <c:pt idx="5157">
                  <c:v>255</c:v>
                </c:pt>
                <c:pt idx="5158">
                  <c:v>249</c:v>
                </c:pt>
                <c:pt idx="5159">
                  <c:v>233</c:v>
                </c:pt>
                <c:pt idx="5160">
                  <c:v>228</c:v>
                </c:pt>
                <c:pt idx="5161">
                  <c:v>228</c:v>
                </c:pt>
                <c:pt idx="5162">
                  <c:v>228</c:v>
                </c:pt>
                <c:pt idx="5163">
                  <c:v>228</c:v>
                </c:pt>
                <c:pt idx="5164">
                  <c:v>235</c:v>
                </c:pt>
                <c:pt idx="5165">
                  <c:v>233</c:v>
                </c:pt>
                <c:pt idx="5166">
                  <c:v>238</c:v>
                </c:pt>
                <c:pt idx="5167">
                  <c:v>236</c:v>
                </c:pt>
                <c:pt idx="5168">
                  <c:v>236</c:v>
                </c:pt>
                <c:pt idx="5169">
                  <c:v>236</c:v>
                </c:pt>
                <c:pt idx="5170">
                  <c:v>231</c:v>
                </c:pt>
                <c:pt idx="5171">
                  <c:v>229</c:v>
                </c:pt>
                <c:pt idx="5172">
                  <c:v>236</c:v>
                </c:pt>
                <c:pt idx="5173">
                  <c:v>243</c:v>
                </c:pt>
                <c:pt idx="5174">
                  <c:v>240</c:v>
                </c:pt>
                <c:pt idx="5175">
                  <c:v>240</c:v>
                </c:pt>
                <c:pt idx="5176">
                  <c:v>240</c:v>
                </c:pt>
                <c:pt idx="5177">
                  <c:v>237</c:v>
                </c:pt>
                <c:pt idx="5178">
                  <c:v>235</c:v>
                </c:pt>
                <c:pt idx="5179">
                  <c:v>239</c:v>
                </c:pt>
                <c:pt idx="5180">
                  <c:v>242</c:v>
                </c:pt>
                <c:pt idx="5181">
                  <c:v>233</c:v>
                </c:pt>
                <c:pt idx="5182">
                  <c:v>233</c:v>
                </c:pt>
                <c:pt idx="5183">
                  <c:v>233</c:v>
                </c:pt>
                <c:pt idx="5184">
                  <c:v>235</c:v>
                </c:pt>
                <c:pt idx="5185">
                  <c:v>243</c:v>
                </c:pt>
                <c:pt idx="5186">
                  <c:v>245</c:v>
                </c:pt>
                <c:pt idx="5187">
                  <c:v>247</c:v>
                </c:pt>
                <c:pt idx="5188">
                  <c:v>244</c:v>
                </c:pt>
                <c:pt idx="5189">
                  <c:v>244</c:v>
                </c:pt>
                <c:pt idx="5190">
                  <c:v>244</c:v>
                </c:pt>
                <c:pt idx="5191">
                  <c:v>249</c:v>
                </c:pt>
                <c:pt idx="5192">
                  <c:v>246</c:v>
                </c:pt>
                <c:pt idx="5193">
                  <c:v>246</c:v>
                </c:pt>
                <c:pt idx="5194">
                  <c:v>250</c:v>
                </c:pt>
                <c:pt idx="5195">
                  <c:v>252</c:v>
                </c:pt>
                <c:pt idx="5196">
                  <c:v>252</c:v>
                </c:pt>
                <c:pt idx="5197">
                  <c:v>252</c:v>
                </c:pt>
                <c:pt idx="5198">
                  <c:v>248</c:v>
                </c:pt>
                <c:pt idx="5199">
                  <c:v>251</c:v>
                </c:pt>
                <c:pt idx="5200">
                  <c:v>250</c:v>
                </c:pt>
                <c:pt idx="5201">
                  <c:v>248</c:v>
                </c:pt>
                <c:pt idx="5202">
                  <c:v>248</c:v>
                </c:pt>
                <c:pt idx="5203">
                  <c:v>248</c:v>
                </c:pt>
                <c:pt idx="5204">
                  <c:v>248</c:v>
                </c:pt>
                <c:pt idx="5205">
                  <c:v>251</c:v>
                </c:pt>
                <c:pt idx="5206">
                  <c:v>243</c:v>
                </c:pt>
                <c:pt idx="5207">
                  <c:v>244</c:v>
                </c:pt>
                <c:pt idx="5208">
                  <c:v>239</c:v>
                </c:pt>
                <c:pt idx="5209">
                  <c:v>247</c:v>
                </c:pt>
                <c:pt idx="5210">
                  <c:v>247</c:v>
                </c:pt>
                <c:pt idx="5211">
                  <c:v>247</c:v>
                </c:pt>
                <c:pt idx="5212">
                  <c:v>247</c:v>
                </c:pt>
                <c:pt idx="5213">
                  <c:v>246</c:v>
                </c:pt>
                <c:pt idx="5214">
                  <c:v>246</c:v>
                </c:pt>
                <c:pt idx="5215">
                  <c:v>244</c:v>
                </c:pt>
                <c:pt idx="5216">
                  <c:v>245</c:v>
                </c:pt>
                <c:pt idx="5217">
                  <c:v>245</c:v>
                </c:pt>
                <c:pt idx="5218">
                  <c:v>245</c:v>
                </c:pt>
                <c:pt idx="5219">
                  <c:v>248</c:v>
                </c:pt>
                <c:pt idx="5220">
                  <c:v>247</c:v>
                </c:pt>
                <c:pt idx="5221">
                  <c:v>244</c:v>
                </c:pt>
                <c:pt idx="5222">
                  <c:v>245</c:v>
                </c:pt>
                <c:pt idx="5223">
                  <c:v>243</c:v>
                </c:pt>
                <c:pt idx="5224">
                  <c:v>243</c:v>
                </c:pt>
                <c:pt idx="5225">
                  <c:v>243</c:v>
                </c:pt>
                <c:pt idx="5226">
                  <c:v>243</c:v>
                </c:pt>
                <c:pt idx="5227">
                  <c:v>242</c:v>
                </c:pt>
                <c:pt idx="5228">
                  <c:v>243</c:v>
                </c:pt>
                <c:pt idx="5229">
                  <c:v>244</c:v>
                </c:pt>
                <c:pt idx="5230">
                  <c:v>249</c:v>
                </c:pt>
                <c:pt idx="5231">
                  <c:v>249</c:v>
                </c:pt>
                <c:pt idx="5232">
                  <c:v>249</c:v>
                </c:pt>
                <c:pt idx="5233">
                  <c:v>250</c:v>
                </c:pt>
                <c:pt idx="5234">
                  <c:v>250</c:v>
                </c:pt>
                <c:pt idx="5235">
                  <c:v>256</c:v>
                </c:pt>
                <c:pt idx="5236">
                  <c:v>263</c:v>
                </c:pt>
                <c:pt idx="5237">
                  <c:v>261</c:v>
                </c:pt>
                <c:pt idx="5238">
                  <c:v>261</c:v>
                </c:pt>
                <c:pt idx="5239">
                  <c:v>261</c:v>
                </c:pt>
                <c:pt idx="5240">
                  <c:v>262</c:v>
                </c:pt>
                <c:pt idx="5241">
                  <c:v>269</c:v>
                </c:pt>
                <c:pt idx="5242">
                  <c:v>264</c:v>
                </c:pt>
                <c:pt idx="5243">
                  <c:v>252</c:v>
                </c:pt>
                <c:pt idx="5244">
                  <c:v>254</c:v>
                </c:pt>
                <c:pt idx="5245">
                  <c:v>254</c:v>
                </c:pt>
                <c:pt idx="5246">
                  <c:v>254</c:v>
                </c:pt>
                <c:pt idx="5247">
                  <c:v>255</c:v>
                </c:pt>
                <c:pt idx="5248">
                  <c:v>260</c:v>
                </c:pt>
                <c:pt idx="5249">
                  <c:v>257</c:v>
                </c:pt>
                <c:pt idx="5250">
                  <c:v>261</c:v>
                </c:pt>
                <c:pt idx="5251">
                  <c:v>274</c:v>
                </c:pt>
                <c:pt idx="5252">
                  <c:v>274</c:v>
                </c:pt>
                <c:pt idx="5253">
                  <c:v>274</c:v>
                </c:pt>
                <c:pt idx="5254">
                  <c:v>270</c:v>
                </c:pt>
                <c:pt idx="5255">
                  <c:v>265</c:v>
                </c:pt>
                <c:pt idx="5256">
                  <c:v>265</c:v>
                </c:pt>
                <c:pt idx="5257">
                  <c:v>268</c:v>
                </c:pt>
                <c:pt idx="5258">
                  <c:v>271</c:v>
                </c:pt>
                <c:pt idx="5259">
                  <c:v>271</c:v>
                </c:pt>
                <c:pt idx="5260">
                  <c:v>271</c:v>
                </c:pt>
                <c:pt idx="5261">
                  <c:v>271</c:v>
                </c:pt>
                <c:pt idx="5262">
                  <c:v>297</c:v>
                </c:pt>
                <c:pt idx="5263">
                  <c:v>295</c:v>
                </c:pt>
                <c:pt idx="5264">
                  <c:v>307</c:v>
                </c:pt>
                <c:pt idx="5265">
                  <c:v>309</c:v>
                </c:pt>
                <c:pt idx="5266">
                  <c:v>309</c:v>
                </c:pt>
                <c:pt idx="5267">
                  <c:v>309</c:v>
                </c:pt>
                <c:pt idx="5268">
                  <c:v>300</c:v>
                </c:pt>
                <c:pt idx="5269">
                  <c:v>304</c:v>
                </c:pt>
                <c:pt idx="5270">
                  <c:v>311</c:v>
                </c:pt>
                <c:pt idx="5271">
                  <c:v>330</c:v>
                </c:pt>
                <c:pt idx="5272">
                  <c:v>325</c:v>
                </c:pt>
                <c:pt idx="5273">
                  <c:v>325</c:v>
                </c:pt>
                <c:pt idx="5274">
                  <c:v>325</c:v>
                </c:pt>
                <c:pt idx="5275">
                  <c:v>330</c:v>
                </c:pt>
                <c:pt idx="5276">
                  <c:v>332</c:v>
                </c:pt>
                <c:pt idx="5277">
                  <c:v>330</c:v>
                </c:pt>
                <c:pt idx="5278">
                  <c:v>334</c:v>
                </c:pt>
                <c:pt idx="5279">
                  <c:v>333</c:v>
                </c:pt>
                <c:pt idx="5280">
                  <c:v>333</c:v>
                </c:pt>
                <c:pt idx="5281">
                  <c:v>333</c:v>
                </c:pt>
                <c:pt idx="5282">
                  <c:v>343</c:v>
                </c:pt>
                <c:pt idx="5283">
                  <c:v>345</c:v>
                </c:pt>
                <c:pt idx="5284">
                  <c:v>333</c:v>
                </c:pt>
                <c:pt idx="5285">
                  <c:v>325</c:v>
                </c:pt>
                <c:pt idx="5286">
                  <c:v>318</c:v>
                </c:pt>
                <c:pt idx="5287">
                  <c:v>318</c:v>
                </c:pt>
                <c:pt idx="5288">
                  <c:v>318</c:v>
                </c:pt>
                <c:pt idx="5289">
                  <c:v>323</c:v>
                </c:pt>
                <c:pt idx="5290">
                  <c:v>320</c:v>
                </c:pt>
                <c:pt idx="5291">
                  <c:v>332</c:v>
                </c:pt>
                <c:pt idx="5292">
                  <c:v>332</c:v>
                </c:pt>
                <c:pt idx="5293">
                  <c:v>332</c:v>
                </c:pt>
                <c:pt idx="5294">
                  <c:v>332</c:v>
                </c:pt>
                <c:pt idx="5295">
                  <c:v>332</c:v>
                </c:pt>
                <c:pt idx="5296">
                  <c:v>331</c:v>
                </c:pt>
                <c:pt idx="5297">
                  <c:v>327</c:v>
                </c:pt>
                <c:pt idx="5298">
                  <c:v>327</c:v>
                </c:pt>
                <c:pt idx="5299">
                  <c:v>319</c:v>
                </c:pt>
                <c:pt idx="5300">
                  <c:v>312</c:v>
                </c:pt>
                <c:pt idx="5301">
                  <c:v>312</c:v>
                </c:pt>
                <c:pt idx="5302">
                  <c:v>312</c:v>
                </c:pt>
                <c:pt idx="5303">
                  <c:v>303</c:v>
                </c:pt>
                <c:pt idx="5304">
                  <c:v>296</c:v>
                </c:pt>
                <c:pt idx="5305">
                  <c:v>301</c:v>
                </c:pt>
                <c:pt idx="5306">
                  <c:v>299</c:v>
                </c:pt>
                <c:pt idx="5307">
                  <c:v>298</c:v>
                </c:pt>
                <c:pt idx="5308">
                  <c:v>298</c:v>
                </c:pt>
                <c:pt idx="5309">
                  <c:v>298</c:v>
                </c:pt>
                <c:pt idx="5310">
                  <c:v>295</c:v>
                </c:pt>
                <c:pt idx="5311">
                  <c:v>295</c:v>
                </c:pt>
                <c:pt idx="5312">
                  <c:v>292</c:v>
                </c:pt>
                <c:pt idx="5313">
                  <c:v>297</c:v>
                </c:pt>
                <c:pt idx="5314">
                  <c:v>280</c:v>
                </c:pt>
                <c:pt idx="5315">
                  <c:v>280</c:v>
                </c:pt>
                <c:pt idx="5316">
                  <c:v>280</c:v>
                </c:pt>
                <c:pt idx="5317">
                  <c:v>277</c:v>
                </c:pt>
                <c:pt idx="5318">
                  <c:v>276</c:v>
                </c:pt>
                <c:pt idx="5319">
                  <c:v>271</c:v>
                </c:pt>
                <c:pt idx="5320">
                  <c:v>267</c:v>
                </c:pt>
                <c:pt idx="5321">
                  <c:v>264</c:v>
                </c:pt>
                <c:pt idx="5322">
                  <c:v>264</c:v>
                </c:pt>
                <c:pt idx="5323">
                  <c:v>264</c:v>
                </c:pt>
                <c:pt idx="5324">
                  <c:v>266</c:v>
                </c:pt>
                <c:pt idx="5325">
                  <c:v>267</c:v>
                </c:pt>
                <c:pt idx="5326">
                  <c:v>271</c:v>
                </c:pt>
                <c:pt idx="5327">
                  <c:v>273</c:v>
                </c:pt>
                <c:pt idx="5328">
                  <c:v>270</c:v>
                </c:pt>
                <c:pt idx="5329">
                  <c:v>270</c:v>
                </c:pt>
                <c:pt idx="5330">
                  <c:v>270</c:v>
                </c:pt>
                <c:pt idx="5331">
                  <c:v>272</c:v>
                </c:pt>
                <c:pt idx="5332">
                  <c:v>275</c:v>
                </c:pt>
                <c:pt idx="5333">
                  <c:v>277</c:v>
                </c:pt>
                <c:pt idx="5334">
                  <c:v>285</c:v>
                </c:pt>
                <c:pt idx="5335">
                  <c:v>301</c:v>
                </c:pt>
                <c:pt idx="5336">
                  <c:v>301</c:v>
                </c:pt>
                <c:pt idx="5337">
                  <c:v>301</c:v>
                </c:pt>
                <c:pt idx="5338">
                  <c:v>306</c:v>
                </c:pt>
                <c:pt idx="5339">
                  <c:v>300</c:v>
                </c:pt>
                <c:pt idx="5340">
                  <c:v>306</c:v>
                </c:pt>
                <c:pt idx="5341">
                  <c:v>302</c:v>
                </c:pt>
                <c:pt idx="5342">
                  <c:v>305</c:v>
                </c:pt>
                <c:pt idx="5343">
                  <c:v>305</c:v>
                </c:pt>
                <c:pt idx="5344">
                  <c:v>305</c:v>
                </c:pt>
                <c:pt idx="5345">
                  <c:v>308</c:v>
                </c:pt>
                <c:pt idx="5346">
                  <c:v>311</c:v>
                </c:pt>
                <c:pt idx="5347">
                  <c:v>323</c:v>
                </c:pt>
                <c:pt idx="5348">
                  <c:v>332</c:v>
                </c:pt>
                <c:pt idx="5349">
                  <c:v>332</c:v>
                </c:pt>
                <c:pt idx="5350">
                  <c:v>332</c:v>
                </c:pt>
                <c:pt idx="5351">
                  <c:v>332</c:v>
                </c:pt>
                <c:pt idx="5352">
                  <c:v>329</c:v>
                </c:pt>
                <c:pt idx="5353">
                  <c:v>330</c:v>
                </c:pt>
                <c:pt idx="5354">
                  <c:v>335</c:v>
                </c:pt>
                <c:pt idx="5355">
                  <c:v>343</c:v>
                </c:pt>
                <c:pt idx="5356">
                  <c:v>345</c:v>
                </c:pt>
                <c:pt idx="5357">
                  <c:v>345</c:v>
                </c:pt>
                <c:pt idx="5358">
                  <c:v>345</c:v>
                </c:pt>
                <c:pt idx="5359">
                  <c:v>345</c:v>
                </c:pt>
                <c:pt idx="5360">
                  <c:v>349</c:v>
                </c:pt>
                <c:pt idx="5361">
                  <c:v>338</c:v>
                </c:pt>
                <c:pt idx="5362">
                  <c:v>332</c:v>
                </c:pt>
                <c:pt idx="5363">
                  <c:v>323</c:v>
                </c:pt>
                <c:pt idx="5364">
                  <c:v>323</c:v>
                </c:pt>
                <c:pt idx="5365">
                  <c:v>323</c:v>
                </c:pt>
                <c:pt idx="5366">
                  <c:v>329</c:v>
                </c:pt>
                <c:pt idx="5367">
                  <c:v>336</c:v>
                </c:pt>
                <c:pt idx="5368">
                  <c:v>332</c:v>
                </c:pt>
                <c:pt idx="5369">
                  <c:v>334</c:v>
                </c:pt>
                <c:pt idx="5370">
                  <c:v>334</c:v>
                </c:pt>
                <c:pt idx="5371">
                  <c:v>334</c:v>
                </c:pt>
                <c:pt idx="5372">
                  <c:v>334</c:v>
                </c:pt>
                <c:pt idx="5373">
                  <c:v>337</c:v>
                </c:pt>
                <c:pt idx="5374">
                  <c:v>335</c:v>
                </c:pt>
                <c:pt idx="5375">
                  <c:v>328</c:v>
                </c:pt>
                <c:pt idx="5376">
                  <c:v>309</c:v>
                </c:pt>
                <c:pt idx="5377">
                  <c:v>287</c:v>
                </c:pt>
                <c:pt idx="5378">
                  <c:v>287</c:v>
                </c:pt>
                <c:pt idx="5379">
                  <c:v>287</c:v>
                </c:pt>
                <c:pt idx="5380">
                  <c:v>293</c:v>
                </c:pt>
                <c:pt idx="5381">
                  <c:v>295</c:v>
                </c:pt>
                <c:pt idx="5382">
                  <c:v>294</c:v>
                </c:pt>
                <c:pt idx="5383">
                  <c:v>291</c:v>
                </c:pt>
                <c:pt idx="5384">
                  <c:v>293</c:v>
                </c:pt>
                <c:pt idx="5385">
                  <c:v>293</c:v>
                </c:pt>
                <c:pt idx="5386">
                  <c:v>293</c:v>
                </c:pt>
                <c:pt idx="5387">
                  <c:v>296</c:v>
                </c:pt>
                <c:pt idx="5388">
                  <c:v>285</c:v>
                </c:pt>
                <c:pt idx="5389">
                  <c:v>273</c:v>
                </c:pt>
                <c:pt idx="5390">
                  <c:v>278</c:v>
                </c:pt>
                <c:pt idx="5391">
                  <c:v>272</c:v>
                </c:pt>
                <c:pt idx="5392">
                  <c:v>272</c:v>
                </c:pt>
                <c:pt idx="5393">
                  <c:v>272</c:v>
                </c:pt>
                <c:pt idx="5394">
                  <c:v>272</c:v>
                </c:pt>
                <c:pt idx="5395">
                  <c:v>260</c:v>
                </c:pt>
                <c:pt idx="5396">
                  <c:v>268</c:v>
                </c:pt>
                <c:pt idx="5397">
                  <c:v>272</c:v>
                </c:pt>
                <c:pt idx="5398">
                  <c:v>266</c:v>
                </c:pt>
                <c:pt idx="5399">
                  <c:v>266</c:v>
                </c:pt>
                <c:pt idx="5400">
                  <c:v>266</c:v>
                </c:pt>
                <c:pt idx="5401">
                  <c:v>261</c:v>
                </c:pt>
                <c:pt idx="5402">
                  <c:v>256</c:v>
                </c:pt>
                <c:pt idx="5403">
                  <c:v>255</c:v>
                </c:pt>
                <c:pt idx="5404">
                  <c:v>264</c:v>
                </c:pt>
                <c:pt idx="5405">
                  <c:v>262</c:v>
                </c:pt>
                <c:pt idx="5406">
                  <c:v>262</c:v>
                </c:pt>
                <c:pt idx="5407">
                  <c:v>262</c:v>
                </c:pt>
                <c:pt idx="5408">
                  <c:v>260</c:v>
                </c:pt>
                <c:pt idx="5409">
                  <c:v>260</c:v>
                </c:pt>
                <c:pt idx="5410">
                  <c:v>269</c:v>
                </c:pt>
                <c:pt idx="5411">
                  <c:v>264</c:v>
                </c:pt>
                <c:pt idx="5412">
                  <c:v>266</c:v>
                </c:pt>
                <c:pt idx="5413">
                  <c:v>266</c:v>
                </c:pt>
                <c:pt idx="5414">
                  <c:v>266</c:v>
                </c:pt>
                <c:pt idx="5415">
                  <c:v>267</c:v>
                </c:pt>
                <c:pt idx="5416">
                  <c:v>263</c:v>
                </c:pt>
                <c:pt idx="5417">
                  <c:v>260</c:v>
                </c:pt>
                <c:pt idx="5418">
                  <c:v>254</c:v>
                </c:pt>
                <c:pt idx="5419">
                  <c:v>248</c:v>
                </c:pt>
                <c:pt idx="5420">
                  <c:v>248</c:v>
                </c:pt>
                <c:pt idx="5421">
                  <c:v>248</c:v>
                </c:pt>
                <c:pt idx="5422">
                  <c:v>247</c:v>
                </c:pt>
                <c:pt idx="5423">
                  <c:v>249</c:v>
                </c:pt>
                <c:pt idx="5424">
                  <c:v>247</c:v>
                </c:pt>
                <c:pt idx="5425">
                  <c:v>251</c:v>
                </c:pt>
                <c:pt idx="5426">
                  <c:v>254</c:v>
                </c:pt>
                <c:pt idx="5427">
                  <c:v>254</c:v>
                </c:pt>
                <c:pt idx="5428">
                  <c:v>254</c:v>
                </c:pt>
                <c:pt idx="5429">
                  <c:v>254</c:v>
                </c:pt>
                <c:pt idx="5430">
                  <c:v>262</c:v>
                </c:pt>
                <c:pt idx="5431">
                  <c:v>263</c:v>
                </c:pt>
                <c:pt idx="5432">
                  <c:v>261</c:v>
                </c:pt>
                <c:pt idx="5433">
                  <c:v>263</c:v>
                </c:pt>
                <c:pt idx="5434">
                  <c:v>263</c:v>
                </c:pt>
                <c:pt idx="5435">
                  <c:v>263</c:v>
                </c:pt>
                <c:pt idx="5436">
                  <c:v>267</c:v>
                </c:pt>
                <c:pt idx="5437">
                  <c:v>273</c:v>
                </c:pt>
                <c:pt idx="5438">
                  <c:v>271</c:v>
                </c:pt>
                <c:pt idx="5439">
                  <c:v>271</c:v>
                </c:pt>
                <c:pt idx="5440">
                  <c:v>274</c:v>
                </c:pt>
                <c:pt idx="5441">
                  <c:v>274</c:v>
                </c:pt>
                <c:pt idx="5442">
                  <c:v>274</c:v>
                </c:pt>
                <c:pt idx="5443">
                  <c:v>276</c:v>
                </c:pt>
                <c:pt idx="5444">
                  <c:v>280</c:v>
                </c:pt>
                <c:pt idx="5445">
                  <c:v>272</c:v>
                </c:pt>
                <c:pt idx="5446">
                  <c:v>272</c:v>
                </c:pt>
                <c:pt idx="5447">
                  <c:v>270</c:v>
                </c:pt>
                <c:pt idx="5448">
                  <c:v>270</c:v>
                </c:pt>
                <c:pt idx="5449">
                  <c:v>270</c:v>
                </c:pt>
                <c:pt idx="5450">
                  <c:v>267</c:v>
                </c:pt>
                <c:pt idx="5451">
                  <c:v>274</c:v>
                </c:pt>
                <c:pt idx="5452">
                  <c:v>274</c:v>
                </c:pt>
                <c:pt idx="5453">
                  <c:v>277</c:v>
                </c:pt>
                <c:pt idx="5454">
                  <c:v>274</c:v>
                </c:pt>
                <c:pt idx="5455">
                  <c:v>274</c:v>
                </c:pt>
                <c:pt idx="5456">
                  <c:v>274</c:v>
                </c:pt>
                <c:pt idx="5457">
                  <c:v>276</c:v>
                </c:pt>
                <c:pt idx="5458">
                  <c:v>270</c:v>
                </c:pt>
                <c:pt idx="5459">
                  <c:v>261</c:v>
                </c:pt>
                <c:pt idx="5460">
                  <c:v>258</c:v>
                </c:pt>
                <c:pt idx="5461">
                  <c:v>261</c:v>
                </c:pt>
                <c:pt idx="5462">
                  <c:v>261</c:v>
                </c:pt>
                <c:pt idx="5463">
                  <c:v>261</c:v>
                </c:pt>
                <c:pt idx="5464">
                  <c:v>260</c:v>
                </c:pt>
                <c:pt idx="5465">
                  <c:v>265</c:v>
                </c:pt>
                <c:pt idx="5466">
                  <c:v>270</c:v>
                </c:pt>
                <c:pt idx="5467">
                  <c:v>268</c:v>
                </c:pt>
                <c:pt idx="5468">
                  <c:v>273</c:v>
                </c:pt>
                <c:pt idx="5469">
                  <c:v>273</c:v>
                </c:pt>
                <c:pt idx="5470">
                  <c:v>273</c:v>
                </c:pt>
                <c:pt idx="5471">
                  <c:v>276</c:v>
                </c:pt>
                <c:pt idx="5472">
                  <c:v>276</c:v>
                </c:pt>
                <c:pt idx="5473">
                  <c:v>273</c:v>
                </c:pt>
                <c:pt idx="5474">
                  <c:v>274</c:v>
                </c:pt>
                <c:pt idx="5475">
                  <c:v>272</c:v>
                </c:pt>
                <c:pt idx="5476">
                  <c:v>272</c:v>
                </c:pt>
                <c:pt idx="5477">
                  <c:v>272</c:v>
                </c:pt>
                <c:pt idx="5478">
                  <c:v>276</c:v>
                </c:pt>
                <c:pt idx="5479">
                  <c:v>276</c:v>
                </c:pt>
                <c:pt idx="5480">
                  <c:v>275</c:v>
                </c:pt>
                <c:pt idx="5481">
                  <c:v>278</c:v>
                </c:pt>
                <c:pt idx="5482">
                  <c:v>264</c:v>
                </c:pt>
                <c:pt idx="5483">
                  <c:v>264</c:v>
                </c:pt>
                <c:pt idx="5484">
                  <c:v>264</c:v>
                </c:pt>
                <c:pt idx="5485">
                  <c:v>256</c:v>
                </c:pt>
                <c:pt idx="5486">
                  <c:v>254</c:v>
                </c:pt>
                <c:pt idx="5487">
                  <c:v>250</c:v>
                </c:pt>
                <c:pt idx="5488">
                  <c:v>254</c:v>
                </c:pt>
                <c:pt idx="5489">
                  <c:v>258</c:v>
                </c:pt>
                <c:pt idx="5490">
                  <c:v>258</c:v>
                </c:pt>
                <c:pt idx="5491">
                  <c:v>258</c:v>
                </c:pt>
                <c:pt idx="5492">
                  <c:v>258</c:v>
                </c:pt>
                <c:pt idx="5493">
                  <c:v>255</c:v>
                </c:pt>
                <c:pt idx="5494">
                  <c:v>255</c:v>
                </c:pt>
                <c:pt idx="5495">
                  <c:v>255</c:v>
                </c:pt>
                <c:pt idx="5496">
                  <c:v>245</c:v>
                </c:pt>
                <c:pt idx="5497">
                  <c:v>245</c:v>
                </c:pt>
                <c:pt idx="5498">
                  <c:v>245</c:v>
                </c:pt>
                <c:pt idx="5499">
                  <c:v>245</c:v>
                </c:pt>
                <c:pt idx="5500">
                  <c:v>252</c:v>
                </c:pt>
                <c:pt idx="5501">
                  <c:v>247</c:v>
                </c:pt>
                <c:pt idx="5502">
                  <c:v>246</c:v>
                </c:pt>
                <c:pt idx="5503">
                  <c:v>239</c:v>
                </c:pt>
                <c:pt idx="5504">
                  <c:v>239</c:v>
                </c:pt>
                <c:pt idx="5505">
                  <c:v>239</c:v>
                </c:pt>
                <c:pt idx="5506">
                  <c:v>240</c:v>
                </c:pt>
                <c:pt idx="5507">
                  <c:v>244</c:v>
                </c:pt>
                <c:pt idx="5508">
                  <c:v>240</c:v>
                </c:pt>
                <c:pt idx="5509">
                  <c:v>238</c:v>
                </c:pt>
                <c:pt idx="5510">
                  <c:v>237</c:v>
                </c:pt>
                <c:pt idx="5511">
                  <c:v>237</c:v>
                </c:pt>
                <c:pt idx="5512">
                  <c:v>237</c:v>
                </c:pt>
                <c:pt idx="5513">
                  <c:v>234</c:v>
                </c:pt>
                <c:pt idx="5514">
                  <c:v>232</c:v>
                </c:pt>
                <c:pt idx="5515">
                  <c:v>239</c:v>
                </c:pt>
                <c:pt idx="5516">
                  <c:v>245</c:v>
                </c:pt>
                <c:pt idx="5517">
                  <c:v>249</c:v>
                </c:pt>
                <c:pt idx="5518">
                  <c:v>249</c:v>
                </c:pt>
                <c:pt idx="5519">
                  <c:v>249</c:v>
                </c:pt>
                <c:pt idx="5520">
                  <c:v>250</c:v>
                </c:pt>
                <c:pt idx="5521">
                  <c:v>244</c:v>
                </c:pt>
                <c:pt idx="5522">
                  <c:v>242</c:v>
                </c:pt>
                <c:pt idx="5523">
                  <c:v>240</c:v>
                </c:pt>
                <c:pt idx="5524">
                  <c:v>241</c:v>
                </c:pt>
                <c:pt idx="5525">
                  <c:v>241</c:v>
                </c:pt>
                <c:pt idx="5526">
                  <c:v>241</c:v>
                </c:pt>
                <c:pt idx="5527">
                  <c:v>241</c:v>
                </c:pt>
                <c:pt idx="5528">
                  <c:v>241</c:v>
                </c:pt>
                <c:pt idx="5529">
                  <c:v>241</c:v>
                </c:pt>
                <c:pt idx="5530">
                  <c:v>242</c:v>
                </c:pt>
                <c:pt idx="5531">
                  <c:v>241</c:v>
                </c:pt>
                <c:pt idx="5532">
                  <c:v>241</c:v>
                </c:pt>
                <c:pt idx="5533">
                  <c:v>241</c:v>
                </c:pt>
                <c:pt idx="5534">
                  <c:v>240</c:v>
                </c:pt>
                <c:pt idx="5535">
                  <c:v>239</c:v>
                </c:pt>
                <c:pt idx="5536">
                  <c:v>236</c:v>
                </c:pt>
                <c:pt idx="5537">
                  <c:v>235</c:v>
                </c:pt>
                <c:pt idx="5538">
                  <c:v>236</c:v>
                </c:pt>
                <c:pt idx="5539">
                  <c:v>236</c:v>
                </c:pt>
                <c:pt idx="5540">
                  <c:v>236</c:v>
                </c:pt>
                <c:pt idx="5541">
                  <c:v>240</c:v>
                </c:pt>
                <c:pt idx="5542">
                  <c:v>242</c:v>
                </c:pt>
                <c:pt idx="5543">
                  <c:v>245</c:v>
                </c:pt>
                <c:pt idx="5544">
                  <c:v>249</c:v>
                </c:pt>
                <c:pt idx="5545">
                  <c:v>251</c:v>
                </c:pt>
                <c:pt idx="5546">
                  <c:v>251</c:v>
                </c:pt>
                <c:pt idx="5547">
                  <c:v>251</c:v>
                </c:pt>
                <c:pt idx="5548">
                  <c:v>243</c:v>
                </c:pt>
                <c:pt idx="5549">
                  <c:v>245</c:v>
                </c:pt>
                <c:pt idx="5550">
                  <c:v>249</c:v>
                </c:pt>
                <c:pt idx="5551">
                  <c:v>245</c:v>
                </c:pt>
                <c:pt idx="5552">
                  <c:v>246</c:v>
                </c:pt>
                <c:pt idx="5553">
                  <c:v>246</c:v>
                </c:pt>
                <c:pt idx="5554">
                  <c:v>246</c:v>
                </c:pt>
                <c:pt idx="5555">
                  <c:v>242</c:v>
                </c:pt>
                <c:pt idx="5556">
                  <c:v>240</c:v>
                </c:pt>
                <c:pt idx="5557">
                  <c:v>240</c:v>
                </c:pt>
                <c:pt idx="5558">
                  <c:v>239</c:v>
                </c:pt>
                <c:pt idx="5559">
                  <c:v>255</c:v>
                </c:pt>
                <c:pt idx="5560">
                  <c:v>255</c:v>
                </c:pt>
                <c:pt idx="5561">
                  <c:v>255</c:v>
                </c:pt>
                <c:pt idx="5562">
                  <c:v>255</c:v>
                </c:pt>
                <c:pt idx="5563">
                  <c:v>255</c:v>
                </c:pt>
                <c:pt idx="5564">
                  <c:v>262</c:v>
                </c:pt>
                <c:pt idx="5565">
                  <c:v>258</c:v>
                </c:pt>
                <c:pt idx="5566">
                  <c:v>253</c:v>
                </c:pt>
                <c:pt idx="5567">
                  <c:v>253</c:v>
                </c:pt>
                <c:pt idx="5568">
                  <c:v>253</c:v>
                </c:pt>
                <c:pt idx="5569">
                  <c:v>248</c:v>
                </c:pt>
                <c:pt idx="5570">
                  <c:v>253</c:v>
                </c:pt>
                <c:pt idx="5571">
                  <c:v>249</c:v>
                </c:pt>
                <c:pt idx="5572">
                  <c:v>250</c:v>
                </c:pt>
                <c:pt idx="5573">
                  <c:v>250</c:v>
                </c:pt>
                <c:pt idx="5574">
                  <c:v>250</c:v>
                </c:pt>
                <c:pt idx="5575">
                  <c:v>250</c:v>
                </c:pt>
                <c:pt idx="5576">
                  <c:v>250</c:v>
                </c:pt>
                <c:pt idx="5577">
                  <c:v>251</c:v>
                </c:pt>
                <c:pt idx="5578">
                  <c:v>253</c:v>
                </c:pt>
                <c:pt idx="5579">
                  <c:v>253</c:v>
                </c:pt>
                <c:pt idx="5580">
                  <c:v>252</c:v>
                </c:pt>
                <c:pt idx="5581">
                  <c:v>252</c:v>
                </c:pt>
                <c:pt idx="5582">
                  <c:v>252</c:v>
                </c:pt>
                <c:pt idx="5583">
                  <c:v>254</c:v>
                </c:pt>
                <c:pt idx="5584">
                  <c:v>248</c:v>
                </c:pt>
                <c:pt idx="5585">
                  <c:v>249</c:v>
                </c:pt>
                <c:pt idx="5586">
                  <c:v>253</c:v>
                </c:pt>
                <c:pt idx="5587">
                  <c:v>253</c:v>
                </c:pt>
                <c:pt idx="5588">
                  <c:v>253</c:v>
                </c:pt>
                <c:pt idx="5589">
                  <c:v>253</c:v>
                </c:pt>
                <c:pt idx="5590">
                  <c:v>250</c:v>
                </c:pt>
                <c:pt idx="5591">
                  <c:v>247</c:v>
                </c:pt>
                <c:pt idx="5592">
                  <c:v>251</c:v>
                </c:pt>
                <c:pt idx="5593">
                  <c:v>252</c:v>
                </c:pt>
                <c:pt idx="5594">
                  <c:v>252</c:v>
                </c:pt>
                <c:pt idx="5595">
                  <c:v>252</c:v>
                </c:pt>
                <c:pt idx="5596">
                  <c:v>252</c:v>
                </c:pt>
                <c:pt idx="5597">
                  <c:v>248</c:v>
                </c:pt>
                <c:pt idx="5598">
                  <c:v>252</c:v>
                </c:pt>
                <c:pt idx="5599">
                  <c:v>250</c:v>
                </c:pt>
                <c:pt idx="5600">
                  <c:v>250</c:v>
                </c:pt>
                <c:pt idx="5601">
                  <c:v>248</c:v>
                </c:pt>
                <c:pt idx="5602">
                  <c:v>248</c:v>
                </c:pt>
                <c:pt idx="5603">
                  <c:v>248</c:v>
                </c:pt>
                <c:pt idx="5604">
                  <c:v>250</c:v>
                </c:pt>
                <c:pt idx="5605">
                  <c:v>255</c:v>
                </c:pt>
                <c:pt idx="5606">
                  <c:v>250</c:v>
                </c:pt>
                <c:pt idx="5607">
                  <c:v>253</c:v>
                </c:pt>
                <c:pt idx="5608">
                  <c:v>252</c:v>
                </c:pt>
                <c:pt idx="5609">
                  <c:v>252</c:v>
                </c:pt>
                <c:pt idx="5610">
                  <c:v>252</c:v>
                </c:pt>
                <c:pt idx="5611">
                  <c:v>260</c:v>
                </c:pt>
                <c:pt idx="5612">
                  <c:v>256</c:v>
                </c:pt>
                <c:pt idx="5613">
                  <c:v>260</c:v>
                </c:pt>
                <c:pt idx="5614">
                  <c:v>261</c:v>
                </c:pt>
                <c:pt idx="5615">
                  <c:v>263</c:v>
                </c:pt>
                <c:pt idx="5616">
                  <c:v>263</c:v>
                </c:pt>
                <c:pt idx="5617">
                  <c:v>263</c:v>
                </c:pt>
                <c:pt idx="5618">
                  <c:v>260</c:v>
                </c:pt>
                <c:pt idx="5619">
                  <c:v>257</c:v>
                </c:pt>
                <c:pt idx="5620">
                  <c:v>258</c:v>
                </c:pt>
                <c:pt idx="5621">
                  <c:v>266</c:v>
                </c:pt>
                <c:pt idx="5622">
                  <c:v>265</c:v>
                </c:pt>
                <c:pt idx="5623">
                  <c:v>265</c:v>
                </c:pt>
                <c:pt idx="5624">
                  <c:v>265</c:v>
                </c:pt>
                <c:pt idx="5625">
                  <c:v>265</c:v>
                </c:pt>
                <c:pt idx="5626">
                  <c:v>267</c:v>
                </c:pt>
                <c:pt idx="5627">
                  <c:v>269</c:v>
                </c:pt>
                <c:pt idx="5628">
                  <c:v>270</c:v>
                </c:pt>
                <c:pt idx="5629">
                  <c:v>274</c:v>
                </c:pt>
                <c:pt idx="5630">
                  <c:v>274</c:v>
                </c:pt>
                <c:pt idx="5631">
                  <c:v>274</c:v>
                </c:pt>
                <c:pt idx="5632">
                  <c:v>276</c:v>
                </c:pt>
                <c:pt idx="5633">
                  <c:v>261</c:v>
                </c:pt>
                <c:pt idx="5634">
                  <c:v>256</c:v>
                </c:pt>
                <c:pt idx="5635">
                  <c:v>255</c:v>
                </c:pt>
                <c:pt idx="5636">
                  <c:v>254</c:v>
                </c:pt>
                <c:pt idx="5637">
                  <c:v>254</c:v>
                </c:pt>
                <c:pt idx="5638">
                  <c:v>254</c:v>
                </c:pt>
                <c:pt idx="5639">
                  <c:v>250</c:v>
                </c:pt>
                <c:pt idx="5640">
                  <c:v>248</c:v>
                </c:pt>
                <c:pt idx="5641">
                  <c:v>247</c:v>
                </c:pt>
                <c:pt idx="5642">
                  <c:v>248</c:v>
                </c:pt>
                <c:pt idx="5643">
                  <c:v>250</c:v>
                </c:pt>
                <c:pt idx="5644">
                  <c:v>250</c:v>
                </c:pt>
                <c:pt idx="5645">
                  <c:v>250</c:v>
                </c:pt>
                <c:pt idx="5646">
                  <c:v>252</c:v>
                </c:pt>
                <c:pt idx="5647">
                  <c:v>247</c:v>
                </c:pt>
                <c:pt idx="5648">
                  <c:v>246</c:v>
                </c:pt>
                <c:pt idx="5649">
                  <c:v>237</c:v>
                </c:pt>
                <c:pt idx="5650">
                  <c:v>236</c:v>
                </c:pt>
                <c:pt idx="5651">
                  <c:v>236</c:v>
                </c:pt>
                <c:pt idx="5652">
                  <c:v>236</c:v>
                </c:pt>
                <c:pt idx="5653">
                  <c:v>239</c:v>
                </c:pt>
                <c:pt idx="5654">
                  <c:v>243</c:v>
                </c:pt>
                <c:pt idx="5655">
                  <c:v>240</c:v>
                </c:pt>
                <c:pt idx="5656">
                  <c:v>242</c:v>
                </c:pt>
                <c:pt idx="5657">
                  <c:v>239</c:v>
                </c:pt>
                <c:pt idx="5658">
                  <c:v>239</c:v>
                </c:pt>
                <c:pt idx="5659">
                  <c:v>239</c:v>
                </c:pt>
                <c:pt idx="5660">
                  <c:v>234</c:v>
                </c:pt>
                <c:pt idx="5661">
                  <c:v>238</c:v>
                </c:pt>
                <c:pt idx="5662">
                  <c:v>238</c:v>
                </c:pt>
                <c:pt idx="5663">
                  <c:v>238</c:v>
                </c:pt>
                <c:pt idx="5664">
                  <c:v>233</c:v>
                </c:pt>
                <c:pt idx="5665">
                  <c:v>233</c:v>
                </c:pt>
                <c:pt idx="5666">
                  <c:v>233</c:v>
                </c:pt>
                <c:pt idx="5667">
                  <c:v>232</c:v>
                </c:pt>
                <c:pt idx="5668">
                  <c:v>228</c:v>
                </c:pt>
                <c:pt idx="5669">
                  <c:v>224</c:v>
                </c:pt>
                <c:pt idx="5670">
                  <c:v>218</c:v>
                </c:pt>
                <c:pt idx="5671">
                  <c:v>217</c:v>
                </c:pt>
                <c:pt idx="5672">
                  <c:v>217</c:v>
                </c:pt>
                <c:pt idx="5673">
                  <c:v>217</c:v>
                </c:pt>
                <c:pt idx="5674">
                  <c:v>217</c:v>
                </c:pt>
                <c:pt idx="5675">
                  <c:v>215</c:v>
                </c:pt>
                <c:pt idx="5676">
                  <c:v>221</c:v>
                </c:pt>
                <c:pt idx="5677">
                  <c:v>222</c:v>
                </c:pt>
                <c:pt idx="5678">
                  <c:v>220</c:v>
                </c:pt>
                <c:pt idx="5679">
                  <c:v>220</c:v>
                </c:pt>
                <c:pt idx="5680">
                  <c:v>220</c:v>
                </c:pt>
                <c:pt idx="5681">
                  <c:v>216</c:v>
                </c:pt>
                <c:pt idx="5682">
                  <c:v>213</c:v>
                </c:pt>
                <c:pt idx="5683">
                  <c:v>213</c:v>
                </c:pt>
                <c:pt idx="5684">
                  <c:v>208</c:v>
                </c:pt>
                <c:pt idx="5685">
                  <c:v>207</c:v>
                </c:pt>
                <c:pt idx="5686">
                  <c:v>207</c:v>
                </c:pt>
                <c:pt idx="5687">
                  <c:v>207</c:v>
                </c:pt>
                <c:pt idx="5688">
                  <c:v>207</c:v>
                </c:pt>
                <c:pt idx="5689">
                  <c:v>209</c:v>
                </c:pt>
                <c:pt idx="5690">
                  <c:v>212</c:v>
                </c:pt>
                <c:pt idx="5691">
                  <c:v>221</c:v>
                </c:pt>
                <c:pt idx="5692">
                  <c:v>222</c:v>
                </c:pt>
                <c:pt idx="5693">
                  <c:v>222</c:v>
                </c:pt>
                <c:pt idx="5694">
                  <c:v>222</c:v>
                </c:pt>
                <c:pt idx="5695">
                  <c:v>235</c:v>
                </c:pt>
                <c:pt idx="5696">
                  <c:v>233</c:v>
                </c:pt>
                <c:pt idx="5697">
                  <c:v>232</c:v>
                </c:pt>
                <c:pt idx="5698">
                  <c:v>229</c:v>
                </c:pt>
                <c:pt idx="5699">
                  <c:v>226</c:v>
                </c:pt>
                <c:pt idx="5700">
                  <c:v>226</c:v>
                </c:pt>
                <c:pt idx="5701">
                  <c:v>226</c:v>
                </c:pt>
                <c:pt idx="5702">
                  <c:v>239</c:v>
                </c:pt>
                <c:pt idx="5703">
                  <c:v>236</c:v>
                </c:pt>
                <c:pt idx="5704">
                  <c:v>244</c:v>
                </c:pt>
                <c:pt idx="5705">
                  <c:v>251</c:v>
                </c:pt>
                <c:pt idx="5706">
                  <c:v>248</c:v>
                </c:pt>
                <c:pt idx="5707">
                  <c:v>248</c:v>
                </c:pt>
                <c:pt idx="5708">
                  <c:v>248</c:v>
                </c:pt>
                <c:pt idx="5709">
                  <c:v>243</c:v>
                </c:pt>
                <c:pt idx="5710">
                  <c:v>247</c:v>
                </c:pt>
                <c:pt idx="5711">
                  <c:v>244</c:v>
                </c:pt>
                <c:pt idx="5712">
                  <c:v>240</c:v>
                </c:pt>
                <c:pt idx="5713">
                  <c:v>246</c:v>
                </c:pt>
                <c:pt idx="5714">
                  <c:v>246</c:v>
                </c:pt>
                <c:pt idx="5715">
                  <c:v>246</c:v>
                </c:pt>
                <c:pt idx="5716">
                  <c:v>245</c:v>
                </c:pt>
                <c:pt idx="5717">
                  <c:v>250</c:v>
                </c:pt>
                <c:pt idx="5718">
                  <c:v>252</c:v>
                </c:pt>
                <c:pt idx="5719">
                  <c:v>247</c:v>
                </c:pt>
                <c:pt idx="5720">
                  <c:v>248</c:v>
                </c:pt>
                <c:pt idx="5721">
                  <c:v>248</c:v>
                </c:pt>
                <c:pt idx="5722">
                  <c:v>248</c:v>
                </c:pt>
                <c:pt idx="5723">
                  <c:v>248</c:v>
                </c:pt>
                <c:pt idx="5724">
                  <c:v>249</c:v>
                </c:pt>
                <c:pt idx="5725">
                  <c:v>247</c:v>
                </c:pt>
                <c:pt idx="5726">
                  <c:v>238</c:v>
                </c:pt>
                <c:pt idx="5727">
                  <c:v>240</c:v>
                </c:pt>
                <c:pt idx="5728">
                  <c:v>240</c:v>
                </c:pt>
                <c:pt idx="5729">
                  <c:v>240</c:v>
                </c:pt>
                <c:pt idx="5730">
                  <c:v>234</c:v>
                </c:pt>
                <c:pt idx="5731">
                  <c:v>229</c:v>
                </c:pt>
                <c:pt idx="5732">
                  <c:v>228</c:v>
                </c:pt>
                <c:pt idx="5733">
                  <c:v>222</c:v>
                </c:pt>
                <c:pt idx="5734">
                  <c:v>219</c:v>
                </c:pt>
                <c:pt idx="5735">
                  <c:v>219</c:v>
                </c:pt>
                <c:pt idx="5736">
                  <c:v>219</c:v>
                </c:pt>
                <c:pt idx="5737">
                  <c:v>224</c:v>
                </c:pt>
                <c:pt idx="5738">
                  <c:v>227</c:v>
                </c:pt>
                <c:pt idx="5739">
                  <c:v>225</c:v>
                </c:pt>
                <c:pt idx="5740">
                  <c:v>227</c:v>
                </c:pt>
                <c:pt idx="5741">
                  <c:v>232</c:v>
                </c:pt>
                <c:pt idx="5742">
                  <c:v>232</c:v>
                </c:pt>
                <c:pt idx="5743">
                  <c:v>232</c:v>
                </c:pt>
                <c:pt idx="5744">
                  <c:v>234</c:v>
                </c:pt>
                <c:pt idx="5745">
                  <c:v>243</c:v>
                </c:pt>
                <c:pt idx="5746">
                  <c:v>240</c:v>
                </c:pt>
                <c:pt idx="5747">
                  <c:v>243</c:v>
                </c:pt>
                <c:pt idx="5748">
                  <c:v>246</c:v>
                </c:pt>
                <c:pt idx="5749">
                  <c:v>246</c:v>
                </c:pt>
                <c:pt idx="5750">
                  <c:v>246</c:v>
                </c:pt>
                <c:pt idx="5751">
                  <c:v>247</c:v>
                </c:pt>
                <c:pt idx="5752">
                  <c:v>252</c:v>
                </c:pt>
                <c:pt idx="5753">
                  <c:v>259</c:v>
                </c:pt>
                <c:pt idx="5754">
                  <c:v>264</c:v>
                </c:pt>
                <c:pt idx="5755">
                  <c:v>264</c:v>
                </c:pt>
                <c:pt idx="5756">
                  <c:v>264</c:v>
                </c:pt>
                <c:pt idx="5757">
                  <c:v>264</c:v>
                </c:pt>
                <c:pt idx="5758">
                  <c:v>259</c:v>
                </c:pt>
                <c:pt idx="5759">
                  <c:v>262</c:v>
                </c:pt>
                <c:pt idx="5760">
                  <c:v>255</c:v>
                </c:pt>
                <c:pt idx="5761">
                  <c:v>247</c:v>
                </c:pt>
                <c:pt idx="5762">
                  <c:v>240</c:v>
                </c:pt>
                <c:pt idx="5763">
                  <c:v>240</c:v>
                </c:pt>
                <c:pt idx="5764">
                  <c:v>240</c:v>
                </c:pt>
                <c:pt idx="5765">
                  <c:v>240</c:v>
                </c:pt>
                <c:pt idx="5766">
                  <c:v>237</c:v>
                </c:pt>
                <c:pt idx="5767">
                  <c:v>239</c:v>
                </c:pt>
                <c:pt idx="5768">
                  <c:v>238</c:v>
                </c:pt>
                <c:pt idx="5769">
                  <c:v>238</c:v>
                </c:pt>
                <c:pt idx="5770">
                  <c:v>238</c:v>
                </c:pt>
                <c:pt idx="5771">
                  <c:v>238</c:v>
                </c:pt>
                <c:pt idx="5772">
                  <c:v>235</c:v>
                </c:pt>
                <c:pt idx="5773">
                  <c:v>237</c:v>
                </c:pt>
                <c:pt idx="5774">
                  <c:v>237</c:v>
                </c:pt>
                <c:pt idx="5775">
                  <c:v>235</c:v>
                </c:pt>
                <c:pt idx="5776">
                  <c:v>231</c:v>
                </c:pt>
                <c:pt idx="5777">
                  <c:v>231</c:v>
                </c:pt>
                <c:pt idx="5778">
                  <c:v>231</c:v>
                </c:pt>
                <c:pt idx="5779">
                  <c:v>227</c:v>
                </c:pt>
                <c:pt idx="5780">
                  <c:v>228</c:v>
                </c:pt>
                <c:pt idx="5781">
                  <c:v>237</c:v>
                </c:pt>
                <c:pt idx="5782">
                  <c:v>240</c:v>
                </c:pt>
                <c:pt idx="5783">
                  <c:v>231</c:v>
                </c:pt>
                <c:pt idx="5784">
                  <c:v>231</c:v>
                </c:pt>
                <c:pt idx="5785">
                  <c:v>231</c:v>
                </c:pt>
                <c:pt idx="5786">
                  <c:v>229</c:v>
                </c:pt>
                <c:pt idx="5787">
                  <c:v>231</c:v>
                </c:pt>
                <c:pt idx="5788">
                  <c:v>235</c:v>
                </c:pt>
                <c:pt idx="5789">
                  <c:v>230</c:v>
                </c:pt>
                <c:pt idx="5790">
                  <c:v>229</c:v>
                </c:pt>
                <c:pt idx="5791">
                  <c:v>229</c:v>
                </c:pt>
                <c:pt idx="5792">
                  <c:v>229</c:v>
                </c:pt>
                <c:pt idx="5793">
                  <c:v>229</c:v>
                </c:pt>
                <c:pt idx="5794">
                  <c:v>232</c:v>
                </c:pt>
                <c:pt idx="5795">
                  <c:v>235</c:v>
                </c:pt>
                <c:pt idx="5796">
                  <c:v>238</c:v>
                </c:pt>
                <c:pt idx="5797">
                  <c:v>238</c:v>
                </c:pt>
                <c:pt idx="5798">
                  <c:v>238</c:v>
                </c:pt>
                <c:pt idx="5799">
                  <c:v>238</c:v>
                </c:pt>
                <c:pt idx="5800">
                  <c:v>240</c:v>
                </c:pt>
                <c:pt idx="5801">
                  <c:v>246</c:v>
                </c:pt>
                <c:pt idx="5802">
                  <c:v>249</c:v>
                </c:pt>
                <c:pt idx="5803">
                  <c:v>245</c:v>
                </c:pt>
                <c:pt idx="5804">
                  <c:v>241</c:v>
                </c:pt>
                <c:pt idx="5805">
                  <c:v>241</c:v>
                </c:pt>
                <c:pt idx="5806">
                  <c:v>241</c:v>
                </c:pt>
                <c:pt idx="5807">
                  <c:v>242</c:v>
                </c:pt>
                <c:pt idx="5808">
                  <c:v>246</c:v>
                </c:pt>
                <c:pt idx="5809">
                  <c:v>244</c:v>
                </c:pt>
                <c:pt idx="5810">
                  <c:v>244</c:v>
                </c:pt>
                <c:pt idx="5811">
                  <c:v>239</c:v>
                </c:pt>
                <c:pt idx="5812">
                  <c:v>239</c:v>
                </c:pt>
                <c:pt idx="5813">
                  <c:v>239</c:v>
                </c:pt>
                <c:pt idx="5814">
                  <c:v>240</c:v>
                </c:pt>
                <c:pt idx="5815">
                  <c:v>250</c:v>
                </c:pt>
                <c:pt idx="5816">
                  <c:v>240</c:v>
                </c:pt>
                <c:pt idx="5817">
                  <c:v>238</c:v>
                </c:pt>
                <c:pt idx="5818">
                  <c:v>231</c:v>
                </c:pt>
                <c:pt idx="5819">
                  <c:v>231</c:v>
                </c:pt>
                <c:pt idx="5820">
                  <c:v>231</c:v>
                </c:pt>
                <c:pt idx="5821">
                  <c:v>231</c:v>
                </c:pt>
                <c:pt idx="5822">
                  <c:v>228</c:v>
                </c:pt>
                <c:pt idx="5823">
                  <c:v>230</c:v>
                </c:pt>
                <c:pt idx="5824">
                  <c:v>215</c:v>
                </c:pt>
                <c:pt idx="5825">
                  <c:v>218</c:v>
                </c:pt>
                <c:pt idx="5826">
                  <c:v>218</c:v>
                </c:pt>
                <c:pt idx="5827">
                  <c:v>218</c:v>
                </c:pt>
                <c:pt idx="5828">
                  <c:v>212</c:v>
                </c:pt>
                <c:pt idx="5829">
                  <c:v>211</c:v>
                </c:pt>
                <c:pt idx="5830">
                  <c:v>208</c:v>
                </c:pt>
                <c:pt idx="5831">
                  <c:v>213</c:v>
                </c:pt>
                <c:pt idx="5832">
                  <c:v>214</c:v>
                </c:pt>
                <c:pt idx="5833">
                  <c:v>214</c:v>
                </c:pt>
                <c:pt idx="5834">
                  <c:v>214</c:v>
                </c:pt>
                <c:pt idx="5835">
                  <c:v>212</c:v>
                </c:pt>
                <c:pt idx="5836">
                  <c:v>215</c:v>
                </c:pt>
                <c:pt idx="5837">
                  <c:v>215</c:v>
                </c:pt>
                <c:pt idx="5838">
                  <c:v>214</c:v>
                </c:pt>
                <c:pt idx="5839">
                  <c:v>215</c:v>
                </c:pt>
                <c:pt idx="5840">
                  <c:v>215</c:v>
                </c:pt>
                <c:pt idx="5841">
                  <c:v>215</c:v>
                </c:pt>
                <c:pt idx="5842">
                  <c:v>215</c:v>
                </c:pt>
                <c:pt idx="5843">
                  <c:v>214</c:v>
                </c:pt>
                <c:pt idx="5844">
                  <c:v>214</c:v>
                </c:pt>
                <c:pt idx="5845">
                  <c:v>218</c:v>
                </c:pt>
                <c:pt idx="5846">
                  <c:v>225</c:v>
                </c:pt>
                <c:pt idx="5847">
                  <c:v>225</c:v>
                </c:pt>
                <c:pt idx="5848">
                  <c:v>225</c:v>
                </c:pt>
                <c:pt idx="5849">
                  <c:v>222</c:v>
                </c:pt>
                <c:pt idx="5850">
                  <c:v>220</c:v>
                </c:pt>
                <c:pt idx="5851">
                  <c:v>215</c:v>
                </c:pt>
                <c:pt idx="5852">
                  <c:v>215</c:v>
                </c:pt>
                <c:pt idx="5853">
                  <c:v>213</c:v>
                </c:pt>
                <c:pt idx="5854">
                  <c:v>213</c:v>
                </c:pt>
                <c:pt idx="5855">
                  <c:v>213</c:v>
                </c:pt>
                <c:pt idx="5856">
                  <c:v>213</c:v>
                </c:pt>
                <c:pt idx="5857">
                  <c:v>215</c:v>
                </c:pt>
                <c:pt idx="5858">
                  <c:v>217</c:v>
                </c:pt>
                <c:pt idx="5859">
                  <c:v>211</c:v>
                </c:pt>
                <c:pt idx="5860">
                  <c:v>209</c:v>
                </c:pt>
                <c:pt idx="5861">
                  <c:v>209</c:v>
                </c:pt>
                <c:pt idx="5862">
                  <c:v>209</c:v>
                </c:pt>
                <c:pt idx="5863">
                  <c:v>209</c:v>
                </c:pt>
                <c:pt idx="5864">
                  <c:v>214</c:v>
                </c:pt>
                <c:pt idx="5865">
                  <c:v>216</c:v>
                </c:pt>
                <c:pt idx="5866">
                  <c:v>220</c:v>
                </c:pt>
                <c:pt idx="5867">
                  <c:v>225</c:v>
                </c:pt>
                <c:pt idx="5868">
                  <c:v>225</c:v>
                </c:pt>
                <c:pt idx="5869">
                  <c:v>225</c:v>
                </c:pt>
                <c:pt idx="5870">
                  <c:v>232</c:v>
                </c:pt>
                <c:pt idx="5871">
                  <c:v>227</c:v>
                </c:pt>
                <c:pt idx="5872">
                  <c:v>225</c:v>
                </c:pt>
                <c:pt idx="5873">
                  <c:v>224</c:v>
                </c:pt>
                <c:pt idx="5874">
                  <c:v>225</c:v>
                </c:pt>
                <c:pt idx="5875">
                  <c:v>225</c:v>
                </c:pt>
                <c:pt idx="5876">
                  <c:v>225</c:v>
                </c:pt>
                <c:pt idx="5877">
                  <c:v>226</c:v>
                </c:pt>
                <c:pt idx="5878">
                  <c:v>219</c:v>
                </c:pt>
                <c:pt idx="5879">
                  <c:v>214</c:v>
                </c:pt>
                <c:pt idx="5880">
                  <c:v>213</c:v>
                </c:pt>
                <c:pt idx="5881">
                  <c:v>217</c:v>
                </c:pt>
                <c:pt idx="5882">
                  <c:v>217</c:v>
                </c:pt>
                <c:pt idx="5883">
                  <c:v>217</c:v>
                </c:pt>
                <c:pt idx="5884">
                  <c:v>216</c:v>
                </c:pt>
                <c:pt idx="5885">
                  <c:v>209</c:v>
                </c:pt>
                <c:pt idx="5886">
                  <c:v>203</c:v>
                </c:pt>
                <c:pt idx="5887">
                  <c:v>203</c:v>
                </c:pt>
                <c:pt idx="5888">
                  <c:v>196</c:v>
                </c:pt>
                <c:pt idx="5889">
                  <c:v>196</c:v>
                </c:pt>
                <c:pt idx="5890">
                  <c:v>196</c:v>
                </c:pt>
                <c:pt idx="5891">
                  <c:v>196</c:v>
                </c:pt>
                <c:pt idx="5892">
                  <c:v>198</c:v>
                </c:pt>
                <c:pt idx="5893">
                  <c:v>189</c:v>
                </c:pt>
                <c:pt idx="5894">
                  <c:v>193</c:v>
                </c:pt>
                <c:pt idx="5895">
                  <c:v>202</c:v>
                </c:pt>
                <c:pt idx="5896">
                  <c:v>202</c:v>
                </c:pt>
                <c:pt idx="5897">
                  <c:v>202</c:v>
                </c:pt>
                <c:pt idx="5898">
                  <c:v>208</c:v>
                </c:pt>
                <c:pt idx="5899">
                  <c:v>214</c:v>
                </c:pt>
                <c:pt idx="5900">
                  <c:v>218</c:v>
                </c:pt>
                <c:pt idx="5901">
                  <c:v>233</c:v>
                </c:pt>
                <c:pt idx="5902">
                  <c:v>252</c:v>
                </c:pt>
                <c:pt idx="5903">
                  <c:v>252</c:v>
                </c:pt>
                <c:pt idx="5904">
                  <c:v>252</c:v>
                </c:pt>
                <c:pt idx="5905">
                  <c:v>247</c:v>
                </c:pt>
                <c:pt idx="5906">
                  <c:v>240</c:v>
                </c:pt>
                <c:pt idx="5907">
                  <c:v>223</c:v>
                </c:pt>
                <c:pt idx="5908">
                  <c:v>239</c:v>
                </c:pt>
                <c:pt idx="5909">
                  <c:v>262</c:v>
                </c:pt>
                <c:pt idx="5910">
                  <c:v>262</c:v>
                </c:pt>
                <c:pt idx="5911">
                  <c:v>262</c:v>
                </c:pt>
                <c:pt idx="5912">
                  <c:v>312</c:v>
                </c:pt>
                <c:pt idx="5913">
                  <c:v>284</c:v>
                </c:pt>
                <c:pt idx="5914">
                  <c:v>302</c:v>
                </c:pt>
                <c:pt idx="5915">
                  <c:v>367</c:v>
                </c:pt>
                <c:pt idx="5916">
                  <c:v>335</c:v>
                </c:pt>
                <c:pt idx="5917">
                  <c:v>335</c:v>
                </c:pt>
                <c:pt idx="5918">
                  <c:v>335</c:v>
                </c:pt>
                <c:pt idx="5919">
                  <c:v>395</c:v>
                </c:pt>
                <c:pt idx="5920">
                  <c:v>374</c:v>
                </c:pt>
                <c:pt idx="5921">
                  <c:v>441</c:v>
                </c:pt>
                <c:pt idx="5922">
                  <c:v>465</c:v>
                </c:pt>
                <c:pt idx="5923">
                  <c:v>453</c:v>
                </c:pt>
                <c:pt idx="5924">
                  <c:v>453</c:v>
                </c:pt>
                <c:pt idx="5925">
                  <c:v>453</c:v>
                </c:pt>
                <c:pt idx="5926">
                  <c:v>476</c:v>
                </c:pt>
                <c:pt idx="5927">
                  <c:v>427</c:v>
                </c:pt>
                <c:pt idx="5928">
                  <c:v>370</c:v>
                </c:pt>
                <c:pt idx="5929">
                  <c:v>343</c:v>
                </c:pt>
                <c:pt idx="5930">
                  <c:v>375</c:v>
                </c:pt>
                <c:pt idx="5931">
                  <c:v>375</c:v>
                </c:pt>
                <c:pt idx="5932">
                  <c:v>375</c:v>
                </c:pt>
                <c:pt idx="5933">
                  <c:v>393</c:v>
                </c:pt>
                <c:pt idx="5934">
                  <c:v>389</c:v>
                </c:pt>
                <c:pt idx="5935">
                  <c:v>414</c:v>
                </c:pt>
                <c:pt idx="5936">
                  <c:v>427</c:v>
                </c:pt>
                <c:pt idx="5937">
                  <c:v>445</c:v>
                </c:pt>
                <c:pt idx="5938">
                  <c:v>445</c:v>
                </c:pt>
                <c:pt idx="5939">
                  <c:v>445</c:v>
                </c:pt>
                <c:pt idx="5940">
                  <c:v>437</c:v>
                </c:pt>
                <c:pt idx="5941">
                  <c:v>418</c:v>
                </c:pt>
                <c:pt idx="5942">
                  <c:v>415</c:v>
                </c:pt>
                <c:pt idx="5943">
                  <c:v>390</c:v>
                </c:pt>
                <c:pt idx="5944">
                  <c:v>390</c:v>
                </c:pt>
                <c:pt idx="5945">
                  <c:v>390</c:v>
                </c:pt>
                <c:pt idx="5946">
                  <c:v>390</c:v>
                </c:pt>
                <c:pt idx="5947">
                  <c:v>374</c:v>
                </c:pt>
                <c:pt idx="5948">
                  <c:v>366</c:v>
                </c:pt>
                <c:pt idx="5949">
                  <c:v>394</c:v>
                </c:pt>
                <c:pt idx="5950">
                  <c:v>400</c:v>
                </c:pt>
                <c:pt idx="5951">
                  <c:v>397</c:v>
                </c:pt>
                <c:pt idx="5952">
                  <c:v>397</c:v>
                </c:pt>
                <c:pt idx="5953">
                  <c:v>397</c:v>
                </c:pt>
                <c:pt idx="5954">
                  <c:v>403</c:v>
                </c:pt>
                <c:pt idx="5955">
                  <c:v>421</c:v>
                </c:pt>
                <c:pt idx="5956">
                  <c:v>426</c:v>
                </c:pt>
                <c:pt idx="5957">
                  <c:v>442</c:v>
                </c:pt>
                <c:pt idx="5958">
                  <c:v>473</c:v>
                </c:pt>
                <c:pt idx="5959">
                  <c:v>473</c:v>
                </c:pt>
                <c:pt idx="5960">
                  <c:v>473</c:v>
                </c:pt>
                <c:pt idx="5961">
                  <c:v>475</c:v>
                </c:pt>
                <c:pt idx="5962">
                  <c:v>470</c:v>
                </c:pt>
                <c:pt idx="5963">
                  <c:v>446</c:v>
                </c:pt>
                <c:pt idx="5964">
                  <c:v>422</c:v>
                </c:pt>
                <c:pt idx="5965">
                  <c:v>422</c:v>
                </c:pt>
                <c:pt idx="5966">
                  <c:v>422</c:v>
                </c:pt>
                <c:pt idx="5967">
                  <c:v>422</c:v>
                </c:pt>
                <c:pt idx="5968">
                  <c:v>426</c:v>
                </c:pt>
                <c:pt idx="5969">
                  <c:v>423</c:v>
                </c:pt>
                <c:pt idx="5970">
                  <c:v>429</c:v>
                </c:pt>
                <c:pt idx="5971">
                  <c:v>432</c:v>
                </c:pt>
                <c:pt idx="5972">
                  <c:v>419</c:v>
                </c:pt>
                <c:pt idx="5973">
                  <c:v>419</c:v>
                </c:pt>
                <c:pt idx="5974">
                  <c:v>419</c:v>
                </c:pt>
                <c:pt idx="5975">
                  <c:v>414</c:v>
                </c:pt>
                <c:pt idx="5976">
                  <c:v>420</c:v>
                </c:pt>
                <c:pt idx="5977">
                  <c:v>438</c:v>
                </c:pt>
                <c:pt idx="5978">
                  <c:v>450</c:v>
                </c:pt>
                <c:pt idx="5979">
                  <c:v>451</c:v>
                </c:pt>
                <c:pt idx="5980">
                  <c:v>451</c:v>
                </c:pt>
                <c:pt idx="5981">
                  <c:v>451</c:v>
                </c:pt>
                <c:pt idx="5982">
                  <c:v>427</c:v>
                </c:pt>
                <c:pt idx="5983">
                  <c:v>429</c:v>
                </c:pt>
                <c:pt idx="5984">
                  <c:v>420</c:v>
                </c:pt>
                <c:pt idx="5985">
                  <c:v>405</c:v>
                </c:pt>
                <c:pt idx="5986">
                  <c:v>405</c:v>
                </c:pt>
                <c:pt idx="5987">
                  <c:v>405</c:v>
                </c:pt>
                <c:pt idx="5988">
                  <c:v>405</c:v>
                </c:pt>
                <c:pt idx="5989">
                  <c:v>405</c:v>
                </c:pt>
                <c:pt idx="5990">
                  <c:v>387</c:v>
                </c:pt>
                <c:pt idx="5991">
                  <c:v>384</c:v>
                </c:pt>
                <c:pt idx="5992">
                  <c:v>379</c:v>
                </c:pt>
                <c:pt idx="5993">
                  <c:v>392</c:v>
                </c:pt>
                <c:pt idx="5994">
                  <c:v>392</c:v>
                </c:pt>
                <c:pt idx="5995">
                  <c:v>392</c:v>
                </c:pt>
                <c:pt idx="5996">
                  <c:v>386</c:v>
                </c:pt>
                <c:pt idx="5997">
                  <c:v>375</c:v>
                </c:pt>
                <c:pt idx="5998">
                  <c:v>351</c:v>
                </c:pt>
                <c:pt idx="5999">
                  <c:v>348</c:v>
                </c:pt>
                <c:pt idx="6000">
                  <c:v>334</c:v>
                </c:pt>
                <c:pt idx="6001">
                  <c:v>334</c:v>
                </c:pt>
                <c:pt idx="6002">
                  <c:v>334</c:v>
                </c:pt>
                <c:pt idx="6003">
                  <c:v>332</c:v>
                </c:pt>
                <c:pt idx="6004">
                  <c:v>344</c:v>
                </c:pt>
                <c:pt idx="6005">
                  <c:v>355</c:v>
                </c:pt>
                <c:pt idx="6006">
                  <c:v>389</c:v>
                </c:pt>
                <c:pt idx="6007">
                  <c:v>384</c:v>
                </c:pt>
                <c:pt idx="6008">
                  <c:v>384</c:v>
                </c:pt>
                <c:pt idx="6009">
                  <c:v>384</c:v>
                </c:pt>
                <c:pt idx="6010">
                  <c:v>387</c:v>
                </c:pt>
                <c:pt idx="6011">
                  <c:v>367</c:v>
                </c:pt>
                <c:pt idx="6012">
                  <c:v>374</c:v>
                </c:pt>
                <c:pt idx="6013">
                  <c:v>380</c:v>
                </c:pt>
                <c:pt idx="6014">
                  <c:v>377</c:v>
                </c:pt>
                <c:pt idx="6015">
                  <c:v>377</c:v>
                </c:pt>
                <c:pt idx="6016">
                  <c:v>377</c:v>
                </c:pt>
                <c:pt idx="6017">
                  <c:v>375</c:v>
                </c:pt>
                <c:pt idx="6018">
                  <c:v>375</c:v>
                </c:pt>
                <c:pt idx="6019">
                  <c:v>376</c:v>
                </c:pt>
                <c:pt idx="6020">
                  <c:v>377</c:v>
                </c:pt>
                <c:pt idx="6021">
                  <c:v>384</c:v>
                </c:pt>
                <c:pt idx="6022">
                  <c:v>384</c:v>
                </c:pt>
                <c:pt idx="6023">
                  <c:v>384</c:v>
                </c:pt>
                <c:pt idx="6024">
                  <c:v>384</c:v>
                </c:pt>
                <c:pt idx="6025">
                  <c:v>380</c:v>
                </c:pt>
                <c:pt idx="6026">
                  <c:v>372</c:v>
                </c:pt>
                <c:pt idx="6027">
                  <c:v>366</c:v>
                </c:pt>
                <c:pt idx="6028">
                  <c:v>366</c:v>
                </c:pt>
                <c:pt idx="6029">
                  <c:v>366</c:v>
                </c:pt>
                <c:pt idx="6030">
                  <c:v>366</c:v>
                </c:pt>
                <c:pt idx="6031">
                  <c:v>362</c:v>
                </c:pt>
                <c:pt idx="6032">
                  <c:v>375</c:v>
                </c:pt>
                <c:pt idx="6033">
                  <c:v>374</c:v>
                </c:pt>
                <c:pt idx="6034">
                  <c:v>382</c:v>
                </c:pt>
                <c:pt idx="6035">
                  <c:v>382</c:v>
                </c:pt>
                <c:pt idx="6036">
                  <c:v>382</c:v>
                </c:pt>
                <c:pt idx="6037">
                  <c:v>382</c:v>
                </c:pt>
                <c:pt idx="6038">
                  <c:v>377</c:v>
                </c:pt>
                <c:pt idx="6039">
                  <c:v>385</c:v>
                </c:pt>
                <c:pt idx="6040">
                  <c:v>376</c:v>
                </c:pt>
                <c:pt idx="6041">
                  <c:v>375</c:v>
                </c:pt>
                <c:pt idx="6042">
                  <c:v>364</c:v>
                </c:pt>
                <c:pt idx="6043">
                  <c:v>364</c:v>
                </c:pt>
                <c:pt idx="6044">
                  <c:v>364</c:v>
                </c:pt>
                <c:pt idx="6045">
                  <c:v>355</c:v>
                </c:pt>
                <c:pt idx="6046">
                  <c:v>346</c:v>
                </c:pt>
                <c:pt idx="6047">
                  <c:v>342</c:v>
                </c:pt>
                <c:pt idx="6048">
                  <c:v>351</c:v>
                </c:pt>
                <c:pt idx="6049">
                  <c:v>352</c:v>
                </c:pt>
                <c:pt idx="6050">
                  <c:v>352</c:v>
                </c:pt>
                <c:pt idx="6051">
                  <c:v>352</c:v>
                </c:pt>
                <c:pt idx="6052">
                  <c:v>346</c:v>
                </c:pt>
                <c:pt idx="6053">
                  <c:v>349</c:v>
                </c:pt>
                <c:pt idx="6054">
                  <c:v>340</c:v>
                </c:pt>
                <c:pt idx="6055">
                  <c:v>342</c:v>
                </c:pt>
                <c:pt idx="6056">
                  <c:v>334</c:v>
                </c:pt>
                <c:pt idx="6057">
                  <c:v>334</c:v>
                </c:pt>
                <c:pt idx="6058">
                  <c:v>334</c:v>
                </c:pt>
                <c:pt idx="6059">
                  <c:v>329</c:v>
                </c:pt>
                <c:pt idx="6060">
                  <c:v>333</c:v>
                </c:pt>
                <c:pt idx="6061">
                  <c:v>323</c:v>
                </c:pt>
                <c:pt idx="6062">
                  <c:v>323</c:v>
                </c:pt>
                <c:pt idx="6063">
                  <c:v>317</c:v>
                </c:pt>
                <c:pt idx="6064">
                  <c:v>317</c:v>
                </c:pt>
                <c:pt idx="6065">
                  <c:v>317</c:v>
                </c:pt>
                <c:pt idx="6066">
                  <c:v>309</c:v>
                </c:pt>
                <c:pt idx="6067">
                  <c:v>298</c:v>
                </c:pt>
                <c:pt idx="6068">
                  <c:v>307</c:v>
                </c:pt>
                <c:pt idx="6069">
                  <c:v>307</c:v>
                </c:pt>
                <c:pt idx="6070">
                  <c:v>317</c:v>
                </c:pt>
                <c:pt idx="6071">
                  <c:v>317</c:v>
                </c:pt>
                <c:pt idx="6072">
                  <c:v>317</c:v>
                </c:pt>
                <c:pt idx="6073">
                  <c:v>321</c:v>
                </c:pt>
                <c:pt idx="6074">
                  <c:v>325</c:v>
                </c:pt>
                <c:pt idx="6075">
                  <c:v>327</c:v>
                </c:pt>
                <c:pt idx="6076">
                  <c:v>338</c:v>
                </c:pt>
                <c:pt idx="6077">
                  <c:v>333</c:v>
                </c:pt>
                <c:pt idx="6078">
                  <c:v>333</c:v>
                </c:pt>
                <c:pt idx="6079">
                  <c:v>333</c:v>
                </c:pt>
                <c:pt idx="6080">
                  <c:v>329</c:v>
                </c:pt>
                <c:pt idx="6081">
                  <c:v>334</c:v>
                </c:pt>
                <c:pt idx="6082">
                  <c:v>334</c:v>
                </c:pt>
                <c:pt idx="6083">
                  <c:v>327</c:v>
                </c:pt>
                <c:pt idx="6084">
                  <c:v>320</c:v>
                </c:pt>
                <c:pt idx="6085">
                  <c:v>320</c:v>
                </c:pt>
                <c:pt idx="6086">
                  <c:v>320</c:v>
                </c:pt>
                <c:pt idx="6087">
                  <c:v>319</c:v>
                </c:pt>
                <c:pt idx="6088">
                  <c:v>314</c:v>
                </c:pt>
                <c:pt idx="6089">
                  <c:v>312</c:v>
                </c:pt>
                <c:pt idx="6090">
                  <c:v>318</c:v>
                </c:pt>
                <c:pt idx="6091">
                  <c:v>312</c:v>
                </c:pt>
                <c:pt idx="6092">
                  <c:v>312</c:v>
                </c:pt>
                <c:pt idx="6093">
                  <c:v>312</c:v>
                </c:pt>
                <c:pt idx="6094">
                  <c:v>312</c:v>
                </c:pt>
                <c:pt idx="6095">
                  <c:v>317</c:v>
                </c:pt>
                <c:pt idx="6096">
                  <c:v>311</c:v>
                </c:pt>
                <c:pt idx="6097">
                  <c:v>308</c:v>
                </c:pt>
                <c:pt idx="6098">
                  <c:v>311</c:v>
                </c:pt>
                <c:pt idx="6099">
                  <c:v>311</c:v>
                </c:pt>
                <c:pt idx="6100">
                  <c:v>311</c:v>
                </c:pt>
                <c:pt idx="6101">
                  <c:v>310</c:v>
                </c:pt>
                <c:pt idx="6102">
                  <c:v>307</c:v>
                </c:pt>
                <c:pt idx="6103">
                  <c:v>306</c:v>
                </c:pt>
                <c:pt idx="6104">
                  <c:v>310</c:v>
                </c:pt>
                <c:pt idx="6105">
                  <c:v>313</c:v>
                </c:pt>
                <c:pt idx="6106">
                  <c:v>313</c:v>
                </c:pt>
                <c:pt idx="6107">
                  <c:v>313</c:v>
                </c:pt>
                <c:pt idx="6108">
                  <c:v>327</c:v>
                </c:pt>
                <c:pt idx="6109">
                  <c:v>332</c:v>
                </c:pt>
                <c:pt idx="6110">
                  <c:v>348</c:v>
                </c:pt>
                <c:pt idx="6111">
                  <c:v>348</c:v>
                </c:pt>
                <c:pt idx="6112">
                  <c:v>346</c:v>
                </c:pt>
                <c:pt idx="6113">
                  <c:v>346</c:v>
                </c:pt>
                <c:pt idx="6114">
                  <c:v>346</c:v>
                </c:pt>
                <c:pt idx="6115">
                  <c:v>347</c:v>
                </c:pt>
                <c:pt idx="6116">
                  <c:v>353</c:v>
                </c:pt>
                <c:pt idx="6117">
                  <c:v>343</c:v>
                </c:pt>
                <c:pt idx="6118">
                  <c:v>343</c:v>
                </c:pt>
                <c:pt idx="6119">
                  <c:v>341</c:v>
                </c:pt>
                <c:pt idx="6120">
                  <c:v>341</c:v>
                </c:pt>
                <c:pt idx="6121">
                  <c:v>341</c:v>
                </c:pt>
                <c:pt idx="6122">
                  <c:v>331</c:v>
                </c:pt>
                <c:pt idx="6123">
                  <c:v>328</c:v>
                </c:pt>
                <c:pt idx="6124">
                  <c:v>320</c:v>
                </c:pt>
                <c:pt idx="6125">
                  <c:v>315</c:v>
                </c:pt>
                <c:pt idx="6126">
                  <c:v>309</c:v>
                </c:pt>
                <c:pt idx="6127">
                  <c:v>309</c:v>
                </c:pt>
                <c:pt idx="6128">
                  <c:v>309</c:v>
                </c:pt>
                <c:pt idx="6129">
                  <c:v>308</c:v>
                </c:pt>
                <c:pt idx="6130">
                  <c:v>311</c:v>
                </c:pt>
                <c:pt idx="6131">
                  <c:v>309</c:v>
                </c:pt>
                <c:pt idx="6132">
                  <c:v>310</c:v>
                </c:pt>
                <c:pt idx="6133">
                  <c:v>307</c:v>
                </c:pt>
                <c:pt idx="6134">
                  <c:v>307</c:v>
                </c:pt>
                <c:pt idx="6135">
                  <c:v>307</c:v>
                </c:pt>
                <c:pt idx="6136">
                  <c:v>306</c:v>
                </c:pt>
                <c:pt idx="6137">
                  <c:v>305</c:v>
                </c:pt>
                <c:pt idx="6138">
                  <c:v>306</c:v>
                </c:pt>
                <c:pt idx="6139">
                  <c:v>306</c:v>
                </c:pt>
                <c:pt idx="6140">
                  <c:v>310</c:v>
                </c:pt>
                <c:pt idx="6141">
                  <c:v>310</c:v>
                </c:pt>
                <c:pt idx="6142">
                  <c:v>310</c:v>
                </c:pt>
                <c:pt idx="6143">
                  <c:v>317</c:v>
                </c:pt>
                <c:pt idx="6144">
                  <c:v>315</c:v>
                </c:pt>
                <c:pt idx="6145">
                  <c:v>321</c:v>
                </c:pt>
                <c:pt idx="6146">
                  <c:v>319</c:v>
                </c:pt>
                <c:pt idx="6147">
                  <c:v>318</c:v>
                </c:pt>
                <c:pt idx="6148">
                  <c:v>318</c:v>
                </c:pt>
                <c:pt idx="6149">
                  <c:v>318</c:v>
                </c:pt>
                <c:pt idx="6150">
                  <c:v>317</c:v>
                </c:pt>
                <c:pt idx="6151">
                  <c:v>307</c:v>
                </c:pt>
                <c:pt idx="6152">
                  <c:v>296</c:v>
                </c:pt>
                <c:pt idx="6153">
                  <c:v>290</c:v>
                </c:pt>
                <c:pt idx="6154">
                  <c:v>289</c:v>
                </c:pt>
                <c:pt idx="6155">
                  <c:v>289</c:v>
                </c:pt>
                <c:pt idx="6156">
                  <c:v>289</c:v>
                </c:pt>
                <c:pt idx="6157">
                  <c:v>271</c:v>
                </c:pt>
                <c:pt idx="6158">
                  <c:v>273</c:v>
                </c:pt>
                <c:pt idx="6159">
                  <c:v>273</c:v>
                </c:pt>
                <c:pt idx="6160">
                  <c:v>279</c:v>
                </c:pt>
                <c:pt idx="6161">
                  <c:v>279</c:v>
                </c:pt>
                <c:pt idx="6162">
                  <c:v>279</c:v>
                </c:pt>
                <c:pt idx="6163">
                  <c:v>279</c:v>
                </c:pt>
                <c:pt idx="6164">
                  <c:v>276</c:v>
                </c:pt>
                <c:pt idx="6165">
                  <c:v>279</c:v>
                </c:pt>
                <c:pt idx="6166">
                  <c:v>275</c:v>
                </c:pt>
                <c:pt idx="6167">
                  <c:v>277</c:v>
                </c:pt>
                <c:pt idx="6168">
                  <c:v>276</c:v>
                </c:pt>
                <c:pt idx="6169">
                  <c:v>261</c:v>
                </c:pt>
                <c:pt idx="6170">
                  <c:v>263</c:v>
                </c:pt>
                <c:pt idx="6171">
                  <c:v>275</c:v>
                </c:pt>
                <c:pt idx="6172">
                  <c:v>272</c:v>
                </c:pt>
                <c:pt idx="6173">
                  <c:v>271</c:v>
                </c:pt>
                <c:pt idx="6174">
                  <c:v>271</c:v>
                </c:pt>
                <c:pt idx="6175">
                  <c:v>275</c:v>
                </c:pt>
                <c:pt idx="6176">
                  <c:v>261</c:v>
                </c:pt>
                <c:pt idx="6177">
                  <c:v>259</c:v>
                </c:pt>
                <c:pt idx="6178">
                  <c:v>275</c:v>
                </c:pt>
                <c:pt idx="6179">
                  <c:v>264</c:v>
                </c:pt>
                <c:pt idx="6180">
                  <c:v>266</c:v>
                </c:pt>
                <c:pt idx="6181">
                  <c:v>267</c:v>
                </c:pt>
                <c:pt idx="6182">
                  <c:v>262</c:v>
                </c:pt>
                <c:pt idx="6183">
                  <c:v>262</c:v>
                </c:pt>
                <c:pt idx="6184">
                  <c:v>262</c:v>
                </c:pt>
                <c:pt idx="6185">
                  <c:v>266</c:v>
                </c:pt>
                <c:pt idx="6186">
                  <c:v>270</c:v>
                </c:pt>
                <c:pt idx="6187">
                  <c:v>267</c:v>
                </c:pt>
                <c:pt idx="6188">
                  <c:v>268</c:v>
                </c:pt>
                <c:pt idx="6189">
                  <c:v>269</c:v>
                </c:pt>
                <c:pt idx="6190">
                  <c:v>269</c:v>
                </c:pt>
                <c:pt idx="6191">
                  <c:v>269</c:v>
                </c:pt>
                <c:pt idx="6192">
                  <c:v>268</c:v>
                </c:pt>
                <c:pt idx="6193">
                  <c:v>263</c:v>
                </c:pt>
                <c:pt idx="6194">
                  <c:v>260</c:v>
                </c:pt>
                <c:pt idx="6195">
                  <c:v>258</c:v>
                </c:pt>
                <c:pt idx="6196">
                  <c:v>256</c:v>
                </c:pt>
                <c:pt idx="6197">
                  <c:v>256</c:v>
                </c:pt>
                <c:pt idx="6198">
                  <c:v>256</c:v>
                </c:pt>
                <c:pt idx="6199">
                  <c:v>261</c:v>
                </c:pt>
                <c:pt idx="6200">
                  <c:v>263</c:v>
                </c:pt>
                <c:pt idx="6201">
                  <c:v>259</c:v>
                </c:pt>
                <c:pt idx="6202">
                  <c:v>261</c:v>
                </c:pt>
                <c:pt idx="6203">
                  <c:v>261</c:v>
                </c:pt>
                <c:pt idx="6204">
                  <c:v>261</c:v>
                </c:pt>
                <c:pt idx="6205">
                  <c:v>261</c:v>
                </c:pt>
                <c:pt idx="6206">
                  <c:v>261</c:v>
                </c:pt>
                <c:pt idx="6207">
                  <c:v>259</c:v>
                </c:pt>
                <c:pt idx="6208">
                  <c:v>259</c:v>
                </c:pt>
                <c:pt idx="6209">
                  <c:v>260</c:v>
                </c:pt>
                <c:pt idx="6210">
                  <c:v>260</c:v>
                </c:pt>
                <c:pt idx="6211">
                  <c:v>260</c:v>
                </c:pt>
                <c:pt idx="6212">
                  <c:v>260</c:v>
                </c:pt>
                <c:pt idx="6213">
                  <c:v>261</c:v>
                </c:pt>
                <c:pt idx="6214">
                  <c:v>264</c:v>
                </c:pt>
                <c:pt idx="6215">
                  <c:v>266</c:v>
                </c:pt>
                <c:pt idx="6216">
                  <c:v>268</c:v>
                </c:pt>
                <c:pt idx="6217">
                  <c:v>265</c:v>
                </c:pt>
                <c:pt idx="6218">
                  <c:v>265</c:v>
                </c:pt>
                <c:pt idx="6219">
                  <c:v>265</c:v>
                </c:pt>
                <c:pt idx="6220">
                  <c:v>270</c:v>
                </c:pt>
                <c:pt idx="6221">
                  <c:v>273</c:v>
                </c:pt>
                <c:pt idx="6222">
                  <c:v>273</c:v>
                </c:pt>
                <c:pt idx="6223">
                  <c:v>272</c:v>
                </c:pt>
                <c:pt idx="6224">
                  <c:v>280</c:v>
                </c:pt>
                <c:pt idx="6225">
                  <c:v>280</c:v>
                </c:pt>
                <c:pt idx="6226">
                  <c:v>280</c:v>
                </c:pt>
                <c:pt idx="6227">
                  <c:v>280</c:v>
                </c:pt>
                <c:pt idx="6228">
                  <c:v>283</c:v>
                </c:pt>
                <c:pt idx="6229">
                  <c:v>283</c:v>
                </c:pt>
                <c:pt idx="6230">
                  <c:v>283</c:v>
                </c:pt>
                <c:pt idx="6231">
                  <c:v>287</c:v>
                </c:pt>
                <c:pt idx="6232">
                  <c:v>287</c:v>
                </c:pt>
                <c:pt idx="6233">
                  <c:v>287</c:v>
                </c:pt>
                <c:pt idx="6234">
                  <c:v>291</c:v>
                </c:pt>
                <c:pt idx="6235">
                  <c:v>290</c:v>
                </c:pt>
                <c:pt idx="6236">
                  <c:v>294</c:v>
                </c:pt>
                <c:pt idx="6237">
                  <c:v>287</c:v>
                </c:pt>
                <c:pt idx="6238">
                  <c:v>288</c:v>
                </c:pt>
                <c:pt idx="6239">
                  <c:v>288</c:v>
                </c:pt>
                <c:pt idx="6240">
                  <c:v>288</c:v>
                </c:pt>
                <c:pt idx="6241">
                  <c:v>283</c:v>
                </c:pt>
                <c:pt idx="6242">
                  <c:v>276</c:v>
                </c:pt>
                <c:pt idx="6243">
                  <c:v>276</c:v>
                </c:pt>
                <c:pt idx="6244">
                  <c:v>270</c:v>
                </c:pt>
                <c:pt idx="6245">
                  <c:v>266</c:v>
                </c:pt>
                <c:pt idx="6246">
                  <c:v>266</c:v>
                </c:pt>
                <c:pt idx="6247">
                  <c:v>266</c:v>
                </c:pt>
                <c:pt idx="6248">
                  <c:v>268</c:v>
                </c:pt>
                <c:pt idx="6249">
                  <c:v>270</c:v>
                </c:pt>
                <c:pt idx="6250">
                  <c:v>273</c:v>
                </c:pt>
                <c:pt idx="6251">
                  <c:v>271</c:v>
                </c:pt>
                <c:pt idx="6252">
                  <c:v>269</c:v>
                </c:pt>
                <c:pt idx="6253">
                  <c:v>269</c:v>
                </c:pt>
                <c:pt idx="6254">
                  <c:v>269</c:v>
                </c:pt>
                <c:pt idx="6255">
                  <c:v>269</c:v>
                </c:pt>
                <c:pt idx="6256">
                  <c:v>270</c:v>
                </c:pt>
                <c:pt idx="6257">
                  <c:v>271</c:v>
                </c:pt>
                <c:pt idx="6258">
                  <c:v>279</c:v>
                </c:pt>
                <c:pt idx="6259">
                  <c:v>274</c:v>
                </c:pt>
                <c:pt idx="6260">
                  <c:v>274</c:v>
                </c:pt>
                <c:pt idx="6261">
                  <c:v>274</c:v>
                </c:pt>
                <c:pt idx="6262">
                  <c:v>292</c:v>
                </c:pt>
                <c:pt idx="6263">
                  <c:v>288</c:v>
                </c:pt>
                <c:pt idx="6264">
                  <c:v>280</c:v>
                </c:pt>
                <c:pt idx="6265">
                  <c:v>285</c:v>
                </c:pt>
                <c:pt idx="6266">
                  <c:v>299</c:v>
                </c:pt>
                <c:pt idx="6267">
                  <c:v>299</c:v>
                </c:pt>
                <c:pt idx="6268">
                  <c:v>299</c:v>
                </c:pt>
                <c:pt idx="6269">
                  <c:v>296</c:v>
                </c:pt>
                <c:pt idx="6270">
                  <c:v>303</c:v>
                </c:pt>
                <c:pt idx="6271">
                  <c:v>304</c:v>
                </c:pt>
                <c:pt idx="6272">
                  <c:v>299</c:v>
                </c:pt>
                <c:pt idx="6273">
                  <c:v>306</c:v>
                </c:pt>
                <c:pt idx="6274">
                  <c:v>306</c:v>
                </c:pt>
                <c:pt idx="6275">
                  <c:v>306</c:v>
                </c:pt>
                <c:pt idx="6276">
                  <c:v>323</c:v>
                </c:pt>
                <c:pt idx="6277">
                  <c:v>324</c:v>
                </c:pt>
                <c:pt idx="6278">
                  <c:v>320</c:v>
                </c:pt>
                <c:pt idx="6279">
                  <c:v>310</c:v>
                </c:pt>
                <c:pt idx="6280">
                  <c:v>302</c:v>
                </c:pt>
                <c:pt idx="6281">
                  <c:v>302</c:v>
                </c:pt>
                <c:pt idx="6282">
                  <c:v>302</c:v>
                </c:pt>
                <c:pt idx="6283">
                  <c:v>302</c:v>
                </c:pt>
                <c:pt idx="6284">
                  <c:v>295</c:v>
                </c:pt>
                <c:pt idx="6285">
                  <c:v>294</c:v>
                </c:pt>
                <c:pt idx="6286">
                  <c:v>289</c:v>
                </c:pt>
                <c:pt idx="6287">
                  <c:v>288</c:v>
                </c:pt>
                <c:pt idx="6288">
                  <c:v>288</c:v>
                </c:pt>
                <c:pt idx="6289">
                  <c:v>288</c:v>
                </c:pt>
                <c:pt idx="6290">
                  <c:v>289</c:v>
                </c:pt>
                <c:pt idx="6291">
                  <c:v>289</c:v>
                </c:pt>
                <c:pt idx="6292">
                  <c:v>294</c:v>
                </c:pt>
                <c:pt idx="6293">
                  <c:v>301</c:v>
                </c:pt>
                <c:pt idx="6294">
                  <c:v>299</c:v>
                </c:pt>
                <c:pt idx="6295">
                  <c:v>299</c:v>
                </c:pt>
                <c:pt idx="6296">
                  <c:v>299</c:v>
                </c:pt>
                <c:pt idx="6297">
                  <c:v>295</c:v>
                </c:pt>
                <c:pt idx="6298">
                  <c:v>299</c:v>
                </c:pt>
                <c:pt idx="6299">
                  <c:v>290</c:v>
                </c:pt>
                <c:pt idx="6300">
                  <c:v>292</c:v>
                </c:pt>
                <c:pt idx="6301">
                  <c:v>292</c:v>
                </c:pt>
                <c:pt idx="6302">
                  <c:v>292</c:v>
                </c:pt>
                <c:pt idx="6303">
                  <c:v>292</c:v>
                </c:pt>
                <c:pt idx="6304">
                  <c:v>289</c:v>
                </c:pt>
                <c:pt idx="6305">
                  <c:v>288</c:v>
                </c:pt>
                <c:pt idx="6306">
                  <c:v>286</c:v>
                </c:pt>
                <c:pt idx="6307">
                  <c:v>289</c:v>
                </c:pt>
                <c:pt idx="6308">
                  <c:v>289</c:v>
                </c:pt>
                <c:pt idx="6309">
                  <c:v>289</c:v>
                </c:pt>
                <c:pt idx="6310">
                  <c:v>289</c:v>
                </c:pt>
                <c:pt idx="6311">
                  <c:v>292</c:v>
                </c:pt>
                <c:pt idx="6312">
                  <c:v>296</c:v>
                </c:pt>
                <c:pt idx="6313">
                  <c:v>291</c:v>
                </c:pt>
                <c:pt idx="6314">
                  <c:v>290</c:v>
                </c:pt>
                <c:pt idx="6315">
                  <c:v>285</c:v>
                </c:pt>
                <c:pt idx="6316">
                  <c:v>285</c:v>
                </c:pt>
                <c:pt idx="6317">
                  <c:v>285</c:v>
                </c:pt>
                <c:pt idx="6318">
                  <c:v>281</c:v>
                </c:pt>
                <c:pt idx="6319">
                  <c:v>286</c:v>
                </c:pt>
                <c:pt idx="6320">
                  <c:v>286</c:v>
                </c:pt>
                <c:pt idx="6321">
                  <c:v>287</c:v>
                </c:pt>
                <c:pt idx="6322">
                  <c:v>283</c:v>
                </c:pt>
                <c:pt idx="6323">
                  <c:v>283</c:v>
                </c:pt>
                <c:pt idx="6324">
                  <c:v>283</c:v>
                </c:pt>
                <c:pt idx="6325">
                  <c:v>283</c:v>
                </c:pt>
                <c:pt idx="6326">
                  <c:v>282</c:v>
                </c:pt>
                <c:pt idx="6327">
                  <c:v>281</c:v>
                </c:pt>
                <c:pt idx="6328">
                  <c:v>277</c:v>
                </c:pt>
                <c:pt idx="6329">
                  <c:v>277</c:v>
                </c:pt>
                <c:pt idx="6330">
                  <c:v>277</c:v>
                </c:pt>
                <c:pt idx="6331">
                  <c:v>277</c:v>
                </c:pt>
                <c:pt idx="6332">
                  <c:v>277</c:v>
                </c:pt>
                <c:pt idx="6333">
                  <c:v>277</c:v>
                </c:pt>
                <c:pt idx="6334">
                  <c:v>276</c:v>
                </c:pt>
                <c:pt idx="6335">
                  <c:v>272</c:v>
                </c:pt>
                <c:pt idx="6336">
                  <c:v>261</c:v>
                </c:pt>
                <c:pt idx="6337">
                  <c:v>261</c:v>
                </c:pt>
                <c:pt idx="6338">
                  <c:v>261</c:v>
                </c:pt>
                <c:pt idx="6339">
                  <c:v>254</c:v>
                </c:pt>
                <c:pt idx="6340">
                  <c:v>256</c:v>
                </c:pt>
                <c:pt idx="6341">
                  <c:v>256</c:v>
                </c:pt>
                <c:pt idx="6342">
                  <c:v>257</c:v>
                </c:pt>
                <c:pt idx="6343">
                  <c:v>258</c:v>
                </c:pt>
                <c:pt idx="6344">
                  <c:v>258</c:v>
                </c:pt>
                <c:pt idx="6345">
                  <c:v>258</c:v>
                </c:pt>
                <c:pt idx="6346">
                  <c:v>260</c:v>
                </c:pt>
                <c:pt idx="6347">
                  <c:v>260</c:v>
                </c:pt>
                <c:pt idx="6348">
                  <c:v>262</c:v>
                </c:pt>
                <c:pt idx="6349">
                  <c:v>266</c:v>
                </c:pt>
                <c:pt idx="6350">
                  <c:v>266</c:v>
                </c:pt>
                <c:pt idx="6351">
                  <c:v>266</c:v>
                </c:pt>
                <c:pt idx="6352">
                  <c:v>266</c:v>
                </c:pt>
                <c:pt idx="6353">
                  <c:v>268</c:v>
                </c:pt>
                <c:pt idx="6354">
                  <c:v>271</c:v>
                </c:pt>
                <c:pt idx="6355">
                  <c:v>265</c:v>
                </c:pt>
                <c:pt idx="6356">
                  <c:v>264</c:v>
                </c:pt>
                <c:pt idx="6357">
                  <c:v>261</c:v>
                </c:pt>
                <c:pt idx="6358">
                  <c:v>261</c:v>
                </c:pt>
                <c:pt idx="6359">
                  <c:v>261</c:v>
                </c:pt>
                <c:pt idx="6360">
                  <c:v>262</c:v>
                </c:pt>
                <c:pt idx="6361">
                  <c:v>260</c:v>
                </c:pt>
                <c:pt idx="6362">
                  <c:v>258</c:v>
                </c:pt>
                <c:pt idx="6363">
                  <c:v>260</c:v>
                </c:pt>
                <c:pt idx="6364">
                  <c:v>263</c:v>
                </c:pt>
                <c:pt idx="6365">
                  <c:v>263</c:v>
                </c:pt>
                <c:pt idx="6366">
                  <c:v>263</c:v>
                </c:pt>
                <c:pt idx="6367">
                  <c:v>261</c:v>
                </c:pt>
                <c:pt idx="6368">
                  <c:v>263</c:v>
                </c:pt>
                <c:pt idx="6369">
                  <c:v>264</c:v>
                </c:pt>
                <c:pt idx="6370">
                  <c:v>266</c:v>
                </c:pt>
                <c:pt idx="6371">
                  <c:v>262</c:v>
                </c:pt>
                <c:pt idx="6372">
                  <c:v>262</c:v>
                </c:pt>
                <c:pt idx="6373">
                  <c:v>262</c:v>
                </c:pt>
                <c:pt idx="6374">
                  <c:v>263</c:v>
                </c:pt>
                <c:pt idx="6375">
                  <c:v>266</c:v>
                </c:pt>
                <c:pt idx="6376">
                  <c:v>266</c:v>
                </c:pt>
                <c:pt idx="6377">
                  <c:v>263</c:v>
                </c:pt>
                <c:pt idx="6378">
                  <c:v>267</c:v>
                </c:pt>
                <c:pt idx="6379">
                  <c:v>267</c:v>
                </c:pt>
                <c:pt idx="6380">
                  <c:v>267</c:v>
                </c:pt>
                <c:pt idx="6381">
                  <c:v>263</c:v>
                </c:pt>
                <c:pt idx="6382">
                  <c:v>267</c:v>
                </c:pt>
                <c:pt idx="6383">
                  <c:v>264</c:v>
                </c:pt>
                <c:pt idx="6384">
                  <c:v>265</c:v>
                </c:pt>
                <c:pt idx="6385">
                  <c:v>262</c:v>
                </c:pt>
                <c:pt idx="6386">
                  <c:v>262</c:v>
                </c:pt>
                <c:pt idx="6387">
                  <c:v>262</c:v>
                </c:pt>
                <c:pt idx="6388">
                  <c:v>266</c:v>
                </c:pt>
                <c:pt idx="6389">
                  <c:v>270</c:v>
                </c:pt>
                <c:pt idx="6390">
                  <c:v>275</c:v>
                </c:pt>
                <c:pt idx="6391">
                  <c:v>276</c:v>
                </c:pt>
                <c:pt idx="6392">
                  <c:v>279</c:v>
                </c:pt>
                <c:pt idx="6393">
                  <c:v>279</c:v>
                </c:pt>
                <c:pt idx="6394">
                  <c:v>279</c:v>
                </c:pt>
                <c:pt idx="6395">
                  <c:v>279</c:v>
                </c:pt>
                <c:pt idx="6396">
                  <c:v>287</c:v>
                </c:pt>
                <c:pt idx="6397">
                  <c:v>291</c:v>
                </c:pt>
                <c:pt idx="6398">
                  <c:v>294</c:v>
                </c:pt>
                <c:pt idx="6399">
                  <c:v>289</c:v>
                </c:pt>
                <c:pt idx="6400">
                  <c:v>289</c:v>
                </c:pt>
                <c:pt idx="6401">
                  <c:v>289</c:v>
                </c:pt>
                <c:pt idx="6402">
                  <c:v>288</c:v>
                </c:pt>
                <c:pt idx="6403">
                  <c:v>285</c:v>
                </c:pt>
                <c:pt idx="6404">
                  <c:v>289</c:v>
                </c:pt>
                <c:pt idx="6405">
                  <c:v>292</c:v>
                </c:pt>
                <c:pt idx="6406">
                  <c:v>291</c:v>
                </c:pt>
                <c:pt idx="6407">
                  <c:v>291</c:v>
                </c:pt>
                <c:pt idx="6408">
                  <c:v>291</c:v>
                </c:pt>
                <c:pt idx="6409">
                  <c:v>303</c:v>
                </c:pt>
                <c:pt idx="6410">
                  <c:v>299</c:v>
                </c:pt>
                <c:pt idx="6411">
                  <c:v>296</c:v>
                </c:pt>
                <c:pt idx="6412">
                  <c:v>296</c:v>
                </c:pt>
                <c:pt idx="6413">
                  <c:v>294</c:v>
                </c:pt>
                <c:pt idx="6414">
                  <c:v>294</c:v>
                </c:pt>
                <c:pt idx="6415">
                  <c:v>294</c:v>
                </c:pt>
                <c:pt idx="6416">
                  <c:v>294</c:v>
                </c:pt>
                <c:pt idx="6417">
                  <c:v>300</c:v>
                </c:pt>
                <c:pt idx="6418">
                  <c:v>300</c:v>
                </c:pt>
                <c:pt idx="6419">
                  <c:v>298</c:v>
                </c:pt>
                <c:pt idx="6420">
                  <c:v>300</c:v>
                </c:pt>
                <c:pt idx="6421">
                  <c:v>300</c:v>
                </c:pt>
                <c:pt idx="6422">
                  <c:v>300</c:v>
                </c:pt>
                <c:pt idx="6423">
                  <c:v>302</c:v>
                </c:pt>
                <c:pt idx="6424">
                  <c:v>304</c:v>
                </c:pt>
                <c:pt idx="6425">
                  <c:v>305</c:v>
                </c:pt>
                <c:pt idx="6426">
                  <c:v>301</c:v>
                </c:pt>
                <c:pt idx="6427">
                  <c:v>301</c:v>
                </c:pt>
                <c:pt idx="6428">
                  <c:v>301</c:v>
                </c:pt>
                <c:pt idx="6429">
                  <c:v>301</c:v>
                </c:pt>
                <c:pt idx="6430">
                  <c:v>301</c:v>
                </c:pt>
                <c:pt idx="6431">
                  <c:v>301</c:v>
                </c:pt>
                <c:pt idx="6432">
                  <c:v>301</c:v>
                </c:pt>
                <c:pt idx="6433">
                  <c:v>300</c:v>
                </c:pt>
                <c:pt idx="6434">
                  <c:v>304</c:v>
                </c:pt>
                <c:pt idx="6435">
                  <c:v>304</c:v>
                </c:pt>
                <c:pt idx="6436">
                  <c:v>304</c:v>
                </c:pt>
                <c:pt idx="6437">
                  <c:v>307</c:v>
                </c:pt>
                <c:pt idx="6438">
                  <c:v>309</c:v>
                </c:pt>
                <c:pt idx="6439">
                  <c:v>313</c:v>
                </c:pt>
                <c:pt idx="6440">
                  <c:v>321</c:v>
                </c:pt>
                <c:pt idx="6441">
                  <c:v>320</c:v>
                </c:pt>
                <c:pt idx="6442">
                  <c:v>320</c:v>
                </c:pt>
                <c:pt idx="6443">
                  <c:v>320</c:v>
                </c:pt>
                <c:pt idx="6444">
                  <c:v>318</c:v>
                </c:pt>
                <c:pt idx="6445">
                  <c:v>315</c:v>
                </c:pt>
                <c:pt idx="6446">
                  <c:v>310</c:v>
                </c:pt>
                <c:pt idx="6447">
                  <c:v>311</c:v>
                </c:pt>
                <c:pt idx="6448">
                  <c:v>309</c:v>
                </c:pt>
                <c:pt idx="6449">
                  <c:v>309</c:v>
                </c:pt>
                <c:pt idx="6450">
                  <c:v>309</c:v>
                </c:pt>
                <c:pt idx="6451">
                  <c:v>304</c:v>
                </c:pt>
                <c:pt idx="6452">
                  <c:v>304</c:v>
                </c:pt>
                <c:pt idx="6453">
                  <c:v>304</c:v>
                </c:pt>
                <c:pt idx="6454">
                  <c:v>305</c:v>
                </c:pt>
                <c:pt idx="6455">
                  <c:v>304</c:v>
                </c:pt>
                <c:pt idx="6456">
                  <c:v>304</c:v>
                </c:pt>
                <c:pt idx="6457">
                  <c:v>304</c:v>
                </c:pt>
                <c:pt idx="6458">
                  <c:v>304</c:v>
                </c:pt>
                <c:pt idx="6459">
                  <c:v>304</c:v>
                </c:pt>
                <c:pt idx="6460">
                  <c:v>312</c:v>
                </c:pt>
                <c:pt idx="6461">
                  <c:v>317</c:v>
                </c:pt>
                <c:pt idx="6462">
                  <c:v>310</c:v>
                </c:pt>
                <c:pt idx="6463">
                  <c:v>310</c:v>
                </c:pt>
                <c:pt idx="6464">
                  <c:v>310</c:v>
                </c:pt>
                <c:pt idx="6465">
                  <c:v>314</c:v>
                </c:pt>
                <c:pt idx="6466">
                  <c:v>318</c:v>
                </c:pt>
                <c:pt idx="6467">
                  <c:v>314</c:v>
                </c:pt>
                <c:pt idx="6468">
                  <c:v>312</c:v>
                </c:pt>
                <c:pt idx="6469">
                  <c:v>311</c:v>
                </c:pt>
                <c:pt idx="6470">
                  <c:v>311</c:v>
                </c:pt>
                <c:pt idx="6471">
                  <c:v>311</c:v>
                </c:pt>
                <c:pt idx="6472">
                  <c:v>322</c:v>
                </c:pt>
                <c:pt idx="6473">
                  <c:v>318</c:v>
                </c:pt>
                <c:pt idx="6474">
                  <c:v>318</c:v>
                </c:pt>
                <c:pt idx="6475">
                  <c:v>317</c:v>
                </c:pt>
                <c:pt idx="6476">
                  <c:v>320</c:v>
                </c:pt>
                <c:pt idx="6477">
                  <c:v>320</c:v>
                </c:pt>
                <c:pt idx="6478">
                  <c:v>320</c:v>
                </c:pt>
                <c:pt idx="6479">
                  <c:v>322</c:v>
                </c:pt>
                <c:pt idx="6480">
                  <c:v>325</c:v>
                </c:pt>
                <c:pt idx="6481">
                  <c:v>320</c:v>
                </c:pt>
                <c:pt idx="6482">
                  <c:v>327</c:v>
                </c:pt>
                <c:pt idx="6483">
                  <c:v>333</c:v>
                </c:pt>
                <c:pt idx="6484">
                  <c:v>333</c:v>
                </c:pt>
                <c:pt idx="6485">
                  <c:v>333</c:v>
                </c:pt>
                <c:pt idx="6486">
                  <c:v>334</c:v>
                </c:pt>
                <c:pt idx="6487">
                  <c:v>332</c:v>
                </c:pt>
                <c:pt idx="6488">
                  <c:v>334</c:v>
                </c:pt>
                <c:pt idx="6489">
                  <c:v>326</c:v>
                </c:pt>
                <c:pt idx="6490">
                  <c:v>326</c:v>
                </c:pt>
                <c:pt idx="6491">
                  <c:v>326</c:v>
                </c:pt>
                <c:pt idx="6492">
                  <c:v>326</c:v>
                </c:pt>
                <c:pt idx="6493">
                  <c:v>327</c:v>
                </c:pt>
                <c:pt idx="6494">
                  <c:v>332</c:v>
                </c:pt>
                <c:pt idx="6495">
                  <c:v>330</c:v>
                </c:pt>
                <c:pt idx="6496">
                  <c:v>328</c:v>
                </c:pt>
                <c:pt idx="6497">
                  <c:v>324</c:v>
                </c:pt>
                <c:pt idx="6498">
                  <c:v>324</c:v>
                </c:pt>
                <c:pt idx="6499">
                  <c:v>324</c:v>
                </c:pt>
                <c:pt idx="6500">
                  <c:v>327</c:v>
                </c:pt>
                <c:pt idx="6501">
                  <c:v>329</c:v>
                </c:pt>
                <c:pt idx="6502">
                  <c:v>336</c:v>
                </c:pt>
                <c:pt idx="6503">
                  <c:v>350</c:v>
                </c:pt>
                <c:pt idx="6504">
                  <c:v>353</c:v>
                </c:pt>
                <c:pt idx="6505">
                  <c:v>353</c:v>
                </c:pt>
                <c:pt idx="6506">
                  <c:v>353</c:v>
                </c:pt>
                <c:pt idx="6507">
                  <c:v>348</c:v>
                </c:pt>
                <c:pt idx="6508">
                  <c:v>346</c:v>
                </c:pt>
                <c:pt idx="6509">
                  <c:v>346</c:v>
                </c:pt>
                <c:pt idx="6510">
                  <c:v>347</c:v>
                </c:pt>
                <c:pt idx="6511">
                  <c:v>362</c:v>
                </c:pt>
                <c:pt idx="6512">
                  <c:v>362</c:v>
                </c:pt>
                <c:pt idx="6513">
                  <c:v>362</c:v>
                </c:pt>
                <c:pt idx="6514">
                  <c:v>366</c:v>
                </c:pt>
                <c:pt idx="6515">
                  <c:v>370</c:v>
                </c:pt>
                <c:pt idx="6516">
                  <c:v>361</c:v>
                </c:pt>
                <c:pt idx="6517">
                  <c:v>356</c:v>
                </c:pt>
                <c:pt idx="6518">
                  <c:v>355</c:v>
                </c:pt>
                <c:pt idx="6519">
                  <c:v>355</c:v>
                </c:pt>
                <c:pt idx="6520">
                  <c:v>355</c:v>
                </c:pt>
                <c:pt idx="6521">
                  <c:v>343</c:v>
                </c:pt>
                <c:pt idx="6522">
                  <c:v>346</c:v>
                </c:pt>
                <c:pt idx="6523">
                  <c:v>341</c:v>
                </c:pt>
                <c:pt idx="6524">
                  <c:v>338</c:v>
                </c:pt>
                <c:pt idx="6525">
                  <c:v>339</c:v>
                </c:pt>
                <c:pt idx="6526">
                  <c:v>339</c:v>
                </c:pt>
                <c:pt idx="6527">
                  <c:v>339</c:v>
                </c:pt>
                <c:pt idx="6528">
                  <c:v>336</c:v>
                </c:pt>
                <c:pt idx="6529">
                  <c:v>336</c:v>
                </c:pt>
                <c:pt idx="6530">
                  <c:v>338</c:v>
                </c:pt>
                <c:pt idx="6531">
                  <c:v>340</c:v>
                </c:pt>
                <c:pt idx="6532">
                  <c:v>341</c:v>
                </c:pt>
                <c:pt idx="6533">
                  <c:v>341</c:v>
                </c:pt>
                <c:pt idx="6534">
                  <c:v>341</c:v>
                </c:pt>
                <c:pt idx="6535">
                  <c:v>339</c:v>
                </c:pt>
                <c:pt idx="6536">
                  <c:v>345</c:v>
                </c:pt>
                <c:pt idx="6537">
                  <c:v>349</c:v>
                </c:pt>
                <c:pt idx="6538">
                  <c:v>349</c:v>
                </c:pt>
                <c:pt idx="6539">
                  <c:v>375</c:v>
                </c:pt>
                <c:pt idx="6540">
                  <c:v>375</c:v>
                </c:pt>
                <c:pt idx="6541">
                  <c:v>375</c:v>
                </c:pt>
                <c:pt idx="6542">
                  <c:v>366</c:v>
                </c:pt>
                <c:pt idx="6543">
                  <c:v>366</c:v>
                </c:pt>
                <c:pt idx="6544">
                  <c:v>355</c:v>
                </c:pt>
                <c:pt idx="6545">
                  <c:v>345</c:v>
                </c:pt>
                <c:pt idx="6546">
                  <c:v>349</c:v>
                </c:pt>
                <c:pt idx="6547">
                  <c:v>349</c:v>
                </c:pt>
                <c:pt idx="6548">
                  <c:v>349</c:v>
                </c:pt>
                <c:pt idx="6549">
                  <c:v>343</c:v>
                </c:pt>
                <c:pt idx="6550">
                  <c:v>330</c:v>
                </c:pt>
                <c:pt idx="6551">
                  <c:v>327</c:v>
                </c:pt>
                <c:pt idx="6552">
                  <c:v>333</c:v>
                </c:pt>
                <c:pt idx="6553">
                  <c:v>333</c:v>
                </c:pt>
                <c:pt idx="6554">
                  <c:v>333</c:v>
                </c:pt>
                <c:pt idx="6555">
                  <c:v>333</c:v>
                </c:pt>
                <c:pt idx="6556">
                  <c:v>337</c:v>
                </c:pt>
                <c:pt idx="6557">
                  <c:v>338</c:v>
                </c:pt>
                <c:pt idx="6558">
                  <c:v>339</c:v>
                </c:pt>
                <c:pt idx="6559">
                  <c:v>342</c:v>
                </c:pt>
                <c:pt idx="6560">
                  <c:v>343</c:v>
                </c:pt>
                <c:pt idx="6561">
                  <c:v>343</c:v>
                </c:pt>
                <c:pt idx="6562">
                  <c:v>343</c:v>
                </c:pt>
                <c:pt idx="6563">
                  <c:v>345</c:v>
                </c:pt>
                <c:pt idx="6564">
                  <c:v>341</c:v>
                </c:pt>
                <c:pt idx="6565">
                  <c:v>342</c:v>
                </c:pt>
                <c:pt idx="6566">
                  <c:v>335</c:v>
                </c:pt>
                <c:pt idx="6567">
                  <c:v>335</c:v>
                </c:pt>
                <c:pt idx="6568">
                  <c:v>335</c:v>
                </c:pt>
                <c:pt idx="6569">
                  <c:v>335</c:v>
                </c:pt>
                <c:pt idx="6570">
                  <c:v>334</c:v>
                </c:pt>
                <c:pt idx="6571">
                  <c:v>331</c:v>
                </c:pt>
                <c:pt idx="6572">
                  <c:v>325</c:v>
                </c:pt>
                <c:pt idx="6573">
                  <c:v>326</c:v>
                </c:pt>
                <c:pt idx="6574">
                  <c:v>326</c:v>
                </c:pt>
                <c:pt idx="6575">
                  <c:v>326</c:v>
                </c:pt>
                <c:pt idx="6576">
                  <c:v>326</c:v>
                </c:pt>
                <c:pt idx="6577">
                  <c:v>320</c:v>
                </c:pt>
                <c:pt idx="6578">
                  <c:v>323</c:v>
                </c:pt>
                <c:pt idx="6579">
                  <c:v>323</c:v>
                </c:pt>
                <c:pt idx="6580">
                  <c:v>333</c:v>
                </c:pt>
                <c:pt idx="6581">
                  <c:v>333</c:v>
                </c:pt>
                <c:pt idx="6582">
                  <c:v>333</c:v>
                </c:pt>
                <c:pt idx="6583">
                  <c:v>333</c:v>
                </c:pt>
                <c:pt idx="6584">
                  <c:v>335</c:v>
                </c:pt>
                <c:pt idx="6585">
                  <c:v>336</c:v>
                </c:pt>
                <c:pt idx="6586">
                  <c:v>333</c:v>
                </c:pt>
                <c:pt idx="6587">
                  <c:v>337</c:v>
                </c:pt>
                <c:pt idx="6588">
                  <c:v>336</c:v>
                </c:pt>
                <c:pt idx="6589">
                  <c:v>336</c:v>
                </c:pt>
                <c:pt idx="6590">
                  <c:v>336</c:v>
                </c:pt>
                <c:pt idx="6591">
                  <c:v>336</c:v>
                </c:pt>
                <c:pt idx="6592">
                  <c:v>336</c:v>
                </c:pt>
                <c:pt idx="6593">
                  <c:v>332</c:v>
                </c:pt>
                <c:pt idx="6594">
                  <c:v>328</c:v>
                </c:pt>
                <c:pt idx="6595">
                  <c:v>335</c:v>
                </c:pt>
                <c:pt idx="6596">
                  <c:v>335</c:v>
                </c:pt>
                <c:pt idx="6597">
                  <c:v>335</c:v>
                </c:pt>
                <c:pt idx="6598">
                  <c:v>336</c:v>
                </c:pt>
                <c:pt idx="6599">
                  <c:v>334</c:v>
                </c:pt>
                <c:pt idx="6600">
                  <c:v>329</c:v>
                </c:pt>
                <c:pt idx="6601">
                  <c:v>333</c:v>
                </c:pt>
                <c:pt idx="6602">
                  <c:v>339</c:v>
                </c:pt>
                <c:pt idx="6603">
                  <c:v>339</c:v>
                </c:pt>
                <c:pt idx="6604">
                  <c:v>339</c:v>
                </c:pt>
                <c:pt idx="6605">
                  <c:v>334</c:v>
                </c:pt>
                <c:pt idx="6606">
                  <c:v>331</c:v>
                </c:pt>
                <c:pt idx="6607">
                  <c:v>327</c:v>
                </c:pt>
                <c:pt idx="6608">
                  <c:v>325</c:v>
                </c:pt>
                <c:pt idx="6609">
                  <c:v>326</c:v>
                </c:pt>
                <c:pt idx="6610">
                  <c:v>326</c:v>
                </c:pt>
                <c:pt idx="6611">
                  <c:v>326</c:v>
                </c:pt>
                <c:pt idx="6612">
                  <c:v>328</c:v>
                </c:pt>
                <c:pt idx="6613">
                  <c:v>325</c:v>
                </c:pt>
                <c:pt idx="6614">
                  <c:v>318</c:v>
                </c:pt>
                <c:pt idx="6615">
                  <c:v>318</c:v>
                </c:pt>
                <c:pt idx="6616">
                  <c:v>337</c:v>
                </c:pt>
                <c:pt idx="6617">
                  <c:v>337</c:v>
                </c:pt>
                <c:pt idx="6618">
                  <c:v>337</c:v>
                </c:pt>
                <c:pt idx="6619">
                  <c:v>335</c:v>
                </c:pt>
                <c:pt idx="6620">
                  <c:v>325</c:v>
                </c:pt>
                <c:pt idx="6621">
                  <c:v>328</c:v>
                </c:pt>
                <c:pt idx="6622">
                  <c:v>335</c:v>
                </c:pt>
                <c:pt idx="6623">
                  <c:v>340</c:v>
                </c:pt>
                <c:pt idx="6624">
                  <c:v>340</c:v>
                </c:pt>
                <c:pt idx="6625">
                  <c:v>340</c:v>
                </c:pt>
                <c:pt idx="6626">
                  <c:v>340</c:v>
                </c:pt>
                <c:pt idx="6627">
                  <c:v>341</c:v>
                </c:pt>
                <c:pt idx="6628">
                  <c:v>340</c:v>
                </c:pt>
                <c:pt idx="6629">
                  <c:v>338</c:v>
                </c:pt>
                <c:pt idx="6630">
                  <c:v>328</c:v>
                </c:pt>
                <c:pt idx="6631">
                  <c:v>328</c:v>
                </c:pt>
                <c:pt idx="6632">
                  <c:v>328</c:v>
                </c:pt>
                <c:pt idx="6633">
                  <c:v>338</c:v>
                </c:pt>
                <c:pt idx="6634">
                  <c:v>339</c:v>
                </c:pt>
                <c:pt idx="6635">
                  <c:v>327</c:v>
                </c:pt>
                <c:pt idx="6636">
                  <c:v>330</c:v>
                </c:pt>
                <c:pt idx="6637">
                  <c:v>343</c:v>
                </c:pt>
                <c:pt idx="6638">
                  <c:v>343</c:v>
                </c:pt>
                <c:pt idx="6639">
                  <c:v>343</c:v>
                </c:pt>
                <c:pt idx="6640">
                  <c:v>347</c:v>
                </c:pt>
                <c:pt idx="6641">
                  <c:v>346</c:v>
                </c:pt>
                <c:pt idx="6642">
                  <c:v>332</c:v>
                </c:pt>
                <c:pt idx="6643">
                  <c:v>332</c:v>
                </c:pt>
                <c:pt idx="6644">
                  <c:v>330</c:v>
                </c:pt>
                <c:pt idx="6645">
                  <c:v>330</c:v>
                </c:pt>
                <c:pt idx="6646">
                  <c:v>330</c:v>
                </c:pt>
                <c:pt idx="6647">
                  <c:v>331</c:v>
                </c:pt>
                <c:pt idx="6648">
                  <c:v>331</c:v>
                </c:pt>
                <c:pt idx="6649">
                  <c:v>324</c:v>
                </c:pt>
                <c:pt idx="6650">
                  <c:v>310</c:v>
                </c:pt>
                <c:pt idx="6651">
                  <c:v>313</c:v>
                </c:pt>
                <c:pt idx="6652">
                  <c:v>313</c:v>
                </c:pt>
                <c:pt idx="6653">
                  <c:v>313</c:v>
                </c:pt>
                <c:pt idx="6654">
                  <c:v>309</c:v>
                </c:pt>
                <c:pt idx="6655">
                  <c:v>309</c:v>
                </c:pt>
                <c:pt idx="6656">
                  <c:v>320</c:v>
                </c:pt>
                <c:pt idx="6657">
                  <c:v>313</c:v>
                </c:pt>
                <c:pt idx="6658">
                  <c:v>301</c:v>
                </c:pt>
                <c:pt idx="6659">
                  <c:v>301</c:v>
                </c:pt>
                <c:pt idx="6660">
                  <c:v>301</c:v>
                </c:pt>
                <c:pt idx="6661">
                  <c:v>301</c:v>
                </c:pt>
                <c:pt idx="6662">
                  <c:v>300</c:v>
                </c:pt>
                <c:pt idx="6663">
                  <c:v>294</c:v>
                </c:pt>
                <c:pt idx="6664">
                  <c:v>294</c:v>
                </c:pt>
                <c:pt idx="6665">
                  <c:v>295</c:v>
                </c:pt>
                <c:pt idx="6666">
                  <c:v>295</c:v>
                </c:pt>
                <c:pt idx="6667">
                  <c:v>295</c:v>
                </c:pt>
                <c:pt idx="6668">
                  <c:v>290</c:v>
                </c:pt>
                <c:pt idx="6669">
                  <c:v>283</c:v>
                </c:pt>
                <c:pt idx="6670">
                  <c:v>292</c:v>
                </c:pt>
                <c:pt idx="6671">
                  <c:v>291</c:v>
                </c:pt>
                <c:pt idx="6672">
                  <c:v>294</c:v>
                </c:pt>
                <c:pt idx="6673">
                  <c:v>294</c:v>
                </c:pt>
                <c:pt idx="6674">
                  <c:v>294</c:v>
                </c:pt>
                <c:pt idx="6675">
                  <c:v>300</c:v>
                </c:pt>
                <c:pt idx="6676">
                  <c:v>301</c:v>
                </c:pt>
                <c:pt idx="6677">
                  <c:v>296</c:v>
                </c:pt>
                <c:pt idx="6678">
                  <c:v>284</c:v>
                </c:pt>
                <c:pt idx="6679">
                  <c:v>284</c:v>
                </c:pt>
                <c:pt idx="6680">
                  <c:v>284</c:v>
                </c:pt>
                <c:pt idx="6681">
                  <c:v>284</c:v>
                </c:pt>
                <c:pt idx="6682">
                  <c:v>284</c:v>
                </c:pt>
                <c:pt idx="6683">
                  <c:v>283</c:v>
                </c:pt>
                <c:pt idx="6684">
                  <c:v>283</c:v>
                </c:pt>
                <c:pt idx="6685">
                  <c:v>288</c:v>
                </c:pt>
                <c:pt idx="6686">
                  <c:v>293</c:v>
                </c:pt>
                <c:pt idx="6687">
                  <c:v>293</c:v>
                </c:pt>
                <c:pt idx="6688">
                  <c:v>293</c:v>
                </c:pt>
                <c:pt idx="6689">
                  <c:v>295</c:v>
                </c:pt>
                <c:pt idx="6690">
                  <c:v>298</c:v>
                </c:pt>
                <c:pt idx="6691">
                  <c:v>297</c:v>
                </c:pt>
                <c:pt idx="6692">
                  <c:v>303</c:v>
                </c:pt>
                <c:pt idx="6693">
                  <c:v>306</c:v>
                </c:pt>
                <c:pt idx="6694">
                  <c:v>306</c:v>
                </c:pt>
                <c:pt idx="6695">
                  <c:v>306</c:v>
                </c:pt>
                <c:pt idx="6696">
                  <c:v>310</c:v>
                </c:pt>
                <c:pt idx="6697">
                  <c:v>302</c:v>
                </c:pt>
                <c:pt idx="6698">
                  <c:v>300</c:v>
                </c:pt>
                <c:pt idx="6699">
                  <c:v>299</c:v>
                </c:pt>
                <c:pt idx="6700">
                  <c:v>301</c:v>
                </c:pt>
                <c:pt idx="6701">
                  <c:v>301</c:v>
                </c:pt>
                <c:pt idx="6702">
                  <c:v>301</c:v>
                </c:pt>
                <c:pt idx="6703">
                  <c:v>323</c:v>
                </c:pt>
                <c:pt idx="6704">
                  <c:v>315</c:v>
                </c:pt>
                <c:pt idx="6705">
                  <c:v>316</c:v>
                </c:pt>
                <c:pt idx="6706">
                  <c:v>318</c:v>
                </c:pt>
                <c:pt idx="6707">
                  <c:v>314</c:v>
                </c:pt>
                <c:pt idx="6708">
                  <c:v>314</c:v>
                </c:pt>
                <c:pt idx="6709">
                  <c:v>314</c:v>
                </c:pt>
                <c:pt idx="6710">
                  <c:v>319</c:v>
                </c:pt>
                <c:pt idx="6711">
                  <c:v>315</c:v>
                </c:pt>
                <c:pt idx="6712">
                  <c:v>328</c:v>
                </c:pt>
                <c:pt idx="6713">
                  <c:v>326</c:v>
                </c:pt>
                <c:pt idx="6714">
                  <c:v>332</c:v>
                </c:pt>
                <c:pt idx="6715">
                  <c:v>332</c:v>
                </c:pt>
                <c:pt idx="6716">
                  <c:v>332</c:v>
                </c:pt>
                <c:pt idx="6717">
                  <c:v>325</c:v>
                </c:pt>
                <c:pt idx="6718">
                  <c:v>330</c:v>
                </c:pt>
                <c:pt idx="6719">
                  <c:v>316</c:v>
                </c:pt>
                <c:pt idx="6720">
                  <c:v>310</c:v>
                </c:pt>
                <c:pt idx="6721">
                  <c:v>305</c:v>
                </c:pt>
                <c:pt idx="6722">
                  <c:v>305</c:v>
                </c:pt>
                <c:pt idx="6723">
                  <c:v>305</c:v>
                </c:pt>
                <c:pt idx="6724">
                  <c:v>305</c:v>
                </c:pt>
                <c:pt idx="6725">
                  <c:v>300</c:v>
                </c:pt>
                <c:pt idx="6726">
                  <c:v>302</c:v>
                </c:pt>
                <c:pt idx="6727">
                  <c:v>305</c:v>
                </c:pt>
                <c:pt idx="6728">
                  <c:v>309</c:v>
                </c:pt>
                <c:pt idx="6729">
                  <c:v>309</c:v>
                </c:pt>
                <c:pt idx="6730">
                  <c:v>309</c:v>
                </c:pt>
                <c:pt idx="6731">
                  <c:v>307</c:v>
                </c:pt>
                <c:pt idx="6732">
                  <c:v>311</c:v>
                </c:pt>
                <c:pt idx="6733">
                  <c:v>312</c:v>
                </c:pt>
                <c:pt idx="6734">
                  <c:v>318</c:v>
                </c:pt>
                <c:pt idx="6735">
                  <c:v>325</c:v>
                </c:pt>
                <c:pt idx="6736">
                  <c:v>325</c:v>
                </c:pt>
                <c:pt idx="6737">
                  <c:v>325</c:v>
                </c:pt>
                <c:pt idx="6738">
                  <c:v>338</c:v>
                </c:pt>
                <c:pt idx="6739">
                  <c:v>338</c:v>
                </c:pt>
                <c:pt idx="6740">
                  <c:v>336</c:v>
                </c:pt>
                <c:pt idx="6741">
                  <c:v>348</c:v>
                </c:pt>
                <c:pt idx="6742">
                  <c:v>346</c:v>
                </c:pt>
                <c:pt idx="6743">
                  <c:v>346</c:v>
                </c:pt>
                <c:pt idx="6744">
                  <c:v>346</c:v>
                </c:pt>
                <c:pt idx="6745">
                  <c:v>346</c:v>
                </c:pt>
                <c:pt idx="6746">
                  <c:v>342</c:v>
                </c:pt>
                <c:pt idx="6747">
                  <c:v>347</c:v>
                </c:pt>
                <c:pt idx="6748">
                  <c:v>347</c:v>
                </c:pt>
                <c:pt idx="6749">
                  <c:v>343</c:v>
                </c:pt>
                <c:pt idx="6750">
                  <c:v>343</c:v>
                </c:pt>
                <c:pt idx="6751">
                  <c:v>343</c:v>
                </c:pt>
                <c:pt idx="6752">
                  <c:v>340</c:v>
                </c:pt>
                <c:pt idx="6753">
                  <c:v>356</c:v>
                </c:pt>
                <c:pt idx="6754">
                  <c:v>365</c:v>
                </c:pt>
                <c:pt idx="6755">
                  <c:v>364</c:v>
                </c:pt>
                <c:pt idx="6756">
                  <c:v>362</c:v>
                </c:pt>
                <c:pt idx="6757">
                  <c:v>362</c:v>
                </c:pt>
                <c:pt idx="6758">
                  <c:v>362</c:v>
                </c:pt>
                <c:pt idx="6759">
                  <c:v>362</c:v>
                </c:pt>
                <c:pt idx="6760">
                  <c:v>369</c:v>
                </c:pt>
                <c:pt idx="6761">
                  <c:v>357</c:v>
                </c:pt>
                <c:pt idx="6762">
                  <c:v>352</c:v>
                </c:pt>
                <c:pt idx="6763">
                  <c:v>349</c:v>
                </c:pt>
                <c:pt idx="6764">
                  <c:v>349</c:v>
                </c:pt>
                <c:pt idx="6765">
                  <c:v>349</c:v>
                </c:pt>
                <c:pt idx="6766">
                  <c:v>359</c:v>
                </c:pt>
                <c:pt idx="6767">
                  <c:v>367</c:v>
                </c:pt>
                <c:pt idx="6768">
                  <c:v>376</c:v>
                </c:pt>
                <c:pt idx="6769">
                  <c:v>376</c:v>
                </c:pt>
                <c:pt idx="6770">
                  <c:v>376</c:v>
                </c:pt>
                <c:pt idx="6771">
                  <c:v>376</c:v>
                </c:pt>
                <c:pt idx="6772">
                  <c:v>376</c:v>
                </c:pt>
                <c:pt idx="6773">
                  <c:v>364</c:v>
                </c:pt>
                <c:pt idx="6774">
                  <c:v>345</c:v>
                </c:pt>
                <c:pt idx="6775">
                  <c:v>331</c:v>
                </c:pt>
                <c:pt idx="6776">
                  <c:v>337</c:v>
                </c:pt>
                <c:pt idx="6777">
                  <c:v>339</c:v>
                </c:pt>
                <c:pt idx="6778">
                  <c:v>339</c:v>
                </c:pt>
                <c:pt idx="6779">
                  <c:v>339</c:v>
                </c:pt>
                <c:pt idx="6780">
                  <c:v>332</c:v>
                </c:pt>
                <c:pt idx="6781">
                  <c:v>334</c:v>
                </c:pt>
                <c:pt idx="6782">
                  <c:v>329</c:v>
                </c:pt>
                <c:pt idx="6783">
                  <c:v>317</c:v>
                </c:pt>
                <c:pt idx="6784">
                  <c:v>305</c:v>
                </c:pt>
                <c:pt idx="6785">
                  <c:v>305</c:v>
                </c:pt>
                <c:pt idx="6786">
                  <c:v>305</c:v>
                </c:pt>
                <c:pt idx="6787">
                  <c:v>312</c:v>
                </c:pt>
                <c:pt idx="6788">
                  <c:v>307</c:v>
                </c:pt>
                <c:pt idx="6789">
                  <c:v>311</c:v>
                </c:pt>
                <c:pt idx="6790">
                  <c:v>300</c:v>
                </c:pt>
                <c:pt idx="6791">
                  <c:v>297</c:v>
                </c:pt>
                <c:pt idx="6792">
                  <c:v>297</c:v>
                </c:pt>
                <c:pt idx="6793">
                  <c:v>297</c:v>
                </c:pt>
                <c:pt idx="6794">
                  <c:v>294</c:v>
                </c:pt>
                <c:pt idx="6795">
                  <c:v>305</c:v>
                </c:pt>
                <c:pt idx="6796">
                  <c:v>290</c:v>
                </c:pt>
                <c:pt idx="6797">
                  <c:v>282</c:v>
                </c:pt>
                <c:pt idx="6798">
                  <c:v>285</c:v>
                </c:pt>
                <c:pt idx="6799">
                  <c:v>285</c:v>
                </c:pt>
                <c:pt idx="6800">
                  <c:v>285</c:v>
                </c:pt>
                <c:pt idx="6801">
                  <c:v>286</c:v>
                </c:pt>
                <c:pt idx="6802">
                  <c:v>291</c:v>
                </c:pt>
                <c:pt idx="6803">
                  <c:v>295</c:v>
                </c:pt>
                <c:pt idx="6804">
                  <c:v>292</c:v>
                </c:pt>
                <c:pt idx="6805">
                  <c:v>297</c:v>
                </c:pt>
                <c:pt idx="6806">
                  <c:v>297</c:v>
                </c:pt>
                <c:pt idx="6807">
                  <c:v>297</c:v>
                </c:pt>
                <c:pt idx="6808">
                  <c:v>303</c:v>
                </c:pt>
                <c:pt idx="6809">
                  <c:v>299</c:v>
                </c:pt>
                <c:pt idx="6810">
                  <c:v>288</c:v>
                </c:pt>
                <c:pt idx="6811">
                  <c:v>288</c:v>
                </c:pt>
                <c:pt idx="6812">
                  <c:v>291</c:v>
                </c:pt>
                <c:pt idx="6813">
                  <c:v>291</c:v>
                </c:pt>
                <c:pt idx="6814">
                  <c:v>291</c:v>
                </c:pt>
                <c:pt idx="6815">
                  <c:v>297</c:v>
                </c:pt>
                <c:pt idx="6816">
                  <c:v>293</c:v>
                </c:pt>
                <c:pt idx="6817">
                  <c:v>285</c:v>
                </c:pt>
                <c:pt idx="6818">
                  <c:v>281</c:v>
                </c:pt>
                <c:pt idx="6819">
                  <c:v>281</c:v>
                </c:pt>
                <c:pt idx="6820">
                  <c:v>281</c:v>
                </c:pt>
                <c:pt idx="6821">
                  <c:v>281</c:v>
                </c:pt>
                <c:pt idx="6822">
                  <c:v>281</c:v>
                </c:pt>
                <c:pt idx="6823">
                  <c:v>274</c:v>
                </c:pt>
                <c:pt idx="6824">
                  <c:v>273</c:v>
                </c:pt>
                <c:pt idx="6825">
                  <c:v>264</c:v>
                </c:pt>
                <c:pt idx="6826">
                  <c:v>259</c:v>
                </c:pt>
                <c:pt idx="6827">
                  <c:v>259</c:v>
                </c:pt>
                <c:pt idx="6828">
                  <c:v>259</c:v>
                </c:pt>
                <c:pt idx="6829">
                  <c:v>255</c:v>
                </c:pt>
                <c:pt idx="6830">
                  <c:v>259</c:v>
                </c:pt>
                <c:pt idx="6831">
                  <c:v>263</c:v>
                </c:pt>
                <c:pt idx="6832">
                  <c:v>261</c:v>
                </c:pt>
                <c:pt idx="6833">
                  <c:v>269</c:v>
                </c:pt>
                <c:pt idx="6834">
                  <c:v>269</c:v>
                </c:pt>
                <c:pt idx="6835">
                  <c:v>269</c:v>
                </c:pt>
                <c:pt idx="6836">
                  <c:v>266</c:v>
                </c:pt>
                <c:pt idx="6837">
                  <c:v>270</c:v>
                </c:pt>
                <c:pt idx="6838">
                  <c:v>270</c:v>
                </c:pt>
                <c:pt idx="6839">
                  <c:v>266</c:v>
                </c:pt>
                <c:pt idx="6840">
                  <c:v>278</c:v>
                </c:pt>
                <c:pt idx="6841">
                  <c:v>278</c:v>
                </c:pt>
                <c:pt idx="6842">
                  <c:v>278</c:v>
                </c:pt>
                <c:pt idx="6843">
                  <c:v>292</c:v>
                </c:pt>
                <c:pt idx="6844">
                  <c:v>297</c:v>
                </c:pt>
                <c:pt idx="6845">
                  <c:v>299</c:v>
                </c:pt>
                <c:pt idx="6846">
                  <c:v>301</c:v>
                </c:pt>
                <c:pt idx="6847">
                  <c:v>288</c:v>
                </c:pt>
                <c:pt idx="6848">
                  <c:v>288</c:v>
                </c:pt>
                <c:pt idx="6849">
                  <c:v>288</c:v>
                </c:pt>
                <c:pt idx="6850">
                  <c:v>280</c:v>
                </c:pt>
                <c:pt idx="6851">
                  <c:v>266</c:v>
                </c:pt>
                <c:pt idx="6852">
                  <c:v>272</c:v>
                </c:pt>
                <c:pt idx="6853">
                  <c:v>271</c:v>
                </c:pt>
                <c:pt idx="6854">
                  <c:v>276</c:v>
                </c:pt>
                <c:pt idx="6855">
                  <c:v>276</c:v>
                </c:pt>
                <c:pt idx="6856">
                  <c:v>276</c:v>
                </c:pt>
                <c:pt idx="6857">
                  <c:v>276</c:v>
                </c:pt>
                <c:pt idx="6858">
                  <c:v>282</c:v>
                </c:pt>
                <c:pt idx="6859">
                  <c:v>288</c:v>
                </c:pt>
                <c:pt idx="6860">
                  <c:v>291</c:v>
                </c:pt>
                <c:pt idx="6861">
                  <c:v>288</c:v>
                </c:pt>
                <c:pt idx="6862">
                  <c:v>288</c:v>
                </c:pt>
                <c:pt idx="6863">
                  <c:v>288</c:v>
                </c:pt>
                <c:pt idx="6864">
                  <c:v>283</c:v>
                </c:pt>
                <c:pt idx="6865">
                  <c:v>278</c:v>
                </c:pt>
                <c:pt idx="6866">
                  <c:v>276</c:v>
                </c:pt>
                <c:pt idx="6867">
                  <c:v>264</c:v>
                </c:pt>
                <c:pt idx="6868">
                  <c:v>255</c:v>
                </c:pt>
                <c:pt idx="6869">
                  <c:v>246</c:v>
                </c:pt>
                <c:pt idx="6870">
                  <c:v>246</c:v>
                </c:pt>
                <c:pt idx="6871">
                  <c:v>246</c:v>
                </c:pt>
                <c:pt idx="6872">
                  <c:v>253</c:v>
                </c:pt>
                <c:pt idx="6873">
                  <c:v>259</c:v>
                </c:pt>
                <c:pt idx="6874">
                  <c:v>272</c:v>
                </c:pt>
                <c:pt idx="6875">
                  <c:v>255</c:v>
                </c:pt>
                <c:pt idx="6876">
                  <c:v>255</c:v>
                </c:pt>
                <c:pt idx="6877">
                  <c:v>255</c:v>
                </c:pt>
                <c:pt idx="6878">
                  <c:v>255</c:v>
                </c:pt>
                <c:pt idx="6879">
                  <c:v>261</c:v>
                </c:pt>
                <c:pt idx="6880">
                  <c:v>260</c:v>
                </c:pt>
                <c:pt idx="6881">
                  <c:v>263</c:v>
                </c:pt>
                <c:pt idx="6882">
                  <c:v>259</c:v>
                </c:pt>
                <c:pt idx="6883">
                  <c:v>259</c:v>
                </c:pt>
                <c:pt idx="6884">
                  <c:v>259</c:v>
                </c:pt>
                <c:pt idx="6885">
                  <c:v>252</c:v>
                </c:pt>
                <c:pt idx="6886">
                  <c:v>264</c:v>
                </c:pt>
                <c:pt idx="6887">
                  <c:v>279</c:v>
                </c:pt>
                <c:pt idx="6888">
                  <c:v>286</c:v>
                </c:pt>
                <c:pt idx="6889">
                  <c:v>286</c:v>
                </c:pt>
                <c:pt idx="6890">
                  <c:v>286</c:v>
                </c:pt>
                <c:pt idx="6891">
                  <c:v>286</c:v>
                </c:pt>
                <c:pt idx="6892">
                  <c:v>277</c:v>
                </c:pt>
                <c:pt idx="6893">
                  <c:v>265</c:v>
                </c:pt>
                <c:pt idx="6894">
                  <c:v>270</c:v>
                </c:pt>
                <c:pt idx="6895">
                  <c:v>278</c:v>
                </c:pt>
                <c:pt idx="6896">
                  <c:v>271</c:v>
                </c:pt>
                <c:pt idx="6897">
                  <c:v>271</c:v>
                </c:pt>
                <c:pt idx="6898">
                  <c:v>271</c:v>
                </c:pt>
                <c:pt idx="6899">
                  <c:v>268</c:v>
                </c:pt>
                <c:pt idx="6900">
                  <c:v>265</c:v>
                </c:pt>
                <c:pt idx="6901">
                  <c:v>269</c:v>
                </c:pt>
                <c:pt idx="6902">
                  <c:v>269</c:v>
                </c:pt>
                <c:pt idx="6903">
                  <c:v>270</c:v>
                </c:pt>
                <c:pt idx="6904">
                  <c:v>270</c:v>
                </c:pt>
                <c:pt idx="6905">
                  <c:v>270</c:v>
                </c:pt>
                <c:pt idx="6906">
                  <c:v>270</c:v>
                </c:pt>
                <c:pt idx="6907">
                  <c:v>251</c:v>
                </c:pt>
                <c:pt idx="6908">
                  <c:v>251</c:v>
                </c:pt>
                <c:pt idx="6909">
                  <c:v>253</c:v>
                </c:pt>
                <c:pt idx="6910">
                  <c:v>248</c:v>
                </c:pt>
                <c:pt idx="6911">
                  <c:v>248</c:v>
                </c:pt>
                <c:pt idx="6912">
                  <c:v>248</c:v>
                </c:pt>
                <c:pt idx="6913">
                  <c:v>244</c:v>
                </c:pt>
                <c:pt idx="6914">
                  <c:v>256</c:v>
                </c:pt>
                <c:pt idx="6915">
                  <c:v>260</c:v>
                </c:pt>
                <c:pt idx="6916">
                  <c:v>252</c:v>
                </c:pt>
                <c:pt idx="6917">
                  <c:v>244</c:v>
                </c:pt>
                <c:pt idx="6918">
                  <c:v>244</c:v>
                </c:pt>
                <c:pt idx="6919">
                  <c:v>244</c:v>
                </c:pt>
                <c:pt idx="6920">
                  <c:v>254</c:v>
                </c:pt>
                <c:pt idx="6921">
                  <c:v>251</c:v>
                </c:pt>
                <c:pt idx="6922">
                  <c:v>260</c:v>
                </c:pt>
                <c:pt idx="6923">
                  <c:v>267</c:v>
                </c:pt>
                <c:pt idx="6924">
                  <c:v>274</c:v>
                </c:pt>
                <c:pt idx="6925">
                  <c:v>274</c:v>
                </c:pt>
                <c:pt idx="6926">
                  <c:v>274</c:v>
                </c:pt>
                <c:pt idx="6927">
                  <c:v>276</c:v>
                </c:pt>
                <c:pt idx="6928">
                  <c:v>275</c:v>
                </c:pt>
                <c:pt idx="6929">
                  <c:v>267</c:v>
                </c:pt>
                <c:pt idx="6930">
                  <c:v>265</c:v>
                </c:pt>
                <c:pt idx="6931">
                  <c:v>263</c:v>
                </c:pt>
                <c:pt idx="6932">
                  <c:v>263</c:v>
                </c:pt>
                <c:pt idx="6933">
                  <c:v>263</c:v>
                </c:pt>
                <c:pt idx="6934">
                  <c:v>263</c:v>
                </c:pt>
                <c:pt idx="6935">
                  <c:v>258</c:v>
                </c:pt>
                <c:pt idx="6936">
                  <c:v>255</c:v>
                </c:pt>
                <c:pt idx="6937">
                  <c:v>260</c:v>
                </c:pt>
                <c:pt idx="6938">
                  <c:v>256</c:v>
                </c:pt>
                <c:pt idx="6939">
                  <c:v>256</c:v>
                </c:pt>
                <c:pt idx="6940">
                  <c:v>256</c:v>
                </c:pt>
                <c:pt idx="6941">
                  <c:v>256</c:v>
                </c:pt>
                <c:pt idx="6942">
                  <c:v>257</c:v>
                </c:pt>
                <c:pt idx="6943">
                  <c:v>261</c:v>
                </c:pt>
                <c:pt idx="6944">
                  <c:v>261</c:v>
                </c:pt>
                <c:pt idx="6945">
                  <c:v>262</c:v>
                </c:pt>
                <c:pt idx="6946">
                  <c:v>262</c:v>
                </c:pt>
                <c:pt idx="6947">
                  <c:v>262</c:v>
                </c:pt>
                <c:pt idx="6948">
                  <c:v>263</c:v>
                </c:pt>
                <c:pt idx="6949">
                  <c:v>260</c:v>
                </c:pt>
                <c:pt idx="6950">
                  <c:v>258</c:v>
                </c:pt>
                <c:pt idx="6951">
                  <c:v>258</c:v>
                </c:pt>
                <c:pt idx="6952">
                  <c:v>252</c:v>
                </c:pt>
                <c:pt idx="6953">
                  <c:v>252</c:v>
                </c:pt>
                <c:pt idx="6954">
                  <c:v>252</c:v>
                </c:pt>
                <c:pt idx="6955">
                  <c:v>252</c:v>
                </c:pt>
                <c:pt idx="6956">
                  <c:v>251</c:v>
                </c:pt>
                <c:pt idx="6957">
                  <c:v>252</c:v>
                </c:pt>
                <c:pt idx="6958">
                  <c:v>254</c:v>
                </c:pt>
                <c:pt idx="6959">
                  <c:v>250</c:v>
                </c:pt>
                <c:pt idx="6960">
                  <c:v>250</c:v>
                </c:pt>
                <c:pt idx="6961">
                  <c:v>250</c:v>
                </c:pt>
                <c:pt idx="6962">
                  <c:v>249</c:v>
                </c:pt>
                <c:pt idx="6963">
                  <c:v>255</c:v>
                </c:pt>
                <c:pt idx="6964">
                  <c:v>262</c:v>
                </c:pt>
                <c:pt idx="6965">
                  <c:v>257</c:v>
                </c:pt>
                <c:pt idx="6966">
                  <c:v>257</c:v>
                </c:pt>
                <c:pt idx="6967">
                  <c:v>257</c:v>
                </c:pt>
                <c:pt idx="6968">
                  <c:v>257</c:v>
                </c:pt>
                <c:pt idx="6969">
                  <c:v>259</c:v>
                </c:pt>
                <c:pt idx="6970">
                  <c:v>258</c:v>
                </c:pt>
                <c:pt idx="6971">
                  <c:v>257</c:v>
                </c:pt>
                <c:pt idx="6972">
                  <c:v>248</c:v>
                </c:pt>
                <c:pt idx="6973">
                  <c:v>243</c:v>
                </c:pt>
                <c:pt idx="6974">
                  <c:v>243</c:v>
                </c:pt>
                <c:pt idx="6975">
                  <c:v>243</c:v>
                </c:pt>
                <c:pt idx="6976">
                  <c:v>242</c:v>
                </c:pt>
                <c:pt idx="6977">
                  <c:v>241</c:v>
                </c:pt>
                <c:pt idx="6978">
                  <c:v>249</c:v>
                </c:pt>
                <c:pt idx="6979">
                  <c:v>251</c:v>
                </c:pt>
                <c:pt idx="6980">
                  <c:v>253</c:v>
                </c:pt>
                <c:pt idx="6981">
                  <c:v>253</c:v>
                </c:pt>
                <c:pt idx="6982">
                  <c:v>253</c:v>
                </c:pt>
                <c:pt idx="6983">
                  <c:v>252</c:v>
                </c:pt>
                <c:pt idx="6984">
                  <c:v>250</c:v>
                </c:pt>
                <c:pt idx="6985">
                  <c:v>251</c:v>
                </c:pt>
                <c:pt idx="6986">
                  <c:v>254</c:v>
                </c:pt>
                <c:pt idx="6987">
                  <c:v>259</c:v>
                </c:pt>
                <c:pt idx="6988">
                  <c:v>259</c:v>
                </c:pt>
                <c:pt idx="6989">
                  <c:v>259</c:v>
                </c:pt>
                <c:pt idx="6990">
                  <c:v>259</c:v>
                </c:pt>
                <c:pt idx="6991">
                  <c:v>256</c:v>
                </c:pt>
                <c:pt idx="6992">
                  <c:v>256</c:v>
                </c:pt>
                <c:pt idx="6993">
                  <c:v>250</c:v>
                </c:pt>
                <c:pt idx="6994">
                  <c:v>246</c:v>
                </c:pt>
                <c:pt idx="6995">
                  <c:v>246</c:v>
                </c:pt>
                <c:pt idx="6996">
                  <c:v>246</c:v>
                </c:pt>
                <c:pt idx="6997">
                  <c:v>247</c:v>
                </c:pt>
                <c:pt idx="6998">
                  <c:v>248</c:v>
                </c:pt>
                <c:pt idx="6999">
                  <c:v>247</c:v>
                </c:pt>
                <c:pt idx="7000">
                  <c:v>248</c:v>
                </c:pt>
                <c:pt idx="7001">
                  <c:v>247</c:v>
                </c:pt>
                <c:pt idx="7002">
                  <c:v>247</c:v>
                </c:pt>
                <c:pt idx="7003">
                  <c:v>247</c:v>
                </c:pt>
                <c:pt idx="7004">
                  <c:v>247</c:v>
                </c:pt>
                <c:pt idx="7005">
                  <c:v>253</c:v>
                </c:pt>
                <c:pt idx="7006">
                  <c:v>252</c:v>
                </c:pt>
                <c:pt idx="7007">
                  <c:v>259</c:v>
                </c:pt>
                <c:pt idx="7008">
                  <c:v>265</c:v>
                </c:pt>
                <c:pt idx="7009">
                  <c:v>265</c:v>
                </c:pt>
                <c:pt idx="7010">
                  <c:v>265</c:v>
                </c:pt>
                <c:pt idx="7011">
                  <c:v>273</c:v>
                </c:pt>
                <c:pt idx="7012">
                  <c:v>262</c:v>
                </c:pt>
                <c:pt idx="7013">
                  <c:v>276</c:v>
                </c:pt>
                <c:pt idx="7014">
                  <c:v>266</c:v>
                </c:pt>
                <c:pt idx="7015">
                  <c:v>278</c:v>
                </c:pt>
                <c:pt idx="7016">
                  <c:v>278</c:v>
                </c:pt>
                <c:pt idx="7017">
                  <c:v>278</c:v>
                </c:pt>
                <c:pt idx="7018">
                  <c:v>269</c:v>
                </c:pt>
                <c:pt idx="7019">
                  <c:v>259</c:v>
                </c:pt>
                <c:pt idx="7020">
                  <c:v>265</c:v>
                </c:pt>
                <c:pt idx="7021">
                  <c:v>267</c:v>
                </c:pt>
                <c:pt idx="7022">
                  <c:v>269</c:v>
                </c:pt>
                <c:pt idx="7023">
                  <c:v>269</c:v>
                </c:pt>
                <c:pt idx="7024">
                  <c:v>269</c:v>
                </c:pt>
                <c:pt idx="7025">
                  <c:v>256</c:v>
                </c:pt>
                <c:pt idx="7026">
                  <c:v>257</c:v>
                </c:pt>
                <c:pt idx="7027">
                  <c:v>251</c:v>
                </c:pt>
                <c:pt idx="7028">
                  <c:v>252</c:v>
                </c:pt>
                <c:pt idx="7029">
                  <c:v>253</c:v>
                </c:pt>
                <c:pt idx="7030">
                  <c:v>253</c:v>
                </c:pt>
                <c:pt idx="7031">
                  <c:v>253</c:v>
                </c:pt>
                <c:pt idx="7032">
                  <c:v>251</c:v>
                </c:pt>
                <c:pt idx="7033">
                  <c:v>255</c:v>
                </c:pt>
                <c:pt idx="7034">
                  <c:v>260</c:v>
                </c:pt>
                <c:pt idx="7035">
                  <c:v>263</c:v>
                </c:pt>
                <c:pt idx="7036">
                  <c:v>258</c:v>
                </c:pt>
                <c:pt idx="7037">
                  <c:v>258</c:v>
                </c:pt>
                <c:pt idx="7038">
                  <c:v>258</c:v>
                </c:pt>
                <c:pt idx="7039">
                  <c:v>261</c:v>
                </c:pt>
                <c:pt idx="7040">
                  <c:v>261</c:v>
                </c:pt>
                <c:pt idx="7041">
                  <c:v>261</c:v>
                </c:pt>
                <c:pt idx="7042">
                  <c:v>257</c:v>
                </c:pt>
                <c:pt idx="7043">
                  <c:v>250</c:v>
                </c:pt>
                <c:pt idx="7044">
                  <c:v>250</c:v>
                </c:pt>
                <c:pt idx="7045">
                  <c:v>250</c:v>
                </c:pt>
                <c:pt idx="7046">
                  <c:v>250</c:v>
                </c:pt>
                <c:pt idx="7047">
                  <c:v>249</c:v>
                </c:pt>
                <c:pt idx="7048">
                  <c:v>251</c:v>
                </c:pt>
                <c:pt idx="7049">
                  <c:v>256</c:v>
                </c:pt>
                <c:pt idx="7050">
                  <c:v>253</c:v>
                </c:pt>
                <c:pt idx="7051">
                  <c:v>253</c:v>
                </c:pt>
                <c:pt idx="7052">
                  <c:v>253</c:v>
                </c:pt>
                <c:pt idx="7053">
                  <c:v>257</c:v>
                </c:pt>
                <c:pt idx="7054">
                  <c:v>265</c:v>
                </c:pt>
                <c:pt idx="7055">
                  <c:v>264</c:v>
                </c:pt>
                <c:pt idx="7056">
                  <c:v>259</c:v>
                </c:pt>
                <c:pt idx="7057">
                  <c:v>260</c:v>
                </c:pt>
                <c:pt idx="7058">
                  <c:v>260</c:v>
                </c:pt>
                <c:pt idx="7059">
                  <c:v>260</c:v>
                </c:pt>
                <c:pt idx="7060">
                  <c:v>252</c:v>
                </c:pt>
                <c:pt idx="7061">
                  <c:v>265</c:v>
                </c:pt>
                <c:pt idx="7062">
                  <c:v>269</c:v>
                </c:pt>
                <c:pt idx="7063">
                  <c:v>269</c:v>
                </c:pt>
                <c:pt idx="7064">
                  <c:v>266</c:v>
                </c:pt>
                <c:pt idx="7065">
                  <c:v>266</c:v>
                </c:pt>
                <c:pt idx="7066">
                  <c:v>266</c:v>
                </c:pt>
                <c:pt idx="7067">
                  <c:v>261</c:v>
                </c:pt>
                <c:pt idx="7068">
                  <c:v>258</c:v>
                </c:pt>
                <c:pt idx="7069">
                  <c:v>261</c:v>
                </c:pt>
                <c:pt idx="7070">
                  <c:v>261</c:v>
                </c:pt>
                <c:pt idx="7071">
                  <c:v>258</c:v>
                </c:pt>
                <c:pt idx="7072">
                  <c:v>258</c:v>
                </c:pt>
                <c:pt idx="7073">
                  <c:v>258</c:v>
                </c:pt>
                <c:pt idx="7074">
                  <c:v>258</c:v>
                </c:pt>
                <c:pt idx="7075">
                  <c:v>253</c:v>
                </c:pt>
                <c:pt idx="7076">
                  <c:v>252</c:v>
                </c:pt>
                <c:pt idx="7077">
                  <c:v>246</c:v>
                </c:pt>
                <c:pt idx="7078">
                  <c:v>244</c:v>
                </c:pt>
                <c:pt idx="7079">
                  <c:v>244</c:v>
                </c:pt>
                <c:pt idx="7080">
                  <c:v>244</c:v>
                </c:pt>
                <c:pt idx="7081">
                  <c:v>242</c:v>
                </c:pt>
                <c:pt idx="7082">
                  <c:v>246</c:v>
                </c:pt>
                <c:pt idx="7083">
                  <c:v>244</c:v>
                </c:pt>
                <c:pt idx="7084">
                  <c:v>239</c:v>
                </c:pt>
                <c:pt idx="7085">
                  <c:v>240</c:v>
                </c:pt>
                <c:pt idx="7086">
                  <c:v>240</c:v>
                </c:pt>
                <c:pt idx="7087">
                  <c:v>240</c:v>
                </c:pt>
                <c:pt idx="7088">
                  <c:v>240</c:v>
                </c:pt>
                <c:pt idx="7089">
                  <c:v>241</c:v>
                </c:pt>
                <c:pt idx="7090">
                  <c:v>249</c:v>
                </c:pt>
                <c:pt idx="7091">
                  <c:v>252</c:v>
                </c:pt>
                <c:pt idx="7092">
                  <c:v>241</c:v>
                </c:pt>
                <c:pt idx="7093">
                  <c:v>241</c:v>
                </c:pt>
                <c:pt idx="7094">
                  <c:v>241</c:v>
                </c:pt>
                <c:pt idx="7095">
                  <c:v>241</c:v>
                </c:pt>
                <c:pt idx="7096">
                  <c:v>239</c:v>
                </c:pt>
                <c:pt idx="7097">
                  <c:v>239</c:v>
                </c:pt>
                <c:pt idx="7098">
                  <c:v>239</c:v>
                </c:pt>
                <c:pt idx="7099">
                  <c:v>233</c:v>
                </c:pt>
                <c:pt idx="7100">
                  <c:v>233</c:v>
                </c:pt>
                <c:pt idx="7101">
                  <c:v>233</c:v>
                </c:pt>
                <c:pt idx="7102">
                  <c:v>233</c:v>
                </c:pt>
                <c:pt idx="7103">
                  <c:v>225</c:v>
                </c:pt>
                <c:pt idx="7104">
                  <c:v>227</c:v>
                </c:pt>
                <c:pt idx="7105">
                  <c:v>230</c:v>
                </c:pt>
                <c:pt idx="7106">
                  <c:v>228</c:v>
                </c:pt>
                <c:pt idx="7107">
                  <c:v>228</c:v>
                </c:pt>
                <c:pt idx="7108">
                  <c:v>228</c:v>
                </c:pt>
                <c:pt idx="7109">
                  <c:v>228</c:v>
                </c:pt>
                <c:pt idx="7110">
                  <c:v>231</c:v>
                </c:pt>
                <c:pt idx="7111">
                  <c:v>231</c:v>
                </c:pt>
                <c:pt idx="7112">
                  <c:v>228</c:v>
                </c:pt>
                <c:pt idx="7113">
                  <c:v>232</c:v>
                </c:pt>
                <c:pt idx="7114">
                  <c:v>232</c:v>
                </c:pt>
                <c:pt idx="7115">
                  <c:v>232</c:v>
                </c:pt>
                <c:pt idx="7116">
                  <c:v>232</c:v>
                </c:pt>
                <c:pt idx="7117">
                  <c:v>230</c:v>
                </c:pt>
                <c:pt idx="7118">
                  <c:v>235</c:v>
                </c:pt>
                <c:pt idx="7119">
                  <c:v>230</c:v>
                </c:pt>
                <c:pt idx="7120">
                  <c:v>230</c:v>
                </c:pt>
                <c:pt idx="7121">
                  <c:v>230</c:v>
                </c:pt>
                <c:pt idx="7122">
                  <c:v>230</c:v>
                </c:pt>
                <c:pt idx="7123">
                  <c:v>227</c:v>
                </c:pt>
                <c:pt idx="7124">
                  <c:v>227</c:v>
                </c:pt>
                <c:pt idx="7125">
                  <c:v>221</c:v>
                </c:pt>
                <c:pt idx="7126">
                  <c:v>223</c:v>
                </c:pt>
                <c:pt idx="7127">
                  <c:v>225</c:v>
                </c:pt>
                <c:pt idx="7128">
                  <c:v>225</c:v>
                </c:pt>
                <c:pt idx="7129">
                  <c:v>225</c:v>
                </c:pt>
                <c:pt idx="7130">
                  <c:v>228</c:v>
                </c:pt>
                <c:pt idx="7131">
                  <c:v>223</c:v>
                </c:pt>
                <c:pt idx="7132">
                  <c:v>225</c:v>
                </c:pt>
                <c:pt idx="7133">
                  <c:v>224</c:v>
                </c:pt>
                <c:pt idx="7134">
                  <c:v>221</c:v>
                </c:pt>
                <c:pt idx="7135">
                  <c:v>221</c:v>
                </c:pt>
                <c:pt idx="7136">
                  <c:v>221</c:v>
                </c:pt>
                <c:pt idx="7137">
                  <c:v>221</c:v>
                </c:pt>
                <c:pt idx="7138">
                  <c:v>218</c:v>
                </c:pt>
                <c:pt idx="7139">
                  <c:v>220</c:v>
                </c:pt>
                <c:pt idx="7140">
                  <c:v>217</c:v>
                </c:pt>
                <c:pt idx="7141">
                  <c:v>214</c:v>
                </c:pt>
                <c:pt idx="7142">
                  <c:v>214</c:v>
                </c:pt>
                <c:pt idx="7143">
                  <c:v>214</c:v>
                </c:pt>
                <c:pt idx="7144">
                  <c:v>211</c:v>
                </c:pt>
                <c:pt idx="7145">
                  <c:v>211</c:v>
                </c:pt>
                <c:pt idx="7146">
                  <c:v>206</c:v>
                </c:pt>
                <c:pt idx="7147">
                  <c:v>199</c:v>
                </c:pt>
                <c:pt idx="7148">
                  <c:v>201</c:v>
                </c:pt>
                <c:pt idx="7149">
                  <c:v>201</c:v>
                </c:pt>
                <c:pt idx="7150">
                  <c:v>201</c:v>
                </c:pt>
                <c:pt idx="7151">
                  <c:v>199</c:v>
                </c:pt>
                <c:pt idx="7152">
                  <c:v>198</c:v>
                </c:pt>
                <c:pt idx="7153">
                  <c:v>204</c:v>
                </c:pt>
                <c:pt idx="7154">
                  <c:v>204</c:v>
                </c:pt>
                <c:pt idx="7155">
                  <c:v>211</c:v>
                </c:pt>
                <c:pt idx="7156">
                  <c:v>211</c:v>
                </c:pt>
                <c:pt idx="7157">
                  <c:v>211</c:v>
                </c:pt>
                <c:pt idx="7158">
                  <c:v>211</c:v>
                </c:pt>
                <c:pt idx="7159">
                  <c:v>213</c:v>
                </c:pt>
                <c:pt idx="7160">
                  <c:v>216</c:v>
                </c:pt>
                <c:pt idx="7161">
                  <c:v>207</c:v>
                </c:pt>
                <c:pt idx="7162">
                  <c:v>204</c:v>
                </c:pt>
                <c:pt idx="7163">
                  <c:v>204</c:v>
                </c:pt>
                <c:pt idx="7164">
                  <c:v>204</c:v>
                </c:pt>
                <c:pt idx="7165">
                  <c:v>207</c:v>
                </c:pt>
                <c:pt idx="7166">
                  <c:v>216</c:v>
                </c:pt>
                <c:pt idx="7167">
                  <c:v>213</c:v>
                </c:pt>
                <c:pt idx="7168">
                  <c:v>219</c:v>
                </c:pt>
                <c:pt idx="7169">
                  <c:v>221</c:v>
                </c:pt>
                <c:pt idx="7170">
                  <c:v>221</c:v>
                </c:pt>
                <c:pt idx="7171">
                  <c:v>221</c:v>
                </c:pt>
                <c:pt idx="7172">
                  <c:v>218</c:v>
                </c:pt>
                <c:pt idx="7173">
                  <c:v>215</c:v>
                </c:pt>
                <c:pt idx="7174">
                  <c:v>217</c:v>
                </c:pt>
                <c:pt idx="7175">
                  <c:v>212</c:v>
                </c:pt>
                <c:pt idx="7176">
                  <c:v>210</c:v>
                </c:pt>
                <c:pt idx="7177">
                  <c:v>210</c:v>
                </c:pt>
                <c:pt idx="7178">
                  <c:v>210</c:v>
                </c:pt>
                <c:pt idx="7179">
                  <c:v>209</c:v>
                </c:pt>
                <c:pt idx="7180">
                  <c:v>209</c:v>
                </c:pt>
                <c:pt idx="7181">
                  <c:v>207</c:v>
                </c:pt>
                <c:pt idx="7182">
                  <c:v>209</c:v>
                </c:pt>
                <c:pt idx="7183">
                  <c:v>208</c:v>
                </c:pt>
                <c:pt idx="7184">
                  <c:v>208</c:v>
                </c:pt>
                <c:pt idx="7185">
                  <c:v>208</c:v>
                </c:pt>
                <c:pt idx="7186">
                  <c:v>208</c:v>
                </c:pt>
                <c:pt idx="7187">
                  <c:v>208</c:v>
                </c:pt>
                <c:pt idx="7188">
                  <c:v>210</c:v>
                </c:pt>
                <c:pt idx="7189">
                  <c:v>213</c:v>
                </c:pt>
                <c:pt idx="7190">
                  <c:v>209</c:v>
                </c:pt>
                <c:pt idx="7191">
                  <c:v>209</c:v>
                </c:pt>
                <c:pt idx="7192">
                  <c:v>209</c:v>
                </c:pt>
                <c:pt idx="7193">
                  <c:v>208</c:v>
                </c:pt>
                <c:pt idx="7194">
                  <c:v>211</c:v>
                </c:pt>
                <c:pt idx="7195">
                  <c:v>208</c:v>
                </c:pt>
                <c:pt idx="7196">
                  <c:v>204</c:v>
                </c:pt>
                <c:pt idx="7197">
                  <c:v>205</c:v>
                </c:pt>
                <c:pt idx="7198">
                  <c:v>205</c:v>
                </c:pt>
                <c:pt idx="7199">
                  <c:v>205</c:v>
                </c:pt>
                <c:pt idx="7200">
                  <c:v>207</c:v>
                </c:pt>
                <c:pt idx="7201">
                  <c:v>204</c:v>
                </c:pt>
                <c:pt idx="7202">
                  <c:v>201</c:v>
                </c:pt>
                <c:pt idx="7203">
                  <c:v>205</c:v>
                </c:pt>
                <c:pt idx="7204">
                  <c:v>205</c:v>
                </c:pt>
                <c:pt idx="7205">
                  <c:v>205</c:v>
                </c:pt>
                <c:pt idx="7206">
                  <c:v>205</c:v>
                </c:pt>
                <c:pt idx="7207">
                  <c:v>201</c:v>
                </c:pt>
                <c:pt idx="7208">
                  <c:v>203</c:v>
                </c:pt>
                <c:pt idx="7209">
                  <c:v>202</c:v>
                </c:pt>
                <c:pt idx="7210">
                  <c:v>204</c:v>
                </c:pt>
                <c:pt idx="7211">
                  <c:v>201</c:v>
                </c:pt>
                <c:pt idx="7212">
                  <c:v>201</c:v>
                </c:pt>
                <c:pt idx="7213">
                  <c:v>201</c:v>
                </c:pt>
                <c:pt idx="7214">
                  <c:v>200</c:v>
                </c:pt>
                <c:pt idx="7215">
                  <c:v>205</c:v>
                </c:pt>
                <c:pt idx="7216">
                  <c:v>209</c:v>
                </c:pt>
                <c:pt idx="7217">
                  <c:v>211</c:v>
                </c:pt>
                <c:pt idx="7218">
                  <c:v>208</c:v>
                </c:pt>
                <c:pt idx="7219">
                  <c:v>208</c:v>
                </c:pt>
                <c:pt idx="7220">
                  <c:v>208</c:v>
                </c:pt>
                <c:pt idx="7221">
                  <c:v>208</c:v>
                </c:pt>
                <c:pt idx="7222">
                  <c:v>204</c:v>
                </c:pt>
                <c:pt idx="7223">
                  <c:v>202</c:v>
                </c:pt>
                <c:pt idx="7224">
                  <c:v>198</c:v>
                </c:pt>
                <c:pt idx="7225">
                  <c:v>200</c:v>
                </c:pt>
                <c:pt idx="7226">
                  <c:v>200</c:v>
                </c:pt>
                <c:pt idx="7227">
                  <c:v>200</c:v>
                </c:pt>
                <c:pt idx="7228">
                  <c:v>200</c:v>
                </c:pt>
                <c:pt idx="7229">
                  <c:v>200</c:v>
                </c:pt>
                <c:pt idx="7230">
                  <c:v>198</c:v>
                </c:pt>
                <c:pt idx="7231">
                  <c:v>199</c:v>
                </c:pt>
                <c:pt idx="7232">
                  <c:v>200</c:v>
                </c:pt>
                <c:pt idx="7233">
                  <c:v>200</c:v>
                </c:pt>
                <c:pt idx="7234">
                  <c:v>200</c:v>
                </c:pt>
                <c:pt idx="7235">
                  <c:v>200</c:v>
                </c:pt>
                <c:pt idx="7236">
                  <c:v>198</c:v>
                </c:pt>
                <c:pt idx="7237">
                  <c:v>194</c:v>
                </c:pt>
                <c:pt idx="7238">
                  <c:v>201</c:v>
                </c:pt>
                <c:pt idx="7239">
                  <c:v>203</c:v>
                </c:pt>
                <c:pt idx="7240">
                  <c:v>203</c:v>
                </c:pt>
                <c:pt idx="7241">
                  <c:v>203</c:v>
                </c:pt>
                <c:pt idx="7242">
                  <c:v>201</c:v>
                </c:pt>
                <c:pt idx="7243">
                  <c:v>201</c:v>
                </c:pt>
                <c:pt idx="7244">
                  <c:v>200</c:v>
                </c:pt>
                <c:pt idx="7245">
                  <c:v>195</c:v>
                </c:pt>
                <c:pt idx="7246">
                  <c:v>194</c:v>
                </c:pt>
                <c:pt idx="7247">
                  <c:v>194</c:v>
                </c:pt>
                <c:pt idx="7248">
                  <c:v>194</c:v>
                </c:pt>
                <c:pt idx="7249">
                  <c:v>196</c:v>
                </c:pt>
                <c:pt idx="7250">
                  <c:v>202</c:v>
                </c:pt>
                <c:pt idx="7251">
                  <c:v>207</c:v>
                </c:pt>
                <c:pt idx="7252">
                  <c:v>204</c:v>
                </c:pt>
                <c:pt idx="7253">
                  <c:v>203</c:v>
                </c:pt>
                <c:pt idx="7254">
                  <c:v>203</c:v>
                </c:pt>
                <c:pt idx="7255">
                  <c:v>203</c:v>
                </c:pt>
                <c:pt idx="7256">
                  <c:v>207</c:v>
                </c:pt>
                <c:pt idx="7257">
                  <c:v>207</c:v>
                </c:pt>
                <c:pt idx="7258">
                  <c:v>202</c:v>
                </c:pt>
                <c:pt idx="7259">
                  <c:v>203</c:v>
                </c:pt>
                <c:pt idx="7260">
                  <c:v>203</c:v>
                </c:pt>
                <c:pt idx="7261">
                  <c:v>203</c:v>
                </c:pt>
                <c:pt idx="7262">
                  <c:v>203</c:v>
                </c:pt>
                <c:pt idx="7263">
                  <c:v>200</c:v>
                </c:pt>
                <c:pt idx="7264">
                  <c:v>199</c:v>
                </c:pt>
                <c:pt idx="7265">
                  <c:v>197</c:v>
                </c:pt>
                <c:pt idx="7266">
                  <c:v>197</c:v>
                </c:pt>
                <c:pt idx="7267">
                  <c:v>196</c:v>
                </c:pt>
                <c:pt idx="7268">
                  <c:v>196</c:v>
                </c:pt>
                <c:pt idx="7269">
                  <c:v>196</c:v>
                </c:pt>
                <c:pt idx="7270">
                  <c:v>199</c:v>
                </c:pt>
                <c:pt idx="7271">
                  <c:v>198</c:v>
                </c:pt>
                <c:pt idx="7272">
                  <c:v>196</c:v>
                </c:pt>
                <c:pt idx="7273">
                  <c:v>189</c:v>
                </c:pt>
                <c:pt idx="7274">
                  <c:v>193</c:v>
                </c:pt>
                <c:pt idx="7275">
                  <c:v>193</c:v>
                </c:pt>
                <c:pt idx="7276">
                  <c:v>193</c:v>
                </c:pt>
                <c:pt idx="7277">
                  <c:v>192</c:v>
                </c:pt>
                <c:pt idx="7278">
                  <c:v>193</c:v>
                </c:pt>
                <c:pt idx="7279">
                  <c:v>196</c:v>
                </c:pt>
                <c:pt idx="7280">
                  <c:v>196</c:v>
                </c:pt>
                <c:pt idx="7281">
                  <c:v>195</c:v>
                </c:pt>
                <c:pt idx="7282">
                  <c:v>195</c:v>
                </c:pt>
                <c:pt idx="7283">
                  <c:v>195</c:v>
                </c:pt>
                <c:pt idx="7284">
                  <c:v>195</c:v>
                </c:pt>
                <c:pt idx="7285">
                  <c:v>196</c:v>
                </c:pt>
                <c:pt idx="7286">
                  <c:v>197</c:v>
                </c:pt>
                <c:pt idx="7287">
                  <c:v>192</c:v>
                </c:pt>
                <c:pt idx="7288">
                  <c:v>192</c:v>
                </c:pt>
                <c:pt idx="7289">
                  <c:v>192</c:v>
                </c:pt>
                <c:pt idx="7290">
                  <c:v>192</c:v>
                </c:pt>
                <c:pt idx="7291">
                  <c:v>191</c:v>
                </c:pt>
                <c:pt idx="7292">
                  <c:v>192</c:v>
                </c:pt>
                <c:pt idx="7293">
                  <c:v>195</c:v>
                </c:pt>
                <c:pt idx="7294">
                  <c:v>194</c:v>
                </c:pt>
                <c:pt idx="7295">
                  <c:v>193</c:v>
                </c:pt>
                <c:pt idx="7296">
                  <c:v>193</c:v>
                </c:pt>
                <c:pt idx="7297">
                  <c:v>193</c:v>
                </c:pt>
                <c:pt idx="7298">
                  <c:v>193</c:v>
                </c:pt>
                <c:pt idx="7299">
                  <c:v>195</c:v>
                </c:pt>
                <c:pt idx="7300">
                  <c:v>201</c:v>
                </c:pt>
                <c:pt idx="7301">
                  <c:v>197</c:v>
                </c:pt>
                <c:pt idx="7302">
                  <c:v>195</c:v>
                </c:pt>
                <c:pt idx="7303">
                  <c:v>195</c:v>
                </c:pt>
                <c:pt idx="7304">
                  <c:v>195</c:v>
                </c:pt>
                <c:pt idx="7305">
                  <c:v>195</c:v>
                </c:pt>
                <c:pt idx="7306">
                  <c:v>202</c:v>
                </c:pt>
                <c:pt idx="7307">
                  <c:v>211</c:v>
                </c:pt>
                <c:pt idx="7308">
                  <c:v>209</c:v>
                </c:pt>
                <c:pt idx="7309">
                  <c:v>206</c:v>
                </c:pt>
                <c:pt idx="7310">
                  <c:v>206</c:v>
                </c:pt>
                <c:pt idx="7311">
                  <c:v>206</c:v>
                </c:pt>
                <c:pt idx="7312">
                  <c:v>205</c:v>
                </c:pt>
                <c:pt idx="7313">
                  <c:v>203</c:v>
                </c:pt>
                <c:pt idx="7314">
                  <c:v>197</c:v>
                </c:pt>
                <c:pt idx="7315">
                  <c:v>194</c:v>
                </c:pt>
                <c:pt idx="7316">
                  <c:v>191</c:v>
                </c:pt>
                <c:pt idx="7317">
                  <c:v>191</c:v>
                </c:pt>
                <c:pt idx="7318">
                  <c:v>191</c:v>
                </c:pt>
                <c:pt idx="7319">
                  <c:v>191</c:v>
                </c:pt>
                <c:pt idx="7320">
                  <c:v>186</c:v>
                </c:pt>
                <c:pt idx="7321">
                  <c:v>187</c:v>
                </c:pt>
                <c:pt idx="7322">
                  <c:v>186</c:v>
                </c:pt>
                <c:pt idx="7323">
                  <c:v>190</c:v>
                </c:pt>
                <c:pt idx="7324">
                  <c:v>190</c:v>
                </c:pt>
                <c:pt idx="7325">
                  <c:v>190</c:v>
                </c:pt>
                <c:pt idx="7326">
                  <c:v>201</c:v>
                </c:pt>
                <c:pt idx="7327">
                  <c:v>205</c:v>
                </c:pt>
                <c:pt idx="7328">
                  <c:v>201</c:v>
                </c:pt>
                <c:pt idx="7329">
                  <c:v>202</c:v>
                </c:pt>
                <c:pt idx="7330">
                  <c:v>201</c:v>
                </c:pt>
                <c:pt idx="7331">
                  <c:v>201</c:v>
                </c:pt>
                <c:pt idx="7332">
                  <c:v>201</c:v>
                </c:pt>
                <c:pt idx="7333">
                  <c:v>202</c:v>
                </c:pt>
                <c:pt idx="7334">
                  <c:v>205</c:v>
                </c:pt>
                <c:pt idx="7335">
                  <c:v>230</c:v>
                </c:pt>
                <c:pt idx="7336">
                  <c:v>225</c:v>
                </c:pt>
                <c:pt idx="7337">
                  <c:v>220</c:v>
                </c:pt>
                <c:pt idx="7338">
                  <c:v>220</c:v>
                </c:pt>
                <c:pt idx="7339">
                  <c:v>220</c:v>
                </c:pt>
                <c:pt idx="7340">
                  <c:v>216</c:v>
                </c:pt>
                <c:pt idx="7341">
                  <c:v>215</c:v>
                </c:pt>
                <c:pt idx="7342">
                  <c:v>212</c:v>
                </c:pt>
                <c:pt idx="7343">
                  <c:v>211</c:v>
                </c:pt>
                <c:pt idx="7344">
                  <c:v>211</c:v>
                </c:pt>
                <c:pt idx="7345">
                  <c:v>211</c:v>
                </c:pt>
                <c:pt idx="7346">
                  <c:v>211</c:v>
                </c:pt>
                <c:pt idx="7347">
                  <c:v>210</c:v>
                </c:pt>
                <c:pt idx="7348">
                  <c:v>206</c:v>
                </c:pt>
                <c:pt idx="7349">
                  <c:v>209</c:v>
                </c:pt>
                <c:pt idx="7350">
                  <c:v>208</c:v>
                </c:pt>
                <c:pt idx="7351">
                  <c:v>208</c:v>
                </c:pt>
                <c:pt idx="7352">
                  <c:v>208</c:v>
                </c:pt>
                <c:pt idx="7353">
                  <c:v>208</c:v>
                </c:pt>
                <c:pt idx="7354">
                  <c:v>208</c:v>
                </c:pt>
                <c:pt idx="7355">
                  <c:v>207</c:v>
                </c:pt>
                <c:pt idx="7356">
                  <c:v>205</c:v>
                </c:pt>
                <c:pt idx="7357">
                  <c:v>205</c:v>
                </c:pt>
                <c:pt idx="7358">
                  <c:v>205</c:v>
                </c:pt>
                <c:pt idx="7359">
                  <c:v>205</c:v>
                </c:pt>
                <c:pt idx="7360">
                  <c:v>205</c:v>
                </c:pt>
                <c:pt idx="7361">
                  <c:v>203</c:v>
                </c:pt>
                <c:pt idx="7362">
                  <c:v>202</c:v>
                </c:pt>
                <c:pt idx="7363">
                  <c:v>208</c:v>
                </c:pt>
                <c:pt idx="7364">
                  <c:v>207</c:v>
                </c:pt>
                <c:pt idx="7365">
                  <c:v>207</c:v>
                </c:pt>
                <c:pt idx="7366">
                  <c:v>207</c:v>
                </c:pt>
                <c:pt idx="7367">
                  <c:v>208</c:v>
                </c:pt>
                <c:pt idx="7368">
                  <c:v>213</c:v>
                </c:pt>
                <c:pt idx="7369">
                  <c:v>213</c:v>
                </c:pt>
                <c:pt idx="7370">
                  <c:v>215</c:v>
                </c:pt>
                <c:pt idx="7371">
                  <c:v>214</c:v>
                </c:pt>
                <c:pt idx="7372">
                  <c:v>214</c:v>
                </c:pt>
                <c:pt idx="7373">
                  <c:v>214</c:v>
                </c:pt>
                <c:pt idx="7374">
                  <c:v>213</c:v>
                </c:pt>
                <c:pt idx="7375">
                  <c:v>210</c:v>
                </c:pt>
                <c:pt idx="7376">
                  <c:v>208</c:v>
                </c:pt>
                <c:pt idx="7377">
                  <c:v>205</c:v>
                </c:pt>
                <c:pt idx="7378">
                  <c:v>205</c:v>
                </c:pt>
                <c:pt idx="7379">
                  <c:v>205</c:v>
                </c:pt>
                <c:pt idx="7380">
                  <c:v>205</c:v>
                </c:pt>
                <c:pt idx="7381">
                  <c:v>204</c:v>
                </c:pt>
                <c:pt idx="7382">
                  <c:v>206</c:v>
                </c:pt>
                <c:pt idx="7383">
                  <c:v>205</c:v>
                </c:pt>
                <c:pt idx="7384">
                  <c:v>200</c:v>
                </c:pt>
                <c:pt idx="7385">
                  <c:v>201</c:v>
                </c:pt>
                <c:pt idx="7386">
                  <c:v>201</c:v>
                </c:pt>
                <c:pt idx="7387">
                  <c:v>201</c:v>
                </c:pt>
                <c:pt idx="7388">
                  <c:v>202</c:v>
                </c:pt>
                <c:pt idx="7389">
                  <c:v>202</c:v>
                </c:pt>
                <c:pt idx="7390">
                  <c:v>205</c:v>
                </c:pt>
                <c:pt idx="7391">
                  <c:v>210</c:v>
                </c:pt>
                <c:pt idx="7392">
                  <c:v>210</c:v>
                </c:pt>
                <c:pt idx="7393">
                  <c:v>210</c:v>
                </c:pt>
                <c:pt idx="7394">
                  <c:v>210</c:v>
                </c:pt>
              </c:numCache>
            </c:numRef>
          </c:val>
          <c:smooth val="0"/>
          <c:extLst>
            <c:ext xmlns:c16="http://schemas.microsoft.com/office/drawing/2014/chart" uri="{C3380CC4-5D6E-409C-BE32-E72D297353CC}">
              <c16:uniqueId val="{00000000-D16F-41CA-A9ED-9B2C042EE62D}"/>
            </c:ext>
          </c:extLst>
        </c:ser>
        <c:ser>
          <c:idx val="1"/>
          <c:order val="1"/>
          <c:tx>
            <c:strRef>
              <c:f>Sheet1!$C$1</c:f>
              <c:strCache>
                <c:ptCount val="1"/>
                <c:pt idx="0">
                  <c:v>Média 90 dias</c:v>
                </c:pt>
              </c:strCache>
            </c:strRef>
          </c:tx>
          <c:spPr>
            <a:ln w="19050" cap="rnd">
              <a:solidFill>
                <a:srgbClr val="FFCE00"/>
              </a:solidFill>
              <a:round/>
            </a:ln>
            <a:effectLst/>
          </c:spPr>
          <c:marker>
            <c:symbol val="none"/>
          </c:marker>
          <c:dLbls>
            <c:dLbl>
              <c:idx val="7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16F-41CA-A9ED-9B2C042EE62D}"/>
                </c:ext>
              </c:extLst>
            </c:dLbl>
            <c:dLbl>
              <c:idx val="821"/>
              <c:delete val="1"/>
              <c:extLst>
                <c:ext xmlns:c15="http://schemas.microsoft.com/office/drawing/2012/chart" uri="{CE6537A1-D6FC-4f65-9D91-7224C49458BB}">
                  <c15:layout>
                    <c:manualLayout>
                      <c:w val="6.64875502314769E-2"/>
                      <c:h val="7.733925692187188E-2"/>
                    </c:manualLayout>
                  </c15:layout>
                </c:ext>
                <c:ext xmlns:c16="http://schemas.microsoft.com/office/drawing/2014/chart" uri="{C3380CC4-5D6E-409C-BE32-E72D297353CC}">
                  <c16:uniqueId val="{00000002-D16F-41CA-A9ED-9B2C042EE62D}"/>
                </c:ext>
              </c:extLst>
            </c:dLbl>
            <c:dLbl>
              <c:idx val="1432"/>
              <c:layout>
                <c:manualLayout>
                  <c:x val="3.0696006570395612E-3"/>
                  <c:y val="4.25720680303881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16F-41CA-A9ED-9B2C042EE62D}"/>
                </c:ext>
              </c:extLst>
            </c:dLbl>
            <c:dLbl>
              <c:idx val="182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D16F-41CA-A9ED-9B2C042EE62D}"/>
                </c:ext>
              </c:extLst>
            </c:dLbl>
            <c:dLbl>
              <c:idx val="2819"/>
              <c:layout>
                <c:manualLayout>
                  <c:x val="-5.8322412483751716E-2"/>
                  <c:y val="-9.223948073250787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16F-41CA-A9ED-9B2C042EE62D}"/>
                </c:ext>
              </c:extLst>
            </c:dLbl>
            <c:dLbl>
              <c:idx val="445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D16F-41CA-A9ED-9B2C042EE62D}"/>
                </c:ext>
              </c:extLst>
            </c:dLbl>
            <c:dLbl>
              <c:idx val="5196"/>
              <c:layout>
                <c:manualLayout>
                  <c:x val="-3.9904808541514292E-2"/>
                  <c:y val="4.966741270211941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16F-41CA-A9ED-9B2C042EE62D}"/>
                </c:ext>
              </c:extLst>
            </c:dLbl>
            <c:dLbl>
              <c:idx val="6027"/>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D16F-41CA-A9ED-9B2C042EE62D}"/>
                </c:ext>
              </c:extLst>
            </c:dLbl>
            <c:dLbl>
              <c:idx val="7238"/>
              <c:layout>
                <c:manualLayout>
                  <c:x val="-6.0878116498185282E-3"/>
                  <c:y val="4.966741270211955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D16F-41CA-A9ED-9B2C042EE62D}"/>
                </c:ext>
              </c:extLst>
            </c:dLbl>
            <c:dLbl>
              <c:idx val="7539"/>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D16F-41CA-A9ED-9B2C042EE62D}"/>
                </c:ext>
              </c:extLst>
            </c:dLbl>
            <c:dLbl>
              <c:idx val="9346"/>
              <c:layout>
                <c:manualLayout>
                  <c:x val="-6.0349987157807851E-3"/>
                  <c:y val="-2.83813786869254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D16F-41CA-A9ED-9B2C042EE62D}"/>
                </c:ext>
              </c:extLst>
            </c:dLbl>
            <c:dLbl>
              <c:idx val="10516"/>
              <c:layout>
                <c:manualLayout>
                  <c:x val="-3.0439058249093756E-3"/>
                  <c:y val="2.483370635105964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D16F-41CA-A9ED-9B2C042EE62D}"/>
                </c:ext>
              </c:extLst>
            </c:dLbl>
            <c:numFmt formatCode="#,##0" sourceLinked="0"/>
            <c:spPr>
              <a:noFill/>
              <a:ln>
                <a:noFill/>
              </a:ln>
              <a:effectLst/>
            </c:spPr>
            <c:txPr>
              <a:bodyPr rot="0" spcFirstLastPara="1" vertOverflow="ellipsis" vert="horz" wrap="square" anchor="ctr" anchorCtr="1"/>
              <a:lstStyle/>
              <a:p>
                <a:pPr>
                  <a:defRPr sz="800" b="0" i="0" u="none" strike="noStrike" kern="1200" baseline="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Sheet1!$A$2:$A$7396</c:f>
              <c:numCache>
                <c:formatCode>m/d/yy</c:formatCode>
                <c:ptCount val="7395"/>
                <c:pt idx="0">
                  <c:v>37987</c:v>
                </c:pt>
                <c:pt idx="1">
                  <c:v>37988</c:v>
                </c:pt>
                <c:pt idx="2">
                  <c:v>37989</c:v>
                </c:pt>
                <c:pt idx="3">
                  <c:v>37990</c:v>
                </c:pt>
                <c:pt idx="4">
                  <c:v>37991</c:v>
                </c:pt>
                <c:pt idx="5">
                  <c:v>37992</c:v>
                </c:pt>
                <c:pt idx="6">
                  <c:v>37993</c:v>
                </c:pt>
                <c:pt idx="7">
                  <c:v>37994</c:v>
                </c:pt>
                <c:pt idx="8">
                  <c:v>37995</c:v>
                </c:pt>
                <c:pt idx="9">
                  <c:v>37996</c:v>
                </c:pt>
                <c:pt idx="10">
                  <c:v>37997</c:v>
                </c:pt>
                <c:pt idx="11">
                  <c:v>37998</c:v>
                </c:pt>
                <c:pt idx="12">
                  <c:v>37999</c:v>
                </c:pt>
                <c:pt idx="13">
                  <c:v>38000</c:v>
                </c:pt>
                <c:pt idx="14">
                  <c:v>38001</c:v>
                </c:pt>
                <c:pt idx="15">
                  <c:v>38002</c:v>
                </c:pt>
                <c:pt idx="16">
                  <c:v>38003</c:v>
                </c:pt>
                <c:pt idx="17">
                  <c:v>38004</c:v>
                </c:pt>
                <c:pt idx="18">
                  <c:v>38005</c:v>
                </c:pt>
                <c:pt idx="19">
                  <c:v>38006</c:v>
                </c:pt>
                <c:pt idx="20">
                  <c:v>38007</c:v>
                </c:pt>
                <c:pt idx="21">
                  <c:v>38008</c:v>
                </c:pt>
                <c:pt idx="22">
                  <c:v>38009</c:v>
                </c:pt>
                <c:pt idx="23">
                  <c:v>38010</c:v>
                </c:pt>
                <c:pt idx="24">
                  <c:v>38011</c:v>
                </c:pt>
                <c:pt idx="25">
                  <c:v>38012</c:v>
                </c:pt>
                <c:pt idx="26">
                  <c:v>38013</c:v>
                </c:pt>
                <c:pt idx="27">
                  <c:v>38014</c:v>
                </c:pt>
                <c:pt idx="28">
                  <c:v>38015</c:v>
                </c:pt>
                <c:pt idx="29">
                  <c:v>38016</c:v>
                </c:pt>
                <c:pt idx="30">
                  <c:v>38017</c:v>
                </c:pt>
                <c:pt idx="31">
                  <c:v>38018</c:v>
                </c:pt>
                <c:pt idx="32">
                  <c:v>38019</c:v>
                </c:pt>
                <c:pt idx="33">
                  <c:v>38020</c:v>
                </c:pt>
                <c:pt idx="34">
                  <c:v>38021</c:v>
                </c:pt>
                <c:pt idx="35">
                  <c:v>38022</c:v>
                </c:pt>
                <c:pt idx="36">
                  <c:v>38023</c:v>
                </c:pt>
                <c:pt idx="37">
                  <c:v>38024</c:v>
                </c:pt>
                <c:pt idx="38">
                  <c:v>38025</c:v>
                </c:pt>
                <c:pt idx="39">
                  <c:v>38026</c:v>
                </c:pt>
                <c:pt idx="40">
                  <c:v>38027</c:v>
                </c:pt>
                <c:pt idx="41">
                  <c:v>38028</c:v>
                </c:pt>
                <c:pt idx="42">
                  <c:v>38029</c:v>
                </c:pt>
                <c:pt idx="43">
                  <c:v>38030</c:v>
                </c:pt>
                <c:pt idx="44">
                  <c:v>38031</c:v>
                </c:pt>
                <c:pt idx="45">
                  <c:v>38032</c:v>
                </c:pt>
                <c:pt idx="46">
                  <c:v>38033</c:v>
                </c:pt>
                <c:pt idx="47">
                  <c:v>38034</c:v>
                </c:pt>
                <c:pt idx="48">
                  <c:v>38035</c:v>
                </c:pt>
                <c:pt idx="49">
                  <c:v>38036</c:v>
                </c:pt>
                <c:pt idx="50">
                  <c:v>38037</c:v>
                </c:pt>
                <c:pt idx="51">
                  <c:v>38038</c:v>
                </c:pt>
                <c:pt idx="52">
                  <c:v>38039</c:v>
                </c:pt>
                <c:pt idx="53">
                  <c:v>38040</c:v>
                </c:pt>
                <c:pt idx="54">
                  <c:v>38041</c:v>
                </c:pt>
                <c:pt idx="55">
                  <c:v>38042</c:v>
                </c:pt>
                <c:pt idx="56">
                  <c:v>38043</c:v>
                </c:pt>
                <c:pt idx="57">
                  <c:v>38044</c:v>
                </c:pt>
                <c:pt idx="58">
                  <c:v>38045</c:v>
                </c:pt>
                <c:pt idx="59">
                  <c:v>38046</c:v>
                </c:pt>
                <c:pt idx="60">
                  <c:v>38047</c:v>
                </c:pt>
                <c:pt idx="61">
                  <c:v>38048</c:v>
                </c:pt>
                <c:pt idx="62">
                  <c:v>38049</c:v>
                </c:pt>
                <c:pt idx="63">
                  <c:v>38050</c:v>
                </c:pt>
                <c:pt idx="64">
                  <c:v>38051</c:v>
                </c:pt>
                <c:pt idx="65">
                  <c:v>38052</c:v>
                </c:pt>
                <c:pt idx="66">
                  <c:v>38053</c:v>
                </c:pt>
                <c:pt idx="67">
                  <c:v>38054</c:v>
                </c:pt>
                <c:pt idx="68">
                  <c:v>38055</c:v>
                </c:pt>
                <c:pt idx="69">
                  <c:v>38056</c:v>
                </c:pt>
                <c:pt idx="70">
                  <c:v>38057</c:v>
                </c:pt>
                <c:pt idx="71">
                  <c:v>38058</c:v>
                </c:pt>
                <c:pt idx="72">
                  <c:v>38059</c:v>
                </c:pt>
                <c:pt idx="73">
                  <c:v>38060</c:v>
                </c:pt>
                <c:pt idx="74">
                  <c:v>38061</c:v>
                </c:pt>
                <c:pt idx="75">
                  <c:v>38062</c:v>
                </c:pt>
                <c:pt idx="76">
                  <c:v>38063</c:v>
                </c:pt>
                <c:pt idx="77">
                  <c:v>38064</c:v>
                </c:pt>
                <c:pt idx="78">
                  <c:v>38065</c:v>
                </c:pt>
                <c:pt idx="79">
                  <c:v>38066</c:v>
                </c:pt>
                <c:pt idx="80">
                  <c:v>38067</c:v>
                </c:pt>
                <c:pt idx="81">
                  <c:v>38068</c:v>
                </c:pt>
                <c:pt idx="82">
                  <c:v>38069</c:v>
                </c:pt>
                <c:pt idx="83">
                  <c:v>38070</c:v>
                </c:pt>
                <c:pt idx="84">
                  <c:v>38071</c:v>
                </c:pt>
                <c:pt idx="85">
                  <c:v>38072</c:v>
                </c:pt>
                <c:pt idx="86">
                  <c:v>38073</c:v>
                </c:pt>
                <c:pt idx="87">
                  <c:v>38074</c:v>
                </c:pt>
                <c:pt idx="88">
                  <c:v>38075</c:v>
                </c:pt>
                <c:pt idx="89">
                  <c:v>38076</c:v>
                </c:pt>
                <c:pt idx="90">
                  <c:v>38077</c:v>
                </c:pt>
                <c:pt idx="91">
                  <c:v>38078</c:v>
                </c:pt>
                <c:pt idx="92">
                  <c:v>38079</c:v>
                </c:pt>
                <c:pt idx="93">
                  <c:v>38080</c:v>
                </c:pt>
                <c:pt idx="94">
                  <c:v>38081</c:v>
                </c:pt>
                <c:pt idx="95">
                  <c:v>38082</c:v>
                </c:pt>
                <c:pt idx="96">
                  <c:v>38083</c:v>
                </c:pt>
                <c:pt idx="97">
                  <c:v>38084</c:v>
                </c:pt>
                <c:pt idx="98">
                  <c:v>38085</c:v>
                </c:pt>
                <c:pt idx="99">
                  <c:v>38086</c:v>
                </c:pt>
                <c:pt idx="100">
                  <c:v>38087</c:v>
                </c:pt>
                <c:pt idx="101">
                  <c:v>38088</c:v>
                </c:pt>
                <c:pt idx="102">
                  <c:v>38089</c:v>
                </c:pt>
                <c:pt idx="103">
                  <c:v>38090</c:v>
                </c:pt>
                <c:pt idx="104">
                  <c:v>38091</c:v>
                </c:pt>
                <c:pt idx="105">
                  <c:v>38092</c:v>
                </c:pt>
                <c:pt idx="106">
                  <c:v>38093</c:v>
                </c:pt>
                <c:pt idx="107">
                  <c:v>38094</c:v>
                </c:pt>
                <c:pt idx="108">
                  <c:v>38095</c:v>
                </c:pt>
                <c:pt idx="109">
                  <c:v>38096</c:v>
                </c:pt>
                <c:pt idx="110">
                  <c:v>38097</c:v>
                </c:pt>
                <c:pt idx="111">
                  <c:v>38098</c:v>
                </c:pt>
                <c:pt idx="112">
                  <c:v>38099</c:v>
                </c:pt>
                <c:pt idx="113">
                  <c:v>38100</c:v>
                </c:pt>
                <c:pt idx="114">
                  <c:v>38101</c:v>
                </c:pt>
                <c:pt idx="115">
                  <c:v>38102</c:v>
                </c:pt>
                <c:pt idx="116">
                  <c:v>38103</c:v>
                </c:pt>
                <c:pt idx="117">
                  <c:v>38104</c:v>
                </c:pt>
                <c:pt idx="118">
                  <c:v>38105</c:v>
                </c:pt>
                <c:pt idx="119">
                  <c:v>38106</c:v>
                </c:pt>
                <c:pt idx="120">
                  <c:v>38107</c:v>
                </c:pt>
                <c:pt idx="121">
                  <c:v>38108</c:v>
                </c:pt>
                <c:pt idx="122">
                  <c:v>38109</c:v>
                </c:pt>
                <c:pt idx="123">
                  <c:v>38110</c:v>
                </c:pt>
                <c:pt idx="124">
                  <c:v>38111</c:v>
                </c:pt>
                <c:pt idx="125">
                  <c:v>38112</c:v>
                </c:pt>
                <c:pt idx="126">
                  <c:v>38113</c:v>
                </c:pt>
                <c:pt idx="127">
                  <c:v>38114</c:v>
                </c:pt>
                <c:pt idx="128">
                  <c:v>38115</c:v>
                </c:pt>
                <c:pt idx="129">
                  <c:v>38116</c:v>
                </c:pt>
                <c:pt idx="130">
                  <c:v>38117</c:v>
                </c:pt>
                <c:pt idx="131">
                  <c:v>38118</c:v>
                </c:pt>
                <c:pt idx="132">
                  <c:v>38119</c:v>
                </c:pt>
                <c:pt idx="133">
                  <c:v>38120</c:v>
                </c:pt>
                <c:pt idx="134">
                  <c:v>38121</c:v>
                </c:pt>
                <c:pt idx="135">
                  <c:v>38122</c:v>
                </c:pt>
                <c:pt idx="136">
                  <c:v>38123</c:v>
                </c:pt>
                <c:pt idx="137">
                  <c:v>38124</c:v>
                </c:pt>
                <c:pt idx="138">
                  <c:v>38125</c:v>
                </c:pt>
                <c:pt idx="139">
                  <c:v>38126</c:v>
                </c:pt>
                <c:pt idx="140">
                  <c:v>38127</c:v>
                </c:pt>
                <c:pt idx="141">
                  <c:v>38128</c:v>
                </c:pt>
                <c:pt idx="142">
                  <c:v>38129</c:v>
                </c:pt>
                <c:pt idx="143">
                  <c:v>38130</c:v>
                </c:pt>
                <c:pt idx="144">
                  <c:v>38131</c:v>
                </c:pt>
                <c:pt idx="145">
                  <c:v>38132</c:v>
                </c:pt>
                <c:pt idx="146">
                  <c:v>38133</c:v>
                </c:pt>
                <c:pt idx="147">
                  <c:v>38134</c:v>
                </c:pt>
                <c:pt idx="148">
                  <c:v>38135</c:v>
                </c:pt>
                <c:pt idx="149">
                  <c:v>38136</c:v>
                </c:pt>
                <c:pt idx="150">
                  <c:v>38137</c:v>
                </c:pt>
                <c:pt idx="151">
                  <c:v>38138</c:v>
                </c:pt>
                <c:pt idx="152">
                  <c:v>38139</c:v>
                </c:pt>
                <c:pt idx="153">
                  <c:v>38140</c:v>
                </c:pt>
                <c:pt idx="154">
                  <c:v>38141</c:v>
                </c:pt>
                <c:pt idx="155">
                  <c:v>38142</c:v>
                </c:pt>
                <c:pt idx="156">
                  <c:v>38143</c:v>
                </c:pt>
                <c:pt idx="157">
                  <c:v>38144</c:v>
                </c:pt>
                <c:pt idx="158">
                  <c:v>38145</c:v>
                </c:pt>
                <c:pt idx="159">
                  <c:v>38146</c:v>
                </c:pt>
                <c:pt idx="160">
                  <c:v>38147</c:v>
                </c:pt>
                <c:pt idx="161">
                  <c:v>38148</c:v>
                </c:pt>
                <c:pt idx="162">
                  <c:v>38149</c:v>
                </c:pt>
                <c:pt idx="163">
                  <c:v>38150</c:v>
                </c:pt>
                <c:pt idx="164">
                  <c:v>38151</c:v>
                </c:pt>
                <c:pt idx="165">
                  <c:v>38152</c:v>
                </c:pt>
                <c:pt idx="166">
                  <c:v>38153</c:v>
                </c:pt>
                <c:pt idx="167">
                  <c:v>38154</c:v>
                </c:pt>
                <c:pt idx="168">
                  <c:v>38155</c:v>
                </c:pt>
                <c:pt idx="169">
                  <c:v>38156</c:v>
                </c:pt>
                <c:pt idx="170">
                  <c:v>38157</c:v>
                </c:pt>
                <c:pt idx="171">
                  <c:v>38158</c:v>
                </c:pt>
                <c:pt idx="172">
                  <c:v>38159</c:v>
                </c:pt>
                <c:pt idx="173">
                  <c:v>38160</c:v>
                </c:pt>
                <c:pt idx="174">
                  <c:v>38161</c:v>
                </c:pt>
                <c:pt idx="175">
                  <c:v>38162</c:v>
                </c:pt>
                <c:pt idx="176">
                  <c:v>38163</c:v>
                </c:pt>
                <c:pt idx="177">
                  <c:v>38164</c:v>
                </c:pt>
                <c:pt idx="178">
                  <c:v>38165</c:v>
                </c:pt>
                <c:pt idx="179">
                  <c:v>38166</c:v>
                </c:pt>
                <c:pt idx="180">
                  <c:v>38167</c:v>
                </c:pt>
                <c:pt idx="181">
                  <c:v>38168</c:v>
                </c:pt>
                <c:pt idx="182">
                  <c:v>38169</c:v>
                </c:pt>
                <c:pt idx="183">
                  <c:v>38170</c:v>
                </c:pt>
                <c:pt idx="184">
                  <c:v>38171</c:v>
                </c:pt>
                <c:pt idx="185">
                  <c:v>38172</c:v>
                </c:pt>
                <c:pt idx="186">
                  <c:v>38173</c:v>
                </c:pt>
                <c:pt idx="187">
                  <c:v>38174</c:v>
                </c:pt>
                <c:pt idx="188">
                  <c:v>38175</c:v>
                </c:pt>
                <c:pt idx="189">
                  <c:v>38176</c:v>
                </c:pt>
                <c:pt idx="190">
                  <c:v>38177</c:v>
                </c:pt>
                <c:pt idx="191">
                  <c:v>38178</c:v>
                </c:pt>
                <c:pt idx="192">
                  <c:v>38179</c:v>
                </c:pt>
                <c:pt idx="193">
                  <c:v>38180</c:v>
                </c:pt>
                <c:pt idx="194">
                  <c:v>38181</c:v>
                </c:pt>
                <c:pt idx="195">
                  <c:v>38182</c:v>
                </c:pt>
                <c:pt idx="196">
                  <c:v>38183</c:v>
                </c:pt>
                <c:pt idx="197">
                  <c:v>38184</c:v>
                </c:pt>
                <c:pt idx="198">
                  <c:v>38185</c:v>
                </c:pt>
                <c:pt idx="199">
                  <c:v>38186</c:v>
                </c:pt>
                <c:pt idx="200">
                  <c:v>38187</c:v>
                </c:pt>
                <c:pt idx="201">
                  <c:v>38188</c:v>
                </c:pt>
                <c:pt idx="202">
                  <c:v>38189</c:v>
                </c:pt>
                <c:pt idx="203">
                  <c:v>38190</c:v>
                </c:pt>
                <c:pt idx="204">
                  <c:v>38191</c:v>
                </c:pt>
                <c:pt idx="205">
                  <c:v>38192</c:v>
                </c:pt>
                <c:pt idx="206">
                  <c:v>38193</c:v>
                </c:pt>
                <c:pt idx="207">
                  <c:v>38194</c:v>
                </c:pt>
                <c:pt idx="208">
                  <c:v>38195</c:v>
                </c:pt>
                <c:pt idx="209">
                  <c:v>38196</c:v>
                </c:pt>
                <c:pt idx="210">
                  <c:v>38197</c:v>
                </c:pt>
                <c:pt idx="211">
                  <c:v>38198</c:v>
                </c:pt>
                <c:pt idx="212">
                  <c:v>38199</c:v>
                </c:pt>
                <c:pt idx="213">
                  <c:v>38200</c:v>
                </c:pt>
                <c:pt idx="214">
                  <c:v>38201</c:v>
                </c:pt>
                <c:pt idx="215">
                  <c:v>38202</c:v>
                </c:pt>
                <c:pt idx="216">
                  <c:v>38203</c:v>
                </c:pt>
                <c:pt idx="217">
                  <c:v>38204</c:v>
                </c:pt>
                <c:pt idx="218">
                  <c:v>38205</c:v>
                </c:pt>
                <c:pt idx="219">
                  <c:v>38206</c:v>
                </c:pt>
                <c:pt idx="220">
                  <c:v>38207</c:v>
                </c:pt>
                <c:pt idx="221">
                  <c:v>38208</c:v>
                </c:pt>
                <c:pt idx="222">
                  <c:v>38209</c:v>
                </c:pt>
                <c:pt idx="223">
                  <c:v>38210</c:v>
                </c:pt>
                <c:pt idx="224">
                  <c:v>38211</c:v>
                </c:pt>
                <c:pt idx="225">
                  <c:v>38212</c:v>
                </c:pt>
                <c:pt idx="226">
                  <c:v>38213</c:v>
                </c:pt>
                <c:pt idx="227">
                  <c:v>38214</c:v>
                </c:pt>
                <c:pt idx="228">
                  <c:v>38215</c:v>
                </c:pt>
                <c:pt idx="229">
                  <c:v>38216</c:v>
                </c:pt>
                <c:pt idx="230">
                  <c:v>38217</c:v>
                </c:pt>
                <c:pt idx="231">
                  <c:v>38218</c:v>
                </c:pt>
                <c:pt idx="232">
                  <c:v>38219</c:v>
                </c:pt>
                <c:pt idx="233">
                  <c:v>38220</c:v>
                </c:pt>
                <c:pt idx="234">
                  <c:v>38221</c:v>
                </c:pt>
                <c:pt idx="235">
                  <c:v>38222</c:v>
                </c:pt>
                <c:pt idx="236">
                  <c:v>38223</c:v>
                </c:pt>
                <c:pt idx="237">
                  <c:v>38224</c:v>
                </c:pt>
                <c:pt idx="238">
                  <c:v>38225</c:v>
                </c:pt>
                <c:pt idx="239">
                  <c:v>38226</c:v>
                </c:pt>
                <c:pt idx="240">
                  <c:v>38227</c:v>
                </c:pt>
                <c:pt idx="241">
                  <c:v>38228</c:v>
                </c:pt>
                <c:pt idx="242">
                  <c:v>38229</c:v>
                </c:pt>
                <c:pt idx="243">
                  <c:v>38230</c:v>
                </c:pt>
                <c:pt idx="244">
                  <c:v>38231</c:v>
                </c:pt>
                <c:pt idx="245">
                  <c:v>38232</c:v>
                </c:pt>
                <c:pt idx="246">
                  <c:v>38233</c:v>
                </c:pt>
                <c:pt idx="247">
                  <c:v>38234</c:v>
                </c:pt>
                <c:pt idx="248">
                  <c:v>38235</c:v>
                </c:pt>
                <c:pt idx="249">
                  <c:v>38236</c:v>
                </c:pt>
                <c:pt idx="250">
                  <c:v>38237</c:v>
                </c:pt>
                <c:pt idx="251">
                  <c:v>38238</c:v>
                </c:pt>
                <c:pt idx="252">
                  <c:v>38239</c:v>
                </c:pt>
                <c:pt idx="253">
                  <c:v>38240</c:v>
                </c:pt>
                <c:pt idx="254">
                  <c:v>38241</c:v>
                </c:pt>
                <c:pt idx="255">
                  <c:v>38242</c:v>
                </c:pt>
                <c:pt idx="256">
                  <c:v>38243</c:v>
                </c:pt>
                <c:pt idx="257">
                  <c:v>38244</c:v>
                </c:pt>
                <c:pt idx="258">
                  <c:v>38245</c:v>
                </c:pt>
                <c:pt idx="259">
                  <c:v>38246</c:v>
                </c:pt>
                <c:pt idx="260">
                  <c:v>38247</c:v>
                </c:pt>
                <c:pt idx="261">
                  <c:v>38248</c:v>
                </c:pt>
                <c:pt idx="262">
                  <c:v>38249</c:v>
                </c:pt>
                <c:pt idx="263">
                  <c:v>38250</c:v>
                </c:pt>
                <c:pt idx="264">
                  <c:v>38251</c:v>
                </c:pt>
                <c:pt idx="265">
                  <c:v>38252</c:v>
                </c:pt>
                <c:pt idx="266">
                  <c:v>38253</c:v>
                </c:pt>
                <c:pt idx="267">
                  <c:v>38254</c:v>
                </c:pt>
                <c:pt idx="268">
                  <c:v>38255</c:v>
                </c:pt>
                <c:pt idx="269">
                  <c:v>38256</c:v>
                </c:pt>
                <c:pt idx="270">
                  <c:v>38257</c:v>
                </c:pt>
                <c:pt idx="271">
                  <c:v>38258</c:v>
                </c:pt>
                <c:pt idx="272">
                  <c:v>38259</c:v>
                </c:pt>
                <c:pt idx="273">
                  <c:v>38260</c:v>
                </c:pt>
                <c:pt idx="274">
                  <c:v>38261</c:v>
                </c:pt>
                <c:pt idx="275">
                  <c:v>38262</c:v>
                </c:pt>
                <c:pt idx="276">
                  <c:v>38263</c:v>
                </c:pt>
                <c:pt idx="277">
                  <c:v>38264</c:v>
                </c:pt>
                <c:pt idx="278">
                  <c:v>38265</c:v>
                </c:pt>
                <c:pt idx="279">
                  <c:v>38266</c:v>
                </c:pt>
                <c:pt idx="280">
                  <c:v>38267</c:v>
                </c:pt>
                <c:pt idx="281">
                  <c:v>38268</c:v>
                </c:pt>
                <c:pt idx="282">
                  <c:v>38269</c:v>
                </c:pt>
                <c:pt idx="283">
                  <c:v>38270</c:v>
                </c:pt>
                <c:pt idx="284">
                  <c:v>38271</c:v>
                </c:pt>
                <c:pt idx="285">
                  <c:v>38272</c:v>
                </c:pt>
                <c:pt idx="286">
                  <c:v>38273</c:v>
                </c:pt>
                <c:pt idx="287">
                  <c:v>38274</c:v>
                </c:pt>
                <c:pt idx="288">
                  <c:v>38275</c:v>
                </c:pt>
                <c:pt idx="289">
                  <c:v>38276</c:v>
                </c:pt>
                <c:pt idx="290">
                  <c:v>38277</c:v>
                </c:pt>
                <c:pt idx="291">
                  <c:v>38278</c:v>
                </c:pt>
                <c:pt idx="292">
                  <c:v>38279</c:v>
                </c:pt>
                <c:pt idx="293">
                  <c:v>38280</c:v>
                </c:pt>
                <c:pt idx="294">
                  <c:v>38281</c:v>
                </c:pt>
                <c:pt idx="295">
                  <c:v>38282</c:v>
                </c:pt>
                <c:pt idx="296">
                  <c:v>38283</c:v>
                </c:pt>
                <c:pt idx="297">
                  <c:v>38284</c:v>
                </c:pt>
                <c:pt idx="298">
                  <c:v>38285</c:v>
                </c:pt>
                <c:pt idx="299">
                  <c:v>38286</c:v>
                </c:pt>
                <c:pt idx="300">
                  <c:v>38287</c:v>
                </c:pt>
                <c:pt idx="301">
                  <c:v>38288</c:v>
                </c:pt>
                <c:pt idx="302">
                  <c:v>38289</c:v>
                </c:pt>
                <c:pt idx="303">
                  <c:v>38290</c:v>
                </c:pt>
                <c:pt idx="304">
                  <c:v>38291</c:v>
                </c:pt>
                <c:pt idx="305">
                  <c:v>38292</c:v>
                </c:pt>
                <c:pt idx="306">
                  <c:v>38293</c:v>
                </c:pt>
                <c:pt idx="307">
                  <c:v>38294</c:v>
                </c:pt>
                <c:pt idx="308">
                  <c:v>38295</c:v>
                </c:pt>
                <c:pt idx="309">
                  <c:v>38296</c:v>
                </c:pt>
                <c:pt idx="310">
                  <c:v>38297</c:v>
                </c:pt>
                <c:pt idx="311">
                  <c:v>38298</c:v>
                </c:pt>
                <c:pt idx="312">
                  <c:v>38299</c:v>
                </c:pt>
                <c:pt idx="313">
                  <c:v>38300</c:v>
                </c:pt>
                <c:pt idx="314">
                  <c:v>38301</c:v>
                </c:pt>
                <c:pt idx="315">
                  <c:v>38302</c:v>
                </c:pt>
                <c:pt idx="316">
                  <c:v>38303</c:v>
                </c:pt>
                <c:pt idx="317">
                  <c:v>38304</c:v>
                </c:pt>
                <c:pt idx="318">
                  <c:v>38305</c:v>
                </c:pt>
                <c:pt idx="319">
                  <c:v>38306</c:v>
                </c:pt>
                <c:pt idx="320">
                  <c:v>38307</c:v>
                </c:pt>
                <c:pt idx="321">
                  <c:v>38308</c:v>
                </c:pt>
                <c:pt idx="322">
                  <c:v>38309</c:v>
                </c:pt>
                <c:pt idx="323">
                  <c:v>38310</c:v>
                </c:pt>
                <c:pt idx="324">
                  <c:v>38311</c:v>
                </c:pt>
                <c:pt idx="325">
                  <c:v>38312</c:v>
                </c:pt>
                <c:pt idx="326">
                  <c:v>38313</c:v>
                </c:pt>
                <c:pt idx="327">
                  <c:v>38314</c:v>
                </c:pt>
                <c:pt idx="328">
                  <c:v>38315</c:v>
                </c:pt>
                <c:pt idx="329">
                  <c:v>38316</c:v>
                </c:pt>
                <c:pt idx="330">
                  <c:v>38317</c:v>
                </c:pt>
                <c:pt idx="331">
                  <c:v>38318</c:v>
                </c:pt>
                <c:pt idx="332">
                  <c:v>38319</c:v>
                </c:pt>
                <c:pt idx="333">
                  <c:v>38320</c:v>
                </c:pt>
                <c:pt idx="334">
                  <c:v>38321</c:v>
                </c:pt>
                <c:pt idx="335">
                  <c:v>38322</c:v>
                </c:pt>
                <c:pt idx="336">
                  <c:v>38323</c:v>
                </c:pt>
                <c:pt idx="337">
                  <c:v>38324</c:v>
                </c:pt>
                <c:pt idx="338">
                  <c:v>38325</c:v>
                </c:pt>
                <c:pt idx="339">
                  <c:v>38326</c:v>
                </c:pt>
                <c:pt idx="340">
                  <c:v>38327</c:v>
                </c:pt>
                <c:pt idx="341">
                  <c:v>38328</c:v>
                </c:pt>
                <c:pt idx="342">
                  <c:v>38329</c:v>
                </c:pt>
                <c:pt idx="343">
                  <c:v>38330</c:v>
                </c:pt>
                <c:pt idx="344">
                  <c:v>38331</c:v>
                </c:pt>
                <c:pt idx="345">
                  <c:v>38332</c:v>
                </c:pt>
                <c:pt idx="346">
                  <c:v>38333</c:v>
                </c:pt>
                <c:pt idx="347">
                  <c:v>38334</c:v>
                </c:pt>
                <c:pt idx="348">
                  <c:v>38335</c:v>
                </c:pt>
                <c:pt idx="349">
                  <c:v>38336</c:v>
                </c:pt>
                <c:pt idx="350">
                  <c:v>38337</c:v>
                </c:pt>
                <c:pt idx="351">
                  <c:v>38338</c:v>
                </c:pt>
                <c:pt idx="352">
                  <c:v>38339</c:v>
                </c:pt>
                <c:pt idx="353">
                  <c:v>38340</c:v>
                </c:pt>
                <c:pt idx="354">
                  <c:v>38341</c:v>
                </c:pt>
                <c:pt idx="355">
                  <c:v>38342</c:v>
                </c:pt>
                <c:pt idx="356">
                  <c:v>38343</c:v>
                </c:pt>
                <c:pt idx="357">
                  <c:v>38344</c:v>
                </c:pt>
                <c:pt idx="358">
                  <c:v>38345</c:v>
                </c:pt>
                <c:pt idx="359">
                  <c:v>38346</c:v>
                </c:pt>
                <c:pt idx="360">
                  <c:v>38347</c:v>
                </c:pt>
                <c:pt idx="361">
                  <c:v>38348</c:v>
                </c:pt>
                <c:pt idx="362">
                  <c:v>38349</c:v>
                </c:pt>
                <c:pt idx="363">
                  <c:v>38350</c:v>
                </c:pt>
                <c:pt idx="364">
                  <c:v>38351</c:v>
                </c:pt>
                <c:pt idx="365">
                  <c:v>38352</c:v>
                </c:pt>
                <c:pt idx="366">
                  <c:v>38353</c:v>
                </c:pt>
                <c:pt idx="367">
                  <c:v>38354</c:v>
                </c:pt>
                <c:pt idx="368">
                  <c:v>38355</c:v>
                </c:pt>
                <c:pt idx="369">
                  <c:v>38356</c:v>
                </c:pt>
                <c:pt idx="370">
                  <c:v>38357</c:v>
                </c:pt>
                <c:pt idx="371">
                  <c:v>38358</c:v>
                </c:pt>
                <c:pt idx="372">
                  <c:v>38359</c:v>
                </c:pt>
                <c:pt idx="373">
                  <c:v>38360</c:v>
                </c:pt>
                <c:pt idx="374">
                  <c:v>38361</c:v>
                </c:pt>
                <c:pt idx="375">
                  <c:v>38362</c:v>
                </c:pt>
                <c:pt idx="376">
                  <c:v>38363</c:v>
                </c:pt>
                <c:pt idx="377">
                  <c:v>38364</c:v>
                </c:pt>
                <c:pt idx="378">
                  <c:v>38365</c:v>
                </c:pt>
                <c:pt idx="379">
                  <c:v>38366</c:v>
                </c:pt>
                <c:pt idx="380">
                  <c:v>38367</c:v>
                </c:pt>
                <c:pt idx="381">
                  <c:v>38368</c:v>
                </c:pt>
                <c:pt idx="382">
                  <c:v>38369</c:v>
                </c:pt>
                <c:pt idx="383">
                  <c:v>38370</c:v>
                </c:pt>
                <c:pt idx="384">
                  <c:v>38371</c:v>
                </c:pt>
                <c:pt idx="385">
                  <c:v>38372</c:v>
                </c:pt>
                <c:pt idx="386">
                  <c:v>38373</c:v>
                </c:pt>
                <c:pt idx="387">
                  <c:v>38374</c:v>
                </c:pt>
                <c:pt idx="388">
                  <c:v>38375</c:v>
                </c:pt>
                <c:pt idx="389">
                  <c:v>38376</c:v>
                </c:pt>
                <c:pt idx="390">
                  <c:v>38377</c:v>
                </c:pt>
                <c:pt idx="391">
                  <c:v>38378</c:v>
                </c:pt>
                <c:pt idx="392">
                  <c:v>38379</c:v>
                </c:pt>
                <c:pt idx="393">
                  <c:v>38380</c:v>
                </c:pt>
                <c:pt idx="394">
                  <c:v>38381</c:v>
                </c:pt>
                <c:pt idx="395">
                  <c:v>38382</c:v>
                </c:pt>
                <c:pt idx="396">
                  <c:v>38383</c:v>
                </c:pt>
                <c:pt idx="397">
                  <c:v>38384</c:v>
                </c:pt>
                <c:pt idx="398">
                  <c:v>38385</c:v>
                </c:pt>
                <c:pt idx="399">
                  <c:v>38386</c:v>
                </c:pt>
                <c:pt idx="400">
                  <c:v>38387</c:v>
                </c:pt>
                <c:pt idx="401">
                  <c:v>38388</c:v>
                </c:pt>
                <c:pt idx="402">
                  <c:v>38389</c:v>
                </c:pt>
                <c:pt idx="403">
                  <c:v>38390</c:v>
                </c:pt>
                <c:pt idx="404">
                  <c:v>38391</c:v>
                </c:pt>
                <c:pt idx="405">
                  <c:v>38392</c:v>
                </c:pt>
                <c:pt idx="406">
                  <c:v>38393</c:v>
                </c:pt>
                <c:pt idx="407">
                  <c:v>38394</c:v>
                </c:pt>
                <c:pt idx="408">
                  <c:v>38395</c:v>
                </c:pt>
                <c:pt idx="409">
                  <c:v>38396</c:v>
                </c:pt>
                <c:pt idx="410">
                  <c:v>38397</c:v>
                </c:pt>
                <c:pt idx="411">
                  <c:v>38398</c:v>
                </c:pt>
                <c:pt idx="412">
                  <c:v>38399</c:v>
                </c:pt>
                <c:pt idx="413">
                  <c:v>38400</c:v>
                </c:pt>
                <c:pt idx="414">
                  <c:v>38401</c:v>
                </c:pt>
                <c:pt idx="415">
                  <c:v>38402</c:v>
                </c:pt>
                <c:pt idx="416">
                  <c:v>38403</c:v>
                </c:pt>
                <c:pt idx="417">
                  <c:v>38404</c:v>
                </c:pt>
                <c:pt idx="418">
                  <c:v>38405</c:v>
                </c:pt>
                <c:pt idx="419">
                  <c:v>38406</c:v>
                </c:pt>
                <c:pt idx="420">
                  <c:v>38407</c:v>
                </c:pt>
                <c:pt idx="421">
                  <c:v>38408</c:v>
                </c:pt>
                <c:pt idx="422">
                  <c:v>38409</c:v>
                </c:pt>
                <c:pt idx="423">
                  <c:v>38410</c:v>
                </c:pt>
                <c:pt idx="424">
                  <c:v>38411</c:v>
                </c:pt>
                <c:pt idx="425">
                  <c:v>38412</c:v>
                </c:pt>
                <c:pt idx="426">
                  <c:v>38413</c:v>
                </c:pt>
                <c:pt idx="427">
                  <c:v>38414</c:v>
                </c:pt>
                <c:pt idx="428">
                  <c:v>38415</c:v>
                </c:pt>
                <c:pt idx="429">
                  <c:v>38416</c:v>
                </c:pt>
                <c:pt idx="430">
                  <c:v>38417</c:v>
                </c:pt>
                <c:pt idx="431">
                  <c:v>38418</c:v>
                </c:pt>
                <c:pt idx="432">
                  <c:v>38419</c:v>
                </c:pt>
                <c:pt idx="433">
                  <c:v>38420</c:v>
                </c:pt>
                <c:pt idx="434">
                  <c:v>38421</c:v>
                </c:pt>
                <c:pt idx="435">
                  <c:v>38422</c:v>
                </c:pt>
                <c:pt idx="436">
                  <c:v>38423</c:v>
                </c:pt>
                <c:pt idx="437">
                  <c:v>38424</c:v>
                </c:pt>
                <c:pt idx="438">
                  <c:v>38425</c:v>
                </c:pt>
                <c:pt idx="439">
                  <c:v>38426</c:v>
                </c:pt>
                <c:pt idx="440">
                  <c:v>38427</c:v>
                </c:pt>
                <c:pt idx="441">
                  <c:v>38428</c:v>
                </c:pt>
                <c:pt idx="442">
                  <c:v>38429</c:v>
                </c:pt>
                <c:pt idx="443">
                  <c:v>38430</c:v>
                </c:pt>
                <c:pt idx="444">
                  <c:v>38431</c:v>
                </c:pt>
                <c:pt idx="445">
                  <c:v>38432</c:v>
                </c:pt>
                <c:pt idx="446">
                  <c:v>38433</c:v>
                </c:pt>
                <c:pt idx="447">
                  <c:v>38434</c:v>
                </c:pt>
                <c:pt idx="448">
                  <c:v>38435</c:v>
                </c:pt>
                <c:pt idx="449">
                  <c:v>38436</c:v>
                </c:pt>
                <c:pt idx="450">
                  <c:v>38437</c:v>
                </c:pt>
                <c:pt idx="451">
                  <c:v>38438</c:v>
                </c:pt>
                <c:pt idx="452">
                  <c:v>38439</c:v>
                </c:pt>
                <c:pt idx="453">
                  <c:v>38440</c:v>
                </c:pt>
                <c:pt idx="454">
                  <c:v>38441</c:v>
                </c:pt>
                <c:pt idx="455">
                  <c:v>38442</c:v>
                </c:pt>
                <c:pt idx="456">
                  <c:v>38443</c:v>
                </c:pt>
                <c:pt idx="457">
                  <c:v>38444</c:v>
                </c:pt>
                <c:pt idx="458">
                  <c:v>38445</c:v>
                </c:pt>
                <c:pt idx="459">
                  <c:v>38446</c:v>
                </c:pt>
                <c:pt idx="460">
                  <c:v>38447</c:v>
                </c:pt>
                <c:pt idx="461">
                  <c:v>38448</c:v>
                </c:pt>
                <c:pt idx="462">
                  <c:v>38449</c:v>
                </c:pt>
                <c:pt idx="463">
                  <c:v>38450</c:v>
                </c:pt>
                <c:pt idx="464">
                  <c:v>38451</c:v>
                </c:pt>
                <c:pt idx="465">
                  <c:v>38452</c:v>
                </c:pt>
                <c:pt idx="466">
                  <c:v>38453</c:v>
                </c:pt>
                <c:pt idx="467">
                  <c:v>38454</c:v>
                </c:pt>
                <c:pt idx="468">
                  <c:v>38455</c:v>
                </c:pt>
                <c:pt idx="469">
                  <c:v>38456</c:v>
                </c:pt>
                <c:pt idx="470">
                  <c:v>38457</c:v>
                </c:pt>
                <c:pt idx="471">
                  <c:v>38458</c:v>
                </c:pt>
                <c:pt idx="472">
                  <c:v>38459</c:v>
                </c:pt>
                <c:pt idx="473">
                  <c:v>38460</c:v>
                </c:pt>
                <c:pt idx="474">
                  <c:v>38461</c:v>
                </c:pt>
                <c:pt idx="475">
                  <c:v>38462</c:v>
                </c:pt>
                <c:pt idx="476">
                  <c:v>38463</c:v>
                </c:pt>
                <c:pt idx="477">
                  <c:v>38464</c:v>
                </c:pt>
                <c:pt idx="478">
                  <c:v>38465</c:v>
                </c:pt>
                <c:pt idx="479">
                  <c:v>38466</c:v>
                </c:pt>
                <c:pt idx="480">
                  <c:v>38467</c:v>
                </c:pt>
                <c:pt idx="481">
                  <c:v>38468</c:v>
                </c:pt>
                <c:pt idx="482">
                  <c:v>38469</c:v>
                </c:pt>
                <c:pt idx="483">
                  <c:v>38470</c:v>
                </c:pt>
                <c:pt idx="484">
                  <c:v>38471</c:v>
                </c:pt>
                <c:pt idx="485">
                  <c:v>38472</c:v>
                </c:pt>
                <c:pt idx="486">
                  <c:v>38473</c:v>
                </c:pt>
                <c:pt idx="487">
                  <c:v>38474</c:v>
                </c:pt>
                <c:pt idx="488">
                  <c:v>38475</c:v>
                </c:pt>
                <c:pt idx="489">
                  <c:v>38476</c:v>
                </c:pt>
                <c:pt idx="490">
                  <c:v>38477</c:v>
                </c:pt>
                <c:pt idx="491">
                  <c:v>38478</c:v>
                </c:pt>
                <c:pt idx="492">
                  <c:v>38479</c:v>
                </c:pt>
                <c:pt idx="493">
                  <c:v>38480</c:v>
                </c:pt>
                <c:pt idx="494">
                  <c:v>38481</c:v>
                </c:pt>
                <c:pt idx="495">
                  <c:v>38482</c:v>
                </c:pt>
                <c:pt idx="496">
                  <c:v>38483</c:v>
                </c:pt>
                <c:pt idx="497">
                  <c:v>38484</c:v>
                </c:pt>
                <c:pt idx="498">
                  <c:v>38485</c:v>
                </c:pt>
                <c:pt idx="499">
                  <c:v>38486</c:v>
                </c:pt>
                <c:pt idx="500">
                  <c:v>38487</c:v>
                </c:pt>
                <c:pt idx="501">
                  <c:v>38488</c:v>
                </c:pt>
                <c:pt idx="502">
                  <c:v>38489</c:v>
                </c:pt>
                <c:pt idx="503">
                  <c:v>38490</c:v>
                </c:pt>
                <c:pt idx="504">
                  <c:v>38491</c:v>
                </c:pt>
                <c:pt idx="505">
                  <c:v>38492</c:v>
                </c:pt>
                <c:pt idx="506">
                  <c:v>38493</c:v>
                </c:pt>
                <c:pt idx="507">
                  <c:v>38494</c:v>
                </c:pt>
                <c:pt idx="508">
                  <c:v>38495</c:v>
                </c:pt>
                <c:pt idx="509">
                  <c:v>38496</c:v>
                </c:pt>
                <c:pt idx="510">
                  <c:v>38497</c:v>
                </c:pt>
                <c:pt idx="511">
                  <c:v>38498</c:v>
                </c:pt>
                <c:pt idx="512">
                  <c:v>38499</c:v>
                </c:pt>
                <c:pt idx="513">
                  <c:v>38500</c:v>
                </c:pt>
                <c:pt idx="514">
                  <c:v>38501</c:v>
                </c:pt>
                <c:pt idx="515">
                  <c:v>38502</c:v>
                </c:pt>
                <c:pt idx="516">
                  <c:v>38503</c:v>
                </c:pt>
                <c:pt idx="517">
                  <c:v>38504</c:v>
                </c:pt>
                <c:pt idx="518">
                  <c:v>38505</c:v>
                </c:pt>
                <c:pt idx="519">
                  <c:v>38506</c:v>
                </c:pt>
                <c:pt idx="520">
                  <c:v>38507</c:v>
                </c:pt>
                <c:pt idx="521">
                  <c:v>38508</c:v>
                </c:pt>
                <c:pt idx="522">
                  <c:v>38509</c:v>
                </c:pt>
                <c:pt idx="523">
                  <c:v>38510</c:v>
                </c:pt>
                <c:pt idx="524">
                  <c:v>38511</c:v>
                </c:pt>
                <c:pt idx="525">
                  <c:v>38512</c:v>
                </c:pt>
                <c:pt idx="526">
                  <c:v>38513</c:v>
                </c:pt>
                <c:pt idx="527">
                  <c:v>38514</c:v>
                </c:pt>
                <c:pt idx="528">
                  <c:v>38515</c:v>
                </c:pt>
                <c:pt idx="529">
                  <c:v>38516</c:v>
                </c:pt>
                <c:pt idx="530">
                  <c:v>38517</c:v>
                </c:pt>
                <c:pt idx="531">
                  <c:v>38518</c:v>
                </c:pt>
                <c:pt idx="532">
                  <c:v>38519</c:v>
                </c:pt>
                <c:pt idx="533">
                  <c:v>38520</c:v>
                </c:pt>
                <c:pt idx="534">
                  <c:v>38521</c:v>
                </c:pt>
                <c:pt idx="535">
                  <c:v>38522</c:v>
                </c:pt>
                <c:pt idx="536">
                  <c:v>38523</c:v>
                </c:pt>
                <c:pt idx="537">
                  <c:v>38524</c:v>
                </c:pt>
                <c:pt idx="538">
                  <c:v>38525</c:v>
                </c:pt>
                <c:pt idx="539">
                  <c:v>38526</c:v>
                </c:pt>
                <c:pt idx="540">
                  <c:v>38527</c:v>
                </c:pt>
                <c:pt idx="541">
                  <c:v>38528</c:v>
                </c:pt>
                <c:pt idx="542">
                  <c:v>38529</c:v>
                </c:pt>
                <c:pt idx="543">
                  <c:v>38530</c:v>
                </c:pt>
                <c:pt idx="544">
                  <c:v>38531</c:v>
                </c:pt>
                <c:pt idx="545">
                  <c:v>38532</c:v>
                </c:pt>
                <c:pt idx="546">
                  <c:v>38533</c:v>
                </c:pt>
                <c:pt idx="547">
                  <c:v>38534</c:v>
                </c:pt>
                <c:pt idx="548">
                  <c:v>38535</c:v>
                </c:pt>
                <c:pt idx="549">
                  <c:v>38536</c:v>
                </c:pt>
                <c:pt idx="550">
                  <c:v>38537</c:v>
                </c:pt>
                <c:pt idx="551">
                  <c:v>38538</c:v>
                </c:pt>
                <c:pt idx="552">
                  <c:v>38539</c:v>
                </c:pt>
                <c:pt idx="553">
                  <c:v>38540</c:v>
                </c:pt>
                <c:pt idx="554">
                  <c:v>38541</c:v>
                </c:pt>
                <c:pt idx="555">
                  <c:v>38542</c:v>
                </c:pt>
                <c:pt idx="556">
                  <c:v>38543</c:v>
                </c:pt>
                <c:pt idx="557">
                  <c:v>38544</c:v>
                </c:pt>
                <c:pt idx="558">
                  <c:v>38545</c:v>
                </c:pt>
                <c:pt idx="559">
                  <c:v>38546</c:v>
                </c:pt>
                <c:pt idx="560">
                  <c:v>38547</c:v>
                </c:pt>
                <c:pt idx="561">
                  <c:v>38548</c:v>
                </c:pt>
                <c:pt idx="562">
                  <c:v>38549</c:v>
                </c:pt>
                <c:pt idx="563">
                  <c:v>38550</c:v>
                </c:pt>
                <c:pt idx="564">
                  <c:v>38551</c:v>
                </c:pt>
                <c:pt idx="565">
                  <c:v>38552</c:v>
                </c:pt>
                <c:pt idx="566">
                  <c:v>38553</c:v>
                </c:pt>
                <c:pt idx="567">
                  <c:v>38554</c:v>
                </c:pt>
                <c:pt idx="568">
                  <c:v>38555</c:v>
                </c:pt>
                <c:pt idx="569">
                  <c:v>38556</c:v>
                </c:pt>
                <c:pt idx="570">
                  <c:v>38557</c:v>
                </c:pt>
                <c:pt idx="571">
                  <c:v>38558</c:v>
                </c:pt>
                <c:pt idx="572">
                  <c:v>38559</c:v>
                </c:pt>
                <c:pt idx="573">
                  <c:v>38560</c:v>
                </c:pt>
                <c:pt idx="574">
                  <c:v>38561</c:v>
                </c:pt>
                <c:pt idx="575">
                  <c:v>38562</c:v>
                </c:pt>
                <c:pt idx="576">
                  <c:v>38563</c:v>
                </c:pt>
                <c:pt idx="577">
                  <c:v>38564</c:v>
                </c:pt>
                <c:pt idx="578">
                  <c:v>38565</c:v>
                </c:pt>
                <c:pt idx="579">
                  <c:v>38566</c:v>
                </c:pt>
                <c:pt idx="580">
                  <c:v>38567</c:v>
                </c:pt>
                <c:pt idx="581">
                  <c:v>38568</c:v>
                </c:pt>
                <c:pt idx="582">
                  <c:v>38569</c:v>
                </c:pt>
                <c:pt idx="583">
                  <c:v>38570</c:v>
                </c:pt>
                <c:pt idx="584">
                  <c:v>38571</c:v>
                </c:pt>
                <c:pt idx="585">
                  <c:v>38572</c:v>
                </c:pt>
                <c:pt idx="586">
                  <c:v>38573</c:v>
                </c:pt>
                <c:pt idx="587">
                  <c:v>38574</c:v>
                </c:pt>
                <c:pt idx="588">
                  <c:v>38575</c:v>
                </c:pt>
                <c:pt idx="589">
                  <c:v>38576</c:v>
                </c:pt>
                <c:pt idx="590">
                  <c:v>38577</c:v>
                </c:pt>
                <c:pt idx="591">
                  <c:v>38578</c:v>
                </c:pt>
                <c:pt idx="592">
                  <c:v>38579</c:v>
                </c:pt>
                <c:pt idx="593">
                  <c:v>38580</c:v>
                </c:pt>
                <c:pt idx="594">
                  <c:v>38581</c:v>
                </c:pt>
                <c:pt idx="595">
                  <c:v>38582</c:v>
                </c:pt>
                <c:pt idx="596">
                  <c:v>38583</c:v>
                </c:pt>
                <c:pt idx="597">
                  <c:v>38584</c:v>
                </c:pt>
                <c:pt idx="598">
                  <c:v>38585</c:v>
                </c:pt>
                <c:pt idx="599">
                  <c:v>38586</c:v>
                </c:pt>
                <c:pt idx="600">
                  <c:v>38587</c:v>
                </c:pt>
                <c:pt idx="601">
                  <c:v>38588</c:v>
                </c:pt>
                <c:pt idx="602">
                  <c:v>38589</c:v>
                </c:pt>
                <c:pt idx="603">
                  <c:v>38590</c:v>
                </c:pt>
                <c:pt idx="604">
                  <c:v>38591</c:v>
                </c:pt>
                <c:pt idx="605">
                  <c:v>38592</c:v>
                </c:pt>
                <c:pt idx="606">
                  <c:v>38593</c:v>
                </c:pt>
                <c:pt idx="607">
                  <c:v>38594</c:v>
                </c:pt>
                <c:pt idx="608">
                  <c:v>38595</c:v>
                </c:pt>
                <c:pt idx="609">
                  <c:v>38596</c:v>
                </c:pt>
                <c:pt idx="610">
                  <c:v>38597</c:v>
                </c:pt>
                <c:pt idx="611">
                  <c:v>38598</c:v>
                </c:pt>
                <c:pt idx="612">
                  <c:v>38599</c:v>
                </c:pt>
                <c:pt idx="613">
                  <c:v>38600</c:v>
                </c:pt>
                <c:pt idx="614">
                  <c:v>38601</c:v>
                </c:pt>
                <c:pt idx="615">
                  <c:v>38602</c:v>
                </c:pt>
                <c:pt idx="616">
                  <c:v>38603</c:v>
                </c:pt>
                <c:pt idx="617">
                  <c:v>38604</c:v>
                </c:pt>
                <c:pt idx="618">
                  <c:v>38605</c:v>
                </c:pt>
                <c:pt idx="619">
                  <c:v>38606</c:v>
                </c:pt>
                <c:pt idx="620">
                  <c:v>38607</c:v>
                </c:pt>
                <c:pt idx="621">
                  <c:v>38608</c:v>
                </c:pt>
                <c:pt idx="622">
                  <c:v>38609</c:v>
                </c:pt>
                <c:pt idx="623">
                  <c:v>38610</c:v>
                </c:pt>
                <c:pt idx="624">
                  <c:v>38611</c:v>
                </c:pt>
                <c:pt idx="625">
                  <c:v>38612</c:v>
                </c:pt>
                <c:pt idx="626">
                  <c:v>38613</c:v>
                </c:pt>
                <c:pt idx="627">
                  <c:v>38614</c:v>
                </c:pt>
                <c:pt idx="628">
                  <c:v>38615</c:v>
                </c:pt>
                <c:pt idx="629">
                  <c:v>38616</c:v>
                </c:pt>
                <c:pt idx="630">
                  <c:v>38617</c:v>
                </c:pt>
                <c:pt idx="631">
                  <c:v>38618</c:v>
                </c:pt>
                <c:pt idx="632">
                  <c:v>38619</c:v>
                </c:pt>
                <c:pt idx="633">
                  <c:v>38620</c:v>
                </c:pt>
                <c:pt idx="634">
                  <c:v>38621</c:v>
                </c:pt>
                <c:pt idx="635">
                  <c:v>38622</c:v>
                </c:pt>
                <c:pt idx="636">
                  <c:v>38623</c:v>
                </c:pt>
                <c:pt idx="637">
                  <c:v>38624</c:v>
                </c:pt>
                <c:pt idx="638">
                  <c:v>38625</c:v>
                </c:pt>
                <c:pt idx="639">
                  <c:v>38626</c:v>
                </c:pt>
                <c:pt idx="640">
                  <c:v>38627</c:v>
                </c:pt>
                <c:pt idx="641">
                  <c:v>38628</c:v>
                </c:pt>
                <c:pt idx="642">
                  <c:v>38629</c:v>
                </c:pt>
                <c:pt idx="643">
                  <c:v>38630</c:v>
                </c:pt>
                <c:pt idx="644">
                  <c:v>38631</c:v>
                </c:pt>
                <c:pt idx="645">
                  <c:v>38632</c:v>
                </c:pt>
                <c:pt idx="646">
                  <c:v>38633</c:v>
                </c:pt>
                <c:pt idx="647">
                  <c:v>38634</c:v>
                </c:pt>
                <c:pt idx="648">
                  <c:v>38635</c:v>
                </c:pt>
                <c:pt idx="649">
                  <c:v>38636</c:v>
                </c:pt>
                <c:pt idx="650">
                  <c:v>38637</c:v>
                </c:pt>
                <c:pt idx="651">
                  <c:v>38638</c:v>
                </c:pt>
                <c:pt idx="652">
                  <c:v>38639</c:v>
                </c:pt>
                <c:pt idx="653">
                  <c:v>38640</c:v>
                </c:pt>
                <c:pt idx="654">
                  <c:v>38641</c:v>
                </c:pt>
                <c:pt idx="655">
                  <c:v>38642</c:v>
                </c:pt>
                <c:pt idx="656">
                  <c:v>38643</c:v>
                </c:pt>
                <c:pt idx="657">
                  <c:v>38644</c:v>
                </c:pt>
                <c:pt idx="658">
                  <c:v>38645</c:v>
                </c:pt>
                <c:pt idx="659">
                  <c:v>38646</c:v>
                </c:pt>
                <c:pt idx="660">
                  <c:v>38647</c:v>
                </c:pt>
                <c:pt idx="661">
                  <c:v>38648</c:v>
                </c:pt>
                <c:pt idx="662">
                  <c:v>38649</c:v>
                </c:pt>
                <c:pt idx="663">
                  <c:v>38650</c:v>
                </c:pt>
                <c:pt idx="664">
                  <c:v>38651</c:v>
                </c:pt>
                <c:pt idx="665">
                  <c:v>38652</c:v>
                </c:pt>
                <c:pt idx="666">
                  <c:v>38653</c:v>
                </c:pt>
                <c:pt idx="667">
                  <c:v>38654</c:v>
                </c:pt>
                <c:pt idx="668">
                  <c:v>38655</c:v>
                </c:pt>
                <c:pt idx="669">
                  <c:v>38656</c:v>
                </c:pt>
                <c:pt idx="670">
                  <c:v>38657</c:v>
                </c:pt>
                <c:pt idx="671">
                  <c:v>38658</c:v>
                </c:pt>
                <c:pt idx="672">
                  <c:v>38659</c:v>
                </c:pt>
                <c:pt idx="673">
                  <c:v>38660</c:v>
                </c:pt>
                <c:pt idx="674">
                  <c:v>38661</c:v>
                </c:pt>
                <c:pt idx="675">
                  <c:v>38662</c:v>
                </c:pt>
                <c:pt idx="676">
                  <c:v>38663</c:v>
                </c:pt>
                <c:pt idx="677">
                  <c:v>38664</c:v>
                </c:pt>
                <c:pt idx="678">
                  <c:v>38665</c:v>
                </c:pt>
                <c:pt idx="679">
                  <c:v>38666</c:v>
                </c:pt>
                <c:pt idx="680">
                  <c:v>38667</c:v>
                </c:pt>
                <c:pt idx="681">
                  <c:v>38668</c:v>
                </c:pt>
                <c:pt idx="682">
                  <c:v>38669</c:v>
                </c:pt>
                <c:pt idx="683">
                  <c:v>38670</c:v>
                </c:pt>
                <c:pt idx="684">
                  <c:v>38671</c:v>
                </c:pt>
                <c:pt idx="685">
                  <c:v>38672</c:v>
                </c:pt>
                <c:pt idx="686">
                  <c:v>38673</c:v>
                </c:pt>
                <c:pt idx="687">
                  <c:v>38674</c:v>
                </c:pt>
                <c:pt idx="688">
                  <c:v>38675</c:v>
                </c:pt>
                <c:pt idx="689">
                  <c:v>38676</c:v>
                </c:pt>
                <c:pt idx="690">
                  <c:v>38677</c:v>
                </c:pt>
                <c:pt idx="691">
                  <c:v>38678</c:v>
                </c:pt>
                <c:pt idx="692">
                  <c:v>38679</c:v>
                </c:pt>
                <c:pt idx="693">
                  <c:v>38680</c:v>
                </c:pt>
                <c:pt idx="694">
                  <c:v>38681</c:v>
                </c:pt>
                <c:pt idx="695">
                  <c:v>38682</c:v>
                </c:pt>
                <c:pt idx="696">
                  <c:v>38683</c:v>
                </c:pt>
                <c:pt idx="697">
                  <c:v>38684</c:v>
                </c:pt>
                <c:pt idx="698">
                  <c:v>38685</c:v>
                </c:pt>
                <c:pt idx="699">
                  <c:v>38686</c:v>
                </c:pt>
                <c:pt idx="700">
                  <c:v>38687</c:v>
                </c:pt>
                <c:pt idx="701">
                  <c:v>38688</c:v>
                </c:pt>
                <c:pt idx="702">
                  <c:v>38689</c:v>
                </c:pt>
                <c:pt idx="703">
                  <c:v>38690</c:v>
                </c:pt>
                <c:pt idx="704">
                  <c:v>38691</c:v>
                </c:pt>
                <c:pt idx="705">
                  <c:v>38692</c:v>
                </c:pt>
                <c:pt idx="706">
                  <c:v>38693</c:v>
                </c:pt>
                <c:pt idx="707">
                  <c:v>38694</c:v>
                </c:pt>
                <c:pt idx="708">
                  <c:v>38695</c:v>
                </c:pt>
                <c:pt idx="709">
                  <c:v>38696</c:v>
                </c:pt>
                <c:pt idx="710">
                  <c:v>38697</c:v>
                </c:pt>
                <c:pt idx="711">
                  <c:v>38698</c:v>
                </c:pt>
                <c:pt idx="712">
                  <c:v>38699</c:v>
                </c:pt>
                <c:pt idx="713">
                  <c:v>38700</c:v>
                </c:pt>
                <c:pt idx="714">
                  <c:v>38701</c:v>
                </c:pt>
                <c:pt idx="715">
                  <c:v>38702</c:v>
                </c:pt>
                <c:pt idx="716">
                  <c:v>38703</c:v>
                </c:pt>
                <c:pt idx="717">
                  <c:v>38704</c:v>
                </c:pt>
                <c:pt idx="718">
                  <c:v>38705</c:v>
                </c:pt>
                <c:pt idx="719">
                  <c:v>38706</c:v>
                </c:pt>
                <c:pt idx="720">
                  <c:v>38707</c:v>
                </c:pt>
                <c:pt idx="721">
                  <c:v>38708</c:v>
                </c:pt>
                <c:pt idx="722">
                  <c:v>38709</c:v>
                </c:pt>
                <c:pt idx="723">
                  <c:v>38710</c:v>
                </c:pt>
                <c:pt idx="724">
                  <c:v>38711</c:v>
                </c:pt>
                <c:pt idx="725">
                  <c:v>38712</c:v>
                </c:pt>
                <c:pt idx="726">
                  <c:v>38713</c:v>
                </c:pt>
                <c:pt idx="727">
                  <c:v>38714</c:v>
                </c:pt>
                <c:pt idx="728">
                  <c:v>38715</c:v>
                </c:pt>
                <c:pt idx="729">
                  <c:v>38716</c:v>
                </c:pt>
                <c:pt idx="730">
                  <c:v>38717</c:v>
                </c:pt>
                <c:pt idx="731">
                  <c:v>38718</c:v>
                </c:pt>
                <c:pt idx="732">
                  <c:v>38719</c:v>
                </c:pt>
                <c:pt idx="733">
                  <c:v>38720</c:v>
                </c:pt>
                <c:pt idx="734">
                  <c:v>38721</c:v>
                </c:pt>
                <c:pt idx="735">
                  <c:v>38722</c:v>
                </c:pt>
                <c:pt idx="736">
                  <c:v>38723</c:v>
                </c:pt>
                <c:pt idx="737">
                  <c:v>38724</c:v>
                </c:pt>
                <c:pt idx="738">
                  <c:v>38725</c:v>
                </c:pt>
                <c:pt idx="739">
                  <c:v>38726</c:v>
                </c:pt>
                <c:pt idx="740">
                  <c:v>38727</c:v>
                </c:pt>
                <c:pt idx="741">
                  <c:v>38728</c:v>
                </c:pt>
                <c:pt idx="742">
                  <c:v>38729</c:v>
                </c:pt>
                <c:pt idx="743">
                  <c:v>38730</c:v>
                </c:pt>
                <c:pt idx="744">
                  <c:v>38731</c:v>
                </c:pt>
                <c:pt idx="745">
                  <c:v>38732</c:v>
                </c:pt>
                <c:pt idx="746">
                  <c:v>38733</c:v>
                </c:pt>
                <c:pt idx="747">
                  <c:v>38734</c:v>
                </c:pt>
                <c:pt idx="748">
                  <c:v>38735</c:v>
                </c:pt>
                <c:pt idx="749">
                  <c:v>38736</c:v>
                </c:pt>
                <c:pt idx="750">
                  <c:v>38737</c:v>
                </c:pt>
                <c:pt idx="751">
                  <c:v>38738</c:v>
                </c:pt>
                <c:pt idx="752">
                  <c:v>38739</c:v>
                </c:pt>
                <c:pt idx="753">
                  <c:v>38740</c:v>
                </c:pt>
                <c:pt idx="754">
                  <c:v>38741</c:v>
                </c:pt>
                <c:pt idx="755">
                  <c:v>38742</c:v>
                </c:pt>
                <c:pt idx="756">
                  <c:v>38743</c:v>
                </c:pt>
                <c:pt idx="757">
                  <c:v>38744</c:v>
                </c:pt>
                <c:pt idx="758">
                  <c:v>38745</c:v>
                </c:pt>
                <c:pt idx="759">
                  <c:v>38746</c:v>
                </c:pt>
                <c:pt idx="760">
                  <c:v>38747</c:v>
                </c:pt>
                <c:pt idx="761">
                  <c:v>38748</c:v>
                </c:pt>
                <c:pt idx="762">
                  <c:v>38749</c:v>
                </c:pt>
                <c:pt idx="763">
                  <c:v>38750</c:v>
                </c:pt>
                <c:pt idx="764">
                  <c:v>38751</c:v>
                </c:pt>
                <c:pt idx="765">
                  <c:v>38752</c:v>
                </c:pt>
                <c:pt idx="766">
                  <c:v>38753</c:v>
                </c:pt>
                <c:pt idx="767">
                  <c:v>38754</c:v>
                </c:pt>
                <c:pt idx="768">
                  <c:v>38755</c:v>
                </c:pt>
                <c:pt idx="769">
                  <c:v>38756</c:v>
                </c:pt>
                <c:pt idx="770">
                  <c:v>38757</c:v>
                </c:pt>
                <c:pt idx="771">
                  <c:v>38758</c:v>
                </c:pt>
                <c:pt idx="772">
                  <c:v>38759</c:v>
                </c:pt>
                <c:pt idx="773">
                  <c:v>38760</c:v>
                </c:pt>
                <c:pt idx="774">
                  <c:v>38761</c:v>
                </c:pt>
                <c:pt idx="775">
                  <c:v>38762</c:v>
                </c:pt>
                <c:pt idx="776">
                  <c:v>38763</c:v>
                </c:pt>
                <c:pt idx="777">
                  <c:v>38764</c:v>
                </c:pt>
                <c:pt idx="778">
                  <c:v>38765</c:v>
                </c:pt>
                <c:pt idx="779">
                  <c:v>38766</c:v>
                </c:pt>
                <c:pt idx="780">
                  <c:v>38767</c:v>
                </c:pt>
                <c:pt idx="781">
                  <c:v>38768</c:v>
                </c:pt>
                <c:pt idx="782">
                  <c:v>38769</c:v>
                </c:pt>
                <c:pt idx="783">
                  <c:v>38770</c:v>
                </c:pt>
                <c:pt idx="784">
                  <c:v>38771</c:v>
                </c:pt>
                <c:pt idx="785">
                  <c:v>38772</c:v>
                </c:pt>
                <c:pt idx="786">
                  <c:v>38773</c:v>
                </c:pt>
                <c:pt idx="787">
                  <c:v>38774</c:v>
                </c:pt>
                <c:pt idx="788">
                  <c:v>38775</c:v>
                </c:pt>
                <c:pt idx="789">
                  <c:v>38776</c:v>
                </c:pt>
                <c:pt idx="790">
                  <c:v>38777</c:v>
                </c:pt>
                <c:pt idx="791">
                  <c:v>38778</c:v>
                </c:pt>
                <c:pt idx="792">
                  <c:v>38779</c:v>
                </c:pt>
                <c:pt idx="793">
                  <c:v>38780</c:v>
                </c:pt>
                <c:pt idx="794">
                  <c:v>38781</c:v>
                </c:pt>
                <c:pt idx="795">
                  <c:v>38782</c:v>
                </c:pt>
                <c:pt idx="796">
                  <c:v>38783</c:v>
                </c:pt>
                <c:pt idx="797">
                  <c:v>38784</c:v>
                </c:pt>
                <c:pt idx="798">
                  <c:v>38785</c:v>
                </c:pt>
                <c:pt idx="799">
                  <c:v>38786</c:v>
                </c:pt>
                <c:pt idx="800">
                  <c:v>38787</c:v>
                </c:pt>
                <c:pt idx="801">
                  <c:v>38788</c:v>
                </c:pt>
                <c:pt idx="802">
                  <c:v>38789</c:v>
                </c:pt>
                <c:pt idx="803">
                  <c:v>38790</c:v>
                </c:pt>
                <c:pt idx="804">
                  <c:v>38791</c:v>
                </c:pt>
                <c:pt idx="805">
                  <c:v>38792</c:v>
                </c:pt>
                <c:pt idx="806">
                  <c:v>38793</c:v>
                </c:pt>
                <c:pt idx="807">
                  <c:v>38794</c:v>
                </c:pt>
                <c:pt idx="808">
                  <c:v>38795</c:v>
                </c:pt>
                <c:pt idx="809">
                  <c:v>38796</c:v>
                </c:pt>
                <c:pt idx="810">
                  <c:v>38797</c:v>
                </c:pt>
                <c:pt idx="811">
                  <c:v>38798</c:v>
                </c:pt>
                <c:pt idx="812">
                  <c:v>38799</c:v>
                </c:pt>
                <c:pt idx="813">
                  <c:v>38800</c:v>
                </c:pt>
                <c:pt idx="814">
                  <c:v>38801</c:v>
                </c:pt>
                <c:pt idx="815">
                  <c:v>38802</c:v>
                </c:pt>
                <c:pt idx="816">
                  <c:v>38803</c:v>
                </c:pt>
                <c:pt idx="817">
                  <c:v>38804</c:v>
                </c:pt>
                <c:pt idx="818">
                  <c:v>38805</c:v>
                </c:pt>
                <c:pt idx="819">
                  <c:v>38806</c:v>
                </c:pt>
                <c:pt idx="820">
                  <c:v>38807</c:v>
                </c:pt>
                <c:pt idx="821">
                  <c:v>38808</c:v>
                </c:pt>
                <c:pt idx="822">
                  <c:v>38809</c:v>
                </c:pt>
                <c:pt idx="823">
                  <c:v>38810</c:v>
                </c:pt>
                <c:pt idx="824">
                  <c:v>38811</c:v>
                </c:pt>
                <c:pt idx="825">
                  <c:v>38812</c:v>
                </c:pt>
                <c:pt idx="826">
                  <c:v>38813</c:v>
                </c:pt>
                <c:pt idx="827">
                  <c:v>38814</c:v>
                </c:pt>
                <c:pt idx="828">
                  <c:v>38815</c:v>
                </c:pt>
                <c:pt idx="829">
                  <c:v>38816</c:v>
                </c:pt>
                <c:pt idx="830">
                  <c:v>38817</c:v>
                </c:pt>
                <c:pt idx="831">
                  <c:v>38818</c:v>
                </c:pt>
                <c:pt idx="832">
                  <c:v>38819</c:v>
                </c:pt>
                <c:pt idx="833">
                  <c:v>38820</c:v>
                </c:pt>
                <c:pt idx="834">
                  <c:v>38821</c:v>
                </c:pt>
                <c:pt idx="835">
                  <c:v>38822</c:v>
                </c:pt>
                <c:pt idx="836">
                  <c:v>38823</c:v>
                </c:pt>
                <c:pt idx="837">
                  <c:v>38824</c:v>
                </c:pt>
                <c:pt idx="838">
                  <c:v>38825</c:v>
                </c:pt>
                <c:pt idx="839">
                  <c:v>38826</c:v>
                </c:pt>
                <c:pt idx="840">
                  <c:v>38827</c:v>
                </c:pt>
                <c:pt idx="841">
                  <c:v>38828</c:v>
                </c:pt>
                <c:pt idx="842">
                  <c:v>38829</c:v>
                </c:pt>
                <c:pt idx="843">
                  <c:v>38830</c:v>
                </c:pt>
                <c:pt idx="844">
                  <c:v>38831</c:v>
                </c:pt>
                <c:pt idx="845">
                  <c:v>38832</c:v>
                </c:pt>
                <c:pt idx="846">
                  <c:v>38833</c:v>
                </c:pt>
                <c:pt idx="847">
                  <c:v>38834</c:v>
                </c:pt>
                <c:pt idx="848">
                  <c:v>38835</c:v>
                </c:pt>
                <c:pt idx="849">
                  <c:v>38836</c:v>
                </c:pt>
                <c:pt idx="850">
                  <c:v>38837</c:v>
                </c:pt>
                <c:pt idx="851">
                  <c:v>38838</c:v>
                </c:pt>
                <c:pt idx="852">
                  <c:v>38839</c:v>
                </c:pt>
                <c:pt idx="853">
                  <c:v>38840</c:v>
                </c:pt>
                <c:pt idx="854">
                  <c:v>38841</c:v>
                </c:pt>
                <c:pt idx="855">
                  <c:v>38842</c:v>
                </c:pt>
                <c:pt idx="856">
                  <c:v>38843</c:v>
                </c:pt>
                <c:pt idx="857">
                  <c:v>38844</c:v>
                </c:pt>
                <c:pt idx="858">
                  <c:v>38845</c:v>
                </c:pt>
                <c:pt idx="859">
                  <c:v>38846</c:v>
                </c:pt>
                <c:pt idx="860">
                  <c:v>38847</c:v>
                </c:pt>
                <c:pt idx="861">
                  <c:v>38848</c:v>
                </c:pt>
                <c:pt idx="862">
                  <c:v>38849</c:v>
                </c:pt>
                <c:pt idx="863">
                  <c:v>38850</c:v>
                </c:pt>
                <c:pt idx="864">
                  <c:v>38851</c:v>
                </c:pt>
                <c:pt idx="865">
                  <c:v>38852</c:v>
                </c:pt>
                <c:pt idx="866">
                  <c:v>38853</c:v>
                </c:pt>
                <c:pt idx="867">
                  <c:v>38854</c:v>
                </c:pt>
                <c:pt idx="868">
                  <c:v>38855</c:v>
                </c:pt>
                <c:pt idx="869">
                  <c:v>38856</c:v>
                </c:pt>
                <c:pt idx="870">
                  <c:v>38857</c:v>
                </c:pt>
                <c:pt idx="871">
                  <c:v>38858</c:v>
                </c:pt>
                <c:pt idx="872">
                  <c:v>38859</c:v>
                </c:pt>
                <c:pt idx="873">
                  <c:v>38860</c:v>
                </c:pt>
                <c:pt idx="874">
                  <c:v>38861</c:v>
                </c:pt>
                <c:pt idx="875">
                  <c:v>38862</c:v>
                </c:pt>
                <c:pt idx="876">
                  <c:v>38863</c:v>
                </c:pt>
                <c:pt idx="877">
                  <c:v>38864</c:v>
                </c:pt>
                <c:pt idx="878">
                  <c:v>38865</c:v>
                </c:pt>
                <c:pt idx="879">
                  <c:v>38866</c:v>
                </c:pt>
                <c:pt idx="880">
                  <c:v>38867</c:v>
                </c:pt>
                <c:pt idx="881">
                  <c:v>38868</c:v>
                </c:pt>
                <c:pt idx="882">
                  <c:v>38869</c:v>
                </c:pt>
                <c:pt idx="883">
                  <c:v>38870</c:v>
                </c:pt>
                <c:pt idx="884">
                  <c:v>38871</c:v>
                </c:pt>
                <c:pt idx="885">
                  <c:v>38872</c:v>
                </c:pt>
                <c:pt idx="886">
                  <c:v>38873</c:v>
                </c:pt>
                <c:pt idx="887">
                  <c:v>38874</c:v>
                </c:pt>
                <c:pt idx="888">
                  <c:v>38875</c:v>
                </c:pt>
                <c:pt idx="889">
                  <c:v>38876</c:v>
                </c:pt>
                <c:pt idx="890">
                  <c:v>38877</c:v>
                </c:pt>
                <c:pt idx="891">
                  <c:v>38878</c:v>
                </c:pt>
                <c:pt idx="892">
                  <c:v>38879</c:v>
                </c:pt>
                <c:pt idx="893">
                  <c:v>38880</c:v>
                </c:pt>
                <c:pt idx="894">
                  <c:v>38881</c:v>
                </c:pt>
                <c:pt idx="895">
                  <c:v>38882</c:v>
                </c:pt>
                <c:pt idx="896">
                  <c:v>38883</c:v>
                </c:pt>
                <c:pt idx="897">
                  <c:v>38884</c:v>
                </c:pt>
                <c:pt idx="898">
                  <c:v>38885</c:v>
                </c:pt>
                <c:pt idx="899">
                  <c:v>38886</c:v>
                </c:pt>
                <c:pt idx="900">
                  <c:v>38887</c:v>
                </c:pt>
                <c:pt idx="901">
                  <c:v>38888</c:v>
                </c:pt>
                <c:pt idx="902">
                  <c:v>38889</c:v>
                </c:pt>
                <c:pt idx="903">
                  <c:v>38890</c:v>
                </c:pt>
                <c:pt idx="904">
                  <c:v>38891</c:v>
                </c:pt>
                <c:pt idx="905">
                  <c:v>38892</c:v>
                </c:pt>
                <c:pt idx="906">
                  <c:v>38893</c:v>
                </c:pt>
                <c:pt idx="907">
                  <c:v>38894</c:v>
                </c:pt>
                <c:pt idx="908">
                  <c:v>38895</c:v>
                </c:pt>
                <c:pt idx="909">
                  <c:v>38896</c:v>
                </c:pt>
                <c:pt idx="910">
                  <c:v>38897</c:v>
                </c:pt>
                <c:pt idx="911">
                  <c:v>38898</c:v>
                </c:pt>
                <c:pt idx="912">
                  <c:v>38899</c:v>
                </c:pt>
                <c:pt idx="913">
                  <c:v>38900</c:v>
                </c:pt>
                <c:pt idx="914">
                  <c:v>38901</c:v>
                </c:pt>
                <c:pt idx="915">
                  <c:v>38902</c:v>
                </c:pt>
                <c:pt idx="916">
                  <c:v>38903</c:v>
                </c:pt>
                <c:pt idx="917">
                  <c:v>38904</c:v>
                </c:pt>
                <c:pt idx="918">
                  <c:v>38905</c:v>
                </c:pt>
                <c:pt idx="919">
                  <c:v>38906</c:v>
                </c:pt>
                <c:pt idx="920">
                  <c:v>38907</c:v>
                </c:pt>
                <c:pt idx="921">
                  <c:v>38908</c:v>
                </c:pt>
                <c:pt idx="922">
                  <c:v>38909</c:v>
                </c:pt>
                <c:pt idx="923">
                  <c:v>38910</c:v>
                </c:pt>
                <c:pt idx="924">
                  <c:v>38911</c:v>
                </c:pt>
                <c:pt idx="925">
                  <c:v>38912</c:v>
                </c:pt>
                <c:pt idx="926">
                  <c:v>38913</c:v>
                </c:pt>
                <c:pt idx="927">
                  <c:v>38914</c:v>
                </c:pt>
                <c:pt idx="928">
                  <c:v>38915</c:v>
                </c:pt>
                <c:pt idx="929">
                  <c:v>38916</c:v>
                </c:pt>
                <c:pt idx="930">
                  <c:v>38917</c:v>
                </c:pt>
                <c:pt idx="931">
                  <c:v>38918</c:v>
                </c:pt>
                <c:pt idx="932">
                  <c:v>38919</c:v>
                </c:pt>
                <c:pt idx="933">
                  <c:v>38920</c:v>
                </c:pt>
                <c:pt idx="934">
                  <c:v>38921</c:v>
                </c:pt>
                <c:pt idx="935">
                  <c:v>38922</c:v>
                </c:pt>
                <c:pt idx="936">
                  <c:v>38923</c:v>
                </c:pt>
                <c:pt idx="937">
                  <c:v>38924</c:v>
                </c:pt>
                <c:pt idx="938">
                  <c:v>38925</c:v>
                </c:pt>
                <c:pt idx="939">
                  <c:v>38926</c:v>
                </c:pt>
                <c:pt idx="940">
                  <c:v>38927</c:v>
                </c:pt>
                <c:pt idx="941">
                  <c:v>38928</c:v>
                </c:pt>
                <c:pt idx="942">
                  <c:v>38929</c:v>
                </c:pt>
                <c:pt idx="943">
                  <c:v>38930</c:v>
                </c:pt>
                <c:pt idx="944">
                  <c:v>38931</c:v>
                </c:pt>
                <c:pt idx="945">
                  <c:v>38932</c:v>
                </c:pt>
                <c:pt idx="946">
                  <c:v>38933</c:v>
                </c:pt>
                <c:pt idx="947">
                  <c:v>38934</c:v>
                </c:pt>
                <c:pt idx="948">
                  <c:v>38935</c:v>
                </c:pt>
                <c:pt idx="949">
                  <c:v>38936</c:v>
                </c:pt>
                <c:pt idx="950">
                  <c:v>38937</c:v>
                </c:pt>
                <c:pt idx="951">
                  <c:v>38938</c:v>
                </c:pt>
                <c:pt idx="952">
                  <c:v>38939</c:v>
                </c:pt>
                <c:pt idx="953">
                  <c:v>38940</c:v>
                </c:pt>
                <c:pt idx="954">
                  <c:v>38941</c:v>
                </c:pt>
                <c:pt idx="955">
                  <c:v>38942</c:v>
                </c:pt>
                <c:pt idx="956">
                  <c:v>38943</c:v>
                </c:pt>
                <c:pt idx="957">
                  <c:v>38944</c:v>
                </c:pt>
                <c:pt idx="958">
                  <c:v>38945</c:v>
                </c:pt>
                <c:pt idx="959">
                  <c:v>38946</c:v>
                </c:pt>
                <c:pt idx="960">
                  <c:v>38947</c:v>
                </c:pt>
                <c:pt idx="961">
                  <c:v>38948</c:v>
                </c:pt>
                <c:pt idx="962">
                  <c:v>38949</c:v>
                </c:pt>
                <c:pt idx="963">
                  <c:v>38950</c:v>
                </c:pt>
                <c:pt idx="964">
                  <c:v>38951</c:v>
                </c:pt>
                <c:pt idx="965">
                  <c:v>38952</c:v>
                </c:pt>
                <c:pt idx="966">
                  <c:v>38953</c:v>
                </c:pt>
                <c:pt idx="967">
                  <c:v>38954</c:v>
                </c:pt>
                <c:pt idx="968">
                  <c:v>38955</c:v>
                </c:pt>
                <c:pt idx="969">
                  <c:v>38956</c:v>
                </c:pt>
                <c:pt idx="970">
                  <c:v>38957</c:v>
                </c:pt>
                <c:pt idx="971">
                  <c:v>38958</c:v>
                </c:pt>
                <c:pt idx="972">
                  <c:v>38959</c:v>
                </c:pt>
                <c:pt idx="973">
                  <c:v>38960</c:v>
                </c:pt>
                <c:pt idx="974">
                  <c:v>38961</c:v>
                </c:pt>
                <c:pt idx="975">
                  <c:v>38962</c:v>
                </c:pt>
                <c:pt idx="976">
                  <c:v>38963</c:v>
                </c:pt>
                <c:pt idx="977">
                  <c:v>38964</c:v>
                </c:pt>
                <c:pt idx="978">
                  <c:v>38965</c:v>
                </c:pt>
                <c:pt idx="979">
                  <c:v>38966</c:v>
                </c:pt>
                <c:pt idx="980">
                  <c:v>38967</c:v>
                </c:pt>
                <c:pt idx="981">
                  <c:v>38968</c:v>
                </c:pt>
                <c:pt idx="982">
                  <c:v>38969</c:v>
                </c:pt>
                <c:pt idx="983">
                  <c:v>38970</c:v>
                </c:pt>
                <c:pt idx="984">
                  <c:v>38971</c:v>
                </c:pt>
                <c:pt idx="985">
                  <c:v>38972</c:v>
                </c:pt>
                <c:pt idx="986">
                  <c:v>38973</c:v>
                </c:pt>
                <c:pt idx="987">
                  <c:v>38974</c:v>
                </c:pt>
                <c:pt idx="988">
                  <c:v>38975</c:v>
                </c:pt>
                <c:pt idx="989">
                  <c:v>38976</c:v>
                </c:pt>
                <c:pt idx="990">
                  <c:v>38977</c:v>
                </c:pt>
                <c:pt idx="991">
                  <c:v>38978</c:v>
                </c:pt>
                <c:pt idx="992">
                  <c:v>38979</c:v>
                </c:pt>
                <c:pt idx="993">
                  <c:v>38980</c:v>
                </c:pt>
                <c:pt idx="994">
                  <c:v>38981</c:v>
                </c:pt>
                <c:pt idx="995">
                  <c:v>38982</c:v>
                </c:pt>
                <c:pt idx="996">
                  <c:v>38983</c:v>
                </c:pt>
                <c:pt idx="997">
                  <c:v>38984</c:v>
                </c:pt>
                <c:pt idx="998">
                  <c:v>38985</c:v>
                </c:pt>
                <c:pt idx="999">
                  <c:v>38986</c:v>
                </c:pt>
                <c:pt idx="1000">
                  <c:v>38987</c:v>
                </c:pt>
                <c:pt idx="1001">
                  <c:v>38988</c:v>
                </c:pt>
                <c:pt idx="1002">
                  <c:v>38989</c:v>
                </c:pt>
                <c:pt idx="1003">
                  <c:v>38990</c:v>
                </c:pt>
                <c:pt idx="1004">
                  <c:v>38991</c:v>
                </c:pt>
                <c:pt idx="1005">
                  <c:v>38992</c:v>
                </c:pt>
                <c:pt idx="1006">
                  <c:v>38993</c:v>
                </c:pt>
                <c:pt idx="1007">
                  <c:v>38994</c:v>
                </c:pt>
                <c:pt idx="1008">
                  <c:v>38995</c:v>
                </c:pt>
                <c:pt idx="1009">
                  <c:v>38996</c:v>
                </c:pt>
                <c:pt idx="1010">
                  <c:v>38997</c:v>
                </c:pt>
                <c:pt idx="1011">
                  <c:v>38998</c:v>
                </c:pt>
                <c:pt idx="1012">
                  <c:v>38999</c:v>
                </c:pt>
                <c:pt idx="1013">
                  <c:v>39000</c:v>
                </c:pt>
                <c:pt idx="1014">
                  <c:v>39001</c:v>
                </c:pt>
                <c:pt idx="1015">
                  <c:v>39002</c:v>
                </c:pt>
                <c:pt idx="1016">
                  <c:v>39003</c:v>
                </c:pt>
                <c:pt idx="1017">
                  <c:v>39004</c:v>
                </c:pt>
                <c:pt idx="1018">
                  <c:v>39005</c:v>
                </c:pt>
                <c:pt idx="1019">
                  <c:v>39006</c:v>
                </c:pt>
                <c:pt idx="1020">
                  <c:v>39007</c:v>
                </c:pt>
                <c:pt idx="1021">
                  <c:v>39008</c:v>
                </c:pt>
                <c:pt idx="1022">
                  <c:v>39009</c:v>
                </c:pt>
                <c:pt idx="1023">
                  <c:v>39010</c:v>
                </c:pt>
                <c:pt idx="1024">
                  <c:v>39011</c:v>
                </c:pt>
                <c:pt idx="1025">
                  <c:v>39012</c:v>
                </c:pt>
                <c:pt idx="1026">
                  <c:v>39013</c:v>
                </c:pt>
                <c:pt idx="1027">
                  <c:v>39014</c:v>
                </c:pt>
                <c:pt idx="1028">
                  <c:v>39015</c:v>
                </c:pt>
                <c:pt idx="1029">
                  <c:v>39016</c:v>
                </c:pt>
                <c:pt idx="1030">
                  <c:v>39017</c:v>
                </c:pt>
                <c:pt idx="1031">
                  <c:v>39018</c:v>
                </c:pt>
                <c:pt idx="1032">
                  <c:v>39019</c:v>
                </c:pt>
                <c:pt idx="1033">
                  <c:v>39020</c:v>
                </c:pt>
                <c:pt idx="1034">
                  <c:v>39021</c:v>
                </c:pt>
                <c:pt idx="1035">
                  <c:v>39022</c:v>
                </c:pt>
                <c:pt idx="1036">
                  <c:v>39023</c:v>
                </c:pt>
                <c:pt idx="1037">
                  <c:v>39024</c:v>
                </c:pt>
                <c:pt idx="1038">
                  <c:v>39025</c:v>
                </c:pt>
                <c:pt idx="1039">
                  <c:v>39026</c:v>
                </c:pt>
                <c:pt idx="1040">
                  <c:v>39027</c:v>
                </c:pt>
                <c:pt idx="1041">
                  <c:v>39028</c:v>
                </c:pt>
                <c:pt idx="1042">
                  <c:v>39029</c:v>
                </c:pt>
                <c:pt idx="1043">
                  <c:v>39030</c:v>
                </c:pt>
                <c:pt idx="1044">
                  <c:v>39031</c:v>
                </c:pt>
                <c:pt idx="1045">
                  <c:v>39032</c:v>
                </c:pt>
                <c:pt idx="1046">
                  <c:v>39033</c:v>
                </c:pt>
                <c:pt idx="1047">
                  <c:v>39034</c:v>
                </c:pt>
                <c:pt idx="1048">
                  <c:v>39035</c:v>
                </c:pt>
                <c:pt idx="1049">
                  <c:v>39036</c:v>
                </c:pt>
                <c:pt idx="1050">
                  <c:v>39037</c:v>
                </c:pt>
                <c:pt idx="1051">
                  <c:v>39038</c:v>
                </c:pt>
                <c:pt idx="1052">
                  <c:v>39039</c:v>
                </c:pt>
                <c:pt idx="1053">
                  <c:v>39040</c:v>
                </c:pt>
                <c:pt idx="1054">
                  <c:v>39041</c:v>
                </c:pt>
                <c:pt idx="1055">
                  <c:v>39042</c:v>
                </c:pt>
                <c:pt idx="1056">
                  <c:v>39043</c:v>
                </c:pt>
                <c:pt idx="1057">
                  <c:v>39044</c:v>
                </c:pt>
                <c:pt idx="1058">
                  <c:v>39045</c:v>
                </c:pt>
                <c:pt idx="1059">
                  <c:v>39046</c:v>
                </c:pt>
                <c:pt idx="1060">
                  <c:v>39047</c:v>
                </c:pt>
                <c:pt idx="1061">
                  <c:v>39048</c:v>
                </c:pt>
                <c:pt idx="1062">
                  <c:v>39049</c:v>
                </c:pt>
                <c:pt idx="1063">
                  <c:v>39050</c:v>
                </c:pt>
                <c:pt idx="1064">
                  <c:v>39051</c:v>
                </c:pt>
                <c:pt idx="1065">
                  <c:v>39052</c:v>
                </c:pt>
                <c:pt idx="1066">
                  <c:v>39053</c:v>
                </c:pt>
                <c:pt idx="1067">
                  <c:v>39054</c:v>
                </c:pt>
                <c:pt idx="1068">
                  <c:v>39055</c:v>
                </c:pt>
                <c:pt idx="1069">
                  <c:v>39056</c:v>
                </c:pt>
                <c:pt idx="1070">
                  <c:v>39057</c:v>
                </c:pt>
                <c:pt idx="1071">
                  <c:v>39058</c:v>
                </c:pt>
                <c:pt idx="1072">
                  <c:v>39059</c:v>
                </c:pt>
                <c:pt idx="1073">
                  <c:v>39060</c:v>
                </c:pt>
                <c:pt idx="1074">
                  <c:v>39061</c:v>
                </c:pt>
                <c:pt idx="1075">
                  <c:v>39062</c:v>
                </c:pt>
                <c:pt idx="1076">
                  <c:v>39063</c:v>
                </c:pt>
                <c:pt idx="1077">
                  <c:v>39064</c:v>
                </c:pt>
                <c:pt idx="1078">
                  <c:v>39065</c:v>
                </c:pt>
                <c:pt idx="1079">
                  <c:v>39066</c:v>
                </c:pt>
                <c:pt idx="1080">
                  <c:v>39067</c:v>
                </c:pt>
                <c:pt idx="1081">
                  <c:v>39068</c:v>
                </c:pt>
                <c:pt idx="1082">
                  <c:v>39069</c:v>
                </c:pt>
                <c:pt idx="1083">
                  <c:v>39070</c:v>
                </c:pt>
                <c:pt idx="1084">
                  <c:v>39071</c:v>
                </c:pt>
                <c:pt idx="1085">
                  <c:v>39072</c:v>
                </c:pt>
                <c:pt idx="1086">
                  <c:v>39073</c:v>
                </c:pt>
                <c:pt idx="1087">
                  <c:v>39074</c:v>
                </c:pt>
                <c:pt idx="1088">
                  <c:v>39075</c:v>
                </c:pt>
                <c:pt idx="1089">
                  <c:v>39076</c:v>
                </c:pt>
                <c:pt idx="1090">
                  <c:v>39077</c:v>
                </c:pt>
                <c:pt idx="1091">
                  <c:v>39078</c:v>
                </c:pt>
                <c:pt idx="1092">
                  <c:v>39079</c:v>
                </c:pt>
                <c:pt idx="1093">
                  <c:v>39080</c:v>
                </c:pt>
                <c:pt idx="1094">
                  <c:v>39081</c:v>
                </c:pt>
                <c:pt idx="1095">
                  <c:v>39082</c:v>
                </c:pt>
                <c:pt idx="1096">
                  <c:v>39083</c:v>
                </c:pt>
                <c:pt idx="1097">
                  <c:v>39084</c:v>
                </c:pt>
                <c:pt idx="1098">
                  <c:v>39085</c:v>
                </c:pt>
                <c:pt idx="1099">
                  <c:v>39086</c:v>
                </c:pt>
                <c:pt idx="1100">
                  <c:v>39087</c:v>
                </c:pt>
                <c:pt idx="1101">
                  <c:v>39088</c:v>
                </c:pt>
                <c:pt idx="1102">
                  <c:v>39089</c:v>
                </c:pt>
                <c:pt idx="1103">
                  <c:v>39090</c:v>
                </c:pt>
                <c:pt idx="1104">
                  <c:v>39091</c:v>
                </c:pt>
                <c:pt idx="1105">
                  <c:v>39092</c:v>
                </c:pt>
                <c:pt idx="1106">
                  <c:v>39093</c:v>
                </c:pt>
                <c:pt idx="1107">
                  <c:v>39094</c:v>
                </c:pt>
                <c:pt idx="1108">
                  <c:v>39095</c:v>
                </c:pt>
                <c:pt idx="1109">
                  <c:v>39096</c:v>
                </c:pt>
                <c:pt idx="1110">
                  <c:v>39097</c:v>
                </c:pt>
                <c:pt idx="1111">
                  <c:v>39098</c:v>
                </c:pt>
                <c:pt idx="1112">
                  <c:v>39099</c:v>
                </c:pt>
                <c:pt idx="1113">
                  <c:v>39100</c:v>
                </c:pt>
                <c:pt idx="1114">
                  <c:v>39101</c:v>
                </c:pt>
                <c:pt idx="1115">
                  <c:v>39102</c:v>
                </c:pt>
                <c:pt idx="1116">
                  <c:v>39103</c:v>
                </c:pt>
                <c:pt idx="1117">
                  <c:v>39104</c:v>
                </c:pt>
                <c:pt idx="1118">
                  <c:v>39105</c:v>
                </c:pt>
                <c:pt idx="1119">
                  <c:v>39106</c:v>
                </c:pt>
                <c:pt idx="1120">
                  <c:v>39107</c:v>
                </c:pt>
                <c:pt idx="1121">
                  <c:v>39108</c:v>
                </c:pt>
                <c:pt idx="1122">
                  <c:v>39109</c:v>
                </c:pt>
                <c:pt idx="1123">
                  <c:v>39110</c:v>
                </c:pt>
                <c:pt idx="1124">
                  <c:v>39111</c:v>
                </c:pt>
                <c:pt idx="1125">
                  <c:v>39112</c:v>
                </c:pt>
                <c:pt idx="1126">
                  <c:v>39113</c:v>
                </c:pt>
                <c:pt idx="1127">
                  <c:v>39114</c:v>
                </c:pt>
                <c:pt idx="1128">
                  <c:v>39115</c:v>
                </c:pt>
                <c:pt idx="1129">
                  <c:v>39116</c:v>
                </c:pt>
                <c:pt idx="1130">
                  <c:v>39117</c:v>
                </c:pt>
                <c:pt idx="1131">
                  <c:v>39118</c:v>
                </c:pt>
                <c:pt idx="1132">
                  <c:v>39119</c:v>
                </c:pt>
                <c:pt idx="1133">
                  <c:v>39120</c:v>
                </c:pt>
                <c:pt idx="1134">
                  <c:v>39121</c:v>
                </c:pt>
                <c:pt idx="1135">
                  <c:v>39122</c:v>
                </c:pt>
                <c:pt idx="1136">
                  <c:v>39123</c:v>
                </c:pt>
                <c:pt idx="1137">
                  <c:v>39124</c:v>
                </c:pt>
                <c:pt idx="1138">
                  <c:v>39125</c:v>
                </c:pt>
                <c:pt idx="1139">
                  <c:v>39126</c:v>
                </c:pt>
                <c:pt idx="1140">
                  <c:v>39127</c:v>
                </c:pt>
                <c:pt idx="1141">
                  <c:v>39128</c:v>
                </c:pt>
                <c:pt idx="1142">
                  <c:v>39129</c:v>
                </c:pt>
                <c:pt idx="1143">
                  <c:v>39130</c:v>
                </c:pt>
                <c:pt idx="1144">
                  <c:v>39131</c:v>
                </c:pt>
                <c:pt idx="1145">
                  <c:v>39132</c:v>
                </c:pt>
                <c:pt idx="1146">
                  <c:v>39133</c:v>
                </c:pt>
                <c:pt idx="1147">
                  <c:v>39134</c:v>
                </c:pt>
                <c:pt idx="1148">
                  <c:v>39135</c:v>
                </c:pt>
                <c:pt idx="1149">
                  <c:v>39136</c:v>
                </c:pt>
                <c:pt idx="1150">
                  <c:v>39137</c:v>
                </c:pt>
                <c:pt idx="1151">
                  <c:v>39138</c:v>
                </c:pt>
                <c:pt idx="1152">
                  <c:v>39139</c:v>
                </c:pt>
                <c:pt idx="1153">
                  <c:v>39140</c:v>
                </c:pt>
                <c:pt idx="1154">
                  <c:v>39141</c:v>
                </c:pt>
                <c:pt idx="1155">
                  <c:v>39142</c:v>
                </c:pt>
                <c:pt idx="1156">
                  <c:v>39143</c:v>
                </c:pt>
                <c:pt idx="1157">
                  <c:v>39144</c:v>
                </c:pt>
                <c:pt idx="1158">
                  <c:v>39145</c:v>
                </c:pt>
                <c:pt idx="1159">
                  <c:v>39146</c:v>
                </c:pt>
                <c:pt idx="1160">
                  <c:v>39147</c:v>
                </c:pt>
                <c:pt idx="1161">
                  <c:v>39148</c:v>
                </c:pt>
                <c:pt idx="1162">
                  <c:v>39149</c:v>
                </c:pt>
                <c:pt idx="1163">
                  <c:v>39150</c:v>
                </c:pt>
                <c:pt idx="1164">
                  <c:v>39151</c:v>
                </c:pt>
                <c:pt idx="1165">
                  <c:v>39152</c:v>
                </c:pt>
                <c:pt idx="1166">
                  <c:v>39153</c:v>
                </c:pt>
                <c:pt idx="1167">
                  <c:v>39154</c:v>
                </c:pt>
                <c:pt idx="1168">
                  <c:v>39155</c:v>
                </c:pt>
                <c:pt idx="1169">
                  <c:v>39156</c:v>
                </c:pt>
                <c:pt idx="1170">
                  <c:v>39157</c:v>
                </c:pt>
                <c:pt idx="1171">
                  <c:v>39158</c:v>
                </c:pt>
                <c:pt idx="1172">
                  <c:v>39159</c:v>
                </c:pt>
                <c:pt idx="1173">
                  <c:v>39160</c:v>
                </c:pt>
                <c:pt idx="1174">
                  <c:v>39161</c:v>
                </c:pt>
                <c:pt idx="1175">
                  <c:v>39162</c:v>
                </c:pt>
                <c:pt idx="1176">
                  <c:v>39163</c:v>
                </c:pt>
                <c:pt idx="1177">
                  <c:v>39164</c:v>
                </c:pt>
                <c:pt idx="1178">
                  <c:v>39165</c:v>
                </c:pt>
                <c:pt idx="1179">
                  <c:v>39166</c:v>
                </c:pt>
                <c:pt idx="1180">
                  <c:v>39167</c:v>
                </c:pt>
                <c:pt idx="1181">
                  <c:v>39168</c:v>
                </c:pt>
                <c:pt idx="1182">
                  <c:v>39169</c:v>
                </c:pt>
                <c:pt idx="1183">
                  <c:v>39170</c:v>
                </c:pt>
                <c:pt idx="1184">
                  <c:v>39171</c:v>
                </c:pt>
                <c:pt idx="1185">
                  <c:v>39172</c:v>
                </c:pt>
                <c:pt idx="1186">
                  <c:v>39173</c:v>
                </c:pt>
                <c:pt idx="1187">
                  <c:v>39174</c:v>
                </c:pt>
                <c:pt idx="1188">
                  <c:v>39175</c:v>
                </c:pt>
                <c:pt idx="1189">
                  <c:v>39176</c:v>
                </c:pt>
                <c:pt idx="1190">
                  <c:v>39177</c:v>
                </c:pt>
                <c:pt idx="1191">
                  <c:v>39178</c:v>
                </c:pt>
                <c:pt idx="1192">
                  <c:v>39179</c:v>
                </c:pt>
                <c:pt idx="1193">
                  <c:v>39180</c:v>
                </c:pt>
                <c:pt idx="1194">
                  <c:v>39181</c:v>
                </c:pt>
                <c:pt idx="1195">
                  <c:v>39182</c:v>
                </c:pt>
                <c:pt idx="1196">
                  <c:v>39183</c:v>
                </c:pt>
                <c:pt idx="1197">
                  <c:v>39184</c:v>
                </c:pt>
                <c:pt idx="1198">
                  <c:v>39185</c:v>
                </c:pt>
                <c:pt idx="1199">
                  <c:v>39186</c:v>
                </c:pt>
                <c:pt idx="1200">
                  <c:v>39187</c:v>
                </c:pt>
                <c:pt idx="1201">
                  <c:v>39188</c:v>
                </c:pt>
                <c:pt idx="1202">
                  <c:v>39189</c:v>
                </c:pt>
                <c:pt idx="1203">
                  <c:v>39190</c:v>
                </c:pt>
                <c:pt idx="1204">
                  <c:v>39191</c:v>
                </c:pt>
                <c:pt idx="1205">
                  <c:v>39192</c:v>
                </c:pt>
                <c:pt idx="1206">
                  <c:v>39193</c:v>
                </c:pt>
                <c:pt idx="1207">
                  <c:v>39194</c:v>
                </c:pt>
                <c:pt idx="1208">
                  <c:v>39195</c:v>
                </c:pt>
                <c:pt idx="1209">
                  <c:v>39196</c:v>
                </c:pt>
                <c:pt idx="1210">
                  <c:v>39197</c:v>
                </c:pt>
                <c:pt idx="1211">
                  <c:v>39198</c:v>
                </c:pt>
                <c:pt idx="1212">
                  <c:v>39199</c:v>
                </c:pt>
                <c:pt idx="1213">
                  <c:v>39200</c:v>
                </c:pt>
                <c:pt idx="1214">
                  <c:v>39201</c:v>
                </c:pt>
                <c:pt idx="1215">
                  <c:v>39202</c:v>
                </c:pt>
                <c:pt idx="1216">
                  <c:v>39203</c:v>
                </c:pt>
                <c:pt idx="1217">
                  <c:v>39204</c:v>
                </c:pt>
                <c:pt idx="1218">
                  <c:v>39205</c:v>
                </c:pt>
                <c:pt idx="1219">
                  <c:v>39206</c:v>
                </c:pt>
                <c:pt idx="1220">
                  <c:v>39207</c:v>
                </c:pt>
                <c:pt idx="1221">
                  <c:v>39208</c:v>
                </c:pt>
                <c:pt idx="1222">
                  <c:v>39209</c:v>
                </c:pt>
                <c:pt idx="1223">
                  <c:v>39210</c:v>
                </c:pt>
                <c:pt idx="1224">
                  <c:v>39211</c:v>
                </c:pt>
                <c:pt idx="1225">
                  <c:v>39212</c:v>
                </c:pt>
                <c:pt idx="1226">
                  <c:v>39213</c:v>
                </c:pt>
                <c:pt idx="1227">
                  <c:v>39214</c:v>
                </c:pt>
                <c:pt idx="1228">
                  <c:v>39215</c:v>
                </c:pt>
                <c:pt idx="1229">
                  <c:v>39216</c:v>
                </c:pt>
                <c:pt idx="1230">
                  <c:v>39217</c:v>
                </c:pt>
                <c:pt idx="1231">
                  <c:v>39218</c:v>
                </c:pt>
                <c:pt idx="1232">
                  <c:v>39219</c:v>
                </c:pt>
                <c:pt idx="1233">
                  <c:v>39220</c:v>
                </c:pt>
                <c:pt idx="1234">
                  <c:v>39221</c:v>
                </c:pt>
                <c:pt idx="1235">
                  <c:v>39222</c:v>
                </c:pt>
                <c:pt idx="1236">
                  <c:v>39223</c:v>
                </c:pt>
                <c:pt idx="1237">
                  <c:v>39224</c:v>
                </c:pt>
                <c:pt idx="1238">
                  <c:v>39225</c:v>
                </c:pt>
                <c:pt idx="1239">
                  <c:v>39226</c:v>
                </c:pt>
                <c:pt idx="1240">
                  <c:v>39227</c:v>
                </c:pt>
                <c:pt idx="1241">
                  <c:v>39228</c:v>
                </c:pt>
                <c:pt idx="1242">
                  <c:v>39229</c:v>
                </c:pt>
                <c:pt idx="1243">
                  <c:v>39230</c:v>
                </c:pt>
                <c:pt idx="1244">
                  <c:v>39231</c:v>
                </c:pt>
                <c:pt idx="1245">
                  <c:v>39232</c:v>
                </c:pt>
                <c:pt idx="1246">
                  <c:v>39233</c:v>
                </c:pt>
                <c:pt idx="1247">
                  <c:v>39234</c:v>
                </c:pt>
                <c:pt idx="1248">
                  <c:v>39235</c:v>
                </c:pt>
                <c:pt idx="1249">
                  <c:v>39236</c:v>
                </c:pt>
                <c:pt idx="1250">
                  <c:v>39237</c:v>
                </c:pt>
                <c:pt idx="1251">
                  <c:v>39238</c:v>
                </c:pt>
                <c:pt idx="1252">
                  <c:v>39239</c:v>
                </c:pt>
                <c:pt idx="1253">
                  <c:v>39240</c:v>
                </c:pt>
                <c:pt idx="1254">
                  <c:v>39241</c:v>
                </c:pt>
                <c:pt idx="1255">
                  <c:v>39242</c:v>
                </c:pt>
                <c:pt idx="1256">
                  <c:v>39243</c:v>
                </c:pt>
                <c:pt idx="1257">
                  <c:v>39244</c:v>
                </c:pt>
                <c:pt idx="1258">
                  <c:v>39245</c:v>
                </c:pt>
                <c:pt idx="1259">
                  <c:v>39246</c:v>
                </c:pt>
                <c:pt idx="1260">
                  <c:v>39247</c:v>
                </c:pt>
                <c:pt idx="1261">
                  <c:v>39248</c:v>
                </c:pt>
                <c:pt idx="1262">
                  <c:v>39249</c:v>
                </c:pt>
                <c:pt idx="1263">
                  <c:v>39250</c:v>
                </c:pt>
                <c:pt idx="1264">
                  <c:v>39251</c:v>
                </c:pt>
                <c:pt idx="1265">
                  <c:v>39252</c:v>
                </c:pt>
                <c:pt idx="1266">
                  <c:v>39253</c:v>
                </c:pt>
                <c:pt idx="1267">
                  <c:v>39254</c:v>
                </c:pt>
                <c:pt idx="1268">
                  <c:v>39255</c:v>
                </c:pt>
                <c:pt idx="1269">
                  <c:v>39256</c:v>
                </c:pt>
                <c:pt idx="1270">
                  <c:v>39257</c:v>
                </c:pt>
                <c:pt idx="1271">
                  <c:v>39258</c:v>
                </c:pt>
                <c:pt idx="1272">
                  <c:v>39259</c:v>
                </c:pt>
                <c:pt idx="1273">
                  <c:v>39260</c:v>
                </c:pt>
                <c:pt idx="1274">
                  <c:v>39261</c:v>
                </c:pt>
                <c:pt idx="1275">
                  <c:v>39262</c:v>
                </c:pt>
                <c:pt idx="1276">
                  <c:v>39263</c:v>
                </c:pt>
                <c:pt idx="1277">
                  <c:v>39264</c:v>
                </c:pt>
                <c:pt idx="1278">
                  <c:v>39265</c:v>
                </c:pt>
                <c:pt idx="1279">
                  <c:v>39266</c:v>
                </c:pt>
                <c:pt idx="1280">
                  <c:v>39267</c:v>
                </c:pt>
                <c:pt idx="1281">
                  <c:v>39268</c:v>
                </c:pt>
                <c:pt idx="1282">
                  <c:v>39269</c:v>
                </c:pt>
                <c:pt idx="1283">
                  <c:v>39270</c:v>
                </c:pt>
                <c:pt idx="1284">
                  <c:v>39271</c:v>
                </c:pt>
                <c:pt idx="1285">
                  <c:v>39272</c:v>
                </c:pt>
                <c:pt idx="1286">
                  <c:v>39273</c:v>
                </c:pt>
                <c:pt idx="1287">
                  <c:v>39274</c:v>
                </c:pt>
                <c:pt idx="1288">
                  <c:v>39275</c:v>
                </c:pt>
                <c:pt idx="1289">
                  <c:v>39276</c:v>
                </c:pt>
                <c:pt idx="1290">
                  <c:v>39277</c:v>
                </c:pt>
                <c:pt idx="1291">
                  <c:v>39278</c:v>
                </c:pt>
                <c:pt idx="1292">
                  <c:v>39279</c:v>
                </c:pt>
                <c:pt idx="1293">
                  <c:v>39280</c:v>
                </c:pt>
                <c:pt idx="1294">
                  <c:v>39281</c:v>
                </c:pt>
                <c:pt idx="1295">
                  <c:v>39282</c:v>
                </c:pt>
                <c:pt idx="1296">
                  <c:v>39283</c:v>
                </c:pt>
                <c:pt idx="1297">
                  <c:v>39284</c:v>
                </c:pt>
                <c:pt idx="1298">
                  <c:v>39285</c:v>
                </c:pt>
                <c:pt idx="1299">
                  <c:v>39286</c:v>
                </c:pt>
                <c:pt idx="1300">
                  <c:v>39287</c:v>
                </c:pt>
                <c:pt idx="1301">
                  <c:v>39288</c:v>
                </c:pt>
                <c:pt idx="1302">
                  <c:v>39289</c:v>
                </c:pt>
                <c:pt idx="1303">
                  <c:v>39290</c:v>
                </c:pt>
                <c:pt idx="1304">
                  <c:v>39291</c:v>
                </c:pt>
                <c:pt idx="1305">
                  <c:v>39292</c:v>
                </c:pt>
                <c:pt idx="1306">
                  <c:v>39293</c:v>
                </c:pt>
                <c:pt idx="1307">
                  <c:v>39294</c:v>
                </c:pt>
                <c:pt idx="1308">
                  <c:v>39295</c:v>
                </c:pt>
                <c:pt idx="1309">
                  <c:v>39296</c:v>
                </c:pt>
                <c:pt idx="1310">
                  <c:v>39297</c:v>
                </c:pt>
                <c:pt idx="1311">
                  <c:v>39298</c:v>
                </c:pt>
                <c:pt idx="1312">
                  <c:v>39299</c:v>
                </c:pt>
                <c:pt idx="1313">
                  <c:v>39300</c:v>
                </c:pt>
                <c:pt idx="1314">
                  <c:v>39301</c:v>
                </c:pt>
                <c:pt idx="1315">
                  <c:v>39302</c:v>
                </c:pt>
                <c:pt idx="1316">
                  <c:v>39303</c:v>
                </c:pt>
                <c:pt idx="1317">
                  <c:v>39304</c:v>
                </c:pt>
                <c:pt idx="1318">
                  <c:v>39305</c:v>
                </c:pt>
                <c:pt idx="1319">
                  <c:v>39306</c:v>
                </c:pt>
                <c:pt idx="1320">
                  <c:v>39307</c:v>
                </c:pt>
                <c:pt idx="1321">
                  <c:v>39308</c:v>
                </c:pt>
                <c:pt idx="1322">
                  <c:v>39309</c:v>
                </c:pt>
                <c:pt idx="1323">
                  <c:v>39310</c:v>
                </c:pt>
                <c:pt idx="1324">
                  <c:v>39311</c:v>
                </c:pt>
                <c:pt idx="1325">
                  <c:v>39312</c:v>
                </c:pt>
                <c:pt idx="1326">
                  <c:v>39313</c:v>
                </c:pt>
                <c:pt idx="1327">
                  <c:v>39314</c:v>
                </c:pt>
                <c:pt idx="1328">
                  <c:v>39315</c:v>
                </c:pt>
                <c:pt idx="1329">
                  <c:v>39316</c:v>
                </c:pt>
                <c:pt idx="1330">
                  <c:v>39317</c:v>
                </c:pt>
                <c:pt idx="1331">
                  <c:v>39318</c:v>
                </c:pt>
                <c:pt idx="1332">
                  <c:v>39319</c:v>
                </c:pt>
                <c:pt idx="1333">
                  <c:v>39320</c:v>
                </c:pt>
                <c:pt idx="1334">
                  <c:v>39321</c:v>
                </c:pt>
                <c:pt idx="1335">
                  <c:v>39322</c:v>
                </c:pt>
                <c:pt idx="1336">
                  <c:v>39323</c:v>
                </c:pt>
                <c:pt idx="1337">
                  <c:v>39324</c:v>
                </c:pt>
                <c:pt idx="1338">
                  <c:v>39325</c:v>
                </c:pt>
                <c:pt idx="1339">
                  <c:v>39326</c:v>
                </c:pt>
                <c:pt idx="1340">
                  <c:v>39327</c:v>
                </c:pt>
                <c:pt idx="1341">
                  <c:v>39328</c:v>
                </c:pt>
                <c:pt idx="1342">
                  <c:v>39329</c:v>
                </c:pt>
                <c:pt idx="1343">
                  <c:v>39330</c:v>
                </c:pt>
                <c:pt idx="1344">
                  <c:v>39331</c:v>
                </c:pt>
                <c:pt idx="1345">
                  <c:v>39332</c:v>
                </c:pt>
                <c:pt idx="1346">
                  <c:v>39333</c:v>
                </c:pt>
                <c:pt idx="1347">
                  <c:v>39334</c:v>
                </c:pt>
                <c:pt idx="1348">
                  <c:v>39335</c:v>
                </c:pt>
                <c:pt idx="1349">
                  <c:v>39336</c:v>
                </c:pt>
                <c:pt idx="1350">
                  <c:v>39337</c:v>
                </c:pt>
                <c:pt idx="1351">
                  <c:v>39338</c:v>
                </c:pt>
                <c:pt idx="1352">
                  <c:v>39339</c:v>
                </c:pt>
                <c:pt idx="1353">
                  <c:v>39340</c:v>
                </c:pt>
                <c:pt idx="1354">
                  <c:v>39341</c:v>
                </c:pt>
                <c:pt idx="1355">
                  <c:v>39342</c:v>
                </c:pt>
                <c:pt idx="1356">
                  <c:v>39343</c:v>
                </c:pt>
                <c:pt idx="1357">
                  <c:v>39344</c:v>
                </c:pt>
                <c:pt idx="1358">
                  <c:v>39345</c:v>
                </c:pt>
                <c:pt idx="1359">
                  <c:v>39346</c:v>
                </c:pt>
                <c:pt idx="1360">
                  <c:v>39347</c:v>
                </c:pt>
                <c:pt idx="1361">
                  <c:v>39348</c:v>
                </c:pt>
                <c:pt idx="1362">
                  <c:v>39349</c:v>
                </c:pt>
                <c:pt idx="1363">
                  <c:v>39350</c:v>
                </c:pt>
                <c:pt idx="1364">
                  <c:v>39351</c:v>
                </c:pt>
                <c:pt idx="1365">
                  <c:v>39352</c:v>
                </c:pt>
                <c:pt idx="1366">
                  <c:v>39353</c:v>
                </c:pt>
                <c:pt idx="1367">
                  <c:v>39354</c:v>
                </c:pt>
                <c:pt idx="1368">
                  <c:v>39355</c:v>
                </c:pt>
                <c:pt idx="1369">
                  <c:v>39356</c:v>
                </c:pt>
                <c:pt idx="1370">
                  <c:v>39357</c:v>
                </c:pt>
                <c:pt idx="1371">
                  <c:v>39358</c:v>
                </c:pt>
                <c:pt idx="1372">
                  <c:v>39359</c:v>
                </c:pt>
                <c:pt idx="1373">
                  <c:v>39360</c:v>
                </c:pt>
                <c:pt idx="1374">
                  <c:v>39361</c:v>
                </c:pt>
                <c:pt idx="1375">
                  <c:v>39362</c:v>
                </c:pt>
                <c:pt idx="1376">
                  <c:v>39363</c:v>
                </c:pt>
                <c:pt idx="1377">
                  <c:v>39364</c:v>
                </c:pt>
                <c:pt idx="1378">
                  <c:v>39365</c:v>
                </c:pt>
                <c:pt idx="1379">
                  <c:v>39366</c:v>
                </c:pt>
                <c:pt idx="1380">
                  <c:v>39367</c:v>
                </c:pt>
                <c:pt idx="1381">
                  <c:v>39368</c:v>
                </c:pt>
                <c:pt idx="1382">
                  <c:v>39369</c:v>
                </c:pt>
                <c:pt idx="1383">
                  <c:v>39370</c:v>
                </c:pt>
                <c:pt idx="1384">
                  <c:v>39371</c:v>
                </c:pt>
                <c:pt idx="1385">
                  <c:v>39372</c:v>
                </c:pt>
                <c:pt idx="1386">
                  <c:v>39373</c:v>
                </c:pt>
                <c:pt idx="1387">
                  <c:v>39374</c:v>
                </c:pt>
                <c:pt idx="1388">
                  <c:v>39375</c:v>
                </c:pt>
                <c:pt idx="1389">
                  <c:v>39376</c:v>
                </c:pt>
                <c:pt idx="1390">
                  <c:v>39377</c:v>
                </c:pt>
                <c:pt idx="1391">
                  <c:v>39378</c:v>
                </c:pt>
                <c:pt idx="1392">
                  <c:v>39379</c:v>
                </c:pt>
                <c:pt idx="1393">
                  <c:v>39380</c:v>
                </c:pt>
                <c:pt idx="1394">
                  <c:v>39381</c:v>
                </c:pt>
                <c:pt idx="1395">
                  <c:v>39382</c:v>
                </c:pt>
                <c:pt idx="1396">
                  <c:v>39383</c:v>
                </c:pt>
                <c:pt idx="1397">
                  <c:v>39384</c:v>
                </c:pt>
                <c:pt idx="1398">
                  <c:v>39385</c:v>
                </c:pt>
                <c:pt idx="1399">
                  <c:v>39386</c:v>
                </c:pt>
                <c:pt idx="1400">
                  <c:v>39387</c:v>
                </c:pt>
                <c:pt idx="1401">
                  <c:v>39388</c:v>
                </c:pt>
                <c:pt idx="1402">
                  <c:v>39389</c:v>
                </c:pt>
                <c:pt idx="1403">
                  <c:v>39390</c:v>
                </c:pt>
                <c:pt idx="1404">
                  <c:v>39391</c:v>
                </c:pt>
                <c:pt idx="1405">
                  <c:v>39392</c:v>
                </c:pt>
                <c:pt idx="1406">
                  <c:v>39393</c:v>
                </c:pt>
                <c:pt idx="1407">
                  <c:v>39394</c:v>
                </c:pt>
                <c:pt idx="1408">
                  <c:v>39395</c:v>
                </c:pt>
                <c:pt idx="1409">
                  <c:v>39396</c:v>
                </c:pt>
                <c:pt idx="1410">
                  <c:v>39397</c:v>
                </c:pt>
                <c:pt idx="1411">
                  <c:v>39398</c:v>
                </c:pt>
                <c:pt idx="1412">
                  <c:v>39399</c:v>
                </c:pt>
                <c:pt idx="1413">
                  <c:v>39400</c:v>
                </c:pt>
                <c:pt idx="1414">
                  <c:v>39401</c:v>
                </c:pt>
                <c:pt idx="1415">
                  <c:v>39402</c:v>
                </c:pt>
                <c:pt idx="1416">
                  <c:v>39403</c:v>
                </c:pt>
                <c:pt idx="1417">
                  <c:v>39404</c:v>
                </c:pt>
                <c:pt idx="1418">
                  <c:v>39405</c:v>
                </c:pt>
                <c:pt idx="1419">
                  <c:v>39406</c:v>
                </c:pt>
                <c:pt idx="1420">
                  <c:v>39407</c:v>
                </c:pt>
                <c:pt idx="1421">
                  <c:v>39408</c:v>
                </c:pt>
                <c:pt idx="1422">
                  <c:v>39409</c:v>
                </c:pt>
                <c:pt idx="1423">
                  <c:v>39410</c:v>
                </c:pt>
                <c:pt idx="1424">
                  <c:v>39411</c:v>
                </c:pt>
                <c:pt idx="1425">
                  <c:v>39412</c:v>
                </c:pt>
                <c:pt idx="1426">
                  <c:v>39413</c:v>
                </c:pt>
                <c:pt idx="1427">
                  <c:v>39414</c:v>
                </c:pt>
                <c:pt idx="1428">
                  <c:v>39415</c:v>
                </c:pt>
                <c:pt idx="1429">
                  <c:v>39416</c:v>
                </c:pt>
                <c:pt idx="1430">
                  <c:v>39417</c:v>
                </c:pt>
                <c:pt idx="1431">
                  <c:v>39418</c:v>
                </c:pt>
                <c:pt idx="1432">
                  <c:v>39419</c:v>
                </c:pt>
                <c:pt idx="1433">
                  <c:v>39420</c:v>
                </c:pt>
                <c:pt idx="1434">
                  <c:v>39421</c:v>
                </c:pt>
                <c:pt idx="1435">
                  <c:v>39422</c:v>
                </c:pt>
                <c:pt idx="1436">
                  <c:v>39423</c:v>
                </c:pt>
                <c:pt idx="1437">
                  <c:v>39424</c:v>
                </c:pt>
                <c:pt idx="1438">
                  <c:v>39425</c:v>
                </c:pt>
                <c:pt idx="1439">
                  <c:v>39426</c:v>
                </c:pt>
                <c:pt idx="1440">
                  <c:v>39427</c:v>
                </c:pt>
                <c:pt idx="1441">
                  <c:v>39428</c:v>
                </c:pt>
                <c:pt idx="1442">
                  <c:v>39429</c:v>
                </c:pt>
                <c:pt idx="1443">
                  <c:v>39430</c:v>
                </c:pt>
                <c:pt idx="1444">
                  <c:v>39431</c:v>
                </c:pt>
                <c:pt idx="1445">
                  <c:v>39432</c:v>
                </c:pt>
                <c:pt idx="1446">
                  <c:v>39433</c:v>
                </c:pt>
                <c:pt idx="1447">
                  <c:v>39434</c:v>
                </c:pt>
                <c:pt idx="1448">
                  <c:v>39435</c:v>
                </c:pt>
                <c:pt idx="1449">
                  <c:v>39436</c:v>
                </c:pt>
                <c:pt idx="1450">
                  <c:v>39437</c:v>
                </c:pt>
                <c:pt idx="1451">
                  <c:v>39438</c:v>
                </c:pt>
                <c:pt idx="1452">
                  <c:v>39439</c:v>
                </c:pt>
                <c:pt idx="1453">
                  <c:v>39440</c:v>
                </c:pt>
                <c:pt idx="1454">
                  <c:v>39441</c:v>
                </c:pt>
                <c:pt idx="1455">
                  <c:v>39442</c:v>
                </c:pt>
                <c:pt idx="1456">
                  <c:v>39443</c:v>
                </c:pt>
                <c:pt idx="1457">
                  <c:v>39444</c:v>
                </c:pt>
                <c:pt idx="1458">
                  <c:v>39445</c:v>
                </c:pt>
                <c:pt idx="1459">
                  <c:v>39446</c:v>
                </c:pt>
                <c:pt idx="1460">
                  <c:v>39447</c:v>
                </c:pt>
                <c:pt idx="1461">
                  <c:v>39448</c:v>
                </c:pt>
                <c:pt idx="1462">
                  <c:v>39449</c:v>
                </c:pt>
                <c:pt idx="1463">
                  <c:v>39450</c:v>
                </c:pt>
                <c:pt idx="1464">
                  <c:v>39451</c:v>
                </c:pt>
                <c:pt idx="1465">
                  <c:v>39452</c:v>
                </c:pt>
                <c:pt idx="1466">
                  <c:v>39453</c:v>
                </c:pt>
                <c:pt idx="1467">
                  <c:v>39454</c:v>
                </c:pt>
                <c:pt idx="1468">
                  <c:v>39455</c:v>
                </c:pt>
                <c:pt idx="1469">
                  <c:v>39456</c:v>
                </c:pt>
                <c:pt idx="1470">
                  <c:v>39457</c:v>
                </c:pt>
                <c:pt idx="1471">
                  <c:v>39458</c:v>
                </c:pt>
                <c:pt idx="1472">
                  <c:v>39459</c:v>
                </c:pt>
                <c:pt idx="1473">
                  <c:v>39460</c:v>
                </c:pt>
                <c:pt idx="1474">
                  <c:v>39461</c:v>
                </c:pt>
                <c:pt idx="1475">
                  <c:v>39462</c:v>
                </c:pt>
                <c:pt idx="1476">
                  <c:v>39463</c:v>
                </c:pt>
                <c:pt idx="1477">
                  <c:v>39464</c:v>
                </c:pt>
                <c:pt idx="1478">
                  <c:v>39465</c:v>
                </c:pt>
                <c:pt idx="1479">
                  <c:v>39466</c:v>
                </c:pt>
                <c:pt idx="1480">
                  <c:v>39467</c:v>
                </c:pt>
                <c:pt idx="1481">
                  <c:v>39468</c:v>
                </c:pt>
                <c:pt idx="1482">
                  <c:v>39469</c:v>
                </c:pt>
                <c:pt idx="1483">
                  <c:v>39470</c:v>
                </c:pt>
                <c:pt idx="1484">
                  <c:v>39471</c:v>
                </c:pt>
                <c:pt idx="1485">
                  <c:v>39472</c:v>
                </c:pt>
                <c:pt idx="1486">
                  <c:v>39473</c:v>
                </c:pt>
                <c:pt idx="1487">
                  <c:v>39474</c:v>
                </c:pt>
                <c:pt idx="1488">
                  <c:v>39475</c:v>
                </c:pt>
                <c:pt idx="1489">
                  <c:v>39476</c:v>
                </c:pt>
                <c:pt idx="1490">
                  <c:v>39477</c:v>
                </c:pt>
                <c:pt idx="1491">
                  <c:v>39478</c:v>
                </c:pt>
                <c:pt idx="1492">
                  <c:v>39479</c:v>
                </c:pt>
                <c:pt idx="1493">
                  <c:v>39480</c:v>
                </c:pt>
                <c:pt idx="1494">
                  <c:v>39481</c:v>
                </c:pt>
                <c:pt idx="1495">
                  <c:v>39482</c:v>
                </c:pt>
                <c:pt idx="1496">
                  <c:v>39483</c:v>
                </c:pt>
                <c:pt idx="1497">
                  <c:v>39484</c:v>
                </c:pt>
                <c:pt idx="1498">
                  <c:v>39485</c:v>
                </c:pt>
                <c:pt idx="1499">
                  <c:v>39486</c:v>
                </c:pt>
                <c:pt idx="1500">
                  <c:v>39487</c:v>
                </c:pt>
                <c:pt idx="1501">
                  <c:v>39488</c:v>
                </c:pt>
                <c:pt idx="1502">
                  <c:v>39489</c:v>
                </c:pt>
                <c:pt idx="1503">
                  <c:v>39490</c:v>
                </c:pt>
                <c:pt idx="1504">
                  <c:v>39491</c:v>
                </c:pt>
                <c:pt idx="1505">
                  <c:v>39492</c:v>
                </c:pt>
                <c:pt idx="1506">
                  <c:v>39493</c:v>
                </c:pt>
                <c:pt idx="1507">
                  <c:v>39494</c:v>
                </c:pt>
                <c:pt idx="1508">
                  <c:v>39495</c:v>
                </c:pt>
                <c:pt idx="1509">
                  <c:v>39496</c:v>
                </c:pt>
                <c:pt idx="1510">
                  <c:v>39497</c:v>
                </c:pt>
                <c:pt idx="1511">
                  <c:v>39498</c:v>
                </c:pt>
                <c:pt idx="1512">
                  <c:v>39499</c:v>
                </c:pt>
                <c:pt idx="1513">
                  <c:v>39500</c:v>
                </c:pt>
                <c:pt idx="1514">
                  <c:v>39501</c:v>
                </c:pt>
                <c:pt idx="1515">
                  <c:v>39502</c:v>
                </c:pt>
                <c:pt idx="1516">
                  <c:v>39503</c:v>
                </c:pt>
                <c:pt idx="1517">
                  <c:v>39504</c:v>
                </c:pt>
                <c:pt idx="1518">
                  <c:v>39505</c:v>
                </c:pt>
                <c:pt idx="1519">
                  <c:v>39506</c:v>
                </c:pt>
                <c:pt idx="1520">
                  <c:v>39507</c:v>
                </c:pt>
                <c:pt idx="1521">
                  <c:v>39508</c:v>
                </c:pt>
                <c:pt idx="1522">
                  <c:v>39509</c:v>
                </c:pt>
                <c:pt idx="1523">
                  <c:v>39510</c:v>
                </c:pt>
                <c:pt idx="1524">
                  <c:v>39511</c:v>
                </c:pt>
                <c:pt idx="1525">
                  <c:v>39512</c:v>
                </c:pt>
                <c:pt idx="1526">
                  <c:v>39513</c:v>
                </c:pt>
                <c:pt idx="1527">
                  <c:v>39514</c:v>
                </c:pt>
                <c:pt idx="1528">
                  <c:v>39515</c:v>
                </c:pt>
                <c:pt idx="1529">
                  <c:v>39516</c:v>
                </c:pt>
                <c:pt idx="1530">
                  <c:v>39517</c:v>
                </c:pt>
                <c:pt idx="1531">
                  <c:v>39518</c:v>
                </c:pt>
                <c:pt idx="1532">
                  <c:v>39519</c:v>
                </c:pt>
                <c:pt idx="1533">
                  <c:v>39520</c:v>
                </c:pt>
                <c:pt idx="1534">
                  <c:v>39521</c:v>
                </c:pt>
                <c:pt idx="1535">
                  <c:v>39522</c:v>
                </c:pt>
                <c:pt idx="1536">
                  <c:v>39523</c:v>
                </c:pt>
                <c:pt idx="1537">
                  <c:v>39524</c:v>
                </c:pt>
                <c:pt idx="1538">
                  <c:v>39525</c:v>
                </c:pt>
                <c:pt idx="1539">
                  <c:v>39526</c:v>
                </c:pt>
                <c:pt idx="1540">
                  <c:v>39527</c:v>
                </c:pt>
                <c:pt idx="1541">
                  <c:v>39528</c:v>
                </c:pt>
                <c:pt idx="1542">
                  <c:v>39529</c:v>
                </c:pt>
                <c:pt idx="1543">
                  <c:v>39530</c:v>
                </c:pt>
                <c:pt idx="1544">
                  <c:v>39531</c:v>
                </c:pt>
                <c:pt idx="1545">
                  <c:v>39532</c:v>
                </c:pt>
                <c:pt idx="1546">
                  <c:v>39533</c:v>
                </c:pt>
                <c:pt idx="1547">
                  <c:v>39534</c:v>
                </c:pt>
                <c:pt idx="1548">
                  <c:v>39535</c:v>
                </c:pt>
                <c:pt idx="1549">
                  <c:v>39536</c:v>
                </c:pt>
                <c:pt idx="1550">
                  <c:v>39537</c:v>
                </c:pt>
                <c:pt idx="1551">
                  <c:v>39538</c:v>
                </c:pt>
                <c:pt idx="1552">
                  <c:v>39539</c:v>
                </c:pt>
                <c:pt idx="1553">
                  <c:v>39540</c:v>
                </c:pt>
                <c:pt idx="1554">
                  <c:v>39541</c:v>
                </c:pt>
                <c:pt idx="1555">
                  <c:v>39542</c:v>
                </c:pt>
                <c:pt idx="1556">
                  <c:v>39543</c:v>
                </c:pt>
                <c:pt idx="1557">
                  <c:v>39544</c:v>
                </c:pt>
                <c:pt idx="1558">
                  <c:v>39545</c:v>
                </c:pt>
                <c:pt idx="1559">
                  <c:v>39546</c:v>
                </c:pt>
                <c:pt idx="1560">
                  <c:v>39547</c:v>
                </c:pt>
                <c:pt idx="1561">
                  <c:v>39548</c:v>
                </c:pt>
                <c:pt idx="1562">
                  <c:v>39549</c:v>
                </c:pt>
                <c:pt idx="1563">
                  <c:v>39550</c:v>
                </c:pt>
                <c:pt idx="1564">
                  <c:v>39551</c:v>
                </c:pt>
                <c:pt idx="1565">
                  <c:v>39552</c:v>
                </c:pt>
                <c:pt idx="1566">
                  <c:v>39553</c:v>
                </c:pt>
                <c:pt idx="1567">
                  <c:v>39554</c:v>
                </c:pt>
                <c:pt idx="1568">
                  <c:v>39555</c:v>
                </c:pt>
                <c:pt idx="1569">
                  <c:v>39556</c:v>
                </c:pt>
                <c:pt idx="1570">
                  <c:v>39557</c:v>
                </c:pt>
                <c:pt idx="1571">
                  <c:v>39558</c:v>
                </c:pt>
                <c:pt idx="1572">
                  <c:v>39559</c:v>
                </c:pt>
                <c:pt idx="1573">
                  <c:v>39560</c:v>
                </c:pt>
                <c:pt idx="1574">
                  <c:v>39561</c:v>
                </c:pt>
                <c:pt idx="1575">
                  <c:v>39562</c:v>
                </c:pt>
                <c:pt idx="1576">
                  <c:v>39563</c:v>
                </c:pt>
                <c:pt idx="1577">
                  <c:v>39564</c:v>
                </c:pt>
                <c:pt idx="1578">
                  <c:v>39565</c:v>
                </c:pt>
                <c:pt idx="1579">
                  <c:v>39566</c:v>
                </c:pt>
                <c:pt idx="1580">
                  <c:v>39567</c:v>
                </c:pt>
                <c:pt idx="1581">
                  <c:v>39568</c:v>
                </c:pt>
                <c:pt idx="1582">
                  <c:v>39569</c:v>
                </c:pt>
                <c:pt idx="1583">
                  <c:v>39570</c:v>
                </c:pt>
                <c:pt idx="1584">
                  <c:v>39571</c:v>
                </c:pt>
                <c:pt idx="1585">
                  <c:v>39572</c:v>
                </c:pt>
                <c:pt idx="1586">
                  <c:v>39573</c:v>
                </c:pt>
                <c:pt idx="1587">
                  <c:v>39574</c:v>
                </c:pt>
                <c:pt idx="1588">
                  <c:v>39575</c:v>
                </c:pt>
                <c:pt idx="1589">
                  <c:v>39576</c:v>
                </c:pt>
                <c:pt idx="1590">
                  <c:v>39577</c:v>
                </c:pt>
                <c:pt idx="1591">
                  <c:v>39578</c:v>
                </c:pt>
                <c:pt idx="1592">
                  <c:v>39579</c:v>
                </c:pt>
                <c:pt idx="1593">
                  <c:v>39580</c:v>
                </c:pt>
                <c:pt idx="1594">
                  <c:v>39581</c:v>
                </c:pt>
                <c:pt idx="1595">
                  <c:v>39582</c:v>
                </c:pt>
                <c:pt idx="1596">
                  <c:v>39583</c:v>
                </c:pt>
                <c:pt idx="1597">
                  <c:v>39584</c:v>
                </c:pt>
                <c:pt idx="1598">
                  <c:v>39585</c:v>
                </c:pt>
                <c:pt idx="1599">
                  <c:v>39586</c:v>
                </c:pt>
                <c:pt idx="1600">
                  <c:v>39587</c:v>
                </c:pt>
                <c:pt idx="1601">
                  <c:v>39588</c:v>
                </c:pt>
                <c:pt idx="1602">
                  <c:v>39589</c:v>
                </c:pt>
                <c:pt idx="1603">
                  <c:v>39590</c:v>
                </c:pt>
                <c:pt idx="1604">
                  <c:v>39591</c:v>
                </c:pt>
                <c:pt idx="1605">
                  <c:v>39592</c:v>
                </c:pt>
                <c:pt idx="1606">
                  <c:v>39593</c:v>
                </c:pt>
                <c:pt idx="1607">
                  <c:v>39594</c:v>
                </c:pt>
                <c:pt idx="1608">
                  <c:v>39595</c:v>
                </c:pt>
                <c:pt idx="1609">
                  <c:v>39596</c:v>
                </c:pt>
                <c:pt idx="1610">
                  <c:v>39597</c:v>
                </c:pt>
                <c:pt idx="1611">
                  <c:v>39598</c:v>
                </c:pt>
                <c:pt idx="1612">
                  <c:v>39599</c:v>
                </c:pt>
                <c:pt idx="1613">
                  <c:v>39600</c:v>
                </c:pt>
                <c:pt idx="1614">
                  <c:v>39601</c:v>
                </c:pt>
                <c:pt idx="1615">
                  <c:v>39602</c:v>
                </c:pt>
                <c:pt idx="1616">
                  <c:v>39603</c:v>
                </c:pt>
                <c:pt idx="1617">
                  <c:v>39604</c:v>
                </c:pt>
                <c:pt idx="1618">
                  <c:v>39605</c:v>
                </c:pt>
                <c:pt idx="1619">
                  <c:v>39606</c:v>
                </c:pt>
                <c:pt idx="1620">
                  <c:v>39607</c:v>
                </c:pt>
                <c:pt idx="1621">
                  <c:v>39608</c:v>
                </c:pt>
                <c:pt idx="1622">
                  <c:v>39609</c:v>
                </c:pt>
                <c:pt idx="1623">
                  <c:v>39610</c:v>
                </c:pt>
                <c:pt idx="1624">
                  <c:v>39611</c:v>
                </c:pt>
                <c:pt idx="1625">
                  <c:v>39612</c:v>
                </c:pt>
                <c:pt idx="1626">
                  <c:v>39613</c:v>
                </c:pt>
                <c:pt idx="1627">
                  <c:v>39614</c:v>
                </c:pt>
                <c:pt idx="1628">
                  <c:v>39615</c:v>
                </c:pt>
                <c:pt idx="1629">
                  <c:v>39616</c:v>
                </c:pt>
                <c:pt idx="1630">
                  <c:v>39617</c:v>
                </c:pt>
                <c:pt idx="1631">
                  <c:v>39618</c:v>
                </c:pt>
                <c:pt idx="1632">
                  <c:v>39619</c:v>
                </c:pt>
                <c:pt idx="1633">
                  <c:v>39620</c:v>
                </c:pt>
                <c:pt idx="1634">
                  <c:v>39621</c:v>
                </c:pt>
                <c:pt idx="1635">
                  <c:v>39622</c:v>
                </c:pt>
                <c:pt idx="1636">
                  <c:v>39623</c:v>
                </c:pt>
                <c:pt idx="1637">
                  <c:v>39624</c:v>
                </c:pt>
                <c:pt idx="1638">
                  <c:v>39625</c:v>
                </c:pt>
                <c:pt idx="1639">
                  <c:v>39626</c:v>
                </c:pt>
                <c:pt idx="1640">
                  <c:v>39627</c:v>
                </c:pt>
                <c:pt idx="1641">
                  <c:v>39628</c:v>
                </c:pt>
                <c:pt idx="1642">
                  <c:v>39629</c:v>
                </c:pt>
                <c:pt idx="1643">
                  <c:v>39630</c:v>
                </c:pt>
                <c:pt idx="1644">
                  <c:v>39631</c:v>
                </c:pt>
                <c:pt idx="1645">
                  <c:v>39632</c:v>
                </c:pt>
                <c:pt idx="1646">
                  <c:v>39633</c:v>
                </c:pt>
                <c:pt idx="1647">
                  <c:v>39634</c:v>
                </c:pt>
                <c:pt idx="1648">
                  <c:v>39635</c:v>
                </c:pt>
                <c:pt idx="1649">
                  <c:v>39636</c:v>
                </c:pt>
                <c:pt idx="1650">
                  <c:v>39637</c:v>
                </c:pt>
                <c:pt idx="1651">
                  <c:v>39638</c:v>
                </c:pt>
                <c:pt idx="1652">
                  <c:v>39639</c:v>
                </c:pt>
                <c:pt idx="1653">
                  <c:v>39640</c:v>
                </c:pt>
                <c:pt idx="1654">
                  <c:v>39641</c:v>
                </c:pt>
                <c:pt idx="1655">
                  <c:v>39642</c:v>
                </c:pt>
                <c:pt idx="1656">
                  <c:v>39643</c:v>
                </c:pt>
                <c:pt idx="1657">
                  <c:v>39644</c:v>
                </c:pt>
                <c:pt idx="1658">
                  <c:v>39645</c:v>
                </c:pt>
                <c:pt idx="1659">
                  <c:v>39646</c:v>
                </c:pt>
                <c:pt idx="1660">
                  <c:v>39647</c:v>
                </c:pt>
                <c:pt idx="1661">
                  <c:v>39648</c:v>
                </c:pt>
                <c:pt idx="1662">
                  <c:v>39649</c:v>
                </c:pt>
                <c:pt idx="1663">
                  <c:v>39650</c:v>
                </c:pt>
                <c:pt idx="1664">
                  <c:v>39651</c:v>
                </c:pt>
                <c:pt idx="1665">
                  <c:v>39652</c:v>
                </c:pt>
                <c:pt idx="1666">
                  <c:v>39653</c:v>
                </c:pt>
                <c:pt idx="1667">
                  <c:v>39654</c:v>
                </c:pt>
                <c:pt idx="1668">
                  <c:v>39655</c:v>
                </c:pt>
                <c:pt idx="1669">
                  <c:v>39656</c:v>
                </c:pt>
                <c:pt idx="1670">
                  <c:v>39657</c:v>
                </c:pt>
                <c:pt idx="1671">
                  <c:v>39658</c:v>
                </c:pt>
                <c:pt idx="1672">
                  <c:v>39659</c:v>
                </c:pt>
                <c:pt idx="1673">
                  <c:v>39660</c:v>
                </c:pt>
                <c:pt idx="1674">
                  <c:v>39661</c:v>
                </c:pt>
                <c:pt idx="1675">
                  <c:v>39662</c:v>
                </c:pt>
                <c:pt idx="1676">
                  <c:v>39663</c:v>
                </c:pt>
                <c:pt idx="1677">
                  <c:v>39664</c:v>
                </c:pt>
                <c:pt idx="1678">
                  <c:v>39665</c:v>
                </c:pt>
                <c:pt idx="1679">
                  <c:v>39666</c:v>
                </c:pt>
                <c:pt idx="1680">
                  <c:v>39667</c:v>
                </c:pt>
                <c:pt idx="1681">
                  <c:v>39668</c:v>
                </c:pt>
                <c:pt idx="1682">
                  <c:v>39669</c:v>
                </c:pt>
                <c:pt idx="1683">
                  <c:v>39670</c:v>
                </c:pt>
                <c:pt idx="1684">
                  <c:v>39671</c:v>
                </c:pt>
                <c:pt idx="1685">
                  <c:v>39672</c:v>
                </c:pt>
                <c:pt idx="1686">
                  <c:v>39673</c:v>
                </c:pt>
                <c:pt idx="1687">
                  <c:v>39674</c:v>
                </c:pt>
                <c:pt idx="1688">
                  <c:v>39675</c:v>
                </c:pt>
                <c:pt idx="1689">
                  <c:v>39676</c:v>
                </c:pt>
                <c:pt idx="1690">
                  <c:v>39677</c:v>
                </c:pt>
                <c:pt idx="1691">
                  <c:v>39678</c:v>
                </c:pt>
                <c:pt idx="1692">
                  <c:v>39679</c:v>
                </c:pt>
                <c:pt idx="1693">
                  <c:v>39680</c:v>
                </c:pt>
                <c:pt idx="1694">
                  <c:v>39681</c:v>
                </c:pt>
                <c:pt idx="1695">
                  <c:v>39682</c:v>
                </c:pt>
                <c:pt idx="1696">
                  <c:v>39683</c:v>
                </c:pt>
                <c:pt idx="1697">
                  <c:v>39684</c:v>
                </c:pt>
                <c:pt idx="1698">
                  <c:v>39685</c:v>
                </c:pt>
                <c:pt idx="1699">
                  <c:v>39686</c:v>
                </c:pt>
                <c:pt idx="1700">
                  <c:v>39687</c:v>
                </c:pt>
                <c:pt idx="1701">
                  <c:v>39688</c:v>
                </c:pt>
                <c:pt idx="1702">
                  <c:v>39689</c:v>
                </c:pt>
                <c:pt idx="1703">
                  <c:v>39690</c:v>
                </c:pt>
                <c:pt idx="1704">
                  <c:v>39691</c:v>
                </c:pt>
                <c:pt idx="1705">
                  <c:v>39692</c:v>
                </c:pt>
                <c:pt idx="1706">
                  <c:v>39693</c:v>
                </c:pt>
                <c:pt idx="1707">
                  <c:v>39694</c:v>
                </c:pt>
                <c:pt idx="1708">
                  <c:v>39695</c:v>
                </c:pt>
                <c:pt idx="1709">
                  <c:v>39696</c:v>
                </c:pt>
                <c:pt idx="1710">
                  <c:v>39697</c:v>
                </c:pt>
                <c:pt idx="1711">
                  <c:v>39698</c:v>
                </c:pt>
                <c:pt idx="1712">
                  <c:v>39699</c:v>
                </c:pt>
                <c:pt idx="1713">
                  <c:v>39700</c:v>
                </c:pt>
                <c:pt idx="1714">
                  <c:v>39701</c:v>
                </c:pt>
                <c:pt idx="1715">
                  <c:v>39702</c:v>
                </c:pt>
                <c:pt idx="1716">
                  <c:v>39703</c:v>
                </c:pt>
                <c:pt idx="1717">
                  <c:v>39704</c:v>
                </c:pt>
                <c:pt idx="1718">
                  <c:v>39705</c:v>
                </c:pt>
                <c:pt idx="1719">
                  <c:v>39706</c:v>
                </c:pt>
                <c:pt idx="1720">
                  <c:v>39707</c:v>
                </c:pt>
                <c:pt idx="1721">
                  <c:v>39708</c:v>
                </c:pt>
                <c:pt idx="1722">
                  <c:v>39709</c:v>
                </c:pt>
                <c:pt idx="1723">
                  <c:v>39710</c:v>
                </c:pt>
                <c:pt idx="1724">
                  <c:v>39711</c:v>
                </c:pt>
                <c:pt idx="1725">
                  <c:v>39712</c:v>
                </c:pt>
                <c:pt idx="1726">
                  <c:v>39713</c:v>
                </c:pt>
                <c:pt idx="1727">
                  <c:v>39714</c:v>
                </c:pt>
                <c:pt idx="1728">
                  <c:v>39715</c:v>
                </c:pt>
                <c:pt idx="1729">
                  <c:v>39716</c:v>
                </c:pt>
                <c:pt idx="1730">
                  <c:v>39717</c:v>
                </c:pt>
                <c:pt idx="1731">
                  <c:v>39718</c:v>
                </c:pt>
                <c:pt idx="1732">
                  <c:v>39719</c:v>
                </c:pt>
                <c:pt idx="1733">
                  <c:v>39720</c:v>
                </c:pt>
                <c:pt idx="1734">
                  <c:v>39721</c:v>
                </c:pt>
                <c:pt idx="1735">
                  <c:v>39722</c:v>
                </c:pt>
                <c:pt idx="1736">
                  <c:v>39723</c:v>
                </c:pt>
                <c:pt idx="1737">
                  <c:v>39724</c:v>
                </c:pt>
                <c:pt idx="1738">
                  <c:v>39725</c:v>
                </c:pt>
                <c:pt idx="1739">
                  <c:v>39726</c:v>
                </c:pt>
                <c:pt idx="1740">
                  <c:v>39727</c:v>
                </c:pt>
                <c:pt idx="1741">
                  <c:v>39728</c:v>
                </c:pt>
                <c:pt idx="1742">
                  <c:v>39729</c:v>
                </c:pt>
                <c:pt idx="1743">
                  <c:v>39730</c:v>
                </c:pt>
                <c:pt idx="1744">
                  <c:v>39731</c:v>
                </c:pt>
                <c:pt idx="1745">
                  <c:v>39732</c:v>
                </c:pt>
                <c:pt idx="1746">
                  <c:v>39733</c:v>
                </c:pt>
                <c:pt idx="1747">
                  <c:v>39734</c:v>
                </c:pt>
                <c:pt idx="1748">
                  <c:v>39735</c:v>
                </c:pt>
                <c:pt idx="1749">
                  <c:v>39736</c:v>
                </c:pt>
                <c:pt idx="1750">
                  <c:v>39737</c:v>
                </c:pt>
                <c:pt idx="1751">
                  <c:v>39738</c:v>
                </c:pt>
                <c:pt idx="1752">
                  <c:v>39739</c:v>
                </c:pt>
                <c:pt idx="1753">
                  <c:v>39740</c:v>
                </c:pt>
                <c:pt idx="1754">
                  <c:v>39741</c:v>
                </c:pt>
                <c:pt idx="1755">
                  <c:v>39742</c:v>
                </c:pt>
                <c:pt idx="1756">
                  <c:v>39743</c:v>
                </c:pt>
                <c:pt idx="1757">
                  <c:v>39744</c:v>
                </c:pt>
                <c:pt idx="1758">
                  <c:v>39745</c:v>
                </c:pt>
                <c:pt idx="1759">
                  <c:v>39746</c:v>
                </c:pt>
                <c:pt idx="1760">
                  <c:v>39747</c:v>
                </c:pt>
                <c:pt idx="1761">
                  <c:v>39748</c:v>
                </c:pt>
                <c:pt idx="1762">
                  <c:v>39749</c:v>
                </c:pt>
                <c:pt idx="1763">
                  <c:v>39750</c:v>
                </c:pt>
                <c:pt idx="1764">
                  <c:v>39751</c:v>
                </c:pt>
                <c:pt idx="1765">
                  <c:v>39752</c:v>
                </c:pt>
                <c:pt idx="1766">
                  <c:v>39753</c:v>
                </c:pt>
                <c:pt idx="1767">
                  <c:v>39754</c:v>
                </c:pt>
                <c:pt idx="1768">
                  <c:v>39755</c:v>
                </c:pt>
                <c:pt idx="1769">
                  <c:v>39756</c:v>
                </c:pt>
                <c:pt idx="1770">
                  <c:v>39757</c:v>
                </c:pt>
                <c:pt idx="1771">
                  <c:v>39758</c:v>
                </c:pt>
                <c:pt idx="1772">
                  <c:v>39759</c:v>
                </c:pt>
                <c:pt idx="1773">
                  <c:v>39760</c:v>
                </c:pt>
                <c:pt idx="1774">
                  <c:v>39761</c:v>
                </c:pt>
                <c:pt idx="1775">
                  <c:v>39762</c:v>
                </c:pt>
                <c:pt idx="1776">
                  <c:v>39763</c:v>
                </c:pt>
                <c:pt idx="1777">
                  <c:v>39764</c:v>
                </c:pt>
                <c:pt idx="1778">
                  <c:v>39765</c:v>
                </c:pt>
                <c:pt idx="1779">
                  <c:v>39766</c:v>
                </c:pt>
                <c:pt idx="1780">
                  <c:v>39767</c:v>
                </c:pt>
                <c:pt idx="1781">
                  <c:v>39768</c:v>
                </c:pt>
                <c:pt idx="1782">
                  <c:v>39769</c:v>
                </c:pt>
                <c:pt idx="1783">
                  <c:v>39770</c:v>
                </c:pt>
                <c:pt idx="1784">
                  <c:v>39771</c:v>
                </c:pt>
                <c:pt idx="1785">
                  <c:v>39772</c:v>
                </c:pt>
                <c:pt idx="1786">
                  <c:v>39773</c:v>
                </c:pt>
                <c:pt idx="1787">
                  <c:v>39774</c:v>
                </c:pt>
                <c:pt idx="1788">
                  <c:v>39775</c:v>
                </c:pt>
                <c:pt idx="1789">
                  <c:v>39776</c:v>
                </c:pt>
                <c:pt idx="1790">
                  <c:v>39777</c:v>
                </c:pt>
                <c:pt idx="1791">
                  <c:v>39778</c:v>
                </c:pt>
                <c:pt idx="1792">
                  <c:v>39779</c:v>
                </c:pt>
                <c:pt idx="1793">
                  <c:v>39780</c:v>
                </c:pt>
                <c:pt idx="1794">
                  <c:v>39781</c:v>
                </c:pt>
                <c:pt idx="1795">
                  <c:v>39782</c:v>
                </c:pt>
                <c:pt idx="1796">
                  <c:v>39783</c:v>
                </c:pt>
                <c:pt idx="1797">
                  <c:v>39784</c:v>
                </c:pt>
                <c:pt idx="1798">
                  <c:v>39785</c:v>
                </c:pt>
                <c:pt idx="1799">
                  <c:v>39786</c:v>
                </c:pt>
                <c:pt idx="1800">
                  <c:v>39787</c:v>
                </c:pt>
                <c:pt idx="1801">
                  <c:v>39788</c:v>
                </c:pt>
                <c:pt idx="1802">
                  <c:v>39789</c:v>
                </c:pt>
                <c:pt idx="1803">
                  <c:v>39790</c:v>
                </c:pt>
                <c:pt idx="1804">
                  <c:v>39791</c:v>
                </c:pt>
                <c:pt idx="1805">
                  <c:v>39792</c:v>
                </c:pt>
                <c:pt idx="1806">
                  <c:v>39793</c:v>
                </c:pt>
                <c:pt idx="1807">
                  <c:v>39794</c:v>
                </c:pt>
                <c:pt idx="1808">
                  <c:v>39795</c:v>
                </c:pt>
                <c:pt idx="1809">
                  <c:v>39796</c:v>
                </c:pt>
                <c:pt idx="1810">
                  <c:v>39797</c:v>
                </c:pt>
                <c:pt idx="1811">
                  <c:v>39798</c:v>
                </c:pt>
                <c:pt idx="1812">
                  <c:v>39799</c:v>
                </c:pt>
                <c:pt idx="1813">
                  <c:v>39800</c:v>
                </c:pt>
                <c:pt idx="1814">
                  <c:v>39801</c:v>
                </c:pt>
                <c:pt idx="1815">
                  <c:v>39802</c:v>
                </c:pt>
                <c:pt idx="1816">
                  <c:v>39803</c:v>
                </c:pt>
                <c:pt idx="1817">
                  <c:v>39804</c:v>
                </c:pt>
                <c:pt idx="1818">
                  <c:v>39805</c:v>
                </c:pt>
                <c:pt idx="1819">
                  <c:v>39806</c:v>
                </c:pt>
                <c:pt idx="1820">
                  <c:v>39807</c:v>
                </c:pt>
                <c:pt idx="1821">
                  <c:v>39808</c:v>
                </c:pt>
                <c:pt idx="1822">
                  <c:v>39809</c:v>
                </c:pt>
                <c:pt idx="1823">
                  <c:v>39810</c:v>
                </c:pt>
                <c:pt idx="1824">
                  <c:v>39811</c:v>
                </c:pt>
                <c:pt idx="1825">
                  <c:v>39812</c:v>
                </c:pt>
                <c:pt idx="1826">
                  <c:v>39813</c:v>
                </c:pt>
                <c:pt idx="1827">
                  <c:v>39814</c:v>
                </c:pt>
                <c:pt idx="1828">
                  <c:v>39815</c:v>
                </c:pt>
                <c:pt idx="1829">
                  <c:v>39816</c:v>
                </c:pt>
                <c:pt idx="1830">
                  <c:v>39817</c:v>
                </c:pt>
                <c:pt idx="1831">
                  <c:v>39818</c:v>
                </c:pt>
                <c:pt idx="1832">
                  <c:v>39819</c:v>
                </c:pt>
                <c:pt idx="1833">
                  <c:v>39820</c:v>
                </c:pt>
                <c:pt idx="1834">
                  <c:v>39821</c:v>
                </c:pt>
                <c:pt idx="1835">
                  <c:v>39822</c:v>
                </c:pt>
                <c:pt idx="1836">
                  <c:v>39823</c:v>
                </c:pt>
                <c:pt idx="1837">
                  <c:v>39824</c:v>
                </c:pt>
                <c:pt idx="1838">
                  <c:v>39825</c:v>
                </c:pt>
                <c:pt idx="1839">
                  <c:v>39826</c:v>
                </c:pt>
                <c:pt idx="1840">
                  <c:v>39827</c:v>
                </c:pt>
                <c:pt idx="1841">
                  <c:v>39828</c:v>
                </c:pt>
                <c:pt idx="1842">
                  <c:v>39829</c:v>
                </c:pt>
                <c:pt idx="1843">
                  <c:v>39830</c:v>
                </c:pt>
                <c:pt idx="1844">
                  <c:v>39831</c:v>
                </c:pt>
                <c:pt idx="1845">
                  <c:v>39832</c:v>
                </c:pt>
                <c:pt idx="1846">
                  <c:v>39833</c:v>
                </c:pt>
                <c:pt idx="1847">
                  <c:v>39834</c:v>
                </c:pt>
                <c:pt idx="1848">
                  <c:v>39835</c:v>
                </c:pt>
                <c:pt idx="1849">
                  <c:v>39836</c:v>
                </c:pt>
                <c:pt idx="1850">
                  <c:v>39837</c:v>
                </c:pt>
                <c:pt idx="1851">
                  <c:v>39838</c:v>
                </c:pt>
                <c:pt idx="1852">
                  <c:v>39839</c:v>
                </c:pt>
                <c:pt idx="1853">
                  <c:v>39840</c:v>
                </c:pt>
                <c:pt idx="1854">
                  <c:v>39841</c:v>
                </c:pt>
                <c:pt idx="1855">
                  <c:v>39842</c:v>
                </c:pt>
                <c:pt idx="1856">
                  <c:v>39843</c:v>
                </c:pt>
                <c:pt idx="1857">
                  <c:v>39844</c:v>
                </c:pt>
                <c:pt idx="1858">
                  <c:v>39845</c:v>
                </c:pt>
                <c:pt idx="1859">
                  <c:v>39846</c:v>
                </c:pt>
                <c:pt idx="1860">
                  <c:v>39847</c:v>
                </c:pt>
                <c:pt idx="1861">
                  <c:v>39848</c:v>
                </c:pt>
                <c:pt idx="1862">
                  <c:v>39849</c:v>
                </c:pt>
                <c:pt idx="1863">
                  <c:v>39850</c:v>
                </c:pt>
                <c:pt idx="1864">
                  <c:v>39851</c:v>
                </c:pt>
                <c:pt idx="1865">
                  <c:v>39852</c:v>
                </c:pt>
                <c:pt idx="1866">
                  <c:v>39853</c:v>
                </c:pt>
                <c:pt idx="1867">
                  <c:v>39854</c:v>
                </c:pt>
                <c:pt idx="1868">
                  <c:v>39855</c:v>
                </c:pt>
                <c:pt idx="1869">
                  <c:v>39856</c:v>
                </c:pt>
                <c:pt idx="1870">
                  <c:v>39857</c:v>
                </c:pt>
                <c:pt idx="1871">
                  <c:v>39858</c:v>
                </c:pt>
                <c:pt idx="1872">
                  <c:v>39859</c:v>
                </c:pt>
                <c:pt idx="1873">
                  <c:v>39860</c:v>
                </c:pt>
                <c:pt idx="1874">
                  <c:v>39861</c:v>
                </c:pt>
                <c:pt idx="1875">
                  <c:v>39862</c:v>
                </c:pt>
                <c:pt idx="1876">
                  <c:v>39863</c:v>
                </c:pt>
                <c:pt idx="1877">
                  <c:v>39864</c:v>
                </c:pt>
                <c:pt idx="1878">
                  <c:v>39865</c:v>
                </c:pt>
                <c:pt idx="1879">
                  <c:v>39866</c:v>
                </c:pt>
                <c:pt idx="1880">
                  <c:v>39867</c:v>
                </c:pt>
                <c:pt idx="1881">
                  <c:v>39868</c:v>
                </c:pt>
                <c:pt idx="1882">
                  <c:v>39869</c:v>
                </c:pt>
                <c:pt idx="1883">
                  <c:v>39870</c:v>
                </c:pt>
                <c:pt idx="1884">
                  <c:v>39871</c:v>
                </c:pt>
                <c:pt idx="1885">
                  <c:v>39872</c:v>
                </c:pt>
                <c:pt idx="1886">
                  <c:v>39873</c:v>
                </c:pt>
                <c:pt idx="1887">
                  <c:v>39874</c:v>
                </c:pt>
                <c:pt idx="1888">
                  <c:v>39875</c:v>
                </c:pt>
                <c:pt idx="1889">
                  <c:v>39876</c:v>
                </c:pt>
                <c:pt idx="1890">
                  <c:v>39877</c:v>
                </c:pt>
                <c:pt idx="1891">
                  <c:v>39878</c:v>
                </c:pt>
                <c:pt idx="1892">
                  <c:v>39879</c:v>
                </c:pt>
                <c:pt idx="1893">
                  <c:v>39880</c:v>
                </c:pt>
                <c:pt idx="1894">
                  <c:v>39881</c:v>
                </c:pt>
                <c:pt idx="1895">
                  <c:v>39882</c:v>
                </c:pt>
                <c:pt idx="1896">
                  <c:v>39883</c:v>
                </c:pt>
                <c:pt idx="1897">
                  <c:v>39884</c:v>
                </c:pt>
                <c:pt idx="1898">
                  <c:v>39885</c:v>
                </c:pt>
                <c:pt idx="1899">
                  <c:v>39886</c:v>
                </c:pt>
                <c:pt idx="1900">
                  <c:v>39887</c:v>
                </c:pt>
                <c:pt idx="1901">
                  <c:v>39888</c:v>
                </c:pt>
                <c:pt idx="1902">
                  <c:v>39889</c:v>
                </c:pt>
                <c:pt idx="1903">
                  <c:v>39890</c:v>
                </c:pt>
                <c:pt idx="1904">
                  <c:v>39891</c:v>
                </c:pt>
                <c:pt idx="1905">
                  <c:v>39892</c:v>
                </c:pt>
                <c:pt idx="1906">
                  <c:v>39893</c:v>
                </c:pt>
                <c:pt idx="1907">
                  <c:v>39894</c:v>
                </c:pt>
                <c:pt idx="1908">
                  <c:v>39895</c:v>
                </c:pt>
                <c:pt idx="1909">
                  <c:v>39896</c:v>
                </c:pt>
                <c:pt idx="1910">
                  <c:v>39897</c:v>
                </c:pt>
                <c:pt idx="1911">
                  <c:v>39898</c:v>
                </c:pt>
                <c:pt idx="1912">
                  <c:v>39899</c:v>
                </c:pt>
                <c:pt idx="1913">
                  <c:v>39900</c:v>
                </c:pt>
                <c:pt idx="1914">
                  <c:v>39901</c:v>
                </c:pt>
                <c:pt idx="1915">
                  <c:v>39902</c:v>
                </c:pt>
                <c:pt idx="1916">
                  <c:v>39903</c:v>
                </c:pt>
                <c:pt idx="1917">
                  <c:v>39904</c:v>
                </c:pt>
                <c:pt idx="1918">
                  <c:v>39905</c:v>
                </c:pt>
                <c:pt idx="1919">
                  <c:v>39906</c:v>
                </c:pt>
                <c:pt idx="1920">
                  <c:v>39907</c:v>
                </c:pt>
                <c:pt idx="1921">
                  <c:v>39908</c:v>
                </c:pt>
                <c:pt idx="1922">
                  <c:v>39909</c:v>
                </c:pt>
                <c:pt idx="1923">
                  <c:v>39910</c:v>
                </c:pt>
                <c:pt idx="1924">
                  <c:v>39911</c:v>
                </c:pt>
                <c:pt idx="1925">
                  <c:v>39912</c:v>
                </c:pt>
                <c:pt idx="1926">
                  <c:v>39913</c:v>
                </c:pt>
                <c:pt idx="1927">
                  <c:v>39914</c:v>
                </c:pt>
                <c:pt idx="1928">
                  <c:v>39915</c:v>
                </c:pt>
                <c:pt idx="1929">
                  <c:v>39916</c:v>
                </c:pt>
                <c:pt idx="1930">
                  <c:v>39917</c:v>
                </c:pt>
                <c:pt idx="1931">
                  <c:v>39918</c:v>
                </c:pt>
                <c:pt idx="1932">
                  <c:v>39919</c:v>
                </c:pt>
                <c:pt idx="1933">
                  <c:v>39920</c:v>
                </c:pt>
                <c:pt idx="1934">
                  <c:v>39921</c:v>
                </c:pt>
                <c:pt idx="1935">
                  <c:v>39922</c:v>
                </c:pt>
                <c:pt idx="1936">
                  <c:v>39923</c:v>
                </c:pt>
                <c:pt idx="1937">
                  <c:v>39924</c:v>
                </c:pt>
                <c:pt idx="1938">
                  <c:v>39925</c:v>
                </c:pt>
                <c:pt idx="1939">
                  <c:v>39926</c:v>
                </c:pt>
                <c:pt idx="1940">
                  <c:v>39927</c:v>
                </c:pt>
                <c:pt idx="1941">
                  <c:v>39928</c:v>
                </c:pt>
                <c:pt idx="1942">
                  <c:v>39929</c:v>
                </c:pt>
                <c:pt idx="1943">
                  <c:v>39930</c:v>
                </c:pt>
                <c:pt idx="1944">
                  <c:v>39931</c:v>
                </c:pt>
                <c:pt idx="1945">
                  <c:v>39932</c:v>
                </c:pt>
                <c:pt idx="1946">
                  <c:v>39933</c:v>
                </c:pt>
                <c:pt idx="1947">
                  <c:v>39934</c:v>
                </c:pt>
                <c:pt idx="1948">
                  <c:v>39935</c:v>
                </c:pt>
                <c:pt idx="1949">
                  <c:v>39936</c:v>
                </c:pt>
                <c:pt idx="1950">
                  <c:v>39937</c:v>
                </c:pt>
                <c:pt idx="1951">
                  <c:v>39938</c:v>
                </c:pt>
                <c:pt idx="1952">
                  <c:v>39939</c:v>
                </c:pt>
                <c:pt idx="1953">
                  <c:v>39940</c:v>
                </c:pt>
                <c:pt idx="1954">
                  <c:v>39941</c:v>
                </c:pt>
                <c:pt idx="1955">
                  <c:v>39942</c:v>
                </c:pt>
                <c:pt idx="1956">
                  <c:v>39943</c:v>
                </c:pt>
                <c:pt idx="1957">
                  <c:v>39944</c:v>
                </c:pt>
                <c:pt idx="1958">
                  <c:v>39945</c:v>
                </c:pt>
                <c:pt idx="1959">
                  <c:v>39946</c:v>
                </c:pt>
                <c:pt idx="1960">
                  <c:v>39947</c:v>
                </c:pt>
                <c:pt idx="1961">
                  <c:v>39948</c:v>
                </c:pt>
                <c:pt idx="1962">
                  <c:v>39949</c:v>
                </c:pt>
                <c:pt idx="1963">
                  <c:v>39950</c:v>
                </c:pt>
                <c:pt idx="1964">
                  <c:v>39951</c:v>
                </c:pt>
                <c:pt idx="1965">
                  <c:v>39952</c:v>
                </c:pt>
                <c:pt idx="1966">
                  <c:v>39953</c:v>
                </c:pt>
                <c:pt idx="1967">
                  <c:v>39954</c:v>
                </c:pt>
                <c:pt idx="1968">
                  <c:v>39955</c:v>
                </c:pt>
                <c:pt idx="1969">
                  <c:v>39956</c:v>
                </c:pt>
                <c:pt idx="1970">
                  <c:v>39957</c:v>
                </c:pt>
                <c:pt idx="1971">
                  <c:v>39958</c:v>
                </c:pt>
                <c:pt idx="1972">
                  <c:v>39959</c:v>
                </c:pt>
                <c:pt idx="1973">
                  <c:v>39960</c:v>
                </c:pt>
                <c:pt idx="1974">
                  <c:v>39961</c:v>
                </c:pt>
                <c:pt idx="1975">
                  <c:v>39962</c:v>
                </c:pt>
                <c:pt idx="1976">
                  <c:v>39963</c:v>
                </c:pt>
                <c:pt idx="1977">
                  <c:v>39964</c:v>
                </c:pt>
                <c:pt idx="1978">
                  <c:v>39965</c:v>
                </c:pt>
                <c:pt idx="1979">
                  <c:v>39966</c:v>
                </c:pt>
                <c:pt idx="1980">
                  <c:v>39967</c:v>
                </c:pt>
                <c:pt idx="1981">
                  <c:v>39968</c:v>
                </c:pt>
                <c:pt idx="1982">
                  <c:v>39969</c:v>
                </c:pt>
                <c:pt idx="1983">
                  <c:v>39970</c:v>
                </c:pt>
                <c:pt idx="1984">
                  <c:v>39971</c:v>
                </c:pt>
                <c:pt idx="1985">
                  <c:v>39972</c:v>
                </c:pt>
                <c:pt idx="1986">
                  <c:v>39973</c:v>
                </c:pt>
                <c:pt idx="1987">
                  <c:v>39974</c:v>
                </c:pt>
                <c:pt idx="1988">
                  <c:v>39975</c:v>
                </c:pt>
                <c:pt idx="1989">
                  <c:v>39976</c:v>
                </c:pt>
                <c:pt idx="1990">
                  <c:v>39977</c:v>
                </c:pt>
                <c:pt idx="1991">
                  <c:v>39978</c:v>
                </c:pt>
                <c:pt idx="1992">
                  <c:v>39979</c:v>
                </c:pt>
                <c:pt idx="1993">
                  <c:v>39980</c:v>
                </c:pt>
                <c:pt idx="1994">
                  <c:v>39981</c:v>
                </c:pt>
                <c:pt idx="1995">
                  <c:v>39982</c:v>
                </c:pt>
                <c:pt idx="1996">
                  <c:v>39983</c:v>
                </c:pt>
                <c:pt idx="1997">
                  <c:v>39984</c:v>
                </c:pt>
                <c:pt idx="1998">
                  <c:v>39985</c:v>
                </c:pt>
                <c:pt idx="1999">
                  <c:v>39986</c:v>
                </c:pt>
                <c:pt idx="2000">
                  <c:v>39987</c:v>
                </c:pt>
                <c:pt idx="2001">
                  <c:v>39988</c:v>
                </c:pt>
                <c:pt idx="2002">
                  <c:v>39989</c:v>
                </c:pt>
                <c:pt idx="2003">
                  <c:v>39990</c:v>
                </c:pt>
                <c:pt idx="2004">
                  <c:v>39991</c:v>
                </c:pt>
                <c:pt idx="2005">
                  <c:v>39992</c:v>
                </c:pt>
                <c:pt idx="2006">
                  <c:v>39993</c:v>
                </c:pt>
                <c:pt idx="2007">
                  <c:v>39994</c:v>
                </c:pt>
                <c:pt idx="2008">
                  <c:v>39995</c:v>
                </c:pt>
                <c:pt idx="2009">
                  <c:v>39996</c:v>
                </c:pt>
                <c:pt idx="2010">
                  <c:v>39997</c:v>
                </c:pt>
                <c:pt idx="2011">
                  <c:v>39998</c:v>
                </c:pt>
                <c:pt idx="2012">
                  <c:v>39999</c:v>
                </c:pt>
                <c:pt idx="2013">
                  <c:v>40000</c:v>
                </c:pt>
                <c:pt idx="2014">
                  <c:v>40001</c:v>
                </c:pt>
                <c:pt idx="2015">
                  <c:v>40002</c:v>
                </c:pt>
                <c:pt idx="2016">
                  <c:v>40003</c:v>
                </c:pt>
                <c:pt idx="2017">
                  <c:v>40004</c:v>
                </c:pt>
                <c:pt idx="2018">
                  <c:v>40005</c:v>
                </c:pt>
                <c:pt idx="2019">
                  <c:v>40006</c:v>
                </c:pt>
                <c:pt idx="2020">
                  <c:v>40007</c:v>
                </c:pt>
                <c:pt idx="2021">
                  <c:v>40008</c:v>
                </c:pt>
                <c:pt idx="2022">
                  <c:v>40009</c:v>
                </c:pt>
                <c:pt idx="2023">
                  <c:v>40010</c:v>
                </c:pt>
                <c:pt idx="2024">
                  <c:v>40011</c:v>
                </c:pt>
                <c:pt idx="2025">
                  <c:v>40012</c:v>
                </c:pt>
                <c:pt idx="2026">
                  <c:v>40013</c:v>
                </c:pt>
                <c:pt idx="2027">
                  <c:v>40014</c:v>
                </c:pt>
                <c:pt idx="2028">
                  <c:v>40015</c:v>
                </c:pt>
                <c:pt idx="2029">
                  <c:v>40016</c:v>
                </c:pt>
                <c:pt idx="2030">
                  <c:v>40017</c:v>
                </c:pt>
                <c:pt idx="2031">
                  <c:v>40018</c:v>
                </c:pt>
                <c:pt idx="2032">
                  <c:v>40019</c:v>
                </c:pt>
                <c:pt idx="2033">
                  <c:v>40020</c:v>
                </c:pt>
                <c:pt idx="2034">
                  <c:v>40021</c:v>
                </c:pt>
                <c:pt idx="2035">
                  <c:v>40022</c:v>
                </c:pt>
                <c:pt idx="2036">
                  <c:v>40023</c:v>
                </c:pt>
                <c:pt idx="2037">
                  <c:v>40024</c:v>
                </c:pt>
                <c:pt idx="2038">
                  <c:v>40025</c:v>
                </c:pt>
                <c:pt idx="2039">
                  <c:v>40026</c:v>
                </c:pt>
                <c:pt idx="2040">
                  <c:v>40027</c:v>
                </c:pt>
                <c:pt idx="2041">
                  <c:v>40028</c:v>
                </c:pt>
                <c:pt idx="2042">
                  <c:v>40029</c:v>
                </c:pt>
                <c:pt idx="2043">
                  <c:v>40030</c:v>
                </c:pt>
                <c:pt idx="2044">
                  <c:v>40031</c:v>
                </c:pt>
                <c:pt idx="2045">
                  <c:v>40032</c:v>
                </c:pt>
                <c:pt idx="2046">
                  <c:v>40033</c:v>
                </c:pt>
                <c:pt idx="2047">
                  <c:v>40034</c:v>
                </c:pt>
                <c:pt idx="2048">
                  <c:v>40035</c:v>
                </c:pt>
                <c:pt idx="2049">
                  <c:v>40036</c:v>
                </c:pt>
                <c:pt idx="2050">
                  <c:v>40037</c:v>
                </c:pt>
                <c:pt idx="2051">
                  <c:v>40038</c:v>
                </c:pt>
                <c:pt idx="2052">
                  <c:v>40039</c:v>
                </c:pt>
                <c:pt idx="2053">
                  <c:v>40040</c:v>
                </c:pt>
                <c:pt idx="2054">
                  <c:v>40041</c:v>
                </c:pt>
                <c:pt idx="2055">
                  <c:v>40042</c:v>
                </c:pt>
                <c:pt idx="2056">
                  <c:v>40043</c:v>
                </c:pt>
                <c:pt idx="2057">
                  <c:v>40044</c:v>
                </c:pt>
                <c:pt idx="2058">
                  <c:v>40045</c:v>
                </c:pt>
                <c:pt idx="2059">
                  <c:v>40046</c:v>
                </c:pt>
                <c:pt idx="2060">
                  <c:v>40047</c:v>
                </c:pt>
                <c:pt idx="2061">
                  <c:v>40048</c:v>
                </c:pt>
                <c:pt idx="2062">
                  <c:v>40049</c:v>
                </c:pt>
                <c:pt idx="2063">
                  <c:v>40050</c:v>
                </c:pt>
                <c:pt idx="2064">
                  <c:v>40051</c:v>
                </c:pt>
                <c:pt idx="2065">
                  <c:v>40052</c:v>
                </c:pt>
                <c:pt idx="2066">
                  <c:v>40053</c:v>
                </c:pt>
                <c:pt idx="2067">
                  <c:v>40054</c:v>
                </c:pt>
                <c:pt idx="2068">
                  <c:v>40055</c:v>
                </c:pt>
                <c:pt idx="2069">
                  <c:v>40056</c:v>
                </c:pt>
                <c:pt idx="2070">
                  <c:v>40057</c:v>
                </c:pt>
                <c:pt idx="2071">
                  <c:v>40058</c:v>
                </c:pt>
                <c:pt idx="2072">
                  <c:v>40059</c:v>
                </c:pt>
                <c:pt idx="2073">
                  <c:v>40060</c:v>
                </c:pt>
                <c:pt idx="2074">
                  <c:v>40061</c:v>
                </c:pt>
                <c:pt idx="2075">
                  <c:v>40062</c:v>
                </c:pt>
                <c:pt idx="2076">
                  <c:v>40063</c:v>
                </c:pt>
                <c:pt idx="2077">
                  <c:v>40064</c:v>
                </c:pt>
                <c:pt idx="2078">
                  <c:v>40065</c:v>
                </c:pt>
                <c:pt idx="2079">
                  <c:v>40066</c:v>
                </c:pt>
                <c:pt idx="2080">
                  <c:v>40067</c:v>
                </c:pt>
                <c:pt idx="2081">
                  <c:v>40068</c:v>
                </c:pt>
                <c:pt idx="2082">
                  <c:v>40069</c:v>
                </c:pt>
                <c:pt idx="2083">
                  <c:v>40070</c:v>
                </c:pt>
                <c:pt idx="2084">
                  <c:v>40071</c:v>
                </c:pt>
                <c:pt idx="2085">
                  <c:v>40072</c:v>
                </c:pt>
                <c:pt idx="2086">
                  <c:v>40073</c:v>
                </c:pt>
                <c:pt idx="2087">
                  <c:v>40074</c:v>
                </c:pt>
                <c:pt idx="2088">
                  <c:v>40075</c:v>
                </c:pt>
                <c:pt idx="2089">
                  <c:v>40076</c:v>
                </c:pt>
                <c:pt idx="2090">
                  <c:v>40077</c:v>
                </c:pt>
                <c:pt idx="2091">
                  <c:v>40078</c:v>
                </c:pt>
                <c:pt idx="2092">
                  <c:v>40079</c:v>
                </c:pt>
                <c:pt idx="2093">
                  <c:v>40080</c:v>
                </c:pt>
                <c:pt idx="2094">
                  <c:v>40081</c:v>
                </c:pt>
                <c:pt idx="2095">
                  <c:v>40082</c:v>
                </c:pt>
                <c:pt idx="2096">
                  <c:v>40083</c:v>
                </c:pt>
                <c:pt idx="2097">
                  <c:v>40084</c:v>
                </c:pt>
                <c:pt idx="2098">
                  <c:v>40085</c:v>
                </c:pt>
                <c:pt idx="2099">
                  <c:v>40086</c:v>
                </c:pt>
                <c:pt idx="2100">
                  <c:v>40087</c:v>
                </c:pt>
                <c:pt idx="2101">
                  <c:v>40088</c:v>
                </c:pt>
                <c:pt idx="2102">
                  <c:v>40089</c:v>
                </c:pt>
                <c:pt idx="2103">
                  <c:v>40090</c:v>
                </c:pt>
                <c:pt idx="2104">
                  <c:v>40091</c:v>
                </c:pt>
                <c:pt idx="2105">
                  <c:v>40092</c:v>
                </c:pt>
                <c:pt idx="2106">
                  <c:v>40093</c:v>
                </c:pt>
                <c:pt idx="2107">
                  <c:v>40094</c:v>
                </c:pt>
                <c:pt idx="2108">
                  <c:v>40095</c:v>
                </c:pt>
                <c:pt idx="2109">
                  <c:v>40096</c:v>
                </c:pt>
                <c:pt idx="2110">
                  <c:v>40097</c:v>
                </c:pt>
                <c:pt idx="2111">
                  <c:v>40098</c:v>
                </c:pt>
                <c:pt idx="2112">
                  <c:v>40099</c:v>
                </c:pt>
                <c:pt idx="2113">
                  <c:v>40100</c:v>
                </c:pt>
                <c:pt idx="2114">
                  <c:v>40101</c:v>
                </c:pt>
                <c:pt idx="2115">
                  <c:v>40102</c:v>
                </c:pt>
                <c:pt idx="2116">
                  <c:v>40103</c:v>
                </c:pt>
                <c:pt idx="2117">
                  <c:v>40104</c:v>
                </c:pt>
                <c:pt idx="2118">
                  <c:v>40105</c:v>
                </c:pt>
                <c:pt idx="2119">
                  <c:v>40106</c:v>
                </c:pt>
                <c:pt idx="2120">
                  <c:v>40107</c:v>
                </c:pt>
                <c:pt idx="2121">
                  <c:v>40108</c:v>
                </c:pt>
                <c:pt idx="2122">
                  <c:v>40109</c:v>
                </c:pt>
                <c:pt idx="2123">
                  <c:v>40110</c:v>
                </c:pt>
                <c:pt idx="2124">
                  <c:v>40111</c:v>
                </c:pt>
                <c:pt idx="2125">
                  <c:v>40112</c:v>
                </c:pt>
                <c:pt idx="2126">
                  <c:v>40113</c:v>
                </c:pt>
                <c:pt idx="2127">
                  <c:v>40114</c:v>
                </c:pt>
                <c:pt idx="2128">
                  <c:v>40115</c:v>
                </c:pt>
                <c:pt idx="2129">
                  <c:v>40116</c:v>
                </c:pt>
                <c:pt idx="2130">
                  <c:v>40117</c:v>
                </c:pt>
                <c:pt idx="2131">
                  <c:v>40118</c:v>
                </c:pt>
                <c:pt idx="2132">
                  <c:v>40119</c:v>
                </c:pt>
                <c:pt idx="2133">
                  <c:v>40120</c:v>
                </c:pt>
                <c:pt idx="2134">
                  <c:v>40121</c:v>
                </c:pt>
                <c:pt idx="2135">
                  <c:v>40122</c:v>
                </c:pt>
                <c:pt idx="2136">
                  <c:v>40123</c:v>
                </c:pt>
                <c:pt idx="2137">
                  <c:v>40124</c:v>
                </c:pt>
                <c:pt idx="2138">
                  <c:v>40125</c:v>
                </c:pt>
                <c:pt idx="2139">
                  <c:v>40126</c:v>
                </c:pt>
                <c:pt idx="2140">
                  <c:v>40127</c:v>
                </c:pt>
                <c:pt idx="2141">
                  <c:v>40128</c:v>
                </c:pt>
                <c:pt idx="2142">
                  <c:v>40129</c:v>
                </c:pt>
                <c:pt idx="2143">
                  <c:v>40130</c:v>
                </c:pt>
                <c:pt idx="2144">
                  <c:v>40131</c:v>
                </c:pt>
                <c:pt idx="2145">
                  <c:v>40132</c:v>
                </c:pt>
                <c:pt idx="2146">
                  <c:v>40133</c:v>
                </c:pt>
                <c:pt idx="2147">
                  <c:v>40134</c:v>
                </c:pt>
                <c:pt idx="2148">
                  <c:v>40135</c:v>
                </c:pt>
                <c:pt idx="2149">
                  <c:v>40136</c:v>
                </c:pt>
                <c:pt idx="2150">
                  <c:v>40137</c:v>
                </c:pt>
                <c:pt idx="2151">
                  <c:v>40138</c:v>
                </c:pt>
                <c:pt idx="2152">
                  <c:v>40139</c:v>
                </c:pt>
                <c:pt idx="2153">
                  <c:v>40140</c:v>
                </c:pt>
                <c:pt idx="2154">
                  <c:v>40141</c:v>
                </c:pt>
                <c:pt idx="2155">
                  <c:v>40142</c:v>
                </c:pt>
                <c:pt idx="2156">
                  <c:v>40143</c:v>
                </c:pt>
                <c:pt idx="2157">
                  <c:v>40144</c:v>
                </c:pt>
                <c:pt idx="2158">
                  <c:v>40145</c:v>
                </c:pt>
                <c:pt idx="2159">
                  <c:v>40146</c:v>
                </c:pt>
                <c:pt idx="2160">
                  <c:v>40147</c:v>
                </c:pt>
                <c:pt idx="2161">
                  <c:v>40148</c:v>
                </c:pt>
                <c:pt idx="2162">
                  <c:v>40149</c:v>
                </c:pt>
                <c:pt idx="2163">
                  <c:v>40150</c:v>
                </c:pt>
                <c:pt idx="2164">
                  <c:v>40151</c:v>
                </c:pt>
                <c:pt idx="2165">
                  <c:v>40152</c:v>
                </c:pt>
                <c:pt idx="2166">
                  <c:v>40153</c:v>
                </c:pt>
                <c:pt idx="2167">
                  <c:v>40154</c:v>
                </c:pt>
                <c:pt idx="2168">
                  <c:v>40155</c:v>
                </c:pt>
                <c:pt idx="2169">
                  <c:v>40156</c:v>
                </c:pt>
                <c:pt idx="2170">
                  <c:v>40157</c:v>
                </c:pt>
                <c:pt idx="2171">
                  <c:v>40158</c:v>
                </c:pt>
                <c:pt idx="2172">
                  <c:v>40159</c:v>
                </c:pt>
                <c:pt idx="2173">
                  <c:v>40160</c:v>
                </c:pt>
                <c:pt idx="2174">
                  <c:v>40161</c:v>
                </c:pt>
                <c:pt idx="2175">
                  <c:v>40162</c:v>
                </c:pt>
                <c:pt idx="2176">
                  <c:v>40163</c:v>
                </c:pt>
                <c:pt idx="2177">
                  <c:v>40164</c:v>
                </c:pt>
                <c:pt idx="2178">
                  <c:v>40165</c:v>
                </c:pt>
                <c:pt idx="2179">
                  <c:v>40166</c:v>
                </c:pt>
                <c:pt idx="2180">
                  <c:v>40167</c:v>
                </c:pt>
                <c:pt idx="2181">
                  <c:v>40168</c:v>
                </c:pt>
                <c:pt idx="2182">
                  <c:v>40169</c:v>
                </c:pt>
                <c:pt idx="2183">
                  <c:v>40170</c:v>
                </c:pt>
                <c:pt idx="2184">
                  <c:v>40171</c:v>
                </c:pt>
                <c:pt idx="2185">
                  <c:v>40172</c:v>
                </c:pt>
                <c:pt idx="2186">
                  <c:v>40173</c:v>
                </c:pt>
                <c:pt idx="2187">
                  <c:v>40174</c:v>
                </c:pt>
                <c:pt idx="2188">
                  <c:v>40175</c:v>
                </c:pt>
                <c:pt idx="2189">
                  <c:v>40176</c:v>
                </c:pt>
                <c:pt idx="2190">
                  <c:v>40177</c:v>
                </c:pt>
                <c:pt idx="2191">
                  <c:v>40178</c:v>
                </c:pt>
                <c:pt idx="2192">
                  <c:v>40179</c:v>
                </c:pt>
                <c:pt idx="2193">
                  <c:v>40180</c:v>
                </c:pt>
                <c:pt idx="2194">
                  <c:v>40181</c:v>
                </c:pt>
                <c:pt idx="2195">
                  <c:v>40182</c:v>
                </c:pt>
                <c:pt idx="2196">
                  <c:v>40183</c:v>
                </c:pt>
                <c:pt idx="2197">
                  <c:v>40184</c:v>
                </c:pt>
                <c:pt idx="2198">
                  <c:v>40185</c:v>
                </c:pt>
                <c:pt idx="2199">
                  <c:v>40186</c:v>
                </c:pt>
                <c:pt idx="2200">
                  <c:v>40187</c:v>
                </c:pt>
                <c:pt idx="2201">
                  <c:v>40188</c:v>
                </c:pt>
                <c:pt idx="2202">
                  <c:v>40189</c:v>
                </c:pt>
                <c:pt idx="2203">
                  <c:v>40190</c:v>
                </c:pt>
                <c:pt idx="2204">
                  <c:v>40191</c:v>
                </c:pt>
                <c:pt idx="2205">
                  <c:v>40192</c:v>
                </c:pt>
                <c:pt idx="2206">
                  <c:v>40193</c:v>
                </c:pt>
                <c:pt idx="2207">
                  <c:v>40194</c:v>
                </c:pt>
                <c:pt idx="2208">
                  <c:v>40195</c:v>
                </c:pt>
                <c:pt idx="2209">
                  <c:v>40196</c:v>
                </c:pt>
                <c:pt idx="2210">
                  <c:v>40197</c:v>
                </c:pt>
                <c:pt idx="2211">
                  <c:v>40198</c:v>
                </c:pt>
                <c:pt idx="2212">
                  <c:v>40199</c:v>
                </c:pt>
                <c:pt idx="2213">
                  <c:v>40200</c:v>
                </c:pt>
                <c:pt idx="2214">
                  <c:v>40201</c:v>
                </c:pt>
                <c:pt idx="2215">
                  <c:v>40202</c:v>
                </c:pt>
                <c:pt idx="2216">
                  <c:v>40203</c:v>
                </c:pt>
                <c:pt idx="2217">
                  <c:v>40204</c:v>
                </c:pt>
                <c:pt idx="2218">
                  <c:v>40205</c:v>
                </c:pt>
                <c:pt idx="2219">
                  <c:v>40206</c:v>
                </c:pt>
                <c:pt idx="2220">
                  <c:v>40207</c:v>
                </c:pt>
                <c:pt idx="2221">
                  <c:v>40208</c:v>
                </c:pt>
                <c:pt idx="2222">
                  <c:v>40209</c:v>
                </c:pt>
                <c:pt idx="2223">
                  <c:v>40210</c:v>
                </c:pt>
                <c:pt idx="2224">
                  <c:v>40211</c:v>
                </c:pt>
                <c:pt idx="2225">
                  <c:v>40212</c:v>
                </c:pt>
                <c:pt idx="2226">
                  <c:v>40213</c:v>
                </c:pt>
                <c:pt idx="2227">
                  <c:v>40214</c:v>
                </c:pt>
                <c:pt idx="2228">
                  <c:v>40215</c:v>
                </c:pt>
                <c:pt idx="2229">
                  <c:v>40216</c:v>
                </c:pt>
                <c:pt idx="2230">
                  <c:v>40217</c:v>
                </c:pt>
                <c:pt idx="2231">
                  <c:v>40218</c:v>
                </c:pt>
                <c:pt idx="2232">
                  <c:v>40219</c:v>
                </c:pt>
                <c:pt idx="2233">
                  <c:v>40220</c:v>
                </c:pt>
                <c:pt idx="2234">
                  <c:v>40221</c:v>
                </c:pt>
                <c:pt idx="2235">
                  <c:v>40222</c:v>
                </c:pt>
                <c:pt idx="2236">
                  <c:v>40223</c:v>
                </c:pt>
                <c:pt idx="2237">
                  <c:v>40224</c:v>
                </c:pt>
                <c:pt idx="2238">
                  <c:v>40225</c:v>
                </c:pt>
                <c:pt idx="2239">
                  <c:v>40226</c:v>
                </c:pt>
                <c:pt idx="2240">
                  <c:v>40227</c:v>
                </c:pt>
                <c:pt idx="2241">
                  <c:v>40228</c:v>
                </c:pt>
                <c:pt idx="2242">
                  <c:v>40229</c:v>
                </c:pt>
                <c:pt idx="2243">
                  <c:v>40230</c:v>
                </c:pt>
                <c:pt idx="2244">
                  <c:v>40231</c:v>
                </c:pt>
                <c:pt idx="2245">
                  <c:v>40232</c:v>
                </c:pt>
                <c:pt idx="2246">
                  <c:v>40233</c:v>
                </c:pt>
                <c:pt idx="2247">
                  <c:v>40234</c:v>
                </c:pt>
                <c:pt idx="2248">
                  <c:v>40235</c:v>
                </c:pt>
                <c:pt idx="2249">
                  <c:v>40236</c:v>
                </c:pt>
                <c:pt idx="2250">
                  <c:v>40237</c:v>
                </c:pt>
                <c:pt idx="2251">
                  <c:v>40238</c:v>
                </c:pt>
                <c:pt idx="2252">
                  <c:v>40239</c:v>
                </c:pt>
                <c:pt idx="2253">
                  <c:v>40240</c:v>
                </c:pt>
                <c:pt idx="2254">
                  <c:v>40241</c:v>
                </c:pt>
                <c:pt idx="2255">
                  <c:v>40242</c:v>
                </c:pt>
                <c:pt idx="2256">
                  <c:v>40243</c:v>
                </c:pt>
                <c:pt idx="2257">
                  <c:v>40244</c:v>
                </c:pt>
                <c:pt idx="2258">
                  <c:v>40245</c:v>
                </c:pt>
                <c:pt idx="2259">
                  <c:v>40246</c:v>
                </c:pt>
                <c:pt idx="2260">
                  <c:v>40247</c:v>
                </c:pt>
                <c:pt idx="2261">
                  <c:v>40248</c:v>
                </c:pt>
                <c:pt idx="2262">
                  <c:v>40249</c:v>
                </c:pt>
                <c:pt idx="2263">
                  <c:v>40250</c:v>
                </c:pt>
                <c:pt idx="2264">
                  <c:v>40251</c:v>
                </c:pt>
                <c:pt idx="2265">
                  <c:v>40252</c:v>
                </c:pt>
                <c:pt idx="2266">
                  <c:v>40253</c:v>
                </c:pt>
                <c:pt idx="2267">
                  <c:v>40254</c:v>
                </c:pt>
                <c:pt idx="2268">
                  <c:v>40255</c:v>
                </c:pt>
                <c:pt idx="2269">
                  <c:v>40256</c:v>
                </c:pt>
                <c:pt idx="2270">
                  <c:v>40257</c:v>
                </c:pt>
                <c:pt idx="2271">
                  <c:v>40258</c:v>
                </c:pt>
                <c:pt idx="2272">
                  <c:v>40259</c:v>
                </c:pt>
                <c:pt idx="2273">
                  <c:v>40260</c:v>
                </c:pt>
                <c:pt idx="2274">
                  <c:v>40261</c:v>
                </c:pt>
                <c:pt idx="2275">
                  <c:v>40262</c:v>
                </c:pt>
                <c:pt idx="2276">
                  <c:v>40263</c:v>
                </c:pt>
                <c:pt idx="2277">
                  <c:v>40264</c:v>
                </c:pt>
                <c:pt idx="2278">
                  <c:v>40265</c:v>
                </c:pt>
                <c:pt idx="2279">
                  <c:v>40266</c:v>
                </c:pt>
                <c:pt idx="2280">
                  <c:v>40267</c:v>
                </c:pt>
                <c:pt idx="2281">
                  <c:v>40268</c:v>
                </c:pt>
                <c:pt idx="2282">
                  <c:v>40269</c:v>
                </c:pt>
                <c:pt idx="2283">
                  <c:v>40270</c:v>
                </c:pt>
                <c:pt idx="2284">
                  <c:v>40271</c:v>
                </c:pt>
                <c:pt idx="2285">
                  <c:v>40272</c:v>
                </c:pt>
                <c:pt idx="2286">
                  <c:v>40273</c:v>
                </c:pt>
                <c:pt idx="2287">
                  <c:v>40274</c:v>
                </c:pt>
                <c:pt idx="2288">
                  <c:v>40275</c:v>
                </c:pt>
                <c:pt idx="2289">
                  <c:v>40276</c:v>
                </c:pt>
                <c:pt idx="2290">
                  <c:v>40277</c:v>
                </c:pt>
                <c:pt idx="2291">
                  <c:v>40278</c:v>
                </c:pt>
                <c:pt idx="2292">
                  <c:v>40279</c:v>
                </c:pt>
                <c:pt idx="2293">
                  <c:v>40280</c:v>
                </c:pt>
                <c:pt idx="2294">
                  <c:v>40281</c:v>
                </c:pt>
                <c:pt idx="2295">
                  <c:v>40282</c:v>
                </c:pt>
                <c:pt idx="2296">
                  <c:v>40283</c:v>
                </c:pt>
                <c:pt idx="2297">
                  <c:v>40284</c:v>
                </c:pt>
                <c:pt idx="2298">
                  <c:v>40285</c:v>
                </c:pt>
                <c:pt idx="2299">
                  <c:v>40286</c:v>
                </c:pt>
                <c:pt idx="2300">
                  <c:v>40287</c:v>
                </c:pt>
                <c:pt idx="2301">
                  <c:v>40288</c:v>
                </c:pt>
                <c:pt idx="2302">
                  <c:v>40289</c:v>
                </c:pt>
                <c:pt idx="2303">
                  <c:v>40290</c:v>
                </c:pt>
                <c:pt idx="2304">
                  <c:v>40291</c:v>
                </c:pt>
                <c:pt idx="2305">
                  <c:v>40292</c:v>
                </c:pt>
                <c:pt idx="2306">
                  <c:v>40293</c:v>
                </c:pt>
                <c:pt idx="2307">
                  <c:v>40294</c:v>
                </c:pt>
                <c:pt idx="2308">
                  <c:v>40295</c:v>
                </c:pt>
                <c:pt idx="2309">
                  <c:v>40296</c:v>
                </c:pt>
                <c:pt idx="2310">
                  <c:v>40297</c:v>
                </c:pt>
                <c:pt idx="2311">
                  <c:v>40298</c:v>
                </c:pt>
                <c:pt idx="2312">
                  <c:v>40299</c:v>
                </c:pt>
                <c:pt idx="2313">
                  <c:v>40300</c:v>
                </c:pt>
                <c:pt idx="2314">
                  <c:v>40301</c:v>
                </c:pt>
                <c:pt idx="2315">
                  <c:v>40302</c:v>
                </c:pt>
                <c:pt idx="2316">
                  <c:v>40303</c:v>
                </c:pt>
                <c:pt idx="2317">
                  <c:v>40304</c:v>
                </c:pt>
                <c:pt idx="2318">
                  <c:v>40305</c:v>
                </c:pt>
                <c:pt idx="2319">
                  <c:v>40306</c:v>
                </c:pt>
                <c:pt idx="2320">
                  <c:v>40307</c:v>
                </c:pt>
                <c:pt idx="2321">
                  <c:v>40308</c:v>
                </c:pt>
                <c:pt idx="2322">
                  <c:v>40309</c:v>
                </c:pt>
                <c:pt idx="2323">
                  <c:v>40310</c:v>
                </c:pt>
                <c:pt idx="2324">
                  <c:v>40311</c:v>
                </c:pt>
                <c:pt idx="2325">
                  <c:v>40312</c:v>
                </c:pt>
                <c:pt idx="2326">
                  <c:v>40313</c:v>
                </c:pt>
                <c:pt idx="2327">
                  <c:v>40314</c:v>
                </c:pt>
                <c:pt idx="2328">
                  <c:v>40315</c:v>
                </c:pt>
                <c:pt idx="2329">
                  <c:v>40316</c:v>
                </c:pt>
                <c:pt idx="2330">
                  <c:v>40317</c:v>
                </c:pt>
                <c:pt idx="2331">
                  <c:v>40318</c:v>
                </c:pt>
                <c:pt idx="2332">
                  <c:v>40319</c:v>
                </c:pt>
                <c:pt idx="2333">
                  <c:v>40320</c:v>
                </c:pt>
                <c:pt idx="2334">
                  <c:v>40321</c:v>
                </c:pt>
                <c:pt idx="2335">
                  <c:v>40322</c:v>
                </c:pt>
                <c:pt idx="2336">
                  <c:v>40323</c:v>
                </c:pt>
                <c:pt idx="2337">
                  <c:v>40324</c:v>
                </c:pt>
                <c:pt idx="2338">
                  <c:v>40325</c:v>
                </c:pt>
                <c:pt idx="2339">
                  <c:v>40326</c:v>
                </c:pt>
                <c:pt idx="2340">
                  <c:v>40327</c:v>
                </c:pt>
                <c:pt idx="2341">
                  <c:v>40328</c:v>
                </c:pt>
                <c:pt idx="2342">
                  <c:v>40329</c:v>
                </c:pt>
                <c:pt idx="2343">
                  <c:v>40330</c:v>
                </c:pt>
                <c:pt idx="2344">
                  <c:v>40331</c:v>
                </c:pt>
                <c:pt idx="2345">
                  <c:v>40332</c:v>
                </c:pt>
                <c:pt idx="2346">
                  <c:v>40333</c:v>
                </c:pt>
                <c:pt idx="2347">
                  <c:v>40334</c:v>
                </c:pt>
                <c:pt idx="2348">
                  <c:v>40335</c:v>
                </c:pt>
                <c:pt idx="2349">
                  <c:v>40336</c:v>
                </c:pt>
                <c:pt idx="2350">
                  <c:v>40337</c:v>
                </c:pt>
                <c:pt idx="2351">
                  <c:v>40338</c:v>
                </c:pt>
                <c:pt idx="2352">
                  <c:v>40339</c:v>
                </c:pt>
                <c:pt idx="2353">
                  <c:v>40340</c:v>
                </c:pt>
                <c:pt idx="2354">
                  <c:v>40341</c:v>
                </c:pt>
                <c:pt idx="2355">
                  <c:v>40342</c:v>
                </c:pt>
                <c:pt idx="2356">
                  <c:v>40343</c:v>
                </c:pt>
                <c:pt idx="2357">
                  <c:v>40344</c:v>
                </c:pt>
                <c:pt idx="2358">
                  <c:v>40345</c:v>
                </c:pt>
                <c:pt idx="2359">
                  <c:v>40346</c:v>
                </c:pt>
                <c:pt idx="2360">
                  <c:v>40347</c:v>
                </c:pt>
                <c:pt idx="2361">
                  <c:v>40348</c:v>
                </c:pt>
                <c:pt idx="2362">
                  <c:v>40349</c:v>
                </c:pt>
                <c:pt idx="2363">
                  <c:v>40350</c:v>
                </c:pt>
                <c:pt idx="2364">
                  <c:v>40351</c:v>
                </c:pt>
                <c:pt idx="2365">
                  <c:v>40352</c:v>
                </c:pt>
                <c:pt idx="2366">
                  <c:v>40353</c:v>
                </c:pt>
                <c:pt idx="2367">
                  <c:v>40354</c:v>
                </c:pt>
                <c:pt idx="2368">
                  <c:v>40355</c:v>
                </c:pt>
                <c:pt idx="2369">
                  <c:v>40356</c:v>
                </c:pt>
                <c:pt idx="2370">
                  <c:v>40357</c:v>
                </c:pt>
                <c:pt idx="2371">
                  <c:v>40358</c:v>
                </c:pt>
                <c:pt idx="2372">
                  <c:v>40359</c:v>
                </c:pt>
                <c:pt idx="2373">
                  <c:v>40360</c:v>
                </c:pt>
                <c:pt idx="2374">
                  <c:v>40361</c:v>
                </c:pt>
                <c:pt idx="2375">
                  <c:v>40362</c:v>
                </c:pt>
                <c:pt idx="2376">
                  <c:v>40363</c:v>
                </c:pt>
                <c:pt idx="2377">
                  <c:v>40364</c:v>
                </c:pt>
                <c:pt idx="2378">
                  <c:v>40365</c:v>
                </c:pt>
                <c:pt idx="2379">
                  <c:v>40366</c:v>
                </c:pt>
                <c:pt idx="2380">
                  <c:v>40367</c:v>
                </c:pt>
                <c:pt idx="2381">
                  <c:v>40368</c:v>
                </c:pt>
                <c:pt idx="2382">
                  <c:v>40369</c:v>
                </c:pt>
                <c:pt idx="2383">
                  <c:v>40370</c:v>
                </c:pt>
                <c:pt idx="2384">
                  <c:v>40371</c:v>
                </c:pt>
                <c:pt idx="2385">
                  <c:v>40372</c:v>
                </c:pt>
                <c:pt idx="2386">
                  <c:v>40373</c:v>
                </c:pt>
                <c:pt idx="2387">
                  <c:v>40374</c:v>
                </c:pt>
                <c:pt idx="2388">
                  <c:v>40375</c:v>
                </c:pt>
                <c:pt idx="2389">
                  <c:v>40376</c:v>
                </c:pt>
                <c:pt idx="2390">
                  <c:v>40377</c:v>
                </c:pt>
                <c:pt idx="2391">
                  <c:v>40378</c:v>
                </c:pt>
                <c:pt idx="2392">
                  <c:v>40379</c:v>
                </c:pt>
                <c:pt idx="2393">
                  <c:v>40380</c:v>
                </c:pt>
                <c:pt idx="2394">
                  <c:v>40381</c:v>
                </c:pt>
                <c:pt idx="2395">
                  <c:v>40382</c:v>
                </c:pt>
                <c:pt idx="2396">
                  <c:v>40383</c:v>
                </c:pt>
                <c:pt idx="2397">
                  <c:v>40384</c:v>
                </c:pt>
                <c:pt idx="2398">
                  <c:v>40385</c:v>
                </c:pt>
                <c:pt idx="2399">
                  <c:v>40386</c:v>
                </c:pt>
                <c:pt idx="2400">
                  <c:v>40387</c:v>
                </c:pt>
                <c:pt idx="2401">
                  <c:v>40388</c:v>
                </c:pt>
                <c:pt idx="2402">
                  <c:v>40389</c:v>
                </c:pt>
                <c:pt idx="2403">
                  <c:v>40390</c:v>
                </c:pt>
                <c:pt idx="2404">
                  <c:v>40391</c:v>
                </c:pt>
                <c:pt idx="2405">
                  <c:v>40392</c:v>
                </c:pt>
                <c:pt idx="2406">
                  <c:v>40393</c:v>
                </c:pt>
                <c:pt idx="2407">
                  <c:v>40394</c:v>
                </c:pt>
                <c:pt idx="2408">
                  <c:v>40395</c:v>
                </c:pt>
                <c:pt idx="2409">
                  <c:v>40396</c:v>
                </c:pt>
                <c:pt idx="2410">
                  <c:v>40397</c:v>
                </c:pt>
                <c:pt idx="2411">
                  <c:v>40398</c:v>
                </c:pt>
                <c:pt idx="2412">
                  <c:v>40399</c:v>
                </c:pt>
                <c:pt idx="2413">
                  <c:v>40400</c:v>
                </c:pt>
                <c:pt idx="2414">
                  <c:v>40401</c:v>
                </c:pt>
                <c:pt idx="2415">
                  <c:v>40402</c:v>
                </c:pt>
                <c:pt idx="2416">
                  <c:v>40403</c:v>
                </c:pt>
                <c:pt idx="2417">
                  <c:v>40404</c:v>
                </c:pt>
                <c:pt idx="2418">
                  <c:v>40405</c:v>
                </c:pt>
                <c:pt idx="2419">
                  <c:v>40406</c:v>
                </c:pt>
                <c:pt idx="2420">
                  <c:v>40407</c:v>
                </c:pt>
                <c:pt idx="2421">
                  <c:v>40408</c:v>
                </c:pt>
                <c:pt idx="2422">
                  <c:v>40409</c:v>
                </c:pt>
                <c:pt idx="2423">
                  <c:v>40410</c:v>
                </c:pt>
                <c:pt idx="2424">
                  <c:v>40411</c:v>
                </c:pt>
                <c:pt idx="2425">
                  <c:v>40412</c:v>
                </c:pt>
                <c:pt idx="2426">
                  <c:v>40413</c:v>
                </c:pt>
                <c:pt idx="2427">
                  <c:v>40414</c:v>
                </c:pt>
                <c:pt idx="2428">
                  <c:v>40415</c:v>
                </c:pt>
                <c:pt idx="2429">
                  <c:v>40416</c:v>
                </c:pt>
                <c:pt idx="2430">
                  <c:v>40417</c:v>
                </c:pt>
                <c:pt idx="2431">
                  <c:v>40418</c:v>
                </c:pt>
                <c:pt idx="2432">
                  <c:v>40419</c:v>
                </c:pt>
                <c:pt idx="2433">
                  <c:v>40420</c:v>
                </c:pt>
                <c:pt idx="2434">
                  <c:v>40421</c:v>
                </c:pt>
                <c:pt idx="2435">
                  <c:v>40422</c:v>
                </c:pt>
                <c:pt idx="2436">
                  <c:v>40423</c:v>
                </c:pt>
                <c:pt idx="2437">
                  <c:v>40424</c:v>
                </c:pt>
                <c:pt idx="2438">
                  <c:v>40425</c:v>
                </c:pt>
                <c:pt idx="2439">
                  <c:v>40426</c:v>
                </c:pt>
                <c:pt idx="2440">
                  <c:v>40427</c:v>
                </c:pt>
                <c:pt idx="2441">
                  <c:v>40428</c:v>
                </c:pt>
                <c:pt idx="2442">
                  <c:v>40429</c:v>
                </c:pt>
                <c:pt idx="2443">
                  <c:v>40430</c:v>
                </c:pt>
                <c:pt idx="2444">
                  <c:v>40431</c:v>
                </c:pt>
                <c:pt idx="2445">
                  <c:v>40432</c:v>
                </c:pt>
                <c:pt idx="2446">
                  <c:v>40433</c:v>
                </c:pt>
                <c:pt idx="2447">
                  <c:v>40434</c:v>
                </c:pt>
                <c:pt idx="2448">
                  <c:v>40435</c:v>
                </c:pt>
                <c:pt idx="2449">
                  <c:v>40436</c:v>
                </c:pt>
                <c:pt idx="2450">
                  <c:v>40437</c:v>
                </c:pt>
                <c:pt idx="2451">
                  <c:v>40438</c:v>
                </c:pt>
                <c:pt idx="2452">
                  <c:v>40439</c:v>
                </c:pt>
                <c:pt idx="2453">
                  <c:v>40440</c:v>
                </c:pt>
                <c:pt idx="2454">
                  <c:v>40441</c:v>
                </c:pt>
                <c:pt idx="2455">
                  <c:v>40442</c:v>
                </c:pt>
                <c:pt idx="2456">
                  <c:v>40443</c:v>
                </c:pt>
                <c:pt idx="2457">
                  <c:v>40444</c:v>
                </c:pt>
                <c:pt idx="2458">
                  <c:v>40445</c:v>
                </c:pt>
                <c:pt idx="2459">
                  <c:v>40446</c:v>
                </c:pt>
                <c:pt idx="2460">
                  <c:v>40447</c:v>
                </c:pt>
                <c:pt idx="2461">
                  <c:v>40448</c:v>
                </c:pt>
                <c:pt idx="2462">
                  <c:v>40449</c:v>
                </c:pt>
                <c:pt idx="2463">
                  <c:v>40450</c:v>
                </c:pt>
                <c:pt idx="2464">
                  <c:v>40451</c:v>
                </c:pt>
                <c:pt idx="2465">
                  <c:v>40452</c:v>
                </c:pt>
                <c:pt idx="2466">
                  <c:v>40453</c:v>
                </c:pt>
                <c:pt idx="2467">
                  <c:v>40454</c:v>
                </c:pt>
                <c:pt idx="2468">
                  <c:v>40455</c:v>
                </c:pt>
                <c:pt idx="2469">
                  <c:v>40456</c:v>
                </c:pt>
                <c:pt idx="2470">
                  <c:v>40457</c:v>
                </c:pt>
                <c:pt idx="2471">
                  <c:v>40458</c:v>
                </c:pt>
                <c:pt idx="2472">
                  <c:v>40459</c:v>
                </c:pt>
                <c:pt idx="2473">
                  <c:v>40460</c:v>
                </c:pt>
                <c:pt idx="2474">
                  <c:v>40461</c:v>
                </c:pt>
                <c:pt idx="2475">
                  <c:v>40462</c:v>
                </c:pt>
                <c:pt idx="2476">
                  <c:v>40463</c:v>
                </c:pt>
                <c:pt idx="2477">
                  <c:v>40464</c:v>
                </c:pt>
                <c:pt idx="2478">
                  <c:v>40465</c:v>
                </c:pt>
                <c:pt idx="2479">
                  <c:v>40466</c:v>
                </c:pt>
                <c:pt idx="2480">
                  <c:v>40467</c:v>
                </c:pt>
                <c:pt idx="2481">
                  <c:v>40468</c:v>
                </c:pt>
                <c:pt idx="2482">
                  <c:v>40469</c:v>
                </c:pt>
                <c:pt idx="2483">
                  <c:v>40470</c:v>
                </c:pt>
                <c:pt idx="2484">
                  <c:v>40471</c:v>
                </c:pt>
                <c:pt idx="2485">
                  <c:v>40472</c:v>
                </c:pt>
                <c:pt idx="2486">
                  <c:v>40473</c:v>
                </c:pt>
                <c:pt idx="2487">
                  <c:v>40474</c:v>
                </c:pt>
                <c:pt idx="2488">
                  <c:v>40475</c:v>
                </c:pt>
                <c:pt idx="2489">
                  <c:v>40476</c:v>
                </c:pt>
                <c:pt idx="2490">
                  <c:v>40477</c:v>
                </c:pt>
                <c:pt idx="2491">
                  <c:v>40478</c:v>
                </c:pt>
                <c:pt idx="2492">
                  <c:v>40479</c:v>
                </c:pt>
                <c:pt idx="2493">
                  <c:v>40480</c:v>
                </c:pt>
                <c:pt idx="2494">
                  <c:v>40481</c:v>
                </c:pt>
                <c:pt idx="2495">
                  <c:v>40482</c:v>
                </c:pt>
                <c:pt idx="2496">
                  <c:v>40483</c:v>
                </c:pt>
                <c:pt idx="2497">
                  <c:v>40484</c:v>
                </c:pt>
                <c:pt idx="2498">
                  <c:v>40485</c:v>
                </c:pt>
                <c:pt idx="2499">
                  <c:v>40486</c:v>
                </c:pt>
                <c:pt idx="2500">
                  <c:v>40487</c:v>
                </c:pt>
                <c:pt idx="2501">
                  <c:v>40488</c:v>
                </c:pt>
                <c:pt idx="2502">
                  <c:v>40489</c:v>
                </c:pt>
                <c:pt idx="2503">
                  <c:v>40490</c:v>
                </c:pt>
                <c:pt idx="2504">
                  <c:v>40491</c:v>
                </c:pt>
                <c:pt idx="2505">
                  <c:v>40492</c:v>
                </c:pt>
                <c:pt idx="2506">
                  <c:v>40493</c:v>
                </c:pt>
                <c:pt idx="2507">
                  <c:v>40494</c:v>
                </c:pt>
                <c:pt idx="2508">
                  <c:v>40495</c:v>
                </c:pt>
                <c:pt idx="2509">
                  <c:v>40496</c:v>
                </c:pt>
                <c:pt idx="2510">
                  <c:v>40497</c:v>
                </c:pt>
                <c:pt idx="2511">
                  <c:v>40498</c:v>
                </c:pt>
                <c:pt idx="2512">
                  <c:v>40499</c:v>
                </c:pt>
                <c:pt idx="2513">
                  <c:v>40500</c:v>
                </c:pt>
                <c:pt idx="2514">
                  <c:v>40501</c:v>
                </c:pt>
                <c:pt idx="2515">
                  <c:v>40502</c:v>
                </c:pt>
                <c:pt idx="2516">
                  <c:v>40503</c:v>
                </c:pt>
                <c:pt idx="2517">
                  <c:v>40504</c:v>
                </c:pt>
                <c:pt idx="2518">
                  <c:v>40505</c:v>
                </c:pt>
                <c:pt idx="2519">
                  <c:v>40506</c:v>
                </c:pt>
                <c:pt idx="2520">
                  <c:v>40507</c:v>
                </c:pt>
                <c:pt idx="2521">
                  <c:v>40508</c:v>
                </c:pt>
                <c:pt idx="2522">
                  <c:v>40509</c:v>
                </c:pt>
                <c:pt idx="2523">
                  <c:v>40510</c:v>
                </c:pt>
                <c:pt idx="2524">
                  <c:v>40511</c:v>
                </c:pt>
                <c:pt idx="2525">
                  <c:v>40512</c:v>
                </c:pt>
                <c:pt idx="2526">
                  <c:v>40513</c:v>
                </c:pt>
                <c:pt idx="2527">
                  <c:v>40514</c:v>
                </c:pt>
                <c:pt idx="2528">
                  <c:v>40515</c:v>
                </c:pt>
                <c:pt idx="2529">
                  <c:v>40516</c:v>
                </c:pt>
                <c:pt idx="2530">
                  <c:v>40517</c:v>
                </c:pt>
                <c:pt idx="2531">
                  <c:v>40518</c:v>
                </c:pt>
                <c:pt idx="2532">
                  <c:v>40519</c:v>
                </c:pt>
                <c:pt idx="2533">
                  <c:v>40520</c:v>
                </c:pt>
                <c:pt idx="2534">
                  <c:v>40521</c:v>
                </c:pt>
                <c:pt idx="2535">
                  <c:v>40522</c:v>
                </c:pt>
                <c:pt idx="2536">
                  <c:v>40523</c:v>
                </c:pt>
                <c:pt idx="2537">
                  <c:v>40524</c:v>
                </c:pt>
                <c:pt idx="2538">
                  <c:v>40525</c:v>
                </c:pt>
                <c:pt idx="2539">
                  <c:v>40526</c:v>
                </c:pt>
                <c:pt idx="2540">
                  <c:v>40527</c:v>
                </c:pt>
                <c:pt idx="2541">
                  <c:v>40528</c:v>
                </c:pt>
                <c:pt idx="2542">
                  <c:v>40529</c:v>
                </c:pt>
                <c:pt idx="2543">
                  <c:v>40530</c:v>
                </c:pt>
                <c:pt idx="2544">
                  <c:v>40531</c:v>
                </c:pt>
                <c:pt idx="2545">
                  <c:v>40532</c:v>
                </c:pt>
                <c:pt idx="2546">
                  <c:v>40533</c:v>
                </c:pt>
                <c:pt idx="2547">
                  <c:v>40534</c:v>
                </c:pt>
                <c:pt idx="2548">
                  <c:v>40535</c:v>
                </c:pt>
                <c:pt idx="2549">
                  <c:v>40536</c:v>
                </c:pt>
                <c:pt idx="2550">
                  <c:v>40537</c:v>
                </c:pt>
                <c:pt idx="2551">
                  <c:v>40538</c:v>
                </c:pt>
                <c:pt idx="2552">
                  <c:v>40539</c:v>
                </c:pt>
                <c:pt idx="2553">
                  <c:v>40540</c:v>
                </c:pt>
                <c:pt idx="2554">
                  <c:v>40541</c:v>
                </c:pt>
                <c:pt idx="2555">
                  <c:v>40542</c:v>
                </c:pt>
                <c:pt idx="2556">
                  <c:v>40543</c:v>
                </c:pt>
                <c:pt idx="2557">
                  <c:v>40544</c:v>
                </c:pt>
                <c:pt idx="2558">
                  <c:v>40545</c:v>
                </c:pt>
                <c:pt idx="2559">
                  <c:v>40546</c:v>
                </c:pt>
                <c:pt idx="2560">
                  <c:v>40547</c:v>
                </c:pt>
                <c:pt idx="2561">
                  <c:v>40548</c:v>
                </c:pt>
                <c:pt idx="2562">
                  <c:v>40549</c:v>
                </c:pt>
                <c:pt idx="2563">
                  <c:v>40550</c:v>
                </c:pt>
                <c:pt idx="2564">
                  <c:v>40551</c:v>
                </c:pt>
                <c:pt idx="2565">
                  <c:v>40552</c:v>
                </c:pt>
                <c:pt idx="2566">
                  <c:v>40553</c:v>
                </c:pt>
                <c:pt idx="2567">
                  <c:v>40554</c:v>
                </c:pt>
                <c:pt idx="2568">
                  <c:v>40555</c:v>
                </c:pt>
                <c:pt idx="2569">
                  <c:v>40556</c:v>
                </c:pt>
                <c:pt idx="2570">
                  <c:v>40557</c:v>
                </c:pt>
                <c:pt idx="2571">
                  <c:v>40558</c:v>
                </c:pt>
                <c:pt idx="2572">
                  <c:v>40559</c:v>
                </c:pt>
                <c:pt idx="2573">
                  <c:v>40560</c:v>
                </c:pt>
                <c:pt idx="2574">
                  <c:v>40561</c:v>
                </c:pt>
                <c:pt idx="2575">
                  <c:v>40562</c:v>
                </c:pt>
                <c:pt idx="2576">
                  <c:v>40563</c:v>
                </c:pt>
                <c:pt idx="2577">
                  <c:v>40564</c:v>
                </c:pt>
                <c:pt idx="2578">
                  <c:v>40565</c:v>
                </c:pt>
                <c:pt idx="2579">
                  <c:v>40566</c:v>
                </c:pt>
                <c:pt idx="2580">
                  <c:v>40567</c:v>
                </c:pt>
                <c:pt idx="2581">
                  <c:v>40568</c:v>
                </c:pt>
                <c:pt idx="2582">
                  <c:v>40569</c:v>
                </c:pt>
                <c:pt idx="2583">
                  <c:v>40570</c:v>
                </c:pt>
                <c:pt idx="2584">
                  <c:v>40571</c:v>
                </c:pt>
                <c:pt idx="2585">
                  <c:v>40572</c:v>
                </c:pt>
                <c:pt idx="2586">
                  <c:v>40573</c:v>
                </c:pt>
                <c:pt idx="2587">
                  <c:v>40574</c:v>
                </c:pt>
                <c:pt idx="2588">
                  <c:v>40575</c:v>
                </c:pt>
                <c:pt idx="2589">
                  <c:v>40576</c:v>
                </c:pt>
                <c:pt idx="2590">
                  <c:v>40577</c:v>
                </c:pt>
                <c:pt idx="2591">
                  <c:v>40578</c:v>
                </c:pt>
                <c:pt idx="2592">
                  <c:v>40579</c:v>
                </c:pt>
                <c:pt idx="2593">
                  <c:v>40580</c:v>
                </c:pt>
                <c:pt idx="2594">
                  <c:v>40581</c:v>
                </c:pt>
                <c:pt idx="2595">
                  <c:v>40582</c:v>
                </c:pt>
                <c:pt idx="2596">
                  <c:v>40583</c:v>
                </c:pt>
                <c:pt idx="2597">
                  <c:v>40584</c:v>
                </c:pt>
                <c:pt idx="2598">
                  <c:v>40585</c:v>
                </c:pt>
                <c:pt idx="2599">
                  <c:v>40586</c:v>
                </c:pt>
                <c:pt idx="2600">
                  <c:v>40587</c:v>
                </c:pt>
                <c:pt idx="2601">
                  <c:v>40588</c:v>
                </c:pt>
                <c:pt idx="2602">
                  <c:v>40589</c:v>
                </c:pt>
                <c:pt idx="2603">
                  <c:v>40590</c:v>
                </c:pt>
                <c:pt idx="2604">
                  <c:v>40591</c:v>
                </c:pt>
                <c:pt idx="2605">
                  <c:v>40592</c:v>
                </c:pt>
                <c:pt idx="2606">
                  <c:v>40593</c:v>
                </c:pt>
                <c:pt idx="2607">
                  <c:v>40594</c:v>
                </c:pt>
                <c:pt idx="2608">
                  <c:v>40595</c:v>
                </c:pt>
                <c:pt idx="2609">
                  <c:v>40596</c:v>
                </c:pt>
                <c:pt idx="2610">
                  <c:v>40597</c:v>
                </c:pt>
                <c:pt idx="2611">
                  <c:v>40598</c:v>
                </c:pt>
                <c:pt idx="2612">
                  <c:v>40599</c:v>
                </c:pt>
                <c:pt idx="2613">
                  <c:v>40600</c:v>
                </c:pt>
                <c:pt idx="2614">
                  <c:v>40601</c:v>
                </c:pt>
                <c:pt idx="2615">
                  <c:v>40602</c:v>
                </c:pt>
                <c:pt idx="2616">
                  <c:v>40603</c:v>
                </c:pt>
                <c:pt idx="2617">
                  <c:v>40604</c:v>
                </c:pt>
                <c:pt idx="2618">
                  <c:v>40605</c:v>
                </c:pt>
                <c:pt idx="2619">
                  <c:v>40606</c:v>
                </c:pt>
                <c:pt idx="2620">
                  <c:v>40607</c:v>
                </c:pt>
                <c:pt idx="2621">
                  <c:v>40608</c:v>
                </c:pt>
                <c:pt idx="2622">
                  <c:v>40609</c:v>
                </c:pt>
                <c:pt idx="2623">
                  <c:v>40610</c:v>
                </c:pt>
                <c:pt idx="2624">
                  <c:v>40611</c:v>
                </c:pt>
                <c:pt idx="2625">
                  <c:v>40612</c:v>
                </c:pt>
                <c:pt idx="2626">
                  <c:v>40613</c:v>
                </c:pt>
                <c:pt idx="2627">
                  <c:v>40614</c:v>
                </c:pt>
                <c:pt idx="2628">
                  <c:v>40615</c:v>
                </c:pt>
                <c:pt idx="2629">
                  <c:v>40616</c:v>
                </c:pt>
                <c:pt idx="2630">
                  <c:v>40617</c:v>
                </c:pt>
                <c:pt idx="2631">
                  <c:v>40618</c:v>
                </c:pt>
                <c:pt idx="2632">
                  <c:v>40619</c:v>
                </c:pt>
                <c:pt idx="2633">
                  <c:v>40620</c:v>
                </c:pt>
                <c:pt idx="2634">
                  <c:v>40621</c:v>
                </c:pt>
                <c:pt idx="2635">
                  <c:v>40622</c:v>
                </c:pt>
                <c:pt idx="2636">
                  <c:v>40623</c:v>
                </c:pt>
                <c:pt idx="2637">
                  <c:v>40624</c:v>
                </c:pt>
                <c:pt idx="2638">
                  <c:v>40625</c:v>
                </c:pt>
                <c:pt idx="2639">
                  <c:v>40626</c:v>
                </c:pt>
                <c:pt idx="2640">
                  <c:v>40627</c:v>
                </c:pt>
                <c:pt idx="2641">
                  <c:v>40628</c:v>
                </c:pt>
                <c:pt idx="2642">
                  <c:v>40629</c:v>
                </c:pt>
                <c:pt idx="2643">
                  <c:v>40630</c:v>
                </c:pt>
                <c:pt idx="2644">
                  <c:v>40631</c:v>
                </c:pt>
                <c:pt idx="2645">
                  <c:v>40632</c:v>
                </c:pt>
                <c:pt idx="2646">
                  <c:v>40633</c:v>
                </c:pt>
                <c:pt idx="2647">
                  <c:v>40634</c:v>
                </c:pt>
                <c:pt idx="2648">
                  <c:v>40635</c:v>
                </c:pt>
                <c:pt idx="2649">
                  <c:v>40636</c:v>
                </c:pt>
                <c:pt idx="2650">
                  <c:v>40637</c:v>
                </c:pt>
                <c:pt idx="2651">
                  <c:v>40638</c:v>
                </c:pt>
                <c:pt idx="2652">
                  <c:v>40639</c:v>
                </c:pt>
                <c:pt idx="2653">
                  <c:v>40640</c:v>
                </c:pt>
                <c:pt idx="2654">
                  <c:v>40641</c:v>
                </c:pt>
                <c:pt idx="2655">
                  <c:v>40642</c:v>
                </c:pt>
                <c:pt idx="2656">
                  <c:v>40643</c:v>
                </c:pt>
                <c:pt idx="2657">
                  <c:v>40644</c:v>
                </c:pt>
                <c:pt idx="2658">
                  <c:v>40645</c:v>
                </c:pt>
                <c:pt idx="2659">
                  <c:v>40646</c:v>
                </c:pt>
                <c:pt idx="2660">
                  <c:v>40647</c:v>
                </c:pt>
                <c:pt idx="2661">
                  <c:v>40648</c:v>
                </c:pt>
                <c:pt idx="2662">
                  <c:v>40649</c:v>
                </c:pt>
                <c:pt idx="2663">
                  <c:v>40650</c:v>
                </c:pt>
                <c:pt idx="2664">
                  <c:v>40651</c:v>
                </c:pt>
                <c:pt idx="2665">
                  <c:v>40652</c:v>
                </c:pt>
                <c:pt idx="2666">
                  <c:v>40653</c:v>
                </c:pt>
                <c:pt idx="2667">
                  <c:v>40654</c:v>
                </c:pt>
                <c:pt idx="2668">
                  <c:v>40655</c:v>
                </c:pt>
                <c:pt idx="2669">
                  <c:v>40656</c:v>
                </c:pt>
                <c:pt idx="2670">
                  <c:v>40657</c:v>
                </c:pt>
                <c:pt idx="2671">
                  <c:v>40658</c:v>
                </c:pt>
                <c:pt idx="2672">
                  <c:v>40659</c:v>
                </c:pt>
                <c:pt idx="2673">
                  <c:v>40660</c:v>
                </c:pt>
                <c:pt idx="2674">
                  <c:v>40661</c:v>
                </c:pt>
                <c:pt idx="2675">
                  <c:v>40662</c:v>
                </c:pt>
                <c:pt idx="2676">
                  <c:v>40663</c:v>
                </c:pt>
                <c:pt idx="2677">
                  <c:v>40664</c:v>
                </c:pt>
                <c:pt idx="2678">
                  <c:v>40665</c:v>
                </c:pt>
                <c:pt idx="2679">
                  <c:v>40666</c:v>
                </c:pt>
                <c:pt idx="2680">
                  <c:v>40667</c:v>
                </c:pt>
                <c:pt idx="2681">
                  <c:v>40668</c:v>
                </c:pt>
                <c:pt idx="2682">
                  <c:v>40669</c:v>
                </c:pt>
                <c:pt idx="2683">
                  <c:v>40670</c:v>
                </c:pt>
                <c:pt idx="2684">
                  <c:v>40671</c:v>
                </c:pt>
                <c:pt idx="2685">
                  <c:v>40672</c:v>
                </c:pt>
                <c:pt idx="2686">
                  <c:v>40673</c:v>
                </c:pt>
                <c:pt idx="2687">
                  <c:v>40674</c:v>
                </c:pt>
                <c:pt idx="2688">
                  <c:v>40675</c:v>
                </c:pt>
                <c:pt idx="2689">
                  <c:v>40676</c:v>
                </c:pt>
                <c:pt idx="2690">
                  <c:v>40677</c:v>
                </c:pt>
                <c:pt idx="2691">
                  <c:v>40678</c:v>
                </c:pt>
                <c:pt idx="2692">
                  <c:v>40679</c:v>
                </c:pt>
                <c:pt idx="2693">
                  <c:v>40680</c:v>
                </c:pt>
                <c:pt idx="2694">
                  <c:v>40681</c:v>
                </c:pt>
                <c:pt idx="2695">
                  <c:v>40682</c:v>
                </c:pt>
                <c:pt idx="2696">
                  <c:v>40683</c:v>
                </c:pt>
                <c:pt idx="2697">
                  <c:v>40684</c:v>
                </c:pt>
                <c:pt idx="2698">
                  <c:v>40685</c:v>
                </c:pt>
                <c:pt idx="2699">
                  <c:v>40686</c:v>
                </c:pt>
                <c:pt idx="2700">
                  <c:v>40687</c:v>
                </c:pt>
                <c:pt idx="2701">
                  <c:v>40688</c:v>
                </c:pt>
                <c:pt idx="2702">
                  <c:v>40689</c:v>
                </c:pt>
                <c:pt idx="2703">
                  <c:v>40690</c:v>
                </c:pt>
                <c:pt idx="2704">
                  <c:v>40691</c:v>
                </c:pt>
                <c:pt idx="2705">
                  <c:v>40692</c:v>
                </c:pt>
                <c:pt idx="2706">
                  <c:v>40693</c:v>
                </c:pt>
                <c:pt idx="2707">
                  <c:v>40694</c:v>
                </c:pt>
                <c:pt idx="2708">
                  <c:v>40695</c:v>
                </c:pt>
                <c:pt idx="2709">
                  <c:v>40696</c:v>
                </c:pt>
                <c:pt idx="2710">
                  <c:v>40697</c:v>
                </c:pt>
                <c:pt idx="2711">
                  <c:v>40698</c:v>
                </c:pt>
                <c:pt idx="2712">
                  <c:v>40699</c:v>
                </c:pt>
                <c:pt idx="2713">
                  <c:v>40700</c:v>
                </c:pt>
                <c:pt idx="2714">
                  <c:v>40701</c:v>
                </c:pt>
                <c:pt idx="2715">
                  <c:v>40702</c:v>
                </c:pt>
                <c:pt idx="2716">
                  <c:v>40703</c:v>
                </c:pt>
                <c:pt idx="2717">
                  <c:v>40704</c:v>
                </c:pt>
                <c:pt idx="2718">
                  <c:v>40705</c:v>
                </c:pt>
                <c:pt idx="2719">
                  <c:v>40706</c:v>
                </c:pt>
                <c:pt idx="2720">
                  <c:v>40707</c:v>
                </c:pt>
                <c:pt idx="2721">
                  <c:v>40708</c:v>
                </c:pt>
                <c:pt idx="2722">
                  <c:v>40709</c:v>
                </c:pt>
                <c:pt idx="2723">
                  <c:v>40710</c:v>
                </c:pt>
                <c:pt idx="2724">
                  <c:v>40711</c:v>
                </c:pt>
                <c:pt idx="2725">
                  <c:v>40712</c:v>
                </c:pt>
                <c:pt idx="2726">
                  <c:v>40713</c:v>
                </c:pt>
                <c:pt idx="2727">
                  <c:v>40714</c:v>
                </c:pt>
                <c:pt idx="2728">
                  <c:v>40715</c:v>
                </c:pt>
                <c:pt idx="2729">
                  <c:v>40716</c:v>
                </c:pt>
                <c:pt idx="2730">
                  <c:v>40717</c:v>
                </c:pt>
                <c:pt idx="2731">
                  <c:v>40718</c:v>
                </c:pt>
                <c:pt idx="2732">
                  <c:v>40719</c:v>
                </c:pt>
                <c:pt idx="2733">
                  <c:v>40720</c:v>
                </c:pt>
                <c:pt idx="2734">
                  <c:v>40721</c:v>
                </c:pt>
                <c:pt idx="2735">
                  <c:v>40722</c:v>
                </c:pt>
                <c:pt idx="2736">
                  <c:v>40723</c:v>
                </c:pt>
                <c:pt idx="2737">
                  <c:v>40724</c:v>
                </c:pt>
                <c:pt idx="2738">
                  <c:v>40725</c:v>
                </c:pt>
                <c:pt idx="2739">
                  <c:v>40726</c:v>
                </c:pt>
                <c:pt idx="2740">
                  <c:v>40727</c:v>
                </c:pt>
                <c:pt idx="2741">
                  <c:v>40728</c:v>
                </c:pt>
                <c:pt idx="2742">
                  <c:v>40729</c:v>
                </c:pt>
                <c:pt idx="2743">
                  <c:v>40730</c:v>
                </c:pt>
                <c:pt idx="2744">
                  <c:v>40731</c:v>
                </c:pt>
                <c:pt idx="2745">
                  <c:v>40732</c:v>
                </c:pt>
                <c:pt idx="2746">
                  <c:v>40733</c:v>
                </c:pt>
                <c:pt idx="2747">
                  <c:v>40734</c:v>
                </c:pt>
                <c:pt idx="2748">
                  <c:v>40735</c:v>
                </c:pt>
                <c:pt idx="2749">
                  <c:v>40736</c:v>
                </c:pt>
                <c:pt idx="2750">
                  <c:v>40737</c:v>
                </c:pt>
                <c:pt idx="2751">
                  <c:v>40738</c:v>
                </c:pt>
                <c:pt idx="2752">
                  <c:v>40739</c:v>
                </c:pt>
                <c:pt idx="2753">
                  <c:v>40740</c:v>
                </c:pt>
                <c:pt idx="2754">
                  <c:v>40741</c:v>
                </c:pt>
                <c:pt idx="2755">
                  <c:v>40742</c:v>
                </c:pt>
                <c:pt idx="2756">
                  <c:v>40743</c:v>
                </c:pt>
                <c:pt idx="2757">
                  <c:v>40744</c:v>
                </c:pt>
                <c:pt idx="2758">
                  <c:v>40745</c:v>
                </c:pt>
                <c:pt idx="2759">
                  <c:v>40746</c:v>
                </c:pt>
                <c:pt idx="2760">
                  <c:v>40747</c:v>
                </c:pt>
                <c:pt idx="2761">
                  <c:v>40748</c:v>
                </c:pt>
                <c:pt idx="2762">
                  <c:v>40749</c:v>
                </c:pt>
                <c:pt idx="2763">
                  <c:v>40750</c:v>
                </c:pt>
                <c:pt idx="2764">
                  <c:v>40751</c:v>
                </c:pt>
                <c:pt idx="2765">
                  <c:v>40752</c:v>
                </c:pt>
                <c:pt idx="2766">
                  <c:v>40753</c:v>
                </c:pt>
                <c:pt idx="2767">
                  <c:v>40754</c:v>
                </c:pt>
                <c:pt idx="2768">
                  <c:v>40755</c:v>
                </c:pt>
                <c:pt idx="2769">
                  <c:v>40756</c:v>
                </c:pt>
                <c:pt idx="2770">
                  <c:v>40757</c:v>
                </c:pt>
                <c:pt idx="2771">
                  <c:v>40758</c:v>
                </c:pt>
                <c:pt idx="2772">
                  <c:v>40759</c:v>
                </c:pt>
                <c:pt idx="2773">
                  <c:v>40760</c:v>
                </c:pt>
                <c:pt idx="2774">
                  <c:v>40761</c:v>
                </c:pt>
                <c:pt idx="2775">
                  <c:v>40762</c:v>
                </c:pt>
                <c:pt idx="2776">
                  <c:v>40763</c:v>
                </c:pt>
                <c:pt idx="2777">
                  <c:v>40764</c:v>
                </c:pt>
                <c:pt idx="2778">
                  <c:v>40765</c:v>
                </c:pt>
                <c:pt idx="2779">
                  <c:v>40766</c:v>
                </c:pt>
                <c:pt idx="2780">
                  <c:v>40767</c:v>
                </c:pt>
                <c:pt idx="2781">
                  <c:v>40768</c:v>
                </c:pt>
                <c:pt idx="2782">
                  <c:v>40769</c:v>
                </c:pt>
                <c:pt idx="2783">
                  <c:v>40770</c:v>
                </c:pt>
                <c:pt idx="2784">
                  <c:v>40771</c:v>
                </c:pt>
                <c:pt idx="2785">
                  <c:v>40772</c:v>
                </c:pt>
                <c:pt idx="2786">
                  <c:v>40773</c:v>
                </c:pt>
                <c:pt idx="2787">
                  <c:v>40774</c:v>
                </c:pt>
                <c:pt idx="2788">
                  <c:v>40775</c:v>
                </c:pt>
                <c:pt idx="2789">
                  <c:v>40776</c:v>
                </c:pt>
                <c:pt idx="2790">
                  <c:v>40777</c:v>
                </c:pt>
                <c:pt idx="2791">
                  <c:v>40778</c:v>
                </c:pt>
                <c:pt idx="2792">
                  <c:v>40779</c:v>
                </c:pt>
                <c:pt idx="2793">
                  <c:v>40780</c:v>
                </c:pt>
                <c:pt idx="2794">
                  <c:v>40781</c:v>
                </c:pt>
                <c:pt idx="2795">
                  <c:v>40782</c:v>
                </c:pt>
                <c:pt idx="2796">
                  <c:v>40783</c:v>
                </c:pt>
                <c:pt idx="2797">
                  <c:v>40784</c:v>
                </c:pt>
                <c:pt idx="2798">
                  <c:v>40785</c:v>
                </c:pt>
                <c:pt idx="2799">
                  <c:v>40786</c:v>
                </c:pt>
                <c:pt idx="2800">
                  <c:v>40787</c:v>
                </c:pt>
                <c:pt idx="2801">
                  <c:v>40788</c:v>
                </c:pt>
                <c:pt idx="2802">
                  <c:v>40789</c:v>
                </c:pt>
                <c:pt idx="2803">
                  <c:v>40790</c:v>
                </c:pt>
                <c:pt idx="2804">
                  <c:v>40791</c:v>
                </c:pt>
                <c:pt idx="2805">
                  <c:v>40792</c:v>
                </c:pt>
                <c:pt idx="2806">
                  <c:v>40793</c:v>
                </c:pt>
                <c:pt idx="2807">
                  <c:v>40794</c:v>
                </c:pt>
                <c:pt idx="2808">
                  <c:v>40795</c:v>
                </c:pt>
                <c:pt idx="2809">
                  <c:v>40796</c:v>
                </c:pt>
                <c:pt idx="2810">
                  <c:v>40797</c:v>
                </c:pt>
                <c:pt idx="2811">
                  <c:v>40798</c:v>
                </c:pt>
                <c:pt idx="2812">
                  <c:v>40799</c:v>
                </c:pt>
                <c:pt idx="2813">
                  <c:v>40800</c:v>
                </c:pt>
                <c:pt idx="2814">
                  <c:v>40801</c:v>
                </c:pt>
                <c:pt idx="2815">
                  <c:v>40802</c:v>
                </c:pt>
                <c:pt idx="2816">
                  <c:v>40803</c:v>
                </c:pt>
                <c:pt idx="2817">
                  <c:v>40804</c:v>
                </c:pt>
                <c:pt idx="2818">
                  <c:v>40805</c:v>
                </c:pt>
                <c:pt idx="2819">
                  <c:v>40806</c:v>
                </c:pt>
                <c:pt idx="2820">
                  <c:v>40807</c:v>
                </c:pt>
                <c:pt idx="2821">
                  <c:v>40808</c:v>
                </c:pt>
                <c:pt idx="2822">
                  <c:v>40809</c:v>
                </c:pt>
                <c:pt idx="2823">
                  <c:v>40810</c:v>
                </c:pt>
                <c:pt idx="2824">
                  <c:v>40811</c:v>
                </c:pt>
                <c:pt idx="2825">
                  <c:v>40812</c:v>
                </c:pt>
                <c:pt idx="2826">
                  <c:v>40813</c:v>
                </c:pt>
                <c:pt idx="2827">
                  <c:v>40814</c:v>
                </c:pt>
                <c:pt idx="2828">
                  <c:v>40815</c:v>
                </c:pt>
                <c:pt idx="2829">
                  <c:v>40816</c:v>
                </c:pt>
                <c:pt idx="2830">
                  <c:v>40817</c:v>
                </c:pt>
                <c:pt idx="2831">
                  <c:v>40818</c:v>
                </c:pt>
                <c:pt idx="2832">
                  <c:v>40819</c:v>
                </c:pt>
                <c:pt idx="2833">
                  <c:v>40820</c:v>
                </c:pt>
                <c:pt idx="2834">
                  <c:v>40821</c:v>
                </c:pt>
                <c:pt idx="2835">
                  <c:v>40822</c:v>
                </c:pt>
                <c:pt idx="2836">
                  <c:v>40823</c:v>
                </c:pt>
                <c:pt idx="2837">
                  <c:v>40824</c:v>
                </c:pt>
                <c:pt idx="2838">
                  <c:v>40825</c:v>
                </c:pt>
                <c:pt idx="2839">
                  <c:v>40826</c:v>
                </c:pt>
                <c:pt idx="2840">
                  <c:v>40827</c:v>
                </c:pt>
                <c:pt idx="2841">
                  <c:v>40828</c:v>
                </c:pt>
                <c:pt idx="2842">
                  <c:v>40829</c:v>
                </c:pt>
                <c:pt idx="2843">
                  <c:v>40830</c:v>
                </c:pt>
                <c:pt idx="2844">
                  <c:v>40831</c:v>
                </c:pt>
                <c:pt idx="2845">
                  <c:v>40832</c:v>
                </c:pt>
                <c:pt idx="2846">
                  <c:v>40833</c:v>
                </c:pt>
                <c:pt idx="2847">
                  <c:v>40834</c:v>
                </c:pt>
                <c:pt idx="2848">
                  <c:v>40835</c:v>
                </c:pt>
                <c:pt idx="2849">
                  <c:v>40836</c:v>
                </c:pt>
                <c:pt idx="2850">
                  <c:v>40837</c:v>
                </c:pt>
                <c:pt idx="2851">
                  <c:v>40838</c:v>
                </c:pt>
                <c:pt idx="2852">
                  <c:v>40839</c:v>
                </c:pt>
                <c:pt idx="2853">
                  <c:v>40840</c:v>
                </c:pt>
                <c:pt idx="2854">
                  <c:v>40841</c:v>
                </c:pt>
                <c:pt idx="2855">
                  <c:v>40842</c:v>
                </c:pt>
                <c:pt idx="2856">
                  <c:v>40843</c:v>
                </c:pt>
                <c:pt idx="2857">
                  <c:v>40844</c:v>
                </c:pt>
                <c:pt idx="2858">
                  <c:v>40845</c:v>
                </c:pt>
                <c:pt idx="2859">
                  <c:v>40846</c:v>
                </c:pt>
                <c:pt idx="2860">
                  <c:v>40847</c:v>
                </c:pt>
                <c:pt idx="2861">
                  <c:v>40848</c:v>
                </c:pt>
                <c:pt idx="2862">
                  <c:v>40849</c:v>
                </c:pt>
                <c:pt idx="2863">
                  <c:v>40850</c:v>
                </c:pt>
                <c:pt idx="2864">
                  <c:v>40851</c:v>
                </c:pt>
                <c:pt idx="2865">
                  <c:v>40852</c:v>
                </c:pt>
                <c:pt idx="2866">
                  <c:v>40853</c:v>
                </c:pt>
                <c:pt idx="2867">
                  <c:v>40854</c:v>
                </c:pt>
                <c:pt idx="2868">
                  <c:v>40855</c:v>
                </c:pt>
                <c:pt idx="2869">
                  <c:v>40856</c:v>
                </c:pt>
                <c:pt idx="2870">
                  <c:v>40857</c:v>
                </c:pt>
                <c:pt idx="2871">
                  <c:v>40858</c:v>
                </c:pt>
                <c:pt idx="2872">
                  <c:v>40859</c:v>
                </c:pt>
                <c:pt idx="2873">
                  <c:v>40860</c:v>
                </c:pt>
                <c:pt idx="2874">
                  <c:v>40861</c:v>
                </c:pt>
                <c:pt idx="2875">
                  <c:v>40862</c:v>
                </c:pt>
                <c:pt idx="2876">
                  <c:v>40863</c:v>
                </c:pt>
                <c:pt idx="2877">
                  <c:v>40864</c:v>
                </c:pt>
                <c:pt idx="2878">
                  <c:v>40865</c:v>
                </c:pt>
                <c:pt idx="2879">
                  <c:v>40866</c:v>
                </c:pt>
                <c:pt idx="2880">
                  <c:v>40867</c:v>
                </c:pt>
                <c:pt idx="2881">
                  <c:v>40868</c:v>
                </c:pt>
                <c:pt idx="2882">
                  <c:v>40869</c:v>
                </c:pt>
                <c:pt idx="2883">
                  <c:v>40870</c:v>
                </c:pt>
                <c:pt idx="2884">
                  <c:v>40871</c:v>
                </c:pt>
                <c:pt idx="2885">
                  <c:v>40872</c:v>
                </c:pt>
                <c:pt idx="2886">
                  <c:v>40873</c:v>
                </c:pt>
                <c:pt idx="2887">
                  <c:v>40874</c:v>
                </c:pt>
                <c:pt idx="2888">
                  <c:v>40875</c:v>
                </c:pt>
                <c:pt idx="2889">
                  <c:v>40876</c:v>
                </c:pt>
                <c:pt idx="2890">
                  <c:v>40877</c:v>
                </c:pt>
                <c:pt idx="2891">
                  <c:v>40878</c:v>
                </c:pt>
                <c:pt idx="2892">
                  <c:v>40879</c:v>
                </c:pt>
                <c:pt idx="2893">
                  <c:v>40880</c:v>
                </c:pt>
                <c:pt idx="2894">
                  <c:v>40881</c:v>
                </c:pt>
                <c:pt idx="2895">
                  <c:v>40882</c:v>
                </c:pt>
                <c:pt idx="2896">
                  <c:v>40883</c:v>
                </c:pt>
                <c:pt idx="2897">
                  <c:v>40884</c:v>
                </c:pt>
                <c:pt idx="2898">
                  <c:v>40885</c:v>
                </c:pt>
                <c:pt idx="2899">
                  <c:v>40886</c:v>
                </c:pt>
                <c:pt idx="2900">
                  <c:v>40887</c:v>
                </c:pt>
                <c:pt idx="2901">
                  <c:v>40888</c:v>
                </c:pt>
                <c:pt idx="2902">
                  <c:v>40889</c:v>
                </c:pt>
                <c:pt idx="2903">
                  <c:v>40890</c:v>
                </c:pt>
                <c:pt idx="2904">
                  <c:v>40891</c:v>
                </c:pt>
                <c:pt idx="2905">
                  <c:v>40892</c:v>
                </c:pt>
                <c:pt idx="2906">
                  <c:v>40893</c:v>
                </c:pt>
                <c:pt idx="2907">
                  <c:v>40894</c:v>
                </c:pt>
                <c:pt idx="2908">
                  <c:v>40895</c:v>
                </c:pt>
                <c:pt idx="2909">
                  <c:v>40896</c:v>
                </c:pt>
                <c:pt idx="2910">
                  <c:v>40897</c:v>
                </c:pt>
                <c:pt idx="2911">
                  <c:v>40898</c:v>
                </c:pt>
                <c:pt idx="2912">
                  <c:v>40899</c:v>
                </c:pt>
                <c:pt idx="2913">
                  <c:v>40900</c:v>
                </c:pt>
                <c:pt idx="2914">
                  <c:v>40901</c:v>
                </c:pt>
                <c:pt idx="2915">
                  <c:v>40902</c:v>
                </c:pt>
                <c:pt idx="2916">
                  <c:v>40903</c:v>
                </c:pt>
                <c:pt idx="2917">
                  <c:v>40904</c:v>
                </c:pt>
                <c:pt idx="2918">
                  <c:v>40905</c:v>
                </c:pt>
                <c:pt idx="2919">
                  <c:v>40906</c:v>
                </c:pt>
                <c:pt idx="2920">
                  <c:v>40907</c:v>
                </c:pt>
                <c:pt idx="2921">
                  <c:v>40908</c:v>
                </c:pt>
                <c:pt idx="2922">
                  <c:v>40909</c:v>
                </c:pt>
                <c:pt idx="2923">
                  <c:v>40910</c:v>
                </c:pt>
                <c:pt idx="2924">
                  <c:v>40911</c:v>
                </c:pt>
                <c:pt idx="2925">
                  <c:v>40912</c:v>
                </c:pt>
                <c:pt idx="2926">
                  <c:v>40913</c:v>
                </c:pt>
                <c:pt idx="2927">
                  <c:v>40914</c:v>
                </c:pt>
                <c:pt idx="2928">
                  <c:v>40915</c:v>
                </c:pt>
                <c:pt idx="2929">
                  <c:v>40916</c:v>
                </c:pt>
                <c:pt idx="2930">
                  <c:v>40917</c:v>
                </c:pt>
                <c:pt idx="2931">
                  <c:v>40918</c:v>
                </c:pt>
                <c:pt idx="2932">
                  <c:v>40919</c:v>
                </c:pt>
                <c:pt idx="2933">
                  <c:v>40920</c:v>
                </c:pt>
                <c:pt idx="2934">
                  <c:v>40921</c:v>
                </c:pt>
                <c:pt idx="2935">
                  <c:v>40922</c:v>
                </c:pt>
                <c:pt idx="2936">
                  <c:v>40923</c:v>
                </c:pt>
                <c:pt idx="2937">
                  <c:v>40924</c:v>
                </c:pt>
                <c:pt idx="2938">
                  <c:v>40925</c:v>
                </c:pt>
                <c:pt idx="2939">
                  <c:v>40926</c:v>
                </c:pt>
                <c:pt idx="2940">
                  <c:v>40927</c:v>
                </c:pt>
                <c:pt idx="2941">
                  <c:v>40928</c:v>
                </c:pt>
                <c:pt idx="2942">
                  <c:v>40929</c:v>
                </c:pt>
                <c:pt idx="2943">
                  <c:v>40930</c:v>
                </c:pt>
                <c:pt idx="2944">
                  <c:v>40931</c:v>
                </c:pt>
                <c:pt idx="2945">
                  <c:v>40932</c:v>
                </c:pt>
                <c:pt idx="2946">
                  <c:v>40933</c:v>
                </c:pt>
                <c:pt idx="2947">
                  <c:v>40934</c:v>
                </c:pt>
                <c:pt idx="2948">
                  <c:v>40935</c:v>
                </c:pt>
                <c:pt idx="2949">
                  <c:v>40936</c:v>
                </c:pt>
                <c:pt idx="2950">
                  <c:v>40937</c:v>
                </c:pt>
                <c:pt idx="2951">
                  <c:v>40938</c:v>
                </c:pt>
                <c:pt idx="2952">
                  <c:v>40939</c:v>
                </c:pt>
                <c:pt idx="2953">
                  <c:v>40940</c:v>
                </c:pt>
                <c:pt idx="2954">
                  <c:v>40941</c:v>
                </c:pt>
                <c:pt idx="2955">
                  <c:v>40942</c:v>
                </c:pt>
                <c:pt idx="2956">
                  <c:v>40943</c:v>
                </c:pt>
                <c:pt idx="2957">
                  <c:v>40944</c:v>
                </c:pt>
                <c:pt idx="2958">
                  <c:v>40945</c:v>
                </c:pt>
                <c:pt idx="2959">
                  <c:v>40946</c:v>
                </c:pt>
                <c:pt idx="2960">
                  <c:v>40947</c:v>
                </c:pt>
                <c:pt idx="2961">
                  <c:v>40948</c:v>
                </c:pt>
                <c:pt idx="2962">
                  <c:v>40949</c:v>
                </c:pt>
                <c:pt idx="2963">
                  <c:v>40950</c:v>
                </c:pt>
                <c:pt idx="2964">
                  <c:v>40951</c:v>
                </c:pt>
                <c:pt idx="2965">
                  <c:v>40952</c:v>
                </c:pt>
                <c:pt idx="2966">
                  <c:v>40953</c:v>
                </c:pt>
                <c:pt idx="2967">
                  <c:v>40954</c:v>
                </c:pt>
                <c:pt idx="2968">
                  <c:v>40955</c:v>
                </c:pt>
                <c:pt idx="2969">
                  <c:v>40956</c:v>
                </c:pt>
                <c:pt idx="2970">
                  <c:v>40957</c:v>
                </c:pt>
                <c:pt idx="2971">
                  <c:v>40958</c:v>
                </c:pt>
                <c:pt idx="2972">
                  <c:v>40959</c:v>
                </c:pt>
                <c:pt idx="2973">
                  <c:v>40960</c:v>
                </c:pt>
                <c:pt idx="2974">
                  <c:v>40961</c:v>
                </c:pt>
                <c:pt idx="2975">
                  <c:v>40962</c:v>
                </c:pt>
                <c:pt idx="2976">
                  <c:v>40963</c:v>
                </c:pt>
                <c:pt idx="2977">
                  <c:v>40964</c:v>
                </c:pt>
                <c:pt idx="2978">
                  <c:v>40965</c:v>
                </c:pt>
                <c:pt idx="2979">
                  <c:v>40966</c:v>
                </c:pt>
                <c:pt idx="2980">
                  <c:v>40967</c:v>
                </c:pt>
                <c:pt idx="2981">
                  <c:v>40968</c:v>
                </c:pt>
                <c:pt idx="2982">
                  <c:v>40969</c:v>
                </c:pt>
                <c:pt idx="2983">
                  <c:v>40970</c:v>
                </c:pt>
                <c:pt idx="2984">
                  <c:v>40971</c:v>
                </c:pt>
                <c:pt idx="2985">
                  <c:v>40972</c:v>
                </c:pt>
                <c:pt idx="2986">
                  <c:v>40973</c:v>
                </c:pt>
                <c:pt idx="2987">
                  <c:v>40974</c:v>
                </c:pt>
                <c:pt idx="2988">
                  <c:v>40975</c:v>
                </c:pt>
                <c:pt idx="2989">
                  <c:v>40976</c:v>
                </c:pt>
                <c:pt idx="2990">
                  <c:v>40977</c:v>
                </c:pt>
                <c:pt idx="2991">
                  <c:v>40978</c:v>
                </c:pt>
                <c:pt idx="2992">
                  <c:v>40979</c:v>
                </c:pt>
                <c:pt idx="2993">
                  <c:v>40980</c:v>
                </c:pt>
                <c:pt idx="2994">
                  <c:v>40981</c:v>
                </c:pt>
                <c:pt idx="2995">
                  <c:v>40982</c:v>
                </c:pt>
                <c:pt idx="2996">
                  <c:v>40983</c:v>
                </c:pt>
                <c:pt idx="2997">
                  <c:v>40984</c:v>
                </c:pt>
                <c:pt idx="2998">
                  <c:v>40985</c:v>
                </c:pt>
                <c:pt idx="2999">
                  <c:v>40986</c:v>
                </c:pt>
                <c:pt idx="3000">
                  <c:v>40987</c:v>
                </c:pt>
                <c:pt idx="3001">
                  <c:v>40988</c:v>
                </c:pt>
                <c:pt idx="3002">
                  <c:v>40989</c:v>
                </c:pt>
                <c:pt idx="3003">
                  <c:v>40990</c:v>
                </c:pt>
                <c:pt idx="3004">
                  <c:v>40991</c:v>
                </c:pt>
                <c:pt idx="3005">
                  <c:v>40992</c:v>
                </c:pt>
                <c:pt idx="3006">
                  <c:v>40993</c:v>
                </c:pt>
                <c:pt idx="3007">
                  <c:v>40994</c:v>
                </c:pt>
                <c:pt idx="3008">
                  <c:v>40995</c:v>
                </c:pt>
                <c:pt idx="3009">
                  <c:v>40996</c:v>
                </c:pt>
                <c:pt idx="3010">
                  <c:v>40997</c:v>
                </c:pt>
                <c:pt idx="3011">
                  <c:v>40998</c:v>
                </c:pt>
                <c:pt idx="3012">
                  <c:v>40999</c:v>
                </c:pt>
                <c:pt idx="3013">
                  <c:v>41000</c:v>
                </c:pt>
                <c:pt idx="3014">
                  <c:v>41001</c:v>
                </c:pt>
                <c:pt idx="3015">
                  <c:v>41002</c:v>
                </c:pt>
                <c:pt idx="3016">
                  <c:v>41003</c:v>
                </c:pt>
                <c:pt idx="3017">
                  <c:v>41004</c:v>
                </c:pt>
                <c:pt idx="3018">
                  <c:v>41005</c:v>
                </c:pt>
                <c:pt idx="3019">
                  <c:v>41006</c:v>
                </c:pt>
                <c:pt idx="3020">
                  <c:v>41007</c:v>
                </c:pt>
                <c:pt idx="3021">
                  <c:v>41008</c:v>
                </c:pt>
                <c:pt idx="3022">
                  <c:v>41009</c:v>
                </c:pt>
                <c:pt idx="3023">
                  <c:v>41010</c:v>
                </c:pt>
                <c:pt idx="3024">
                  <c:v>41011</c:v>
                </c:pt>
                <c:pt idx="3025">
                  <c:v>41012</c:v>
                </c:pt>
                <c:pt idx="3026">
                  <c:v>41013</c:v>
                </c:pt>
                <c:pt idx="3027">
                  <c:v>41014</c:v>
                </c:pt>
                <c:pt idx="3028">
                  <c:v>41015</c:v>
                </c:pt>
                <c:pt idx="3029">
                  <c:v>41016</c:v>
                </c:pt>
                <c:pt idx="3030">
                  <c:v>41017</c:v>
                </c:pt>
                <c:pt idx="3031">
                  <c:v>41018</c:v>
                </c:pt>
                <c:pt idx="3032">
                  <c:v>41019</c:v>
                </c:pt>
                <c:pt idx="3033">
                  <c:v>41020</c:v>
                </c:pt>
                <c:pt idx="3034">
                  <c:v>41021</c:v>
                </c:pt>
                <c:pt idx="3035">
                  <c:v>41022</c:v>
                </c:pt>
                <c:pt idx="3036">
                  <c:v>41023</c:v>
                </c:pt>
                <c:pt idx="3037">
                  <c:v>41024</c:v>
                </c:pt>
                <c:pt idx="3038">
                  <c:v>41025</c:v>
                </c:pt>
                <c:pt idx="3039">
                  <c:v>41026</c:v>
                </c:pt>
                <c:pt idx="3040">
                  <c:v>41027</c:v>
                </c:pt>
                <c:pt idx="3041">
                  <c:v>41028</c:v>
                </c:pt>
                <c:pt idx="3042">
                  <c:v>41029</c:v>
                </c:pt>
                <c:pt idx="3043">
                  <c:v>41030</c:v>
                </c:pt>
                <c:pt idx="3044">
                  <c:v>41031</c:v>
                </c:pt>
                <c:pt idx="3045">
                  <c:v>41032</c:v>
                </c:pt>
                <c:pt idx="3046">
                  <c:v>41033</c:v>
                </c:pt>
                <c:pt idx="3047">
                  <c:v>41034</c:v>
                </c:pt>
                <c:pt idx="3048">
                  <c:v>41035</c:v>
                </c:pt>
                <c:pt idx="3049">
                  <c:v>41036</c:v>
                </c:pt>
                <c:pt idx="3050">
                  <c:v>41037</c:v>
                </c:pt>
                <c:pt idx="3051">
                  <c:v>41038</c:v>
                </c:pt>
                <c:pt idx="3052">
                  <c:v>41039</c:v>
                </c:pt>
                <c:pt idx="3053">
                  <c:v>41040</c:v>
                </c:pt>
                <c:pt idx="3054">
                  <c:v>41041</c:v>
                </c:pt>
                <c:pt idx="3055">
                  <c:v>41042</c:v>
                </c:pt>
                <c:pt idx="3056">
                  <c:v>41043</c:v>
                </c:pt>
                <c:pt idx="3057">
                  <c:v>41044</c:v>
                </c:pt>
                <c:pt idx="3058">
                  <c:v>41045</c:v>
                </c:pt>
                <c:pt idx="3059">
                  <c:v>41046</c:v>
                </c:pt>
                <c:pt idx="3060">
                  <c:v>41047</c:v>
                </c:pt>
                <c:pt idx="3061">
                  <c:v>41048</c:v>
                </c:pt>
                <c:pt idx="3062">
                  <c:v>41049</c:v>
                </c:pt>
                <c:pt idx="3063">
                  <c:v>41050</c:v>
                </c:pt>
                <c:pt idx="3064">
                  <c:v>41051</c:v>
                </c:pt>
                <c:pt idx="3065">
                  <c:v>41052</c:v>
                </c:pt>
                <c:pt idx="3066">
                  <c:v>41053</c:v>
                </c:pt>
                <c:pt idx="3067">
                  <c:v>41054</c:v>
                </c:pt>
                <c:pt idx="3068">
                  <c:v>41055</c:v>
                </c:pt>
                <c:pt idx="3069">
                  <c:v>41056</c:v>
                </c:pt>
                <c:pt idx="3070">
                  <c:v>41057</c:v>
                </c:pt>
                <c:pt idx="3071">
                  <c:v>41058</c:v>
                </c:pt>
                <c:pt idx="3072">
                  <c:v>41059</c:v>
                </c:pt>
                <c:pt idx="3073">
                  <c:v>41060</c:v>
                </c:pt>
                <c:pt idx="3074">
                  <c:v>41061</c:v>
                </c:pt>
                <c:pt idx="3075">
                  <c:v>41062</c:v>
                </c:pt>
                <c:pt idx="3076">
                  <c:v>41063</c:v>
                </c:pt>
                <c:pt idx="3077">
                  <c:v>41064</c:v>
                </c:pt>
                <c:pt idx="3078">
                  <c:v>41065</c:v>
                </c:pt>
                <c:pt idx="3079">
                  <c:v>41066</c:v>
                </c:pt>
                <c:pt idx="3080">
                  <c:v>41067</c:v>
                </c:pt>
                <c:pt idx="3081">
                  <c:v>41068</c:v>
                </c:pt>
                <c:pt idx="3082">
                  <c:v>41069</c:v>
                </c:pt>
                <c:pt idx="3083">
                  <c:v>41070</c:v>
                </c:pt>
                <c:pt idx="3084">
                  <c:v>41071</c:v>
                </c:pt>
                <c:pt idx="3085">
                  <c:v>41072</c:v>
                </c:pt>
                <c:pt idx="3086">
                  <c:v>41073</c:v>
                </c:pt>
                <c:pt idx="3087">
                  <c:v>41074</c:v>
                </c:pt>
                <c:pt idx="3088">
                  <c:v>41075</c:v>
                </c:pt>
                <c:pt idx="3089">
                  <c:v>41076</c:v>
                </c:pt>
                <c:pt idx="3090">
                  <c:v>41077</c:v>
                </c:pt>
                <c:pt idx="3091">
                  <c:v>41078</c:v>
                </c:pt>
                <c:pt idx="3092">
                  <c:v>41079</c:v>
                </c:pt>
                <c:pt idx="3093">
                  <c:v>41080</c:v>
                </c:pt>
                <c:pt idx="3094">
                  <c:v>41081</c:v>
                </c:pt>
                <c:pt idx="3095">
                  <c:v>41082</c:v>
                </c:pt>
                <c:pt idx="3096">
                  <c:v>41083</c:v>
                </c:pt>
                <c:pt idx="3097">
                  <c:v>41084</c:v>
                </c:pt>
                <c:pt idx="3098">
                  <c:v>41085</c:v>
                </c:pt>
                <c:pt idx="3099">
                  <c:v>41086</c:v>
                </c:pt>
                <c:pt idx="3100">
                  <c:v>41087</c:v>
                </c:pt>
                <c:pt idx="3101">
                  <c:v>41088</c:v>
                </c:pt>
                <c:pt idx="3102">
                  <c:v>41089</c:v>
                </c:pt>
                <c:pt idx="3103">
                  <c:v>41090</c:v>
                </c:pt>
                <c:pt idx="3104">
                  <c:v>41091</c:v>
                </c:pt>
                <c:pt idx="3105">
                  <c:v>41092</c:v>
                </c:pt>
                <c:pt idx="3106">
                  <c:v>41093</c:v>
                </c:pt>
                <c:pt idx="3107">
                  <c:v>41094</c:v>
                </c:pt>
                <c:pt idx="3108">
                  <c:v>41095</c:v>
                </c:pt>
                <c:pt idx="3109">
                  <c:v>41096</c:v>
                </c:pt>
                <c:pt idx="3110">
                  <c:v>41097</c:v>
                </c:pt>
                <c:pt idx="3111">
                  <c:v>41098</c:v>
                </c:pt>
                <c:pt idx="3112">
                  <c:v>41099</c:v>
                </c:pt>
                <c:pt idx="3113">
                  <c:v>41100</c:v>
                </c:pt>
                <c:pt idx="3114">
                  <c:v>41101</c:v>
                </c:pt>
                <c:pt idx="3115">
                  <c:v>41102</c:v>
                </c:pt>
                <c:pt idx="3116">
                  <c:v>41103</c:v>
                </c:pt>
                <c:pt idx="3117">
                  <c:v>41104</c:v>
                </c:pt>
                <c:pt idx="3118">
                  <c:v>41105</c:v>
                </c:pt>
                <c:pt idx="3119">
                  <c:v>41106</c:v>
                </c:pt>
                <c:pt idx="3120">
                  <c:v>41107</c:v>
                </c:pt>
                <c:pt idx="3121">
                  <c:v>41108</c:v>
                </c:pt>
                <c:pt idx="3122">
                  <c:v>41109</c:v>
                </c:pt>
                <c:pt idx="3123">
                  <c:v>41110</c:v>
                </c:pt>
                <c:pt idx="3124">
                  <c:v>41111</c:v>
                </c:pt>
                <c:pt idx="3125">
                  <c:v>41112</c:v>
                </c:pt>
                <c:pt idx="3126">
                  <c:v>41113</c:v>
                </c:pt>
                <c:pt idx="3127">
                  <c:v>41114</c:v>
                </c:pt>
                <c:pt idx="3128">
                  <c:v>41115</c:v>
                </c:pt>
                <c:pt idx="3129">
                  <c:v>41116</c:v>
                </c:pt>
                <c:pt idx="3130">
                  <c:v>41117</c:v>
                </c:pt>
                <c:pt idx="3131">
                  <c:v>41118</c:v>
                </c:pt>
                <c:pt idx="3132">
                  <c:v>41119</c:v>
                </c:pt>
                <c:pt idx="3133">
                  <c:v>41120</c:v>
                </c:pt>
                <c:pt idx="3134">
                  <c:v>41121</c:v>
                </c:pt>
                <c:pt idx="3135">
                  <c:v>41122</c:v>
                </c:pt>
                <c:pt idx="3136">
                  <c:v>41123</c:v>
                </c:pt>
                <c:pt idx="3137">
                  <c:v>41124</c:v>
                </c:pt>
                <c:pt idx="3138">
                  <c:v>41125</c:v>
                </c:pt>
                <c:pt idx="3139">
                  <c:v>41126</c:v>
                </c:pt>
                <c:pt idx="3140">
                  <c:v>41127</c:v>
                </c:pt>
                <c:pt idx="3141">
                  <c:v>41128</c:v>
                </c:pt>
                <c:pt idx="3142">
                  <c:v>41129</c:v>
                </c:pt>
                <c:pt idx="3143">
                  <c:v>41130</c:v>
                </c:pt>
                <c:pt idx="3144">
                  <c:v>41131</c:v>
                </c:pt>
                <c:pt idx="3145">
                  <c:v>41132</c:v>
                </c:pt>
                <c:pt idx="3146">
                  <c:v>41133</c:v>
                </c:pt>
                <c:pt idx="3147">
                  <c:v>41134</c:v>
                </c:pt>
                <c:pt idx="3148">
                  <c:v>41135</c:v>
                </c:pt>
                <c:pt idx="3149">
                  <c:v>41136</c:v>
                </c:pt>
                <c:pt idx="3150">
                  <c:v>41137</c:v>
                </c:pt>
                <c:pt idx="3151">
                  <c:v>41138</c:v>
                </c:pt>
                <c:pt idx="3152">
                  <c:v>41139</c:v>
                </c:pt>
                <c:pt idx="3153">
                  <c:v>41140</c:v>
                </c:pt>
                <c:pt idx="3154">
                  <c:v>41141</c:v>
                </c:pt>
                <c:pt idx="3155">
                  <c:v>41142</c:v>
                </c:pt>
                <c:pt idx="3156">
                  <c:v>41143</c:v>
                </c:pt>
                <c:pt idx="3157">
                  <c:v>41144</c:v>
                </c:pt>
                <c:pt idx="3158">
                  <c:v>41145</c:v>
                </c:pt>
                <c:pt idx="3159">
                  <c:v>41146</c:v>
                </c:pt>
                <c:pt idx="3160">
                  <c:v>41147</c:v>
                </c:pt>
                <c:pt idx="3161">
                  <c:v>41148</c:v>
                </c:pt>
                <c:pt idx="3162">
                  <c:v>41149</c:v>
                </c:pt>
                <c:pt idx="3163">
                  <c:v>41150</c:v>
                </c:pt>
                <c:pt idx="3164">
                  <c:v>41151</c:v>
                </c:pt>
                <c:pt idx="3165">
                  <c:v>41152</c:v>
                </c:pt>
                <c:pt idx="3166">
                  <c:v>41153</c:v>
                </c:pt>
                <c:pt idx="3167">
                  <c:v>41154</c:v>
                </c:pt>
                <c:pt idx="3168">
                  <c:v>41155</c:v>
                </c:pt>
                <c:pt idx="3169">
                  <c:v>41156</c:v>
                </c:pt>
                <c:pt idx="3170">
                  <c:v>41157</c:v>
                </c:pt>
                <c:pt idx="3171">
                  <c:v>41158</c:v>
                </c:pt>
                <c:pt idx="3172">
                  <c:v>41159</c:v>
                </c:pt>
                <c:pt idx="3173">
                  <c:v>41160</c:v>
                </c:pt>
                <c:pt idx="3174">
                  <c:v>41161</c:v>
                </c:pt>
                <c:pt idx="3175">
                  <c:v>41162</c:v>
                </c:pt>
                <c:pt idx="3176">
                  <c:v>41163</c:v>
                </c:pt>
                <c:pt idx="3177">
                  <c:v>41164</c:v>
                </c:pt>
                <c:pt idx="3178">
                  <c:v>41165</c:v>
                </c:pt>
                <c:pt idx="3179">
                  <c:v>41166</c:v>
                </c:pt>
                <c:pt idx="3180">
                  <c:v>41167</c:v>
                </c:pt>
                <c:pt idx="3181">
                  <c:v>41168</c:v>
                </c:pt>
                <c:pt idx="3182">
                  <c:v>41169</c:v>
                </c:pt>
                <c:pt idx="3183">
                  <c:v>41170</c:v>
                </c:pt>
                <c:pt idx="3184">
                  <c:v>41171</c:v>
                </c:pt>
                <c:pt idx="3185">
                  <c:v>41172</c:v>
                </c:pt>
                <c:pt idx="3186">
                  <c:v>41173</c:v>
                </c:pt>
                <c:pt idx="3187">
                  <c:v>41174</c:v>
                </c:pt>
                <c:pt idx="3188">
                  <c:v>41175</c:v>
                </c:pt>
                <c:pt idx="3189">
                  <c:v>41176</c:v>
                </c:pt>
                <c:pt idx="3190">
                  <c:v>41177</c:v>
                </c:pt>
                <c:pt idx="3191">
                  <c:v>41178</c:v>
                </c:pt>
                <c:pt idx="3192">
                  <c:v>41179</c:v>
                </c:pt>
                <c:pt idx="3193">
                  <c:v>41180</c:v>
                </c:pt>
                <c:pt idx="3194">
                  <c:v>41181</c:v>
                </c:pt>
                <c:pt idx="3195">
                  <c:v>41182</c:v>
                </c:pt>
                <c:pt idx="3196">
                  <c:v>41183</c:v>
                </c:pt>
                <c:pt idx="3197">
                  <c:v>41184</c:v>
                </c:pt>
                <c:pt idx="3198">
                  <c:v>41185</c:v>
                </c:pt>
                <c:pt idx="3199">
                  <c:v>41186</c:v>
                </c:pt>
                <c:pt idx="3200">
                  <c:v>41187</c:v>
                </c:pt>
                <c:pt idx="3201">
                  <c:v>41188</c:v>
                </c:pt>
                <c:pt idx="3202">
                  <c:v>41189</c:v>
                </c:pt>
                <c:pt idx="3203">
                  <c:v>41190</c:v>
                </c:pt>
                <c:pt idx="3204">
                  <c:v>41191</c:v>
                </c:pt>
                <c:pt idx="3205">
                  <c:v>41192</c:v>
                </c:pt>
                <c:pt idx="3206">
                  <c:v>41193</c:v>
                </c:pt>
                <c:pt idx="3207">
                  <c:v>41194</c:v>
                </c:pt>
                <c:pt idx="3208">
                  <c:v>41195</c:v>
                </c:pt>
                <c:pt idx="3209">
                  <c:v>41196</c:v>
                </c:pt>
                <c:pt idx="3210">
                  <c:v>41197</c:v>
                </c:pt>
                <c:pt idx="3211">
                  <c:v>41198</c:v>
                </c:pt>
                <c:pt idx="3212">
                  <c:v>41199</c:v>
                </c:pt>
                <c:pt idx="3213">
                  <c:v>41200</c:v>
                </c:pt>
                <c:pt idx="3214">
                  <c:v>41201</c:v>
                </c:pt>
                <c:pt idx="3215">
                  <c:v>41202</c:v>
                </c:pt>
                <c:pt idx="3216">
                  <c:v>41203</c:v>
                </c:pt>
                <c:pt idx="3217">
                  <c:v>41204</c:v>
                </c:pt>
                <c:pt idx="3218">
                  <c:v>41205</c:v>
                </c:pt>
                <c:pt idx="3219">
                  <c:v>41206</c:v>
                </c:pt>
                <c:pt idx="3220">
                  <c:v>41207</c:v>
                </c:pt>
                <c:pt idx="3221">
                  <c:v>41208</c:v>
                </c:pt>
                <c:pt idx="3222">
                  <c:v>41209</c:v>
                </c:pt>
                <c:pt idx="3223">
                  <c:v>41210</c:v>
                </c:pt>
                <c:pt idx="3224">
                  <c:v>41211</c:v>
                </c:pt>
                <c:pt idx="3225">
                  <c:v>41212</c:v>
                </c:pt>
                <c:pt idx="3226">
                  <c:v>41213</c:v>
                </c:pt>
                <c:pt idx="3227">
                  <c:v>41214</c:v>
                </c:pt>
                <c:pt idx="3228">
                  <c:v>41215</c:v>
                </c:pt>
                <c:pt idx="3229">
                  <c:v>41216</c:v>
                </c:pt>
                <c:pt idx="3230">
                  <c:v>41217</c:v>
                </c:pt>
                <c:pt idx="3231">
                  <c:v>41218</c:v>
                </c:pt>
                <c:pt idx="3232">
                  <c:v>41219</c:v>
                </c:pt>
                <c:pt idx="3233">
                  <c:v>41220</c:v>
                </c:pt>
                <c:pt idx="3234">
                  <c:v>41221</c:v>
                </c:pt>
                <c:pt idx="3235">
                  <c:v>41222</c:v>
                </c:pt>
                <c:pt idx="3236">
                  <c:v>41223</c:v>
                </c:pt>
                <c:pt idx="3237">
                  <c:v>41224</c:v>
                </c:pt>
                <c:pt idx="3238">
                  <c:v>41225</c:v>
                </c:pt>
                <c:pt idx="3239">
                  <c:v>41226</c:v>
                </c:pt>
                <c:pt idx="3240">
                  <c:v>41227</c:v>
                </c:pt>
                <c:pt idx="3241">
                  <c:v>41228</c:v>
                </c:pt>
                <c:pt idx="3242">
                  <c:v>41229</c:v>
                </c:pt>
                <c:pt idx="3243">
                  <c:v>41230</c:v>
                </c:pt>
                <c:pt idx="3244">
                  <c:v>41231</c:v>
                </c:pt>
                <c:pt idx="3245">
                  <c:v>41232</c:v>
                </c:pt>
                <c:pt idx="3246">
                  <c:v>41233</c:v>
                </c:pt>
                <c:pt idx="3247">
                  <c:v>41234</c:v>
                </c:pt>
                <c:pt idx="3248">
                  <c:v>41235</c:v>
                </c:pt>
                <c:pt idx="3249">
                  <c:v>41236</c:v>
                </c:pt>
                <c:pt idx="3250">
                  <c:v>41237</c:v>
                </c:pt>
                <c:pt idx="3251">
                  <c:v>41238</c:v>
                </c:pt>
                <c:pt idx="3252">
                  <c:v>41239</c:v>
                </c:pt>
                <c:pt idx="3253">
                  <c:v>41240</c:v>
                </c:pt>
                <c:pt idx="3254">
                  <c:v>41241</c:v>
                </c:pt>
                <c:pt idx="3255">
                  <c:v>41242</c:v>
                </c:pt>
                <c:pt idx="3256">
                  <c:v>41243</c:v>
                </c:pt>
                <c:pt idx="3257">
                  <c:v>41244</c:v>
                </c:pt>
                <c:pt idx="3258">
                  <c:v>41245</c:v>
                </c:pt>
                <c:pt idx="3259">
                  <c:v>41246</c:v>
                </c:pt>
                <c:pt idx="3260">
                  <c:v>41247</c:v>
                </c:pt>
                <c:pt idx="3261">
                  <c:v>41248</c:v>
                </c:pt>
                <c:pt idx="3262">
                  <c:v>41249</c:v>
                </c:pt>
                <c:pt idx="3263">
                  <c:v>41250</c:v>
                </c:pt>
                <c:pt idx="3264">
                  <c:v>41251</c:v>
                </c:pt>
                <c:pt idx="3265">
                  <c:v>41252</c:v>
                </c:pt>
                <c:pt idx="3266">
                  <c:v>41253</c:v>
                </c:pt>
                <c:pt idx="3267">
                  <c:v>41254</c:v>
                </c:pt>
                <c:pt idx="3268">
                  <c:v>41255</c:v>
                </c:pt>
                <c:pt idx="3269">
                  <c:v>41256</c:v>
                </c:pt>
                <c:pt idx="3270">
                  <c:v>41257</c:v>
                </c:pt>
                <c:pt idx="3271">
                  <c:v>41258</c:v>
                </c:pt>
                <c:pt idx="3272">
                  <c:v>41259</c:v>
                </c:pt>
                <c:pt idx="3273">
                  <c:v>41260</c:v>
                </c:pt>
                <c:pt idx="3274">
                  <c:v>41261</c:v>
                </c:pt>
                <c:pt idx="3275">
                  <c:v>41262</c:v>
                </c:pt>
                <c:pt idx="3276">
                  <c:v>41263</c:v>
                </c:pt>
                <c:pt idx="3277">
                  <c:v>41264</c:v>
                </c:pt>
                <c:pt idx="3278">
                  <c:v>41265</c:v>
                </c:pt>
                <c:pt idx="3279">
                  <c:v>41266</c:v>
                </c:pt>
                <c:pt idx="3280">
                  <c:v>41267</c:v>
                </c:pt>
                <c:pt idx="3281">
                  <c:v>41268</c:v>
                </c:pt>
                <c:pt idx="3282">
                  <c:v>41269</c:v>
                </c:pt>
                <c:pt idx="3283">
                  <c:v>41270</c:v>
                </c:pt>
                <c:pt idx="3284">
                  <c:v>41271</c:v>
                </c:pt>
                <c:pt idx="3285">
                  <c:v>41272</c:v>
                </c:pt>
                <c:pt idx="3286">
                  <c:v>41273</c:v>
                </c:pt>
                <c:pt idx="3287">
                  <c:v>41274</c:v>
                </c:pt>
                <c:pt idx="3288">
                  <c:v>41275</c:v>
                </c:pt>
                <c:pt idx="3289">
                  <c:v>41276</c:v>
                </c:pt>
                <c:pt idx="3290">
                  <c:v>41277</c:v>
                </c:pt>
                <c:pt idx="3291">
                  <c:v>41278</c:v>
                </c:pt>
                <c:pt idx="3292">
                  <c:v>41279</c:v>
                </c:pt>
                <c:pt idx="3293">
                  <c:v>41280</c:v>
                </c:pt>
                <c:pt idx="3294">
                  <c:v>41281</c:v>
                </c:pt>
                <c:pt idx="3295">
                  <c:v>41282</c:v>
                </c:pt>
                <c:pt idx="3296">
                  <c:v>41283</c:v>
                </c:pt>
                <c:pt idx="3297">
                  <c:v>41284</c:v>
                </c:pt>
                <c:pt idx="3298">
                  <c:v>41285</c:v>
                </c:pt>
                <c:pt idx="3299">
                  <c:v>41286</c:v>
                </c:pt>
                <c:pt idx="3300">
                  <c:v>41287</c:v>
                </c:pt>
                <c:pt idx="3301">
                  <c:v>41288</c:v>
                </c:pt>
                <c:pt idx="3302">
                  <c:v>41289</c:v>
                </c:pt>
                <c:pt idx="3303">
                  <c:v>41290</c:v>
                </c:pt>
                <c:pt idx="3304">
                  <c:v>41291</c:v>
                </c:pt>
                <c:pt idx="3305">
                  <c:v>41292</c:v>
                </c:pt>
                <c:pt idx="3306">
                  <c:v>41293</c:v>
                </c:pt>
                <c:pt idx="3307">
                  <c:v>41294</c:v>
                </c:pt>
                <c:pt idx="3308">
                  <c:v>41295</c:v>
                </c:pt>
                <c:pt idx="3309">
                  <c:v>41296</c:v>
                </c:pt>
                <c:pt idx="3310">
                  <c:v>41297</c:v>
                </c:pt>
                <c:pt idx="3311">
                  <c:v>41298</c:v>
                </c:pt>
                <c:pt idx="3312">
                  <c:v>41299</c:v>
                </c:pt>
                <c:pt idx="3313">
                  <c:v>41300</c:v>
                </c:pt>
                <c:pt idx="3314">
                  <c:v>41301</c:v>
                </c:pt>
                <c:pt idx="3315">
                  <c:v>41302</c:v>
                </c:pt>
                <c:pt idx="3316">
                  <c:v>41303</c:v>
                </c:pt>
                <c:pt idx="3317">
                  <c:v>41304</c:v>
                </c:pt>
                <c:pt idx="3318">
                  <c:v>41305</c:v>
                </c:pt>
                <c:pt idx="3319">
                  <c:v>41306</c:v>
                </c:pt>
                <c:pt idx="3320">
                  <c:v>41307</c:v>
                </c:pt>
                <c:pt idx="3321">
                  <c:v>41308</c:v>
                </c:pt>
                <c:pt idx="3322">
                  <c:v>41309</c:v>
                </c:pt>
                <c:pt idx="3323">
                  <c:v>41310</c:v>
                </c:pt>
                <c:pt idx="3324">
                  <c:v>41311</c:v>
                </c:pt>
                <c:pt idx="3325">
                  <c:v>41312</c:v>
                </c:pt>
                <c:pt idx="3326">
                  <c:v>41313</c:v>
                </c:pt>
                <c:pt idx="3327">
                  <c:v>41314</c:v>
                </c:pt>
                <c:pt idx="3328">
                  <c:v>41315</c:v>
                </c:pt>
                <c:pt idx="3329">
                  <c:v>41316</c:v>
                </c:pt>
                <c:pt idx="3330">
                  <c:v>41317</c:v>
                </c:pt>
                <c:pt idx="3331">
                  <c:v>41318</c:v>
                </c:pt>
                <c:pt idx="3332">
                  <c:v>41319</c:v>
                </c:pt>
                <c:pt idx="3333">
                  <c:v>41320</c:v>
                </c:pt>
                <c:pt idx="3334">
                  <c:v>41321</c:v>
                </c:pt>
                <c:pt idx="3335">
                  <c:v>41322</c:v>
                </c:pt>
                <c:pt idx="3336">
                  <c:v>41323</c:v>
                </c:pt>
                <c:pt idx="3337">
                  <c:v>41324</c:v>
                </c:pt>
                <c:pt idx="3338">
                  <c:v>41325</c:v>
                </c:pt>
                <c:pt idx="3339">
                  <c:v>41326</c:v>
                </c:pt>
                <c:pt idx="3340">
                  <c:v>41327</c:v>
                </c:pt>
                <c:pt idx="3341">
                  <c:v>41328</c:v>
                </c:pt>
                <c:pt idx="3342">
                  <c:v>41329</c:v>
                </c:pt>
                <c:pt idx="3343">
                  <c:v>41330</c:v>
                </c:pt>
                <c:pt idx="3344">
                  <c:v>41331</c:v>
                </c:pt>
                <c:pt idx="3345">
                  <c:v>41332</c:v>
                </c:pt>
                <c:pt idx="3346">
                  <c:v>41333</c:v>
                </c:pt>
                <c:pt idx="3347">
                  <c:v>41334</c:v>
                </c:pt>
                <c:pt idx="3348">
                  <c:v>41335</c:v>
                </c:pt>
                <c:pt idx="3349">
                  <c:v>41336</c:v>
                </c:pt>
                <c:pt idx="3350">
                  <c:v>41337</c:v>
                </c:pt>
                <c:pt idx="3351">
                  <c:v>41338</c:v>
                </c:pt>
                <c:pt idx="3352">
                  <c:v>41339</c:v>
                </c:pt>
                <c:pt idx="3353">
                  <c:v>41340</c:v>
                </c:pt>
                <c:pt idx="3354">
                  <c:v>41341</c:v>
                </c:pt>
                <c:pt idx="3355">
                  <c:v>41342</c:v>
                </c:pt>
                <c:pt idx="3356">
                  <c:v>41343</c:v>
                </c:pt>
                <c:pt idx="3357">
                  <c:v>41344</c:v>
                </c:pt>
                <c:pt idx="3358">
                  <c:v>41345</c:v>
                </c:pt>
                <c:pt idx="3359">
                  <c:v>41346</c:v>
                </c:pt>
                <c:pt idx="3360">
                  <c:v>41347</c:v>
                </c:pt>
                <c:pt idx="3361">
                  <c:v>41348</c:v>
                </c:pt>
                <c:pt idx="3362">
                  <c:v>41349</c:v>
                </c:pt>
                <c:pt idx="3363">
                  <c:v>41350</c:v>
                </c:pt>
                <c:pt idx="3364">
                  <c:v>41351</c:v>
                </c:pt>
                <c:pt idx="3365">
                  <c:v>41352</c:v>
                </c:pt>
                <c:pt idx="3366">
                  <c:v>41353</c:v>
                </c:pt>
                <c:pt idx="3367">
                  <c:v>41354</c:v>
                </c:pt>
                <c:pt idx="3368">
                  <c:v>41355</c:v>
                </c:pt>
                <c:pt idx="3369">
                  <c:v>41356</c:v>
                </c:pt>
                <c:pt idx="3370">
                  <c:v>41357</c:v>
                </c:pt>
                <c:pt idx="3371">
                  <c:v>41358</c:v>
                </c:pt>
                <c:pt idx="3372">
                  <c:v>41359</c:v>
                </c:pt>
                <c:pt idx="3373">
                  <c:v>41360</c:v>
                </c:pt>
                <c:pt idx="3374">
                  <c:v>41361</c:v>
                </c:pt>
                <c:pt idx="3375">
                  <c:v>41362</c:v>
                </c:pt>
                <c:pt idx="3376">
                  <c:v>41363</c:v>
                </c:pt>
                <c:pt idx="3377">
                  <c:v>41364</c:v>
                </c:pt>
                <c:pt idx="3378">
                  <c:v>41365</c:v>
                </c:pt>
                <c:pt idx="3379">
                  <c:v>41366</c:v>
                </c:pt>
                <c:pt idx="3380">
                  <c:v>41367</c:v>
                </c:pt>
                <c:pt idx="3381">
                  <c:v>41368</c:v>
                </c:pt>
                <c:pt idx="3382">
                  <c:v>41369</c:v>
                </c:pt>
                <c:pt idx="3383">
                  <c:v>41370</c:v>
                </c:pt>
                <c:pt idx="3384">
                  <c:v>41371</c:v>
                </c:pt>
                <c:pt idx="3385">
                  <c:v>41372</c:v>
                </c:pt>
                <c:pt idx="3386">
                  <c:v>41373</c:v>
                </c:pt>
                <c:pt idx="3387">
                  <c:v>41374</c:v>
                </c:pt>
                <c:pt idx="3388">
                  <c:v>41375</c:v>
                </c:pt>
                <c:pt idx="3389">
                  <c:v>41376</c:v>
                </c:pt>
                <c:pt idx="3390">
                  <c:v>41377</c:v>
                </c:pt>
                <c:pt idx="3391">
                  <c:v>41378</c:v>
                </c:pt>
                <c:pt idx="3392">
                  <c:v>41379</c:v>
                </c:pt>
                <c:pt idx="3393">
                  <c:v>41380</c:v>
                </c:pt>
                <c:pt idx="3394">
                  <c:v>41381</c:v>
                </c:pt>
                <c:pt idx="3395">
                  <c:v>41382</c:v>
                </c:pt>
                <c:pt idx="3396">
                  <c:v>41383</c:v>
                </c:pt>
                <c:pt idx="3397">
                  <c:v>41384</c:v>
                </c:pt>
                <c:pt idx="3398">
                  <c:v>41385</c:v>
                </c:pt>
                <c:pt idx="3399">
                  <c:v>41386</c:v>
                </c:pt>
                <c:pt idx="3400">
                  <c:v>41387</c:v>
                </c:pt>
                <c:pt idx="3401">
                  <c:v>41388</c:v>
                </c:pt>
                <c:pt idx="3402">
                  <c:v>41389</c:v>
                </c:pt>
                <c:pt idx="3403">
                  <c:v>41390</c:v>
                </c:pt>
                <c:pt idx="3404">
                  <c:v>41391</c:v>
                </c:pt>
                <c:pt idx="3405">
                  <c:v>41392</c:v>
                </c:pt>
                <c:pt idx="3406">
                  <c:v>41393</c:v>
                </c:pt>
                <c:pt idx="3407">
                  <c:v>41394</c:v>
                </c:pt>
                <c:pt idx="3408">
                  <c:v>41395</c:v>
                </c:pt>
                <c:pt idx="3409">
                  <c:v>41396</c:v>
                </c:pt>
                <c:pt idx="3410">
                  <c:v>41397</c:v>
                </c:pt>
                <c:pt idx="3411">
                  <c:v>41398</c:v>
                </c:pt>
                <c:pt idx="3412">
                  <c:v>41399</c:v>
                </c:pt>
                <c:pt idx="3413">
                  <c:v>41400</c:v>
                </c:pt>
                <c:pt idx="3414">
                  <c:v>41401</c:v>
                </c:pt>
                <c:pt idx="3415">
                  <c:v>41402</c:v>
                </c:pt>
                <c:pt idx="3416">
                  <c:v>41403</c:v>
                </c:pt>
                <c:pt idx="3417">
                  <c:v>41404</c:v>
                </c:pt>
                <c:pt idx="3418">
                  <c:v>41405</c:v>
                </c:pt>
                <c:pt idx="3419">
                  <c:v>41406</c:v>
                </c:pt>
                <c:pt idx="3420">
                  <c:v>41407</c:v>
                </c:pt>
                <c:pt idx="3421">
                  <c:v>41408</c:v>
                </c:pt>
                <c:pt idx="3422">
                  <c:v>41409</c:v>
                </c:pt>
                <c:pt idx="3423">
                  <c:v>41410</c:v>
                </c:pt>
                <c:pt idx="3424">
                  <c:v>41411</c:v>
                </c:pt>
                <c:pt idx="3425">
                  <c:v>41412</c:v>
                </c:pt>
                <c:pt idx="3426">
                  <c:v>41413</c:v>
                </c:pt>
                <c:pt idx="3427">
                  <c:v>41414</c:v>
                </c:pt>
                <c:pt idx="3428">
                  <c:v>41415</c:v>
                </c:pt>
                <c:pt idx="3429">
                  <c:v>41416</c:v>
                </c:pt>
                <c:pt idx="3430">
                  <c:v>41417</c:v>
                </c:pt>
                <c:pt idx="3431">
                  <c:v>41418</c:v>
                </c:pt>
                <c:pt idx="3432">
                  <c:v>41419</c:v>
                </c:pt>
                <c:pt idx="3433">
                  <c:v>41420</c:v>
                </c:pt>
                <c:pt idx="3434">
                  <c:v>41421</c:v>
                </c:pt>
                <c:pt idx="3435">
                  <c:v>41422</c:v>
                </c:pt>
                <c:pt idx="3436">
                  <c:v>41423</c:v>
                </c:pt>
                <c:pt idx="3437">
                  <c:v>41424</c:v>
                </c:pt>
                <c:pt idx="3438">
                  <c:v>41425</c:v>
                </c:pt>
                <c:pt idx="3439">
                  <c:v>41426</c:v>
                </c:pt>
                <c:pt idx="3440">
                  <c:v>41427</c:v>
                </c:pt>
                <c:pt idx="3441">
                  <c:v>41428</c:v>
                </c:pt>
                <c:pt idx="3442">
                  <c:v>41429</c:v>
                </c:pt>
                <c:pt idx="3443">
                  <c:v>41430</c:v>
                </c:pt>
                <c:pt idx="3444">
                  <c:v>41431</c:v>
                </c:pt>
                <c:pt idx="3445">
                  <c:v>41432</c:v>
                </c:pt>
                <c:pt idx="3446">
                  <c:v>41433</c:v>
                </c:pt>
                <c:pt idx="3447">
                  <c:v>41434</c:v>
                </c:pt>
                <c:pt idx="3448">
                  <c:v>41435</c:v>
                </c:pt>
                <c:pt idx="3449">
                  <c:v>41436</c:v>
                </c:pt>
                <c:pt idx="3450">
                  <c:v>41437</c:v>
                </c:pt>
                <c:pt idx="3451">
                  <c:v>41438</c:v>
                </c:pt>
                <c:pt idx="3452">
                  <c:v>41439</c:v>
                </c:pt>
                <c:pt idx="3453">
                  <c:v>41440</c:v>
                </c:pt>
                <c:pt idx="3454">
                  <c:v>41441</c:v>
                </c:pt>
                <c:pt idx="3455">
                  <c:v>41442</c:v>
                </c:pt>
                <c:pt idx="3456">
                  <c:v>41443</c:v>
                </c:pt>
                <c:pt idx="3457">
                  <c:v>41444</c:v>
                </c:pt>
                <c:pt idx="3458">
                  <c:v>41445</c:v>
                </c:pt>
                <c:pt idx="3459">
                  <c:v>41446</c:v>
                </c:pt>
                <c:pt idx="3460">
                  <c:v>41447</c:v>
                </c:pt>
                <c:pt idx="3461">
                  <c:v>41448</c:v>
                </c:pt>
                <c:pt idx="3462">
                  <c:v>41449</c:v>
                </c:pt>
                <c:pt idx="3463">
                  <c:v>41450</c:v>
                </c:pt>
                <c:pt idx="3464">
                  <c:v>41451</c:v>
                </c:pt>
                <c:pt idx="3465">
                  <c:v>41452</c:v>
                </c:pt>
                <c:pt idx="3466">
                  <c:v>41453</c:v>
                </c:pt>
                <c:pt idx="3467">
                  <c:v>41454</c:v>
                </c:pt>
                <c:pt idx="3468">
                  <c:v>41455</c:v>
                </c:pt>
                <c:pt idx="3469">
                  <c:v>41456</c:v>
                </c:pt>
                <c:pt idx="3470">
                  <c:v>41457</c:v>
                </c:pt>
                <c:pt idx="3471">
                  <c:v>41458</c:v>
                </c:pt>
                <c:pt idx="3472">
                  <c:v>41459</c:v>
                </c:pt>
                <c:pt idx="3473">
                  <c:v>41460</c:v>
                </c:pt>
                <c:pt idx="3474">
                  <c:v>41461</c:v>
                </c:pt>
                <c:pt idx="3475">
                  <c:v>41462</c:v>
                </c:pt>
                <c:pt idx="3476">
                  <c:v>41463</c:v>
                </c:pt>
                <c:pt idx="3477">
                  <c:v>41464</c:v>
                </c:pt>
                <c:pt idx="3478">
                  <c:v>41465</c:v>
                </c:pt>
                <c:pt idx="3479">
                  <c:v>41466</c:v>
                </c:pt>
                <c:pt idx="3480">
                  <c:v>41467</c:v>
                </c:pt>
                <c:pt idx="3481">
                  <c:v>41468</c:v>
                </c:pt>
                <c:pt idx="3482">
                  <c:v>41469</c:v>
                </c:pt>
                <c:pt idx="3483">
                  <c:v>41470</c:v>
                </c:pt>
                <c:pt idx="3484">
                  <c:v>41471</c:v>
                </c:pt>
                <c:pt idx="3485">
                  <c:v>41472</c:v>
                </c:pt>
                <c:pt idx="3486">
                  <c:v>41473</c:v>
                </c:pt>
                <c:pt idx="3487">
                  <c:v>41474</c:v>
                </c:pt>
                <c:pt idx="3488">
                  <c:v>41475</c:v>
                </c:pt>
                <c:pt idx="3489">
                  <c:v>41476</c:v>
                </c:pt>
                <c:pt idx="3490">
                  <c:v>41477</c:v>
                </c:pt>
                <c:pt idx="3491">
                  <c:v>41478</c:v>
                </c:pt>
                <c:pt idx="3492">
                  <c:v>41479</c:v>
                </c:pt>
                <c:pt idx="3493">
                  <c:v>41480</c:v>
                </c:pt>
                <c:pt idx="3494">
                  <c:v>41481</c:v>
                </c:pt>
                <c:pt idx="3495">
                  <c:v>41482</c:v>
                </c:pt>
                <c:pt idx="3496">
                  <c:v>41483</c:v>
                </c:pt>
                <c:pt idx="3497">
                  <c:v>41484</c:v>
                </c:pt>
                <c:pt idx="3498">
                  <c:v>41485</c:v>
                </c:pt>
                <c:pt idx="3499">
                  <c:v>41486</c:v>
                </c:pt>
                <c:pt idx="3500">
                  <c:v>41487</c:v>
                </c:pt>
                <c:pt idx="3501">
                  <c:v>41488</c:v>
                </c:pt>
                <c:pt idx="3502">
                  <c:v>41489</c:v>
                </c:pt>
                <c:pt idx="3503">
                  <c:v>41490</c:v>
                </c:pt>
                <c:pt idx="3504">
                  <c:v>41491</c:v>
                </c:pt>
                <c:pt idx="3505">
                  <c:v>41492</c:v>
                </c:pt>
                <c:pt idx="3506">
                  <c:v>41493</c:v>
                </c:pt>
                <c:pt idx="3507">
                  <c:v>41494</c:v>
                </c:pt>
                <c:pt idx="3508">
                  <c:v>41495</c:v>
                </c:pt>
                <c:pt idx="3509">
                  <c:v>41496</c:v>
                </c:pt>
                <c:pt idx="3510">
                  <c:v>41497</c:v>
                </c:pt>
                <c:pt idx="3511">
                  <c:v>41498</c:v>
                </c:pt>
                <c:pt idx="3512">
                  <c:v>41499</c:v>
                </c:pt>
                <c:pt idx="3513">
                  <c:v>41500</c:v>
                </c:pt>
                <c:pt idx="3514">
                  <c:v>41501</c:v>
                </c:pt>
                <c:pt idx="3515">
                  <c:v>41502</c:v>
                </c:pt>
                <c:pt idx="3516">
                  <c:v>41503</c:v>
                </c:pt>
                <c:pt idx="3517">
                  <c:v>41504</c:v>
                </c:pt>
                <c:pt idx="3518">
                  <c:v>41505</c:v>
                </c:pt>
                <c:pt idx="3519">
                  <c:v>41506</c:v>
                </c:pt>
                <c:pt idx="3520">
                  <c:v>41507</c:v>
                </c:pt>
                <c:pt idx="3521">
                  <c:v>41508</c:v>
                </c:pt>
                <c:pt idx="3522">
                  <c:v>41509</c:v>
                </c:pt>
                <c:pt idx="3523">
                  <c:v>41510</c:v>
                </c:pt>
                <c:pt idx="3524">
                  <c:v>41511</c:v>
                </c:pt>
                <c:pt idx="3525">
                  <c:v>41512</c:v>
                </c:pt>
                <c:pt idx="3526">
                  <c:v>41513</c:v>
                </c:pt>
                <c:pt idx="3527">
                  <c:v>41514</c:v>
                </c:pt>
                <c:pt idx="3528">
                  <c:v>41515</c:v>
                </c:pt>
                <c:pt idx="3529">
                  <c:v>41516</c:v>
                </c:pt>
                <c:pt idx="3530">
                  <c:v>41517</c:v>
                </c:pt>
                <c:pt idx="3531">
                  <c:v>41518</c:v>
                </c:pt>
                <c:pt idx="3532">
                  <c:v>41519</c:v>
                </c:pt>
                <c:pt idx="3533">
                  <c:v>41520</c:v>
                </c:pt>
                <c:pt idx="3534">
                  <c:v>41521</c:v>
                </c:pt>
                <c:pt idx="3535">
                  <c:v>41522</c:v>
                </c:pt>
                <c:pt idx="3536">
                  <c:v>41523</c:v>
                </c:pt>
                <c:pt idx="3537">
                  <c:v>41524</c:v>
                </c:pt>
                <c:pt idx="3538">
                  <c:v>41525</c:v>
                </c:pt>
                <c:pt idx="3539">
                  <c:v>41526</c:v>
                </c:pt>
                <c:pt idx="3540">
                  <c:v>41527</c:v>
                </c:pt>
                <c:pt idx="3541">
                  <c:v>41528</c:v>
                </c:pt>
                <c:pt idx="3542">
                  <c:v>41529</c:v>
                </c:pt>
                <c:pt idx="3543">
                  <c:v>41530</c:v>
                </c:pt>
                <c:pt idx="3544">
                  <c:v>41531</c:v>
                </c:pt>
                <c:pt idx="3545">
                  <c:v>41532</c:v>
                </c:pt>
                <c:pt idx="3546">
                  <c:v>41533</c:v>
                </c:pt>
                <c:pt idx="3547">
                  <c:v>41534</c:v>
                </c:pt>
                <c:pt idx="3548">
                  <c:v>41535</c:v>
                </c:pt>
                <c:pt idx="3549">
                  <c:v>41536</c:v>
                </c:pt>
                <c:pt idx="3550">
                  <c:v>41537</c:v>
                </c:pt>
                <c:pt idx="3551">
                  <c:v>41538</c:v>
                </c:pt>
                <c:pt idx="3552">
                  <c:v>41539</c:v>
                </c:pt>
                <c:pt idx="3553">
                  <c:v>41540</c:v>
                </c:pt>
                <c:pt idx="3554">
                  <c:v>41541</c:v>
                </c:pt>
                <c:pt idx="3555">
                  <c:v>41542</c:v>
                </c:pt>
                <c:pt idx="3556">
                  <c:v>41543</c:v>
                </c:pt>
                <c:pt idx="3557">
                  <c:v>41544</c:v>
                </c:pt>
                <c:pt idx="3558">
                  <c:v>41545</c:v>
                </c:pt>
                <c:pt idx="3559">
                  <c:v>41546</c:v>
                </c:pt>
                <c:pt idx="3560">
                  <c:v>41547</c:v>
                </c:pt>
                <c:pt idx="3561">
                  <c:v>41548</c:v>
                </c:pt>
                <c:pt idx="3562">
                  <c:v>41549</c:v>
                </c:pt>
                <c:pt idx="3563">
                  <c:v>41550</c:v>
                </c:pt>
                <c:pt idx="3564">
                  <c:v>41551</c:v>
                </c:pt>
                <c:pt idx="3565">
                  <c:v>41552</c:v>
                </c:pt>
                <c:pt idx="3566">
                  <c:v>41553</c:v>
                </c:pt>
                <c:pt idx="3567">
                  <c:v>41554</c:v>
                </c:pt>
                <c:pt idx="3568">
                  <c:v>41555</c:v>
                </c:pt>
                <c:pt idx="3569">
                  <c:v>41556</c:v>
                </c:pt>
                <c:pt idx="3570">
                  <c:v>41557</c:v>
                </c:pt>
                <c:pt idx="3571">
                  <c:v>41558</c:v>
                </c:pt>
                <c:pt idx="3572">
                  <c:v>41559</c:v>
                </c:pt>
                <c:pt idx="3573">
                  <c:v>41560</c:v>
                </c:pt>
                <c:pt idx="3574">
                  <c:v>41561</c:v>
                </c:pt>
                <c:pt idx="3575">
                  <c:v>41562</c:v>
                </c:pt>
                <c:pt idx="3576">
                  <c:v>41563</c:v>
                </c:pt>
                <c:pt idx="3577">
                  <c:v>41564</c:v>
                </c:pt>
                <c:pt idx="3578">
                  <c:v>41565</c:v>
                </c:pt>
                <c:pt idx="3579">
                  <c:v>41566</c:v>
                </c:pt>
                <c:pt idx="3580">
                  <c:v>41567</c:v>
                </c:pt>
                <c:pt idx="3581">
                  <c:v>41568</c:v>
                </c:pt>
                <c:pt idx="3582">
                  <c:v>41569</c:v>
                </c:pt>
                <c:pt idx="3583">
                  <c:v>41570</c:v>
                </c:pt>
                <c:pt idx="3584">
                  <c:v>41571</c:v>
                </c:pt>
                <c:pt idx="3585">
                  <c:v>41572</c:v>
                </c:pt>
                <c:pt idx="3586">
                  <c:v>41573</c:v>
                </c:pt>
                <c:pt idx="3587">
                  <c:v>41574</c:v>
                </c:pt>
                <c:pt idx="3588">
                  <c:v>41575</c:v>
                </c:pt>
                <c:pt idx="3589">
                  <c:v>41576</c:v>
                </c:pt>
                <c:pt idx="3590">
                  <c:v>41577</c:v>
                </c:pt>
                <c:pt idx="3591">
                  <c:v>41578</c:v>
                </c:pt>
                <c:pt idx="3592">
                  <c:v>41579</c:v>
                </c:pt>
                <c:pt idx="3593">
                  <c:v>41580</c:v>
                </c:pt>
                <c:pt idx="3594">
                  <c:v>41581</c:v>
                </c:pt>
                <c:pt idx="3595">
                  <c:v>41582</c:v>
                </c:pt>
                <c:pt idx="3596">
                  <c:v>41583</c:v>
                </c:pt>
                <c:pt idx="3597">
                  <c:v>41584</c:v>
                </c:pt>
                <c:pt idx="3598">
                  <c:v>41585</c:v>
                </c:pt>
                <c:pt idx="3599">
                  <c:v>41586</c:v>
                </c:pt>
                <c:pt idx="3600">
                  <c:v>41587</c:v>
                </c:pt>
                <c:pt idx="3601">
                  <c:v>41588</c:v>
                </c:pt>
                <c:pt idx="3602">
                  <c:v>41589</c:v>
                </c:pt>
                <c:pt idx="3603">
                  <c:v>41590</c:v>
                </c:pt>
                <c:pt idx="3604">
                  <c:v>41591</c:v>
                </c:pt>
                <c:pt idx="3605">
                  <c:v>41592</c:v>
                </c:pt>
                <c:pt idx="3606">
                  <c:v>41593</c:v>
                </c:pt>
                <c:pt idx="3607">
                  <c:v>41594</c:v>
                </c:pt>
                <c:pt idx="3608">
                  <c:v>41595</c:v>
                </c:pt>
                <c:pt idx="3609">
                  <c:v>41596</c:v>
                </c:pt>
                <c:pt idx="3610">
                  <c:v>41597</c:v>
                </c:pt>
                <c:pt idx="3611">
                  <c:v>41598</c:v>
                </c:pt>
                <c:pt idx="3612">
                  <c:v>41599</c:v>
                </c:pt>
                <c:pt idx="3613">
                  <c:v>41600</c:v>
                </c:pt>
                <c:pt idx="3614">
                  <c:v>41601</c:v>
                </c:pt>
                <c:pt idx="3615">
                  <c:v>41602</c:v>
                </c:pt>
                <c:pt idx="3616">
                  <c:v>41603</c:v>
                </c:pt>
                <c:pt idx="3617">
                  <c:v>41604</c:v>
                </c:pt>
                <c:pt idx="3618">
                  <c:v>41605</c:v>
                </c:pt>
                <c:pt idx="3619">
                  <c:v>41606</c:v>
                </c:pt>
                <c:pt idx="3620">
                  <c:v>41607</c:v>
                </c:pt>
                <c:pt idx="3621">
                  <c:v>41608</c:v>
                </c:pt>
                <c:pt idx="3622">
                  <c:v>41609</c:v>
                </c:pt>
                <c:pt idx="3623">
                  <c:v>41610</c:v>
                </c:pt>
                <c:pt idx="3624">
                  <c:v>41611</c:v>
                </c:pt>
                <c:pt idx="3625">
                  <c:v>41612</c:v>
                </c:pt>
                <c:pt idx="3626">
                  <c:v>41613</c:v>
                </c:pt>
                <c:pt idx="3627">
                  <c:v>41614</c:v>
                </c:pt>
                <c:pt idx="3628">
                  <c:v>41615</c:v>
                </c:pt>
                <c:pt idx="3629">
                  <c:v>41616</c:v>
                </c:pt>
                <c:pt idx="3630">
                  <c:v>41617</c:v>
                </c:pt>
                <c:pt idx="3631">
                  <c:v>41618</c:v>
                </c:pt>
                <c:pt idx="3632">
                  <c:v>41619</c:v>
                </c:pt>
                <c:pt idx="3633">
                  <c:v>41620</c:v>
                </c:pt>
                <c:pt idx="3634">
                  <c:v>41621</c:v>
                </c:pt>
                <c:pt idx="3635">
                  <c:v>41622</c:v>
                </c:pt>
                <c:pt idx="3636">
                  <c:v>41623</c:v>
                </c:pt>
                <c:pt idx="3637">
                  <c:v>41624</c:v>
                </c:pt>
                <c:pt idx="3638">
                  <c:v>41625</c:v>
                </c:pt>
                <c:pt idx="3639">
                  <c:v>41626</c:v>
                </c:pt>
                <c:pt idx="3640">
                  <c:v>41627</c:v>
                </c:pt>
                <c:pt idx="3641">
                  <c:v>41628</c:v>
                </c:pt>
                <c:pt idx="3642">
                  <c:v>41629</c:v>
                </c:pt>
                <c:pt idx="3643">
                  <c:v>41630</c:v>
                </c:pt>
                <c:pt idx="3644">
                  <c:v>41631</c:v>
                </c:pt>
                <c:pt idx="3645">
                  <c:v>41632</c:v>
                </c:pt>
                <c:pt idx="3646">
                  <c:v>41633</c:v>
                </c:pt>
                <c:pt idx="3647">
                  <c:v>41634</c:v>
                </c:pt>
                <c:pt idx="3648">
                  <c:v>41635</c:v>
                </c:pt>
                <c:pt idx="3649">
                  <c:v>41636</c:v>
                </c:pt>
                <c:pt idx="3650">
                  <c:v>41637</c:v>
                </c:pt>
                <c:pt idx="3651">
                  <c:v>41638</c:v>
                </c:pt>
                <c:pt idx="3652">
                  <c:v>41639</c:v>
                </c:pt>
                <c:pt idx="3653">
                  <c:v>41640</c:v>
                </c:pt>
                <c:pt idx="3654">
                  <c:v>41641</c:v>
                </c:pt>
                <c:pt idx="3655">
                  <c:v>41642</c:v>
                </c:pt>
                <c:pt idx="3656">
                  <c:v>41643</c:v>
                </c:pt>
                <c:pt idx="3657">
                  <c:v>41644</c:v>
                </c:pt>
                <c:pt idx="3658">
                  <c:v>41645</c:v>
                </c:pt>
                <c:pt idx="3659">
                  <c:v>41646</c:v>
                </c:pt>
                <c:pt idx="3660">
                  <c:v>41647</c:v>
                </c:pt>
                <c:pt idx="3661">
                  <c:v>41648</c:v>
                </c:pt>
                <c:pt idx="3662">
                  <c:v>41649</c:v>
                </c:pt>
                <c:pt idx="3663">
                  <c:v>41650</c:v>
                </c:pt>
                <c:pt idx="3664">
                  <c:v>41651</c:v>
                </c:pt>
                <c:pt idx="3665">
                  <c:v>41652</c:v>
                </c:pt>
                <c:pt idx="3666">
                  <c:v>41653</c:v>
                </c:pt>
                <c:pt idx="3667">
                  <c:v>41654</c:v>
                </c:pt>
                <c:pt idx="3668">
                  <c:v>41655</c:v>
                </c:pt>
                <c:pt idx="3669">
                  <c:v>41656</c:v>
                </c:pt>
                <c:pt idx="3670">
                  <c:v>41657</c:v>
                </c:pt>
                <c:pt idx="3671">
                  <c:v>41658</c:v>
                </c:pt>
                <c:pt idx="3672">
                  <c:v>41659</c:v>
                </c:pt>
                <c:pt idx="3673">
                  <c:v>41660</c:v>
                </c:pt>
                <c:pt idx="3674">
                  <c:v>41661</c:v>
                </c:pt>
                <c:pt idx="3675">
                  <c:v>41662</c:v>
                </c:pt>
                <c:pt idx="3676">
                  <c:v>41663</c:v>
                </c:pt>
                <c:pt idx="3677">
                  <c:v>41664</c:v>
                </c:pt>
                <c:pt idx="3678">
                  <c:v>41665</c:v>
                </c:pt>
                <c:pt idx="3679">
                  <c:v>41666</c:v>
                </c:pt>
                <c:pt idx="3680">
                  <c:v>41667</c:v>
                </c:pt>
                <c:pt idx="3681">
                  <c:v>41668</c:v>
                </c:pt>
                <c:pt idx="3682">
                  <c:v>41669</c:v>
                </c:pt>
                <c:pt idx="3683">
                  <c:v>41670</c:v>
                </c:pt>
                <c:pt idx="3684">
                  <c:v>41671</c:v>
                </c:pt>
                <c:pt idx="3685">
                  <c:v>41672</c:v>
                </c:pt>
                <c:pt idx="3686">
                  <c:v>41673</c:v>
                </c:pt>
                <c:pt idx="3687">
                  <c:v>41674</c:v>
                </c:pt>
                <c:pt idx="3688">
                  <c:v>41675</c:v>
                </c:pt>
                <c:pt idx="3689">
                  <c:v>41676</c:v>
                </c:pt>
                <c:pt idx="3690">
                  <c:v>41677</c:v>
                </c:pt>
                <c:pt idx="3691">
                  <c:v>41678</c:v>
                </c:pt>
                <c:pt idx="3692">
                  <c:v>41679</c:v>
                </c:pt>
                <c:pt idx="3693">
                  <c:v>41680</c:v>
                </c:pt>
                <c:pt idx="3694">
                  <c:v>41681</c:v>
                </c:pt>
                <c:pt idx="3695">
                  <c:v>41682</c:v>
                </c:pt>
                <c:pt idx="3696">
                  <c:v>41683</c:v>
                </c:pt>
                <c:pt idx="3697">
                  <c:v>41684</c:v>
                </c:pt>
                <c:pt idx="3698">
                  <c:v>41685</c:v>
                </c:pt>
                <c:pt idx="3699">
                  <c:v>41686</c:v>
                </c:pt>
                <c:pt idx="3700">
                  <c:v>41687</c:v>
                </c:pt>
                <c:pt idx="3701">
                  <c:v>41688</c:v>
                </c:pt>
                <c:pt idx="3702">
                  <c:v>41689</c:v>
                </c:pt>
                <c:pt idx="3703">
                  <c:v>41690</c:v>
                </c:pt>
                <c:pt idx="3704">
                  <c:v>41691</c:v>
                </c:pt>
                <c:pt idx="3705">
                  <c:v>41692</c:v>
                </c:pt>
                <c:pt idx="3706">
                  <c:v>41693</c:v>
                </c:pt>
                <c:pt idx="3707">
                  <c:v>41694</c:v>
                </c:pt>
                <c:pt idx="3708">
                  <c:v>41695</c:v>
                </c:pt>
                <c:pt idx="3709">
                  <c:v>41696</c:v>
                </c:pt>
                <c:pt idx="3710">
                  <c:v>41697</c:v>
                </c:pt>
                <c:pt idx="3711">
                  <c:v>41698</c:v>
                </c:pt>
                <c:pt idx="3712">
                  <c:v>41699</c:v>
                </c:pt>
                <c:pt idx="3713">
                  <c:v>41700</c:v>
                </c:pt>
                <c:pt idx="3714">
                  <c:v>41701</c:v>
                </c:pt>
                <c:pt idx="3715">
                  <c:v>41702</c:v>
                </c:pt>
                <c:pt idx="3716">
                  <c:v>41703</c:v>
                </c:pt>
                <c:pt idx="3717">
                  <c:v>41704</c:v>
                </c:pt>
                <c:pt idx="3718">
                  <c:v>41705</c:v>
                </c:pt>
                <c:pt idx="3719">
                  <c:v>41706</c:v>
                </c:pt>
                <c:pt idx="3720">
                  <c:v>41707</c:v>
                </c:pt>
                <c:pt idx="3721">
                  <c:v>41708</c:v>
                </c:pt>
                <c:pt idx="3722">
                  <c:v>41709</c:v>
                </c:pt>
                <c:pt idx="3723">
                  <c:v>41710</c:v>
                </c:pt>
                <c:pt idx="3724">
                  <c:v>41711</c:v>
                </c:pt>
                <c:pt idx="3725">
                  <c:v>41712</c:v>
                </c:pt>
                <c:pt idx="3726">
                  <c:v>41713</c:v>
                </c:pt>
                <c:pt idx="3727">
                  <c:v>41714</c:v>
                </c:pt>
                <c:pt idx="3728">
                  <c:v>41715</c:v>
                </c:pt>
                <c:pt idx="3729">
                  <c:v>41716</c:v>
                </c:pt>
                <c:pt idx="3730">
                  <c:v>41717</c:v>
                </c:pt>
                <c:pt idx="3731">
                  <c:v>41718</c:v>
                </c:pt>
                <c:pt idx="3732">
                  <c:v>41719</c:v>
                </c:pt>
                <c:pt idx="3733">
                  <c:v>41720</c:v>
                </c:pt>
                <c:pt idx="3734">
                  <c:v>41721</c:v>
                </c:pt>
                <c:pt idx="3735">
                  <c:v>41722</c:v>
                </c:pt>
                <c:pt idx="3736">
                  <c:v>41723</c:v>
                </c:pt>
                <c:pt idx="3737">
                  <c:v>41724</c:v>
                </c:pt>
                <c:pt idx="3738">
                  <c:v>41725</c:v>
                </c:pt>
                <c:pt idx="3739">
                  <c:v>41726</c:v>
                </c:pt>
                <c:pt idx="3740">
                  <c:v>41727</c:v>
                </c:pt>
                <c:pt idx="3741">
                  <c:v>41728</c:v>
                </c:pt>
                <c:pt idx="3742">
                  <c:v>41729</c:v>
                </c:pt>
                <c:pt idx="3743">
                  <c:v>41730</c:v>
                </c:pt>
                <c:pt idx="3744">
                  <c:v>41731</c:v>
                </c:pt>
                <c:pt idx="3745">
                  <c:v>41732</c:v>
                </c:pt>
                <c:pt idx="3746">
                  <c:v>41733</c:v>
                </c:pt>
                <c:pt idx="3747">
                  <c:v>41734</c:v>
                </c:pt>
                <c:pt idx="3748">
                  <c:v>41735</c:v>
                </c:pt>
                <c:pt idx="3749">
                  <c:v>41736</c:v>
                </c:pt>
                <c:pt idx="3750">
                  <c:v>41737</c:v>
                </c:pt>
                <c:pt idx="3751">
                  <c:v>41738</c:v>
                </c:pt>
                <c:pt idx="3752">
                  <c:v>41739</c:v>
                </c:pt>
                <c:pt idx="3753">
                  <c:v>41740</c:v>
                </c:pt>
                <c:pt idx="3754">
                  <c:v>41741</c:v>
                </c:pt>
                <c:pt idx="3755">
                  <c:v>41742</c:v>
                </c:pt>
                <c:pt idx="3756">
                  <c:v>41743</c:v>
                </c:pt>
                <c:pt idx="3757">
                  <c:v>41744</c:v>
                </c:pt>
                <c:pt idx="3758">
                  <c:v>41745</c:v>
                </c:pt>
                <c:pt idx="3759">
                  <c:v>41746</c:v>
                </c:pt>
                <c:pt idx="3760">
                  <c:v>41747</c:v>
                </c:pt>
                <c:pt idx="3761">
                  <c:v>41748</c:v>
                </c:pt>
                <c:pt idx="3762">
                  <c:v>41749</c:v>
                </c:pt>
                <c:pt idx="3763">
                  <c:v>41750</c:v>
                </c:pt>
                <c:pt idx="3764">
                  <c:v>41751</c:v>
                </c:pt>
                <c:pt idx="3765">
                  <c:v>41752</c:v>
                </c:pt>
                <c:pt idx="3766">
                  <c:v>41753</c:v>
                </c:pt>
                <c:pt idx="3767">
                  <c:v>41754</c:v>
                </c:pt>
                <c:pt idx="3768">
                  <c:v>41755</c:v>
                </c:pt>
                <c:pt idx="3769">
                  <c:v>41756</c:v>
                </c:pt>
                <c:pt idx="3770">
                  <c:v>41757</c:v>
                </c:pt>
                <c:pt idx="3771">
                  <c:v>41758</c:v>
                </c:pt>
                <c:pt idx="3772">
                  <c:v>41759</c:v>
                </c:pt>
                <c:pt idx="3773">
                  <c:v>41760</c:v>
                </c:pt>
                <c:pt idx="3774">
                  <c:v>41761</c:v>
                </c:pt>
                <c:pt idx="3775">
                  <c:v>41762</c:v>
                </c:pt>
                <c:pt idx="3776">
                  <c:v>41763</c:v>
                </c:pt>
                <c:pt idx="3777">
                  <c:v>41764</c:v>
                </c:pt>
                <c:pt idx="3778">
                  <c:v>41765</c:v>
                </c:pt>
                <c:pt idx="3779">
                  <c:v>41766</c:v>
                </c:pt>
                <c:pt idx="3780">
                  <c:v>41767</c:v>
                </c:pt>
                <c:pt idx="3781">
                  <c:v>41768</c:v>
                </c:pt>
                <c:pt idx="3782">
                  <c:v>41769</c:v>
                </c:pt>
                <c:pt idx="3783">
                  <c:v>41770</c:v>
                </c:pt>
                <c:pt idx="3784">
                  <c:v>41771</c:v>
                </c:pt>
                <c:pt idx="3785">
                  <c:v>41772</c:v>
                </c:pt>
                <c:pt idx="3786">
                  <c:v>41773</c:v>
                </c:pt>
                <c:pt idx="3787">
                  <c:v>41774</c:v>
                </c:pt>
                <c:pt idx="3788">
                  <c:v>41775</c:v>
                </c:pt>
                <c:pt idx="3789">
                  <c:v>41776</c:v>
                </c:pt>
                <c:pt idx="3790">
                  <c:v>41777</c:v>
                </c:pt>
                <c:pt idx="3791">
                  <c:v>41778</c:v>
                </c:pt>
                <c:pt idx="3792">
                  <c:v>41779</c:v>
                </c:pt>
                <c:pt idx="3793">
                  <c:v>41780</c:v>
                </c:pt>
                <c:pt idx="3794">
                  <c:v>41781</c:v>
                </c:pt>
                <c:pt idx="3795">
                  <c:v>41782</c:v>
                </c:pt>
                <c:pt idx="3796">
                  <c:v>41783</c:v>
                </c:pt>
                <c:pt idx="3797">
                  <c:v>41784</c:v>
                </c:pt>
                <c:pt idx="3798">
                  <c:v>41785</c:v>
                </c:pt>
                <c:pt idx="3799">
                  <c:v>41786</c:v>
                </c:pt>
                <c:pt idx="3800">
                  <c:v>41787</c:v>
                </c:pt>
                <c:pt idx="3801">
                  <c:v>41788</c:v>
                </c:pt>
                <c:pt idx="3802">
                  <c:v>41789</c:v>
                </c:pt>
                <c:pt idx="3803">
                  <c:v>41790</c:v>
                </c:pt>
                <c:pt idx="3804">
                  <c:v>41791</c:v>
                </c:pt>
                <c:pt idx="3805">
                  <c:v>41792</c:v>
                </c:pt>
                <c:pt idx="3806">
                  <c:v>41793</c:v>
                </c:pt>
                <c:pt idx="3807">
                  <c:v>41794</c:v>
                </c:pt>
                <c:pt idx="3808">
                  <c:v>41795</c:v>
                </c:pt>
                <c:pt idx="3809">
                  <c:v>41796</c:v>
                </c:pt>
                <c:pt idx="3810">
                  <c:v>41797</c:v>
                </c:pt>
                <c:pt idx="3811">
                  <c:v>41798</c:v>
                </c:pt>
                <c:pt idx="3812">
                  <c:v>41799</c:v>
                </c:pt>
                <c:pt idx="3813">
                  <c:v>41800</c:v>
                </c:pt>
                <c:pt idx="3814">
                  <c:v>41801</c:v>
                </c:pt>
                <c:pt idx="3815">
                  <c:v>41802</c:v>
                </c:pt>
                <c:pt idx="3816">
                  <c:v>41803</c:v>
                </c:pt>
                <c:pt idx="3817">
                  <c:v>41804</c:v>
                </c:pt>
                <c:pt idx="3818">
                  <c:v>41805</c:v>
                </c:pt>
                <c:pt idx="3819">
                  <c:v>41806</c:v>
                </c:pt>
                <c:pt idx="3820">
                  <c:v>41807</c:v>
                </c:pt>
                <c:pt idx="3821">
                  <c:v>41808</c:v>
                </c:pt>
                <c:pt idx="3822">
                  <c:v>41809</c:v>
                </c:pt>
                <c:pt idx="3823">
                  <c:v>41810</c:v>
                </c:pt>
                <c:pt idx="3824">
                  <c:v>41811</c:v>
                </c:pt>
                <c:pt idx="3825">
                  <c:v>41812</c:v>
                </c:pt>
                <c:pt idx="3826">
                  <c:v>41813</c:v>
                </c:pt>
                <c:pt idx="3827">
                  <c:v>41814</c:v>
                </c:pt>
                <c:pt idx="3828">
                  <c:v>41815</c:v>
                </c:pt>
                <c:pt idx="3829">
                  <c:v>41816</c:v>
                </c:pt>
                <c:pt idx="3830">
                  <c:v>41817</c:v>
                </c:pt>
                <c:pt idx="3831">
                  <c:v>41818</c:v>
                </c:pt>
                <c:pt idx="3832">
                  <c:v>41819</c:v>
                </c:pt>
                <c:pt idx="3833">
                  <c:v>41820</c:v>
                </c:pt>
                <c:pt idx="3834">
                  <c:v>41821</c:v>
                </c:pt>
                <c:pt idx="3835">
                  <c:v>41822</c:v>
                </c:pt>
                <c:pt idx="3836">
                  <c:v>41823</c:v>
                </c:pt>
                <c:pt idx="3837">
                  <c:v>41824</c:v>
                </c:pt>
                <c:pt idx="3838">
                  <c:v>41825</c:v>
                </c:pt>
                <c:pt idx="3839">
                  <c:v>41826</c:v>
                </c:pt>
                <c:pt idx="3840">
                  <c:v>41827</c:v>
                </c:pt>
                <c:pt idx="3841">
                  <c:v>41828</c:v>
                </c:pt>
                <c:pt idx="3842">
                  <c:v>41829</c:v>
                </c:pt>
                <c:pt idx="3843">
                  <c:v>41830</c:v>
                </c:pt>
                <c:pt idx="3844">
                  <c:v>41831</c:v>
                </c:pt>
                <c:pt idx="3845">
                  <c:v>41832</c:v>
                </c:pt>
                <c:pt idx="3846">
                  <c:v>41833</c:v>
                </c:pt>
                <c:pt idx="3847">
                  <c:v>41834</c:v>
                </c:pt>
                <c:pt idx="3848">
                  <c:v>41835</c:v>
                </c:pt>
                <c:pt idx="3849">
                  <c:v>41836</c:v>
                </c:pt>
                <c:pt idx="3850">
                  <c:v>41837</c:v>
                </c:pt>
                <c:pt idx="3851">
                  <c:v>41838</c:v>
                </c:pt>
                <c:pt idx="3852">
                  <c:v>41839</c:v>
                </c:pt>
                <c:pt idx="3853">
                  <c:v>41840</c:v>
                </c:pt>
                <c:pt idx="3854">
                  <c:v>41841</c:v>
                </c:pt>
                <c:pt idx="3855">
                  <c:v>41842</c:v>
                </c:pt>
                <c:pt idx="3856">
                  <c:v>41843</c:v>
                </c:pt>
                <c:pt idx="3857">
                  <c:v>41844</c:v>
                </c:pt>
                <c:pt idx="3858">
                  <c:v>41845</c:v>
                </c:pt>
                <c:pt idx="3859">
                  <c:v>41846</c:v>
                </c:pt>
                <c:pt idx="3860">
                  <c:v>41847</c:v>
                </c:pt>
                <c:pt idx="3861">
                  <c:v>41848</c:v>
                </c:pt>
                <c:pt idx="3862">
                  <c:v>41849</c:v>
                </c:pt>
                <c:pt idx="3863">
                  <c:v>41850</c:v>
                </c:pt>
                <c:pt idx="3864">
                  <c:v>41851</c:v>
                </c:pt>
                <c:pt idx="3865">
                  <c:v>41852</c:v>
                </c:pt>
                <c:pt idx="3866">
                  <c:v>41853</c:v>
                </c:pt>
                <c:pt idx="3867">
                  <c:v>41854</c:v>
                </c:pt>
                <c:pt idx="3868">
                  <c:v>41855</c:v>
                </c:pt>
                <c:pt idx="3869">
                  <c:v>41856</c:v>
                </c:pt>
                <c:pt idx="3870">
                  <c:v>41857</c:v>
                </c:pt>
                <c:pt idx="3871">
                  <c:v>41858</c:v>
                </c:pt>
                <c:pt idx="3872">
                  <c:v>41859</c:v>
                </c:pt>
                <c:pt idx="3873">
                  <c:v>41860</c:v>
                </c:pt>
                <c:pt idx="3874">
                  <c:v>41861</c:v>
                </c:pt>
                <c:pt idx="3875">
                  <c:v>41862</c:v>
                </c:pt>
                <c:pt idx="3876">
                  <c:v>41863</c:v>
                </c:pt>
                <c:pt idx="3877">
                  <c:v>41864</c:v>
                </c:pt>
                <c:pt idx="3878">
                  <c:v>41865</c:v>
                </c:pt>
                <c:pt idx="3879">
                  <c:v>41866</c:v>
                </c:pt>
                <c:pt idx="3880">
                  <c:v>41867</c:v>
                </c:pt>
                <c:pt idx="3881">
                  <c:v>41868</c:v>
                </c:pt>
                <c:pt idx="3882">
                  <c:v>41869</c:v>
                </c:pt>
                <c:pt idx="3883">
                  <c:v>41870</c:v>
                </c:pt>
                <c:pt idx="3884">
                  <c:v>41871</c:v>
                </c:pt>
                <c:pt idx="3885">
                  <c:v>41872</c:v>
                </c:pt>
                <c:pt idx="3886">
                  <c:v>41873</c:v>
                </c:pt>
                <c:pt idx="3887">
                  <c:v>41874</c:v>
                </c:pt>
                <c:pt idx="3888">
                  <c:v>41875</c:v>
                </c:pt>
                <c:pt idx="3889">
                  <c:v>41876</c:v>
                </c:pt>
                <c:pt idx="3890">
                  <c:v>41877</c:v>
                </c:pt>
                <c:pt idx="3891">
                  <c:v>41878</c:v>
                </c:pt>
                <c:pt idx="3892">
                  <c:v>41879</c:v>
                </c:pt>
                <c:pt idx="3893">
                  <c:v>41880</c:v>
                </c:pt>
                <c:pt idx="3894">
                  <c:v>41881</c:v>
                </c:pt>
                <c:pt idx="3895">
                  <c:v>41882</c:v>
                </c:pt>
                <c:pt idx="3896">
                  <c:v>41883</c:v>
                </c:pt>
                <c:pt idx="3897">
                  <c:v>41884</c:v>
                </c:pt>
                <c:pt idx="3898">
                  <c:v>41885</c:v>
                </c:pt>
                <c:pt idx="3899">
                  <c:v>41886</c:v>
                </c:pt>
                <c:pt idx="3900">
                  <c:v>41887</c:v>
                </c:pt>
                <c:pt idx="3901">
                  <c:v>41888</c:v>
                </c:pt>
                <c:pt idx="3902">
                  <c:v>41889</c:v>
                </c:pt>
                <c:pt idx="3903">
                  <c:v>41890</c:v>
                </c:pt>
                <c:pt idx="3904">
                  <c:v>41891</c:v>
                </c:pt>
                <c:pt idx="3905">
                  <c:v>41892</c:v>
                </c:pt>
                <c:pt idx="3906">
                  <c:v>41893</c:v>
                </c:pt>
                <c:pt idx="3907">
                  <c:v>41894</c:v>
                </c:pt>
                <c:pt idx="3908">
                  <c:v>41895</c:v>
                </c:pt>
                <c:pt idx="3909">
                  <c:v>41896</c:v>
                </c:pt>
                <c:pt idx="3910">
                  <c:v>41897</c:v>
                </c:pt>
                <c:pt idx="3911">
                  <c:v>41898</c:v>
                </c:pt>
                <c:pt idx="3912">
                  <c:v>41899</c:v>
                </c:pt>
                <c:pt idx="3913">
                  <c:v>41900</c:v>
                </c:pt>
                <c:pt idx="3914">
                  <c:v>41901</c:v>
                </c:pt>
                <c:pt idx="3915">
                  <c:v>41902</c:v>
                </c:pt>
                <c:pt idx="3916">
                  <c:v>41903</c:v>
                </c:pt>
                <c:pt idx="3917">
                  <c:v>41904</c:v>
                </c:pt>
                <c:pt idx="3918">
                  <c:v>41905</c:v>
                </c:pt>
                <c:pt idx="3919">
                  <c:v>41906</c:v>
                </c:pt>
                <c:pt idx="3920">
                  <c:v>41907</c:v>
                </c:pt>
                <c:pt idx="3921">
                  <c:v>41908</c:v>
                </c:pt>
                <c:pt idx="3922">
                  <c:v>41909</c:v>
                </c:pt>
                <c:pt idx="3923">
                  <c:v>41910</c:v>
                </c:pt>
                <c:pt idx="3924">
                  <c:v>41911</c:v>
                </c:pt>
                <c:pt idx="3925">
                  <c:v>41912</c:v>
                </c:pt>
                <c:pt idx="3926">
                  <c:v>41913</c:v>
                </c:pt>
                <c:pt idx="3927">
                  <c:v>41914</c:v>
                </c:pt>
                <c:pt idx="3928">
                  <c:v>41915</c:v>
                </c:pt>
                <c:pt idx="3929">
                  <c:v>41916</c:v>
                </c:pt>
                <c:pt idx="3930">
                  <c:v>41917</c:v>
                </c:pt>
                <c:pt idx="3931">
                  <c:v>41918</c:v>
                </c:pt>
                <c:pt idx="3932">
                  <c:v>41919</c:v>
                </c:pt>
                <c:pt idx="3933">
                  <c:v>41920</c:v>
                </c:pt>
                <c:pt idx="3934">
                  <c:v>41921</c:v>
                </c:pt>
                <c:pt idx="3935">
                  <c:v>41922</c:v>
                </c:pt>
                <c:pt idx="3936">
                  <c:v>41923</c:v>
                </c:pt>
                <c:pt idx="3937">
                  <c:v>41924</c:v>
                </c:pt>
                <c:pt idx="3938">
                  <c:v>41925</c:v>
                </c:pt>
                <c:pt idx="3939">
                  <c:v>41926</c:v>
                </c:pt>
                <c:pt idx="3940">
                  <c:v>41927</c:v>
                </c:pt>
                <c:pt idx="3941">
                  <c:v>41928</c:v>
                </c:pt>
                <c:pt idx="3942">
                  <c:v>41929</c:v>
                </c:pt>
                <c:pt idx="3943">
                  <c:v>41930</c:v>
                </c:pt>
                <c:pt idx="3944">
                  <c:v>41931</c:v>
                </c:pt>
                <c:pt idx="3945">
                  <c:v>41932</c:v>
                </c:pt>
                <c:pt idx="3946">
                  <c:v>41933</c:v>
                </c:pt>
                <c:pt idx="3947">
                  <c:v>41934</c:v>
                </c:pt>
                <c:pt idx="3948">
                  <c:v>41935</c:v>
                </c:pt>
                <c:pt idx="3949">
                  <c:v>41936</c:v>
                </c:pt>
                <c:pt idx="3950">
                  <c:v>41937</c:v>
                </c:pt>
                <c:pt idx="3951">
                  <c:v>41938</c:v>
                </c:pt>
                <c:pt idx="3952">
                  <c:v>41939</c:v>
                </c:pt>
                <c:pt idx="3953">
                  <c:v>41940</c:v>
                </c:pt>
                <c:pt idx="3954">
                  <c:v>41941</c:v>
                </c:pt>
                <c:pt idx="3955">
                  <c:v>41942</c:v>
                </c:pt>
                <c:pt idx="3956">
                  <c:v>41943</c:v>
                </c:pt>
                <c:pt idx="3957">
                  <c:v>41944</c:v>
                </c:pt>
                <c:pt idx="3958">
                  <c:v>41945</c:v>
                </c:pt>
                <c:pt idx="3959">
                  <c:v>41946</c:v>
                </c:pt>
                <c:pt idx="3960">
                  <c:v>41947</c:v>
                </c:pt>
                <c:pt idx="3961">
                  <c:v>41948</c:v>
                </c:pt>
                <c:pt idx="3962">
                  <c:v>41949</c:v>
                </c:pt>
                <c:pt idx="3963">
                  <c:v>41950</c:v>
                </c:pt>
                <c:pt idx="3964">
                  <c:v>41951</c:v>
                </c:pt>
                <c:pt idx="3965">
                  <c:v>41952</c:v>
                </c:pt>
                <c:pt idx="3966">
                  <c:v>41953</c:v>
                </c:pt>
                <c:pt idx="3967">
                  <c:v>41954</c:v>
                </c:pt>
                <c:pt idx="3968">
                  <c:v>41955</c:v>
                </c:pt>
                <c:pt idx="3969">
                  <c:v>41956</c:v>
                </c:pt>
                <c:pt idx="3970">
                  <c:v>41957</c:v>
                </c:pt>
                <c:pt idx="3971">
                  <c:v>41958</c:v>
                </c:pt>
                <c:pt idx="3972">
                  <c:v>41959</c:v>
                </c:pt>
                <c:pt idx="3973">
                  <c:v>41960</c:v>
                </c:pt>
                <c:pt idx="3974">
                  <c:v>41961</c:v>
                </c:pt>
                <c:pt idx="3975">
                  <c:v>41962</c:v>
                </c:pt>
                <c:pt idx="3976">
                  <c:v>41963</c:v>
                </c:pt>
                <c:pt idx="3977">
                  <c:v>41964</c:v>
                </c:pt>
                <c:pt idx="3978">
                  <c:v>41965</c:v>
                </c:pt>
                <c:pt idx="3979">
                  <c:v>41966</c:v>
                </c:pt>
                <c:pt idx="3980">
                  <c:v>41967</c:v>
                </c:pt>
                <c:pt idx="3981">
                  <c:v>41968</c:v>
                </c:pt>
                <c:pt idx="3982">
                  <c:v>41969</c:v>
                </c:pt>
                <c:pt idx="3983">
                  <c:v>41970</c:v>
                </c:pt>
                <c:pt idx="3984">
                  <c:v>41971</c:v>
                </c:pt>
                <c:pt idx="3985">
                  <c:v>41972</c:v>
                </c:pt>
                <c:pt idx="3986">
                  <c:v>41973</c:v>
                </c:pt>
                <c:pt idx="3987">
                  <c:v>41974</c:v>
                </c:pt>
                <c:pt idx="3988">
                  <c:v>41975</c:v>
                </c:pt>
                <c:pt idx="3989">
                  <c:v>41976</c:v>
                </c:pt>
                <c:pt idx="3990">
                  <c:v>41977</c:v>
                </c:pt>
                <c:pt idx="3991">
                  <c:v>41978</c:v>
                </c:pt>
                <c:pt idx="3992">
                  <c:v>41979</c:v>
                </c:pt>
                <c:pt idx="3993">
                  <c:v>41980</c:v>
                </c:pt>
                <c:pt idx="3994">
                  <c:v>41981</c:v>
                </c:pt>
                <c:pt idx="3995">
                  <c:v>41982</c:v>
                </c:pt>
                <c:pt idx="3996">
                  <c:v>41983</c:v>
                </c:pt>
                <c:pt idx="3997">
                  <c:v>41984</c:v>
                </c:pt>
                <c:pt idx="3998">
                  <c:v>41985</c:v>
                </c:pt>
                <c:pt idx="3999">
                  <c:v>41986</c:v>
                </c:pt>
                <c:pt idx="4000">
                  <c:v>41987</c:v>
                </c:pt>
                <c:pt idx="4001">
                  <c:v>41988</c:v>
                </c:pt>
                <c:pt idx="4002">
                  <c:v>41989</c:v>
                </c:pt>
                <c:pt idx="4003">
                  <c:v>41990</c:v>
                </c:pt>
                <c:pt idx="4004">
                  <c:v>41991</c:v>
                </c:pt>
                <c:pt idx="4005">
                  <c:v>41992</c:v>
                </c:pt>
                <c:pt idx="4006">
                  <c:v>41993</c:v>
                </c:pt>
                <c:pt idx="4007">
                  <c:v>41994</c:v>
                </c:pt>
                <c:pt idx="4008">
                  <c:v>41995</c:v>
                </c:pt>
                <c:pt idx="4009">
                  <c:v>41996</c:v>
                </c:pt>
                <c:pt idx="4010">
                  <c:v>41997</c:v>
                </c:pt>
                <c:pt idx="4011">
                  <c:v>41998</c:v>
                </c:pt>
                <c:pt idx="4012">
                  <c:v>41999</c:v>
                </c:pt>
                <c:pt idx="4013">
                  <c:v>42000</c:v>
                </c:pt>
                <c:pt idx="4014">
                  <c:v>42001</c:v>
                </c:pt>
                <c:pt idx="4015">
                  <c:v>42002</c:v>
                </c:pt>
                <c:pt idx="4016">
                  <c:v>42003</c:v>
                </c:pt>
                <c:pt idx="4017">
                  <c:v>42004</c:v>
                </c:pt>
                <c:pt idx="4018">
                  <c:v>42005</c:v>
                </c:pt>
                <c:pt idx="4019">
                  <c:v>42006</c:v>
                </c:pt>
                <c:pt idx="4020">
                  <c:v>42007</c:v>
                </c:pt>
                <c:pt idx="4021">
                  <c:v>42008</c:v>
                </c:pt>
                <c:pt idx="4022">
                  <c:v>42009</c:v>
                </c:pt>
                <c:pt idx="4023">
                  <c:v>42010</c:v>
                </c:pt>
                <c:pt idx="4024">
                  <c:v>42011</c:v>
                </c:pt>
                <c:pt idx="4025">
                  <c:v>42012</c:v>
                </c:pt>
                <c:pt idx="4026">
                  <c:v>42013</c:v>
                </c:pt>
                <c:pt idx="4027">
                  <c:v>42014</c:v>
                </c:pt>
                <c:pt idx="4028">
                  <c:v>42015</c:v>
                </c:pt>
                <c:pt idx="4029">
                  <c:v>42016</c:v>
                </c:pt>
                <c:pt idx="4030">
                  <c:v>42017</c:v>
                </c:pt>
                <c:pt idx="4031">
                  <c:v>42018</c:v>
                </c:pt>
                <c:pt idx="4032">
                  <c:v>42019</c:v>
                </c:pt>
                <c:pt idx="4033">
                  <c:v>42020</c:v>
                </c:pt>
                <c:pt idx="4034">
                  <c:v>42021</c:v>
                </c:pt>
                <c:pt idx="4035">
                  <c:v>42022</c:v>
                </c:pt>
                <c:pt idx="4036">
                  <c:v>42023</c:v>
                </c:pt>
                <c:pt idx="4037">
                  <c:v>42024</c:v>
                </c:pt>
                <c:pt idx="4038">
                  <c:v>42025</c:v>
                </c:pt>
                <c:pt idx="4039">
                  <c:v>42026</c:v>
                </c:pt>
                <c:pt idx="4040">
                  <c:v>42027</c:v>
                </c:pt>
                <c:pt idx="4041">
                  <c:v>42028</c:v>
                </c:pt>
                <c:pt idx="4042">
                  <c:v>42029</c:v>
                </c:pt>
                <c:pt idx="4043">
                  <c:v>42030</c:v>
                </c:pt>
                <c:pt idx="4044">
                  <c:v>42031</c:v>
                </c:pt>
                <c:pt idx="4045">
                  <c:v>42032</c:v>
                </c:pt>
                <c:pt idx="4046">
                  <c:v>42033</c:v>
                </c:pt>
                <c:pt idx="4047">
                  <c:v>42034</c:v>
                </c:pt>
                <c:pt idx="4048">
                  <c:v>42035</c:v>
                </c:pt>
                <c:pt idx="4049">
                  <c:v>42036</c:v>
                </c:pt>
                <c:pt idx="4050">
                  <c:v>42037</c:v>
                </c:pt>
                <c:pt idx="4051">
                  <c:v>42038</c:v>
                </c:pt>
                <c:pt idx="4052">
                  <c:v>42039</c:v>
                </c:pt>
                <c:pt idx="4053">
                  <c:v>42040</c:v>
                </c:pt>
                <c:pt idx="4054">
                  <c:v>42041</c:v>
                </c:pt>
                <c:pt idx="4055">
                  <c:v>42042</c:v>
                </c:pt>
                <c:pt idx="4056">
                  <c:v>42043</c:v>
                </c:pt>
                <c:pt idx="4057">
                  <c:v>42044</c:v>
                </c:pt>
                <c:pt idx="4058">
                  <c:v>42045</c:v>
                </c:pt>
                <c:pt idx="4059">
                  <c:v>42046</c:v>
                </c:pt>
                <c:pt idx="4060">
                  <c:v>42047</c:v>
                </c:pt>
                <c:pt idx="4061">
                  <c:v>42048</c:v>
                </c:pt>
                <c:pt idx="4062">
                  <c:v>42049</c:v>
                </c:pt>
                <c:pt idx="4063">
                  <c:v>42050</c:v>
                </c:pt>
                <c:pt idx="4064">
                  <c:v>42051</c:v>
                </c:pt>
                <c:pt idx="4065">
                  <c:v>42052</c:v>
                </c:pt>
                <c:pt idx="4066">
                  <c:v>42053</c:v>
                </c:pt>
                <c:pt idx="4067">
                  <c:v>42054</c:v>
                </c:pt>
                <c:pt idx="4068">
                  <c:v>42055</c:v>
                </c:pt>
                <c:pt idx="4069">
                  <c:v>42056</c:v>
                </c:pt>
                <c:pt idx="4070">
                  <c:v>42057</c:v>
                </c:pt>
                <c:pt idx="4071">
                  <c:v>42058</c:v>
                </c:pt>
                <c:pt idx="4072">
                  <c:v>42059</c:v>
                </c:pt>
                <c:pt idx="4073">
                  <c:v>42060</c:v>
                </c:pt>
                <c:pt idx="4074">
                  <c:v>42061</c:v>
                </c:pt>
                <c:pt idx="4075">
                  <c:v>42062</c:v>
                </c:pt>
                <c:pt idx="4076">
                  <c:v>42063</c:v>
                </c:pt>
                <c:pt idx="4077">
                  <c:v>42064</c:v>
                </c:pt>
                <c:pt idx="4078">
                  <c:v>42065</c:v>
                </c:pt>
                <c:pt idx="4079">
                  <c:v>42066</c:v>
                </c:pt>
                <c:pt idx="4080">
                  <c:v>42067</c:v>
                </c:pt>
                <c:pt idx="4081">
                  <c:v>42068</c:v>
                </c:pt>
                <c:pt idx="4082">
                  <c:v>42069</c:v>
                </c:pt>
                <c:pt idx="4083">
                  <c:v>42070</c:v>
                </c:pt>
                <c:pt idx="4084">
                  <c:v>42071</c:v>
                </c:pt>
                <c:pt idx="4085">
                  <c:v>42072</c:v>
                </c:pt>
                <c:pt idx="4086">
                  <c:v>42073</c:v>
                </c:pt>
                <c:pt idx="4087">
                  <c:v>42074</c:v>
                </c:pt>
                <c:pt idx="4088">
                  <c:v>42075</c:v>
                </c:pt>
                <c:pt idx="4089">
                  <c:v>42076</c:v>
                </c:pt>
                <c:pt idx="4090">
                  <c:v>42077</c:v>
                </c:pt>
                <c:pt idx="4091">
                  <c:v>42078</c:v>
                </c:pt>
                <c:pt idx="4092">
                  <c:v>42079</c:v>
                </c:pt>
                <c:pt idx="4093">
                  <c:v>42080</c:v>
                </c:pt>
                <c:pt idx="4094">
                  <c:v>42081</c:v>
                </c:pt>
                <c:pt idx="4095">
                  <c:v>42082</c:v>
                </c:pt>
                <c:pt idx="4096">
                  <c:v>42083</c:v>
                </c:pt>
                <c:pt idx="4097">
                  <c:v>42084</c:v>
                </c:pt>
                <c:pt idx="4098">
                  <c:v>42085</c:v>
                </c:pt>
                <c:pt idx="4099">
                  <c:v>42086</c:v>
                </c:pt>
                <c:pt idx="4100">
                  <c:v>42087</c:v>
                </c:pt>
                <c:pt idx="4101">
                  <c:v>42088</c:v>
                </c:pt>
                <c:pt idx="4102">
                  <c:v>42089</c:v>
                </c:pt>
                <c:pt idx="4103">
                  <c:v>42090</c:v>
                </c:pt>
                <c:pt idx="4104">
                  <c:v>42091</c:v>
                </c:pt>
                <c:pt idx="4105">
                  <c:v>42092</c:v>
                </c:pt>
                <c:pt idx="4106">
                  <c:v>42093</c:v>
                </c:pt>
                <c:pt idx="4107">
                  <c:v>42094</c:v>
                </c:pt>
                <c:pt idx="4108">
                  <c:v>42095</c:v>
                </c:pt>
                <c:pt idx="4109">
                  <c:v>42096</c:v>
                </c:pt>
                <c:pt idx="4110">
                  <c:v>42097</c:v>
                </c:pt>
                <c:pt idx="4111">
                  <c:v>42098</c:v>
                </c:pt>
                <c:pt idx="4112">
                  <c:v>42099</c:v>
                </c:pt>
                <c:pt idx="4113">
                  <c:v>42100</c:v>
                </c:pt>
                <c:pt idx="4114">
                  <c:v>42101</c:v>
                </c:pt>
                <c:pt idx="4115">
                  <c:v>42102</c:v>
                </c:pt>
                <c:pt idx="4116">
                  <c:v>42103</c:v>
                </c:pt>
                <c:pt idx="4117">
                  <c:v>42104</c:v>
                </c:pt>
                <c:pt idx="4118">
                  <c:v>42105</c:v>
                </c:pt>
                <c:pt idx="4119">
                  <c:v>42106</c:v>
                </c:pt>
                <c:pt idx="4120">
                  <c:v>42107</c:v>
                </c:pt>
                <c:pt idx="4121">
                  <c:v>42108</c:v>
                </c:pt>
                <c:pt idx="4122">
                  <c:v>42109</c:v>
                </c:pt>
                <c:pt idx="4123">
                  <c:v>42110</c:v>
                </c:pt>
                <c:pt idx="4124">
                  <c:v>42111</c:v>
                </c:pt>
                <c:pt idx="4125">
                  <c:v>42112</c:v>
                </c:pt>
                <c:pt idx="4126">
                  <c:v>42113</c:v>
                </c:pt>
                <c:pt idx="4127">
                  <c:v>42114</c:v>
                </c:pt>
                <c:pt idx="4128">
                  <c:v>42115</c:v>
                </c:pt>
                <c:pt idx="4129">
                  <c:v>42116</c:v>
                </c:pt>
                <c:pt idx="4130">
                  <c:v>42117</c:v>
                </c:pt>
                <c:pt idx="4131">
                  <c:v>42118</c:v>
                </c:pt>
                <c:pt idx="4132">
                  <c:v>42119</c:v>
                </c:pt>
                <c:pt idx="4133">
                  <c:v>42120</c:v>
                </c:pt>
                <c:pt idx="4134">
                  <c:v>42121</c:v>
                </c:pt>
                <c:pt idx="4135">
                  <c:v>42122</c:v>
                </c:pt>
                <c:pt idx="4136">
                  <c:v>42123</c:v>
                </c:pt>
                <c:pt idx="4137">
                  <c:v>42124</c:v>
                </c:pt>
                <c:pt idx="4138">
                  <c:v>42125</c:v>
                </c:pt>
                <c:pt idx="4139">
                  <c:v>42126</c:v>
                </c:pt>
                <c:pt idx="4140">
                  <c:v>42127</c:v>
                </c:pt>
                <c:pt idx="4141">
                  <c:v>42128</c:v>
                </c:pt>
                <c:pt idx="4142">
                  <c:v>42129</c:v>
                </c:pt>
                <c:pt idx="4143">
                  <c:v>42130</c:v>
                </c:pt>
                <c:pt idx="4144">
                  <c:v>42131</c:v>
                </c:pt>
                <c:pt idx="4145">
                  <c:v>42132</c:v>
                </c:pt>
                <c:pt idx="4146">
                  <c:v>42133</c:v>
                </c:pt>
                <c:pt idx="4147">
                  <c:v>42134</c:v>
                </c:pt>
                <c:pt idx="4148">
                  <c:v>42135</c:v>
                </c:pt>
                <c:pt idx="4149">
                  <c:v>42136</c:v>
                </c:pt>
                <c:pt idx="4150">
                  <c:v>42137</c:v>
                </c:pt>
                <c:pt idx="4151">
                  <c:v>42138</c:v>
                </c:pt>
                <c:pt idx="4152">
                  <c:v>42139</c:v>
                </c:pt>
                <c:pt idx="4153">
                  <c:v>42140</c:v>
                </c:pt>
                <c:pt idx="4154">
                  <c:v>42141</c:v>
                </c:pt>
                <c:pt idx="4155">
                  <c:v>42142</c:v>
                </c:pt>
                <c:pt idx="4156">
                  <c:v>42143</c:v>
                </c:pt>
                <c:pt idx="4157">
                  <c:v>42144</c:v>
                </c:pt>
                <c:pt idx="4158">
                  <c:v>42145</c:v>
                </c:pt>
                <c:pt idx="4159">
                  <c:v>42146</c:v>
                </c:pt>
                <c:pt idx="4160">
                  <c:v>42147</c:v>
                </c:pt>
                <c:pt idx="4161">
                  <c:v>42148</c:v>
                </c:pt>
                <c:pt idx="4162">
                  <c:v>42149</c:v>
                </c:pt>
                <c:pt idx="4163">
                  <c:v>42150</c:v>
                </c:pt>
                <c:pt idx="4164">
                  <c:v>42151</c:v>
                </c:pt>
                <c:pt idx="4165">
                  <c:v>42152</c:v>
                </c:pt>
                <c:pt idx="4166">
                  <c:v>42153</c:v>
                </c:pt>
                <c:pt idx="4167">
                  <c:v>42154</c:v>
                </c:pt>
                <c:pt idx="4168">
                  <c:v>42155</c:v>
                </c:pt>
                <c:pt idx="4169">
                  <c:v>42156</c:v>
                </c:pt>
                <c:pt idx="4170">
                  <c:v>42157</c:v>
                </c:pt>
                <c:pt idx="4171">
                  <c:v>42158</c:v>
                </c:pt>
                <c:pt idx="4172">
                  <c:v>42159</c:v>
                </c:pt>
                <c:pt idx="4173">
                  <c:v>42160</c:v>
                </c:pt>
                <c:pt idx="4174">
                  <c:v>42161</c:v>
                </c:pt>
                <c:pt idx="4175">
                  <c:v>42162</c:v>
                </c:pt>
                <c:pt idx="4176">
                  <c:v>42163</c:v>
                </c:pt>
                <c:pt idx="4177">
                  <c:v>42164</c:v>
                </c:pt>
                <c:pt idx="4178">
                  <c:v>42165</c:v>
                </c:pt>
                <c:pt idx="4179">
                  <c:v>42166</c:v>
                </c:pt>
                <c:pt idx="4180">
                  <c:v>42167</c:v>
                </c:pt>
                <c:pt idx="4181">
                  <c:v>42168</c:v>
                </c:pt>
                <c:pt idx="4182">
                  <c:v>42169</c:v>
                </c:pt>
                <c:pt idx="4183">
                  <c:v>42170</c:v>
                </c:pt>
                <c:pt idx="4184">
                  <c:v>42171</c:v>
                </c:pt>
                <c:pt idx="4185">
                  <c:v>42172</c:v>
                </c:pt>
                <c:pt idx="4186">
                  <c:v>42173</c:v>
                </c:pt>
                <c:pt idx="4187">
                  <c:v>42174</c:v>
                </c:pt>
                <c:pt idx="4188">
                  <c:v>42175</c:v>
                </c:pt>
                <c:pt idx="4189">
                  <c:v>42176</c:v>
                </c:pt>
                <c:pt idx="4190">
                  <c:v>42177</c:v>
                </c:pt>
                <c:pt idx="4191">
                  <c:v>42178</c:v>
                </c:pt>
                <c:pt idx="4192">
                  <c:v>42179</c:v>
                </c:pt>
                <c:pt idx="4193">
                  <c:v>42180</c:v>
                </c:pt>
                <c:pt idx="4194">
                  <c:v>42181</c:v>
                </c:pt>
                <c:pt idx="4195">
                  <c:v>42182</c:v>
                </c:pt>
                <c:pt idx="4196">
                  <c:v>42183</c:v>
                </c:pt>
                <c:pt idx="4197">
                  <c:v>42184</c:v>
                </c:pt>
                <c:pt idx="4198">
                  <c:v>42185</c:v>
                </c:pt>
                <c:pt idx="4199">
                  <c:v>42186</c:v>
                </c:pt>
                <c:pt idx="4200">
                  <c:v>42187</c:v>
                </c:pt>
                <c:pt idx="4201">
                  <c:v>42188</c:v>
                </c:pt>
                <c:pt idx="4202">
                  <c:v>42189</c:v>
                </c:pt>
                <c:pt idx="4203">
                  <c:v>42190</c:v>
                </c:pt>
                <c:pt idx="4204">
                  <c:v>42191</c:v>
                </c:pt>
                <c:pt idx="4205">
                  <c:v>42192</c:v>
                </c:pt>
                <c:pt idx="4206">
                  <c:v>42193</c:v>
                </c:pt>
                <c:pt idx="4207">
                  <c:v>42194</c:v>
                </c:pt>
                <c:pt idx="4208">
                  <c:v>42195</c:v>
                </c:pt>
                <c:pt idx="4209">
                  <c:v>42196</c:v>
                </c:pt>
                <c:pt idx="4210">
                  <c:v>42197</c:v>
                </c:pt>
                <c:pt idx="4211">
                  <c:v>42198</c:v>
                </c:pt>
                <c:pt idx="4212">
                  <c:v>42199</c:v>
                </c:pt>
                <c:pt idx="4213">
                  <c:v>42200</c:v>
                </c:pt>
                <c:pt idx="4214">
                  <c:v>42201</c:v>
                </c:pt>
                <c:pt idx="4215">
                  <c:v>42202</c:v>
                </c:pt>
                <c:pt idx="4216">
                  <c:v>42203</c:v>
                </c:pt>
                <c:pt idx="4217">
                  <c:v>42204</c:v>
                </c:pt>
                <c:pt idx="4218">
                  <c:v>42205</c:v>
                </c:pt>
                <c:pt idx="4219">
                  <c:v>42206</c:v>
                </c:pt>
                <c:pt idx="4220">
                  <c:v>42207</c:v>
                </c:pt>
                <c:pt idx="4221">
                  <c:v>42208</c:v>
                </c:pt>
                <c:pt idx="4222">
                  <c:v>42209</c:v>
                </c:pt>
                <c:pt idx="4223">
                  <c:v>42210</c:v>
                </c:pt>
                <c:pt idx="4224">
                  <c:v>42211</c:v>
                </c:pt>
                <c:pt idx="4225">
                  <c:v>42212</c:v>
                </c:pt>
                <c:pt idx="4226">
                  <c:v>42213</c:v>
                </c:pt>
                <c:pt idx="4227">
                  <c:v>42214</c:v>
                </c:pt>
                <c:pt idx="4228">
                  <c:v>42215</c:v>
                </c:pt>
                <c:pt idx="4229">
                  <c:v>42216</c:v>
                </c:pt>
                <c:pt idx="4230">
                  <c:v>42217</c:v>
                </c:pt>
                <c:pt idx="4231">
                  <c:v>42218</c:v>
                </c:pt>
                <c:pt idx="4232">
                  <c:v>42219</c:v>
                </c:pt>
                <c:pt idx="4233">
                  <c:v>42220</c:v>
                </c:pt>
                <c:pt idx="4234">
                  <c:v>42221</c:v>
                </c:pt>
                <c:pt idx="4235">
                  <c:v>42222</c:v>
                </c:pt>
                <c:pt idx="4236">
                  <c:v>42223</c:v>
                </c:pt>
                <c:pt idx="4237">
                  <c:v>42224</c:v>
                </c:pt>
                <c:pt idx="4238">
                  <c:v>42225</c:v>
                </c:pt>
                <c:pt idx="4239">
                  <c:v>42226</c:v>
                </c:pt>
                <c:pt idx="4240">
                  <c:v>42227</c:v>
                </c:pt>
                <c:pt idx="4241">
                  <c:v>42228</c:v>
                </c:pt>
                <c:pt idx="4242">
                  <c:v>42229</c:v>
                </c:pt>
                <c:pt idx="4243">
                  <c:v>42230</c:v>
                </c:pt>
                <c:pt idx="4244">
                  <c:v>42231</c:v>
                </c:pt>
                <c:pt idx="4245">
                  <c:v>42232</c:v>
                </c:pt>
                <c:pt idx="4246">
                  <c:v>42233</c:v>
                </c:pt>
                <c:pt idx="4247">
                  <c:v>42234</c:v>
                </c:pt>
                <c:pt idx="4248">
                  <c:v>42235</c:v>
                </c:pt>
                <c:pt idx="4249">
                  <c:v>42236</c:v>
                </c:pt>
                <c:pt idx="4250">
                  <c:v>42237</c:v>
                </c:pt>
                <c:pt idx="4251">
                  <c:v>42238</c:v>
                </c:pt>
                <c:pt idx="4252">
                  <c:v>42239</c:v>
                </c:pt>
                <c:pt idx="4253">
                  <c:v>42240</c:v>
                </c:pt>
                <c:pt idx="4254">
                  <c:v>42241</c:v>
                </c:pt>
                <c:pt idx="4255">
                  <c:v>42242</c:v>
                </c:pt>
                <c:pt idx="4256">
                  <c:v>42243</c:v>
                </c:pt>
                <c:pt idx="4257">
                  <c:v>42244</c:v>
                </c:pt>
                <c:pt idx="4258">
                  <c:v>42245</c:v>
                </c:pt>
                <c:pt idx="4259">
                  <c:v>42246</c:v>
                </c:pt>
                <c:pt idx="4260">
                  <c:v>42247</c:v>
                </c:pt>
                <c:pt idx="4261">
                  <c:v>42248</c:v>
                </c:pt>
                <c:pt idx="4262">
                  <c:v>42249</c:v>
                </c:pt>
                <c:pt idx="4263">
                  <c:v>42250</c:v>
                </c:pt>
                <c:pt idx="4264">
                  <c:v>42251</c:v>
                </c:pt>
                <c:pt idx="4265">
                  <c:v>42252</c:v>
                </c:pt>
                <c:pt idx="4266">
                  <c:v>42253</c:v>
                </c:pt>
                <c:pt idx="4267">
                  <c:v>42254</c:v>
                </c:pt>
                <c:pt idx="4268">
                  <c:v>42255</c:v>
                </c:pt>
                <c:pt idx="4269">
                  <c:v>42256</c:v>
                </c:pt>
                <c:pt idx="4270">
                  <c:v>42257</c:v>
                </c:pt>
                <c:pt idx="4271">
                  <c:v>42258</c:v>
                </c:pt>
                <c:pt idx="4272">
                  <c:v>42259</c:v>
                </c:pt>
                <c:pt idx="4273">
                  <c:v>42260</c:v>
                </c:pt>
                <c:pt idx="4274">
                  <c:v>42261</c:v>
                </c:pt>
                <c:pt idx="4275">
                  <c:v>42262</c:v>
                </c:pt>
                <c:pt idx="4276">
                  <c:v>42263</c:v>
                </c:pt>
                <c:pt idx="4277">
                  <c:v>42264</c:v>
                </c:pt>
                <c:pt idx="4278">
                  <c:v>42265</c:v>
                </c:pt>
                <c:pt idx="4279">
                  <c:v>42266</c:v>
                </c:pt>
                <c:pt idx="4280">
                  <c:v>42267</c:v>
                </c:pt>
                <c:pt idx="4281">
                  <c:v>42268</c:v>
                </c:pt>
                <c:pt idx="4282">
                  <c:v>42269</c:v>
                </c:pt>
                <c:pt idx="4283">
                  <c:v>42270</c:v>
                </c:pt>
                <c:pt idx="4284">
                  <c:v>42271</c:v>
                </c:pt>
                <c:pt idx="4285">
                  <c:v>42272</c:v>
                </c:pt>
                <c:pt idx="4286">
                  <c:v>42273</c:v>
                </c:pt>
                <c:pt idx="4287">
                  <c:v>42274</c:v>
                </c:pt>
                <c:pt idx="4288">
                  <c:v>42275</c:v>
                </c:pt>
                <c:pt idx="4289">
                  <c:v>42276</c:v>
                </c:pt>
                <c:pt idx="4290">
                  <c:v>42277</c:v>
                </c:pt>
                <c:pt idx="4291">
                  <c:v>42278</c:v>
                </c:pt>
                <c:pt idx="4292">
                  <c:v>42279</c:v>
                </c:pt>
                <c:pt idx="4293">
                  <c:v>42280</c:v>
                </c:pt>
                <c:pt idx="4294">
                  <c:v>42281</c:v>
                </c:pt>
                <c:pt idx="4295">
                  <c:v>42282</c:v>
                </c:pt>
                <c:pt idx="4296">
                  <c:v>42283</c:v>
                </c:pt>
                <c:pt idx="4297">
                  <c:v>42284</c:v>
                </c:pt>
                <c:pt idx="4298">
                  <c:v>42285</c:v>
                </c:pt>
                <c:pt idx="4299">
                  <c:v>42286</c:v>
                </c:pt>
                <c:pt idx="4300">
                  <c:v>42287</c:v>
                </c:pt>
                <c:pt idx="4301">
                  <c:v>42288</c:v>
                </c:pt>
                <c:pt idx="4302">
                  <c:v>42289</c:v>
                </c:pt>
                <c:pt idx="4303">
                  <c:v>42290</c:v>
                </c:pt>
                <c:pt idx="4304">
                  <c:v>42291</c:v>
                </c:pt>
                <c:pt idx="4305">
                  <c:v>42292</c:v>
                </c:pt>
                <c:pt idx="4306">
                  <c:v>42293</c:v>
                </c:pt>
                <c:pt idx="4307">
                  <c:v>42294</c:v>
                </c:pt>
                <c:pt idx="4308">
                  <c:v>42295</c:v>
                </c:pt>
                <c:pt idx="4309">
                  <c:v>42296</c:v>
                </c:pt>
                <c:pt idx="4310">
                  <c:v>42297</c:v>
                </c:pt>
                <c:pt idx="4311">
                  <c:v>42298</c:v>
                </c:pt>
                <c:pt idx="4312">
                  <c:v>42299</c:v>
                </c:pt>
                <c:pt idx="4313">
                  <c:v>42300</c:v>
                </c:pt>
                <c:pt idx="4314">
                  <c:v>42301</c:v>
                </c:pt>
                <c:pt idx="4315">
                  <c:v>42302</c:v>
                </c:pt>
                <c:pt idx="4316">
                  <c:v>42303</c:v>
                </c:pt>
                <c:pt idx="4317">
                  <c:v>42304</c:v>
                </c:pt>
                <c:pt idx="4318">
                  <c:v>42305</c:v>
                </c:pt>
                <c:pt idx="4319">
                  <c:v>42306</c:v>
                </c:pt>
                <c:pt idx="4320">
                  <c:v>42307</c:v>
                </c:pt>
                <c:pt idx="4321">
                  <c:v>42308</c:v>
                </c:pt>
                <c:pt idx="4322">
                  <c:v>42309</c:v>
                </c:pt>
                <c:pt idx="4323">
                  <c:v>42310</c:v>
                </c:pt>
                <c:pt idx="4324">
                  <c:v>42311</c:v>
                </c:pt>
                <c:pt idx="4325">
                  <c:v>42312</c:v>
                </c:pt>
                <c:pt idx="4326">
                  <c:v>42313</c:v>
                </c:pt>
                <c:pt idx="4327">
                  <c:v>42314</c:v>
                </c:pt>
                <c:pt idx="4328">
                  <c:v>42315</c:v>
                </c:pt>
                <c:pt idx="4329">
                  <c:v>42316</c:v>
                </c:pt>
                <c:pt idx="4330">
                  <c:v>42317</c:v>
                </c:pt>
                <c:pt idx="4331">
                  <c:v>42318</c:v>
                </c:pt>
                <c:pt idx="4332">
                  <c:v>42319</c:v>
                </c:pt>
                <c:pt idx="4333">
                  <c:v>42320</c:v>
                </c:pt>
                <c:pt idx="4334">
                  <c:v>42321</c:v>
                </c:pt>
                <c:pt idx="4335">
                  <c:v>42322</c:v>
                </c:pt>
                <c:pt idx="4336">
                  <c:v>42323</c:v>
                </c:pt>
                <c:pt idx="4337">
                  <c:v>42324</c:v>
                </c:pt>
                <c:pt idx="4338">
                  <c:v>42325</c:v>
                </c:pt>
                <c:pt idx="4339">
                  <c:v>42326</c:v>
                </c:pt>
                <c:pt idx="4340">
                  <c:v>42327</c:v>
                </c:pt>
                <c:pt idx="4341">
                  <c:v>42328</c:v>
                </c:pt>
                <c:pt idx="4342">
                  <c:v>42329</c:v>
                </c:pt>
                <c:pt idx="4343">
                  <c:v>42330</c:v>
                </c:pt>
                <c:pt idx="4344">
                  <c:v>42331</c:v>
                </c:pt>
                <c:pt idx="4345">
                  <c:v>42332</c:v>
                </c:pt>
                <c:pt idx="4346">
                  <c:v>42333</c:v>
                </c:pt>
                <c:pt idx="4347">
                  <c:v>42334</c:v>
                </c:pt>
                <c:pt idx="4348">
                  <c:v>42335</c:v>
                </c:pt>
                <c:pt idx="4349">
                  <c:v>42336</c:v>
                </c:pt>
                <c:pt idx="4350">
                  <c:v>42337</c:v>
                </c:pt>
                <c:pt idx="4351">
                  <c:v>42338</c:v>
                </c:pt>
                <c:pt idx="4352">
                  <c:v>42339</c:v>
                </c:pt>
                <c:pt idx="4353">
                  <c:v>42340</c:v>
                </c:pt>
                <c:pt idx="4354">
                  <c:v>42341</c:v>
                </c:pt>
                <c:pt idx="4355">
                  <c:v>42342</c:v>
                </c:pt>
                <c:pt idx="4356">
                  <c:v>42343</c:v>
                </c:pt>
                <c:pt idx="4357">
                  <c:v>42344</c:v>
                </c:pt>
                <c:pt idx="4358">
                  <c:v>42345</c:v>
                </c:pt>
                <c:pt idx="4359">
                  <c:v>42346</c:v>
                </c:pt>
                <c:pt idx="4360">
                  <c:v>42347</c:v>
                </c:pt>
                <c:pt idx="4361">
                  <c:v>42348</c:v>
                </c:pt>
                <c:pt idx="4362">
                  <c:v>42349</c:v>
                </c:pt>
                <c:pt idx="4363">
                  <c:v>42350</c:v>
                </c:pt>
                <c:pt idx="4364">
                  <c:v>42351</c:v>
                </c:pt>
                <c:pt idx="4365">
                  <c:v>42352</c:v>
                </c:pt>
                <c:pt idx="4366">
                  <c:v>42353</c:v>
                </c:pt>
                <c:pt idx="4367">
                  <c:v>42354</c:v>
                </c:pt>
                <c:pt idx="4368">
                  <c:v>42355</c:v>
                </c:pt>
                <c:pt idx="4369">
                  <c:v>42356</c:v>
                </c:pt>
                <c:pt idx="4370">
                  <c:v>42357</c:v>
                </c:pt>
                <c:pt idx="4371">
                  <c:v>42358</c:v>
                </c:pt>
                <c:pt idx="4372">
                  <c:v>42359</c:v>
                </c:pt>
                <c:pt idx="4373">
                  <c:v>42360</c:v>
                </c:pt>
                <c:pt idx="4374">
                  <c:v>42361</c:v>
                </c:pt>
                <c:pt idx="4375">
                  <c:v>42362</c:v>
                </c:pt>
                <c:pt idx="4376">
                  <c:v>42363</c:v>
                </c:pt>
                <c:pt idx="4377">
                  <c:v>42364</c:v>
                </c:pt>
                <c:pt idx="4378">
                  <c:v>42365</c:v>
                </c:pt>
                <c:pt idx="4379">
                  <c:v>42366</c:v>
                </c:pt>
                <c:pt idx="4380">
                  <c:v>42367</c:v>
                </c:pt>
                <c:pt idx="4381">
                  <c:v>42368</c:v>
                </c:pt>
                <c:pt idx="4382">
                  <c:v>42369</c:v>
                </c:pt>
                <c:pt idx="4383">
                  <c:v>42370</c:v>
                </c:pt>
                <c:pt idx="4384">
                  <c:v>42371</c:v>
                </c:pt>
                <c:pt idx="4385">
                  <c:v>42372</c:v>
                </c:pt>
                <c:pt idx="4386">
                  <c:v>42373</c:v>
                </c:pt>
                <c:pt idx="4387">
                  <c:v>42374</c:v>
                </c:pt>
                <c:pt idx="4388">
                  <c:v>42375</c:v>
                </c:pt>
                <c:pt idx="4389">
                  <c:v>42376</c:v>
                </c:pt>
                <c:pt idx="4390">
                  <c:v>42377</c:v>
                </c:pt>
                <c:pt idx="4391">
                  <c:v>42378</c:v>
                </c:pt>
                <c:pt idx="4392">
                  <c:v>42379</c:v>
                </c:pt>
                <c:pt idx="4393">
                  <c:v>42380</c:v>
                </c:pt>
                <c:pt idx="4394">
                  <c:v>42381</c:v>
                </c:pt>
                <c:pt idx="4395">
                  <c:v>42382</c:v>
                </c:pt>
                <c:pt idx="4396">
                  <c:v>42383</c:v>
                </c:pt>
                <c:pt idx="4397">
                  <c:v>42384</c:v>
                </c:pt>
                <c:pt idx="4398">
                  <c:v>42385</c:v>
                </c:pt>
                <c:pt idx="4399">
                  <c:v>42386</c:v>
                </c:pt>
                <c:pt idx="4400">
                  <c:v>42387</c:v>
                </c:pt>
                <c:pt idx="4401">
                  <c:v>42388</c:v>
                </c:pt>
                <c:pt idx="4402">
                  <c:v>42389</c:v>
                </c:pt>
                <c:pt idx="4403">
                  <c:v>42390</c:v>
                </c:pt>
                <c:pt idx="4404">
                  <c:v>42391</c:v>
                </c:pt>
                <c:pt idx="4405">
                  <c:v>42392</c:v>
                </c:pt>
                <c:pt idx="4406">
                  <c:v>42393</c:v>
                </c:pt>
                <c:pt idx="4407">
                  <c:v>42394</c:v>
                </c:pt>
                <c:pt idx="4408">
                  <c:v>42395</c:v>
                </c:pt>
                <c:pt idx="4409">
                  <c:v>42396</c:v>
                </c:pt>
                <c:pt idx="4410">
                  <c:v>42397</c:v>
                </c:pt>
                <c:pt idx="4411">
                  <c:v>42398</c:v>
                </c:pt>
                <c:pt idx="4412">
                  <c:v>42399</c:v>
                </c:pt>
                <c:pt idx="4413">
                  <c:v>42400</c:v>
                </c:pt>
                <c:pt idx="4414">
                  <c:v>42401</c:v>
                </c:pt>
                <c:pt idx="4415">
                  <c:v>42402</c:v>
                </c:pt>
                <c:pt idx="4416">
                  <c:v>42403</c:v>
                </c:pt>
                <c:pt idx="4417">
                  <c:v>42404</c:v>
                </c:pt>
                <c:pt idx="4418">
                  <c:v>42405</c:v>
                </c:pt>
                <c:pt idx="4419">
                  <c:v>42406</c:v>
                </c:pt>
                <c:pt idx="4420">
                  <c:v>42407</c:v>
                </c:pt>
                <c:pt idx="4421">
                  <c:v>42408</c:v>
                </c:pt>
                <c:pt idx="4422">
                  <c:v>42409</c:v>
                </c:pt>
                <c:pt idx="4423">
                  <c:v>42410</c:v>
                </c:pt>
                <c:pt idx="4424">
                  <c:v>42411</c:v>
                </c:pt>
                <c:pt idx="4425">
                  <c:v>42412</c:v>
                </c:pt>
                <c:pt idx="4426">
                  <c:v>42413</c:v>
                </c:pt>
                <c:pt idx="4427">
                  <c:v>42414</c:v>
                </c:pt>
                <c:pt idx="4428">
                  <c:v>42415</c:v>
                </c:pt>
                <c:pt idx="4429">
                  <c:v>42416</c:v>
                </c:pt>
                <c:pt idx="4430">
                  <c:v>42417</c:v>
                </c:pt>
                <c:pt idx="4431">
                  <c:v>42418</c:v>
                </c:pt>
                <c:pt idx="4432">
                  <c:v>42419</c:v>
                </c:pt>
                <c:pt idx="4433">
                  <c:v>42420</c:v>
                </c:pt>
                <c:pt idx="4434">
                  <c:v>42421</c:v>
                </c:pt>
                <c:pt idx="4435">
                  <c:v>42422</c:v>
                </c:pt>
                <c:pt idx="4436">
                  <c:v>42423</c:v>
                </c:pt>
                <c:pt idx="4437">
                  <c:v>42424</c:v>
                </c:pt>
                <c:pt idx="4438">
                  <c:v>42425</c:v>
                </c:pt>
                <c:pt idx="4439">
                  <c:v>42426</c:v>
                </c:pt>
                <c:pt idx="4440">
                  <c:v>42427</c:v>
                </c:pt>
                <c:pt idx="4441">
                  <c:v>42428</c:v>
                </c:pt>
                <c:pt idx="4442">
                  <c:v>42429</c:v>
                </c:pt>
                <c:pt idx="4443">
                  <c:v>42430</c:v>
                </c:pt>
                <c:pt idx="4444">
                  <c:v>42431</c:v>
                </c:pt>
                <c:pt idx="4445">
                  <c:v>42432</c:v>
                </c:pt>
                <c:pt idx="4446">
                  <c:v>42433</c:v>
                </c:pt>
                <c:pt idx="4447">
                  <c:v>42434</c:v>
                </c:pt>
                <c:pt idx="4448">
                  <c:v>42435</c:v>
                </c:pt>
                <c:pt idx="4449">
                  <c:v>42436</c:v>
                </c:pt>
                <c:pt idx="4450">
                  <c:v>42437</c:v>
                </c:pt>
                <c:pt idx="4451">
                  <c:v>42438</c:v>
                </c:pt>
                <c:pt idx="4452">
                  <c:v>42439</c:v>
                </c:pt>
                <c:pt idx="4453">
                  <c:v>42440</c:v>
                </c:pt>
                <c:pt idx="4454">
                  <c:v>42441</c:v>
                </c:pt>
                <c:pt idx="4455">
                  <c:v>42442</c:v>
                </c:pt>
                <c:pt idx="4456">
                  <c:v>42443</c:v>
                </c:pt>
                <c:pt idx="4457">
                  <c:v>42444</c:v>
                </c:pt>
                <c:pt idx="4458">
                  <c:v>42445</c:v>
                </c:pt>
                <c:pt idx="4459">
                  <c:v>42446</c:v>
                </c:pt>
                <c:pt idx="4460">
                  <c:v>42447</c:v>
                </c:pt>
                <c:pt idx="4461">
                  <c:v>42448</c:v>
                </c:pt>
                <c:pt idx="4462">
                  <c:v>42449</c:v>
                </c:pt>
                <c:pt idx="4463">
                  <c:v>42450</c:v>
                </c:pt>
                <c:pt idx="4464">
                  <c:v>42451</c:v>
                </c:pt>
                <c:pt idx="4465">
                  <c:v>42452</c:v>
                </c:pt>
                <c:pt idx="4466">
                  <c:v>42453</c:v>
                </c:pt>
                <c:pt idx="4467">
                  <c:v>42454</c:v>
                </c:pt>
                <c:pt idx="4468">
                  <c:v>42455</c:v>
                </c:pt>
                <c:pt idx="4469">
                  <c:v>42456</c:v>
                </c:pt>
                <c:pt idx="4470">
                  <c:v>42457</c:v>
                </c:pt>
                <c:pt idx="4471">
                  <c:v>42458</c:v>
                </c:pt>
                <c:pt idx="4472">
                  <c:v>42459</c:v>
                </c:pt>
                <c:pt idx="4473">
                  <c:v>42460</c:v>
                </c:pt>
                <c:pt idx="4474">
                  <c:v>42461</c:v>
                </c:pt>
                <c:pt idx="4475">
                  <c:v>42462</c:v>
                </c:pt>
                <c:pt idx="4476">
                  <c:v>42463</c:v>
                </c:pt>
                <c:pt idx="4477">
                  <c:v>42464</c:v>
                </c:pt>
                <c:pt idx="4478">
                  <c:v>42465</c:v>
                </c:pt>
                <c:pt idx="4479">
                  <c:v>42466</c:v>
                </c:pt>
                <c:pt idx="4480">
                  <c:v>42467</c:v>
                </c:pt>
                <c:pt idx="4481">
                  <c:v>42468</c:v>
                </c:pt>
                <c:pt idx="4482">
                  <c:v>42469</c:v>
                </c:pt>
                <c:pt idx="4483">
                  <c:v>42470</c:v>
                </c:pt>
                <c:pt idx="4484">
                  <c:v>42471</c:v>
                </c:pt>
                <c:pt idx="4485">
                  <c:v>42472</c:v>
                </c:pt>
                <c:pt idx="4486">
                  <c:v>42473</c:v>
                </c:pt>
                <c:pt idx="4487">
                  <c:v>42474</c:v>
                </c:pt>
                <c:pt idx="4488">
                  <c:v>42475</c:v>
                </c:pt>
                <c:pt idx="4489">
                  <c:v>42476</c:v>
                </c:pt>
                <c:pt idx="4490">
                  <c:v>42477</c:v>
                </c:pt>
                <c:pt idx="4491">
                  <c:v>42478</c:v>
                </c:pt>
                <c:pt idx="4492">
                  <c:v>42479</c:v>
                </c:pt>
                <c:pt idx="4493">
                  <c:v>42480</c:v>
                </c:pt>
                <c:pt idx="4494">
                  <c:v>42481</c:v>
                </c:pt>
                <c:pt idx="4495">
                  <c:v>42482</c:v>
                </c:pt>
                <c:pt idx="4496">
                  <c:v>42483</c:v>
                </c:pt>
                <c:pt idx="4497">
                  <c:v>42484</c:v>
                </c:pt>
                <c:pt idx="4498">
                  <c:v>42485</c:v>
                </c:pt>
                <c:pt idx="4499">
                  <c:v>42486</c:v>
                </c:pt>
                <c:pt idx="4500">
                  <c:v>42487</c:v>
                </c:pt>
                <c:pt idx="4501">
                  <c:v>42488</c:v>
                </c:pt>
                <c:pt idx="4502">
                  <c:v>42489</c:v>
                </c:pt>
                <c:pt idx="4503">
                  <c:v>42490</c:v>
                </c:pt>
                <c:pt idx="4504">
                  <c:v>42491</c:v>
                </c:pt>
                <c:pt idx="4505">
                  <c:v>42492</c:v>
                </c:pt>
                <c:pt idx="4506">
                  <c:v>42493</c:v>
                </c:pt>
                <c:pt idx="4507">
                  <c:v>42494</c:v>
                </c:pt>
                <c:pt idx="4508">
                  <c:v>42495</c:v>
                </c:pt>
                <c:pt idx="4509">
                  <c:v>42496</c:v>
                </c:pt>
                <c:pt idx="4510">
                  <c:v>42497</c:v>
                </c:pt>
                <c:pt idx="4511">
                  <c:v>42498</c:v>
                </c:pt>
                <c:pt idx="4512">
                  <c:v>42499</c:v>
                </c:pt>
                <c:pt idx="4513">
                  <c:v>42500</c:v>
                </c:pt>
                <c:pt idx="4514">
                  <c:v>42501</c:v>
                </c:pt>
                <c:pt idx="4515">
                  <c:v>42502</c:v>
                </c:pt>
                <c:pt idx="4516">
                  <c:v>42503</c:v>
                </c:pt>
                <c:pt idx="4517">
                  <c:v>42504</c:v>
                </c:pt>
                <c:pt idx="4518">
                  <c:v>42505</c:v>
                </c:pt>
                <c:pt idx="4519">
                  <c:v>42506</c:v>
                </c:pt>
                <c:pt idx="4520">
                  <c:v>42507</c:v>
                </c:pt>
                <c:pt idx="4521">
                  <c:v>42508</c:v>
                </c:pt>
                <c:pt idx="4522">
                  <c:v>42509</c:v>
                </c:pt>
                <c:pt idx="4523">
                  <c:v>42510</c:v>
                </c:pt>
                <c:pt idx="4524">
                  <c:v>42511</c:v>
                </c:pt>
                <c:pt idx="4525">
                  <c:v>42512</c:v>
                </c:pt>
                <c:pt idx="4526">
                  <c:v>42513</c:v>
                </c:pt>
                <c:pt idx="4527">
                  <c:v>42514</c:v>
                </c:pt>
                <c:pt idx="4528">
                  <c:v>42515</c:v>
                </c:pt>
                <c:pt idx="4529">
                  <c:v>42516</c:v>
                </c:pt>
                <c:pt idx="4530">
                  <c:v>42517</c:v>
                </c:pt>
                <c:pt idx="4531">
                  <c:v>42518</c:v>
                </c:pt>
                <c:pt idx="4532">
                  <c:v>42519</c:v>
                </c:pt>
                <c:pt idx="4533">
                  <c:v>42520</c:v>
                </c:pt>
                <c:pt idx="4534">
                  <c:v>42521</c:v>
                </c:pt>
                <c:pt idx="4535">
                  <c:v>42522</c:v>
                </c:pt>
                <c:pt idx="4536">
                  <c:v>42523</c:v>
                </c:pt>
                <c:pt idx="4537">
                  <c:v>42524</c:v>
                </c:pt>
                <c:pt idx="4538">
                  <c:v>42525</c:v>
                </c:pt>
                <c:pt idx="4539">
                  <c:v>42526</c:v>
                </c:pt>
                <c:pt idx="4540">
                  <c:v>42527</c:v>
                </c:pt>
                <c:pt idx="4541">
                  <c:v>42528</c:v>
                </c:pt>
                <c:pt idx="4542">
                  <c:v>42529</c:v>
                </c:pt>
                <c:pt idx="4543">
                  <c:v>42530</c:v>
                </c:pt>
                <c:pt idx="4544">
                  <c:v>42531</c:v>
                </c:pt>
                <c:pt idx="4545">
                  <c:v>42532</c:v>
                </c:pt>
                <c:pt idx="4546">
                  <c:v>42533</c:v>
                </c:pt>
                <c:pt idx="4547">
                  <c:v>42534</c:v>
                </c:pt>
                <c:pt idx="4548">
                  <c:v>42535</c:v>
                </c:pt>
                <c:pt idx="4549">
                  <c:v>42536</c:v>
                </c:pt>
                <c:pt idx="4550">
                  <c:v>42537</c:v>
                </c:pt>
                <c:pt idx="4551">
                  <c:v>42538</c:v>
                </c:pt>
                <c:pt idx="4552">
                  <c:v>42539</c:v>
                </c:pt>
                <c:pt idx="4553">
                  <c:v>42540</c:v>
                </c:pt>
                <c:pt idx="4554">
                  <c:v>42541</c:v>
                </c:pt>
                <c:pt idx="4555">
                  <c:v>42542</c:v>
                </c:pt>
                <c:pt idx="4556">
                  <c:v>42543</c:v>
                </c:pt>
                <c:pt idx="4557">
                  <c:v>42544</c:v>
                </c:pt>
                <c:pt idx="4558">
                  <c:v>42545</c:v>
                </c:pt>
                <c:pt idx="4559">
                  <c:v>42546</c:v>
                </c:pt>
                <c:pt idx="4560">
                  <c:v>42547</c:v>
                </c:pt>
                <c:pt idx="4561">
                  <c:v>42548</c:v>
                </c:pt>
                <c:pt idx="4562">
                  <c:v>42549</c:v>
                </c:pt>
                <c:pt idx="4563">
                  <c:v>42550</c:v>
                </c:pt>
                <c:pt idx="4564">
                  <c:v>42551</c:v>
                </c:pt>
                <c:pt idx="4565">
                  <c:v>42552</c:v>
                </c:pt>
                <c:pt idx="4566">
                  <c:v>42553</c:v>
                </c:pt>
                <c:pt idx="4567">
                  <c:v>42554</c:v>
                </c:pt>
                <c:pt idx="4568">
                  <c:v>42555</c:v>
                </c:pt>
                <c:pt idx="4569">
                  <c:v>42556</c:v>
                </c:pt>
                <c:pt idx="4570">
                  <c:v>42557</c:v>
                </c:pt>
                <c:pt idx="4571">
                  <c:v>42558</c:v>
                </c:pt>
                <c:pt idx="4572">
                  <c:v>42559</c:v>
                </c:pt>
                <c:pt idx="4573">
                  <c:v>42560</c:v>
                </c:pt>
                <c:pt idx="4574">
                  <c:v>42561</c:v>
                </c:pt>
                <c:pt idx="4575">
                  <c:v>42562</c:v>
                </c:pt>
                <c:pt idx="4576">
                  <c:v>42563</c:v>
                </c:pt>
                <c:pt idx="4577">
                  <c:v>42564</c:v>
                </c:pt>
                <c:pt idx="4578">
                  <c:v>42565</c:v>
                </c:pt>
                <c:pt idx="4579">
                  <c:v>42566</c:v>
                </c:pt>
                <c:pt idx="4580">
                  <c:v>42567</c:v>
                </c:pt>
                <c:pt idx="4581">
                  <c:v>42568</c:v>
                </c:pt>
                <c:pt idx="4582">
                  <c:v>42569</c:v>
                </c:pt>
                <c:pt idx="4583">
                  <c:v>42570</c:v>
                </c:pt>
                <c:pt idx="4584">
                  <c:v>42571</c:v>
                </c:pt>
                <c:pt idx="4585">
                  <c:v>42572</c:v>
                </c:pt>
                <c:pt idx="4586">
                  <c:v>42573</c:v>
                </c:pt>
                <c:pt idx="4587">
                  <c:v>42574</c:v>
                </c:pt>
                <c:pt idx="4588">
                  <c:v>42575</c:v>
                </c:pt>
                <c:pt idx="4589">
                  <c:v>42576</c:v>
                </c:pt>
                <c:pt idx="4590">
                  <c:v>42577</c:v>
                </c:pt>
                <c:pt idx="4591">
                  <c:v>42578</c:v>
                </c:pt>
                <c:pt idx="4592">
                  <c:v>42579</c:v>
                </c:pt>
                <c:pt idx="4593">
                  <c:v>42580</c:v>
                </c:pt>
                <c:pt idx="4594">
                  <c:v>42581</c:v>
                </c:pt>
                <c:pt idx="4595">
                  <c:v>42582</c:v>
                </c:pt>
                <c:pt idx="4596">
                  <c:v>42583</c:v>
                </c:pt>
                <c:pt idx="4597">
                  <c:v>42584</c:v>
                </c:pt>
                <c:pt idx="4598">
                  <c:v>42585</c:v>
                </c:pt>
                <c:pt idx="4599">
                  <c:v>42586</c:v>
                </c:pt>
                <c:pt idx="4600">
                  <c:v>42587</c:v>
                </c:pt>
                <c:pt idx="4601">
                  <c:v>42588</c:v>
                </c:pt>
                <c:pt idx="4602">
                  <c:v>42589</c:v>
                </c:pt>
                <c:pt idx="4603">
                  <c:v>42590</c:v>
                </c:pt>
                <c:pt idx="4604">
                  <c:v>42591</c:v>
                </c:pt>
                <c:pt idx="4605">
                  <c:v>42592</c:v>
                </c:pt>
                <c:pt idx="4606">
                  <c:v>42593</c:v>
                </c:pt>
                <c:pt idx="4607">
                  <c:v>42594</c:v>
                </c:pt>
                <c:pt idx="4608">
                  <c:v>42595</c:v>
                </c:pt>
                <c:pt idx="4609">
                  <c:v>42596</c:v>
                </c:pt>
                <c:pt idx="4610">
                  <c:v>42597</c:v>
                </c:pt>
                <c:pt idx="4611">
                  <c:v>42598</c:v>
                </c:pt>
                <c:pt idx="4612">
                  <c:v>42599</c:v>
                </c:pt>
                <c:pt idx="4613">
                  <c:v>42600</c:v>
                </c:pt>
                <c:pt idx="4614">
                  <c:v>42601</c:v>
                </c:pt>
                <c:pt idx="4615">
                  <c:v>42602</c:v>
                </c:pt>
                <c:pt idx="4616">
                  <c:v>42603</c:v>
                </c:pt>
                <c:pt idx="4617">
                  <c:v>42604</c:v>
                </c:pt>
                <c:pt idx="4618">
                  <c:v>42605</c:v>
                </c:pt>
                <c:pt idx="4619">
                  <c:v>42606</c:v>
                </c:pt>
                <c:pt idx="4620">
                  <c:v>42607</c:v>
                </c:pt>
                <c:pt idx="4621">
                  <c:v>42608</c:v>
                </c:pt>
                <c:pt idx="4622">
                  <c:v>42609</c:v>
                </c:pt>
                <c:pt idx="4623">
                  <c:v>42610</c:v>
                </c:pt>
                <c:pt idx="4624">
                  <c:v>42611</c:v>
                </c:pt>
                <c:pt idx="4625">
                  <c:v>42612</c:v>
                </c:pt>
                <c:pt idx="4626">
                  <c:v>42613</c:v>
                </c:pt>
                <c:pt idx="4627">
                  <c:v>42614</c:v>
                </c:pt>
                <c:pt idx="4628">
                  <c:v>42615</c:v>
                </c:pt>
                <c:pt idx="4629">
                  <c:v>42616</c:v>
                </c:pt>
                <c:pt idx="4630">
                  <c:v>42617</c:v>
                </c:pt>
                <c:pt idx="4631">
                  <c:v>42618</c:v>
                </c:pt>
                <c:pt idx="4632">
                  <c:v>42619</c:v>
                </c:pt>
                <c:pt idx="4633">
                  <c:v>42620</c:v>
                </c:pt>
                <c:pt idx="4634">
                  <c:v>42621</c:v>
                </c:pt>
                <c:pt idx="4635">
                  <c:v>42622</c:v>
                </c:pt>
                <c:pt idx="4636">
                  <c:v>42623</c:v>
                </c:pt>
                <c:pt idx="4637">
                  <c:v>42624</c:v>
                </c:pt>
                <c:pt idx="4638">
                  <c:v>42625</c:v>
                </c:pt>
                <c:pt idx="4639">
                  <c:v>42626</c:v>
                </c:pt>
                <c:pt idx="4640">
                  <c:v>42627</c:v>
                </c:pt>
                <c:pt idx="4641">
                  <c:v>42628</c:v>
                </c:pt>
                <c:pt idx="4642">
                  <c:v>42629</c:v>
                </c:pt>
                <c:pt idx="4643">
                  <c:v>42630</c:v>
                </c:pt>
                <c:pt idx="4644">
                  <c:v>42631</c:v>
                </c:pt>
                <c:pt idx="4645">
                  <c:v>42632</c:v>
                </c:pt>
                <c:pt idx="4646">
                  <c:v>42633</c:v>
                </c:pt>
                <c:pt idx="4647">
                  <c:v>42634</c:v>
                </c:pt>
                <c:pt idx="4648">
                  <c:v>42635</c:v>
                </c:pt>
                <c:pt idx="4649">
                  <c:v>42636</c:v>
                </c:pt>
                <c:pt idx="4650">
                  <c:v>42637</c:v>
                </c:pt>
                <c:pt idx="4651">
                  <c:v>42638</c:v>
                </c:pt>
                <c:pt idx="4652">
                  <c:v>42639</c:v>
                </c:pt>
                <c:pt idx="4653">
                  <c:v>42640</c:v>
                </c:pt>
                <c:pt idx="4654">
                  <c:v>42641</c:v>
                </c:pt>
                <c:pt idx="4655">
                  <c:v>42642</c:v>
                </c:pt>
                <c:pt idx="4656">
                  <c:v>42643</c:v>
                </c:pt>
                <c:pt idx="4657">
                  <c:v>42644</c:v>
                </c:pt>
                <c:pt idx="4658">
                  <c:v>42645</c:v>
                </c:pt>
                <c:pt idx="4659">
                  <c:v>42646</c:v>
                </c:pt>
                <c:pt idx="4660">
                  <c:v>42647</c:v>
                </c:pt>
                <c:pt idx="4661">
                  <c:v>42648</c:v>
                </c:pt>
                <c:pt idx="4662">
                  <c:v>42649</c:v>
                </c:pt>
                <c:pt idx="4663">
                  <c:v>42650</c:v>
                </c:pt>
                <c:pt idx="4664">
                  <c:v>42651</c:v>
                </c:pt>
                <c:pt idx="4665">
                  <c:v>42652</c:v>
                </c:pt>
                <c:pt idx="4666">
                  <c:v>42653</c:v>
                </c:pt>
                <c:pt idx="4667">
                  <c:v>42654</c:v>
                </c:pt>
                <c:pt idx="4668">
                  <c:v>42655</c:v>
                </c:pt>
                <c:pt idx="4669">
                  <c:v>42656</c:v>
                </c:pt>
                <c:pt idx="4670">
                  <c:v>42657</c:v>
                </c:pt>
                <c:pt idx="4671">
                  <c:v>42658</c:v>
                </c:pt>
                <c:pt idx="4672">
                  <c:v>42659</c:v>
                </c:pt>
                <c:pt idx="4673">
                  <c:v>42660</c:v>
                </c:pt>
                <c:pt idx="4674">
                  <c:v>42661</c:v>
                </c:pt>
                <c:pt idx="4675">
                  <c:v>42662</c:v>
                </c:pt>
                <c:pt idx="4676">
                  <c:v>42663</c:v>
                </c:pt>
                <c:pt idx="4677">
                  <c:v>42664</c:v>
                </c:pt>
                <c:pt idx="4678">
                  <c:v>42665</c:v>
                </c:pt>
                <c:pt idx="4679">
                  <c:v>42666</c:v>
                </c:pt>
                <c:pt idx="4680">
                  <c:v>42667</c:v>
                </c:pt>
                <c:pt idx="4681">
                  <c:v>42668</c:v>
                </c:pt>
                <c:pt idx="4682">
                  <c:v>42669</c:v>
                </c:pt>
                <c:pt idx="4683">
                  <c:v>42670</c:v>
                </c:pt>
                <c:pt idx="4684">
                  <c:v>42671</c:v>
                </c:pt>
                <c:pt idx="4685">
                  <c:v>42672</c:v>
                </c:pt>
                <c:pt idx="4686">
                  <c:v>42673</c:v>
                </c:pt>
                <c:pt idx="4687">
                  <c:v>42674</c:v>
                </c:pt>
                <c:pt idx="4688">
                  <c:v>42675</c:v>
                </c:pt>
                <c:pt idx="4689">
                  <c:v>42676</c:v>
                </c:pt>
                <c:pt idx="4690">
                  <c:v>42677</c:v>
                </c:pt>
                <c:pt idx="4691">
                  <c:v>42678</c:v>
                </c:pt>
                <c:pt idx="4692">
                  <c:v>42679</c:v>
                </c:pt>
                <c:pt idx="4693">
                  <c:v>42680</c:v>
                </c:pt>
                <c:pt idx="4694">
                  <c:v>42681</c:v>
                </c:pt>
                <c:pt idx="4695">
                  <c:v>42682</c:v>
                </c:pt>
                <c:pt idx="4696">
                  <c:v>42683</c:v>
                </c:pt>
                <c:pt idx="4697">
                  <c:v>42684</c:v>
                </c:pt>
                <c:pt idx="4698">
                  <c:v>42685</c:v>
                </c:pt>
                <c:pt idx="4699">
                  <c:v>42686</c:v>
                </c:pt>
                <c:pt idx="4700">
                  <c:v>42687</c:v>
                </c:pt>
                <c:pt idx="4701">
                  <c:v>42688</c:v>
                </c:pt>
                <c:pt idx="4702">
                  <c:v>42689</c:v>
                </c:pt>
                <c:pt idx="4703">
                  <c:v>42690</c:v>
                </c:pt>
                <c:pt idx="4704">
                  <c:v>42691</c:v>
                </c:pt>
                <c:pt idx="4705">
                  <c:v>42692</c:v>
                </c:pt>
                <c:pt idx="4706">
                  <c:v>42693</c:v>
                </c:pt>
                <c:pt idx="4707">
                  <c:v>42694</c:v>
                </c:pt>
                <c:pt idx="4708">
                  <c:v>42695</c:v>
                </c:pt>
                <c:pt idx="4709">
                  <c:v>42696</c:v>
                </c:pt>
                <c:pt idx="4710">
                  <c:v>42697</c:v>
                </c:pt>
                <c:pt idx="4711">
                  <c:v>42698</c:v>
                </c:pt>
                <c:pt idx="4712">
                  <c:v>42699</c:v>
                </c:pt>
                <c:pt idx="4713">
                  <c:v>42700</c:v>
                </c:pt>
                <c:pt idx="4714">
                  <c:v>42701</c:v>
                </c:pt>
                <c:pt idx="4715">
                  <c:v>42702</c:v>
                </c:pt>
                <c:pt idx="4716">
                  <c:v>42703</c:v>
                </c:pt>
                <c:pt idx="4717">
                  <c:v>42704</c:v>
                </c:pt>
                <c:pt idx="4718">
                  <c:v>42705</c:v>
                </c:pt>
                <c:pt idx="4719">
                  <c:v>42706</c:v>
                </c:pt>
                <c:pt idx="4720">
                  <c:v>42707</c:v>
                </c:pt>
                <c:pt idx="4721">
                  <c:v>42708</c:v>
                </c:pt>
                <c:pt idx="4722">
                  <c:v>42709</c:v>
                </c:pt>
                <c:pt idx="4723">
                  <c:v>42710</c:v>
                </c:pt>
                <c:pt idx="4724">
                  <c:v>42711</c:v>
                </c:pt>
                <c:pt idx="4725">
                  <c:v>42712</c:v>
                </c:pt>
                <c:pt idx="4726">
                  <c:v>42713</c:v>
                </c:pt>
                <c:pt idx="4727">
                  <c:v>42714</c:v>
                </c:pt>
                <c:pt idx="4728">
                  <c:v>42715</c:v>
                </c:pt>
                <c:pt idx="4729">
                  <c:v>42716</c:v>
                </c:pt>
                <c:pt idx="4730">
                  <c:v>42717</c:v>
                </c:pt>
                <c:pt idx="4731">
                  <c:v>42718</c:v>
                </c:pt>
                <c:pt idx="4732">
                  <c:v>42719</c:v>
                </c:pt>
                <c:pt idx="4733">
                  <c:v>42720</c:v>
                </c:pt>
                <c:pt idx="4734">
                  <c:v>42721</c:v>
                </c:pt>
                <c:pt idx="4735">
                  <c:v>42722</c:v>
                </c:pt>
                <c:pt idx="4736">
                  <c:v>42723</c:v>
                </c:pt>
                <c:pt idx="4737">
                  <c:v>42724</c:v>
                </c:pt>
                <c:pt idx="4738">
                  <c:v>42725</c:v>
                </c:pt>
                <c:pt idx="4739">
                  <c:v>42726</c:v>
                </c:pt>
                <c:pt idx="4740">
                  <c:v>42727</c:v>
                </c:pt>
                <c:pt idx="4741">
                  <c:v>42728</c:v>
                </c:pt>
                <c:pt idx="4742">
                  <c:v>42729</c:v>
                </c:pt>
                <c:pt idx="4743">
                  <c:v>42730</c:v>
                </c:pt>
                <c:pt idx="4744">
                  <c:v>42731</c:v>
                </c:pt>
                <c:pt idx="4745">
                  <c:v>42732</c:v>
                </c:pt>
                <c:pt idx="4746">
                  <c:v>42733</c:v>
                </c:pt>
                <c:pt idx="4747">
                  <c:v>42734</c:v>
                </c:pt>
                <c:pt idx="4748">
                  <c:v>42735</c:v>
                </c:pt>
                <c:pt idx="4749">
                  <c:v>42736</c:v>
                </c:pt>
                <c:pt idx="4750">
                  <c:v>42737</c:v>
                </c:pt>
                <c:pt idx="4751">
                  <c:v>42738</c:v>
                </c:pt>
                <c:pt idx="4752">
                  <c:v>42739</c:v>
                </c:pt>
                <c:pt idx="4753">
                  <c:v>42740</c:v>
                </c:pt>
                <c:pt idx="4754">
                  <c:v>42741</c:v>
                </c:pt>
                <c:pt idx="4755">
                  <c:v>42742</c:v>
                </c:pt>
                <c:pt idx="4756">
                  <c:v>42743</c:v>
                </c:pt>
                <c:pt idx="4757">
                  <c:v>42744</c:v>
                </c:pt>
                <c:pt idx="4758">
                  <c:v>42745</c:v>
                </c:pt>
                <c:pt idx="4759">
                  <c:v>42746</c:v>
                </c:pt>
                <c:pt idx="4760">
                  <c:v>42747</c:v>
                </c:pt>
                <c:pt idx="4761">
                  <c:v>42748</c:v>
                </c:pt>
                <c:pt idx="4762">
                  <c:v>42749</c:v>
                </c:pt>
                <c:pt idx="4763">
                  <c:v>42750</c:v>
                </c:pt>
                <c:pt idx="4764">
                  <c:v>42751</c:v>
                </c:pt>
                <c:pt idx="4765">
                  <c:v>42752</c:v>
                </c:pt>
                <c:pt idx="4766">
                  <c:v>42753</c:v>
                </c:pt>
                <c:pt idx="4767">
                  <c:v>42754</c:v>
                </c:pt>
                <c:pt idx="4768">
                  <c:v>42755</c:v>
                </c:pt>
                <c:pt idx="4769">
                  <c:v>42756</c:v>
                </c:pt>
                <c:pt idx="4770">
                  <c:v>42757</c:v>
                </c:pt>
                <c:pt idx="4771">
                  <c:v>42758</c:v>
                </c:pt>
                <c:pt idx="4772">
                  <c:v>42759</c:v>
                </c:pt>
                <c:pt idx="4773">
                  <c:v>42760</c:v>
                </c:pt>
                <c:pt idx="4774">
                  <c:v>42761</c:v>
                </c:pt>
                <c:pt idx="4775">
                  <c:v>42762</c:v>
                </c:pt>
                <c:pt idx="4776">
                  <c:v>42763</c:v>
                </c:pt>
                <c:pt idx="4777">
                  <c:v>42764</c:v>
                </c:pt>
                <c:pt idx="4778">
                  <c:v>42765</c:v>
                </c:pt>
                <c:pt idx="4779">
                  <c:v>42766</c:v>
                </c:pt>
                <c:pt idx="4780">
                  <c:v>42767</c:v>
                </c:pt>
                <c:pt idx="4781">
                  <c:v>42768</c:v>
                </c:pt>
                <c:pt idx="4782">
                  <c:v>42769</c:v>
                </c:pt>
                <c:pt idx="4783">
                  <c:v>42770</c:v>
                </c:pt>
                <c:pt idx="4784">
                  <c:v>42771</c:v>
                </c:pt>
                <c:pt idx="4785">
                  <c:v>42772</c:v>
                </c:pt>
                <c:pt idx="4786">
                  <c:v>42773</c:v>
                </c:pt>
                <c:pt idx="4787">
                  <c:v>42774</c:v>
                </c:pt>
                <c:pt idx="4788">
                  <c:v>42775</c:v>
                </c:pt>
                <c:pt idx="4789">
                  <c:v>42776</c:v>
                </c:pt>
                <c:pt idx="4790">
                  <c:v>42777</c:v>
                </c:pt>
                <c:pt idx="4791">
                  <c:v>42778</c:v>
                </c:pt>
                <c:pt idx="4792">
                  <c:v>42779</c:v>
                </c:pt>
                <c:pt idx="4793">
                  <c:v>42780</c:v>
                </c:pt>
                <c:pt idx="4794">
                  <c:v>42781</c:v>
                </c:pt>
                <c:pt idx="4795">
                  <c:v>42782</c:v>
                </c:pt>
                <c:pt idx="4796">
                  <c:v>42783</c:v>
                </c:pt>
                <c:pt idx="4797">
                  <c:v>42784</c:v>
                </c:pt>
                <c:pt idx="4798">
                  <c:v>42785</c:v>
                </c:pt>
                <c:pt idx="4799">
                  <c:v>42786</c:v>
                </c:pt>
                <c:pt idx="4800">
                  <c:v>42787</c:v>
                </c:pt>
                <c:pt idx="4801">
                  <c:v>42788</c:v>
                </c:pt>
                <c:pt idx="4802">
                  <c:v>42789</c:v>
                </c:pt>
                <c:pt idx="4803">
                  <c:v>42790</c:v>
                </c:pt>
                <c:pt idx="4804">
                  <c:v>42791</c:v>
                </c:pt>
                <c:pt idx="4805">
                  <c:v>42792</c:v>
                </c:pt>
                <c:pt idx="4806">
                  <c:v>42793</c:v>
                </c:pt>
                <c:pt idx="4807">
                  <c:v>42794</c:v>
                </c:pt>
                <c:pt idx="4808">
                  <c:v>42795</c:v>
                </c:pt>
                <c:pt idx="4809">
                  <c:v>42796</c:v>
                </c:pt>
                <c:pt idx="4810">
                  <c:v>42797</c:v>
                </c:pt>
                <c:pt idx="4811">
                  <c:v>42798</c:v>
                </c:pt>
                <c:pt idx="4812">
                  <c:v>42799</c:v>
                </c:pt>
                <c:pt idx="4813">
                  <c:v>42800</c:v>
                </c:pt>
                <c:pt idx="4814">
                  <c:v>42801</c:v>
                </c:pt>
                <c:pt idx="4815">
                  <c:v>42802</c:v>
                </c:pt>
                <c:pt idx="4816">
                  <c:v>42803</c:v>
                </c:pt>
                <c:pt idx="4817">
                  <c:v>42804</c:v>
                </c:pt>
                <c:pt idx="4818">
                  <c:v>42805</c:v>
                </c:pt>
                <c:pt idx="4819">
                  <c:v>42806</c:v>
                </c:pt>
                <c:pt idx="4820">
                  <c:v>42807</c:v>
                </c:pt>
                <c:pt idx="4821">
                  <c:v>42808</c:v>
                </c:pt>
                <c:pt idx="4822">
                  <c:v>42809</c:v>
                </c:pt>
                <c:pt idx="4823">
                  <c:v>42810</c:v>
                </c:pt>
                <c:pt idx="4824">
                  <c:v>42811</c:v>
                </c:pt>
                <c:pt idx="4825">
                  <c:v>42812</c:v>
                </c:pt>
                <c:pt idx="4826">
                  <c:v>42813</c:v>
                </c:pt>
                <c:pt idx="4827">
                  <c:v>42814</c:v>
                </c:pt>
                <c:pt idx="4828">
                  <c:v>42815</c:v>
                </c:pt>
                <c:pt idx="4829">
                  <c:v>42816</c:v>
                </c:pt>
                <c:pt idx="4830">
                  <c:v>42817</c:v>
                </c:pt>
                <c:pt idx="4831">
                  <c:v>42818</c:v>
                </c:pt>
                <c:pt idx="4832">
                  <c:v>42819</c:v>
                </c:pt>
                <c:pt idx="4833">
                  <c:v>42820</c:v>
                </c:pt>
                <c:pt idx="4834">
                  <c:v>42821</c:v>
                </c:pt>
                <c:pt idx="4835">
                  <c:v>42822</c:v>
                </c:pt>
                <c:pt idx="4836">
                  <c:v>42823</c:v>
                </c:pt>
                <c:pt idx="4837">
                  <c:v>42824</c:v>
                </c:pt>
                <c:pt idx="4838">
                  <c:v>42825</c:v>
                </c:pt>
                <c:pt idx="4839">
                  <c:v>42826</c:v>
                </c:pt>
                <c:pt idx="4840">
                  <c:v>42827</c:v>
                </c:pt>
                <c:pt idx="4841">
                  <c:v>42828</c:v>
                </c:pt>
                <c:pt idx="4842">
                  <c:v>42829</c:v>
                </c:pt>
                <c:pt idx="4843">
                  <c:v>42830</c:v>
                </c:pt>
                <c:pt idx="4844">
                  <c:v>42831</c:v>
                </c:pt>
                <c:pt idx="4845">
                  <c:v>42832</c:v>
                </c:pt>
                <c:pt idx="4846">
                  <c:v>42833</c:v>
                </c:pt>
                <c:pt idx="4847">
                  <c:v>42834</c:v>
                </c:pt>
                <c:pt idx="4848">
                  <c:v>42835</c:v>
                </c:pt>
                <c:pt idx="4849">
                  <c:v>42836</c:v>
                </c:pt>
                <c:pt idx="4850">
                  <c:v>42837</c:v>
                </c:pt>
                <c:pt idx="4851">
                  <c:v>42838</c:v>
                </c:pt>
                <c:pt idx="4852">
                  <c:v>42839</c:v>
                </c:pt>
                <c:pt idx="4853">
                  <c:v>42840</c:v>
                </c:pt>
                <c:pt idx="4854">
                  <c:v>42841</c:v>
                </c:pt>
                <c:pt idx="4855">
                  <c:v>42842</c:v>
                </c:pt>
                <c:pt idx="4856">
                  <c:v>42843</c:v>
                </c:pt>
                <c:pt idx="4857">
                  <c:v>42844</c:v>
                </c:pt>
                <c:pt idx="4858">
                  <c:v>42845</c:v>
                </c:pt>
                <c:pt idx="4859">
                  <c:v>42846</c:v>
                </c:pt>
                <c:pt idx="4860">
                  <c:v>42847</c:v>
                </c:pt>
                <c:pt idx="4861">
                  <c:v>42848</c:v>
                </c:pt>
                <c:pt idx="4862">
                  <c:v>42849</c:v>
                </c:pt>
                <c:pt idx="4863">
                  <c:v>42850</c:v>
                </c:pt>
                <c:pt idx="4864">
                  <c:v>42851</c:v>
                </c:pt>
                <c:pt idx="4865">
                  <c:v>42852</c:v>
                </c:pt>
                <c:pt idx="4866">
                  <c:v>42853</c:v>
                </c:pt>
                <c:pt idx="4867">
                  <c:v>42854</c:v>
                </c:pt>
                <c:pt idx="4868">
                  <c:v>42855</c:v>
                </c:pt>
                <c:pt idx="4869">
                  <c:v>42856</c:v>
                </c:pt>
                <c:pt idx="4870">
                  <c:v>42857</c:v>
                </c:pt>
                <c:pt idx="4871">
                  <c:v>42858</c:v>
                </c:pt>
                <c:pt idx="4872">
                  <c:v>42859</c:v>
                </c:pt>
                <c:pt idx="4873">
                  <c:v>42860</c:v>
                </c:pt>
                <c:pt idx="4874">
                  <c:v>42861</c:v>
                </c:pt>
                <c:pt idx="4875">
                  <c:v>42862</c:v>
                </c:pt>
                <c:pt idx="4876">
                  <c:v>42863</c:v>
                </c:pt>
                <c:pt idx="4877">
                  <c:v>42864</c:v>
                </c:pt>
                <c:pt idx="4878">
                  <c:v>42865</c:v>
                </c:pt>
                <c:pt idx="4879">
                  <c:v>42866</c:v>
                </c:pt>
                <c:pt idx="4880">
                  <c:v>42867</c:v>
                </c:pt>
                <c:pt idx="4881">
                  <c:v>42868</c:v>
                </c:pt>
                <c:pt idx="4882">
                  <c:v>42869</c:v>
                </c:pt>
                <c:pt idx="4883">
                  <c:v>42870</c:v>
                </c:pt>
                <c:pt idx="4884">
                  <c:v>42871</c:v>
                </c:pt>
                <c:pt idx="4885">
                  <c:v>42872</c:v>
                </c:pt>
                <c:pt idx="4886">
                  <c:v>42873</c:v>
                </c:pt>
                <c:pt idx="4887">
                  <c:v>42874</c:v>
                </c:pt>
                <c:pt idx="4888">
                  <c:v>42875</c:v>
                </c:pt>
                <c:pt idx="4889">
                  <c:v>42876</c:v>
                </c:pt>
                <c:pt idx="4890">
                  <c:v>42877</c:v>
                </c:pt>
                <c:pt idx="4891">
                  <c:v>42878</c:v>
                </c:pt>
                <c:pt idx="4892">
                  <c:v>42879</c:v>
                </c:pt>
                <c:pt idx="4893">
                  <c:v>42880</c:v>
                </c:pt>
                <c:pt idx="4894">
                  <c:v>42881</c:v>
                </c:pt>
                <c:pt idx="4895">
                  <c:v>42882</c:v>
                </c:pt>
                <c:pt idx="4896">
                  <c:v>42883</c:v>
                </c:pt>
                <c:pt idx="4897">
                  <c:v>42884</c:v>
                </c:pt>
                <c:pt idx="4898">
                  <c:v>42885</c:v>
                </c:pt>
                <c:pt idx="4899">
                  <c:v>42886</c:v>
                </c:pt>
                <c:pt idx="4900">
                  <c:v>42887</c:v>
                </c:pt>
                <c:pt idx="4901">
                  <c:v>42888</c:v>
                </c:pt>
                <c:pt idx="4902">
                  <c:v>42889</c:v>
                </c:pt>
                <c:pt idx="4903">
                  <c:v>42890</c:v>
                </c:pt>
                <c:pt idx="4904">
                  <c:v>42891</c:v>
                </c:pt>
                <c:pt idx="4905">
                  <c:v>42892</c:v>
                </c:pt>
                <c:pt idx="4906">
                  <c:v>42893</c:v>
                </c:pt>
                <c:pt idx="4907">
                  <c:v>42894</c:v>
                </c:pt>
                <c:pt idx="4908">
                  <c:v>42895</c:v>
                </c:pt>
                <c:pt idx="4909">
                  <c:v>42896</c:v>
                </c:pt>
                <c:pt idx="4910">
                  <c:v>42897</c:v>
                </c:pt>
                <c:pt idx="4911">
                  <c:v>42898</c:v>
                </c:pt>
                <c:pt idx="4912">
                  <c:v>42899</c:v>
                </c:pt>
                <c:pt idx="4913">
                  <c:v>42900</c:v>
                </c:pt>
                <c:pt idx="4914">
                  <c:v>42901</c:v>
                </c:pt>
                <c:pt idx="4915">
                  <c:v>42902</c:v>
                </c:pt>
                <c:pt idx="4916">
                  <c:v>42903</c:v>
                </c:pt>
                <c:pt idx="4917">
                  <c:v>42904</c:v>
                </c:pt>
                <c:pt idx="4918">
                  <c:v>42905</c:v>
                </c:pt>
                <c:pt idx="4919">
                  <c:v>42906</c:v>
                </c:pt>
                <c:pt idx="4920">
                  <c:v>42907</c:v>
                </c:pt>
                <c:pt idx="4921">
                  <c:v>42908</c:v>
                </c:pt>
                <c:pt idx="4922">
                  <c:v>42909</c:v>
                </c:pt>
                <c:pt idx="4923">
                  <c:v>42910</c:v>
                </c:pt>
                <c:pt idx="4924">
                  <c:v>42911</c:v>
                </c:pt>
                <c:pt idx="4925">
                  <c:v>42912</c:v>
                </c:pt>
                <c:pt idx="4926">
                  <c:v>42913</c:v>
                </c:pt>
                <c:pt idx="4927">
                  <c:v>42914</c:v>
                </c:pt>
                <c:pt idx="4928">
                  <c:v>42915</c:v>
                </c:pt>
                <c:pt idx="4929">
                  <c:v>42916</c:v>
                </c:pt>
                <c:pt idx="4930">
                  <c:v>42917</c:v>
                </c:pt>
                <c:pt idx="4931">
                  <c:v>42918</c:v>
                </c:pt>
                <c:pt idx="4932">
                  <c:v>42919</c:v>
                </c:pt>
                <c:pt idx="4933">
                  <c:v>42920</c:v>
                </c:pt>
                <c:pt idx="4934">
                  <c:v>42921</c:v>
                </c:pt>
                <c:pt idx="4935">
                  <c:v>42922</c:v>
                </c:pt>
                <c:pt idx="4936">
                  <c:v>42923</c:v>
                </c:pt>
                <c:pt idx="4937">
                  <c:v>42924</c:v>
                </c:pt>
                <c:pt idx="4938">
                  <c:v>42925</c:v>
                </c:pt>
                <c:pt idx="4939">
                  <c:v>42926</c:v>
                </c:pt>
                <c:pt idx="4940">
                  <c:v>42927</c:v>
                </c:pt>
                <c:pt idx="4941">
                  <c:v>42928</c:v>
                </c:pt>
                <c:pt idx="4942">
                  <c:v>42929</c:v>
                </c:pt>
                <c:pt idx="4943">
                  <c:v>42930</c:v>
                </c:pt>
                <c:pt idx="4944">
                  <c:v>42931</c:v>
                </c:pt>
                <c:pt idx="4945">
                  <c:v>42932</c:v>
                </c:pt>
                <c:pt idx="4946">
                  <c:v>42933</c:v>
                </c:pt>
                <c:pt idx="4947">
                  <c:v>42934</c:v>
                </c:pt>
                <c:pt idx="4948">
                  <c:v>42935</c:v>
                </c:pt>
                <c:pt idx="4949">
                  <c:v>42936</c:v>
                </c:pt>
                <c:pt idx="4950">
                  <c:v>42937</c:v>
                </c:pt>
                <c:pt idx="4951">
                  <c:v>42938</c:v>
                </c:pt>
                <c:pt idx="4952">
                  <c:v>42939</c:v>
                </c:pt>
                <c:pt idx="4953">
                  <c:v>42940</c:v>
                </c:pt>
                <c:pt idx="4954">
                  <c:v>42941</c:v>
                </c:pt>
                <c:pt idx="4955">
                  <c:v>42942</c:v>
                </c:pt>
                <c:pt idx="4956">
                  <c:v>42943</c:v>
                </c:pt>
                <c:pt idx="4957">
                  <c:v>42944</c:v>
                </c:pt>
                <c:pt idx="4958">
                  <c:v>42945</c:v>
                </c:pt>
                <c:pt idx="4959">
                  <c:v>42946</c:v>
                </c:pt>
                <c:pt idx="4960">
                  <c:v>42947</c:v>
                </c:pt>
                <c:pt idx="4961">
                  <c:v>42948</c:v>
                </c:pt>
                <c:pt idx="4962">
                  <c:v>42949</c:v>
                </c:pt>
                <c:pt idx="4963">
                  <c:v>42950</c:v>
                </c:pt>
                <c:pt idx="4964">
                  <c:v>42951</c:v>
                </c:pt>
                <c:pt idx="4965">
                  <c:v>42952</c:v>
                </c:pt>
                <c:pt idx="4966">
                  <c:v>42953</c:v>
                </c:pt>
                <c:pt idx="4967">
                  <c:v>42954</c:v>
                </c:pt>
                <c:pt idx="4968">
                  <c:v>42955</c:v>
                </c:pt>
                <c:pt idx="4969">
                  <c:v>42956</c:v>
                </c:pt>
                <c:pt idx="4970">
                  <c:v>42957</c:v>
                </c:pt>
                <c:pt idx="4971">
                  <c:v>42958</c:v>
                </c:pt>
                <c:pt idx="4972">
                  <c:v>42959</c:v>
                </c:pt>
                <c:pt idx="4973">
                  <c:v>42960</c:v>
                </c:pt>
                <c:pt idx="4974">
                  <c:v>42961</c:v>
                </c:pt>
                <c:pt idx="4975">
                  <c:v>42962</c:v>
                </c:pt>
                <c:pt idx="4976">
                  <c:v>42963</c:v>
                </c:pt>
                <c:pt idx="4977">
                  <c:v>42964</c:v>
                </c:pt>
                <c:pt idx="4978">
                  <c:v>42965</c:v>
                </c:pt>
                <c:pt idx="4979">
                  <c:v>42966</c:v>
                </c:pt>
                <c:pt idx="4980">
                  <c:v>42967</c:v>
                </c:pt>
                <c:pt idx="4981">
                  <c:v>42968</c:v>
                </c:pt>
                <c:pt idx="4982">
                  <c:v>42969</c:v>
                </c:pt>
                <c:pt idx="4983">
                  <c:v>42970</c:v>
                </c:pt>
                <c:pt idx="4984">
                  <c:v>42971</c:v>
                </c:pt>
                <c:pt idx="4985">
                  <c:v>42972</c:v>
                </c:pt>
                <c:pt idx="4986">
                  <c:v>42973</c:v>
                </c:pt>
                <c:pt idx="4987">
                  <c:v>42974</c:v>
                </c:pt>
                <c:pt idx="4988">
                  <c:v>42975</c:v>
                </c:pt>
                <c:pt idx="4989">
                  <c:v>42976</c:v>
                </c:pt>
                <c:pt idx="4990">
                  <c:v>42977</c:v>
                </c:pt>
                <c:pt idx="4991">
                  <c:v>42978</c:v>
                </c:pt>
                <c:pt idx="4992">
                  <c:v>42979</c:v>
                </c:pt>
                <c:pt idx="4993">
                  <c:v>42980</c:v>
                </c:pt>
                <c:pt idx="4994">
                  <c:v>42981</c:v>
                </c:pt>
                <c:pt idx="4995">
                  <c:v>42982</c:v>
                </c:pt>
                <c:pt idx="4996">
                  <c:v>42983</c:v>
                </c:pt>
                <c:pt idx="4997">
                  <c:v>42984</c:v>
                </c:pt>
                <c:pt idx="4998">
                  <c:v>42985</c:v>
                </c:pt>
                <c:pt idx="4999">
                  <c:v>42986</c:v>
                </c:pt>
                <c:pt idx="5000">
                  <c:v>42987</c:v>
                </c:pt>
                <c:pt idx="5001">
                  <c:v>42988</c:v>
                </c:pt>
                <c:pt idx="5002">
                  <c:v>42989</c:v>
                </c:pt>
                <c:pt idx="5003">
                  <c:v>42990</c:v>
                </c:pt>
                <c:pt idx="5004">
                  <c:v>42991</c:v>
                </c:pt>
                <c:pt idx="5005">
                  <c:v>42992</c:v>
                </c:pt>
                <c:pt idx="5006">
                  <c:v>42993</c:v>
                </c:pt>
                <c:pt idx="5007">
                  <c:v>42994</c:v>
                </c:pt>
                <c:pt idx="5008">
                  <c:v>42995</c:v>
                </c:pt>
                <c:pt idx="5009">
                  <c:v>42996</c:v>
                </c:pt>
                <c:pt idx="5010">
                  <c:v>42997</c:v>
                </c:pt>
                <c:pt idx="5011">
                  <c:v>42998</c:v>
                </c:pt>
                <c:pt idx="5012">
                  <c:v>42999</c:v>
                </c:pt>
                <c:pt idx="5013">
                  <c:v>43000</c:v>
                </c:pt>
                <c:pt idx="5014">
                  <c:v>43001</c:v>
                </c:pt>
                <c:pt idx="5015">
                  <c:v>43002</c:v>
                </c:pt>
                <c:pt idx="5016">
                  <c:v>43003</c:v>
                </c:pt>
                <c:pt idx="5017">
                  <c:v>43004</c:v>
                </c:pt>
                <c:pt idx="5018">
                  <c:v>43005</c:v>
                </c:pt>
                <c:pt idx="5019">
                  <c:v>43006</c:v>
                </c:pt>
                <c:pt idx="5020">
                  <c:v>43007</c:v>
                </c:pt>
                <c:pt idx="5021">
                  <c:v>43008</c:v>
                </c:pt>
                <c:pt idx="5022">
                  <c:v>43009</c:v>
                </c:pt>
                <c:pt idx="5023">
                  <c:v>43010</c:v>
                </c:pt>
                <c:pt idx="5024">
                  <c:v>43011</c:v>
                </c:pt>
                <c:pt idx="5025">
                  <c:v>43012</c:v>
                </c:pt>
                <c:pt idx="5026">
                  <c:v>43013</c:v>
                </c:pt>
                <c:pt idx="5027">
                  <c:v>43014</c:v>
                </c:pt>
                <c:pt idx="5028">
                  <c:v>43015</c:v>
                </c:pt>
                <c:pt idx="5029">
                  <c:v>43016</c:v>
                </c:pt>
                <c:pt idx="5030">
                  <c:v>43017</c:v>
                </c:pt>
                <c:pt idx="5031">
                  <c:v>43018</c:v>
                </c:pt>
                <c:pt idx="5032">
                  <c:v>43019</c:v>
                </c:pt>
                <c:pt idx="5033">
                  <c:v>43020</c:v>
                </c:pt>
                <c:pt idx="5034">
                  <c:v>43021</c:v>
                </c:pt>
                <c:pt idx="5035">
                  <c:v>43022</c:v>
                </c:pt>
                <c:pt idx="5036">
                  <c:v>43023</c:v>
                </c:pt>
                <c:pt idx="5037">
                  <c:v>43024</c:v>
                </c:pt>
                <c:pt idx="5038">
                  <c:v>43025</c:v>
                </c:pt>
                <c:pt idx="5039">
                  <c:v>43026</c:v>
                </c:pt>
                <c:pt idx="5040">
                  <c:v>43027</c:v>
                </c:pt>
                <c:pt idx="5041">
                  <c:v>43028</c:v>
                </c:pt>
                <c:pt idx="5042">
                  <c:v>43029</c:v>
                </c:pt>
                <c:pt idx="5043">
                  <c:v>43030</c:v>
                </c:pt>
                <c:pt idx="5044">
                  <c:v>43031</c:v>
                </c:pt>
                <c:pt idx="5045">
                  <c:v>43032</c:v>
                </c:pt>
                <c:pt idx="5046">
                  <c:v>43033</c:v>
                </c:pt>
                <c:pt idx="5047">
                  <c:v>43034</c:v>
                </c:pt>
                <c:pt idx="5048">
                  <c:v>43035</c:v>
                </c:pt>
                <c:pt idx="5049">
                  <c:v>43036</c:v>
                </c:pt>
                <c:pt idx="5050">
                  <c:v>43037</c:v>
                </c:pt>
                <c:pt idx="5051">
                  <c:v>43038</c:v>
                </c:pt>
                <c:pt idx="5052">
                  <c:v>43039</c:v>
                </c:pt>
                <c:pt idx="5053">
                  <c:v>43040</c:v>
                </c:pt>
                <c:pt idx="5054">
                  <c:v>43041</c:v>
                </c:pt>
                <c:pt idx="5055">
                  <c:v>43042</c:v>
                </c:pt>
                <c:pt idx="5056">
                  <c:v>43043</c:v>
                </c:pt>
                <c:pt idx="5057">
                  <c:v>43044</c:v>
                </c:pt>
                <c:pt idx="5058">
                  <c:v>43045</c:v>
                </c:pt>
                <c:pt idx="5059">
                  <c:v>43046</c:v>
                </c:pt>
                <c:pt idx="5060">
                  <c:v>43047</c:v>
                </c:pt>
                <c:pt idx="5061">
                  <c:v>43048</c:v>
                </c:pt>
                <c:pt idx="5062">
                  <c:v>43049</c:v>
                </c:pt>
                <c:pt idx="5063">
                  <c:v>43050</c:v>
                </c:pt>
                <c:pt idx="5064">
                  <c:v>43051</c:v>
                </c:pt>
                <c:pt idx="5065">
                  <c:v>43052</c:v>
                </c:pt>
                <c:pt idx="5066">
                  <c:v>43053</c:v>
                </c:pt>
                <c:pt idx="5067">
                  <c:v>43054</c:v>
                </c:pt>
                <c:pt idx="5068">
                  <c:v>43055</c:v>
                </c:pt>
                <c:pt idx="5069">
                  <c:v>43056</c:v>
                </c:pt>
                <c:pt idx="5070">
                  <c:v>43057</c:v>
                </c:pt>
                <c:pt idx="5071">
                  <c:v>43058</c:v>
                </c:pt>
                <c:pt idx="5072">
                  <c:v>43059</c:v>
                </c:pt>
                <c:pt idx="5073">
                  <c:v>43060</c:v>
                </c:pt>
                <c:pt idx="5074">
                  <c:v>43061</c:v>
                </c:pt>
                <c:pt idx="5075">
                  <c:v>43062</c:v>
                </c:pt>
                <c:pt idx="5076">
                  <c:v>43063</c:v>
                </c:pt>
                <c:pt idx="5077">
                  <c:v>43064</c:v>
                </c:pt>
                <c:pt idx="5078">
                  <c:v>43065</c:v>
                </c:pt>
                <c:pt idx="5079">
                  <c:v>43066</c:v>
                </c:pt>
                <c:pt idx="5080">
                  <c:v>43067</c:v>
                </c:pt>
                <c:pt idx="5081">
                  <c:v>43068</c:v>
                </c:pt>
                <c:pt idx="5082">
                  <c:v>43069</c:v>
                </c:pt>
                <c:pt idx="5083">
                  <c:v>43070</c:v>
                </c:pt>
                <c:pt idx="5084">
                  <c:v>43071</c:v>
                </c:pt>
                <c:pt idx="5085">
                  <c:v>43072</c:v>
                </c:pt>
                <c:pt idx="5086">
                  <c:v>43073</c:v>
                </c:pt>
                <c:pt idx="5087">
                  <c:v>43074</c:v>
                </c:pt>
                <c:pt idx="5088">
                  <c:v>43075</c:v>
                </c:pt>
                <c:pt idx="5089">
                  <c:v>43076</c:v>
                </c:pt>
                <c:pt idx="5090">
                  <c:v>43077</c:v>
                </c:pt>
                <c:pt idx="5091">
                  <c:v>43078</c:v>
                </c:pt>
                <c:pt idx="5092">
                  <c:v>43079</c:v>
                </c:pt>
                <c:pt idx="5093">
                  <c:v>43080</c:v>
                </c:pt>
                <c:pt idx="5094">
                  <c:v>43081</c:v>
                </c:pt>
                <c:pt idx="5095">
                  <c:v>43082</c:v>
                </c:pt>
                <c:pt idx="5096">
                  <c:v>43083</c:v>
                </c:pt>
                <c:pt idx="5097">
                  <c:v>43084</c:v>
                </c:pt>
                <c:pt idx="5098">
                  <c:v>43085</c:v>
                </c:pt>
                <c:pt idx="5099">
                  <c:v>43086</c:v>
                </c:pt>
                <c:pt idx="5100">
                  <c:v>43087</c:v>
                </c:pt>
                <c:pt idx="5101">
                  <c:v>43088</c:v>
                </c:pt>
                <c:pt idx="5102">
                  <c:v>43089</c:v>
                </c:pt>
                <c:pt idx="5103">
                  <c:v>43090</c:v>
                </c:pt>
                <c:pt idx="5104">
                  <c:v>43091</c:v>
                </c:pt>
                <c:pt idx="5105">
                  <c:v>43092</c:v>
                </c:pt>
                <c:pt idx="5106">
                  <c:v>43093</c:v>
                </c:pt>
                <c:pt idx="5107">
                  <c:v>43094</c:v>
                </c:pt>
                <c:pt idx="5108">
                  <c:v>43095</c:v>
                </c:pt>
                <c:pt idx="5109">
                  <c:v>43096</c:v>
                </c:pt>
                <c:pt idx="5110">
                  <c:v>43097</c:v>
                </c:pt>
                <c:pt idx="5111">
                  <c:v>43098</c:v>
                </c:pt>
                <c:pt idx="5112">
                  <c:v>43099</c:v>
                </c:pt>
                <c:pt idx="5113">
                  <c:v>43100</c:v>
                </c:pt>
                <c:pt idx="5114">
                  <c:v>43101</c:v>
                </c:pt>
                <c:pt idx="5115">
                  <c:v>43102</c:v>
                </c:pt>
                <c:pt idx="5116">
                  <c:v>43103</c:v>
                </c:pt>
                <c:pt idx="5117">
                  <c:v>43104</c:v>
                </c:pt>
                <c:pt idx="5118">
                  <c:v>43105</c:v>
                </c:pt>
                <c:pt idx="5119">
                  <c:v>43106</c:v>
                </c:pt>
                <c:pt idx="5120">
                  <c:v>43107</c:v>
                </c:pt>
                <c:pt idx="5121">
                  <c:v>43108</c:v>
                </c:pt>
                <c:pt idx="5122">
                  <c:v>43109</c:v>
                </c:pt>
                <c:pt idx="5123">
                  <c:v>43110</c:v>
                </c:pt>
                <c:pt idx="5124">
                  <c:v>43111</c:v>
                </c:pt>
                <c:pt idx="5125">
                  <c:v>43112</c:v>
                </c:pt>
                <c:pt idx="5126">
                  <c:v>43113</c:v>
                </c:pt>
                <c:pt idx="5127">
                  <c:v>43114</c:v>
                </c:pt>
                <c:pt idx="5128">
                  <c:v>43115</c:v>
                </c:pt>
                <c:pt idx="5129">
                  <c:v>43116</c:v>
                </c:pt>
                <c:pt idx="5130">
                  <c:v>43117</c:v>
                </c:pt>
                <c:pt idx="5131">
                  <c:v>43118</c:v>
                </c:pt>
                <c:pt idx="5132">
                  <c:v>43119</c:v>
                </c:pt>
                <c:pt idx="5133">
                  <c:v>43120</c:v>
                </c:pt>
                <c:pt idx="5134">
                  <c:v>43121</c:v>
                </c:pt>
                <c:pt idx="5135">
                  <c:v>43122</c:v>
                </c:pt>
                <c:pt idx="5136">
                  <c:v>43123</c:v>
                </c:pt>
                <c:pt idx="5137">
                  <c:v>43124</c:v>
                </c:pt>
                <c:pt idx="5138">
                  <c:v>43125</c:v>
                </c:pt>
                <c:pt idx="5139">
                  <c:v>43126</c:v>
                </c:pt>
                <c:pt idx="5140">
                  <c:v>43127</c:v>
                </c:pt>
                <c:pt idx="5141">
                  <c:v>43128</c:v>
                </c:pt>
                <c:pt idx="5142">
                  <c:v>43129</c:v>
                </c:pt>
                <c:pt idx="5143">
                  <c:v>43130</c:v>
                </c:pt>
                <c:pt idx="5144">
                  <c:v>43131</c:v>
                </c:pt>
                <c:pt idx="5145">
                  <c:v>43132</c:v>
                </c:pt>
                <c:pt idx="5146">
                  <c:v>43133</c:v>
                </c:pt>
                <c:pt idx="5147">
                  <c:v>43134</c:v>
                </c:pt>
                <c:pt idx="5148">
                  <c:v>43135</c:v>
                </c:pt>
                <c:pt idx="5149">
                  <c:v>43136</c:v>
                </c:pt>
                <c:pt idx="5150">
                  <c:v>43137</c:v>
                </c:pt>
                <c:pt idx="5151">
                  <c:v>43138</c:v>
                </c:pt>
                <c:pt idx="5152">
                  <c:v>43139</c:v>
                </c:pt>
                <c:pt idx="5153">
                  <c:v>43140</c:v>
                </c:pt>
                <c:pt idx="5154">
                  <c:v>43141</c:v>
                </c:pt>
                <c:pt idx="5155">
                  <c:v>43142</c:v>
                </c:pt>
                <c:pt idx="5156">
                  <c:v>43143</c:v>
                </c:pt>
                <c:pt idx="5157">
                  <c:v>43144</c:v>
                </c:pt>
                <c:pt idx="5158">
                  <c:v>43145</c:v>
                </c:pt>
                <c:pt idx="5159">
                  <c:v>43146</c:v>
                </c:pt>
                <c:pt idx="5160">
                  <c:v>43147</c:v>
                </c:pt>
                <c:pt idx="5161">
                  <c:v>43148</c:v>
                </c:pt>
                <c:pt idx="5162">
                  <c:v>43149</c:v>
                </c:pt>
                <c:pt idx="5163">
                  <c:v>43150</c:v>
                </c:pt>
                <c:pt idx="5164">
                  <c:v>43151</c:v>
                </c:pt>
                <c:pt idx="5165">
                  <c:v>43152</c:v>
                </c:pt>
                <c:pt idx="5166">
                  <c:v>43153</c:v>
                </c:pt>
                <c:pt idx="5167">
                  <c:v>43154</c:v>
                </c:pt>
                <c:pt idx="5168">
                  <c:v>43155</c:v>
                </c:pt>
                <c:pt idx="5169">
                  <c:v>43156</c:v>
                </c:pt>
                <c:pt idx="5170">
                  <c:v>43157</c:v>
                </c:pt>
                <c:pt idx="5171">
                  <c:v>43158</c:v>
                </c:pt>
                <c:pt idx="5172">
                  <c:v>43159</c:v>
                </c:pt>
                <c:pt idx="5173">
                  <c:v>43160</c:v>
                </c:pt>
                <c:pt idx="5174">
                  <c:v>43161</c:v>
                </c:pt>
                <c:pt idx="5175">
                  <c:v>43162</c:v>
                </c:pt>
                <c:pt idx="5176">
                  <c:v>43163</c:v>
                </c:pt>
                <c:pt idx="5177">
                  <c:v>43164</c:v>
                </c:pt>
                <c:pt idx="5178">
                  <c:v>43165</c:v>
                </c:pt>
                <c:pt idx="5179">
                  <c:v>43166</c:v>
                </c:pt>
                <c:pt idx="5180">
                  <c:v>43167</c:v>
                </c:pt>
                <c:pt idx="5181">
                  <c:v>43168</c:v>
                </c:pt>
                <c:pt idx="5182">
                  <c:v>43169</c:v>
                </c:pt>
                <c:pt idx="5183">
                  <c:v>43170</c:v>
                </c:pt>
                <c:pt idx="5184">
                  <c:v>43171</c:v>
                </c:pt>
                <c:pt idx="5185">
                  <c:v>43172</c:v>
                </c:pt>
                <c:pt idx="5186">
                  <c:v>43173</c:v>
                </c:pt>
                <c:pt idx="5187">
                  <c:v>43174</c:v>
                </c:pt>
                <c:pt idx="5188">
                  <c:v>43175</c:v>
                </c:pt>
                <c:pt idx="5189">
                  <c:v>43176</c:v>
                </c:pt>
                <c:pt idx="5190">
                  <c:v>43177</c:v>
                </c:pt>
                <c:pt idx="5191">
                  <c:v>43178</c:v>
                </c:pt>
                <c:pt idx="5192">
                  <c:v>43179</c:v>
                </c:pt>
                <c:pt idx="5193">
                  <c:v>43180</c:v>
                </c:pt>
                <c:pt idx="5194">
                  <c:v>43181</c:v>
                </c:pt>
                <c:pt idx="5195">
                  <c:v>43182</c:v>
                </c:pt>
                <c:pt idx="5196">
                  <c:v>43183</c:v>
                </c:pt>
                <c:pt idx="5197">
                  <c:v>43184</c:v>
                </c:pt>
                <c:pt idx="5198">
                  <c:v>43185</c:v>
                </c:pt>
                <c:pt idx="5199">
                  <c:v>43186</c:v>
                </c:pt>
                <c:pt idx="5200">
                  <c:v>43187</c:v>
                </c:pt>
                <c:pt idx="5201">
                  <c:v>43188</c:v>
                </c:pt>
                <c:pt idx="5202">
                  <c:v>43189</c:v>
                </c:pt>
                <c:pt idx="5203">
                  <c:v>43190</c:v>
                </c:pt>
                <c:pt idx="5204">
                  <c:v>43191</c:v>
                </c:pt>
                <c:pt idx="5205">
                  <c:v>43192</c:v>
                </c:pt>
                <c:pt idx="5206">
                  <c:v>43193</c:v>
                </c:pt>
                <c:pt idx="5207">
                  <c:v>43194</c:v>
                </c:pt>
                <c:pt idx="5208">
                  <c:v>43195</c:v>
                </c:pt>
                <c:pt idx="5209">
                  <c:v>43196</c:v>
                </c:pt>
                <c:pt idx="5210">
                  <c:v>43197</c:v>
                </c:pt>
                <c:pt idx="5211">
                  <c:v>43198</c:v>
                </c:pt>
                <c:pt idx="5212">
                  <c:v>43199</c:v>
                </c:pt>
                <c:pt idx="5213">
                  <c:v>43200</c:v>
                </c:pt>
                <c:pt idx="5214">
                  <c:v>43201</c:v>
                </c:pt>
                <c:pt idx="5215">
                  <c:v>43202</c:v>
                </c:pt>
                <c:pt idx="5216">
                  <c:v>43203</c:v>
                </c:pt>
                <c:pt idx="5217">
                  <c:v>43204</c:v>
                </c:pt>
                <c:pt idx="5218">
                  <c:v>43205</c:v>
                </c:pt>
                <c:pt idx="5219">
                  <c:v>43206</c:v>
                </c:pt>
                <c:pt idx="5220">
                  <c:v>43207</c:v>
                </c:pt>
                <c:pt idx="5221">
                  <c:v>43208</c:v>
                </c:pt>
                <c:pt idx="5222">
                  <c:v>43209</c:v>
                </c:pt>
                <c:pt idx="5223">
                  <c:v>43210</c:v>
                </c:pt>
                <c:pt idx="5224">
                  <c:v>43211</c:v>
                </c:pt>
                <c:pt idx="5225">
                  <c:v>43212</c:v>
                </c:pt>
                <c:pt idx="5226">
                  <c:v>43213</c:v>
                </c:pt>
                <c:pt idx="5227">
                  <c:v>43214</c:v>
                </c:pt>
                <c:pt idx="5228">
                  <c:v>43215</c:v>
                </c:pt>
                <c:pt idx="5229">
                  <c:v>43216</c:v>
                </c:pt>
                <c:pt idx="5230">
                  <c:v>43217</c:v>
                </c:pt>
                <c:pt idx="5231">
                  <c:v>43218</c:v>
                </c:pt>
                <c:pt idx="5232">
                  <c:v>43219</c:v>
                </c:pt>
                <c:pt idx="5233">
                  <c:v>43220</c:v>
                </c:pt>
                <c:pt idx="5234">
                  <c:v>43221</c:v>
                </c:pt>
                <c:pt idx="5235">
                  <c:v>43222</c:v>
                </c:pt>
                <c:pt idx="5236">
                  <c:v>43223</c:v>
                </c:pt>
                <c:pt idx="5237">
                  <c:v>43224</c:v>
                </c:pt>
                <c:pt idx="5238">
                  <c:v>43225</c:v>
                </c:pt>
                <c:pt idx="5239">
                  <c:v>43226</c:v>
                </c:pt>
                <c:pt idx="5240">
                  <c:v>43227</c:v>
                </c:pt>
                <c:pt idx="5241">
                  <c:v>43228</c:v>
                </c:pt>
                <c:pt idx="5242">
                  <c:v>43229</c:v>
                </c:pt>
                <c:pt idx="5243">
                  <c:v>43230</c:v>
                </c:pt>
                <c:pt idx="5244">
                  <c:v>43231</c:v>
                </c:pt>
                <c:pt idx="5245">
                  <c:v>43232</c:v>
                </c:pt>
                <c:pt idx="5246">
                  <c:v>43233</c:v>
                </c:pt>
                <c:pt idx="5247">
                  <c:v>43234</c:v>
                </c:pt>
                <c:pt idx="5248">
                  <c:v>43235</c:v>
                </c:pt>
                <c:pt idx="5249">
                  <c:v>43236</c:v>
                </c:pt>
                <c:pt idx="5250">
                  <c:v>43237</c:v>
                </c:pt>
                <c:pt idx="5251">
                  <c:v>43238</c:v>
                </c:pt>
                <c:pt idx="5252">
                  <c:v>43239</c:v>
                </c:pt>
                <c:pt idx="5253">
                  <c:v>43240</c:v>
                </c:pt>
                <c:pt idx="5254">
                  <c:v>43241</c:v>
                </c:pt>
                <c:pt idx="5255">
                  <c:v>43242</c:v>
                </c:pt>
                <c:pt idx="5256">
                  <c:v>43243</c:v>
                </c:pt>
                <c:pt idx="5257">
                  <c:v>43244</c:v>
                </c:pt>
                <c:pt idx="5258">
                  <c:v>43245</c:v>
                </c:pt>
                <c:pt idx="5259">
                  <c:v>43246</c:v>
                </c:pt>
                <c:pt idx="5260">
                  <c:v>43247</c:v>
                </c:pt>
                <c:pt idx="5261">
                  <c:v>43248</c:v>
                </c:pt>
                <c:pt idx="5262">
                  <c:v>43249</c:v>
                </c:pt>
                <c:pt idx="5263">
                  <c:v>43250</c:v>
                </c:pt>
                <c:pt idx="5264">
                  <c:v>43251</c:v>
                </c:pt>
                <c:pt idx="5265">
                  <c:v>43252</c:v>
                </c:pt>
                <c:pt idx="5266">
                  <c:v>43253</c:v>
                </c:pt>
                <c:pt idx="5267">
                  <c:v>43254</c:v>
                </c:pt>
                <c:pt idx="5268">
                  <c:v>43255</c:v>
                </c:pt>
                <c:pt idx="5269">
                  <c:v>43256</c:v>
                </c:pt>
                <c:pt idx="5270">
                  <c:v>43257</c:v>
                </c:pt>
                <c:pt idx="5271">
                  <c:v>43258</c:v>
                </c:pt>
                <c:pt idx="5272">
                  <c:v>43259</c:v>
                </c:pt>
                <c:pt idx="5273">
                  <c:v>43260</c:v>
                </c:pt>
                <c:pt idx="5274">
                  <c:v>43261</c:v>
                </c:pt>
                <c:pt idx="5275">
                  <c:v>43262</c:v>
                </c:pt>
                <c:pt idx="5276">
                  <c:v>43263</c:v>
                </c:pt>
                <c:pt idx="5277">
                  <c:v>43264</c:v>
                </c:pt>
                <c:pt idx="5278">
                  <c:v>43265</c:v>
                </c:pt>
                <c:pt idx="5279">
                  <c:v>43266</c:v>
                </c:pt>
                <c:pt idx="5280">
                  <c:v>43267</c:v>
                </c:pt>
                <c:pt idx="5281">
                  <c:v>43268</c:v>
                </c:pt>
                <c:pt idx="5282">
                  <c:v>43269</c:v>
                </c:pt>
                <c:pt idx="5283">
                  <c:v>43270</c:v>
                </c:pt>
                <c:pt idx="5284">
                  <c:v>43271</c:v>
                </c:pt>
                <c:pt idx="5285">
                  <c:v>43272</c:v>
                </c:pt>
                <c:pt idx="5286">
                  <c:v>43273</c:v>
                </c:pt>
                <c:pt idx="5287">
                  <c:v>43274</c:v>
                </c:pt>
                <c:pt idx="5288">
                  <c:v>43275</c:v>
                </c:pt>
                <c:pt idx="5289">
                  <c:v>43276</c:v>
                </c:pt>
                <c:pt idx="5290">
                  <c:v>43277</c:v>
                </c:pt>
                <c:pt idx="5291">
                  <c:v>43278</c:v>
                </c:pt>
                <c:pt idx="5292">
                  <c:v>43279</c:v>
                </c:pt>
                <c:pt idx="5293">
                  <c:v>43280</c:v>
                </c:pt>
                <c:pt idx="5294">
                  <c:v>43281</c:v>
                </c:pt>
                <c:pt idx="5295">
                  <c:v>43282</c:v>
                </c:pt>
                <c:pt idx="5296">
                  <c:v>43283</c:v>
                </c:pt>
                <c:pt idx="5297">
                  <c:v>43284</c:v>
                </c:pt>
                <c:pt idx="5298">
                  <c:v>43285</c:v>
                </c:pt>
                <c:pt idx="5299">
                  <c:v>43286</c:v>
                </c:pt>
                <c:pt idx="5300">
                  <c:v>43287</c:v>
                </c:pt>
                <c:pt idx="5301">
                  <c:v>43288</c:v>
                </c:pt>
                <c:pt idx="5302">
                  <c:v>43289</c:v>
                </c:pt>
                <c:pt idx="5303">
                  <c:v>43290</c:v>
                </c:pt>
                <c:pt idx="5304">
                  <c:v>43291</c:v>
                </c:pt>
                <c:pt idx="5305">
                  <c:v>43292</c:v>
                </c:pt>
                <c:pt idx="5306">
                  <c:v>43293</c:v>
                </c:pt>
                <c:pt idx="5307">
                  <c:v>43294</c:v>
                </c:pt>
                <c:pt idx="5308">
                  <c:v>43295</c:v>
                </c:pt>
                <c:pt idx="5309">
                  <c:v>43296</c:v>
                </c:pt>
                <c:pt idx="5310">
                  <c:v>43297</c:v>
                </c:pt>
                <c:pt idx="5311">
                  <c:v>43298</c:v>
                </c:pt>
                <c:pt idx="5312">
                  <c:v>43299</c:v>
                </c:pt>
                <c:pt idx="5313">
                  <c:v>43300</c:v>
                </c:pt>
                <c:pt idx="5314">
                  <c:v>43301</c:v>
                </c:pt>
                <c:pt idx="5315">
                  <c:v>43302</c:v>
                </c:pt>
                <c:pt idx="5316">
                  <c:v>43303</c:v>
                </c:pt>
                <c:pt idx="5317">
                  <c:v>43304</c:v>
                </c:pt>
                <c:pt idx="5318">
                  <c:v>43305</c:v>
                </c:pt>
                <c:pt idx="5319">
                  <c:v>43306</c:v>
                </c:pt>
                <c:pt idx="5320">
                  <c:v>43307</c:v>
                </c:pt>
                <c:pt idx="5321">
                  <c:v>43308</c:v>
                </c:pt>
                <c:pt idx="5322">
                  <c:v>43309</c:v>
                </c:pt>
                <c:pt idx="5323">
                  <c:v>43310</c:v>
                </c:pt>
                <c:pt idx="5324">
                  <c:v>43311</c:v>
                </c:pt>
                <c:pt idx="5325">
                  <c:v>43312</c:v>
                </c:pt>
                <c:pt idx="5326">
                  <c:v>43313</c:v>
                </c:pt>
                <c:pt idx="5327">
                  <c:v>43314</c:v>
                </c:pt>
                <c:pt idx="5328">
                  <c:v>43315</c:v>
                </c:pt>
                <c:pt idx="5329">
                  <c:v>43316</c:v>
                </c:pt>
                <c:pt idx="5330">
                  <c:v>43317</c:v>
                </c:pt>
                <c:pt idx="5331">
                  <c:v>43318</c:v>
                </c:pt>
                <c:pt idx="5332">
                  <c:v>43319</c:v>
                </c:pt>
                <c:pt idx="5333">
                  <c:v>43320</c:v>
                </c:pt>
                <c:pt idx="5334">
                  <c:v>43321</c:v>
                </c:pt>
                <c:pt idx="5335">
                  <c:v>43322</c:v>
                </c:pt>
                <c:pt idx="5336">
                  <c:v>43323</c:v>
                </c:pt>
                <c:pt idx="5337">
                  <c:v>43324</c:v>
                </c:pt>
                <c:pt idx="5338">
                  <c:v>43325</c:v>
                </c:pt>
                <c:pt idx="5339">
                  <c:v>43326</c:v>
                </c:pt>
                <c:pt idx="5340">
                  <c:v>43327</c:v>
                </c:pt>
                <c:pt idx="5341">
                  <c:v>43328</c:v>
                </c:pt>
                <c:pt idx="5342">
                  <c:v>43329</c:v>
                </c:pt>
                <c:pt idx="5343">
                  <c:v>43330</c:v>
                </c:pt>
                <c:pt idx="5344">
                  <c:v>43331</c:v>
                </c:pt>
                <c:pt idx="5345">
                  <c:v>43332</c:v>
                </c:pt>
                <c:pt idx="5346">
                  <c:v>43333</c:v>
                </c:pt>
                <c:pt idx="5347">
                  <c:v>43334</c:v>
                </c:pt>
                <c:pt idx="5348">
                  <c:v>43335</c:v>
                </c:pt>
                <c:pt idx="5349">
                  <c:v>43336</c:v>
                </c:pt>
                <c:pt idx="5350">
                  <c:v>43337</c:v>
                </c:pt>
                <c:pt idx="5351">
                  <c:v>43338</c:v>
                </c:pt>
                <c:pt idx="5352">
                  <c:v>43339</c:v>
                </c:pt>
                <c:pt idx="5353">
                  <c:v>43340</c:v>
                </c:pt>
                <c:pt idx="5354">
                  <c:v>43341</c:v>
                </c:pt>
                <c:pt idx="5355">
                  <c:v>43342</c:v>
                </c:pt>
                <c:pt idx="5356">
                  <c:v>43343</c:v>
                </c:pt>
                <c:pt idx="5357">
                  <c:v>43344</c:v>
                </c:pt>
                <c:pt idx="5358">
                  <c:v>43345</c:v>
                </c:pt>
                <c:pt idx="5359">
                  <c:v>43346</c:v>
                </c:pt>
                <c:pt idx="5360">
                  <c:v>43347</c:v>
                </c:pt>
                <c:pt idx="5361">
                  <c:v>43348</c:v>
                </c:pt>
                <c:pt idx="5362">
                  <c:v>43349</c:v>
                </c:pt>
                <c:pt idx="5363">
                  <c:v>43350</c:v>
                </c:pt>
                <c:pt idx="5364">
                  <c:v>43351</c:v>
                </c:pt>
                <c:pt idx="5365">
                  <c:v>43352</c:v>
                </c:pt>
                <c:pt idx="5366">
                  <c:v>43353</c:v>
                </c:pt>
                <c:pt idx="5367">
                  <c:v>43354</c:v>
                </c:pt>
                <c:pt idx="5368">
                  <c:v>43355</c:v>
                </c:pt>
                <c:pt idx="5369">
                  <c:v>43356</c:v>
                </c:pt>
                <c:pt idx="5370">
                  <c:v>43357</c:v>
                </c:pt>
                <c:pt idx="5371">
                  <c:v>43358</c:v>
                </c:pt>
                <c:pt idx="5372">
                  <c:v>43359</c:v>
                </c:pt>
                <c:pt idx="5373">
                  <c:v>43360</c:v>
                </c:pt>
                <c:pt idx="5374">
                  <c:v>43361</c:v>
                </c:pt>
                <c:pt idx="5375">
                  <c:v>43362</c:v>
                </c:pt>
                <c:pt idx="5376">
                  <c:v>43363</c:v>
                </c:pt>
                <c:pt idx="5377">
                  <c:v>43364</c:v>
                </c:pt>
                <c:pt idx="5378">
                  <c:v>43365</c:v>
                </c:pt>
                <c:pt idx="5379">
                  <c:v>43366</c:v>
                </c:pt>
                <c:pt idx="5380">
                  <c:v>43367</c:v>
                </c:pt>
                <c:pt idx="5381">
                  <c:v>43368</c:v>
                </c:pt>
                <c:pt idx="5382">
                  <c:v>43369</c:v>
                </c:pt>
                <c:pt idx="5383">
                  <c:v>43370</c:v>
                </c:pt>
                <c:pt idx="5384">
                  <c:v>43371</c:v>
                </c:pt>
                <c:pt idx="5385">
                  <c:v>43372</c:v>
                </c:pt>
                <c:pt idx="5386">
                  <c:v>43373</c:v>
                </c:pt>
                <c:pt idx="5387">
                  <c:v>43374</c:v>
                </c:pt>
                <c:pt idx="5388">
                  <c:v>43375</c:v>
                </c:pt>
                <c:pt idx="5389">
                  <c:v>43376</c:v>
                </c:pt>
                <c:pt idx="5390">
                  <c:v>43377</c:v>
                </c:pt>
                <c:pt idx="5391">
                  <c:v>43378</c:v>
                </c:pt>
                <c:pt idx="5392">
                  <c:v>43379</c:v>
                </c:pt>
                <c:pt idx="5393">
                  <c:v>43380</c:v>
                </c:pt>
                <c:pt idx="5394">
                  <c:v>43381</c:v>
                </c:pt>
                <c:pt idx="5395">
                  <c:v>43382</c:v>
                </c:pt>
                <c:pt idx="5396">
                  <c:v>43383</c:v>
                </c:pt>
                <c:pt idx="5397">
                  <c:v>43384</c:v>
                </c:pt>
                <c:pt idx="5398">
                  <c:v>43385</c:v>
                </c:pt>
                <c:pt idx="5399">
                  <c:v>43386</c:v>
                </c:pt>
                <c:pt idx="5400">
                  <c:v>43387</c:v>
                </c:pt>
                <c:pt idx="5401">
                  <c:v>43388</c:v>
                </c:pt>
                <c:pt idx="5402">
                  <c:v>43389</c:v>
                </c:pt>
                <c:pt idx="5403">
                  <c:v>43390</c:v>
                </c:pt>
                <c:pt idx="5404">
                  <c:v>43391</c:v>
                </c:pt>
                <c:pt idx="5405">
                  <c:v>43392</c:v>
                </c:pt>
                <c:pt idx="5406">
                  <c:v>43393</c:v>
                </c:pt>
                <c:pt idx="5407">
                  <c:v>43394</c:v>
                </c:pt>
                <c:pt idx="5408">
                  <c:v>43395</c:v>
                </c:pt>
                <c:pt idx="5409">
                  <c:v>43396</c:v>
                </c:pt>
                <c:pt idx="5410">
                  <c:v>43397</c:v>
                </c:pt>
                <c:pt idx="5411">
                  <c:v>43398</c:v>
                </c:pt>
                <c:pt idx="5412">
                  <c:v>43399</c:v>
                </c:pt>
                <c:pt idx="5413">
                  <c:v>43400</c:v>
                </c:pt>
                <c:pt idx="5414">
                  <c:v>43401</c:v>
                </c:pt>
                <c:pt idx="5415">
                  <c:v>43402</c:v>
                </c:pt>
                <c:pt idx="5416">
                  <c:v>43403</c:v>
                </c:pt>
                <c:pt idx="5417">
                  <c:v>43404</c:v>
                </c:pt>
                <c:pt idx="5418">
                  <c:v>43405</c:v>
                </c:pt>
                <c:pt idx="5419">
                  <c:v>43406</c:v>
                </c:pt>
                <c:pt idx="5420">
                  <c:v>43407</c:v>
                </c:pt>
                <c:pt idx="5421">
                  <c:v>43408</c:v>
                </c:pt>
                <c:pt idx="5422">
                  <c:v>43409</c:v>
                </c:pt>
                <c:pt idx="5423">
                  <c:v>43410</c:v>
                </c:pt>
                <c:pt idx="5424">
                  <c:v>43411</c:v>
                </c:pt>
                <c:pt idx="5425">
                  <c:v>43412</c:v>
                </c:pt>
                <c:pt idx="5426">
                  <c:v>43413</c:v>
                </c:pt>
                <c:pt idx="5427">
                  <c:v>43414</c:v>
                </c:pt>
                <c:pt idx="5428">
                  <c:v>43415</c:v>
                </c:pt>
                <c:pt idx="5429">
                  <c:v>43416</c:v>
                </c:pt>
                <c:pt idx="5430">
                  <c:v>43417</c:v>
                </c:pt>
                <c:pt idx="5431">
                  <c:v>43418</c:v>
                </c:pt>
                <c:pt idx="5432">
                  <c:v>43419</c:v>
                </c:pt>
                <c:pt idx="5433">
                  <c:v>43420</c:v>
                </c:pt>
                <c:pt idx="5434">
                  <c:v>43421</c:v>
                </c:pt>
                <c:pt idx="5435">
                  <c:v>43422</c:v>
                </c:pt>
                <c:pt idx="5436">
                  <c:v>43423</c:v>
                </c:pt>
                <c:pt idx="5437">
                  <c:v>43424</c:v>
                </c:pt>
                <c:pt idx="5438">
                  <c:v>43425</c:v>
                </c:pt>
                <c:pt idx="5439">
                  <c:v>43426</c:v>
                </c:pt>
                <c:pt idx="5440">
                  <c:v>43427</c:v>
                </c:pt>
                <c:pt idx="5441">
                  <c:v>43428</c:v>
                </c:pt>
                <c:pt idx="5442">
                  <c:v>43429</c:v>
                </c:pt>
                <c:pt idx="5443">
                  <c:v>43430</c:v>
                </c:pt>
                <c:pt idx="5444">
                  <c:v>43431</c:v>
                </c:pt>
                <c:pt idx="5445">
                  <c:v>43432</c:v>
                </c:pt>
                <c:pt idx="5446">
                  <c:v>43433</c:v>
                </c:pt>
                <c:pt idx="5447">
                  <c:v>43434</c:v>
                </c:pt>
                <c:pt idx="5448">
                  <c:v>43435</c:v>
                </c:pt>
                <c:pt idx="5449">
                  <c:v>43436</c:v>
                </c:pt>
                <c:pt idx="5450">
                  <c:v>43437</c:v>
                </c:pt>
                <c:pt idx="5451">
                  <c:v>43438</c:v>
                </c:pt>
                <c:pt idx="5452">
                  <c:v>43439</c:v>
                </c:pt>
                <c:pt idx="5453">
                  <c:v>43440</c:v>
                </c:pt>
                <c:pt idx="5454">
                  <c:v>43441</c:v>
                </c:pt>
                <c:pt idx="5455">
                  <c:v>43442</c:v>
                </c:pt>
                <c:pt idx="5456">
                  <c:v>43443</c:v>
                </c:pt>
                <c:pt idx="5457">
                  <c:v>43444</c:v>
                </c:pt>
                <c:pt idx="5458">
                  <c:v>43445</c:v>
                </c:pt>
                <c:pt idx="5459">
                  <c:v>43446</c:v>
                </c:pt>
                <c:pt idx="5460">
                  <c:v>43447</c:v>
                </c:pt>
                <c:pt idx="5461">
                  <c:v>43448</c:v>
                </c:pt>
                <c:pt idx="5462">
                  <c:v>43449</c:v>
                </c:pt>
                <c:pt idx="5463">
                  <c:v>43450</c:v>
                </c:pt>
                <c:pt idx="5464">
                  <c:v>43451</c:v>
                </c:pt>
                <c:pt idx="5465">
                  <c:v>43452</c:v>
                </c:pt>
                <c:pt idx="5466">
                  <c:v>43453</c:v>
                </c:pt>
                <c:pt idx="5467">
                  <c:v>43454</c:v>
                </c:pt>
                <c:pt idx="5468">
                  <c:v>43455</c:v>
                </c:pt>
                <c:pt idx="5469">
                  <c:v>43456</c:v>
                </c:pt>
                <c:pt idx="5470">
                  <c:v>43457</c:v>
                </c:pt>
                <c:pt idx="5471">
                  <c:v>43458</c:v>
                </c:pt>
                <c:pt idx="5472">
                  <c:v>43459</c:v>
                </c:pt>
                <c:pt idx="5473">
                  <c:v>43460</c:v>
                </c:pt>
                <c:pt idx="5474">
                  <c:v>43461</c:v>
                </c:pt>
                <c:pt idx="5475">
                  <c:v>43462</c:v>
                </c:pt>
                <c:pt idx="5476">
                  <c:v>43463</c:v>
                </c:pt>
                <c:pt idx="5477">
                  <c:v>43464</c:v>
                </c:pt>
                <c:pt idx="5478">
                  <c:v>43465</c:v>
                </c:pt>
                <c:pt idx="5479">
                  <c:v>43466</c:v>
                </c:pt>
                <c:pt idx="5480">
                  <c:v>43467</c:v>
                </c:pt>
                <c:pt idx="5481">
                  <c:v>43468</c:v>
                </c:pt>
                <c:pt idx="5482">
                  <c:v>43469</c:v>
                </c:pt>
                <c:pt idx="5483">
                  <c:v>43470</c:v>
                </c:pt>
                <c:pt idx="5484">
                  <c:v>43471</c:v>
                </c:pt>
                <c:pt idx="5485">
                  <c:v>43472</c:v>
                </c:pt>
                <c:pt idx="5486">
                  <c:v>43473</c:v>
                </c:pt>
                <c:pt idx="5487">
                  <c:v>43474</c:v>
                </c:pt>
                <c:pt idx="5488">
                  <c:v>43475</c:v>
                </c:pt>
                <c:pt idx="5489">
                  <c:v>43476</c:v>
                </c:pt>
                <c:pt idx="5490">
                  <c:v>43477</c:v>
                </c:pt>
                <c:pt idx="5491">
                  <c:v>43478</c:v>
                </c:pt>
                <c:pt idx="5492">
                  <c:v>43479</c:v>
                </c:pt>
                <c:pt idx="5493">
                  <c:v>43480</c:v>
                </c:pt>
                <c:pt idx="5494">
                  <c:v>43481</c:v>
                </c:pt>
                <c:pt idx="5495">
                  <c:v>43482</c:v>
                </c:pt>
                <c:pt idx="5496">
                  <c:v>43483</c:v>
                </c:pt>
                <c:pt idx="5497">
                  <c:v>43484</c:v>
                </c:pt>
                <c:pt idx="5498">
                  <c:v>43485</c:v>
                </c:pt>
                <c:pt idx="5499">
                  <c:v>43486</c:v>
                </c:pt>
                <c:pt idx="5500">
                  <c:v>43487</c:v>
                </c:pt>
                <c:pt idx="5501">
                  <c:v>43488</c:v>
                </c:pt>
                <c:pt idx="5502">
                  <c:v>43489</c:v>
                </c:pt>
                <c:pt idx="5503">
                  <c:v>43490</c:v>
                </c:pt>
                <c:pt idx="5504">
                  <c:v>43491</c:v>
                </c:pt>
                <c:pt idx="5505">
                  <c:v>43492</c:v>
                </c:pt>
                <c:pt idx="5506">
                  <c:v>43493</c:v>
                </c:pt>
                <c:pt idx="5507">
                  <c:v>43494</c:v>
                </c:pt>
                <c:pt idx="5508">
                  <c:v>43495</c:v>
                </c:pt>
                <c:pt idx="5509">
                  <c:v>43496</c:v>
                </c:pt>
                <c:pt idx="5510">
                  <c:v>43497</c:v>
                </c:pt>
                <c:pt idx="5511">
                  <c:v>43498</c:v>
                </c:pt>
                <c:pt idx="5512">
                  <c:v>43499</c:v>
                </c:pt>
                <c:pt idx="5513">
                  <c:v>43500</c:v>
                </c:pt>
                <c:pt idx="5514">
                  <c:v>43501</c:v>
                </c:pt>
                <c:pt idx="5515">
                  <c:v>43502</c:v>
                </c:pt>
                <c:pt idx="5516">
                  <c:v>43503</c:v>
                </c:pt>
                <c:pt idx="5517">
                  <c:v>43504</c:v>
                </c:pt>
                <c:pt idx="5518">
                  <c:v>43505</c:v>
                </c:pt>
                <c:pt idx="5519">
                  <c:v>43506</c:v>
                </c:pt>
                <c:pt idx="5520">
                  <c:v>43507</c:v>
                </c:pt>
                <c:pt idx="5521">
                  <c:v>43508</c:v>
                </c:pt>
                <c:pt idx="5522">
                  <c:v>43509</c:v>
                </c:pt>
                <c:pt idx="5523">
                  <c:v>43510</c:v>
                </c:pt>
                <c:pt idx="5524">
                  <c:v>43511</c:v>
                </c:pt>
                <c:pt idx="5525">
                  <c:v>43512</c:v>
                </c:pt>
                <c:pt idx="5526">
                  <c:v>43513</c:v>
                </c:pt>
                <c:pt idx="5527">
                  <c:v>43514</c:v>
                </c:pt>
                <c:pt idx="5528">
                  <c:v>43515</c:v>
                </c:pt>
                <c:pt idx="5529">
                  <c:v>43516</c:v>
                </c:pt>
                <c:pt idx="5530">
                  <c:v>43517</c:v>
                </c:pt>
                <c:pt idx="5531">
                  <c:v>43518</c:v>
                </c:pt>
                <c:pt idx="5532">
                  <c:v>43519</c:v>
                </c:pt>
                <c:pt idx="5533">
                  <c:v>43520</c:v>
                </c:pt>
                <c:pt idx="5534">
                  <c:v>43521</c:v>
                </c:pt>
                <c:pt idx="5535">
                  <c:v>43522</c:v>
                </c:pt>
                <c:pt idx="5536">
                  <c:v>43523</c:v>
                </c:pt>
                <c:pt idx="5537">
                  <c:v>43524</c:v>
                </c:pt>
                <c:pt idx="5538">
                  <c:v>43525</c:v>
                </c:pt>
                <c:pt idx="5539">
                  <c:v>43526</c:v>
                </c:pt>
                <c:pt idx="5540">
                  <c:v>43527</c:v>
                </c:pt>
                <c:pt idx="5541">
                  <c:v>43528</c:v>
                </c:pt>
                <c:pt idx="5542">
                  <c:v>43529</c:v>
                </c:pt>
                <c:pt idx="5543">
                  <c:v>43530</c:v>
                </c:pt>
                <c:pt idx="5544">
                  <c:v>43531</c:v>
                </c:pt>
                <c:pt idx="5545">
                  <c:v>43532</c:v>
                </c:pt>
                <c:pt idx="5546">
                  <c:v>43533</c:v>
                </c:pt>
                <c:pt idx="5547">
                  <c:v>43534</c:v>
                </c:pt>
                <c:pt idx="5548">
                  <c:v>43535</c:v>
                </c:pt>
                <c:pt idx="5549">
                  <c:v>43536</c:v>
                </c:pt>
                <c:pt idx="5550">
                  <c:v>43537</c:v>
                </c:pt>
                <c:pt idx="5551">
                  <c:v>43538</c:v>
                </c:pt>
                <c:pt idx="5552">
                  <c:v>43539</c:v>
                </c:pt>
                <c:pt idx="5553">
                  <c:v>43540</c:v>
                </c:pt>
                <c:pt idx="5554">
                  <c:v>43541</c:v>
                </c:pt>
                <c:pt idx="5555">
                  <c:v>43542</c:v>
                </c:pt>
                <c:pt idx="5556">
                  <c:v>43543</c:v>
                </c:pt>
                <c:pt idx="5557">
                  <c:v>43544</c:v>
                </c:pt>
                <c:pt idx="5558">
                  <c:v>43545</c:v>
                </c:pt>
                <c:pt idx="5559">
                  <c:v>43546</c:v>
                </c:pt>
                <c:pt idx="5560">
                  <c:v>43547</c:v>
                </c:pt>
                <c:pt idx="5561">
                  <c:v>43548</c:v>
                </c:pt>
                <c:pt idx="5562">
                  <c:v>43549</c:v>
                </c:pt>
                <c:pt idx="5563">
                  <c:v>43550</c:v>
                </c:pt>
                <c:pt idx="5564">
                  <c:v>43551</c:v>
                </c:pt>
                <c:pt idx="5565">
                  <c:v>43552</c:v>
                </c:pt>
                <c:pt idx="5566">
                  <c:v>43553</c:v>
                </c:pt>
                <c:pt idx="5567">
                  <c:v>43554</c:v>
                </c:pt>
                <c:pt idx="5568">
                  <c:v>43555</c:v>
                </c:pt>
                <c:pt idx="5569">
                  <c:v>43556</c:v>
                </c:pt>
                <c:pt idx="5570">
                  <c:v>43557</c:v>
                </c:pt>
                <c:pt idx="5571">
                  <c:v>43558</c:v>
                </c:pt>
                <c:pt idx="5572">
                  <c:v>43559</c:v>
                </c:pt>
                <c:pt idx="5573">
                  <c:v>43560</c:v>
                </c:pt>
                <c:pt idx="5574">
                  <c:v>43561</c:v>
                </c:pt>
                <c:pt idx="5575">
                  <c:v>43562</c:v>
                </c:pt>
                <c:pt idx="5576">
                  <c:v>43563</c:v>
                </c:pt>
                <c:pt idx="5577">
                  <c:v>43564</c:v>
                </c:pt>
                <c:pt idx="5578">
                  <c:v>43565</c:v>
                </c:pt>
                <c:pt idx="5579">
                  <c:v>43566</c:v>
                </c:pt>
                <c:pt idx="5580">
                  <c:v>43567</c:v>
                </c:pt>
                <c:pt idx="5581">
                  <c:v>43568</c:v>
                </c:pt>
                <c:pt idx="5582">
                  <c:v>43569</c:v>
                </c:pt>
                <c:pt idx="5583">
                  <c:v>43570</c:v>
                </c:pt>
                <c:pt idx="5584">
                  <c:v>43571</c:v>
                </c:pt>
                <c:pt idx="5585">
                  <c:v>43572</c:v>
                </c:pt>
                <c:pt idx="5586">
                  <c:v>43573</c:v>
                </c:pt>
                <c:pt idx="5587">
                  <c:v>43574</c:v>
                </c:pt>
                <c:pt idx="5588">
                  <c:v>43575</c:v>
                </c:pt>
                <c:pt idx="5589">
                  <c:v>43576</c:v>
                </c:pt>
                <c:pt idx="5590">
                  <c:v>43577</c:v>
                </c:pt>
                <c:pt idx="5591">
                  <c:v>43578</c:v>
                </c:pt>
                <c:pt idx="5592">
                  <c:v>43579</c:v>
                </c:pt>
                <c:pt idx="5593">
                  <c:v>43580</c:v>
                </c:pt>
                <c:pt idx="5594">
                  <c:v>43581</c:v>
                </c:pt>
                <c:pt idx="5595">
                  <c:v>43582</c:v>
                </c:pt>
                <c:pt idx="5596">
                  <c:v>43583</c:v>
                </c:pt>
                <c:pt idx="5597">
                  <c:v>43584</c:v>
                </c:pt>
                <c:pt idx="5598">
                  <c:v>43585</c:v>
                </c:pt>
                <c:pt idx="5599">
                  <c:v>43586</c:v>
                </c:pt>
                <c:pt idx="5600">
                  <c:v>43587</c:v>
                </c:pt>
                <c:pt idx="5601">
                  <c:v>43588</c:v>
                </c:pt>
                <c:pt idx="5602">
                  <c:v>43589</c:v>
                </c:pt>
                <c:pt idx="5603">
                  <c:v>43590</c:v>
                </c:pt>
                <c:pt idx="5604">
                  <c:v>43591</c:v>
                </c:pt>
                <c:pt idx="5605">
                  <c:v>43592</c:v>
                </c:pt>
                <c:pt idx="5606">
                  <c:v>43593</c:v>
                </c:pt>
                <c:pt idx="5607">
                  <c:v>43594</c:v>
                </c:pt>
                <c:pt idx="5608">
                  <c:v>43595</c:v>
                </c:pt>
                <c:pt idx="5609">
                  <c:v>43596</c:v>
                </c:pt>
                <c:pt idx="5610">
                  <c:v>43597</c:v>
                </c:pt>
                <c:pt idx="5611">
                  <c:v>43598</c:v>
                </c:pt>
                <c:pt idx="5612">
                  <c:v>43599</c:v>
                </c:pt>
                <c:pt idx="5613">
                  <c:v>43600</c:v>
                </c:pt>
                <c:pt idx="5614">
                  <c:v>43601</c:v>
                </c:pt>
                <c:pt idx="5615">
                  <c:v>43602</c:v>
                </c:pt>
                <c:pt idx="5616">
                  <c:v>43603</c:v>
                </c:pt>
                <c:pt idx="5617">
                  <c:v>43604</c:v>
                </c:pt>
                <c:pt idx="5618">
                  <c:v>43605</c:v>
                </c:pt>
                <c:pt idx="5619">
                  <c:v>43606</c:v>
                </c:pt>
                <c:pt idx="5620">
                  <c:v>43607</c:v>
                </c:pt>
                <c:pt idx="5621">
                  <c:v>43608</c:v>
                </c:pt>
                <c:pt idx="5622">
                  <c:v>43609</c:v>
                </c:pt>
                <c:pt idx="5623">
                  <c:v>43610</c:v>
                </c:pt>
                <c:pt idx="5624">
                  <c:v>43611</c:v>
                </c:pt>
                <c:pt idx="5625">
                  <c:v>43612</c:v>
                </c:pt>
                <c:pt idx="5626">
                  <c:v>43613</c:v>
                </c:pt>
                <c:pt idx="5627">
                  <c:v>43614</c:v>
                </c:pt>
                <c:pt idx="5628">
                  <c:v>43615</c:v>
                </c:pt>
                <c:pt idx="5629">
                  <c:v>43616</c:v>
                </c:pt>
                <c:pt idx="5630">
                  <c:v>43617</c:v>
                </c:pt>
                <c:pt idx="5631">
                  <c:v>43618</c:v>
                </c:pt>
                <c:pt idx="5632">
                  <c:v>43619</c:v>
                </c:pt>
                <c:pt idx="5633">
                  <c:v>43620</c:v>
                </c:pt>
                <c:pt idx="5634">
                  <c:v>43621</c:v>
                </c:pt>
                <c:pt idx="5635">
                  <c:v>43622</c:v>
                </c:pt>
                <c:pt idx="5636">
                  <c:v>43623</c:v>
                </c:pt>
                <c:pt idx="5637">
                  <c:v>43624</c:v>
                </c:pt>
                <c:pt idx="5638">
                  <c:v>43625</c:v>
                </c:pt>
                <c:pt idx="5639">
                  <c:v>43626</c:v>
                </c:pt>
                <c:pt idx="5640">
                  <c:v>43627</c:v>
                </c:pt>
                <c:pt idx="5641">
                  <c:v>43628</c:v>
                </c:pt>
                <c:pt idx="5642">
                  <c:v>43629</c:v>
                </c:pt>
                <c:pt idx="5643">
                  <c:v>43630</c:v>
                </c:pt>
                <c:pt idx="5644">
                  <c:v>43631</c:v>
                </c:pt>
                <c:pt idx="5645">
                  <c:v>43632</c:v>
                </c:pt>
                <c:pt idx="5646">
                  <c:v>43633</c:v>
                </c:pt>
                <c:pt idx="5647">
                  <c:v>43634</c:v>
                </c:pt>
                <c:pt idx="5648">
                  <c:v>43635</c:v>
                </c:pt>
                <c:pt idx="5649">
                  <c:v>43636</c:v>
                </c:pt>
                <c:pt idx="5650">
                  <c:v>43637</c:v>
                </c:pt>
                <c:pt idx="5651">
                  <c:v>43638</c:v>
                </c:pt>
                <c:pt idx="5652">
                  <c:v>43639</c:v>
                </c:pt>
                <c:pt idx="5653">
                  <c:v>43640</c:v>
                </c:pt>
                <c:pt idx="5654">
                  <c:v>43641</c:v>
                </c:pt>
                <c:pt idx="5655">
                  <c:v>43642</c:v>
                </c:pt>
                <c:pt idx="5656">
                  <c:v>43643</c:v>
                </c:pt>
                <c:pt idx="5657">
                  <c:v>43644</c:v>
                </c:pt>
                <c:pt idx="5658">
                  <c:v>43645</c:v>
                </c:pt>
                <c:pt idx="5659">
                  <c:v>43646</c:v>
                </c:pt>
                <c:pt idx="5660">
                  <c:v>43647</c:v>
                </c:pt>
                <c:pt idx="5661">
                  <c:v>43648</c:v>
                </c:pt>
                <c:pt idx="5662">
                  <c:v>43649</c:v>
                </c:pt>
                <c:pt idx="5663">
                  <c:v>43650</c:v>
                </c:pt>
                <c:pt idx="5664">
                  <c:v>43651</c:v>
                </c:pt>
                <c:pt idx="5665">
                  <c:v>43652</c:v>
                </c:pt>
                <c:pt idx="5666">
                  <c:v>43653</c:v>
                </c:pt>
                <c:pt idx="5667">
                  <c:v>43654</c:v>
                </c:pt>
                <c:pt idx="5668">
                  <c:v>43655</c:v>
                </c:pt>
                <c:pt idx="5669">
                  <c:v>43656</c:v>
                </c:pt>
                <c:pt idx="5670">
                  <c:v>43657</c:v>
                </c:pt>
                <c:pt idx="5671">
                  <c:v>43658</c:v>
                </c:pt>
                <c:pt idx="5672">
                  <c:v>43659</c:v>
                </c:pt>
                <c:pt idx="5673">
                  <c:v>43660</c:v>
                </c:pt>
                <c:pt idx="5674">
                  <c:v>43661</c:v>
                </c:pt>
                <c:pt idx="5675">
                  <c:v>43662</c:v>
                </c:pt>
                <c:pt idx="5676">
                  <c:v>43663</c:v>
                </c:pt>
                <c:pt idx="5677">
                  <c:v>43664</c:v>
                </c:pt>
                <c:pt idx="5678">
                  <c:v>43665</c:v>
                </c:pt>
                <c:pt idx="5679">
                  <c:v>43666</c:v>
                </c:pt>
                <c:pt idx="5680">
                  <c:v>43667</c:v>
                </c:pt>
                <c:pt idx="5681">
                  <c:v>43668</c:v>
                </c:pt>
                <c:pt idx="5682">
                  <c:v>43669</c:v>
                </c:pt>
                <c:pt idx="5683">
                  <c:v>43670</c:v>
                </c:pt>
                <c:pt idx="5684">
                  <c:v>43671</c:v>
                </c:pt>
                <c:pt idx="5685">
                  <c:v>43672</c:v>
                </c:pt>
                <c:pt idx="5686">
                  <c:v>43673</c:v>
                </c:pt>
                <c:pt idx="5687">
                  <c:v>43674</c:v>
                </c:pt>
                <c:pt idx="5688">
                  <c:v>43675</c:v>
                </c:pt>
                <c:pt idx="5689">
                  <c:v>43676</c:v>
                </c:pt>
                <c:pt idx="5690">
                  <c:v>43677</c:v>
                </c:pt>
                <c:pt idx="5691">
                  <c:v>43678</c:v>
                </c:pt>
                <c:pt idx="5692">
                  <c:v>43679</c:v>
                </c:pt>
                <c:pt idx="5693">
                  <c:v>43680</c:v>
                </c:pt>
                <c:pt idx="5694">
                  <c:v>43681</c:v>
                </c:pt>
                <c:pt idx="5695">
                  <c:v>43682</c:v>
                </c:pt>
                <c:pt idx="5696">
                  <c:v>43683</c:v>
                </c:pt>
                <c:pt idx="5697">
                  <c:v>43684</c:v>
                </c:pt>
                <c:pt idx="5698">
                  <c:v>43685</c:v>
                </c:pt>
                <c:pt idx="5699">
                  <c:v>43686</c:v>
                </c:pt>
                <c:pt idx="5700">
                  <c:v>43687</c:v>
                </c:pt>
                <c:pt idx="5701">
                  <c:v>43688</c:v>
                </c:pt>
                <c:pt idx="5702">
                  <c:v>43689</c:v>
                </c:pt>
                <c:pt idx="5703">
                  <c:v>43690</c:v>
                </c:pt>
                <c:pt idx="5704">
                  <c:v>43691</c:v>
                </c:pt>
                <c:pt idx="5705">
                  <c:v>43692</c:v>
                </c:pt>
                <c:pt idx="5706">
                  <c:v>43693</c:v>
                </c:pt>
                <c:pt idx="5707">
                  <c:v>43694</c:v>
                </c:pt>
                <c:pt idx="5708">
                  <c:v>43695</c:v>
                </c:pt>
                <c:pt idx="5709">
                  <c:v>43696</c:v>
                </c:pt>
                <c:pt idx="5710">
                  <c:v>43697</c:v>
                </c:pt>
                <c:pt idx="5711">
                  <c:v>43698</c:v>
                </c:pt>
                <c:pt idx="5712">
                  <c:v>43699</c:v>
                </c:pt>
                <c:pt idx="5713">
                  <c:v>43700</c:v>
                </c:pt>
                <c:pt idx="5714">
                  <c:v>43701</c:v>
                </c:pt>
                <c:pt idx="5715">
                  <c:v>43702</c:v>
                </c:pt>
                <c:pt idx="5716">
                  <c:v>43703</c:v>
                </c:pt>
                <c:pt idx="5717">
                  <c:v>43704</c:v>
                </c:pt>
                <c:pt idx="5718">
                  <c:v>43705</c:v>
                </c:pt>
                <c:pt idx="5719">
                  <c:v>43706</c:v>
                </c:pt>
                <c:pt idx="5720">
                  <c:v>43707</c:v>
                </c:pt>
                <c:pt idx="5721">
                  <c:v>43708</c:v>
                </c:pt>
                <c:pt idx="5722">
                  <c:v>43709</c:v>
                </c:pt>
                <c:pt idx="5723">
                  <c:v>43710</c:v>
                </c:pt>
                <c:pt idx="5724">
                  <c:v>43711</c:v>
                </c:pt>
                <c:pt idx="5725">
                  <c:v>43712</c:v>
                </c:pt>
                <c:pt idx="5726">
                  <c:v>43713</c:v>
                </c:pt>
                <c:pt idx="5727">
                  <c:v>43714</c:v>
                </c:pt>
                <c:pt idx="5728">
                  <c:v>43715</c:v>
                </c:pt>
                <c:pt idx="5729">
                  <c:v>43716</c:v>
                </c:pt>
                <c:pt idx="5730">
                  <c:v>43717</c:v>
                </c:pt>
                <c:pt idx="5731">
                  <c:v>43718</c:v>
                </c:pt>
                <c:pt idx="5732">
                  <c:v>43719</c:v>
                </c:pt>
                <c:pt idx="5733">
                  <c:v>43720</c:v>
                </c:pt>
                <c:pt idx="5734">
                  <c:v>43721</c:v>
                </c:pt>
                <c:pt idx="5735">
                  <c:v>43722</c:v>
                </c:pt>
                <c:pt idx="5736">
                  <c:v>43723</c:v>
                </c:pt>
                <c:pt idx="5737">
                  <c:v>43724</c:v>
                </c:pt>
                <c:pt idx="5738">
                  <c:v>43725</c:v>
                </c:pt>
                <c:pt idx="5739">
                  <c:v>43726</c:v>
                </c:pt>
                <c:pt idx="5740">
                  <c:v>43727</c:v>
                </c:pt>
                <c:pt idx="5741">
                  <c:v>43728</c:v>
                </c:pt>
                <c:pt idx="5742">
                  <c:v>43729</c:v>
                </c:pt>
                <c:pt idx="5743">
                  <c:v>43730</c:v>
                </c:pt>
                <c:pt idx="5744">
                  <c:v>43731</c:v>
                </c:pt>
                <c:pt idx="5745">
                  <c:v>43732</c:v>
                </c:pt>
                <c:pt idx="5746">
                  <c:v>43733</c:v>
                </c:pt>
                <c:pt idx="5747">
                  <c:v>43734</c:v>
                </c:pt>
                <c:pt idx="5748">
                  <c:v>43735</c:v>
                </c:pt>
                <c:pt idx="5749">
                  <c:v>43736</c:v>
                </c:pt>
                <c:pt idx="5750">
                  <c:v>43737</c:v>
                </c:pt>
                <c:pt idx="5751">
                  <c:v>43738</c:v>
                </c:pt>
                <c:pt idx="5752">
                  <c:v>43739</c:v>
                </c:pt>
                <c:pt idx="5753">
                  <c:v>43740</c:v>
                </c:pt>
                <c:pt idx="5754">
                  <c:v>43741</c:v>
                </c:pt>
                <c:pt idx="5755">
                  <c:v>43742</c:v>
                </c:pt>
                <c:pt idx="5756">
                  <c:v>43743</c:v>
                </c:pt>
                <c:pt idx="5757">
                  <c:v>43744</c:v>
                </c:pt>
                <c:pt idx="5758">
                  <c:v>43745</c:v>
                </c:pt>
                <c:pt idx="5759">
                  <c:v>43746</c:v>
                </c:pt>
                <c:pt idx="5760">
                  <c:v>43747</c:v>
                </c:pt>
                <c:pt idx="5761">
                  <c:v>43748</c:v>
                </c:pt>
                <c:pt idx="5762">
                  <c:v>43749</c:v>
                </c:pt>
                <c:pt idx="5763">
                  <c:v>43750</c:v>
                </c:pt>
                <c:pt idx="5764">
                  <c:v>43751</c:v>
                </c:pt>
                <c:pt idx="5765">
                  <c:v>43752</c:v>
                </c:pt>
                <c:pt idx="5766">
                  <c:v>43753</c:v>
                </c:pt>
                <c:pt idx="5767">
                  <c:v>43754</c:v>
                </c:pt>
                <c:pt idx="5768">
                  <c:v>43755</c:v>
                </c:pt>
                <c:pt idx="5769">
                  <c:v>43756</c:v>
                </c:pt>
                <c:pt idx="5770">
                  <c:v>43757</c:v>
                </c:pt>
                <c:pt idx="5771">
                  <c:v>43758</c:v>
                </c:pt>
                <c:pt idx="5772">
                  <c:v>43759</c:v>
                </c:pt>
                <c:pt idx="5773">
                  <c:v>43760</c:v>
                </c:pt>
                <c:pt idx="5774">
                  <c:v>43761</c:v>
                </c:pt>
                <c:pt idx="5775">
                  <c:v>43762</c:v>
                </c:pt>
                <c:pt idx="5776">
                  <c:v>43763</c:v>
                </c:pt>
                <c:pt idx="5777">
                  <c:v>43764</c:v>
                </c:pt>
                <c:pt idx="5778">
                  <c:v>43765</c:v>
                </c:pt>
                <c:pt idx="5779">
                  <c:v>43766</c:v>
                </c:pt>
                <c:pt idx="5780">
                  <c:v>43767</c:v>
                </c:pt>
                <c:pt idx="5781">
                  <c:v>43768</c:v>
                </c:pt>
                <c:pt idx="5782">
                  <c:v>43769</c:v>
                </c:pt>
                <c:pt idx="5783">
                  <c:v>43770</c:v>
                </c:pt>
                <c:pt idx="5784">
                  <c:v>43771</c:v>
                </c:pt>
                <c:pt idx="5785">
                  <c:v>43772</c:v>
                </c:pt>
                <c:pt idx="5786">
                  <c:v>43773</c:v>
                </c:pt>
                <c:pt idx="5787">
                  <c:v>43774</c:v>
                </c:pt>
                <c:pt idx="5788">
                  <c:v>43775</c:v>
                </c:pt>
                <c:pt idx="5789">
                  <c:v>43776</c:v>
                </c:pt>
                <c:pt idx="5790">
                  <c:v>43777</c:v>
                </c:pt>
                <c:pt idx="5791">
                  <c:v>43778</c:v>
                </c:pt>
                <c:pt idx="5792">
                  <c:v>43779</c:v>
                </c:pt>
                <c:pt idx="5793">
                  <c:v>43780</c:v>
                </c:pt>
                <c:pt idx="5794">
                  <c:v>43781</c:v>
                </c:pt>
                <c:pt idx="5795">
                  <c:v>43782</c:v>
                </c:pt>
                <c:pt idx="5796">
                  <c:v>43783</c:v>
                </c:pt>
                <c:pt idx="5797">
                  <c:v>43784</c:v>
                </c:pt>
                <c:pt idx="5798">
                  <c:v>43785</c:v>
                </c:pt>
                <c:pt idx="5799">
                  <c:v>43786</c:v>
                </c:pt>
                <c:pt idx="5800">
                  <c:v>43787</c:v>
                </c:pt>
                <c:pt idx="5801">
                  <c:v>43788</c:v>
                </c:pt>
                <c:pt idx="5802">
                  <c:v>43789</c:v>
                </c:pt>
                <c:pt idx="5803">
                  <c:v>43790</c:v>
                </c:pt>
                <c:pt idx="5804">
                  <c:v>43791</c:v>
                </c:pt>
                <c:pt idx="5805">
                  <c:v>43792</c:v>
                </c:pt>
                <c:pt idx="5806">
                  <c:v>43793</c:v>
                </c:pt>
                <c:pt idx="5807">
                  <c:v>43794</c:v>
                </c:pt>
                <c:pt idx="5808">
                  <c:v>43795</c:v>
                </c:pt>
                <c:pt idx="5809">
                  <c:v>43796</c:v>
                </c:pt>
                <c:pt idx="5810">
                  <c:v>43797</c:v>
                </c:pt>
                <c:pt idx="5811">
                  <c:v>43798</c:v>
                </c:pt>
                <c:pt idx="5812">
                  <c:v>43799</c:v>
                </c:pt>
                <c:pt idx="5813">
                  <c:v>43800</c:v>
                </c:pt>
                <c:pt idx="5814">
                  <c:v>43801</c:v>
                </c:pt>
                <c:pt idx="5815">
                  <c:v>43802</c:v>
                </c:pt>
                <c:pt idx="5816">
                  <c:v>43803</c:v>
                </c:pt>
                <c:pt idx="5817">
                  <c:v>43804</c:v>
                </c:pt>
                <c:pt idx="5818">
                  <c:v>43805</c:v>
                </c:pt>
                <c:pt idx="5819">
                  <c:v>43806</c:v>
                </c:pt>
                <c:pt idx="5820">
                  <c:v>43807</c:v>
                </c:pt>
                <c:pt idx="5821">
                  <c:v>43808</c:v>
                </c:pt>
                <c:pt idx="5822">
                  <c:v>43809</c:v>
                </c:pt>
                <c:pt idx="5823">
                  <c:v>43810</c:v>
                </c:pt>
                <c:pt idx="5824">
                  <c:v>43811</c:v>
                </c:pt>
                <c:pt idx="5825">
                  <c:v>43812</c:v>
                </c:pt>
                <c:pt idx="5826">
                  <c:v>43813</c:v>
                </c:pt>
                <c:pt idx="5827">
                  <c:v>43814</c:v>
                </c:pt>
                <c:pt idx="5828">
                  <c:v>43815</c:v>
                </c:pt>
                <c:pt idx="5829">
                  <c:v>43816</c:v>
                </c:pt>
                <c:pt idx="5830">
                  <c:v>43817</c:v>
                </c:pt>
                <c:pt idx="5831">
                  <c:v>43818</c:v>
                </c:pt>
                <c:pt idx="5832">
                  <c:v>43819</c:v>
                </c:pt>
                <c:pt idx="5833">
                  <c:v>43820</c:v>
                </c:pt>
                <c:pt idx="5834">
                  <c:v>43821</c:v>
                </c:pt>
                <c:pt idx="5835">
                  <c:v>43822</c:v>
                </c:pt>
                <c:pt idx="5836">
                  <c:v>43823</c:v>
                </c:pt>
                <c:pt idx="5837">
                  <c:v>43824</c:v>
                </c:pt>
                <c:pt idx="5838">
                  <c:v>43825</c:v>
                </c:pt>
                <c:pt idx="5839">
                  <c:v>43826</c:v>
                </c:pt>
                <c:pt idx="5840">
                  <c:v>43827</c:v>
                </c:pt>
                <c:pt idx="5841">
                  <c:v>43828</c:v>
                </c:pt>
                <c:pt idx="5842">
                  <c:v>43829</c:v>
                </c:pt>
                <c:pt idx="5843">
                  <c:v>43830</c:v>
                </c:pt>
                <c:pt idx="5844">
                  <c:v>43831</c:v>
                </c:pt>
                <c:pt idx="5845">
                  <c:v>43832</c:v>
                </c:pt>
                <c:pt idx="5846">
                  <c:v>43833</c:v>
                </c:pt>
                <c:pt idx="5847">
                  <c:v>43834</c:v>
                </c:pt>
                <c:pt idx="5848">
                  <c:v>43835</c:v>
                </c:pt>
                <c:pt idx="5849">
                  <c:v>43836</c:v>
                </c:pt>
                <c:pt idx="5850">
                  <c:v>43837</c:v>
                </c:pt>
                <c:pt idx="5851">
                  <c:v>43838</c:v>
                </c:pt>
                <c:pt idx="5852">
                  <c:v>43839</c:v>
                </c:pt>
                <c:pt idx="5853">
                  <c:v>43840</c:v>
                </c:pt>
                <c:pt idx="5854">
                  <c:v>43841</c:v>
                </c:pt>
                <c:pt idx="5855">
                  <c:v>43842</c:v>
                </c:pt>
                <c:pt idx="5856">
                  <c:v>43843</c:v>
                </c:pt>
                <c:pt idx="5857">
                  <c:v>43844</c:v>
                </c:pt>
                <c:pt idx="5858">
                  <c:v>43845</c:v>
                </c:pt>
                <c:pt idx="5859">
                  <c:v>43846</c:v>
                </c:pt>
                <c:pt idx="5860">
                  <c:v>43847</c:v>
                </c:pt>
                <c:pt idx="5861">
                  <c:v>43848</c:v>
                </c:pt>
                <c:pt idx="5862">
                  <c:v>43849</c:v>
                </c:pt>
                <c:pt idx="5863">
                  <c:v>43850</c:v>
                </c:pt>
                <c:pt idx="5864">
                  <c:v>43851</c:v>
                </c:pt>
                <c:pt idx="5865">
                  <c:v>43852</c:v>
                </c:pt>
                <c:pt idx="5866">
                  <c:v>43853</c:v>
                </c:pt>
                <c:pt idx="5867">
                  <c:v>43854</c:v>
                </c:pt>
                <c:pt idx="5868">
                  <c:v>43855</c:v>
                </c:pt>
                <c:pt idx="5869">
                  <c:v>43856</c:v>
                </c:pt>
                <c:pt idx="5870">
                  <c:v>43857</c:v>
                </c:pt>
                <c:pt idx="5871">
                  <c:v>43858</c:v>
                </c:pt>
                <c:pt idx="5872">
                  <c:v>43859</c:v>
                </c:pt>
                <c:pt idx="5873">
                  <c:v>43860</c:v>
                </c:pt>
                <c:pt idx="5874">
                  <c:v>43861</c:v>
                </c:pt>
                <c:pt idx="5875">
                  <c:v>43862</c:v>
                </c:pt>
                <c:pt idx="5876">
                  <c:v>43863</c:v>
                </c:pt>
                <c:pt idx="5877">
                  <c:v>43864</c:v>
                </c:pt>
                <c:pt idx="5878">
                  <c:v>43865</c:v>
                </c:pt>
                <c:pt idx="5879">
                  <c:v>43866</c:v>
                </c:pt>
                <c:pt idx="5880">
                  <c:v>43867</c:v>
                </c:pt>
                <c:pt idx="5881">
                  <c:v>43868</c:v>
                </c:pt>
                <c:pt idx="5882">
                  <c:v>43869</c:v>
                </c:pt>
                <c:pt idx="5883">
                  <c:v>43870</c:v>
                </c:pt>
                <c:pt idx="5884">
                  <c:v>43871</c:v>
                </c:pt>
                <c:pt idx="5885">
                  <c:v>43872</c:v>
                </c:pt>
                <c:pt idx="5886">
                  <c:v>43873</c:v>
                </c:pt>
                <c:pt idx="5887">
                  <c:v>43874</c:v>
                </c:pt>
                <c:pt idx="5888">
                  <c:v>43875</c:v>
                </c:pt>
                <c:pt idx="5889">
                  <c:v>43876</c:v>
                </c:pt>
                <c:pt idx="5890">
                  <c:v>43877</c:v>
                </c:pt>
                <c:pt idx="5891">
                  <c:v>43878</c:v>
                </c:pt>
                <c:pt idx="5892">
                  <c:v>43879</c:v>
                </c:pt>
                <c:pt idx="5893">
                  <c:v>43880</c:v>
                </c:pt>
                <c:pt idx="5894">
                  <c:v>43881</c:v>
                </c:pt>
                <c:pt idx="5895">
                  <c:v>43882</c:v>
                </c:pt>
                <c:pt idx="5896">
                  <c:v>43883</c:v>
                </c:pt>
                <c:pt idx="5897">
                  <c:v>43884</c:v>
                </c:pt>
                <c:pt idx="5898">
                  <c:v>43885</c:v>
                </c:pt>
                <c:pt idx="5899">
                  <c:v>43886</c:v>
                </c:pt>
                <c:pt idx="5900">
                  <c:v>43887</c:v>
                </c:pt>
                <c:pt idx="5901">
                  <c:v>43888</c:v>
                </c:pt>
                <c:pt idx="5902">
                  <c:v>43889</c:v>
                </c:pt>
                <c:pt idx="5903">
                  <c:v>43890</c:v>
                </c:pt>
                <c:pt idx="5904">
                  <c:v>43891</c:v>
                </c:pt>
                <c:pt idx="5905">
                  <c:v>43892</c:v>
                </c:pt>
                <c:pt idx="5906">
                  <c:v>43893</c:v>
                </c:pt>
                <c:pt idx="5907">
                  <c:v>43894</c:v>
                </c:pt>
                <c:pt idx="5908">
                  <c:v>43895</c:v>
                </c:pt>
                <c:pt idx="5909">
                  <c:v>43896</c:v>
                </c:pt>
                <c:pt idx="5910">
                  <c:v>43897</c:v>
                </c:pt>
                <c:pt idx="5911">
                  <c:v>43898</c:v>
                </c:pt>
                <c:pt idx="5912">
                  <c:v>43899</c:v>
                </c:pt>
                <c:pt idx="5913">
                  <c:v>43900</c:v>
                </c:pt>
                <c:pt idx="5914">
                  <c:v>43901</c:v>
                </c:pt>
                <c:pt idx="5915">
                  <c:v>43902</c:v>
                </c:pt>
                <c:pt idx="5916">
                  <c:v>43903</c:v>
                </c:pt>
                <c:pt idx="5917">
                  <c:v>43904</c:v>
                </c:pt>
                <c:pt idx="5918">
                  <c:v>43905</c:v>
                </c:pt>
                <c:pt idx="5919">
                  <c:v>43906</c:v>
                </c:pt>
                <c:pt idx="5920">
                  <c:v>43907</c:v>
                </c:pt>
                <c:pt idx="5921">
                  <c:v>43908</c:v>
                </c:pt>
                <c:pt idx="5922">
                  <c:v>43909</c:v>
                </c:pt>
                <c:pt idx="5923">
                  <c:v>43910</c:v>
                </c:pt>
                <c:pt idx="5924">
                  <c:v>43911</c:v>
                </c:pt>
                <c:pt idx="5925">
                  <c:v>43912</c:v>
                </c:pt>
                <c:pt idx="5926">
                  <c:v>43913</c:v>
                </c:pt>
                <c:pt idx="5927">
                  <c:v>43914</c:v>
                </c:pt>
                <c:pt idx="5928">
                  <c:v>43915</c:v>
                </c:pt>
                <c:pt idx="5929">
                  <c:v>43916</c:v>
                </c:pt>
                <c:pt idx="5930">
                  <c:v>43917</c:v>
                </c:pt>
                <c:pt idx="5931">
                  <c:v>43918</c:v>
                </c:pt>
                <c:pt idx="5932">
                  <c:v>43919</c:v>
                </c:pt>
                <c:pt idx="5933">
                  <c:v>43920</c:v>
                </c:pt>
                <c:pt idx="5934">
                  <c:v>43921</c:v>
                </c:pt>
                <c:pt idx="5935">
                  <c:v>43922</c:v>
                </c:pt>
                <c:pt idx="5936">
                  <c:v>43923</c:v>
                </c:pt>
                <c:pt idx="5937">
                  <c:v>43924</c:v>
                </c:pt>
                <c:pt idx="5938">
                  <c:v>43925</c:v>
                </c:pt>
                <c:pt idx="5939">
                  <c:v>43926</c:v>
                </c:pt>
                <c:pt idx="5940">
                  <c:v>43927</c:v>
                </c:pt>
                <c:pt idx="5941">
                  <c:v>43928</c:v>
                </c:pt>
                <c:pt idx="5942">
                  <c:v>43929</c:v>
                </c:pt>
                <c:pt idx="5943">
                  <c:v>43930</c:v>
                </c:pt>
                <c:pt idx="5944">
                  <c:v>43931</c:v>
                </c:pt>
                <c:pt idx="5945">
                  <c:v>43932</c:v>
                </c:pt>
                <c:pt idx="5946">
                  <c:v>43933</c:v>
                </c:pt>
                <c:pt idx="5947">
                  <c:v>43934</c:v>
                </c:pt>
                <c:pt idx="5948">
                  <c:v>43935</c:v>
                </c:pt>
                <c:pt idx="5949">
                  <c:v>43936</c:v>
                </c:pt>
                <c:pt idx="5950">
                  <c:v>43937</c:v>
                </c:pt>
                <c:pt idx="5951">
                  <c:v>43938</c:v>
                </c:pt>
                <c:pt idx="5952">
                  <c:v>43939</c:v>
                </c:pt>
                <c:pt idx="5953">
                  <c:v>43940</c:v>
                </c:pt>
                <c:pt idx="5954">
                  <c:v>43941</c:v>
                </c:pt>
                <c:pt idx="5955">
                  <c:v>43942</c:v>
                </c:pt>
                <c:pt idx="5956">
                  <c:v>43943</c:v>
                </c:pt>
                <c:pt idx="5957">
                  <c:v>43944</c:v>
                </c:pt>
                <c:pt idx="5958">
                  <c:v>43945</c:v>
                </c:pt>
                <c:pt idx="5959">
                  <c:v>43946</c:v>
                </c:pt>
                <c:pt idx="5960">
                  <c:v>43947</c:v>
                </c:pt>
                <c:pt idx="5961">
                  <c:v>43948</c:v>
                </c:pt>
                <c:pt idx="5962">
                  <c:v>43949</c:v>
                </c:pt>
                <c:pt idx="5963">
                  <c:v>43950</c:v>
                </c:pt>
                <c:pt idx="5964">
                  <c:v>43951</c:v>
                </c:pt>
                <c:pt idx="5965">
                  <c:v>43952</c:v>
                </c:pt>
                <c:pt idx="5966">
                  <c:v>43953</c:v>
                </c:pt>
                <c:pt idx="5967">
                  <c:v>43954</c:v>
                </c:pt>
                <c:pt idx="5968">
                  <c:v>43955</c:v>
                </c:pt>
                <c:pt idx="5969">
                  <c:v>43956</c:v>
                </c:pt>
                <c:pt idx="5970">
                  <c:v>43957</c:v>
                </c:pt>
                <c:pt idx="5971">
                  <c:v>43958</c:v>
                </c:pt>
                <c:pt idx="5972">
                  <c:v>43959</c:v>
                </c:pt>
                <c:pt idx="5973">
                  <c:v>43960</c:v>
                </c:pt>
                <c:pt idx="5974">
                  <c:v>43961</c:v>
                </c:pt>
                <c:pt idx="5975">
                  <c:v>43962</c:v>
                </c:pt>
                <c:pt idx="5976">
                  <c:v>43963</c:v>
                </c:pt>
                <c:pt idx="5977">
                  <c:v>43964</c:v>
                </c:pt>
                <c:pt idx="5978">
                  <c:v>43965</c:v>
                </c:pt>
                <c:pt idx="5979">
                  <c:v>43966</c:v>
                </c:pt>
                <c:pt idx="5980">
                  <c:v>43967</c:v>
                </c:pt>
                <c:pt idx="5981">
                  <c:v>43968</c:v>
                </c:pt>
                <c:pt idx="5982">
                  <c:v>43969</c:v>
                </c:pt>
                <c:pt idx="5983">
                  <c:v>43970</c:v>
                </c:pt>
                <c:pt idx="5984">
                  <c:v>43971</c:v>
                </c:pt>
                <c:pt idx="5985">
                  <c:v>43972</c:v>
                </c:pt>
                <c:pt idx="5986">
                  <c:v>43973</c:v>
                </c:pt>
                <c:pt idx="5987">
                  <c:v>43974</c:v>
                </c:pt>
                <c:pt idx="5988">
                  <c:v>43975</c:v>
                </c:pt>
                <c:pt idx="5989">
                  <c:v>43976</c:v>
                </c:pt>
                <c:pt idx="5990">
                  <c:v>43977</c:v>
                </c:pt>
                <c:pt idx="5991">
                  <c:v>43978</c:v>
                </c:pt>
                <c:pt idx="5992">
                  <c:v>43979</c:v>
                </c:pt>
                <c:pt idx="5993">
                  <c:v>43980</c:v>
                </c:pt>
                <c:pt idx="5994">
                  <c:v>43981</c:v>
                </c:pt>
                <c:pt idx="5995">
                  <c:v>43982</c:v>
                </c:pt>
                <c:pt idx="5996">
                  <c:v>43983</c:v>
                </c:pt>
                <c:pt idx="5997">
                  <c:v>43984</c:v>
                </c:pt>
                <c:pt idx="5998">
                  <c:v>43985</c:v>
                </c:pt>
                <c:pt idx="5999">
                  <c:v>43986</c:v>
                </c:pt>
                <c:pt idx="6000">
                  <c:v>43987</c:v>
                </c:pt>
                <c:pt idx="6001">
                  <c:v>43988</c:v>
                </c:pt>
                <c:pt idx="6002">
                  <c:v>43989</c:v>
                </c:pt>
                <c:pt idx="6003">
                  <c:v>43990</c:v>
                </c:pt>
                <c:pt idx="6004">
                  <c:v>43991</c:v>
                </c:pt>
                <c:pt idx="6005">
                  <c:v>43992</c:v>
                </c:pt>
                <c:pt idx="6006">
                  <c:v>43993</c:v>
                </c:pt>
                <c:pt idx="6007">
                  <c:v>43994</c:v>
                </c:pt>
                <c:pt idx="6008">
                  <c:v>43995</c:v>
                </c:pt>
                <c:pt idx="6009">
                  <c:v>43996</c:v>
                </c:pt>
                <c:pt idx="6010">
                  <c:v>43997</c:v>
                </c:pt>
                <c:pt idx="6011">
                  <c:v>43998</c:v>
                </c:pt>
                <c:pt idx="6012">
                  <c:v>43999</c:v>
                </c:pt>
                <c:pt idx="6013">
                  <c:v>44000</c:v>
                </c:pt>
                <c:pt idx="6014">
                  <c:v>44001</c:v>
                </c:pt>
                <c:pt idx="6015">
                  <c:v>44002</c:v>
                </c:pt>
                <c:pt idx="6016">
                  <c:v>44003</c:v>
                </c:pt>
                <c:pt idx="6017">
                  <c:v>44004</c:v>
                </c:pt>
                <c:pt idx="6018">
                  <c:v>44005</c:v>
                </c:pt>
                <c:pt idx="6019">
                  <c:v>44006</c:v>
                </c:pt>
                <c:pt idx="6020">
                  <c:v>44007</c:v>
                </c:pt>
                <c:pt idx="6021">
                  <c:v>44008</c:v>
                </c:pt>
                <c:pt idx="6022">
                  <c:v>44009</c:v>
                </c:pt>
                <c:pt idx="6023">
                  <c:v>44010</c:v>
                </c:pt>
                <c:pt idx="6024">
                  <c:v>44011</c:v>
                </c:pt>
                <c:pt idx="6025">
                  <c:v>44012</c:v>
                </c:pt>
                <c:pt idx="6026">
                  <c:v>44013</c:v>
                </c:pt>
                <c:pt idx="6027">
                  <c:v>44014</c:v>
                </c:pt>
                <c:pt idx="6028">
                  <c:v>44015</c:v>
                </c:pt>
                <c:pt idx="6029">
                  <c:v>44016</c:v>
                </c:pt>
                <c:pt idx="6030">
                  <c:v>44017</c:v>
                </c:pt>
                <c:pt idx="6031">
                  <c:v>44018</c:v>
                </c:pt>
                <c:pt idx="6032">
                  <c:v>44019</c:v>
                </c:pt>
                <c:pt idx="6033">
                  <c:v>44020</c:v>
                </c:pt>
                <c:pt idx="6034">
                  <c:v>44021</c:v>
                </c:pt>
                <c:pt idx="6035">
                  <c:v>44022</c:v>
                </c:pt>
                <c:pt idx="6036">
                  <c:v>44023</c:v>
                </c:pt>
                <c:pt idx="6037">
                  <c:v>44024</c:v>
                </c:pt>
                <c:pt idx="6038">
                  <c:v>44025</c:v>
                </c:pt>
                <c:pt idx="6039">
                  <c:v>44026</c:v>
                </c:pt>
                <c:pt idx="6040">
                  <c:v>44027</c:v>
                </c:pt>
                <c:pt idx="6041">
                  <c:v>44028</c:v>
                </c:pt>
                <c:pt idx="6042">
                  <c:v>44029</c:v>
                </c:pt>
                <c:pt idx="6043">
                  <c:v>44030</c:v>
                </c:pt>
                <c:pt idx="6044">
                  <c:v>44031</c:v>
                </c:pt>
                <c:pt idx="6045">
                  <c:v>44032</c:v>
                </c:pt>
                <c:pt idx="6046">
                  <c:v>44033</c:v>
                </c:pt>
                <c:pt idx="6047">
                  <c:v>44034</c:v>
                </c:pt>
                <c:pt idx="6048">
                  <c:v>44035</c:v>
                </c:pt>
                <c:pt idx="6049">
                  <c:v>44036</c:v>
                </c:pt>
                <c:pt idx="6050">
                  <c:v>44037</c:v>
                </c:pt>
                <c:pt idx="6051">
                  <c:v>44038</c:v>
                </c:pt>
                <c:pt idx="6052">
                  <c:v>44039</c:v>
                </c:pt>
                <c:pt idx="6053">
                  <c:v>44040</c:v>
                </c:pt>
                <c:pt idx="6054">
                  <c:v>44041</c:v>
                </c:pt>
                <c:pt idx="6055">
                  <c:v>44042</c:v>
                </c:pt>
                <c:pt idx="6056">
                  <c:v>44043</c:v>
                </c:pt>
                <c:pt idx="6057">
                  <c:v>44044</c:v>
                </c:pt>
                <c:pt idx="6058">
                  <c:v>44045</c:v>
                </c:pt>
                <c:pt idx="6059">
                  <c:v>44046</c:v>
                </c:pt>
                <c:pt idx="6060">
                  <c:v>44047</c:v>
                </c:pt>
                <c:pt idx="6061">
                  <c:v>44048</c:v>
                </c:pt>
                <c:pt idx="6062">
                  <c:v>44049</c:v>
                </c:pt>
                <c:pt idx="6063">
                  <c:v>44050</c:v>
                </c:pt>
                <c:pt idx="6064">
                  <c:v>44051</c:v>
                </c:pt>
                <c:pt idx="6065">
                  <c:v>44052</c:v>
                </c:pt>
                <c:pt idx="6066">
                  <c:v>44053</c:v>
                </c:pt>
                <c:pt idx="6067">
                  <c:v>44054</c:v>
                </c:pt>
                <c:pt idx="6068">
                  <c:v>44055</c:v>
                </c:pt>
                <c:pt idx="6069">
                  <c:v>44056</c:v>
                </c:pt>
                <c:pt idx="6070">
                  <c:v>44057</c:v>
                </c:pt>
                <c:pt idx="6071">
                  <c:v>44058</c:v>
                </c:pt>
                <c:pt idx="6072">
                  <c:v>44059</c:v>
                </c:pt>
                <c:pt idx="6073">
                  <c:v>44060</c:v>
                </c:pt>
                <c:pt idx="6074">
                  <c:v>44061</c:v>
                </c:pt>
                <c:pt idx="6075">
                  <c:v>44062</c:v>
                </c:pt>
                <c:pt idx="6076">
                  <c:v>44063</c:v>
                </c:pt>
                <c:pt idx="6077">
                  <c:v>44064</c:v>
                </c:pt>
                <c:pt idx="6078">
                  <c:v>44065</c:v>
                </c:pt>
                <c:pt idx="6079">
                  <c:v>44066</c:v>
                </c:pt>
                <c:pt idx="6080">
                  <c:v>44067</c:v>
                </c:pt>
                <c:pt idx="6081">
                  <c:v>44068</c:v>
                </c:pt>
                <c:pt idx="6082">
                  <c:v>44069</c:v>
                </c:pt>
                <c:pt idx="6083">
                  <c:v>44070</c:v>
                </c:pt>
                <c:pt idx="6084">
                  <c:v>44071</c:v>
                </c:pt>
                <c:pt idx="6085">
                  <c:v>44072</c:v>
                </c:pt>
                <c:pt idx="6086">
                  <c:v>44073</c:v>
                </c:pt>
                <c:pt idx="6087">
                  <c:v>44074</c:v>
                </c:pt>
                <c:pt idx="6088">
                  <c:v>44075</c:v>
                </c:pt>
                <c:pt idx="6089">
                  <c:v>44076</c:v>
                </c:pt>
                <c:pt idx="6090">
                  <c:v>44077</c:v>
                </c:pt>
                <c:pt idx="6091">
                  <c:v>44078</c:v>
                </c:pt>
                <c:pt idx="6092">
                  <c:v>44079</c:v>
                </c:pt>
                <c:pt idx="6093">
                  <c:v>44080</c:v>
                </c:pt>
                <c:pt idx="6094">
                  <c:v>44081</c:v>
                </c:pt>
                <c:pt idx="6095">
                  <c:v>44082</c:v>
                </c:pt>
                <c:pt idx="6096">
                  <c:v>44083</c:v>
                </c:pt>
                <c:pt idx="6097">
                  <c:v>44084</c:v>
                </c:pt>
                <c:pt idx="6098">
                  <c:v>44085</c:v>
                </c:pt>
                <c:pt idx="6099">
                  <c:v>44086</c:v>
                </c:pt>
                <c:pt idx="6100">
                  <c:v>44087</c:v>
                </c:pt>
                <c:pt idx="6101">
                  <c:v>44088</c:v>
                </c:pt>
                <c:pt idx="6102">
                  <c:v>44089</c:v>
                </c:pt>
                <c:pt idx="6103">
                  <c:v>44090</c:v>
                </c:pt>
                <c:pt idx="6104">
                  <c:v>44091</c:v>
                </c:pt>
                <c:pt idx="6105">
                  <c:v>44092</c:v>
                </c:pt>
                <c:pt idx="6106">
                  <c:v>44093</c:v>
                </c:pt>
                <c:pt idx="6107">
                  <c:v>44094</c:v>
                </c:pt>
                <c:pt idx="6108">
                  <c:v>44095</c:v>
                </c:pt>
                <c:pt idx="6109">
                  <c:v>44096</c:v>
                </c:pt>
                <c:pt idx="6110">
                  <c:v>44097</c:v>
                </c:pt>
                <c:pt idx="6111">
                  <c:v>44098</c:v>
                </c:pt>
                <c:pt idx="6112">
                  <c:v>44099</c:v>
                </c:pt>
                <c:pt idx="6113">
                  <c:v>44100</c:v>
                </c:pt>
                <c:pt idx="6114">
                  <c:v>44101</c:v>
                </c:pt>
                <c:pt idx="6115">
                  <c:v>44102</c:v>
                </c:pt>
                <c:pt idx="6116">
                  <c:v>44103</c:v>
                </c:pt>
                <c:pt idx="6117">
                  <c:v>44104</c:v>
                </c:pt>
                <c:pt idx="6118">
                  <c:v>44105</c:v>
                </c:pt>
                <c:pt idx="6119">
                  <c:v>44106</c:v>
                </c:pt>
                <c:pt idx="6120">
                  <c:v>44107</c:v>
                </c:pt>
                <c:pt idx="6121">
                  <c:v>44108</c:v>
                </c:pt>
                <c:pt idx="6122">
                  <c:v>44109</c:v>
                </c:pt>
                <c:pt idx="6123">
                  <c:v>44110</c:v>
                </c:pt>
                <c:pt idx="6124">
                  <c:v>44111</c:v>
                </c:pt>
                <c:pt idx="6125">
                  <c:v>44112</c:v>
                </c:pt>
                <c:pt idx="6126">
                  <c:v>44113</c:v>
                </c:pt>
                <c:pt idx="6127">
                  <c:v>44114</c:v>
                </c:pt>
                <c:pt idx="6128">
                  <c:v>44115</c:v>
                </c:pt>
                <c:pt idx="6129">
                  <c:v>44116</c:v>
                </c:pt>
                <c:pt idx="6130">
                  <c:v>44117</c:v>
                </c:pt>
                <c:pt idx="6131">
                  <c:v>44118</c:v>
                </c:pt>
                <c:pt idx="6132">
                  <c:v>44119</c:v>
                </c:pt>
                <c:pt idx="6133">
                  <c:v>44120</c:v>
                </c:pt>
                <c:pt idx="6134">
                  <c:v>44121</c:v>
                </c:pt>
                <c:pt idx="6135">
                  <c:v>44122</c:v>
                </c:pt>
                <c:pt idx="6136">
                  <c:v>44123</c:v>
                </c:pt>
                <c:pt idx="6137">
                  <c:v>44124</c:v>
                </c:pt>
                <c:pt idx="6138">
                  <c:v>44125</c:v>
                </c:pt>
                <c:pt idx="6139">
                  <c:v>44126</c:v>
                </c:pt>
                <c:pt idx="6140">
                  <c:v>44127</c:v>
                </c:pt>
                <c:pt idx="6141">
                  <c:v>44128</c:v>
                </c:pt>
                <c:pt idx="6142">
                  <c:v>44129</c:v>
                </c:pt>
                <c:pt idx="6143">
                  <c:v>44130</c:v>
                </c:pt>
                <c:pt idx="6144">
                  <c:v>44131</c:v>
                </c:pt>
                <c:pt idx="6145">
                  <c:v>44132</c:v>
                </c:pt>
                <c:pt idx="6146">
                  <c:v>44133</c:v>
                </c:pt>
                <c:pt idx="6147">
                  <c:v>44134</c:v>
                </c:pt>
                <c:pt idx="6148">
                  <c:v>44135</c:v>
                </c:pt>
                <c:pt idx="6149">
                  <c:v>44136</c:v>
                </c:pt>
                <c:pt idx="6150">
                  <c:v>44137</c:v>
                </c:pt>
                <c:pt idx="6151">
                  <c:v>44138</c:v>
                </c:pt>
                <c:pt idx="6152">
                  <c:v>44139</c:v>
                </c:pt>
                <c:pt idx="6153">
                  <c:v>44140</c:v>
                </c:pt>
                <c:pt idx="6154">
                  <c:v>44141</c:v>
                </c:pt>
                <c:pt idx="6155">
                  <c:v>44142</c:v>
                </c:pt>
                <c:pt idx="6156">
                  <c:v>44143</c:v>
                </c:pt>
                <c:pt idx="6157">
                  <c:v>44144</c:v>
                </c:pt>
                <c:pt idx="6158">
                  <c:v>44145</c:v>
                </c:pt>
                <c:pt idx="6159">
                  <c:v>44146</c:v>
                </c:pt>
                <c:pt idx="6160">
                  <c:v>44147</c:v>
                </c:pt>
                <c:pt idx="6161">
                  <c:v>44148</c:v>
                </c:pt>
                <c:pt idx="6162">
                  <c:v>44149</c:v>
                </c:pt>
                <c:pt idx="6163">
                  <c:v>44150</c:v>
                </c:pt>
                <c:pt idx="6164">
                  <c:v>44151</c:v>
                </c:pt>
                <c:pt idx="6165">
                  <c:v>44152</c:v>
                </c:pt>
                <c:pt idx="6166">
                  <c:v>44153</c:v>
                </c:pt>
                <c:pt idx="6167">
                  <c:v>44154</c:v>
                </c:pt>
                <c:pt idx="6168">
                  <c:v>44155</c:v>
                </c:pt>
                <c:pt idx="6169">
                  <c:v>44156</c:v>
                </c:pt>
                <c:pt idx="6170">
                  <c:v>44157</c:v>
                </c:pt>
                <c:pt idx="6171">
                  <c:v>44158</c:v>
                </c:pt>
                <c:pt idx="6172">
                  <c:v>44159</c:v>
                </c:pt>
                <c:pt idx="6173">
                  <c:v>44160</c:v>
                </c:pt>
                <c:pt idx="6174">
                  <c:v>44161</c:v>
                </c:pt>
                <c:pt idx="6175">
                  <c:v>44162</c:v>
                </c:pt>
                <c:pt idx="6176">
                  <c:v>44163</c:v>
                </c:pt>
                <c:pt idx="6177">
                  <c:v>44164</c:v>
                </c:pt>
                <c:pt idx="6178">
                  <c:v>44165</c:v>
                </c:pt>
                <c:pt idx="6179">
                  <c:v>44166</c:v>
                </c:pt>
                <c:pt idx="6180">
                  <c:v>44167</c:v>
                </c:pt>
                <c:pt idx="6181">
                  <c:v>44168</c:v>
                </c:pt>
                <c:pt idx="6182">
                  <c:v>44169</c:v>
                </c:pt>
                <c:pt idx="6183">
                  <c:v>44170</c:v>
                </c:pt>
                <c:pt idx="6184">
                  <c:v>44171</c:v>
                </c:pt>
                <c:pt idx="6185">
                  <c:v>44172</c:v>
                </c:pt>
                <c:pt idx="6186">
                  <c:v>44173</c:v>
                </c:pt>
                <c:pt idx="6187">
                  <c:v>44174</c:v>
                </c:pt>
                <c:pt idx="6188">
                  <c:v>44175</c:v>
                </c:pt>
                <c:pt idx="6189">
                  <c:v>44176</c:v>
                </c:pt>
                <c:pt idx="6190">
                  <c:v>44177</c:v>
                </c:pt>
                <c:pt idx="6191">
                  <c:v>44178</c:v>
                </c:pt>
                <c:pt idx="6192">
                  <c:v>44179</c:v>
                </c:pt>
                <c:pt idx="6193">
                  <c:v>44180</c:v>
                </c:pt>
                <c:pt idx="6194">
                  <c:v>44181</c:v>
                </c:pt>
                <c:pt idx="6195">
                  <c:v>44182</c:v>
                </c:pt>
                <c:pt idx="6196">
                  <c:v>44183</c:v>
                </c:pt>
                <c:pt idx="6197">
                  <c:v>44184</c:v>
                </c:pt>
                <c:pt idx="6198">
                  <c:v>44185</c:v>
                </c:pt>
                <c:pt idx="6199">
                  <c:v>44186</c:v>
                </c:pt>
                <c:pt idx="6200">
                  <c:v>44187</c:v>
                </c:pt>
                <c:pt idx="6201">
                  <c:v>44188</c:v>
                </c:pt>
                <c:pt idx="6202">
                  <c:v>44189</c:v>
                </c:pt>
                <c:pt idx="6203">
                  <c:v>44190</c:v>
                </c:pt>
                <c:pt idx="6204">
                  <c:v>44191</c:v>
                </c:pt>
                <c:pt idx="6205">
                  <c:v>44192</c:v>
                </c:pt>
                <c:pt idx="6206">
                  <c:v>44193</c:v>
                </c:pt>
                <c:pt idx="6207">
                  <c:v>44194</c:v>
                </c:pt>
                <c:pt idx="6208">
                  <c:v>44195</c:v>
                </c:pt>
                <c:pt idx="6209">
                  <c:v>44196</c:v>
                </c:pt>
                <c:pt idx="6210">
                  <c:v>44197</c:v>
                </c:pt>
                <c:pt idx="6211">
                  <c:v>44198</c:v>
                </c:pt>
                <c:pt idx="6212">
                  <c:v>44199</c:v>
                </c:pt>
                <c:pt idx="6213">
                  <c:v>44200</c:v>
                </c:pt>
                <c:pt idx="6214">
                  <c:v>44201</c:v>
                </c:pt>
                <c:pt idx="6215">
                  <c:v>44202</c:v>
                </c:pt>
                <c:pt idx="6216">
                  <c:v>44203</c:v>
                </c:pt>
                <c:pt idx="6217">
                  <c:v>44204</c:v>
                </c:pt>
                <c:pt idx="6218">
                  <c:v>44205</c:v>
                </c:pt>
                <c:pt idx="6219">
                  <c:v>44206</c:v>
                </c:pt>
                <c:pt idx="6220">
                  <c:v>44207</c:v>
                </c:pt>
                <c:pt idx="6221">
                  <c:v>44208</c:v>
                </c:pt>
                <c:pt idx="6222">
                  <c:v>44209</c:v>
                </c:pt>
                <c:pt idx="6223">
                  <c:v>44210</c:v>
                </c:pt>
                <c:pt idx="6224">
                  <c:v>44211</c:v>
                </c:pt>
                <c:pt idx="6225">
                  <c:v>44212</c:v>
                </c:pt>
                <c:pt idx="6226">
                  <c:v>44213</c:v>
                </c:pt>
                <c:pt idx="6227">
                  <c:v>44214</c:v>
                </c:pt>
                <c:pt idx="6228">
                  <c:v>44215</c:v>
                </c:pt>
                <c:pt idx="6229">
                  <c:v>44216</c:v>
                </c:pt>
                <c:pt idx="6230">
                  <c:v>44217</c:v>
                </c:pt>
                <c:pt idx="6231">
                  <c:v>44218</c:v>
                </c:pt>
                <c:pt idx="6232">
                  <c:v>44219</c:v>
                </c:pt>
                <c:pt idx="6233">
                  <c:v>44220</c:v>
                </c:pt>
                <c:pt idx="6234">
                  <c:v>44221</c:v>
                </c:pt>
                <c:pt idx="6235">
                  <c:v>44222</c:v>
                </c:pt>
                <c:pt idx="6236">
                  <c:v>44223</c:v>
                </c:pt>
                <c:pt idx="6237">
                  <c:v>44224</c:v>
                </c:pt>
                <c:pt idx="6238">
                  <c:v>44225</c:v>
                </c:pt>
                <c:pt idx="6239">
                  <c:v>44226</c:v>
                </c:pt>
                <c:pt idx="6240">
                  <c:v>44227</c:v>
                </c:pt>
                <c:pt idx="6241">
                  <c:v>44228</c:v>
                </c:pt>
                <c:pt idx="6242">
                  <c:v>44229</c:v>
                </c:pt>
                <c:pt idx="6243">
                  <c:v>44230</c:v>
                </c:pt>
                <c:pt idx="6244">
                  <c:v>44231</c:v>
                </c:pt>
                <c:pt idx="6245">
                  <c:v>44232</c:v>
                </c:pt>
                <c:pt idx="6246">
                  <c:v>44233</c:v>
                </c:pt>
                <c:pt idx="6247">
                  <c:v>44234</c:v>
                </c:pt>
                <c:pt idx="6248">
                  <c:v>44235</c:v>
                </c:pt>
                <c:pt idx="6249">
                  <c:v>44236</c:v>
                </c:pt>
                <c:pt idx="6250">
                  <c:v>44237</c:v>
                </c:pt>
                <c:pt idx="6251">
                  <c:v>44238</c:v>
                </c:pt>
                <c:pt idx="6252">
                  <c:v>44239</c:v>
                </c:pt>
                <c:pt idx="6253">
                  <c:v>44240</c:v>
                </c:pt>
                <c:pt idx="6254">
                  <c:v>44241</c:v>
                </c:pt>
                <c:pt idx="6255">
                  <c:v>44242</c:v>
                </c:pt>
                <c:pt idx="6256">
                  <c:v>44243</c:v>
                </c:pt>
                <c:pt idx="6257">
                  <c:v>44244</c:v>
                </c:pt>
                <c:pt idx="6258">
                  <c:v>44245</c:v>
                </c:pt>
                <c:pt idx="6259">
                  <c:v>44246</c:v>
                </c:pt>
                <c:pt idx="6260">
                  <c:v>44247</c:v>
                </c:pt>
                <c:pt idx="6261">
                  <c:v>44248</c:v>
                </c:pt>
                <c:pt idx="6262">
                  <c:v>44249</c:v>
                </c:pt>
                <c:pt idx="6263">
                  <c:v>44250</c:v>
                </c:pt>
                <c:pt idx="6264">
                  <c:v>44251</c:v>
                </c:pt>
                <c:pt idx="6265">
                  <c:v>44252</c:v>
                </c:pt>
                <c:pt idx="6266">
                  <c:v>44253</c:v>
                </c:pt>
                <c:pt idx="6267">
                  <c:v>44254</c:v>
                </c:pt>
                <c:pt idx="6268">
                  <c:v>44255</c:v>
                </c:pt>
                <c:pt idx="6269">
                  <c:v>44256</c:v>
                </c:pt>
                <c:pt idx="6270">
                  <c:v>44257</c:v>
                </c:pt>
                <c:pt idx="6271">
                  <c:v>44258</c:v>
                </c:pt>
                <c:pt idx="6272">
                  <c:v>44259</c:v>
                </c:pt>
                <c:pt idx="6273">
                  <c:v>44260</c:v>
                </c:pt>
                <c:pt idx="6274">
                  <c:v>44261</c:v>
                </c:pt>
                <c:pt idx="6275">
                  <c:v>44262</c:v>
                </c:pt>
                <c:pt idx="6276">
                  <c:v>44263</c:v>
                </c:pt>
                <c:pt idx="6277">
                  <c:v>44264</c:v>
                </c:pt>
                <c:pt idx="6278">
                  <c:v>44265</c:v>
                </c:pt>
                <c:pt idx="6279">
                  <c:v>44266</c:v>
                </c:pt>
                <c:pt idx="6280">
                  <c:v>44267</c:v>
                </c:pt>
                <c:pt idx="6281">
                  <c:v>44268</c:v>
                </c:pt>
                <c:pt idx="6282">
                  <c:v>44269</c:v>
                </c:pt>
                <c:pt idx="6283">
                  <c:v>44270</c:v>
                </c:pt>
                <c:pt idx="6284">
                  <c:v>44271</c:v>
                </c:pt>
                <c:pt idx="6285">
                  <c:v>44272</c:v>
                </c:pt>
                <c:pt idx="6286">
                  <c:v>44273</c:v>
                </c:pt>
                <c:pt idx="6287">
                  <c:v>44274</c:v>
                </c:pt>
                <c:pt idx="6288">
                  <c:v>44275</c:v>
                </c:pt>
                <c:pt idx="6289">
                  <c:v>44276</c:v>
                </c:pt>
                <c:pt idx="6290">
                  <c:v>44277</c:v>
                </c:pt>
                <c:pt idx="6291">
                  <c:v>44278</c:v>
                </c:pt>
                <c:pt idx="6292">
                  <c:v>44279</c:v>
                </c:pt>
                <c:pt idx="6293">
                  <c:v>44280</c:v>
                </c:pt>
                <c:pt idx="6294">
                  <c:v>44281</c:v>
                </c:pt>
                <c:pt idx="6295">
                  <c:v>44282</c:v>
                </c:pt>
                <c:pt idx="6296">
                  <c:v>44283</c:v>
                </c:pt>
                <c:pt idx="6297">
                  <c:v>44284</c:v>
                </c:pt>
                <c:pt idx="6298">
                  <c:v>44285</c:v>
                </c:pt>
                <c:pt idx="6299">
                  <c:v>44286</c:v>
                </c:pt>
                <c:pt idx="6300">
                  <c:v>44287</c:v>
                </c:pt>
                <c:pt idx="6301">
                  <c:v>44288</c:v>
                </c:pt>
                <c:pt idx="6302">
                  <c:v>44289</c:v>
                </c:pt>
                <c:pt idx="6303">
                  <c:v>44290</c:v>
                </c:pt>
                <c:pt idx="6304">
                  <c:v>44291</c:v>
                </c:pt>
                <c:pt idx="6305">
                  <c:v>44292</c:v>
                </c:pt>
                <c:pt idx="6306">
                  <c:v>44293</c:v>
                </c:pt>
                <c:pt idx="6307">
                  <c:v>44294</c:v>
                </c:pt>
                <c:pt idx="6308">
                  <c:v>44295</c:v>
                </c:pt>
                <c:pt idx="6309">
                  <c:v>44296</c:v>
                </c:pt>
                <c:pt idx="6310">
                  <c:v>44297</c:v>
                </c:pt>
                <c:pt idx="6311">
                  <c:v>44298</c:v>
                </c:pt>
                <c:pt idx="6312">
                  <c:v>44299</c:v>
                </c:pt>
                <c:pt idx="6313">
                  <c:v>44300</c:v>
                </c:pt>
                <c:pt idx="6314">
                  <c:v>44301</c:v>
                </c:pt>
                <c:pt idx="6315">
                  <c:v>44302</c:v>
                </c:pt>
                <c:pt idx="6316">
                  <c:v>44303</c:v>
                </c:pt>
                <c:pt idx="6317">
                  <c:v>44304</c:v>
                </c:pt>
                <c:pt idx="6318">
                  <c:v>44305</c:v>
                </c:pt>
                <c:pt idx="6319">
                  <c:v>44306</c:v>
                </c:pt>
                <c:pt idx="6320">
                  <c:v>44307</c:v>
                </c:pt>
                <c:pt idx="6321">
                  <c:v>44308</c:v>
                </c:pt>
                <c:pt idx="6322">
                  <c:v>44309</c:v>
                </c:pt>
                <c:pt idx="6323">
                  <c:v>44310</c:v>
                </c:pt>
                <c:pt idx="6324">
                  <c:v>44311</c:v>
                </c:pt>
                <c:pt idx="6325">
                  <c:v>44312</c:v>
                </c:pt>
                <c:pt idx="6326">
                  <c:v>44313</c:v>
                </c:pt>
                <c:pt idx="6327">
                  <c:v>44314</c:v>
                </c:pt>
                <c:pt idx="6328">
                  <c:v>44315</c:v>
                </c:pt>
                <c:pt idx="6329">
                  <c:v>44316</c:v>
                </c:pt>
                <c:pt idx="6330">
                  <c:v>44317</c:v>
                </c:pt>
                <c:pt idx="6331">
                  <c:v>44318</c:v>
                </c:pt>
                <c:pt idx="6332">
                  <c:v>44319</c:v>
                </c:pt>
                <c:pt idx="6333">
                  <c:v>44320</c:v>
                </c:pt>
                <c:pt idx="6334">
                  <c:v>44321</c:v>
                </c:pt>
                <c:pt idx="6335">
                  <c:v>44322</c:v>
                </c:pt>
                <c:pt idx="6336">
                  <c:v>44323</c:v>
                </c:pt>
                <c:pt idx="6337">
                  <c:v>44324</c:v>
                </c:pt>
                <c:pt idx="6338">
                  <c:v>44325</c:v>
                </c:pt>
                <c:pt idx="6339">
                  <c:v>44326</c:v>
                </c:pt>
                <c:pt idx="6340">
                  <c:v>44327</c:v>
                </c:pt>
                <c:pt idx="6341">
                  <c:v>44328</c:v>
                </c:pt>
                <c:pt idx="6342">
                  <c:v>44329</c:v>
                </c:pt>
                <c:pt idx="6343">
                  <c:v>44330</c:v>
                </c:pt>
                <c:pt idx="6344">
                  <c:v>44331</c:v>
                </c:pt>
                <c:pt idx="6345">
                  <c:v>44332</c:v>
                </c:pt>
                <c:pt idx="6346">
                  <c:v>44333</c:v>
                </c:pt>
                <c:pt idx="6347">
                  <c:v>44334</c:v>
                </c:pt>
                <c:pt idx="6348">
                  <c:v>44335</c:v>
                </c:pt>
                <c:pt idx="6349">
                  <c:v>44336</c:v>
                </c:pt>
                <c:pt idx="6350">
                  <c:v>44337</c:v>
                </c:pt>
                <c:pt idx="6351">
                  <c:v>44338</c:v>
                </c:pt>
                <c:pt idx="6352">
                  <c:v>44339</c:v>
                </c:pt>
                <c:pt idx="6353">
                  <c:v>44340</c:v>
                </c:pt>
                <c:pt idx="6354">
                  <c:v>44341</c:v>
                </c:pt>
                <c:pt idx="6355">
                  <c:v>44342</c:v>
                </c:pt>
                <c:pt idx="6356">
                  <c:v>44343</c:v>
                </c:pt>
                <c:pt idx="6357">
                  <c:v>44344</c:v>
                </c:pt>
                <c:pt idx="6358">
                  <c:v>44345</c:v>
                </c:pt>
                <c:pt idx="6359">
                  <c:v>44346</c:v>
                </c:pt>
                <c:pt idx="6360">
                  <c:v>44347</c:v>
                </c:pt>
                <c:pt idx="6361">
                  <c:v>44348</c:v>
                </c:pt>
                <c:pt idx="6362">
                  <c:v>44349</c:v>
                </c:pt>
                <c:pt idx="6363">
                  <c:v>44350</c:v>
                </c:pt>
                <c:pt idx="6364">
                  <c:v>44351</c:v>
                </c:pt>
                <c:pt idx="6365">
                  <c:v>44352</c:v>
                </c:pt>
                <c:pt idx="6366">
                  <c:v>44353</c:v>
                </c:pt>
                <c:pt idx="6367">
                  <c:v>44354</c:v>
                </c:pt>
                <c:pt idx="6368">
                  <c:v>44355</c:v>
                </c:pt>
                <c:pt idx="6369">
                  <c:v>44356</c:v>
                </c:pt>
                <c:pt idx="6370">
                  <c:v>44357</c:v>
                </c:pt>
                <c:pt idx="6371">
                  <c:v>44358</c:v>
                </c:pt>
                <c:pt idx="6372">
                  <c:v>44359</c:v>
                </c:pt>
                <c:pt idx="6373">
                  <c:v>44360</c:v>
                </c:pt>
                <c:pt idx="6374">
                  <c:v>44361</c:v>
                </c:pt>
                <c:pt idx="6375">
                  <c:v>44362</c:v>
                </c:pt>
                <c:pt idx="6376">
                  <c:v>44363</c:v>
                </c:pt>
                <c:pt idx="6377">
                  <c:v>44364</c:v>
                </c:pt>
                <c:pt idx="6378">
                  <c:v>44365</c:v>
                </c:pt>
                <c:pt idx="6379">
                  <c:v>44366</c:v>
                </c:pt>
                <c:pt idx="6380">
                  <c:v>44367</c:v>
                </c:pt>
                <c:pt idx="6381">
                  <c:v>44368</c:v>
                </c:pt>
                <c:pt idx="6382">
                  <c:v>44369</c:v>
                </c:pt>
                <c:pt idx="6383">
                  <c:v>44370</c:v>
                </c:pt>
                <c:pt idx="6384">
                  <c:v>44371</c:v>
                </c:pt>
                <c:pt idx="6385">
                  <c:v>44372</c:v>
                </c:pt>
                <c:pt idx="6386">
                  <c:v>44373</c:v>
                </c:pt>
                <c:pt idx="6387">
                  <c:v>44374</c:v>
                </c:pt>
                <c:pt idx="6388">
                  <c:v>44375</c:v>
                </c:pt>
                <c:pt idx="6389">
                  <c:v>44376</c:v>
                </c:pt>
                <c:pt idx="6390">
                  <c:v>44377</c:v>
                </c:pt>
                <c:pt idx="6391">
                  <c:v>44378</c:v>
                </c:pt>
                <c:pt idx="6392">
                  <c:v>44379</c:v>
                </c:pt>
                <c:pt idx="6393">
                  <c:v>44380</c:v>
                </c:pt>
                <c:pt idx="6394">
                  <c:v>44381</c:v>
                </c:pt>
                <c:pt idx="6395">
                  <c:v>44382</c:v>
                </c:pt>
                <c:pt idx="6396">
                  <c:v>44383</c:v>
                </c:pt>
                <c:pt idx="6397">
                  <c:v>44384</c:v>
                </c:pt>
                <c:pt idx="6398">
                  <c:v>44385</c:v>
                </c:pt>
                <c:pt idx="6399">
                  <c:v>44386</c:v>
                </c:pt>
                <c:pt idx="6400">
                  <c:v>44387</c:v>
                </c:pt>
                <c:pt idx="6401">
                  <c:v>44388</c:v>
                </c:pt>
                <c:pt idx="6402">
                  <c:v>44389</c:v>
                </c:pt>
                <c:pt idx="6403">
                  <c:v>44390</c:v>
                </c:pt>
                <c:pt idx="6404">
                  <c:v>44391</c:v>
                </c:pt>
                <c:pt idx="6405">
                  <c:v>44392</c:v>
                </c:pt>
                <c:pt idx="6406">
                  <c:v>44393</c:v>
                </c:pt>
                <c:pt idx="6407">
                  <c:v>44394</c:v>
                </c:pt>
                <c:pt idx="6408">
                  <c:v>44395</c:v>
                </c:pt>
                <c:pt idx="6409">
                  <c:v>44396</c:v>
                </c:pt>
                <c:pt idx="6410">
                  <c:v>44397</c:v>
                </c:pt>
                <c:pt idx="6411">
                  <c:v>44398</c:v>
                </c:pt>
                <c:pt idx="6412">
                  <c:v>44399</c:v>
                </c:pt>
                <c:pt idx="6413">
                  <c:v>44400</c:v>
                </c:pt>
                <c:pt idx="6414">
                  <c:v>44401</c:v>
                </c:pt>
                <c:pt idx="6415">
                  <c:v>44402</c:v>
                </c:pt>
                <c:pt idx="6416">
                  <c:v>44403</c:v>
                </c:pt>
                <c:pt idx="6417">
                  <c:v>44404</c:v>
                </c:pt>
                <c:pt idx="6418">
                  <c:v>44405</c:v>
                </c:pt>
                <c:pt idx="6419">
                  <c:v>44406</c:v>
                </c:pt>
                <c:pt idx="6420">
                  <c:v>44407</c:v>
                </c:pt>
                <c:pt idx="6421">
                  <c:v>44408</c:v>
                </c:pt>
                <c:pt idx="6422">
                  <c:v>44409</c:v>
                </c:pt>
                <c:pt idx="6423">
                  <c:v>44410</c:v>
                </c:pt>
                <c:pt idx="6424">
                  <c:v>44411</c:v>
                </c:pt>
                <c:pt idx="6425">
                  <c:v>44412</c:v>
                </c:pt>
                <c:pt idx="6426">
                  <c:v>44413</c:v>
                </c:pt>
                <c:pt idx="6427">
                  <c:v>44414</c:v>
                </c:pt>
                <c:pt idx="6428">
                  <c:v>44415</c:v>
                </c:pt>
                <c:pt idx="6429">
                  <c:v>44416</c:v>
                </c:pt>
                <c:pt idx="6430">
                  <c:v>44417</c:v>
                </c:pt>
                <c:pt idx="6431">
                  <c:v>44418</c:v>
                </c:pt>
                <c:pt idx="6432">
                  <c:v>44419</c:v>
                </c:pt>
                <c:pt idx="6433">
                  <c:v>44420</c:v>
                </c:pt>
                <c:pt idx="6434">
                  <c:v>44421</c:v>
                </c:pt>
                <c:pt idx="6435">
                  <c:v>44422</c:v>
                </c:pt>
                <c:pt idx="6436">
                  <c:v>44423</c:v>
                </c:pt>
                <c:pt idx="6437">
                  <c:v>44424</c:v>
                </c:pt>
                <c:pt idx="6438">
                  <c:v>44425</c:v>
                </c:pt>
                <c:pt idx="6439">
                  <c:v>44426</c:v>
                </c:pt>
                <c:pt idx="6440">
                  <c:v>44427</c:v>
                </c:pt>
                <c:pt idx="6441">
                  <c:v>44428</c:v>
                </c:pt>
                <c:pt idx="6442">
                  <c:v>44429</c:v>
                </c:pt>
                <c:pt idx="6443">
                  <c:v>44430</c:v>
                </c:pt>
                <c:pt idx="6444">
                  <c:v>44431</c:v>
                </c:pt>
                <c:pt idx="6445">
                  <c:v>44432</c:v>
                </c:pt>
                <c:pt idx="6446">
                  <c:v>44433</c:v>
                </c:pt>
                <c:pt idx="6447">
                  <c:v>44434</c:v>
                </c:pt>
                <c:pt idx="6448">
                  <c:v>44435</c:v>
                </c:pt>
                <c:pt idx="6449">
                  <c:v>44436</c:v>
                </c:pt>
                <c:pt idx="6450">
                  <c:v>44437</c:v>
                </c:pt>
                <c:pt idx="6451">
                  <c:v>44438</c:v>
                </c:pt>
                <c:pt idx="6452">
                  <c:v>44439</c:v>
                </c:pt>
                <c:pt idx="6453">
                  <c:v>44440</c:v>
                </c:pt>
                <c:pt idx="6454">
                  <c:v>44441</c:v>
                </c:pt>
                <c:pt idx="6455">
                  <c:v>44442</c:v>
                </c:pt>
                <c:pt idx="6456">
                  <c:v>44443</c:v>
                </c:pt>
                <c:pt idx="6457">
                  <c:v>44444</c:v>
                </c:pt>
                <c:pt idx="6458">
                  <c:v>44445</c:v>
                </c:pt>
                <c:pt idx="6459">
                  <c:v>44446</c:v>
                </c:pt>
                <c:pt idx="6460">
                  <c:v>44447</c:v>
                </c:pt>
                <c:pt idx="6461">
                  <c:v>44448</c:v>
                </c:pt>
                <c:pt idx="6462">
                  <c:v>44449</c:v>
                </c:pt>
                <c:pt idx="6463">
                  <c:v>44450</c:v>
                </c:pt>
                <c:pt idx="6464">
                  <c:v>44451</c:v>
                </c:pt>
                <c:pt idx="6465">
                  <c:v>44452</c:v>
                </c:pt>
                <c:pt idx="6466">
                  <c:v>44453</c:v>
                </c:pt>
                <c:pt idx="6467">
                  <c:v>44454</c:v>
                </c:pt>
                <c:pt idx="6468">
                  <c:v>44455</c:v>
                </c:pt>
                <c:pt idx="6469">
                  <c:v>44456</c:v>
                </c:pt>
                <c:pt idx="6470">
                  <c:v>44457</c:v>
                </c:pt>
                <c:pt idx="6471">
                  <c:v>44458</c:v>
                </c:pt>
                <c:pt idx="6472">
                  <c:v>44459</c:v>
                </c:pt>
                <c:pt idx="6473">
                  <c:v>44460</c:v>
                </c:pt>
                <c:pt idx="6474">
                  <c:v>44461</c:v>
                </c:pt>
                <c:pt idx="6475">
                  <c:v>44462</c:v>
                </c:pt>
                <c:pt idx="6476">
                  <c:v>44463</c:v>
                </c:pt>
                <c:pt idx="6477">
                  <c:v>44464</c:v>
                </c:pt>
                <c:pt idx="6478">
                  <c:v>44465</c:v>
                </c:pt>
                <c:pt idx="6479">
                  <c:v>44466</c:v>
                </c:pt>
                <c:pt idx="6480">
                  <c:v>44467</c:v>
                </c:pt>
                <c:pt idx="6481">
                  <c:v>44468</c:v>
                </c:pt>
                <c:pt idx="6482">
                  <c:v>44469</c:v>
                </c:pt>
                <c:pt idx="6483">
                  <c:v>44470</c:v>
                </c:pt>
                <c:pt idx="6484">
                  <c:v>44471</c:v>
                </c:pt>
                <c:pt idx="6485">
                  <c:v>44472</c:v>
                </c:pt>
                <c:pt idx="6486">
                  <c:v>44473</c:v>
                </c:pt>
                <c:pt idx="6487">
                  <c:v>44474</c:v>
                </c:pt>
                <c:pt idx="6488">
                  <c:v>44475</c:v>
                </c:pt>
                <c:pt idx="6489">
                  <c:v>44476</c:v>
                </c:pt>
                <c:pt idx="6490">
                  <c:v>44477</c:v>
                </c:pt>
                <c:pt idx="6491">
                  <c:v>44478</c:v>
                </c:pt>
                <c:pt idx="6492">
                  <c:v>44479</c:v>
                </c:pt>
                <c:pt idx="6493">
                  <c:v>44480</c:v>
                </c:pt>
                <c:pt idx="6494">
                  <c:v>44481</c:v>
                </c:pt>
                <c:pt idx="6495">
                  <c:v>44482</c:v>
                </c:pt>
                <c:pt idx="6496">
                  <c:v>44483</c:v>
                </c:pt>
                <c:pt idx="6497">
                  <c:v>44484</c:v>
                </c:pt>
                <c:pt idx="6498">
                  <c:v>44485</c:v>
                </c:pt>
                <c:pt idx="6499">
                  <c:v>44486</c:v>
                </c:pt>
                <c:pt idx="6500">
                  <c:v>44487</c:v>
                </c:pt>
                <c:pt idx="6501">
                  <c:v>44488</c:v>
                </c:pt>
                <c:pt idx="6502">
                  <c:v>44489</c:v>
                </c:pt>
                <c:pt idx="6503">
                  <c:v>44490</c:v>
                </c:pt>
                <c:pt idx="6504">
                  <c:v>44491</c:v>
                </c:pt>
                <c:pt idx="6505">
                  <c:v>44492</c:v>
                </c:pt>
                <c:pt idx="6506">
                  <c:v>44493</c:v>
                </c:pt>
                <c:pt idx="6507">
                  <c:v>44494</c:v>
                </c:pt>
                <c:pt idx="6508">
                  <c:v>44495</c:v>
                </c:pt>
                <c:pt idx="6509">
                  <c:v>44496</c:v>
                </c:pt>
                <c:pt idx="6510">
                  <c:v>44497</c:v>
                </c:pt>
                <c:pt idx="6511">
                  <c:v>44498</c:v>
                </c:pt>
                <c:pt idx="6512">
                  <c:v>44499</c:v>
                </c:pt>
                <c:pt idx="6513">
                  <c:v>44500</c:v>
                </c:pt>
                <c:pt idx="6514">
                  <c:v>44501</c:v>
                </c:pt>
                <c:pt idx="6515">
                  <c:v>44502</c:v>
                </c:pt>
                <c:pt idx="6516">
                  <c:v>44503</c:v>
                </c:pt>
                <c:pt idx="6517">
                  <c:v>44504</c:v>
                </c:pt>
                <c:pt idx="6518">
                  <c:v>44505</c:v>
                </c:pt>
                <c:pt idx="6519">
                  <c:v>44506</c:v>
                </c:pt>
                <c:pt idx="6520">
                  <c:v>44507</c:v>
                </c:pt>
                <c:pt idx="6521">
                  <c:v>44508</c:v>
                </c:pt>
                <c:pt idx="6522">
                  <c:v>44509</c:v>
                </c:pt>
                <c:pt idx="6523">
                  <c:v>44510</c:v>
                </c:pt>
                <c:pt idx="6524">
                  <c:v>44511</c:v>
                </c:pt>
                <c:pt idx="6525">
                  <c:v>44512</c:v>
                </c:pt>
                <c:pt idx="6526">
                  <c:v>44513</c:v>
                </c:pt>
                <c:pt idx="6527">
                  <c:v>44514</c:v>
                </c:pt>
                <c:pt idx="6528">
                  <c:v>44515</c:v>
                </c:pt>
                <c:pt idx="6529">
                  <c:v>44516</c:v>
                </c:pt>
                <c:pt idx="6530">
                  <c:v>44517</c:v>
                </c:pt>
                <c:pt idx="6531">
                  <c:v>44518</c:v>
                </c:pt>
                <c:pt idx="6532">
                  <c:v>44519</c:v>
                </c:pt>
                <c:pt idx="6533">
                  <c:v>44520</c:v>
                </c:pt>
                <c:pt idx="6534">
                  <c:v>44521</c:v>
                </c:pt>
                <c:pt idx="6535">
                  <c:v>44522</c:v>
                </c:pt>
                <c:pt idx="6536">
                  <c:v>44523</c:v>
                </c:pt>
                <c:pt idx="6537">
                  <c:v>44524</c:v>
                </c:pt>
                <c:pt idx="6538">
                  <c:v>44525</c:v>
                </c:pt>
                <c:pt idx="6539">
                  <c:v>44526</c:v>
                </c:pt>
                <c:pt idx="6540">
                  <c:v>44527</c:v>
                </c:pt>
                <c:pt idx="6541">
                  <c:v>44528</c:v>
                </c:pt>
                <c:pt idx="6542">
                  <c:v>44529</c:v>
                </c:pt>
                <c:pt idx="6543">
                  <c:v>44530</c:v>
                </c:pt>
                <c:pt idx="6544">
                  <c:v>44531</c:v>
                </c:pt>
                <c:pt idx="6545">
                  <c:v>44532</c:v>
                </c:pt>
                <c:pt idx="6546">
                  <c:v>44533</c:v>
                </c:pt>
                <c:pt idx="6547">
                  <c:v>44534</c:v>
                </c:pt>
                <c:pt idx="6548">
                  <c:v>44535</c:v>
                </c:pt>
                <c:pt idx="6549">
                  <c:v>44536</c:v>
                </c:pt>
                <c:pt idx="6550">
                  <c:v>44537</c:v>
                </c:pt>
                <c:pt idx="6551">
                  <c:v>44538</c:v>
                </c:pt>
                <c:pt idx="6552">
                  <c:v>44539</c:v>
                </c:pt>
                <c:pt idx="6553">
                  <c:v>44540</c:v>
                </c:pt>
                <c:pt idx="6554">
                  <c:v>44541</c:v>
                </c:pt>
                <c:pt idx="6555">
                  <c:v>44542</c:v>
                </c:pt>
                <c:pt idx="6556">
                  <c:v>44543</c:v>
                </c:pt>
                <c:pt idx="6557">
                  <c:v>44544</c:v>
                </c:pt>
                <c:pt idx="6558">
                  <c:v>44545</c:v>
                </c:pt>
                <c:pt idx="6559">
                  <c:v>44546</c:v>
                </c:pt>
                <c:pt idx="6560">
                  <c:v>44547</c:v>
                </c:pt>
                <c:pt idx="6561">
                  <c:v>44548</c:v>
                </c:pt>
                <c:pt idx="6562">
                  <c:v>44549</c:v>
                </c:pt>
                <c:pt idx="6563">
                  <c:v>44550</c:v>
                </c:pt>
                <c:pt idx="6564">
                  <c:v>44551</c:v>
                </c:pt>
                <c:pt idx="6565">
                  <c:v>44552</c:v>
                </c:pt>
                <c:pt idx="6566">
                  <c:v>44553</c:v>
                </c:pt>
                <c:pt idx="6567">
                  <c:v>44554</c:v>
                </c:pt>
                <c:pt idx="6568">
                  <c:v>44555</c:v>
                </c:pt>
                <c:pt idx="6569">
                  <c:v>44556</c:v>
                </c:pt>
                <c:pt idx="6570">
                  <c:v>44557</c:v>
                </c:pt>
                <c:pt idx="6571">
                  <c:v>44558</c:v>
                </c:pt>
                <c:pt idx="6572">
                  <c:v>44559</c:v>
                </c:pt>
                <c:pt idx="6573">
                  <c:v>44560</c:v>
                </c:pt>
                <c:pt idx="6574">
                  <c:v>44561</c:v>
                </c:pt>
                <c:pt idx="6575">
                  <c:v>44562</c:v>
                </c:pt>
                <c:pt idx="6576">
                  <c:v>44563</c:v>
                </c:pt>
                <c:pt idx="6577">
                  <c:v>44564</c:v>
                </c:pt>
                <c:pt idx="6578">
                  <c:v>44565</c:v>
                </c:pt>
                <c:pt idx="6579">
                  <c:v>44566</c:v>
                </c:pt>
                <c:pt idx="6580">
                  <c:v>44567</c:v>
                </c:pt>
                <c:pt idx="6581">
                  <c:v>44568</c:v>
                </c:pt>
                <c:pt idx="6582">
                  <c:v>44569</c:v>
                </c:pt>
                <c:pt idx="6583">
                  <c:v>44570</c:v>
                </c:pt>
                <c:pt idx="6584">
                  <c:v>44571</c:v>
                </c:pt>
                <c:pt idx="6585">
                  <c:v>44572</c:v>
                </c:pt>
                <c:pt idx="6586">
                  <c:v>44573</c:v>
                </c:pt>
                <c:pt idx="6587">
                  <c:v>44574</c:v>
                </c:pt>
                <c:pt idx="6588">
                  <c:v>44575</c:v>
                </c:pt>
                <c:pt idx="6589">
                  <c:v>44576</c:v>
                </c:pt>
                <c:pt idx="6590">
                  <c:v>44577</c:v>
                </c:pt>
                <c:pt idx="6591">
                  <c:v>44578</c:v>
                </c:pt>
                <c:pt idx="6592">
                  <c:v>44579</c:v>
                </c:pt>
                <c:pt idx="6593">
                  <c:v>44580</c:v>
                </c:pt>
                <c:pt idx="6594">
                  <c:v>44581</c:v>
                </c:pt>
                <c:pt idx="6595">
                  <c:v>44582</c:v>
                </c:pt>
                <c:pt idx="6596">
                  <c:v>44583</c:v>
                </c:pt>
                <c:pt idx="6597">
                  <c:v>44584</c:v>
                </c:pt>
                <c:pt idx="6598">
                  <c:v>44585</c:v>
                </c:pt>
                <c:pt idx="6599">
                  <c:v>44586</c:v>
                </c:pt>
                <c:pt idx="6600">
                  <c:v>44587</c:v>
                </c:pt>
                <c:pt idx="6601">
                  <c:v>44588</c:v>
                </c:pt>
                <c:pt idx="6602">
                  <c:v>44589</c:v>
                </c:pt>
                <c:pt idx="6603">
                  <c:v>44590</c:v>
                </c:pt>
                <c:pt idx="6604">
                  <c:v>44591</c:v>
                </c:pt>
                <c:pt idx="6605">
                  <c:v>44592</c:v>
                </c:pt>
                <c:pt idx="6606">
                  <c:v>44593</c:v>
                </c:pt>
                <c:pt idx="6607">
                  <c:v>44594</c:v>
                </c:pt>
                <c:pt idx="6608">
                  <c:v>44595</c:v>
                </c:pt>
                <c:pt idx="6609">
                  <c:v>44596</c:v>
                </c:pt>
                <c:pt idx="6610">
                  <c:v>44597</c:v>
                </c:pt>
                <c:pt idx="6611">
                  <c:v>44598</c:v>
                </c:pt>
                <c:pt idx="6612">
                  <c:v>44599</c:v>
                </c:pt>
                <c:pt idx="6613">
                  <c:v>44600</c:v>
                </c:pt>
                <c:pt idx="6614">
                  <c:v>44601</c:v>
                </c:pt>
                <c:pt idx="6615">
                  <c:v>44602</c:v>
                </c:pt>
                <c:pt idx="6616">
                  <c:v>44603</c:v>
                </c:pt>
                <c:pt idx="6617">
                  <c:v>44604</c:v>
                </c:pt>
                <c:pt idx="6618">
                  <c:v>44605</c:v>
                </c:pt>
                <c:pt idx="6619">
                  <c:v>44606</c:v>
                </c:pt>
                <c:pt idx="6620">
                  <c:v>44607</c:v>
                </c:pt>
                <c:pt idx="6621">
                  <c:v>44608</c:v>
                </c:pt>
                <c:pt idx="6622">
                  <c:v>44609</c:v>
                </c:pt>
                <c:pt idx="6623">
                  <c:v>44610</c:v>
                </c:pt>
                <c:pt idx="6624">
                  <c:v>44611</c:v>
                </c:pt>
                <c:pt idx="6625">
                  <c:v>44612</c:v>
                </c:pt>
                <c:pt idx="6626">
                  <c:v>44613</c:v>
                </c:pt>
                <c:pt idx="6627">
                  <c:v>44614</c:v>
                </c:pt>
                <c:pt idx="6628">
                  <c:v>44615</c:v>
                </c:pt>
                <c:pt idx="6629">
                  <c:v>44616</c:v>
                </c:pt>
                <c:pt idx="6630">
                  <c:v>44617</c:v>
                </c:pt>
                <c:pt idx="6631">
                  <c:v>44618</c:v>
                </c:pt>
                <c:pt idx="6632">
                  <c:v>44619</c:v>
                </c:pt>
                <c:pt idx="6633">
                  <c:v>44620</c:v>
                </c:pt>
                <c:pt idx="6634">
                  <c:v>44621</c:v>
                </c:pt>
                <c:pt idx="6635">
                  <c:v>44622</c:v>
                </c:pt>
                <c:pt idx="6636">
                  <c:v>44623</c:v>
                </c:pt>
                <c:pt idx="6637">
                  <c:v>44624</c:v>
                </c:pt>
                <c:pt idx="6638">
                  <c:v>44625</c:v>
                </c:pt>
                <c:pt idx="6639">
                  <c:v>44626</c:v>
                </c:pt>
                <c:pt idx="6640">
                  <c:v>44627</c:v>
                </c:pt>
                <c:pt idx="6641">
                  <c:v>44628</c:v>
                </c:pt>
                <c:pt idx="6642">
                  <c:v>44629</c:v>
                </c:pt>
                <c:pt idx="6643">
                  <c:v>44630</c:v>
                </c:pt>
                <c:pt idx="6644">
                  <c:v>44631</c:v>
                </c:pt>
                <c:pt idx="6645">
                  <c:v>44632</c:v>
                </c:pt>
                <c:pt idx="6646">
                  <c:v>44633</c:v>
                </c:pt>
                <c:pt idx="6647">
                  <c:v>44634</c:v>
                </c:pt>
                <c:pt idx="6648">
                  <c:v>44635</c:v>
                </c:pt>
                <c:pt idx="6649">
                  <c:v>44636</c:v>
                </c:pt>
                <c:pt idx="6650">
                  <c:v>44637</c:v>
                </c:pt>
                <c:pt idx="6651">
                  <c:v>44638</c:v>
                </c:pt>
                <c:pt idx="6652">
                  <c:v>44639</c:v>
                </c:pt>
                <c:pt idx="6653">
                  <c:v>44640</c:v>
                </c:pt>
                <c:pt idx="6654">
                  <c:v>44641</c:v>
                </c:pt>
                <c:pt idx="6655">
                  <c:v>44642</c:v>
                </c:pt>
                <c:pt idx="6656">
                  <c:v>44643</c:v>
                </c:pt>
                <c:pt idx="6657">
                  <c:v>44644</c:v>
                </c:pt>
                <c:pt idx="6658">
                  <c:v>44645</c:v>
                </c:pt>
                <c:pt idx="6659">
                  <c:v>44646</c:v>
                </c:pt>
                <c:pt idx="6660">
                  <c:v>44647</c:v>
                </c:pt>
                <c:pt idx="6661">
                  <c:v>44648</c:v>
                </c:pt>
                <c:pt idx="6662">
                  <c:v>44649</c:v>
                </c:pt>
                <c:pt idx="6663">
                  <c:v>44650</c:v>
                </c:pt>
                <c:pt idx="6664">
                  <c:v>44651</c:v>
                </c:pt>
                <c:pt idx="6665">
                  <c:v>44652</c:v>
                </c:pt>
                <c:pt idx="6666">
                  <c:v>44653</c:v>
                </c:pt>
                <c:pt idx="6667">
                  <c:v>44654</c:v>
                </c:pt>
                <c:pt idx="6668">
                  <c:v>44655</c:v>
                </c:pt>
                <c:pt idx="6669">
                  <c:v>44656</c:v>
                </c:pt>
                <c:pt idx="6670">
                  <c:v>44657</c:v>
                </c:pt>
                <c:pt idx="6671">
                  <c:v>44658</c:v>
                </c:pt>
                <c:pt idx="6672">
                  <c:v>44659</c:v>
                </c:pt>
                <c:pt idx="6673">
                  <c:v>44660</c:v>
                </c:pt>
                <c:pt idx="6674">
                  <c:v>44661</c:v>
                </c:pt>
                <c:pt idx="6675">
                  <c:v>44662</c:v>
                </c:pt>
                <c:pt idx="6676">
                  <c:v>44663</c:v>
                </c:pt>
                <c:pt idx="6677">
                  <c:v>44664</c:v>
                </c:pt>
                <c:pt idx="6678">
                  <c:v>44665</c:v>
                </c:pt>
                <c:pt idx="6679">
                  <c:v>44666</c:v>
                </c:pt>
                <c:pt idx="6680">
                  <c:v>44667</c:v>
                </c:pt>
                <c:pt idx="6681">
                  <c:v>44668</c:v>
                </c:pt>
                <c:pt idx="6682">
                  <c:v>44669</c:v>
                </c:pt>
                <c:pt idx="6683">
                  <c:v>44670</c:v>
                </c:pt>
                <c:pt idx="6684">
                  <c:v>44671</c:v>
                </c:pt>
                <c:pt idx="6685">
                  <c:v>44672</c:v>
                </c:pt>
                <c:pt idx="6686">
                  <c:v>44673</c:v>
                </c:pt>
                <c:pt idx="6687">
                  <c:v>44674</c:v>
                </c:pt>
                <c:pt idx="6688">
                  <c:v>44675</c:v>
                </c:pt>
                <c:pt idx="6689">
                  <c:v>44676</c:v>
                </c:pt>
                <c:pt idx="6690">
                  <c:v>44677</c:v>
                </c:pt>
                <c:pt idx="6691">
                  <c:v>44678</c:v>
                </c:pt>
                <c:pt idx="6692">
                  <c:v>44679</c:v>
                </c:pt>
                <c:pt idx="6693">
                  <c:v>44680</c:v>
                </c:pt>
                <c:pt idx="6694">
                  <c:v>44681</c:v>
                </c:pt>
                <c:pt idx="6695">
                  <c:v>44682</c:v>
                </c:pt>
                <c:pt idx="6696">
                  <c:v>44683</c:v>
                </c:pt>
                <c:pt idx="6697">
                  <c:v>44684</c:v>
                </c:pt>
                <c:pt idx="6698">
                  <c:v>44685</c:v>
                </c:pt>
                <c:pt idx="6699">
                  <c:v>44686</c:v>
                </c:pt>
                <c:pt idx="6700">
                  <c:v>44687</c:v>
                </c:pt>
                <c:pt idx="6701">
                  <c:v>44688</c:v>
                </c:pt>
                <c:pt idx="6702">
                  <c:v>44689</c:v>
                </c:pt>
                <c:pt idx="6703">
                  <c:v>44690</c:v>
                </c:pt>
                <c:pt idx="6704">
                  <c:v>44691</c:v>
                </c:pt>
                <c:pt idx="6705">
                  <c:v>44692</c:v>
                </c:pt>
                <c:pt idx="6706">
                  <c:v>44693</c:v>
                </c:pt>
                <c:pt idx="6707">
                  <c:v>44694</c:v>
                </c:pt>
                <c:pt idx="6708">
                  <c:v>44695</c:v>
                </c:pt>
                <c:pt idx="6709">
                  <c:v>44696</c:v>
                </c:pt>
                <c:pt idx="6710">
                  <c:v>44697</c:v>
                </c:pt>
                <c:pt idx="6711">
                  <c:v>44698</c:v>
                </c:pt>
                <c:pt idx="6712">
                  <c:v>44699</c:v>
                </c:pt>
                <c:pt idx="6713">
                  <c:v>44700</c:v>
                </c:pt>
                <c:pt idx="6714">
                  <c:v>44701</c:v>
                </c:pt>
                <c:pt idx="6715">
                  <c:v>44702</c:v>
                </c:pt>
                <c:pt idx="6716">
                  <c:v>44703</c:v>
                </c:pt>
                <c:pt idx="6717">
                  <c:v>44704</c:v>
                </c:pt>
                <c:pt idx="6718">
                  <c:v>44705</c:v>
                </c:pt>
                <c:pt idx="6719">
                  <c:v>44706</c:v>
                </c:pt>
                <c:pt idx="6720">
                  <c:v>44707</c:v>
                </c:pt>
                <c:pt idx="6721">
                  <c:v>44708</c:v>
                </c:pt>
                <c:pt idx="6722">
                  <c:v>44709</c:v>
                </c:pt>
                <c:pt idx="6723">
                  <c:v>44710</c:v>
                </c:pt>
                <c:pt idx="6724">
                  <c:v>44711</c:v>
                </c:pt>
                <c:pt idx="6725">
                  <c:v>44712</c:v>
                </c:pt>
                <c:pt idx="6726">
                  <c:v>44713</c:v>
                </c:pt>
                <c:pt idx="6727">
                  <c:v>44714</c:v>
                </c:pt>
                <c:pt idx="6728">
                  <c:v>44715</c:v>
                </c:pt>
                <c:pt idx="6729">
                  <c:v>44716</c:v>
                </c:pt>
                <c:pt idx="6730">
                  <c:v>44717</c:v>
                </c:pt>
                <c:pt idx="6731">
                  <c:v>44718</c:v>
                </c:pt>
                <c:pt idx="6732">
                  <c:v>44719</c:v>
                </c:pt>
                <c:pt idx="6733">
                  <c:v>44720</c:v>
                </c:pt>
                <c:pt idx="6734">
                  <c:v>44721</c:v>
                </c:pt>
                <c:pt idx="6735">
                  <c:v>44722</c:v>
                </c:pt>
                <c:pt idx="6736">
                  <c:v>44723</c:v>
                </c:pt>
                <c:pt idx="6737">
                  <c:v>44724</c:v>
                </c:pt>
                <c:pt idx="6738">
                  <c:v>44725</c:v>
                </c:pt>
                <c:pt idx="6739">
                  <c:v>44726</c:v>
                </c:pt>
                <c:pt idx="6740">
                  <c:v>44727</c:v>
                </c:pt>
                <c:pt idx="6741">
                  <c:v>44728</c:v>
                </c:pt>
                <c:pt idx="6742">
                  <c:v>44729</c:v>
                </c:pt>
                <c:pt idx="6743">
                  <c:v>44730</c:v>
                </c:pt>
                <c:pt idx="6744">
                  <c:v>44731</c:v>
                </c:pt>
                <c:pt idx="6745">
                  <c:v>44732</c:v>
                </c:pt>
                <c:pt idx="6746">
                  <c:v>44733</c:v>
                </c:pt>
                <c:pt idx="6747">
                  <c:v>44734</c:v>
                </c:pt>
                <c:pt idx="6748">
                  <c:v>44735</c:v>
                </c:pt>
                <c:pt idx="6749">
                  <c:v>44736</c:v>
                </c:pt>
                <c:pt idx="6750">
                  <c:v>44737</c:v>
                </c:pt>
                <c:pt idx="6751">
                  <c:v>44738</c:v>
                </c:pt>
                <c:pt idx="6752">
                  <c:v>44739</c:v>
                </c:pt>
                <c:pt idx="6753">
                  <c:v>44740</c:v>
                </c:pt>
                <c:pt idx="6754">
                  <c:v>44741</c:v>
                </c:pt>
                <c:pt idx="6755">
                  <c:v>44742</c:v>
                </c:pt>
                <c:pt idx="6756">
                  <c:v>44743</c:v>
                </c:pt>
                <c:pt idx="6757">
                  <c:v>44744</c:v>
                </c:pt>
                <c:pt idx="6758">
                  <c:v>44745</c:v>
                </c:pt>
                <c:pt idx="6759">
                  <c:v>44746</c:v>
                </c:pt>
                <c:pt idx="6760">
                  <c:v>44747</c:v>
                </c:pt>
                <c:pt idx="6761">
                  <c:v>44748</c:v>
                </c:pt>
                <c:pt idx="6762">
                  <c:v>44749</c:v>
                </c:pt>
                <c:pt idx="6763">
                  <c:v>44750</c:v>
                </c:pt>
                <c:pt idx="6764">
                  <c:v>44751</c:v>
                </c:pt>
                <c:pt idx="6765">
                  <c:v>44752</c:v>
                </c:pt>
                <c:pt idx="6766">
                  <c:v>44753</c:v>
                </c:pt>
                <c:pt idx="6767">
                  <c:v>44754</c:v>
                </c:pt>
                <c:pt idx="6768">
                  <c:v>44755</c:v>
                </c:pt>
                <c:pt idx="6769">
                  <c:v>44756</c:v>
                </c:pt>
                <c:pt idx="6770">
                  <c:v>44757</c:v>
                </c:pt>
                <c:pt idx="6771">
                  <c:v>44758</c:v>
                </c:pt>
                <c:pt idx="6772">
                  <c:v>44759</c:v>
                </c:pt>
                <c:pt idx="6773">
                  <c:v>44760</c:v>
                </c:pt>
                <c:pt idx="6774">
                  <c:v>44761</c:v>
                </c:pt>
                <c:pt idx="6775">
                  <c:v>44762</c:v>
                </c:pt>
                <c:pt idx="6776">
                  <c:v>44763</c:v>
                </c:pt>
                <c:pt idx="6777">
                  <c:v>44764</c:v>
                </c:pt>
                <c:pt idx="6778">
                  <c:v>44765</c:v>
                </c:pt>
                <c:pt idx="6779">
                  <c:v>44766</c:v>
                </c:pt>
                <c:pt idx="6780">
                  <c:v>44767</c:v>
                </c:pt>
                <c:pt idx="6781">
                  <c:v>44768</c:v>
                </c:pt>
                <c:pt idx="6782">
                  <c:v>44769</c:v>
                </c:pt>
                <c:pt idx="6783">
                  <c:v>44770</c:v>
                </c:pt>
                <c:pt idx="6784">
                  <c:v>44771</c:v>
                </c:pt>
                <c:pt idx="6785">
                  <c:v>44772</c:v>
                </c:pt>
                <c:pt idx="6786">
                  <c:v>44773</c:v>
                </c:pt>
                <c:pt idx="6787">
                  <c:v>44774</c:v>
                </c:pt>
                <c:pt idx="6788">
                  <c:v>44775</c:v>
                </c:pt>
                <c:pt idx="6789">
                  <c:v>44776</c:v>
                </c:pt>
                <c:pt idx="6790">
                  <c:v>44777</c:v>
                </c:pt>
                <c:pt idx="6791">
                  <c:v>44778</c:v>
                </c:pt>
                <c:pt idx="6792">
                  <c:v>44779</c:v>
                </c:pt>
                <c:pt idx="6793">
                  <c:v>44780</c:v>
                </c:pt>
                <c:pt idx="6794">
                  <c:v>44781</c:v>
                </c:pt>
                <c:pt idx="6795">
                  <c:v>44782</c:v>
                </c:pt>
                <c:pt idx="6796">
                  <c:v>44783</c:v>
                </c:pt>
                <c:pt idx="6797">
                  <c:v>44784</c:v>
                </c:pt>
                <c:pt idx="6798">
                  <c:v>44785</c:v>
                </c:pt>
                <c:pt idx="6799">
                  <c:v>44786</c:v>
                </c:pt>
                <c:pt idx="6800">
                  <c:v>44787</c:v>
                </c:pt>
                <c:pt idx="6801">
                  <c:v>44788</c:v>
                </c:pt>
                <c:pt idx="6802">
                  <c:v>44789</c:v>
                </c:pt>
                <c:pt idx="6803">
                  <c:v>44790</c:v>
                </c:pt>
                <c:pt idx="6804">
                  <c:v>44791</c:v>
                </c:pt>
                <c:pt idx="6805">
                  <c:v>44792</c:v>
                </c:pt>
                <c:pt idx="6806">
                  <c:v>44793</c:v>
                </c:pt>
                <c:pt idx="6807">
                  <c:v>44794</c:v>
                </c:pt>
                <c:pt idx="6808">
                  <c:v>44795</c:v>
                </c:pt>
                <c:pt idx="6809">
                  <c:v>44796</c:v>
                </c:pt>
                <c:pt idx="6810">
                  <c:v>44797</c:v>
                </c:pt>
                <c:pt idx="6811">
                  <c:v>44798</c:v>
                </c:pt>
                <c:pt idx="6812">
                  <c:v>44799</c:v>
                </c:pt>
                <c:pt idx="6813">
                  <c:v>44800</c:v>
                </c:pt>
                <c:pt idx="6814">
                  <c:v>44801</c:v>
                </c:pt>
                <c:pt idx="6815">
                  <c:v>44802</c:v>
                </c:pt>
                <c:pt idx="6816">
                  <c:v>44803</c:v>
                </c:pt>
                <c:pt idx="6817">
                  <c:v>44804</c:v>
                </c:pt>
                <c:pt idx="6818">
                  <c:v>44805</c:v>
                </c:pt>
                <c:pt idx="6819">
                  <c:v>44806</c:v>
                </c:pt>
                <c:pt idx="6820">
                  <c:v>44807</c:v>
                </c:pt>
                <c:pt idx="6821">
                  <c:v>44808</c:v>
                </c:pt>
                <c:pt idx="6822">
                  <c:v>44809</c:v>
                </c:pt>
                <c:pt idx="6823">
                  <c:v>44810</c:v>
                </c:pt>
                <c:pt idx="6824">
                  <c:v>44811</c:v>
                </c:pt>
                <c:pt idx="6825">
                  <c:v>44812</c:v>
                </c:pt>
                <c:pt idx="6826">
                  <c:v>44813</c:v>
                </c:pt>
                <c:pt idx="6827">
                  <c:v>44814</c:v>
                </c:pt>
                <c:pt idx="6828">
                  <c:v>44815</c:v>
                </c:pt>
                <c:pt idx="6829">
                  <c:v>44816</c:v>
                </c:pt>
                <c:pt idx="6830">
                  <c:v>44817</c:v>
                </c:pt>
                <c:pt idx="6831">
                  <c:v>44818</c:v>
                </c:pt>
                <c:pt idx="6832">
                  <c:v>44819</c:v>
                </c:pt>
                <c:pt idx="6833">
                  <c:v>44820</c:v>
                </c:pt>
                <c:pt idx="6834">
                  <c:v>44821</c:v>
                </c:pt>
                <c:pt idx="6835">
                  <c:v>44822</c:v>
                </c:pt>
                <c:pt idx="6836">
                  <c:v>44823</c:v>
                </c:pt>
                <c:pt idx="6837">
                  <c:v>44824</c:v>
                </c:pt>
                <c:pt idx="6838">
                  <c:v>44825</c:v>
                </c:pt>
                <c:pt idx="6839">
                  <c:v>44826</c:v>
                </c:pt>
                <c:pt idx="6840">
                  <c:v>44827</c:v>
                </c:pt>
                <c:pt idx="6841">
                  <c:v>44828</c:v>
                </c:pt>
                <c:pt idx="6842">
                  <c:v>44829</c:v>
                </c:pt>
                <c:pt idx="6843">
                  <c:v>44830</c:v>
                </c:pt>
                <c:pt idx="6844">
                  <c:v>44831</c:v>
                </c:pt>
                <c:pt idx="6845">
                  <c:v>44832</c:v>
                </c:pt>
                <c:pt idx="6846">
                  <c:v>44833</c:v>
                </c:pt>
                <c:pt idx="6847">
                  <c:v>44834</c:v>
                </c:pt>
                <c:pt idx="6848">
                  <c:v>44835</c:v>
                </c:pt>
                <c:pt idx="6849">
                  <c:v>44836</c:v>
                </c:pt>
                <c:pt idx="6850">
                  <c:v>44837</c:v>
                </c:pt>
                <c:pt idx="6851">
                  <c:v>44838</c:v>
                </c:pt>
                <c:pt idx="6852">
                  <c:v>44839</c:v>
                </c:pt>
                <c:pt idx="6853">
                  <c:v>44840</c:v>
                </c:pt>
                <c:pt idx="6854">
                  <c:v>44841</c:v>
                </c:pt>
                <c:pt idx="6855">
                  <c:v>44842</c:v>
                </c:pt>
                <c:pt idx="6856">
                  <c:v>44843</c:v>
                </c:pt>
                <c:pt idx="6857">
                  <c:v>44844</c:v>
                </c:pt>
                <c:pt idx="6858">
                  <c:v>44845</c:v>
                </c:pt>
                <c:pt idx="6859">
                  <c:v>44846</c:v>
                </c:pt>
                <c:pt idx="6860">
                  <c:v>44847</c:v>
                </c:pt>
                <c:pt idx="6861">
                  <c:v>44848</c:v>
                </c:pt>
                <c:pt idx="6862">
                  <c:v>44849</c:v>
                </c:pt>
                <c:pt idx="6863">
                  <c:v>44850</c:v>
                </c:pt>
                <c:pt idx="6864">
                  <c:v>44851</c:v>
                </c:pt>
                <c:pt idx="6865">
                  <c:v>44852</c:v>
                </c:pt>
                <c:pt idx="6866">
                  <c:v>44853</c:v>
                </c:pt>
                <c:pt idx="6867">
                  <c:v>44854</c:v>
                </c:pt>
                <c:pt idx="6868">
                  <c:v>44855</c:v>
                </c:pt>
                <c:pt idx="6869">
                  <c:v>44856</c:v>
                </c:pt>
                <c:pt idx="6870">
                  <c:v>44857</c:v>
                </c:pt>
                <c:pt idx="6871">
                  <c:v>44858</c:v>
                </c:pt>
                <c:pt idx="6872">
                  <c:v>44859</c:v>
                </c:pt>
                <c:pt idx="6873">
                  <c:v>44860</c:v>
                </c:pt>
                <c:pt idx="6874">
                  <c:v>44861</c:v>
                </c:pt>
                <c:pt idx="6875">
                  <c:v>44862</c:v>
                </c:pt>
                <c:pt idx="6876">
                  <c:v>44863</c:v>
                </c:pt>
                <c:pt idx="6877">
                  <c:v>44864</c:v>
                </c:pt>
                <c:pt idx="6878">
                  <c:v>44865</c:v>
                </c:pt>
                <c:pt idx="6879">
                  <c:v>44866</c:v>
                </c:pt>
                <c:pt idx="6880">
                  <c:v>44867</c:v>
                </c:pt>
                <c:pt idx="6881">
                  <c:v>44868</c:v>
                </c:pt>
                <c:pt idx="6882">
                  <c:v>44869</c:v>
                </c:pt>
                <c:pt idx="6883">
                  <c:v>44870</c:v>
                </c:pt>
                <c:pt idx="6884">
                  <c:v>44871</c:v>
                </c:pt>
                <c:pt idx="6885">
                  <c:v>44872</c:v>
                </c:pt>
                <c:pt idx="6886">
                  <c:v>44873</c:v>
                </c:pt>
                <c:pt idx="6887">
                  <c:v>44874</c:v>
                </c:pt>
                <c:pt idx="6888">
                  <c:v>44875</c:v>
                </c:pt>
                <c:pt idx="6889">
                  <c:v>44876</c:v>
                </c:pt>
                <c:pt idx="6890">
                  <c:v>44877</c:v>
                </c:pt>
                <c:pt idx="6891">
                  <c:v>44878</c:v>
                </c:pt>
                <c:pt idx="6892">
                  <c:v>44879</c:v>
                </c:pt>
                <c:pt idx="6893">
                  <c:v>44880</c:v>
                </c:pt>
                <c:pt idx="6894">
                  <c:v>44881</c:v>
                </c:pt>
                <c:pt idx="6895">
                  <c:v>44882</c:v>
                </c:pt>
                <c:pt idx="6896">
                  <c:v>44883</c:v>
                </c:pt>
                <c:pt idx="6897">
                  <c:v>44884</c:v>
                </c:pt>
                <c:pt idx="6898">
                  <c:v>44885</c:v>
                </c:pt>
                <c:pt idx="6899">
                  <c:v>44886</c:v>
                </c:pt>
                <c:pt idx="6900">
                  <c:v>44887</c:v>
                </c:pt>
                <c:pt idx="6901">
                  <c:v>44888</c:v>
                </c:pt>
                <c:pt idx="6902">
                  <c:v>44889</c:v>
                </c:pt>
                <c:pt idx="6903">
                  <c:v>44890</c:v>
                </c:pt>
                <c:pt idx="6904">
                  <c:v>44891</c:v>
                </c:pt>
                <c:pt idx="6905">
                  <c:v>44892</c:v>
                </c:pt>
                <c:pt idx="6906">
                  <c:v>44893</c:v>
                </c:pt>
                <c:pt idx="6907">
                  <c:v>44894</c:v>
                </c:pt>
                <c:pt idx="6908">
                  <c:v>44895</c:v>
                </c:pt>
                <c:pt idx="6909">
                  <c:v>44896</c:v>
                </c:pt>
                <c:pt idx="6910">
                  <c:v>44897</c:v>
                </c:pt>
                <c:pt idx="6911">
                  <c:v>44898</c:v>
                </c:pt>
                <c:pt idx="6912">
                  <c:v>44899</c:v>
                </c:pt>
                <c:pt idx="6913">
                  <c:v>44900</c:v>
                </c:pt>
                <c:pt idx="6914">
                  <c:v>44901</c:v>
                </c:pt>
                <c:pt idx="6915">
                  <c:v>44902</c:v>
                </c:pt>
                <c:pt idx="6916">
                  <c:v>44903</c:v>
                </c:pt>
                <c:pt idx="6917">
                  <c:v>44904</c:v>
                </c:pt>
                <c:pt idx="6918">
                  <c:v>44905</c:v>
                </c:pt>
                <c:pt idx="6919">
                  <c:v>44906</c:v>
                </c:pt>
                <c:pt idx="6920">
                  <c:v>44907</c:v>
                </c:pt>
                <c:pt idx="6921">
                  <c:v>44908</c:v>
                </c:pt>
                <c:pt idx="6922">
                  <c:v>44909</c:v>
                </c:pt>
                <c:pt idx="6923">
                  <c:v>44910</c:v>
                </c:pt>
                <c:pt idx="6924">
                  <c:v>44911</c:v>
                </c:pt>
                <c:pt idx="6925">
                  <c:v>44912</c:v>
                </c:pt>
                <c:pt idx="6926">
                  <c:v>44913</c:v>
                </c:pt>
                <c:pt idx="6927">
                  <c:v>44914</c:v>
                </c:pt>
                <c:pt idx="6928">
                  <c:v>44915</c:v>
                </c:pt>
                <c:pt idx="6929">
                  <c:v>44916</c:v>
                </c:pt>
                <c:pt idx="6930">
                  <c:v>44917</c:v>
                </c:pt>
                <c:pt idx="6931">
                  <c:v>44918</c:v>
                </c:pt>
                <c:pt idx="6932">
                  <c:v>44919</c:v>
                </c:pt>
                <c:pt idx="6933">
                  <c:v>44920</c:v>
                </c:pt>
                <c:pt idx="6934">
                  <c:v>44921</c:v>
                </c:pt>
                <c:pt idx="6935">
                  <c:v>44922</c:v>
                </c:pt>
                <c:pt idx="6936">
                  <c:v>44923</c:v>
                </c:pt>
                <c:pt idx="6937">
                  <c:v>44924</c:v>
                </c:pt>
                <c:pt idx="6938">
                  <c:v>44925</c:v>
                </c:pt>
                <c:pt idx="6939">
                  <c:v>44926</c:v>
                </c:pt>
                <c:pt idx="6940">
                  <c:v>44927</c:v>
                </c:pt>
                <c:pt idx="6941">
                  <c:v>44928</c:v>
                </c:pt>
                <c:pt idx="6942">
                  <c:v>44929</c:v>
                </c:pt>
                <c:pt idx="6943">
                  <c:v>44930</c:v>
                </c:pt>
                <c:pt idx="6944">
                  <c:v>44931</c:v>
                </c:pt>
                <c:pt idx="6945">
                  <c:v>44932</c:v>
                </c:pt>
                <c:pt idx="6946">
                  <c:v>44933</c:v>
                </c:pt>
                <c:pt idx="6947">
                  <c:v>44934</c:v>
                </c:pt>
                <c:pt idx="6948">
                  <c:v>44935</c:v>
                </c:pt>
                <c:pt idx="6949">
                  <c:v>44936</c:v>
                </c:pt>
                <c:pt idx="6950">
                  <c:v>44937</c:v>
                </c:pt>
                <c:pt idx="6951">
                  <c:v>44938</c:v>
                </c:pt>
                <c:pt idx="6952">
                  <c:v>44939</c:v>
                </c:pt>
                <c:pt idx="6953">
                  <c:v>44940</c:v>
                </c:pt>
                <c:pt idx="6954">
                  <c:v>44941</c:v>
                </c:pt>
                <c:pt idx="6955">
                  <c:v>44942</c:v>
                </c:pt>
                <c:pt idx="6956">
                  <c:v>44943</c:v>
                </c:pt>
                <c:pt idx="6957">
                  <c:v>44944</c:v>
                </c:pt>
                <c:pt idx="6958">
                  <c:v>44945</c:v>
                </c:pt>
                <c:pt idx="6959">
                  <c:v>44946</c:v>
                </c:pt>
                <c:pt idx="6960">
                  <c:v>44947</c:v>
                </c:pt>
                <c:pt idx="6961">
                  <c:v>44948</c:v>
                </c:pt>
                <c:pt idx="6962">
                  <c:v>44949</c:v>
                </c:pt>
                <c:pt idx="6963">
                  <c:v>44950</c:v>
                </c:pt>
                <c:pt idx="6964">
                  <c:v>44951</c:v>
                </c:pt>
                <c:pt idx="6965">
                  <c:v>44952</c:v>
                </c:pt>
                <c:pt idx="6966">
                  <c:v>44953</c:v>
                </c:pt>
                <c:pt idx="6967">
                  <c:v>44954</c:v>
                </c:pt>
                <c:pt idx="6968">
                  <c:v>44955</c:v>
                </c:pt>
                <c:pt idx="6969">
                  <c:v>44956</c:v>
                </c:pt>
                <c:pt idx="6970">
                  <c:v>44957</c:v>
                </c:pt>
                <c:pt idx="6971">
                  <c:v>44958</c:v>
                </c:pt>
                <c:pt idx="6972">
                  <c:v>44959</c:v>
                </c:pt>
                <c:pt idx="6973">
                  <c:v>44960</c:v>
                </c:pt>
                <c:pt idx="6974">
                  <c:v>44961</c:v>
                </c:pt>
                <c:pt idx="6975">
                  <c:v>44962</c:v>
                </c:pt>
                <c:pt idx="6976">
                  <c:v>44963</c:v>
                </c:pt>
                <c:pt idx="6977">
                  <c:v>44964</c:v>
                </c:pt>
                <c:pt idx="6978">
                  <c:v>44965</c:v>
                </c:pt>
                <c:pt idx="6979">
                  <c:v>44966</c:v>
                </c:pt>
                <c:pt idx="6980">
                  <c:v>44967</c:v>
                </c:pt>
                <c:pt idx="6981">
                  <c:v>44968</c:v>
                </c:pt>
                <c:pt idx="6982">
                  <c:v>44969</c:v>
                </c:pt>
                <c:pt idx="6983">
                  <c:v>44970</c:v>
                </c:pt>
                <c:pt idx="6984">
                  <c:v>44971</c:v>
                </c:pt>
                <c:pt idx="6985">
                  <c:v>44972</c:v>
                </c:pt>
                <c:pt idx="6986">
                  <c:v>44973</c:v>
                </c:pt>
                <c:pt idx="6987">
                  <c:v>44974</c:v>
                </c:pt>
                <c:pt idx="6988">
                  <c:v>44975</c:v>
                </c:pt>
                <c:pt idx="6989">
                  <c:v>44976</c:v>
                </c:pt>
                <c:pt idx="6990">
                  <c:v>44977</c:v>
                </c:pt>
                <c:pt idx="6991">
                  <c:v>44978</c:v>
                </c:pt>
                <c:pt idx="6992">
                  <c:v>44979</c:v>
                </c:pt>
                <c:pt idx="6993">
                  <c:v>44980</c:v>
                </c:pt>
                <c:pt idx="6994">
                  <c:v>44981</c:v>
                </c:pt>
                <c:pt idx="6995">
                  <c:v>44982</c:v>
                </c:pt>
                <c:pt idx="6996">
                  <c:v>44983</c:v>
                </c:pt>
                <c:pt idx="6997">
                  <c:v>44984</c:v>
                </c:pt>
                <c:pt idx="6998">
                  <c:v>44985</c:v>
                </c:pt>
                <c:pt idx="6999">
                  <c:v>44986</c:v>
                </c:pt>
                <c:pt idx="7000">
                  <c:v>44987</c:v>
                </c:pt>
                <c:pt idx="7001">
                  <c:v>44988</c:v>
                </c:pt>
                <c:pt idx="7002">
                  <c:v>44989</c:v>
                </c:pt>
                <c:pt idx="7003">
                  <c:v>44990</c:v>
                </c:pt>
                <c:pt idx="7004">
                  <c:v>44991</c:v>
                </c:pt>
                <c:pt idx="7005">
                  <c:v>44992</c:v>
                </c:pt>
                <c:pt idx="7006">
                  <c:v>44993</c:v>
                </c:pt>
                <c:pt idx="7007">
                  <c:v>44994</c:v>
                </c:pt>
                <c:pt idx="7008">
                  <c:v>44995</c:v>
                </c:pt>
                <c:pt idx="7009">
                  <c:v>44996</c:v>
                </c:pt>
                <c:pt idx="7010">
                  <c:v>44997</c:v>
                </c:pt>
                <c:pt idx="7011">
                  <c:v>44998</c:v>
                </c:pt>
                <c:pt idx="7012">
                  <c:v>44999</c:v>
                </c:pt>
                <c:pt idx="7013">
                  <c:v>45000</c:v>
                </c:pt>
                <c:pt idx="7014">
                  <c:v>45001</c:v>
                </c:pt>
                <c:pt idx="7015">
                  <c:v>45002</c:v>
                </c:pt>
                <c:pt idx="7016">
                  <c:v>45003</c:v>
                </c:pt>
                <c:pt idx="7017">
                  <c:v>45004</c:v>
                </c:pt>
                <c:pt idx="7018">
                  <c:v>45005</c:v>
                </c:pt>
                <c:pt idx="7019">
                  <c:v>45006</c:v>
                </c:pt>
                <c:pt idx="7020">
                  <c:v>45007</c:v>
                </c:pt>
                <c:pt idx="7021">
                  <c:v>45008</c:v>
                </c:pt>
                <c:pt idx="7022">
                  <c:v>45009</c:v>
                </c:pt>
                <c:pt idx="7023">
                  <c:v>45010</c:v>
                </c:pt>
                <c:pt idx="7024">
                  <c:v>45011</c:v>
                </c:pt>
                <c:pt idx="7025">
                  <c:v>45012</c:v>
                </c:pt>
                <c:pt idx="7026">
                  <c:v>45013</c:v>
                </c:pt>
                <c:pt idx="7027">
                  <c:v>45014</c:v>
                </c:pt>
                <c:pt idx="7028">
                  <c:v>45015</c:v>
                </c:pt>
                <c:pt idx="7029">
                  <c:v>45016</c:v>
                </c:pt>
                <c:pt idx="7030">
                  <c:v>45017</c:v>
                </c:pt>
                <c:pt idx="7031">
                  <c:v>45018</c:v>
                </c:pt>
                <c:pt idx="7032">
                  <c:v>45019</c:v>
                </c:pt>
                <c:pt idx="7033">
                  <c:v>45020</c:v>
                </c:pt>
                <c:pt idx="7034">
                  <c:v>45021</c:v>
                </c:pt>
                <c:pt idx="7035">
                  <c:v>45022</c:v>
                </c:pt>
                <c:pt idx="7036">
                  <c:v>45023</c:v>
                </c:pt>
                <c:pt idx="7037">
                  <c:v>45024</c:v>
                </c:pt>
                <c:pt idx="7038">
                  <c:v>45025</c:v>
                </c:pt>
                <c:pt idx="7039">
                  <c:v>45026</c:v>
                </c:pt>
                <c:pt idx="7040">
                  <c:v>45027</c:v>
                </c:pt>
                <c:pt idx="7041">
                  <c:v>45028</c:v>
                </c:pt>
                <c:pt idx="7042">
                  <c:v>45029</c:v>
                </c:pt>
                <c:pt idx="7043">
                  <c:v>45030</c:v>
                </c:pt>
                <c:pt idx="7044">
                  <c:v>45031</c:v>
                </c:pt>
                <c:pt idx="7045">
                  <c:v>45032</c:v>
                </c:pt>
                <c:pt idx="7046">
                  <c:v>45033</c:v>
                </c:pt>
                <c:pt idx="7047">
                  <c:v>45034</c:v>
                </c:pt>
                <c:pt idx="7048">
                  <c:v>45035</c:v>
                </c:pt>
                <c:pt idx="7049">
                  <c:v>45036</c:v>
                </c:pt>
                <c:pt idx="7050">
                  <c:v>45037</c:v>
                </c:pt>
                <c:pt idx="7051">
                  <c:v>45038</c:v>
                </c:pt>
                <c:pt idx="7052">
                  <c:v>45039</c:v>
                </c:pt>
                <c:pt idx="7053">
                  <c:v>45040</c:v>
                </c:pt>
                <c:pt idx="7054">
                  <c:v>45041</c:v>
                </c:pt>
                <c:pt idx="7055">
                  <c:v>45042</c:v>
                </c:pt>
                <c:pt idx="7056">
                  <c:v>45043</c:v>
                </c:pt>
                <c:pt idx="7057">
                  <c:v>45044</c:v>
                </c:pt>
                <c:pt idx="7058">
                  <c:v>45045</c:v>
                </c:pt>
                <c:pt idx="7059">
                  <c:v>45046</c:v>
                </c:pt>
                <c:pt idx="7060">
                  <c:v>45047</c:v>
                </c:pt>
                <c:pt idx="7061">
                  <c:v>45048</c:v>
                </c:pt>
                <c:pt idx="7062">
                  <c:v>45049</c:v>
                </c:pt>
                <c:pt idx="7063">
                  <c:v>45050</c:v>
                </c:pt>
                <c:pt idx="7064">
                  <c:v>45051</c:v>
                </c:pt>
                <c:pt idx="7065">
                  <c:v>45052</c:v>
                </c:pt>
                <c:pt idx="7066">
                  <c:v>45053</c:v>
                </c:pt>
                <c:pt idx="7067">
                  <c:v>45054</c:v>
                </c:pt>
                <c:pt idx="7068">
                  <c:v>45055</c:v>
                </c:pt>
                <c:pt idx="7069">
                  <c:v>45056</c:v>
                </c:pt>
                <c:pt idx="7070">
                  <c:v>45057</c:v>
                </c:pt>
                <c:pt idx="7071">
                  <c:v>45058</c:v>
                </c:pt>
                <c:pt idx="7072">
                  <c:v>45059</c:v>
                </c:pt>
                <c:pt idx="7073">
                  <c:v>45060</c:v>
                </c:pt>
                <c:pt idx="7074">
                  <c:v>45061</c:v>
                </c:pt>
                <c:pt idx="7075">
                  <c:v>45062</c:v>
                </c:pt>
                <c:pt idx="7076">
                  <c:v>45063</c:v>
                </c:pt>
                <c:pt idx="7077">
                  <c:v>45064</c:v>
                </c:pt>
                <c:pt idx="7078">
                  <c:v>45065</c:v>
                </c:pt>
                <c:pt idx="7079">
                  <c:v>45066</c:v>
                </c:pt>
                <c:pt idx="7080">
                  <c:v>45067</c:v>
                </c:pt>
                <c:pt idx="7081">
                  <c:v>45068</c:v>
                </c:pt>
                <c:pt idx="7082">
                  <c:v>45069</c:v>
                </c:pt>
                <c:pt idx="7083">
                  <c:v>45070</c:v>
                </c:pt>
                <c:pt idx="7084">
                  <c:v>45071</c:v>
                </c:pt>
                <c:pt idx="7085">
                  <c:v>45072</c:v>
                </c:pt>
                <c:pt idx="7086">
                  <c:v>45073</c:v>
                </c:pt>
                <c:pt idx="7087">
                  <c:v>45074</c:v>
                </c:pt>
                <c:pt idx="7088">
                  <c:v>45075</c:v>
                </c:pt>
                <c:pt idx="7089">
                  <c:v>45076</c:v>
                </c:pt>
                <c:pt idx="7090">
                  <c:v>45077</c:v>
                </c:pt>
                <c:pt idx="7091">
                  <c:v>45078</c:v>
                </c:pt>
                <c:pt idx="7092">
                  <c:v>45079</c:v>
                </c:pt>
                <c:pt idx="7093">
                  <c:v>45080</c:v>
                </c:pt>
                <c:pt idx="7094">
                  <c:v>45081</c:v>
                </c:pt>
                <c:pt idx="7095">
                  <c:v>45082</c:v>
                </c:pt>
                <c:pt idx="7096">
                  <c:v>45083</c:v>
                </c:pt>
                <c:pt idx="7097">
                  <c:v>45084</c:v>
                </c:pt>
                <c:pt idx="7098">
                  <c:v>45085</c:v>
                </c:pt>
                <c:pt idx="7099">
                  <c:v>45086</c:v>
                </c:pt>
                <c:pt idx="7100">
                  <c:v>45087</c:v>
                </c:pt>
                <c:pt idx="7101">
                  <c:v>45088</c:v>
                </c:pt>
                <c:pt idx="7102">
                  <c:v>45089</c:v>
                </c:pt>
                <c:pt idx="7103">
                  <c:v>45090</c:v>
                </c:pt>
                <c:pt idx="7104">
                  <c:v>45091</c:v>
                </c:pt>
                <c:pt idx="7105">
                  <c:v>45092</c:v>
                </c:pt>
                <c:pt idx="7106">
                  <c:v>45093</c:v>
                </c:pt>
                <c:pt idx="7107">
                  <c:v>45094</c:v>
                </c:pt>
                <c:pt idx="7108">
                  <c:v>45095</c:v>
                </c:pt>
                <c:pt idx="7109">
                  <c:v>45096</c:v>
                </c:pt>
                <c:pt idx="7110">
                  <c:v>45097</c:v>
                </c:pt>
                <c:pt idx="7111">
                  <c:v>45098</c:v>
                </c:pt>
                <c:pt idx="7112">
                  <c:v>45099</c:v>
                </c:pt>
                <c:pt idx="7113">
                  <c:v>45100</c:v>
                </c:pt>
                <c:pt idx="7114">
                  <c:v>45101</c:v>
                </c:pt>
                <c:pt idx="7115">
                  <c:v>45102</c:v>
                </c:pt>
                <c:pt idx="7116">
                  <c:v>45103</c:v>
                </c:pt>
                <c:pt idx="7117">
                  <c:v>45104</c:v>
                </c:pt>
                <c:pt idx="7118">
                  <c:v>45105</c:v>
                </c:pt>
                <c:pt idx="7119">
                  <c:v>45106</c:v>
                </c:pt>
                <c:pt idx="7120">
                  <c:v>45107</c:v>
                </c:pt>
                <c:pt idx="7121">
                  <c:v>45108</c:v>
                </c:pt>
                <c:pt idx="7122">
                  <c:v>45109</c:v>
                </c:pt>
                <c:pt idx="7123">
                  <c:v>45110</c:v>
                </c:pt>
                <c:pt idx="7124">
                  <c:v>45111</c:v>
                </c:pt>
                <c:pt idx="7125">
                  <c:v>45112</c:v>
                </c:pt>
                <c:pt idx="7126">
                  <c:v>45113</c:v>
                </c:pt>
                <c:pt idx="7127">
                  <c:v>45114</c:v>
                </c:pt>
                <c:pt idx="7128">
                  <c:v>45115</c:v>
                </c:pt>
                <c:pt idx="7129">
                  <c:v>45116</c:v>
                </c:pt>
                <c:pt idx="7130">
                  <c:v>45117</c:v>
                </c:pt>
                <c:pt idx="7131">
                  <c:v>45118</c:v>
                </c:pt>
                <c:pt idx="7132">
                  <c:v>45119</c:v>
                </c:pt>
                <c:pt idx="7133">
                  <c:v>45120</c:v>
                </c:pt>
                <c:pt idx="7134">
                  <c:v>45121</c:v>
                </c:pt>
                <c:pt idx="7135">
                  <c:v>45122</c:v>
                </c:pt>
                <c:pt idx="7136">
                  <c:v>45123</c:v>
                </c:pt>
                <c:pt idx="7137">
                  <c:v>45124</c:v>
                </c:pt>
                <c:pt idx="7138">
                  <c:v>45125</c:v>
                </c:pt>
                <c:pt idx="7139">
                  <c:v>45126</c:v>
                </c:pt>
                <c:pt idx="7140">
                  <c:v>45127</c:v>
                </c:pt>
                <c:pt idx="7141">
                  <c:v>45128</c:v>
                </c:pt>
                <c:pt idx="7142">
                  <c:v>45129</c:v>
                </c:pt>
                <c:pt idx="7143">
                  <c:v>45130</c:v>
                </c:pt>
                <c:pt idx="7144">
                  <c:v>45131</c:v>
                </c:pt>
                <c:pt idx="7145">
                  <c:v>45132</c:v>
                </c:pt>
                <c:pt idx="7146">
                  <c:v>45133</c:v>
                </c:pt>
                <c:pt idx="7147">
                  <c:v>45134</c:v>
                </c:pt>
                <c:pt idx="7148">
                  <c:v>45135</c:v>
                </c:pt>
                <c:pt idx="7149">
                  <c:v>45136</c:v>
                </c:pt>
                <c:pt idx="7150">
                  <c:v>45137</c:v>
                </c:pt>
                <c:pt idx="7151">
                  <c:v>45138</c:v>
                </c:pt>
                <c:pt idx="7152">
                  <c:v>45139</c:v>
                </c:pt>
                <c:pt idx="7153">
                  <c:v>45140</c:v>
                </c:pt>
                <c:pt idx="7154">
                  <c:v>45141</c:v>
                </c:pt>
                <c:pt idx="7155">
                  <c:v>45142</c:v>
                </c:pt>
                <c:pt idx="7156">
                  <c:v>45143</c:v>
                </c:pt>
                <c:pt idx="7157">
                  <c:v>45144</c:v>
                </c:pt>
                <c:pt idx="7158">
                  <c:v>45145</c:v>
                </c:pt>
                <c:pt idx="7159">
                  <c:v>45146</c:v>
                </c:pt>
                <c:pt idx="7160">
                  <c:v>45147</c:v>
                </c:pt>
                <c:pt idx="7161">
                  <c:v>45148</c:v>
                </c:pt>
                <c:pt idx="7162">
                  <c:v>45149</c:v>
                </c:pt>
                <c:pt idx="7163">
                  <c:v>45150</c:v>
                </c:pt>
                <c:pt idx="7164">
                  <c:v>45151</c:v>
                </c:pt>
                <c:pt idx="7165">
                  <c:v>45152</c:v>
                </c:pt>
                <c:pt idx="7166">
                  <c:v>45153</c:v>
                </c:pt>
                <c:pt idx="7167">
                  <c:v>45154</c:v>
                </c:pt>
                <c:pt idx="7168">
                  <c:v>45155</c:v>
                </c:pt>
                <c:pt idx="7169">
                  <c:v>45156</c:v>
                </c:pt>
                <c:pt idx="7170">
                  <c:v>45157</c:v>
                </c:pt>
                <c:pt idx="7171">
                  <c:v>45158</c:v>
                </c:pt>
                <c:pt idx="7172">
                  <c:v>45159</c:v>
                </c:pt>
                <c:pt idx="7173">
                  <c:v>45160</c:v>
                </c:pt>
                <c:pt idx="7174">
                  <c:v>45161</c:v>
                </c:pt>
                <c:pt idx="7175">
                  <c:v>45162</c:v>
                </c:pt>
                <c:pt idx="7176">
                  <c:v>45163</c:v>
                </c:pt>
                <c:pt idx="7177">
                  <c:v>45164</c:v>
                </c:pt>
                <c:pt idx="7178">
                  <c:v>45165</c:v>
                </c:pt>
                <c:pt idx="7179">
                  <c:v>45166</c:v>
                </c:pt>
                <c:pt idx="7180">
                  <c:v>45167</c:v>
                </c:pt>
                <c:pt idx="7181">
                  <c:v>45168</c:v>
                </c:pt>
                <c:pt idx="7182">
                  <c:v>45169</c:v>
                </c:pt>
                <c:pt idx="7183">
                  <c:v>45170</c:v>
                </c:pt>
                <c:pt idx="7184">
                  <c:v>45171</c:v>
                </c:pt>
                <c:pt idx="7185">
                  <c:v>45172</c:v>
                </c:pt>
                <c:pt idx="7186">
                  <c:v>45173</c:v>
                </c:pt>
                <c:pt idx="7187">
                  <c:v>45174</c:v>
                </c:pt>
                <c:pt idx="7188">
                  <c:v>45175</c:v>
                </c:pt>
                <c:pt idx="7189">
                  <c:v>45176</c:v>
                </c:pt>
                <c:pt idx="7190">
                  <c:v>45177</c:v>
                </c:pt>
                <c:pt idx="7191">
                  <c:v>45178</c:v>
                </c:pt>
                <c:pt idx="7192">
                  <c:v>45179</c:v>
                </c:pt>
                <c:pt idx="7193">
                  <c:v>45180</c:v>
                </c:pt>
                <c:pt idx="7194">
                  <c:v>45181</c:v>
                </c:pt>
                <c:pt idx="7195">
                  <c:v>45182</c:v>
                </c:pt>
                <c:pt idx="7196">
                  <c:v>45183</c:v>
                </c:pt>
                <c:pt idx="7197">
                  <c:v>45184</c:v>
                </c:pt>
                <c:pt idx="7198">
                  <c:v>45185</c:v>
                </c:pt>
                <c:pt idx="7199">
                  <c:v>45186</c:v>
                </c:pt>
                <c:pt idx="7200">
                  <c:v>45187</c:v>
                </c:pt>
                <c:pt idx="7201">
                  <c:v>45188</c:v>
                </c:pt>
                <c:pt idx="7202">
                  <c:v>45189</c:v>
                </c:pt>
                <c:pt idx="7203">
                  <c:v>45190</c:v>
                </c:pt>
                <c:pt idx="7204">
                  <c:v>45191</c:v>
                </c:pt>
                <c:pt idx="7205">
                  <c:v>45192</c:v>
                </c:pt>
                <c:pt idx="7206">
                  <c:v>45193</c:v>
                </c:pt>
                <c:pt idx="7207">
                  <c:v>45194</c:v>
                </c:pt>
                <c:pt idx="7208">
                  <c:v>45195</c:v>
                </c:pt>
                <c:pt idx="7209">
                  <c:v>45196</c:v>
                </c:pt>
                <c:pt idx="7210">
                  <c:v>45197</c:v>
                </c:pt>
                <c:pt idx="7211">
                  <c:v>45198</c:v>
                </c:pt>
                <c:pt idx="7212">
                  <c:v>45199</c:v>
                </c:pt>
                <c:pt idx="7213">
                  <c:v>45200</c:v>
                </c:pt>
                <c:pt idx="7214">
                  <c:v>45201</c:v>
                </c:pt>
                <c:pt idx="7215">
                  <c:v>45202</c:v>
                </c:pt>
                <c:pt idx="7216">
                  <c:v>45203</c:v>
                </c:pt>
                <c:pt idx="7217">
                  <c:v>45204</c:v>
                </c:pt>
                <c:pt idx="7218">
                  <c:v>45205</c:v>
                </c:pt>
                <c:pt idx="7219">
                  <c:v>45206</c:v>
                </c:pt>
                <c:pt idx="7220">
                  <c:v>45207</c:v>
                </c:pt>
                <c:pt idx="7221">
                  <c:v>45208</c:v>
                </c:pt>
                <c:pt idx="7222">
                  <c:v>45209</c:v>
                </c:pt>
                <c:pt idx="7223">
                  <c:v>45210</c:v>
                </c:pt>
                <c:pt idx="7224">
                  <c:v>45211</c:v>
                </c:pt>
                <c:pt idx="7225">
                  <c:v>45212</c:v>
                </c:pt>
                <c:pt idx="7226">
                  <c:v>45213</c:v>
                </c:pt>
                <c:pt idx="7227">
                  <c:v>45214</c:v>
                </c:pt>
                <c:pt idx="7228">
                  <c:v>45215</c:v>
                </c:pt>
                <c:pt idx="7229">
                  <c:v>45216</c:v>
                </c:pt>
                <c:pt idx="7230">
                  <c:v>45217</c:v>
                </c:pt>
                <c:pt idx="7231">
                  <c:v>45218</c:v>
                </c:pt>
                <c:pt idx="7232">
                  <c:v>45219</c:v>
                </c:pt>
                <c:pt idx="7233">
                  <c:v>45220</c:v>
                </c:pt>
                <c:pt idx="7234">
                  <c:v>45221</c:v>
                </c:pt>
                <c:pt idx="7235">
                  <c:v>45222</c:v>
                </c:pt>
                <c:pt idx="7236">
                  <c:v>45223</c:v>
                </c:pt>
                <c:pt idx="7237">
                  <c:v>45224</c:v>
                </c:pt>
                <c:pt idx="7238">
                  <c:v>45225</c:v>
                </c:pt>
                <c:pt idx="7239">
                  <c:v>45226</c:v>
                </c:pt>
                <c:pt idx="7240">
                  <c:v>45227</c:v>
                </c:pt>
                <c:pt idx="7241">
                  <c:v>45228</c:v>
                </c:pt>
                <c:pt idx="7242">
                  <c:v>45229</c:v>
                </c:pt>
                <c:pt idx="7243">
                  <c:v>45230</c:v>
                </c:pt>
                <c:pt idx="7244">
                  <c:v>45231</c:v>
                </c:pt>
                <c:pt idx="7245">
                  <c:v>45232</c:v>
                </c:pt>
                <c:pt idx="7246">
                  <c:v>45233</c:v>
                </c:pt>
                <c:pt idx="7247">
                  <c:v>45234</c:v>
                </c:pt>
                <c:pt idx="7248">
                  <c:v>45235</c:v>
                </c:pt>
                <c:pt idx="7249">
                  <c:v>45236</c:v>
                </c:pt>
                <c:pt idx="7250">
                  <c:v>45237</c:v>
                </c:pt>
                <c:pt idx="7251">
                  <c:v>45238</c:v>
                </c:pt>
                <c:pt idx="7252">
                  <c:v>45239</c:v>
                </c:pt>
                <c:pt idx="7253">
                  <c:v>45240</c:v>
                </c:pt>
                <c:pt idx="7254">
                  <c:v>45241</c:v>
                </c:pt>
                <c:pt idx="7255">
                  <c:v>45242</c:v>
                </c:pt>
                <c:pt idx="7256">
                  <c:v>45243</c:v>
                </c:pt>
                <c:pt idx="7257">
                  <c:v>45244</c:v>
                </c:pt>
                <c:pt idx="7258">
                  <c:v>45245</c:v>
                </c:pt>
                <c:pt idx="7259">
                  <c:v>45246</c:v>
                </c:pt>
                <c:pt idx="7260">
                  <c:v>45247</c:v>
                </c:pt>
                <c:pt idx="7261">
                  <c:v>45248</c:v>
                </c:pt>
                <c:pt idx="7262">
                  <c:v>45249</c:v>
                </c:pt>
                <c:pt idx="7263">
                  <c:v>45250</c:v>
                </c:pt>
                <c:pt idx="7264">
                  <c:v>45251</c:v>
                </c:pt>
                <c:pt idx="7265">
                  <c:v>45252</c:v>
                </c:pt>
                <c:pt idx="7266">
                  <c:v>45253</c:v>
                </c:pt>
                <c:pt idx="7267">
                  <c:v>45254</c:v>
                </c:pt>
                <c:pt idx="7268">
                  <c:v>45255</c:v>
                </c:pt>
                <c:pt idx="7269">
                  <c:v>45256</c:v>
                </c:pt>
                <c:pt idx="7270">
                  <c:v>45257</c:v>
                </c:pt>
                <c:pt idx="7271">
                  <c:v>45258</c:v>
                </c:pt>
                <c:pt idx="7272">
                  <c:v>45259</c:v>
                </c:pt>
                <c:pt idx="7273">
                  <c:v>45260</c:v>
                </c:pt>
                <c:pt idx="7274">
                  <c:v>45261</c:v>
                </c:pt>
                <c:pt idx="7275">
                  <c:v>45262</c:v>
                </c:pt>
                <c:pt idx="7276">
                  <c:v>45263</c:v>
                </c:pt>
                <c:pt idx="7277">
                  <c:v>45264</c:v>
                </c:pt>
                <c:pt idx="7278">
                  <c:v>45265</c:v>
                </c:pt>
                <c:pt idx="7279">
                  <c:v>45266</c:v>
                </c:pt>
                <c:pt idx="7280">
                  <c:v>45267</c:v>
                </c:pt>
                <c:pt idx="7281">
                  <c:v>45268</c:v>
                </c:pt>
                <c:pt idx="7282">
                  <c:v>45269</c:v>
                </c:pt>
                <c:pt idx="7283">
                  <c:v>45270</c:v>
                </c:pt>
                <c:pt idx="7284">
                  <c:v>45271</c:v>
                </c:pt>
                <c:pt idx="7285">
                  <c:v>45272</c:v>
                </c:pt>
                <c:pt idx="7286">
                  <c:v>45273</c:v>
                </c:pt>
                <c:pt idx="7287">
                  <c:v>45274</c:v>
                </c:pt>
                <c:pt idx="7288">
                  <c:v>45275</c:v>
                </c:pt>
                <c:pt idx="7289">
                  <c:v>45276</c:v>
                </c:pt>
                <c:pt idx="7290">
                  <c:v>45277</c:v>
                </c:pt>
                <c:pt idx="7291">
                  <c:v>45278</c:v>
                </c:pt>
                <c:pt idx="7292">
                  <c:v>45279</c:v>
                </c:pt>
                <c:pt idx="7293">
                  <c:v>45280</c:v>
                </c:pt>
                <c:pt idx="7294">
                  <c:v>45281</c:v>
                </c:pt>
                <c:pt idx="7295">
                  <c:v>45282</c:v>
                </c:pt>
                <c:pt idx="7296">
                  <c:v>45283</c:v>
                </c:pt>
                <c:pt idx="7297">
                  <c:v>45284</c:v>
                </c:pt>
                <c:pt idx="7298">
                  <c:v>45285</c:v>
                </c:pt>
                <c:pt idx="7299">
                  <c:v>45286</c:v>
                </c:pt>
                <c:pt idx="7300">
                  <c:v>45287</c:v>
                </c:pt>
                <c:pt idx="7301">
                  <c:v>45288</c:v>
                </c:pt>
                <c:pt idx="7302">
                  <c:v>45289</c:v>
                </c:pt>
                <c:pt idx="7303">
                  <c:v>45290</c:v>
                </c:pt>
                <c:pt idx="7304">
                  <c:v>45291</c:v>
                </c:pt>
                <c:pt idx="7305">
                  <c:v>45292</c:v>
                </c:pt>
                <c:pt idx="7306">
                  <c:v>45293</c:v>
                </c:pt>
                <c:pt idx="7307">
                  <c:v>45294</c:v>
                </c:pt>
                <c:pt idx="7308">
                  <c:v>45295</c:v>
                </c:pt>
                <c:pt idx="7309">
                  <c:v>45296</c:v>
                </c:pt>
                <c:pt idx="7310">
                  <c:v>45297</c:v>
                </c:pt>
                <c:pt idx="7311">
                  <c:v>45298</c:v>
                </c:pt>
                <c:pt idx="7312">
                  <c:v>45299</c:v>
                </c:pt>
                <c:pt idx="7313">
                  <c:v>45300</c:v>
                </c:pt>
                <c:pt idx="7314">
                  <c:v>45301</c:v>
                </c:pt>
                <c:pt idx="7315">
                  <c:v>45302</c:v>
                </c:pt>
                <c:pt idx="7316">
                  <c:v>45303</c:v>
                </c:pt>
                <c:pt idx="7317">
                  <c:v>45304</c:v>
                </c:pt>
                <c:pt idx="7318">
                  <c:v>45305</c:v>
                </c:pt>
                <c:pt idx="7319">
                  <c:v>45306</c:v>
                </c:pt>
                <c:pt idx="7320">
                  <c:v>45307</c:v>
                </c:pt>
                <c:pt idx="7321">
                  <c:v>45308</c:v>
                </c:pt>
                <c:pt idx="7322">
                  <c:v>45309</c:v>
                </c:pt>
                <c:pt idx="7323">
                  <c:v>45310</c:v>
                </c:pt>
                <c:pt idx="7324">
                  <c:v>45311</c:v>
                </c:pt>
                <c:pt idx="7325">
                  <c:v>45312</c:v>
                </c:pt>
                <c:pt idx="7326">
                  <c:v>45313</c:v>
                </c:pt>
                <c:pt idx="7327">
                  <c:v>45314</c:v>
                </c:pt>
                <c:pt idx="7328">
                  <c:v>45315</c:v>
                </c:pt>
                <c:pt idx="7329">
                  <c:v>45316</c:v>
                </c:pt>
                <c:pt idx="7330">
                  <c:v>45317</c:v>
                </c:pt>
                <c:pt idx="7331">
                  <c:v>45318</c:v>
                </c:pt>
                <c:pt idx="7332">
                  <c:v>45319</c:v>
                </c:pt>
                <c:pt idx="7333">
                  <c:v>45320</c:v>
                </c:pt>
                <c:pt idx="7334">
                  <c:v>45321</c:v>
                </c:pt>
                <c:pt idx="7335">
                  <c:v>45322</c:v>
                </c:pt>
                <c:pt idx="7336">
                  <c:v>45323</c:v>
                </c:pt>
                <c:pt idx="7337">
                  <c:v>45324</c:v>
                </c:pt>
                <c:pt idx="7338">
                  <c:v>45325</c:v>
                </c:pt>
                <c:pt idx="7339">
                  <c:v>45326</c:v>
                </c:pt>
                <c:pt idx="7340">
                  <c:v>45327</c:v>
                </c:pt>
                <c:pt idx="7341">
                  <c:v>45328</c:v>
                </c:pt>
                <c:pt idx="7342">
                  <c:v>45329</c:v>
                </c:pt>
                <c:pt idx="7343">
                  <c:v>45330</c:v>
                </c:pt>
                <c:pt idx="7344">
                  <c:v>45331</c:v>
                </c:pt>
                <c:pt idx="7345">
                  <c:v>45332</c:v>
                </c:pt>
                <c:pt idx="7346">
                  <c:v>45333</c:v>
                </c:pt>
                <c:pt idx="7347">
                  <c:v>45334</c:v>
                </c:pt>
                <c:pt idx="7348">
                  <c:v>45335</c:v>
                </c:pt>
                <c:pt idx="7349">
                  <c:v>45336</c:v>
                </c:pt>
                <c:pt idx="7350">
                  <c:v>45337</c:v>
                </c:pt>
                <c:pt idx="7351">
                  <c:v>45338</c:v>
                </c:pt>
                <c:pt idx="7352">
                  <c:v>45339</c:v>
                </c:pt>
                <c:pt idx="7353">
                  <c:v>45340</c:v>
                </c:pt>
                <c:pt idx="7354">
                  <c:v>45341</c:v>
                </c:pt>
                <c:pt idx="7355">
                  <c:v>45342</c:v>
                </c:pt>
                <c:pt idx="7356">
                  <c:v>45343</c:v>
                </c:pt>
                <c:pt idx="7357">
                  <c:v>45344</c:v>
                </c:pt>
                <c:pt idx="7358">
                  <c:v>45345</c:v>
                </c:pt>
                <c:pt idx="7359">
                  <c:v>45346</c:v>
                </c:pt>
                <c:pt idx="7360">
                  <c:v>45347</c:v>
                </c:pt>
                <c:pt idx="7361">
                  <c:v>45348</c:v>
                </c:pt>
                <c:pt idx="7362">
                  <c:v>45349</c:v>
                </c:pt>
                <c:pt idx="7363">
                  <c:v>45350</c:v>
                </c:pt>
                <c:pt idx="7364">
                  <c:v>45352</c:v>
                </c:pt>
                <c:pt idx="7365">
                  <c:v>45353</c:v>
                </c:pt>
                <c:pt idx="7366">
                  <c:v>45354</c:v>
                </c:pt>
                <c:pt idx="7367">
                  <c:v>45355</c:v>
                </c:pt>
                <c:pt idx="7368">
                  <c:v>45356</c:v>
                </c:pt>
                <c:pt idx="7369">
                  <c:v>45357</c:v>
                </c:pt>
                <c:pt idx="7370">
                  <c:v>45358</c:v>
                </c:pt>
                <c:pt idx="7371">
                  <c:v>45359</c:v>
                </c:pt>
                <c:pt idx="7372">
                  <c:v>45360</c:v>
                </c:pt>
                <c:pt idx="7373">
                  <c:v>45361</c:v>
                </c:pt>
                <c:pt idx="7374">
                  <c:v>45362</c:v>
                </c:pt>
                <c:pt idx="7375">
                  <c:v>45363</c:v>
                </c:pt>
                <c:pt idx="7376">
                  <c:v>45364</c:v>
                </c:pt>
                <c:pt idx="7377">
                  <c:v>45365</c:v>
                </c:pt>
                <c:pt idx="7378">
                  <c:v>45366</c:v>
                </c:pt>
                <c:pt idx="7379">
                  <c:v>45367</c:v>
                </c:pt>
                <c:pt idx="7380">
                  <c:v>45368</c:v>
                </c:pt>
                <c:pt idx="7381">
                  <c:v>45369</c:v>
                </c:pt>
                <c:pt idx="7382">
                  <c:v>45370</c:v>
                </c:pt>
                <c:pt idx="7383">
                  <c:v>45371</c:v>
                </c:pt>
                <c:pt idx="7384">
                  <c:v>45372</c:v>
                </c:pt>
                <c:pt idx="7385">
                  <c:v>45373</c:v>
                </c:pt>
                <c:pt idx="7386">
                  <c:v>45374</c:v>
                </c:pt>
                <c:pt idx="7387">
                  <c:v>45375</c:v>
                </c:pt>
                <c:pt idx="7388">
                  <c:v>45376</c:v>
                </c:pt>
                <c:pt idx="7389">
                  <c:v>45377</c:v>
                </c:pt>
                <c:pt idx="7390">
                  <c:v>45378</c:v>
                </c:pt>
                <c:pt idx="7391">
                  <c:v>45379</c:v>
                </c:pt>
                <c:pt idx="7392">
                  <c:v>45380</c:v>
                </c:pt>
                <c:pt idx="7393">
                  <c:v>45381</c:v>
                </c:pt>
                <c:pt idx="7394">
                  <c:v>45382</c:v>
                </c:pt>
              </c:numCache>
            </c:numRef>
          </c:cat>
          <c:val>
            <c:numRef>
              <c:f>Sheet1!$C$2:$C$7396</c:f>
              <c:numCache>
                <c:formatCode>General</c:formatCode>
                <c:ptCount val="7395"/>
                <c:pt idx="0">
                  <c:v>556.95555555555552</c:v>
                </c:pt>
                <c:pt idx="1">
                  <c:v>554.54444444444448</c:v>
                </c:pt>
                <c:pt idx="2">
                  <c:v>552.13333333333333</c:v>
                </c:pt>
                <c:pt idx="3">
                  <c:v>549.84444444444443</c:v>
                </c:pt>
                <c:pt idx="4">
                  <c:v>547.5333333333333</c:v>
                </c:pt>
                <c:pt idx="5">
                  <c:v>545.48888888888894</c:v>
                </c:pt>
                <c:pt idx="6">
                  <c:v>543.42222222222222</c:v>
                </c:pt>
                <c:pt idx="7">
                  <c:v>541.25555555555559</c:v>
                </c:pt>
                <c:pt idx="8">
                  <c:v>539.06666666666672</c:v>
                </c:pt>
                <c:pt idx="9">
                  <c:v>536.87777777777774</c:v>
                </c:pt>
                <c:pt idx="10">
                  <c:v>534.74444444444441</c:v>
                </c:pt>
                <c:pt idx="11">
                  <c:v>532.83333333333337</c:v>
                </c:pt>
                <c:pt idx="12">
                  <c:v>531.14444444444439</c:v>
                </c:pt>
                <c:pt idx="13">
                  <c:v>529.4666666666667</c:v>
                </c:pt>
                <c:pt idx="14">
                  <c:v>527.47777777777776</c:v>
                </c:pt>
                <c:pt idx="15">
                  <c:v>525.6</c:v>
                </c:pt>
                <c:pt idx="16">
                  <c:v>523.72222222222217</c:v>
                </c:pt>
                <c:pt idx="17">
                  <c:v>521.85555555555561</c:v>
                </c:pt>
                <c:pt idx="18">
                  <c:v>520</c:v>
                </c:pt>
                <c:pt idx="19">
                  <c:v>517.95555555555552</c:v>
                </c:pt>
                <c:pt idx="20">
                  <c:v>515.63333333333333</c:v>
                </c:pt>
                <c:pt idx="21">
                  <c:v>513.25555555555559</c:v>
                </c:pt>
                <c:pt idx="22">
                  <c:v>510.82222222222219</c:v>
                </c:pt>
                <c:pt idx="23">
                  <c:v>508.38888888888891</c:v>
                </c:pt>
                <c:pt idx="24">
                  <c:v>505.9111111111111</c:v>
                </c:pt>
                <c:pt idx="25">
                  <c:v>503.47777777777776</c:v>
                </c:pt>
                <c:pt idx="26">
                  <c:v>501.22222222222223</c:v>
                </c:pt>
                <c:pt idx="27">
                  <c:v>499.3</c:v>
                </c:pt>
                <c:pt idx="28">
                  <c:v>497.96666666666664</c:v>
                </c:pt>
                <c:pt idx="29">
                  <c:v>496.74444444444447</c:v>
                </c:pt>
                <c:pt idx="30">
                  <c:v>495.52222222222224</c:v>
                </c:pt>
                <c:pt idx="31">
                  <c:v>494.45555555555558</c:v>
                </c:pt>
                <c:pt idx="32">
                  <c:v>493.83333333333331</c:v>
                </c:pt>
                <c:pt idx="33">
                  <c:v>492.97777777777776</c:v>
                </c:pt>
                <c:pt idx="34">
                  <c:v>492.34444444444443</c:v>
                </c:pt>
                <c:pt idx="35">
                  <c:v>492.07777777777778</c:v>
                </c:pt>
                <c:pt idx="36">
                  <c:v>491.78888888888889</c:v>
                </c:pt>
                <c:pt idx="37">
                  <c:v>491.5</c:v>
                </c:pt>
                <c:pt idx="38">
                  <c:v>491.2</c:v>
                </c:pt>
                <c:pt idx="39">
                  <c:v>490.63333333333333</c:v>
                </c:pt>
                <c:pt idx="40">
                  <c:v>490.17777777777781</c:v>
                </c:pt>
                <c:pt idx="41">
                  <c:v>489.35555555555555</c:v>
                </c:pt>
                <c:pt idx="42">
                  <c:v>488.52222222222224</c:v>
                </c:pt>
                <c:pt idx="43">
                  <c:v>487.86666666666667</c:v>
                </c:pt>
                <c:pt idx="44">
                  <c:v>487.21111111111111</c:v>
                </c:pt>
                <c:pt idx="45">
                  <c:v>486.52222222222224</c:v>
                </c:pt>
                <c:pt idx="46">
                  <c:v>485.93333333333334</c:v>
                </c:pt>
                <c:pt idx="47">
                  <c:v>485.51111111111112</c:v>
                </c:pt>
                <c:pt idx="48">
                  <c:v>485.44444444444446</c:v>
                </c:pt>
                <c:pt idx="49">
                  <c:v>485.75555555555553</c:v>
                </c:pt>
                <c:pt idx="50">
                  <c:v>486.05555555555554</c:v>
                </c:pt>
                <c:pt idx="51">
                  <c:v>486.35555555555555</c:v>
                </c:pt>
                <c:pt idx="52">
                  <c:v>486.81111111111113</c:v>
                </c:pt>
                <c:pt idx="53">
                  <c:v>487.14444444444445</c:v>
                </c:pt>
                <c:pt idx="54">
                  <c:v>487.45555555555558</c:v>
                </c:pt>
                <c:pt idx="55">
                  <c:v>487.95555555555558</c:v>
                </c:pt>
                <c:pt idx="56">
                  <c:v>488.37777777777779</c:v>
                </c:pt>
                <c:pt idx="57">
                  <c:v>488.88888888888891</c:v>
                </c:pt>
                <c:pt idx="58">
                  <c:v>489.4</c:v>
                </c:pt>
                <c:pt idx="59">
                  <c:v>490.26666666666665</c:v>
                </c:pt>
                <c:pt idx="60">
                  <c:v>490.75555555555553</c:v>
                </c:pt>
                <c:pt idx="61">
                  <c:v>491.43333333333334</c:v>
                </c:pt>
                <c:pt idx="62">
                  <c:v>492.02222222222224</c:v>
                </c:pt>
                <c:pt idx="63">
                  <c:v>492.55555555555554</c:v>
                </c:pt>
                <c:pt idx="64">
                  <c:v>492.98888888888888</c:v>
                </c:pt>
                <c:pt idx="65">
                  <c:v>493.42222222222222</c:v>
                </c:pt>
                <c:pt idx="66">
                  <c:v>494.04444444444442</c:v>
                </c:pt>
                <c:pt idx="67">
                  <c:v>494.52222222222224</c:v>
                </c:pt>
                <c:pt idx="68">
                  <c:v>494.88888888888891</c:v>
                </c:pt>
                <c:pt idx="69">
                  <c:v>495.28888888888889</c:v>
                </c:pt>
                <c:pt idx="70">
                  <c:v>495.93333333333334</c:v>
                </c:pt>
                <c:pt idx="71">
                  <c:v>496.6</c:v>
                </c:pt>
                <c:pt idx="72">
                  <c:v>497.26666666666665</c:v>
                </c:pt>
                <c:pt idx="73">
                  <c:v>498.07777777777778</c:v>
                </c:pt>
                <c:pt idx="74">
                  <c:v>498.88888888888891</c:v>
                </c:pt>
                <c:pt idx="75">
                  <c:v>499.76666666666665</c:v>
                </c:pt>
                <c:pt idx="76">
                  <c:v>500.66666666666669</c:v>
                </c:pt>
                <c:pt idx="77">
                  <c:v>501.43333333333334</c:v>
                </c:pt>
                <c:pt idx="78">
                  <c:v>501.96666666666664</c:v>
                </c:pt>
                <c:pt idx="79">
                  <c:v>502.5</c:v>
                </c:pt>
                <c:pt idx="80">
                  <c:v>503.06666666666666</c:v>
                </c:pt>
                <c:pt idx="81">
                  <c:v>503.86666666666667</c:v>
                </c:pt>
                <c:pt idx="82">
                  <c:v>504.71111111111111</c:v>
                </c:pt>
                <c:pt idx="83">
                  <c:v>505.81111111111113</c:v>
                </c:pt>
                <c:pt idx="84">
                  <c:v>506.77777777777777</c:v>
                </c:pt>
                <c:pt idx="85">
                  <c:v>507.68888888888887</c:v>
                </c:pt>
                <c:pt idx="86">
                  <c:v>508.6</c:v>
                </c:pt>
                <c:pt idx="87">
                  <c:v>509.57777777777778</c:v>
                </c:pt>
                <c:pt idx="88">
                  <c:v>510.75555555555553</c:v>
                </c:pt>
                <c:pt idx="89">
                  <c:v>511.78888888888889</c:v>
                </c:pt>
                <c:pt idx="90">
                  <c:v>512.85555555555561</c:v>
                </c:pt>
                <c:pt idx="91">
                  <c:v>513.88888888888891</c:v>
                </c:pt>
                <c:pt idx="92">
                  <c:v>515.15555555555557</c:v>
                </c:pt>
                <c:pt idx="93">
                  <c:v>516.42222222222222</c:v>
                </c:pt>
                <c:pt idx="94">
                  <c:v>517.93333333333328</c:v>
                </c:pt>
                <c:pt idx="95">
                  <c:v>519.38888888888891</c:v>
                </c:pt>
                <c:pt idx="96">
                  <c:v>520.64444444444439</c:v>
                </c:pt>
                <c:pt idx="97">
                  <c:v>522.16666666666663</c:v>
                </c:pt>
                <c:pt idx="98">
                  <c:v>523.71111111111111</c:v>
                </c:pt>
                <c:pt idx="99">
                  <c:v>525.25555555555559</c:v>
                </c:pt>
                <c:pt idx="100">
                  <c:v>526.79999999999995</c:v>
                </c:pt>
                <c:pt idx="101">
                  <c:v>528.34444444444443</c:v>
                </c:pt>
                <c:pt idx="102">
                  <c:v>529.63333333333333</c:v>
                </c:pt>
                <c:pt idx="103">
                  <c:v>530.75555555555559</c:v>
                </c:pt>
                <c:pt idx="104">
                  <c:v>532.17777777777781</c:v>
                </c:pt>
                <c:pt idx="105">
                  <c:v>534.16666666666663</c:v>
                </c:pt>
                <c:pt idx="106">
                  <c:v>535.91111111111115</c:v>
                </c:pt>
                <c:pt idx="107">
                  <c:v>537.65555555555557</c:v>
                </c:pt>
                <c:pt idx="108">
                  <c:v>539.4</c:v>
                </c:pt>
                <c:pt idx="109">
                  <c:v>541.21111111111111</c:v>
                </c:pt>
                <c:pt idx="110">
                  <c:v>543.24444444444441</c:v>
                </c:pt>
                <c:pt idx="111">
                  <c:v>545.5</c:v>
                </c:pt>
                <c:pt idx="112">
                  <c:v>547.56666666666672</c:v>
                </c:pt>
                <c:pt idx="113">
                  <c:v>549.52222222222224</c:v>
                </c:pt>
                <c:pt idx="114">
                  <c:v>551.47777777777776</c:v>
                </c:pt>
                <c:pt idx="115">
                  <c:v>553.4666666666667</c:v>
                </c:pt>
                <c:pt idx="116">
                  <c:v>555.4</c:v>
                </c:pt>
                <c:pt idx="117">
                  <c:v>557.47777777777776</c:v>
                </c:pt>
                <c:pt idx="118">
                  <c:v>559.57777777777778</c:v>
                </c:pt>
                <c:pt idx="119">
                  <c:v>561.64444444444439</c:v>
                </c:pt>
                <c:pt idx="120">
                  <c:v>563.5333333333333</c:v>
                </c:pt>
                <c:pt idx="121">
                  <c:v>565.42222222222222</c:v>
                </c:pt>
                <c:pt idx="122">
                  <c:v>566.95555555555552</c:v>
                </c:pt>
                <c:pt idx="123">
                  <c:v>569.05555555555554</c:v>
                </c:pt>
                <c:pt idx="124">
                  <c:v>570.74444444444441</c:v>
                </c:pt>
                <c:pt idx="125">
                  <c:v>572.08888888888885</c:v>
                </c:pt>
                <c:pt idx="126">
                  <c:v>574.04444444444448</c:v>
                </c:pt>
                <c:pt idx="127">
                  <c:v>576.43333333333328</c:v>
                </c:pt>
                <c:pt idx="128">
                  <c:v>578.82222222222219</c:v>
                </c:pt>
                <c:pt idx="129">
                  <c:v>581.47777777777776</c:v>
                </c:pt>
                <c:pt idx="130">
                  <c:v>584.6</c:v>
                </c:pt>
                <c:pt idx="131">
                  <c:v>587.37777777777774</c:v>
                </c:pt>
                <c:pt idx="132">
                  <c:v>590.38888888888891</c:v>
                </c:pt>
                <c:pt idx="133">
                  <c:v>593.06666666666672</c:v>
                </c:pt>
                <c:pt idx="134">
                  <c:v>595.15555555555557</c:v>
                </c:pt>
                <c:pt idx="135">
                  <c:v>597.24444444444441</c:v>
                </c:pt>
                <c:pt idx="136">
                  <c:v>599.33333333333337</c:v>
                </c:pt>
                <c:pt idx="137">
                  <c:v>601.43333333333328</c:v>
                </c:pt>
                <c:pt idx="138">
                  <c:v>603.15555555555557</c:v>
                </c:pt>
                <c:pt idx="139">
                  <c:v>604.37777777777774</c:v>
                </c:pt>
                <c:pt idx="140">
                  <c:v>606.28888888888889</c:v>
                </c:pt>
                <c:pt idx="141">
                  <c:v>608.1</c:v>
                </c:pt>
                <c:pt idx="142">
                  <c:v>609.91111111111115</c:v>
                </c:pt>
                <c:pt idx="143">
                  <c:v>611.84444444444443</c:v>
                </c:pt>
                <c:pt idx="144">
                  <c:v>613.61111111111109</c:v>
                </c:pt>
                <c:pt idx="145">
                  <c:v>614.85555555555561</c:v>
                </c:pt>
                <c:pt idx="146">
                  <c:v>616.51111111111106</c:v>
                </c:pt>
                <c:pt idx="147">
                  <c:v>617.98888888888894</c:v>
                </c:pt>
                <c:pt idx="148">
                  <c:v>619.28888888888889</c:v>
                </c:pt>
                <c:pt idx="149">
                  <c:v>620.58888888888885</c:v>
                </c:pt>
                <c:pt idx="150">
                  <c:v>622.18888888888887</c:v>
                </c:pt>
                <c:pt idx="151">
                  <c:v>623.68888888888887</c:v>
                </c:pt>
                <c:pt idx="152">
                  <c:v>625.52222222222224</c:v>
                </c:pt>
                <c:pt idx="153">
                  <c:v>627.1</c:v>
                </c:pt>
                <c:pt idx="154">
                  <c:v>628.93333333333328</c:v>
                </c:pt>
                <c:pt idx="155">
                  <c:v>630.4</c:v>
                </c:pt>
                <c:pt idx="156">
                  <c:v>631.86666666666667</c:v>
                </c:pt>
                <c:pt idx="157">
                  <c:v>633.5333333333333</c:v>
                </c:pt>
                <c:pt idx="158">
                  <c:v>634.74444444444441</c:v>
                </c:pt>
                <c:pt idx="159">
                  <c:v>635.9</c:v>
                </c:pt>
                <c:pt idx="160">
                  <c:v>637.04444444444448</c:v>
                </c:pt>
                <c:pt idx="161">
                  <c:v>638.33333333333337</c:v>
                </c:pt>
                <c:pt idx="162">
                  <c:v>639.62222222222226</c:v>
                </c:pt>
                <c:pt idx="163">
                  <c:v>640.91111111111115</c:v>
                </c:pt>
                <c:pt idx="164">
                  <c:v>642.25555555555559</c:v>
                </c:pt>
                <c:pt idx="165">
                  <c:v>643.78888888888889</c:v>
                </c:pt>
                <c:pt idx="166">
                  <c:v>645.11111111111109</c:v>
                </c:pt>
                <c:pt idx="167">
                  <c:v>646.48888888888894</c:v>
                </c:pt>
                <c:pt idx="168">
                  <c:v>647.84444444444443</c:v>
                </c:pt>
                <c:pt idx="169">
                  <c:v>649.33333333333337</c:v>
                </c:pt>
                <c:pt idx="170">
                  <c:v>650.82222222222219</c:v>
                </c:pt>
                <c:pt idx="171">
                  <c:v>652.0333333333333</c:v>
                </c:pt>
                <c:pt idx="172">
                  <c:v>653.08888888888885</c:v>
                </c:pt>
                <c:pt idx="173">
                  <c:v>653.93333333333328</c:v>
                </c:pt>
                <c:pt idx="174">
                  <c:v>654.74444444444441</c:v>
                </c:pt>
                <c:pt idx="175">
                  <c:v>655.56666666666672</c:v>
                </c:pt>
                <c:pt idx="176">
                  <c:v>656.58888888888885</c:v>
                </c:pt>
                <c:pt idx="177">
                  <c:v>657.61111111111109</c:v>
                </c:pt>
                <c:pt idx="178">
                  <c:v>658.5333333333333</c:v>
                </c:pt>
                <c:pt idx="179">
                  <c:v>659.75555555555559</c:v>
                </c:pt>
                <c:pt idx="180">
                  <c:v>660.82222222222219</c:v>
                </c:pt>
                <c:pt idx="181">
                  <c:v>662.01111111111106</c:v>
                </c:pt>
                <c:pt idx="182">
                  <c:v>662.92222222222222</c:v>
                </c:pt>
                <c:pt idx="183">
                  <c:v>663.57777777777778</c:v>
                </c:pt>
                <c:pt idx="184">
                  <c:v>664.23333333333335</c:v>
                </c:pt>
                <c:pt idx="185">
                  <c:v>664.9</c:v>
                </c:pt>
                <c:pt idx="186">
                  <c:v>665.86666666666667</c:v>
                </c:pt>
                <c:pt idx="187">
                  <c:v>666.67777777777781</c:v>
                </c:pt>
                <c:pt idx="188">
                  <c:v>667.6</c:v>
                </c:pt>
                <c:pt idx="189">
                  <c:v>668.7</c:v>
                </c:pt>
                <c:pt idx="190">
                  <c:v>669.63333333333333</c:v>
                </c:pt>
                <c:pt idx="191">
                  <c:v>670.56666666666672</c:v>
                </c:pt>
                <c:pt idx="192">
                  <c:v>671.56666666666672</c:v>
                </c:pt>
                <c:pt idx="193">
                  <c:v>672.5</c:v>
                </c:pt>
                <c:pt idx="194">
                  <c:v>673.21111111111111</c:v>
                </c:pt>
                <c:pt idx="195">
                  <c:v>673.17777777777781</c:v>
                </c:pt>
                <c:pt idx="196">
                  <c:v>673.3</c:v>
                </c:pt>
                <c:pt idx="197">
                  <c:v>673.15555555555557</c:v>
                </c:pt>
                <c:pt idx="198">
                  <c:v>673.01111111111106</c:v>
                </c:pt>
                <c:pt idx="199">
                  <c:v>672.77777777777783</c:v>
                </c:pt>
                <c:pt idx="200">
                  <c:v>672.5</c:v>
                </c:pt>
                <c:pt idx="201">
                  <c:v>671.95555555555552</c:v>
                </c:pt>
                <c:pt idx="202">
                  <c:v>671.85555555555561</c:v>
                </c:pt>
                <c:pt idx="203">
                  <c:v>671.85555555555561</c:v>
                </c:pt>
                <c:pt idx="204">
                  <c:v>671.93333333333328</c:v>
                </c:pt>
                <c:pt idx="205">
                  <c:v>672.01111111111106</c:v>
                </c:pt>
                <c:pt idx="206">
                  <c:v>672.13333333333333</c:v>
                </c:pt>
                <c:pt idx="207">
                  <c:v>672.1</c:v>
                </c:pt>
                <c:pt idx="208">
                  <c:v>671.61111111111109</c:v>
                </c:pt>
                <c:pt idx="209">
                  <c:v>670.85555555555561</c:v>
                </c:pt>
                <c:pt idx="210">
                  <c:v>670.06666666666672</c:v>
                </c:pt>
                <c:pt idx="211">
                  <c:v>669.28888888888889</c:v>
                </c:pt>
                <c:pt idx="212">
                  <c:v>668.51111111111106</c:v>
                </c:pt>
                <c:pt idx="213">
                  <c:v>667.31111111111113</c:v>
                </c:pt>
                <c:pt idx="214">
                  <c:v>666.43333333333328</c:v>
                </c:pt>
                <c:pt idx="215">
                  <c:v>665.64444444444439</c:v>
                </c:pt>
                <c:pt idx="216">
                  <c:v>664.26666666666665</c:v>
                </c:pt>
                <c:pt idx="217">
                  <c:v>662.54444444444448</c:v>
                </c:pt>
                <c:pt idx="218">
                  <c:v>660.7</c:v>
                </c:pt>
                <c:pt idx="219">
                  <c:v>658.85555555555561</c:v>
                </c:pt>
                <c:pt idx="220">
                  <c:v>656.48888888888894</c:v>
                </c:pt>
                <c:pt idx="221">
                  <c:v>654.62222222222226</c:v>
                </c:pt>
                <c:pt idx="222">
                  <c:v>652.45555555555552</c:v>
                </c:pt>
                <c:pt idx="223">
                  <c:v>650.47777777777776</c:v>
                </c:pt>
                <c:pt idx="224">
                  <c:v>649.02222222222224</c:v>
                </c:pt>
                <c:pt idx="225">
                  <c:v>647.38888888888891</c:v>
                </c:pt>
                <c:pt idx="226">
                  <c:v>645.75555555555559</c:v>
                </c:pt>
                <c:pt idx="227">
                  <c:v>643.92222222222222</c:v>
                </c:pt>
                <c:pt idx="228">
                  <c:v>642.24444444444441</c:v>
                </c:pt>
                <c:pt idx="229">
                  <c:v>640.65555555555557</c:v>
                </c:pt>
                <c:pt idx="230">
                  <c:v>638.34444444444443</c:v>
                </c:pt>
                <c:pt idx="231">
                  <c:v>636.12222222222226</c:v>
                </c:pt>
                <c:pt idx="232">
                  <c:v>633.65555555555557</c:v>
                </c:pt>
                <c:pt idx="233">
                  <c:v>631.18888888888887</c:v>
                </c:pt>
                <c:pt idx="234">
                  <c:v>628.94444444444446</c:v>
                </c:pt>
                <c:pt idx="235">
                  <c:v>626.98888888888894</c:v>
                </c:pt>
                <c:pt idx="236">
                  <c:v>624.72222222222217</c:v>
                </c:pt>
                <c:pt idx="237">
                  <c:v>622.61111111111109</c:v>
                </c:pt>
                <c:pt idx="238">
                  <c:v>620.81111111111113</c:v>
                </c:pt>
                <c:pt idx="239">
                  <c:v>618.91111111111115</c:v>
                </c:pt>
                <c:pt idx="240">
                  <c:v>617.01111111111106</c:v>
                </c:pt>
                <c:pt idx="241">
                  <c:v>615.08888888888885</c:v>
                </c:pt>
                <c:pt idx="242">
                  <c:v>612.83333333333337</c:v>
                </c:pt>
                <c:pt idx="243">
                  <c:v>610.94444444444446</c:v>
                </c:pt>
                <c:pt idx="244">
                  <c:v>608.9</c:v>
                </c:pt>
                <c:pt idx="245">
                  <c:v>607.23333333333335</c:v>
                </c:pt>
                <c:pt idx="246">
                  <c:v>605.44444444444446</c:v>
                </c:pt>
                <c:pt idx="247">
                  <c:v>603.65555555555557</c:v>
                </c:pt>
                <c:pt idx="248">
                  <c:v>602.20000000000005</c:v>
                </c:pt>
                <c:pt idx="249">
                  <c:v>600.61111111111109</c:v>
                </c:pt>
                <c:pt idx="250">
                  <c:v>598.70000000000005</c:v>
                </c:pt>
                <c:pt idx="251">
                  <c:v>596.62222222222226</c:v>
                </c:pt>
                <c:pt idx="252">
                  <c:v>594.57777777777778</c:v>
                </c:pt>
                <c:pt idx="253">
                  <c:v>592.55555555555554</c:v>
                </c:pt>
                <c:pt idx="254">
                  <c:v>590.5333333333333</c:v>
                </c:pt>
                <c:pt idx="255">
                  <c:v>588.26666666666665</c:v>
                </c:pt>
                <c:pt idx="256">
                  <c:v>586.35555555555561</c:v>
                </c:pt>
                <c:pt idx="257">
                  <c:v>584.44444444444446</c:v>
                </c:pt>
                <c:pt idx="258">
                  <c:v>582.70000000000005</c:v>
                </c:pt>
                <c:pt idx="259">
                  <c:v>580.71111111111111</c:v>
                </c:pt>
                <c:pt idx="260">
                  <c:v>578.52222222222224</c:v>
                </c:pt>
                <c:pt idx="261">
                  <c:v>576.33333333333337</c:v>
                </c:pt>
                <c:pt idx="262">
                  <c:v>574.27777777777783</c:v>
                </c:pt>
                <c:pt idx="263">
                  <c:v>572.08888888888885</c:v>
                </c:pt>
                <c:pt idx="264">
                  <c:v>570.05555555555554</c:v>
                </c:pt>
                <c:pt idx="265">
                  <c:v>568.04444444444448</c:v>
                </c:pt>
                <c:pt idx="266">
                  <c:v>565.95555555555552</c:v>
                </c:pt>
                <c:pt idx="267">
                  <c:v>563.92222222222222</c:v>
                </c:pt>
                <c:pt idx="268">
                  <c:v>561.88888888888891</c:v>
                </c:pt>
                <c:pt idx="269">
                  <c:v>559.78888888888889</c:v>
                </c:pt>
                <c:pt idx="270">
                  <c:v>557.91111111111115</c:v>
                </c:pt>
                <c:pt idx="271">
                  <c:v>556.05555555555554</c:v>
                </c:pt>
                <c:pt idx="272">
                  <c:v>554.15555555555557</c:v>
                </c:pt>
                <c:pt idx="273">
                  <c:v>552.44444444444446</c:v>
                </c:pt>
                <c:pt idx="274">
                  <c:v>550.67777777777781</c:v>
                </c:pt>
                <c:pt idx="275">
                  <c:v>548.91111111111115</c:v>
                </c:pt>
                <c:pt idx="276">
                  <c:v>547.14444444444439</c:v>
                </c:pt>
                <c:pt idx="277">
                  <c:v>545.17777777777781</c:v>
                </c:pt>
                <c:pt idx="278">
                  <c:v>543.1</c:v>
                </c:pt>
                <c:pt idx="279">
                  <c:v>540.91111111111115</c:v>
                </c:pt>
                <c:pt idx="280">
                  <c:v>538.76666666666665</c:v>
                </c:pt>
                <c:pt idx="281">
                  <c:v>536.65555555555557</c:v>
                </c:pt>
                <c:pt idx="282">
                  <c:v>534.54444444444448</c:v>
                </c:pt>
                <c:pt idx="283">
                  <c:v>532.52222222222224</c:v>
                </c:pt>
                <c:pt idx="284">
                  <c:v>530.56666666666672</c:v>
                </c:pt>
                <c:pt idx="285">
                  <c:v>528.58888888888885</c:v>
                </c:pt>
                <c:pt idx="286">
                  <c:v>526.86666666666667</c:v>
                </c:pt>
                <c:pt idx="287">
                  <c:v>525.73333333333335</c:v>
                </c:pt>
                <c:pt idx="288">
                  <c:v>524.41111111111115</c:v>
                </c:pt>
                <c:pt idx="289">
                  <c:v>523.08888888888885</c:v>
                </c:pt>
                <c:pt idx="290">
                  <c:v>521.72222222222217</c:v>
                </c:pt>
                <c:pt idx="291">
                  <c:v>520.34444444444443</c:v>
                </c:pt>
                <c:pt idx="292">
                  <c:v>518.97777777777776</c:v>
                </c:pt>
                <c:pt idx="293">
                  <c:v>517.67777777777781</c:v>
                </c:pt>
                <c:pt idx="294">
                  <c:v>516.26666666666665</c:v>
                </c:pt>
                <c:pt idx="295">
                  <c:v>514.9</c:v>
                </c:pt>
                <c:pt idx="296">
                  <c:v>513.5333333333333</c:v>
                </c:pt>
                <c:pt idx="297">
                  <c:v>512.01111111111106</c:v>
                </c:pt>
                <c:pt idx="298">
                  <c:v>510.7</c:v>
                </c:pt>
                <c:pt idx="299">
                  <c:v>509.51111111111112</c:v>
                </c:pt>
                <c:pt idx="300">
                  <c:v>508.27777777777777</c:v>
                </c:pt>
                <c:pt idx="301">
                  <c:v>507.05555555555554</c:v>
                </c:pt>
                <c:pt idx="302">
                  <c:v>505.72222222222223</c:v>
                </c:pt>
                <c:pt idx="303">
                  <c:v>504.38888888888891</c:v>
                </c:pt>
                <c:pt idx="304">
                  <c:v>503.02222222222224</c:v>
                </c:pt>
                <c:pt idx="305">
                  <c:v>501.51111111111112</c:v>
                </c:pt>
                <c:pt idx="306">
                  <c:v>499.9</c:v>
                </c:pt>
                <c:pt idx="307">
                  <c:v>498.24444444444447</c:v>
                </c:pt>
                <c:pt idx="308">
                  <c:v>496.61111111111109</c:v>
                </c:pt>
                <c:pt idx="309">
                  <c:v>495.05555555555554</c:v>
                </c:pt>
                <c:pt idx="310">
                  <c:v>493.5</c:v>
                </c:pt>
                <c:pt idx="311">
                  <c:v>492</c:v>
                </c:pt>
                <c:pt idx="312">
                  <c:v>490.63333333333333</c:v>
                </c:pt>
                <c:pt idx="313">
                  <c:v>489.26666666666665</c:v>
                </c:pt>
                <c:pt idx="314">
                  <c:v>487.9</c:v>
                </c:pt>
                <c:pt idx="315">
                  <c:v>486.71111111111111</c:v>
                </c:pt>
                <c:pt idx="316">
                  <c:v>485.35555555555555</c:v>
                </c:pt>
                <c:pt idx="317">
                  <c:v>484</c:v>
                </c:pt>
                <c:pt idx="318">
                  <c:v>482.66666666666669</c:v>
                </c:pt>
                <c:pt idx="319">
                  <c:v>481.35555555555555</c:v>
                </c:pt>
                <c:pt idx="320">
                  <c:v>480.11111111111109</c:v>
                </c:pt>
                <c:pt idx="321">
                  <c:v>478.78888888888889</c:v>
                </c:pt>
                <c:pt idx="322">
                  <c:v>477.72222222222223</c:v>
                </c:pt>
                <c:pt idx="323">
                  <c:v>476.67777777777781</c:v>
                </c:pt>
                <c:pt idx="324">
                  <c:v>475.63333333333333</c:v>
                </c:pt>
                <c:pt idx="325">
                  <c:v>474.63333333333333</c:v>
                </c:pt>
                <c:pt idx="326">
                  <c:v>473.71111111111111</c:v>
                </c:pt>
                <c:pt idx="327">
                  <c:v>472.64444444444445</c:v>
                </c:pt>
                <c:pt idx="328">
                  <c:v>471.33333333333331</c:v>
                </c:pt>
                <c:pt idx="329">
                  <c:v>470.12222222222221</c:v>
                </c:pt>
                <c:pt idx="330">
                  <c:v>468.86666666666667</c:v>
                </c:pt>
                <c:pt idx="331">
                  <c:v>467.61111111111109</c:v>
                </c:pt>
                <c:pt idx="332">
                  <c:v>466.53333333333336</c:v>
                </c:pt>
                <c:pt idx="333">
                  <c:v>465.38888888888891</c:v>
                </c:pt>
                <c:pt idx="334">
                  <c:v>464.2</c:v>
                </c:pt>
                <c:pt idx="335">
                  <c:v>462.9</c:v>
                </c:pt>
                <c:pt idx="336">
                  <c:v>461.8</c:v>
                </c:pt>
                <c:pt idx="337">
                  <c:v>460.71111111111111</c:v>
                </c:pt>
                <c:pt idx="338">
                  <c:v>459.62222222222221</c:v>
                </c:pt>
                <c:pt idx="339">
                  <c:v>458.53333333333336</c:v>
                </c:pt>
                <c:pt idx="340">
                  <c:v>457.6</c:v>
                </c:pt>
                <c:pt idx="341">
                  <c:v>456.61111111111109</c:v>
                </c:pt>
                <c:pt idx="342">
                  <c:v>455.67777777777781</c:v>
                </c:pt>
                <c:pt idx="343">
                  <c:v>454.76666666666665</c:v>
                </c:pt>
                <c:pt idx="344">
                  <c:v>453.77777777777777</c:v>
                </c:pt>
                <c:pt idx="345">
                  <c:v>452.78888888888889</c:v>
                </c:pt>
                <c:pt idx="346">
                  <c:v>451.72222222222223</c:v>
                </c:pt>
                <c:pt idx="347">
                  <c:v>450.7</c:v>
                </c:pt>
                <c:pt idx="348">
                  <c:v>449.77777777777777</c:v>
                </c:pt>
                <c:pt idx="349">
                  <c:v>448.92222222222222</c:v>
                </c:pt>
                <c:pt idx="350">
                  <c:v>448.21111111111111</c:v>
                </c:pt>
                <c:pt idx="351">
                  <c:v>447.43333333333334</c:v>
                </c:pt>
                <c:pt idx="352">
                  <c:v>446.65555555555557</c:v>
                </c:pt>
                <c:pt idx="353">
                  <c:v>445.96666666666664</c:v>
                </c:pt>
                <c:pt idx="354">
                  <c:v>445.13333333333333</c:v>
                </c:pt>
                <c:pt idx="355">
                  <c:v>444.33333333333331</c:v>
                </c:pt>
                <c:pt idx="356">
                  <c:v>443.37777777777779</c:v>
                </c:pt>
                <c:pt idx="357">
                  <c:v>442.36666666666667</c:v>
                </c:pt>
                <c:pt idx="358">
                  <c:v>441.35555555555555</c:v>
                </c:pt>
                <c:pt idx="359">
                  <c:v>440.34444444444443</c:v>
                </c:pt>
                <c:pt idx="360">
                  <c:v>439.23333333333335</c:v>
                </c:pt>
                <c:pt idx="361">
                  <c:v>438.05555555555554</c:v>
                </c:pt>
                <c:pt idx="362">
                  <c:v>437.01111111111112</c:v>
                </c:pt>
                <c:pt idx="363">
                  <c:v>436</c:v>
                </c:pt>
                <c:pt idx="364">
                  <c:v>435.05555555555554</c:v>
                </c:pt>
                <c:pt idx="365">
                  <c:v>434.14444444444445</c:v>
                </c:pt>
                <c:pt idx="366">
                  <c:v>433.23333333333335</c:v>
                </c:pt>
                <c:pt idx="367">
                  <c:v>432.53333333333336</c:v>
                </c:pt>
                <c:pt idx="368">
                  <c:v>431.86666666666667</c:v>
                </c:pt>
                <c:pt idx="369">
                  <c:v>431.24444444444447</c:v>
                </c:pt>
                <c:pt idx="370">
                  <c:v>430.97777777777776</c:v>
                </c:pt>
                <c:pt idx="371">
                  <c:v>430.74444444444447</c:v>
                </c:pt>
                <c:pt idx="372">
                  <c:v>430.45555555555558</c:v>
                </c:pt>
                <c:pt idx="373">
                  <c:v>430.16666666666669</c:v>
                </c:pt>
                <c:pt idx="374">
                  <c:v>429.85555555555555</c:v>
                </c:pt>
                <c:pt idx="375">
                  <c:v>429.81111111111113</c:v>
                </c:pt>
                <c:pt idx="376">
                  <c:v>429.6</c:v>
                </c:pt>
                <c:pt idx="377">
                  <c:v>428.92222222222222</c:v>
                </c:pt>
                <c:pt idx="378">
                  <c:v>428.47777777777776</c:v>
                </c:pt>
                <c:pt idx="379">
                  <c:v>428.14444444444445</c:v>
                </c:pt>
                <c:pt idx="380">
                  <c:v>427.81111111111113</c:v>
                </c:pt>
                <c:pt idx="381">
                  <c:v>427.46666666666664</c:v>
                </c:pt>
                <c:pt idx="382">
                  <c:v>426.9</c:v>
                </c:pt>
                <c:pt idx="383">
                  <c:v>426.35555555555555</c:v>
                </c:pt>
                <c:pt idx="384">
                  <c:v>425.83333333333331</c:v>
                </c:pt>
                <c:pt idx="385">
                  <c:v>425.23333333333335</c:v>
                </c:pt>
                <c:pt idx="386">
                  <c:v>424.57777777777778</c:v>
                </c:pt>
                <c:pt idx="387">
                  <c:v>423.92222222222222</c:v>
                </c:pt>
                <c:pt idx="388">
                  <c:v>423.04444444444442</c:v>
                </c:pt>
                <c:pt idx="389">
                  <c:v>422.2</c:v>
                </c:pt>
                <c:pt idx="390">
                  <c:v>421.51111111111112</c:v>
                </c:pt>
                <c:pt idx="391">
                  <c:v>420.72222222222223</c:v>
                </c:pt>
                <c:pt idx="392">
                  <c:v>420.06666666666666</c:v>
                </c:pt>
                <c:pt idx="393">
                  <c:v>419.46666666666664</c:v>
                </c:pt>
                <c:pt idx="394">
                  <c:v>418.86666666666667</c:v>
                </c:pt>
                <c:pt idx="395">
                  <c:v>418.38888888888891</c:v>
                </c:pt>
                <c:pt idx="396">
                  <c:v>418</c:v>
                </c:pt>
                <c:pt idx="397">
                  <c:v>417.6</c:v>
                </c:pt>
                <c:pt idx="398">
                  <c:v>417.34444444444443</c:v>
                </c:pt>
                <c:pt idx="399">
                  <c:v>416.98888888888888</c:v>
                </c:pt>
                <c:pt idx="400">
                  <c:v>416.5</c:v>
                </c:pt>
                <c:pt idx="401">
                  <c:v>416.01111111111112</c:v>
                </c:pt>
                <c:pt idx="402">
                  <c:v>415.47777777777776</c:v>
                </c:pt>
                <c:pt idx="403">
                  <c:v>414.84444444444443</c:v>
                </c:pt>
                <c:pt idx="404">
                  <c:v>414.36666666666667</c:v>
                </c:pt>
                <c:pt idx="405">
                  <c:v>413.88888888888891</c:v>
                </c:pt>
                <c:pt idx="406">
                  <c:v>413.53333333333336</c:v>
                </c:pt>
                <c:pt idx="407">
                  <c:v>413.12222222222221</c:v>
                </c:pt>
                <c:pt idx="408">
                  <c:v>412.71111111111111</c:v>
                </c:pt>
                <c:pt idx="409">
                  <c:v>412.35555555555555</c:v>
                </c:pt>
                <c:pt idx="410">
                  <c:v>411.98888888888888</c:v>
                </c:pt>
                <c:pt idx="411">
                  <c:v>411.72222222222223</c:v>
                </c:pt>
                <c:pt idx="412">
                  <c:v>411.42222222222222</c:v>
                </c:pt>
                <c:pt idx="413">
                  <c:v>410.97777777777776</c:v>
                </c:pt>
                <c:pt idx="414">
                  <c:v>410.56666666666666</c:v>
                </c:pt>
                <c:pt idx="415">
                  <c:v>410.15555555555557</c:v>
                </c:pt>
                <c:pt idx="416">
                  <c:v>409.74444444444447</c:v>
                </c:pt>
                <c:pt idx="417">
                  <c:v>409.4111111111111</c:v>
                </c:pt>
                <c:pt idx="418">
                  <c:v>409.26666666666665</c:v>
                </c:pt>
                <c:pt idx="419">
                  <c:v>409.0888888888889</c:v>
                </c:pt>
                <c:pt idx="420">
                  <c:v>408.86666666666667</c:v>
                </c:pt>
                <c:pt idx="421">
                  <c:v>408.63333333333333</c:v>
                </c:pt>
                <c:pt idx="422">
                  <c:v>408.4</c:v>
                </c:pt>
                <c:pt idx="423">
                  <c:v>408.1</c:v>
                </c:pt>
                <c:pt idx="424">
                  <c:v>407.86666666666667</c:v>
                </c:pt>
                <c:pt idx="425">
                  <c:v>407.75555555555553</c:v>
                </c:pt>
                <c:pt idx="426">
                  <c:v>407.53333333333336</c:v>
                </c:pt>
                <c:pt idx="427">
                  <c:v>407.26666666666665</c:v>
                </c:pt>
                <c:pt idx="428">
                  <c:v>406.94444444444446</c:v>
                </c:pt>
                <c:pt idx="429">
                  <c:v>406.62222222222221</c:v>
                </c:pt>
                <c:pt idx="430">
                  <c:v>406.31111111111113</c:v>
                </c:pt>
                <c:pt idx="431">
                  <c:v>405.97777777777776</c:v>
                </c:pt>
                <c:pt idx="432">
                  <c:v>405.54444444444442</c:v>
                </c:pt>
                <c:pt idx="433">
                  <c:v>405.17777777777781</c:v>
                </c:pt>
                <c:pt idx="434">
                  <c:v>404.95555555555558</c:v>
                </c:pt>
                <c:pt idx="435">
                  <c:v>404.81111111111113</c:v>
                </c:pt>
                <c:pt idx="436">
                  <c:v>404.66666666666669</c:v>
                </c:pt>
                <c:pt idx="437">
                  <c:v>404.54444444444442</c:v>
                </c:pt>
                <c:pt idx="438">
                  <c:v>404.54444444444442</c:v>
                </c:pt>
                <c:pt idx="439">
                  <c:v>404.67777777777781</c:v>
                </c:pt>
                <c:pt idx="440">
                  <c:v>405</c:v>
                </c:pt>
                <c:pt idx="441">
                  <c:v>405.34444444444443</c:v>
                </c:pt>
                <c:pt idx="442">
                  <c:v>405.66666666666669</c:v>
                </c:pt>
                <c:pt idx="443">
                  <c:v>405.98888888888888</c:v>
                </c:pt>
                <c:pt idx="444">
                  <c:v>406.4</c:v>
                </c:pt>
                <c:pt idx="445">
                  <c:v>406.92222222222222</c:v>
                </c:pt>
                <c:pt idx="446">
                  <c:v>407.57777777777778</c:v>
                </c:pt>
                <c:pt idx="447">
                  <c:v>408.43333333333334</c:v>
                </c:pt>
                <c:pt idx="448">
                  <c:v>409.4111111111111</c:v>
                </c:pt>
                <c:pt idx="449">
                  <c:v>410.38888888888891</c:v>
                </c:pt>
                <c:pt idx="450">
                  <c:v>411.36666666666667</c:v>
                </c:pt>
                <c:pt idx="451">
                  <c:v>412.44444444444446</c:v>
                </c:pt>
                <c:pt idx="452">
                  <c:v>413.52222222222224</c:v>
                </c:pt>
                <c:pt idx="453">
                  <c:v>414.56666666666666</c:v>
                </c:pt>
                <c:pt idx="454">
                  <c:v>415.48888888888888</c:v>
                </c:pt>
                <c:pt idx="455">
                  <c:v>416.33333333333331</c:v>
                </c:pt>
                <c:pt idx="456">
                  <c:v>417.18888888888887</c:v>
                </c:pt>
                <c:pt idx="457">
                  <c:v>418.04444444444442</c:v>
                </c:pt>
                <c:pt idx="458">
                  <c:v>418.86666666666667</c:v>
                </c:pt>
                <c:pt idx="459">
                  <c:v>419.74444444444447</c:v>
                </c:pt>
                <c:pt idx="460">
                  <c:v>420.26666666666665</c:v>
                </c:pt>
                <c:pt idx="461">
                  <c:v>420.55555555555554</c:v>
                </c:pt>
                <c:pt idx="462">
                  <c:v>420.92222222222222</c:v>
                </c:pt>
                <c:pt idx="463">
                  <c:v>421.24444444444447</c:v>
                </c:pt>
                <c:pt idx="464">
                  <c:v>421.56666666666666</c:v>
                </c:pt>
                <c:pt idx="465">
                  <c:v>421.71111111111111</c:v>
                </c:pt>
                <c:pt idx="466">
                  <c:v>421.85555555555555</c:v>
                </c:pt>
                <c:pt idx="467">
                  <c:v>422.0888888888889</c:v>
                </c:pt>
                <c:pt idx="468">
                  <c:v>422.17777777777781</c:v>
                </c:pt>
                <c:pt idx="469">
                  <c:v>422.42222222222222</c:v>
                </c:pt>
                <c:pt idx="470">
                  <c:v>423</c:v>
                </c:pt>
                <c:pt idx="471">
                  <c:v>423.57777777777778</c:v>
                </c:pt>
                <c:pt idx="472">
                  <c:v>424.16666666666669</c:v>
                </c:pt>
                <c:pt idx="473">
                  <c:v>424.6</c:v>
                </c:pt>
                <c:pt idx="474">
                  <c:v>424.85555555555555</c:v>
                </c:pt>
                <c:pt idx="475">
                  <c:v>425.16666666666669</c:v>
                </c:pt>
                <c:pt idx="476">
                  <c:v>425.27777777777777</c:v>
                </c:pt>
                <c:pt idx="477">
                  <c:v>425.48888888888888</c:v>
                </c:pt>
                <c:pt idx="478">
                  <c:v>425.7</c:v>
                </c:pt>
                <c:pt idx="479">
                  <c:v>425.94444444444446</c:v>
                </c:pt>
                <c:pt idx="480">
                  <c:v>426.26666666666665</c:v>
                </c:pt>
                <c:pt idx="481">
                  <c:v>426.64444444444445</c:v>
                </c:pt>
                <c:pt idx="482">
                  <c:v>427.01111111111112</c:v>
                </c:pt>
                <c:pt idx="483">
                  <c:v>427.48888888888888</c:v>
                </c:pt>
                <c:pt idx="484">
                  <c:v>427.9111111111111</c:v>
                </c:pt>
                <c:pt idx="485">
                  <c:v>428.33333333333331</c:v>
                </c:pt>
                <c:pt idx="486">
                  <c:v>428.76666666666665</c:v>
                </c:pt>
                <c:pt idx="487">
                  <c:v>429.15555555555557</c:v>
                </c:pt>
                <c:pt idx="488">
                  <c:v>429.36666666666667</c:v>
                </c:pt>
                <c:pt idx="489">
                  <c:v>429.4111111111111</c:v>
                </c:pt>
                <c:pt idx="490">
                  <c:v>429.62222222222221</c:v>
                </c:pt>
                <c:pt idx="491">
                  <c:v>429.77777777777777</c:v>
                </c:pt>
                <c:pt idx="492">
                  <c:v>429.93333333333334</c:v>
                </c:pt>
                <c:pt idx="493">
                  <c:v>430.15555555555557</c:v>
                </c:pt>
                <c:pt idx="494">
                  <c:v>430.26666666666665</c:v>
                </c:pt>
                <c:pt idx="495">
                  <c:v>430.57777777777778</c:v>
                </c:pt>
                <c:pt idx="496">
                  <c:v>430.96666666666664</c:v>
                </c:pt>
                <c:pt idx="497">
                  <c:v>431.42222222222222</c:v>
                </c:pt>
                <c:pt idx="498">
                  <c:v>431.92222222222222</c:v>
                </c:pt>
                <c:pt idx="499">
                  <c:v>432.42222222222222</c:v>
                </c:pt>
                <c:pt idx="500">
                  <c:v>432.9111111111111</c:v>
                </c:pt>
                <c:pt idx="501">
                  <c:v>433.38888888888891</c:v>
                </c:pt>
                <c:pt idx="502">
                  <c:v>433.98888888888888</c:v>
                </c:pt>
                <c:pt idx="503">
                  <c:v>434.5888888888889</c:v>
                </c:pt>
                <c:pt idx="504">
                  <c:v>435.07777777777778</c:v>
                </c:pt>
                <c:pt idx="505">
                  <c:v>435.53333333333336</c:v>
                </c:pt>
                <c:pt idx="506">
                  <c:v>435.98888888888888</c:v>
                </c:pt>
                <c:pt idx="507">
                  <c:v>436.44444444444446</c:v>
                </c:pt>
                <c:pt idx="508">
                  <c:v>436.8</c:v>
                </c:pt>
                <c:pt idx="509">
                  <c:v>437.25555555555553</c:v>
                </c:pt>
                <c:pt idx="510">
                  <c:v>437.66666666666669</c:v>
                </c:pt>
                <c:pt idx="511">
                  <c:v>438</c:v>
                </c:pt>
                <c:pt idx="512">
                  <c:v>438.28888888888889</c:v>
                </c:pt>
                <c:pt idx="513">
                  <c:v>438.57777777777778</c:v>
                </c:pt>
                <c:pt idx="514">
                  <c:v>438.84444444444443</c:v>
                </c:pt>
                <c:pt idx="515">
                  <c:v>439.0888888888889</c:v>
                </c:pt>
                <c:pt idx="516">
                  <c:v>439.4</c:v>
                </c:pt>
                <c:pt idx="517">
                  <c:v>439.82222222222219</c:v>
                </c:pt>
                <c:pt idx="518">
                  <c:v>440.2</c:v>
                </c:pt>
                <c:pt idx="519">
                  <c:v>440.55555555555554</c:v>
                </c:pt>
                <c:pt idx="520">
                  <c:v>440.9111111111111</c:v>
                </c:pt>
                <c:pt idx="521">
                  <c:v>441.34444444444443</c:v>
                </c:pt>
                <c:pt idx="522">
                  <c:v>441.95555555555558</c:v>
                </c:pt>
                <c:pt idx="523">
                  <c:v>442.6</c:v>
                </c:pt>
                <c:pt idx="524">
                  <c:v>443.16666666666669</c:v>
                </c:pt>
                <c:pt idx="525">
                  <c:v>443.71111111111111</c:v>
                </c:pt>
                <c:pt idx="526">
                  <c:v>444.04444444444442</c:v>
                </c:pt>
                <c:pt idx="527">
                  <c:v>444.37777777777779</c:v>
                </c:pt>
                <c:pt idx="528">
                  <c:v>444.57777777777778</c:v>
                </c:pt>
                <c:pt idx="529">
                  <c:v>444.62222222222221</c:v>
                </c:pt>
                <c:pt idx="530">
                  <c:v>444.47777777777776</c:v>
                </c:pt>
                <c:pt idx="531">
                  <c:v>444.38888888888891</c:v>
                </c:pt>
                <c:pt idx="532">
                  <c:v>444.25555555555553</c:v>
                </c:pt>
                <c:pt idx="533">
                  <c:v>444.07777777777778</c:v>
                </c:pt>
                <c:pt idx="534">
                  <c:v>443.9</c:v>
                </c:pt>
                <c:pt idx="535">
                  <c:v>443.6</c:v>
                </c:pt>
                <c:pt idx="536">
                  <c:v>443.2</c:v>
                </c:pt>
                <c:pt idx="537">
                  <c:v>442.62222222222221</c:v>
                </c:pt>
                <c:pt idx="538">
                  <c:v>441.96666666666664</c:v>
                </c:pt>
                <c:pt idx="539">
                  <c:v>441.4111111111111</c:v>
                </c:pt>
                <c:pt idx="540">
                  <c:v>440.85555555555555</c:v>
                </c:pt>
                <c:pt idx="541">
                  <c:v>440.3</c:v>
                </c:pt>
                <c:pt idx="542">
                  <c:v>439.7</c:v>
                </c:pt>
                <c:pt idx="543">
                  <c:v>439.21111111111111</c:v>
                </c:pt>
                <c:pt idx="544">
                  <c:v>438.74444444444447</c:v>
                </c:pt>
                <c:pt idx="545">
                  <c:v>438.26666666666665</c:v>
                </c:pt>
                <c:pt idx="546">
                  <c:v>437.76666666666665</c:v>
                </c:pt>
                <c:pt idx="547">
                  <c:v>437.18888888888887</c:v>
                </c:pt>
                <c:pt idx="548">
                  <c:v>436.61111111111109</c:v>
                </c:pt>
                <c:pt idx="549">
                  <c:v>435.86666666666667</c:v>
                </c:pt>
                <c:pt idx="550">
                  <c:v>435.24444444444447</c:v>
                </c:pt>
                <c:pt idx="551">
                  <c:v>434.82222222222219</c:v>
                </c:pt>
                <c:pt idx="552">
                  <c:v>434.44444444444446</c:v>
                </c:pt>
                <c:pt idx="553">
                  <c:v>434.1</c:v>
                </c:pt>
                <c:pt idx="554">
                  <c:v>433.68888888888887</c:v>
                </c:pt>
                <c:pt idx="555">
                  <c:v>433.27777777777777</c:v>
                </c:pt>
                <c:pt idx="556">
                  <c:v>432.86666666666667</c:v>
                </c:pt>
                <c:pt idx="557">
                  <c:v>432.54444444444442</c:v>
                </c:pt>
                <c:pt idx="558">
                  <c:v>432.2</c:v>
                </c:pt>
                <c:pt idx="559">
                  <c:v>431.5888888888889</c:v>
                </c:pt>
                <c:pt idx="560">
                  <c:v>430.61111111111109</c:v>
                </c:pt>
                <c:pt idx="561">
                  <c:v>429.67777777777781</c:v>
                </c:pt>
                <c:pt idx="562">
                  <c:v>428.74444444444447</c:v>
                </c:pt>
                <c:pt idx="563">
                  <c:v>427.88888888888891</c:v>
                </c:pt>
                <c:pt idx="564">
                  <c:v>427.22222222222223</c:v>
                </c:pt>
                <c:pt idx="565">
                  <c:v>426.6</c:v>
                </c:pt>
                <c:pt idx="566">
                  <c:v>426.22222222222223</c:v>
                </c:pt>
                <c:pt idx="567">
                  <c:v>425.71111111111111</c:v>
                </c:pt>
                <c:pt idx="568">
                  <c:v>425.33333333333331</c:v>
                </c:pt>
                <c:pt idx="569">
                  <c:v>424.95555555555558</c:v>
                </c:pt>
                <c:pt idx="570">
                  <c:v>424.6</c:v>
                </c:pt>
                <c:pt idx="571">
                  <c:v>424.31111111111113</c:v>
                </c:pt>
                <c:pt idx="572">
                  <c:v>424.03333333333336</c:v>
                </c:pt>
                <c:pt idx="573">
                  <c:v>423.52222222222224</c:v>
                </c:pt>
                <c:pt idx="574">
                  <c:v>423</c:v>
                </c:pt>
                <c:pt idx="575">
                  <c:v>422.38888888888891</c:v>
                </c:pt>
                <c:pt idx="576">
                  <c:v>421.77777777777777</c:v>
                </c:pt>
                <c:pt idx="577">
                  <c:v>421.17777777777781</c:v>
                </c:pt>
                <c:pt idx="578">
                  <c:v>420.68888888888887</c:v>
                </c:pt>
                <c:pt idx="579">
                  <c:v>420.3</c:v>
                </c:pt>
                <c:pt idx="580">
                  <c:v>419.84444444444443</c:v>
                </c:pt>
                <c:pt idx="581">
                  <c:v>419.42222222222222</c:v>
                </c:pt>
                <c:pt idx="582">
                  <c:v>418.92222222222222</c:v>
                </c:pt>
                <c:pt idx="583">
                  <c:v>418.42222222222222</c:v>
                </c:pt>
                <c:pt idx="584">
                  <c:v>417.94444444444446</c:v>
                </c:pt>
                <c:pt idx="585">
                  <c:v>417.34444444444443</c:v>
                </c:pt>
                <c:pt idx="586">
                  <c:v>416.65555555555557</c:v>
                </c:pt>
                <c:pt idx="587">
                  <c:v>415.9</c:v>
                </c:pt>
                <c:pt idx="588">
                  <c:v>415.26666666666665</c:v>
                </c:pt>
                <c:pt idx="589">
                  <c:v>414.77777777777777</c:v>
                </c:pt>
                <c:pt idx="590">
                  <c:v>414.28888888888889</c:v>
                </c:pt>
                <c:pt idx="591">
                  <c:v>413.8</c:v>
                </c:pt>
                <c:pt idx="592">
                  <c:v>413.11111111111109</c:v>
                </c:pt>
                <c:pt idx="593">
                  <c:v>412.61111111111109</c:v>
                </c:pt>
                <c:pt idx="594">
                  <c:v>412.16666666666669</c:v>
                </c:pt>
                <c:pt idx="595">
                  <c:v>411.82222222222219</c:v>
                </c:pt>
                <c:pt idx="596">
                  <c:v>411.62222222222221</c:v>
                </c:pt>
                <c:pt idx="597">
                  <c:v>411.42222222222222</c:v>
                </c:pt>
                <c:pt idx="598">
                  <c:v>411.24444444444447</c:v>
                </c:pt>
                <c:pt idx="599">
                  <c:v>410.9</c:v>
                </c:pt>
                <c:pt idx="600">
                  <c:v>410.75555555555553</c:v>
                </c:pt>
                <c:pt idx="601">
                  <c:v>410.74444444444447</c:v>
                </c:pt>
                <c:pt idx="602">
                  <c:v>410.71111111111111</c:v>
                </c:pt>
                <c:pt idx="603">
                  <c:v>410.7</c:v>
                </c:pt>
                <c:pt idx="604">
                  <c:v>410.68888888888887</c:v>
                </c:pt>
                <c:pt idx="605">
                  <c:v>410.67777777777781</c:v>
                </c:pt>
                <c:pt idx="606">
                  <c:v>410.5888888888889</c:v>
                </c:pt>
                <c:pt idx="607">
                  <c:v>410.46666666666664</c:v>
                </c:pt>
                <c:pt idx="608">
                  <c:v>410.4111111111111</c:v>
                </c:pt>
                <c:pt idx="609">
                  <c:v>410.36666666666667</c:v>
                </c:pt>
                <c:pt idx="610">
                  <c:v>410.26666666666665</c:v>
                </c:pt>
                <c:pt idx="611">
                  <c:v>410.16666666666669</c:v>
                </c:pt>
                <c:pt idx="612">
                  <c:v>409.9</c:v>
                </c:pt>
                <c:pt idx="613">
                  <c:v>409.48888888888888</c:v>
                </c:pt>
                <c:pt idx="614">
                  <c:v>409.01111111111112</c:v>
                </c:pt>
                <c:pt idx="615">
                  <c:v>408.35555555555555</c:v>
                </c:pt>
                <c:pt idx="616">
                  <c:v>407.92222222222222</c:v>
                </c:pt>
                <c:pt idx="617">
                  <c:v>407.44444444444446</c:v>
                </c:pt>
                <c:pt idx="618">
                  <c:v>406.96666666666664</c:v>
                </c:pt>
                <c:pt idx="619">
                  <c:v>406.55555555555554</c:v>
                </c:pt>
                <c:pt idx="620">
                  <c:v>406.17777777777781</c:v>
                </c:pt>
                <c:pt idx="621">
                  <c:v>405.84444444444443</c:v>
                </c:pt>
                <c:pt idx="622">
                  <c:v>405.52222222222224</c:v>
                </c:pt>
                <c:pt idx="623">
                  <c:v>405.11111111111109</c:v>
                </c:pt>
                <c:pt idx="624">
                  <c:v>404.65555555555557</c:v>
                </c:pt>
                <c:pt idx="625">
                  <c:v>404.2</c:v>
                </c:pt>
                <c:pt idx="626">
                  <c:v>403.74444444444447</c:v>
                </c:pt>
                <c:pt idx="627">
                  <c:v>403.22222222222223</c:v>
                </c:pt>
                <c:pt idx="628">
                  <c:v>402.68888888888887</c:v>
                </c:pt>
                <c:pt idx="629">
                  <c:v>402.02222222222224</c:v>
                </c:pt>
                <c:pt idx="630">
                  <c:v>401.35555555555555</c:v>
                </c:pt>
                <c:pt idx="631">
                  <c:v>400.63333333333333</c:v>
                </c:pt>
                <c:pt idx="632">
                  <c:v>399.9111111111111</c:v>
                </c:pt>
                <c:pt idx="633">
                  <c:v>399.14444444444445</c:v>
                </c:pt>
                <c:pt idx="634">
                  <c:v>398.4</c:v>
                </c:pt>
                <c:pt idx="635">
                  <c:v>397.74444444444447</c:v>
                </c:pt>
                <c:pt idx="636">
                  <c:v>397.1</c:v>
                </c:pt>
                <c:pt idx="637">
                  <c:v>396.44444444444446</c:v>
                </c:pt>
                <c:pt idx="638">
                  <c:v>395.75555555555553</c:v>
                </c:pt>
                <c:pt idx="639">
                  <c:v>395.06666666666666</c:v>
                </c:pt>
                <c:pt idx="640">
                  <c:v>394.37777777777779</c:v>
                </c:pt>
                <c:pt idx="641">
                  <c:v>393.61111111111109</c:v>
                </c:pt>
                <c:pt idx="642">
                  <c:v>392.9111111111111</c:v>
                </c:pt>
                <c:pt idx="643">
                  <c:v>392.35555555555555</c:v>
                </c:pt>
                <c:pt idx="644">
                  <c:v>392.07777777777778</c:v>
                </c:pt>
                <c:pt idx="645">
                  <c:v>391.68888888888887</c:v>
                </c:pt>
                <c:pt idx="646">
                  <c:v>391.3</c:v>
                </c:pt>
                <c:pt idx="647">
                  <c:v>390.87777777777779</c:v>
                </c:pt>
                <c:pt idx="648">
                  <c:v>390.57777777777778</c:v>
                </c:pt>
                <c:pt idx="649">
                  <c:v>390.26666666666665</c:v>
                </c:pt>
                <c:pt idx="650">
                  <c:v>390.17777777777781</c:v>
                </c:pt>
                <c:pt idx="651">
                  <c:v>390.05555555555554</c:v>
                </c:pt>
                <c:pt idx="652">
                  <c:v>389.9</c:v>
                </c:pt>
                <c:pt idx="653">
                  <c:v>389.74444444444447</c:v>
                </c:pt>
                <c:pt idx="654">
                  <c:v>389.5888888888889</c:v>
                </c:pt>
                <c:pt idx="655">
                  <c:v>389.23333333333335</c:v>
                </c:pt>
                <c:pt idx="656">
                  <c:v>388.85555555555555</c:v>
                </c:pt>
                <c:pt idx="657">
                  <c:v>388.5</c:v>
                </c:pt>
                <c:pt idx="658">
                  <c:v>388.06666666666666</c:v>
                </c:pt>
                <c:pt idx="659">
                  <c:v>387.7</c:v>
                </c:pt>
                <c:pt idx="660">
                  <c:v>387.33333333333331</c:v>
                </c:pt>
                <c:pt idx="661">
                  <c:v>386.92222222222222</c:v>
                </c:pt>
                <c:pt idx="662">
                  <c:v>386.4111111111111</c:v>
                </c:pt>
                <c:pt idx="663">
                  <c:v>385.85555555555555</c:v>
                </c:pt>
                <c:pt idx="664">
                  <c:v>385.32222222222219</c:v>
                </c:pt>
                <c:pt idx="665">
                  <c:v>384.97777777777776</c:v>
                </c:pt>
                <c:pt idx="666">
                  <c:v>384.53333333333336</c:v>
                </c:pt>
                <c:pt idx="667">
                  <c:v>384.0888888888889</c:v>
                </c:pt>
                <c:pt idx="668">
                  <c:v>383.66666666666669</c:v>
                </c:pt>
                <c:pt idx="669">
                  <c:v>383.27777777777777</c:v>
                </c:pt>
                <c:pt idx="670">
                  <c:v>382.88888888888891</c:v>
                </c:pt>
                <c:pt idx="671">
                  <c:v>382.5</c:v>
                </c:pt>
                <c:pt idx="672">
                  <c:v>382.22222222222223</c:v>
                </c:pt>
                <c:pt idx="673">
                  <c:v>381.95555555555558</c:v>
                </c:pt>
                <c:pt idx="674">
                  <c:v>381.68888888888887</c:v>
                </c:pt>
                <c:pt idx="675">
                  <c:v>381.34444444444443</c:v>
                </c:pt>
                <c:pt idx="676">
                  <c:v>381.02222222222224</c:v>
                </c:pt>
                <c:pt idx="677">
                  <c:v>380.76666666666665</c:v>
                </c:pt>
                <c:pt idx="678">
                  <c:v>380.25555555555553</c:v>
                </c:pt>
                <c:pt idx="679">
                  <c:v>379.63333333333333</c:v>
                </c:pt>
                <c:pt idx="680">
                  <c:v>379.01111111111112</c:v>
                </c:pt>
                <c:pt idx="681">
                  <c:v>378.38888888888891</c:v>
                </c:pt>
                <c:pt idx="682">
                  <c:v>377.86666666666667</c:v>
                </c:pt>
                <c:pt idx="683">
                  <c:v>377.34444444444443</c:v>
                </c:pt>
                <c:pt idx="684">
                  <c:v>376.82222222222219</c:v>
                </c:pt>
                <c:pt idx="685">
                  <c:v>376.24444444444447</c:v>
                </c:pt>
                <c:pt idx="686">
                  <c:v>375.46666666666664</c:v>
                </c:pt>
                <c:pt idx="687">
                  <c:v>374.68888888888887</c:v>
                </c:pt>
                <c:pt idx="688">
                  <c:v>373.9111111111111</c:v>
                </c:pt>
                <c:pt idx="689">
                  <c:v>373.23333333333335</c:v>
                </c:pt>
                <c:pt idx="690">
                  <c:v>372.46666666666664</c:v>
                </c:pt>
                <c:pt idx="691">
                  <c:v>371.67777777777781</c:v>
                </c:pt>
                <c:pt idx="692">
                  <c:v>370.86666666666667</c:v>
                </c:pt>
                <c:pt idx="693">
                  <c:v>370.03333333333336</c:v>
                </c:pt>
                <c:pt idx="694">
                  <c:v>369.2</c:v>
                </c:pt>
                <c:pt idx="695">
                  <c:v>368.36666666666667</c:v>
                </c:pt>
                <c:pt idx="696">
                  <c:v>367.57777777777778</c:v>
                </c:pt>
                <c:pt idx="697">
                  <c:v>366.8</c:v>
                </c:pt>
                <c:pt idx="698">
                  <c:v>366.03333333333336</c:v>
                </c:pt>
                <c:pt idx="699">
                  <c:v>365.23333333333335</c:v>
                </c:pt>
                <c:pt idx="700">
                  <c:v>364.37777777777779</c:v>
                </c:pt>
                <c:pt idx="701">
                  <c:v>363.47777777777776</c:v>
                </c:pt>
                <c:pt idx="702">
                  <c:v>362.57777777777778</c:v>
                </c:pt>
                <c:pt idx="703">
                  <c:v>361.67777777777781</c:v>
                </c:pt>
                <c:pt idx="704">
                  <c:v>360.82222222222219</c:v>
                </c:pt>
                <c:pt idx="705">
                  <c:v>360.01111111111112</c:v>
                </c:pt>
                <c:pt idx="706">
                  <c:v>359.2</c:v>
                </c:pt>
                <c:pt idx="707">
                  <c:v>358.51111111111112</c:v>
                </c:pt>
                <c:pt idx="708">
                  <c:v>357.74444444444447</c:v>
                </c:pt>
                <c:pt idx="709">
                  <c:v>356.97777777777776</c:v>
                </c:pt>
                <c:pt idx="710">
                  <c:v>356.23333333333335</c:v>
                </c:pt>
                <c:pt idx="711">
                  <c:v>355.42222222222222</c:v>
                </c:pt>
                <c:pt idx="712">
                  <c:v>354.61111111111109</c:v>
                </c:pt>
                <c:pt idx="713">
                  <c:v>353.93333333333334</c:v>
                </c:pt>
                <c:pt idx="714">
                  <c:v>353.32222222222219</c:v>
                </c:pt>
                <c:pt idx="715">
                  <c:v>352.75555555555553</c:v>
                </c:pt>
                <c:pt idx="716">
                  <c:v>352.18888888888887</c:v>
                </c:pt>
                <c:pt idx="717">
                  <c:v>351.66666666666669</c:v>
                </c:pt>
                <c:pt idx="718">
                  <c:v>351.11111111111109</c:v>
                </c:pt>
                <c:pt idx="719">
                  <c:v>350.55555555555554</c:v>
                </c:pt>
                <c:pt idx="720">
                  <c:v>349.9111111111111</c:v>
                </c:pt>
                <c:pt idx="721">
                  <c:v>349.28888888888889</c:v>
                </c:pt>
                <c:pt idx="722">
                  <c:v>348.7</c:v>
                </c:pt>
                <c:pt idx="723">
                  <c:v>348.11111111111109</c:v>
                </c:pt>
                <c:pt idx="724">
                  <c:v>347.5888888888889</c:v>
                </c:pt>
                <c:pt idx="725">
                  <c:v>347.03333333333336</c:v>
                </c:pt>
                <c:pt idx="726">
                  <c:v>346.45555555555558</c:v>
                </c:pt>
                <c:pt idx="727">
                  <c:v>346</c:v>
                </c:pt>
                <c:pt idx="728">
                  <c:v>345.56666666666666</c:v>
                </c:pt>
                <c:pt idx="729">
                  <c:v>345.18888888888887</c:v>
                </c:pt>
                <c:pt idx="730">
                  <c:v>344.81111111111113</c:v>
                </c:pt>
                <c:pt idx="731">
                  <c:v>344.47777777777776</c:v>
                </c:pt>
                <c:pt idx="732">
                  <c:v>344.01111111111112</c:v>
                </c:pt>
                <c:pt idx="733">
                  <c:v>343.31111111111113</c:v>
                </c:pt>
                <c:pt idx="734">
                  <c:v>342.31111111111113</c:v>
                </c:pt>
                <c:pt idx="735">
                  <c:v>341.44444444444446</c:v>
                </c:pt>
                <c:pt idx="736">
                  <c:v>340.45555555555558</c:v>
                </c:pt>
                <c:pt idx="737">
                  <c:v>339.46666666666664</c:v>
                </c:pt>
                <c:pt idx="738">
                  <c:v>338.47777777777776</c:v>
                </c:pt>
                <c:pt idx="739">
                  <c:v>337.47777777777776</c:v>
                </c:pt>
                <c:pt idx="740">
                  <c:v>336.31111111111113</c:v>
                </c:pt>
                <c:pt idx="741">
                  <c:v>335.06666666666666</c:v>
                </c:pt>
                <c:pt idx="742">
                  <c:v>333.96666666666664</c:v>
                </c:pt>
                <c:pt idx="743">
                  <c:v>332.86666666666667</c:v>
                </c:pt>
                <c:pt idx="744">
                  <c:v>331.76666666666665</c:v>
                </c:pt>
                <c:pt idx="745">
                  <c:v>330.8</c:v>
                </c:pt>
                <c:pt idx="746">
                  <c:v>329.86666666666667</c:v>
                </c:pt>
                <c:pt idx="747">
                  <c:v>328.97777777777776</c:v>
                </c:pt>
                <c:pt idx="748">
                  <c:v>328.02222222222224</c:v>
                </c:pt>
                <c:pt idx="749">
                  <c:v>326.89999999999998</c:v>
                </c:pt>
                <c:pt idx="750">
                  <c:v>325.74444444444447</c:v>
                </c:pt>
                <c:pt idx="751">
                  <c:v>324.5888888888889</c:v>
                </c:pt>
                <c:pt idx="752">
                  <c:v>323.51111111111112</c:v>
                </c:pt>
                <c:pt idx="753">
                  <c:v>322.53333333333336</c:v>
                </c:pt>
                <c:pt idx="754">
                  <c:v>321.54444444444442</c:v>
                </c:pt>
                <c:pt idx="755">
                  <c:v>320.42222222222222</c:v>
                </c:pt>
                <c:pt idx="756">
                  <c:v>319.34444444444443</c:v>
                </c:pt>
                <c:pt idx="757">
                  <c:v>318.21111111111111</c:v>
                </c:pt>
                <c:pt idx="758">
                  <c:v>317.07777777777778</c:v>
                </c:pt>
                <c:pt idx="759">
                  <c:v>316</c:v>
                </c:pt>
                <c:pt idx="760">
                  <c:v>314.96666666666664</c:v>
                </c:pt>
                <c:pt idx="761">
                  <c:v>314.01111111111112</c:v>
                </c:pt>
                <c:pt idx="762">
                  <c:v>312.97777777777776</c:v>
                </c:pt>
                <c:pt idx="763">
                  <c:v>311.95555555555558</c:v>
                </c:pt>
                <c:pt idx="764">
                  <c:v>310.9111111111111</c:v>
                </c:pt>
                <c:pt idx="765">
                  <c:v>309.86666666666667</c:v>
                </c:pt>
                <c:pt idx="766">
                  <c:v>308.85555555555555</c:v>
                </c:pt>
                <c:pt idx="767">
                  <c:v>307.8</c:v>
                </c:pt>
                <c:pt idx="768">
                  <c:v>306.85555555555555</c:v>
                </c:pt>
                <c:pt idx="769">
                  <c:v>305.84444444444443</c:v>
                </c:pt>
                <c:pt idx="770">
                  <c:v>304.81111111111113</c:v>
                </c:pt>
                <c:pt idx="771">
                  <c:v>303.48888888888888</c:v>
                </c:pt>
                <c:pt idx="772">
                  <c:v>302.16666666666669</c:v>
                </c:pt>
                <c:pt idx="773">
                  <c:v>300.77777777777777</c:v>
                </c:pt>
                <c:pt idx="774">
                  <c:v>299.42222222222222</c:v>
                </c:pt>
                <c:pt idx="775">
                  <c:v>298.02222222222224</c:v>
                </c:pt>
                <c:pt idx="776">
                  <c:v>296.71111111111111</c:v>
                </c:pt>
                <c:pt idx="777">
                  <c:v>295.37777777777779</c:v>
                </c:pt>
                <c:pt idx="778">
                  <c:v>294.04444444444442</c:v>
                </c:pt>
                <c:pt idx="779">
                  <c:v>292.71111111111111</c:v>
                </c:pt>
                <c:pt idx="780">
                  <c:v>291.39999999999998</c:v>
                </c:pt>
                <c:pt idx="781">
                  <c:v>290.06666666666666</c:v>
                </c:pt>
                <c:pt idx="782">
                  <c:v>288.83333333333331</c:v>
                </c:pt>
                <c:pt idx="783">
                  <c:v>287.62222222222221</c:v>
                </c:pt>
                <c:pt idx="784">
                  <c:v>286.32222222222219</c:v>
                </c:pt>
                <c:pt idx="785">
                  <c:v>285</c:v>
                </c:pt>
                <c:pt idx="786">
                  <c:v>283.67777777777781</c:v>
                </c:pt>
                <c:pt idx="787">
                  <c:v>282.3</c:v>
                </c:pt>
                <c:pt idx="788">
                  <c:v>280.86666666666667</c:v>
                </c:pt>
                <c:pt idx="789">
                  <c:v>279.54444444444442</c:v>
                </c:pt>
                <c:pt idx="790">
                  <c:v>278.27777777777777</c:v>
                </c:pt>
                <c:pt idx="791">
                  <c:v>277.06666666666666</c:v>
                </c:pt>
                <c:pt idx="792">
                  <c:v>275.86666666666667</c:v>
                </c:pt>
                <c:pt idx="793">
                  <c:v>274.66666666666669</c:v>
                </c:pt>
                <c:pt idx="794">
                  <c:v>273.5</c:v>
                </c:pt>
                <c:pt idx="795">
                  <c:v>272.46666666666664</c:v>
                </c:pt>
                <c:pt idx="796">
                  <c:v>271.55555555555554</c:v>
                </c:pt>
                <c:pt idx="797">
                  <c:v>270.5888888888889</c:v>
                </c:pt>
                <c:pt idx="798">
                  <c:v>269.68888888888887</c:v>
                </c:pt>
                <c:pt idx="799">
                  <c:v>268.72222222222223</c:v>
                </c:pt>
                <c:pt idx="800">
                  <c:v>267.75555555555553</c:v>
                </c:pt>
                <c:pt idx="801">
                  <c:v>266.8</c:v>
                </c:pt>
                <c:pt idx="802">
                  <c:v>265.88888888888891</c:v>
                </c:pt>
                <c:pt idx="803">
                  <c:v>265.01111111111112</c:v>
                </c:pt>
                <c:pt idx="804">
                  <c:v>264.03333333333336</c:v>
                </c:pt>
                <c:pt idx="805">
                  <c:v>263</c:v>
                </c:pt>
                <c:pt idx="806">
                  <c:v>261.97777777777776</c:v>
                </c:pt>
                <c:pt idx="807">
                  <c:v>260.95555555555558</c:v>
                </c:pt>
                <c:pt idx="808">
                  <c:v>259.93333333333334</c:v>
                </c:pt>
                <c:pt idx="809">
                  <c:v>258.97777777777776</c:v>
                </c:pt>
                <c:pt idx="810">
                  <c:v>258.14444444444445</c:v>
                </c:pt>
                <c:pt idx="811">
                  <c:v>257.32222222222219</c:v>
                </c:pt>
                <c:pt idx="812">
                  <c:v>256.47777777777776</c:v>
                </c:pt>
                <c:pt idx="813">
                  <c:v>255.67777777777778</c:v>
                </c:pt>
                <c:pt idx="814">
                  <c:v>254.87777777777777</c:v>
                </c:pt>
                <c:pt idx="815">
                  <c:v>254.07777777777778</c:v>
                </c:pt>
                <c:pt idx="816">
                  <c:v>253.32222222222222</c:v>
                </c:pt>
                <c:pt idx="817">
                  <c:v>252.54444444444445</c:v>
                </c:pt>
                <c:pt idx="818">
                  <c:v>251.75555555555556</c:v>
                </c:pt>
                <c:pt idx="819">
                  <c:v>250.9</c:v>
                </c:pt>
                <c:pt idx="820">
                  <c:v>250.05555555555554</c:v>
                </c:pt>
                <c:pt idx="821">
                  <c:v>249.21111111111111</c:v>
                </c:pt>
                <c:pt idx="822">
                  <c:v>248.36666666666667</c:v>
                </c:pt>
                <c:pt idx="823">
                  <c:v>247.63333333333333</c:v>
                </c:pt>
                <c:pt idx="824">
                  <c:v>246.97777777777779</c:v>
                </c:pt>
                <c:pt idx="825">
                  <c:v>246.34444444444443</c:v>
                </c:pt>
                <c:pt idx="826">
                  <c:v>245.83333333333334</c:v>
                </c:pt>
                <c:pt idx="827">
                  <c:v>245.37777777777777</c:v>
                </c:pt>
                <c:pt idx="828">
                  <c:v>244.92222222222222</c:v>
                </c:pt>
                <c:pt idx="829">
                  <c:v>244.48888888888888</c:v>
                </c:pt>
                <c:pt idx="830">
                  <c:v>244.04444444444445</c:v>
                </c:pt>
                <c:pt idx="831">
                  <c:v>243.6888888888889</c:v>
                </c:pt>
                <c:pt idx="832">
                  <c:v>243.15555555555557</c:v>
                </c:pt>
                <c:pt idx="833">
                  <c:v>242.5888888888889</c:v>
                </c:pt>
                <c:pt idx="834">
                  <c:v>242.02222222222221</c:v>
                </c:pt>
                <c:pt idx="835">
                  <c:v>241.45555555555555</c:v>
                </c:pt>
                <c:pt idx="836">
                  <c:v>240.88888888888889</c:v>
                </c:pt>
                <c:pt idx="837">
                  <c:v>240.32222222222222</c:v>
                </c:pt>
                <c:pt idx="838">
                  <c:v>239.6888888888889</c:v>
                </c:pt>
                <c:pt idx="839">
                  <c:v>239.06666666666666</c:v>
                </c:pt>
                <c:pt idx="840">
                  <c:v>238.5</c:v>
                </c:pt>
                <c:pt idx="841">
                  <c:v>237.93333333333334</c:v>
                </c:pt>
                <c:pt idx="842">
                  <c:v>237.36666666666667</c:v>
                </c:pt>
                <c:pt idx="843">
                  <c:v>236.8111111111111</c:v>
                </c:pt>
                <c:pt idx="844">
                  <c:v>236.34444444444443</c:v>
                </c:pt>
                <c:pt idx="845">
                  <c:v>235.87777777777777</c:v>
                </c:pt>
                <c:pt idx="846">
                  <c:v>235.44444444444446</c:v>
                </c:pt>
                <c:pt idx="847">
                  <c:v>235.02222222222221</c:v>
                </c:pt>
                <c:pt idx="848">
                  <c:v>234.55555555555554</c:v>
                </c:pt>
                <c:pt idx="849">
                  <c:v>234.0888888888889</c:v>
                </c:pt>
                <c:pt idx="850">
                  <c:v>233.61111111111111</c:v>
                </c:pt>
                <c:pt idx="851">
                  <c:v>233.03333333333333</c:v>
                </c:pt>
                <c:pt idx="852">
                  <c:v>232.5</c:v>
                </c:pt>
                <c:pt idx="853">
                  <c:v>231.95555555555555</c:v>
                </c:pt>
                <c:pt idx="854">
                  <c:v>231.43333333333334</c:v>
                </c:pt>
                <c:pt idx="855">
                  <c:v>230.92222222222222</c:v>
                </c:pt>
                <c:pt idx="856">
                  <c:v>230.4111111111111</c:v>
                </c:pt>
                <c:pt idx="857">
                  <c:v>229.93333333333334</c:v>
                </c:pt>
                <c:pt idx="858">
                  <c:v>229.44444444444446</c:v>
                </c:pt>
                <c:pt idx="859">
                  <c:v>229.01111111111112</c:v>
                </c:pt>
                <c:pt idx="860">
                  <c:v>228.5888888888889</c:v>
                </c:pt>
                <c:pt idx="861">
                  <c:v>228.5</c:v>
                </c:pt>
                <c:pt idx="862">
                  <c:v>228.54444444444445</c:v>
                </c:pt>
                <c:pt idx="863">
                  <c:v>228.5888888888889</c:v>
                </c:pt>
                <c:pt idx="864">
                  <c:v>228.62222222222223</c:v>
                </c:pt>
                <c:pt idx="865">
                  <c:v>228.87777777777777</c:v>
                </c:pt>
                <c:pt idx="866">
                  <c:v>229</c:v>
                </c:pt>
                <c:pt idx="867">
                  <c:v>229.28888888888889</c:v>
                </c:pt>
                <c:pt idx="868">
                  <c:v>229.63333333333333</c:v>
                </c:pt>
                <c:pt idx="869">
                  <c:v>230.03333333333333</c:v>
                </c:pt>
                <c:pt idx="870">
                  <c:v>230.43333333333334</c:v>
                </c:pt>
                <c:pt idx="871">
                  <c:v>230.83333333333334</c:v>
                </c:pt>
                <c:pt idx="872">
                  <c:v>231.37777777777777</c:v>
                </c:pt>
                <c:pt idx="873">
                  <c:v>231.86666666666667</c:v>
                </c:pt>
                <c:pt idx="874">
                  <c:v>232.5888888888889</c:v>
                </c:pt>
                <c:pt idx="875">
                  <c:v>233.12222222222223</c:v>
                </c:pt>
                <c:pt idx="876">
                  <c:v>233.64444444444445</c:v>
                </c:pt>
                <c:pt idx="877">
                  <c:v>234.16666666666666</c:v>
                </c:pt>
                <c:pt idx="878">
                  <c:v>234.76666666666668</c:v>
                </c:pt>
                <c:pt idx="879">
                  <c:v>235.3</c:v>
                </c:pt>
                <c:pt idx="880">
                  <c:v>235.98888888888888</c:v>
                </c:pt>
                <c:pt idx="881">
                  <c:v>236.61111111111111</c:v>
                </c:pt>
                <c:pt idx="882">
                  <c:v>237.14444444444445</c:v>
                </c:pt>
                <c:pt idx="883">
                  <c:v>237.77777777777777</c:v>
                </c:pt>
                <c:pt idx="884">
                  <c:v>238.4111111111111</c:v>
                </c:pt>
                <c:pt idx="885">
                  <c:v>238.98888888888888</c:v>
                </c:pt>
                <c:pt idx="886">
                  <c:v>239.3111111111111</c:v>
                </c:pt>
                <c:pt idx="887">
                  <c:v>239.66666666666666</c:v>
                </c:pt>
                <c:pt idx="888">
                  <c:v>239.95555555555555</c:v>
                </c:pt>
                <c:pt idx="889">
                  <c:v>240.4</c:v>
                </c:pt>
                <c:pt idx="890">
                  <c:v>240.76666666666668</c:v>
                </c:pt>
                <c:pt idx="891">
                  <c:v>241.13333333333333</c:v>
                </c:pt>
                <c:pt idx="892">
                  <c:v>241.51111111111112</c:v>
                </c:pt>
                <c:pt idx="893">
                  <c:v>241.9</c:v>
                </c:pt>
                <c:pt idx="894">
                  <c:v>242.46666666666667</c:v>
                </c:pt>
                <c:pt idx="895">
                  <c:v>242.92222222222222</c:v>
                </c:pt>
                <c:pt idx="896">
                  <c:v>243.23333333333332</c:v>
                </c:pt>
                <c:pt idx="897">
                  <c:v>243.56666666666666</c:v>
                </c:pt>
                <c:pt idx="898">
                  <c:v>243.9</c:v>
                </c:pt>
                <c:pt idx="899">
                  <c:v>244.2</c:v>
                </c:pt>
                <c:pt idx="900">
                  <c:v>244.48888888888888</c:v>
                </c:pt>
                <c:pt idx="901">
                  <c:v>244.76666666666668</c:v>
                </c:pt>
                <c:pt idx="902">
                  <c:v>245.06666666666666</c:v>
                </c:pt>
                <c:pt idx="903">
                  <c:v>245.33333333333334</c:v>
                </c:pt>
                <c:pt idx="904">
                  <c:v>245.6</c:v>
                </c:pt>
                <c:pt idx="905">
                  <c:v>245.86666666666667</c:v>
                </c:pt>
                <c:pt idx="906">
                  <c:v>246.11111111111111</c:v>
                </c:pt>
                <c:pt idx="907">
                  <c:v>246.37777777777777</c:v>
                </c:pt>
                <c:pt idx="908">
                  <c:v>246.75555555555556</c:v>
                </c:pt>
                <c:pt idx="909">
                  <c:v>247.04444444444445</c:v>
                </c:pt>
                <c:pt idx="910">
                  <c:v>247.25555555555556</c:v>
                </c:pt>
                <c:pt idx="911">
                  <c:v>247.46666666666667</c:v>
                </c:pt>
                <c:pt idx="912">
                  <c:v>247.67777777777778</c:v>
                </c:pt>
                <c:pt idx="913">
                  <c:v>247.87777777777777</c:v>
                </c:pt>
                <c:pt idx="914">
                  <c:v>248.01111111111112</c:v>
                </c:pt>
                <c:pt idx="915">
                  <c:v>248.1</c:v>
                </c:pt>
                <c:pt idx="916">
                  <c:v>248.2</c:v>
                </c:pt>
                <c:pt idx="917">
                  <c:v>248.1888888888889</c:v>
                </c:pt>
                <c:pt idx="918">
                  <c:v>248.2</c:v>
                </c:pt>
                <c:pt idx="919">
                  <c:v>248.21111111111111</c:v>
                </c:pt>
                <c:pt idx="920">
                  <c:v>248.21111111111111</c:v>
                </c:pt>
                <c:pt idx="921">
                  <c:v>248.16666666666666</c:v>
                </c:pt>
                <c:pt idx="922">
                  <c:v>248.21111111111111</c:v>
                </c:pt>
                <c:pt idx="923">
                  <c:v>248.32222222222222</c:v>
                </c:pt>
                <c:pt idx="924">
                  <c:v>248.5</c:v>
                </c:pt>
                <c:pt idx="925">
                  <c:v>248.6888888888889</c:v>
                </c:pt>
                <c:pt idx="926">
                  <c:v>248.87777777777777</c:v>
                </c:pt>
                <c:pt idx="927">
                  <c:v>249.03333333333333</c:v>
                </c:pt>
                <c:pt idx="928">
                  <c:v>249.22222222222223</c:v>
                </c:pt>
                <c:pt idx="929">
                  <c:v>249.4</c:v>
                </c:pt>
                <c:pt idx="930">
                  <c:v>249.48888888888888</c:v>
                </c:pt>
                <c:pt idx="931">
                  <c:v>249.5888888888889</c:v>
                </c:pt>
                <c:pt idx="932">
                  <c:v>249.67777777777778</c:v>
                </c:pt>
                <c:pt idx="933">
                  <c:v>249.76666666666668</c:v>
                </c:pt>
                <c:pt idx="934">
                  <c:v>249.82222222222222</c:v>
                </c:pt>
                <c:pt idx="935">
                  <c:v>249.85555555555555</c:v>
                </c:pt>
                <c:pt idx="936">
                  <c:v>249.88888888888889</c:v>
                </c:pt>
                <c:pt idx="937">
                  <c:v>249.94444444444446</c:v>
                </c:pt>
                <c:pt idx="938">
                  <c:v>249.98888888888888</c:v>
                </c:pt>
                <c:pt idx="939">
                  <c:v>250.03333333333333</c:v>
                </c:pt>
                <c:pt idx="940">
                  <c:v>250.07777777777778</c:v>
                </c:pt>
                <c:pt idx="941">
                  <c:v>250.16666666666666</c:v>
                </c:pt>
                <c:pt idx="942">
                  <c:v>250.26666666666668</c:v>
                </c:pt>
                <c:pt idx="943">
                  <c:v>250.36666666666667</c:v>
                </c:pt>
                <c:pt idx="944">
                  <c:v>250.43333333333334</c:v>
                </c:pt>
                <c:pt idx="945">
                  <c:v>250.48888888888888</c:v>
                </c:pt>
                <c:pt idx="946">
                  <c:v>250.53333333333333</c:v>
                </c:pt>
                <c:pt idx="947">
                  <c:v>250.57777777777778</c:v>
                </c:pt>
                <c:pt idx="948">
                  <c:v>250.61111111111111</c:v>
                </c:pt>
                <c:pt idx="949">
                  <c:v>250.6</c:v>
                </c:pt>
                <c:pt idx="950">
                  <c:v>250.57777777777778</c:v>
                </c:pt>
                <c:pt idx="951">
                  <c:v>250.42222222222222</c:v>
                </c:pt>
                <c:pt idx="952">
                  <c:v>250.15555555555557</c:v>
                </c:pt>
                <c:pt idx="953">
                  <c:v>249.87777777777777</c:v>
                </c:pt>
                <c:pt idx="954">
                  <c:v>249.6</c:v>
                </c:pt>
                <c:pt idx="955">
                  <c:v>249.13333333333333</c:v>
                </c:pt>
                <c:pt idx="956">
                  <c:v>248.73333333333332</c:v>
                </c:pt>
                <c:pt idx="957">
                  <c:v>248.23333333333332</c:v>
                </c:pt>
                <c:pt idx="958">
                  <c:v>247.67777777777778</c:v>
                </c:pt>
                <c:pt idx="959">
                  <c:v>247.06666666666666</c:v>
                </c:pt>
                <c:pt idx="960">
                  <c:v>246.52222222222221</c:v>
                </c:pt>
                <c:pt idx="961">
                  <c:v>245.97777777777779</c:v>
                </c:pt>
                <c:pt idx="962">
                  <c:v>245.27777777777777</c:v>
                </c:pt>
                <c:pt idx="963">
                  <c:v>244.62222222222223</c:v>
                </c:pt>
                <c:pt idx="964">
                  <c:v>243.84444444444443</c:v>
                </c:pt>
                <c:pt idx="965">
                  <c:v>243.32222222222222</c:v>
                </c:pt>
                <c:pt idx="966">
                  <c:v>242.84444444444443</c:v>
                </c:pt>
                <c:pt idx="967">
                  <c:v>242.4111111111111</c:v>
                </c:pt>
                <c:pt idx="968">
                  <c:v>241.97777777777779</c:v>
                </c:pt>
                <c:pt idx="969">
                  <c:v>241.54444444444445</c:v>
                </c:pt>
                <c:pt idx="970">
                  <c:v>240.97777777777779</c:v>
                </c:pt>
                <c:pt idx="971">
                  <c:v>240.48888888888888</c:v>
                </c:pt>
                <c:pt idx="972">
                  <c:v>240.03333333333333</c:v>
                </c:pt>
                <c:pt idx="973">
                  <c:v>239.45555555555555</c:v>
                </c:pt>
                <c:pt idx="974">
                  <c:v>238.87777777777777</c:v>
                </c:pt>
                <c:pt idx="975">
                  <c:v>238.3</c:v>
                </c:pt>
                <c:pt idx="976">
                  <c:v>237.84444444444443</c:v>
                </c:pt>
                <c:pt idx="977">
                  <c:v>237.33333333333334</c:v>
                </c:pt>
                <c:pt idx="978">
                  <c:v>236.8</c:v>
                </c:pt>
                <c:pt idx="979">
                  <c:v>236.22222222222223</c:v>
                </c:pt>
                <c:pt idx="980">
                  <c:v>235.75555555555556</c:v>
                </c:pt>
                <c:pt idx="981">
                  <c:v>235.3111111111111</c:v>
                </c:pt>
                <c:pt idx="982">
                  <c:v>234.86666666666667</c:v>
                </c:pt>
                <c:pt idx="983">
                  <c:v>234.37777777777777</c:v>
                </c:pt>
                <c:pt idx="984">
                  <c:v>233.8</c:v>
                </c:pt>
                <c:pt idx="985">
                  <c:v>233.35555555555555</c:v>
                </c:pt>
                <c:pt idx="986">
                  <c:v>233.04444444444445</c:v>
                </c:pt>
                <c:pt idx="987">
                  <c:v>232.6888888888889</c:v>
                </c:pt>
                <c:pt idx="988">
                  <c:v>232.3</c:v>
                </c:pt>
                <c:pt idx="989">
                  <c:v>231.9111111111111</c:v>
                </c:pt>
                <c:pt idx="990">
                  <c:v>231.5</c:v>
                </c:pt>
                <c:pt idx="991">
                  <c:v>231.1</c:v>
                </c:pt>
                <c:pt idx="992">
                  <c:v>230.75555555555556</c:v>
                </c:pt>
                <c:pt idx="993">
                  <c:v>230.44444444444446</c:v>
                </c:pt>
                <c:pt idx="994">
                  <c:v>230.28888888888889</c:v>
                </c:pt>
                <c:pt idx="995">
                  <c:v>230.22222222222223</c:v>
                </c:pt>
                <c:pt idx="996">
                  <c:v>230.15555555555557</c:v>
                </c:pt>
                <c:pt idx="997">
                  <c:v>230.05555555555554</c:v>
                </c:pt>
                <c:pt idx="998">
                  <c:v>229.84444444444443</c:v>
                </c:pt>
                <c:pt idx="999">
                  <c:v>229.66666666666666</c:v>
                </c:pt>
                <c:pt idx="1000">
                  <c:v>229.51111111111112</c:v>
                </c:pt>
                <c:pt idx="1001">
                  <c:v>229.27777777777777</c:v>
                </c:pt>
                <c:pt idx="1002">
                  <c:v>229.04444444444445</c:v>
                </c:pt>
                <c:pt idx="1003">
                  <c:v>228.8111111111111</c:v>
                </c:pt>
                <c:pt idx="1004">
                  <c:v>228.65555555555557</c:v>
                </c:pt>
                <c:pt idx="1005">
                  <c:v>228.47777777777779</c:v>
                </c:pt>
                <c:pt idx="1006">
                  <c:v>228.34444444444443</c:v>
                </c:pt>
                <c:pt idx="1007">
                  <c:v>228.24444444444444</c:v>
                </c:pt>
                <c:pt idx="1008">
                  <c:v>228.05555555555554</c:v>
                </c:pt>
                <c:pt idx="1009">
                  <c:v>227.8111111111111</c:v>
                </c:pt>
                <c:pt idx="1010">
                  <c:v>227.56666666666666</c:v>
                </c:pt>
                <c:pt idx="1011">
                  <c:v>227.34444444444443</c:v>
                </c:pt>
                <c:pt idx="1012">
                  <c:v>227.1</c:v>
                </c:pt>
                <c:pt idx="1013">
                  <c:v>226.75555555555556</c:v>
                </c:pt>
                <c:pt idx="1014">
                  <c:v>226.33333333333334</c:v>
                </c:pt>
                <c:pt idx="1015">
                  <c:v>225.85555555555555</c:v>
                </c:pt>
                <c:pt idx="1016">
                  <c:v>225.35555555555555</c:v>
                </c:pt>
                <c:pt idx="1017">
                  <c:v>224.85555555555555</c:v>
                </c:pt>
                <c:pt idx="1018">
                  <c:v>224.4</c:v>
                </c:pt>
                <c:pt idx="1019">
                  <c:v>224.04444444444445</c:v>
                </c:pt>
                <c:pt idx="1020">
                  <c:v>223.78888888888889</c:v>
                </c:pt>
                <c:pt idx="1021">
                  <c:v>223.5</c:v>
                </c:pt>
                <c:pt idx="1022">
                  <c:v>223.21111111111111</c:v>
                </c:pt>
                <c:pt idx="1023">
                  <c:v>222.94444444444446</c:v>
                </c:pt>
                <c:pt idx="1024">
                  <c:v>222.67777777777778</c:v>
                </c:pt>
                <c:pt idx="1025">
                  <c:v>222.46666666666667</c:v>
                </c:pt>
                <c:pt idx="1026">
                  <c:v>222.26666666666668</c:v>
                </c:pt>
                <c:pt idx="1027">
                  <c:v>222.1</c:v>
                </c:pt>
                <c:pt idx="1028">
                  <c:v>221.98888888888888</c:v>
                </c:pt>
                <c:pt idx="1029">
                  <c:v>221.88888888888889</c:v>
                </c:pt>
                <c:pt idx="1030">
                  <c:v>221.8111111111111</c:v>
                </c:pt>
                <c:pt idx="1031">
                  <c:v>221.73333333333332</c:v>
                </c:pt>
                <c:pt idx="1032">
                  <c:v>221.64444444444445</c:v>
                </c:pt>
                <c:pt idx="1033">
                  <c:v>221.57777777777778</c:v>
                </c:pt>
                <c:pt idx="1034">
                  <c:v>221.6</c:v>
                </c:pt>
                <c:pt idx="1035">
                  <c:v>221.63333333333333</c:v>
                </c:pt>
                <c:pt idx="1036">
                  <c:v>221.64444444444445</c:v>
                </c:pt>
                <c:pt idx="1037">
                  <c:v>221.56666666666666</c:v>
                </c:pt>
                <c:pt idx="1038">
                  <c:v>221.48888888888888</c:v>
                </c:pt>
                <c:pt idx="1039">
                  <c:v>221.43333333333334</c:v>
                </c:pt>
                <c:pt idx="1040">
                  <c:v>221.38888888888889</c:v>
                </c:pt>
                <c:pt idx="1041">
                  <c:v>221.47777777777779</c:v>
                </c:pt>
                <c:pt idx="1042">
                  <c:v>221.55555555555554</c:v>
                </c:pt>
                <c:pt idx="1043">
                  <c:v>221.66666666666666</c:v>
                </c:pt>
                <c:pt idx="1044">
                  <c:v>221.8</c:v>
                </c:pt>
                <c:pt idx="1045">
                  <c:v>221.93333333333334</c:v>
                </c:pt>
                <c:pt idx="1046">
                  <c:v>222.1</c:v>
                </c:pt>
                <c:pt idx="1047">
                  <c:v>222.21111111111111</c:v>
                </c:pt>
                <c:pt idx="1048">
                  <c:v>222.3</c:v>
                </c:pt>
                <c:pt idx="1049">
                  <c:v>222.36666666666667</c:v>
                </c:pt>
                <c:pt idx="1050">
                  <c:v>222.34444444444443</c:v>
                </c:pt>
                <c:pt idx="1051">
                  <c:v>222.37777777777777</c:v>
                </c:pt>
                <c:pt idx="1052">
                  <c:v>222.4111111111111</c:v>
                </c:pt>
                <c:pt idx="1053">
                  <c:v>222.43333333333334</c:v>
                </c:pt>
                <c:pt idx="1054">
                  <c:v>222.43333333333334</c:v>
                </c:pt>
                <c:pt idx="1055">
                  <c:v>222.4</c:v>
                </c:pt>
                <c:pt idx="1056">
                  <c:v>222.34444444444443</c:v>
                </c:pt>
                <c:pt idx="1057">
                  <c:v>222.24444444444444</c:v>
                </c:pt>
                <c:pt idx="1058">
                  <c:v>222.16666666666666</c:v>
                </c:pt>
                <c:pt idx="1059">
                  <c:v>222.0888888888889</c:v>
                </c:pt>
                <c:pt idx="1060">
                  <c:v>222.04444444444445</c:v>
                </c:pt>
                <c:pt idx="1061">
                  <c:v>222.04444444444445</c:v>
                </c:pt>
                <c:pt idx="1062">
                  <c:v>222.1</c:v>
                </c:pt>
                <c:pt idx="1063">
                  <c:v>222.0888888888889</c:v>
                </c:pt>
                <c:pt idx="1064">
                  <c:v>222.0888888888889</c:v>
                </c:pt>
                <c:pt idx="1065">
                  <c:v>222.15555555555557</c:v>
                </c:pt>
                <c:pt idx="1066">
                  <c:v>222.22222222222223</c:v>
                </c:pt>
                <c:pt idx="1067">
                  <c:v>222.28888888888889</c:v>
                </c:pt>
                <c:pt idx="1068">
                  <c:v>222.4</c:v>
                </c:pt>
                <c:pt idx="1069">
                  <c:v>222.4</c:v>
                </c:pt>
                <c:pt idx="1070">
                  <c:v>222.34444444444443</c:v>
                </c:pt>
                <c:pt idx="1071">
                  <c:v>222.26666666666668</c:v>
                </c:pt>
                <c:pt idx="1072">
                  <c:v>222.12222222222223</c:v>
                </c:pt>
                <c:pt idx="1073">
                  <c:v>221.97777777777779</c:v>
                </c:pt>
                <c:pt idx="1074">
                  <c:v>221.82222222222222</c:v>
                </c:pt>
                <c:pt idx="1075">
                  <c:v>221.65555555555557</c:v>
                </c:pt>
                <c:pt idx="1076">
                  <c:v>221.52222222222221</c:v>
                </c:pt>
                <c:pt idx="1077">
                  <c:v>221.33333333333334</c:v>
                </c:pt>
                <c:pt idx="1078">
                  <c:v>221.14444444444445</c:v>
                </c:pt>
                <c:pt idx="1079">
                  <c:v>220.94444444444446</c:v>
                </c:pt>
                <c:pt idx="1080">
                  <c:v>220.74444444444444</c:v>
                </c:pt>
                <c:pt idx="1081">
                  <c:v>220.56666666666666</c:v>
                </c:pt>
                <c:pt idx="1082">
                  <c:v>220.3111111111111</c:v>
                </c:pt>
                <c:pt idx="1083">
                  <c:v>219.97777777777779</c:v>
                </c:pt>
                <c:pt idx="1084">
                  <c:v>219.5</c:v>
                </c:pt>
                <c:pt idx="1085">
                  <c:v>218.93333333333334</c:v>
                </c:pt>
                <c:pt idx="1086">
                  <c:v>218.33333333333334</c:v>
                </c:pt>
                <c:pt idx="1087">
                  <c:v>217.73333333333332</c:v>
                </c:pt>
                <c:pt idx="1088">
                  <c:v>217.15555555555557</c:v>
                </c:pt>
                <c:pt idx="1089">
                  <c:v>216.64444444444445</c:v>
                </c:pt>
                <c:pt idx="1090">
                  <c:v>216.2</c:v>
                </c:pt>
                <c:pt idx="1091">
                  <c:v>215.78888888888889</c:v>
                </c:pt>
                <c:pt idx="1092">
                  <c:v>215.33333333333334</c:v>
                </c:pt>
                <c:pt idx="1093">
                  <c:v>214.87777777777777</c:v>
                </c:pt>
                <c:pt idx="1094">
                  <c:v>214.42222222222222</c:v>
                </c:pt>
                <c:pt idx="1095">
                  <c:v>213.98888888888888</c:v>
                </c:pt>
                <c:pt idx="1096">
                  <c:v>213.5</c:v>
                </c:pt>
                <c:pt idx="1097">
                  <c:v>213.05555555555554</c:v>
                </c:pt>
                <c:pt idx="1098">
                  <c:v>212.67777777777778</c:v>
                </c:pt>
                <c:pt idx="1099">
                  <c:v>212.4111111111111</c:v>
                </c:pt>
                <c:pt idx="1100">
                  <c:v>212.13333333333333</c:v>
                </c:pt>
                <c:pt idx="1101">
                  <c:v>211.85555555555555</c:v>
                </c:pt>
                <c:pt idx="1102">
                  <c:v>211.57777777777778</c:v>
                </c:pt>
                <c:pt idx="1103">
                  <c:v>211.35555555555555</c:v>
                </c:pt>
                <c:pt idx="1104">
                  <c:v>211.17777777777778</c:v>
                </c:pt>
                <c:pt idx="1105">
                  <c:v>211.03333333333333</c:v>
                </c:pt>
                <c:pt idx="1106">
                  <c:v>210.87777777777777</c:v>
                </c:pt>
                <c:pt idx="1107">
                  <c:v>210.6888888888889</c:v>
                </c:pt>
                <c:pt idx="1108">
                  <c:v>210.5</c:v>
                </c:pt>
                <c:pt idx="1109">
                  <c:v>210.3111111111111</c:v>
                </c:pt>
                <c:pt idx="1110">
                  <c:v>210.0888888888889</c:v>
                </c:pt>
                <c:pt idx="1111">
                  <c:v>209.87777777777777</c:v>
                </c:pt>
                <c:pt idx="1112">
                  <c:v>209.61111111111111</c:v>
                </c:pt>
                <c:pt idx="1113">
                  <c:v>209.36666666666667</c:v>
                </c:pt>
                <c:pt idx="1114">
                  <c:v>209.0888888888889</c:v>
                </c:pt>
                <c:pt idx="1115">
                  <c:v>208.8111111111111</c:v>
                </c:pt>
                <c:pt idx="1116">
                  <c:v>208.54444444444445</c:v>
                </c:pt>
                <c:pt idx="1117">
                  <c:v>208.27777777777777</c:v>
                </c:pt>
                <c:pt idx="1118">
                  <c:v>207.97777777777779</c:v>
                </c:pt>
                <c:pt idx="1119">
                  <c:v>207.66666666666666</c:v>
                </c:pt>
                <c:pt idx="1120">
                  <c:v>207.32222222222222</c:v>
                </c:pt>
                <c:pt idx="1121">
                  <c:v>207</c:v>
                </c:pt>
                <c:pt idx="1122">
                  <c:v>206.67777777777778</c:v>
                </c:pt>
                <c:pt idx="1123">
                  <c:v>206.32222222222222</c:v>
                </c:pt>
                <c:pt idx="1124">
                  <c:v>205.95555555555555</c:v>
                </c:pt>
                <c:pt idx="1125">
                  <c:v>205.57777777777778</c:v>
                </c:pt>
                <c:pt idx="1126">
                  <c:v>205.23333333333332</c:v>
                </c:pt>
                <c:pt idx="1127">
                  <c:v>204.88888888888889</c:v>
                </c:pt>
                <c:pt idx="1128">
                  <c:v>204.54444444444445</c:v>
                </c:pt>
                <c:pt idx="1129">
                  <c:v>204.2</c:v>
                </c:pt>
                <c:pt idx="1130">
                  <c:v>203.86666666666667</c:v>
                </c:pt>
                <c:pt idx="1131">
                  <c:v>203.48888888888888</c:v>
                </c:pt>
                <c:pt idx="1132">
                  <c:v>203.0888888888889</c:v>
                </c:pt>
                <c:pt idx="1133">
                  <c:v>202.72222222222223</c:v>
                </c:pt>
                <c:pt idx="1134">
                  <c:v>202.33333333333334</c:v>
                </c:pt>
                <c:pt idx="1135">
                  <c:v>201.92222222222222</c:v>
                </c:pt>
                <c:pt idx="1136">
                  <c:v>201.51111111111112</c:v>
                </c:pt>
                <c:pt idx="1137">
                  <c:v>201.11111111111111</c:v>
                </c:pt>
                <c:pt idx="1138">
                  <c:v>200.71111111111111</c:v>
                </c:pt>
                <c:pt idx="1139">
                  <c:v>200.27777777777777</c:v>
                </c:pt>
                <c:pt idx="1140">
                  <c:v>199.9111111111111</c:v>
                </c:pt>
                <c:pt idx="1141">
                  <c:v>199.47777777777779</c:v>
                </c:pt>
                <c:pt idx="1142">
                  <c:v>199.06666666666666</c:v>
                </c:pt>
                <c:pt idx="1143">
                  <c:v>198.65555555555557</c:v>
                </c:pt>
                <c:pt idx="1144">
                  <c:v>198.24444444444444</c:v>
                </c:pt>
                <c:pt idx="1145">
                  <c:v>197.82222222222222</c:v>
                </c:pt>
                <c:pt idx="1146">
                  <c:v>197.37777777777777</c:v>
                </c:pt>
                <c:pt idx="1147">
                  <c:v>196.9111111111111</c:v>
                </c:pt>
                <c:pt idx="1148">
                  <c:v>196.38888888888889</c:v>
                </c:pt>
                <c:pt idx="1149">
                  <c:v>195.9</c:v>
                </c:pt>
                <c:pt idx="1150">
                  <c:v>195.4111111111111</c:v>
                </c:pt>
                <c:pt idx="1151">
                  <c:v>194.85555555555555</c:v>
                </c:pt>
                <c:pt idx="1152">
                  <c:v>194.32222222222222</c:v>
                </c:pt>
                <c:pt idx="1153">
                  <c:v>194.12222222222223</c:v>
                </c:pt>
                <c:pt idx="1154">
                  <c:v>193.8111111111111</c:v>
                </c:pt>
                <c:pt idx="1155">
                  <c:v>193.43333333333334</c:v>
                </c:pt>
                <c:pt idx="1156">
                  <c:v>193.12222222222223</c:v>
                </c:pt>
                <c:pt idx="1157">
                  <c:v>192.8111111111111</c:v>
                </c:pt>
                <c:pt idx="1158">
                  <c:v>192.55555555555554</c:v>
                </c:pt>
                <c:pt idx="1159">
                  <c:v>192.36666666666667</c:v>
                </c:pt>
                <c:pt idx="1160">
                  <c:v>192.15555555555557</c:v>
                </c:pt>
                <c:pt idx="1161">
                  <c:v>191.96666666666667</c:v>
                </c:pt>
                <c:pt idx="1162">
                  <c:v>191.82222222222222</c:v>
                </c:pt>
                <c:pt idx="1163">
                  <c:v>191.6</c:v>
                </c:pt>
                <c:pt idx="1164">
                  <c:v>191.37777777777777</c:v>
                </c:pt>
                <c:pt idx="1165">
                  <c:v>191.15555555555557</c:v>
                </c:pt>
                <c:pt idx="1166">
                  <c:v>190.9111111111111</c:v>
                </c:pt>
                <c:pt idx="1167">
                  <c:v>190.82222222222222</c:v>
                </c:pt>
                <c:pt idx="1168">
                  <c:v>190.72222222222223</c:v>
                </c:pt>
                <c:pt idx="1169">
                  <c:v>190.62222222222223</c:v>
                </c:pt>
                <c:pt idx="1170">
                  <c:v>190.5</c:v>
                </c:pt>
                <c:pt idx="1171">
                  <c:v>190.37777777777777</c:v>
                </c:pt>
                <c:pt idx="1172">
                  <c:v>190.24444444444444</c:v>
                </c:pt>
                <c:pt idx="1173">
                  <c:v>190.0888888888889</c:v>
                </c:pt>
                <c:pt idx="1174">
                  <c:v>189.92222222222222</c:v>
                </c:pt>
                <c:pt idx="1175">
                  <c:v>189.7</c:v>
                </c:pt>
                <c:pt idx="1176">
                  <c:v>189.44444444444446</c:v>
                </c:pt>
                <c:pt idx="1177">
                  <c:v>189.1888888888889</c:v>
                </c:pt>
                <c:pt idx="1178">
                  <c:v>188.93333333333334</c:v>
                </c:pt>
                <c:pt idx="1179">
                  <c:v>188.67777777777778</c:v>
                </c:pt>
                <c:pt idx="1180">
                  <c:v>188.38888888888889</c:v>
                </c:pt>
                <c:pt idx="1181">
                  <c:v>188.13333333333333</c:v>
                </c:pt>
                <c:pt idx="1182">
                  <c:v>187.9111111111111</c:v>
                </c:pt>
                <c:pt idx="1183">
                  <c:v>187.66666666666666</c:v>
                </c:pt>
                <c:pt idx="1184">
                  <c:v>187.38888888888889</c:v>
                </c:pt>
                <c:pt idx="1185">
                  <c:v>187.11111111111111</c:v>
                </c:pt>
                <c:pt idx="1186">
                  <c:v>186.83333333333334</c:v>
                </c:pt>
                <c:pt idx="1187">
                  <c:v>186.53333333333333</c:v>
                </c:pt>
                <c:pt idx="1188">
                  <c:v>186.2</c:v>
                </c:pt>
                <c:pt idx="1189">
                  <c:v>185.82222222222222</c:v>
                </c:pt>
                <c:pt idx="1190">
                  <c:v>185.44444444444446</c:v>
                </c:pt>
                <c:pt idx="1191">
                  <c:v>185.06666666666666</c:v>
                </c:pt>
                <c:pt idx="1192">
                  <c:v>184.6888888888889</c:v>
                </c:pt>
                <c:pt idx="1193">
                  <c:v>184.32222222222222</c:v>
                </c:pt>
                <c:pt idx="1194">
                  <c:v>183.83333333333334</c:v>
                </c:pt>
                <c:pt idx="1195">
                  <c:v>183.37777777777777</c:v>
                </c:pt>
                <c:pt idx="1196">
                  <c:v>182.93333333333334</c:v>
                </c:pt>
                <c:pt idx="1197">
                  <c:v>182.53333333333333</c:v>
                </c:pt>
                <c:pt idx="1198">
                  <c:v>182.1</c:v>
                </c:pt>
                <c:pt idx="1199">
                  <c:v>181.66666666666666</c:v>
                </c:pt>
                <c:pt idx="1200">
                  <c:v>181.23333333333332</c:v>
                </c:pt>
                <c:pt idx="1201">
                  <c:v>180.8111111111111</c:v>
                </c:pt>
                <c:pt idx="1202">
                  <c:v>180.46666666666667</c:v>
                </c:pt>
                <c:pt idx="1203">
                  <c:v>180.05555555555554</c:v>
                </c:pt>
                <c:pt idx="1204">
                  <c:v>179.62222222222223</c:v>
                </c:pt>
                <c:pt idx="1205">
                  <c:v>179.16666666666666</c:v>
                </c:pt>
                <c:pt idx="1206">
                  <c:v>178.71111111111111</c:v>
                </c:pt>
                <c:pt idx="1207">
                  <c:v>178.24444444444444</c:v>
                </c:pt>
                <c:pt idx="1208">
                  <c:v>177.83333333333334</c:v>
                </c:pt>
                <c:pt idx="1209">
                  <c:v>177.43333333333334</c:v>
                </c:pt>
                <c:pt idx="1210">
                  <c:v>177.03333333333333</c:v>
                </c:pt>
                <c:pt idx="1211">
                  <c:v>176.61111111111111</c:v>
                </c:pt>
                <c:pt idx="1212">
                  <c:v>176.1888888888889</c:v>
                </c:pt>
                <c:pt idx="1213">
                  <c:v>175.76666666666668</c:v>
                </c:pt>
                <c:pt idx="1214">
                  <c:v>175.3</c:v>
                </c:pt>
                <c:pt idx="1215">
                  <c:v>174.92222222222222</c:v>
                </c:pt>
                <c:pt idx="1216">
                  <c:v>174.5</c:v>
                </c:pt>
                <c:pt idx="1217">
                  <c:v>174.17777777777778</c:v>
                </c:pt>
                <c:pt idx="1218">
                  <c:v>173.84444444444443</c:v>
                </c:pt>
                <c:pt idx="1219">
                  <c:v>173.56666666666666</c:v>
                </c:pt>
                <c:pt idx="1220">
                  <c:v>173.28888888888889</c:v>
                </c:pt>
                <c:pt idx="1221">
                  <c:v>173.01111111111112</c:v>
                </c:pt>
                <c:pt idx="1222">
                  <c:v>172.73333333333332</c:v>
                </c:pt>
                <c:pt idx="1223">
                  <c:v>172.38888888888889</c:v>
                </c:pt>
                <c:pt idx="1224">
                  <c:v>172.01111111111112</c:v>
                </c:pt>
                <c:pt idx="1225">
                  <c:v>171.67777777777778</c:v>
                </c:pt>
                <c:pt idx="1226">
                  <c:v>171.32222222222222</c:v>
                </c:pt>
                <c:pt idx="1227">
                  <c:v>170.96666666666667</c:v>
                </c:pt>
                <c:pt idx="1228">
                  <c:v>170.63333333333333</c:v>
                </c:pt>
                <c:pt idx="1229">
                  <c:v>170.35555555555555</c:v>
                </c:pt>
                <c:pt idx="1230">
                  <c:v>170.01111111111112</c:v>
                </c:pt>
                <c:pt idx="1231">
                  <c:v>169.65555555555557</c:v>
                </c:pt>
                <c:pt idx="1232">
                  <c:v>169.24444444444444</c:v>
                </c:pt>
                <c:pt idx="1233">
                  <c:v>168.78888888888889</c:v>
                </c:pt>
                <c:pt idx="1234">
                  <c:v>168.33333333333334</c:v>
                </c:pt>
                <c:pt idx="1235">
                  <c:v>167.87777777777777</c:v>
                </c:pt>
                <c:pt idx="1236">
                  <c:v>167.45555555555555</c:v>
                </c:pt>
                <c:pt idx="1237">
                  <c:v>167.01111111111112</c:v>
                </c:pt>
                <c:pt idx="1238">
                  <c:v>166.6</c:v>
                </c:pt>
                <c:pt idx="1239">
                  <c:v>166.2</c:v>
                </c:pt>
                <c:pt idx="1240">
                  <c:v>165.76666666666668</c:v>
                </c:pt>
                <c:pt idx="1241">
                  <c:v>165.33333333333334</c:v>
                </c:pt>
                <c:pt idx="1242">
                  <c:v>164.86666666666667</c:v>
                </c:pt>
                <c:pt idx="1243">
                  <c:v>164.15555555555557</c:v>
                </c:pt>
                <c:pt idx="1244">
                  <c:v>163.56666666666666</c:v>
                </c:pt>
                <c:pt idx="1245">
                  <c:v>163.02222222222221</c:v>
                </c:pt>
                <c:pt idx="1246">
                  <c:v>162.4</c:v>
                </c:pt>
                <c:pt idx="1247">
                  <c:v>161.71111111111111</c:v>
                </c:pt>
                <c:pt idx="1248">
                  <c:v>161.02222222222221</c:v>
                </c:pt>
                <c:pt idx="1249">
                  <c:v>160.33333333333334</c:v>
                </c:pt>
                <c:pt idx="1250">
                  <c:v>159.74444444444444</c:v>
                </c:pt>
                <c:pt idx="1251">
                  <c:v>159.13333333333333</c:v>
                </c:pt>
                <c:pt idx="1252">
                  <c:v>158.56666666666666</c:v>
                </c:pt>
                <c:pt idx="1253">
                  <c:v>158.07777777777778</c:v>
                </c:pt>
                <c:pt idx="1254">
                  <c:v>157.5888888888889</c:v>
                </c:pt>
                <c:pt idx="1255">
                  <c:v>157.1</c:v>
                </c:pt>
                <c:pt idx="1256">
                  <c:v>156.6</c:v>
                </c:pt>
                <c:pt idx="1257">
                  <c:v>156.02222222222221</c:v>
                </c:pt>
                <c:pt idx="1258">
                  <c:v>155.45555555555555</c:v>
                </c:pt>
                <c:pt idx="1259">
                  <c:v>154.98888888888888</c:v>
                </c:pt>
                <c:pt idx="1260">
                  <c:v>154.51111111111112</c:v>
                </c:pt>
                <c:pt idx="1261">
                  <c:v>153.95555555555555</c:v>
                </c:pt>
                <c:pt idx="1262">
                  <c:v>153.4</c:v>
                </c:pt>
                <c:pt idx="1263">
                  <c:v>152.9</c:v>
                </c:pt>
                <c:pt idx="1264">
                  <c:v>152.36666666666667</c:v>
                </c:pt>
                <c:pt idx="1265">
                  <c:v>151.94444444444446</c:v>
                </c:pt>
                <c:pt idx="1266">
                  <c:v>151.57777777777778</c:v>
                </c:pt>
                <c:pt idx="1267">
                  <c:v>151.24444444444444</c:v>
                </c:pt>
                <c:pt idx="1268">
                  <c:v>150.93333333333334</c:v>
                </c:pt>
                <c:pt idx="1269">
                  <c:v>150.62222222222223</c:v>
                </c:pt>
                <c:pt idx="1270">
                  <c:v>150.32222222222222</c:v>
                </c:pt>
                <c:pt idx="1271">
                  <c:v>150.11111111111111</c:v>
                </c:pt>
                <c:pt idx="1272">
                  <c:v>149.94444444444446</c:v>
                </c:pt>
                <c:pt idx="1273">
                  <c:v>149.8111111111111</c:v>
                </c:pt>
                <c:pt idx="1274">
                  <c:v>149.63333333333333</c:v>
                </c:pt>
                <c:pt idx="1275">
                  <c:v>149.55555555555554</c:v>
                </c:pt>
                <c:pt idx="1276">
                  <c:v>149.47777777777779</c:v>
                </c:pt>
                <c:pt idx="1277">
                  <c:v>149.4</c:v>
                </c:pt>
                <c:pt idx="1278">
                  <c:v>149.32222222222222</c:v>
                </c:pt>
                <c:pt idx="1279">
                  <c:v>149.23333333333332</c:v>
                </c:pt>
                <c:pt idx="1280">
                  <c:v>149.15555555555557</c:v>
                </c:pt>
                <c:pt idx="1281">
                  <c:v>149.03333333333333</c:v>
                </c:pt>
                <c:pt idx="1282">
                  <c:v>148.84444444444443</c:v>
                </c:pt>
                <c:pt idx="1283">
                  <c:v>148.65555555555557</c:v>
                </c:pt>
                <c:pt idx="1284">
                  <c:v>148.55555555555554</c:v>
                </c:pt>
                <c:pt idx="1285">
                  <c:v>148.44444444444446</c:v>
                </c:pt>
                <c:pt idx="1286">
                  <c:v>148.46666666666667</c:v>
                </c:pt>
                <c:pt idx="1287">
                  <c:v>148.43333333333334</c:v>
                </c:pt>
                <c:pt idx="1288">
                  <c:v>148.4</c:v>
                </c:pt>
                <c:pt idx="1289">
                  <c:v>148.4</c:v>
                </c:pt>
                <c:pt idx="1290">
                  <c:v>148.4</c:v>
                </c:pt>
                <c:pt idx="1291">
                  <c:v>148.4</c:v>
                </c:pt>
                <c:pt idx="1292">
                  <c:v>148.43333333333334</c:v>
                </c:pt>
                <c:pt idx="1293">
                  <c:v>148.45555555555555</c:v>
                </c:pt>
                <c:pt idx="1294">
                  <c:v>148.61111111111111</c:v>
                </c:pt>
                <c:pt idx="1295">
                  <c:v>148.76666666666668</c:v>
                </c:pt>
                <c:pt idx="1296">
                  <c:v>149</c:v>
                </c:pt>
                <c:pt idx="1297">
                  <c:v>149.23333333333332</c:v>
                </c:pt>
                <c:pt idx="1298">
                  <c:v>149.44444444444446</c:v>
                </c:pt>
                <c:pt idx="1299">
                  <c:v>149.66666666666666</c:v>
                </c:pt>
                <c:pt idx="1300">
                  <c:v>149.97777777777779</c:v>
                </c:pt>
                <c:pt idx="1301">
                  <c:v>150.36666666666667</c:v>
                </c:pt>
                <c:pt idx="1302">
                  <c:v>151.1888888888889</c:v>
                </c:pt>
                <c:pt idx="1303">
                  <c:v>151.9</c:v>
                </c:pt>
                <c:pt idx="1304">
                  <c:v>152.61111111111111</c:v>
                </c:pt>
                <c:pt idx="1305">
                  <c:v>153.23333333333332</c:v>
                </c:pt>
                <c:pt idx="1306">
                  <c:v>153.84444444444443</c:v>
                </c:pt>
                <c:pt idx="1307">
                  <c:v>154.45555555555555</c:v>
                </c:pt>
                <c:pt idx="1308">
                  <c:v>155.05555555555554</c:v>
                </c:pt>
                <c:pt idx="1309">
                  <c:v>155.54444444444445</c:v>
                </c:pt>
                <c:pt idx="1310">
                  <c:v>156.03333333333333</c:v>
                </c:pt>
                <c:pt idx="1311">
                  <c:v>156.52222222222221</c:v>
                </c:pt>
                <c:pt idx="1312">
                  <c:v>157.02222222222221</c:v>
                </c:pt>
                <c:pt idx="1313">
                  <c:v>157.52222222222221</c:v>
                </c:pt>
                <c:pt idx="1314">
                  <c:v>157.98888888888888</c:v>
                </c:pt>
                <c:pt idx="1315">
                  <c:v>158.22222222222223</c:v>
                </c:pt>
                <c:pt idx="1316">
                  <c:v>158.57777777777778</c:v>
                </c:pt>
                <c:pt idx="1317">
                  <c:v>159</c:v>
                </c:pt>
                <c:pt idx="1318">
                  <c:v>159.42222222222222</c:v>
                </c:pt>
                <c:pt idx="1319">
                  <c:v>159.84444444444443</c:v>
                </c:pt>
                <c:pt idx="1320">
                  <c:v>160.27777777777777</c:v>
                </c:pt>
                <c:pt idx="1321">
                  <c:v>160.82222222222222</c:v>
                </c:pt>
                <c:pt idx="1322">
                  <c:v>161.43333333333334</c:v>
                </c:pt>
                <c:pt idx="1323">
                  <c:v>162.4111111111111</c:v>
                </c:pt>
                <c:pt idx="1324">
                  <c:v>163.15555555555557</c:v>
                </c:pt>
                <c:pt idx="1325">
                  <c:v>163.9</c:v>
                </c:pt>
                <c:pt idx="1326">
                  <c:v>164.62222222222223</c:v>
                </c:pt>
                <c:pt idx="1327">
                  <c:v>165.47777777777779</c:v>
                </c:pt>
                <c:pt idx="1328">
                  <c:v>166.34444444444443</c:v>
                </c:pt>
                <c:pt idx="1329">
                  <c:v>167.0888888888889</c:v>
                </c:pt>
                <c:pt idx="1330">
                  <c:v>167.83333333333334</c:v>
                </c:pt>
                <c:pt idx="1331">
                  <c:v>168.5</c:v>
                </c:pt>
                <c:pt idx="1332">
                  <c:v>169.16666666666666</c:v>
                </c:pt>
                <c:pt idx="1333">
                  <c:v>169.83333333333334</c:v>
                </c:pt>
                <c:pt idx="1334">
                  <c:v>170.47777777777779</c:v>
                </c:pt>
                <c:pt idx="1335">
                  <c:v>171.15555555555557</c:v>
                </c:pt>
                <c:pt idx="1336">
                  <c:v>171.76666666666668</c:v>
                </c:pt>
                <c:pt idx="1337">
                  <c:v>172.51111111111112</c:v>
                </c:pt>
                <c:pt idx="1338">
                  <c:v>173.13333333333333</c:v>
                </c:pt>
                <c:pt idx="1339">
                  <c:v>173.75555555555556</c:v>
                </c:pt>
                <c:pt idx="1340">
                  <c:v>174.32222222222222</c:v>
                </c:pt>
                <c:pt idx="1341">
                  <c:v>174.88888888888889</c:v>
                </c:pt>
                <c:pt idx="1342">
                  <c:v>175.44444444444446</c:v>
                </c:pt>
                <c:pt idx="1343">
                  <c:v>176.11111111111111</c:v>
                </c:pt>
                <c:pt idx="1344">
                  <c:v>176.75555555555556</c:v>
                </c:pt>
                <c:pt idx="1345">
                  <c:v>177.48888888888888</c:v>
                </c:pt>
                <c:pt idx="1346">
                  <c:v>178.22222222222223</c:v>
                </c:pt>
                <c:pt idx="1347">
                  <c:v>178.95555555555555</c:v>
                </c:pt>
                <c:pt idx="1348">
                  <c:v>179.8</c:v>
                </c:pt>
                <c:pt idx="1349">
                  <c:v>180.45555555555555</c:v>
                </c:pt>
                <c:pt idx="1350">
                  <c:v>181.11111111111111</c:v>
                </c:pt>
                <c:pt idx="1351">
                  <c:v>181.75555555555556</c:v>
                </c:pt>
                <c:pt idx="1352">
                  <c:v>182.38888888888889</c:v>
                </c:pt>
                <c:pt idx="1353">
                  <c:v>183.02222222222221</c:v>
                </c:pt>
                <c:pt idx="1354">
                  <c:v>183.6888888888889</c:v>
                </c:pt>
                <c:pt idx="1355">
                  <c:v>184.3111111111111</c:v>
                </c:pt>
                <c:pt idx="1356">
                  <c:v>184.82222222222222</c:v>
                </c:pt>
                <c:pt idx="1357">
                  <c:v>185.17777777777778</c:v>
                </c:pt>
                <c:pt idx="1358">
                  <c:v>185.45555555555555</c:v>
                </c:pt>
                <c:pt idx="1359">
                  <c:v>185.73333333333332</c:v>
                </c:pt>
                <c:pt idx="1360">
                  <c:v>186.01111111111112</c:v>
                </c:pt>
                <c:pt idx="1361">
                  <c:v>186.21111111111111</c:v>
                </c:pt>
                <c:pt idx="1362">
                  <c:v>186.4</c:v>
                </c:pt>
                <c:pt idx="1363">
                  <c:v>186.56666666666666</c:v>
                </c:pt>
                <c:pt idx="1364">
                  <c:v>186.8</c:v>
                </c:pt>
                <c:pt idx="1365">
                  <c:v>186.97777777777779</c:v>
                </c:pt>
                <c:pt idx="1366">
                  <c:v>187.12222222222223</c:v>
                </c:pt>
                <c:pt idx="1367">
                  <c:v>187.26666666666668</c:v>
                </c:pt>
                <c:pt idx="1368">
                  <c:v>187.44444444444446</c:v>
                </c:pt>
                <c:pt idx="1369">
                  <c:v>187.62222222222223</c:v>
                </c:pt>
                <c:pt idx="1370">
                  <c:v>187.8</c:v>
                </c:pt>
                <c:pt idx="1371">
                  <c:v>187.98888888888888</c:v>
                </c:pt>
                <c:pt idx="1372">
                  <c:v>188.25555555555556</c:v>
                </c:pt>
                <c:pt idx="1373">
                  <c:v>188.45555555555555</c:v>
                </c:pt>
                <c:pt idx="1374">
                  <c:v>188.65555555555557</c:v>
                </c:pt>
                <c:pt idx="1375">
                  <c:v>188.84444444444443</c:v>
                </c:pt>
                <c:pt idx="1376">
                  <c:v>188.92222222222222</c:v>
                </c:pt>
                <c:pt idx="1377">
                  <c:v>189</c:v>
                </c:pt>
                <c:pt idx="1378">
                  <c:v>189.12222222222223</c:v>
                </c:pt>
                <c:pt idx="1379">
                  <c:v>189.2</c:v>
                </c:pt>
                <c:pt idx="1380">
                  <c:v>189.24444444444444</c:v>
                </c:pt>
                <c:pt idx="1381">
                  <c:v>189.28888888888889</c:v>
                </c:pt>
                <c:pt idx="1382">
                  <c:v>189.28888888888889</c:v>
                </c:pt>
                <c:pt idx="1383">
                  <c:v>189.34444444444443</c:v>
                </c:pt>
                <c:pt idx="1384">
                  <c:v>189.33333333333334</c:v>
                </c:pt>
                <c:pt idx="1385">
                  <c:v>189.44444444444446</c:v>
                </c:pt>
                <c:pt idx="1386">
                  <c:v>189.44444444444446</c:v>
                </c:pt>
                <c:pt idx="1387">
                  <c:v>189.55555555555554</c:v>
                </c:pt>
                <c:pt idx="1388">
                  <c:v>189.66666666666666</c:v>
                </c:pt>
                <c:pt idx="1389">
                  <c:v>189.75555555555556</c:v>
                </c:pt>
                <c:pt idx="1390">
                  <c:v>189.78888888888889</c:v>
                </c:pt>
                <c:pt idx="1391">
                  <c:v>189.72222222222223</c:v>
                </c:pt>
                <c:pt idx="1392">
                  <c:v>189.28888888888889</c:v>
                </c:pt>
                <c:pt idx="1393">
                  <c:v>188.93333333333334</c:v>
                </c:pt>
                <c:pt idx="1394">
                  <c:v>188.54444444444445</c:v>
                </c:pt>
                <c:pt idx="1395">
                  <c:v>188.15555555555557</c:v>
                </c:pt>
                <c:pt idx="1396">
                  <c:v>187.82222222222222</c:v>
                </c:pt>
                <c:pt idx="1397">
                  <c:v>187.46666666666667</c:v>
                </c:pt>
                <c:pt idx="1398">
                  <c:v>187.12222222222223</c:v>
                </c:pt>
                <c:pt idx="1399">
                  <c:v>186.74444444444444</c:v>
                </c:pt>
                <c:pt idx="1400">
                  <c:v>186.5</c:v>
                </c:pt>
                <c:pt idx="1401">
                  <c:v>186.34444444444443</c:v>
                </c:pt>
                <c:pt idx="1402">
                  <c:v>186.1888888888889</c:v>
                </c:pt>
                <c:pt idx="1403">
                  <c:v>186.04444444444445</c:v>
                </c:pt>
                <c:pt idx="1404">
                  <c:v>185.95555555555555</c:v>
                </c:pt>
                <c:pt idx="1405">
                  <c:v>186.05555555555554</c:v>
                </c:pt>
                <c:pt idx="1406">
                  <c:v>186.13333333333333</c:v>
                </c:pt>
                <c:pt idx="1407">
                  <c:v>186.24444444444444</c:v>
                </c:pt>
                <c:pt idx="1408">
                  <c:v>186.37777777777777</c:v>
                </c:pt>
                <c:pt idx="1409">
                  <c:v>186.51111111111112</c:v>
                </c:pt>
                <c:pt idx="1410">
                  <c:v>186.65555555555557</c:v>
                </c:pt>
                <c:pt idx="1411">
                  <c:v>186.71111111111111</c:v>
                </c:pt>
                <c:pt idx="1412">
                  <c:v>186.73333333333332</c:v>
                </c:pt>
                <c:pt idx="1413">
                  <c:v>186.37777777777777</c:v>
                </c:pt>
                <c:pt idx="1414">
                  <c:v>186.3111111111111</c:v>
                </c:pt>
                <c:pt idx="1415">
                  <c:v>186.33333333333334</c:v>
                </c:pt>
                <c:pt idx="1416">
                  <c:v>186.35555555555555</c:v>
                </c:pt>
                <c:pt idx="1417">
                  <c:v>186.28888888888889</c:v>
                </c:pt>
                <c:pt idx="1418">
                  <c:v>186.32222222222222</c:v>
                </c:pt>
                <c:pt idx="1419">
                  <c:v>186.44444444444446</c:v>
                </c:pt>
                <c:pt idx="1420">
                  <c:v>186.74444444444444</c:v>
                </c:pt>
                <c:pt idx="1421">
                  <c:v>187.12222222222223</c:v>
                </c:pt>
                <c:pt idx="1422">
                  <c:v>187.48888888888888</c:v>
                </c:pt>
                <c:pt idx="1423">
                  <c:v>187.85555555555555</c:v>
                </c:pt>
                <c:pt idx="1424">
                  <c:v>188.22222222222223</c:v>
                </c:pt>
                <c:pt idx="1425">
                  <c:v>188.74444444444444</c:v>
                </c:pt>
                <c:pt idx="1426">
                  <c:v>189.25555555555556</c:v>
                </c:pt>
                <c:pt idx="1427">
                  <c:v>189.51111111111112</c:v>
                </c:pt>
                <c:pt idx="1428">
                  <c:v>189.93333333333334</c:v>
                </c:pt>
                <c:pt idx="1429">
                  <c:v>190.13333333333333</c:v>
                </c:pt>
                <c:pt idx="1430">
                  <c:v>190.33333333333334</c:v>
                </c:pt>
                <c:pt idx="1431">
                  <c:v>190.53333333333333</c:v>
                </c:pt>
                <c:pt idx="1432">
                  <c:v>190.9111111111111</c:v>
                </c:pt>
                <c:pt idx="1433">
                  <c:v>191.1888888888889</c:v>
                </c:pt>
                <c:pt idx="1434">
                  <c:v>191.44444444444446</c:v>
                </c:pt>
                <c:pt idx="1435">
                  <c:v>191.51111111111112</c:v>
                </c:pt>
                <c:pt idx="1436">
                  <c:v>191.5</c:v>
                </c:pt>
                <c:pt idx="1437">
                  <c:v>191.48888888888888</c:v>
                </c:pt>
                <c:pt idx="1438">
                  <c:v>191.4</c:v>
                </c:pt>
                <c:pt idx="1439">
                  <c:v>191.34444444444443</c:v>
                </c:pt>
                <c:pt idx="1440">
                  <c:v>191.44444444444446</c:v>
                </c:pt>
                <c:pt idx="1441">
                  <c:v>191.61111111111111</c:v>
                </c:pt>
                <c:pt idx="1442">
                  <c:v>191.6888888888889</c:v>
                </c:pt>
                <c:pt idx="1443">
                  <c:v>191.73333333333332</c:v>
                </c:pt>
                <c:pt idx="1444">
                  <c:v>191.77777777777777</c:v>
                </c:pt>
                <c:pt idx="1445">
                  <c:v>191.8111111111111</c:v>
                </c:pt>
                <c:pt idx="1446">
                  <c:v>192.07777777777778</c:v>
                </c:pt>
                <c:pt idx="1447">
                  <c:v>192.52222222222221</c:v>
                </c:pt>
                <c:pt idx="1448">
                  <c:v>193.0888888888889</c:v>
                </c:pt>
                <c:pt idx="1449">
                  <c:v>193.71111111111111</c:v>
                </c:pt>
                <c:pt idx="1450">
                  <c:v>194.17777777777778</c:v>
                </c:pt>
                <c:pt idx="1451">
                  <c:v>194.64444444444445</c:v>
                </c:pt>
                <c:pt idx="1452">
                  <c:v>195.0888888888889</c:v>
                </c:pt>
                <c:pt idx="1453">
                  <c:v>195.46666666666667</c:v>
                </c:pt>
                <c:pt idx="1454">
                  <c:v>195.85555555555555</c:v>
                </c:pt>
                <c:pt idx="1455">
                  <c:v>196.15555555555557</c:v>
                </c:pt>
                <c:pt idx="1456">
                  <c:v>196.51111111111112</c:v>
                </c:pt>
                <c:pt idx="1457">
                  <c:v>196.95555555555555</c:v>
                </c:pt>
                <c:pt idx="1458">
                  <c:v>197.4</c:v>
                </c:pt>
                <c:pt idx="1459">
                  <c:v>197.84444444444443</c:v>
                </c:pt>
                <c:pt idx="1460">
                  <c:v>198.37777777777777</c:v>
                </c:pt>
                <c:pt idx="1461">
                  <c:v>198.94444444444446</c:v>
                </c:pt>
                <c:pt idx="1462">
                  <c:v>199.56666666666666</c:v>
                </c:pt>
                <c:pt idx="1463">
                  <c:v>200.24444444444444</c:v>
                </c:pt>
                <c:pt idx="1464">
                  <c:v>200.97777777777779</c:v>
                </c:pt>
                <c:pt idx="1465">
                  <c:v>201.71111111111111</c:v>
                </c:pt>
                <c:pt idx="1466">
                  <c:v>202.44444444444446</c:v>
                </c:pt>
                <c:pt idx="1467">
                  <c:v>203.2</c:v>
                </c:pt>
                <c:pt idx="1468">
                  <c:v>203.9</c:v>
                </c:pt>
                <c:pt idx="1469">
                  <c:v>204.75555555555556</c:v>
                </c:pt>
                <c:pt idx="1470">
                  <c:v>205.51111111111112</c:v>
                </c:pt>
                <c:pt idx="1471">
                  <c:v>206.32222222222222</c:v>
                </c:pt>
                <c:pt idx="1472">
                  <c:v>207.13333333333333</c:v>
                </c:pt>
                <c:pt idx="1473">
                  <c:v>207.92222222222222</c:v>
                </c:pt>
                <c:pt idx="1474">
                  <c:v>208.7</c:v>
                </c:pt>
                <c:pt idx="1475">
                  <c:v>209.45555555555555</c:v>
                </c:pt>
                <c:pt idx="1476">
                  <c:v>210.22222222222223</c:v>
                </c:pt>
                <c:pt idx="1477">
                  <c:v>211.01111111111112</c:v>
                </c:pt>
                <c:pt idx="1478">
                  <c:v>211.84444444444443</c:v>
                </c:pt>
                <c:pt idx="1479">
                  <c:v>212.67777777777778</c:v>
                </c:pt>
                <c:pt idx="1480">
                  <c:v>213.48888888888888</c:v>
                </c:pt>
                <c:pt idx="1481">
                  <c:v>214.32222222222222</c:v>
                </c:pt>
                <c:pt idx="1482">
                  <c:v>215.27777777777777</c:v>
                </c:pt>
                <c:pt idx="1483">
                  <c:v>216.33333333333334</c:v>
                </c:pt>
                <c:pt idx="1484">
                  <c:v>217.16666666666666</c:v>
                </c:pt>
                <c:pt idx="1485">
                  <c:v>218.06666666666666</c:v>
                </c:pt>
                <c:pt idx="1486">
                  <c:v>218.96666666666667</c:v>
                </c:pt>
                <c:pt idx="1487">
                  <c:v>219.87777777777777</c:v>
                </c:pt>
                <c:pt idx="1488">
                  <c:v>220.8111111111111</c:v>
                </c:pt>
                <c:pt idx="1489">
                  <c:v>221.76666666666668</c:v>
                </c:pt>
                <c:pt idx="1490">
                  <c:v>222.48888888888888</c:v>
                </c:pt>
                <c:pt idx="1491">
                  <c:v>223.24444444444444</c:v>
                </c:pt>
                <c:pt idx="1492">
                  <c:v>224.04444444444445</c:v>
                </c:pt>
                <c:pt idx="1493">
                  <c:v>224.84444444444443</c:v>
                </c:pt>
                <c:pt idx="1494">
                  <c:v>225.65555555555557</c:v>
                </c:pt>
                <c:pt idx="1495">
                  <c:v>226.42222222222222</c:v>
                </c:pt>
                <c:pt idx="1496">
                  <c:v>227.24444444444444</c:v>
                </c:pt>
                <c:pt idx="1497">
                  <c:v>227.96666666666667</c:v>
                </c:pt>
                <c:pt idx="1498">
                  <c:v>228.57777777777778</c:v>
                </c:pt>
                <c:pt idx="1499">
                  <c:v>229.36666666666667</c:v>
                </c:pt>
                <c:pt idx="1500">
                  <c:v>230.15555555555557</c:v>
                </c:pt>
                <c:pt idx="1501">
                  <c:v>230.94444444444446</c:v>
                </c:pt>
                <c:pt idx="1502">
                  <c:v>231.73333333333332</c:v>
                </c:pt>
                <c:pt idx="1503">
                  <c:v>232.46666666666667</c:v>
                </c:pt>
                <c:pt idx="1504">
                  <c:v>233.0888888888889</c:v>
                </c:pt>
                <c:pt idx="1505">
                  <c:v>233.55555555555554</c:v>
                </c:pt>
                <c:pt idx="1506">
                  <c:v>234.12222222222223</c:v>
                </c:pt>
                <c:pt idx="1507">
                  <c:v>234.6888888888889</c:v>
                </c:pt>
                <c:pt idx="1508">
                  <c:v>235.14444444444445</c:v>
                </c:pt>
                <c:pt idx="1509">
                  <c:v>235.5888888888889</c:v>
                </c:pt>
                <c:pt idx="1510">
                  <c:v>235.88888888888889</c:v>
                </c:pt>
                <c:pt idx="1511">
                  <c:v>236.0888888888889</c:v>
                </c:pt>
                <c:pt idx="1512">
                  <c:v>236.33333333333334</c:v>
                </c:pt>
                <c:pt idx="1513">
                  <c:v>236.5</c:v>
                </c:pt>
                <c:pt idx="1514">
                  <c:v>236.66666666666666</c:v>
                </c:pt>
                <c:pt idx="1515">
                  <c:v>236.6</c:v>
                </c:pt>
                <c:pt idx="1516">
                  <c:v>236.52222222222221</c:v>
                </c:pt>
                <c:pt idx="1517">
                  <c:v>236.62222222222223</c:v>
                </c:pt>
                <c:pt idx="1518">
                  <c:v>236.7</c:v>
                </c:pt>
                <c:pt idx="1519">
                  <c:v>237.16666666666666</c:v>
                </c:pt>
                <c:pt idx="1520">
                  <c:v>237.74444444444444</c:v>
                </c:pt>
                <c:pt idx="1521">
                  <c:v>238.32222222222222</c:v>
                </c:pt>
                <c:pt idx="1522">
                  <c:v>238.71111111111111</c:v>
                </c:pt>
                <c:pt idx="1523">
                  <c:v>239.11111111111111</c:v>
                </c:pt>
                <c:pt idx="1524">
                  <c:v>239.45555555555555</c:v>
                </c:pt>
                <c:pt idx="1525">
                  <c:v>239.83333333333334</c:v>
                </c:pt>
                <c:pt idx="1526">
                  <c:v>240.34444444444443</c:v>
                </c:pt>
                <c:pt idx="1527">
                  <c:v>241.03333333333333</c:v>
                </c:pt>
                <c:pt idx="1528">
                  <c:v>241.72222222222223</c:v>
                </c:pt>
                <c:pt idx="1529">
                  <c:v>242.47777777777779</c:v>
                </c:pt>
                <c:pt idx="1530">
                  <c:v>243.23333333333332</c:v>
                </c:pt>
                <c:pt idx="1531">
                  <c:v>243.8</c:v>
                </c:pt>
                <c:pt idx="1532">
                  <c:v>244.54444444444445</c:v>
                </c:pt>
                <c:pt idx="1533">
                  <c:v>245.37777777777777</c:v>
                </c:pt>
                <c:pt idx="1534">
                  <c:v>246.34444444444443</c:v>
                </c:pt>
                <c:pt idx="1535">
                  <c:v>247.3111111111111</c:v>
                </c:pt>
                <c:pt idx="1536">
                  <c:v>248.16666666666666</c:v>
                </c:pt>
                <c:pt idx="1537">
                  <c:v>249.14444444444445</c:v>
                </c:pt>
                <c:pt idx="1538">
                  <c:v>249.83333333333334</c:v>
                </c:pt>
                <c:pt idx="1539">
                  <c:v>250.52222222222221</c:v>
                </c:pt>
                <c:pt idx="1540">
                  <c:v>251.37777777777777</c:v>
                </c:pt>
                <c:pt idx="1541">
                  <c:v>252.23333333333332</c:v>
                </c:pt>
                <c:pt idx="1542">
                  <c:v>253.0888888888889</c:v>
                </c:pt>
                <c:pt idx="1543">
                  <c:v>254.02222222222221</c:v>
                </c:pt>
                <c:pt idx="1544">
                  <c:v>254.75555555555556</c:v>
                </c:pt>
                <c:pt idx="1545">
                  <c:v>255.55555555555554</c:v>
                </c:pt>
                <c:pt idx="1546">
                  <c:v>256.35555555555555</c:v>
                </c:pt>
                <c:pt idx="1547">
                  <c:v>257.02222222222224</c:v>
                </c:pt>
                <c:pt idx="1548">
                  <c:v>257.74444444444447</c:v>
                </c:pt>
                <c:pt idx="1549">
                  <c:v>258.46666666666664</c:v>
                </c:pt>
                <c:pt idx="1550">
                  <c:v>259.10000000000002</c:v>
                </c:pt>
                <c:pt idx="1551">
                  <c:v>259.8</c:v>
                </c:pt>
                <c:pt idx="1552">
                  <c:v>260.31111111111113</c:v>
                </c:pt>
                <c:pt idx="1553">
                  <c:v>260.77777777777777</c:v>
                </c:pt>
                <c:pt idx="1554">
                  <c:v>261.13333333333333</c:v>
                </c:pt>
                <c:pt idx="1555">
                  <c:v>261.51111111111112</c:v>
                </c:pt>
                <c:pt idx="1556">
                  <c:v>261.88888888888891</c:v>
                </c:pt>
                <c:pt idx="1557">
                  <c:v>262.28888888888889</c:v>
                </c:pt>
                <c:pt idx="1558">
                  <c:v>262.65555555555557</c:v>
                </c:pt>
                <c:pt idx="1559">
                  <c:v>262.85555555555555</c:v>
                </c:pt>
                <c:pt idx="1560">
                  <c:v>263.27777777777777</c:v>
                </c:pt>
                <c:pt idx="1561">
                  <c:v>263.55555555555554</c:v>
                </c:pt>
                <c:pt idx="1562">
                  <c:v>263.83333333333331</c:v>
                </c:pt>
                <c:pt idx="1563">
                  <c:v>264.11111111111109</c:v>
                </c:pt>
                <c:pt idx="1564">
                  <c:v>264.38888888888891</c:v>
                </c:pt>
                <c:pt idx="1565">
                  <c:v>264.54444444444442</c:v>
                </c:pt>
                <c:pt idx="1566">
                  <c:v>264.64444444444445</c:v>
                </c:pt>
                <c:pt idx="1567">
                  <c:v>264.42222222222222</c:v>
                </c:pt>
                <c:pt idx="1568">
                  <c:v>264.17777777777781</c:v>
                </c:pt>
                <c:pt idx="1569">
                  <c:v>263.92222222222222</c:v>
                </c:pt>
                <c:pt idx="1570">
                  <c:v>263.66666666666669</c:v>
                </c:pt>
                <c:pt idx="1571">
                  <c:v>263.4111111111111</c:v>
                </c:pt>
                <c:pt idx="1572">
                  <c:v>263.03333333333336</c:v>
                </c:pt>
                <c:pt idx="1573">
                  <c:v>262.57777777777778</c:v>
                </c:pt>
                <c:pt idx="1574">
                  <c:v>262.36666666666667</c:v>
                </c:pt>
                <c:pt idx="1575">
                  <c:v>262.03333333333336</c:v>
                </c:pt>
                <c:pt idx="1576">
                  <c:v>261.66666666666669</c:v>
                </c:pt>
                <c:pt idx="1577">
                  <c:v>261.3</c:v>
                </c:pt>
                <c:pt idx="1578">
                  <c:v>260.92222222222222</c:v>
                </c:pt>
                <c:pt idx="1579">
                  <c:v>260.64444444444445</c:v>
                </c:pt>
                <c:pt idx="1580">
                  <c:v>260.43333333333334</c:v>
                </c:pt>
                <c:pt idx="1581">
                  <c:v>260.02222222222224</c:v>
                </c:pt>
                <c:pt idx="1582">
                  <c:v>259.44444444444446</c:v>
                </c:pt>
                <c:pt idx="1583">
                  <c:v>258.8</c:v>
                </c:pt>
                <c:pt idx="1584">
                  <c:v>258.15555555555557</c:v>
                </c:pt>
                <c:pt idx="1585">
                  <c:v>257.57777777777778</c:v>
                </c:pt>
                <c:pt idx="1586">
                  <c:v>256.86666666666667</c:v>
                </c:pt>
                <c:pt idx="1587">
                  <c:v>256.12222222222221</c:v>
                </c:pt>
                <c:pt idx="1588">
                  <c:v>255.53333333333333</c:v>
                </c:pt>
                <c:pt idx="1589">
                  <c:v>254.84444444444443</c:v>
                </c:pt>
                <c:pt idx="1590">
                  <c:v>254.21111111111111</c:v>
                </c:pt>
                <c:pt idx="1591">
                  <c:v>253.57777777777778</c:v>
                </c:pt>
                <c:pt idx="1592">
                  <c:v>252.94444444444446</c:v>
                </c:pt>
                <c:pt idx="1593">
                  <c:v>252.42222222222222</c:v>
                </c:pt>
                <c:pt idx="1594">
                  <c:v>251.83333333333334</c:v>
                </c:pt>
                <c:pt idx="1595">
                  <c:v>251.3111111111111</c:v>
                </c:pt>
                <c:pt idx="1596">
                  <c:v>250.74444444444444</c:v>
                </c:pt>
                <c:pt idx="1597">
                  <c:v>250.12222222222223</c:v>
                </c:pt>
                <c:pt idx="1598">
                  <c:v>249.5</c:v>
                </c:pt>
                <c:pt idx="1599">
                  <c:v>248.87777777777777</c:v>
                </c:pt>
                <c:pt idx="1600">
                  <c:v>248.26666666666668</c:v>
                </c:pt>
                <c:pt idx="1601">
                  <c:v>247.8</c:v>
                </c:pt>
                <c:pt idx="1602">
                  <c:v>247.27777777777777</c:v>
                </c:pt>
                <c:pt idx="1603">
                  <c:v>246.76666666666668</c:v>
                </c:pt>
                <c:pt idx="1604">
                  <c:v>246.34444444444443</c:v>
                </c:pt>
                <c:pt idx="1605">
                  <c:v>245.92222222222222</c:v>
                </c:pt>
                <c:pt idx="1606">
                  <c:v>245.6</c:v>
                </c:pt>
                <c:pt idx="1607">
                  <c:v>245.28888888888889</c:v>
                </c:pt>
                <c:pt idx="1608">
                  <c:v>244.93333333333334</c:v>
                </c:pt>
                <c:pt idx="1609">
                  <c:v>244.4</c:v>
                </c:pt>
                <c:pt idx="1610">
                  <c:v>243.57777777777778</c:v>
                </c:pt>
                <c:pt idx="1611">
                  <c:v>242.64444444444445</c:v>
                </c:pt>
                <c:pt idx="1612">
                  <c:v>241.71111111111111</c:v>
                </c:pt>
                <c:pt idx="1613">
                  <c:v>240.75555555555556</c:v>
                </c:pt>
                <c:pt idx="1614">
                  <c:v>239.87777777777777</c:v>
                </c:pt>
                <c:pt idx="1615">
                  <c:v>239.12222222222223</c:v>
                </c:pt>
                <c:pt idx="1616">
                  <c:v>238.26666666666668</c:v>
                </c:pt>
                <c:pt idx="1617">
                  <c:v>237.22222222222223</c:v>
                </c:pt>
                <c:pt idx="1618">
                  <c:v>236.3</c:v>
                </c:pt>
                <c:pt idx="1619">
                  <c:v>235.37777777777777</c:v>
                </c:pt>
                <c:pt idx="1620">
                  <c:v>234.33333333333334</c:v>
                </c:pt>
                <c:pt idx="1621">
                  <c:v>233.55555555555554</c:v>
                </c:pt>
                <c:pt idx="1622">
                  <c:v>232.57777777777778</c:v>
                </c:pt>
                <c:pt idx="1623">
                  <c:v>231.63333333333333</c:v>
                </c:pt>
                <c:pt idx="1624">
                  <c:v>230.48888888888888</c:v>
                </c:pt>
                <c:pt idx="1625">
                  <c:v>229.3111111111111</c:v>
                </c:pt>
                <c:pt idx="1626">
                  <c:v>228.13333333333333</c:v>
                </c:pt>
                <c:pt idx="1627">
                  <c:v>226.77777777777777</c:v>
                </c:pt>
                <c:pt idx="1628">
                  <c:v>225.7</c:v>
                </c:pt>
                <c:pt idx="1629">
                  <c:v>224.55555555555554</c:v>
                </c:pt>
                <c:pt idx="1630">
                  <c:v>223.47777777777779</c:v>
                </c:pt>
                <c:pt idx="1631">
                  <c:v>222.35555555555555</c:v>
                </c:pt>
                <c:pt idx="1632">
                  <c:v>221.3111111111111</c:v>
                </c:pt>
                <c:pt idx="1633">
                  <c:v>220.26666666666668</c:v>
                </c:pt>
                <c:pt idx="1634">
                  <c:v>219.42222222222222</c:v>
                </c:pt>
                <c:pt idx="1635">
                  <c:v>218.57777777777778</c:v>
                </c:pt>
                <c:pt idx="1636">
                  <c:v>217.78888888888889</c:v>
                </c:pt>
                <c:pt idx="1637">
                  <c:v>217.07777777777778</c:v>
                </c:pt>
                <c:pt idx="1638">
                  <c:v>216.44444444444446</c:v>
                </c:pt>
                <c:pt idx="1639">
                  <c:v>215.9</c:v>
                </c:pt>
                <c:pt idx="1640">
                  <c:v>215.35555555555555</c:v>
                </c:pt>
                <c:pt idx="1641">
                  <c:v>214.74444444444444</c:v>
                </c:pt>
                <c:pt idx="1642">
                  <c:v>214.24444444444444</c:v>
                </c:pt>
                <c:pt idx="1643">
                  <c:v>213.84444444444443</c:v>
                </c:pt>
                <c:pt idx="1644">
                  <c:v>213.53333333333333</c:v>
                </c:pt>
                <c:pt idx="1645">
                  <c:v>213.2</c:v>
                </c:pt>
                <c:pt idx="1646">
                  <c:v>212.86666666666667</c:v>
                </c:pt>
                <c:pt idx="1647">
                  <c:v>212.53333333333333</c:v>
                </c:pt>
                <c:pt idx="1648">
                  <c:v>212.27777777777777</c:v>
                </c:pt>
                <c:pt idx="1649">
                  <c:v>212.07777777777778</c:v>
                </c:pt>
                <c:pt idx="1650">
                  <c:v>211.85555555555555</c:v>
                </c:pt>
                <c:pt idx="1651">
                  <c:v>211.75555555555556</c:v>
                </c:pt>
                <c:pt idx="1652">
                  <c:v>211.67777777777778</c:v>
                </c:pt>
                <c:pt idx="1653">
                  <c:v>211.51111111111112</c:v>
                </c:pt>
                <c:pt idx="1654">
                  <c:v>211.34444444444443</c:v>
                </c:pt>
                <c:pt idx="1655">
                  <c:v>211.22222222222223</c:v>
                </c:pt>
                <c:pt idx="1656">
                  <c:v>211.26666666666668</c:v>
                </c:pt>
                <c:pt idx="1657">
                  <c:v>211.48888888888888</c:v>
                </c:pt>
                <c:pt idx="1658">
                  <c:v>211.5888888888889</c:v>
                </c:pt>
                <c:pt idx="1659">
                  <c:v>211.57777777777778</c:v>
                </c:pt>
                <c:pt idx="1660">
                  <c:v>211.54444444444445</c:v>
                </c:pt>
                <c:pt idx="1661">
                  <c:v>211.51111111111112</c:v>
                </c:pt>
                <c:pt idx="1662">
                  <c:v>211.4111111111111</c:v>
                </c:pt>
                <c:pt idx="1663">
                  <c:v>211.32222222222222</c:v>
                </c:pt>
                <c:pt idx="1664">
                  <c:v>211.21111111111111</c:v>
                </c:pt>
                <c:pt idx="1665">
                  <c:v>211.0888888888889</c:v>
                </c:pt>
                <c:pt idx="1666">
                  <c:v>211.0888888888889</c:v>
                </c:pt>
                <c:pt idx="1667">
                  <c:v>211</c:v>
                </c:pt>
                <c:pt idx="1668">
                  <c:v>210.9111111111111</c:v>
                </c:pt>
                <c:pt idx="1669">
                  <c:v>210.78888888888889</c:v>
                </c:pt>
                <c:pt idx="1670">
                  <c:v>210.75555555555556</c:v>
                </c:pt>
                <c:pt idx="1671">
                  <c:v>210.77777777777777</c:v>
                </c:pt>
                <c:pt idx="1672">
                  <c:v>210.93333333333334</c:v>
                </c:pt>
                <c:pt idx="1673">
                  <c:v>211.21111111111111</c:v>
                </c:pt>
                <c:pt idx="1674">
                  <c:v>211.51111111111112</c:v>
                </c:pt>
                <c:pt idx="1675">
                  <c:v>211.8111111111111</c:v>
                </c:pt>
                <c:pt idx="1676">
                  <c:v>212.11111111111111</c:v>
                </c:pt>
                <c:pt idx="1677">
                  <c:v>212.43333333333334</c:v>
                </c:pt>
                <c:pt idx="1678">
                  <c:v>212.65555555555557</c:v>
                </c:pt>
                <c:pt idx="1679">
                  <c:v>212.75555555555556</c:v>
                </c:pt>
                <c:pt idx="1680">
                  <c:v>212.9</c:v>
                </c:pt>
                <c:pt idx="1681">
                  <c:v>213.05555555555554</c:v>
                </c:pt>
                <c:pt idx="1682">
                  <c:v>213.21111111111111</c:v>
                </c:pt>
                <c:pt idx="1683">
                  <c:v>213.36666666666667</c:v>
                </c:pt>
                <c:pt idx="1684">
                  <c:v>213.5888888888889</c:v>
                </c:pt>
                <c:pt idx="1685">
                  <c:v>213.87777777777777</c:v>
                </c:pt>
                <c:pt idx="1686">
                  <c:v>214.11111111111111</c:v>
                </c:pt>
                <c:pt idx="1687">
                  <c:v>214.44444444444446</c:v>
                </c:pt>
                <c:pt idx="1688">
                  <c:v>214.82222222222222</c:v>
                </c:pt>
                <c:pt idx="1689">
                  <c:v>215.2</c:v>
                </c:pt>
                <c:pt idx="1690">
                  <c:v>215.56666666666666</c:v>
                </c:pt>
                <c:pt idx="1691">
                  <c:v>215.94444444444446</c:v>
                </c:pt>
                <c:pt idx="1692">
                  <c:v>216.3111111111111</c:v>
                </c:pt>
                <c:pt idx="1693">
                  <c:v>216.78888888888889</c:v>
                </c:pt>
                <c:pt idx="1694">
                  <c:v>217.13333333333333</c:v>
                </c:pt>
                <c:pt idx="1695">
                  <c:v>217.46666666666667</c:v>
                </c:pt>
                <c:pt idx="1696">
                  <c:v>217.8</c:v>
                </c:pt>
                <c:pt idx="1697">
                  <c:v>218.13333333333333</c:v>
                </c:pt>
                <c:pt idx="1698">
                  <c:v>218.56666666666666</c:v>
                </c:pt>
                <c:pt idx="1699">
                  <c:v>219.01111111111112</c:v>
                </c:pt>
                <c:pt idx="1700">
                  <c:v>219.64444444444445</c:v>
                </c:pt>
                <c:pt idx="1701">
                  <c:v>220.34444444444443</c:v>
                </c:pt>
                <c:pt idx="1702">
                  <c:v>221</c:v>
                </c:pt>
                <c:pt idx="1703">
                  <c:v>221.65555555555557</c:v>
                </c:pt>
                <c:pt idx="1704">
                  <c:v>222.33333333333334</c:v>
                </c:pt>
                <c:pt idx="1705">
                  <c:v>222.95555555555555</c:v>
                </c:pt>
                <c:pt idx="1706">
                  <c:v>223.6888888888889</c:v>
                </c:pt>
                <c:pt idx="1707">
                  <c:v>224.5</c:v>
                </c:pt>
                <c:pt idx="1708">
                  <c:v>225.26666666666668</c:v>
                </c:pt>
                <c:pt idx="1709">
                  <c:v>226.06666666666666</c:v>
                </c:pt>
                <c:pt idx="1710">
                  <c:v>226.86666666666667</c:v>
                </c:pt>
                <c:pt idx="1711">
                  <c:v>227.61111111111111</c:v>
                </c:pt>
                <c:pt idx="1712">
                  <c:v>228.38888888888889</c:v>
                </c:pt>
                <c:pt idx="1713">
                  <c:v>229.23333333333332</c:v>
                </c:pt>
                <c:pt idx="1714">
                  <c:v>230.14444444444445</c:v>
                </c:pt>
                <c:pt idx="1715">
                  <c:v>231.13333333333333</c:v>
                </c:pt>
                <c:pt idx="1716">
                  <c:v>232.07777777777778</c:v>
                </c:pt>
                <c:pt idx="1717">
                  <c:v>233.02222222222221</c:v>
                </c:pt>
                <c:pt idx="1718">
                  <c:v>233.9111111111111</c:v>
                </c:pt>
                <c:pt idx="1719">
                  <c:v>235.27777777777777</c:v>
                </c:pt>
                <c:pt idx="1720">
                  <c:v>237.01111111111112</c:v>
                </c:pt>
                <c:pt idx="1721">
                  <c:v>239.04444444444445</c:v>
                </c:pt>
                <c:pt idx="1722">
                  <c:v>240.62222222222223</c:v>
                </c:pt>
                <c:pt idx="1723">
                  <c:v>241.6</c:v>
                </c:pt>
                <c:pt idx="1724">
                  <c:v>242.57777777777778</c:v>
                </c:pt>
                <c:pt idx="1725">
                  <c:v>243.53333333333333</c:v>
                </c:pt>
                <c:pt idx="1726">
                  <c:v>244.33333333333334</c:v>
                </c:pt>
                <c:pt idx="1727">
                  <c:v>245.22222222222223</c:v>
                </c:pt>
                <c:pt idx="1728">
                  <c:v>246.05555555555554</c:v>
                </c:pt>
                <c:pt idx="1729">
                  <c:v>246.67777777777778</c:v>
                </c:pt>
                <c:pt idx="1730">
                  <c:v>247.42222222222222</c:v>
                </c:pt>
                <c:pt idx="1731">
                  <c:v>248.16666666666666</c:v>
                </c:pt>
                <c:pt idx="1732">
                  <c:v>248.92222222222222</c:v>
                </c:pt>
                <c:pt idx="1733">
                  <c:v>250.0888888888889</c:v>
                </c:pt>
                <c:pt idx="1734">
                  <c:v>251.15555555555557</c:v>
                </c:pt>
                <c:pt idx="1735">
                  <c:v>252.28888888888889</c:v>
                </c:pt>
                <c:pt idx="1736">
                  <c:v>253.63333333333333</c:v>
                </c:pt>
                <c:pt idx="1737">
                  <c:v>254.9</c:v>
                </c:pt>
                <c:pt idx="1738">
                  <c:v>256.16666666666669</c:v>
                </c:pt>
                <c:pt idx="1739">
                  <c:v>257.39999999999998</c:v>
                </c:pt>
                <c:pt idx="1740">
                  <c:v>259.23333333333335</c:v>
                </c:pt>
                <c:pt idx="1741">
                  <c:v>260.97777777777776</c:v>
                </c:pt>
                <c:pt idx="1742">
                  <c:v>263.07777777777778</c:v>
                </c:pt>
                <c:pt idx="1743">
                  <c:v>265.28888888888889</c:v>
                </c:pt>
                <c:pt idx="1744">
                  <c:v>268.38888888888891</c:v>
                </c:pt>
                <c:pt idx="1745">
                  <c:v>271.48888888888888</c:v>
                </c:pt>
                <c:pt idx="1746">
                  <c:v>274.5</c:v>
                </c:pt>
                <c:pt idx="1747">
                  <c:v>277.52222222222224</c:v>
                </c:pt>
                <c:pt idx="1748">
                  <c:v>279.72222222222223</c:v>
                </c:pt>
                <c:pt idx="1749">
                  <c:v>282.37777777777779</c:v>
                </c:pt>
                <c:pt idx="1750">
                  <c:v>285.34444444444443</c:v>
                </c:pt>
                <c:pt idx="1751">
                  <c:v>288.18888888888887</c:v>
                </c:pt>
                <c:pt idx="1752">
                  <c:v>291.03333333333336</c:v>
                </c:pt>
                <c:pt idx="1753">
                  <c:v>293.87777777777779</c:v>
                </c:pt>
                <c:pt idx="1754">
                  <c:v>296.83333333333331</c:v>
                </c:pt>
                <c:pt idx="1755">
                  <c:v>300.31111111111113</c:v>
                </c:pt>
                <c:pt idx="1756">
                  <c:v>305.26666666666665</c:v>
                </c:pt>
                <c:pt idx="1757">
                  <c:v>310.5</c:v>
                </c:pt>
                <c:pt idx="1758">
                  <c:v>315.51111111111112</c:v>
                </c:pt>
                <c:pt idx="1759">
                  <c:v>320.52222222222224</c:v>
                </c:pt>
                <c:pt idx="1760">
                  <c:v>325.47777777777776</c:v>
                </c:pt>
                <c:pt idx="1761">
                  <c:v>329.84444444444443</c:v>
                </c:pt>
                <c:pt idx="1762">
                  <c:v>333.61111111111109</c:v>
                </c:pt>
                <c:pt idx="1763">
                  <c:v>336.82222222222219</c:v>
                </c:pt>
                <c:pt idx="1764">
                  <c:v>339.71111111111111</c:v>
                </c:pt>
                <c:pt idx="1765">
                  <c:v>342.16666666666669</c:v>
                </c:pt>
                <c:pt idx="1766">
                  <c:v>344.62222222222221</c:v>
                </c:pt>
                <c:pt idx="1767">
                  <c:v>347.0888888888889</c:v>
                </c:pt>
                <c:pt idx="1768">
                  <c:v>349.47777777777776</c:v>
                </c:pt>
                <c:pt idx="1769">
                  <c:v>351.67777777777781</c:v>
                </c:pt>
                <c:pt idx="1770">
                  <c:v>354.05555555555554</c:v>
                </c:pt>
                <c:pt idx="1771">
                  <c:v>356.51111111111112</c:v>
                </c:pt>
                <c:pt idx="1772">
                  <c:v>358.84444444444443</c:v>
                </c:pt>
                <c:pt idx="1773">
                  <c:v>361.17777777777781</c:v>
                </c:pt>
                <c:pt idx="1774">
                  <c:v>363.56666666666666</c:v>
                </c:pt>
                <c:pt idx="1775">
                  <c:v>365.82222222222219</c:v>
                </c:pt>
                <c:pt idx="1776">
                  <c:v>368.12222222222221</c:v>
                </c:pt>
                <c:pt idx="1777">
                  <c:v>370.63333333333333</c:v>
                </c:pt>
                <c:pt idx="1778">
                  <c:v>373.0888888888889</c:v>
                </c:pt>
                <c:pt idx="1779">
                  <c:v>375.54444444444442</c:v>
                </c:pt>
                <c:pt idx="1780">
                  <c:v>378</c:v>
                </c:pt>
                <c:pt idx="1781">
                  <c:v>380.4</c:v>
                </c:pt>
                <c:pt idx="1782">
                  <c:v>382.73333333333335</c:v>
                </c:pt>
                <c:pt idx="1783">
                  <c:v>385.17777777777781</c:v>
                </c:pt>
                <c:pt idx="1784">
                  <c:v>388</c:v>
                </c:pt>
                <c:pt idx="1785">
                  <c:v>391.26666666666665</c:v>
                </c:pt>
                <c:pt idx="1786">
                  <c:v>394.5888888888889</c:v>
                </c:pt>
                <c:pt idx="1787">
                  <c:v>397.9111111111111</c:v>
                </c:pt>
                <c:pt idx="1788">
                  <c:v>401.15555555555557</c:v>
                </c:pt>
                <c:pt idx="1789">
                  <c:v>403.95555555555558</c:v>
                </c:pt>
                <c:pt idx="1790">
                  <c:v>406.56666666666666</c:v>
                </c:pt>
                <c:pt idx="1791">
                  <c:v>409.27777777777777</c:v>
                </c:pt>
                <c:pt idx="1792">
                  <c:v>412.03333333333336</c:v>
                </c:pt>
                <c:pt idx="1793">
                  <c:v>414.8</c:v>
                </c:pt>
                <c:pt idx="1794">
                  <c:v>417.56666666666666</c:v>
                </c:pt>
                <c:pt idx="1795">
                  <c:v>420.33333333333331</c:v>
                </c:pt>
                <c:pt idx="1796">
                  <c:v>423.48888888888888</c:v>
                </c:pt>
                <c:pt idx="1797">
                  <c:v>426.53333333333336</c:v>
                </c:pt>
                <c:pt idx="1798">
                  <c:v>429.47777777777776</c:v>
                </c:pt>
                <c:pt idx="1799">
                  <c:v>432.45555555555558</c:v>
                </c:pt>
                <c:pt idx="1800">
                  <c:v>435.35555555555555</c:v>
                </c:pt>
                <c:pt idx="1801">
                  <c:v>438.25555555555553</c:v>
                </c:pt>
                <c:pt idx="1802">
                  <c:v>441.24444444444447</c:v>
                </c:pt>
                <c:pt idx="1803">
                  <c:v>443.81111111111113</c:v>
                </c:pt>
                <c:pt idx="1804">
                  <c:v>446.36666666666667</c:v>
                </c:pt>
                <c:pt idx="1805">
                  <c:v>448.77777777777777</c:v>
                </c:pt>
                <c:pt idx="1806">
                  <c:v>451.23333333333335</c:v>
                </c:pt>
                <c:pt idx="1807">
                  <c:v>453.75555555555553</c:v>
                </c:pt>
                <c:pt idx="1808">
                  <c:v>456.27777777777777</c:v>
                </c:pt>
                <c:pt idx="1809">
                  <c:v>458.33333333333331</c:v>
                </c:pt>
                <c:pt idx="1810">
                  <c:v>460.06666666666666</c:v>
                </c:pt>
                <c:pt idx="1811">
                  <c:v>461.51111111111112</c:v>
                </c:pt>
                <c:pt idx="1812">
                  <c:v>462.88888888888891</c:v>
                </c:pt>
                <c:pt idx="1813">
                  <c:v>464.75555555555553</c:v>
                </c:pt>
                <c:pt idx="1814">
                  <c:v>466.56666666666666</c:v>
                </c:pt>
                <c:pt idx="1815">
                  <c:v>468.37777777777779</c:v>
                </c:pt>
                <c:pt idx="1816">
                  <c:v>470.26666666666665</c:v>
                </c:pt>
                <c:pt idx="1817">
                  <c:v>472</c:v>
                </c:pt>
                <c:pt idx="1818">
                  <c:v>473.56666666666666</c:v>
                </c:pt>
                <c:pt idx="1819">
                  <c:v>475.24444444444447</c:v>
                </c:pt>
                <c:pt idx="1820">
                  <c:v>476.8</c:v>
                </c:pt>
                <c:pt idx="1821">
                  <c:v>478.36666666666667</c:v>
                </c:pt>
                <c:pt idx="1822">
                  <c:v>479.93333333333334</c:v>
                </c:pt>
                <c:pt idx="1823">
                  <c:v>481.04444444444442</c:v>
                </c:pt>
                <c:pt idx="1824">
                  <c:v>482.24444444444447</c:v>
                </c:pt>
                <c:pt idx="1825">
                  <c:v>483.27777777777777</c:v>
                </c:pt>
                <c:pt idx="1826">
                  <c:v>484.07777777777778</c:v>
                </c:pt>
                <c:pt idx="1827">
                  <c:v>484.95555555555558</c:v>
                </c:pt>
                <c:pt idx="1828">
                  <c:v>485.57777777777778</c:v>
                </c:pt>
                <c:pt idx="1829">
                  <c:v>486.2</c:v>
                </c:pt>
                <c:pt idx="1830">
                  <c:v>486.15555555555557</c:v>
                </c:pt>
                <c:pt idx="1831">
                  <c:v>486.03333333333336</c:v>
                </c:pt>
                <c:pt idx="1832">
                  <c:v>485.47777777777776</c:v>
                </c:pt>
                <c:pt idx="1833">
                  <c:v>485.05555555555554</c:v>
                </c:pt>
                <c:pt idx="1834">
                  <c:v>484.01111111111112</c:v>
                </c:pt>
                <c:pt idx="1835">
                  <c:v>482.93333333333334</c:v>
                </c:pt>
                <c:pt idx="1836">
                  <c:v>481.85555555555555</c:v>
                </c:pt>
                <c:pt idx="1837">
                  <c:v>480.77777777777777</c:v>
                </c:pt>
                <c:pt idx="1838">
                  <c:v>480.86666666666667</c:v>
                </c:pt>
                <c:pt idx="1839">
                  <c:v>480.63333333333333</c:v>
                </c:pt>
                <c:pt idx="1840">
                  <c:v>480.25555555555553</c:v>
                </c:pt>
                <c:pt idx="1841">
                  <c:v>480.06666666666666</c:v>
                </c:pt>
                <c:pt idx="1842">
                  <c:v>479.71111111111111</c:v>
                </c:pt>
                <c:pt idx="1843">
                  <c:v>479.35555555555555</c:v>
                </c:pt>
                <c:pt idx="1844">
                  <c:v>478.92222222222222</c:v>
                </c:pt>
                <c:pt idx="1845">
                  <c:v>478.03333333333336</c:v>
                </c:pt>
                <c:pt idx="1846">
                  <c:v>475.68888888888887</c:v>
                </c:pt>
                <c:pt idx="1847">
                  <c:v>473.02222222222224</c:v>
                </c:pt>
                <c:pt idx="1848">
                  <c:v>470.46666666666664</c:v>
                </c:pt>
                <c:pt idx="1849">
                  <c:v>467.84444444444443</c:v>
                </c:pt>
                <c:pt idx="1850">
                  <c:v>465.22222222222223</c:v>
                </c:pt>
                <c:pt idx="1851">
                  <c:v>463.21111111111111</c:v>
                </c:pt>
                <c:pt idx="1852">
                  <c:v>461.68888888888887</c:v>
                </c:pt>
                <c:pt idx="1853">
                  <c:v>460.73333333333335</c:v>
                </c:pt>
                <c:pt idx="1854">
                  <c:v>459.9</c:v>
                </c:pt>
                <c:pt idx="1855">
                  <c:v>459.48888888888888</c:v>
                </c:pt>
                <c:pt idx="1856">
                  <c:v>459.04444444444442</c:v>
                </c:pt>
                <c:pt idx="1857">
                  <c:v>458.6</c:v>
                </c:pt>
                <c:pt idx="1858">
                  <c:v>458.26666666666665</c:v>
                </c:pt>
                <c:pt idx="1859">
                  <c:v>458.35555555555555</c:v>
                </c:pt>
                <c:pt idx="1860">
                  <c:v>458.02222222222224</c:v>
                </c:pt>
                <c:pt idx="1861">
                  <c:v>457.65555555555557</c:v>
                </c:pt>
                <c:pt idx="1862">
                  <c:v>457.53333333333336</c:v>
                </c:pt>
                <c:pt idx="1863">
                  <c:v>457.23333333333335</c:v>
                </c:pt>
                <c:pt idx="1864">
                  <c:v>456.93333333333334</c:v>
                </c:pt>
                <c:pt idx="1865">
                  <c:v>456.7</c:v>
                </c:pt>
                <c:pt idx="1866">
                  <c:v>456.36666666666667</c:v>
                </c:pt>
                <c:pt idx="1867">
                  <c:v>455.97777777777776</c:v>
                </c:pt>
                <c:pt idx="1868">
                  <c:v>455.74444444444447</c:v>
                </c:pt>
                <c:pt idx="1869">
                  <c:v>455.64444444444445</c:v>
                </c:pt>
                <c:pt idx="1870">
                  <c:v>455.26666666666665</c:v>
                </c:pt>
                <c:pt idx="1871">
                  <c:v>454.88888888888891</c:v>
                </c:pt>
                <c:pt idx="1872">
                  <c:v>454.61111111111109</c:v>
                </c:pt>
                <c:pt idx="1873">
                  <c:v>454.15555555555557</c:v>
                </c:pt>
                <c:pt idx="1874">
                  <c:v>453.66666666666669</c:v>
                </c:pt>
                <c:pt idx="1875">
                  <c:v>453.14444444444445</c:v>
                </c:pt>
                <c:pt idx="1876">
                  <c:v>451.78888888888889</c:v>
                </c:pt>
                <c:pt idx="1877">
                  <c:v>450.53333333333336</c:v>
                </c:pt>
                <c:pt idx="1878">
                  <c:v>449.27777777777777</c:v>
                </c:pt>
                <c:pt idx="1879">
                  <c:v>448.46666666666664</c:v>
                </c:pt>
                <c:pt idx="1880">
                  <c:v>447.97777777777776</c:v>
                </c:pt>
                <c:pt idx="1881">
                  <c:v>447.34444444444443</c:v>
                </c:pt>
                <c:pt idx="1882">
                  <c:v>446.5888888888889</c:v>
                </c:pt>
                <c:pt idx="1883">
                  <c:v>445.81111111111113</c:v>
                </c:pt>
                <c:pt idx="1884">
                  <c:v>445.05555555555554</c:v>
                </c:pt>
                <c:pt idx="1885">
                  <c:v>444.3</c:v>
                </c:pt>
                <c:pt idx="1886">
                  <c:v>443.0888888888889</c:v>
                </c:pt>
                <c:pt idx="1887">
                  <c:v>442.15555555555557</c:v>
                </c:pt>
                <c:pt idx="1888">
                  <c:v>441.23333333333335</c:v>
                </c:pt>
                <c:pt idx="1889">
                  <c:v>440.16666666666669</c:v>
                </c:pt>
                <c:pt idx="1890">
                  <c:v>439.44444444444446</c:v>
                </c:pt>
                <c:pt idx="1891">
                  <c:v>438.71111111111111</c:v>
                </c:pt>
                <c:pt idx="1892">
                  <c:v>437.97777777777776</c:v>
                </c:pt>
                <c:pt idx="1893">
                  <c:v>437.51111111111112</c:v>
                </c:pt>
                <c:pt idx="1894">
                  <c:v>437.01111111111112</c:v>
                </c:pt>
                <c:pt idx="1895">
                  <c:v>436.48888888888888</c:v>
                </c:pt>
                <c:pt idx="1896">
                  <c:v>436.01111111111112</c:v>
                </c:pt>
                <c:pt idx="1897">
                  <c:v>435.46666666666664</c:v>
                </c:pt>
                <c:pt idx="1898">
                  <c:v>434.87777777777779</c:v>
                </c:pt>
                <c:pt idx="1899">
                  <c:v>434.28888888888889</c:v>
                </c:pt>
                <c:pt idx="1900">
                  <c:v>433.57777777777778</c:v>
                </c:pt>
                <c:pt idx="1901">
                  <c:v>432.77777777777777</c:v>
                </c:pt>
                <c:pt idx="1902">
                  <c:v>432.38888888888891</c:v>
                </c:pt>
                <c:pt idx="1903">
                  <c:v>432.22222222222223</c:v>
                </c:pt>
                <c:pt idx="1904">
                  <c:v>431.94444444444446</c:v>
                </c:pt>
                <c:pt idx="1905">
                  <c:v>431.7</c:v>
                </c:pt>
                <c:pt idx="1906">
                  <c:v>431.45555555555558</c:v>
                </c:pt>
                <c:pt idx="1907">
                  <c:v>431.24444444444447</c:v>
                </c:pt>
                <c:pt idx="1908">
                  <c:v>431.04444444444442</c:v>
                </c:pt>
                <c:pt idx="1909">
                  <c:v>430.87777777777779</c:v>
                </c:pt>
                <c:pt idx="1910">
                  <c:v>430.66666666666669</c:v>
                </c:pt>
                <c:pt idx="1911">
                  <c:v>430.37777777777779</c:v>
                </c:pt>
                <c:pt idx="1912">
                  <c:v>430.12222222222221</c:v>
                </c:pt>
                <c:pt idx="1913">
                  <c:v>429.86666666666667</c:v>
                </c:pt>
                <c:pt idx="1914">
                  <c:v>429.5888888888889</c:v>
                </c:pt>
                <c:pt idx="1915">
                  <c:v>429.55555555555554</c:v>
                </c:pt>
                <c:pt idx="1916">
                  <c:v>429.52222222222224</c:v>
                </c:pt>
                <c:pt idx="1917">
                  <c:v>429.51111111111112</c:v>
                </c:pt>
                <c:pt idx="1918">
                  <c:v>429.5888888888889</c:v>
                </c:pt>
                <c:pt idx="1919">
                  <c:v>429.35555555555555</c:v>
                </c:pt>
                <c:pt idx="1920">
                  <c:v>429.12222222222221</c:v>
                </c:pt>
                <c:pt idx="1921">
                  <c:v>429.02222222222224</c:v>
                </c:pt>
                <c:pt idx="1922">
                  <c:v>428.9111111111111</c:v>
                </c:pt>
                <c:pt idx="1923">
                  <c:v>428.7</c:v>
                </c:pt>
                <c:pt idx="1924">
                  <c:v>428.14444444444445</c:v>
                </c:pt>
                <c:pt idx="1925">
                  <c:v>427.53333333333336</c:v>
                </c:pt>
                <c:pt idx="1926">
                  <c:v>426.92222222222222</c:v>
                </c:pt>
                <c:pt idx="1927">
                  <c:v>426.31111111111113</c:v>
                </c:pt>
                <c:pt idx="1928">
                  <c:v>425.45555555555558</c:v>
                </c:pt>
                <c:pt idx="1929">
                  <c:v>424.5888888888889</c:v>
                </c:pt>
                <c:pt idx="1930">
                  <c:v>423.71111111111111</c:v>
                </c:pt>
                <c:pt idx="1931">
                  <c:v>422.85555555555555</c:v>
                </c:pt>
                <c:pt idx="1932">
                  <c:v>422.16666666666669</c:v>
                </c:pt>
                <c:pt idx="1933">
                  <c:v>421.4</c:v>
                </c:pt>
                <c:pt idx="1934">
                  <c:v>420.63333333333333</c:v>
                </c:pt>
                <c:pt idx="1935">
                  <c:v>419.86666666666667</c:v>
                </c:pt>
                <c:pt idx="1936">
                  <c:v>419.18888888888887</c:v>
                </c:pt>
                <c:pt idx="1937">
                  <c:v>418.55555555555554</c:v>
                </c:pt>
                <c:pt idx="1938">
                  <c:v>417.97777777777776</c:v>
                </c:pt>
                <c:pt idx="1939">
                  <c:v>417.5</c:v>
                </c:pt>
                <c:pt idx="1940">
                  <c:v>416.87777777777779</c:v>
                </c:pt>
                <c:pt idx="1941">
                  <c:v>416.25555555555553</c:v>
                </c:pt>
                <c:pt idx="1942">
                  <c:v>415.73333333333335</c:v>
                </c:pt>
                <c:pt idx="1943">
                  <c:v>415.23333333333335</c:v>
                </c:pt>
                <c:pt idx="1944">
                  <c:v>414.75555555555553</c:v>
                </c:pt>
                <c:pt idx="1945">
                  <c:v>414.16666666666669</c:v>
                </c:pt>
                <c:pt idx="1946">
                  <c:v>413.56666666666666</c:v>
                </c:pt>
                <c:pt idx="1947">
                  <c:v>412.92222222222222</c:v>
                </c:pt>
                <c:pt idx="1948">
                  <c:v>412.27777777777777</c:v>
                </c:pt>
                <c:pt idx="1949">
                  <c:v>411.44444444444446</c:v>
                </c:pt>
                <c:pt idx="1950">
                  <c:v>410.53333333333336</c:v>
                </c:pt>
                <c:pt idx="1951">
                  <c:v>409.55555555555554</c:v>
                </c:pt>
                <c:pt idx="1952">
                  <c:v>408.27777777777777</c:v>
                </c:pt>
                <c:pt idx="1953">
                  <c:v>407.07777777777778</c:v>
                </c:pt>
                <c:pt idx="1954">
                  <c:v>405.93333333333334</c:v>
                </c:pt>
                <c:pt idx="1955">
                  <c:v>404.78888888888889</c:v>
                </c:pt>
                <c:pt idx="1956">
                  <c:v>403.7</c:v>
                </c:pt>
                <c:pt idx="1957">
                  <c:v>402.56666666666666</c:v>
                </c:pt>
                <c:pt idx="1958">
                  <c:v>401.31111111111113</c:v>
                </c:pt>
                <c:pt idx="1959">
                  <c:v>400.04444444444442</c:v>
                </c:pt>
                <c:pt idx="1960">
                  <c:v>399.01111111111112</c:v>
                </c:pt>
                <c:pt idx="1961">
                  <c:v>397.94444444444446</c:v>
                </c:pt>
                <c:pt idx="1962">
                  <c:v>396.87777777777779</c:v>
                </c:pt>
                <c:pt idx="1963">
                  <c:v>395.83333333333331</c:v>
                </c:pt>
                <c:pt idx="1964">
                  <c:v>394.33333333333331</c:v>
                </c:pt>
                <c:pt idx="1965">
                  <c:v>392.35555555555555</c:v>
                </c:pt>
                <c:pt idx="1966">
                  <c:v>391.16666666666669</c:v>
                </c:pt>
                <c:pt idx="1967">
                  <c:v>389.83333333333331</c:v>
                </c:pt>
                <c:pt idx="1968">
                  <c:v>388.43333333333334</c:v>
                </c:pt>
                <c:pt idx="1969">
                  <c:v>387.03333333333336</c:v>
                </c:pt>
                <c:pt idx="1970">
                  <c:v>385.48888888888888</c:v>
                </c:pt>
                <c:pt idx="1971">
                  <c:v>384.03333333333336</c:v>
                </c:pt>
                <c:pt idx="1972">
                  <c:v>382.6</c:v>
                </c:pt>
                <c:pt idx="1973">
                  <c:v>381.03333333333336</c:v>
                </c:pt>
                <c:pt idx="1974">
                  <c:v>379.48888888888888</c:v>
                </c:pt>
                <c:pt idx="1975">
                  <c:v>378.07777777777778</c:v>
                </c:pt>
                <c:pt idx="1976">
                  <c:v>376.66666666666669</c:v>
                </c:pt>
                <c:pt idx="1977">
                  <c:v>375.02222222222224</c:v>
                </c:pt>
                <c:pt idx="1978">
                  <c:v>373.07777777777778</c:v>
                </c:pt>
                <c:pt idx="1979">
                  <c:v>371.36666666666667</c:v>
                </c:pt>
                <c:pt idx="1980">
                  <c:v>369.51111111111112</c:v>
                </c:pt>
                <c:pt idx="1981">
                  <c:v>367.52222222222224</c:v>
                </c:pt>
                <c:pt idx="1982">
                  <c:v>365.43333333333334</c:v>
                </c:pt>
                <c:pt idx="1983">
                  <c:v>363.34444444444443</c:v>
                </c:pt>
                <c:pt idx="1984">
                  <c:v>361.3</c:v>
                </c:pt>
                <c:pt idx="1985">
                  <c:v>359.34444444444443</c:v>
                </c:pt>
                <c:pt idx="1986">
                  <c:v>357.32222222222219</c:v>
                </c:pt>
                <c:pt idx="1987">
                  <c:v>355.25555555555553</c:v>
                </c:pt>
                <c:pt idx="1988">
                  <c:v>353.23333333333335</c:v>
                </c:pt>
                <c:pt idx="1989">
                  <c:v>351.26666666666665</c:v>
                </c:pt>
                <c:pt idx="1990">
                  <c:v>349.3</c:v>
                </c:pt>
                <c:pt idx="1991">
                  <c:v>347.45555555555558</c:v>
                </c:pt>
                <c:pt idx="1992">
                  <c:v>345.74444444444447</c:v>
                </c:pt>
                <c:pt idx="1993">
                  <c:v>344</c:v>
                </c:pt>
                <c:pt idx="1994">
                  <c:v>342.56666666666666</c:v>
                </c:pt>
                <c:pt idx="1995">
                  <c:v>341</c:v>
                </c:pt>
                <c:pt idx="1996">
                  <c:v>339.5</c:v>
                </c:pt>
                <c:pt idx="1997">
                  <c:v>338</c:v>
                </c:pt>
                <c:pt idx="1998">
                  <c:v>336.57777777777778</c:v>
                </c:pt>
                <c:pt idx="1999">
                  <c:v>335.33333333333331</c:v>
                </c:pt>
                <c:pt idx="2000">
                  <c:v>334.13333333333333</c:v>
                </c:pt>
                <c:pt idx="2001">
                  <c:v>332.83333333333331</c:v>
                </c:pt>
                <c:pt idx="2002">
                  <c:v>331.51111111111112</c:v>
                </c:pt>
                <c:pt idx="2003">
                  <c:v>330.13333333333333</c:v>
                </c:pt>
                <c:pt idx="2004">
                  <c:v>328.75555555555553</c:v>
                </c:pt>
                <c:pt idx="2005">
                  <c:v>327.23333333333335</c:v>
                </c:pt>
                <c:pt idx="2006">
                  <c:v>325.61111111111109</c:v>
                </c:pt>
                <c:pt idx="2007">
                  <c:v>324.02222222222224</c:v>
                </c:pt>
                <c:pt idx="2008">
                  <c:v>322.52222222222224</c:v>
                </c:pt>
                <c:pt idx="2009">
                  <c:v>321.45555555555558</c:v>
                </c:pt>
                <c:pt idx="2010">
                  <c:v>320.38888888888891</c:v>
                </c:pt>
                <c:pt idx="2011">
                  <c:v>319.32222222222219</c:v>
                </c:pt>
                <c:pt idx="2012">
                  <c:v>318.32222222222219</c:v>
                </c:pt>
                <c:pt idx="2013">
                  <c:v>317.24444444444447</c:v>
                </c:pt>
                <c:pt idx="2014">
                  <c:v>316.24444444444447</c:v>
                </c:pt>
                <c:pt idx="2015">
                  <c:v>315.55555555555554</c:v>
                </c:pt>
                <c:pt idx="2016">
                  <c:v>314.68888888888887</c:v>
                </c:pt>
                <c:pt idx="2017">
                  <c:v>313.96666666666664</c:v>
                </c:pt>
                <c:pt idx="2018">
                  <c:v>313.24444444444447</c:v>
                </c:pt>
                <c:pt idx="2019">
                  <c:v>312.52222222222224</c:v>
                </c:pt>
                <c:pt idx="2020">
                  <c:v>311.55555555555554</c:v>
                </c:pt>
                <c:pt idx="2021">
                  <c:v>310.33333333333331</c:v>
                </c:pt>
                <c:pt idx="2022">
                  <c:v>308.92222222222222</c:v>
                </c:pt>
                <c:pt idx="2023">
                  <c:v>307.61111111111109</c:v>
                </c:pt>
                <c:pt idx="2024">
                  <c:v>306.15555555555557</c:v>
                </c:pt>
                <c:pt idx="2025">
                  <c:v>304.7</c:v>
                </c:pt>
                <c:pt idx="2026">
                  <c:v>303.04444444444442</c:v>
                </c:pt>
                <c:pt idx="2027">
                  <c:v>301.55555555555554</c:v>
                </c:pt>
                <c:pt idx="2028">
                  <c:v>300.25555555555553</c:v>
                </c:pt>
                <c:pt idx="2029">
                  <c:v>298.85555555555555</c:v>
                </c:pt>
                <c:pt idx="2030">
                  <c:v>297.38888888888891</c:v>
                </c:pt>
                <c:pt idx="2031">
                  <c:v>295.97777777777776</c:v>
                </c:pt>
                <c:pt idx="2032">
                  <c:v>294.56666666666666</c:v>
                </c:pt>
                <c:pt idx="2033">
                  <c:v>293.06666666666666</c:v>
                </c:pt>
                <c:pt idx="2034">
                  <c:v>291.66666666666669</c:v>
                </c:pt>
                <c:pt idx="2035">
                  <c:v>290.43333333333334</c:v>
                </c:pt>
                <c:pt idx="2036">
                  <c:v>289.3</c:v>
                </c:pt>
                <c:pt idx="2037">
                  <c:v>288.22222222222223</c:v>
                </c:pt>
                <c:pt idx="2038">
                  <c:v>287.26666666666665</c:v>
                </c:pt>
                <c:pt idx="2039">
                  <c:v>286.31111111111113</c:v>
                </c:pt>
                <c:pt idx="2040">
                  <c:v>285.57777777777778</c:v>
                </c:pt>
                <c:pt idx="2041">
                  <c:v>284.61111111111109</c:v>
                </c:pt>
                <c:pt idx="2042">
                  <c:v>283.76666666666665</c:v>
                </c:pt>
                <c:pt idx="2043">
                  <c:v>282.93333333333334</c:v>
                </c:pt>
                <c:pt idx="2044">
                  <c:v>282.13333333333333</c:v>
                </c:pt>
                <c:pt idx="2045">
                  <c:v>281.22222222222223</c:v>
                </c:pt>
                <c:pt idx="2046">
                  <c:v>280.31111111111113</c:v>
                </c:pt>
                <c:pt idx="2047">
                  <c:v>279.24444444444447</c:v>
                </c:pt>
                <c:pt idx="2048">
                  <c:v>278.26666666666665</c:v>
                </c:pt>
                <c:pt idx="2049">
                  <c:v>277.27777777777777</c:v>
                </c:pt>
                <c:pt idx="2050">
                  <c:v>276.31111111111113</c:v>
                </c:pt>
                <c:pt idx="2051">
                  <c:v>275.46666666666664</c:v>
                </c:pt>
                <c:pt idx="2052">
                  <c:v>274.64444444444445</c:v>
                </c:pt>
                <c:pt idx="2053">
                  <c:v>273.82222222222219</c:v>
                </c:pt>
                <c:pt idx="2054">
                  <c:v>273.15555555555557</c:v>
                </c:pt>
                <c:pt idx="2055">
                  <c:v>272.62222222222221</c:v>
                </c:pt>
                <c:pt idx="2056">
                  <c:v>272.01111111111112</c:v>
                </c:pt>
                <c:pt idx="2057">
                  <c:v>271.54444444444442</c:v>
                </c:pt>
                <c:pt idx="2058">
                  <c:v>271.16666666666669</c:v>
                </c:pt>
                <c:pt idx="2059">
                  <c:v>270.64444444444445</c:v>
                </c:pt>
                <c:pt idx="2060">
                  <c:v>270.12222222222221</c:v>
                </c:pt>
                <c:pt idx="2061">
                  <c:v>269.60000000000002</c:v>
                </c:pt>
                <c:pt idx="2062">
                  <c:v>269.18888888888887</c:v>
                </c:pt>
                <c:pt idx="2063">
                  <c:v>269.01111111111112</c:v>
                </c:pt>
                <c:pt idx="2064">
                  <c:v>268.83333333333331</c:v>
                </c:pt>
                <c:pt idx="2065">
                  <c:v>268.48888888888888</c:v>
                </c:pt>
                <c:pt idx="2066">
                  <c:v>268.18888888888887</c:v>
                </c:pt>
                <c:pt idx="2067">
                  <c:v>267.88888888888891</c:v>
                </c:pt>
                <c:pt idx="2068">
                  <c:v>267.89999999999998</c:v>
                </c:pt>
                <c:pt idx="2069">
                  <c:v>267.8</c:v>
                </c:pt>
                <c:pt idx="2070">
                  <c:v>267.5888888888889</c:v>
                </c:pt>
                <c:pt idx="2071">
                  <c:v>267.56666666666666</c:v>
                </c:pt>
                <c:pt idx="2072">
                  <c:v>267.52222222222224</c:v>
                </c:pt>
                <c:pt idx="2073">
                  <c:v>267.42222222222222</c:v>
                </c:pt>
                <c:pt idx="2074">
                  <c:v>267.32222222222219</c:v>
                </c:pt>
                <c:pt idx="2075">
                  <c:v>267.25555555555553</c:v>
                </c:pt>
                <c:pt idx="2076">
                  <c:v>267.21111111111111</c:v>
                </c:pt>
                <c:pt idx="2077">
                  <c:v>267</c:v>
                </c:pt>
                <c:pt idx="2078">
                  <c:v>266.76666666666665</c:v>
                </c:pt>
                <c:pt idx="2079">
                  <c:v>266.5888888888889</c:v>
                </c:pt>
                <c:pt idx="2080">
                  <c:v>266.34444444444443</c:v>
                </c:pt>
                <c:pt idx="2081">
                  <c:v>266.10000000000002</c:v>
                </c:pt>
                <c:pt idx="2082">
                  <c:v>265.75555555555553</c:v>
                </c:pt>
                <c:pt idx="2083">
                  <c:v>265.23333333333335</c:v>
                </c:pt>
                <c:pt idx="2084">
                  <c:v>264.47777777777776</c:v>
                </c:pt>
                <c:pt idx="2085">
                  <c:v>263.71111111111111</c:v>
                </c:pt>
                <c:pt idx="2086">
                  <c:v>263.01111111111112</c:v>
                </c:pt>
                <c:pt idx="2087">
                  <c:v>262.24444444444447</c:v>
                </c:pt>
                <c:pt idx="2088">
                  <c:v>261.47777777777776</c:v>
                </c:pt>
                <c:pt idx="2089">
                  <c:v>260.51111111111112</c:v>
                </c:pt>
                <c:pt idx="2090">
                  <c:v>259.56666666666666</c:v>
                </c:pt>
                <c:pt idx="2091">
                  <c:v>258.78888888888889</c:v>
                </c:pt>
                <c:pt idx="2092">
                  <c:v>258.04444444444442</c:v>
                </c:pt>
                <c:pt idx="2093">
                  <c:v>257.42222222222222</c:v>
                </c:pt>
                <c:pt idx="2094">
                  <c:v>256.86666666666667</c:v>
                </c:pt>
                <c:pt idx="2095">
                  <c:v>256.31111111111113</c:v>
                </c:pt>
                <c:pt idx="2096">
                  <c:v>255.87777777777777</c:v>
                </c:pt>
                <c:pt idx="2097">
                  <c:v>255.38888888888889</c:v>
                </c:pt>
                <c:pt idx="2098">
                  <c:v>254.97777777777779</c:v>
                </c:pt>
                <c:pt idx="2099">
                  <c:v>254.37777777777777</c:v>
                </c:pt>
                <c:pt idx="2100">
                  <c:v>253.96666666666667</c:v>
                </c:pt>
                <c:pt idx="2101">
                  <c:v>253.53333333333333</c:v>
                </c:pt>
                <c:pt idx="2102">
                  <c:v>253.1</c:v>
                </c:pt>
                <c:pt idx="2103">
                  <c:v>252.6888888888889</c:v>
                </c:pt>
                <c:pt idx="2104">
                  <c:v>252.15555555555557</c:v>
                </c:pt>
                <c:pt idx="2105">
                  <c:v>251.34444444444443</c:v>
                </c:pt>
                <c:pt idx="2106">
                  <c:v>250.76666666666668</c:v>
                </c:pt>
                <c:pt idx="2107">
                  <c:v>249.84444444444443</c:v>
                </c:pt>
                <c:pt idx="2108">
                  <c:v>248.84444444444443</c:v>
                </c:pt>
                <c:pt idx="2109">
                  <c:v>247.84444444444443</c:v>
                </c:pt>
                <c:pt idx="2110">
                  <c:v>246.95555555555555</c:v>
                </c:pt>
                <c:pt idx="2111">
                  <c:v>246.22222222222223</c:v>
                </c:pt>
                <c:pt idx="2112">
                  <c:v>245.74444444444444</c:v>
                </c:pt>
                <c:pt idx="2113">
                  <c:v>245.11111111111111</c:v>
                </c:pt>
                <c:pt idx="2114">
                  <c:v>244.63333333333333</c:v>
                </c:pt>
                <c:pt idx="2115">
                  <c:v>244.25555555555556</c:v>
                </c:pt>
                <c:pt idx="2116">
                  <c:v>243.87777777777777</c:v>
                </c:pt>
                <c:pt idx="2117">
                  <c:v>243.42222222222222</c:v>
                </c:pt>
                <c:pt idx="2118">
                  <c:v>242.85555555555555</c:v>
                </c:pt>
                <c:pt idx="2119">
                  <c:v>242.42222222222222</c:v>
                </c:pt>
                <c:pt idx="2120">
                  <c:v>242.16666666666666</c:v>
                </c:pt>
                <c:pt idx="2121">
                  <c:v>241.86666666666667</c:v>
                </c:pt>
                <c:pt idx="2122">
                  <c:v>241.5888888888889</c:v>
                </c:pt>
                <c:pt idx="2123">
                  <c:v>241.3111111111111</c:v>
                </c:pt>
                <c:pt idx="2124">
                  <c:v>241.0888888888889</c:v>
                </c:pt>
                <c:pt idx="2125">
                  <c:v>240.78888888888889</c:v>
                </c:pt>
                <c:pt idx="2126">
                  <c:v>240.63333333333333</c:v>
                </c:pt>
                <c:pt idx="2127">
                  <c:v>240.55555555555554</c:v>
                </c:pt>
                <c:pt idx="2128">
                  <c:v>240.17777777777778</c:v>
                </c:pt>
                <c:pt idx="2129">
                  <c:v>239.9</c:v>
                </c:pt>
                <c:pt idx="2130">
                  <c:v>239.62222222222223</c:v>
                </c:pt>
                <c:pt idx="2131">
                  <c:v>239.5888888888889</c:v>
                </c:pt>
                <c:pt idx="2132">
                  <c:v>239.5888888888889</c:v>
                </c:pt>
                <c:pt idx="2133">
                  <c:v>239.65555555555557</c:v>
                </c:pt>
                <c:pt idx="2134">
                  <c:v>239.51111111111112</c:v>
                </c:pt>
                <c:pt idx="2135">
                  <c:v>239.51111111111112</c:v>
                </c:pt>
                <c:pt idx="2136">
                  <c:v>239.51111111111112</c:v>
                </c:pt>
                <c:pt idx="2137">
                  <c:v>239.51111111111112</c:v>
                </c:pt>
                <c:pt idx="2138">
                  <c:v>239.4</c:v>
                </c:pt>
                <c:pt idx="2139">
                  <c:v>239.05555555555554</c:v>
                </c:pt>
                <c:pt idx="2140">
                  <c:v>238.67777777777778</c:v>
                </c:pt>
                <c:pt idx="2141">
                  <c:v>238.17777777777778</c:v>
                </c:pt>
                <c:pt idx="2142">
                  <c:v>237.73333333333332</c:v>
                </c:pt>
                <c:pt idx="2143">
                  <c:v>237.32222222222222</c:v>
                </c:pt>
                <c:pt idx="2144">
                  <c:v>236.9111111111111</c:v>
                </c:pt>
                <c:pt idx="2145">
                  <c:v>236.44444444444446</c:v>
                </c:pt>
                <c:pt idx="2146">
                  <c:v>236.05555555555554</c:v>
                </c:pt>
                <c:pt idx="2147">
                  <c:v>235.56666666666666</c:v>
                </c:pt>
                <c:pt idx="2148">
                  <c:v>235.01111111111112</c:v>
                </c:pt>
                <c:pt idx="2149">
                  <c:v>234.63333333333333</c:v>
                </c:pt>
                <c:pt idx="2150">
                  <c:v>234.23333333333332</c:v>
                </c:pt>
                <c:pt idx="2151">
                  <c:v>233.83333333333334</c:v>
                </c:pt>
                <c:pt idx="2152">
                  <c:v>233.42222222222222</c:v>
                </c:pt>
                <c:pt idx="2153">
                  <c:v>232.87777777777777</c:v>
                </c:pt>
                <c:pt idx="2154">
                  <c:v>232.32222222222222</c:v>
                </c:pt>
                <c:pt idx="2155">
                  <c:v>231.8</c:v>
                </c:pt>
                <c:pt idx="2156">
                  <c:v>231.23333333333332</c:v>
                </c:pt>
                <c:pt idx="2157">
                  <c:v>230.78888888888889</c:v>
                </c:pt>
                <c:pt idx="2158">
                  <c:v>230.34444444444443</c:v>
                </c:pt>
                <c:pt idx="2159">
                  <c:v>229.85555555555555</c:v>
                </c:pt>
                <c:pt idx="2160">
                  <c:v>229.4</c:v>
                </c:pt>
                <c:pt idx="2161">
                  <c:v>228.76666666666668</c:v>
                </c:pt>
                <c:pt idx="2162">
                  <c:v>228.24444444444444</c:v>
                </c:pt>
                <c:pt idx="2163">
                  <c:v>227.71111111111111</c:v>
                </c:pt>
                <c:pt idx="2164">
                  <c:v>227.11111111111111</c:v>
                </c:pt>
                <c:pt idx="2165">
                  <c:v>226.51111111111112</c:v>
                </c:pt>
                <c:pt idx="2166">
                  <c:v>225.9111111111111</c:v>
                </c:pt>
                <c:pt idx="2167">
                  <c:v>225.53333333333333</c:v>
                </c:pt>
                <c:pt idx="2168">
                  <c:v>225.24444444444444</c:v>
                </c:pt>
                <c:pt idx="2169">
                  <c:v>224.8</c:v>
                </c:pt>
                <c:pt idx="2170">
                  <c:v>224.36666666666667</c:v>
                </c:pt>
                <c:pt idx="2171">
                  <c:v>223.9</c:v>
                </c:pt>
                <c:pt idx="2172">
                  <c:v>223.43333333333334</c:v>
                </c:pt>
                <c:pt idx="2173">
                  <c:v>223.06666666666666</c:v>
                </c:pt>
                <c:pt idx="2174">
                  <c:v>222.76666666666668</c:v>
                </c:pt>
                <c:pt idx="2175">
                  <c:v>222.54444444444445</c:v>
                </c:pt>
                <c:pt idx="2176">
                  <c:v>222.24444444444444</c:v>
                </c:pt>
                <c:pt idx="2177">
                  <c:v>222.1888888888889</c:v>
                </c:pt>
                <c:pt idx="2178">
                  <c:v>222.0888888888889</c:v>
                </c:pt>
                <c:pt idx="2179">
                  <c:v>221.98888888888888</c:v>
                </c:pt>
                <c:pt idx="2180">
                  <c:v>221.86666666666667</c:v>
                </c:pt>
                <c:pt idx="2181">
                  <c:v>221.64444444444445</c:v>
                </c:pt>
                <c:pt idx="2182">
                  <c:v>221.4</c:v>
                </c:pt>
                <c:pt idx="2183">
                  <c:v>221.1</c:v>
                </c:pt>
                <c:pt idx="2184">
                  <c:v>220.66666666666666</c:v>
                </c:pt>
                <c:pt idx="2185">
                  <c:v>220.23333333333332</c:v>
                </c:pt>
                <c:pt idx="2186">
                  <c:v>219.8</c:v>
                </c:pt>
                <c:pt idx="2187">
                  <c:v>219.36666666666667</c:v>
                </c:pt>
                <c:pt idx="2188">
                  <c:v>218.85555555555555</c:v>
                </c:pt>
                <c:pt idx="2189">
                  <c:v>218.44444444444446</c:v>
                </c:pt>
                <c:pt idx="2190">
                  <c:v>217.84444444444443</c:v>
                </c:pt>
                <c:pt idx="2191">
                  <c:v>217.21111111111111</c:v>
                </c:pt>
                <c:pt idx="2192">
                  <c:v>216.57777777777778</c:v>
                </c:pt>
                <c:pt idx="2193">
                  <c:v>215.94444444444446</c:v>
                </c:pt>
                <c:pt idx="2194">
                  <c:v>215.43333333333334</c:v>
                </c:pt>
                <c:pt idx="2195">
                  <c:v>214.96666666666667</c:v>
                </c:pt>
                <c:pt idx="2196">
                  <c:v>214.51111111111112</c:v>
                </c:pt>
                <c:pt idx="2197">
                  <c:v>214.1888888888889</c:v>
                </c:pt>
                <c:pt idx="2198">
                  <c:v>213.96666666666667</c:v>
                </c:pt>
                <c:pt idx="2199">
                  <c:v>213.76666666666668</c:v>
                </c:pt>
                <c:pt idx="2200">
                  <c:v>213.56666666666666</c:v>
                </c:pt>
                <c:pt idx="2201">
                  <c:v>213.37777777777777</c:v>
                </c:pt>
                <c:pt idx="2202">
                  <c:v>213.06666666666666</c:v>
                </c:pt>
                <c:pt idx="2203">
                  <c:v>213.01111111111112</c:v>
                </c:pt>
                <c:pt idx="2204">
                  <c:v>212.87777777777777</c:v>
                </c:pt>
                <c:pt idx="2205">
                  <c:v>212.74444444444444</c:v>
                </c:pt>
                <c:pt idx="2206">
                  <c:v>212.67777777777778</c:v>
                </c:pt>
                <c:pt idx="2207">
                  <c:v>212.61111111111111</c:v>
                </c:pt>
                <c:pt idx="2208">
                  <c:v>212.52222222222221</c:v>
                </c:pt>
                <c:pt idx="2209">
                  <c:v>212.36666666666667</c:v>
                </c:pt>
                <c:pt idx="2210">
                  <c:v>212.21111111111111</c:v>
                </c:pt>
                <c:pt idx="2211">
                  <c:v>212.12222222222223</c:v>
                </c:pt>
                <c:pt idx="2212">
                  <c:v>212.11111111111111</c:v>
                </c:pt>
                <c:pt idx="2213">
                  <c:v>212.1</c:v>
                </c:pt>
                <c:pt idx="2214">
                  <c:v>212.0888888888889</c:v>
                </c:pt>
                <c:pt idx="2215">
                  <c:v>212.11111111111111</c:v>
                </c:pt>
                <c:pt idx="2216">
                  <c:v>211.86666666666667</c:v>
                </c:pt>
                <c:pt idx="2217">
                  <c:v>211.55555555555554</c:v>
                </c:pt>
                <c:pt idx="2218">
                  <c:v>211.47777777777779</c:v>
                </c:pt>
                <c:pt idx="2219">
                  <c:v>211.34444444444443</c:v>
                </c:pt>
                <c:pt idx="2220">
                  <c:v>211.27777777777777</c:v>
                </c:pt>
                <c:pt idx="2221">
                  <c:v>211.21111111111111</c:v>
                </c:pt>
                <c:pt idx="2222">
                  <c:v>211.16666666666666</c:v>
                </c:pt>
                <c:pt idx="2223">
                  <c:v>211.1</c:v>
                </c:pt>
                <c:pt idx="2224">
                  <c:v>211.15555555555557</c:v>
                </c:pt>
                <c:pt idx="2225">
                  <c:v>211.12222222222223</c:v>
                </c:pt>
                <c:pt idx="2226">
                  <c:v>211.25555555555556</c:v>
                </c:pt>
                <c:pt idx="2227">
                  <c:v>211.48888888888888</c:v>
                </c:pt>
                <c:pt idx="2228">
                  <c:v>211.72222222222223</c:v>
                </c:pt>
                <c:pt idx="2229">
                  <c:v>212.07777777777778</c:v>
                </c:pt>
                <c:pt idx="2230">
                  <c:v>212.42222222222222</c:v>
                </c:pt>
                <c:pt idx="2231">
                  <c:v>212.7</c:v>
                </c:pt>
                <c:pt idx="2232">
                  <c:v>212.78888888888889</c:v>
                </c:pt>
                <c:pt idx="2233">
                  <c:v>212.75555555555556</c:v>
                </c:pt>
                <c:pt idx="2234">
                  <c:v>212.78888888888889</c:v>
                </c:pt>
                <c:pt idx="2235">
                  <c:v>212.82222222222222</c:v>
                </c:pt>
                <c:pt idx="2236">
                  <c:v>212.84444444444443</c:v>
                </c:pt>
                <c:pt idx="2237">
                  <c:v>212.86666666666667</c:v>
                </c:pt>
                <c:pt idx="2238">
                  <c:v>212.9</c:v>
                </c:pt>
                <c:pt idx="2239">
                  <c:v>212.8111111111111</c:v>
                </c:pt>
                <c:pt idx="2240">
                  <c:v>212.6888888888889</c:v>
                </c:pt>
                <c:pt idx="2241">
                  <c:v>212.6</c:v>
                </c:pt>
                <c:pt idx="2242">
                  <c:v>212.51111111111112</c:v>
                </c:pt>
                <c:pt idx="2243">
                  <c:v>212.46666666666667</c:v>
                </c:pt>
                <c:pt idx="2244">
                  <c:v>212.37777777777777</c:v>
                </c:pt>
                <c:pt idx="2245">
                  <c:v>212.43333333333334</c:v>
                </c:pt>
                <c:pt idx="2246">
                  <c:v>212.45555555555555</c:v>
                </c:pt>
                <c:pt idx="2247">
                  <c:v>212.32222222222222</c:v>
                </c:pt>
                <c:pt idx="2248">
                  <c:v>212.1888888888889</c:v>
                </c:pt>
                <c:pt idx="2249">
                  <c:v>212.05555555555554</c:v>
                </c:pt>
                <c:pt idx="2250">
                  <c:v>211.87777777777777</c:v>
                </c:pt>
                <c:pt idx="2251">
                  <c:v>211.67777777777778</c:v>
                </c:pt>
                <c:pt idx="2252">
                  <c:v>211.47777777777779</c:v>
                </c:pt>
                <c:pt idx="2253">
                  <c:v>211.37777777777777</c:v>
                </c:pt>
                <c:pt idx="2254">
                  <c:v>211.28888888888889</c:v>
                </c:pt>
                <c:pt idx="2255">
                  <c:v>211.1</c:v>
                </c:pt>
                <c:pt idx="2256">
                  <c:v>210.9111111111111</c:v>
                </c:pt>
                <c:pt idx="2257">
                  <c:v>210.71111111111111</c:v>
                </c:pt>
                <c:pt idx="2258">
                  <c:v>210.37777777777777</c:v>
                </c:pt>
                <c:pt idx="2259">
                  <c:v>210.0888888888889</c:v>
                </c:pt>
                <c:pt idx="2260">
                  <c:v>209.87777777777777</c:v>
                </c:pt>
                <c:pt idx="2261">
                  <c:v>209.71111111111111</c:v>
                </c:pt>
                <c:pt idx="2262">
                  <c:v>209.57777777777778</c:v>
                </c:pt>
                <c:pt idx="2263">
                  <c:v>209.44444444444446</c:v>
                </c:pt>
                <c:pt idx="2264">
                  <c:v>209.33333333333334</c:v>
                </c:pt>
                <c:pt idx="2265">
                  <c:v>209.25555555555556</c:v>
                </c:pt>
                <c:pt idx="2266">
                  <c:v>209.14444444444445</c:v>
                </c:pt>
                <c:pt idx="2267">
                  <c:v>208.86666666666667</c:v>
                </c:pt>
                <c:pt idx="2268">
                  <c:v>208.64444444444445</c:v>
                </c:pt>
                <c:pt idx="2269">
                  <c:v>208.43333333333334</c:v>
                </c:pt>
                <c:pt idx="2270">
                  <c:v>208.22222222222223</c:v>
                </c:pt>
                <c:pt idx="2271">
                  <c:v>208.11111111111111</c:v>
                </c:pt>
                <c:pt idx="2272">
                  <c:v>208.01111111111112</c:v>
                </c:pt>
                <c:pt idx="2273">
                  <c:v>207.84444444444443</c:v>
                </c:pt>
                <c:pt idx="2274">
                  <c:v>207.63333333333333</c:v>
                </c:pt>
                <c:pt idx="2275">
                  <c:v>207.4111111111111</c:v>
                </c:pt>
                <c:pt idx="2276">
                  <c:v>207.22222222222223</c:v>
                </c:pt>
                <c:pt idx="2277">
                  <c:v>207.03333333333333</c:v>
                </c:pt>
                <c:pt idx="2278">
                  <c:v>206.92222222222222</c:v>
                </c:pt>
                <c:pt idx="2279">
                  <c:v>206.75555555555556</c:v>
                </c:pt>
                <c:pt idx="2280">
                  <c:v>206.5888888888889</c:v>
                </c:pt>
                <c:pt idx="2281">
                  <c:v>206.51111111111112</c:v>
                </c:pt>
                <c:pt idx="2282">
                  <c:v>206.42222222222222</c:v>
                </c:pt>
                <c:pt idx="2283">
                  <c:v>206.33333333333334</c:v>
                </c:pt>
                <c:pt idx="2284">
                  <c:v>206.24444444444444</c:v>
                </c:pt>
                <c:pt idx="2285">
                  <c:v>206.16666666666666</c:v>
                </c:pt>
                <c:pt idx="2286">
                  <c:v>205.88888888888889</c:v>
                </c:pt>
                <c:pt idx="2287">
                  <c:v>205.6888888888889</c:v>
                </c:pt>
                <c:pt idx="2288">
                  <c:v>205.56666666666666</c:v>
                </c:pt>
                <c:pt idx="2289">
                  <c:v>205.34444444444443</c:v>
                </c:pt>
                <c:pt idx="2290">
                  <c:v>205.13333333333333</c:v>
                </c:pt>
                <c:pt idx="2291">
                  <c:v>204.92222222222222</c:v>
                </c:pt>
                <c:pt idx="2292">
                  <c:v>204.76666666666668</c:v>
                </c:pt>
                <c:pt idx="2293">
                  <c:v>204.53333333333333</c:v>
                </c:pt>
                <c:pt idx="2294">
                  <c:v>204.35555555555555</c:v>
                </c:pt>
                <c:pt idx="2295">
                  <c:v>203.97777777777779</c:v>
                </c:pt>
                <c:pt idx="2296">
                  <c:v>203.5</c:v>
                </c:pt>
                <c:pt idx="2297">
                  <c:v>203.13333333333333</c:v>
                </c:pt>
                <c:pt idx="2298">
                  <c:v>202.76666666666668</c:v>
                </c:pt>
                <c:pt idx="2299">
                  <c:v>202.4</c:v>
                </c:pt>
                <c:pt idx="2300">
                  <c:v>202.04444444444445</c:v>
                </c:pt>
                <c:pt idx="2301">
                  <c:v>201.61111111111111</c:v>
                </c:pt>
                <c:pt idx="2302">
                  <c:v>201.12222222222223</c:v>
                </c:pt>
                <c:pt idx="2303">
                  <c:v>200.64444444444445</c:v>
                </c:pt>
                <c:pt idx="2304">
                  <c:v>200.14444444444445</c:v>
                </c:pt>
                <c:pt idx="2305">
                  <c:v>199.64444444444445</c:v>
                </c:pt>
                <c:pt idx="2306">
                  <c:v>199.21111111111111</c:v>
                </c:pt>
                <c:pt idx="2307">
                  <c:v>198.73333333333332</c:v>
                </c:pt>
                <c:pt idx="2308">
                  <c:v>198.4</c:v>
                </c:pt>
                <c:pt idx="2309">
                  <c:v>197.93333333333334</c:v>
                </c:pt>
                <c:pt idx="2310">
                  <c:v>197.44444444444446</c:v>
                </c:pt>
                <c:pt idx="2311">
                  <c:v>197.02222222222221</c:v>
                </c:pt>
                <c:pt idx="2312">
                  <c:v>196.6</c:v>
                </c:pt>
                <c:pt idx="2313">
                  <c:v>196.22222222222223</c:v>
                </c:pt>
                <c:pt idx="2314">
                  <c:v>195.77777777777777</c:v>
                </c:pt>
                <c:pt idx="2315">
                  <c:v>195.55555555555554</c:v>
                </c:pt>
                <c:pt idx="2316">
                  <c:v>195.3111111111111</c:v>
                </c:pt>
                <c:pt idx="2317">
                  <c:v>195.3</c:v>
                </c:pt>
                <c:pt idx="2318">
                  <c:v>195.2</c:v>
                </c:pt>
                <c:pt idx="2319">
                  <c:v>195.1</c:v>
                </c:pt>
                <c:pt idx="2320">
                  <c:v>195.06666666666666</c:v>
                </c:pt>
                <c:pt idx="2321">
                  <c:v>194.84444444444443</c:v>
                </c:pt>
                <c:pt idx="2322">
                  <c:v>194.6888888888889</c:v>
                </c:pt>
                <c:pt idx="2323">
                  <c:v>194.46666666666667</c:v>
                </c:pt>
                <c:pt idx="2324">
                  <c:v>194.1888888888889</c:v>
                </c:pt>
                <c:pt idx="2325">
                  <c:v>194.07777777777778</c:v>
                </c:pt>
                <c:pt idx="2326">
                  <c:v>193.96666666666667</c:v>
                </c:pt>
                <c:pt idx="2327">
                  <c:v>193.85555555555555</c:v>
                </c:pt>
                <c:pt idx="2328">
                  <c:v>193.75555555555556</c:v>
                </c:pt>
                <c:pt idx="2329">
                  <c:v>193.9111111111111</c:v>
                </c:pt>
                <c:pt idx="2330">
                  <c:v>194.17777777777778</c:v>
                </c:pt>
                <c:pt idx="2331">
                  <c:v>194.55555555555554</c:v>
                </c:pt>
                <c:pt idx="2332">
                  <c:v>194.96666666666667</c:v>
                </c:pt>
                <c:pt idx="2333">
                  <c:v>195.37777777777777</c:v>
                </c:pt>
                <c:pt idx="2334">
                  <c:v>195.8</c:v>
                </c:pt>
                <c:pt idx="2335">
                  <c:v>196.02222222222221</c:v>
                </c:pt>
                <c:pt idx="2336">
                  <c:v>196.36666666666667</c:v>
                </c:pt>
                <c:pt idx="2337">
                  <c:v>196.63333333333333</c:v>
                </c:pt>
                <c:pt idx="2338">
                  <c:v>196.76666666666668</c:v>
                </c:pt>
                <c:pt idx="2339">
                  <c:v>196.98888888888888</c:v>
                </c:pt>
                <c:pt idx="2340">
                  <c:v>197.21111111111111</c:v>
                </c:pt>
                <c:pt idx="2341">
                  <c:v>197.5888888888889</c:v>
                </c:pt>
                <c:pt idx="2342">
                  <c:v>197.97777777777779</c:v>
                </c:pt>
                <c:pt idx="2343">
                  <c:v>198.33333333333334</c:v>
                </c:pt>
                <c:pt idx="2344">
                  <c:v>198.6888888888889</c:v>
                </c:pt>
                <c:pt idx="2345">
                  <c:v>199.06666666666666</c:v>
                </c:pt>
                <c:pt idx="2346">
                  <c:v>199.6888888888889</c:v>
                </c:pt>
                <c:pt idx="2347">
                  <c:v>200.3111111111111</c:v>
                </c:pt>
                <c:pt idx="2348">
                  <c:v>201</c:v>
                </c:pt>
                <c:pt idx="2349">
                  <c:v>201.67777777777778</c:v>
                </c:pt>
                <c:pt idx="2350">
                  <c:v>202.4111111111111</c:v>
                </c:pt>
                <c:pt idx="2351">
                  <c:v>203.0888888888889</c:v>
                </c:pt>
                <c:pt idx="2352">
                  <c:v>203.5888888888889</c:v>
                </c:pt>
                <c:pt idx="2353">
                  <c:v>204.17777777777778</c:v>
                </c:pt>
                <c:pt idx="2354">
                  <c:v>204.76666666666668</c:v>
                </c:pt>
                <c:pt idx="2355">
                  <c:v>205.35555555555555</c:v>
                </c:pt>
                <c:pt idx="2356">
                  <c:v>205.83333333333334</c:v>
                </c:pt>
                <c:pt idx="2357">
                  <c:v>206.17777777777778</c:v>
                </c:pt>
                <c:pt idx="2358">
                  <c:v>206.52222222222221</c:v>
                </c:pt>
                <c:pt idx="2359">
                  <c:v>206.9111111111111</c:v>
                </c:pt>
                <c:pt idx="2360">
                  <c:v>207.23333333333332</c:v>
                </c:pt>
                <c:pt idx="2361">
                  <c:v>207.55555555555554</c:v>
                </c:pt>
                <c:pt idx="2362">
                  <c:v>207.84444444444443</c:v>
                </c:pt>
                <c:pt idx="2363">
                  <c:v>208.17777777777778</c:v>
                </c:pt>
                <c:pt idx="2364">
                  <c:v>208.74444444444444</c:v>
                </c:pt>
                <c:pt idx="2365">
                  <c:v>209.37777777777777</c:v>
                </c:pt>
                <c:pt idx="2366">
                  <c:v>209.95555555555555</c:v>
                </c:pt>
                <c:pt idx="2367">
                  <c:v>210.54444444444445</c:v>
                </c:pt>
                <c:pt idx="2368">
                  <c:v>211.13333333333333</c:v>
                </c:pt>
                <c:pt idx="2369">
                  <c:v>211.74444444444444</c:v>
                </c:pt>
                <c:pt idx="2370">
                  <c:v>212.36666666666667</c:v>
                </c:pt>
                <c:pt idx="2371">
                  <c:v>213.06666666666666</c:v>
                </c:pt>
                <c:pt idx="2372">
                  <c:v>213.77777777777777</c:v>
                </c:pt>
                <c:pt idx="2373">
                  <c:v>214.51111111111112</c:v>
                </c:pt>
                <c:pt idx="2374">
                  <c:v>215.21111111111111</c:v>
                </c:pt>
                <c:pt idx="2375">
                  <c:v>215.9111111111111</c:v>
                </c:pt>
                <c:pt idx="2376">
                  <c:v>216.74444444444444</c:v>
                </c:pt>
                <c:pt idx="2377">
                  <c:v>217.56666666666666</c:v>
                </c:pt>
                <c:pt idx="2378">
                  <c:v>218.25555555555556</c:v>
                </c:pt>
                <c:pt idx="2379">
                  <c:v>218.93333333333334</c:v>
                </c:pt>
                <c:pt idx="2380">
                  <c:v>219.56666666666666</c:v>
                </c:pt>
                <c:pt idx="2381">
                  <c:v>220.15555555555557</c:v>
                </c:pt>
                <c:pt idx="2382">
                  <c:v>220.74444444444444</c:v>
                </c:pt>
                <c:pt idx="2383">
                  <c:v>221.28888888888889</c:v>
                </c:pt>
                <c:pt idx="2384">
                  <c:v>221.77777777777777</c:v>
                </c:pt>
                <c:pt idx="2385">
                  <c:v>222.24444444444444</c:v>
                </c:pt>
                <c:pt idx="2386">
                  <c:v>222.84444444444443</c:v>
                </c:pt>
                <c:pt idx="2387">
                  <c:v>223.4</c:v>
                </c:pt>
                <c:pt idx="2388">
                  <c:v>223.96666666666667</c:v>
                </c:pt>
                <c:pt idx="2389">
                  <c:v>224.53333333333333</c:v>
                </c:pt>
                <c:pt idx="2390">
                  <c:v>225.12222222222223</c:v>
                </c:pt>
                <c:pt idx="2391">
                  <c:v>225.63333333333333</c:v>
                </c:pt>
                <c:pt idx="2392">
                  <c:v>226.0888888888889</c:v>
                </c:pt>
                <c:pt idx="2393">
                  <c:v>226.6</c:v>
                </c:pt>
                <c:pt idx="2394">
                  <c:v>227.04444444444445</c:v>
                </c:pt>
                <c:pt idx="2395">
                  <c:v>227.4</c:v>
                </c:pt>
                <c:pt idx="2396">
                  <c:v>227.75555555555556</c:v>
                </c:pt>
                <c:pt idx="2397">
                  <c:v>228.13333333333333</c:v>
                </c:pt>
                <c:pt idx="2398">
                  <c:v>228.24444444444444</c:v>
                </c:pt>
                <c:pt idx="2399">
                  <c:v>228.42222222222222</c:v>
                </c:pt>
                <c:pt idx="2400">
                  <c:v>228.61111111111111</c:v>
                </c:pt>
                <c:pt idx="2401">
                  <c:v>228.7</c:v>
                </c:pt>
                <c:pt idx="2402">
                  <c:v>228.9</c:v>
                </c:pt>
                <c:pt idx="2403">
                  <c:v>229.1</c:v>
                </c:pt>
                <c:pt idx="2404">
                  <c:v>229.36666666666667</c:v>
                </c:pt>
                <c:pt idx="2405">
                  <c:v>229.35555555555555</c:v>
                </c:pt>
                <c:pt idx="2406">
                  <c:v>229.21111111111111</c:v>
                </c:pt>
                <c:pt idx="2407">
                  <c:v>228.67777777777778</c:v>
                </c:pt>
                <c:pt idx="2408">
                  <c:v>228.28888888888889</c:v>
                </c:pt>
                <c:pt idx="2409">
                  <c:v>227.93333333333334</c:v>
                </c:pt>
                <c:pt idx="2410">
                  <c:v>227.57777777777778</c:v>
                </c:pt>
                <c:pt idx="2411">
                  <c:v>227.51111111111112</c:v>
                </c:pt>
                <c:pt idx="2412">
                  <c:v>227.33333333333334</c:v>
                </c:pt>
                <c:pt idx="2413">
                  <c:v>227.32222222222222</c:v>
                </c:pt>
                <c:pt idx="2414">
                  <c:v>227.3</c:v>
                </c:pt>
                <c:pt idx="2415">
                  <c:v>227.11111111111111</c:v>
                </c:pt>
                <c:pt idx="2416">
                  <c:v>226.97777777777779</c:v>
                </c:pt>
                <c:pt idx="2417">
                  <c:v>226.84444444444443</c:v>
                </c:pt>
                <c:pt idx="2418">
                  <c:v>226.73333333333332</c:v>
                </c:pt>
                <c:pt idx="2419">
                  <c:v>226.54444444444445</c:v>
                </c:pt>
                <c:pt idx="2420">
                  <c:v>226.2</c:v>
                </c:pt>
                <c:pt idx="2421">
                  <c:v>225.6888888888889</c:v>
                </c:pt>
                <c:pt idx="2422">
                  <c:v>225.2</c:v>
                </c:pt>
                <c:pt idx="2423">
                  <c:v>224.73333333333332</c:v>
                </c:pt>
                <c:pt idx="2424">
                  <c:v>224.26666666666668</c:v>
                </c:pt>
                <c:pt idx="2425">
                  <c:v>223.85555555555555</c:v>
                </c:pt>
                <c:pt idx="2426">
                  <c:v>223.33333333333334</c:v>
                </c:pt>
                <c:pt idx="2427">
                  <c:v>223.06666666666666</c:v>
                </c:pt>
                <c:pt idx="2428">
                  <c:v>222.9</c:v>
                </c:pt>
                <c:pt idx="2429">
                  <c:v>222.75555555555556</c:v>
                </c:pt>
                <c:pt idx="2430">
                  <c:v>222.54444444444445</c:v>
                </c:pt>
                <c:pt idx="2431">
                  <c:v>222.33333333333334</c:v>
                </c:pt>
                <c:pt idx="2432">
                  <c:v>222.12222222222223</c:v>
                </c:pt>
                <c:pt idx="2433">
                  <c:v>222.05555555555554</c:v>
                </c:pt>
                <c:pt idx="2434">
                  <c:v>222.0888888888889</c:v>
                </c:pt>
                <c:pt idx="2435">
                  <c:v>222.07777777777778</c:v>
                </c:pt>
                <c:pt idx="2436">
                  <c:v>221.8</c:v>
                </c:pt>
                <c:pt idx="2437">
                  <c:v>221.44444444444446</c:v>
                </c:pt>
                <c:pt idx="2438">
                  <c:v>221.0888888888889</c:v>
                </c:pt>
                <c:pt idx="2439">
                  <c:v>220.74444444444444</c:v>
                </c:pt>
                <c:pt idx="2440">
                  <c:v>220.32222222222222</c:v>
                </c:pt>
                <c:pt idx="2441">
                  <c:v>220.0888888888889</c:v>
                </c:pt>
                <c:pt idx="2442">
                  <c:v>219.97777777777779</c:v>
                </c:pt>
                <c:pt idx="2443">
                  <c:v>219.6888888888889</c:v>
                </c:pt>
                <c:pt idx="2444">
                  <c:v>219.35555555555555</c:v>
                </c:pt>
                <c:pt idx="2445">
                  <c:v>219.02222222222221</c:v>
                </c:pt>
                <c:pt idx="2446">
                  <c:v>218.77777777777777</c:v>
                </c:pt>
                <c:pt idx="2447">
                  <c:v>218.66666666666666</c:v>
                </c:pt>
                <c:pt idx="2448">
                  <c:v>218.56666666666666</c:v>
                </c:pt>
                <c:pt idx="2449">
                  <c:v>218.3111111111111</c:v>
                </c:pt>
                <c:pt idx="2450">
                  <c:v>218</c:v>
                </c:pt>
                <c:pt idx="2451">
                  <c:v>217.73333333333332</c:v>
                </c:pt>
                <c:pt idx="2452">
                  <c:v>217.46666666666667</c:v>
                </c:pt>
                <c:pt idx="2453">
                  <c:v>217.21111111111111</c:v>
                </c:pt>
                <c:pt idx="2454">
                  <c:v>216.85555555555555</c:v>
                </c:pt>
                <c:pt idx="2455">
                  <c:v>216.57777777777778</c:v>
                </c:pt>
                <c:pt idx="2456">
                  <c:v>216.32222222222222</c:v>
                </c:pt>
                <c:pt idx="2457">
                  <c:v>216.06666666666666</c:v>
                </c:pt>
                <c:pt idx="2458">
                  <c:v>215.71111111111111</c:v>
                </c:pt>
                <c:pt idx="2459">
                  <c:v>215.35555555555555</c:v>
                </c:pt>
                <c:pt idx="2460">
                  <c:v>214.98888888888888</c:v>
                </c:pt>
                <c:pt idx="2461">
                  <c:v>214.55555555555554</c:v>
                </c:pt>
                <c:pt idx="2462">
                  <c:v>214.1888888888889</c:v>
                </c:pt>
                <c:pt idx="2463">
                  <c:v>213.71111111111111</c:v>
                </c:pt>
                <c:pt idx="2464">
                  <c:v>213.25555555555556</c:v>
                </c:pt>
                <c:pt idx="2465">
                  <c:v>212.76666666666668</c:v>
                </c:pt>
                <c:pt idx="2466">
                  <c:v>212.27777777777777</c:v>
                </c:pt>
                <c:pt idx="2467">
                  <c:v>211.78888888888889</c:v>
                </c:pt>
                <c:pt idx="2468">
                  <c:v>211.36666666666667</c:v>
                </c:pt>
                <c:pt idx="2469">
                  <c:v>211.01111111111112</c:v>
                </c:pt>
                <c:pt idx="2470">
                  <c:v>210.66666666666666</c:v>
                </c:pt>
                <c:pt idx="2471">
                  <c:v>210.35555555555555</c:v>
                </c:pt>
                <c:pt idx="2472">
                  <c:v>210</c:v>
                </c:pt>
                <c:pt idx="2473">
                  <c:v>209.64444444444445</c:v>
                </c:pt>
                <c:pt idx="2474">
                  <c:v>209.35555555555555</c:v>
                </c:pt>
                <c:pt idx="2475">
                  <c:v>209.1888888888889</c:v>
                </c:pt>
                <c:pt idx="2476">
                  <c:v>208.78888888888889</c:v>
                </c:pt>
                <c:pt idx="2477">
                  <c:v>208.26666666666668</c:v>
                </c:pt>
                <c:pt idx="2478">
                  <c:v>207.6888888888889</c:v>
                </c:pt>
                <c:pt idx="2479">
                  <c:v>207.06666666666666</c:v>
                </c:pt>
                <c:pt idx="2480">
                  <c:v>206.44444444444446</c:v>
                </c:pt>
                <c:pt idx="2481">
                  <c:v>205.9</c:v>
                </c:pt>
                <c:pt idx="2482">
                  <c:v>205.46666666666667</c:v>
                </c:pt>
                <c:pt idx="2483">
                  <c:v>205.07777777777778</c:v>
                </c:pt>
                <c:pt idx="2484">
                  <c:v>204.73333333333332</c:v>
                </c:pt>
                <c:pt idx="2485">
                  <c:v>204.46666666666667</c:v>
                </c:pt>
                <c:pt idx="2486">
                  <c:v>204.16666666666666</c:v>
                </c:pt>
                <c:pt idx="2487">
                  <c:v>203.86666666666667</c:v>
                </c:pt>
                <c:pt idx="2488">
                  <c:v>203.63333333333333</c:v>
                </c:pt>
                <c:pt idx="2489">
                  <c:v>203.36666666666667</c:v>
                </c:pt>
                <c:pt idx="2490">
                  <c:v>203</c:v>
                </c:pt>
                <c:pt idx="2491">
                  <c:v>202.63333333333333</c:v>
                </c:pt>
                <c:pt idx="2492">
                  <c:v>202.17777777777778</c:v>
                </c:pt>
                <c:pt idx="2493">
                  <c:v>201.74444444444444</c:v>
                </c:pt>
                <c:pt idx="2494">
                  <c:v>201.3111111111111</c:v>
                </c:pt>
                <c:pt idx="2495">
                  <c:v>200.98888888888888</c:v>
                </c:pt>
                <c:pt idx="2496">
                  <c:v>200.61111111111111</c:v>
                </c:pt>
                <c:pt idx="2497">
                  <c:v>200.33333333333334</c:v>
                </c:pt>
                <c:pt idx="2498">
                  <c:v>199.96666666666667</c:v>
                </c:pt>
                <c:pt idx="2499">
                  <c:v>199.61111111111111</c:v>
                </c:pt>
                <c:pt idx="2500">
                  <c:v>199.23333333333332</c:v>
                </c:pt>
                <c:pt idx="2501">
                  <c:v>198.85555555555555</c:v>
                </c:pt>
                <c:pt idx="2502">
                  <c:v>198.63333333333333</c:v>
                </c:pt>
                <c:pt idx="2503">
                  <c:v>198.46666666666667</c:v>
                </c:pt>
                <c:pt idx="2504">
                  <c:v>198.23333333333332</c:v>
                </c:pt>
                <c:pt idx="2505">
                  <c:v>198.01111111111112</c:v>
                </c:pt>
                <c:pt idx="2506">
                  <c:v>197.73333333333332</c:v>
                </c:pt>
                <c:pt idx="2507">
                  <c:v>197.46666666666667</c:v>
                </c:pt>
                <c:pt idx="2508">
                  <c:v>197.2</c:v>
                </c:pt>
                <c:pt idx="2509">
                  <c:v>196.84444444444443</c:v>
                </c:pt>
                <c:pt idx="2510">
                  <c:v>196.53333333333333</c:v>
                </c:pt>
                <c:pt idx="2511">
                  <c:v>196.42222222222222</c:v>
                </c:pt>
                <c:pt idx="2512">
                  <c:v>196.12222222222223</c:v>
                </c:pt>
                <c:pt idx="2513">
                  <c:v>195.8</c:v>
                </c:pt>
                <c:pt idx="2514">
                  <c:v>195.5</c:v>
                </c:pt>
                <c:pt idx="2515">
                  <c:v>195.2</c:v>
                </c:pt>
                <c:pt idx="2516">
                  <c:v>194.92222222222222</c:v>
                </c:pt>
                <c:pt idx="2517">
                  <c:v>194.56666666666666</c:v>
                </c:pt>
                <c:pt idx="2518">
                  <c:v>194.3111111111111</c:v>
                </c:pt>
                <c:pt idx="2519">
                  <c:v>193.8111111111111</c:v>
                </c:pt>
                <c:pt idx="2520">
                  <c:v>193.37777777777777</c:v>
                </c:pt>
                <c:pt idx="2521">
                  <c:v>192.94444444444446</c:v>
                </c:pt>
                <c:pt idx="2522">
                  <c:v>192.51111111111112</c:v>
                </c:pt>
                <c:pt idx="2523">
                  <c:v>191.93333333333334</c:v>
                </c:pt>
                <c:pt idx="2524">
                  <c:v>191.47777777777779</c:v>
                </c:pt>
                <c:pt idx="2525">
                  <c:v>191.21111111111111</c:v>
                </c:pt>
                <c:pt idx="2526">
                  <c:v>190.8</c:v>
                </c:pt>
                <c:pt idx="2527">
                  <c:v>190.4111111111111</c:v>
                </c:pt>
                <c:pt idx="2528">
                  <c:v>189.94444444444446</c:v>
                </c:pt>
                <c:pt idx="2529">
                  <c:v>189.47777777777779</c:v>
                </c:pt>
                <c:pt idx="2530">
                  <c:v>189.01111111111112</c:v>
                </c:pt>
                <c:pt idx="2531">
                  <c:v>188.45555555555555</c:v>
                </c:pt>
                <c:pt idx="2532">
                  <c:v>187.76666666666668</c:v>
                </c:pt>
                <c:pt idx="2533">
                  <c:v>187.23333333333332</c:v>
                </c:pt>
                <c:pt idx="2534">
                  <c:v>186.74444444444444</c:v>
                </c:pt>
                <c:pt idx="2535">
                  <c:v>186.24444444444444</c:v>
                </c:pt>
                <c:pt idx="2536">
                  <c:v>185.74444444444444</c:v>
                </c:pt>
                <c:pt idx="2537">
                  <c:v>185.23333333333332</c:v>
                </c:pt>
                <c:pt idx="2538">
                  <c:v>184.75555555555556</c:v>
                </c:pt>
                <c:pt idx="2539">
                  <c:v>184.3111111111111</c:v>
                </c:pt>
                <c:pt idx="2540">
                  <c:v>184.0888888888889</c:v>
                </c:pt>
                <c:pt idx="2541">
                  <c:v>183.92222222222222</c:v>
                </c:pt>
                <c:pt idx="2542">
                  <c:v>183.92222222222222</c:v>
                </c:pt>
                <c:pt idx="2543">
                  <c:v>183.92222222222222</c:v>
                </c:pt>
                <c:pt idx="2544">
                  <c:v>183.9</c:v>
                </c:pt>
                <c:pt idx="2545">
                  <c:v>183.56666666666666</c:v>
                </c:pt>
                <c:pt idx="2546">
                  <c:v>183.26666666666668</c:v>
                </c:pt>
                <c:pt idx="2547">
                  <c:v>182.9</c:v>
                </c:pt>
                <c:pt idx="2548">
                  <c:v>182.61111111111111</c:v>
                </c:pt>
                <c:pt idx="2549">
                  <c:v>182.32222222222222</c:v>
                </c:pt>
                <c:pt idx="2550">
                  <c:v>182.03333333333333</c:v>
                </c:pt>
                <c:pt idx="2551">
                  <c:v>181.7</c:v>
                </c:pt>
                <c:pt idx="2552">
                  <c:v>181.28888888888889</c:v>
                </c:pt>
                <c:pt idx="2553">
                  <c:v>180.96666666666667</c:v>
                </c:pt>
                <c:pt idx="2554">
                  <c:v>180.72222222222223</c:v>
                </c:pt>
                <c:pt idx="2555">
                  <c:v>180.46666666666667</c:v>
                </c:pt>
                <c:pt idx="2556">
                  <c:v>180.3111111111111</c:v>
                </c:pt>
                <c:pt idx="2557">
                  <c:v>180.15555555555557</c:v>
                </c:pt>
                <c:pt idx="2558">
                  <c:v>179.96666666666667</c:v>
                </c:pt>
                <c:pt idx="2559">
                  <c:v>179.71111111111111</c:v>
                </c:pt>
                <c:pt idx="2560">
                  <c:v>179.32222222222222</c:v>
                </c:pt>
                <c:pt idx="2561">
                  <c:v>178.9111111111111</c:v>
                </c:pt>
                <c:pt idx="2562">
                  <c:v>178.55555555555554</c:v>
                </c:pt>
                <c:pt idx="2563">
                  <c:v>178.24444444444444</c:v>
                </c:pt>
                <c:pt idx="2564">
                  <c:v>177.93333333333334</c:v>
                </c:pt>
                <c:pt idx="2565">
                  <c:v>177.62222222222223</c:v>
                </c:pt>
                <c:pt idx="2566">
                  <c:v>177.48888888888888</c:v>
                </c:pt>
                <c:pt idx="2567">
                  <c:v>177.35555555555555</c:v>
                </c:pt>
                <c:pt idx="2568">
                  <c:v>177.24444444444444</c:v>
                </c:pt>
                <c:pt idx="2569">
                  <c:v>177.2</c:v>
                </c:pt>
                <c:pt idx="2570">
                  <c:v>177.16666666666666</c:v>
                </c:pt>
                <c:pt idx="2571">
                  <c:v>177.13333333333333</c:v>
                </c:pt>
                <c:pt idx="2572">
                  <c:v>177</c:v>
                </c:pt>
                <c:pt idx="2573">
                  <c:v>176.75555555555556</c:v>
                </c:pt>
                <c:pt idx="2574">
                  <c:v>176.53333333333333</c:v>
                </c:pt>
                <c:pt idx="2575">
                  <c:v>176.4111111111111</c:v>
                </c:pt>
                <c:pt idx="2576">
                  <c:v>176.24444444444444</c:v>
                </c:pt>
                <c:pt idx="2577">
                  <c:v>176.0888888888889</c:v>
                </c:pt>
                <c:pt idx="2578">
                  <c:v>175.93333333333334</c:v>
                </c:pt>
                <c:pt idx="2579">
                  <c:v>175.83333333333334</c:v>
                </c:pt>
                <c:pt idx="2580">
                  <c:v>175.73333333333332</c:v>
                </c:pt>
                <c:pt idx="2581">
                  <c:v>175.75555555555556</c:v>
                </c:pt>
                <c:pt idx="2582">
                  <c:v>175.67777777777778</c:v>
                </c:pt>
                <c:pt idx="2583">
                  <c:v>175.66666666666666</c:v>
                </c:pt>
                <c:pt idx="2584">
                  <c:v>175.78888888888889</c:v>
                </c:pt>
                <c:pt idx="2585">
                  <c:v>175.9111111111111</c:v>
                </c:pt>
                <c:pt idx="2586">
                  <c:v>176.07777777777778</c:v>
                </c:pt>
                <c:pt idx="2587">
                  <c:v>176.12222222222223</c:v>
                </c:pt>
                <c:pt idx="2588">
                  <c:v>176.0888888888889</c:v>
                </c:pt>
                <c:pt idx="2589">
                  <c:v>175.96666666666667</c:v>
                </c:pt>
                <c:pt idx="2590">
                  <c:v>175.86666666666667</c:v>
                </c:pt>
                <c:pt idx="2591">
                  <c:v>175.71111111111111</c:v>
                </c:pt>
                <c:pt idx="2592">
                  <c:v>175.55555555555554</c:v>
                </c:pt>
                <c:pt idx="2593">
                  <c:v>175.33333333333334</c:v>
                </c:pt>
                <c:pt idx="2594">
                  <c:v>175.21111111111111</c:v>
                </c:pt>
                <c:pt idx="2595">
                  <c:v>175.06666666666666</c:v>
                </c:pt>
                <c:pt idx="2596">
                  <c:v>175.04444444444445</c:v>
                </c:pt>
                <c:pt idx="2597">
                  <c:v>174.98888888888888</c:v>
                </c:pt>
                <c:pt idx="2598">
                  <c:v>174.98888888888888</c:v>
                </c:pt>
                <c:pt idx="2599">
                  <c:v>174.98888888888888</c:v>
                </c:pt>
                <c:pt idx="2600">
                  <c:v>175.04444444444445</c:v>
                </c:pt>
                <c:pt idx="2601">
                  <c:v>174.97777777777779</c:v>
                </c:pt>
                <c:pt idx="2602">
                  <c:v>175.03333333333333</c:v>
                </c:pt>
                <c:pt idx="2603">
                  <c:v>175.03333333333333</c:v>
                </c:pt>
                <c:pt idx="2604">
                  <c:v>175.01111111111112</c:v>
                </c:pt>
                <c:pt idx="2605">
                  <c:v>175</c:v>
                </c:pt>
                <c:pt idx="2606">
                  <c:v>174.98888888888888</c:v>
                </c:pt>
                <c:pt idx="2607">
                  <c:v>174.9111111111111</c:v>
                </c:pt>
                <c:pt idx="2608">
                  <c:v>174.76666666666668</c:v>
                </c:pt>
                <c:pt idx="2609">
                  <c:v>174.83333333333334</c:v>
                </c:pt>
                <c:pt idx="2610">
                  <c:v>174.9111111111111</c:v>
                </c:pt>
                <c:pt idx="2611">
                  <c:v>175.03333333333333</c:v>
                </c:pt>
                <c:pt idx="2612">
                  <c:v>175.13333333333333</c:v>
                </c:pt>
                <c:pt idx="2613">
                  <c:v>175.23333333333332</c:v>
                </c:pt>
                <c:pt idx="2614">
                  <c:v>175.16666666666666</c:v>
                </c:pt>
                <c:pt idx="2615">
                  <c:v>174.93333333333334</c:v>
                </c:pt>
                <c:pt idx="2616">
                  <c:v>174.83333333333334</c:v>
                </c:pt>
                <c:pt idx="2617">
                  <c:v>174.72222222222223</c:v>
                </c:pt>
                <c:pt idx="2618">
                  <c:v>174.62222222222223</c:v>
                </c:pt>
                <c:pt idx="2619">
                  <c:v>174.56666666666666</c:v>
                </c:pt>
                <c:pt idx="2620">
                  <c:v>174.51111111111112</c:v>
                </c:pt>
                <c:pt idx="2621">
                  <c:v>174.4</c:v>
                </c:pt>
                <c:pt idx="2622">
                  <c:v>174.43333333333334</c:v>
                </c:pt>
                <c:pt idx="2623">
                  <c:v>174.3</c:v>
                </c:pt>
                <c:pt idx="2624">
                  <c:v>174.22222222222223</c:v>
                </c:pt>
                <c:pt idx="2625">
                  <c:v>174.28888888888889</c:v>
                </c:pt>
                <c:pt idx="2626">
                  <c:v>174.33333333333334</c:v>
                </c:pt>
                <c:pt idx="2627">
                  <c:v>174.37777777777777</c:v>
                </c:pt>
                <c:pt idx="2628">
                  <c:v>174.36666666666667</c:v>
                </c:pt>
                <c:pt idx="2629">
                  <c:v>174.45555555555555</c:v>
                </c:pt>
                <c:pt idx="2630">
                  <c:v>174.51111111111112</c:v>
                </c:pt>
                <c:pt idx="2631">
                  <c:v>174.5888888888889</c:v>
                </c:pt>
                <c:pt idx="2632">
                  <c:v>174.45555555555555</c:v>
                </c:pt>
                <c:pt idx="2633">
                  <c:v>174.28888888888889</c:v>
                </c:pt>
                <c:pt idx="2634">
                  <c:v>174.12222222222223</c:v>
                </c:pt>
                <c:pt idx="2635">
                  <c:v>174.13333333333333</c:v>
                </c:pt>
                <c:pt idx="2636">
                  <c:v>174.03333333333333</c:v>
                </c:pt>
                <c:pt idx="2637">
                  <c:v>174</c:v>
                </c:pt>
                <c:pt idx="2638">
                  <c:v>173.96666666666667</c:v>
                </c:pt>
                <c:pt idx="2639">
                  <c:v>173.9</c:v>
                </c:pt>
                <c:pt idx="2640">
                  <c:v>173.8111111111111</c:v>
                </c:pt>
                <c:pt idx="2641">
                  <c:v>173.72222222222223</c:v>
                </c:pt>
                <c:pt idx="2642">
                  <c:v>173.64444444444445</c:v>
                </c:pt>
                <c:pt idx="2643">
                  <c:v>173.55555555555554</c:v>
                </c:pt>
                <c:pt idx="2644">
                  <c:v>173.43333333333334</c:v>
                </c:pt>
                <c:pt idx="2645">
                  <c:v>173.32222222222222</c:v>
                </c:pt>
                <c:pt idx="2646">
                  <c:v>173.14444444444445</c:v>
                </c:pt>
                <c:pt idx="2647">
                  <c:v>172.94444444444446</c:v>
                </c:pt>
                <c:pt idx="2648">
                  <c:v>172.74444444444444</c:v>
                </c:pt>
                <c:pt idx="2649">
                  <c:v>172.63333333333333</c:v>
                </c:pt>
                <c:pt idx="2650">
                  <c:v>172.65555555555557</c:v>
                </c:pt>
                <c:pt idx="2651">
                  <c:v>172.7</c:v>
                </c:pt>
                <c:pt idx="2652">
                  <c:v>172.67777777777778</c:v>
                </c:pt>
                <c:pt idx="2653">
                  <c:v>172.62222222222223</c:v>
                </c:pt>
                <c:pt idx="2654">
                  <c:v>172.56666666666666</c:v>
                </c:pt>
                <c:pt idx="2655">
                  <c:v>172.51111111111112</c:v>
                </c:pt>
                <c:pt idx="2656">
                  <c:v>172.4111111111111</c:v>
                </c:pt>
                <c:pt idx="2657">
                  <c:v>172.36666666666667</c:v>
                </c:pt>
                <c:pt idx="2658">
                  <c:v>172.4111111111111</c:v>
                </c:pt>
                <c:pt idx="2659">
                  <c:v>172.44444444444446</c:v>
                </c:pt>
                <c:pt idx="2660">
                  <c:v>172.46666666666667</c:v>
                </c:pt>
                <c:pt idx="2661">
                  <c:v>172.53333333333333</c:v>
                </c:pt>
                <c:pt idx="2662">
                  <c:v>172.6</c:v>
                </c:pt>
                <c:pt idx="2663">
                  <c:v>172.66666666666666</c:v>
                </c:pt>
                <c:pt idx="2664">
                  <c:v>172.78888888888889</c:v>
                </c:pt>
                <c:pt idx="2665">
                  <c:v>172.85555555555555</c:v>
                </c:pt>
                <c:pt idx="2666">
                  <c:v>172.94444444444446</c:v>
                </c:pt>
                <c:pt idx="2667">
                  <c:v>173.02222222222221</c:v>
                </c:pt>
                <c:pt idx="2668">
                  <c:v>173.1</c:v>
                </c:pt>
                <c:pt idx="2669">
                  <c:v>173.17777777777778</c:v>
                </c:pt>
                <c:pt idx="2670">
                  <c:v>173.3</c:v>
                </c:pt>
                <c:pt idx="2671">
                  <c:v>173.36666666666667</c:v>
                </c:pt>
                <c:pt idx="2672">
                  <c:v>173.51111111111112</c:v>
                </c:pt>
                <c:pt idx="2673">
                  <c:v>173.53333333333333</c:v>
                </c:pt>
                <c:pt idx="2674">
                  <c:v>173.42222222222222</c:v>
                </c:pt>
                <c:pt idx="2675">
                  <c:v>173.23333333333332</c:v>
                </c:pt>
                <c:pt idx="2676">
                  <c:v>173.04444444444445</c:v>
                </c:pt>
                <c:pt idx="2677">
                  <c:v>172.93333333333334</c:v>
                </c:pt>
                <c:pt idx="2678">
                  <c:v>172.88888888888889</c:v>
                </c:pt>
                <c:pt idx="2679">
                  <c:v>172.93333333333334</c:v>
                </c:pt>
                <c:pt idx="2680">
                  <c:v>173.02222222222221</c:v>
                </c:pt>
                <c:pt idx="2681">
                  <c:v>173.14444444444445</c:v>
                </c:pt>
                <c:pt idx="2682">
                  <c:v>173.26666666666668</c:v>
                </c:pt>
                <c:pt idx="2683">
                  <c:v>173.38888888888889</c:v>
                </c:pt>
                <c:pt idx="2684">
                  <c:v>173.47777777777779</c:v>
                </c:pt>
                <c:pt idx="2685">
                  <c:v>173.54444444444445</c:v>
                </c:pt>
                <c:pt idx="2686">
                  <c:v>173.46666666666667</c:v>
                </c:pt>
                <c:pt idx="2687">
                  <c:v>173.46666666666667</c:v>
                </c:pt>
                <c:pt idx="2688">
                  <c:v>173.36666666666667</c:v>
                </c:pt>
                <c:pt idx="2689">
                  <c:v>173.27777777777777</c:v>
                </c:pt>
                <c:pt idx="2690">
                  <c:v>173.1888888888889</c:v>
                </c:pt>
                <c:pt idx="2691">
                  <c:v>173.04444444444445</c:v>
                </c:pt>
                <c:pt idx="2692">
                  <c:v>172.92222222222222</c:v>
                </c:pt>
                <c:pt idx="2693">
                  <c:v>172.85555555555555</c:v>
                </c:pt>
                <c:pt idx="2694">
                  <c:v>172.75555555555556</c:v>
                </c:pt>
                <c:pt idx="2695">
                  <c:v>172.61111111111111</c:v>
                </c:pt>
                <c:pt idx="2696">
                  <c:v>172.45555555555555</c:v>
                </c:pt>
                <c:pt idx="2697">
                  <c:v>172.3</c:v>
                </c:pt>
                <c:pt idx="2698">
                  <c:v>172.14444444444445</c:v>
                </c:pt>
                <c:pt idx="2699">
                  <c:v>171.94444444444446</c:v>
                </c:pt>
                <c:pt idx="2700">
                  <c:v>171.73333333333332</c:v>
                </c:pt>
                <c:pt idx="2701">
                  <c:v>171.48888888888888</c:v>
                </c:pt>
                <c:pt idx="2702">
                  <c:v>171.35555555555555</c:v>
                </c:pt>
                <c:pt idx="2703">
                  <c:v>171.23333333333332</c:v>
                </c:pt>
                <c:pt idx="2704">
                  <c:v>171.11111111111111</c:v>
                </c:pt>
                <c:pt idx="2705">
                  <c:v>171.0888888888889</c:v>
                </c:pt>
                <c:pt idx="2706">
                  <c:v>171.1</c:v>
                </c:pt>
                <c:pt idx="2707">
                  <c:v>171.17777777777778</c:v>
                </c:pt>
                <c:pt idx="2708">
                  <c:v>171.4111111111111</c:v>
                </c:pt>
                <c:pt idx="2709">
                  <c:v>171.5</c:v>
                </c:pt>
                <c:pt idx="2710">
                  <c:v>171.6</c:v>
                </c:pt>
                <c:pt idx="2711">
                  <c:v>171.7</c:v>
                </c:pt>
                <c:pt idx="2712">
                  <c:v>171.8111111111111</c:v>
                </c:pt>
                <c:pt idx="2713">
                  <c:v>172.04444444444445</c:v>
                </c:pt>
                <c:pt idx="2714">
                  <c:v>172.2</c:v>
                </c:pt>
                <c:pt idx="2715">
                  <c:v>172.26666666666668</c:v>
                </c:pt>
                <c:pt idx="2716">
                  <c:v>172.32222222222222</c:v>
                </c:pt>
                <c:pt idx="2717">
                  <c:v>172.38888888888889</c:v>
                </c:pt>
                <c:pt idx="2718">
                  <c:v>172.45555555555555</c:v>
                </c:pt>
                <c:pt idx="2719">
                  <c:v>172.48888888888888</c:v>
                </c:pt>
                <c:pt idx="2720">
                  <c:v>172.44444444444446</c:v>
                </c:pt>
                <c:pt idx="2721">
                  <c:v>172.11111111111111</c:v>
                </c:pt>
                <c:pt idx="2722">
                  <c:v>171.96666666666667</c:v>
                </c:pt>
                <c:pt idx="2723">
                  <c:v>171.9111111111111</c:v>
                </c:pt>
                <c:pt idx="2724">
                  <c:v>171.85555555555555</c:v>
                </c:pt>
                <c:pt idx="2725">
                  <c:v>171.8</c:v>
                </c:pt>
                <c:pt idx="2726">
                  <c:v>171.82222222222222</c:v>
                </c:pt>
                <c:pt idx="2727">
                  <c:v>171.75555555555556</c:v>
                </c:pt>
                <c:pt idx="2728">
                  <c:v>171.65555555555557</c:v>
                </c:pt>
                <c:pt idx="2729">
                  <c:v>171.57777777777778</c:v>
                </c:pt>
                <c:pt idx="2730">
                  <c:v>171.5888888888889</c:v>
                </c:pt>
                <c:pt idx="2731">
                  <c:v>171.63333333333333</c:v>
                </c:pt>
                <c:pt idx="2732">
                  <c:v>171.67777777777778</c:v>
                </c:pt>
                <c:pt idx="2733">
                  <c:v>171.73333333333332</c:v>
                </c:pt>
                <c:pt idx="2734">
                  <c:v>171.67777777777778</c:v>
                </c:pt>
                <c:pt idx="2735">
                  <c:v>171.56666666666666</c:v>
                </c:pt>
                <c:pt idx="2736">
                  <c:v>171.35555555555555</c:v>
                </c:pt>
                <c:pt idx="2737">
                  <c:v>171.1</c:v>
                </c:pt>
                <c:pt idx="2738">
                  <c:v>170.83333333333334</c:v>
                </c:pt>
                <c:pt idx="2739">
                  <c:v>170.56666666666666</c:v>
                </c:pt>
                <c:pt idx="2740">
                  <c:v>170.32222222222222</c:v>
                </c:pt>
                <c:pt idx="2741">
                  <c:v>170.0888888888889</c:v>
                </c:pt>
                <c:pt idx="2742">
                  <c:v>169.98888888888888</c:v>
                </c:pt>
                <c:pt idx="2743">
                  <c:v>169.93333333333334</c:v>
                </c:pt>
                <c:pt idx="2744">
                  <c:v>169.8111111111111</c:v>
                </c:pt>
                <c:pt idx="2745">
                  <c:v>169.8</c:v>
                </c:pt>
                <c:pt idx="2746">
                  <c:v>169.78888888888889</c:v>
                </c:pt>
                <c:pt idx="2747">
                  <c:v>169.77777777777777</c:v>
                </c:pt>
                <c:pt idx="2748">
                  <c:v>169.8111111111111</c:v>
                </c:pt>
                <c:pt idx="2749">
                  <c:v>169.83333333333334</c:v>
                </c:pt>
                <c:pt idx="2750">
                  <c:v>169.88888888888889</c:v>
                </c:pt>
                <c:pt idx="2751">
                  <c:v>169.85555555555555</c:v>
                </c:pt>
                <c:pt idx="2752">
                  <c:v>169.83333333333334</c:v>
                </c:pt>
                <c:pt idx="2753">
                  <c:v>169.8111111111111</c:v>
                </c:pt>
                <c:pt idx="2754">
                  <c:v>169.75555555555556</c:v>
                </c:pt>
                <c:pt idx="2755">
                  <c:v>169.63333333333333</c:v>
                </c:pt>
                <c:pt idx="2756">
                  <c:v>169.57777777777778</c:v>
                </c:pt>
                <c:pt idx="2757">
                  <c:v>169.46666666666667</c:v>
                </c:pt>
                <c:pt idx="2758">
                  <c:v>169.3</c:v>
                </c:pt>
                <c:pt idx="2759">
                  <c:v>169.15555555555557</c:v>
                </c:pt>
                <c:pt idx="2760">
                  <c:v>169.01111111111112</c:v>
                </c:pt>
                <c:pt idx="2761">
                  <c:v>168.83333333333334</c:v>
                </c:pt>
                <c:pt idx="2762">
                  <c:v>168.61111111111111</c:v>
                </c:pt>
                <c:pt idx="2763">
                  <c:v>168.42222222222222</c:v>
                </c:pt>
                <c:pt idx="2764">
                  <c:v>168.2</c:v>
                </c:pt>
                <c:pt idx="2765">
                  <c:v>168.02222222222221</c:v>
                </c:pt>
                <c:pt idx="2766">
                  <c:v>167.88888888888889</c:v>
                </c:pt>
                <c:pt idx="2767">
                  <c:v>167.75555555555556</c:v>
                </c:pt>
                <c:pt idx="2768">
                  <c:v>167.66666666666666</c:v>
                </c:pt>
                <c:pt idx="2769">
                  <c:v>167.53333333333333</c:v>
                </c:pt>
                <c:pt idx="2770">
                  <c:v>167.4111111111111</c:v>
                </c:pt>
                <c:pt idx="2771">
                  <c:v>167.35555555555555</c:v>
                </c:pt>
                <c:pt idx="2772">
                  <c:v>167.52222222222221</c:v>
                </c:pt>
                <c:pt idx="2773">
                  <c:v>167.61111111111111</c:v>
                </c:pt>
                <c:pt idx="2774">
                  <c:v>167.7</c:v>
                </c:pt>
                <c:pt idx="2775">
                  <c:v>167.82222222222222</c:v>
                </c:pt>
                <c:pt idx="2776">
                  <c:v>168.33333333333334</c:v>
                </c:pt>
                <c:pt idx="2777">
                  <c:v>168.84444444444443</c:v>
                </c:pt>
                <c:pt idx="2778">
                  <c:v>169.44444444444446</c:v>
                </c:pt>
                <c:pt idx="2779">
                  <c:v>169.96666666666667</c:v>
                </c:pt>
                <c:pt idx="2780">
                  <c:v>170.47777777777779</c:v>
                </c:pt>
                <c:pt idx="2781">
                  <c:v>170.98888888888888</c:v>
                </c:pt>
                <c:pt idx="2782">
                  <c:v>171.48888888888888</c:v>
                </c:pt>
                <c:pt idx="2783">
                  <c:v>171.82222222222222</c:v>
                </c:pt>
                <c:pt idx="2784">
                  <c:v>172.26666666666668</c:v>
                </c:pt>
                <c:pt idx="2785">
                  <c:v>172.74444444444444</c:v>
                </c:pt>
                <c:pt idx="2786">
                  <c:v>173.3111111111111</c:v>
                </c:pt>
                <c:pt idx="2787">
                  <c:v>173.9</c:v>
                </c:pt>
                <c:pt idx="2788">
                  <c:v>174.48888888888888</c:v>
                </c:pt>
                <c:pt idx="2789">
                  <c:v>175.04444444444445</c:v>
                </c:pt>
                <c:pt idx="2790">
                  <c:v>175.5888888888889</c:v>
                </c:pt>
                <c:pt idx="2791">
                  <c:v>176.11111111111111</c:v>
                </c:pt>
                <c:pt idx="2792">
                  <c:v>176.4111111111111</c:v>
                </c:pt>
                <c:pt idx="2793">
                  <c:v>176.73333333333332</c:v>
                </c:pt>
                <c:pt idx="2794">
                  <c:v>177.12222222222223</c:v>
                </c:pt>
                <c:pt idx="2795">
                  <c:v>177.51111111111112</c:v>
                </c:pt>
                <c:pt idx="2796">
                  <c:v>177.9</c:v>
                </c:pt>
                <c:pt idx="2797">
                  <c:v>178.17777777777778</c:v>
                </c:pt>
                <c:pt idx="2798">
                  <c:v>178.44444444444446</c:v>
                </c:pt>
                <c:pt idx="2799">
                  <c:v>178.66666666666666</c:v>
                </c:pt>
                <c:pt idx="2800">
                  <c:v>178.97777777777779</c:v>
                </c:pt>
                <c:pt idx="2801">
                  <c:v>179.4111111111111</c:v>
                </c:pt>
                <c:pt idx="2802">
                  <c:v>179.84444444444443</c:v>
                </c:pt>
                <c:pt idx="2803">
                  <c:v>180.25555555555556</c:v>
                </c:pt>
                <c:pt idx="2804">
                  <c:v>180.6888888888889</c:v>
                </c:pt>
                <c:pt idx="2805">
                  <c:v>181.11111111111111</c:v>
                </c:pt>
                <c:pt idx="2806">
                  <c:v>181.5</c:v>
                </c:pt>
                <c:pt idx="2807">
                  <c:v>181.94444444444446</c:v>
                </c:pt>
                <c:pt idx="2808">
                  <c:v>182.51111111111112</c:v>
                </c:pt>
                <c:pt idx="2809">
                  <c:v>183.07777777777778</c:v>
                </c:pt>
                <c:pt idx="2810">
                  <c:v>183.65555555555557</c:v>
                </c:pt>
                <c:pt idx="2811">
                  <c:v>184.44444444444446</c:v>
                </c:pt>
                <c:pt idx="2812">
                  <c:v>185.04444444444445</c:v>
                </c:pt>
                <c:pt idx="2813">
                  <c:v>185.64444444444445</c:v>
                </c:pt>
                <c:pt idx="2814">
                  <c:v>186.1888888888889</c:v>
                </c:pt>
                <c:pt idx="2815">
                  <c:v>186.76666666666668</c:v>
                </c:pt>
                <c:pt idx="2816">
                  <c:v>187.34444444444443</c:v>
                </c:pt>
                <c:pt idx="2817">
                  <c:v>188</c:v>
                </c:pt>
                <c:pt idx="2818">
                  <c:v>188.93333333333334</c:v>
                </c:pt>
                <c:pt idx="2819">
                  <c:v>189.8</c:v>
                </c:pt>
                <c:pt idx="2820">
                  <c:v>190.71111111111111</c:v>
                </c:pt>
                <c:pt idx="2821">
                  <c:v>191.9</c:v>
                </c:pt>
                <c:pt idx="2822">
                  <c:v>193.04444444444445</c:v>
                </c:pt>
                <c:pt idx="2823">
                  <c:v>194.1888888888889</c:v>
                </c:pt>
                <c:pt idx="2824">
                  <c:v>195.4111111111111</c:v>
                </c:pt>
                <c:pt idx="2825">
                  <c:v>196.76666666666668</c:v>
                </c:pt>
                <c:pt idx="2826">
                  <c:v>197.98888888888888</c:v>
                </c:pt>
                <c:pt idx="2827">
                  <c:v>199.28888888888889</c:v>
                </c:pt>
                <c:pt idx="2828">
                  <c:v>200.65555555555557</c:v>
                </c:pt>
                <c:pt idx="2829">
                  <c:v>202.07777777777778</c:v>
                </c:pt>
                <c:pt idx="2830">
                  <c:v>203.5</c:v>
                </c:pt>
                <c:pt idx="2831">
                  <c:v>204.92222222222222</c:v>
                </c:pt>
                <c:pt idx="2832">
                  <c:v>206.4111111111111</c:v>
                </c:pt>
                <c:pt idx="2833">
                  <c:v>207.85555555555555</c:v>
                </c:pt>
                <c:pt idx="2834">
                  <c:v>209.25555555555556</c:v>
                </c:pt>
                <c:pt idx="2835">
                  <c:v>210.35555555555555</c:v>
                </c:pt>
                <c:pt idx="2836">
                  <c:v>211.4</c:v>
                </c:pt>
                <c:pt idx="2837">
                  <c:v>212.44444444444446</c:v>
                </c:pt>
                <c:pt idx="2838">
                  <c:v>213.37777777777777</c:v>
                </c:pt>
                <c:pt idx="2839">
                  <c:v>214.3111111111111</c:v>
                </c:pt>
                <c:pt idx="2840">
                  <c:v>215.01111111111112</c:v>
                </c:pt>
                <c:pt idx="2841">
                  <c:v>215.57777777777778</c:v>
                </c:pt>
                <c:pt idx="2842">
                  <c:v>216.24444444444444</c:v>
                </c:pt>
                <c:pt idx="2843">
                  <c:v>216.82222222222222</c:v>
                </c:pt>
                <c:pt idx="2844">
                  <c:v>217.4</c:v>
                </c:pt>
                <c:pt idx="2845">
                  <c:v>218.01111111111112</c:v>
                </c:pt>
                <c:pt idx="2846">
                  <c:v>218.6888888888889</c:v>
                </c:pt>
                <c:pt idx="2847">
                  <c:v>219.42222222222222</c:v>
                </c:pt>
                <c:pt idx="2848">
                  <c:v>220.24444444444444</c:v>
                </c:pt>
                <c:pt idx="2849">
                  <c:v>221.06666666666666</c:v>
                </c:pt>
                <c:pt idx="2850">
                  <c:v>221.82222222222222</c:v>
                </c:pt>
                <c:pt idx="2851">
                  <c:v>222.57777777777778</c:v>
                </c:pt>
                <c:pt idx="2852">
                  <c:v>223.37777777777777</c:v>
                </c:pt>
                <c:pt idx="2853">
                  <c:v>224.12222222222223</c:v>
                </c:pt>
                <c:pt idx="2854">
                  <c:v>224.97777777777779</c:v>
                </c:pt>
                <c:pt idx="2855">
                  <c:v>225.76666666666668</c:v>
                </c:pt>
                <c:pt idx="2856">
                  <c:v>226.21111111111111</c:v>
                </c:pt>
                <c:pt idx="2857">
                  <c:v>226.82222222222222</c:v>
                </c:pt>
                <c:pt idx="2858">
                  <c:v>227.43333333333334</c:v>
                </c:pt>
                <c:pt idx="2859">
                  <c:v>228.04444444444445</c:v>
                </c:pt>
                <c:pt idx="2860">
                  <c:v>228.71111111111111</c:v>
                </c:pt>
                <c:pt idx="2861">
                  <c:v>229.4111111111111</c:v>
                </c:pt>
                <c:pt idx="2862">
                  <c:v>229.84444444444443</c:v>
                </c:pt>
                <c:pt idx="2863">
                  <c:v>230.24444444444444</c:v>
                </c:pt>
                <c:pt idx="2864">
                  <c:v>230.6888888888889</c:v>
                </c:pt>
                <c:pt idx="2865">
                  <c:v>231.13333333333333</c:v>
                </c:pt>
                <c:pt idx="2866">
                  <c:v>231.21111111111111</c:v>
                </c:pt>
                <c:pt idx="2867">
                  <c:v>231.27777777777777</c:v>
                </c:pt>
                <c:pt idx="2868">
                  <c:v>231.1888888888889</c:v>
                </c:pt>
                <c:pt idx="2869">
                  <c:v>231.35555555555555</c:v>
                </c:pt>
                <c:pt idx="2870">
                  <c:v>231.42222222222222</c:v>
                </c:pt>
                <c:pt idx="2871">
                  <c:v>231.48888888888888</c:v>
                </c:pt>
                <c:pt idx="2872">
                  <c:v>231.55555555555554</c:v>
                </c:pt>
                <c:pt idx="2873">
                  <c:v>231.78888888888889</c:v>
                </c:pt>
                <c:pt idx="2874">
                  <c:v>231.94444444444446</c:v>
                </c:pt>
                <c:pt idx="2875">
                  <c:v>232.0888888888889</c:v>
                </c:pt>
                <c:pt idx="2876">
                  <c:v>232.22222222222223</c:v>
                </c:pt>
                <c:pt idx="2877">
                  <c:v>232.45555555555555</c:v>
                </c:pt>
                <c:pt idx="2878">
                  <c:v>232.64444444444445</c:v>
                </c:pt>
                <c:pt idx="2879">
                  <c:v>232.83333333333334</c:v>
                </c:pt>
                <c:pt idx="2880">
                  <c:v>233.03333333333333</c:v>
                </c:pt>
                <c:pt idx="2881">
                  <c:v>233.34444444444443</c:v>
                </c:pt>
                <c:pt idx="2882">
                  <c:v>233.76666666666668</c:v>
                </c:pt>
                <c:pt idx="2883">
                  <c:v>234.25555555555556</c:v>
                </c:pt>
                <c:pt idx="2884">
                  <c:v>234.67777777777778</c:v>
                </c:pt>
                <c:pt idx="2885">
                  <c:v>235.02222222222221</c:v>
                </c:pt>
                <c:pt idx="2886">
                  <c:v>235.36666666666667</c:v>
                </c:pt>
                <c:pt idx="2887">
                  <c:v>235.82222222222222</c:v>
                </c:pt>
                <c:pt idx="2888">
                  <c:v>236.2</c:v>
                </c:pt>
                <c:pt idx="2889">
                  <c:v>236.67777777777778</c:v>
                </c:pt>
                <c:pt idx="2890">
                  <c:v>236.95555555555555</c:v>
                </c:pt>
                <c:pt idx="2891">
                  <c:v>237.01111111111112</c:v>
                </c:pt>
                <c:pt idx="2892">
                  <c:v>237.12222222222223</c:v>
                </c:pt>
                <c:pt idx="2893">
                  <c:v>237.23333333333332</c:v>
                </c:pt>
                <c:pt idx="2894">
                  <c:v>237.34444444444443</c:v>
                </c:pt>
                <c:pt idx="2895">
                  <c:v>237.37777777777777</c:v>
                </c:pt>
                <c:pt idx="2896">
                  <c:v>237.4111111111111</c:v>
                </c:pt>
                <c:pt idx="2897">
                  <c:v>237.45555555555555</c:v>
                </c:pt>
                <c:pt idx="2898">
                  <c:v>237.37777777777777</c:v>
                </c:pt>
                <c:pt idx="2899">
                  <c:v>237.15555555555557</c:v>
                </c:pt>
                <c:pt idx="2900">
                  <c:v>236.93333333333334</c:v>
                </c:pt>
                <c:pt idx="2901">
                  <c:v>236.66666666666666</c:v>
                </c:pt>
                <c:pt idx="2902">
                  <c:v>236.47777777777779</c:v>
                </c:pt>
                <c:pt idx="2903">
                  <c:v>236.25555555555556</c:v>
                </c:pt>
                <c:pt idx="2904">
                  <c:v>236.1888888888889</c:v>
                </c:pt>
                <c:pt idx="2905">
                  <c:v>236.07777777777778</c:v>
                </c:pt>
                <c:pt idx="2906">
                  <c:v>236.07777777777778</c:v>
                </c:pt>
                <c:pt idx="2907">
                  <c:v>236.07777777777778</c:v>
                </c:pt>
                <c:pt idx="2908">
                  <c:v>235.85555555555555</c:v>
                </c:pt>
                <c:pt idx="2909">
                  <c:v>235.75555555555556</c:v>
                </c:pt>
                <c:pt idx="2910">
                  <c:v>235.4111111111111</c:v>
                </c:pt>
                <c:pt idx="2911">
                  <c:v>234.6888888888889</c:v>
                </c:pt>
                <c:pt idx="2912">
                  <c:v>234.03333333333333</c:v>
                </c:pt>
                <c:pt idx="2913">
                  <c:v>233.27777777777777</c:v>
                </c:pt>
                <c:pt idx="2914">
                  <c:v>232.52222222222221</c:v>
                </c:pt>
                <c:pt idx="2915">
                  <c:v>231.72222222222223</c:v>
                </c:pt>
                <c:pt idx="2916">
                  <c:v>231.12222222222223</c:v>
                </c:pt>
                <c:pt idx="2917">
                  <c:v>230.52222222222221</c:v>
                </c:pt>
                <c:pt idx="2918">
                  <c:v>229.96666666666667</c:v>
                </c:pt>
                <c:pt idx="2919">
                  <c:v>229.38888888888889</c:v>
                </c:pt>
                <c:pt idx="2920">
                  <c:v>228.8111111111111</c:v>
                </c:pt>
                <c:pt idx="2921">
                  <c:v>228.23333333333332</c:v>
                </c:pt>
                <c:pt idx="2922">
                  <c:v>227.51111111111112</c:v>
                </c:pt>
                <c:pt idx="2923">
                  <c:v>226.77777777777777</c:v>
                </c:pt>
                <c:pt idx="2924">
                  <c:v>226.0888888888889</c:v>
                </c:pt>
                <c:pt idx="2925">
                  <c:v>225.57777777777778</c:v>
                </c:pt>
                <c:pt idx="2926">
                  <c:v>225.1</c:v>
                </c:pt>
                <c:pt idx="2927">
                  <c:v>224.67777777777778</c:v>
                </c:pt>
                <c:pt idx="2928">
                  <c:v>224.25555555555556</c:v>
                </c:pt>
                <c:pt idx="2929">
                  <c:v>223.83333333333334</c:v>
                </c:pt>
                <c:pt idx="2930">
                  <c:v>223.62222222222223</c:v>
                </c:pt>
                <c:pt idx="2931">
                  <c:v>223.63333333333333</c:v>
                </c:pt>
                <c:pt idx="2932">
                  <c:v>223.63333333333333</c:v>
                </c:pt>
                <c:pt idx="2933">
                  <c:v>223.67777777777778</c:v>
                </c:pt>
                <c:pt idx="2934">
                  <c:v>223.8111111111111</c:v>
                </c:pt>
                <c:pt idx="2935">
                  <c:v>223.94444444444446</c:v>
                </c:pt>
                <c:pt idx="2936">
                  <c:v>224</c:v>
                </c:pt>
                <c:pt idx="2937">
                  <c:v>224.05555555555554</c:v>
                </c:pt>
                <c:pt idx="2938">
                  <c:v>224.04444444444445</c:v>
                </c:pt>
                <c:pt idx="2939">
                  <c:v>223.96666666666667</c:v>
                </c:pt>
                <c:pt idx="2940">
                  <c:v>223.82222222222222</c:v>
                </c:pt>
                <c:pt idx="2941">
                  <c:v>223.62222222222223</c:v>
                </c:pt>
                <c:pt idx="2942">
                  <c:v>223.42222222222222</c:v>
                </c:pt>
                <c:pt idx="2943">
                  <c:v>223.27777777777777</c:v>
                </c:pt>
                <c:pt idx="2944">
                  <c:v>223.01111111111112</c:v>
                </c:pt>
                <c:pt idx="2945">
                  <c:v>222.87777777777777</c:v>
                </c:pt>
                <c:pt idx="2946">
                  <c:v>223.02222222222221</c:v>
                </c:pt>
                <c:pt idx="2947">
                  <c:v>223.0888888888889</c:v>
                </c:pt>
                <c:pt idx="2948">
                  <c:v>223.15555555555557</c:v>
                </c:pt>
                <c:pt idx="2949">
                  <c:v>223.22222222222223</c:v>
                </c:pt>
                <c:pt idx="2950">
                  <c:v>223.17777777777778</c:v>
                </c:pt>
                <c:pt idx="2951">
                  <c:v>223.12222222222223</c:v>
                </c:pt>
                <c:pt idx="2952">
                  <c:v>223.11111111111111</c:v>
                </c:pt>
                <c:pt idx="2953">
                  <c:v>223.12222222222223</c:v>
                </c:pt>
                <c:pt idx="2954">
                  <c:v>223.11111111111111</c:v>
                </c:pt>
                <c:pt idx="2955">
                  <c:v>222.97777777777779</c:v>
                </c:pt>
                <c:pt idx="2956">
                  <c:v>222.84444444444443</c:v>
                </c:pt>
                <c:pt idx="2957">
                  <c:v>222.66666666666666</c:v>
                </c:pt>
                <c:pt idx="2958">
                  <c:v>222.63333333333333</c:v>
                </c:pt>
                <c:pt idx="2959">
                  <c:v>222.33333333333334</c:v>
                </c:pt>
                <c:pt idx="2960">
                  <c:v>222.14444444444445</c:v>
                </c:pt>
                <c:pt idx="2961">
                  <c:v>221.87777777777777</c:v>
                </c:pt>
                <c:pt idx="2962">
                  <c:v>221.66666666666666</c:v>
                </c:pt>
                <c:pt idx="2963">
                  <c:v>221.45555555555555</c:v>
                </c:pt>
                <c:pt idx="2964">
                  <c:v>221.24444444444444</c:v>
                </c:pt>
                <c:pt idx="2965">
                  <c:v>220.98888888888888</c:v>
                </c:pt>
                <c:pt idx="2966">
                  <c:v>220.74444444444444</c:v>
                </c:pt>
                <c:pt idx="2967">
                  <c:v>220.4</c:v>
                </c:pt>
                <c:pt idx="2968">
                  <c:v>220.06666666666666</c:v>
                </c:pt>
                <c:pt idx="2969">
                  <c:v>219.6888888888889</c:v>
                </c:pt>
                <c:pt idx="2970">
                  <c:v>219.3111111111111</c:v>
                </c:pt>
                <c:pt idx="2971">
                  <c:v>218.83333333333334</c:v>
                </c:pt>
                <c:pt idx="2972">
                  <c:v>218.37777777777777</c:v>
                </c:pt>
                <c:pt idx="2973">
                  <c:v>217.77777777777777</c:v>
                </c:pt>
                <c:pt idx="2974">
                  <c:v>217.21111111111111</c:v>
                </c:pt>
                <c:pt idx="2975">
                  <c:v>216.76666666666668</c:v>
                </c:pt>
                <c:pt idx="2976">
                  <c:v>216.32222222222222</c:v>
                </c:pt>
                <c:pt idx="2977">
                  <c:v>215.87777777777777</c:v>
                </c:pt>
                <c:pt idx="2978">
                  <c:v>215.43333333333334</c:v>
                </c:pt>
                <c:pt idx="2979">
                  <c:v>215.0888888888889</c:v>
                </c:pt>
                <c:pt idx="2980">
                  <c:v>214.8</c:v>
                </c:pt>
                <c:pt idx="2981">
                  <c:v>214.54444444444445</c:v>
                </c:pt>
                <c:pt idx="2982">
                  <c:v>214.2</c:v>
                </c:pt>
                <c:pt idx="2983">
                  <c:v>213.82222222222222</c:v>
                </c:pt>
                <c:pt idx="2984">
                  <c:v>213.44444444444446</c:v>
                </c:pt>
                <c:pt idx="2985">
                  <c:v>213.11111111111111</c:v>
                </c:pt>
                <c:pt idx="2986">
                  <c:v>212.85555555555555</c:v>
                </c:pt>
                <c:pt idx="2987">
                  <c:v>212.62222222222223</c:v>
                </c:pt>
                <c:pt idx="2988">
                  <c:v>212.33333333333334</c:v>
                </c:pt>
                <c:pt idx="2989">
                  <c:v>212.0888888888889</c:v>
                </c:pt>
                <c:pt idx="2990">
                  <c:v>211.8</c:v>
                </c:pt>
                <c:pt idx="2991">
                  <c:v>211.51111111111112</c:v>
                </c:pt>
                <c:pt idx="2992">
                  <c:v>211.1888888888889</c:v>
                </c:pt>
                <c:pt idx="2993">
                  <c:v>210.77777777777777</c:v>
                </c:pt>
                <c:pt idx="2994">
                  <c:v>210.22222222222223</c:v>
                </c:pt>
                <c:pt idx="2995">
                  <c:v>209.61111111111111</c:v>
                </c:pt>
                <c:pt idx="2996">
                  <c:v>208.92222222222222</c:v>
                </c:pt>
                <c:pt idx="2997">
                  <c:v>208.25555555555556</c:v>
                </c:pt>
                <c:pt idx="2998">
                  <c:v>207.5888888888889</c:v>
                </c:pt>
                <c:pt idx="2999">
                  <c:v>206.87777777777777</c:v>
                </c:pt>
                <c:pt idx="3000">
                  <c:v>206.24444444444444</c:v>
                </c:pt>
                <c:pt idx="3001">
                  <c:v>205.66666666666666</c:v>
                </c:pt>
                <c:pt idx="3002">
                  <c:v>205.0888888888889</c:v>
                </c:pt>
                <c:pt idx="3003">
                  <c:v>204.65555555555557</c:v>
                </c:pt>
                <c:pt idx="3004">
                  <c:v>204.25555555555556</c:v>
                </c:pt>
                <c:pt idx="3005">
                  <c:v>203.85555555555555</c:v>
                </c:pt>
                <c:pt idx="3006">
                  <c:v>203.45555555555555</c:v>
                </c:pt>
                <c:pt idx="3007">
                  <c:v>203.03333333333333</c:v>
                </c:pt>
                <c:pt idx="3008">
                  <c:v>202.55555555555554</c:v>
                </c:pt>
                <c:pt idx="3009">
                  <c:v>202.06666666666666</c:v>
                </c:pt>
                <c:pt idx="3010">
                  <c:v>201.62222222222223</c:v>
                </c:pt>
                <c:pt idx="3011">
                  <c:v>201.11111111111111</c:v>
                </c:pt>
                <c:pt idx="3012">
                  <c:v>200.6</c:v>
                </c:pt>
                <c:pt idx="3013">
                  <c:v>200.0888888888889</c:v>
                </c:pt>
                <c:pt idx="3014">
                  <c:v>199.65555555555557</c:v>
                </c:pt>
                <c:pt idx="3015">
                  <c:v>199.11111111111111</c:v>
                </c:pt>
                <c:pt idx="3016">
                  <c:v>198.71111111111111</c:v>
                </c:pt>
                <c:pt idx="3017">
                  <c:v>198.33333333333334</c:v>
                </c:pt>
                <c:pt idx="3018">
                  <c:v>197.95555555555555</c:v>
                </c:pt>
                <c:pt idx="3019">
                  <c:v>197.57777777777778</c:v>
                </c:pt>
                <c:pt idx="3020">
                  <c:v>197.1888888888889</c:v>
                </c:pt>
                <c:pt idx="3021">
                  <c:v>196.87777777777777</c:v>
                </c:pt>
                <c:pt idx="3022">
                  <c:v>196.44444444444446</c:v>
                </c:pt>
                <c:pt idx="3023">
                  <c:v>195.98888888888888</c:v>
                </c:pt>
                <c:pt idx="3024">
                  <c:v>195.36666666666667</c:v>
                </c:pt>
                <c:pt idx="3025">
                  <c:v>194.82222222222222</c:v>
                </c:pt>
                <c:pt idx="3026">
                  <c:v>194.27777777777777</c:v>
                </c:pt>
                <c:pt idx="3027">
                  <c:v>193.73333333333332</c:v>
                </c:pt>
                <c:pt idx="3028">
                  <c:v>193.24444444444444</c:v>
                </c:pt>
                <c:pt idx="3029">
                  <c:v>192.72222222222223</c:v>
                </c:pt>
                <c:pt idx="3030">
                  <c:v>192.34444444444443</c:v>
                </c:pt>
                <c:pt idx="3031">
                  <c:v>191.98888888888888</c:v>
                </c:pt>
                <c:pt idx="3032">
                  <c:v>191.65555555555557</c:v>
                </c:pt>
                <c:pt idx="3033">
                  <c:v>191.32222222222222</c:v>
                </c:pt>
                <c:pt idx="3034">
                  <c:v>191.03333333333333</c:v>
                </c:pt>
                <c:pt idx="3035">
                  <c:v>190.76666666666668</c:v>
                </c:pt>
                <c:pt idx="3036">
                  <c:v>190.48888888888888</c:v>
                </c:pt>
                <c:pt idx="3037">
                  <c:v>190.12222222222223</c:v>
                </c:pt>
                <c:pt idx="3038">
                  <c:v>189.76666666666668</c:v>
                </c:pt>
                <c:pt idx="3039">
                  <c:v>189.43333333333334</c:v>
                </c:pt>
                <c:pt idx="3040">
                  <c:v>189.1</c:v>
                </c:pt>
                <c:pt idx="3041">
                  <c:v>188.7</c:v>
                </c:pt>
                <c:pt idx="3042">
                  <c:v>188.3</c:v>
                </c:pt>
                <c:pt idx="3043">
                  <c:v>187.94444444444446</c:v>
                </c:pt>
                <c:pt idx="3044">
                  <c:v>187.55555555555554</c:v>
                </c:pt>
                <c:pt idx="3045">
                  <c:v>187.27777777777777</c:v>
                </c:pt>
                <c:pt idx="3046">
                  <c:v>187.05555555555554</c:v>
                </c:pt>
                <c:pt idx="3047">
                  <c:v>186.83333333333334</c:v>
                </c:pt>
                <c:pt idx="3048">
                  <c:v>186.57777777777778</c:v>
                </c:pt>
                <c:pt idx="3049">
                  <c:v>186.4111111111111</c:v>
                </c:pt>
                <c:pt idx="3050">
                  <c:v>186.3</c:v>
                </c:pt>
                <c:pt idx="3051">
                  <c:v>186.3</c:v>
                </c:pt>
                <c:pt idx="3052">
                  <c:v>186.23333333333332</c:v>
                </c:pt>
                <c:pt idx="3053">
                  <c:v>186.23333333333332</c:v>
                </c:pt>
                <c:pt idx="3054">
                  <c:v>186.23333333333332</c:v>
                </c:pt>
                <c:pt idx="3055">
                  <c:v>186.28888888888889</c:v>
                </c:pt>
                <c:pt idx="3056">
                  <c:v>186.34444444444443</c:v>
                </c:pt>
                <c:pt idx="3057">
                  <c:v>186.42222222222222</c:v>
                </c:pt>
                <c:pt idx="3058">
                  <c:v>186.57777777777778</c:v>
                </c:pt>
                <c:pt idx="3059">
                  <c:v>186.9</c:v>
                </c:pt>
                <c:pt idx="3060">
                  <c:v>187.23333333333332</c:v>
                </c:pt>
                <c:pt idx="3061">
                  <c:v>187.56666666666666</c:v>
                </c:pt>
                <c:pt idx="3062">
                  <c:v>187.9</c:v>
                </c:pt>
                <c:pt idx="3063">
                  <c:v>188.25555555555556</c:v>
                </c:pt>
                <c:pt idx="3064">
                  <c:v>188.54444444444445</c:v>
                </c:pt>
                <c:pt idx="3065">
                  <c:v>188.9111111111111</c:v>
                </c:pt>
                <c:pt idx="3066">
                  <c:v>189.22222222222223</c:v>
                </c:pt>
                <c:pt idx="3067">
                  <c:v>189.53333333333333</c:v>
                </c:pt>
                <c:pt idx="3068">
                  <c:v>189.84444444444443</c:v>
                </c:pt>
                <c:pt idx="3069">
                  <c:v>190.1</c:v>
                </c:pt>
                <c:pt idx="3070">
                  <c:v>190.4</c:v>
                </c:pt>
                <c:pt idx="3071">
                  <c:v>190.76666666666668</c:v>
                </c:pt>
                <c:pt idx="3072">
                  <c:v>191.25555555555556</c:v>
                </c:pt>
                <c:pt idx="3073">
                  <c:v>191.85555555555555</c:v>
                </c:pt>
                <c:pt idx="3074">
                  <c:v>192.53333333333333</c:v>
                </c:pt>
                <c:pt idx="3075">
                  <c:v>193.21111111111111</c:v>
                </c:pt>
                <c:pt idx="3076">
                  <c:v>193.87777777777777</c:v>
                </c:pt>
                <c:pt idx="3077">
                  <c:v>194.36666666666667</c:v>
                </c:pt>
                <c:pt idx="3078">
                  <c:v>194.8</c:v>
                </c:pt>
                <c:pt idx="3079">
                  <c:v>195.1888888888889</c:v>
                </c:pt>
                <c:pt idx="3080">
                  <c:v>195.63333333333333</c:v>
                </c:pt>
                <c:pt idx="3081">
                  <c:v>196.07777777777778</c:v>
                </c:pt>
                <c:pt idx="3082">
                  <c:v>196.52222222222221</c:v>
                </c:pt>
                <c:pt idx="3083">
                  <c:v>197.03333333333333</c:v>
                </c:pt>
                <c:pt idx="3084">
                  <c:v>197.63333333333333</c:v>
                </c:pt>
                <c:pt idx="3085">
                  <c:v>198.1888888888889</c:v>
                </c:pt>
                <c:pt idx="3086">
                  <c:v>198.6888888888889</c:v>
                </c:pt>
                <c:pt idx="3087">
                  <c:v>199.15555555555557</c:v>
                </c:pt>
                <c:pt idx="3088">
                  <c:v>199.51111111111112</c:v>
                </c:pt>
                <c:pt idx="3089">
                  <c:v>199.86666666666667</c:v>
                </c:pt>
                <c:pt idx="3090">
                  <c:v>200.27777777777777</c:v>
                </c:pt>
                <c:pt idx="3091">
                  <c:v>200.78888888888889</c:v>
                </c:pt>
                <c:pt idx="3092">
                  <c:v>201.27777777777777</c:v>
                </c:pt>
                <c:pt idx="3093">
                  <c:v>201.72222222222223</c:v>
                </c:pt>
                <c:pt idx="3094">
                  <c:v>202.14444444444445</c:v>
                </c:pt>
                <c:pt idx="3095">
                  <c:v>202.52222222222221</c:v>
                </c:pt>
                <c:pt idx="3096">
                  <c:v>202.9</c:v>
                </c:pt>
                <c:pt idx="3097">
                  <c:v>203.28888888888889</c:v>
                </c:pt>
                <c:pt idx="3098">
                  <c:v>203.7</c:v>
                </c:pt>
                <c:pt idx="3099">
                  <c:v>204.07777777777778</c:v>
                </c:pt>
                <c:pt idx="3100">
                  <c:v>204.4111111111111</c:v>
                </c:pt>
                <c:pt idx="3101">
                  <c:v>204.87777777777777</c:v>
                </c:pt>
                <c:pt idx="3102">
                  <c:v>205.22222222222223</c:v>
                </c:pt>
                <c:pt idx="3103">
                  <c:v>205.56666666666666</c:v>
                </c:pt>
                <c:pt idx="3104">
                  <c:v>205.9</c:v>
                </c:pt>
                <c:pt idx="3105">
                  <c:v>206.4111111111111</c:v>
                </c:pt>
                <c:pt idx="3106">
                  <c:v>206.71111111111111</c:v>
                </c:pt>
                <c:pt idx="3107">
                  <c:v>206.93333333333334</c:v>
                </c:pt>
                <c:pt idx="3108">
                  <c:v>207.15555555555557</c:v>
                </c:pt>
                <c:pt idx="3109">
                  <c:v>207.4111111111111</c:v>
                </c:pt>
                <c:pt idx="3110">
                  <c:v>207.66666666666666</c:v>
                </c:pt>
                <c:pt idx="3111">
                  <c:v>207.8</c:v>
                </c:pt>
                <c:pt idx="3112">
                  <c:v>207.95555555555555</c:v>
                </c:pt>
                <c:pt idx="3113">
                  <c:v>208.21111111111111</c:v>
                </c:pt>
                <c:pt idx="3114">
                  <c:v>208.51111111111112</c:v>
                </c:pt>
                <c:pt idx="3115">
                  <c:v>208.71111111111111</c:v>
                </c:pt>
                <c:pt idx="3116">
                  <c:v>208.87777777777777</c:v>
                </c:pt>
                <c:pt idx="3117">
                  <c:v>209.04444444444445</c:v>
                </c:pt>
                <c:pt idx="3118">
                  <c:v>209.1888888888889</c:v>
                </c:pt>
                <c:pt idx="3119">
                  <c:v>209.37777777777777</c:v>
                </c:pt>
                <c:pt idx="3120">
                  <c:v>209.5</c:v>
                </c:pt>
                <c:pt idx="3121">
                  <c:v>209.7</c:v>
                </c:pt>
                <c:pt idx="3122">
                  <c:v>209.85555555555555</c:v>
                </c:pt>
                <c:pt idx="3123">
                  <c:v>210.02222222222221</c:v>
                </c:pt>
                <c:pt idx="3124">
                  <c:v>210.1888888888889</c:v>
                </c:pt>
                <c:pt idx="3125">
                  <c:v>210.3</c:v>
                </c:pt>
                <c:pt idx="3126">
                  <c:v>210.52222222222221</c:v>
                </c:pt>
                <c:pt idx="3127">
                  <c:v>210.8111111111111</c:v>
                </c:pt>
                <c:pt idx="3128">
                  <c:v>211.07777777777778</c:v>
                </c:pt>
                <c:pt idx="3129">
                  <c:v>211.28888888888889</c:v>
                </c:pt>
                <c:pt idx="3130">
                  <c:v>211.3111111111111</c:v>
                </c:pt>
                <c:pt idx="3131">
                  <c:v>211.33333333333334</c:v>
                </c:pt>
                <c:pt idx="3132">
                  <c:v>211.35555555555555</c:v>
                </c:pt>
                <c:pt idx="3133">
                  <c:v>211.33333333333334</c:v>
                </c:pt>
                <c:pt idx="3134">
                  <c:v>211.33333333333334</c:v>
                </c:pt>
                <c:pt idx="3135">
                  <c:v>211.25555555555556</c:v>
                </c:pt>
                <c:pt idx="3136">
                  <c:v>211.2</c:v>
                </c:pt>
                <c:pt idx="3137">
                  <c:v>211.05555555555554</c:v>
                </c:pt>
                <c:pt idx="3138">
                  <c:v>210.9111111111111</c:v>
                </c:pt>
                <c:pt idx="3139">
                  <c:v>210.75555555555556</c:v>
                </c:pt>
                <c:pt idx="3140">
                  <c:v>210.53333333333333</c:v>
                </c:pt>
                <c:pt idx="3141">
                  <c:v>210.23333333333332</c:v>
                </c:pt>
                <c:pt idx="3142">
                  <c:v>209.88888888888889</c:v>
                </c:pt>
                <c:pt idx="3143">
                  <c:v>209.48888888888888</c:v>
                </c:pt>
                <c:pt idx="3144">
                  <c:v>209.13333333333333</c:v>
                </c:pt>
                <c:pt idx="3145">
                  <c:v>208.77777777777777</c:v>
                </c:pt>
                <c:pt idx="3146">
                  <c:v>208.34444444444443</c:v>
                </c:pt>
                <c:pt idx="3147">
                  <c:v>207.86666666666667</c:v>
                </c:pt>
                <c:pt idx="3148">
                  <c:v>207.3111111111111</c:v>
                </c:pt>
                <c:pt idx="3149">
                  <c:v>206.6</c:v>
                </c:pt>
                <c:pt idx="3150">
                  <c:v>205.9111111111111</c:v>
                </c:pt>
                <c:pt idx="3151">
                  <c:v>205.23333333333332</c:v>
                </c:pt>
                <c:pt idx="3152">
                  <c:v>204.55555555555554</c:v>
                </c:pt>
                <c:pt idx="3153">
                  <c:v>203.9</c:v>
                </c:pt>
                <c:pt idx="3154">
                  <c:v>203.28888888888889</c:v>
                </c:pt>
                <c:pt idx="3155">
                  <c:v>202.54444444444445</c:v>
                </c:pt>
                <c:pt idx="3156">
                  <c:v>201.87777777777777</c:v>
                </c:pt>
                <c:pt idx="3157">
                  <c:v>201.24444444444444</c:v>
                </c:pt>
                <c:pt idx="3158">
                  <c:v>200.63333333333333</c:v>
                </c:pt>
                <c:pt idx="3159">
                  <c:v>200.02222222222221</c:v>
                </c:pt>
                <c:pt idx="3160">
                  <c:v>199.4111111111111</c:v>
                </c:pt>
                <c:pt idx="3161">
                  <c:v>198.83333333333334</c:v>
                </c:pt>
                <c:pt idx="3162">
                  <c:v>198.12222222222223</c:v>
                </c:pt>
                <c:pt idx="3163">
                  <c:v>197.33333333333334</c:v>
                </c:pt>
                <c:pt idx="3164">
                  <c:v>196.48888888888888</c:v>
                </c:pt>
                <c:pt idx="3165">
                  <c:v>195.71111111111111</c:v>
                </c:pt>
                <c:pt idx="3166">
                  <c:v>194.93333333333334</c:v>
                </c:pt>
                <c:pt idx="3167">
                  <c:v>194.23333333333332</c:v>
                </c:pt>
                <c:pt idx="3168">
                  <c:v>193.64444444444445</c:v>
                </c:pt>
                <c:pt idx="3169">
                  <c:v>193.14444444444445</c:v>
                </c:pt>
                <c:pt idx="3170">
                  <c:v>192.63333333333333</c:v>
                </c:pt>
                <c:pt idx="3171">
                  <c:v>192</c:v>
                </c:pt>
                <c:pt idx="3172">
                  <c:v>191.37777777777777</c:v>
                </c:pt>
                <c:pt idx="3173">
                  <c:v>190.75555555555556</c:v>
                </c:pt>
                <c:pt idx="3174">
                  <c:v>190.0888888888889</c:v>
                </c:pt>
                <c:pt idx="3175">
                  <c:v>189.52222222222221</c:v>
                </c:pt>
                <c:pt idx="3176">
                  <c:v>188.95555555555555</c:v>
                </c:pt>
                <c:pt idx="3177">
                  <c:v>188.33333333333334</c:v>
                </c:pt>
                <c:pt idx="3178">
                  <c:v>187.82222222222222</c:v>
                </c:pt>
                <c:pt idx="3179">
                  <c:v>187.22222222222223</c:v>
                </c:pt>
                <c:pt idx="3180">
                  <c:v>186.62222222222223</c:v>
                </c:pt>
                <c:pt idx="3181">
                  <c:v>185.93333333333334</c:v>
                </c:pt>
                <c:pt idx="3182">
                  <c:v>185.28888888888889</c:v>
                </c:pt>
                <c:pt idx="3183">
                  <c:v>184.66666666666666</c:v>
                </c:pt>
                <c:pt idx="3184">
                  <c:v>184.04444444444445</c:v>
                </c:pt>
                <c:pt idx="3185">
                  <c:v>183.46666666666667</c:v>
                </c:pt>
                <c:pt idx="3186">
                  <c:v>182.86666666666667</c:v>
                </c:pt>
                <c:pt idx="3187">
                  <c:v>182.26666666666668</c:v>
                </c:pt>
                <c:pt idx="3188">
                  <c:v>181.6</c:v>
                </c:pt>
                <c:pt idx="3189">
                  <c:v>180.97777777777779</c:v>
                </c:pt>
                <c:pt idx="3190">
                  <c:v>180.43333333333334</c:v>
                </c:pt>
                <c:pt idx="3191">
                  <c:v>179.86666666666667</c:v>
                </c:pt>
                <c:pt idx="3192">
                  <c:v>179.4</c:v>
                </c:pt>
                <c:pt idx="3193">
                  <c:v>178.93333333333334</c:v>
                </c:pt>
                <c:pt idx="3194">
                  <c:v>178.46666666666667</c:v>
                </c:pt>
                <c:pt idx="3195">
                  <c:v>177.94444444444446</c:v>
                </c:pt>
                <c:pt idx="3196">
                  <c:v>177.46666666666667</c:v>
                </c:pt>
                <c:pt idx="3197">
                  <c:v>176.95555555555555</c:v>
                </c:pt>
                <c:pt idx="3198">
                  <c:v>176.42222222222222</c:v>
                </c:pt>
                <c:pt idx="3199">
                  <c:v>175.8111111111111</c:v>
                </c:pt>
                <c:pt idx="3200">
                  <c:v>175.12222222222223</c:v>
                </c:pt>
                <c:pt idx="3201">
                  <c:v>174.43333333333334</c:v>
                </c:pt>
                <c:pt idx="3202">
                  <c:v>173.74444444444444</c:v>
                </c:pt>
                <c:pt idx="3203">
                  <c:v>173.02222222222221</c:v>
                </c:pt>
                <c:pt idx="3204">
                  <c:v>172.36666666666667</c:v>
                </c:pt>
                <c:pt idx="3205">
                  <c:v>171.77777777777777</c:v>
                </c:pt>
                <c:pt idx="3206">
                  <c:v>171.24444444444444</c:v>
                </c:pt>
                <c:pt idx="3207">
                  <c:v>170.67777777777778</c:v>
                </c:pt>
                <c:pt idx="3208">
                  <c:v>170.11111111111111</c:v>
                </c:pt>
                <c:pt idx="3209">
                  <c:v>169.57777777777778</c:v>
                </c:pt>
                <c:pt idx="3210">
                  <c:v>169.0888888888889</c:v>
                </c:pt>
                <c:pt idx="3211">
                  <c:v>168.5</c:v>
                </c:pt>
                <c:pt idx="3212">
                  <c:v>167.86666666666667</c:v>
                </c:pt>
                <c:pt idx="3213">
                  <c:v>167.1888888888889</c:v>
                </c:pt>
                <c:pt idx="3214">
                  <c:v>166.6</c:v>
                </c:pt>
                <c:pt idx="3215">
                  <c:v>166.01111111111112</c:v>
                </c:pt>
                <c:pt idx="3216">
                  <c:v>165.34444444444443</c:v>
                </c:pt>
                <c:pt idx="3217">
                  <c:v>164.61111111111111</c:v>
                </c:pt>
                <c:pt idx="3218">
                  <c:v>163.9</c:v>
                </c:pt>
                <c:pt idx="3219">
                  <c:v>163.21111111111111</c:v>
                </c:pt>
                <c:pt idx="3220">
                  <c:v>162.69999999999999</c:v>
                </c:pt>
                <c:pt idx="3221">
                  <c:v>162.30000000000001</c:v>
                </c:pt>
                <c:pt idx="3222">
                  <c:v>161.9</c:v>
                </c:pt>
                <c:pt idx="3223">
                  <c:v>161.5888888888889</c:v>
                </c:pt>
                <c:pt idx="3224">
                  <c:v>161.30000000000001</c:v>
                </c:pt>
                <c:pt idx="3225">
                  <c:v>161.1</c:v>
                </c:pt>
                <c:pt idx="3226">
                  <c:v>160.83333333333334</c:v>
                </c:pt>
                <c:pt idx="3227">
                  <c:v>160.5888888888889</c:v>
                </c:pt>
                <c:pt idx="3228">
                  <c:v>160.35555555555555</c:v>
                </c:pt>
                <c:pt idx="3229">
                  <c:v>160.12222222222223</c:v>
                </c:pt>
                <c:pt idx="3230">
                  <c:v>159.9</c:v>
                </c:pt>
                <c:pt idx="3231">
                  <c:v>159.65555555555557</c:v>
                </c:pt>
                <c:pt idx="3232">
                  <c:v>159.42222222222222</c:v>
                </c:pt>
                <c:pt idx="3233">
                  <c:v>159.22222222222223</c:v>
                </c:pt>
                <c:pt idx="3234">
                  <c:v>159.03333333333333</c:v>
                </c:pt>
                <c:pt idx="3235">
                  <c:v>158.86666666666667</c:v>
                </c:pt>
                <c:pt idx="3236">
                  <c:v>158.69999999999999</c:v>
                </c:pt>
                <c:pt idx="3237">
                  <c:v>158.53333333333333</c:v>
                </c:pt>
                <c:pt idx="3238">
                  <c:v>158.4</c:v>
                </c:pt>
                <c:pt idx="3239">
                  <c:v>158.36666666666667</c:v>
                </c:pt>
                <c:pt idx="3240">
                  <c:v>158.34444444444443</c:v>
                </c:pt>
                <c:pt idx="3241">
                  <c:v>158.33333333333334</c:v>
                </c:pt>
                <c:pt idx="3242">
                  <c:v>158.3111111111111</c:v>
                </c:pt>
                <c:pt idx="3243">
                  <c:v>158.28888888888889</c:v>
                </c:pt>
                <c:pt idx="3244">
                  <c:v>158.25555555555556</c:v>
                </c:pt>
                <c:pt idx="3245">
                  <c:v>158.19999999999999</c:v>
                </c:pt>
                <c:pt idx="3246">
                  <c:v>158.07777777777778</c:v>
                </c:pt>
                <c:pt idx="3247">
                  <c:v>157.87777777777777</c:v>
                </c:pt>
                <c:pt idx="3248">
                  <c:v>157.65555555555557</c:v>
                </c:pt>
                <c:pt idx="3249">
                  <c:v>157.43333333333334</c:v>
                </c:pt>
                <c:pt idx="3250">
                  <c:v>157.21111111111111</c:v>
                </c:pt>
                <c:pt idx="3251">
                  <c:v>156.95555555555555</c:v>
                </c:pt>
                <c:pt idx="3252">
                  <c:v>156.75555555555556</c:v>
                </c:pt>
                <c:pt idx="3253">
                  <c:v>156.54444444444445</c:v>
                </c:pt>
                <c:pt idx="3254">
                  <c:v>156.32222222222222</c:v>
                </c:pt>
                <c:pt idx="3255">
                  <c:v>156</c:v>
                </c:pt>
                <c:pt idx="3256">
                  <c:v>155.6888888888889</c:v>
                </c:pt>
                <c:pt idx="3257">
                  <c:v>155.37777777777777</c:v>
                </c:pt>
                <c:pt idx="3258">
                  <c:v>155.06666666666666</c:v>
                </c:pt>
                <c:pt idx="3259">
                  <c:v>154.83333333333334</c:v>
                </c:pt>
                <c:pt idx="3260">
                  <c:v>154.61111111111111</c:v>
                </c:pt>
                <c:pt idx="3261">
                  <c:v>154.51111111111112</c:v>
                </c:pt>
                <c:pt idx="3262">
                  <c:v>154.42222222222222</c:v>
                </c:pt>
                <c:pt idx="3263">
                  <c:v>154.28888888888889</c:v>
                </c:pt>
                <c:pt idx="3264">
                  <c:v>154.15555555555557</c:v>
                </c:pt>
                <c:pt idx="3265">
                  <c:v>154.03333333333333</c:v>
                </c:pt>
                <c:pt idx="3266">
                  <c:v>153.94444444444446</c:v>
                </c:pt>
                <c:pt idx="3267">
                  <c:v>153.9</c:v>
                </c:pt>
                <c:pt idx="3268">
                  <c:v>153.80000000000001</c:v>
                </c:pt>
                <c:pt idx="3269">
                  <c:v>153.77777777777777</c:v>
                </c:pt>
                <c:pt idx="3270">
                  <c:v>153.74444444444444</c:v>
                </c:pt>
                <c:pt idx="3271">
                  <c:v>153.71111111111111</c:v>
                </c:pt>
                <c:pt idx="3272">
                  <c:v>153.63333333333333</c:v>
                </c:pt>
                <c:pt idx="3273">
                  <c:v>153.46666666666667</c:v>
                </c:pt>
                <c:pt idx="3274">
                  <c:v>153.26666666666668</c:v>
                </c:pt>
                <c:pt idx="3275">
                  <c:v>153.05555555555554</c:v>
                </c:pt>
                <c:pt idx="3276">
                  <c:v>152.87777777777777</c:v>
                </c:pt>
                <c:pt idx="3277">
                  <c:v>152.75555555555556</c:v>
                </c:pt>
                <c:pt idx="3278">
                  <c:v>152.63333333333333</c:v>
                </c:pt>
                <c:pt idx="3279">
                  <c:v>152.47777777777779</c:v>
                </c:pt>
                <c:pt idx="3280">
                  <c:v>152.22222222222223</c:v>
                </c:pt>
                <c:pt idx="3281">
                  <c:v>151.92222222222222</c:v>
                </c:pt>
                <c:pt idx="3282">
                  <c:v>151.65555555555557</c:v>
                </c:pt>
                <c:pt idx="3283">
                  <c:v>151.43333333333334</c:v>
                </c:pt>
                <c:pt idx="3284">
                  <c:v>151.23333333333332</c:v>
                </c:pt>
                <c:pt idx="3285">
                  <c:v>151.03333333333333</c:v>
                </c:pt>
                <c:pt idx="3286">
                  <c:v>150.87777777777777</c:v>
                </c:pt>
                <c:pt idx="3287">
                  <c:v>150.6888888888889</c:v>
                </c:pt>
                <c:pt idx="3288">
                  <c:v>150.52222222222221</c:v>
                </c:pt>
                <c:pt idx="3289">
                  <c:v>150.33333333333334</c:v>
                </c:pt>
                <c:pt idx="3290">
                  <c:v>150.23333333333332</c:v>
                </c:pt>
                <c:pt idx="3291">
                  <c:v>150.13333333333333</c:v>
                </c:pt>
                <c:pt idx="3292">
                  <c:v>150.03333333333333</c:v>
                </c:pt>
                <c:pt idx="3293">
                  <c:v>149.93333333333334</c:v>
                </c:pt>
                <c:pt idx="3294">
                  <c:v>149.85555555555555</c:v>
                </c:pt>
                <c:pt idx="3295">
                  <c:v>149.77777777777777</c:v>
                </c:pt>
                <c:pt idx="3296">
                  <c:v>149.69999999999999</c:v>
                </c:pt>
                <c:pt idx="3297">
                  <c:v>149.63333333333333</c:v>
                </c:pt>
                <c:pt idx="3298">
                  <c:v>149.57777777777778</c:v>
                </c:pt>
                <c:pt idx="3299">
                  <c:v>149.52222222222221</c:v>
                </c:pt>
                <c:pt idx="3300">
                  <c:v>149.47777777777779</c:v>
                </c:pt>
                <c:pt idx="3301">
                  <c:v>149.44444444444446</c:v>
                </c:pt>
                <c:pt idx="3302">
                  <c:v>149.52222222222221</c:v>
                </c:pt>
                <c:pt idx="3303">
                  <c:v>149.64444444444445</c:v>
                </c:pt>
                <c:pt idx="3304">
                  <c:v>149.65555555555557</c:v>
                </c:pt>
                <c:pt idx="3305">
                  <c:v>149.67777777777778</c:v>
                </c:pt>
                <c:pt idx="3306">
                  <c:v>149.69999999999999</c:v>
                </c:pt>
                <c:pt idx="3307">
                  <c:v>149.72222222222223</c:v>
                </c:pt>
                <c:pt idx="3308">
                  <c:v>149.73333333333332</c:v>
                </c:pt>
                <c:pt idx="3309">
                  <c:v>149.76666666666668</c:v>
                </c:pt>
                <c:pt idx="3310">
                  <c:v>149.82222222222222</c:v>
                </c:pt>
                <c:pt idx="3311">
                  <c:v>149.78888888888889</c:v>
                </c:pt>
                <c:pt idx="3312">
                  <c:v>149.71111111111111</c:v>
                </c:pt>
                <c:pt idx="3313">
                  <c:v>149.63333333333333</c:v>
                </c:pt>
                <c:pt idx="3314">
                  <c:v>149.52222222222221</c:v>
                </c:pt>
                <c:pt idx="3315">
                  <c:v>149.42222222222222</c:v>
                </c:pt>
                <c:pt idx="3316">
                  <c:v>149.33333333333334</c:v>
                </c:pt>
                <c:pt idx="3317">
                  <c:v>149.34444444444443</c:v>
                </c:pt>
                <c:pt idx="3318">
                  <c:v>149.36666666666667</c:v>
                </c:pt>
                <c:pt idx="3319">
                  <c:v>149.34444444444443</c:v>
                </c:pt>
                <c:pt idx="3320">
                  <c:v>149.32222222222222</c:v>
                </c:pt>
                <c:pt idx="3321">
                  <c:v>149.36666666666667</c:v>
                </c:pt>
                <c:pt idx="3322">
                  <c:v>149.5</c:v>
                </c:pt>
                <c:pt idx="3323">
                  <c:v>149.56666666666666</c:v>
                </c:pt>
                <c:pt idx="3324">
                  <c:v>149.61111111111111</c:v>
                </c:pt>
                <c:pt idx="3325">
                  <c:v>149.63333333333333</c:v>
                </c:pt>
                <c:pt idx="3326">
                  <c:v>149.64444444444445</c:v>
                </c:pt>
                <c:pt idx="3327">
                  <c:v>149.65555555555557</c:v>
                </c:pt>
                <c:pt idx="3328">
                  <c:v>149.66666666666666</c:v>
                </c:pt>
                <c:pt idx="3329">
                  <c:v>149.62222222222223</c:v>
                </c:pt>
                <c:pt idx="3330">
                  <c:v>149.53333333333333</c:v>
                </c:pt>
                <c:pt idx="3331">
                  <c:v>149.4</c:v>
                </c:pt>
                <c:pt idx="3332">
                  <c:v>149.30000000000001</c:v>
                </c:pt>
                <c:pt idx="3333">
                  <c:v>149.22222222222223</c:v>
                </c:pt>
                <c:pt idx="3334">
                  <c:v>149.14444444444445</c:v>
                </c:pt>
                <c:pt idx="3335">
                  <c:v>149.1</c:v>
                </c:pt>
                <c:pt idx="3336">
                  <c:v>149.1</c:v>
                </c:pt>
                <c:pt idx="3337">
                  <c:v>149.14444444444445</c:v>
                </c:pt>
                <c:pt idx="3338">
                  <c:v>149.3111111111111</c:v>
                </c:pt>
                <c:pt idx="3339">
                  <c:v>149.5</c:v>
                </c:pt>
                <c:pt idx="3340">
                  <c:v>149.6888888888889</c:v>
                </c:pt>
                <c:pt idx="3341">
                  <c:v>149.87777777777777</c:v>
                </c:pt>
                <c:pt idx="3342">
                  <c:v>150.05555555555554</c:v>
                </c:pt>
                <c:pt idx="3343">
                  <c:v>150.26666666666668</c:v>
                </c:pt>
                <c:pt idx="3344">
                  <c:v>150.5</c:v>
                </c:pt>
                <c:pt idx="3345">
                  <c:v>150.73333333333332</c:v>
                </c:pt>
                <c:pt idx="3346">
                  <c:v>151.01111111111112</c:v>
                </c:pt>
                <c:pt idx="3347">
                  <c:v>151.33333333333334</c:v>
                </c:pt>
                <c:pt idx="3348">
                  <c:v>151.65555555555557</c:v>
                </c:pt>
                <c:pt idx="3349">
                  <c:v>151.95555555555555</c:v>
                </c:pt>
                <c:pt idx="3350">
                  <c:v>152.19999999999999</c:v>
                </c:pt>
                <c:pt idx="3351">
                  <c:v>152.36666666666667</c:v>
                </c:pt>
                <c:pt idx="3352">
                  <c:v>152.46666666666667</c:v>
                </c:pt>
                <c:pt idx="3353">
                  <c:v>152.6</c:v>
                </c:pt>
                <c:pt idx="3354">
                  <c:v>152.74444444444444</c:v>
                </c:pt>
                <c:pt idx="3355">
                  <c:v>152.88888888888889</c:v>
                </c:pt>
                <c:pt idx="3356">
                  <c:v>153.02222222222221</c:v>
                </c:pt>
                <c:pt idx="3357">
                  <c:v>153.21111111111111</c:v>
                </c:pt>
                <c:pt idx="3358">
                  <c:v>153.44444444444446</c:v>
                </c:pt>
                <c:pt idx="3359">
                  <c:v>153.77777777777777</c:v>
                </c:pt>
                <c:pt idx="3360">
                  <c:v>154.0888888888889</c:v>
                </c:pt>
                <c:pt idx="3361">
                  <c:v>154.45555555555555</c:v>
                </c:pt>
                <c:pt idx="3362">
                  <c:v>154.82222222222222</c:v>
                </c:pt>
                <c:pt idx="3363">
                  <c:v>155.25555555555556</c:v>
                </c:pt>
                <c:pt idx="3364">
                  <c:v>155.71111111111111</c:v>
                </c:pt>
                <c:pt idx="3365">
                  <c:v>156.27777777777777</c:v>
                </c:pt>
                <c:pt idx="3366">
                  <c:v>156.82222222222222</c:v>
                </c:pt>
                <c:pt idx="3367">
                  <c:v>157.33333333333334</c:v>
                </c:pt>
                <c:pt idx="3368">
                  <c:v>157.9</c:v>
                </c:pt>
                <c:pt idx="3369">
                  <c:v>158.46666666666667</c:v>
                </c:pt>
                <c:pt idx="3370">
                  <c:v>159.05555555555554</c:v>
                </c:pt>
                <c:pt idx="3371">
                  <c:v>159.61111111111111</c:v>
                </c:pt>
                <c:pt idx="3372">
                  <c:v>160.15555555555557</c:v>
                </c:pt>
                <c:pt idx="3373">
                  <c:v>160.65555555555557</c:v>
                </c:pt>
                <c:pt idx="3374">
                  <c:v>161.11111111111111</c:v>
                </c:pt>
                <c:pt idx="3375">
                  <c:v>161.56666666666666</c:v>
                </c:pt>
                <c:pt idx="3376">
                  <c:v>162.02222222222221</c:v>
                </c:pt>
                <c:pt idx="3377">
                  <c:v>162.54444444444445</c:v>
                </c:pt>
                <c:pt idx="3378">
                  <c:v>163.0888888888889</c:v>
                </c:pt>
                <c:pt idx="3379">
                  <c:v>163.66666666666666</c:v>
                </c:pt>
                <c:pt idx="3380">
                  <c:v>164.2</c:v>
                </c:pt>
                <c:pt idx="3381">
                  <c:v>164.6888888888889</c:v>
                </c:pt>
                <c:pt idx="3382">
                  <c:v>165.17777777777778</c:v>
                </c:pt>
                <c:pt idx="3383">
                  <c:v>165.66666666666666</c:v>
                </c:pt>
                <c:pt idx="3384">
                  <c:v>166.1</c:v>
                </c:pt>
                <c:pt idx="3385">
                  <c:v>166.45555555555555</c:v>
                </c:pt>
                <c:pt idx="3386">
                  <c:v>166.74444444444444</c:v>
                </c:pt>
                <c:pt idx="3387">
                  <c:v>167</c:v>
                </c:pt>
                <c:pt idx="3388">
                  <c:v>167.2</c:v>
                </c:pt>
                <c:pt idx="3389">
                  <c:v>167.43333333333334</c:v>
                </c:pt>
                <c:pt idx="3390">
                  <c:v>167.66666666666666</c:v>
                </c:pt>
                <c:pt idx="3391">
                  <c:v>167.94444444444446</c:v>
                </c:pt>
                <c:pt idx="3392">
                  <c:v>168.24444444444444</c:v>
                </c:pt>
                <c:pt idx="3393">
                  <c:v>168.51111111111112</c:v>
                </c:pt>
                <c:pt idx="3394">
                  <c:v>168.8111111111111</c:v>
                </c:pt>
                <c:pt idx="3395">
                  <c:v>169.15555555555557</c:v>
                </c:pt>
                <c:pt idx="3396">
                  <c:v>169.47777777777779</c:v>
                </c:pt>
                <c:pt idx="3397">
                  <c:v>169.8</c:v>
                </c:pt>
                <c:pt idx="3398">
                  <c:v>170.12222222222223</c:v>
                </c:pt>
                <c:pt idx="3399">
                  <c:v>170.4111111111111</c:v>
                </c:pt>
                <c:pt idx="3400">
                  <c:v>170.6888888888889</c:v>
                </c:pt>
                <c:pt idx="3401">
                  <c:v>170.96666666666667</c:v>
                </c:pt>
                <c:pt idx="3402">
                  <c:v>171.26666666666668</c:v>
                </c:pt>
                <c:pt idx="3403">
                  <c:v>171.57777777777778</c:v>
                </c:pt>
                <c:pt idx="3404">
                  <c:v>171.88888888888889</c:v>
                </c:pt>
                <c:pt idx="3405">
                  <c:v>172.1888888888889</c:v>
                </c:pt>
                <c:pt idx="3406">
                  <c:v>172.44444444444446</c:v>
                </c:pt>
                <c:pt idx="3407">
                  <c:v>172.64444444444445</c:v>
                </c:pt>
                <c:pt idx="3408">
                  <c:v>172.8111111111111</c:v>
                </c:pt>
                <c:pt idx="3409">
                  <c:v>173.01111111111112</c:v>
                </c:pt>
                <c:pt idx="3410">
                  <c:v>173.16666666666666</c:v>
                </c:pt>
                <c:pt idx="3411">
                  <c:v>173.32222222222222</c:v>
                </c:pt>
                <c:pt idx="3412">
                  <c:v>173.43333333333334</c:v>
                </c:pt>
                <c:pt idx="3413">
                  <c:v>173.53333333333333</c:v>
                </c:pt>
                <c:pt idx="3414">
                  <c:v>173.5888888888889</c:v>
                </c:pt>
                <c:pt idx="3415">
                  <c:v>173.67777777777778</c:v>
                </c:pt>
                <c:pt idx="3416">
                  <c:v>173.74444444444444</c:v>
                </c:pt>
                <c:pt idx="3417">
                  <c:v>173.8111111111111</c:v>
                </c:pt>
                <c:pt idx="3418">
                  <c:v>173.87777777777777</c:v>
                </c:pt>
                <c:pt idx="3419">
                  <c:v>173.93333333333334</c:v>
                </c:pt>
                <c:pt idx="3420">
                  <c:v>174.03333333333333</c:v>
                </c:pt>
                <c:pt idx="3421">
                  <c:v>174.12222222222223</c:v>
                </c:pt>
                <c:pt idx="3422">
                  <c:v>174.25555555555556</c:v>
                </c:pt>
                <c:pt idx="3423">
                  <c:v>174.46666666666667</c:v>
                </c:pt>
                <c:pt idx="3424">
                  <c:v>174.65555555555557</c:v>
                </c:pt>
                <c:pt idx="3425">
                  <c:v>174.84444444444443</c:v>
                </c:pt>
                <c:pt idx="3426">
                  <c:v>175.03333333333333</c:v>
                </c:pt>
                <c:pt idx="3427">
                  <c:v>175.23333333333332</c:v>
                </c:pt>
                <c:pt idx="3428">
                  <c:v>175.36666666666667</c:v>
                </c:pt>
                <c:pt idx="3429">
                  <c:v>175.44444444444446</c:v>
                </c:pt>
                <c:pt idx="3430">
                  <c:v>175.64444444444445</c:v>
                </c:pt>
                <c:pt idx="3431">
                  <c:v>175.86666666666667</c:v>
                </c:pt>
                <c:pt idx="3432">
                  <c:v>176.0888888888889</c:v>
                </c:pt>
                <c:pt idx="3433">
                  <c:v>176.28888888888889</c:v>
                </c:pt>
                <c:pt idx="3434">
                  <c:v>176.45555555555555</c:v>
                </c:pt>
                <c:pt idx="3435">
                  <c:v>176.72222222222223</c:v>
                </c:pt>
                <c:pt idx="3436">
                  <c:v>177</c:v>
                </c:pt>
                <c:pt idx="3437">
                  <c:v>177.17777777777778</c:v>
                </c:pt>
                <c:pt idx="3438">
                  <c:v>177.44444444444446</c:v>
                </c:pt>
                <c:pt idx="3439">
                  <c:v>177.71111111111111</c:v>
                </c:pt>
                <c:pt idx="3440">
                  <c:v>178.02222222222221</c:v>
                </c:pt>
                <c:pt idx="3441">
                  <c:v>178.42222222222222</c:v>
                </c:pt>
                <c:pt idx="3442">
                  <c:v>178.85555555555555</c:v>
                </c:pt>
                <c:pt idx="3443">
                  <c:v>179.34444444444443</c:v>
                </c:pt>
                <c:pt idx="3444">
                  <c:v>179.9111111111111</c:v>
                </c:pt>
                <c:pt idx="3445">
                  <c:v>180.42222222222222</c:v>
                </c:pt>
                <c:pt idx="3446">
                  <c:v>180.93333333333334</c:v>
                </c:pt>
                <c:pt idx="3447">
                  <c:v>181.4111111111111</c:v>
                </c:pt>
                <c:pt idx="3448">
                  <c:v>182</c:v>
                </c:pt>
                <c:pt idx="3449">
                  <c:v>182.65555555555557</c:v>
                </c:pt>
                <c:pt idx="3450">
                  <c:v>183.23333333333332</c:v>
                </c:pt>
                <c:pt idx="3451">
                  <c:v>183.6</c:v>
                </c:pt>
                <c:pt idx="3452">
                  <c:v>184.01111111111112</c:v>
                </c:pt>
                <c:pt idx="3453">
                  <c:v>184.42222222222222</c:v>
                </c:pt>
                <c:pt idx="3454">
                  <c:v>184.83333333333334</c:v>
                </c:pt>
                <c:pt idx="3455">
                  <c:v>185.14444444444445</c:v>
                </c:pt>
                <c:pt idx="3456">
                  <c:v>185.55555555555554</c:v>
                </c:pt>
                <c:pt idx="3457">
                  <c:v>186.04444444444445</c:v>
                </c:pt>
                <c:pt idx="3458">
                  <c:v>186.65555555555557</c:v>
                </c:pt>
                <c:pt idx="3459">
                  <c:v>187.3111111111111</c:v>
                </c:pt>
                <c:pt idx="3460">
                  <c:v>187.96666666666667</c:v>
                </c:pt>
                <c:pt idx="3461">
                  <c:v>188.65555555555557</c:v>
                </c:pt>
                <c:pt idx="3462">
                  <c:v>189.45555555555555</c:v>
                </c:pt>
                <c:pt idx="3463">
                  <c:v>190.13333333333333</c:v>
                </c:pt>
                <c:pt idx="3464">
                  <c:v>190.78888888888889</c:v>
                </c:pt>
                <c:pt idx="3465">
                  <c:v>191.4</c:v>
                </c:pt>
                <c:pt idx="3466">
                  <c:v>191.93333333333334</c:v>
                </c:pt>
                <c:pt idx="3467">
                  <c:v>192.46666666666667</c:v>
                </c:pt>
                <c:pt idx="3468">
                  <c:v>192.97777777777779</c:v>
                </c:pt>
                <c:pt idx="3469">
                  <c:v>193.46666666666667</c:v>
                </c:pt>
                <c:pt idx="3470">
                  <c:v>194.03333333333333</c:v>
                </c:pt>
                <c:pt idx="3471">
                  <c:v>194.67777777777778</c:v>
                </c:pt>
                <c:pt idx="3472">
                  <c:v>195.32222222222222</c:v>
                </c:pt>
                <c:pt idx="3473">
                  <c:v>195.93333333333334</c:v>
                </c:pt>
                <c:pt idx="3474">
                  <c:v>196.54444444444445</c:v>
                </c:pt>
                <c:pt idx="3475">
                  <c:v>197.1888888888889</c:v>
                </c:pt>
                <c:pt idx="3476">
                  <c:v>197.93333333333334</c:v>
                </c:pt>
                <c:pt idx="3477">
                  <c:v>198.75555555555556</c:v>
                </c:pt>
                <c:pt idx="3478">
                  <c:v>199.56666666666666</c:v>
                </c:pt>
                <c:pt idx="3479">
                  <c:v>200.35555555555555</c:v>
                </c:pt>
                <c:pt idx="3480">
                  <c:v>201.0888888888889</c:v>
                </c:pt>
                <c:pt idx="3481">
                  <c:v>201.82222222222222</c:v>
                </c:pt>
                <c:pt idx="3482">
                  <c:v>202.48888888888888</c:v>
                </c:pt>
                <c:pt idx="3483">
                  <c:v>203.06666666666666</c:v>
                </c:pt>
                <c:pt idx="3484">
                  <c:v>203.6</c:v>
                </c:pt>
                <c:pt idx="3485">
                  <c:v>203.96666666666667</c:v>
                </c:pt>
                <c:pt idx="3486">
                  <c:v>204.26666666666668</c:v>
                </c:pt>
                <c:pt idx="3487">
                  <c:v>204.61111111111111</c:v>
                </c:pt>
                <c:pt idx="3488">
                  <c:v>204.95555555555555</c:v>
                </c:pt>
                <c:pt idx="3489">
                  <c:v>205.32222222222222</c:v>
                </c:pt>
                <c:pt idx="3490">
                  <c:v>205.6888888888889</c:v>
                </c:pt>
                <c:pt idx="3491">
                  <c:v>206.04444444444445</c:v>
                </c:pt>
                <c:pt idx="3492">
                  <c:v>206.45555555555555</c:v>
                </c:pt>
                <c:pt idx="3493">
                  <c:v>206.92222222222222</c:v>
                </c:pt>
                <c:pt idx="3494">
                  <c:v>207.53333333333333</c:v>
                </c:pt>
                <c:pt idx="3495">
                  <c:v>208.14444444444445</c:v>
                </c:pt>
                <c:pt idx="3496">
                  <c:v>208.77777777777777</c:v>
                </c:pt>
                <c:pt idx="3497">
                  <c:v>209.46666666666667</c:v>
                </c:pt>
                <c:pt idx="3498">
                  <c:v>210.2</c:v>
                </c:pt>
                <c:pt idx="3499">
                  <c:v>210.93333333333334</c:v>
                </c:pt>
                <c:pt idx="3500">
                  <c:v>211.6888888888889</c:v>
                </c:pt>
                <c:pt idx="3501">
                  <c:v>212.47777777777779</c:v>
                </c:pt>
                <c:pt idx="3502">
                  <c:v>213.26666666666668</c:v>
                </c:pt>
                <c:pt idx="3503">
                  <c:v>214.0888888888889</c:v>
                </c:pt>
                <c:pt idx="3504">
                  <c:v>214.88888888888889</c:v>
                </c:pt>
                <c:pt idx="3505">
                  <c:v>215.64444444444445</c:v>
                </c:pt>
                <c:pt idx="3506">
                  <c:v>216.48888888888888</c:v>
                </c:pt>
                <c:pt idx="3507">
                  <c:v>217.3</c:v>
                </c:pt>
                <c:pt idx="3508">
                  <c:v>218.13333333333333</c:v>
                </c:pt>
                <c:pt idx="3509">
                  <c:v>218.96666666666667</c:v>
                </c:pt>
                <c:pt idx="3510">
                  <c:v>219.75555555555556</c:v>
                </c:pt>
                <c:pt idx="3511">
                  <c:v>220.51111111111112</c:v>
                </c:pt>
                <c:pt idx="3512">
                  <c:v>221.11111111111111</c:v>
                </c:pt>
                <c:pt idx="3513">
                  <c:v>221.65555555555557</c:v>
                </c:pt>
                <c:pt idx="3514">
                  <c:v>222.24444444444444</c:v>
                </c:pt>
                <c:pt idx="3515">
                  <c:v>222.87777777777777</c:v>
                </c:pt>
                <c:pt idx="3516">
                  <c:v>223.51111111111112</c:v>
                </c:pt>
                <c:pt idx="3517">
                  <c:v>224.13333333333333</c:v>
                </c:pt>
                <c:pt idx="3518">
                  <c:v>224.78888888888889</c:v>
                </c:pt>
                <c:pt idx="3519">
                  <c:v>225.48888888888888</c:v>
                </c:pt>
                <c:pt idx="3520">
                  <c:v>226.12222222222223</c:v>
                </c:pt>
                <c:pt idx="3521">
                  <c:v>226.64444444444445</c:v>
                </c:pt>
                <c:pt idx="3522">
                  <c:v>227.21111111111111</c:v>
                </c:pt>
                <c:pt idx="3523">
                  <c:v>227.77777777777777</c:v>
                </c:pt>
                <c:pt idx="3524">
                  <c:v>228.34444444444443</c:v>
                </c:pt>
                <c:pt idx="3525">
                  <c:v>228.84444444444443</c:v>
                </c:pt>
                <c:pt idx="3526">
                  <c:v>229.35555555555555</c:v>
                </c:pt>
                <c:pt idx="3527">
                  <c:v>229.9111111111111</c:v>
                </c:pt>
                <c:pt idx="3528">
                  <c:v>230.4111111111111</c:v>
                </c:pt>
                <c:pt idx="3529">
                  <c:v>230.9111111111111</c:v>
                </c:pt>
                <c:pt idx="3530">
                  <c:v>231.4111111111111</c:v>
                </c:pt>
                <c:pt idx="3531">
                  <c:v>231.9</c:v>
                </c:pt>
                <c:pt idx="3532">
                  <c:v>232.4</c:v>
                </c:pt>
                <c:pt idx="3533">
                  <c:v>232.82222222222222</c:v>
                </c:pt>
                <c:pt idx="3534">
                  <c:v>233.17777777777778</c:v>
                </c:pt>
                <c:pt idx="3535">
                  <c:v>233.51111111111112</c:v>
                </c:pt>
                <c:pt idx="3536">
                  <c:v>233.77777777777777</c:v>
                </c:pt>
                <c:pt idx="3537">
                  <c:v>234.04444444444445</c:v>
                </c:pt>
                <c:pt idx="3538">
                  <c:v>234.21111111111111</c:v>
                </c:pt>
                <c:pt idx="3539">
                  <c:v>234.14444444444445</c:v>
                </c:pt>
                <c:pt idx="3540">
                  <c:v>234.24444444444444</c:v>
                </c:pt>
                <c:pt idx="3541">
                  <c:v>234.44444444444446</c:v>
                </c:pt>
                <c:pt idx="3542">
                  <c:v>234.61111111111111</c:v>
                </c:pt>
                <c:pt idx="3543">
                  <c:v>234.75555555555556</c:v>
                </c:pt>
                <c:pt idx="3544">
                  <c:v>234.9</c:v>
                </c:pt>
                <c:pt idx="3545">
                  <c:v>235.04444444444445</c:v>
                </c:pt>
                <c:pt idx="3546">
                  <c:v>235.02222222222221</c:v>
                </c:pt>
                <c:pt idx="3547">
                  <c:v>234.84444444444443</c:v>
                </c:pt>
                <c:pt idx="3548">
                  <c:v>234.42222222222222</c:v>
                </c:pt>
                <c:pt idx="3549">
                  <c:v>233.92222222222222</c:v>
                </c:pt>
                <c:pt idx="3550">
                  <c:v>233.47777777777779</c:v>
                </c:pt>
                <c:pt idx="3551">
                  <c:v>233.03333333333333</c:v>
                </c:pt>
                <c:pt idx="3552">
                  <c:v>232.47777777777779</c:v>
                </c:pt>
                <c:pt idx="3553">
                  <c:v>232.04444444444445</c:v>
                </c:pt>
                <c:pt idx="3554">
                  <c:v>231.74444444444444</c:v>
                </c:pt>
                <c:pt idx="3555">
                  <c:v>231.48888888888888</c:v>
                </c:pt>
                <c:pt idx="3556">
                  <c:v>231.38888888888889</c:v>
                </c:pt>
                <c:pt idx="3557">
                  <c:v>231.32222222222222</c:v>
                </c:pt>
                <c:pt idx="3558">
                  <c:v>231.25555555555556</c:v>
                </c:pt>
                <c:pt idx="3559">
                  <c:v>231.24444444444444</c:v>
                </c:pt>
                <c:pt idx="3560">
                  <c:v>231.24444444444444</c:v>
                </c:pt>
                <c:pt idx="3561">
                  <c:v>231.1888888888889</c:v>
                </c:pt>
                <c:pt idx="3562">
                  <c:v>231.13333333333333</c:v>
                </c:pt>
                <c:pt idx="3563">
                  <c:v>231.11111111111111</c:v>
                </c:pt>
                <c:pt idx="3564">
                  <c:v>231.04444444444445</c:v>
                </c:pt>
                <c:pt idx="3565">
                  <c:v>230.97777777777779</c:v>
                </c:pt>
                <c:pt idx="3566">
                  <c:v>230.85555555555555</c:v>
                </c:pt>
                <c:pt idx="3567">
                  <c:v>230.6888888888889</c:v>
                </c:pt>
                <c:pt idx="3568">
                  <c:v>230.54444444444445</c:v>
                </c:pt>
                <c:pt idx="3569">
                  <c:v>230.35555555555555</c:v>
                </c:pt>
                <c:pt idx="3570">
                  <c:v>230.1888888888889</c:v>
                </c:pt>
                <c:pt idx="3571">
                  <c:v>229.95555555555555</c:v>
                </c:pt>
                <c:pt idx="3572">
                  <c:v>229.72222222222223</c:v>
                </c:pt>
                <c:pt idx="3573">
                  <c:v>229.6</c:v>
                </c:pt>
                <c:pt idx="3574">
                  <c:v>229.51111111111112</c:v>
                </c:pt>
                <c:pt idx="3575">
                  <c:v>229.46666666666667</c:v>
                </c:pt>
                <c:pt idx="3576">
                  <c:v>229.55555555555554</c:v>
                </c:pt>
                <c:pt idx="3577">
                  <c:v>229.63333333333333</c:v>
                </c:pt>
                <c:pt idx="3578">
                  <c:v>229.62222222222223</c:v>
                </c:pt>
                <c:pt idx="3579">
                  <c:v>229.61111111111111</c:v>
                </c:pt>
                <c:pt idx="3580">
                  <c:v>229.6</c:v>
                </c:pt>
                <c:pt idx="3581">
                  <c:v>229.63333333333333</c:v>
                </c:pt>
                <c:pt idx="3582">
                  <c:v>229.65555555555557</c:v>
                </c:pt>
                <c:pt idx="3583">
                  <c:v>229.61111111111111</c:v>
                </c:pt>
                <c:pt idx="3584">
                  <c:v>229.44444444444446</c:v>
                </c:pt>
                <c:pt idx="3585">
                  <c:v>229.32222222222222</c:v>
                </c:pt>
                <c:pt idx="3586">
                  <c:v>229.2</c:v>
                </c:pt>
                <c:pt idx="3587">
                  <c:v>229.04444444444445</c:v>
                </c:pt>
                <c:pt idx="3588">
                  <c:v>228.85555555555555</c:v>
                </c:pt>
                <c:pt idx="3589">
                  <c:v>228.67777777777778</c:v>
                </c:pt>
                <c:pt idx="3590">
                  <c:v>228.48888888888888</c:v>
                </c:pt>
                <c:pt idx="3591">
                  <c:v>228.3111111111111</c:v>
                </c:pt>
                <c:pt idx="3592">
                  <c:v>228.17777777777778</c:v>
                </c:pt>
                <c:pt idx="3593">
                  <c:v>228.04444444444445</c:v>
                </c:pt>
                <c:pt idx="3594">
                  <c:v>227.94444444444446</c:v>
                </c:pt>
                <c:pt idx="3595">
                  <c:v>227.84444444444443</c:v>
                </c:pt>
                <c:pt idx="3596">
                  <c:v>227.7</c:v>
                </c:pt>
                <c:pt idx="3597">
                  <c:v>227.61111111111111</c:v>
                </c:pt>
                <c:pt idx="3598">
                  <c:v>227.57777777777778</c:v>
                </c:pt>
                <c:pt idx="3599">
                  <c:v>227.5888888888889</c:v>
                </c:pt>
                <c:pt idx="3600">
                  <c:v>227.6</c:v>
                </c:pt>
                <c:pt idx="3601">
                  <c:v>227.67777777777778</c:v>
                </c:pt>
                <c:pt idx="3602">
                  <c:v>227.84444444444443</c:v>
                </c:pt>
                <c:pt idx="3603">
                  <c:v>228.02222222222221</c:v>
                </c:pt>
                <c:pt idx="3604">
                  <c:v>228.16666666666666</c:v>
                </c:pt>
                <c:pt idx="3605">
                  <c:v>228.2</c:v>
                </c:pt>
                <c:pt idx="3606">
                  <c:v>228.21111111111111</c:v>
                </c:pt>
                <c:pt idx="3607">
                  <c:v>228.22222222222223</c:v>
                </c:pt>
                <c:pt idx="3608">
                  <c:v>228.14444444444445</c:v>
                </c:pt>
                <c:pt idx="3609">
                  <c:v>228.04444444444445</c:v>
                </c:pt>
                <c:pt idx="3610">
                  <c:v>227.93333333333334</c:v>
                </c:pt>
                <c:pt idx="3611">
                  <c:v>227.9</c:v>
                </c:pt>
                <c:pt idx="3612">
                  <c:v>227.83333333333334</c:v>
                </c:pt>
                <c:pt idx="3613">
                  <c:v>227.77777777777777</c:v>
                </c:pt>
                <c:pt idx="3614">
                  <c:v>227.72222222222223</c:v>
                </c:pt>
                <c:pt idx="3615">
                  <c:v>227.66666666666666</c:v>
                </c:pt>
                <c:pt idx="3616">
                  <c:v>227.5888888888889</c:v>
                </c:pt>
                <c:pt idx="3617">
                  <c:v>227.53333333333333</c:v>
                </c:pt>
                <c:pt idx="3618">
                  <c:v>227.48888888888888</c:v>
                </c:pt>
                <c:pt idx="3619">
                  <c:v>227.44444444444446</c:v>
                </c:pt>
                <c:pt idx="3620">
                  <c:v>227.4</c:v>
                </c:pt>
                <c:pt idx="3621">
                  <c:v>227.35555555555555</c:v>
                </c:pt>
                <c:pt idx="3622">
                  <c:v>227.3111111111111</c:v>
                </c:pt>
                <c:pt idx="3623">
                  <c:v>227.38888888888889</c:v>
                </c:pt>
                <c:pt idx="3624">
                  <c:v>227.48888888888888</c:v>
                </c:pt>
                <c:pt idx="3625">
                  <c:v>227.64444444444445</c:v>
                </c:pt>
                <c:pt idx="3626">
                  <c:v>227.84444444444443</c:v>
                </c:pt>
                <c:pt idx="3627">
                  <c:v>227.94444444444446</c:v>
                </c:pt>
                <c:pt idx="3628">
                  <c:v>228.04444444444445</c:v>
                </c:pt>
                <c:pt idx="3629">
                  <c:v>228.22222222222223</c:v>
                </c:pt>
                <c:pt idx="3630">
                  <c:v>228.34444444444443</c:v>
                </c:pt>
                <c:pt idx="3631">
                  <c:v>228.53333333333333</c:v>
                </c:pt>
                <c:pt idx="3632">
                  <c:v>228.66666666666666</c:v>
                </c:pt>
                <c:pt idx="3633">
                  <c:v>228.73333333333332</c:v>
                </c:pt>
                <c:pt idx="3634">
                  <c:v>228.78888888888889</c:v>
                </c:pt>
                <c:pt idx="3635">
                  <c:v>228.84444444444443</c:v>
                </c:pt>
                <c:pt idx="3636">
                  <c:v>228.97777777777779</c:v>
                </c:pt>
                <c:pt idx="3637">
                  <c:v>229.14444444444445</c:v>
                </c:pt>
                <c:pt idx="3638">
                  <c:v>229.44444444444446</c:v>
                </c:pt>
                <c:pt idx="3639">
                  <c:v>229.74444444444444</c:v>
                </c:pt>
                <c:pt idx="3640">
                  <c:v>229.93333333333334</c:v>
                </c:pt>
                <c:pt idx="3641">
                  <c:v>230.14444444444445</c:v>
                </c:pt>
                <c:pt idx="3642">
                  <c:v>230.35555555555555</c:v>
                </c:pt>
                <c:pt idx="3643">
                  <c:v>230.56666666666666</c:v>
                </c:pt>
                <c:pt idx="3644">
                  <c:v>230.65555555555557</c:v>
                </c:pt>
                <c:pt idx="3645">
                  <c:v>230.67777777777778</c:v>
                </c:pt>
                <c:pt idx="3646">
                  <c:v>230.62222222222223</c:v>
                </c:pt>
                <c:pt idx="3647">
                  <c:v>230.52222222222221</c:v>
                </c:pt>
                <c:pt idx="3648">
                  <c:v>230.46666666666667</c:v>
                </c:pt>
                <c:pt idx="3649">
                  <c:v>230.4111111111111</c:v>
                </c:pt>
                <c:pt idx="3650">
                  <c:v>230.3</c:v>
                </c:pt>
                <c:pt idx="3651">
                  <c:v>230.23333333333332</c:v>
                </c:pt>
                <c:pt idx="3652">
                  <c:v>230.12222222222223</c:v>
                </c:pt>
                <c:pt idx="3653">
                  <c:v>230.01111111111112</c:v>
                </c:pt>
                <c:pt idx="3654">
                  <c:v>230.01111111111112</c:v>
                </c:pt>
                <c:pt idx="3655">
                  <c:v>230</c:v>
                </c:pt>
                <c:pt idx="3656">
                  <c:v>229.98888888888888</c:v>
                </c:pt>
                <c:pt idx="3657">
                  <c:v>230</c:v>
                </c:pt>
                <c:pt idx="3658">
                  <c:v>230.12222222222223</c:v>
                </c:pt>
                <c:pt idx="3659">
                  <c:v>230.37777777777777</c:v>
                </c:pt>
                <c:pt idx="3660">
                  <c:v>230.7</c:v>
                </c:pt>
                <c:pt idx="3661">
                  <c:v>231.05555555555554</c:v>
                </c:pt>
                <c:pt idx="3662">
                  <c:v>231.45555555555555</c:v>
                </c:pt>
                <c:pt idx="3663">
                  <c:v>231.85555555555555</c:v>
                </c:pt>
                <c:pt idx="3664">
                  <c:v>232.25555555555556</c:v>
                </c:pt>
                <c:pt idx="3665">
                  <c:v>232.74444444444444</c:v>
                </c:pt>
                <c:pt idx="3666">
                  <c:v>233.15555555555557</c:v>
                </c:pt>
                <c:pt idx="3667">
                  <c:v>233.47777777777779</c:v>
                </c:pt>
                <c:pt idx="3668">
                  <c:v>233.92222222222222</c:v>
                </c:pt>
                <c:pt idx="3669">
                  <c:v>234.38888888888889</c:v>
                </c:pt>
                <c:pt idx="3670">
                  <c:v>234.85555555555555</c:v>
                </c:pt>
                <c:pt idx="3671">
                  <c:v>235.26666666666668</c:v>
                </c:pt>
                <c:pt idx="3672">
                  <c:v>235.65555555555557</c:v>
                </c:pt>
                <c:pt idx="3673">
                  <c:v>236.04444444444445</c:v>
                </c:pt>
                <c:pt idx="3674">
                  <c:v>236.45555555555555</c:v>
                </c:pt>
                <c:pt idx="3675">
                  <c:v>236.92222222222222</c:v>
                </c:pt>
                <c:pt idx="3676">
                  <c:v>237.42222222222222</c:v>
                </c:pt>
                <c:pt idx="3677">
                  <c:v>237.92222222222222</c:v>
                </c:pt>
                <c:pt idx="3678">
                  <c:v>238.42222222222222</c:v>
                </c:pt>
                <c:pt idx="3679">
                  <c:v>238.92222222222222</c:v>
                </c:pt>
                <c:pt idx="3680">
                  <c:v>239.45555555555555</c:v>
                </c:pt>
                <c:pt idx="3681">
                  <c:v>240.04444444444445</c:v>
                </c:pt>
                <c:pt idx="3682">
                  <c:v>240.5888888888889</c:v>
                </c:pt>
                <c:pt idx="3683">
                  <c:v>241.12222222222223</c:v>
                </c:pt>
                <c:pt idx="3684">
                  <c:v>241.65555555555557</c:v>
                </c:pt>
                <c:pt idx="3685">
                  <c:v>242.2</c:v>
                </c:pt>
                <c:pt idx="3686">
                  <c:v>242.8</c:v>
                </c:pt>
                <c:pt idx="3687">
                  <c:v>243.26666666666668</c:v>
                </c:pt>
                <c:pt idx="3688">
                  <c:v>243.56666666666666</c:v>
                </c:pt>
                <c:pt idx="3689">
                  <c:v>243.75555555555556</c:v>
                </c:pt>
                <c:pt idx="3690">
                  <c:v>243.92222222222222</c:v>
                </c:pt>
                <c:pt idx="3691">
                  <c:v>244.0888888888889</c:v>
                </c:pt>
                <c:pt idx="3692">
                  <c:v>244.25555555555556</c:v>
                </c:pt>
                <c:pt idx="3693">
                  <c:v>244.4111111111111</c:v>
                </c:pt>
                <c:pt idx="3694">
                  <c:v>244.56666666666666</c:v>
                </c:pt>
                <c:pt idx="3695">
                  <c:v>244.78888888888889</c:v>
                </c:pt>
                <c:pt idx="3696">
                  <c:v>245.05555555555554</c:v>
                </c:pt>
                <c:pt idx="3697">
                  <c:v>245.3111111111111</c:v>
                </c:pt>
                <c:pt idx="3698">
                  <c:v>245.56666666666666</c:v>
                </c:pt>
                <c:pt idx="3699">
                  <c:v>245.83333333333334</c:v>
                </c:pt>
                <c:pt idx="3700">
                  <c:v>246.05555555555554</c:v>
                </c:pt>
                <c:pt idx="3701">
                  <c:v>246.32222222222222</c:v>
                </c:pt>
                <c:pt idx="3702">
                  <c:v>246.48888888888888</c:v>
                </c:pt>
                <c:pt idx="3703">
                  <c:v>246.62222222222223</c:v>
                </c:pt>
                <c:pt idx="3704">
                  <c:v>246.72222222222223</c:v>
                </c:pt>
                <c:pt idx="3705">
                  <c:v>246.82222222222222</c:v>
                </c:pt>
                <c:pt idx="3706">
                  <c:v>246.86666666666667</c:v>
                </c:pt>
                <c:pt idx="3707">
                  <c:v>246.82222222222222</c:v>
                </c:pt>
                <c:pt idx="3708">
                  <c:v>246.78888888888889</c:v>
                </c:pt>
                <c:pt idx="3709">
                  <c:v>246.8111111111111</c:v>
                </c:pt>
                <c:pt idx="3710">
                  <c:v>246.8111111111111</c:v>
                </c:pt>
                <c:pt idx="3711">
                  <c:v>246.78888888888889</c:v>
                </c:pt>
                <c:pt idx="3712">
                  <c:v>246.76666666666668</c:v>
                </c:pt>
                <c:pt idx="3713">
                  <c:v>246.65555555555557</c:v>
                </c:pt>
                <c:pt idx="3714">
                  <c:v>246.56666666666666</c:v>
                </c:pt>
                <c:pt idx="3715">
                  <c:v>246.35555555555555</c:v>
                </c:pt>
                <c:pt idx="3716">
                  <c:v>246.06666666666666</c:v>
                </c:pt>
                <c:pt idx="3717">
                  <c:v>245.84444444444443</c:v>
                </c:pt>
                <c:pt idx="3718">
                  <c:v>245.66666666666666</c:v>
                </c:pt>
                <c:pt idx="3719">
                  <c:v>245.48888888888888</c:v>
                </c:pt>
                <c:pt idx="3720">
                  <c:v>245.3111111111111</c:v>
                </c:pt>
                <c:pt idx="3721">
                  <c:v>245.14444444444445</c:v>
                </c:pt>
                <c:pt idx="3722">
                  <c:v>245.07777777777778</c:v>
                </c:pt>
                <c:pt idx="3723">
                  <c:v>245.11111111111111</c:v>
                </c:pt>
                <c:pt idx="3724">
                  <c:v>245.23333333333332</c:v>
                </c:pt>
                <c:pt idx="3725">
                  <c:v>245.35555555555555</c:v>
                </c:pt>
                <c:pt idx="3726">
                  <c:v>245.47777777777779</c:v>
                </c:pt>
                <c:pt idx="3727">
                  <c:v>245.62222222222223</c:v>
                </c:pt>
                <c:pt idx="3728">
                  <c:v>245.64444444444445</c:v>
                </c:pt>
                <c:pt idx="3729">
                  <c:v>245.63333333333333</c:v>
                </c:pt>
                <c:pt idx="3730">
                  <c:v>245.65555555555557</c:v>
                </c:pt>
                <c:pt idx="3731">
                  <c:v>245.7</c:v>
                </c:pt>
                <c:pt idx="3732">
                  <c:v>245.72222222222223</c:v>
                </c:pt>
                <c:pt idx="3733">
                  <c:v>245.74444444444444</c:v>
                </c:pt>
                <c:pt idx="3734">
                  <c:v>245.8</c:v>
                </c:pt>
                <c:pt idx="3735">
                  <c:v>245.95555555555555</c:v>
                </c:pt>
                <c:pt idx="3736">
                  <c:v>246.03333333333333</c:v>
                </c:pt>
                <c:pt idx="3737">
                  <c:v>246.04444444444445</c:v>
                </c:pt>
                <c:pt idx="3738">
                  <c:v>246.02222222222221</c:v>
                </c:pt>
                <c:pt idx="3739">
                  <c:v>246.03333333333333</c:v>
                </c:pt>
                <c:pt idx="3740">
                  <c:v>246.04444444444445</c:v>
                </c:pt>
                <c:pt idx="3741">
                  <c:v>246.03333333333333</c:v>
                </c:pt>
                <c:pt idx="3742">
                  <c:v>246.07777777777778</c:v>
                </c:pt>
                <c:pt idx="3743">
                  <c:v>246.05555555555554</c:v>
                </c:pt>
                <c:pt idx="3744">
                  <c:v>245.97777777777779</c:v>
                </c:pt>
                <c:pt idx="3745">
                  <c:v>245.9111111111111</c:v>
                </c:pt>
                <c:pt idx="3746">
                  <c:v>245.82222222222222</c:v>
                </c:pt>
                <c:pt idx="3747">
                  <c:v>245.73333333333332</c:v>
                </c:pt>
                <c:pt idx="3748">
                  <c:v>245.56666666666666</c:v>
                </c:pt>
                <c:pt idx="3749">
                  <c:v>245.3111111111111</c:v>
                </c:pt>
                <c:pt idx="3750">
                  <c:v>245.01111111111112</c:v>
                </c:pt>
                <c:pt idx="3751">
                  <c:v>244.75555555555556</c:v>
                </c:pt>
                <c:pt idx="3752">
                  <c:v>244.43333333333334</c:v>
                </c:pt>
                <c:pt idx="3753">
                  <c:v>244.13333333333333</c:v>
                </c:pt>
                <c:pt idx="3754">
                  <c:v>243.83333333333334</c:v>
                </c:pt>
                <c:pt idx="3755">
                  <c:v>243.51111111111112</c:v>
                </c:pt>
                <c:pt idx="3756">
                  <c:v>243.23333333333332</c:v>
                </c:pt>
                <c:pt idx="3757">
                  <c:v>243.02222222222221</c:v>
                </c:pt>
                <c:pt idx="3758">
                  <c:v>242.74444444444444</c:v>
                </c:pt>
                <c:pt idx="3759">
                  <c:v>242.34444444444443</c:v>
                </c:pt>
                <c:pt idx="3760">
                  <c:v>241.94444444444446</c:v>
                </c:pt>
                <c:pt idx="3761">
                  <c:v>241.54444444444445</c:v>
                </c:pt>
                <c:pt idx="3762">
                  <c:v>241.14444444444445</c:v>
                </c:pt>
                <c:pt idx="3763">
                  <c:v>240.75555555555556</c:v>
                </c:pt>
                <c:pt idx="3764">
                  <c:v>240.34444444444443</c:v>
                </c:pt>
                <c:pt idx="3765">
                  <c:v>239.87777777777777</c:v>
                </c:pt>
                <c:pt idx="3766">
                  <c:v>239.38888888888889</c:v>
                </c:pt>
                <c:pt idx="3767">
                  <c:v>238.92222222222222</c:v>
                </c:pt>
                <c:pt idx="3768">
                  <c:v>238.45555555555555</c:v>
                </c:pt>
                <c:pt idx="3769">
                  <c:v>237.98888888888888</c:v>
                </c:pt>
                <c:pt idx="3770">
                  <c:v>237.48888888888888</c:v>
                </c:pt>
                <c:pt idx="3771">
                  <c:v>236.83333333333334</c:v>
                </c:pt>
                <c:pt idx="3772">
                  <c:v>236.14444444444445</c:v>
                </c:pt>
                <c:pt idx="3773">
                  <c:v>235.44444444444446</c:v>
                </c:pt>
                <c:pt idx="3774">
                  <c:v>234.72222222222223</c:v>
                </c:pt>
                <c:pt idx="3775">
                  <c:v>234</c:v>
                </c:pt>
                <c:pt idx="3776">
                  <c:v>233.21111111111111</c:v>
                </c:pt>
                <c:pt idx="3777">
                  <c:v>232.53333333333333</c:v>
                </c:pt>
                <c:pt idx="3778">
                  <c:v>231.9111111111111</c:v>
                </c:pt>
                <c:pt idx="3779">
                  <c:v>231.35555555555555</c:v>
                </c:pt>
                <c:pt idx="3780">
                  <c:v>230.8</c:v>
                </c:pt>
                <c:pt idx="3781">
                  <c:v>230.27777777777777</c:v>
                </c:pt>
                <c:pt idx="3782">
                  <c:v>229.75555555555556</c:v>
                </c:pt>
                <c:pt idx="3783">
                  <c:v>229.1888888888889</c:v>
                </c:pt>
                <c:pt idx="3784">
                  <c:v>228.63333333333333</c:v>
                </c:pt>
                <c:pt idx="3785">
                  <c:v>228.07777777777778</c:v>
                </c:pt>
                <c:pt idx="3786">
                  <c:v>227.52222222222221</c:v>
                </c:pt>
                <c:pt idx="3787">
                  <c:v>227.05555555555554</c:v>
                </c:pt>
                <c:pt idx="3788">
                  <c:v>226.56666666666666</c:v>
                </c:pt>
                <c:pt idx="3789">
                  <c:v>226.07777777777778</c:v>
                </c:pt>
                <c:pt idx="3790">
                  <c:v>225.5888888888889</c:v>
                </c:pt>
                <c:pt idx="3791">
                  <c:v>225.04444444444445</c:v>
                </c:pt>
                <c:pt idx="3792">
                  <c:v>224.65555555555557</c:v>
                </c:pt>
                <c:pt idx="3793">
                  <c:v>224.24444444444444</c:v>
                </c:pt>
                <c:pt idx="3794">
                  <c:v>223.9</c:v>
                </c:pt>
                <c:pt idx="3795">
                  <c:v>223.54444444444445</c:v>
                </c:pt>
                <c:pt idx="3796">
                  <c:v>223.1888888888889</c:v>
                </c:pt>
                <c:pt idx="3797">
                  <c:v>222.9111111111111</c:v>
                </c:pt>
                <c:pt idx="3798">
                  <c:v>222.57777777777778</c:v>
                </c:pt>
                <c:pt idx="3799">
                  <c:v>222.21111111111111</c:v>
                </c:pt>
                <c:pt idx="3800">
                  <c:v>221.82222222222222</c:v>
                </c:pt>
                <c:pt idx="3801">
                  <c:v>221.38888888888889</c:v>
                </c:pt>
                <c:pt idx="3802">
                  <c:v>220.97777777777779</c:v>
                </c:pt>
                <c:pt idx="3803">
                  <c:v>220.56666666666666</c:v>
                </c:pt>
                <c:pt idx="3804">
                  <c:v>220.0888888888889</c:v>
                </c:pt>
                <c:pt idx="3805">
                  <c:v>219.75555555555556</c:v>
                </c:pt>
                <c:pt idx="3806">
                  <c:v>219.51111111111112</c:v>
                </c:pt>
                <c:pt idx="3807">
                  <c:v>219.33333333333334</c:v>
                </c:pt>
                <c:pt idx="3808">
                  <c:v>219.07777777777778</c:v>
                </c:pt>
                <c:pt idx="3809">
                  <c:v>218.72222222222223</c:v>
                </c:pt>
                <c:pt idx="3810">
                  <c:v>218.36666666666667</c:v>
                </c:pt>
                <c:pt idx="3811">
                  <c:v>217.98888888888888</c:v>
                </c:pt>
                <c:pt idx="3812">
                  <c:v>217.54444444444445</c:v>
                </c:pt>
                <c:pt idx="3813">
                  <c:v>217.13333333333333</c:v>
                </c:pt>
                <c:pt idx="3814">
                  <c:v>216.76666666666668</c:v>
                </c:pt>
                <c:pt idx="3815">
                  <c:v>216.38888888888889</c:v>
                </c:pt>
                <c:pt idx="3816">
                  <c:v>215.93333333333334</c:v>
                </c:pt>
                <c:pt idx="3817">
                  <c:v>215.47777777777779</c:v>
                </c:pt>
                <c:pt idx="3818">
                  <c:v>215.07777777777778</c:v>
                </c:pt>
                <c:pt idx="3819">
                  <c:v>214.78888888888889</c:v>
                </c:pt>
                <c:pt idx="3820">
                  <c:v>214.51111111111112</c:v>
                </c:pt>
                <c:pt idx="3821">
                  <c:v>214.17777777777778</c:v>
                </c:pt>
                <c:pt idx="3822">
                  <c:v>213.88888888888889</c:v>
                </c:pt>
                <c:pt idx="3823">
                  <c:v>213.61111111111111</c:v>
                </c:pt>
                <c:pt idx="3824">
                  <c:v>213.33333333333334</c:v>
                </c:pt>
                <c:pt idx="3825">
                  <c:v>213.02222222222221</c:v>
                </c:pt>
                <c:pt idx="3826">
                  <c:v>212.77777777777777</c:v>
                </c:pt>
                <c:pt idx="3827">
                  <c:v>212.6</c:v>
                </c:pt>
                <c:pt idx="3828">
                  <c:v>212.36666666666667</c:v>
                </c:pt>
                <c:pt idx="3829">
                  <c:v>212.1</c:v>
                </c:pt>
                <c:pt idx="3830">
                  <c:v>211.85555555555555</c:v>
                </c:pt>
                <c:pt idx="3831">
                  <c:v>211.61111111111111</c:v>
                </c:pt>
                <c:pt idx="3832">
                  <c:v>211.35555555555555</c:v>
                </c:pt>
                <c:pt idx="3833">
                  <c:v>211.2</c:v>
                </c:pt>
                <c:pt idx="3834">
                  <c:v>211.01111111111112</c:v>
                </c:pt>
                <c:pt idx="3835">
                  <c:v>210.83333333333334</c:v>
                </c:pt>
                <c:pt idx="3836">
                  <c:v>210.66666666666666</c:v>
                </c:pt>
                <c:pt idx="3837">
                  <c:v>210.5</c:v>
                </c:pt>
                <c:pt idx="3838">
                  <c:v>210.33333333333334</c:v>
                </c:pt>
                <c:pt idx="3839">
                  <c:v>210.15555555555557</c:v>
                </c:pt>
                <c:pt idx="3840">
                  <c:v>209.98888888888888</c:v>
                </c:pt>
                <c:pt idx="3841">
                  <c:v>209.83333333333334</c:v>
                </c:pt>
                <c:pt idx="3842">
                  <c:v>209.74444444444444</c:v>
                </c:pt>
                <c:pt idx="3843">
                  <c:v>209.65555555555557</c:v>
                </c:pt>
                <c:pt idx="3844">
                  <c:v>209.57777777777778</c:v>
                </c:pt>
                <c:pt idx="3845">
                  <c:v>209.5</c:v>
                </c:pt>
                <c:pt idx="3846">
                  <c:v>209.4111111111111</c:v>
                </c:pt>
                <c:pt idx="3847">
                  <c:v>209.28888888888889</c:v>
                </c:pt>
                <c:pt idx="3848">
                  <c:v>209.21111111111111</c:v>
                </c:pt>
                <c:pt idx="3849">
                  <c:v>209.23333333333332</c:v>
                </c:pt>
                <c:pt idx="3850">
                  <c:v>209.3111111111111</c:v>
                </c:pt>
                <c:pt idx="3851">
                  <c:v>209.27777777777777</c:v>
                </c:pt>
                <c:pt idx="3852">
                  <c:v>209.24444444444444</c:v>
                </c:pt>
                <c:pt idx="3853">
                  <c:v>209.2</c:v>
                </c:pt>
                <c:pt idx="3854">
                  <c:v>209.12222222222223</c:v>
                </c:pt>
                <c:pt idx="3855">
                  <c:v>208.98888888888888</c:v>
                </c:pt>
                <c:pt idx="3856">
                  <c:v>208.8</c:v>
                </c:pt>
                <c:pt idx="3857">
                  <c:v>208.5888888888889</c:v>
                </c:pt>
                <c:pt idx="3858">
                  <c:v>208.44444444444446</c:v>
                </c:pt>
                <c:pt idx="3859">
                  <c:v>208.3</c:v>
                </c:pt>
                <c:pt idx="3860">
                  <c:v>208.1888888888889</c:v>
                </c:pt>
                <c:pt idx="3861">
                  <c:v>208.14444444444445</c:v>
                </c:pt>
                <c:pt idx="3862">
                  <c:v>208.1888888888889</c:v>
                </c:pt>
                <c:pt idx="3863">
                  <c:v>208.15555555555557</c:v>
                </c:pt>
                <c:pt idx="3864">
                  <c:v>208.21111111111111</c:v>
                </c:pt>
                <c:pt idx="3865">
                  <c:v>208.4111111111111</c:v>
                </c:pt>
                <c:pt idx="3866">
                  <c:v>208.61111111111111</c:v>
                </c:pt>
                <c:pt idx="3867">
                  <c:v>208.8111111111111</c:v>
                </c:pt>
                <c:pt idx="3868">
                  <c:v>209.03333333333333</c:v>
                </c:pt>
                <c:pt idx="3869">
                  <c:v>209.33333333333334</c:v>
                </c:pt>
                <c:pt idx="3870">
                  <c:v>209.64444444444445</c:v>
                </c:pt>
                <c:pt idx="3871">
                  <c:v>209.96666666666667</c:v>
                </c:pt>
                <c:pt idx="3872">
                  <c:v>210.27777777777777</c:v>
                </c:pt>
                <c:pt idx="3873">
                  <c:v>210.5888888888889</c:v>
                </c:pt>
                <c:pt idx="3874">
                  <c:v>210.9</c:v>
                </c:pt>
                <c:pt idx="3875">
                  <c:v>211.1888888888889</c:v>
                </c:pt>
                <c:pt idx="3876">
                  <c:v>211.42222222222222</c:v>
                </c:pt>
                <c:pt idx="3877">
                  <c:v>211.56666666666666</c:v>
                </c:pt>
                <c:pt idx="3878">
                  <c:v>211.66666666666666</c:v>
                </c:pt>
                <c:pt idx="3879">
                  <c:v>211.77777777777777</c:v>
                </c:pt>
                <c:pt idx="3880">
                  <c:v>211.88888888888889</c:v>
                </c:pt>
                <c:pt idx="3881">
                  <c:v>212.02222222222221</c:v>
                </c:pt>
                <c:pt idx="3882">
                  <c:v>212.04444444444445</c:v>
                </c:pt>
                <c:pt idx="3883">
                  <c:v>212.07777777777778</c:v>
                </c:pt>
                <c:pt idx="3884">
                  <c:v>212.05555555555554</c:v>
                </c:pt>
                <c:pt idx="3885">
                  <c:v>212.02222222222221</c:v>
                </c:pt>
                <c:pt idx="3886">
                  <c:v>212</c:v>
                </c:pt>
                <c:pt idx="3887">
                  <c:v>211.97777777777779</c:v>
                </c:pt>
                <c:pt idx="3888">
                  <c:v>211.95555555555555</c:v>
                </c:pt>
                <c:pt idx="3889">
                  <c:v>211.9111111111111</c:v>
                </c:pt>
                <c:pt idx="3890">
                  <c:v>211.87777777777777</c:v>
                </c:pt>
                <c:pt idx="3891">
                  <c:v>211.86666666666667</c:v>
                </c:pt>
                <c:pt idx="3892">
                  <c:v>211.82222222222222</c:v>
                </c:pt>
                <c:pt idx="3893">
                  <c:v>211.78888888888889</c:v>
                </c:pt>
                <c:pt idx="3894">
                  <c:v>211.75555555555556</c:v>
                </c:pt>
                <c:pt idx="3895">
                  <c:v>211.72222222222223</c:v>
                </c:pt>
                <c:pt idx="3896">
                  <c:v>211.7</c:v>
                </c:pt>
                <c:pt idx="3897">
                  <c:v>211.62222222222223</c:v>
                </c:pt>
                <c:pt idx="3898">
                  <c:v>211.55555555555554</c:v>
                </c:pt>
                <c:pt idx="3899">
                  <c:v>211.61111111111111</c:v>
                </c:pt>
                <c:pt idx="3900">
                  <c:v>211.63333333333333</c:v>
                </c:pt>
                <c:pt idx="3901">
                  <c:v>211.65555555555557</c:v>
                </c:pt>
                <c:pt idx="3902">
                  <c:v>211.6888888888889</c:v>
                </c:pt>
                <c:pt idx="3903">
                  <c:v>211.67777777777778</c:v>
                </c:pt>
                <c:pt idx="3904">
                  <c:v>211.65555555555557</c:v>
                </c:pt>
                <c:pt idx="3905">
                  <c:v>211.62222222222223</c:v>
                </c:pt>
                <c:pt idx="3906">
                  <c:v>211.67777777777778</c:v>
                </c:pt>
                <c:pt idx="3907">
                  <c:v>211.78888888888889</c:v>
                </c:pt>
                <c:pt idx="3908">
                  <c:v>211.9</c:v>
                </c:pt>
                <c:pt idx="3909">
                  <c:v>211.96666666666667</c:v>
                </c:pt>
                <c:pt idx="3910">
                  <c:v>212.1</c:v>
                </c:pt>
                <c:pt idx="3911">
                  <c:v>212.23333333333332</c:v>
                </c:pt>
                <c:pt idx="3912">
                  <c:v>212.24444444444444</c:v>
                </c:pt>
                <c:pt idx="3913">
                  <c:v>212.25555555555556</c:v>
                </c:pt>
                <c:pt idx="3914">
                  <c:v>212.28888888888889</c:v>
                </c:pt>
                <c:pt idx="3915">
                  <c:v>212.32222222222222</c:v>
                </c:pt>
                <c:pt idx="3916">
                  <c:v>212.36666666666667</c:v>
                </c:pt>
                <c:pt idx="3917">
                  <c:v>212.5</c:v>
                </c:pt>
                <c:pt idx="3918">
                  <c:v>212.6888888888889</c:v>
                </c:pt>
                <c:pt idx="3919">
                  <c:v>212.85555555555555</c:v>
                </c:pt>
                <c:pt idx="3920">
                  <c:v>213.11111111111111</c:v>
                </c:pt>
                <c:pt idx="3921">
                  <c:v>213.38888888888889</c:v>
                </c:pt>
                <c:pt idx="3922">
                  <c:v>213.66666666666666</c:v>
                </c:pt>
                <c:pt idx="3923">
                  <c:v>213.9111111111111</c:v>
                </c:pt>
                <c:pt idx="3924">
                  <c:v>214.32222222222222</c:v>
                </c:pt>
                <c:pt idx="3925">
                  <c:v>214.67777777777778</c:v>
                </c:pt>
                <c:pt idx="3926">
                  <c:v>215.12222222222223</c:v>
                </c:pt>
                <c:pt idx="3927">
                  <c:v>215.5</c:v>
                </c:pt>
                <c:pt idx="3928">
                  <c:v>215.86666666666667</c:v>
                </c:pt>
                <c:pt idx="3929">
                  <c:v>216.23333333333332</c:v>
                </c:pt>
                <c:pt idx="3930">
                  <c:v>216.6</c:v>
                </c:pt>
                <c:pt idx="3931">
                  <c:v>216.92222222222222</c:v>
                </c:pt>
                <c:pt idx="3932">
                  <c:v>217.23333333333332</c:v>
                </c:pt>
                <c:pt idx="3933">
                  <c:v>217.51111111111112</c:v>
                </c:pt>
                <c:pt idx="3934">
                  <c:v>217.7</c:v>
                </c:pt>
                <c:pt idx="3935">
                  <c:v>217.93333333333334</c:v>
                </c:pt>
                <c:pt idx="3936">
                  <c:v>218.16666666666666</c:v>
                </c:pt>
                <c:pt idx="3937">
                  <c:v>218.42222222222222</c:v>
                </c:pt>
                <c:pt idx="3938">
                  <c:v>218.66666666666666</c:v>
                </c:pt>
                <c:pt idx="3939">
                  <c:v>219.01111111111112</c:v>
                </c:pt>
                <c:pt idx="3940">
                  <c:v>219.28888888888889</c:v>
                </c:pt>
                <c:pt idx="3941">
                  <c:v>219.6888888888889</c:v>
                </c:pt>
                <c:pt idx="3942">
                  <c:v>220.02222222222221</c:v>
                </c:pt>
                <c:pt idx="3943">
                  <c:v>220.35555555555555</c:v>
                </c:pt>
                <c:pt idx="3944">
                  <c:v>220.7</c:v>
                </c:pt>
                <c:pt idx="3945">
                  <c:v>221.07777777777778</c:v>
                </c:pt>
                <c:pt idx="3946">
                  <c:v>221.53333333333333</c:v>
                </c:pt>
                <c:pt idx="3947">
                  <c:v>221.97777777777779</c:v>
                </c:pt>
                <c:pt idx="3948">
                  <c:v>222.35555555555555</c:v>
                </c:pt>
                <c:pt idx="3949">
                  <c:v>222.73333333333332</c:v>
                </c:pt>
                <c:pt idx="3950">
                  <c:v>223.11111111111111</c:v>
                </c:pt>
                <c:pt idx="3951">
                  <c:v>223.47777777777779</c:v>
                </c:pt>
                <c:pt idx="3952">
                  <c:v>223.8111111111111</c:v>
                </c:pt>
                <c:pt idx="3953">
                  <c:v>224.17777777777778</c:v>
                </c:pt>
                <c:pt idx="3954">
                  <c:v>224.44444444444446</c:v>
                </c:pt>
                <c:pt idx="3955">
                  <c:v>224.53333333333333</c:v>
                </c:pt>
                <c:pt idx="3956">
                  <c:v>224.62222222222223</c:v>
                </c:pt>
                <c:pt idx="3957">
                  <c:v>224.71111111111111</c:v>
                </c:pt>
                <c:pt idx="3958">
                  <c:v>224.8111111111111</c:v>
                </c:pt>
                <c:pt idx="3959">
                  <c:v>224.87777777777777</c:v>
                </c:pt>
                <c:pt idx="3960">
                  <c:v>225.03333333333333</c:v>
                </c:pt>
                <c:pt idx="3961">
                  <c:v>225.12222222222223</c:v>
                </c:pt>
                <c:pt idx="3962">
                  <c:v>225.23333333333332</c:v>
                </c:pt>
                <c:pt idx="3963">
                  <c:v>225.44444444444446</c:v>
                </c:pt>
                <c:pt idx="3964">
                  <c:v>225.65555555555557</c:v>
                </c:pt>
                <c:pt idx="3965">
                  <c:v>225.88888888888889</c:v>
                </c:pt>
                <c:pt idx="3966">
                  <c:v>226.12222222222223</c:v>
                </c:pt>
                <c:pt idx="3967">
                  <c:v>226.36666666666667</c:v>
                </c:pt>
                <c:pt idx="3968">
                  <c:v>226.67777777777778</c:v>
                </c:pt>
                <c:pt idx="3969">
                  <c:v>226.98888888888888</c:v>
                </c:pt>
                <c:pt idx="3970">
                  <c:v>227.44444444444446</c:v>
                </c:pt>
                <c:pt idx="3971">
                  <c:v>227.9</c:v>
                </c:pt>
                <c:pt idx="3972">
                  <c:v>228.4</c:v>
                </c:pt>
                <c:pt idx="3973">
                  <c:v>228.94444444444446</c:v>
                </c:pt>
                <c:pt idx="3974">
                  <c:v>229.51111111111112</c:v>
                </c:pt>
                <c:pt idx="3975">
                  <c:v>230</c:v>
                </c:pt>
                <c:pt idx="3976">
                  <c:v>230.44444444444446</c:v>
                </c:pt>
                <c:pt idx="3977">
                  <c:v>230.72222222222223</c:v>
                </c:pt>
                <c:pt idx="3978">
                  <c:v>231</c:v>
                </c:pt>
                <c:pt idx="3979">
                  <c:v>231.27777777777777</c:v>
                </c:pt>
                <c:pt idx="3980">
                  <c:v>231.63333333333333</c:v>
                </c:pt>
                <c:pt idx="3981">
                  <c:v>232.07777777777778</c:v>
                </c:pt>
                <c:pt idx="3982">
                  <c:v>232.45555555555555</c:v>
                </c:pt>
                <c:pt idx="3983">
                  <c:v>232.82222222222222</c:v>
                </c:pt>
                <c:pt idx="3984">
                  <c:v>233.1888888888889</c:v>
                </c:pt>
                <c:pt idx="3985">
                  <c:v>233.55555555555554</c:v>
                </c:pt>
                <c:pt idx="3986">
                  <c:v>233.92222222222222</c:v>
                </c:pt>
                <c:pt idx="3987">
                  <c:v>234.37777777777777</c:v>
                </c:pt>
                <c:pt idx="3988">
                  <c:v>234.78888888888889</c:v>
                </c:pt>
                <c:pt idx="3989">
                  <c:v>235.12222222222223</c:v>
                </c:pt>
                <c:pt idx="3990">
                  <c:v>235.54444444444445</c:v>
                </c:pt>
                <c:pt idx="3991">
                  <c:v>236.02222222222221</c:v>
                </c:pt>
                <c:pt idx="3992">
                  <c:v>236.5</c:v>
                </c:pt>
                <c:pt idx="3993">
                  <c:v>236.97777777777779</c:v>
                </c:pt>
                <c:pt idx="3994">
                  <c:v>237.47777777777779</c:v>
                </c:pt>
                <c:pt idx="3995">
                  <c:v>238.12222222222223</c:v>
                </c:pt>
                <c:pt idx="3996">
                  <c:v>238.9111111111111</c:v>
                </c:pt>
                <c:pt idx="3997">
                  <c:v>239.56666666666666</c:v>
                </c:pt>
                <c:pt idx="3998">
                  <c:v>240.53333333333333</c:v>
                </c:pt>
                <c:pt idx="3999">
                  <c:v>241.5</c:v>
                </c:pt>
                <c:pt idx="4000">
                  <c:v>242.4111111111111</c:v>
                </c:pt>
                <c:pt idx="4001">
                  <c:v>243.45555555555555</c:v>
                </c:pt>
                <c:pt idx="4002">
                  <c:v>244.66666666666666</c:v>
                </c:pt>
                <c:pt idx="4003">
                  <c:v>245.48888888888888</c:v>
                </c:pt>
                <c:pt idx="4004">
                  <c:v>246.27777777777777</c:v>
                </c:pt>
                <c:pt idx="4005">
                  <c:v>246.87777777777777</c:v>
                </c:pt>
                <c:pt idx="4006">
                  <c:v>247.47777777777779</c:v>
                </c:pt>
                <c:pt idx="4007">
                  <c:v>248</c:v>
                </c:pt>
                <c:pt idx="4008">
                  <c:v>248.47777777777779</c:v>
                </c:pt>
                <c:pt idx="4009">
                  <c:v>248.83333333333334</c:v>
                </c:pt>
                <c:pt idx="4010">
                  <c:v>249.12222222222223</c:v>
                </c:pt>
                <c:pt idx="4011">
                  <c:v>249.38888888888889</c:v>
                </c:pt>
                <c:pt idx="4012">
                  <c:v>249.67777777777778</c:v>
                </c:pt>
                <c:pt idx="4013">
                  <c:v>249.96666666666667</c:v>
                </c:pt>
                <c:pt idx="4014">
                  <c:v>250.11111111111111</c:v>
                </c:pt>
                <c:pt idx="4015">
                  <c:v>250.3111111111111</c:v>
                </c:pt>
                <c:pt idx="4016">
                  <c:v>250.47777777777779</c:v>
                </c:pt>
                <c:pt idx="4017">
                  <c:v>250.6888888888889</c:v>
                </c:pt>
                <c:pt idx="4018">
                  <c:v>250.9111111111111</c:v>
                </c:pt>
                <c:pt idx="4019">
                  <c:v>251.1888888888889</c:v>
                </c:pt>
                <c:pt idx="4020">
                  <c:v>251.46666666666667</c:v>
                </c:pt>
                <c:pt idx="4021">
                  <c:v>251.76666666666668</c:v>
                </c:pt>
                <c:pt idx="4022">
                  <c:v>252.22222222222223</c:v>
                </c:pt>
                <c:pt idx="4023">
                  <c:v>252.75555555555556</c:v>
                </c:pt>
                <c:pt idx="4024">
                  <c:v>253.33333333333334</c:v>
                </c:pt>
                <c:pt idx="4025">
                  <c:v>253.8</c:v>
                </c:pt>
                <c:pt idx="4026">
                  <c:v>254.3</c:v>
                </c:pt>
                <c:pt idx="4027">
                  <c:v>254.8</c:v>
                </c:pt>
                <c:pt idx="4028">
                  <c:v>255.3</c:v>
                </c:pt>
                <c:pt idx="4029">
                  <c:v>255.83333333333334</c:v>
                </c:pt>
                <c:pt idx="4030">
                  <c:v>256.36666666666667</c:v>
                </c:pt>
                <c:pt idx="4031">
                  <c:v>256.85555555555555</c:v>
                </c:pt>
                <c:pt idx="4032">
                  <c:v>257.46666666666664</c:v>
                </c:pt>
                <c:pt idx="4033">
                  <c:v>258.07777777777778</c:v>
                </c:pt>
                <c:pt idx="4034">
                  <c:v>258.68888888888887</c:v>
                </c:pt>
                <c:pt idx="4035">
                  <c:v>259.27777777777777</c:v>
                </c:pt>
                <c:pt idx="4036">
                  <c:v>259.83333333333331</c:v>
                </c:pt>
                <c:pt idx="4037">
                  <c:v>260.35555555555555</c:v>
                </c:pt>
                <c:pt idx="4038">
                  <c:v>260.85555555555555</c:v>
                </c:pt>
                <c:pt idx="4039">
                  <c:v>261.33333333333331</c:v>
                </c:pt>
                <c:pt idx="4040">
                  <c:v>261.77777777777777</c:v>
                </c:pt>
                <c:pt idx="4041">
                  <c:v>262.22222222222223</c:v>
                </c:pt>
                <c:pt idx="4042">
                  <c:v>262.64444444444445</c:v>
                </c:pt>
                <c:pt idx="4043">
                  <c:v>263.16666666666669</c:v>
                </c:pt>
                <c:pt idx="4044">
                  <c:v>263.7</c:v>
                </c:pt>
                <c:pt idx="4045">
                  <c:v>264.4111111111111</c:v>
                </c:pt>
                <c:pt idx="4046">
                  <c:v>265.0888888888889</c:v>
                </c:pt>
                <c:pt idx="4047">
                  <c:v>266.10000000000002</c:v>
                </c:pt>
                <c:pt idx="4048">
                  <c:v>267.11111111111109</c:v>
                </c:pt>
                <c:pt idx="4049">
                  <c:v>268.07777777777778</c:v>
                </c:pt>
                <c:pt idx="4050">
                  <c:v>268.96666666666664</c:v>
                </c:pt>
                <c:pt idx="4051">
                  <c:v>269.73333333333335</c:v>
                </c:pt>
                <c:pt idx="4052">
                  <c:v>270.44444444444446</c:v>
                </c:pt>
                <c:pt idx="4053">
                  <c:v>270.97777777777776</c:v>
                </c:pt>
                <c:pt idx="4054">
                  <c:v>271.47777777777776</c:v>
                </c:pt>
                <c:pt idx="4055">
                  <c:v>271.97777777777776</c:v>
                </c:pt>
                <c:pt idx="4056">
                  <c:v>272.51111111111112</c:v>
                </c:pt>
                <c:pt idx="4057">
                  <c:v>273.03333333333336</c:v>
                </c:pt>
                <c:pt idx="4058">
                  <c:v>273.60000000000002</c:v>
                </c:pt>
                <c:pt idx="4059">
                  <c:v>274.28888888888889</c:v>
                </c:pt>
                <c:pt idx="4060">
                  <c:v>274.84444444444443</c:v>
                </c:pt>
                <c:pt idx="4061">
                  <c:v>275.31111111111113</c:v>
                </c:pt>
                <c:pt idx="4062">
                  <c:v>275.77777777777777</c:v>
                </c:pt>
                <c:pt idx="4063">
                  <c:v>276.23333333333335</c:v>
                </c:pt>
                <c:pt idx="4064">
                  <c:v>276.68888888888887</c:v>
                </c:pt>
                <c:pt idx="4065">
                  <c:v>277.2</c:v>
                </c:pt>
                <c:pt idx="4066">
                  <c:v>277.77777777777777</c:v>
                </c:pt>
                <c:pt idx="4067">
                  <c:v>278.44444444444446</c:v>
                </c:pt>
                <c:pt idx="4068">
                  <c:v>279.21111111111111</c:v>
                </c:pt>
                <c:pt idx="4069">
                  <c:v>279.97777777777776</c:v>
                </c:pt>
                <c:pt idx="4070">
                  <c:v>280.7</c:v>
                </c:pt>
                <c:pt idx="4071">
                  <c:v>281.46666666666664</c:v>
                </c:pt>
                <c:pt idx="4072">
                  <c:v>282.31111111111113</c:v>
                </c:pt>
                <c:pt idx="4073">
                  <c:v>283.24444444444447</c:v>
                </c:pt>
                <c:pt idx="4074">
                  <c:v>284.25555555555553</c:v>
                </c:pt>
                <c:pt idx="4075">
                  <c:v>285.18888888888887</c:v>
                </c:pt>
                <c:pt idx="4076">
                  <c:v>286.12222222222221</c:v>
                </c:pt>
                <c:pt idx="4077">
                  <c:v>286.98888888888888</c:v>
                </c:pt>
                <c:pt idx="4078">
                  <c:v>287.78888888888889</c:v>
                </c:pt>
                <c:pt idx="4079">
                  <c:v>288.56666666666666</c:v>
                </c:pt>
                <c:pt idx="4080">
                  <c:v>289.33333333333331</c:v>
                </c:pt>
                <c:pt idx="4081">
                  <c:v>290.04444444444442</c:v>
                </c:pt>
                <c:pt idx="4082">
                  <c:v>290.76666666666665</c:v>
                </c:pt>
                <c:pt idx="4083">
                  <c:v>291.48888888888888</c:v>
                </c:pt>
                <c:pt idx="4084">
                  <c:v>292.07777777777778</c:v>
                </c:pt>
                <c:pt idx="4085">
                  <c:v>292.75555555555553</c:v>
                </c:pt>
                <c:pt idx="4086">
                  <c:v>293.28888888888889</c:v>
                </c:pt>
                <c:pt idx="4087">
                  <c:v>293.95555555555558</c:v>
                </c:pt>
                <c:pt idx="4088">
                  <c:v>294.21111111111111</c:v>
                </c:pt>
                <c:pt idx="4089">
                  <c:v>294.68888888888887</c:v>
                </c:pt>
                <c:pt idx="4090">
                  <c:v>295.16666666666669</c:v>
                </c:pt>
                <c:pt idx="4091">
                  <c:v>295.52222222222224</c:v>
                </c:pt>
                <c:pt idx="4092">
                  <c:v>295.81111111111113</c:v>
                </c:pt>
                <c:pt idx="4093">
                  <c:v>296.66666666666669</c:v>
                </c:pt>
                <c:pt idx="4094">
                  <c:v>297.52222222222224</c:v>
                </c:pt>
                <c:pt idx="4095">
                  <c:v>298.46666666666664</c:v>
                </c:pt>
                <c:pt idx="4096">
                  <c:v>299.33333333333331</c:v>
                </c:pt>
                <c:pt idx="4097">
                  <c:v>300.2</c:v>
                </c:pt>
                <c:pt idx="4098">
                  <c:v>301.10000000000002</c:v>
                </c:pt>
                <c:pt idx="4099">
                  <c:v>302.02222222222224</c:v>
                </c:pt>
                <c:pt idx="4100">
                  <c:v>302.84444444444443</c:v>
                </c:pt>
                <c:pt idx="4101">
                  <c:v>303.62222222222221</c:v>
                </c:pt>
                <c:pt idx="4102">
                  <c:v>304.32222222222219</c:v>
                </c:pt>
                <c:pt idx="4103">
                  <c:v>305.07777777777778</c:v>
                </c:pt>
                <c:pt idx="4104">
                  <c:v>305.83333333333331</c:v>
                </c:pt>
                <c:pt idx="4105">
                  <c:v>306.57777777777778</c:v>
                </c:pt>
                <c:pt idx="4106">
                  <c:v>307.21111111111111</c:v>
                </c:pt>
                <c:pt idx="4107">
                  <c:v>307.9111111111111</c:v>
                </c:pt>
                <c:pt idx="4108">
                  <c:v>308.55555555555554</c:v>
                </c:pt>
                <c:pt idx="4109">
                  <c:v>309.05555555555554</c:v>
                </c:pt>
                <c:pt idx="4110">
                  <c:v>309.5888888888889</c:v>
                </c:pt>
                <c:pt idx="4111">
                  <c:v>310.12222222222221</c:v>
                </c:pt>
                <c:pt idx="4112">
                  <c:v>310.46666666666664</c:v>
                </c:pt>
                <c:pt idx="4113">
                  <c:v>310.63333333333333</c:v>
                </c:pt>
                <c:pt idx="4114">
                  <c:v>310.82222222222219</c:v>
                </c:pt>
                <c:pt idx="4115">
                  <c:v>310.92222222222222</c:v>
                </c:pt>
                <c:pt idx="4116">
                  <c:v>310.94444444444446</c:v>
                </c:pt>
                <c:pt idx="4117">
                  <c:v>311.01111111111112</c:v>
                </c:pt>
                <c:pt idx="4118">
                  <c:v>311.07777777777778</c:v>
                </c:pt>
                <c:pt idx="4119">
                  <c:v>311.01111111111112</c:v>
                </c:pt>
                <c:pt idx="4120">
                  <c:v>311</c:v>
                </c:pt>
                <c:pt idx="4121">
                  <c:v>311</c:v>
                </c:pt>
                <c:pt idx="4122">
                  <c:v>310.98888888888888</c:v>
                </c:pt>
                <c:pt idx="4123">
                  <c:v>311.05555555555554</c:v>
                </c:pt>
                <c:pt idx="4124">
                  <c:v>311.23333333333335</c:v>
                </c:pt>
                <c:pt idx="4125">
                  <c:v>311.4111111111111</c:v>
                </c:pt>
                <c:pt idx="4126">
                  <c:v>311.5888888888889</c:v>
                </c:pt>
                <c:pt idx="4127">
                  <c:v>311.65555555555557</c:v>
                </c:pt>
                <c:pt idx="4128">
                  <c:v>311.65555555555557</c:v>
                </c:pt>
                <c:pt idx="4129">
                  <c:v>311.56666666666666</c:v>
                </c:pt>
                <c:pt idx="4130">
                  <c:v>311.48888888888888</c:v>
                </c:pt>
                <c:pt idx="4131">
                  <c:v>311.45555555555558</c:v>
                </c:pt>
                <c:pt idx="4132">
                  <c:v>311.42222222222222</c:v>
                </c:pt>
                <c:pt idx="4133">
                  <c:v>311.35555555555555</c:v>
                </c:pt>
                <c:pt idx="4134">
                  <c:v>311.34444444444443</c:v>
                </c:pt>
                <c:pt idx="4135">
                  <c:v>311.16666666666669</c:v>
                </c:pt>
                <c:pt idx="4136">
                  <c:v>311.03333333333336</c:v>
                </c:pt>
                <c:pt idx="4137">
                  <c:v>310.71111111111111</c:v>
                </c:pt>
                <c:pt idx="4138">
                  <c:v>310.39999999999998</c:v>
                </c:pt>
                <c:pt idx="4139">
                  <c:v>310.0888888888889</c:v>
                </c:pt>
                <c:pt idx="4140">
                  <c:v>309.77777777777777</c:v>
                </c:pt>
                <c:pt idx="4141">
                  <c:v>309.56666666666666</c:v>
                </c:pt>
                <c:pt idx="4142">
                  <c:v>309.31111111111113</c:v>
                </c:pt>
                <c:pt idx="4143">
                  <c:v>309.05555555555554</c:v>
                </c:pt>
                <c:pt idx="4144">
                  <c:v>308.87777777777779</c:v>
                </c:pt>
                <c:pt idx="4145">
                  <c:v>308.62222222222221</c:v>
                </c:pt>
                <c:pt idx="4146">
                  <c:v>308.36666666666667</c:v>
                </c:pt>
                <c:pt idx="4147">
                  <c:v>308.12222222222221</c:v>
                </c:pt>
                <c:pt idx="4148">
                  <c:v>307.84444444444443</c:v>
                </c:pt>
                <c:pt idx="4149">
                  <c:v>307.52222222222224</c:v>
                </c:pt>
                <c:pt idx="4150">
                  <c:v>307.14444444444445</c:v>
                </c:pt>
                <c:pt idx="4151">
                  <c:v>306.88888888888891</c:v>
                </c:pt>
                <c:pt idx="4152">
                  <c:v>306.66666666666669</c:v>
                </c:pt>
                <c:pt idx="4153">
                  <c:v>306.44444444444446</c:v>
                </c:pt>
                <c:pt idx="4154">
                  <c:v>306.22222222222223</c:v>
                </c:pt>
                <c:pt idx="4155">
                  <c:v>305.93333333333334</c:v>
                </c:pt>
                <c:pt idx="4156">
                  <c:v>305.60000000000002</c:v>
                </c:pt>
                <c:pt idx="4157">
                  <c:v>305.3</c:v>
                </c:pt>
                <c:pt idx="4158">
                  <c:v>304.88888888888891</c:v>
                </c:pt>
                <c:pt idx="4159">
                  <c:v>304.46666666666664</c:v>
                </c:pt>
                <c:pt idx="4160">
                  <c:v>304.04444444444442</c:v>
                </c:pt>
                <c:pt idx="4161">
                  <c:v>303.53333333333336</c:v>
                </c:pt>
                <c:pt idx="4162">
                  <c:v>303.02222222222224</c:v>
                </c:pt>
                <c:pt idx="4163">
                  <c:v>302.56666666666666</c:v>
                </c:pt>
                <c:pt idx="4164">
                  <c:v>302.07777777777778</c:v>
                </c:pt>
                <c:pt idx="4165">
                  <c:v>301.68888888888887</c:v>
                </c:pt>
                <c:pt idx="4166">
                  <c:v>301.37777777777779</c:v>
                </c:pt>
                <c:pt idx="4167">
                  <c:v>301.06666666666666</c:v>
                </c:pt>
                <c:pt idx="4168">
                  <c:v>300.88888888888891</c:v>
                </c:pt>
                <c:pt idx="4169">
                  <c:v>300.76666666666665</c:v>
                </c:pt>
                <c:pt idx="4170">
                  <c:v>300.51111111111112</c:v>
                </c:pt>
                <c:pt idx="4171">
                  <c:v>300.24444444444447</c:v>
                </c:pt>
                <c:pt idx="4172">
                  <c:v>300.02222222222224</c:v>
                </c:pt>
                <c:pt idx="4173">
                  <c:v>299.78888888888889</c:v>
                </c:pt>
                <c:pt idx="4174">
                  <c:v>299.55555555555554</c:v>
                </c:pt>
                <c:pt idx="4175">
                  <c:v>299.11111111111109</c:v>
                </c:pt>
                <c:pt idx="4176">
                  <c:v>298.66666666666669</c:v>
                </c:pt>
                <c:pt idx="4177">
                  <c:v>298.18888888888887</c:v>
                </c:pt>
                <c:pt idx="4178">
                  <c:v>297.82222222222219</c:v>
                </c:pt>
                <c:pt idx="4179">
                  <c:v>297.2</c:v>
                </c:pt>
                <c:pt idx="4180">
                  <c:v>296.56666666666666</c:v>
                </c:pt>
                <c:pt idx="4181">
                  <c:v>295.93333333333334</c:v>
                </c:pt>
                <c:pt idx="4182">
                  <c:v>295.3</c:v>
                </c:pt>
                <c:pt idx="4183">
                  <c:v>294.53333333333336</c:v>
                </c:pt>
                <c:pt idx="4184">
                  <c:v>293.83333333333331</c:v>
                </c:pt>
                <c:pt idx="4185">
                  <c:v>293.24444444444447</c:v>
                </c:pt>
                <c:pt idx="4186">
                  <c:v>292.56666666666666</c:v>
                </c:pt>
                <c:pt idx="4187">
                  <c:v>291.98888888888888</c:v>
                </c:pt>
                <c:pt idx="4188">
                  <c:v>291.4111111111111</c:v>
                </c:pt>
                <c:pt idx="4189">
                  <c:v>290.95555555555558</c:v>
                </c:pt>
                <c:pt idx="4190">
                  <c:v>290.55555555555554</c:v>
                </c:pt>
                <c:pt idx="4191">
                  <c:v>290.15555555555557</c:v>
                </c:pt>
                <c:pt idx="4192">
                  <c:v>289.85555555555555</c:v>
                </c:pt>
                <c:pt idx="4193">
                  <c:v>289.56666666666666</c:v>
                </c:pt>
                <c:pt idx="4194">
                  <c:v>289.25555555555553</c:v>
                </c:pt>
                <c:pt idx="4195">
                  <c:v>288.94444444444446</c:v>
                </c:pt>
                <c:pt idx="4196">
                  <c:v>288.7</c:v>
                </c:pt>
                <c:pt idx="4197">
                  <c:v>288.56666666666666</c:v>
                </c:pt>
                <c:pt idx="4198">
                  <c:v>288.42222222222222</c:v>
                </c:pt>
                <c:pt idx="4199">
                  <c:v>288.31111111111113</c:v>
                </c:pt>
                <c:pt idx="4200">
                  <c:v>288.12222222222221</c:v>
                </c:pt>
                <c:pt idx="4201">
                  <c:v>287.93333333333334</c:v>
                </c:pt>
                <c:pt idx="4202">
                  <c:v>287.74444444444447</c:v>
                </c:pt>
                <c:pt idx="4203">
                  <c:v>287.66666666666669</c:v>
                </c:pt>
                <c:pt idx="4204">
                  <c:v>287.7</c:v>
                </c:pt>
                <c:pt idx="4205">
                  <c:v>287.94444444444446</c:v>
                </c:pt>
                <c:pt idx="4206">
                  <c:v>288.26666666666665</c:v>
                </c:pt>
                <c:pt idx="4207">
                  <c:v>288.48888888888888</c:v>
                </c:pt>
                <c:pt idx="4208">
                  <c:v>288.60000000000002</c:v>
                </c:pt>
                <c:pt idx="4209">
                  <c:v>288.71111111111111</c:v>
                </c:pt>
                <c:pt idx="4210">
                  <c:v>288.77777777777777</c:v>
                </c:pt>
                <c:pt idx="4211">
                  <c:v>288.85555555555555</c:v>
                </c:pt>
                <c:pt idx="4212">
                  <c:v>288.89999999999998</c:v>
                </c:pt>
                <c:pt idx="4213">
                  <c:v>288.96666666666664</c:v>
                </c:pt>
                <c:pt idx="4214">
                  <c:v>288.92222222222222</c:v>
                </c:pt>
                <c:pt idx="4215">
                  <c:v>288.93333333333334</c:v>
                </c:pt>
                <c:pt idx="4216">
                  <c:v>288.94444444444446</c:v>
                </c:pt>
                <c:pt idx="4217">
                  <c:v>289.11111111111109</c:v>
                </c:pt>
                <c:pt idx="4218">
                  <c:v>289.44444444444446</c:v>
                </c:pt>
                <c:pt idx="4219">
                  <c:v>289.9111111111111</c:v>
                </c:pt>
                <c:pt idx="4220">
                  <c:v>290.48888888888888</c:v>
                </c:pt>
                <c:pt idx="4221">
                  <c:v>291.2</c:v>
                </c:pt>
                <c:pt idx="4222">
                  <c:v>292.01111111111112</c:v>
                </c:pt>
                <c:pt idx="4223">
                  <c:v>292.82222222222219</c:v>
                </c:pt>
                <c:pt idx="4224">
                  <c:v>293.60000000000002</c:v>
                </c:pt>
                <c:pt idx="4225">
                  <c:v>294.47777777777776</c:v>
                </c:pt>
                <c:pt idx="4226">
                  <c:v>295.23333333333335</c:v>
                </c:pt>
                <c:pt idx="4227">
                  <c:v>295.73333333333335</c:v>
                </c:pt>
                <c:pt idx="4228">
                  <c:v>296.21111111111111</c:v>
                </c:pt>
                <c:pt idx="4229">
                  <c:v>296.42222222222222</c:v>
                </c:pt>
                <c:pt idx="4230">
                  <c:v>296.63333333333333</c:v>
                </c:pt>
                <c:pt idx="4231">
                  <c:v>296.88888888888891</c:v>
                </c:pt>
                <c:pt idx="4232">
                  <c:v>297.32222222222219</c:v>
                </c:pt>
                <c:pt idx="4233">
                  <c:v>297.82222222222219</c:v>
                </c:pt>
                <c:pt idx="4234">
                  <c:v>298.22222222222223</c:v>
                </c:pt>
                <c:pt idx="4235">
                  <c:v>298.96666666666664</c:v>
                </c:pt>
                <c:pt idx="4236">
                  <c:v>299.73333333333335</c:v>
                </c:pt>
                <c:pt idx="4237">
                  <c:v>300.5</c:v>
                </c:pt>
                <c:pt idx="4238">
                  <c:v>301.25555555555553</c:v>
                </c:pt>
                <c:pt idx="4239">
                  <c:v>301.83333333333331</c:v>
                </c:pt>
                <c:pt idx="4240">
                  <c:v>302.53333333333336</c:v>
                </c:pt>
                <c:pt idx="4241">
                  <c:v>302.98888888888888</c:v>
                </c:pt>
                <c:pt idx="4242">
                  <c:v>303.39999999999998</c:v>
                </c:pt>
                <c:pt idx="4243">
                  <c:v>303.76666666666665</c:v>
                </c:pt>
                <c:pt idx="4244">
                  <c:v>304.13333333333333</c:v>
                </c:pt>
                <c:pt idx="4245">
                  <c:v>304.61111111111109</c:v>
                </c:pt>
                <c:pt idx="4246">
                  <c:v>305.07777777777778</c:v>
                </c:pt>
                <c:pt idx="4247">
                  <c:v>305.5888888888889</c:v>
                </c:pt>
                <c:pt idx="4248">
                  <c:v>306.25555555555553</c:v>
                </c:pt>
                <c:pt idx="4249">
                  <c:v>307.03333333333336</c:v>
                </c:pt>
                <c:pt idx="4250">
                  <c:v>307.95555555555558</c:v>
                </c:pt>
                <c:pt idx="4251">
                  <c:v>308.87777777777779</c:v>
                </c:pt>
                <c:pt idx="4252">
                  <c:v>309.8</c:v>
                </c:pt>
                <c:pt idx="4253">
                  <c:v>310.77777777777777</c:v>
                </c:pt>
                <c:pt idx="4254">
                  <c:v>311.52222222222224</c:v>
                </c:pt>
                <c:pt idx="4255">
                  <c:v>312.31111111111113</c:v>
                </c:pt>
                <c:pt idx="4256">
                  <c:v>312.8</c:v>
                </c:pt>
                <c:pt idx="4257">
                  <c:v>313.24444444444447</c:v>
                </c:pt>
                <c:pt idx="4258">
                  <c:v>313.68888888888887</c:v>
                </c:pt>
                <c:pt idx="4259">
                  <c:v>314.15555555555557</c:v>
                </c:pt>
                <c:pt idx="4260">
                  <c:v>314.77777777777777</c:v>
                </c:pt>
                <c:pt idx="4261">
                  <c:v>315.64444444444445</c:v>
                </c:pt>
                <c:pt idx="4262">
                  <c:v>316.52222222222224</c:v>
                </c:pt>
                <c:pt idx="4263">
                  <c:v>317.38888888888891</c:v>
                </c:pt>
                <c:pt idx="4264">
                  <c:v>318.43333333333334</c:v>
                </c:pt>
                <c:pt idx="4265">
                  <c:v>319.47777777777776</c:v>
                </c:pt>
                <c:pt idx="4266">
                  <c:v>320.51111111111112</c:v>
                </c:pt>
                <c:pt idx="4267">
                  <c:v>321.52222222222224</c:v>
                </c:pt>
                <c:pt idx="4268">
                  <c:v>322.42222222222222</c:v>
                </c:pt>
                <c:pt idx="4269">
                  <c:v>323.25555555555553</c:v>
                </c:pt>
                <c:pt idx="4270">
                  <c:v>324.37777777777779</c:v>
                </c:pt>
                <c:pt idx="4271">
                  <c:v>325.52222222222224</c:v>
                </c:pt>
                <c:pt idx="4272">
                  <c:v>326.66666666666669</c:v>
                </c:pt>
                <c:pt idx="4273">
                  <c:v>327.75555555555553</c:v>
                </c:pt>
                <c:pt idx="4274">
                  <c:v>328.77777777777777</c:v>
                </c:pt>
                <c:pt idx="4275">
                  <c:v>329.65555555555557</c:v>
                </c:pt>
                <c:pt idx="4276">
                  <c:v>330.66666666666669</c:v>
                </c:pt>
                <c:pt idx="4277">
                  <c:v>331.6</c:v>
                </c:pt>
                <c:pt idx="4278">
                  <c:v>332.76666666666665</c:v>
                </c:pt>
                <c:pt idx="4279">
                  <c:v>333.93333333333334</c:v>
                </c:pt>
                <c:pt idx="4280">
                  <c:v>335.1</c:v>
                </c:pt>
                <c:pt idx="4281">
                  <c:v>336.5888888888889</c:v>
                </c:pt>
                <c:pt idx="4282">
                  <c:v>338.26666666666665</c:v>
                </c:pt>
                <c:pt idx="4283">
                  <c:v>340</c:v>
                </c:pt>
                <c:pt idx="4284">
                  <c:v>341.71111111111111</c:v>
                </c:pt>
                <c:pt idx="4285">
                  <c:v>343.45555555555558</c:v>
                </c:pt>
                <c:pt idx="4286">
                  <c:v>345.2</c:v>
                </c:pt>
                <c:pt idx="4287">
                  <c:v>346.78888888888889</c:v>
                </c:pt>
                <c:pt idx="4288">
                  <c:v>348.84444444444443</c:v>
                </c:pt>
                <c:pt idx="4289">
                  <c:v>350.9111111111111</c:v>
                </c:pt>
                <c:pt idx="4290">
                  <c:v>352.54444444444442</c:v>
                </c:pt>
                <c:pt idx="4291">
                  <c:v>353.94444444444446</c:v>
                </c:pt>
                <c:pt idx="4292">
                  <c:v>355.17777777777781</c:v>
                </c:pt>
                <c:pt idx="4293">
                  <c:v>356.4111111111111</c:v>
                </c:pt>
                <c:pt idx="4294">
                  <c:v>357.54444444444442</c:v>
                </c:pt>
                <c:pt idx="4295">
                  <c:v>358.42222222222222</c:v>
                </c:pt>
                <c:pt idx="4296">
                  <c:v>359.24444444444447</c:v>
                </c:pt>
                <c:pt idx="4297">
                  <c:v>360.33333333333331</c:v>
                </c:pt>
                <c:pt idx="4298">
                  <c:v>361.35555555555555</c:v>
                </c:pt>
                <c:pt idx="4299">
                  <c:v>362.31111111111113</c:v>
                </c:pt>
                <c:pt idx="4300">
                  <c:v>363.26666666666665</c:v>
                </c:pt>
                <c:pt idx="4301">
                  <c:v>364.23333333333335</c:v>
                </c:pt>
                <c:pt idx="4302">
                  <c:v>365.18888888888887</c:v>
                </c:pt>
                <c:pt idx="4303">
                  <c:v>366.32222222222219</c:v>
                </c:pt>
                <c:pt idx="4304">
                  <c:v>367.48888888888888</c:v>
                </c:pt>
                <c:pt idx="4305">
                  <c:v>368.56666666666666</c:v>
                </c:pt>
                <c:pt idx="4306">
                  <c:v>369.76666666666665</c:v>
                </c:pt>
                <c:pt idx="4307">
                  <c:v>370.96666666666664</c:v>
                </c:pt>
                <c:pt idx="4308">
                  <c:v>372.0888888888889</c:v>
                </c:pt>
                <c:pt idx="4309">
                  <c:v>373.4</c:v>
                </c:pt>
                <c:pt idx="4310">
                  <c:v>374.8</c:v>
                </c:pt>
                <c:pt idx="4311">
                  <c:v>375.97777777777776</c:v>
                </c:pt>
                <c:pt idx="4312">
                  <c:v>376.9111111111111</c:v>
                </c:pt>
                <c:pt idx="4313">
                  <c:v>377.68888888888887</c:v>
                </c:pt>
                <c:pt idx="4314">
                  <c:v>378.46666666666664</c:v>
                </c:pt>
                <c:pt idx="4315">
                  <c:v>379.16666666666669</c:v>
                </c:pt>
                <c:pt idx="4316">
                  <c:v>379.92222222222222</c:v>
                </c:pt>
                <c:pt idx="4317">
                  <c:v>380.83333333333331</c:v>
                </c:pt>
                <c:pt idx="4318">
                  <c:v>381.66666666666669</c:v>
                </c:pt>
                <c:pt idx="4319">
                  <c:v>382.72222222222223</c:v>
                </c:pt>
                <c:pt idx="4320">
                  <c:v>383.77777777777777</c:v>
                </c:pt>
                <c:pt idx="4321">
                  <c:v>384.83333333333331</c:v>
                </c:pt>
                <c:pt idx="4322">
                  <c:v>385.8</c:v>
                </c:pt>
                <c:pt idx="4323">
                  <c:v>386.6</c:v>
                </c:pt>
                <c:pt idx="4324">
                  <c:v>387.25555555555553</c:v>
                </c:pt>
                <c:pt idx="4325">
                  <c:v>387.66666666666669</c:v>
                </c:pt>
                <c:pt idx="4326">
                  <c:v>388.15555555555557</c:v>
                </c:pt>
                <c:pt idx="4327">
                  <c:v>388.71111111111111</c:v>
                </c:pt>
                <c:pt idx="4328">
                  <c:v>389.26666666666665</c:v>
                </c:pt>
                <c:pt idx="4329">
                  <c:v>389.9111111111111</c:v>
                </c:pt>
                <c:pt idx="4330">
                  <c:v>390.5888888888889</c:v>
                </c:pt>
                <c:pt idx="4331">
                  <c:v>391.4</c:v>
                </c:pt>
                <c:pt idx="4332">
                  <c:v>392.22222222222223</c:v>
                </c:pt>
                <c:pt idx="4333">
                  <c:v>393.11111111111109</c:v>
                </c:pt>
                <c:pt idx="4334">
                  <c:v>394.18888888888887</c:v>
                </c:pt>
                <c:pt idx="4335">
                  <c:v>395.26666666666665</c:v>
                </c:pt>
                <c:pt idx="4336">
                  <c:v>396.36666666666667</c:v>
                </c:pt>
                <c:pt idx="4337">
                  <c:v>397.4111111111111</c:v>
                </c:pt>
                <c:pt idx="4338">
                  <c:v>398.18888888888887</c:v>
                </c:pt>
                <c:pt idx="4339">
                  <c:v>398.82222222222219</c:v>
                </c:pt>
                <c:pt idx="4340">
                  <c:v>399.15555555555557</c:v>
                </c:pt>
                <c:pt idx="4341">
                  <c:v>399.54444444444442</c:v>
                </c:pt>
                <c:pt idx="4342">
                  <c:v>399.93333333333334</c:v>
                </c:pt>
                <c:pt idx="4343">
                  <c:v>400.12222222222221</c:v>
                </c:pt>
                <c:pt idx="4344">
                  <c:v>400.62222222222221</c:v>
                </c:pt>
                <c:pt idx="4345">
                  <c:v>401.01111111111112</c:v>
                </c:pt>
                <c:pt idx="4346">
                  <c:v>401.82222222222219</c:v>
                </c:pt>
                <c:pt idx="4347">
                  <c:v>402.67777777777781</c:v>
                </c:pt>
                <c:pt idx="4348">
                  <c:v>403.51111111111112</c:v>
                </c:pt>
                <c:pt idx="4349">
                  <c:v>404.34444444444443</c:v>
                </c:pt>
                <c:pt idx="4350">
                  <c:v>405.11111111111109</c:v>
                </c:pt>
                <c:pt idx="4351">
                  <c:v>405.9</c:v>
                </c:pt>
                <c:pt idx="4352">
                  <c:v>406.66666666666669</c:v>
                </c:pt>
                <c:pt idx="4353">
                  <c:v>407.5</c:v>
                </c:pt>
                <c:pt idx="4354">
                  <c:v>408.13333333333333</c:v>
                </c:pt>
                <c:pt idx="4355">
                  <c:v>408.73333333333335</c:v>
                </c:pt>
                <c:pt idx="4356">
                  <c:v>409.33333333333331</c:v>
                </c:pt>
                <c:pt idx="4357">
                  <c:v>409.93333333333334</c:v>
                </c:pt>
                <c:pt idx="4358">
                  <c:v>410.73333333333335</c:v>
                </c:pt>
                <c:pt idx="4359">
                  <c:v>411.73333333333335</c:v>
                </c:pt>
                <c:pt idx="4360">
                  <c:v>412.51111111111112</c:v>
                </c:pt>
                <c:pt idx="4361">
                  <c:v>413.43333333333334</c:v>
                </c:pt>
                <c:pt idx="4362">
                  <c:v>414.66666666666669</c:v>
                </c:pt>
                <c:pt idx="4363">
                  <c:v>415.9</c:v>
                </c:pt>
                <c:pt idx="4364">
                  <c:v>417.14444444444445</c:v>
                </c:pt>
                <c:pt idx="4365">
                  <c:v>418.33333333333331</c:v>
                </c:pt>
                <c:pt idx="4366">
                  <c:v>419.34444444444443</c:v>
                </c:pt>
                <c:pt idx="4367">
                  <c:v>420.71111111111111</c:v>
                </c:pt>
                <c:pt idx="4368">
                  <c:v>421.83333333333331</c:v>
                </c:pt>
                <c:pt idx="4369">
                  <c:v>423.24444444444447</c:v>
                </c:pt>
                <c:pt idx="4370">
                  <c:v>424.65555555555557</c:v>
                </c:pt>
                <c:pt idx="4371">
                  <c:v>425.78888888888889</c:v>
                </c:pt>
                <c:pt idx="4372">
                  <c:v>426.92222222222222</c:v>
                </c:pt>
                <c:pt idx="4373">
                  <c:v>427.66666666666669</c:v>
                </c:pt>
                <c:pt idx="4374">
                  <c:v>428.4</c:v>
                </c:pt>
                <c:pt idx="4375">
                  <c:v>429.12222222222221</c:v>
                </c:pt>
                <c:pt idx="4376">
                  <c:v>429.84444444444443</c:v>
                </c:pt>
                <c:pt idx="4377">
                  <c:v>430.56666666666666</c:v>
                </c:pt>
                <c:pt idx="4378">
                  <c:v>430.88888888888891</c:v>
                </c:pt>
                <c:pt idx="4379">
                  <c:v>431.27777777777777</c:v>
                </c:pt>
                <c:pt idx="4380">
                  <c:v>431.98888888888888</c:v>
                </c:pt>
                <c:pt idx="4381">
                  <c:v>433.04444444444442</c:v>
                </c:pt>
                <c:pt idx="4382">
                  <c:v>434.34444444444443</c:v>
                </c:pt>
                <c:pt idx="4383">
                  <c:v>435.64444444444445</c:v>
                </c:pt>
                <c:pt idx="4384">
                  <c:v>436.94444444444446</c:v>
                </c:pt>
                <c:pt idx="4385">
                  <c:v>438.44444444444446</c:v>
                </c:pt>
                <c:pt idx="4386">
                  <c:v>440.06666666666666</c:v>
                </c:pt>
                <c:pt idx="4387">
                  <c:v>441.0888888888889</c:v>
                </c:pt>
                <c:pt idx="4388">
                  <c:v>442.37777777777779</c:v>
                </c:pt>
                <c:pt idx="4389">
                  <c:v>443.74444444444447</c:v>
                </c:pt>
                <c:pt idx="4390">
                  <c:v>445.17777777777781</c:v>
                </c:pt>
                <c:pt idx="4391">
                  <c:v>446.61111111111109</c:v>
                </c:pt>
                <c:pt idx="4392">
                  <c:v>448.04444444444442</c:v>
                </c:pt>
                <c:pt idx="4393">
                  <c:v>449.13333333333333</c:v>
                </c:pt>
                <c:pt idx="4394">
                  <c:v>450.18888888888887</c:v>
                </c:pt>
                <c:pt idx="4395">
                  <c:v>451.44444444444446</c:v>
                </c:pt>
                <c:pt idx="4396">
                  <c:v>452.47777777777776</c:v>
                </c:pt>
                <c:pt idx="4397">
                  <c:v>453.74444444444447</c:v>
                </c:pt>
                <c:pt idx="4398">
                  <c:v>455.01111111111112</c:v>
                </c:pt>
                <c:pt idx="4399">
                  <c:v>456.06666666666666</c:v>
                </c:pt>
                <c:pt idx="4400">
                  <c:v>456.94444444444446</c:v>
                </c:pt>
                <c:pt idx="4401">
                  <c:v>457.86666666666667</c:v>
                </c:pt>
                <c:pt idx="4402">
                  <c:v>459.05555555555554</c:v>
                </c:pt>
                <c:pt idx="4403">
                  <c:v>460.28888888888889</c:v>
                </c:pt>
                <c:pt idx="4404">
                  <c:v>461.3</c:v>
                </c:pt>
                <c:pt idx="4405">
                  <c:v>462.31111111111113</c:v>
                </c:pt>
                <c:pt idx="4406">
                  <c:v>463.37777777777779</c:v>
                </c:pt>
                <c:pt idx="4407">
                  <c:v>464.5</c:v>
                </c:pt>
                <c:pt idx="4408">
                  <c:v>465.57777777777778</c:v>
                </c:pt>
                <c:pt idx="4409">
                  <c:v>466.61111111111109</c:v>
                </c:pt>
                <c:pt idx="4410">
                  <c:v>467.6</c:v>
                </c:pt>
                <c:pt idx="4411">
                  <c:v>468.73333333333335</c:v>
                </c:pt>
                <c:pt idx="4412">
                  <c:v>469.86666666666667</c:v>
                </c:pt>
                <c:pt idx="4413">
                  <c:v>471.17777777777781</c:v>
                </c:pt>
                <c:pt idx="4414">
                  <c:v>472.7</c:v>
                </c:pt>
                <c:pt idx="4415">
                  <c:v>474.38888888888891</c:v>
                </c:pt>
                <c:pt idx="4416">
                  <c:v>475.92222222222222</c:v>
                </c:pt>
                <c:pt idx="4417">
                  <c:v>477.36666666666667</c:v>
                </c:pt>
                <c:pt idx="4418">
                  <c:v>478.78888888888889</c:v>
                </c:pt>
                <c:pt idx="4419">
                  <c:v>480.21111111111111</c:v>
                </c:pt>
                <c:pt idx="4420">
                  <c:v>481.52222222222224</c:v>
                </c:pt>
                <c:pt idx="4421">
                  <c:v>483.21111111111111</c:v>
                </c:pt>
                <c:pt idx="4422">
                  <c:v>484.88888888888891</c:v>
                </c:pt>
                <c:pt idx="4423">
                  <c:v>486.62222222222221</c:v>
                </c:pt>
                <c:pt idx="4424">
                  <c:v>488.33333333333331</c:v>
                </c:pt>
                <c:pt idx="4425">
                  <c:v>489.87777777777779</c:v>
                </c:pt>
                <c:pt idx="4426">
                  <c:v>491.42222222222222</c:v>
                </c:pt>
                <c:pt idx="4427">
                  <c:v>493.02222222222224</c:v>
                </c:pt>
                <c:pt idx="4428">
                  <c:v>494.74444444444447</c:v>
                </c:pt>
                <c:pt idx="4429">
                  <c:v>496.45555555555558</c:v>
                </c:pt>
                <c:pt idx="4430">
                  <c:v>498.16666666666669</c:v>
                </c:pt>
                <c:pt idx="4431">
                  <c:v>499.86666666666667</c:v>
                </c:pt>
                <c:pt idx="4432">
                  <c:v>501.45555555555558</c:v>
                </c:pt>
                <c:pt idx="4433">
                  <c:v>503.04444444444442</c:v>
                </c:pt>
                <c:pt idx="4434">
                  <c:v>504.51111111111112</c:v>
                </c:pt>
                <c:pt idx="4435">
                  <c:v>505.93333333333334</c:v>
                </c:pt>
                <c:pt idx="4436">
                  <c:v>507.13333333333333</c:v>
                </c:pt>
                <c:pt idx="4437">
                  <c:v>508.18888888888887</c:v>
                </c:pt>
                <c:pt idx="4438">
                  <c:v>509.34444444444443</c:v>
                </c:pt>
                <c:pt idx="4439">
                  <c:v>510.42222222222222</c:v>
                </c:pt>
                <c:pt idx="4440">
                  <c:v>511.5</c:v>
                </c:pt>
                <c:pt idx="4441">
                  <c:v>512.32222222222219</c:v>
                </c:pt>
                <c:pt idx="4442">
                  <c:v>513.05555555555554</c:v>
                </c:pt>
                <c:pt idx="4443">
                  <c:v>513.6</c:v>
                </c:pt>
                <c:pt idx="4444">
                  <c:v>514.12222222222226</c:v>
                </c:pt>
                <c:pt idx="4445">
                  <c:v>514.42222222222222</c:v>
                </c:pt>
                <c:pt idx="4446">
                  <c:v>514.55555555555554</c:v>
                </c:pt>
                <c:pt idx="4447">
                  <c:v>514.68888888888887</c:v>
                </c:pt>
                <c:pt idx="4448">
                  <c:v>514.72222222222217</c:v>
                </c:pt>
                <c:pt idx="4449">
                  <c:v>514.71111111111111</c:v>
                </c:pt>
                <c:pt idx="4450">
                  <c:v>514.73333333333335</c:v>
                </c:pt>
                <c:pt idx="4451">
                  <c:v>514.36666666666667</c:v>
                </c:pt>
                <c:pt idx="4452">
                  <c:v>513.62222222222226</c:v>
                </c:pt>
                <c:pt idx="4453">
                  <c:v>512.79999999999995</c:v>
                </c:pt>
                <c:pt idx="4454">
                  <c:v>511.97777777777776</c:v>
                </c:pt>
                <c:pt idx="4455">
                  <c:v>511.34444444444443</c:v>
                </c:pt>
                <c:pt idx="4456">
                  <c:v>511.03333333333336</c:v>
                </c:pt>
                <c:pt idx="4457">
                  <c:v>510.5888888888889</c:v>
                </c:pt>
                <c:pt idx="4458">
                  <c:v>510.13333333333333</c:v>
                </c:pt>
                <c:pt idx="4459">
                  <c:v>509.14444444444445</c:v>
                </c:pt>
                <c:pt idx="4460">
                  <c:v>507.86666666666667</c:v>
                </c:pt>
                <c:pt idx="4461">
                  <c:v>506.5888888888889</c:v>
                </c:pt>
                <c:pt idx="4462">
                  <c:v>505.07777777777778</c:v>
                </c:pt>
                <c:pt idx="4463">
                  <c:v>503.64444444444445</c:v>
                </c:pt>
                <c:pt idx="4464">
                  <c:v>502.25555555555553</c:v>
                </c:pt>
                <c:pt idx="4465">
                  <c:v>501.15555555555557</c:v>
                </c:pt>
                <c:pt idx="4466">
                  <c:v>500.14444444444445</c:v>
                </c:pt>
                <c:pt idx="4467">
                  <c:v>499.13333333333333</c:v>
                </c:pt>
                <c:pt idx="4468">
                  <c:v>498.12222222222221</c:v>
                </c:pt>
                <c:pt idx="4469">
                  <c:v>497.0888888888889</c:v>
                </c:pt>
                <c:pt idx="4470">
                  <c:v>496.12222222222221</c:v>
                </c:pt>
                <c:pt idx="4471">
                  <c:v>495.01111111111112</c:v>
                </c:pt>
                <c:pt idx="4472">
                  <c:v>493.68888888888887</c:v>
                </c:pt>
                <c:pt idx="4473">
                  <c:v>492.42222222222222</c:v>
                </c:pt>
                <c:pt idx="4474">
                  <c:v>491.1</c:v>
                </c:pt>
                <c:pt idx="4475">
                  <c:v>489.77777777777777</c:v>
                </c:pt>
                <c:pt idx="4476">
                  <c:v>488.35555555555555</c:v>
                </c:pt>
                <c:pt idx="4477">
                  <c:v>487.42222222222222</c:v>
                </c:pt>
                <c:pt idx="4478">
                  <c:v>486.61111111111109</c:v>
                </c:pt>
                <c:pt idx="4479">
                  <c:v>485.76666666666665</c:v>
                </c:pt>
                <c:pt idx="4480">
                  <c:v>485.06666666666666</c:v>
                </c:pt>
                <c:pt idx="4481">
                  <c:v>484.26666666666665</c:v>
                </c:pt>
                <c:pt idx="4482">
                  <c:v>483.46666666666664</c:v>
                </c:pt>
                <c:pt idx="4483">
                  <c:v>482.73333333333335</c:v>
                </c:pt>
                <c:pt idx="4484">
                  <c:v>481.73333333333335</c:v>
                </c:pt>
                <c:pt idx="4485">
                  <c:v>480.35555555555555</c:v>
                </c:pt>
                <c:pt idx="4486">
                  <c:v>478.96666666666664</c:v>
                </c:pt>
                <c:pt idx="4487">
                  <c:v>477.28888888888889</c:v>
                </c:pt>
                <c:pt idx="4488">
                  <c:v>475.66666666666669</c:v>
                </c:pt>
                <c:pt idx="4489">
                  <c:v>474.04444444444442</c:v>
                </c:pt>
                <c:pt idx="4490">
                  <c:v>472.42222222222222</c:v>
                </c:pt>
                <c:pt idx="4491">
                  <c:v>470.87777777777779</c:v>
                </c:pt>
                <c:pt idx="4492">
                  <c:v>469.16666666666669</c:v>
                </c:pt>
                <c:pt idx="4493">
                  <c:v>467.51111111111112</c:v>
                </c:pt>
                <c:pt idx="4494">
                  <c:v>466.24444444444447</c:v>
                </c:pt>
                <c:pt idx="4495">
                  <c:v>465.04444444444442</c:v>
                </c:pt>
                <c:pt idx="4496">
                  <c:v>463.84444444444443</c:v>
                </c:pt>
                <c:pt idx="4497">
                  <c:v>462.54444444444442</c:v>
                </c:pt>
                <c:pt idx="4498">
                  <c:v>461.34444444444443</c:v>
                </c:pt>
                <c:pt idx="4499">
                  <c:v>460.16666666666669</c:v>
                </c:pt>
                <c:pt idx="4500">
                  <c:v>458.86666666666667</c:v>
                </c:pt>
                <c:pt idx="4501">
                  <c:v>457.45555555555558</c:v>
                </c:pt>
                <c:pt idx="4502">
                  <c:v>456.04444444444442</c:v>
                </c:pt>
                <c:pt idx="4503">
                  <c:v>454.63333333333333</c:v>
                </c:pt>
                <c:pt idx="4504">
                  <c:v>453.21111111111111</c:v>
                </c:pt>
                <c:pt idx="4505">
                  <c:v>451.56666666666666</c:v>
                </c:pt>
                <c:pt idx="4506">
                  <c:v>450.0888888888889</c:v>
                </c:pt>
                <c:pt idx="4507">
                  <c:v>448.66666666666669</c:v>
                </c:pt>
                <c:pt idx="4508">
                  <c:v>447.28888888888889</c:v>
                </c:pt>
                <c:pt idx="4509">
                  <c:v>445.83333333333331</c:v>
                </c:pt>
                <c:pt idx="4510">
                  <c:v>444.37777777777779</c:v>
                </c:pt>
                <c:pt idx="4511">
                  <c:v>442.62222222222221</c:v>
                </c:pt>
                <c:pt idx="4512">
                  <c:v>440.92222222222222</c:v>
                </c:pt>
                <c:pt idx="4513">
                  <c:v>439.06666666666666</c:v>
                </c:pt>
                <c:pt idx="4514">
                  <c:v>436.95555555555558</c:v>
                </c:pt>
                <c:pt idx="4515">
                  <c:v>434.97777777777776</c:v>
                </c:pt>
                <c:pt idx="4516">
                  <c:v>433.06666666666666</c:v>
                </c:pt>
                <c:pt idx="4517">
                  <c:v>431.15555555555557</c:v>
                </c:pt>
                <c:pt idx="4518">
                  <c:v>429.24444444444447</c:v>
                </c:pt>
                <c:pt idx="4519">
                  <c:v>427.31111111111113</c:v>
                </c:pt>
                <c:pt idx="4520">
                  <c:v>425.52222222222224</c:v>
                </c:pt>
                <c:pt idx="4521">
                  <c:v>423.72222222222223</c:v>
                </c:pt>
                <c:pt idx="4522">
                  <c:v>422.22222222222223</c:v>
                </c:pt>
                <c:pt idx="4523">
                  <c:v>420.7</c:v>
                </c:pt>
                <c:pt idx="4524">
                  <c:v>419.17777777777781</c:v>
                </c:pt>
                <c:pt idx="4525">
                  <c:v>417.74444444444447</c:v>
                </c:pt>
                <c:pt idx="4526">
                  <c:v>416.38888888888891</c:v>
                </c:pt>
                <c:pt idx="4527">
                  <c:v>415.15555555555557</c:v>
                </c:pt>
                <c:pt idx="4528">
                  <c:v>413.8</c:v>
                </c:pt>
                <c:pt idx="4529">
                  <c:v>412.56666666666666</c:v>
                </c:pt>
                <c:pt idx="4530">
                  <c:v>411.28888888888889</c:v>
                </c:pt>
                <c:pt idx="4531">
                  <c:v>410.01111111111112</c:v>
                </c:pt>
                <c:pt idx="4532">
                  <c:v>408.77777777777777</c:v>
                </c:pt>
                <c:pt idx="4533">
                  <c:v>407.68888888888887</c:v>
                </c:pt>
                <c:pt idx="4534">
                  <c:v>406.78888888888889</c:v>
                </c:pt>
                <c:pt idx="4535">
                  <c:v>406.11111111111109</c:v>
                </c:pt>
                <c:pt idx="4536">
                  <c:v>405.5</c:v>
                </c:pt>
                <c:pt idx="4537">
                  <c:v>404.87777777777779</c:v>
                </c:pt>
                <c:pt idx="4538">
                  <c:v>404.25555555555553</c:v>
                </c:pt>
                <c:pt idx="4539">
                  <c:v>403.57777777777778</c:v>
                </c:pt>
                <c:pt idx="4540">
                  <c:v>402.74444444444447</c:v>
                </c:pt>
                <c:pt idx="4541">
                  <c:v>402.04444444444442</c:v>
                </c:pt>
                <c:pt idx="4542">
                  <c:v>401.34444444444443</c:v>
                </c:pt>
                <c:pt idx="4543">
                  <c:v>400.76666666666665</c:v>
                </c:pt>
                <c:pt idx="4544">
                  <c:v>400.27777777777777</c:v>
                </c:pt>
                <c:pt idx="4545">
                  <c:v>399.78888888888889</c:v>
                </c:pt>
                <c:pt idx="4546">
                  <c:v>399.18888888888887</c:v>
                </c:pt>
                <c:pt idx="4547">
                  <c:v>398.4111111111111</c:v>
                </c:pt>
                <c:pt idx="4548">
                  <c:v>397.78888888888889</c:v>
                </c:pt>
                <c:pt idx="4549">
                  <c:v>397.34444444444443</c:v>
                </c:pt>
                <c:pt idx="4550">
                  <c:v>397.23333333333335</c:v>
                </c:pt>
                <c:pt idx="4551">
                  <c:v>397.04444444444442</c:v>
                </c:pt>
                <c:pt idx="4552">
                  <c:v>396.85555555555555</c:v>
                </c:pt>
                <c:pt idx="4553">
                  <c:v>396.85555555555555</c:v>
                </c:pt>
                <c:pt idx="4554">
                  <c:v>396.73333333333335</c:v>
                </c:pt>
                <c:pt idx="4555">
                  <c:v>396.27777777777777</c:v>
                </c:pt>
                <c:pt idx="4556">
                  <c:v>395.71111111111111</c:v>
                </c:pt>
                <c:pt idx="4557">
                  <c:v>395.02222222222224</c:v>
                </c:pt>
                <c:pt idx="4558">
                  <c:v>394.54444444444442</c:v>
                </c:pt>
                <c:pt idx="4559">
                  <c:v>394.06666666666666</c:v>
                </c:pt>
                <c:pt idx="4560">
                  <c:v>393.67777777777781</c:v>
                </c:pt>
                <c:pt idx="4561">
                  <c:v>393.42222222222222</c:v>
                </c:pt>
                <c:pt idx="4562">
                  <c:v>393.11111111111109</c:v>
                </c:pt>
                <c:pt idx="4563">
                  <c:v>392.5</c:v>
                </c:pt>
                <c:pt idx="4564">
                  <c:v>391.9</c:v>
                </c:pt>
                <c:pt idx="4565">
                  <c:v>391.26666666666665</c:v>
                </c:pt>
                <c:pt idx="4566">
                  <c:v>390.63333333333333</c:v>
                </c:pt>
                <c:pt idx="4567">
                  <c:v>389.9</c:v>
                </c:pt>
                <c:pt idx="4568">
                  <c:v>388.95555555555558</c:v>
                </c:pt>
                <c:pt idx="4569">
                  <c:v>388.0888888888889</c:v>
                </c:pt>
                <c:pt idx="4570">
                  <c:v>387.04444444444442</c:v>
                </c:pt>
                <c:pt idx="4571">
                  <c:v>386.1</c:v>
                </c:pt>
                <c:pt idx="4572">
                  <c:v>385.04444444444442</c:v>
                </c:pt>
                <c:pt idx="4573">
                  <c:v>383.98888888888888</c:v>
                </c:pt>
                <c:pt idx="4574">
                  <c:v>383.2</c:v>
                </c:pt>
                <c:pt idx="4575">
                  <c:v>382.56666666666666</c:v>
                </c:pt>
                <c:pt idx="4576">
                  <c:v>381.94444444444446</c:v>
                </c:pt>
                <c:pt idx="4577">
                  <c:v>381.4111111111111</c:v>
                </c:pt>
                <c:pt idx="4578">
                  <c:v>380.78888888888889</c:v>
                </c:pt>
                <c:pt idx="4579">
                  <c:v>380.16666666666669</c:v>
                </c:pt>
                <c:pt idx="4580">
                  <c:v>379.54444444444442</c:v>
                </c:pt>
                <c:pt idx="4581">
                  <c:v>378.84444444444443</c:v>
                </c:pt>
                <c:pt idx="4582">
                  <c:v>378.2</c:v>
                </c:pt>
                <c:pt idx="4583">
                  <c:v>377.61111111111109</c:v>
                </c:pt>
                <c:pt idx="4584">
                  <c:v>376.83333333333331</c:v>
                </c:pt>
                <c:pt idx="4585">
                  <c:v>376.06666666666666</c:v>
                </c:pt>
                <c:pt idx="4586">
                  <c:v>375.31111111111113</c:v>
                </c:pt>
                <c:pt idx="4587">
                  <c:v>374.55555555555554</c:v>
                </c:pt>
                <c:pt idx="4588">
                  <c:v>373.83333333333331</c:v>
                </c:pt>
                <c:pt idx="4589">
                  <c:v>373.21111111111111</c:v>
                </c:pt>
                <c:pt idx="4590">
                  <c:v>372.77777777777777</c:v>
                </c:pt>
                <c:pt idx="4591">
                  <c:v>372.32222222222219</c:v>
                </c:pt>
                <c:pt idx="4592">
                  <c:v>371.82222222222219</c:v>
                </c:pt>
                <c:pt idx="4593">
                  <c:v>371.31111111111113</c:v>
                </c:pt>
                <c:pt idx="4594">
                  <c:v>370.8</c:v>
                </c:pt>
                <c:pt idx="4595">
                  <c:v>370.32222222222219</c:v>
                </c:pt>
                <c:pt idx="4596">
                  <c:v>369.7</c:v>
                </c:pt>
                <c:pt idx="4597">
                  <c:v>368.98888888888888</c:v>
                </c:pt>
                <c:pt idx="4598">
                  <c:v>368.21111111111111</c:v>
                </c:pt>
                <c:pt idx="4599">
                  <c:v>367.48888888888888</c:v>
                </c:pt>
                <c:pt idx="4600">
                  <c:v>366.7</c:v>
                </c:pt>
                <c:pt idx="4601">
                  <c:v>365.9111111111111</c:v>
                </c:pt>
                <c:pt idx="4602">
                  <c:v>365.07777777777778</c:v>
                </c:pt>
                <c:pt idx="4603">
                  <c:v>364.3</c:v>
                </c:pt>
                <c:pt idx="4604">
                  <c:v>363.64444444444445</c:v>
                </c:pt>
                <c:pt idx="4605">
                  <c:v>362.97777777777776</c:v>
                </c:pt>
                <c:pt idx="4606">
                  <c:v>362.16666666666669</c:v>
                </c:pt>
                <c:pt idx="4607">
                  <c:v>361.32222222222219</c:v>
                </c:pt>
                <c:pt idx="4608">
                  <c:v>360.47777777777776</c:v>
                </c:pt>
                <c:pt idx="4609">
                  <c:v>359.71111111111111</c:v>
                </c:pt>
                <c:pt idx="4610">
                  <c:v>358.87777777777779</c:v>
                </c:pt>
                <c:pt idx="4611">
                  <c:v>357.93333333333334</c:v>
                </c:pt>
                <c:pt idx="4612">
                  <c:v>356.86666666666667</c:v>
                </c:pt>
                <c:pt idx="4613">
                  <c:v>355.81111111111113</c:v>
                </c:pt>
                <c:pt idx="4614">
                  <c:v>354.74444444444447</c:v>
                </c:pt>
                <c:pt idx="4615">
                  <c:v>353.67777777777781</c:v>
                </c:pt>
                <c:pt idx="4616">
                  <c:v>352.55555555555554</c:v>
                </c:pt>
                <c:pt idx="4617">
                  <c:v>351.53333333333336</c:v>
                </c:pt>
                <c:pt idx="4618">
                  <c:v>350.54444444444442</c:v>
                </c:pt>
                <c:pt idx="4619">
                  <c:v>349.54444444444442</c:v>
                </c:pt>
                <c:pt idx="4620">
                  <c:v>348.6</c:v>
                </c:pt>
                <c:pt idx="4621">
                  <c:v>347.57777777777778</c:v>
                </c:pt>
                <c:pt idx="4622">
                  <c:v>346.55555555555554</c:v>
                </c:pt>
                <c:pt idx="4623">
                  <c:v>345.53333333333336</c:v>
                </c:pt>
                <c:pt idx="4624">
                  <c:v>344.42222222222222</c:v>
                </c:pt>
                <c:pt idx="4625">
                  <c:v>343.36666666666667</c:v>
                </c:pt>
                <c:pt idx="4626">
                  <c:v>342.44444444444446</c:v>
                </c:pt>
                <c:pt idx="4627">
                  <c:v>341.6</c:v>
                </c:pt>
                <c:pt idx="4628">
                  <c:v>340.68888888888887</c:v>
                </c:pt>
                <c:pt idx="4629">
                  <c:v>339.77777777777777</c:v>
                </c:pt>
                <c:pt idx="4630">
                  <c:v>338.93333333333334</c:v>
                </c:pt>
                <c:pt idx="4631">
                  <c:v>338.17777777777781</c:v>
                </c:pt>
                <c:pt idx="4632">
                  <c:v>337.48888888888888</c:v>
                </c:pt>
                <c:pt idx="4633">
                  <c:v>336.68888888888887</c:v>
                </c:pt>
                <c:pt idx="4634">
                  <c:v>335.8</c:v>
                </c:pt>
                <c:pt idx="4635">
                  <c:v>335.03333333333336</c:v>
                </c:pt>
                <c:pt idx="4636">
                  <c:v>334.26666666666665</c:v>
                </c:pt>
                <c:pt idx="4637">
                  <c:v>333.43333333333334</c:v>
                </c:pt>
                <c:pt idx="4638">
                  <c:v>332.45555555555558</c:v>
                </c:pt>
                <c:pt idx="4639">
                  <c:v>331.67777777777781</c:v>
                </c:pt>
                <c:pt idx="4640">
                  <c:v>330.94444444444446</c:v>
                </c:pt>
                <c:pt idx="4641">
                  <c:v>330.26666666666665</c:v>
                </c:pt>
                <c:pt idx="4642">
                  <c:v>329.68888888888887</c:v>
                </c:pt>
                <c:pt idx="4643">
                  <c:v>329.11111111111109</c:v>
                </c:pt>
                <c:pt idx="4644">
                  <c:v>328.66666666666669</c:v>
                </c:pt>
                <c:pt idx="4645">
                  <c:v>328.17777777777781</c:v>
                </c:pt>
                <c:pt idx="4646">
                  <c:v>327.64444444444445</c:v>
                </c:pt>
                <c:pt idx="4647">
                  <c:v>327.05555555555554</c:v>
                </c:pt>
                <c:pt idx="4648">
                  <c:v>326.18888888888887</c:v>
                </c:pt>
                <c:pt idx="4649">
                  <c:v>325.42222222222222</c:v>
                </c:pt>
                <c:pt idx="4650">
                  <c:v>324.65555555555557</c:v>
                </c:pt>
                <c:pt idx="4651">
                  <c:v>323.78888888888889</c:v>
                </c:pt>
                <c:pt idx="4652">
                  <c:v>323.16666666666669</c:v>
                </c:pt>
                <c:pt idx="4653">
                  <c:v>322.81111111111113</c:v>
                </c:pt>
                <c:pt idx="4654">
                  <c:v>322.37777777777779</c:v>
                </c:pt>
                <c:pt idx="4655">
                  <c:v>322.05555555555554</c:v>
                </c:pt>
                <c:pt idx="4656">
                  <c:v>321.74444444444447</c:v>
                </c:pt>
                <c:pt idx="4657">
                  <c:v>321.43333333333334</c:v>
                </c:pt>
                <c:pt idx="4658">
                  <c:v>321.12222222222221</c:v>
                </c:pt>
                <c:pt idx="4659">
                  <c:v>320.71111111111111</c:v>
                </c:pt>
                <c:pt idx="4660">
                  <c:v>320.3</c:v>
                </c:pt>
                <c:pt idx="4661">
                  <c:v>319.89999999999998</c:v>
                </c:pt>
                <c:pt idx="4662">
                  <c:v>319.5888888888889</c:v>
                </c:pt>
                <c:pt idx="4663">
                  <c:v>319.27777777777777</c:v>
                </c:pt>
                <c:pt idx="4664">
                  <c:v>318.96666666666664</c:v>
                </c:pt>
                <c:pt idx="4665">
                  <c:v>318.71111111111111</c:v>
                </c:pt>
                <c:pt idx="4666">
                  <c:v>318.55555555555554</c:v>
                </c:pt>
                <c:pt idx="4667">
                  <c:v>318.38888888888891</c:v>
                </c:pt>
                <c:pt idx="4668">
                  <c:v>318.2</c:v>
                </c:pt>
                <c:pt idx="4669">
                  <c:v>318</c:v>
                </c:pt>
                <c:pt idx="4670">
                  <c:v>317.75555555555553</c:v>
                </c:pt>
                <c:pt idx="4671">
                  <c:v>317.51111111111112</c:v>
                </c:pt>
                <c:pt idx="4672">
                  <c:v>317.25555555555553</c:v>
                </c:pt>
                <c:pt idx="4673">
                  <c:v>317.05555555555554</c:v>
                </c:pt>
                <c:pt idx="4674">
                  <c:v>316.87777777777779</c:v>
                </c:pt>
                <c:pt idx="4675">
                  <c:v>316.5888888888889</c:v>
                </c:pt>
                <c:pt idx="4676">
                  <c:v>316.25555555555553</c:v>
                </c:pt>
                <c:pt idx="4677">
                  <c:v>315.92222222222222</c:v>
                </c:pt>
                <c:pt idx="4678">
                  <c:v>315.5888888888889</c:v>
                </c:pt>
                <c:pt idx="4679">
                  <c:v>315.22222222222223</c:v>
                </c:pt>
                <c:pt idx="4680">
                  <c:v>314.8</c:v>
                </c:pt>
                <c:pt idx="4681">
                  <c:v>314.38888888888891</c:v>
                </c:pt>
                <c:pt idx="4682">
                  <c:v>314.04444444444442</c:v>
                </c:pt>
                <c:pt idx="4683">
                  <c:v>313.75555555555553</c:v>
                </c:pt>
                <c:pt idx="4684">
                  <c:v>313.4111111111111</c:v>
                </c:pt>
                <c:pt idx="4685">
                  <c:v>313.06666666666666</c:v>
                </c:pt>
                <c:pt idx="4686">
                  <c:v>312.75555555555553</c:v>
                </c:pt>
                <c:pt idx="4687">
                  <c:v>312.55555555555554</c:v>
                </c:pt>
                <c:pt idx="4688">
                  <c:v>312.51111111111112</c:v>
                </c:pt>
                <c:pt idx="4689">
                  <c:v>312.54444444444442</c:v>
                </c:pt>
                <c:pt idx="4690">
                  <c:v>312.63333333333333</c:v>
                </c:pt>
                <c:pt idx="4691">
                  <c:v>312.73333333333335</c:v>
                </c:pt>
                <c:pt idx="4692">
                  <c:v>312.83333333333331</c:v>
                </c:pt>
                <c:pt idx="4693">
                  <c:v>312.95555555555558</c:v>
                </c:pt>
                <c:pt idx="4694">
                  <c:v>312.88888888888891</c:v>
                </c:pt>
                <c:pt idx="4695">
                  <c:v>312.74444444444447</c:v>
                </c:pt>
                <c:pt idx="4696">
                  <c:v>312.71111111111111</c:v>
                </c:pt>
                <c:pt idx="4697">
                  <c:v>313.10000000000002</c:v>
                </c:pt>
                <c:pt idx="4698">
                  <c:v>313.48888888888888</c:v>
                </c:pt>
                <c:pt idx="4699">
                  <c:v>313.87777777777779</c:v>
                </c:pt>
                <c:pt idx="4700">
                  <c:v>314.34444444444443</c:v>
                </c:pt>
                <c:pt idx="4701">
                  <c:v>315.06666666666666</c:v>
                </c:pt>
                <c:pt idx="4702">
                  <c:v>315.42222222222222</c:v>
                </c:pt>
                <c:pt idx="4703">
                  <c:v>315.77777777777777</c:v>
                </c:pt>
                <c:pt idx="4704">
                  <c:v>316.16666666666669</c:v>
                </c:pt>
                <c:pt idx="4705">
                  <c:v>316.5888888888889</c:v>
                </c:pt>
                <c:pt idx="4706">
                  <c:v>317.01111111111112</c:v>
                </c:pt>
                <c:pt idx="4707">
                  <c:v>317.35555555555555</c:v>
                </c:pt>
                <c:pt idx="4708">
                  <c:v>317.7</c:v>
                </c:pt>
                <c:pt idx="4709">
                  <c:v>318</c:v>
                </c:pt>
                <c:pt idx="4710">
                  <c:v>318.33333333333331</c:v>
                </c:pt>
                <c:pt idx="4711">
                  <c:v>318.74444444444447</c:v>
                </c:pt>
                <c:pt idx="4712">
                  <c:v>319.16666666666669</c:v>
                </c:pt>
                <c:pt idx="4713">
                  <c:v>319.5888888888889</c:v>
                </c:pt>
                <c:pt idx="4714">
                  <c:v>319.95555555555558</c:v>
                </c:pt>
                <c:pt idx="4715">
                  <c:v>320.26666666666665</c:v>
                </c:pt>
                <c:pt idx="4716">
                  <c:v>320.57777777777778</c:v>
                </c:pt>
                <c:pt idx="4717">
                  <c:v>320.82222222222219</c:v>
                </c:pt>
                <c:pt idx="4718">
                  <c:v>321.25555555555553</c:v>
                </c:pt>
                <c:pt idx="4719">
                  <c:v>321.71111111111111</c:v>
                </c:pt>
                <c:pt idx="4720">
                  <c:v>322.16666666666669</c:v>
                </c:pt>
                <c:pt idx="4721">
                  <c:v>322.62222222222221</c:v>
                </c:pt>
                <c:pt idx="4722">
                  <c:v>322.98888888888888</c:v>
                </c:pt>
                <c:pt idx="4723">
                  <c:v>323.4111111111111</c:v>
                </c:pt>
                <c:pt idx="4724">
                  <c:v>323.77777777777777</c:v>
                </c:pt>
                <c:pt idx="4725">
                  <c:v>324</c:v>
                </c:pt>
                <c:pt idx="4726">
                  <c:v>324.15555555555557</c:v>
                </c:pt>
                <c:pt idx="4727">
                  <c:v>324.31111111111113</c:v>
                </c:pt>
                <c:pt idx="4728">
                  <c:v>324.47777777777776</c:v>
                </c:pt>
                <c:pt idx="4729">
                  <c:v>324.53333333333336</c:v>
                </c:pt>
                <c:pt idx="4730">
                  <c:v>324.43333333333334</c:v>
                </c:pt>
                <c:pt idx="4731">
                  <c:v>324.44444444444446</c:v>
                </c:pt>
                <c:pt idx="4732">
                  <c:v>324.35555555555555</c:v>
                </c:pt>
                <c:pt idx="4733">
                  <c:v>324.22222222222223</c:v>
                </c:pt>
                <c:pt idx="4734">
                  <c:v>324.0888888888889</c:v>
                </c:pt>
                <c:pt idx="4735">
                  <c:v>324.02222222222224</c:v>
                </c:pt>
                <c:pt idx="4736">
                  <c:v>324.01111111111112</c:v>
                </c:pt>
                <c:pt idx="4737">
                  <c:v>324.14444444444445</c:v>
                </c:pt>
                <c:pt idx="4738">
                  <c:v>324.33333333333331</c:v>
                </c:pt>
                <c:pt idx="4739">
                  <c:v>324.45555555555558</c:v>
                </c:pt>
                <c:pt idx="4740">
                  <c:v>324.56666666666666</c:v>
                </c:pt>
                <c:pt idx="4741">
                  <c:v>324.67777777777781</c:v>
                </c:pt>
                <c:pt idx="4742">
                  <c:v>324.73333333333335</c:v>
                </c:pt>
                <c:pt idx="4743">
                  <c:v>324.76666666666665</c:v>
                </c:pt>
                <c:pt idx="4744">
                  <c:v>324.88888888888891</c:v>
                </c:pt>
                <c:pt idx="4745">
                  <c:v>324.96666666666664</c:v>
                </c:pt>
                <c:pt idx="4746">
                  <c:v>325.03333333333336</c:v>
                </c:pt>
                <c:pt idx="4747">
                  <c:v>325.13333333333333</c:v>
                </c:pt>
                <c:pt idx="4748">
                  <c:v>325.23333333333335</c:v>
                </c:pt>
                <c:pt idx="4749">
                  <c:v>325.37777777777779</c:v>
                </c:pt>
                <c:pt idx="4750">
                  <c:v>325.48888888888888</c:v>
                </c:pt>
                <c:pt idx="4751">
                  <c:v>325.55555555555554</c:v>
                </c:pt>
                <c:pt idx="4752">
                  <c:v>325.48888888888888</c:v>
                </c:pt>
                <c:pt idx="4753">
                  <c:v>325.32222222222219</c:v>
                </c:pt>
                <c:pt idx="4754">
                  <c:v>325.14444444444445</c:v>
                </c:pt>
                <c:pt idx="4755">
                  <c:v>324.96666666666664</c:v>
                </c:pt>
                <c:pt idx="4756">
                  <c:v>324.78888888888889</c:v>
                </c:pt>
                <c:pt idx="4757">
                  <c:v>324.60000000000002</c:v>
                </c:pt>
                <c:pt idx="4758">
                  <c:v>324.5</c:v>
                </c:pt>
                <c:pt idx="4759">
                  <c:v>324.4111111111111</c:v>
                </c:pt>
                <c:pt idx="4760">
                  <c:v>324.28888888888889</c:v>
                </c:pt>
                <c:pt idx="4761">
                  <c:v>324.05555555555554</c:v>
                </c:pt>
                <c:pt idx="4762">
                  <c:v>323.82222222222219</c:v>
                </c:pt>
                <c:pt idx="4763">
                  <c:v>323.53333333333336</c:v>
                </c:pt>
                <c:pt idx="4764">
                  <c:v>323.24444444444447</c:v>
                </c:pt>
                <c:pt idx="4765">
                  <c:v>322.92222222222222</c:v>
                </c:pt>
                <c:pt idx="4766">
                  <c:v>322.73333333333335</c:v>
                </c:pt>
                <c:pt idx="4767">
                  <c:v>322.60000000000002</c:v>
                </c:pt>
                <c:pt idx="4768">
                  <c:v>322.44444444444446</c:v>
                </c:pt>
                <c:pt idx="4769">
                  <c:v>322.28888888888889</c:v>
                </c:pt>
                <c:pt idx="4770">
                  <c:v>322.16666666666669</c:v>
                </c:pt>
                <c:pt idx="4771">
                  <c:v>322.03333333333336</c:v>
                </c:pt>
                <c:pt idx="4772">
                  <c:v>321.85555555555555</c:v>
                </c:pt>
                <c:pt idx="4773">
                  <c:v>321.66666666666669</c:v>
                </c:pt>
                <c:pt idx="4774">
                  <c:v>321.53333333333336</c:v>
                </c:pt>
                <c:pt idx="4775">
                  <c:v>321.26666666666665</c:v>
                </c:pt>
                <c:pt idx="4776">
                  <c:v>321</c:v>
                </c:pt>
                <c:pt idx="4777">
                  <c:v>320.67777777777781</c:v>
                </c:pt>
                <c:pt idx="4778">
                  <c:v>320.32222222222219</c:v>
                </c:pt>
                <c:pt idx="4779">
                  <c:v>319.88888888888891</c:v>
                </c:pt>
                <c:pt idx="4780">
                  <c:v>319.42222222222222</c:v>
                </c:pt>
                <c:pt idx="4781">
                  <c:v>318.89999999999998</c:v>
                </c:pt>
                <c:pt idx="4782">
                  <c:v>318.32222222222219</c:v>
                </c:pt>
                <c:pt idx="4783">
                  <c:v>317.74444444444447</c:v>
                </c:pt>
                <c:pt idx="4784">
                  <c:v>317.32222222222219</c:v>
                </c:pt>
                <c:pt idx="4785">
                  <c:v>317.03333333333336</c:v>
                </c:pt>
                <c:pt idx="4786">
                  <c:v>316.82222222222219</c:v>
                </c:pt>
                <c:pt idx="4787">
                  <c:v>316.18888888888887</c:v>
                </c:pt>
                <c:pt idx="4788">
                  <c:v>315.51111111111112</c:v>
                </c:pt>
                <c:pt idx="4789">
                  <c:v>314.74444444444447</c:v>
                </c:pt>
                <c:pt idx="4790">
                  <c:v>313.97777777777776</c:v>
                </c:pt>
                <c:pt idx="4791">
                  <c:v>313.03333333333336</c:v>
                </c:pt>
                <c:pt idx="4792">
                  <c:v>312.34444444444443</c:v>
                </c:pt>
                <c:pt idx="4793">
                  <c:v>311.64444444444445</c:v>
                </c:pt>
                <c:pt idx="4794">
                  <c:v>310.97777777777776</c:v>
                </c:pt>
                <c:pt idx="4795">
                  <c:v>310.37777777777779</c:v>
                </c:pt>
                <c:pt idx="4796">
                  <c:v>309.8</c:v>
                </c:pt>
                <c:pt idx="4797">
                  <c:v>309.22222222222223</c:v>
                </c:pt>
                <c:pt idx="4798">
                  <c:v>308.65555555555557</c:v>
                </c:pt>
                <c:pt idx="4799">
                  <c:v>308.10000000000002</c:v>
                </c:pt>
                <c:pt idx="4800">
                  <c:v>307.46666666666664</c:v>
                </c:pt>
                <c:pt idx="4801">
                  <c:v>306.81111111111113</c:v>
                </c:pt>
                <c:pt idx="4802">
                  <c:v>306.0888888888889</c:v>
                </c:pt>
                <c:pt idx="4803">
                  <c:v>305.42222222222222</c:v>
                </c:pt>
                <c:pt idx="4804">
                  <c:v>304.75555555555553</c:v>
                </c:pt>
                <c:pt idx="4805">
                  <c:v>304.12222222222221</c:v>
                </c:pt>
                <c:pt idx="4806">
                  <c:v>303.45555555555558</c:v>
                </c:pt>
                <c:pt idx="4807">
                  <c:v>302.88888888888891</c:v>
                </c:pt>
                <c:pt idx="4808">
                  <c:v>302.07777777777778</c:v>
                </c:pt>
                <c:pt idx="4809">
                  <c:v>301.3</c:v>
                </c:pt>
                <c:pt idx="4810">
                  <c:v>300.44444444444446</c:v>
                </c:pt>
                <c:pt idx="4811">
                  <c:v>299.5888888888889</c:v>
                </c:pt>
                <c:pt idx="4812">
                  <c:v>298.82222222222219</c:v>
                </c:pt>
                <c:pt idx="4813">
                  <c:v>298.05555555555554</c:v>
                </c:pt>
                <c:pt idx="4814">
                  <c:v>297.36666666666667</c:v>
                </c:pt>
                <c:pt idx="4815">
                  <c:v>296.84444444444443</c:v>
                </c:pt>
                <c:pt idx="4816">
                  <c:v>296.42222222222222</c:v>
                </c:pt>
                <c:pt idx="4817">
                  <c:v>295.88888888888891</c:v>
                </c:pt>
                <c:pt idx="4818">
                  <c:v>295.35555555555555</c:v>
                </c:pt>
                <c:pt idx="4819">
                  <c:v>294.8</c:v>
                </c:pt>
                <c:pt idx="4820">
                  <c:v>294.37777777777779</c:v>
                </c:pt>
                <c:pt idx="4821">
                  <c:v>293.92222222222222</c:v>
                </c:pt>
                <c:pt idx="4822">
                  <c:v>293.36666666666667</c:v>
                </c:pt>
                <c:pt idx="4823">
                  <c:v>292.76666666666665</c:v>
                </c:pt>
                <c:pt idx="4824">
                  <c:v>292.14444444444445</c:v>
                </c:pt>
                <c:pt idx="4825">
                  <c:v>291.52222222222224</c:v>
                </c:pt>
                <c:pt idx="4826">
                  <c:v>290.9111111111111</c:v>
                </c:pt>
                <c:pt idx="4827">
                  <c:v>290.3</c:v>
                </c:pt>
                <c:pt idx="4828">
                  <c:v>289.78888888888889</c:v>
                </c:pt>
                <c:pt idx="4829">
                  <c:v>289.27777777777777</c:v>
                </c:pt>
                <c:pt idx="4830">
                  <c:v>288.77777777777777</c:v>
                </c:pt>
                <c:pt idx="4831">
                  <c:v>288.25555555555553</c:v>
                </c:pt>
                <c:pt idx="4832">
                  <c:v>287.73333333333335</c:v>
                </c:pt>
                <c:pt idx="4833">
                  <c:v>287.21111111111111</c:v>
                </c:pt>
                <c:pt idx="4834">
                  <c:v>286.73333333333335</c:v>
                </c:pt>
                <c:pt idx="4835">
                  <c:v>286.21111111111111</c:v>
                </c:pt>
                <c:pt idx="4836">
                  <c:v>285.65555555555557</c:v>
                </c:pt>
                <c:pt idx="4837">
                  <c:v>285.05555555555554</c:v>
                </c:pt>
                <c:pt idx="4838">
                  <c:v>284.4111111111111</c:v>
                </c:pt>
                <c:pt idx="4839">
                  <c:v>283.76666666666665</c:v>
                </c:pt>
                <c:pt idx="4840">
                  <c:v>283.12222222222221</c:v>
                </c:pt>
                <c:pt idx="4841">
                  <c:v>282.51111111111112</c:v>
                </c:pt>
                <c:pt idx="4842">
                  <c:v>282</c:v>
                </c:pt>
                <c:pt idx="4843">
                  <c:v>281.56666666666666</c:v>
                </c:pt>
                <c:pt idx="4844">
                  <c:v>281.21111111111111</c:v>
                </c:pt>
                <c:pt idx="4845">
                  <c:v>280.87777777777779</c:v>
                </c:pt>
                <c:pt idx="4846">
                  <c:v>280.54444444444442</c:v>
                </c:pt>
                <c:pt idx="4847">
                  <c:v>280.2</c:v>
                </c:pt>
                <c:pt idx="4848">
                  <c:v>279.77777777777777</c:v>
                </c:pt>
                <c:pt idx="4849">
                  <c:v>279.4111111111111</c:v>
                </c:pt>
                <c:pt idx="4850">
                  <c:v>279.11111111111109</c:v>
                </c:pt>
                <c:pt idx="4851">
                  <c:v>278.92222222222222</c:v>
                </c:pt>
                <c:pt idx="4852">
                  <c:v>278.73333333333335</c:v>
                </c:pt>
                <c:pt idx="4853">
                  <c:v>278.54444444444442</c:v>
                </c:pt>
                <c:pt idx="4854">
                  <c:v>278.35555555555555</c:v>
                </c:pt>
                <c:pt idx="4855">
                  <c:v>278.22222222222223</c:v>
                </c:pt>
                <c:pt idx="4856">
                  <c:v>278.04444444444442</c:v>
                </c:pt>
                <c:pt idx="4857">
                  <c:v>277.78888888888889</c:v>
                </c:pt>
                <c:pt idx="4858">
                  <c:v>277.57777777777778</c:v>
                </c:pt>
                <c:pt idx="4859">
                  <c:v>277.33333333333331</c:v>
                </c:pt>
                <c:pt idx="4860">
                  <c:v>277.0888888888889</c:v>
                </c:pt>
                <c:pt idx="4861">
                  <c:v>276.83333333333331</c:v>
                </c:pt>
                <c:pt idx="4862">
                  <c:v>276.5</c:v>
                </c:pt>
                <c:pt idx="4863">
                  <c:v>276.13333333333333</c:v>
                </c:pt>
                <c:pt idx="4864">
                  <c:v>275.82222222222219</c:v>
                </c:pt>
                <c:pt idx="4865">
                  <c:v>275.60000000000002</c:v>
                </c:pt>
                <c:pt idx="4866">
                  <c:v>275.36666666666667</c:v>
                </c:pt>
                <c:pt idx="4867">
                  <c:v>275.13333333333333</c:v>
                </c:pt>
                <c:pt idx="4868">
                  <c:v>274.82222222222219</c:v>
                </c:pt>
                <c:pt idx="4869">
                  <c:v>274.5</c:v>
                </c:pt>
                <c:pt idx="4870">
                  <c:v>274.2</c:v>
                </c:pt>
                <c:pt idx="4871">
                  <c:v>273.92222222222222</c:v>
                </c:pt>
                <c:pt idx="4872">
                  <c:v>273.78888888888889</c:v>
                </c:pt>
                <c:pt idx="4873">
                  <c:v>273.63333333333333</c:v>
                </c:pt>
                <c:pt idx="4874">
                  <c:v>273.47777777777776</c:v>
                </c:pt>
                <c:pt idx="4875">
                  <c:v>273.31111111111113</c:v>
                </c:pt>
                <c:pt idx="4876">
                  <c:v>273.03333333333336</c:v>
                </c:pt>
                <c:pt idx="4877">
                  <c:v>272.81111111111113</c:v>
                </c:pt>
                <c:pt idx="4878">
                  <c:v>272.55555555555554</c:v>
                </c:pt>
                <c:pt idx="4879">
                  <c:v>272.36666666666667</c:v>
                </c:pt>
                <c:pt idx="4880">
                  <c:v>272.17777777777781</c:v>
                </c:pt>
                <c:pt idx="4881">
                  <c:v>271.98888888888888</c:v>
                </c:pt>
                <c:pt idx="4882">
                  <c:v>271.84444444444443</c:v>
                </c:pt>
                <c:pt idx="4883">
                  <c:v>271.67777777777781</c:v>
                </c:pt>
                <c:pt idx="4884">
                  <c:v>271.44444444444446</c:v>
                </c:pt>
                <c:pt idx="4885">
                  <c:v>271.2</c:v>
                </c:pt>
                <c:pt idx="4886">
                  <c:v>271.39999999999998</c:v>
                </c:pt>
                <c:pt idx="4887">
                  <c:v>271.39999999999998</c:v>
                </c:pt>
                <c:pt idx="4888">
                  <c:v>271.39999999999998</c:v>
                </c:pt>
                <c:pt idx="4889">
                  <c:v>271.39999999999998</c:v>
                </c:pt>
                <c:pt idx="4890">
                  <c:v>271.5</c:v>
                </c:pt>
                <c:pt idx="4891">
                  <c:v>271.53333333333336</c:v>
                </c:pt>
                <c:pt idx="4892">
                  <c:v>271.63333333333333</c:v>
                </c:pt>
                <c:pt idx="4893">
                  <c:v>271.73333333333335</c:v>
                </c:pt>
                <c:pt idx="4894">
                  <c:v>271.8</c:v>
                </c:pt>
                <c:pt idx="4895">
                  <c:v>271.86666666666667</c:v>
                </c:pt>
                <c:pt idx="4896">
                  <c:v>271.93333333333334</c:v>
                </c:pt>
                <c:pt idx="4897">
                  <c:v>271.93333333333334</c:v>
                </c:pt>
                <c:pt idx="4898">
                  <c:v>272.03333333333336</c:v>
                </c:pt>
                <c:pt idx="4899">
                  <c:v>272.07777777777778</c:v>
                </c:pt>
                <c:pt idx="4900">
                  <c:v>272.2</c:v>
                </c:pt>
                <c:pt idx="4901">
                  <c:v>272.31111111111113</c:v>
                </c:pt>
                <c:pt idx="4902">
                  <c:v>272.42222222222222</c:v>
                </c:pt>
                <c:pt idx="4903">
                  <c:v>272.54444444444442</c:v>
                </c:pt>
                <c:pt idx="4904">
                  <c:v>272.64444444444445</c:v>
                </c:pt>
                <c:pt idx="4905">
                  <c:v>272.62222222222221</c:v>
                </c:pt>
                <c:pt idx="4906">
                  <c:v>272.60000000000002</c:v>
                </c:pt>
                <c:pt idx="4907">
                  <c:v>272.65555555555557</c:v>
                </c:pt>
                <c:pt idx="4908">
                  <c:v>272.71111111111111</c:v>
                </c:pt>
                <c:pt idx="4909">
                  <c:v>272.76666666666665</c:v>
                </c:pt>
                <c:pt idx="4910">
                  <c:v>272.75555555555553</c:v>
                </c:pt>
                <c:pt idx="4911">
                  <c:v>272.7</c:v>
                </c:pt>
                <c:pt idx="4912">
                  <c:v>272.7</c:v>
                </c:pt>
                <c:pt idx="4913">
                  <c:v>272.77777777777777</c:v>
                </c:pt>
                <c:pt idx="4914">
                  <c:v>272.93333333333334</c:v>
                </c:pt>
                <c:pt idx="4915">
                  <c:v>273.0888888888889</c:v>
                </c:pt>
                <c:pt idx="4916">
                  <c:v>273.24444444444447</c:v>
                </c:pt>
                <c:pt idx="4917">
                  <c:v>273.43333333333334</c:v>
                </c:pt>
                <c:pt idx="4918">
                  <c:v>273.56666666666666</c:v>
                </c:pt>
                <c:pt idx="4919">
                  <c:v>273.77777777777777</c:v>
                </c:pt>
                <c:pt idx="4920">
                  <c:v>274.02222222222224</c:v>
                </c:pt>
                <c:pt idx="4921">
                  <c:v>274.24444444444447</c:v>
                </c:pt>
                <c:pt idx="4922">
                  <c:v>274.42222222222222</c:v>
                </c:pt>
                <c:pt idx="4923">
                  <c:v>274.60000000000002</c:v>
                </c:pt>
                <c:pt idx="4924">
                  <c:v>274.76666666666665</c:v>
                </c:pt>
                <c:pt idx="4925">
                  <c:v>274.89999999999998</c:v>
                </c:pt>
                <c:pt idx="4926">
                  <c:v>275.15555555555557</c:v>
                </c:pt>
                <c:pt idx="4927">
                  <c:v>275.33333333333331</c:v>
                </c:pt>
                <c:pt idx="4928">
                  <c:v>275.60000000000002</c:v>
                </c:pt>
                <c:pt idx="4929">
                  <c:v>275.81111111111113</c:v>
                </c:pt>
                <c:pt idx="4930">
                  <c:v>276.02222222222224</c:v>
                </c:pt>
                <c:pt idx="4931">
                  <c:v>276.23333333333335</c:v>
                </c:pt>
                <c:pt idx="4932">
                  <c:v>276.46666666666664</c:v>
                </c:pt>
                <c:pt idx="4933">
                  <c:v>276.72222222222223</c:v>
                </c:pt>
                <c:pt idx="4934">
                  <c:v>276.96666666666664</c:v>
                </c:pt>
                <c:pt idx="4935">
                  <c:v>277.25555555555553</c:v>
                </c:pt>
                <c:pt idx="4936">
                  <c:v>277.5</c:v>
                </c:pt>
                <c:pt idx="4937">
                  <c:v>277.74444444444447</c:v>
                </c:pt>
                <c:pt idx="4938">
                  <c:v>278.03333333333336</c:v>
                </c:pt>
                <c:pt idx="4939">
                  <c:v>278.18888888888887</c:v>
                </c:pt>
                <c:pt idx="4940">
                  <c:v>278.31111111111113</c:v>
                </c:pt>
                <c:pt idx="4941">
                  <c:v>278.37777777777779</c:v>
                </c:pt>
                <c:pt idx="4942">
                  <c:v>278.44444444444446</c:v>
                </c:pt>
                <c:pt idx="4943">
                  <c:v>278.47777777777776</c:v>
                </c:pt>
                <c:pt idx="4944">
                  <c:v>278.51111111111112</c:v>
                </c:pt>
                <c:pt idx="4945">
                  <c:v>278.55555555555554</c:v>
                </c:pt>
                <c:pt idx="4946">
                  <c:v>278.53333333333336</c:v>
                </c:pt>
                <c:pt idx="4947">
                  <c:v>278.53333333333336</c:v>
                </c:pt>
                <c:pt idx="4948">
                  <c:v>278.48888888888888</c:v>
                </c:pt>
                <c:pt idx="4949">
                  <c:v>278.42222222222222</c:v>
                </c:pt>
                <c:pt idx="4950">
                  <c:v>278.33333333333331</c:v>
                </c:pt>
                <c:pt idx="4951">
                  <c:v>278.24444444444447</c:v>
                </c:pt>
                <c:pt idx="4952">
                  <c:v>278.25555555555553</c:v>
                </c:pt>
                <c:pt idx="4953">
                  <c:v>278.33333333333331</c:v>
                </c:pt>
                <c:pt idx="4954">
                  <c:v>278.37777777777779</c:v>
                </c:pt>
                <c:pt idx="4955">
                  <c:v>278.43333333333334</c:v>
                </c:pt>
                <c:pt idx="4956">
                  <c:v>278.48888888888888</c:v>
                </c:pt>
                <c:pt idx="4957">
                  <c:v>278.57777777777778</c:v>
                </c:pt>
                <c:pt idx="4958">
                  <c:v>278.66666666666669</c:v>
                </c:pt>
                <c:pt idx="4959">
                  <c:v>278.78888888888889</c:v>
                </c:pt>
                <c:pt idx="4960">
                  <c:v>278.89999999999998</c:v>
                </c:pt>
                <c:pt idx="4961">
                  <c:v>279.02222222222224</c:v>
                </c:pt>
                <c:pt idx="4962">
                  <c:v>279.06666666666666</c:v>
                </c:pt>
                <c:pt idx="4963">
                  <c:v>279.0888888888889</c:v>
                </c:pt>
                <c:pt idx="4964">
                  <c:v>279.0888888888889</c:v>
                </c:pt>
                <c:pt idx="4965">
                  <c:v>279.0888888888889</c:v>
                </c:pt>
                <c:pt idx="4966">
                  <c:v>279.0888888888889</c:v>
                </c:pt>
                <c:pt idx="4967">
                  <c:v>279.07777777777778</c:v>
                </c:pt>
                <c:pt idx="4968">
                  <c:v>279.13333333333333</c:v>
                </c:pt>
                <c:pt idx="4969">
                  <c:v>279.28888888888889</c:v>
                </c:pt>
                <c:pt idx="4970">
                  <c:v>279.57777777777778</c:v>
                </c:pt>
                <c:pt idx="4971">
                  <c:v>279.86666666666667</c:v>
                </c:pt>
                <c:pt idx="4972">
                  <c:v>280.15555555555557</c:v>
                </c:pt>
                <c:pt idx="4973">
                  <c:v>280.48888888888888</c:v>
                </c:pt>
                <c:pt idx="4974">
                  <c:v>280.77777777777777</c:v>
                </c:pt>
                <c:pt idx="4975">
                  <c:v>280.89999999999998</c:v>
                </c:pt>
                <c:pt idx="4976">
                  <c:v>280.57777777777778</c:v>
                </c:pt>
                <c:pt idx="4977">
                  <c:v>280.54444444444442</c:v>
                </c:pt>
                <c:pt idx="4978">
                  <c:v>280.48888888888888</c:v>
                </c:pt>
                <c:pt idx="4979">
                  <c:v>280.43333333333334</c:v>
                </c:pt>
                <c:pt idx="4980">
                  <c:v>280.31111111111113</c:v>
                </c:pt>
                <c:pt idx="4981">
                  <c:v>280.3</c:v>
                </c:pt>
                <c:pt idx="4982">
                  <c:v>280.24444444444447</c:v>
                </c:pt>
                <c:pt idx="4983">
                  <c:v>280.11111111111109</c:v>
                </c:pt>
                <c:pt idx="4984">
                  <c:v>279.95555555555558</c:v>
                </c:pt>
                <c:pt idx="4985">
                  <c:v>279.81111111111113</c:v>
                </c:pt>
                <c:pt idx="4986">
                  <c:v>279.66666666666669</c:v>
                </c:pt>
                <c:pt idx="4987">
                  <c:v>279.48888888888888</c:v>
                </c:pt>
                <c:pt idx="4988">
                  <c:v>279.36666666666667</c:v>
                </c:pt>
                <c:pt idx="4989">
                  <c:v>279.25555555555553</c:v>
                </c:pt>
                <c:pt idx="4990">
                  <c:v>279.12222222222221</c:v>
                </c:pt>
                <c:pt idx="4991">
                  <c:v>279</c:v>
                </c:pt>
                <c:pt idx="4992">
                  <c:v>278.8</c:v>
                </c:pt>
                <c:pt idx="4993">
                  <c:v>278.60000000000002</c:v>
                </c:pt>
                <c:pt idx="4994">
                  <c:v>278.39999999999998</c:v>
                </c:pt>
                <c:pt idx="4995">
                  <c:v>278.17777777777781</c:v>
                </c:pt>
                <c:pt idx="4996">
                  <c:v>277.95555555555558</c:v>
                </c:pt>
                <c:pt idx="4997">
                  <c:v>277.75555555555553</c:v>
                </c:pt>
                <c:pt idx="4998">
                  <c:v>277.53333333333336</c:v>
                </c:pt>
                <c:pt idx="4999">
                  <c:v>277.3</c:v>
                </c:pt>
                <c:pt idx="5000">
                  <c:v>277.06666666666666</c:v>
                </c:pt>
                <c:pt idx="5001">
                  <c:v>276.82222222222219</c:v>
                </c:pt>
                <c:pt idx="5002">
                  <c:v>276.56666666666666</c:v>
                </c:pt>
                <c:pt idx="5003">
                  <c:v>276.33333333333331</c:v>
                </c:pt>
                <c:pt idx="5004">
                  <c:v>276.01111111111112</c:v>
                </c:pt>
                <c:pt idx="5005">
                  <c:v>275.67777777777781</c:v>
                </c:pt>
                <c:pt idx="5006">
                  <c:v>275.33333333333331</c:v>
                </c:pt>
                <c:pt idx="5007">
                  <c:v>274.98888888888888</c:v>
                </c:pt>
                <c:pt idx="5008">
                  <c:v>274.61111111111109</c:v>
                </c:pt>
                <c:pt idx="5009">
                  <c:v>274.0888888888889</c:v>
                </c:pt>
                <c:pt idx="5010">
                  <c:v>273.53333333333336</c:v>
                </c:pt>
                <c:pt idx="5011">
                  <c:v>273.04444444444442</c:v>
                </c:pt>
                <c:pt idx="5012">
                  <c:v>272.61111111111109</c:v>
                </c:pt>
                <c:pt idx="5013">
                  <c:v>272.15555555555557</c:v>
                </c:pt>
                <c:pt idx="5014">
                  <c:v>271.7</c:v>
                </c:pt>
                <c:pt idx="5015">
                  <c:v>271.28888888888889</c:v>
                </c:pt>
                <c:pt idx="5016">
                  <c:v>270.83333333333331</c:v>
                </c:pt>
                <c:pt idx="5017">
                  <c:v>270.45555555555558</c:v>
                </c:pt>
                <c:pt idx="5018">
                  <c:v>270.03333333333336</c:v>
                </c:pt>
                <c:pt idx="5019">
                  <c:v>269.63333333333333</c:v>
                </c:pt>
                <c:pt idx="5020">
                  <c:v>269.16666666666669</c:v>
                </c:pt>
                <c:pt idx="5021">
                  <c:v>268.7</c:v>
                </c:pt>
                <c:pt idx="5022">
                  <c:v>268.26666666666665</c:v>
                </c:pt>
                <c:pt idx="5023">
                  <c:v>267.82222222222219</c:v>
                </c:pt>
                <c:pt idx="5024">
                  <c:v>267.31111111111113</c:v>
                </c:pt>
                <c:pt idx="5025">
                  <c:v>266.73333333333335</c:v>
                </c:pt>
                <c:pt idx="5026">
                  <c:v>266.15555555555557</c:v>
                </c:pt>
                <c:pt idx="5027">
                  <c:v>265.61111111111109</c:v>
                </c:pt>
                <c:pt idx="5028">
                  <c:v>265.06666666666666</c:v>
                </c:pt>
                <c:pt idx="5029">
                  <c:v>264.60000000000002</c:v>
                </c:pt>
                <c:pt idx="5030">
                  <c:v>264.17777777777781</c:v>
                </c:pt>
                <c:pt idx="5031">
                  <c:v>263.85555555555555</c:v>
                </c:pt>
                <c:pt idx="5032">
                  <c:v>263.52222222222224</c:v>
                </c:pt>
                <c:pt idx="5033">
                  <c:v>263.2</c:v>
                </c:pt>
                <c:pt idx="5034">
                  <c:v>262.86666666666667</c:v>
                </c:pt>
                <c:pt idx="5035">
                  <c:v>262.53333333333336</c:v>
                </c:pt>
                <c:pt idx="5036">
                  <c:v>262.21111111111111</c:v>
                </c:pt>
                <c:pt idx="5037">
                  <c:v>261.86666666666667</c:v>
                </c:pt>
                <c:pt idx="5038">
                  <c:v>261.52222222222224</c:v>
                </c:pt>
                <c:pt idx="5039">
                  <c:v>261.18888888888887</c:v>
                </c:pt>
                <c:pt idx="5040">
                  <c:v>260.87777777777779</c:v>
                </c:pt>
                <c:pt idx="5041">
                  <c:v>260.53333333333336</c:v>
                </c:pt>
                <c:pt idx="5042">
                  <c:v>260.18888888888887</c:v>
                </c:pt>
                <c:pt idx="5043">
                  <c:v>259.77777777777777</c:v>
                </c:pt>
                <c:pt idx="5044">
                  <c:v>259.34444444444443</c:v>
                </c:pt>
                <c:pt idx="5045">
                  <c:v>258.95555555555558</c:v>
                </c:pt>
                <c:pt idx="5046">
                  <c:v>258.57777777777778</c:v>
                </c:pt>
                <c:pt idx="5047">
                  <c:v>258.25555555555553</c:v>
                </c:pt>
                <c:pt idx="5048">
                  <c:v>257.88888888888891</c:v>
                </c:pt>
                <c:pt idx="5049">
                  <c:v>257.52222222222224</c:v>
                </c:pt>
                <c:pt idx="5050">
                  <c:v>257.18888888888887</c:v>
                </c:pt>
                <c:pt idx="5051">
                  <c:v>256.87777777777779</c:v>
                </c:pt>
                <c:pt idx="5052">
                  <c:v>256.60000000000002</c:v>
                </c:pt>
                <c:pt idx="5053">
                  <c:v>256.37777777777779</c:v>
                </c:pt>
                <c:pt idx="5054">
                  <c:v>256.18888888888887</c:v>
                </c:pt>
                <c:pt idx="5055">
                  <c:v>256.04444444444442</c:v>
                </c:pt>
                <c:pt idx="5056">
                  <c:v>255.9</c:v>
                </c:pt>
                <c:pt idx="5057">
                  <c:v>255.74444444444444</c:v>
                </c:pt>
                <c:pt idx="5058">
                  <c:v>255.57777777777778</c:v>
                </c:pt>
                <c:pt idx="5059">
                  <c:v>255.4</c:v>
                </c:pt>
                <c:pt idx="5060">
                  <c:v>255.0888888888889</c:v>
                </c:pt>
                <c:pt idx="5061">
                  <c:v>254.8</c:v>
                </c:pt>
                <c:pt idx="5062">
                  <c:v>254.48888888888888</c:v>
                </c:pt>
                <c:pt idx="5063">
                  <c:v>254.17777777777778</c:v>
                </c:pt>
                <c:pt idx="5064">
                  <c:v>253.92222222222222</c:v>
                </c:pt>
                <c:pt idx="5065">
                  <c:v>253.72222222222223</c:v>
                </c:pt>
                <c:pt idx="5066">
                  <c:v>253.55555555555554</c:v>
                </c:pt>
                <c:pt idx="5067">
                  <c:v>253.34444444444443</c:v>
                </c:pt>
                <c:pt idx="5068">
                  <c:v>253.05555555555554</c:v>
                </c:pt>
                <c:pt idx="5069">
                  <c:v>252.71111111111111</c:v>
                </c:pt>
                <c:pt idx="5070">
                  <c:v>252.36666666666667</c:v>
                </c:pt>
                <c:pt idx="5071">
                  <c:v>252</c:v>
                </c:pt>
                <c:pt idx="5072">
                  <c:v>251.6888888888889</c:v>
                </c:pt>
                <c:pt idx="5073">
                  <c:v>251.38888888888889</c:v>
                </c:pt>
                <c:pt idx="5074">
                  <c:v>251.13333333333333</c:v>
                </c:pt>
                <c:pt idx="5075">
                  <c:v>250.86666666666667</c:v>
                </c:pt>
                <c:pt idx="5076">
                  <c:v>250.56666666666666</c:v>
                </c:pt>
                <c:pt idx="5077">
                  <c:v>250.26666666666668</c:v>
                </c:pt>
                <c:pt idx="5078">
                  <c:v>249.93333333333334</c:v>
                </c:pt>
                <c:pt idx="5079">
                  <c:v>249.57777777777778</c:v>
                </c:pt>
                <c:pt idx="5080">
                  <c:v>249.21111111111111</c:v>
                </c:pt>
                <c:pt idx="5081">
                  <c:v>248.85555555555555</c:v>
                </c:pt>
                <c:pt idx="5082">
                  <c:v>248.5888888888889</c:v>
                </c:pt>
                <c:pt idx="5083">
                  <c:v>248.35555555555555</c:v>
                </c:pt>
                <c:pt idx="5084">
                  <c:v>248.12222222222223</c:v>
                </c:pt>
                <c:pt idx="5085">
                  <c:v>247.88888888888889</c:v>
                </c:pt>
                <c:pt idx="5086">
                  <c:v>247.6</c:v>
                </c:pt>
                <c:pt idx="5087">
                  <c:v>247.25555555555556</c:v>
                </c:pt>
                <c:pt idx="5088">
                  <c:v>246.95555555555555</c:v>
                </c:pt>
                <c:pt idx="5089">
                  <c:v>246.71111111111111</c:v>
                </c:pt>
                <c:pt idx="5090">
                  <c:v>246.44444444444446</c:v>
                </c:pt>
                <c:pt idx="5091">
                  <c:v>246.17777777777778</c:v>
                </c:pt>
                <c:pt idx="5092">
                  <c:v>245.96666666666667</c:v>
                </c:pt>
                <c:pt idx="5093">
                  <c:v>245.73333333333332</c:v>
                </c:pt>
                <c:pt idx="5094">
                  <c:v>245.53333333333333</c:v>
                </c:pt>
                <c:pt idx="5095">
                  <c:v>245.38888888888889</c:v>
                </c:pt>
                <c:pt idx="5096">
                  <c:v>245.27777777777777</c:v>
                </c:pt>
                <c:pt idx="5097">
                  <c:v>245.15555555555557</c:v>
                </c:pt>
                <c:pt idx="5098">
                  <c:v>245.03333333333333</c:v>
                </c:pt>
                <c:pt idx="5099">
                  <c:v>244.94444444444446</c:v>
                </c:pt>
                <c:pt idx="5100">
                  <c:v>244.78888888888889</c:v>
                </c:pt>
                <c:pt idx="5101">
                  <c:v>244.56666666666666</c:v>
                </c:pt>
                <c:pt idx="5102">
                  <c:v>244.3</c:v>
                </c:pt>
                <c:pt idx="5103">
                  <c:v>244.07777777777778</c:v>
                </c:pt>
                <c:pt idx="5104">
                  <c:v>243.87777777777777</c:v>
                </c:pt>
                <c:pt idx="5105">
                  <c:v>243.67777777777778</c:v>
                </c:pt>
                <c:pt idx="5106">
                  <c:v>243.43333333333334</c:v>
                </c:pt>
                <c:pt idx="5107">
                  <c:v>243.2</c:v>
                </c:pt>
                <c:pt idx="5108">
                  <c:v>242.98888888888888</c:v>
                </c:pt>
                <c:pt idx="5109">
                  <c:v>242.84444444444443</c:v>
                </c:pt>
                <c:pt idx="5110">
                  <c:v>242.75555555555556</c:v>
                </c:pt>
                <c:pt idx="5111">
                  <c:v>242.67777777777778</c:v>
                </c:pt>
                <c:pt idx="5112">
                  <c:v>242.6</c:v>
                </c:pt>
                <c:pt idx="5113">
                  <c:v>242.53333333333333</c:v>
                </c:pt>
                <c:pt idx="5114">
                  <c:v>242.47777777777779</c:v>
                </c:pt>
                <c:pt idx="5115">
                  <c:v>242.35555555555555</c:v>
                </c:pt>
                <c:pt idx="5116">
                  <c:v>242.21111111111111</c:v>
                </c:pt>
                <c:pt idx="5117">
                  <c:v>242</c:v>
                </c:pt>
                <c:pt idx="5118">
                  <c:v>241.74444444444444</c:v>
                </c:pt>
                <c:pt idx="5119">
                  <c:v>241.48888888888888</c:v>
                </c:pt>
                <c:pt idx="5120">
                  <c:v>241.23333333333332</c:v>
                </c:pt>
                <c:pt idx="5121">
                  <c:v>240.94444444444446</c:v>
                </c:pt>
                <c:pt idx="5122">
                  <c:v>240.62222222222223</c:v>
                </c:pt>
                <c:pt idx="5123">
                  <c:v>240.36666666666667</c:v>
                </c:pt>
                <c:pt idx="5124">
                  <c:v>240.13333333333333</c:v>
                </c:pt>
                <c:pt idx="5125">
                  <c:v>239.92222222222222</c:v>
                </c:pt>
                <c:pt idx="5126">
                  <c:v>239.71111111111111</c:v>
                </c:pt>
                <c:pt idx="5127">
                  <c:v>239.52222222222221</c:v>
                </c:pt>
                <c:pt idx="5128">
                  <c:v>239.35555555555555</c:v>
                </c:pt>
                <c:pt idx="5129">
                  <c:v>239.24444444444444</c:v>
                </c:pt>
                <c:pt idx="5130">
                  <c:v>239.15555555555557</c:v>
                </c:pt>
                <c:pt idx="5131">
                  <c:v>239.13333333333333</c:v>
                </c:pt>
                <c:pt idx="5132">
                  <c:v>239.11111111111111</c:v>
                </c:pt>
                <c:pt idx="5133">
                  <c:v>239.0888888888889</c:v>
                </c:pt>
                <c:pt idx="5134">
                  <c:v>239.06666666666666</c:v>
                </c:pt>
                <c:pt idx="5135">
                  <c:v>239.03333333333333</c:v>
                </c:pt>
                <c:pt idx="5136">
                  <c:v>239.02222222222221</c:v>
                </c:pt>
                <c:pt idx="5137">
                  <c:v>238.84444444444443</c:v>
                </c:pt>
                <c:pt idx="5138">
                  <c:v>238.7</c:v>
                </c:pt>
                <c:pt idx="5139">
                  <c:v>238.52222222222221</c:v>
                </c:pt>
                <c:pt idx="5140">
                  <c:v>238.34444444444443</c:v>
                </c:pt>
                <c:pt idx="5141">
                  <c:v>238.15555555555557</c:v>
                </c:pt>
                <c:pt idx="5142">
                  <c:v>237.94444444444446</c:v>
                </c:pt>
                <c:pt idx="5143">
                  <c:v>237.72222222222223</c:v>
                </c:pt>
                <c:pt idx="5144">
                  <c:v>237.52222222222221</c:v>
                </c:pt>
                <c:pt idx="5145">
                  <c:v>237.27777777777777</c:v>
                </c:pt>
                <c:pt idx="5146">
                  <c:v>237.05555555555554</c:v>
                </c:pt>
                <c:pt idx="5147">
                  <c:v>236.83333333333334</c:v>
                </c:pt>
                <c:pt idx="5148">
                  <c:v>236.63333333333333</c:v>
                </c:pt>
                <c:pt idx="5149">
                  <c:v>236.52222222222221</c:v>
                </c:pt>
                <c:pt idx="5150">
                  <c:v>236.32222222222222</c:v>
                </c:pt>
                <c:pt idx="5151">
                  <c:v>236</c:v>
                </c:pt>
                <c:pt idx="5152">
                  <c:v>235.86666666666667</c:v>
                </c:pt>
                <c:pt idx="5153">
                  <c:v>235.9</c:v>
                </c:pt>
                <c:pt idx="5154">
                  <c:v>235.93333333333334</c:v>
                </c:pt>
                <c:pt idx="5155">
                  <c:v>235.98888888888888</c:v>
                </c:pt>
                <c:pt idx="5156">
                  <c:v>235.86666666666667</c:v>
                </c:pt>
                <c:pt idx="5157">
                  <c:v>235.8111111111111</c:v>
                </c:pt>
                <c:pt idx="5158">
                  <c:v>235.78888888888889</c:v>
                </c:pt>
                <c:pt idx="5159">
                  <c:v>235.64444444444445</c:v>
                </c:pt>
                <c:pt idx="5160">
                  <c:v>235.44444444444446</c:v>
                </c:pt>
                <c:pt idx="5161">
                  <c:v>235.24444444444444</c:v>
                </c:pt>
                <c:pt idx="5162">
                  <c:v>235.02222222222221</c:v>
                </c:pt>
                <c:pt idx="5163">
                  <c:v>234.8111111111111</c:v>
                </c:pt>
                <c:pt idx="5164">
                  <c:v>234.6888888888889</c:v>
                </c:pt>
                <c:pt idx="5165">
                  <c:v>234.54444444444445</c:v>
                </c:pt>
                <c:pt idx="5166">
                  <c:v>234.48888888888888</c:v>
                </c:pt>
                <c:pt idx="5167">
                  <c:v>234.4111111111111</c:v>
                </c:pt>
                <c:pt idx="5168">
                  <c:v>234.33333333333334</c:v>
                </c:pt>
                <c:pt idx="5169">
                  <c:v>234.26666666666668</c:v>
                </c:pt>
                <c:pt idx="5170">
                  <c:v>234.17777777777778</c:v>
                </c:pt>
                <c:pt idx="5171">
                  <c:v>234.05555555555554</c:v>
                </c:pt>
                <c:pt idx="5172">
                  <c:v>234</c:v>
                </c:pt>
                <c:pt idx="5173">
                  <c:v>233.98888888888888</c:v>
                </c:pt>
                <c:pt idx="5174">
                  <c:v>233.94444444444446</c:v>
                </c:pt>
                <c:pt idx="5175">
                  <c:v>233.9</c:v>
                </c:pt>
                <c:pt idx="5176">
                  <c:v>233.87777777777777</c:v>
                </c:pt>
                <c:pt idx="5177">
                  <c:v>233.88888888888889</c:v>
                </c:pt>
                <c:pt idx="5178">
                  <c:v>233.85555555555555</c:v>
                </c:pt>
                <c:pt idx="5179">
                  <c:v>233.82222222222222</c:v>
                </c:pt>
                <c:pt idx="5180">
                  <c:v>233.84444444444443</c:v>
                </c:pt>
                <c:pt idx="5181">
                  <c:v>233.76666666666668</c:v>
                </c:pt>
                <c:pt idx="5182">
                  <c:v>233.6888888888889</c:v>
                </c:pt>
                <c:pt idx="5183">
                  <c:v>233.62222222222223</c:v>
                </c:pt>
                <c:pt idx="5184">
                  <c:v>233.57777777777778</c:v>
                </c:pt>
                <c:pt idx="5185">
                  <c:v>233.57777777777778</c:v>
                </c:pt>
                <c:pt idx="5186">
                  <c:v>233.57777777777778</c:v>
                </c:pt>
                <c:pt idx="5187">
                  <c:v>233.61111111111111</c:v>
                </c:pt>
                <c:pt idx="5188">
                  <c:v>233.61111111111111</c:v>
                </c:pt>
                <c:pt idx="5189">
                  <c:v>233.61111111111111</c:v>
                </c:pt>
                <c:pt idx="5190">
                  <c:v>233.67777777777778</c:v>
                </c:pt>
                <c:pt idx="5191">
                  <c:v>233.84444444444443</c:v>
                </c:pt>
                <c:pt idx="5192">
                  <c:v>234.01111111111112</c:v>
                </c:pt>
                <c:pt idx="5193">
                  <c:v>234.15555555555557</c:v>
                </c:pt>
                <c:pt idx="5194">
                  <c:v>234.32222222222222</c:v>
                </c:pt>
                <c:pt idx="5195">
                  <c:v>234.51111111111112</c:v>
                </c:pt>
                <c:pt idx="5196">
                  <c:v>234.7</c:v>
                </c:pt>
                <c:pt idx="5197">
                  <c:v>234.88888888888889</c:v>
                </c:pt>
                <c:pt idx="5198">
                  <c:v>235.01111111111112</c:v>
                </c:pt>
                <c:pt idx="5199">
                  <c:v>235.13333333333333</c:v>
                </c:pt>
                <c:pt idx="5200">
                  <c:v>235.25555555555556</c:v>
                </c:pt>
                <c:pt idx="5201">
                  <c:v>235.34444444444443</c:v>
                </c:pt>
                <c:pt idx="5202">
                  <c:v>235.43333333333334</c:v>
                </c:pt>
                <c:pt idx="5203">
                  <c:v>235.52222222222221</c:v>
                </c:pt>
                <c:pt idx="5204">
                  <c:v>235.61111111111111</c:v>
                </c:pt>
                <c:pt idx="5205">
                  <c:v>235.8</c:v>
                </c:pt>
                <c:pt idx="5206">
                  <c:v>235.96666666666667</c:v>
                </c:pt>
                <c:pt idx="5207">
                  <c:v>236.17777777777778</c:v>
                </c:pt>
                <c:pt idx="5208">
                  <c:v>236.37777777777777</c:v>
                </c:pt>
                <c:pt idx="5209">
                  <c:v>236.66666666666666</c:v>
                </c:pt>
                <c:pt idx="5210">
                  <c:v>236.95555555555555</c:v>
                </c:pt>
                <c:pt idx="5211">
                  <c:v>237.23333333333332</c:v>
                </c:pt>
                <c:pt idx="5212">
                  <c:v>237.55555555555554</c:v>
                </c:pt>
                <c:pt idx="5213">
                  <c:v>237.82222222222222</c:v>
                </c:pt>
                <c:pt idx="5214">
                  <c:v>238.07777777777778</c:v>
                </c:pt>
                <c:pt idx="5215">
                  <c:v>238.28888888888889</c:v>
                </c:pt>
                <c:pt idx="5216">
                  <c:v>238.51111111111112</c:v>
                </c:pt>
                <c:pt idx="5217">
                  <c:v>238.73333333333332</c:v>
                </c:pt>
                <c:pt idx="5218">
                  <c:v>238.95555555555555</c:v>
                </c:pt>
                <c:pt idx="5219">
                  <c:v>239.2</c:v>
                </c:pt>
                <c:pt idx="5220">
                  <c:v>239.4111111111111</c:v>
                </c:pt>
                <c:pt idx="5221">
                  <c:v>239.55555555555554</c:v>
                </c:pt>
                <c:pt idx="5222">
                  <c:v>239.71111111111111</c:v>
                </c:pt>
                <c:pt idx="5223">
                  <c:v>239.84444444444443</c:v>
                </c:pt>
                <c:pt idx="5224">
                  <c:v>239.97777777777779</c:v>
                </c:pt>
                <c:pt idx="5225">
                  <c:v>240.11111111111111</c:v>
                </c:pt>
                <c:pt idx="5226">
                  <c:v>240.22222222222223</c:v>
                </c:pt>
                <c:pt idx="5227">
                  <c:v>240.4</c:v>
                </c:pt>
                <c:pt idx="5228">
                  <c:v>240.6</c:v>
                </c:pt>
                <c:pt idx="5229">
                  <c:v>240.84444444444443</c:v>
                </c:pt>
                <c:pt idx="5230">
                  <c:v>241.14444444444445</c:v>
                </c:pt>
                <c:pt idx="5231">
                  <c:v>241.44444444444446</c:v>
                </c:pt>
                <c:pt idx="5232">
                  <c:v>241.72222222222223</c:v>
                </c:pt>
                <c:pt idx="5233">
                  <c:v>242.01111111111112</c:v>
                </c:pt>
                <c:pt idx="5234">
                  <c:v>242.26666666666668</c:v>
                </c:pt>
                <c:pt idx="5235">
                  <c:v>242.5888888888889</c:v>
                </c:pt>
                <c:pt idx="5236">
                  <c:v>242.96666666666667</c:v>
                </c:pt>
                <c:pt idx="5237">
                  <c:v>243.32222222222222</c:v>
                </c:pt>
                <c:pt idx="5238">
                  <c:v>243.67777777777778</c:v>
                </c:pt>
                <c:pt idx="5239">
                  <c:v>243.87777777777777</c:v>
                </c:pt>
                <c:pt idx="5240">
                  <c:v>244.17777777777778</c:v>
                </c:pt>
                <c:pt idx="5241">
                  <c:v>244.65555555555557</c:v>
                </c:pt>
                <c:pt idx="5242">
                  <c:v>244.9111111111111</c:v>
                </c:pt>
                <c:pt idx="5243">
                  <c:v>244.86666666666667</c:v>
                </c:pt>
                <c:pt idx="5244">
                  <c:v>244.84444444444443</c:v>
                </c:pt>
                <c:pt idx="5245">
                  <c:v>244.82222222222222</c:v>
                </c:pt>
                <c:pt idx="5246">
                  <c:v>244.92222222222222</c:v>
                </c:pt>
                <c:pt idx="5247">
                  <c:v>244.92222222222222</c:v>
                </c:pt>
                <c:pt idx="5248">
                  <c:v>245.04444444444445</c:v>
                </c:pt>
                <c:pt idx="5249">
                  <c:v>245.3111111111111</c:v>
                </c:pt>
                <c:pt idx="5250">
                  <c:v>245.67777777777778</c:v>
                </c:pt>
                <c:pt idx="5251">
                  <c:v>246.1888888888889</c:v>
                </c:pt>
                <c:pt idx="5252">
                  <c:v>246.7</c:v>
                </c:pt>
                <c:pt idx="5253">
                  <c:v>247.21111111111111</c:v>
                </c:pt>
                <c:pt idx="5254">
                  <c:v>247.6</c:v>
                </c:pt>
                <c:pt idx="5255">
                  <c:v>247.95555555555555</c:v>
                </c:pt>
                <c:pt idx="5256">
                  <c:v>248.25555555555556</c:v>
                </c:pt>
                <c:pt idx="5257">
                  <c:v>248.61111111111111</c:v>
                </c:pt>
                <c:pt idx="5258">
                  <c:v>249</c:v>
                </c:pt>
                <c:pt idx="5259">
                  <c:v>249.38888888888889</c:v>
                </c:pt>
                <c:pt idx="5260">
                  <c:v>249.83333333333334</c:v>
                </c:pt>
                <c:pt idx="5261">
                  <c:v>250.3</c:v>
                </c:pt>
                <c:pt idx="5262">
                  <c:v>250.97777777777779</c:v>
                </c:pt>
                <c:pt idx="5263">
                  <c:v>251.55555555555554</c:v>
                </c:pt>
                <c:pt idx="5264">
                  <c:v>252.3</c:v>
                </c:pt>
                <c:pt idx="5265">
                  <c:v>253.06666666666666</c:v>
                </c:pt>
                <c:pt idx="5266">
                  <c:v>253.83333333333334</c:v>
                </c:pt>
                <c:pt idx="5267">
                  <c:v>254.63333333333333</c:v>
                </c:pt>
                <c:pt idx="5268">
                  <c:v>255.35555555555555</c:v>
                </c:pt>
                <c:pt idx="5269">
                  <c:v>256.07777777777778</c:v>
                </c:pt>
                <c:pt idx="5270">
                  <c:v>256.84444444444443</c:v>
                </c:pt>
                <c:pt idx="5271">
                  <c:v>257.92222222222222</c:v>
                </c:pt>
                <c:pt idx="5272">
                  <c:v>258.94444444444446</c:v>
                </c:pt>
                <c:pt idx="5273">
                  <c:v>259.96666666666664</c:v>
                </c:pt>
                <c:pt idx="5274">
                  <c:v>260.96666666666664</c:v>
                </c:pt>
                <c:pt idx="5275">
                  <c:v>261.93333333333334</c:v>
                </c:pt>
                <c:pt idx="5276">
                  <c:v>262.89999999999998</c:v>
                </c:pt>
                <c:pt idx="5277">
                  <c:v>263.82222222222219</c:v>
                </c:pt>
                <c:pt idx="5278">
                  <c:v>264.82222222222219</c:v>
                </c:pt>
                <c:pt idx="5279">
                  <c:v>265.81111111111113</c:v>
                </c:pt>
                <c:pt idx="5280">
                  <c:v>266.8</c:v>
                </c:pt>
                <c:pt idx="5281">
                  <c:v>267.73333333333335</c:v>
                </c:pt>
                <c:pt idx="5282">
                  <c:v>268.81111111111113</c:v>
                </c:pt>
                <c:pt idx="5283">
                  <c:v>269.9111111111111</c:v>
                </c:pt>
                <c:pt idx="5284">
                  <c:v>270.83333333333331</c:v>
                </c:pt>
                <c:pt idx="5285">
                  <c:v>271.64444444444445</c:v>
                </c:pt>
                <c:pt idx="5286">
                  <c:v>272.37777777777779</c:v>
                </c:pt>
                <c:pt idx="5287">
                  <c:v>273.11111111111109</c:v>
                </c:pt>
                <c:pt idx="5288">
                  <c:v>273.88888888888891</c:v>
                </c:pt>
                <c:pt idx="5289">
                  <c:v>274.68888888888887</c:v>
                </c:pt>
                <c:pt idx="5290">
                  <c:v>275.46666666666664</c:v>
                </c:pt>
                <c:pt idx="5291">
                  <c:v>276.39999999999998</c:v>
                </c:pt>
                <c:pt idx="5292">
                  <c:v>277.33333333333331</c:v>
                </c:pt>
                <c:pt idx="5293">
                  <c:v>278.26666666666665</c:v>
                </c:pt>
                <c:pt idx="5294">
                  <c:v>279.2</c:v>
                </c:pt>
                <c:pt idx="5295">
                  <c:v>280.10000000000002</c:v>
                </c:pt>
                <c:pt idx="5296">
                  <c:v>281.07777777777778</c:v>
                </c:pt>
                <c:pt idx="5297">
                  <c:v>282</c:v>
                </c:pt>
                <c:pt idx="5298">
                  <c:v>282.97777777777776</c:v>
                </c:pt>
                <c:pt idx="5299">
                  <c:v>283.77777777777777</c:v>
                </c:pt>
                <c:pt idx="5300">
                  <c:v>284.5</c:v>
                </c:pt>
                <c:pt idx="5301">
                  <c:v>285.22222222222223</c:v>
                </c:pt>
                <c:pt idx="5302">
                  <c:v>285.94444444444446</c:v>
                </c:pt>
                <c:pt idx="5303">
                  <c:v>286.57777777777778</c:v>
                </c:pt>
                <c:pt idx="5304">
                  <c:v>287.13333333333333</c:v>
                </c:pt>
                <c:pt idx="5305">
                  <c:v>287.76666666666665</c:v>
                </c:pt>
                <c:pt idx="5306">
                  <c:v>288.36666666666667</c:v>
                </c:pt>
                <c:pt idx="5307">
                  <c:v>288.95555555555558</c:v>
                </c:pt>
                <c:pt idx="5308">
                  <c:v>289.54444444444442</c:v>
                </c:pt>
                <c:pt idx="5309">
                  <c:v>290.10000000000002</c:v>
                </c:pt>
                <c:pt idx="5310">
                  <c:v>290.63333333333333</c:v>
                </c:pt>
                <c:pt idx="5311">
                  <c:v>291.2</c:v>
                </c:pt>
                <c:pt idx="5312">
                  <c:v>291.72222222222223</c:v>
                </c:pt>
                <c:pt idx="5313">
                  <c:v>292.32222222222219</c:v>
                </c:pt>
                <c:pt idx="5314">
                  <c:v>292.73333333333335</c:v>
                </c:pt>
                <c:pt idx="5315">
                  <c:v>293.14444444444445</c:v>
                </c:pt>
                <c:pt idx="5316">
                  <c:v>293.55555555555554</c:v>
                </c:pt>
                <c:pt idx="5317">
                  <c:v>293.94444444444446</c:v>
                </c:pt>
                <c:pt idx="5318">
                  <c:v>294.31111111111113</c:v>
                </c:pt>
                <c:pt idx="5319">
                  <c:v>294.61111111111109</c:v>
                </c:pt>
                <c:pt idx="5320">
                  <c:v>294.81111111111113</c:v>
                </c:pt>
                <c:pt idx="5321">
                  <c:v>294.97777777777776</c:v>
                </c:pt>
                <c:pt idx="5322">
                  <c:v>295.14444444444445</c:v>
                </c:pt>
                <c:pt idx="5323">
                  <c:v>295.3</c:v>
                </c:pt>
                <c:pt idx="5324">
                  <c:v>295.47777777777776</c:v>
                </c:pt>
                <c:pt idx="5325">
                  <c:v>295.60000000000002</c:v>
                </c:pt>
                <c:pt idx="5326">
                  <c:v>295.68888888888887</c:v>
                </c:pt>
                <c:pt idx="5327">
                  <c:v>295.82222222222219</c:v>
                </c:pt>
                <c:pt idx="5328">
                  <c:v>295.92222222222222</c:v>
                </c:pt>
                <c:pt idx="5329">
                  <c:v>296.02222222222224</c:v>
                </c:pt>
                <c:pt idx="5330">
                  <c:v>296.11111111111109</c:v>
                </c:pt>
                <c:pt idx="5331">
                  <c:v>296.14444444444445</c:v>
                </c:pt>
                <c:pt idx="5332">
                  <c:v>296.26666666666665</c:v>
                </c:pt>
                <c:pt idx="5333">
                  <c:v>296.54444444444442</c:v>
                </c:pt>
                <c:pt idx="5334">
                  <c:v>296.88888888888891</c:v>
                </c:pt>
                <c:pt idx="5335">
                  <c:v>297.4111111111111</c:v>
                </c:pt>
                <c:pt idx="5336">
                  <c:v>297.93333333333334</c:v>
                </c:pt>
                <c:pt idx="5337">
                  <c:v>298.44444444444446</c:v>
                </c:pt>
                <c:pt idx="5338">
                  <c:v>298.95555555555558</c:v>
                </c:pt>
                <c:pt idx="5339">
                  <c:v>299.43333333333334</c:v>
                </c:pt>
                <c:pt idx="5340">
                  <c:v>299.93333333333334</c:v>
                </c:pt>
                <c:pt idx="5341">
                  <c:v>300.24444444444447</c:v>
                </c:pt>
                <c:pt idx="5342">
                  <c:v>300.5888888888889</c:v>
                </c:pt>
                <c:pt idx="5343">
                  <c:v>300.93333333333334</c:v>
                </c:pt>
                <c:pt idx="5344">
                  <c:v>301.32222222222219</c:v>
                </c:pt>
                <c:pt idx="5345">
                  <c:v>301.8</c:v>
                </c:pt>
                <c:pt idx="5346">
                  <c:v>302.31111111111113</c:v>
                </c:pt>
                <c:pt idx="5347">
                  <c:v>302.92222222222222</c:v>
                </c:pt>
                <c:pt idx="5348">
                  <c:v>303.60000000000002</c:v>
                </c:pt>
                <c:pt idx="5349">
                  <c:v>304.27777777777777</c:v>
                </c:pt>
                <c:pt idx="5350">
                  <c:v>304.95555555555558</c:v>
                </c:pt>
                <c:pt idx="5351">
                  <c:v>305.63333333333333</c:v>
                </c:pt>
                <c:pt idx="5352">
                  <c:v>305.98888888888888</c:v>
                </c:pt>
                <c:pt idx="5353">
                  <c:v>306.37777777777779</c:v>
                </c:pt>
                <c:pt idx="5354">
                  <c:v>306.68888888888887</c:v>
                </c:pt>
                <c:pt idx="5355">
                  <c:v>307.06666666666666</c:v>
                </c:pt>
                <c:pt idx="5356">
                  <c:v>307.46666666666664</c:v>
                </c:pt>
                <c:pt idx="5357">
                  <c:v>307.86666666666667</c:v>
                </c:pt>
                <c:pt idx="5358">
                  <c:v>308.36666666666667</c:v>
                </c:pt>
                <c:pt idx="5359">
                  <c:v>308.82222222222219</c:v>
                </c:pt>
                <c:pt idx="5360">
                  <c:v>309.24444444444447</c:v>
                </c:pt>
                <c:pt idx="5361">
                  <c:v>309.33333333333331</c:v>
                </c:pt>
                <c:pt idx="5362">
                  <c:v>309.4111111111111</c:v>
                </c:pt>
                <c:pt idx="5363">
                  <c:v>309.38888888888891</c:v>
                </c:pt>
                <c:pt idx="5364">
                  <c:v>309.36666666666667</c:v>
                </c:pt>
                <c:pt idx="5365">
                  <c:v>309.28888888888889</c:v>
                </c:pt>
                <c:pt idx="5366">
                  <c:v>309.25555555555553</c:v>
                </c:pt>
                <c:pt idx="5367">
                  <c:v>309.32222222222219</c:v>
                </c:pt>
                <c:pt idx="5368">
                  <c:v>309.3</c:v>
                </c:pt>
                <c:pt idx="5369">
                  <c:v>309.31111111111113</c:v>
                </c:pt>
                <c:pt idx="5370">
                  <c:v>309.32222222222219</c:v>
                </c:pt>
                <c:pt idx="5371">
                  <c:v>309.33333333333331</c:v>
                </c:pt>
                <c:pt idx="5372">
                  <c:v>309.23333333333335</c:v>
                </c:pt>
                <c:pt idx="5373">
                  <c:v>309.14444444444445</c:v>
                </c:pt>
                <c:pt idx="5374">
                  <c:v>309.16666666666669</c:v>
                </c:pt>
                <c:pt idx="5375">
                  <c:v>309.2</c:v>
                </c:pt>
                <c:pt idx="5376">
                  <c:v>309.10000000000002</c:v>
                </c:pt>
                <c:pt idx="5377">
                  <c:v>308.75555555555553</c:v>
                </c:pt>
                <c:pt idx="5378">
                  <c:v>308.4111111111111</c:v>
                </c:pt>
                <c:pt idx="5379">
                  <c:v>308.01111111111112</c:v>
                </c:pt>
                <c:pt idx="5380">
                  <c:v>307.71111111111111</c:v>
                </c:pt>
                <c:pt idx="5381">
                  <c:v>307.3</c:v>
                </c:pt>
                <c:pt idx="5382">
                  <c:v>306.87777777777779</c:v>
                </c:pt>
                <c:pt idx="5383">
                  <c:v>306.42222222222222</c:v>
                </c:pt>
                <c:pt idx="5384">
                  <c:v>305.98888888888888</c:v>
                </c:pt>
                <c:pt idx="5385">
                  <c:v>305.55555555555554</c:v>
                </c:pt>
                <c:pt idx="5386">
                  <c:v>305.13333333333333</c:v>
                </c:pt>
                <c:pt idx="5387">
                  <c:v>304.78888888888889</c:v>
                </c:pt>
                <c:pt idx="5388">
                  <c:v>304.32222222222219</c:v>
                </c:pt>
                <c:pt idx="5389">
                  <c:v>303.81111111111113</c:v>
                </c:pt>
                <c:pt idx="5390">
                  <c:v>303.43333333333334</c:v>
                </c:pt>
                <c:pt idx="5391">
                  <c:v>302.98888888888888</c:v>
                </c:pt>
                <c:pt idx="5392">
                  <c:v>302.54444444444442</c:v>
                </c:pt>
                <c:pt idx="5393">
                  <c:v>302.2</c:v>
                </c:pt>
                <c:pt idx="5394">
                  <c:v>301.93333333333334</c:v>
                </c:pt>
                <c:pt idx="5395">
                  <c:v>301.47777777777776</c:v>
                </c:pt>
                <c:pt idx="5396">
                  <c:v>301.13333333333333</c:v>
                </c:pt>
                <c:pt idx="5397">
                  <c:v>300.84444444444443</c:v>
                </c:pt>
                <c:pt idx="5398">
                  <c:v>300.48888888888888</c:v>
                </c:pt>
                <c:pt idx="5399">
                  <c:v>300.13333333333333</c:v>
                </c:pt>
                <c:pt idx="5400">
                  <c:v>299.81111111111113</c:v>
                </c:pt>
                <c:pt idx="5401">
                  <c:v>299.43333333333334</c:v>
                </c:pt>
                <c:pt idx="5402">
                  <c:v>299.03333333333336</c:v>
                </c:pt>
                <c:pt idx="5403">
                  <c:v>298.56666666666666</c:v>
                </c:pt>
                <c:pt idx="5404">
                  <c:v>298.38888888888891</c:v>
                </c:pt>
                <c:pt idx="5405">
                  <c:v>298.18888888888887</c:v>
                </c:pt>
                <c:pt idx="5406">
                  <c:v>297.98888888888888</c:v>
                </c:pt>
                <c:pt idx="5407">
                  <c:v>297.82222222222219</c:v>
                </c:pt>
                <c:pt idx="5408">
                  <c:v>297.64444444444445</c:v>
                </c:pt>
                <c:pt idx="5409">
                  <c:v>297.52222222222224</c:v>
                </c:pt>
                <c:pt idx="5410">
                  <c:v>297.54444444444442</c:v>
                </c:pt>
                <c:pt idx="5411">
                  <c:v>297.54444444444442</c:v>
                </c:pt>
                <c:pt idx="5412">
                  <c:v>297.56666666666666</c:v>
                </c:pt>
                <c:pt idx="5413">
                  <c:v>297.5888888888889</c:v>
                </c:pt>
                <c:pt idx="5414">
                  <c:v>297.5888888888889</c:v>
                </c:pt>
                <c:pt idx="5415">
                  <c:v>297.5888888888889</c:v>
                </c:pt>
                <c:pt idx="5416">
                  <c:v>297.5</c:v>
                </c:pt>
                <c:pt idx="5417">
                  <c:v>297.35555555555555</c:v>
                </c:pt>
                <c:pt idx="5418">
                  <c:v>297.17777777777781</c:v>
                </c:pt>
                <c:pt idx="5419">
                  <c:v>296.93333333333334</c:v>
                </c:pt>
                <c:pt idx="5420">
                  <c:v>296.68888888888887</c:v>
                </c:pt>
                <c:pt idx="5421">
                  <c:v>296.42222222222222</c:v>
                </c:pt>
                <c:pt idx="5422">
                  <c:v>296.11111111111109</c:v>
                </c:pt>
                <c:pt idx="5423">
                  <c:v>295.8</c:v>
                </c:pt>
                <c:pt idx="5424">
                  <c:v>295.37777777777779</c:v>
                </c:pt>
                <c:pt idx="5425">
                  <c:v>294.82222222222219</c:v>
                </c:pt>
                <c:pt idx="5426">
                  <c:v>294.3</c:v>
                </c:pt>
                <c:pt idx="5427">
                  <c:v>293.77777777777777</c:v>
                </c:pt>
                <c:pt idx="5428">
                  <c:v>293.2</c:v>
                </c:pt>
                <c:pt idx="5429">
                  <c:v>292.68888888888887</c:v>
                </c:pt>
                <c:pt idx="5430">
                  <c:v>292.2</c:v>
                </c:pt>
                <c:pt idx="5431">
                  <c:v>291.76666666666665</c:v>
                </c:pt>
                <c:pt idx="5432">
                  <c:v>291.27777777777777</c:v>
                </c:pt>
                <c:pt idx="5433">
                  <c:v>290.81111111111113</c:v>
                </c:pt>
                <c:pt idx="5434">
                  <c:v>290.34444444444443</c:v>
                </c:pt>
                <c:pt idx="5435">
                  <c:v>289.84444444444443</c:v>
                </c:pt>
                <c:pt idx="5436">
                  <c:v>289.35555555555555</c:v>
                </c:pt>
                <c:pt idx="5437">
                  <c:v>288.8</c:v>
                </c:pt>
                <c:pt idx="5438">
                  <c:v>288.12222222222221</c:v>
                </c:pt>
                <c:pt idx="5439">
                  <c:v>287.44444444444446</c:v>
                </c:pt>
                <c:pt idx="5440">
                  <c:v>286.8</c:v>
                </c:pt>
                <c:pt idx="5441">
                  <c:v>286.15555555555557</c:v>
                </c:pt>
                <c:pt idx="5442">
                  <c:v>285.54444444444442</c:v>
                </c:pt>
                <c:pt idx="5443">
                  <c:v>284.94444444444446</c:v>
                </c:pt>
                <c:pt idx="5444">
                  <c:v>284.33333333333331</c:v>
                </c:pt>
                <c:pt idx="5445">
                  <c:v>283.54444444444442</c:v>
                </c:pt>
                <c:pt idx="5446">
                  <c:v>282.73333333333335</c:v>
                </c:pt>
                <c:pt idx="5447">
                  <c:v>281.89999999999998</c:v>
                </c:pt>
                <c:pt idx="5448">
                  <c:v>281.06666666666666</c:v>
                </c:pt>
                <c:pt idx="5449">
                  <c:v>280.23333333333335</c:v>
                </c:pt>
                <c:pt idx="5450">
                  <c:v>279.32222222222219</c:v>
                </c:pt>
                <c:pt idx="5451">
                  <c:v>278.61111111111109</c:v>
                </c:pt>
                <c:pt idx="5452">
                  <c:v>277.96666666666664</c:v>
                </c:pt>
                <c:pt idx="5453">
                  <c:v>277.45555555555558</c:v>
                </c:pt>
                <c:pt idx="5454">
                  <c:v>276.9111111111111</c:v>
                </c:pt>
                <c:pt idx="5455">
                  <c:v>276.36666666666667</c:v>
                </c:pt>
                <c:pt idx="5456">
                  <c:v>275.75555555555553</c:v>
                </c:pt>
                <c:pt idx="5457">
                  <c:v>275.0888888888889</c:v>
                </c:pt>
                <c:pt idx="5458">
                  <c:v>274.39999999999998</c:v>
                </c:pt>
                <c:pt idx="5459">
                  <c:v>273.5888888888889</c:v>
                </c:pt>
                <c:pt idx="5460">
                  <c:v>272.74444444444447</c:v>
                </c:pt>
                <c:pt idx="5461">
                  <c:v>271.93333333333334</c:v>
                </c:pt>
                <c:pt idx="5462">
                  <c:v>271.12222222222221</c:v>
                </c:pt>
                <c:pt idx="5463">
                  <c:v>270.27777777777777</c:v>
                </c:pt>
                <c:pt idx="5464">
                  <c:v>269.44444444444446</c:v>
                </c:pt>
                <c:pt idx="5465">
                  <c:v>268.74444444444447</c:v>
                </c:pt>
                <c:pt idx="5466">
                  <c:v>268.31111111111113</c:v>
                </c:pt>
                <c:pt idx="5467">
                  <c:v>268.10000000000002</c:v>
                </c:pt>
                <c:pt idx="5468">
                  <c:v>267.94444444444446</c:v>
                </c:pt>
                <c:pt idx="5469">
                  <c:v>267.78888888888889</c:v>
                </c:pt>
                <c:pt idx="5470">
                  <c:v>267.56666666666666</c:v>
                </c:pt>
                <c:pt idx="5471">
                  <c:v>267.35555555555555</c:v>
                </c:pt>
                <c:pt idx="5472">
                  <c:v>267.15555555555557</c:v>
                </c:pt>
                <c:pt idx="5473">
                  <c:v>266.95555555555558</c:v>
                </c:pt>
                <c:pt idx="5474">
                  <c:v>266.74444444444447</c:v>
                </c:pt>
                <c:pt idx="5475">
                  <c:v>266.51111111111112</c:v>
                </c:pt>
                <c:pt idx="5476">
                  <c:v>266.27777777777777</c:v>
                </c:pt>
                <c:pt idx="5477">
                  <c:v>266.01111111111112</c:v>
                </c:pt>
                <c:pt idx="5478">
                  <c:v>265.9111111111111</c:v>
                </c:pt>
                <c:pt idx="5479">
                  <c:v>265.94444444444446</c:v>
                </c:pt>
                <c:pt idx="5480">
                  <c:v>265.9111111111111</c:v>
                </c:pt>
                <c:pt idx="5481">
                  <c:v>265.97777777777776</c:v>
                </c:pt>
                <c:pt idx="5482">
                  <c:v>265.88888888888891</c:v>
                </c:pt>
                <c:pt idx="5483">
                  <c:v>265.8</c:v>
                </c:pt>
                <c:pt idx="5484">
                  <c:v>265.71111111111111</c:v>
                </c:pt>
                <c:pt idx="5485">
                  <c:v>265.66666666666669</c:v>
                </c:pt>
                <c:pt idx="5486">
                  <c:v>265.51111111111112</c:v>
                </c:pt>
                <c:pt idx="5487">
                  <c:v>265.26666666666665</c:v>
                </c:pt>
                <c:pt idx="5488">
                  <c:v>265.13333333333333</c:v>
                </c:pt>
                <c:pt idx="5489">
                  <c:v>265.04444444444442</c:v>
                </c:pt>
                <c:pt idx="5490">
                  <c:v>264.95555555555558</c:v>
                </c:pt>
                <c:pt idx="5491">
                  <c:v>264.92222222222222</c:v>
                </c:pt>
                <c:pt idx="5492">
                  <c:v>264.94444444444446</c:v>
                </c:pt>
                <c:pt idx="5493">
                  <c:v>264.94444444444446</c:v>
                </c:pt>
                <c:pt idx="5494">
                  <c:v>264.84444444444443</c:v>
                </c:pt>
                <c:pt idx="5495">
                  <c:v>264.76666666666665</c:v>
                </c:pt>
                <c:pt idx="5496">
                  <c:v>264.57777777777778</c:v>
                </c:pt>
                <c:pt idx="5497">
                  <c:v>264.38888888888891</c:v>
                </c:pt>
                <c:pt idx="5498">
                  <c:v>264.22222222222223</c:v>
                </c:pt>
                <c:pt idx="5499">
                  <c:v>264.05555555555554</c:v>
                </c:pt>
                <c:pt idx="5500">
                  <c:v>263.86666666666667</c:v>
                </c:pt>
                <c:pt idx="5501">
                  <c:v>263.67777777777781</c:v>
                </c:pt>
                <c:pt idx="5502">
                  <c:v>263.45555555555558</c:v>
                </c:pt>
                <c:pt idx="5503">
                  <c:v>263.15555555555557</c:v>
                </c:pt>
                <c:pt idx="5504">
                  <c:v>262.85555555555555</c:v>
                </c:pt>
                <c:pt idx="5505">
                  <c:v>262.54444444444442</c:v>
                </c:pt>
                <c:pt idx="5506">
                  <c:v>262.28888888888889</c:v>
                </c:pt>
                <c:pt idx="5507">
                  <c:v>262.11111111111109</c:v>
                </c:pt>
                <c:pt idx="5508">
                  <c:v>261.95555555555558</c:v>
                </c:pt>
                <c:pt idx="5509">
                  <c:v>261.84444444444443</c:v>
                </c:pt>
                <c:pt idx="5510">
                  <c:v>261.72222222222223</c:v>
                </c:pt>
                <c:pt idx="5511">
                  <c:v>261.60000000000002</c:v>
                </c:pt>
                <c:pt idx="5512">
                  <c:v>261.48888888888888</c:v>
                </c:pt>
                <c:pt idx="5513">
                  <c:v>261.32222222222219</c:v>
                </c:pt>
                <c:pt idx="5514">
                  <c:v>261.15555555555557</c:v>
                </c:pt>
                <c:pt idx="5515">
                  <c:v>261.02222222222224</c:v>
                </c:pt>
                <c:pt idx="5516">
                  <c:v>260.92222222222222</c:v>
                </c:pt>
                <c:pt idx="5517">
                  <c:v>260.86666666666667</c:v>
                </c:pt>
                <c:pt idx="5518">
                  <c:v>260.81111111111113</c:v>
                </c:pt>
                <c:pt idx="5519">
                  <c:v>260.75555555555553</c:v>
                </c:pt>
                <c:pt idx="5520">
                  <c:v>260.62222222222221</c:v>
                </c:pt>
                <c:pt idx="5521">
                  <c:v>260.4111111111111</c:v>
                </c:pt>
                <c:pt idx="5522">
                  <c:v>260.2</c:v>
                </c:pt>
                <c:pt idx="5523">
                  <c:v>259.94444444444446</c:v>
                </c:pt>
                <c:pt idx="5524">
                  <c:v>259.7</c:v>
                </c:pt>
                <c:pt idx="5525">
                  <c:v>259.45555555555558</c:v>
                </c:pt>
                <c:pt idx="5526">
                  <c:v>259.16666666666669</c:v>
                </c:pt>
                <c:pt idx="5527">
                  <c:v>258.81111111111113</c:v>
                </c:pt>
                <c:pt idx="5528">
                  <c:v>258.47777777777776</c:v>
                </c:pt>
                <c:pt idx="5529">
                  <c:v>258.14444444444445</c:v>
                </c:pt>
                <c:pt idx="5530">
                  <c:v>257.78888888888889</c:v>
                </c:pt>
                <c:pt idx="5531">
                  <c:v>257.42222222222222</c:v>
                </c:pt>
                <c:pt idx="5532">
                  <c:v>257.05555555555554</c:v>
                </c:pt>
                <c:pt idx="5533">
                  <c:v>256.66666666666669</c:v>
                </c:pt>
                <c:pt idx="5534">
                  <c:v>256.22222222222223</c:v>
                </c:pt>
                <c:pt idx="5535">
                  <c:v>255.85555555555555</c:v>
                </c:pt>
                <c:pt idx="5536">
                  <c:v>255.45555555555555</c:v>
                </c:pt>
                <c:pt idx="5537">
                  <c:v>255.06666666666666</c:v>
                </c:pt>
                <c:pt idx="5538">
                  <c:v>254.6888888888889</c:v>
                </c:pt>
                <c:pt idx="5539">
                  <c:v>254.3111111111111</c:v>
                </c:pt>
                <c:pt idx="5540">
                  <c:v>253.96666666666667</c:v>
                </c:pt>
                <c:pt idx="5541">
                  <c:v>253.5888888888889</c:v>
                </c:pt>
                <c:pt idx="5542">
                  <c:v>253.23333333333332</c:v>
                </c:pt>
                <c:pt idx="5543">
                  <c:v>252.87777777777777</c:v>
                </c:pt>
                <c:pt idx="5544">
                  <c:v>252.6</c:v>
                </c:pt>
                <c:pt idx="5545">
                  <c:v>252.34444444444443</c:v>
                </c:pt>
                <c:pt idx="5546">
                  <c:v>252.0888888888889</c:v>
                </c:pt>
                <c:pt idx="5547">
                  <c:v>251.8111111111111</c:v>
                </c:pt>
                <c:pt idx="5548">
                  <c:v>251.51111111111112</c:v>
                </c:pt>
                <c:pt idx="5549">
                  <c:v>251.33333333333334</c:v>
                </c:pt>
                <c:pt idx="5550">
                  <c:v>251.23333333333332</c:v>
                </c:pt>
                <c:pt idx="5551">
                  <c:v>251.05555555555554</c:v>
                </c:pt>
                <c:pt idx="5552">
                  <c:v>250.88888888888889</c:v>
                </c:pt>
                <c:pt idx="5553">
                  <c:v>250.72222222222223</c:v>
                </c:pt>
                <c:pt idx="5554">
                  <c:v>250.56666666666666</c:v>
                </c:pt>
                <c:pt idx="5555">
                  <c:v>250.3111111111111</c:v>
                </c:pt>
                <c:pt idx="5556">
                  <c:v>249.97777777777779</c:v>
                </c:pt>
                <c:pt idx="5557">
                  <c:v>249.66666666666666</c:v>
                </c:pt>
                <c:pt idx="5558">
                  <c:v>249.28888888888889</c:v>
                </c:pt>
                <c:pt idx="5559">
                  <c:v>249.0888888888889</c:v>
                </c:pt>
                <c:pt idx="5560">
                  <c:v>248.88888888888889</c:v>
                </c:pt>
                <c:pt idx="5561">
                  <c:v>248.65555555555557</c:v>
                </c:pt>
                <c:pt idx="5562">
                  <c:v>248.42222222222222</c:v>
                </c:pt>
                <c:pt idx="5563">
                  <c:v>248.22222222222223</c:v>
                </c:pt>
                <c:pt idx="5564">
                  <c:v>248.0888888888889</c:v>
                </c:pt>
                <c:pt idx="5565">
                  <c:v>247.93333333333334</c:v>
                </c:pt>
                <c:pt idx="5566">
                  <c:v>247.72222222222223</c:v>
                </c:pt>
                <c:pt idx="5567">
                  <c:v>247.51111111111112</c:v>
                </c:pt>
                <c:pt idx="5568">
                  <c:v>247.25555555555556</c:v>
                </c:pt>
                <c:pt idx="5569">
                  <c:v>246.94444444444446</c:v>
                </c:pt>
                <c:pt idx="5570">
                  <c:v>246.7</c:v>
                </c:pt>
                <c:pt idx="5571">
                  <c:v>246.37777777777777</c:v>
                </c:pt>
                <c:pt idx="5572">
                  <c:v>246.22222222222223</c:v>
                </c:pt>
                <c:pt idx="5573">
                  <c:v>246.06666666666666</c:v>
                </c:pt>
                <c:pt idx="5574">
                  <c:v>245.9111111111111</c:v>
                </c:pt>
                <c:pt idx="5575">
                  <c:v>245.84444444444443</c:v>
                </c:pt>
                <c:pt idx="5576">
                  <c:v>245.8</c:v>
                </c:pt>
                <c:pt idx="5577">
                  <c:v>245.8111111111111</c:v>
                </c:pt>
                <c:pt idx="5578">
                  <c:v>245.8</c:v>
                </c:pt>
                <c:pt idx="5579">
                  <c:v>245.74444444444444</c:v>
                </c:pt>
                <c:pt idx="5580">
                  <c:v>245.67777777777778</c:v>
                </c:pt>
                <c:pt idx="5581">
                  <c:v>245.61111111111111</c:v>
                </c:pt>
                <c:pt idx="5582">
                  <c:v>245.54444444444445</c:v>
                </c:pt>
                <c:pt idx="5583">
                  <c:v>245.53333333333333</c:v>
                </c:pt>
                <c:pt idx="5584">
                  <c:v>245.45555555555555</c:v>
                </c:pt>
                <c:pt idx="5585">
                  <c:v>245.38888888888889</c:v>
                </c:pt>
                <c:pt idx="5586">
                  <c:v>245.47777777777779</c:v>
                </c:pt>
                <c:pt idx="5587">
                  <c:v>245.56666666666666</c:v>
                </c:pt>
                <c:pt idx="5588">
                  <c:v>245.65555555555557</c:v>
                </c:pt>
                <c:pt idx="5589">
                  <c:v>245.74444444444444</c:v>
                </c:pt>
                <c:pt idx="5590">
                  <c:v>245.72222222222223</c:v>
                </c:pt>
                <c:pt idx="5591">
                  <c:v>245.72222222222223</c:v>
                </c:pt>
                <c:pt idx="5592">
                  <c:v>245.77777777777777</c:v>
                </c:pt>
                <c:pt idx="5593">
                  <c:v>245.92222222222222</c:v>
                </c:pt>
                <c:pt idx="5594">
                  <c:v>246.06666666666666</c:v>
                </c:pt>
                <c:pt idx="5595">
                  <c:v>246.21111111111111</c:v>
                </c:pt>
                <c:pt idx="5596">
                  <c:v>246.34444444444443</c:v>
                </c:pt>
                <c:pt idx="5597">
                  <c:v>246.38888888888889</c:v>
                </c:pt>
                <c:pt idx="5598">
                  <c:v>246.52222222222221</c:v>
                </c:pt>
                <c:pt idx="5599">
                  <c:v>246.65555555555557</c:v>
                </c:pt>
                <c:pt idx="5600">
                  <c:v>246.8</c:v>
                </c:pt>
                <c:pt idx="5601">
                  <c:v>246.92222222222222</c:v>
                </c:pt>
                <c:pt idx="5602">
                  <c:v>247.04444444444445</c:v>
                </c:pt>
                <c:pt idx="5603">
                  <c:v>247.2</c:v>
                </c:pt>
                <c:pt idx="5604">
                  <c:v>247.4</c:v>
                </c:pt>
                <c:pt idx="5605">
                  <c:v>247.57777777777778</c:v>
                </c:pt>
                <c:pt idx="5606">
                  <c:v>247.63333333333333</c:v>
                </c:pt>
                <c:pt idx="5607">
                  <c:v>247.67777777777778</c:v>
                </c:pt>
                <c:pt idx="5608">
                  <c:v>247.71111111111111</c:v>
                </c:pt>
                <c:pt idx="5609">
                  <c:v>247.74444444444444</c:v>
                </c:pt>
                <c:pt idx="5610">
                  <c:v>247.76666666666668</c:v>
                </c:pt>
                <c:pt idx="5611">
                  <c:v>247.94444444444446</c:v>
                </c:pt>
                <c:pt idx="5612">
                  <c:v>248.1</c:v>
                </c:pt>
                <c:pt idx="5613">
                  <c:v>248.32222222222222</c:v>
                </c:pt>
                <c:pt idx="5614">
                  <c:v>248.54444444444445</c:v>
                </c:pt>
                <c:pt idx="5615">
                  <c:v>248.78888888888889</c:v>
                </c:pt>
                <c:pt idx="5616">
                  <c:v>249.03333333333333</c:v>
                </c:pt>
                <c:pt idx="5617">
                  <c:v>249.27777777777777</c:v>
                </c:pt>
                <c:pt idx="5618">
                  <c:v>249.48888888888888</c:v>
                </c:pt>
                <c:pt idx="5619">
                  <c:v>249.66666666666666</c:v>
                </c:pt>
                <c:pt idx="5620">
                  <c:v>249.84444444444443</c:v>
                </c:pt>
                <c:pt idx="5621">
                  <c:v>250.12222222222223</c:v>
                </c:pt>
                <c:pt idx="5622">
                  <c:v>250.38888888888889</c:v>
                </c:pt>
                <c:pt idx="5623">
                  <c:v>250.65555555555557</c:v>
                </c:pt>
                <c:pt idx="5624">
                  <c:v>250.93333333333334</c:v>
                </c:pt>
                <c:pt idx="5625">
                  <c:v>251.22222222222223</c:v>
                </c:pt>
                <c:pt idx="5626">
                  <c:v>251.56666666666666</c:v>
                </c:pt>
                <c:pt idx="5627">
                  <c:v>251.94444444444446</c:v>
                </c:pt>
                <c:pt idx="5628">
                  <c:v>252.32222222222222</c:v>
                </c:pt>
                <c:pt idx="5629">
                  <c:v>252.74444444444444</c:v>
                </c:pt>
                <c:pt idx="5630">
                  <c:v>253.16666666666666</c:v>
                </c:pt>
                <c:pt idx="5631">
                  <c:v>253.54444444444445</c:v>
                </c:pt>
                <c:pt idx="5632">
                  <c:v>253.92222222222222</c:v>
                </c:pt>
                <c:pt idx="5633">
                  <c:v>254.1</c:v>
                </c:pt>
                <c:pt idx="5634">
                  <c:v>254.17777777777778</c:v>
                </c:pt>
                <c:pt idx="5635">
                  <c:v>254.22222222222223</c:v>
                </c:pt>
                <c:pt idx="5636">
                  <c:v>254.25555555555556</c:v>
                </c:pt>
                <c:pt idx="5637">
                  <c:v>254.28888888888889</c:v>
                </c:pt>
                <c:pt idx="5638">
                  <c:v>254.4111111111111</c:v>
                </c:pt>
                <c:pt idx="5639">
                  <c:v>254.46666666666667</c:v>
                </c:pt>
                <c:pt idx="5640">
                  <c:v>254.45555555555555</c:v>
                </c:pt>
                <c:pt idx="5641">
                  <c:v>254.47777777777779</c:v>
                </c:pt>
                <c:pt idx="5642">
                  <c:v>254.5</c:v>
                </c:pt>
                <c:pt idx="5643">
                  <c:v>254.54444444444445</c:v>
                </c:pt>
                <c:pt idx="5644">
                  <c:v>254.5888888888889</c:v>
                </c:pt>
                <c:pt idx="5645">
                  <c:v>254.67777777777778</c:v>
                </c:pt>
                <c:pt idx="5646">
                  <c:v>254.8111111111111</c:v>
                </c:pt>
                <c:pt idx="5647">
                  <c:v>254.88888888888889</c:v>
                </c:pt>
                <c:pt idx="5648">
                  <c:v>254.96666666666667</c:v>
                </c:pt>
                <c:pt idx="5649">
                  <c:v>254.76666666666668</c:v>
                </c:pt>
                <c:pt idx="5650">
                  <c:v>254.55555555555554</c:v>
                </c:pt>
                <c:pt idx="5651">
                  <c:v>254.34444444444443</c:v>
                </c:pt>
                <c:pt idx="5652">
                  <c:v>254.13333333333333</c:v>
                </c:pt>
                <c:pt idx="5653">
                  <c:v>253.95555555555555</c:v>
                </c:pt>
                <c:pt idx="5654">
                  <c:v>253.74444444444444</c:v>
                </c:pt>
                <c:pt idx="5655">
                  <c:v>253.54444444444445</c:v>
                </c:pt>
                <c:pt idx="5656">
                  <c:v>253.42222222222222</c:v>
                </c:pt>
                <c:pt idx="5657">
                  <c:v>253.26666666666668</c:v>
                </c:pt>
                <c:pt idx="5658">
                  <c:v>253.11111111111111</c:v>
                </c:pt>
                <c:pt idx="5659">
                  <c:v>253.01111111111112</c:v>
                </c:pt>
                <c:pt idx="5660">
                  <c:v>252.8</c:v>
                </c:pt>
                <c:pt idx="5661">
                  <c:v>252.67777777777778</c:v>
                </c:pt>
                <c:pt idx="5662">
                  <c:v>252.54444444444445</c:v>
                </c:pt>
                <c:pt idx="5663">
                  <c:v>252.4111111111111</c:v>
                </c:pt>
                <c:pt idx="5664">
                  <c:v>252.22222222222223</c:v>
                </c:pt>
                <c:pt idx="5665">
                  <c:v>252.03333333333333</c:v>
                </c:pt>
                <c:pt idx="5666">
                  <c:v>251.84444444444443</c:v>
                </c:pt>
                <c:pt idx="5667">
                  <c:v>251.63333333333333</c:v>
                </c:pt>
                <c:pt idx="5668">
                  <c:v>251.35555555555555</c:v>
                </c:pt>
                <c:pt idx="5669">
                  <c:v>251.03333333333333</c:v>
                </c:pt>
                <c:pt idx="5670">
                  <c:v>250.65555555555557</c:v>
                </c:pt>
                <c:pt idx="5671">
                  <c:v>250.26666666666668</c:v>
                </c:pt>
                <c:pt idx="5672">
                  <c:v>249.87777777777777</c:v>
                </c:pt>
                <c:pt idx="5673">
                  <c:v>249.46666666666667</c:v>
                </c:pt>
                <c:pt idx="5674">
                  <c:v>249.12222222222223</c:v>
                </c:pt>
                <c:pt idx="5675">
                  <c:v>248.74444444444444</c:v>
                </c:pt>
                <c:pt idx="5676">
                  <c:v>248.38888888888889</c:v>
                </c:pt>
                <c:pt idx="5677">
                  <c:v>248.04444444444445</c:v>
                </c:pt>
                <c:pt idx="5678">
                  <c:v>247.67777777777778</c:v>
                </c:pt>
                <c:pt idx="5679">
                  <c:v>247.3111111111111</c:v>
                </c:pt>
                <c:pt idx="5680">
                  <c:v>246.97777777777779</c:v>
                </c:pt>
                <c:pt idx="5681">
                  <c:v>246.63333333333333</c:v>
                </c:pt>
                <c:pt idx="5682">
                  <c:v>246.21111111111111</c:v>
                </c:pt>
                <c:pt idx="5683">
                  <c:v>245.77777777777777</c:v>
                </c:pt>
                <c:pt idx="5684">
                  <c:v>245.28888888888889</c:v>
                </c:pt>
                <c:pt idx="5685">
                  <c:v>244.78888888888889</c:v>
                </c:pt>
                <c:pt idx="5686">
                  <c:v>244.28888888888889</c:v>
                </c:pt>
                <c:pt idx="5687">
                  <c:v>243.83333333333334</c:v>
                </c:pt>
                <c:pt idx="5688">
                  <c:v>243.33333333333334</c:v>
                </c:pt>
                <c:pt idx="5689">
                  <c:v>242.87777777777777</c:v>
                </c:pt>
                <c:pt idx="5690">
                  <c:v>242.45555555555555</c:v>
                </c:pt>
                <c:pt idx="5691">
                  <c:v>242.15555555555557</c:v>
                </c:pt>
                <c:pt idx="5692">
                  <c:v>241.86666666666667</c:v>
                </c:pt>
                <c:pt idx="5693">
                  <c:v>241.57777777777778</c:v>
                </c:pt>
                <c:pt idx="5694">
                  <c:v>241.26666666666668</c:v>
                </c:pt>
                <c:pt idx="5695">
                  <c:v>241.04444444444445</c:v>
                </c:pt>
                <c:pt idx="5696">
                  <c:v>240.85555555555555</c:v>
                </c:pt>
                <c:pt idx="5697">
                  <c:v>240.62222222222223</c:v>
                </c:pt>
                <c:pt idx="5698">
                  <c:v>240.36666666666667</c:v>
                </c:pt>
                <c:pt idx="5699">
                  <c:v>240.07777777777778</c:v>
                </c:pt>
                <c:pt idx="5700">
                  <c:v>239.78888888888889</c:v>
                </c:pt>
                <c:pt idx="5701">
                  <c:v>239.4111111111111</c:v>
                </c:pt>
                <c:pt idx="5702">
                  <c:v>239.22222222222223</c:v>
                </c:pt>
                <c:pt idx="5703">
                  <c:v>238.95555555555555</c:v>
                </c:pt>
                <c:pt idx="5704">
                  <c:v>238.76666666666668</c:v>
                </c:pt>
                <c:pt idx="5705">
                  <c:v>238.63333333333333</c:v>
                </c:pt>
                <c:pt idx="5706">
                  <c:v>238.46666666666667</c:v>
                </c:pt>
                <c:pt idx="5707">
                  <c:v>238.3</c:v>
                </c:pt>
                <c:pt idx="5708">
                  <c:v>238.16666666666666</c:v>
                </c:pt>
                <c:pt idx="5709">
                  <c:v>238.01111111111112</c:v>
                </c:pt>
                <c:pt idx="5710">
                  <c:v>237.88888888888889</c:v>
                </c:pt>
                <c:pt idx="5711">
                  <c:v>237.64444444444445</c:v>
                </c:pt>
                <c:pt idx="5712">
                  <c:v>237.36666666666667</c:v>
                </c:pt>
                <c:pt idx="5713">
                  <c:v>237.15555555555557</c:v>
                </c:pt>
                <c:pt idx="5714">
                  <c:v>236.94444444444446</c:v>
                </c:pt>
                <c:pt idx="5715">
                  <c:v>236.73333333333332</c:v>
                </c:pt>
                <c:pt idx="5716">
                  <c:v>236.48888888888888</c:v>
                </c:pt>
                <c:pt idx="5717">
                  <c:v>236.27777777777777</c:v>
                </c:pt>
                <c:pt idx="5718">
                  <c:v>236.07777777777778</c:v>
                </c:pt>
                <c:pt idx="5719">
                  <c:v>235.77777777777777</c:v>
                </c:pt>
                <c:pt idx="5720">
                  <c:v>235.48888888888888</c:v>
                </c:pt>
                <c:pt idx="5721">
                  <c:v>235.2</c:v>
                </c:pt>
                <c:pt idx="5722">
                  <c:v>234.88888888888889</c:v>
                </c:pt>
                <c:pt idx="5723">
                  <c:v>234.74444444444444</c:v>
                </c:pt>
                <c:pt idx="5724">
                  <c:v>234.66666666666666</c:v>
                </c:pt>
                <c:pt idx="5725">
                  <c:v>234.57777777777778</c:v>
                </c:pt>
                <c:pt idx="5726">
                  <c:v>234.4</c:v>
                </c:pt>
                <c:pt idx="5727">
                  <c:v>234.24444444444444</c:v>
                </c:pt>
                <c:pt idx="5728">
                  <c:v>234.0888888888889</c:v>
                </c:pt>
                <c:pt idx="5729">
                  <c:v>233.97777777777779</c:v>
                </c:pt>
                <c:pt idx="5730">
                  <c:v>233.82222222222222</c:v>
                </c:pt>
                <c:pt idx="5731">
                  <c:v>233.62222222222223</c:v>
                </c:pt>
                <c:pt idx="5732">
                  <c:v>233.4</c:v>
                </c:pt>
                <c:pt idx="5733">
                  <c:v>233.0888888888889</c:v>
                </c:pt>
                <c:pt idx="5734">
                  <c:v>232.74444444444444</c:v>
                </c:pt>
                <c:pt idx="5735">
                  <c:v>232.4</c:v>
                </c:pt>
                <c:pt idx="5736">
                  <c:v>232.03333333333333</c:v>
                </c:pt>
                <c:pt idx="5737">
                  <c:v>231.77777777777777</c:v>
                </c:pt>
                <c:pt idx="5738">
                  <c:v>231.56666666666666</c:v>
                </c:pt>
                <c:pt idx="5739">
                  <c:v>231.43333333333334</c:v>
                </c:pt>
                <c:pt idx="5740">
                  <c:v>231.33333333333334</c:v>
                </c:pt>
                <c:pt idx="5741">
                  <c:v>231.28888888888889</c:v>
                </c:pt>
                <c:pt idx="5742">
                  <c:v>231.24444444444444</c:v>
                </c:pt>
                <c:pt idx="5743">
                  <c:v>231.16666666666666</c:v>
                </c:pt>
                <c:pt idx="5744">
                  <c:v>231.06666666666666</c:v>
                </c:pt>
                <c:pt idx="5745">
                  <c:v>231.1</c:v>
                </c:pt>
                <c:pt idx="5746">
                  <c:v>231.07777777777778</c:v>
                </c:pt>
                <c:pt idx="5747">
                  <c:v>231.12222222222223</c:v>
                </c:pt>
                <c:pt idx="5748">
                  <c:v>231.2</c:v>
                </c:pt>
                <c:pt idx="5749">
                  <c:v>231.27777777777777</c:v>
                </c:pt>
                <c:pt idx="5750">
                  <c:v>231.4111111111111</c:v>
                </c:pt>
                <c:pt idx="5751">
                  <c:v>231.51111111111112</c:v>
                </c:pt>
                <c:pt idx="5752">
                  <c:v>231.66666666666666</c:v>
                </c:pt>
                <c:pt idx="5753">
                  <c:v>231.9</c:v>
                </c:pt>
                <c:pt idx="5754">
                  <c:v>232.24444444444444</c:v>
                </c:pt>
                <c:pt idx="5755">
                  <c:v>232.5888888888889</c:v>
                </c:pt>
                <c:pt idx="5756">
                  <c:v>232.93333333333334</c:v>
                </c:pt>
                <c:pt idx="5757">
                  <c:v>233.28888888888889</c:v>
                </c:pt>
                <c:pt idx="5758">
                  <c:v>233.63333333333333</c:v>
                </c:pt>
                <c:pt idx="5759">
                  <c:v>234.05555555555554</c:v>
                </c:pt>
                <c:pt idx="5760">
                  <c:v>234.46666666666667</c:v>
                </c:pt>
                <c:pt idx="5761">
                  <c:v>234.8</c:v>
                </c:pt>
                <c:pt idx="5762">
                  <c:v>235.05555555555554</c:v>
                </c:pt>
                <c:pt idx="5763">
                  <c:v>235.3111111111111</c:v>
                </c:pt>
                <c:pt idx="5764">
                  <c:v>235.56666666666666</c:v>
                </c:pt>
                <c:pt idx="5765">
                  <c:v>235.84444444444443</c:v>
                </c:pt>
                <c:pt idx="5766">
                  <c:v>236.02222222222221</c:v>
                </c:pt>
                <c:pt idx="5767">
                  <c:v>236.21111111111111</c:v>
                </c:pt>
                <c:pt idx="5768">
                  <c:v>236.4111111111111</c:v>
                </c:pt>
                <c:pt idx="5769">
                  <c:v>236.61111111111111</c:v>
                </c:pt>
                <c:pt idx="5770">
                  <c:v>236.8111111111111</c:v>
                </c:pt>
                <c:pt idx="5771">
                  <c:v>237.05555555555554</c:v>
                </c:pt>
                <c:pt idx="5772">
                  <c:v>237.3</c:v>
                </c:pt>
                <c:pt idx="5773">
                  <c:v>237.56666666666666</c:v>
                </c:pt>
                <c:pt idx="5774">
                  <c:v>237.88888888888889</c:v>
                </c:pt>
                <c:pt idx="5775">
                  <c:v>238.2</c:v>
                </c:pt>
                <c:pt idx="5776">
                  <c:v>238.46666666666667</c:v>
                </c:pt>
                <c:pt idx="5777">
                  <c:v>238.73333333333332</c:v>
                </c:pt>
                <c:pt idx="5778">
                  <c:v>239</c:v>
                </c:pt>
                <c:pt idx="5779">
                  <c:v>239.2</c:v>
                </c:pt>
                <c:pt idx="5780">
                  <c:v>239.37777777777777</c:v>
                </c:pt>
                <c:pt idx="5781">
                  <c:v>239.55555555555554</c:v>
                </c:pt>
                <c:pt idx="5782">
                  <c:v>239.75555555555556</c:v>
                </c:pt>
                <c:pt idx="5783">
                  <c:v>239.85555555555555</c:v>
                </c:pt>
                <c:pt idx="5784">
                  <c:v>239.95555555555555</c:v>
                </c:pt>
                <c:pt idx="5785">
                  <c:v>239.9111111111111</c:v>
                </c:pt>
                <c:pt idx="5786">
                  <c:v>239.86666666666667</c:v>
                </c:pt>
                <c:pt idx="5787">
                  <c:v>239.85555555555555</c:v>
                </c:pt>
                <c:pt idx="5788">
                  <c:v>239.92222222222222</c:v>
                </c:pt>
                <c:pt idx="5789">
                  <c:v>239.96666666666667</c:v>
                </c:pt>
                <c:pt idx="5790">
                  <c:v>240</c:v>
                </c:pt>
                <c:pt idx="5791">
                  <c:v>240.03333333333333</c:v>
                </c:pt>
                <c:pt idx="5792">
                  <c:v>239.92222222222222</c:v>
                </c:pt>
                <c:pt idx="5793">
                  <c:v>239.84444444444443</c:v>
                </c:pt>
                <c:pt idx="5794">
                  <c:v>239.71111111111111</c:v>
                </c:pt>
                <c:pt idx="5795">
                  <c:v>239.53333333333333</c:v>
                </c:pt>
                <c:pt idx="5796">
                  <c:v>239.42222222222222</c:v>
                </c:pt>
                <c:pt idx="5797">
                  <c:v>239.3111111111111</c:v>
                </c:pt>
                <c:pt idx="5798">
                  <c:v>239.2</c:v>
                </c:pt>
                <c:pt idx="5799">
                  <c:v>239.14444444444445</c:v>
                </c:pt>
                <c:pt idx="5800">
                  <c:v>239.06666666666666</c:v>
                </c:pt>
                <c:pt idx="5801">
                  <c:v>239.0888888888889</c:v>
                </c:pt>
                <c:pt idx="5802">
                  <c:v>239.1888888888889</c:v>
                </c:pt>
                <c:pt idx="5803">
                  <c:v>239.17777777777778</c:v>
                </c:pt>
                <c:pt idx="5804">
                  <c:v>239.12222222222223</c:v>
                </c:pt>
                <c:pt idx="5805">
                  <c:v>239.06666666666666</c:v>
                </c:pt>
                <c:pt idx="5806">
                  <c:v>239.02222222222221</c:v>
                </c:pt>
                <c:pt idx="5807">
                  <c:v>238.93333333333334</c:v>
                </c:pt>
                <c:pt idx="5808">
                  <c:v>238.86666666666667</c:v>
                </c:pt>
                <c:pt idx="5809">
                  <c:v>238.83333333333334</c:v>
                </c:pt>
                <c:pt idx="5810">
                  <c:v>238.78888888888889</c:v>
                </c:pt>
                <c:pt idx="5811">
                  <c:v>238.6888888888889</c:v>
                </c:pt>
                <c:pt idx="5812">
                  <c:v>238.5888888888889</c:v>
                </c:pt>
                <c:pt idx="5813">
                  <c:v>238.48888888888888</c:v>
                </c:pt>
                <c:pt idx="5814">
                  <c:v>238.38888888888889</c:v>
                </c:pt>
                <c:pt idx="5815">
                  <c:v>238.42222222222222</c:v>
                </c:pt>
                <c:pt idx="5816">
                  <c:v>238.44444444444446</c:v>
                </c:pt>
                <c:pt idx="5817">
                  <c:v>238.42222222222222</c:v>
                </c:pt>
                <c:pt idx="5818">
                  <c:v>238.32222222222222</c:v>
                </c:pt>
                <c:pt idx="5819">
                  <c:v>238.22222222222223</c:v>
                </c:pt>
                <c:pt idx="5820">
                  <c:v>238.1888888888889</c:v>
                </c:pt>
                <c:pt idx="5821">
                  <c:v>238.21111111111111</c:v>
                </c:pt>
                <c:pt idx="5822">
                  <c:v>238.21111111111111</c:v>
                </c:pt>
                <c:pt idx="5823">
                  <c:v>238.3</c:v>
                </c:pt>
                <c:pt idx="5824">
                  <c:v>238.25555555555556</c:v>
                </c:pt>
                <c:pt idx="5825">
                  <c:v>238.24444444444444</c:v>
                </c:pt>
                <c:pt idx="5826">
                  <c:v>238.23333333333332</c:v>
                </c:pt>
                <c:pt idx="5827">
                  <c:v>238.16666666666666</c:v>
                </c:pt>
                <c:pt idx="5828">
                  <c:v>238</c:v>
                </c:pt>
                <c:pt idx="5829">
                  <c:v>237.84444444444443</c:v>
                </c:pt>
                <c:pt idx="5830">
                  <c:v>237.63333333333333</c:v>
                </c:pt>
                <c:pt idx="5831">
                  <c:v>237.42222222222222</c:v>
                </c:pt>
                <c:pt idx="5832">
                  <c:v>237.22222222222223</c:v>
                </c:pt>
                <c:pt idx="5833">
                  <c:v>237.02222222222221</c:v>
                </c:pt>
                <c:pt idx="5834">
                  <c:v>236.8</c:v>
                </c:pt>
                <c:pt idx="5835">
                  <c:v>236.45555555555555</c:v>
                </c:pt>
                <c:pt idx="5836">
                  <c:v>236.17777777777778</c:v>
                </c:pt>
                <c:pt idx="5837">
                  <c:v>235.86666666666667</c:v>
                </c:pt>
                <c:pt idx="5838">
                  <c:v>235.51111111111112</c:v>
                </c:pt>
                <c:pt idx="5839">
                  <c:v>235.16666666666666</c:v>
                </c:pt>
                <c:pt idx="5840">
                  <c:v>234.82222222222222</c:v>
                </c:pt>
                <c:pt idx="5841">
                  <c:v>234.46666666666667</c:v>
                </c:pt>
                <c:pt idx="5842">
                  <c:v>234.05555555555554</c:v>
                </c:pt>
                <c:pt idx="5843">
                  <c:v>233.55555555555554</c:v>
                </c:pt>
                <c:pt idx="5844">
                  <c:v>233</c:v>
                </c:pt>
                <c:pt idx="5845">
                  <c:v>232.48888888888888</c:v>
                </c:pt>
                <c:pt idx="5846">
                  <c:v>232.05555555555554</c:v>
                </c:pt>
                <c:pt idx="5847">
                  <c:v>231.62222222222223</c:v>
                </c:pt>
                <c:pt idx="5848">
                  <c:v>231.24444444444444</c:v>
                </c:pt>
                <c:pt idx="5849">
                  <c:v>230.8</c:v>
                </c:pt>
                <c:pt idx="5850">
                  <c:v>230.4111111111111</c:v>
                </c:pt>
                <c:pt idx="5851">
                  <c:v>230.05555555555554</c:v>
                </c:pt>
                <c:pt idx="5852">
                  <c:v>229.77777777777777</c:v>
                </c:pt>
                <c:pt idx="5853">
                  <c:v>229.47777777777779</c:v>
                </c:pt>
                <c:pt idx="5854">
                  <c:v>229.17777777777778</c:v>
                </c:pt>
                <c:pt idx="5855">
                  <c:v>228.87777777777777</c:v>
                </c:pt>
                <c:pt idx="5856">
                  <c:v>228.61111111111111</c:v>
                </c:pt>
                <c:pt idx="5857">
                  <c:v>228.34444444444443</c:v>
                </c:pt>
                <c:pt idx="5858">
                  <c:v>228.11111111111111</c:v>
                </c:pt>
                <c:pt idx="5859">
                  <c:v>227.8111111111111</c:v>
                </c:pt>
                <c:pt idx="5860">
                  <c:v>227.48888888888888</c:v>
                </c:pt>
                <c:pt idx="5861">
                  <c:v>227.16666666666666</c:v>
                </c:pt>
                <c:pt idx="5862">
                  <c:v>226.87777777777777</c:v>
                </c:pt>
                <c:pt idx="5863">
                  <c:v>226.56666666666666</c:v>
                </c:pt>
                <c:pt idx="5864">
                  <c:v>226.3111111111111</c:v>
                </c:pt>
                <c:pt idx="5865">
                  <c:v>226.1</c:v>
                </c:pt>
                <c:pt idx="5866">
                  <c:v>225.97777777777779</c:v>
                </c:pt>
                <c:pt idx="5867">
                  <c:v>225.9111111111111</c:v>
                </c:pt>
                <c:pt idx="5868">
                  <c:v>225.84444444444443</c:v>
                </c:pt>
                <c:pt idx="5869">
                  <c:v>225.82222222222222</c:v>
                </c:pt>
                <c:pt idx="5870">
                  <c:v>225.86666666666667</c:v>
                </c:pt>
                <c:pt idx="5871">
                  <c:v>225.75555555555556</c:v>
                </c:pt>
                <c:pt idx="5872">
                  <c:v>225.5888888888889</c:v>
                </c:pt>
                <c:pt idx="5873">
                  <c:v>225.51111111111112</c:v>
                </c:pt>
                <c:pt idx="5874">
                  <c:v>225.44444444444446</c:v>
                </c:pt>
                <c:pt idx="5875">
                  <c:v>225.37777777777777</c:v>
                </c:pt>
                <c:pt idx="5876">
                  <c:v>225.33333333333334</c:v>
                </c:pt>
                <c:pt idx="5877">
                  <c:v>225.27777777777777</c:v>
                </c:pt>
                <c:pt idx="5878">
                  <c:v>225.1</c:v>
                </c:pt>
                <c:pt idx="5879">
                  <c:v>224.92222222222222</c:v>
                </c:pt>
                <c:pt idx="5880">
                  <c:v>224.74444444444444</c:v>
                </c:pt>
                <c:pt idx="5881">
                  <c:v>224.61111111111111</c:v>
                </c:pt>
                <c:pt idx="5882">
                  <c:v>224.47777777777779</c:v>
                </c:pt>
                <c:pt idx="5883">
                  <c:v>224.34444444444443</c:v>
                </c:pt>
                <c:pt idx="5884">
                  <c:v>224.16666666666666</c:v>
                </c:pt>
                <c:pt idx="5885">
                  <c:v>223.87777777777777</c:v>
                </c:pt>
                <c:pt idx="5886">
                  <c:v>223.48888888888888</c:v>
                </c:pt>
                <c:pt idx="5887">
                  <c:v>223.1</c:v>
                </c:pt>
                <c:pt idx="5888">
                  <c:v>222.63333333333333</c:v>
                </c:pt>
                <c:pt idx="5889">
                  <c:v>222.16666666666666</c:v>
                </c:pt>
                <c:pt idx="5890">
                  <c:v>221.67777777777778</c:v>
                </c:pt>
                <c:pt idx="5891">
                  <c:v>221.12222222222223</c:v>
                </c:pt>
                <c:pt idx="5892">
                  <c:v>220.55555555555554</c:v>
                </c:pt>
                <c:pt idx="5893">
                  <c:v>219.93333333333334</c:v>
                </c:pt>
                <c:pt idx="5894">
                  <c:v>219.4</c:v>
                </c:pt>
                <c:pt idx="5895">
                  <c:v>218.96666666666667</c:v>
                </c:pt>
                <c:pt idx="5896">
                  <c:v>218.53333333333333</c:v>
                </c:pt>
                <c:pt idx="5897">
                  <c:v>218.0888888888889</c:v>
                </c:pt>
                <c:pt idx="5898">
                  <c:v>217.66666666666666</c:v>
                </c:pt>
                <c:pt idx="5899">
                  <c:v>217.33333333333334</c:v>
                </c:pt>
                <c:pt idx="5900">
                  <c:v>217.04444444444445</c:v>
                </c:pt>
                <c:pt idx="5901">
                  <c:v>216.97777777777779</c:v>
                </c:pt>
                <c:pt idx="5902">
                  <c:v>217.12222222222223</c:v>
                </c:pt>
                <c:pt idx="5903">
                  <c:v>217.26666666666668</c:v>
                </c:pt>
                <c:pt idx="5904">
                  <c:v>217.4</c:v>
                </c:pt>
                <c:pt idx="5905">
                  <c:v>217.36666666666667</c:v>
                </c:pt>
                <c:pt idx="5906">
                  <c:v>217.36666666666667</c:v>
                </c:pt>
                <c:pt idx="5907">
                  <c:v>217.2</c:v>
                </c:pt>
                <c:pt idx="5908">
                  <c:v>217.28888888888889</c:v>
                </c:pt>
                <c:pt idx="5909">
                  <c:v>217.63333333333333</c:v>
                </c:pt>
                <c:pt idx="5910">
                  <c:v>217.97777777777779</c:v>
                </c:pt>
                <c:pt idx="5911">
                  <c:v>218.32222222222222</c:v>
                </c:pt>
                <c:pt idx="5912">
                  <c:v>219.25555555555556</c:v>
                </c:pt>
                <c:pt idx="5913">
                  <c:v>219.85555555555555</c:v>
                </c:pt>
                <c:pt idx="5914">
                  <c:v>220.82222222222222</c:v>
                </c:pt>
                <c:pt idx="5915">
                  <c:v>222.47777777777779</c:v>
                </c:pt>
                <c:pt idx="5916">
                  <c:v>223.77777777777777</c:v>
                </c:pt>
                <c:pt idx="5917">
                  <c:v>225.07777777777778</c:v>
                </c:pt>
                <c:pt idx="5918">
                  <c:v>226.44444444444446</c:v>
                </c:pt>
                <c:pt idx="5919">
                  <c:v>228.48888888888888</c:v>
                </c:pt>
                <c:pt idx="5920">
                  <c:v>230.33333333333334</c:v>
                </c:pt>
                <c:pt idx="5921">
                  <c:v>232.86666666666667</c:v>
                </c:pt>
                <c:pt idx="5922">
                  <c:v>235.65555555555557</c:v>
                </c:pt>
                <c:pt idx="5923">
                  <c:v>238.3111111111111</c:v>
                </c:pt>
                <c:pt idx="5924">
                  <c:v>240.96666666666667</c:v>
                </c:pt>
                <c:pt idx="5925">
                  <c:v>243.64444444444445</c:v>
                </c:pt>
                <c:pt idx="5926">
                  <c:v>246.54444444444445</c:v>
                </c:pt>
                <c:pt idx="5927">
                  <c:v>248.9</c:v>
                </c:pt>
                <c:pt idx="5928">
                  <c:v>250.63333333333333</c:v>
                </c:pt>
                <c:pt idx="5929">
                  <c:v>252.05555555555554</c:v>
                </c:pt>
                <c:pt idx="5930">
                  <c:v>253.83333333333334</c:v>
                </c:pt>
                <c:pt idx="5931">
                  <c:v>255.61111111111111</c:v>
                </c:pt>
                <c:pt idx="5932">
                  <c:v>257.38888888888891</c:v>
                </c:pt>
                <c:pt idx="5933">
                  <c:v>259.37777777777779</c:v>
                </c:pt>
                <c:pt idx="5934">
                  <c:v>261.32222222222219</c:v>
                </c:pt>
                <c:pt idx="5935">
                  <c:v>263.5</c:v>
                </c:pt>
                <c:pt idx="5936">
                  <c:v>265.74444444444447</c:v>
                </c:pt>
                <c:pt idx="5937">
                  <c:v>268.18888888888887</c:v>
                </c:pt>
                <c:pt idx="5938">
                  <c:v>270.63333333333333</c:v>
                </c:pt>
                <c:pt idx="5939">
                  <c:v>273.11111111111109</c:v>
                </c:pt>
                <c:pt idx="5940">
                  <c:v>275.52222222222224</c:v>
                </c:pt>
                <c:pt idx="5941">
                  <c:v>277.77777777777777</c:v>
                </c:pt>
                <c:pt idx="5942">
                  <c:v>280</c:v>
                </c:pt>
                <c:pt idx="5943">
                  <c:v>281.96666666666664</c:v>
                </c:pt>
                <c:pt idx="5944">
                  <c:v>283.93333333333334</c:v>
                </c:pt>
                <c:pt idx="5945">
                  <c:v>285.89999999999998</c:v>
                </c:pt>
                <c:pt idx="5946">
                  <c:v>287.86666666666667</c:v>
                </c:pt>
                <c:pt idx="5947">
                  <c:v>289.63333333333333</c:v>
                </c:pt>
                <c:pt idx="5948">
                  <c:v>291.28888888888889</c:v>
                </c:pt>
                <c:pt idx="5949">
                  <c:v>293.32222222222219</c:v>
                </c:pt>
                <c:pt idx="5950">
                  <c:v>295.44444444444446</c:v>
                </c:pt>
                <c:pt idx="5951">
                  <c:v>297.53333333333336</c:v>
                </c:pt>
                <c:pt idx="5952">
                  <c:v>299.62222222222221</c:v>
                </c:pt>
                <c:pt idx="5953">
                  <c:v>301.71111111111111</c:v>
                </c:pt>
                <c:pt idx="5954">
                  <c:v>303.81111111111113</c:v>
                </c:pt>
                <c:pt idx="5955">
                  <c:v>306.0888888888889</c:v>
                </c:pt>
                <c:pt idx="5956">
                  <c:v>308.37777777777779</c:v>
                </c:pt>
                <c:pt idx="5957">
                  <c:v>310.78888888888889</c:v>
                </c:pt>
                <c:pt idx="5958">
                  <c:v>313.54444444444442</c:v>
                </c:pt>
                <c:pt idx="5959">
                  <c:v>316.3</c:v>
                </c:pt>
                <c:pt idx="5960">
                  <c:v>318.97777777777776</c:v>
                </c:pt>
                <c:pt idx="5961">
                  <c:v>321.73333333333335</c:v>
                </c:pt>
                <c:pt idx="5962">
                  <c:v>324.45555555555558</c:v>
                </c:pt>
                <c:pt idx="5963">
                  <c:v>326.92222222222222</c:v>
                </c:pt>
                <c:pt idx="5964">
                  <c:v>329.11111111111109</c:v>
                </c:pt>
                <c:pt idx="5965">
                  <c:v>331.3</c:v>
                </c:pt>
                <c:pt idx="5966">
                  <c:v>333.48888888888888</c:v>
                </c:pt>
                <c:pt idx="5967">
                  <c:v>335.66666666666669</c:v>
                </c:pt>
                <c:pt idx="5968">
                  <c:v>337.96666666666664</c:v>
                </c:pt>
                <c:pt idx="5969">
                  <c:v>340.28888888888889</c:v>
                </c:pt>
                <c:pt idx="5970">
                  <c:v>342.68888888888887</c:v>
                </c:pt>
                <c:pt idx="5971">
                  <c:v>345.07777777777778</c:v>
                </c:pt>
                <c:pt idx="5972">
                  <c:v>347.32222222222219</c:v>
                </c:pt>
                <c:pt idx="5973">
                  <c:v>349.56666666666666</c:v>
                </c:pt>
                <c:pt idx="5974">
                  <c:v>351.82222222222219</c:v>
                </c:pt>
                <c:pt idx="5975">
                  <c:v>354.1</c:v>
                </c:pt>
                <c:pt idx="5976">
                  <c:v>356.51111111111112</c:v>
                </c:pt>
                <c:pt idx="5977">
                  <c:v>359.12222222222221</c:v>
                </c:pt>
                <c:pt idx="5978">
                  <c:v>361.94444444444446</c:v>
                </c:pt>
                <c:pt idx="5979">
                  <c:v>364.77777777777777</c:v>
                </c:pt>
                <c:pt idx="5980">
                  <c:v>367.61111111111109</c:v>
                </c:pt>
                <c:pt idx="5981">
                  <c:v>370.44444444444446</c:v>
                </c:pt>
                <c:pt idx="5982">
                  <c:v>372.98888888888888</c:v>
                </c:pt>
                <c:pt idx="5983">
                  <c:v>375.65555555555557</c:v>
                </c:pt>
                <c:pt idx="5984">
                  <c:v>378.17777777777781</c:v>
                </c:pt>
                <c:pt idx="5985">
                  <c:v>380.43333333333334</c:v>
                </c:pt>
                <c:pt idx="5986">
                  <c:v>382.68888888888887</c:v>
                </c:pt>
                <c:pt idx="5987">
                  <c:v>384.94444444444446</c:v>
                </c:pt>
                <c:pt idx="5988">
                  <c:v>387.13333333333333</c:v>
                </c:pt>
                <c:pt idx="5989">
                  <c:v>389.25555555555553</c:v>
                </c:pt>
                <c:pt idx="5990">
                  <c:v>391.13333333333333</c:v>
                </c:pt>
                <c:pt idx="5991">
                  <c:v>392.81111111111113</c:v>
                </c:pt>
                <c:pt idx="5992">
                  <c:v>394.22222222222223</c:v>
                </c:pt>
                <c:pt idx="5993">
                  <c:v>395.77777777777777</c:v>
                </c:pt>
                <c:pt idx="5994">
                  <c:v>397.33333333333331</c:v>
                </c:pt>
                <c:pt idx="5995">
                  <c:v>398.94444444444446</c:v>
                </c:pt>
                <c:pt idx="5996">
                  <c:v>400.56666666666666</c:v>
                </c:pt>
                <c:pt idx="5997">
                  <c:v>402.25555555555553</c:v>
                </c:pt>
                <c:pt idx="5998">
                  <c:v>403.5</c:v>
                </c:pt>
                <c:pt idx="5999">
                  <c:v>404.45555555555558</c:v>
                </c:pt>
                <c:pt idx="6000">
                  <c:v>405.25555555555553</c:v>
                </c:pt>
                <c:pt idx="6001">
                  <c:v>406.05555555555554</c:v>
                </c:pt>
                <c:pt idx="6002">
                  <c:v>406.3</c:v>
                </c:pt>
                <c:pt idx="6003">
                  <c:v>406.83333333333331</c:v>
                </c:pt>
                <c:pt idx="6004">
                  <c:v>407.3</c:v>
                </c:pt>
                <c:pt idx="6005">
                  <c:v>407.16666666666669</c:v>
                </c:pt>
                <c:pt idx="6006">
                  <c:v>407.76666666666665</c:v>
                </c:pt>
                <c:pt idx="6007">
                  <c:v>408.31111111111113</c:v>
                </c:pt>
                <c:pt idx="6008">
                  <c:v>408.85555555555555</c:v>
                </c:pt>
                <c:pt idx="6009">
                  <c:v>408.73333333333335</c:v>
                </c:pt>
                <c:pt idx="6010">
                  <c:v>408.87777777777779</c:v>
                </c:pt>
                <c:pt idx="6011">
                  <c:v>408.05555555555554</c:v>
                </c:pt>
                <c:pt idx="6012">
                  <c:v>407.04444444444442</c:v>
                </c:pt>
                <c:pt idx="6013">
                  <c:v>406.23333333333335</c:v>
                </c:pt>
                <c:pt idx="6014">
                  <c:v>405.38888888888891</c:v>
                </c:pt>
                <c:pt idx="6015">
                  <c:v>404.54444444444442</c:v>
                </c:pt>
                <c:pt idx="6016">
                  <c:v>403.44444444444446</c:v>
                </c:pt>
                <c:pt idx="6017">
                  <c:v>402.86666666666667</c:v>
                </c:pt>
                <c:pt idx="6018">
                  <c:v>402.92222222222222</c:v>
                </c:pt>
                <c:pt idx="6019">
                  <c:v>403.28888888888889</c:v>
                </c:pt>
                <c:pt idx="6020">
                  <c:v>403.31111111111113</c:v>
                </c:pt>
                <c:pt idx="6021">
                  <c:v>403.4111111111111</c:v>
                </c:pt>
                <c:pt idx="6022">
                  <c:v>403.51111111111112</c:v>
                </c:pt>
                <c:pt idx="6023">
                  <c:v>403.4111111111111</c:v>
                </c:pt>
                <c:pt idx="6024">
                  <c:v>403.35555555555555</c:v>
                </c:pt>
                <c:pt idx="6025">
                  <c:v>402.97777777777776</c:v>
                </c:pt>
                <c:pt idx="6026">
                  <c:v>402.36666666666667</c:v>
                </c:pt>
                <c:pt idx="6027">
                  <c:v>401.48888888888888</c:v>
                </c:pt>
                <c:pt idx="6028">
                  <c:v>400.61111111111109</c:v>
                </c:pt>
                <c:pt idx="6029">
                  <c:v>399.73333333333335</c:v>
                </c:pt>
                <c:pt idx="6030">
                  <c:v>398.94444444444446</c:v>
                </c:pt>
                <c:pt idx="6031">
                  <c:v>398.32222222222219</c:v>
                </c:pt>
                <c:pt idx="6032">
                  <c:v>397.87777777777779</c:v>
                </c:pt>
                <c:pt idx="6033">
                  <c:v>397.7</c:v>
                </c:pt>
                <c:pt idx="6034">
                  <c:v>397.61111111111109</c:v>
                </c:pt>
                <c:pt idx="6035">
                  <c:v>397.52222222222224</c:v>
                </c:pt>
                <c:pt idx="6036">
                  <c:v>397.43333333333334</c:v>
                </c:pt>
                <c:pt idx="6037">
                  <c:v>397.52222222222224</c:v>
                </c:pt>
                <c:pt idx="6038">
                  <c:v>397.64444444444445</c:v>
                </c:pt>
                <c:pt idx="6039">
                  <c:v>397.54444444444442</c:v>
                </c:pt>
                <c:pt idx="6040">
                  <c:v>397.27777777777777</c:v>
                </c:pt>
                <c:pt idx="6041">
                  <c:v>397.03333333333336</c:v>
                </c:pt>
                <c:pt idx="6042">
                  <c:v>396.66666666666669</c:v>
                </c:pt>
                <c:pt idx="6043">
                  <c:v>396.3</c:v>
                </c:pt>
                <c:pt idx="6044">
                  <c:v>395.86666666666667</c:v>
                </c:pt>
                <c:pt idx="6045">
                  <c:v>395.13333333333333</c:v>
                </c:pt>
                <c:pt idx="6046">
                  <c:v>394.24444444444447</c:v>
                </c:pt>
                <c:pt idx="6047">
                  <c:v>393.13333333333333</c:v>
                </c:pt>
                <c:pt idx="6048">
                  <c:v>391.77777777777777</c:v>
                </c:pt>
                <c:pt idx="6049">
                  <c:v>390.43333333333334</c:v>
                </c:pt>
                <c:pt idx="6050">
                  <c:v>389.0888888888889</c:v>
                </c:pt>
                <c:pt idx="6051">
                  <c:v>387.72222222222223</c:v>
                </c:pt>
                <c:pt idx="6052">
                  <c:v>386.34444444444443</c:v>
                </c:pt>
                <c:pt idx="6053">
                  <c:v>385.26666666666665</c:v>
                </c:pt>
                <c:pt idx="6054">
                  <c:v>384.35555555555555</c:v>
                </c:pt>
                <c:pt idx="6055">
                  <c:v>383.46666666666664</c:v>
                </c:pt>
                <c:pt idx="6056">
                  <c:v>382.48888888888888</c:v>
                </c:pt>
                <c:pt idx="6057">
                  <c:v>381.51111111111112</c:v>
                </c:pt>
                <c:pt idx="6058">
                  <c:v>380.48888888888888</c:v>
                </c:pt>
                <c:pt idx="6059">
                  <c:v>379.44444444444446</c:v>
                </c:pt>
                <c:pt idx="6060">
                  <c:v>378.37777777777779</c:v>
                </c:pt>
                <c:pt idx="6061">
                  <c:v>377.16666666666669</c:v>
                </c:pt>
                <c:pt idx="6062">
                  <c:v>376.1</c:v>
                </c:pt>
                <c:pt idx="6063">
                  <c:v>374.96666666666664</c:v>
                </c:pt>
                <c:pt idx="6064">
                  <c:v>373.83333333333331</c:v>
                </c:pt>
                <c:pt idx="6065">
                  <c:v>372.75555555555553</c:v>
                </c:pt>
                <c:pt idx="6066">
                  <c:v>371.52222222222224</c:v>
                </c:pt>
                <c:pt idx="6067">
                  <c:v>369.96666666666664</c:v>
                </c:pt>
                <c:pt idx="6068">
                  <c:v>368.37777777777779</c:v>
                </c:pt>
                <c:pt idx="6069">
                  <c:v>366.77777777777777</c:v>
                </c:pt>
                <c:pt idx="6070">
                  <c:v>365.28888888888889</c:v>
                </c:pt>
                <c:pt idx="6071">
                  <c:v>363.8</c:v>
                </c:pt>
                <c:pt idx="6072">
                  <c:v>362.57777777777778</c:v>
                </c:pt>
                <c:pt idx="6073">
                  <c:v>361.37777777777779</c:v>
                </c:pt>
                <c:pt idx="6074">
                  <c:v>360.32222222222219</c:v>
                </c:pt>
                <c:pt idx="6075">
                  <c:v>359.45555555555558</c:v>
                </c:pt>
                <c:pt idx="6076">
                  <c:v>358.71111111111111</c:v>
                </c:pt>
                <c:pt idx="6077">
                  <c:v>357.9111111111111</c:v>
                </c:pt>
                <c:pt idx="6078">
                  <c:v>357.11111111111109</c:v>
                </c:pt>
                <c:pt idx="6079">
                  <c:v>356.31111111111113</c:v>
                </c:pt>
                <c:pt idx="6080">
                  <c:v>355.66666666666669</c:v>
                </c:pt>
                <c:pt idx="6081">
                  <c:v>355.11111111111109</c:v>
                </c:pt>
                <c:pt idx="6082">
                  <c:v>354.61111111111109</c:v>
                </c:pt>
                <c:pt idx="6083">
                  <c:v>353.88888888888891</c:v>
                </c:pt>
                <c:pt idx="6084">
                  <c:v>353.0888888888889</c:v>
                </c:pt>
                <c:pt idx="6085">
                  <c:v>352.28888888888889</c:v>
                </c:pt>
                <c:pt idx="6086">
                  <c:v>351.55555555555554</c:v>
                </c:pt>
                <c:pt idx="6087">
                  <c:v>350.93333333333334</c:v>
                </c:pt>
                <c:pt idx="6088">
                  <c:v>350.52222222222224</c:v>
                </c:pt>
                <c:pt idx="6089">
                  <c:v>350.12222222222221</c:v>
                </c:pt>
                <c:pt idx="6090">
                  <c:v>349.94444444444446</c:v>
                </c:pt>
                <c:pt idx="6091">
                  <c:v>349.7</c:v>
                </c:pt>
                <c:pt idx="6092">
                  <c:v>349.45555555555558</c:v>
                </c:pt>
                <c:pt idx="6093">
                  <c:v>349.23333333333335</c:v>
                </c:pt>
                <c:pt idx="6094">
                  <c:v>348.87777777777779</c:v>
                </c:pt>
                <c:pt idx="6095">
                  <c:v>348.45555555555558</c:v>
                </c:pt>
                <c:pt idx="6096">
                  <c:v>347.5888888888889</c:v>
                </c:pt>
                <c:pt idx="6097">
                  <c:v>346.74444444444447</c:v>
                </c:pt>
                <c:pt idx="6098">
                  <c:v>345.93333333333334</c:v>
                </c:pt>
                <c:pt idx="6099">
                  <c:v>345.12222222222221</c:v>
                </c:pt>
                <c:pt idx="6100">
                  <c:v>344.27777777777777</c:v>
                </c:pt>
                <c:pt idx="6101">
                  <c:v>343.64444444444445</c:v>
                </c:pt>
                <c:pt idx="6102">
                  <c:v>342.9</c:v>
                </c:pt>
                <c:pt idx="6103">
                  <c:v>342.07777777777778</c:v>
                </c:pt>
                <c:pt idx="6104">
                  <c:v>341.33333333333331</c:v>
                </c:pt>
                <c:pt idx="6105">
                  <c:v>340.62222222222221</c:v>
                </c:pt>
                <c:pt idx="6106">
                  <c:v>339.9111111111111</c:v>
                </c:pt>
                <c:pt idx="6107">
                  <c:v>339.22222222222223</c:v>
                </c:pt>
                <c:pt idx="6108">
                  <c:v>338.68888888888887</c:v>
                </c:pt>
                <c:pt idx="6109">
                  <c:v>338.2</c:v>
                </c:pt>
                <c:pt idx="6110">
                  <c:v>337.87777777777779</c:v>
                </c:pt>
                <c:pt idx="6111">
                  <c:v>337.47777777777776</c:v>
                </c:pt>
                <c:pt idx="6112">
                  <c:v>337.05555555555554</c:v>
                </c:pt>
                <c:pt idx="6113">
                  <c:v>336.63333333333333</c:v>
                </c:pt>
                <c:pt idx="6114">
                  <c:v>336.21111111111111</c:v>
                </c:pt>
                <c:pt idx="6115">
                  <c:v>335.84444444444443</c:v>
                </c:pt>
                <c:pt idx="6116">
                  <c:v>335.63333333333333</c:v>
                </c:pt>
                <c:pt idx="6117">
                  <c:v>335.37777777777779</c:v>
                </c:pt>
                <c:pt idx="6118">
                  <c:v>335.12222222222221</c:v>
                </c:pt>
                <c:pt idx="6119">
                  <c:v>334.84444444444443</c:v>
                </c:pt>
                <c:pt idx="6120">
                  <c:v>334.56666666666666</c:v>
                </c:pt>
                <c:pt idx="6121">
                  <c:v>334.33333333333331</c:v>
                </c:pt>
                <c:pt idx="6122">
                  <c:v>333.84444444444443</c:v>
                </c:pt>
                <c:pt idx="6123">
                  <c:v>333.33333333333331</c:v>
                </c:pt>
                <c:pt idx="6124">
                  <c:v>332.64444444444445</c:v>
                </c:pt>
                <c:pt idx="6125">
                  <c:v>331.9</c:v>
                </c:pt>
                <c:pt idx="6126">
                  <c:v>331.0888888888889</c:v>
                </c:pt>
                <c:pt idx="6127">
                  <c:v>330.27777777777777</c:v>
                </c:pt>
                <c:pt idx="6128">
                  <c:v>329.52222222222224</c:v>
                </c:pt>
                <c:pt idx="6129">
                  <c:v>328.66666666666669</c:v>
                </c:pt>
                <c:pt idx="6130">
                  <c:v>327.94444444444446</c:v>
                </c:pt>
                <c:pt idx="6131">
                  <c:v>327.21111111111111</c:v>
                </c:pt>
                <c:pt idx="6132">
                  <c:v>326.61111111111109</c:v>
                </c:pt>
                <c:pt idx="6133">
                  <c:v>325.97777777777776</c:v>
                </c:pt>
                <c:pt idx="6134">
                  <c:v>325.34444444444443</c:v>
                </c:pt>
                <c:pt idx="6135">
                  <c:v>324.81111111111113</c:v>
                </c:pt>
                <c:pt idx="6136">
                  <c:v>324.36666666666667</c:v>
                </c:pt>
                <c:pt idx="6137">
                  <c:v>323.95555555555558</c:v>
                </c:pt>
                <c:pt idx="6138">
                  <c:v>323.45555555555558</c:v>
                </c:pt>
                <c:pt idx="6139">
                  <c:v>322.94444444444446</c:v>
                </c:pt>
                <c:pt idx="6140">
                  <c:v>322.47777777777776</c:v>
                </c:pt>
                <c:pt idx="6141">
                  <c:v>322.01111111111112</c:v>
                </c:pt>
                <c:pt idx="6142">
                  <c:v>321.61111111111109</c:v>
                </c:pt>
                <c:pt idx="6143">
                  <c:v>321.25555555555553</c:v>
                </c:pt>
                <c:pt idx="6144">
                  <c:v>320.97777777777776</c:v>
                </c:pt>
                <c:pt idx="6145">
                  <c:v>320.74444444444447</c:v>
                </c:pt>
                <c:pt idx="6146">
                  <c:v>320.57777777777778</c:v>
                </c:pt>
                <c:pt idx="6147">
                  <c:v>320.39999999999998</c:v>
                </c:pt>
                <c:pt idx="6148">
                  <c:v>320.22222222222223</c:v>
                </c:pt>
                <c:pt idx="6149">
                  <c:v>320.10000000000002</c:v>
                </c:pt>
                <c:pt idx="6150">
                  <c:v>319.92222222222222</c:v>
                </c:pt>
                <c:pt idx="6151">
                  <c:v>319.74444444444447</c:v>
                </c:pt>
                <c:pt idx="6152">
                  <c:v>319.44444444444446</c:v>
                </c:pt>
                <c:pt idx="6153">
                  <c:v>319.14444444444445</c:v>
                </c:pt>
                <c:pt idx="6154">
                  <c:v>318.83333333333331</c:v>
                </c:pt>
                <c:pt idx="6155">
                  <c:v>318.52222222222224</c:v>
                </c:pt>
                <c:pt idx="6156">
                  <c:v>318.3</c:v>
                </c:pt>
                <c:pt idx="6157">
                  <c:v>318</c:v>
                </c:pt>
                <c:pt idx="6158">
                  <c:v>317.62222222222221</c:v>
                </c:pt>
                <c:pt idx="6159">
                  <c:v>317.24444444444447</c:v>
                </c:pt>
                <c:pt idx="6160">
                  <c:v>316.82222222222219</c:v>
                </c:pt>
                <c:pt idx="6161">
                  <c:v>316.39999999999998</c:v>
                </c:pt>
                <c:pt idx="6162">
                  <c:v>315.97777777777776</c:v>
                </c:pt>
                <c:pt idx="6163">
                  <c:v>315.51111111111112</c:v>
                </c:pt>
                <c:pt idx="6164">
                  <c:v>314.96666666666664</c:v>
                </c:pt>
                <c:pt idx="6165">
                  <c:v>314.43333333333334</c:v>
                </c:pt>
                <c:pt idx="6166">
                  <c:v>313.73333333333335</c:v>
                </c:pt>
                <c:pt idx="6167">
                  <c:v>313.11111111111109</c:v>
                </c:pt>
                <c:pt idx="6168">
                  <c:v>312.47777777777776</c:v>
                </c:pt>
                <c:pt idx="6169">
                  <c:v>311.67777777777781</c:v>
                </c:pt>
                <c:pt idx="6170">
                  <c:v>310.94444444444446</c:v>
                </c:pt>
                <c:pt idx="6171">
                  <c:v>310.28888888888889</c:v>
                </c:pt>
                <c:pt idx="6172">
                  <c:v>309.60000000000002</c:v>
                </c:pt>
                <c:pt idx="6173">
                  <c:v>308.97777777777776</c:v>
                </c:pt>
                <c:pt idx="6174">
                  <c:v>308.43333333333334</c:v>
                </c:pt>
                <c:pt idx="6175">
                  <c:v>307.93333333333334</c:v>
                </c:pt>
                <c:pt idx="6176">
                  <c:v>307.27777777777777</c:v>
                </c:pt>
                <c:pt idx="6177">
                  <c:v>306.61111111111109</c:v>
                </c:pt>
                <c:pt idx="6178">
                  <c:v>306.17777777777781</c:v>
                </c:pt>
                <c:pt idx="6179">
                  <c:v>305.64444444444445</c:v>
                </c:pt>
                <c:pt idx="6180">
                  <c:v>305.06666666666666</c:v>
                </c:pt>
                <c:pt idx="6181">
                  <c:v>304.56666666666666</c:v>
                </c:pt>
                <c:pt idx="6182">
                  <c:v>304.01111111111112</c:v>
                </c:pt>
                <c:pt idx="6183">
                  <c:v>303.45555555555558</c:v>
                </c:pt>
                <c:pt idx="6184">
                  <c:v>302.89999999999998</c:v>
                </c:pt>
                <c:pt idx="6185">
                  <c:v>302.33333333333331</c:v>
                </c:pt>
                <c:pt idx="6186">
                  <c:v>301.87777777777779</c:v>
                </c:pt>
                <c:pt idx="6187">
                  <c:v>301.42222222222222</c:v>
                </c:pt>
                <c:pt idx="6188">
                  <c:v>300.94444444444446</c:v>
                </c:pt>
                <c:pt idx="6189">
                  <c:v>300.47777777777776</c:v>
                </c:pt>
                <c:pt idx="6190">
                  <c:v>300.01111111111112</c:v>
                </c:pt>
                <c:pt idx="6191">
                  <c:v>299.55555555555554</c:v>
                </c:pt>
                <c:pt idx="6192">
                  <c:v>299.12222222222221</c:v>
                </c:pt>
                <c:pt idx="6193">
                  <c:v>298.64444444444445</c:v>
                </c:pt>
                <c:pt idx="6194">
                  <c:v>298.0888888888889</c:v>
                </c:pt>
                <c:pt idx="6195">
                  <c:v>297.47777777777776</c:v>
                </c:pt>
                <c:pt idx="6196">
                  <c:v>296.84444444444443</c:v>
                </c:pt>
                <c:pt idx="6197">
                  <c:v>296.21111111111111</c:v>
                </c:pt>
                <c:pt idx="6198">
                  <c:v>295.42222222222222</c:v>
                </c:pt>
                <c:pt idx="6199">
                  <c:v>294.63333333333333</c:v>
                </c:pt>
                <c:pt idx="6200">
                  <c:v>293.68888888888887</c:v>
                </c:pt>
                <c:pt idx="6201">
                  <c:v>292.7</c:v>
                </c:pt>
                <c:pt idx="6202">
                  <c:v>291.75555555555553</c:v>
                </c:pt>
                <c:pt idx="6203">
                  <c:v>290.81111111111113</c:v>
                </c:pt>
                <c:pt idx="6204">
                  <c:v>289.86666666666667</c:v>
                </c:pt>
                <c:pt idx="6205">
                  <c:v>288.9111111111111</c:v>
                </c:pt>
                <c:pt idx="6206">
                  <c:v>287.88888888888891</c:v>
                </c:pt>
                <c:pt idx="6207">
                  <c:v>286.95555555555558</c:v>
                </c:pt>
                <c:pt idx="6208">
                  <c:v>286.02222222222224</c:v>
                </c:pt>
                <c:pt idx="6209">
                  <c:v>285.12222222222221</c:v>
                </c:pt>
                <c:pt idx="6210">
                  <c:v>284.22222222222223</c:v>
                </c:pt>
                <c:pt idx="6211">
                  <c:v>283.32222222222219</c:v>
                </c:pt>
                <c:pt idx="6212">
                  <c:v>282.53333333333336</c:v>
                </c:pt>
                <c:pt idx="6213">
                  <c:v>281.78888888888889</c:v>
                </c:pt>
                <c:pt idx="6214">
                  <c:v>281.16666666666669</c:v>
                </c:pt>
                <c:pt idx="6215">
                  <c:v>280.62222222222221</c:v>
                </c:pt>
                <c:pt idx="6216">
                  <c:v>280.16666666666669</c:v>
                </c:pt>
                <c:pt idx="6217">
                  <c:v>279.67777777777781</c:v>
                </c:pt>
                <c:pt idx="6218">
                  <c:v>279.18888888888887</c:v>
                </c:pt>
                <c:pt idx="6219">
                  <c:v>278.71111111111111</c:v>
                </c:pt>
                <c:pt idx="6220">
                  <c:v>278.25555555555553</c:v>
                </c:pt>
                <c:pt idx="6221">
                  <c:v>277.85555555555555</c:v>
                </c:pt>
                <c:pt idx="6222">
                  <c:v>277.44444444444446</c:v>
                </c:pt>
                <c:pt idx="6223">
                  <c:v>277.05555555555554</c:v>
                </c:pt>
                <c:pt idx="6224">
                  <c:v>276.75555555555553</c:v>
                </c:pt>
                <c:pt idx="6225">
                  <c:v>276.45555555555558</c:v>
                </c:pt>
                <c:pt idx="6226">
                  <c:v>276.16666666666669</c:v>
                </c:pt>
                <c:pt idx="6227">
                  <c:v>275.88888888888891</c:v>
                </c:pt>
                <c:pt idx="6228">
                  <c:v>275.63333333333333</c:v>
                </c:pt>
                <c:pt idx="6229">
                  <c:v>275.37777777777779</c:v>
                </c:pt>
                <c:pt idx="6230">
                  <c:v>275.07777777777778</c:v>
                </c:pt>
                <c:pt idx="6231">
                  <c:v>274.82222222222219</c:v>
                </c:pt>
                <c:pt idx="6232">
                  <c:v>274.56666666666666</c:v>
                </c:pt>
                <c:pt idx="6233">
                  <c:v>274.23333333333335</c:v>
                </c:pt>
                <c:pt idx="6234">
                  <c:v>273.96666666666664</c:v>
                </c:pt>
                <c:pt idx="6235">
                  <c:v>273.62222222222221</c:v>
                </c:pt>
                <c:pt idx="6236">
                  <c:v>273.34444444444443</c:v>
                </c:pt>
                <c:pt idx="6237">
                  <c:v>273</c:v>
                </c:pt>
                <c:pt idx="6238">
                  <c:v>272.66666666666669</c:v>
                </c:pt>
                <c:pt idx="6239">
                  <c:v>272.33333333333331</c:v>
                </c:pt>
                <c:pt idx="6240">
                  <c:v>272.01111111111112</c:v>
                </c:pt>
                <c:pt idx="6241">
                  <c:v>271.74444444444447</c:v>
                </c:pt>
                <c:pt idx="6242">
                  <c:v>271.52222222222224</c:v>
                </c:pt>
                <c:pt idx="6243">
                  <c:v>271.36666666666667</c:v>
                </c:pt>
                <c:pt idx="6244">
                  <c:v>271.15555555555557</c:v>
                </c:pt>
                <c:pt idx="6245">
                  <c:v>270.89999999999998</c:v>
                </c:pt>
                <c:pt idx="6246">
                  <c:v>270.64444444444445</c:v>
                </c:pt>
                <c:pt idx="6247">
                  <c:v>270.5888888888889</c:v>
                </c:pt>
                <c:pt idx="6248">
                  <c:v>270.53333333333336</c:v>
                </c:pt>
                <c:pt idx="6249">
                  <c:v>270.5</c:v>
                </c:pt>
                <c:pt idx="6250">
                  <c:v>270.43333333333334</c:v>
                </c:pt>
                <c:pt idx="6251">
                  <c:v>270.34444444444443</c:v>
                </c:pt>
                <c:pt idx="6252">
                  <c:v>270.23333333333335</c:v>
                </c:pt>
                <c:pt idx="6253">
                  <c:v>270.12222222222221</c:v>
                </c:pt>
                <c:pt idx="6254">
                  <c:v>270.04444444444442</c:v>
                </c:pt>
                <c:pt idx="6255">
                  <c:v>269.93333333333334</c:v>
                </c:pt>
                <c:pt idx="6256">
                  <c:v>269.87777777777779</c:v>
                </c:pt>
                <c:pt idx="6257">
                  <c:v>269.81111111111113</c:v>
                </c:pt>
                <c:pt idx="6258">
                  <c:v>269.84444444444443</c:v>
                </c:pt>
                <c:pt idx="6259">
                  <c:v>269.98888888888888</c:v>
                </c:pt>
                <c:pt idx="6260">
                  <c:v>270.11111111111109</c:v>
                </c:pt>
                <c:pt idx="6261">
                  <c:v>270.10000000000002</c:v>
                </c:pt>
                <c:pt idx="6262">
                  <c:v>270.32222222222219</c:v>
                </c:pt>
                <c:pt idx="6263">
                  <c:v>270.51111111111112</c:v>
                </c:pt>
                <c:pt idx="6264">
                  <c:v>270.61111111111109</c:v>
                </c:pt>
                <c:pt idx="6265">
                  <c:v>270.72222222222223</c:v>
                </c:pt>
                <c:pt idx="6266">
                  <c:v>271.14444444444445</c:v>
                </c:pt>
                <c:pt idx="6267">
                  <c:v>271.5888888888889</c:v>
                </c:pt>
                <c:pt idx="6268">
                  <c:v>271.85555555555555</c:v>
                </c:pt>
                <c:pt idx="6269">
                  <c:v>272.21111111111111</c:v>
                </c:pt>
                <c:pt idx="6270">
                  <c:v>272.62222222222221</c:v>
                </c:pt>
                <c:pt idx="6271">
                  <c:v>273.03333333333336</c:v>
                </c:pt>
                <c:pt idx="6272">
                  <c:v>273.44444444444446</c:v>
                </c:pt>
                <c:pt idx="6273">
                  <c:v>273.93333333333334</c:v>
                </c:pt>
                <c:pt idx="6274">
                  <c:v>274.42222222222222</c:v>
                </c:pt>
                <c:pt idx="6275">
                  <c:v>274.86666666666667</c:v>
                </c:pt>
                <c:pt idx="6276">
                  <c:v>275.45555555555558</c:v>
                </c:pt>
                <c:pt idx="6277">
                  <c:v>276.0888888888889</c:v>
                </c:pt>
                <c:pt idx="6278">
                  <c:v>276.66666666666669</c:v>
                </c:pt>
                <c:pt idx="6279">
                  <c:v>277.12222222222221</c:v>
                </c:pt>
                <c:pt idx="6280">
                  <c:v>277.48888888888888</c:v>
                </c:pt>
                <c:pt idx="6281">
                  <c:v>277.85555555555555</c:v>
                </c:pt>
                <c:pt idx="6282">
                  <c:v>278.23333333333335</c:v>
                </c:pt>
                <c:pt idx="6283">
                  <c:v>278.66666666666669</c:v>
                </c:pt>
                <c:pt idx="6284">
                  <c:v>279.05555555555554</c:v>
                </c:pt>
                <c:pt idx="6285">
                  <c:v>279.45555555555558</c:v>
                </c:pt>
                <c:pt idx="6286">
                  <c:v>279.82222222222219</c:v>
                </c:pt>
                <c:pt idx="6287">
                  <c:v>280.17777777777781</c:v>
                </c:pt>
                <c:pt idx="6288">
                  <c:v>280.53333333333336</c:v>
                </c:pt>
                <c:pt idx="6289">
                  <c:v>280.83333333333331</c:v>
                </c:pt>
                <c:pt idx="6290">
                  <c:v>281.12222222222221</c:v>
                </c:pt>
                <c:pt idx="6291">
                  <c:v>281.45555555555558</c:v>
                </c:pt>
                <c:pt idx="6292">
                  <c:v>281.82222222222219</c:v>
                </c:pt>
                <c:pt idx="6293">
                  <c:v>282.26666666666665</c:v>
                </c:pt>
                <c:pt idx="6294">
                  <c:v>282.68888888888887</c:v>
                </c:pt>
                <c:pt idx="6295">
                  <c:v>283.11111111111109</c:v>
                </c:pt>
                <c:pt idx="6296">
                  <c:v>283.53333333333336</c:v>
                </c:pt>
                <c:pt idx="6297">
                  <c:v>283.93333333333334</c:v>
                </c:pt>
                <c:pt idx="6298">
                  <c:v>284.37777777777779</c:v>
                </c:pt>
                <c:pt idx="6299">
                  <c:v>284.71111111111111</c:v>
                </c:pt>
                <c:pt idx="6300">
                  <c:v>285.06666666666666</c:v>
                </c:pt>
                <c:pt idx="6301">
                  <c:v>285.42222222222222</c:v>
                </c:pt>
                <c:pt idx="6302">
                  <c:v>285.77777777777777</c:v>
                </c:pt>
                <c:pt idx="6303">
                  <c:v>286.12222222222221</c:v>
                </c:pt>
                <c:pt idx="6304">
                  <c:v>286.39999999999998</c:v>
                </c:pt>
                <c:pt idx="6305">
                  <c:v>286.64444444444445</c:v>
                </c:pt>
                <c:pt idx="6306">
                  <c:v>286.84444444444443</c:v>
                </c:pt>
                <c:pt idx="6307">
                  <c:v>287.11111111111109</c:v>
                </c:pt>
                <c:pt idx="6308">
                  <c:v>287.37777777777779</c:v>
                </c:pt>
                <c:pt idx="6309">
                  <c:v>287.64444444444445</c:v>
                </c:pt>
                <c:pt idx="6310">
                  <c:v>287.85555555555555</c:v>
                </c:pt>
                <c:pt idx="6311">
                  <c:v>288.06666666666666</c:v>
                </c:pt>
                <c:pt idx="6312">
                  <c:v>288.32222222222219</c:v>
                </c:pt>
                <c:pt idx="6313">
                  <c:v>288.53333333333336</c:v>
                </c:pt>
                <c:pt idx="6314">
                  <c:v>288.64444444444445</c:v>
                </c:pt>
                <c:pt idx="6315">
                  <c:v>288.7</c:v>
                </c:pt>
                <c:pt idx="6316">
                  <c:v>288.75555555555553</c:v>
                </c:pt>
                <c:pt idx="6317">
                  <c:v>288.81111111111113</c:v>
                </c:pt>
                <c:pt idx="6318">
                  <c:v>288.78888888888889</c:v>
                </c:pt>
                <c:pt idx="6319">
                  <c:v>288.82222222222219</c:v>
                </c:pt>
                <c:pt idx="6320">
                  <c:v>288.85555555555555</c:v>
                </c:pt>
                <c:pt idx="6321">
                  <c:v>288.85555555555555</c:v>
                </c:pt>
                <c:pt idx="6322">
                  <c:v>288.81111111111113</c:v>
                </c:pt>
                <c:pt idx="6323">
                  <c:v>288.76666666666665</c:v>
                </c:pt>
                <c:pt idx="6324">
                  <c:v>288.67777777777781</c:v>
                </c:pt>
                <c:pt idx="6325">
                  <c:v>288.60000000000002</c:v>
                </c:pt>
                <c:pt idx="6326">
                  <c:v>288.46666666666664</c:v>
                </c:pt>
                <c:pt idx="6327">
                  <c:v>288.39999999999998</c:v>
                </c:pt>
                <c:pt idx="6328">
                  <c:v>288.27777777777777</c:v>
                </c:pt>
                <c:pt idx="6329">
                  <c:v>288.15555555555557</c:v>
                </c:pt>
                <c:pt idx="6330">
                  <c:v>288.03333333333336</c:v>
                </c:pt>
                <c:pt idx="6331">
                  <c:v>287.96666666666664</c:v>
                </c:pt>
                <c:pt idx="6332">
                  <c:v>287.97777777777776</c:v>
                </c:pt>
                <c:pt idx="6333">
                  <c:v>287.98888888888888</c:v>
                </c:pt>
                <c:pt idx="6334">
                  <c:v>288.05555555555554</c:v>
                </c:pt>
                <c:pt idx="6335">
                  <c:v>288.12222222222221</c:v>
                </c:pt>
                <c:pt idx="6336">
                  <c:v>288.06666666666666</c:v>
                </c:pt>
                <c:pt idx="6337">
                  <c:v>288.01111111111112</c:v>
                </c:pt>
                <c:pt idx="6338">
                  <c:v>287.93333333333334</c:v>
                </c:pt>
                <c:pt idx="6339">
                  <c:v>287.75555555555553</c:v>
                </c:pt>
                <c:pt idx="6340">
                  <c:v>287.56666666666666</c:v>
                </c:pt>
                <c:pt idx="6341">
                  <c:v>287.39999999999998</c:v>
                </c:pt>
                <c:pt idx="6342">
                  <c:v>287.26666666666665</c:v>
                </c:pt>
                <c:pt idx="6343">
                  <c:v>287.14444444444445</c:v>
                </c:pt>
                <c:pt idx="6344">
                  <c:v>287.02222222222224</c:v>
                </c:pt>
                <c:pt idx="6345">
                  <c:v>286.89999999999998</c:v>
                </c:pt>
                <c:pt idx="6346">
                  <c:v>286.78888888888889</c:v>
                </c:pt>
                <c:pt idx="6347">
                  <c:v>286.66666666666669</c:v>
                </c:pt>
                <c:pt idx="6348">
                  <c:v>286.47777777777776</c:v>
                </c:pt>
                <c:pt idx="6349">
                  <c:v>286.38888888888891</c:v>
                </c:pt>
                <c:pt idx="6350">
                  <c:v>286.3</c:v>
                </c:pt>
                <c:pt idx="6351">
                  <c:v>286.21111111111111</c:v>
                </c:pt>
                <c:pt idx="6352">
                  <c:v>285.92222222222222</c:v>
                </c:pt>
                <c:pt idx="6353">
                  <c:v>285.7</c:v>
                </c:pt>
                <c:pt idx="6354">
                  <c:v>285.60000000000002</c:v>
                </c:pt>
                <c:pt idx="6355">
                  <c:v>285.37777777777779</c:v>
                </c:pt>
                <c:pt idx="6356">
                  <c:v>284.98888888888888</c:v>
                </c:pt>
                <c:pt idx="6357">
                  <c:v>284.56666666666666</c:v>
                </c:pt>
                <c:pt idx="6358">
                  <c:v>284.14444444444445</c:v>
                </c:pt>
                <c:pt idx="6359">
                  <c:v>283.75555555555553</c:v>
                </c:pt>
                <c:pt idx="6360">
                  <c:v>283.3</c:v>
                </c:pt>
                <c:pt idx="6361">
                  <c:v>282.81111111111113</c:v>
                </c:pt>
                <c:pt idx="6362">
                  <c:v>282.35555555555555</c:v>
                </c:pt>
                <c:pt idx="6363">
                  <c:v>281.84444444444443</c:v>
                </c:pt>
                <c:pt idx="6364">
                  <c:v>281.36666666666667</c:v>
                </c:pt>
                <c:pt idx="6365">
                  <c:v>280.88888888888891</c:v>
                </c:pt>
                <c:pt idx="6366">
                  <c:v>280.22222222222223</c:v>
                </c:pt>
                <c:pt idx="6367">
                  <c:v>279.52222222222224</c:v>
                </c:pt>
                <c:pt idx="6368">
                  <c:v>278.88888888888891</c:v>
                </c:pt>
                <c:pt idx="6369">
                  <c:v>278.37777777777779</c:v>
                </c:pt>
                <c:pt idx="6370">
                  <c:v>277.97777777777776</c:v>
                </c:pt>
                <c:pt idx="6371">
                  <c:v>277.53333333333336</c:v>
                </c:pt>
                <c:pt idx="6372">
                  <c:v>277.0888888888889</c:v>
                </c:pt>
                <c:pt idx="6373">
                  <c:v>276.64444444444445</c:v>
                </c:pt>
                <c:pt idx="6374">
                  <c:v>276.28888888888889</c:v>
                </c:pt>
                <c:pt idx="6375">
                  <c:v>275.97777777777776</c:v>
                </c:pt>
                <c:pt idx="6376">
                  <c:v>275.72222222222223</c:v>
                </c:pt>
                <c:pt idx="6377">
                  <c:v>275.44444444444446</c:v>
                </c:pt>
                <c:pt idx="6378">
                  <c:v>275.21111111111111</c:v>
                </c:pt>
                <c:pt idx="6379">
                  <c:v>274.97777777777776</c:v>
                </c:pt>
                <c:pt idx="6380">
                  <c:v>274.73333333333335</c:v>
                </c:pt>
                <c:pt idx="6381">
                  <c:v>274.44444444444446</c:v>
                </c:pt>
                <c:pt idx="6382">
                  <c:v>274.14444444444445</c:v>
                </c:pt>
                <c:pt idx="6383">
                  <c:v>273.73333333333335</c:v>
                </c:pt>
                <c:pt idx="6384">
                  <c:v>273.35555555555555</c:v>
                </c:pt>
                <c:pt idx="6385">
                  <c:v>272.94444444444446</c:v>
                </c:pt>
                <c:pt idx="6386">
                  <c:v>272.53333333333336</c:v>
                </c:pt>
                <c:pt idx="6387">
                  <c:v>272.16666666666669</c:v>
                </c:pt>
                <c:pt idx="6388">
                  <c:v>271.8</c:v>
                </c:pt>
                <c:pt idx="6389">
                  <c:v>271.57777777777778</c:v>
                </c:pt>
                <c:pt idx="6390">
                  <c:v>271.38888888888891</c:v>
                </c:pt>
                <c:pt idx="6391">
                  <c:v>271.21111111111111</c:v>
                </c:pt>
                <c:pt idx="6392">
                  <c:v>271.06666666666666</c:v>
                </c:pt>
                <c:pt idx="6393">
                  <c:v>270.92222222222222</c:v>
                </c:pt>
                <c:pt idx="6394">
                  <c:v>270.81111111111113</c:v>
                </c:pt>
                <c:pt idx="6395">
                  <c:v>270.71111111111111</c:v>
                </c:pt>
                <c:pt idx="6396">
                  <c:v>270.72222222222223</c:v>
                </c:pt>
                <c:pt idx="6397">
                  <c:v>270.74444444444447</c:v>
                </c:pt>
                <c:pt idx="6398">
                  <c:v>270.8</c:v>
                </c:pt>
                <c:pt idx="6399">
                  <c:v>270.8</c:v>
                </c:pt>
                <c:pt idx="6400">
                  <c:v>270.8</c:v>
                </c:pt>
                <c:pt idx="6401">
                  <c:v>270.76666666666665</c:v>
                </c:pt>
                <c:pt idx="6402">
                  <c:v>270.67777777777781</c:v>
                </c:pt>
                <c:pt idx="6403">
                  <c:v>270.61111111111109</c:v>
                </c:pt>
                <c:pt idx="6404">
                  <c:v>270.60000000000002</c:v>
                </c:pt>
                <c:pt idx="6405">
                  <c:v>270.67777777777781</c:v>
                </c:pt>
                <c:pt idx="6406">
                  <c:v>270.74444444444447</c:v>
                </c:pt>
                <c:pt idx="6407">
                  <c:v>270.81111111111113</c:v>
                </c:pt>
                <c:pt idx="6408">
                  <c:v>270.92222222222222</c:v>
                </c:pt>
                <c:pt idx="6409">
                  <c:v>271.11111111111109</c:v>
                </c:pt>
                <c:pt idx="6410">
                  <c:v>271.25555555555553</c:v>
                </c:pt>
                <c:pt idx="6411">
                  <c:v>271.35555555555555</c:v>
                </c:pt>
                <c:pt idx="6412">
                  <c:v>271.5</c:v>
                </c:pt>
                <c:pt idx="6413">
                  <c:v>271.62222222222221</c:v>
                </c:pt>
                <c:pt idx="6414">
                  <c:v>271.74444444444447</c:v>
                </c:pt>
                <c:pt idx="6415">
                  <c:v>271.86666666666667</c:v>
                </c:pt>
                <c:pt idx="6416">
                  <c:v>272</c:v>
                </c:pt>
                <c:pt idx="6417">
                  <c:v>272.21111111111111</c:v>
                </c:pt>
                <c:pt idx="6418">
                  <c:v>272.46666666666664</c:v>
                </c:pt>
                <c:pt idx="6419">
                  <c:v>272.7</c:v>
                </c:pt>
                <c:pt idx="6420">
                  <c:v>272.95555555555558</c:v>
                </c:pt>
                <c:pt idx="6421">
                  <c:v>273.21111111111111</c:v>
                </c:pt>
                <c:pt idx="6422">
                  <c:v>273.46666666666664</c:v>
                </c:pt>
                <c:pt idx="6423">
                  <c:v>273.74444444444447</c:v>
                </c:pt>
                <c:pt idx="6424">
                  <c:v>274.05555555555554</c:v>
                </c:pt>
                <c:pt idx="6425">
                  <c:v>274.42222222222222</c:v>
                </c:pt>
                <c:pt idx="6426">
                  <c:v>274.86666666666667</c:v>
                </c:pt>
                <c:pt idx="6427">
                  <c:v>275.31111111111113</c:v>
                </c:pt>
                <c:pt idx="6428">
                  <c:v>275.75555555555553</c:v>
                </c:pt>
                <c:pt idx="6429">
                  <c:v>276.27777777777777</c:v>
                </c:pt>
                <c:pt idx="6430">
                  <c:v>276.77777777777777</c:v>
                </c:pt>
                <c:pt idx="6431">
                  <c:v>277.27777777777777</c:v>
                </c:pt>
                <c:pt idx="6432">
                  <c:v>277.76666666666665</c:v>
                </c:pt>
                <c:pt idx="6433">
                  <c:v>278.23333333333335</c:v>
                </c:pt>
                <c:pt idx="6434">
                  <c:v>278.74444444444447</c:v>
                </c:pt>
                <c:pt idx="6435">
                  <c:v>279.25555555555553</c:v>
                </c:pt>
                <c:pt idx="6436">
                  <c:v>279.74444444444447</c:v>
                </c:pt>
                <c:pt idx="6437">
                  <c:v>280.26666666666665</c:v>
                </c:pt>
                <c:pt idx="6438">
                  <c:v>280.78888888888889</c:v>
                </c:pt>
                <c:pt idx="6439">
                  <c:v>281.31111111111113</c:v>
                </c:pt>
                <c:pt idx="6440">
                  <c:v>281.92222222222222</c:v>
                </c:pt>
                <c:pt idx="6441">
                  <c:v>282.52222222222224</c:v>
                </c:pt>
                <c:pt idx="6442">
                  <c:v>283.12222222222221</c:v>
                </c:pt>
                <c:pt idx="6443">
                  <c:v>283.7</c:v>
                </c:pt>
                <c:pt idx="6444">
                  <c:v>284.22222222222223</c:v>
                </c:pt>
                <c:pt idx="6445">
                  <c:v>284.77777777777777</c:v>
                </c:pt>
                <c:pt idx="6446">
                  <c:v>285.28888888888889</c:v>
                </c:pt>
                <c:pt idx="6447">
                  <c:v>285.84444444444443</c:v>
                </c:pt>
                <c:pt idx="6448">
                  <c:v>286.37777777777779</c:v>
                </c:pt>
                <c:pt idx="6449">
                  <c:v>286.9111111111111</c:v>
                </c:pt>
                <c:pt idx="6450">
                  <c:v>287.43333333333334</c:v>
                </c:pt>
                <c:pt idx="6451">
                  <c:v>287.92222222222222</c:v>
                </c:pt>
                <c:pt idx="6452">
                  <c:v>288.43333333333334</c:v>
                </c:pt>
                <c:pt idx="6453">
                  <c:v>288.92222222222222</c:v>
                </c:pt>
                <c:pt idx="6454">
                  <c:v>289.38888888888891</c:v>
                </c:pt>
                <c:pt idx="6455">
                  <c:v>289.84444444444443</c:v>
                </c:pt>
                <c:pt idx="6456">
                  <c:v>290.3</c:v>
                </c:pt>
                <c:pt idx="6457">
                  <c:v>290.77777777777777</c:v>
                </c:pt>
                <c:pt idx="6458">
                  <c:v>291.23333333333335</c:v>
                </c:pt>
                <c:pt idx="6459">
                  <c:v>291.67777777777781</c:v>
                </c:pt>
                <c:pt idx="6460">
                  <c:v>292.18888888888887</c:v>
                </c:pt>
                <c:pt idx="6461">
                  <c:v>292.8</c:v>
                </c:pt>
                <c:pt idx="6462">
                  <c:v>293.33333333333331</c:v>
                </c:pt>
                <c:pt idx="6463">
                  <c:v>293.86666666666667</c:v>
                </c:pt>
                <c:pt idx="6464">
                  <c:v>294.38888888888891</c:v>
                </c:pt>
                <c:pt idx="6465">
                  <c:v>294.92222222222222</c:v>
                </c:pt>
                <c:pt idx="6466">
                  <c:v>295.5</c:v>
                </c:pt>
                <c:pt idx="6467">
                  <c:v>296.06666666666666</c:v>
                </c:pt>
                <c:pt idx="6468">
                  <c:v>296.56666666666666</c:v>
                </c:pt>
                <c:pt idx="6469">
                  <c:v>297.05555555555554</c:v>
                </c:pt>
                <c:pt idx="6470">
                  <c:v>297.54444444444442</c:v>
                </c:pt>
                <c:pt idx="6471">
                  <c:v>298.07777777777778</c:v>
                </c:pt>
                <c:pt idx="6472">
                  <c:v>298.68888888888887</c:v>
                </c:pt>
                <c:pt idx="6473">
                  <c:v>299.28888888888889</c:v>
                </c:pt>
                <c:pt idx="6474">
                  <c:v>299.87777777777779</c:v>
                </c:pt>
                <c:pt idx="6475">
                  <c:v>300.48888888888888</c:v>
                </c:pt>
                <c:pt idx="6476">
                  <c:v>301.13333333333333</c:v>
                </c:pt>
                <c:pt idx="6477">
                  <c:v>301.77777777777777</c:v>
                </c:pt>
                <c:pt idx="6478">
                  <c:v>302.37777777777779</c:v>
                </c:pt>
                <c:pt idx="6479">
                  <c:v>302.95555555555558</c:v>
                </c:pt>
                <c:pt idx="6480">
                  <c:v>303.51111111111112</c:v>
                </c:pt>
                <c:pt idx="6481">
                  <c:v>304</c:v>
                </c:pt>
                <c:pt idx="6482">
                  <c:v>304.53333333333336</c:v>
                </c:pt>
                <c:pt idx="6483">
                  <c:v>305.13333333333333</c:v>
                </c:pt>
                <c:pt idx="6484">
                  <c:v>305.73333333333335</c:v>
                </c:pt>
                <c:pt idx="6485">
                  <c:v>306.33333333333331</c:v>
                </c:pt>
                <c:pt idx="6486">
                  <c:v>306.85555555555555</c:v>
                </c:pt>
                <c:pt idx="6487">
                  <c:v>307.31111111111113</c:v>
                </c:pt>
                <c:pt idx="6488">
                  <c:v>307.75555555555553</c:v>
                </c:pt>
                <c:pt idx="6489">
                  <c:v>308.16666666666669</c:v>
                </c:pt>
                <c:pt idx="6490">
                  <c:v>308.57777777777778</c:v>
                </c:pt>
                <c:pt idx="6491">
                  <c:v>308.98888888888888</c:v>
                </c:pt>
                <c:pt idx="6492">
                  <c:v>309.4111111111111</c:v>
                </c:pt>
                <c:pt idx="6493">
                  <c:v>309.87777777777779</c:v>
                </c:pt>
                <c:pt idx="6494">
                  <c:v>310.35555555555555</c:v>
                </c:pt>
                <c:pt idx="6495">
                  <c:v>310.77777777777777</c:v>
                </c:pt>
                <c:pt idx="6496">
                  <c:v>311.18888888888887</c:v>
                </c:pt>
                <c:pt idx="6497">
                  <c:v>311.55555555555554</c:v>
                </c:pt>
                <c:pt idx="6498">
                  <c:v>311.92222222222222</c:v>
                </c:pt>
                <c:pt idx="6499">
                  <c:v>312.15555555555557</c:v>
                </c:pt>
                <c:pt idx="6500">
                  <c:v>312.46666666666664</c:v>
                </c:pt>
                <c:pt idx="6501">
                  <c:v>312.83333333333331</c:v>
                </c:pt>
                <c:pt idx="6502">
                  <c:v>313.27777777777777</c:v>
                </c:pt>
                <c:pt idx="6503">
                  <c:v>313.89999999999998</c:v>
                </c:pt>
                <c:pt idx="6504">
                  <c:v>314.55555555555554</c:v>
                </c:pt>
                <c:pt idx="6505">
                  <c:v>315.21111111111111</c:v>
                </c:pt>
                <c:pt idx="6506">
                  <c:v>315.86666666666667</c:v>
                </c:pt>
                <c:pt idx="6507">
                  <c:v>316.39999999999998</c:v>
                </c:pt>
                <c:pt idx="6508">
                  <c:v>316.9111111111111</c:v>
                </c:pt>
                <c:pt idx="6509">
                  <c:v>317.44444444444446</c:v>
                </c:pt>
                <c:pt idx="6510">
                  <c:v>317.96666666666664</c:v>
                </c:pt>
                <c:pt idx="6511">
                  <c:v>318.65555555555557</c:v>
                </c:pt>
                <c:pt idx="6512">
                  <c:v>319.34444444444443</c:v>
                </c:pt>
                <c:pt idx="6513">
                  <c:v>320.01111111111112</c:v>
                </c:pt>
                <c:pt idx="6514">
                  <c:v>320.7</c:v>
                </c:pt>
                <c:pt idx="6515">
                  <c:v>321.42222222222222</c:v>
                </c:pt>
                <c:pt idx="6516">
                  <c:v>322.0888888888889</c:v>
                </c:pt>
                <c:pt idx="6517">
                  <c:v>322.7</c:v>
                </c:pt>
                <c:pt idx="6518">
                  <c:v>323.3</c:v>
                </c:pt>
                <c:pt idx="6519">
                  <c:v>323.89999999999998</c:v>
                </c:pt>
                <c:pt idx="6520">
                  <c:v>324.5</c:v>
                </c:pt>
                <c:pt idx="6521">
                  <c:v>324.96666666666664</c:v>
                </c:pt>
                <c:pt idx="6522">
                  <c:v>325.46666666666664</c:v>
                </c:pt>
                <c:pt idx="6523">
                  <c:v>325.92222222222222</c:v>
                </c:pt>
                <c:pt idx="6524">
                  <c:v>326.3</c:v>
                </c:pt>
                <c:pt idx="6525">
                  <c:v>326.68888888888887</c:v>
                </c:pt>
                <c:pt idx="6526">
                  <c:v>327.07777777777778</c:v>
                </c:pt>
                <c:pt idx="6527">
                  <c:v>327.43333333333334</c:v>
                </c:pt>
                <c:pt idx="6528">
                  <c:v>327.73333333333335</c:v>
                </c:pt>
                <c:pt idx="6529">
                  <c:v>327.98888888888888</c:v>
                </c:pt>
                <c:pt idx="6530">
                  <c:v>328.17777777777781</c:v>
                </c:pt>
                <c:pt idx="6531">
                  <c:v>328.4</c:v>
                </c:pt>
                <c:pt idx="6532">
                  <c:v>328.63333333333333</c:v>
                </c:pt>
                <c:pt idx="6533">
                  <c:v>328.86666666666667</c:v>
                </c:pt>
                <c:pt idx="6534">
                  <c:v>329.12222222222221</c:v>
                </c:pt>
                <c:pt idx="6535">
                  <c:v>329.38888888888891</c:v>
                </c:pt>
                <c:pt idx="6536">
                  <c:v>329.77777777777777</c:v>
                </c:pt>
                <c:pt idx="6537">
                  <c:v>330.2</c:v>
                </c:pt>
                <c:pt idx="6538">
                  <c:v>330.64444444444445</c:v>
                </c:pt>
                <c:pt idx="6539">
                  <c:v>331.37777777777779</c:v>
                </c:pt>
                <c:pt idx="6540">
                  <c:v>332.11111111111109</c:v>
                </c:pt>
                <c:pt idx="6541">
                  <c:v>332.9</c:v>
                </c:pt>
                <c:pt idx="6542">
                  <c:v>333.5888888888889</c:v>
                </c:pt>
                <c:pt idx="6543">
                  <c:v>334.27777777777777</c:v>
                </c:pt>
                <c:pt idx="6544">
                  <c:v>334.83333333333331</c:v>
                </c:pt>
                <c:pt idx="6545">
                  <c:v>335.28888888888889</c:v>
                </c:pt>
                <c:pt idx="6546">
                  <c:v>335.78888888888889</c:v>
                </c:pt>
                <c:pt idx="6547">
                  <c:v>336.28888888888889</c:v>
                </c:pt>
                <c:pt idx="6548">
                  <c:v>336.78888888888889</c:v>
                </c:pt>
                <c:pt idx="6549">
                  <c:v>337.22222222222223</c:v>
                </c:pt>
                <c:pt idx="6550">
                  <c:v>337.42222222222222</c:v>
                </c:pt>
                <c:pt idx="6551">
                  <c:v>337.53333333333336</c:v>
                </c:pt>
                <c:pt idx="6552">
                  <c:v>337.78888888888889</c:v>
                </c:pt>
                <c:pt idx="6553">
                  <c:v>338.04444444444442</c:v>
                </c:pt>
                <c:pt idx="6554">
                  <c:v>338.3</c:v>
                </c:pt>
                <c:pt idx="6555">
                  <c:v>338.51111111111112</c:v>
                </c:pt>
                <c:pt idx="6556">
                  <c:v>338.72222222222223</c:v>
                </c:pt>
                <c:pt idx="6557">
                  <c:v>338.98888888888888</c:v>
                </c:pt>
                <c:pt idx="6558">
                  <c:v>339.28888888888889</c:v>
                </c:pt>
                <c:pt idx="6559">
                  <c:v>339.63333333333333</c:v>
                </c:pt>
                <c:pt idx="6560">
                  <c:v>339.98888888888888</c:v>
                </c:pt>
                <c:pt idx="6561">
                  <c:v>340.34444444444443</c:v>
                </c:pt>
                <c:pt idx="6562">
                  <c:v>340.57777777777778</c:v>
                </c:pt>
                <c:pt idx="6563">
                  <c:v>340.87777777777779</c:v>
                </c:pt>
                <c:pt idx="6564">
                  <c:v>341.13333333333333</c:v>
                </c:pt>
                <c:pt idx="6565">
                  <c:v>341.4111111111111</c:v>
                </c:pt>
                <c:pt idx="6566">
                  <c:v>341.57777777777778</c:v>
                </c:pt>
                <c:pt idx="6567">
                  <c:v>341.74444444444447</c:v>
                </c:pt>
                <c:pt idx="6568">
                  <c:v>341.9111111111111</c:v>
                </c:pt>
                <c:pt idx="6569">
                  <c:v>342.05555555555554</c:v>
                </c:pt>
                <c:pt idx="6570">
                  <c:v>342.15555555555557</c:v>
                </c:pt>
                <c:pt idx="6571">
                  <c:v>342.27777777777777</c:v>
                </c:pt>
                <c:pt idx="6572">
                  <c:v>342.25555555555553</c:v>
                </c:pt>
                <c:pt idx="6573">
                  <c:v>342.17777777777781</c:v>
                </c:pt>
                <c:pt idx="6574">
                  <c:v>342.1</c:v>
                </c:pt>
                <c:pt idx="6575">
                  <c:v>342.02222222222224</c:v>
                </c:pt>
                <c:pt idx="6576">
                  <c:v>341.93333333333334</c:v>
                </c:pt>
                <c:pt idx="6577">
                  <c:v>341.8</c:v>
                </c:pt>
                <c:pt idx="6578">
                  <c:v>341.67777777777781</c:v>
                </c:pt>
                <c:pt idx="6579">
                  <c:v>341.64444444444445</c:v>
                </c:pt>
                <c:pt idx="6580">
                  <c:v>341.72222222222223</c:v>
                </c:pt>
                <c:pt idx="6581">
                  <c:v>341.8</c:v>
                </c:pt>
                <c:pt idx="6582">
                  <c:v>341.87777777777779</c:v>
                </c:pt>
                <c:pt idx="6583">
                  <c:v>341.94444444444446</c:v>
                </c:pt>
                <c:pt idx="6584">
                  <c:v>341.97777777777776</c:v>
                </c:pt>
                <c:pt idx="6585">
                  <c:v>342.04444444444442</c:v>
                </c:pt>
                <c:pt idx="6586">
                  <c:v>342.1</c:v>
                </c:pt>
                <c:pt idx="6587">
                  <c:v>342.24444444444447</c:v>
                </c:pt>
                <c:pt idx="6588">
                  <c:v>342.37777777777779</c:v>
                </c:pt>
                <c:pt idx="6589">
                  <c:v>342.51111111111112</c:v>
                </c:pt>
                <c:pt idx="6590">
                  <c:v>342.61111111111109</c:v>
                </c:pt>
                <c:pt idx="6591">
                  <c:v>342.68888888888887</c:v>
                </c:pt>
                <c:pt idx="6592">
                  <c:v>342.68888888888887</c:v>
                </c:pt>
                <c:pt idx="6593">
                  <c:v>342.48888888888888</c:v>
                </c:pt>
                <c:pt idx="6594">
                  <c:v>342.21111111111111</c:v>
                </c:pt>
                <c:pt idx="6595">
                  <c:v>342.01111111111112</c:v>
                </c:pt>
                <c:pt idx="6596">
                  <c:v>341.81111111111113</c:v>
                </c:pt>
                <c:pt idx="6597">
                  <c:v>341.66666666666669</c:v>
                </c:pt>
                <c:pt idx="6598">
                  <c:v>341.55555555555554</c:v>
                </c:pt>
                <c:pt idx="6599">
                  <c:v>341.42222222222222</c:v>
                </c:pt>
                <c:pt idx="6600">
                  <c:v>341.22222222222223</c:v>
                </c:pt>
                <c:pt idx="6601">
                  <c:v>340.9</c:v>
                </c:pt>
                <c:pt idx="6602">
                  <c:v>340.64444444444445</c:v>
                </c:pt>
                <c:pt idx="6603">
                  <c:v>340.38888888888891</c:v>
                </c:pt>
                <c:pt idx="6604">
                  <c:v>340.0888888888889</c:v>
                </c:pt>
                <c:pt idx="6605">
                  <c:v>339.68888888888887</c:v>
                </c:pt>
                <c:pt idx="6606">
                  <c:v>339.35555555555555</c:v>
                </c:pt>
                <c:pt idx="6607">
                  <c:v>339.03333333333336</c:v>
                </c:pt>
                <c:pt idx="6608">
                  <c:v>338.7</c:v>
                </c:pt>
                <c:pt idx="6609">
                  <c:v>338.37777777777779</c:v>
                </c:pt>
                <c:pt idx="6610">
                  <c:v>338.05555555555554</c:v>
                </c:pt>
                <c:pt idx="6611">
                  <c:v>337.86666666666667</c:v>
                </c:pt>
                <c:pt idx="6612">
                  <c:v>337.66666666666669</c:v>
                </c:pt>
                <c:pt idx="6613">
                  <c:v>337.48888888888888</c:v>
                </c:pt>
                <c:pt idx="6614">
                  <c:v>337.26666666666665</c:v>
                </c:pt>
                <c:pt idx="6615">
                  <c:v>337.03333333333336</c:v>
                </c:pt>
                <c:pt idx="6616">
                  <c:v>337.01111111111112</c:v>
                </c:pt>
                <c:pt idx="6617">
                  <c:v>336.98888888888888</c:v>
                </c:pt>
                <c:pt idx="6618">
                  <c:v>337</c:v>
                </c:pt>
                <c:pt idx="6619">
                  <c:v>336.98888888888888</c:v>
                </c:pt>
                <c:pt idx="6620">
                  <c:v>336.84444444444443</c:v>
                </c:pt>
                <c:pt idx="6621">
                  <c:v>336.71111111111111</c:v>
                </c:pt>
                <c:pt idx="6622">
                  <c:v>336.64444444444445</c:v>
                </c:pt>
                <c:pt idx="6623">
                  <c:v>336.63333333333333</c:v>
                </c:pt>
                <c:pt idx="6624">
                  <c:v>336.62222222222221</c:v>
                </c:pt>
                <c:pt idx="6625">
                  <c:v>336.63333333333333</c:v>
                </c:pt>
                <c:pt idx="6626">
                  <c:v>336.57777777777778</c:v>
                </c:pt>
                <c:pt idx="6627">
                  <c:v>336.48888888888888</c:v>
                </c:pt>
                <c:pt idx="6628">
                  <c:v>336.38888888888891</c:v>
                </c:pt>
                <c:pt idx="6629">
                  <c:v>335.97777777777776</c:v>
                </c:pt>
                <c:pt idx="6630">
                  <c:v>335.45555555555558</c:v>
                </c:pt>
                <c:pt idx="6631">
                  <c:v>334.93333333333334</c:v>
                </c:pt>
                <c:pt idx="6632">
                  <c:v>334.51111111111112</c:v>
                </c:pt>
                <c:pt idx="6633">
                  <c:v>334.2</c:v>
                </c:pt>
                <c:pt idx="6634">
                  <c:v>334.02222222222224</c:v>
                </c:pt>
                <c:pt idx="6635">
                  <c:v>333.82222222222219</c:v>
                </c:pt>
                <c:pt idx="6636">
                  <c:v>333.61111111111109</c:v>
                </c:pt>
                <c:pt idx="6637">
                  <c:v>333.54444444444442</c:v>
                </c:pt>
                <c:pt idx="6638">
                  <c:v>333.47777777777776</c:v>
                </c:pt>
                <c:pt idx="6639">
                  <c:v>333.47777777777776</c:v>
                </c:pt>
                <c:pt idx="6640">
                  <c:v>333.66666666666669</c:v>
                </c:pt>
                <c:pt idx="6641">
                  <c:v>333.87777777777779</c:v>
                </c:pt>
                <c:pt idx="6642">
                  <c:v>333.86666666666667</c:v>
                </c:pt>
                <c:pt idx="6643">
                  <c:v>333.85555555555555</c:v>
                </c:pt>
                <c:pt idx="6644">
                  <c:v>333.82222222222219</c:v>
                </c:pt>
                <c:pt idx="6645">
                  <c:v>333.78888888888889</c:v>
                </c:pt>
                <c:pt idx="6646">
                  <c:v>333.71111111111111</c:v>
                </c:pt>
                <c:pt idx="6647">
                  <c:v>333.63333333333333</c:v>
                </c:pt>
                <c:pt idx="6648">
                  <c:v>333.54444444444442</c:v>
                </c:pt>
                <c:pt idx="6649">
                  <c:v>333.34444444444443</c:v>
                </c:pt>
                <c:pt idx="6650">
                  <c:v>332.97777777777776</c:v>
                </c:pt>
                <c:pt idx="6651">
                  <c:v>332.64444444444445</c:v>
                </c:pt>
                <c:pt idx="6652">
                  <c:v>332.31111111111113</c:v>
                </c:pt>
                <c:pt idx="6653">
                  <c:v>331.95555555555558</c:v>
                </c:pt>
                <c:pt idx="6654">
                  <c:v>331.6</c:v>
                </c:pt>
                <c:pt idx="6655">
                  <c:v>331.23333333333335</c:v>
                </c:pt>
                <c:pt idx="6656">
                  <c:v>331.06666666666666</c:v>
                </c:pt>
                <c:pt idx="6657">
                  <c:v>330.82222222222219</c:v>
                </c:pt>
                <c:pt idx="6658">
                  <c:v>330.44444444444446</c:v>
                </c:pt>
                <c:pt idx="6659">
                  <c:v>330.06666666666666</c:v>
                </c:pt>
                <c:pt idx="6660">
                  <c:v>329.7</c:v>
                </c:pt>
                <c:pt idx="6661">
                  <c:v>329.36666666666667</c:v>
                </c:pt>
                <c:pt idx="6662">
                  <c:v>329.0888888888889</c:v>
                </c:pt>
                <c:pt idx="6663">
                  <c:v>328.73333333333335</c:v>
                </c:pt>
                <c:pt idx="6664">
                  <c:v>328.37777777777779</c:v>
                </c:pt>
                <c:pt idx="6665">
                  <c:v>328.03333333333336</c:v>
                </c:pt>
                <c:pt idx="6666">
                  <c:v>327.68888888888887</c:v>
                </c:pt>
                <c:pt idx="6667">
                  <c:v>327.4111111111111</c:v>
                </c:pt>
                <c:pt idx="6668">
                  <c:v>327.04444444444442</c:v>
                </c:pt>
                <c:pt idx="6669">
                  <c:v>326.60000000000002</c:v>
                </c:pt>
                <c:pt idx="6670">
                  <c:v>326.14444444444445</c:v>
                </c:pt>
                <c:pt idx="6671">
                  <c:v>325.67777777777781</c:v>
                </c:pt>
                <c:pt idx="6672">
                  <c:v>325.24444444444447</c:v>
                </c:pt>
                <c:pt idx="6673">
                  <c:v>324.81111111111113</c:v>
                </c:pt>
                <c:pt idx="6674">
                  <c:v>324.35555555555555</c:v>
                </c:pt>
                <c:pt idx="6675">
                  <c:v>323.95555555555558</c:v>
                </c:pt>
                <c:pt idx="6676">
                  <c:v>323.60000000000002</c:v>
                </c:pt>
                <c:pt idx="6677">
                  <c:v>323.14444444444445</c:v>
                </c:pt>
                <c:pt idx="6678">
                  <c:v>322.56666666666666</c:v>
                </c:pt>
                <c:pt idx="6679">
                  <c:v>321.98888888888888</c:v>
                </c:pt>
                <c:pt idx="6680">
                  <c:v>321.4111111111111</c:v>
                </c:pt>
                <c:pt idx="6681">
                  <c:v>320.83333333333331</c:v>
                </c:pt>
                <c:pt idx="6682">
                  <c:v>320.25555555555553</c:v>
                </c:pt>
                <c:pt idx="6683">
                  <c:v>319.71111111111111</c:v>
                </c:pt>
                <c:pt idx="6684">
                  <c:v>319.21111111111111</c:v>
                </c:pt>
                <c:pt idx="6685">
                  <c:v>318.68888888888887</c:v>
                </c:pt>
                <c:pt idx="6686">
                  <c:v>318.22222222222223</c:v>
                </c:pt>
                <c:pt idx="6687">
                  <c:v>317.75555555555553</c:v>
                </c:pt>
                <c:pt idx="6688">
                  <c:v>317.27777777777777</c:v>
                </c:pt>
                <c:pt idx="6689">
                  <c:v>316.84444444444443</c:v>
                </c:pt>
                <c:pt idx="6690">
                  <c:v>316.5</c:v>
                </c:pt>
                <c:pt idx="6691">
                  <c:v>316.10000000000002</c:v>
                </c:pt>
                <c:pt idx="6692">
                  <c:v>315.7</c:v>
                </c:pt>
                <c:pt idx="6693">
                  <c:v>315.33333333333331</c:v>
                </c:pt>
                <c:pt idx="6694">
                  <c:v>314.96666666666664</c:v>
                </c:pt>
                <c:pt idx="6695">
                  <c:v>314.65555555555557</c:v>
                </c:pt>
                <c:pt idx="6696">
                  <c:v>314.42222222222222</c:v>
                </c:pt>
                <c:pt idx="6697">
                  <c:v>314.14444444444445</c:v>
                </c:pt>
                <c:pt idx="6698">
                  <c:v>313.86666666666667</c:v>
                </c:pt>
                <c:pt idx="6699">
                  <c:v>313.56666666666666</c:v>
                </c:pt>
                <c:pt idx="6700">
                  <c:v>313.28888888888889</c:v>
                </c:pt>
                <c:pt idx="6701">
                  <c:v>313.01111111111112</c:v>
                </c:pt>
                <c:pt idx="6702">
                  <c:v>312.71111111111111</c:v>
                </c:pt>
                <c:pt idx="6703">
                  <c:v>312.68888888888887</c:v>
                </c:pt>
                <c:pt idx="6704">
                  <c:v>312.65555555555557</c:v>
                </c:pt>
                <c:pt idx="6705">
                  <c:v>312.63333333333333</c:v>
                </c:pt>
                <c:pt idx="6706">
                  <c:v>312.42222222222222</c:v>
                </c:pt>
                <c:pt idx="6707">
                  <c:v>312.16666666666669</c:v>
                </c:pt>
                <c:pt idx="6708">
                  <c:v>311.9111111111111</c:v>
                </c:pt>
                <c:pt idx="6709">
                  <c:v>311.67777777777781</c:v>
                </c:pt>
                <c:pt idx="6710">
                  <c:v>311.61111111111109</c:v>
                </c:pt>
                <c:pt idx="6711">
                  <c:v>311.46666666666664</c:v>
                </c:pt>
                <c:pt idx="6712">
                  <c:v>311.38888888888891</c:v>
                </c:pt>
                <c:pt idx="6713">
                  <c:v>311.23333333333335</c:v>
                </c:pt>
                <c:pt idx="6714">
                  <c:v>311.14444444444445</c:v>
                </c:pt>
                <c:pt idx="6715">
                  <c:v>311.05555555555554</c:v>
                </c:pt>
                <c:pt idx="6716">
                  <c:v>310.96666666666664</c:v>
                </c:pt>
                <c:pt idx="6717">
                  <c:v>310.78888888888889</c:v>
                </c:pt>
                <c:pt idx="6718">
                  <c:v>310.67777777777781</c:v>
                </c:pt>
                <c:pt idx="6719">
                  <c:v>310.43333333333334</c:v>
                </c:pt>
                <c:pt idx="6720">
                  <c:v>310.23333333333335</c:v>
                </c:pt>
                <c:pt idx="6721">
                  <c:v>309.97777777777776</c:v>
                </c:pt>
                <c:pt idx="6722">
                  <c:v>309.72222222222223</c:v>
                </c:pt>
                <c:pt idx="6723">
                  <c:v>309.35555555555555</c:v>
                </c:pt>
                <c:pt idx="6724">
                  <c:v>308.97777777777776</c:v>
                </c:pt>
                <c:pt idx="6725">
                  <c:v>308.67777777777781</c:v>
                </c:pt>
                <c:pt idx="6726">
                  <c:v>308.36666666666667</c:v>
                </c:pt>
                <c:pt idx="6727">
                  <c:v>307.94444444444446</c:v>
                </c:pt>
                <c:pt idx="6728">
                  <c:v>307.56666666666666</c:v>
                </c:pt>
                <c:pt idx="6729">
                  <c:v>307.18888888888887</c:v>
                </c:pt>
                <c:pt idx="6730">
                  <c:v>306.76666666666665</c:v>
                </c:pt>
                <c:pt idx="6731">
                  <c:v>306.33333333333331</c:v>
                </c:pt>
                <c:pt idx="6732">
                  <c:v>306.10000000000002</c:v>
                </c:pt>
                <c:pt idx="6733">
                  <c:v>305.87777777777779</c:v>
                </c:pt>
                <c:pt idx="6734">
                  <c:v>305.74444444444447</c:v>
                </c:pt>
                <c:pt idx="6735">
                  <c:v>305.68888888888887</c:v>
                </c:pt>
                <c:pt idx="6736">
                  <c:v>305.63333333333333</c:v>
                </c:pt>
                <c:pt idx="6737">
                  <c:v>305.56666666666666</c:v>
                </c:pt>
                <c:pt idx="6738">
                  <c:v>305.64444444444445</c:v>
                </c:pt>
                <c:pt idx="6739">
                  <c:v>305.8</c:v>
                </c:pt>
                <c:pt idx="6740">
                  <c:v>306.0888888888889</c:v>
                </c:pt>
                <c:pt idx="6741">
                  <c:v>306.47777777777776</c:v>
                </c:pt>
                <c:pt idx="6742">
                  <c:v>306.84444444444443</c:v>
                </c:pt>
                <c:pt idx="6743">
                  <c:v>307.21111111111111</c:v>
                </c:pt>
                <c:pt idx="6744">
                  <c:v>307.62222222222221</c:v>
                </c:pt>
                <c:pt idx="6745">
                  <c:v>308.03333333333336</c:v>
                </c:pt>
                <c:pt idx="6746">
                  <c:v>308.27777777777777</c:v>
                </c:pt>
                <c:pt idx="6747">
                  <c:v>308.65555555555557</c:v>
                </c:pt>
                <c:pt idx="6748">
                  <c:v>309.16666666666669</c:v>
                </c:pt>
                <c:pt idx="6749">
                  <c:v>309.63333333333333</c:v>
                </c:pt>
                <c:pt idx="6750">
                  <c:v>310.10000000000002</c:v>
                </c:pt>
                <c:pt idx="6751">
                  <c:v>310.56666666666666</c:v>
                </c:pt>
                <c:pt idx="6752">
                  <c:v>311.01111111111112</c:v>
                </c:pt>
                <c:pt idx="6753">
                  <c:v>311.7</c:v>
                </c:pt>
                <c:pt idx="6754">
                  <c:v>312.48888888888888</c:v>
                </c:pt>
                <c:pt idx="6755">
                  <c:v>313.25555555555553</c:v>
                </c:pt>
                <c:pt idx="6756">
                  <c:v>314</c:v>
                </c:pt>
                <c:pt idx="6757">
                  <c:v>314.74444444444447</c:v>
                </c:pt>
                <c:pt idx="6758">
                  <c:v>315.54444444444442</c:v>
                </c:pt>
                <c:pt idx="6759">
                  <c:v>316.42222222222222</c:v>
                </c:pt>
                <c:pt idx="6760">
                  <c:v>317.27777777777777</c:v>
                </c:pt>
                <c:pt idx="6761">
                  <c:v>318.01111111111112</c:v>
                </c:pt>
                <c:pt idx="6762">
                  <c:v>318.65555555555557</c:v>
                </c:pt>
                <c:pt idx="6763">
                  <c:v>319.26666666666665</c:v>
                </c:pt>
                <c:pt idx="6764">
                  <c:v>319.87777777777779</c:v>
                </c:pt>
                <c:pt idx="6765">
                  <c:v>320.42222222222222</c:v>
                </c:pt>
                <c:pt idx="6766">
                  <c:v>321.06666666666666</c:v>
                </c:pt>
                <c:pt idx="6767">
                  <c:v>321.85555555555555</c:v>
                </c:pt>
                <c:pt idx="6768">
                  <c:v>322.87777777777779</c:v>
                </c:pt>
                <c:pt idx="6769">
                  <c:v>323.89999999999998</c:v>
                </c:pt>
                <c:pt idx="6770">
                  <c:v>324.92222222222222</c:v>
                </c:pt>
                <c:pt idx="6771">
                  <c:v>325.94444444444446</c:v>
                </c:pt>
                <c:pt idx="6772">
                  <c:v>326.96666666666664</c:v>
                </c:pt>
                <c:pt idx="6773">
                  <c:v>327.86666666666667</c:v>
                </c:pt>
                <c:pt idx="6774">
                  <c:v>328.55555555555554</c:v>
                </c:pt>
                <c:pt idx="6775">
                  <c:v>329.03333333333336</c:v>
                </c:pt>
                <c:pt idx="6776">
                  <c:v>329.52222222222224</c:v>
                </c:pt>
                <c:pt idx="6777">
                  <c:v>330.03333333333336</c:v>
                </c:pt>
                <c:pt idx="6778">
                  <c:v>330.54444444444442</c:v>
                </c:pt>
                <c:pt idx="6779">
                  <c:v>331.03333333333336</c:v>
                </c:pt>
                <c:pt idx="6780">
                  <c:v>331.4111111111111</c:v>
                </c:pt>
                <c:pt idx="6781">
                  <c:v>331.82222222222219</c:v>
                </c:pt>
                <c:pt idx="6782">
                  <c:v>332.11111111111109</c:v>
                </c:pt>
                <c:pt idx="6783">
                  <c:v>332.23333333333335</c:v>
                </c:pt>
                <c:pt idx="6784">
                  <c:v>332.22222222222223</c:v>
                </c:pt>
                <c:pt idx="6785">
                  <c:v>332.21111111111111</c:v>
                </c:pt>
                <c:pt idx="6786">
                  <c:v>332.15555555555557</c:v>
                </c:pt>
                <c:pt idx="6787">
                  <c:v>332.26666666666665</c:v>
                </c:pt>
                <c:pt idx="6788">
                  <c:v>332.34444444444443</c:v>
                </c:pt>
                <c:pt idx="6789">
                  <c:v>332.47777777777776</c:v>
                </c:pt>
                <c:pt idx="6790">
                  <c:v>332.46666666666664</c:v>
                </c:pt>
                <c:pt idx="6791">
                  <c:v>332.42222222222222</c:v>
                </c:pt>
                <c:pt idx="6792">
                  <c:v>332.37777777777779</c:v>
                </c:pt>
                <c:pt idx="6793">
                  <c:v>332.0888888888889</c:v>
                </c:pt>
                <c:pt idx="6794">
                  <c:v>331.85555555555555</c:v>
                </c:pt>
                <c:pt idx="6795">
                  <c:v>331.73333333333335</c:v>
                </c:pt>
                <c:pt idx="6796">
                  <c:v>331.42222222222222</c:v>
                </c:pt>
                <c:pt idx="6797">
                  <c:v>331.06666666666666</c:v>
                </c:pt>
                <c:pt idx="6798">
                  <c:v>330.74444444444447</c:v>
                </c:pt>
                <c:pt idx="6799">
                  <c:v>330.42222222222222</c:v>
                </c:pt>
                <c:pt idx="6800">
                  <c:v>330.04444444444442</c:v>
                </c:pt>
                <c:pt idx="6801">
                  <c:v>329.72222222222223</c:v>
                </c:pt>
                <c:pt idx="6802">
                  <c:v>329.31111111111113</c:v>
                </c:pt>
                <c:pt idx="6803">
                  <c:v>328.96666666666664</c:v>
                </c:pt>
                <c:pt idx="6804">
                  <c:v>328.52222222222224</c:v>
                </c:pt>
                <c:pt idx="6805">
                  <c:v>328.13333333333333</c:v>
                </c:pt>
                <c:pt idx="6806">
                  <c:v>327.74444444444447</c:v>
                </c:pt>
                <c:pt idx="6807">
                  <c:v>327.43333333333334</c:v>
                </c:pt>
                <c:pt idx="6808">
                  <c:v>327.13333333333333</c:v>
                </c:pt>
                <c:pt idx="6809">
                  <c:v>326.94444444444446</c:v>
                </c:pt>
                <c:pt idx="6810">
                  <c:v>326.7</c:v>
                </c:pt>
                <c:pt idx="6811">
                  <c:v>326.51111111111112</c:v>
                </c:pt>
                <c:pt idx="6812">
                  <c:v>326.35555555555555</c:v>
                </c:pt>
                <c:pt idx="6813">
                  <c:v>326.2</c:v>
                </c:pt>
                <c:pt idx="6814">
                  <c:v>326.04444444444442</c:v>
                </c:pt>
                <c:pt idx="6815">
                  <c:v>326.01111111111112</c:v>
                </c:pt>
                <c:pt idx="6816">
                  <c:v>325.9111111111111</c:v>
                </c:pt>
                <c:pt idx="6817">
                  <c:v>325.68888888888887</c:v>
                </c:pt>
                <c:pt idx="6818">
                  <c:v>325.37777777777779</c:v>
                </c:pt>
                <c:pt idx="6819">
                  <c:v>325.06666666666666</c:v>
                </c:pt>
                <c:pt idx="6820">
                  <c:v>324.75555555555553</c:v>
                </c:pt>
                <c:pt idx="6821">
                  <c:v>324.46666666666664</c:v>
                </c:pt>
                <c:pt idx="6822">
                  <c:v>324.13333333333333</c:v>
                </c:pt>
                <c:pt idx="6823">
                  <c:v>323.71111111111111</c:v>
                </c:pt>
                <c:pt idx="6824">
                  <c:v>323.21111111111111</c:v>
                </c:pt>
                <c:pt idx="6825">
                  <c:v>322.53333333333336</c:v>
                </c:pt>
                <c:pt idx="6826">
                  <c:v>321.8</c:v>
                </c:pt>
                <c:pt idx="6827">
                  <c:v>321.06666666666666</c:v>
                </c:pt>
                <c:pt idx="6828">
                  <c:v>320.18888888888887</c:v>
                </c:pt>
                <c:pt idx="6829">
                  <c:v>319.26666666666665</c:v>
                </c:pt>
                <c:pt idx="6830">
                  <c:v>318.4111111111111</c:v>
                </c:pt>
                <c:pt idx="6831">
                  <c:v>317.46666666666664</c:v>
                </c:pt>
                <c:pt idx="6832">
                  <c:v>316.52222222222224</c:v>
                </c:pt>
                <c:pt idx="6833">
                  <c:v>315.66666666666669</c:v>
                </c:pt>
                <c:pt idx="6834">
                  <c:v>314.81111111111113</c:v>
                </c:pt>
                <c:pt idx="6835">
                  <c:v>313.95555555555558</c:v>
                </c:pt>
                <c:pt idx="6836">
                  <c:v>313.11111111111109</c:v>
                </c:pt>
                <c:pt idx="6837">
                  <c:v>312.25555555555553</c:v>
                </c:pt>
                <c:pt idx="6838">
                  <c:v>311.39999999999998</c:v>
                </c:pt>
                <c:pt idx="6839">
                  <c:v>310.54444444444442</c:v>
                </c:pt>
                <c:pt idx="6840">
                  <c:v>309.82222222222219</c:v>
                </c:pt>
                <c:pt idx="6841">
                  <c:v>309.10000000000002</c:v>
                </c:pt>
                <c:pt idx="6842">
                  <c:v>308.4111111111111</c:v>
                </c:pt>
                <c:pt idx="6843">
                  <c:v>307.7</c:v>
                </c:pt>
                <c:pt idx="6844">
                  <c:v>306.94444444444446</c:v>
                </c:pt>
                <c:pt idx="6845">
                  <c:v>306.22222222222223</c:v>
                </c:pt>
                <c:pt idx="6846">
                  <c:v>305.54444444444442</c:v>
                </c:pt>
                <c:pt idx="6847">
                  <c:v>304.72222222222223</c:v>
                </c:pt>
                <c:pt idx="6848">
                  <c:v>303.89999999999998</c:v>
                </c:pt>
                <c:pt idx="6849">
                  <c:v>303.07777777777778</c:v>
                </c:pt>
                <c:pt idx="6850">
                  <c:v>302.0888888888889</c:v>
                </c:pt>
                <c:pt idx="6851">
                  <c:v>301.07777777777778</c:v>
                </c:pt>
                <c:pt idx="6852">
                  <c:v>300.18888888888887</c:v>
                </c:pt>
                <c:pt idx="6853">
                  <c:v>299.32222222222219</c:v>
                </c:pt>
                <c:pt idx="6854">
                  <c:v>298.51111111111112</c:v>
                </c:pt>
                <c:pt idx="6855">
                  <c:v>297.7</c:v>
                </c:pt>
                <c:pt idx="6856">
                  <c:v>296.77777777777777</c:v>
                </c:pt>
                <c:pt idx="6857">
                  <c:v>295.76666666666665</c:v>
                </c:pt>
                <c:pt idx="6858">
                  <c:v>294.72222222222223</c:v>
                </c:pt>
                <c:pt idx="6859">
                  <c:v>293.74444444444447</c:v>
                </c:pt>
                <c:pt idx="6860">
                  <c:v>292.8</c:v>
                </c:pt>
                <c:pt idx="6861">
                  <c:v>291.82222222222219</c:v>
                </c:pt>
                <c:pt idx="6862">
                  <c:v>290.84444444444443</c:v>
                </c:pt>
                <c:pt idx="6863">
                  <c:v>290</c:v>
                </c:pt>
                <c:pt idx="6864">
                  <c:v>289.31111111111113</c:v>
                </c:pt>
                <c:pt idx="6865">
                  <c:v>288.72222222222223</c:v>
                </c:pt>
                <c:pt idx="6866">
                  <c:v>288.04444444444442</c:v>
                </c:pt>
                <c:pt idx="6867">
                  <c:v>287.21111111111111</c:v>
                </c:pt>
                <c:pt idx="6868">
                  <c:v>286.27777777777777</c:v>
                </c:pt>
                <c:pt idx="6869">
                  <c:v>285.24444444444447</c:v>
                </c:pt>
                <c:pt idx="6870">
                  <c:v>284.28888888888889</c:v>
                </c:pt>
                <c:pt idx="6871">
                  <c:v>283.31111111111113</c:v>
                </c:pt>
                <c:pt idx="6872">
                  <c:v>282.46666666666664</c:v>
                </c:pt>
                <c:pt idx="6873">
                  <c:v>281.82222222222219</c:v>
                </c:pt>
                <c:pt idx="6874">
                  <c:v>281.45555555555558</c:v>
                </c:pt>
                <c:pt idx="6875">
                  <c:v>280.89999999999998</c:v>
                </c:pt>
                <c:pt idx="6876">
                  <c:v>280.34444444444443</c:v>
                </c:pt>
                <c:pt idx="6877">
                  <c:v>279.71111111111111</c:v>
                </c:pt>
                <c:pt idx="6878">
                  <c:v>279.13333333333333</c:v>
                </c:pt>
                <c:pt idx="6879">
                  <c:v>278.57777777777778</c:v>
                </c:pt>
                <c:pt idx="6880">
                  <c:v>278.13333333333333</c:v>
                </c:pt>
                <c:pt idx="6881">
                  <c:v>277.75555555555553</c:v>
                </c:pt>
                <c:pt idx="6882">
                  <c:v>277.33333333333331</c:v>
                </c:pt>
                <c:pt idx="6883">
                  <c:v>276.9111111111111</c:v>
                </c:pt>
                <c:pt idx="6884">
                  <c:v>276.52222222222224</c:v>
                </c:pt>
                <c:pt idx="6885">
                  <c:v>275.93333333333334</c:v>
                </c:pt>
                <c:pt idx="6886">
                  <c:v>275.64444444444445</c:v>
                </c:pt>
                <c:pt idx="6887">
                  <c:v>275.61111111111109</c:v>
                </c:pt>
                <c:pt idx="6888">
                  <c:v>275.62222222222221</c:v>
                </c:pt>
                <c:pt idx="6889">
                  <c:v>275.63333333333333</c:v>
                </c:pt>
                <c:pt idx="6890">
                  <c:v>275.64444444444445</c:v>
                </c:pt>
                <c:pt idx="6891">
                  <c:v>275.64444444444445</c:v>
                </c:pt>
                <c:pt idx="6892">
                  <c:v>275.48888888888888</c:v>
                </c:pt>
                <c:pt idx="6893">
                  <c:v>275.15555555555557</c:v>
                </c:pt>
                <c:pt idx="6894">
                  <c:v>274.9111111111111</c:v>
                </c:pt>
                <c:pt idx="6895">
                  <c:v>274.7</c:v>
                </c:pt>
                <c:pt idx="6896">
                  <c:v>274.4111111111111</c:v>
                </c:pt>
                <c:pt idx="6897">
                  <c:v>274.12222222222221</c:v>
                </c:pt>
                <c:pt idx="6898">
                  <c:v>273.76666666666665</c:v>
                </c:pt>
                <c:pt idx="6899">
                  <c:v>273.42222222222222</c:v>
                </c:pt>
                <c:pt idx="6900">
                  <c:v>273.16666666666669</c:v>
                </c:pt>
                <c:pt idx="6901">
                  <c:v>272.95555555555558</c:v>
                </c:pt>
                <c:pt idx="6902">
                  <c:v>272.71111111111111</c:v>
                </c:pt>
                <c:pt idx="6903">
                  <c:v>272.47777777777776</c:v>
                </c:pt>
                <c:pt idx="6904">
                  <c:v>272.24444444444447</c:v>
                </c:pt>
                <c:pt idx="6905">
                  <c:v>271.94444444444446</c:v>
                </c:pt>
                <c:pt idx="6906">
                  <c:v>271.68888888888887</c:v>
                </c:pt>
                <c:pt idx="6907">
                  <c:v>271.31111111111113</c:v>
                </c:pt>
                <c:pt idx="6908">
                  <c:v>270.97777777777776</c:v>
                </c:pt>
                <c:pt idx="6909">
                  <c:v>270.66666666666669</c:v>
                </c:pt>
                <c:pt idx="6910">
                  <c:v>270.3</c:v>
                </c:pt>
                <c:pt idx="6911">
                  <c:v>269.93333333333334</c:v>
                </c:pt>
                <c:pt idx="6912">
                  <c:v>269.56666666666666</c:v>
                </c:pt>
                <c:pt idx="6913">
                  <c:v>269.23333333333335</c:v>
                </c:pt>
                <c:pt idx="6914">
                  <c:v>269.04444444444442</c:v>
                </c:pt>
                <c:pt idx="6915">
                  <c:v>269</c:v>
                </c:pt>
                <c:pt idx="6916">
                  <c:v>268.92222222222222</c:v>
                </c:pt>
                <c:pt idx="6917">
                  <c:v>268.75555555555553</c:v>
                </c:pt>
                <c:pt idx="6918">
                  <c:v>268.5888888888889</c:v>
                </c:pt>
                <c:pt idx="6919">
                  <c:v>268.46666666666664</c:v>
                </c:pt>
                <c:pt idx="6920">
                  <c:v>268.4111111111111</c:v>
                </c:pt>
                <c:pt idx="6921">
                  <c:v>268.27777777777777</c:v>
                </c:pt>
                <c:pt idx="6922">
                  <c:v>268.26666666666665</c:v>
                </c:pt>
                <c:pt idx="6923">
                  <c:v>268.24444444444447</c:v>
                </c:pt>
                <c:pt idx="6924">
                  <c:v>268.3</c:v>
                </c:pt>
                <c:pt idx="6925">
                  <c:v>268.35555555555555</c:v>
                </c:pt>
                <c:pt idx="6926">
                  <c:v>268.44444444444446</c:v>
                </c:pt>
                <c:pt idx="6927">
                  <c:v>268.51111111111112</c:v>
                </c:pt>
                <c:pt idx="6928">
                  <c:v>268.56666666666666</c:v>
                </c:pt>
                <c:pt idx="6929">
                  <c:v>268.57777777777778</c:v>
                </c:pt>
                <c:pt idx="6930">
                  <c:v>268.43333333333334</c:v>
                </c:pt>
                <c:pt idx="6931">
                  <c:v>268.26666666666665</c:v>
                </c:pt>
                <c:pt idx="6932">
                  <c:v>268.10000000000002</c:v>
                </c:pt>
                <c:pt idx="6933">
                  <c:v>267.77777777777777</c:v>
                </c:pt>
                <c:pt idx="6934">
                  <c:v>267.39999999999998</c:v>
                </c:pt>
                <c:pt idx="6935">
                  <c:v>266.94444444444446</c:v>
                </c:pt>
                <c:pt idx="6936">
                  <c:v>266.43333333333334</c:v>
                </c:pt>
                <c:pt idx="6937">
                  <c:v>266.12222222222221</c:v>
                </c:pt>
                <c:pt idx="6938">
                  <c:v>265.76666666666665</c:v>
                </c:pt>
                <c:pt idx="6939">
                  <c:v>265.4111111111111</c:v>
                </c:pt>
                <c:pt idx="6940">
                  <c:v>265.14444444444445</c:v>
                </c:pt>
                <c:pt idx="6941">
                  <c:v>265.03333333333336</c:v>
                </c:pt>
                <c:pt idx="6942">
                  <c:v>264.86666666666667</c:v>
                </c:pt>
                <c:pt idx="6943">
                  <c:v>264.75555555555553</c:v>
                </c:pt>
                <c:pt idx="6944">
                  <c:v>264.5888888888889</c:v>
                </c:pt>
                <c:pt idx="6945">
                  <c:v>264.43333333333334</c:v>
                </c:pt>
                <c:pt idx="6946">
                  <c:v>264.27777777777777</c:v>
                </c:pt>
                <c:pt idx="6947">
                  <c:v>264.12222222222221</c:v>
                </c:pt>
                <c:pt idx="6948">
                  <c:v>263.9111111111111</c:v>
                </c:pt>
                <c:pt idx="6949">
                  <c:v>263.60000000000002</c:v>
                </c:pt>
                <c:pt idx="6950">
                  <c:v>263.23333333333335</c:v>
                </c:pt>
                <c:pt idx="6951">
                  <c:v>262.89999999999998</c:v>
                </c:pt>
                <c:pt idx="6952">
                  <c:v>262.5</c:v>
                </c:pt>
                <c:pt idx="6953">
                  <c:v>262.10000000000002</c:v>
                </c:pt>
                <c:pt idx="6954">
                  <c:v>261.75555555555553</c:v>
                </c:pt>
                <c:pt idx="6955">
                  <c:v>261.46666666666664</c:v>
                </c:pt>
                <c:pt idx="6956">
                  <c:v>261.18888888888887</c:v>
                </c:pt>
                <c:pt idx="6957">
                  <c:v>261.05555555555554</c:v>
                </c:pt>
                <c:pt idx="6958">
                  <c:v>261.04444444444442</c:v>
                </c:pt>
                <c:pt idx="6959">
                  <c:v>261.0888888888889</c:v>
                </c:pt>
                <c:pt idx="6960">
                  <c:v>261.13333333333333</c:v>
                </c:pt>
                <c:pt idx="6961">
                  <c:v>261.17777777777781</c:v>
                </c:pt>
                <c:pt idx="6962">
                  <c:v>261.13333333333333</c:v>
                </c:pt>
                <c:pt idx="6963">
                  <c:v>261.0888888888889</c:v>
                </c:pt>
                <c:pt idx="6964">
                  <c:v>260.97777777777776</c:v>
                </c:pt>
                <c:pt idx="6965">
                  <c:v>261</c:v>
                </c:pt>
                <c:pt idx="6966">
                  <c:v>261.02222222222224</c:v>
                </c:pt>
                <c:pt idx="6967">
                  <c:v>261.04444444444442</c:v>
                </c:pt>
                <c:pt idx="6968">
                  <c:v>261.06666666666666</c:v>
                </c:pt>
                <c:pt idx="6969">
                  <c:v>261.04444444444442</c:v>
                </c:pt>
                <c:pt idx="6970">
                  <c:v>261.02222222222224</c:v>
                </c:pt>
                <c:pt idx="6971">
                  <c:v>260.95555555555558</c:v>
                </c:pt>
                <c:pt idx="6972">
                  <c:v>260.83333333333331</c:v>
                </c:pt>
                <c:pt idx="6973">
                  <c:v>260.65555555555557</c:v>
                </c:pt>
                <c:pt idx="6974">
                  <c:v>260.47777777777776</c:v>
                </c:pt>
                <c:pt idx="6975">
                  <c:v>260.37777777777779</c:v>
                </c:pt>
                <c:pt idx="6976">
                  <c:v>260.13333333333333</c:v>
                </c:pt>
                <c:pt idx="6977">
                  <c:v>259.71111111111111</c:v>
                </c:pt>
                <c:pt idx="6978">
                  <c:v>259.3</c:v>
                </c:pt>
                <c:pt idx="6979">
                  <c:v>258.9111111111111</c:v>
                </c:pt>
                <c:pt idx="6980">
                  <c:v>258.54444444444442</c:v>
                </c:pt>
                <c:pt idx="6981">
                  <c:v>258.17777777777781</c:v>
                </c:pt>
                <c:pt idx="6982">
                  <c:v>257.9111111111111</c:v>
                </c:pt>
                <c:pt idx="6983">
                  <c:v>257.76666666666665</c:v>
                </c:pt>
                <c:pt idx="6984">
                  <c:v>257.54444444444442</c:v>
                </c:pt>
                <c:pt idx="6985">
                  <c:v>257.24444444444447</c:v>
                </c:pt>
                <c:pt idx="6986">
                  <c:v>257.05555555555554</c:v>
                </c:pt>
                <c:pt idx="6987">
                  <c:v>256.92222222222222</c:v>
                </c:pt>
                <c:pt idx="6988">
                  <c:v>256.78888888888889</c:v>
                </c:pt>
                <c:pt idx="6989">
                  <c:v>256.68888888888887</c:v>
                </c:pt>
                <c:pt idx="6990">
                  <c:v>256.62222222222221</c:v>
                </c:pt>
                <c:pt idx="6991">
                  <c:v>256.47777777777776</c:v>
                </c:pt>
                <c:pt idx="6992">
                  <c:v>256.33333333333331</c:v>
                </c:pt>
                <c:pt idx="6993">
                  <c:v>256.11111111111109</c:v>
                </c:pt>
                <c:pt idx="6994">
                  <c:v>255.84444444444443</c:v>
                </c:pt>
                <c:pt idx="6995">
                  <c:v>255.57777777777778</c:v>
                </c:pt>
                <c:pt idx="6996">
                  <c:v>255.3111111111111</c:v>
                </c:pt>
                <c:pt idx="6997">
                  <c:v>255.26666666666668</c:v>
                </c:pt>
                <c:pt idx="6998">
                  <c:v>255.23333333333332</c:v>
                </c:pt>
                <c:pt idx="6999">
                  <c:v>255.16666666666666</c:v>
                </c:pt>
                <c:pt idx="7000">
                  <c:v>255.16666666666666</c:v>
                </c:pt>
                <c:pt idx="7001">
                  <c:v>255.15555555555557</c:v>
                </c:pt>
                <c:pt idx="7002">
                  <c:v>255.14444444444445</c:v>
                </c:pt>
                <c:pt idx="7003">
                  <c:v>255.17777777777778</c:v>
                </c:pt>
                <c:pt idx="7004">
                  <c:v>255.07777777777778</c:v>
                </c:pt>
                <c:pt idx="7005">
                  <c:v>255</c:v>
                </c:pt>
                <c:pt idx="7006">
                  <c:v>255</c:v>
                </c:pt>
                <c:pt idx="7007">
                  <c:v>255.16666666666666</c:v>
                </c:pt>
                <c:pt idx="7008">
                  <c:v>255.4</c:v>
                </c:pt>
                <c:pt idx="7009">
                  <c:v>255.63333333333333</c:v>
                </c:pt>
                <c:pt idx="7010">
                  <c:v>255.75555555555556</c:v>
                </c:pt>
                <c:pt idx="7011">
                  <c:v>256</c:v>
                </c:pt>
                <c:pt idx="7012">
                  <c:v>256.02222222222224</c:v>
                </c:pt>
                <c:pt idx="7013">
                  <c:v>256.12222222222221</c:v>
                </c:pt>
                <c:pt idx="7014">
                  <c:v>256.03333333333336</c:v>
                </c:pt>
                <c:pt idx="7015">
                  <c:v>256.07777777777778</c:v>
                </c:pt>
                <c:pt idx="7016">
                  <c:v>256.12222222222221</c:v>
                </c:pt>
                <c:pt idx="7017">
                  <c:v>256.14444444444445</c:v>
                </c:pt>
                <c:pt idx="7018">
                  <c:v>256.07777777777778</c:v>
                </c:pt>
                <c:pt idx="7019">
                  <c:v>255.98888888888888</c:v>
                </c:pt>
                <c:pt idx="7020">
                  <c:v>255.98888888888888</c:v>
                </c:pt>
                <c:pt idx="7021">
                  <c:v>256.03333333333336</c:v>
                </c:pt>
                <c:pt idx="7022">
                  <c:v>256.10000000000002</c:v>
                </c:pt>
                <c:pt idx="7023">
                  <c:v>256.16666666666669</c:v>
                </c:pt>
                <c:pt idx="7024">
                  <c:v>256.23333333333335</c:v>
                </c:pt>
                <c:pt idx="7025">
                  <c:v>256.21111111111111</c:v>
                </c:pt>
                <c:pt idx="7026">
                  <c:v>256.23333333333335</c:v>
                </c:pt>
                <c:pt idx="7027">
                  <c:v>256.13333333333333</c:v>
                </c:pt>
                <c:pt idx="7028">
                  <c:v>256.0888888888889</c:v>
                </c:pt>
                <c:pt idx="7029">
                  <c:v>256.05555555555554</c:v>
                </c:pt>
                <c:pt idx="7030">
                  <c:v>256.02222222222224</c:v>
                </c:pt>
                <c:pt idx="7031">
                  <c:v>255.98888888888888</c:v>
                </c:pt>
                <c:pt idx="7032">
                  <c:v>255.92222222222222</c:v>
                </c:pt>
                <c:pt idx="7033">
                  <c:v>255.85555555555555</c:v>
                </c:pt>
                <c:pt idx="7034">
                  <c:v>255.84444444444443</c:v>
                </c:pt>
                <c:pt idx="7035">
                  <c:v>255.85555555555555</c:v>
                </c:pt>
                <c:pt idx="7036">
                  <c:v>255.8111111111111</c:v>
                </c:pt>
                <c:pt idx="7037">
                  <c:v>255.76666666666668</c:v>
                </c:pt>
                <c:pt idx="7038">
                  <c:v>255.71111111111111</c:v>
                </c:pt>
                <c:pt idx="7039">
                  <c:v>255.72222222222223</c:v>
                </c:pt>
                <c:pt idx="7040">
                  <c:v>255.75555555555556</c:v>
                </c:pt>
                <c:pt idx="7041">
                  <c:v>255.78888888888889</c:v>
                </c:pt>
                <c:pt idx="7042">
                  <c:v>255.84444444444443</c:v>
                </c:pt>
                <c:pt idx="7043">
                  <c:v>255.82222222222222</c:v>
                </c:pt>
                <c:pt idx="7044">
                  <c:v>255.8</c:v>
                </c:pt>
                <c:pt idx="7045">
                  <c:v>255.77777777777777</c:v>
                </c:pt>
                <c:pt idx="7046">
                  <c:v>255.76666666666668</c:v>
                </c:pt>
                <c:pt idx="7047">
                  <c:v>255.73333333333332</c:v>
                </c:pt>
                <c:pt idx="7048">
                  <c:v>255.7</c:v>
                </c:pt>
                <c:pt idx="7049">
                  <c:v>255.76666666666668</c:v>
                </c:pt>
                <c:pt idx="7050">
                  <c:v>255.8</c:v>
                </c:pt>
                <c:pt idx="7051">
                  <c:v>255.83333333333334</c:v>
                </c:pt>
                <c:pt idx="7052">
                  <c:v>255.87777777777777</c:v>
                </c:pt>
                <c:pt idx="7053">
                  <c:v>255.9</c:v>
                </c:pt>
                <c:pt idx="7054">
                  <c:v>255.93333333333334</c:v>
                </c:pt>
                <c:pt idx="7055">
                  <c:v>256.01111111111112</c:v>
                </c:pt>
                <c:pt idx="7056">
                  <c:v>256.03333333333336</c:v>
                </c:pt>
                <c:pt idx="7057">
                  <c:v>256.06666666666666</c:v>
                </c:pt>
                <c:pt idx="7058">
                  <c:v>256.10000000000002</c:v>
                </c:pt>
                <c:pt idx="7059">
                  <c:v>256.11111111111109</c:v>
                </c:pt>
                <c:pt idx="7060">
                  <c:v>256.04444444444442</c:v>
                </c:pt>
                <c:pt idx="7061">
                  <c:v>256.13333333333333</c:v>
                </c:pt>
                <c:pt idx="7062">
                  <c:v>256.36666666666667</c:v>
                </c:pt>
                <c:pt idx="7063">
                  <c:v>256.65555555555557</c:v>
                </c:pt>
                <c:pt idx="7064">
                  <c:v>256.9111111111111</c:v>
                </c:pt>
                <c:pt idx="7065">
                  <c:v>257.16666666666669</c:v>
                </c:pt>
                <c:pt idx="7066">
                  <c:v>257.43333333333334</c:v>
                </c:pt>
                <c:pt idx="7067">
                  <c:v>257.65555555555557</c:v>
                </c:pt>
                <c:pt idx="7068">
                  <c:v>257.75555555555553</c:v>
                </c:pt>
                <c:pt idx="7069">
                  <c:v>257.86666666666667</c:v>
                </c:pt>
                <c:pt idx="7070">
                  <c:v>257.95555555555558</c:v>
                </c:pt>
                <c:pt idx="7071">
                  <c:v>258.01111111111112</c:v>
                </c:pt>
                <c:pt idx="7072">
                  <c:v>258.06666666666666</c:v>
                </c:pt>
                <c:pt idx="7073">
                  <c:v>258.13333333333333</c:v>
                </c:pt>
                <c:pt idx="7074">
                  <c:v>258.22222222222223</c:v>
                </c:pt>
                <c:pt idx="7075">
                  <c:v>258.24444444444447</c:v>
                </c:pt>
                <c:pt idx="7076">
                  <c:v>258.22222222222223</c:v>
                </c:pt>
                <c:pt idx="7077">
                  <c:v>258.07777777777778</c:v>
                </c:pt>
                <c:pt idx="7078">
                  <c:v>257.9111111111111</c:v>
                </c:pt>
                <c:pt idx="7079">
                  <c:v>257.74444444444447</c:v>
                </c:pt>
                <c:pt idx="7080">
                  <c:v>257.57777777777778</c:v>
                </c:pt>
                <c:pt idx="7081">
                  <c:v>257.42222222222222</c:v>
                </c:pt>
                <c:pt idx="7082">
                  <c:v>257.31111111111113</c:v>
                </c:pt>
                <c:pt idx="7083">
                  <c:v>257.24444444444447</c:v>
                </c:pt>
                <c:pt idx="7084">
                  <c:v>257.16666666666669</c:v>
                </c:pt>
                <c:pt idx="7085">
                  <c:v>257.10000000000002</c:v>
                </c:pt>
                <c:pt idx="7086">
                  <c:v>257.03333333333336</c:v>
                </c:pt>
                <c:pt idx="7087">
                  <c:v>256.95555555555558</c:v>
                </c:pt>
                <c:pt idx="7088">
                  <c:v>256.86666666666667</c:v>
                </c:pt>
                <c:pt idx="7089">
                  <c:v>256.8</c:v>
                </c:pt>
                <c:pt idx="7090">
                  <c:v>256.81111111111113</c:v>
                </c:pt>
                <c:pt idx="7091">
                  <c:v>256.86666666666667</c:v>
                </c:pt>
                <c:pt idx="7092">
                  <c:v>256.8</c:v>
                </c:pt>
                <c:pt idx="7093">
                  <c:v>256.73333333333335</c:v>
                </c:pt>
                <c:pt idx="7094">
                  <c:v>256.66666666666669</c:v>
                </c:pt>
                <c:pt idx="7095">
                  <c:v>256.53333333333336</c:v>
                </c:pt>
                <c:pt idx="7096">
                  <c:v>256.38888888888891</c:v>
                </c:pt>
                <c:pt idx="7097">
                  <c:v>256.16666666666669</c:v>
                </c:pt>
                <c:pt idx="7098">
                  <c:v>255.87777777777777</c:v>
                </c:pt>
                <c:pt idx="7099">
                  <c:v>255.52222222222221</c:v>
                </c:pt>
                <c:pt idx="7100">
                  <c:v>255.16666666666666</c:v>
                </c:pt>
                <c:pt idx="7101">
                  <c:v>254.72222222222223</c:v>
                </c:pt>
                <c:pt idx="7102">
                  <c:v>254.4</c:v>
                </c:pt>
                <c:pt idx="7103">
                  <c:v>253.83333333333334</c:v>
                </c:pt>
                <c:pt idx="7104">
                  <c:v>253.4</c:v>
                </c:pt>
                <c:pt idx="7105">
                  <c:v>252.86666666666667</c:v>
                </c:pt>
                <c:pt idx="7106">
                  <c:v>252.3111111111111</c:v>
                </c:pt>
                <c:pt idx="7107">
                  <c:v>251.75555555555556</c:v>
                </c:pt>
                <c:pt idx="7108">
                  <c:v>251.3</c:v>
                </c:pt>
                <c:pt idx="7109">
                  <c:v>250.95555555555555</c:v>
                </c:pt>
                <c:pt idx="7110">
                  <c:v>250.57777777777778</c:v>
                </c:pt>
                <c:pt idx="7111">
                  <c:v>250.17777777777778</c:v>
                </c:pt>
                <c:pt idx="7112">
                  <c:v>249.72222222222223</c:v>
                </c:pt>
                <c:pt idx="7113">
                  <c:v>249.3111111111111</c:v>
                </c:pt>
                <c:pt idx="7114">
                  <c:v>248.9</c:v>
                </c:pt>
                <c:pt idx="7115">
                  <c:v>248.63333333333333</c:v>
                </c:pt>
                <c:pt idx="7116">
                  <c:v>248.35555555555555</c:v>
                </c:pt>
                <c:pt idx="7117">
                  <c:v>248.12222222222223</c:v>
                </c:pt>
                <c:pt idx="7118">
                  <c:v>247.93333333333334</c:v>
                </c:pt>
                <c:pt idx="7119">
                  <c:v>247.67777777777778</c:v>
                </c:pt>
                <c:pt idx="7120">
                  <c:v>247.42222222222222</c:v>
                </c:pt>
                <c:pt idx="7121">
                  <c:v>247.16666666666666</c:v>
                </c:pt>
                <c:pt idx="7122">
                  <c:v>246.93333333333334</c:v>
                </c:pt>
                <c:pt idx="7123">
                  <c:v>246.62222222222223</c:v>
                </c:pt>
                <c:pt idx="7124">
                  <c:v>246.25555555555556</c:v>
                </c:pt>
                <c:pt idx="7125">
                  <c:v>245.78888888888889</c:v>
                </c:pt>
                <c:pt idx="7126">
                  <c:v>245.4</c:v>
                </c:pt>
                <c:pt idx="7127">
                  <c:v>245.03333333333333</c:v>
                </c:pt>
                <c:pt idx="7128">
                  <c:v>244.66666666666666</c:v>
                </c:pt>
                <c:pt idx="7129">
                  <c:v>244.26666666666668</c:v>
                </c:pt>
                <c:pt idx="7130">
                  <c:v>243.9</c:v>
                </c:pt>
                <c:pt idx="7131">
                  <c:v>243.47777777777779</c:v>
                </c:pt>
                <c:pt idx="7132">
                  <c:v>243.12222222222223</c:v>
                </c:pt>
                <c:pt idx="7133">
                  <c:v>242.83333333333334</c:v>
                </c:pt>
                <c:pt idx="7134">
                  <c:v>242.51111111111112</c:v>
                </c:pt>
                <c:pt idx="7135">
                  <c:v>242.1888888888889</c:v>
                </c:pt>
                <c:pt idx="7136">
                  <c:v>241.86666666666667</c:v>
                </c:pt>
                <c:pt idx="7137">
                  <c:v>241.55555555555554</c:v>
                </c:pt>
                <c:pt idx="7138">
                  <c:v>241.1888888888889</c:v>
                </c:pt>
                <c:pt idx="7139">
                  <c:v>240.78888888888889</c:v>
                </c:pt>
                <c:pt idx="7140">
                  <c:v>240.38888888888889</c:v>
                </c:pt>
                <c:pt idx="7141">
                  <c:v>239.95555555555555</c:v>
                </c:pt>
                <c:pt idx="7142">
                  <c:v>239.52222222222221</c:v>
                </c:pt>
                <c:pt idx="7143">
                  <c:v>239.04444444444445</c:v>
                </c:pt>
                <c:pt idx="7144">
                  <c:v>238.44444444444446</c:v>
                </c:pt>
                <c:pt idx="7145">
                  <c:v>237.85555555555555</c:v>
                </c:pt>
                <c:pt idx="7146">
                  <c:v>237.26666666666668</c:v>
                </c:pt>
                <c:pt idx="7147">
                  <c:v>236.5888888888889</c:v>
                </c:pt>
                <c:pt idx="7148">
                  <c:v>235.93333333333334</c:v>
                </c:pt>
                <c:pt idx="7149">
                  <c:v>235.27777777777777</c:v>
                </c:pt>
                <c:pt idx="7150">
                  <c:v>234.71111111111111</c:v>
                </c:pt>
                <c:pt idx="7151">
                  <c:v>233.97777777777779</c:v>
                </c:pt>
                <c:pt idx="7152">
                  <c:v>233.1888888888889</c:v>
                </c:pt>
                <c:pt idx="7153">
                  <c:v>232.46666666666667</c:v>
                </c:pt>
                <c:pt idx="7154">
                  <c:v>231.77777777777777</c:v>
                </c:pt>
                <c:pt idx="7155">
                  <c:v>231.16666666666666</c:v>
                </c:pt>
                <c:pt idx="7156">
                  <c:v>230.55555555555554</c:v>
                </c:pt>
                <c:pt idx="7157">
                  <c:v>230</c:v>
                </c:pt>
                <c:pt idx="7158">
                  <c:v>229.47777777777779</c:v>
                </c:pt>
                <c:pt idx="7159">
                  <c:v>228.94444444444446</c:v>
                </c:pt>
                <c:pt idx="7160">
                  <c:v>228.44444444444446</c:v>
                </c:pt>
                <c:pt idx="7161">
                  <c:v>227.87777777777777</c:v>
                </c:pt>
                <c:pt idx="7162">
                  <c:v>227.27777777777777</c:v>
                </c:pt>
                <c:pt idx="7163">
                  <c:v>226.67777777777778</c:v>
                </c:pt>
                <c:pt idx="7164">
                  <c:v>226.07777777777778</c:v>
                </c:pt>
                <c:pt idx="7165">
                  <c:v>225.56666666666666</c:v>
                </c:pt>
                <c:pt idx="7166">
                  <c:v>225.16666666666666</c:v>
                </c:pt>
                <c:pt idx="7167">
                  <c:v>224.8</c:v>
                </c:pt>
                <c:pt idx="7168">
                  <c:v>224.52222222222221</c:v>
                </c:pt>
                <c:pt idx="7169">
                  <c:v>224.26666666666668</c:v>
                </c:pt>
                <c:pt idx="7170">
                  <c:v>224.01111111111112</c:v>
                </c:pt>
                <c:pt idx="7171">
                  <c:v>223.77777777777777</c:v>
                </c:pt>
                <c:pt idx="7172">
                  <c:v>223.46666666666667</c:v>
                </c:pt>
                <c:pt idx="7173">
                  <c:v>223.14444444444445</c:v>
                </c:pt>
                <c:pt idx="7174">
                  <c:v>222.9</c:v>
                </c:pt>
                <c:pt idx="7175">
                  <c:v>222.5888888888889</c:v>
                </c:pt>
                <c:pt idx="7176">
                  <c:v>222.25555555555556</c:v>
                </c:pt>
                <c:pt idx="7177">
                  <c:v>221.92222222222222</c:v>
                </c:pt>
                <c:pt idx="7178">
                  <c:v>221.5888888888889</c:v>
                </c:pt>
                <c:pt idx="7179">
                  <c:v>221.23333333333332</c:v>
                </c:pt>
                <c:pt idx="7180">
                  <c:v>220.78888888888889</c:v>
                </c:pt>
                <c:pt idx="7181">
                  <c:v>220.28888888888889</c:v>
                </c:pt>
                <c:pt idx="7182">
                  <c:v>219.93333333333334</c:v>
                </c:pt>
                <c:pt idx="7183">
                  <c:v>219.56666666666666</c:v>
                </c:pt>
                <c:pt idx="7184">
                  <c:v>219.2</c:v>
                </c:pt>
                <c:pt idx="7185">
                  <c:v>218.83333333333334</c:v>
                </c:pt>
                <c:pt idx="7186">
                  <c:v>218.48888888888888</c:v>
                </c:pt>
                <c:pt idx="7187">
                  <c:v>218.14444444444445</c:v>
                </c:pt>
                <c:pt idx="7188">
                  <c:v>217.82222222222222</c:v>
                </c:pt>
                <c:pt idx="7189">
                  <c:v>217.6</c:v>
                </c:pt>
                <c:pt idx="7190">
                  <c:v>217.33333333333334</c:v>
                </c:pt>
                <c:pt idx="7191">
                  <c:v>217.06666666666666</c:v>
                </c:pt>
                <c:pt idx="7192">
                  <c:v>216.8</c:v>
                </c:pt>
                <c:pt idx="7193">
                  <c:v>216.61111111111111</c:v>
                </c:pt>
                <c:pt idx="7194">
                  <c:v>216.43333333333334</c:v>
                </c:pt>
                <c:pt idx="7195">
                  <c:v>216.1888888888889</c:v>
                </c:pt>
                <c:pt idx="7196">
                  <c:v>215.92222222222222</c:v>
                </c:pt>
                <c:pt idx="7197">
                  <c:v>215.66666666666666</c:v>
                </c:pt>
                <c:pt idx="7198">
                  <c:v>215.4111111111111</c:v>
                </c:pt>
                <c:pt idx="7199">
                  <c:v>215.15555555555557</c:v>
                </c:pt>
                <c:pt idx="7200">
                  <c:v>214.88888888888889</c:v>
                </c:pt>
                <c:pt idx="7201">
                  <c:v>214.5888888888889</c:v>
                </c:pt>
                <c:pt idx="7202">
                  <c:v>214.28888888888889</c:v>
                </c:pt>
                <c:pt idx="7203">
                  <c:v>213.98888888888888</c:v>
                </c:pt>
                <c:pt idx="7204">
                  <c:v>213.6888888888889</c:v>
                </c:pt>
                <c:pt idx="7205">
                  <c:v>213.38888888888889</c:v>
                </c:pt>
                <c:pt idx="7206">
                  <c:v>213.0888888888889</c:v>
                </c:pt>
                <c:pt idx="7207">
                  <c:v>212.76666666666668</c:v>
                </c:pt>
                <c:pt idx="7208">
                  <c:v>212.4111111111111</c:v>
                </c:pt>
                <c:pt idx="7209">
                  <c:v>212.1</c:v>
                </c:pt>
                <c:pt idx="7210">
                  <c:v>211.8111111111111</c:v>
                </c:pt>
                <c:pt idx="7211">
                  <c:v>211.48888888888888</c:v>
                </c:pt>
                <c:pt idx="7212">
                  <c:v>211.16666666666666</c:v>
                </c:pt>
                <c:pt idx="7213">
                  <c:v>210.87777777777777</c:v>
                </c:pt>
                <c:pt idx="7214">
                  <c:v>210.57777777777778</c:v>
                </c:pt>
                <c:pt idx="7215">
                  <c:v>210.4</c:v>
                </c:pt>
                <c:pt idx="7216">
                  <c:v>210.24444444444444</c:v>
                </c:pt>
                <c:pt idx="7217">
                  <c:v>210.0888888888889</c:v>
                </c:pt>
                <c:pt idx="7218">
                  <c:v>209.9</c:v>
                </c:pt>
                <c:pt idx="7219">
                  <c:v>209.71111111111111</c:v>
                </c:pt>
                <c:pt idx="7220">
                  <c:v>209.48888888888888</c:v>
                </c:pt>
                <c:pt idx="7221">
                  <c:v>209.32222222222222</c:v>
                </c:pt>
                <c:pt idx="7222">
                  <c:v>209.0888888888889</c:v>
                </c:pt>
                <c:pt idx="7223">
                  <c:v>208.84444444444443</c:v>
                </c:pt>
                <c:pt idx="7224">
                  <c:v>208.5888888888889</c:v>
                </c:pt>
                <c:pt idx="7225">
                  <c:v>208.35555555555555</c:v>
                </c:pt>
                <c:pt idx="7226">
                  <c:v>208.12222222222223</c:v>
                </c:pt>
                <c:pt idx="7227">
                  <c:v>207.88888888888889</c:v>
                </c:pt>
                <c:pt idx="7228">
                  <c:v>207.6888888888889</c:v>
                </c:pt>
                <c:pt idx="7229">
                  <c:v>207.46666666666667</c:v>
                </c:pt>
                <c:pt idx="7230">
                  <c:v>207.25555555555556</c:v>
                </c:pt>
                <c:pt idx="7231">
                  <c:v>207.0888888888889</c:v>
                </c:pt>
                <c:pt idx="7232">
                  <c:v>206.93333333333334</c:v>
                </c:pt>
                <c:pt idx="7233">
                  <c:v>206.77777777777777</c:v>
                </c:pt>
                <c:pt idx="7234">
                  <c:v>206.65555555555557</c:v>
                </c:pt>
                <c:pt idx="7235">
                  <c:v>206.53333333333333</c:v>
                </c:pt>
                <c:pt idx="7236">
                  <c:v>206.44444444444446</c:v>
                </c:pt>
                <c:pt idx="7237">
                  <c:v>206.38888888888889</c:v>
                </c:pt>
                <c:pt idx="7238">
                  <c:v>206.38888888888889</c:v>
                </c:pt>
                <c:pt idx="7239">
                  <c:v>206.4111111111111</c:v>
                </c:pt>
                <c:pt idx="7240">
                  <c:v>206.43333333333334</c:v>
                </c:pt>
                <c:pt idx="7241">
                  <c:v>206.47777777777779</c:v>
                </c:pt>
                <c:pt idx="7242">
                  <c:v>206.51111111111112</c:v>
                </c:pt>
                <c:pt idx="7243">
                  <c:v>206.47777777777779</c:v>
                </c:pt>
                <c:pt idx="7244">
                  <c:v>206.43333333333334</c:v>
                </c:pt>
                <c:pt idx="7245">
                  <c:v>206.25555555555556</c:v>
                </c:pt>
                <c:pt idx="7246">
                  <c:v>206.06666666666666</c:v>
                </c:pt>
                <c:pt idx="7247">
                  <c:v>205.87777777777777</c:v>
                </c:pt>
                <c:pt idx="7248">
                  <c:v>205.6888888888889</c:v>
                </c:pt>
                <c:pt idx="7249">
                  <c:v>205.5</c:v>
                </c:pt>
                <c:pt idx="7250">
                  <c:v>205.34444444444443</c:v>
                </c:pt>
                <c:pt idx="7251">
                  <c:v>205.34444444444443</c:v>
                </c:pt>
                <c:pt idx="7252">
                  <c:v>205.34444444444443</c:v>
                </c:pt>
                <c:pt idx="7253">
                  <c:v>205.33333333333334</c:v>
                </c:pt>
                <c:pt idx="7254">
                  <c:v>205.32222222222222</c:v>
                </c:pt>
                <c:pt idx="7255">
                  <c:v>205.27777777777777</c:v>
                </c:pt>
                <c:pt idx="7256">
                  <c:v>205.17777777777778</c:v>
                </c:pt>
                <c:pt idx="7257">
                  <c:v>205.11111111111111</c:v>
                </c:pt>
                <c:pt idx="7258">
                  <c:v>204.92222222222222</c:v>
                </c:pt>
                <c:pt idx="7259">
                  <c:v>204.72222222222223</c:v>
                </c:pt>
                <c:pt idx="7260">
                  <c:v>204.52222222222221</c:v>
                </c:pt>
                <c:pt idx="7261">
                  <c:v>204.32222222222222</c:v>
                </c:pt>
                <c:pt idx="7262">
                  <c:v>204.15555555555557</c:v>
                </c:pt>
                <c:pt idx="7263">
                  <c:v>203.98888888888888</c:v>
                </c:pt>
                <c:pt idx="7264">
                  <c:v>203.78888888888889</c:v>
                </c:pt>
                <c:pt idx="7265">
                  <c:v>203.62222222222223</c:v>
                </c:pt>
                <c:pt idx="7266">
                  <c:v>203.47777777777779</c:v>
                </c:pt>
                <c:pt idx="7267">
                  <c:v>203.32222222222222</c:v>
                </c:pt>
                <c:pt idx="7268">
                  <c:v>203.16666666666666</c:v>
                </c:pt>
                <c:pt idx="7269">
                  <c:v>203.02222222222221</c:v>
                </c:pt>
                <c:pt idx="7270">
                  <c:v>202.9111111111111</c:v>
                </c:pt>
                <c:pt idx="7271">
                  <c:v>202.8111111111111</c:v>
                </c:pt>
                <c:pt idx="7272">
                  <c:v>202.66666666666666</c:v>
                </c:pt>
                <c:pt idx="7273">
                  <c:v>202.45555555555555</c:v>
                </c:pt>
                <c:pt idx="7274">
                  <c:v>202.28888888888889</c:v>
                </c:pt>
                <c:pt idx="7275">
                  <c:v>202.12222222222223</c:v>
                </c:pt>
                <c:pt idx="7276">
                  <c:v>201.95555555555555</c:v>
                </c:pt>
                <c:pt idx="7277">
                  <c:v>201.77777777777777</c:v>
                </c:pt>
                <c:pt idx="7278">
                  <c:v>201.5888888888889</c:v>
                </c:pt>
                <c:pt idx="7279">
                  <c:v>201.4</c:v>
                </c:pt>
                <c:pt idx="7280">
                  <c:v>201.25555555555556</c:v>
                </c:pt>
                <c:pt idx="7281">
                  <c:v>201.1</c:v>
                </c:pt>
                <c:pt idx="7282">
                  <c:v>200.94444444444446</c:v>
                </c:pt>
                <c:pt idx="7283">
                  <c:v>200.8</c:v>
                </c:pt>
                <c:pt idx="7284">
                  <c:v>200.62222222222223</c:v>
                </c:pt>
                <c:pt idx="7285">
                  <c:v>200.48888888888888</c:v>
                </c:pt>
                <c:pt idx="7286">
                  <c:v>200.4111111111111</c:v>
                </c:pt>
                <c:pt idx="7287">
                  <c:v>200.26666666666668</c:v>
                </c:pt>
                <c:pt idx="7288">
                  <c:v>200.12222222222223</c:v>
                </c:pt>
                <c:pt idx="7289">
                  <c:v>199.97777777777779</c:v>
                </c:pt>
                <c:pt idx="7290">
                  <c:v>199.8111111111111</c:v>
                </c:pt>
                <c:pt idx="7291">
                  <c:v>199.66666666666666</c:v>
                </c:pt>
                <c:pt idx="7292">
                  <c:v>199.56666666666666</c:v>
                </c:pt>
                <c:pt idx="7293">
                  <c:v>199.45555555555555</c:v>
                </c:pt>
                <c:pt idx="7294">
                  <c:v>199.33333333333334</c:v>
                </c:pt>
                <c:pt idx="7295">
                  <c:v>199.2</c:v>
                </c:pt>
                <c:pt idx="7296">
                  <c:v>199.06666666666666</c:v>
                </c:pt>
                <c:pt idx="7297">
                  <c:v>198.97777777777779</c:v>
                </c:pt>
                <c:pt idx="7298">
                  <c:v>198.86666666666667</c:v>
                </c:pt>
                <c:pt idx="7299">
                  <c:v>198.78888888888889</c:v>
                </c:pt>
                <c:pt idx="7300">
                  <c:v>198.75555555555556</c:v>
                </c:pt>
                <c:pt idx="7301">
                  <c:v>198.71111111111111</c:v>
                </c:pt>
                <c:pt idx="7302">
                  <c:v>198.64444444444445</c:v>
                </c:pt>
                <c:pt idx="7303">
                  <c:v>198.57777777777778</c:v>
                </c:pt>
                <c:pt idx="7304">
                  <c:v>198.52222222222221</c:v>
                </c:pt>
                <c:pt idx="7305">
                  <c:v>198.4111111111111</c:v>
                </c:pt>
                <c:pt idx="7306">
                  <c:v>198.33333333333334</c:v>
                </c:pt>
                <c:pt idx="7307">
                  <c:v>198.33333333333334</c:v>
                </c:pt>
                <c:pt idx="7308">
                  <c:v>198.34444444444443</c:v>
                </c:pt>
                <c:pt idx="7309">
                  <c:v>198.32222222222222</c:v>
                </c:pt>
                <c:pt idx="7310">
                  <c:v>198.3</c:v>
                </c:pt>
                <c:pt idx="7311">
                  <c:v>198.27777777777777</c:v>
                </c:pt>
                <c:pt idx="7312">
                  <c:v>198.28888888888889</c:v>
                </c:pt>
                <c:pt idx="7313">
                  <c:v>198.3</c:v>
                </c:pt>
                <c:pt idx="7314">
                  <c:v>198.28888888888889</c:v>
                </c:pt>
                <c:pt idx="7315">
                  <c:v>198.22222222222223</c:v>
                </c:pt>
                <c:pt idx="7316">
                  <c:v>198.12222222222223</c:v>
                </c:pt>
                <c:pt idx="7317">
                  <c:v>198.02222222222221</c:v>
                </c:pt>
                <c:pt idx="7318">
                  <c:v>197.92222222222222</c:v>
                </c:pt>
                <c:pt idx="7319">
                  <c:v>197.82222222222222</c:v>
                </c:pt>
                <c:pt idx="7320">
                  <c:v>197.6888888888889</c:v>
                </c:pt>
                <c:pt idx="7321">
                  <c:v>197.55555555555554</c:v>
                </c:pt>
                <c:pt idx="7322">
                  <c:v>197.4</c:v>
                </c:pt>
                <c:pt idx="7323">
                  <c:v>197.28888888888889</c:v>
                </c:pt>
                <c:pt idx="7324">
                  <c:v>197.17777777777778</c:v>
                </c:pt>
                <c:pt idx="7325">
                  <c:v>197.06666666666666</c:v>
                </c:pt>
                <c:pt idx="7326">
                  <c:v>197.1</c:v>
                </c:pt>
                <c:pt idx="7327">
                  <c:v>197.22222222222223</c:v>
                </c:pt>
                <c:pt idx="7328">
                  <c:v>197.22222222222223</c:v>
                </c:pt>
                <c:pt idx="7329">
                  <c:v>197.21111111111111</c:v>
                </c:pt>
                <c:pt idx="7330">
                  <c:v>197.1888888888889</c:v>
                </c:pt>
                <c:pt idx="7331">
                  <c:v>197.16666666666666</c:v>
                </c:pt>
                <c:pt idx="7332">
                  <c:v>197.16666666666666</c:v>
                </c:pt>
                <c:pt idx="7333">
                  <c:v>197.17777777777778</c:v>
                </c:pt>
                <c:pt idx="7334" formatCode="0.0">
                  <c:v>197.23333333333332</c:v>
                </c:pt>
                <c:pt idx="7335" formatCode="0.0">
                  <c:v>197.62222222222223</c:v>
                </c:pt>
                <c:pt idx="7336" formatCode="0.0">
                  <c:v>197.96666666666667</c:v>
                </c:pt>
                <c:pt idx="7337" formatCode="0.0">
                  <c:v>198.25555555555556</c:v>
                </c:pt>
                <c:pt idx="7338" formatCode="0.0">
                  <c:v>198.54444444444445</c:v>
                </c:pt>
                <c:pt idx="7339" formatCode="0.0">
                  <c:v>198.8111111111111</c:v>
                </c:pt>
                <c:pt idx="7340" formatCode="0.0">
                  <c:v>198.96666666666667</c:v>
                </c:pt>
                <c:pt idx="7341" formatCode="0.0">
                  <c:v>199.05555555555554</c:v>
                </c:pt>
                <c:pt idx="7342" formatCode="0.0">
                  <c:v>199.14444444444445</c:v>
                </c:pt>
                <c:pt idx="7343" formatCode="0.0">
                  <c:v>199.23333333333332</c:v>
                </c:pt>
                <c:pt idx="7344" formatCode="0.0">
                  <c:v>199.32222222222222</c:v>
                </c:pt>
                <c:pt idx="7345" formatCode="0.0">
                  <c:v>199.4111111111111</c:v>
                </c:pt>
                <c:pt idx="7346" formatCode="0.0">
                  <c:v>199.45555555555555</c:v>
                </c:pt>
                <c:pt idx="7347" formatCode="0.0">
                  <c:v>199.48888888888888</c:v>
                </c:pt>
                <c:pt idx="7348" formatCode="0.0">
                  <c:v>199.53333333333333</c:v>
                </c:pt>
                <c:pt idx="7349" formatCode="0.0">
                  <c:v>199.6</c:v>
                </c:pt>
                <c:pt idx="7350" formatCode="0.0">
                  <c:v>199.65555555555557</c:v>
                </c:pt>
                <c:pt idx="7351" formatCode="0.0">
                  <c:v>199.71111111111111</c:v>
                </c:pt>
                <c:pt idx="7352" formatCode="0.0">
                  <c:v>199.76666666666668</c:v>
                </c:pt>
                <c:pt idx="7353" formatCode="0.0">
                  <c:v>199.85555555555555</c:v>
                </c:pt>
                <c:pt idx="7354" formatCode="0.0">
                  <c:v>199.95555555555555</c:v>
                </c:pt>
                <c:pt idx="7355" formatCode="0.0">
                  <c:v>200.06666666666666</c:v>
                </c:pt>
                <c:pt idx="7356" formatCode="0.0">
                  <c:v>200.15555555555557</c:v>
                </c:pt>
                <c:pt idx="7357" formatCode="0.0">
                  <c:v>200.25555555555556</c:v>
                </c:pt>
                <c:pt idx="7358" formatCode="0.0">
                  <c:v>200.35555555555555</c:v>
                </c:pt>
                <c:pt idx="7359" formatCode="0.0">
                  <c:v>200.45555555555555</c:v>
                </c:pt>
                <c:pt idx="7360" formatCode="0.0">
                  <c:v>200.52222222222221</c:v>
                </c:pt>
                <c:pt idx="7361" formatCode="0.0">
                  <c:v>200.57777777777778</c:v>
                </c:pt>
                <c:pt idx="7362" formatCode="0.0">
                  <c:v>200.64444444444445</c:v>
                </c:pt>
                <c:pt idx="7363" formatCode="0.0">
                  <c:v>200.85555555555555</c:v>
                </c:pt>
                <c:pt idx="7364" formatCode="0.0">
                  <c:v>199.19111111111107</c:v>
                </c:pt>
                <c:pt idx="7365" formatCode="0.0">
                  <c:v>199.2453086419753</c:v>
                </c:pt>
                <c:pt idx="7366" formatCode="0.0">
                  <c:v>199.30135802469132</c:v>
                </c:pt>
                <c:pt idx="7367" formatCode="0.0">
                  <c:v>199.37049382716052</c:v>
                </c:pt>
                <c:pt idx="7368" formatCode="0.0">
                  <c:v>199.49728395061729</c:v>
                </c:pt>
                <c:pt idx="7369" formatCode="0.0">
                  <c:v>199.62617283950615</c:v>
                </c:pt>
                <c:pt idx="7370" formatCode="0.0">
                  <c:v>199.7788888888889</c:v>
                </c:pt>
                <c:pt idx="7371" formatCode="0.0">
                  <c:v>199.92222222222227</c:v>
                </c:pt>
                <c:pt idx="7372" formatCode="0.0">
                  <c:v>200.06728395061731</c:v>
                </c:pt>
                <c:pt idx="7373" formatCode="0.0">
                  <c:v>200.21395061728398</c:v>
                </c:pt>
                <c:pt idx="7374" formatCode="0.0">
                  <c:v>200.35148148148153</c:v>
                </c:pt>
                <c:pt idx="7375" formatCode="0.0">
                  <c:v>200.45716049382722</c:v>
                </c:pt>
                <c:pt idx="7376" formatCode="0.0">
                  <c:v>200.54148148148153</c:v>
                </c:pt>
                <c:pt idx="7377" formatCode="0.0">
                  <c:v>200.59407407407411</c:v>
                </c:pt>
                <c:pt idx="7378" formatCode="0.0">
                  <c:v>200.64827160493829</c:v>
                </c:pt>
                <c:pt idx="7379" formatCode="0.0">
                  <c:v>200.7040740740741</c:v>
                </c:pt>
                <c:pt idx="7380" formatCode="0.0">
                  <c:v>200.76172839506179</c:v>
                </c:pt>
                <c:pt idx="7381" formatCode="0.0">
                  <c:v>200.80987654320992</c:v>
                </c:pt>
                <c:pt idx="7382" formatCode="0.0">
                  <c:v>200.88135802469139</c:v>
                </c:pt>
                <c:pt idx="7383" formatCode="0.0">
                  <c:v>200.94296296296298</c:v>
                </c:pt>
                <c:pt idx="7384" formatCode="0.0">
                  <c:v>200.95037037037039</c:v>
                </c:pt>
                <c:pt idx="7385" formatCode="0.0">
                  <c:v>200.9703703703704</c:v>
                </c:pt>
                <c:pt idx="7386" formatCode="0.0">
                  <c:v>200.99185185185189</c:v>
                </c:pt>
                <c:pt idx="7387" formatCode="0.0">
                  <c:v>201.01432098765434</c:v>
                </c:pt>
                <c:pt idx="7388" formatCode="0.0">
                  <c:v>201.04913580246918</c:v>
                </c:pt>
                <c:pt idx="7389" formatCode="0.0">
                  <c:v>201.08481481481488</c:v>
                </c:pt>
                <c:pt idx="7390" formatCode="0.0">
                  <c:v>201.15419753086425</c:v>
                </c:pt>
                <c:pt idx="7391" formatCode="0.0">
                  <c:v>201.27962962962968</c:v>
                </c:pt>
                <c:pt idx="7392" formatCode="0.0">
                  <c:v>201.40580246913589</c:v>
                </c:pt>
                <c:pt idx="7393" formatCode="0.0">
                  <c:v>201.53271604938277</c:v>
                </c:pt>
                <c:pt idx="7394" formatCode="0.0">
                  <c:v>201.66024691358029</c:v>
                </c:pt>
              </c:numCache>
            </c:numRef>
          </c:val>
          <c:smooth val="0"/>
          <c:extLst>
            <c:ext xmlns:c16="http://schemas.microsoft.com/office/drawing/2014/chart" uri="{C3380CC4-5D6E-409C-BE32-E72D297353CC}">
              <c16:uniqueId val="{0000000D-D16F-41CA-A9ED-9B2C042EE62D}"/>
            </c:ext>
          </c:extLst>
        </c:ser>
        <c:dLbls>
          <c:showLegendKey val="0"/>
          <c:showVal val="0"/>
          <c:showCatName val="0"/>
          <c:showSerName val="0"/>
          <c:showPercent val="0"/>
          <c:showBubbleSize val="0"/>
        </c:dLbls>
        <c:smooth val="0"/>
        <c:axId val="1437718400"/>
        <c:axId val="1437709280"/>
      </c:lineChart>
      <c:dateAx>
        <c:axId val="1437718400"/>
        <c:scaling>
          <c:orientation val="minMax"/>
        </c:scaling>
        <c:delete val="0"/>
        <c:axPos val="b"/>
        <c:numFmt formatCode="yy"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437709280"/>
        <c:crosses val="autoZero"/>
        <c:auto val="0"/>
        <c:lblOffset val="100"/>
        <c:baseTimeUnit val="days"/>
        <c:majorUnit val="2"/>
        <c:majorTimeUnit val="years"/>
      </c:dateAx>
      <c:valAx>
        <c:axId val="1437709280"/>
        <c:scaling>
          <c:orientation val="minMax"/>
          <c:max val="750"/>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437718400"/>
        <c:crosses val="autoZero"/>
        <c:crossBetween val="between"/>
      </c:valAx>
      <c:spPr>
        <a:noFill/>
        <a:ln>
          <a:noFill/>
        </a:ln>
        <a:effectLst/>
      </c:spPr>
    </c:plotArea>
    <c:plotVisOnly val="1"/>
    <c:dispBlanksAs val="gap"/>
    <c:showDLblsOverMax val="0"/>
    <c:extLst/>
  </c:chart>
  <c:spPr>
    <a:solidFill>
      <a:srgbClr val="F7F9F7"/>
    </a:solidFill>
    <a:ln w="9525" cap="flat" cmpd="sng" algn="ctr">
      <a:noFill/>
      <a:round/>
    </a:ln>
    <a:effectLst/>
  </c:spPr>
  <c:txPr>
    <a:bodyPr/>
    <a:lstStyle/>
    <a:p>
      <a:pPr>
        <a:defRPr sz="90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4.6438865030978403E-2"/>
          <c:y val="6.8630938766510399E-2"/>
          <c:w val="0.9069593097510843"/>
          <c:h val="0.86297770530323858"/>
        </c:manualLayout>
      </c:layout>
      <c:lineChart>
        <c:grouping val="standard"/>
        <c:varyColors val="0"/>
        <c:ser>
          <c:idx val="0"/>
          <c:order val="0"/>
          <c:tx>
            <c:strRef>
              <c:f>Sheet1!$B$1</c:f>
              <c:strCache>
                <c:ptCount val="1"/>
                <c:pt idx="0">
                  <c:v>EMBI+Br</c:v>
                </c:pt>
              </c:strCache>
            </c:strRef>
          </c:tx>
          <c:spPr>
            <a:ln w="25400" cap="rnd">
              <a:solidFill>
                <a:srgbClr val="DDDDDD"/>
              </a:solidFill>
              <a:round/>
            </a:ln>
            <a:effectLst/>
          </c:spPr>
          <c:marker>
            <c:symbol val="none"/>
          </c:marker>
          <c:dPt>
            <c:idx val="314"/>
            <c:marker>
              <c:symbol val="none"/>
            </c:marker>
            <c:bubble3D val="0"/>
            <c:spPr>
              <a:ln w="25400" cap="rnd">
                <a:solidFill>
                  <a:srgbClr val="DDDDDD"/>
                </a:solidFill>
                <a:round/>
              </a:ln>
              <a:effectLst/>
            </c:spPr>
            <c:extLst>
              <c:ext xmlns:c16="http://schemas.microsoft.com/office/drawing/2014/chart" uri="{C3380CC4-5D6E-409C-BE32-E72D297353CC}">
                <c16:uniqueId val="{00000001-A733-4E25-B7A5-914E8DE381A9}"/>
              </c:ext>
            </c:extLst>
          </c:dPt>
          <c:cat>
            <c:numRef>
              <c:f>Sheet1!$A$2:$A$456</c:f>
              <c:numCache>
                <c:formatCode>m/d/yy</c:formatCode>
                <c:ptCount val="455"/>
                <c:pt idx="0">
                  <c:v>44927</c:v>
                </c:pt>
                <c:pt idx="1">
                  <c:v>44928</c:v>
                </c:pt>
                <c:pt idx="2">
                  <c:v>44929</c:v>
                </c:pt>
                <c:pt idx="3">
                  <c:v>44930</c:v>
                </c:pt>
                <c:pt idx="4">
                  <c:v>44931</c:v>
                </c:pt>
                <c:pt idx="5">
                  <c:v>44932</c:v>
                </c:pt>
                <c:pt idx="6">
                  <c:v>44933</c:v>
                </c:pt>
                <c:pt idx="7">
                  <c:v>44934</c:v>
                </c:pt>
                <c:pt idx="8">
                  <c:v>44935</c:v>
                </c:pt>
                <c:pt idx="9">
                  <c:v>44936</c:v>
                </c:pt>
                <c:pt idx="10">
                  <c:v>44937</c:v>
                </c:pt>
                <c:pt idx="11">
                  <c:v>44938</c:v>
                </c:pt>
                <c:pt idx="12">
                  <c:v>44939</c:v>
                </c:pt>
                <c:pt idx="13">
                  <c:v>44940</c:v>
                </c:pt>
                <c:pt idx="14">
                  <c:v>44941</c:v>
                </c:pt>
                <c:pt idx="15">
                  <c:v>44942</c:v>
                </c:pt>
                <c:pt idx="16">
                  <c:v>44943</c:v>
                </c:pt>
                <c:pt idx="17">
                  <c:v>44944</c:v>
                </c:pt>
                <c:pt idx="18">
                  <c:v>44945</c:v>
                </c:pt>
                <c:pt idx="19">
                  <c:v>44946</c:v>
                </c:pt>
                <c:pt idx="20">
                  <c:v>44947</c:v>
                </c:pt>
                <c:pt idx="21">
                  <c:v>44948</c:v>
                </c:pt>
                <c:pt idx="22">
                  <c:v>44949</c:v>
                </c:pt>
                <c:pt idx="23">
                  <c:v>44950</c:v>
                </c:pt>
                <c:pt idx="24">
                  <c:v>44951</c:v>
                </c:pt>
                <c:pt idx="25">
                  <c:v>44952</c:v>
                </c:pt>
                <c:pt idx="26">
                  <c:v>44953</c:v>
                </c:pt>
                <c:pt idx="27">
                  <c:v>44954</c:v>
                </c:pt>
                <c:pt idx="28">
                  <c:v>44955</c:v>
                </c:pt>
                <c:pt idx="29">
                  <c:v>44956</c:v>
                </c:pt>
                <c:pt idx="30">
                  <c:v>44957</c:v>
                </c:pt>
                <c:pt idx="31">
                  <c:v>44958</c:v>
                </c:pt>
                <c:pt idx="32">
                  <c:v>44959</c:v>
                </c:pt>
                <c:pt idx="33">
                  <c:v>44960</c:v>
                </c:pt>
                <c:pt idx="34">
                  <c:v>44961</c:v>
                </c:pt>
                <c:pt idx="35">
                  <c:v>44962</c:v>
                </c:pt>
                <c:pt idx="36">
                  <c:v>44963</c:v>
                </c:pt>
                <c:pt idx="37">
                  <c:v>44964</c:v>
                </c:pt>
                <c:pt idx="38">
                  <c:v>44965</c:v>
                </c:pt>
                <c:pt idx="39">
                  <c:v>44966</c:v>
                </c:pt>
                <c:pt idx="40">
                  <c:v>44967</c:v>
                </c:pt>
                <c:pt idx="41">
                  <c:v>44968</c:v>
                </c:pt>
                <c:pt idx="42">
                  <c:v>44969</c:v>
                </c:pt>
                <c:pt idx="43">
                  <c:v>44970</c:v>
                </c:pt>
                <c:pt idx="44">
                  <c:v>44971</c:v>
                </c:pt>
                <c:pt idx="45">
                  <c:v>44972</c:v>
                </c:pt>
                <c:pt idx="46">
                  <c:v>44973</c:v>
                </c:pt>
                <c:pt idx="47">
                  <c:v>44974</c:v>
                </c:pt>
                <c:pt idx="48">
                  <c:v>44975</c:v>
                </c:pt>
                <c:pt idx="49">
                  <c:v>44976</c:v>
                </c:pt>
                <c:pt idx="50">
                  <c:v>44977</c:v>
                </c:pt>
                <c:pt idx="51">
                  <c:v>44978</c:v>
                </c:pt>
                <c:pt idx="52">
                  <c:v>44979</c:v>
                </c:pt>
                <c:pt idx="53">
                  <c:v>44980</c:v>
                </c:pt>
                <c:pt idx="54">
                  <c:v>44981</c:v>
                </c:pt>
                <c:pt idx="55">
                  <c:v>44982</c:v>
                </c:pt>
                <c:pt idx="56">
                  <c:v>44983</c:v>
                </c:pt>
                <c:pt idx="57">
                  <c:v>44984</c:v>
                </c:pt>
                <c:pt idx="58">
                  <c:v>44985</c:v>
                </c:pt>
                <c:pt idx="59">
                  <c:v>44986</c:v>
                </c:pt>
                <c:pt idx="60">
                  <c:v>44987</c:v>
                </c:pt>
                <c:pt idx="61">
                  <c:v>44988</c:v>
                </c:pt>
                <c:pt idx="62">
                  <c:v>44989</c:v>
                </c:pt>
                <c:pt idx="63">
                  <c:v>44990</c:v>
                </c:pt>
                <c:pt idx="64">
                  <c:v>44991</c:v>
                </c:pt>
                <c:pt idx="65">
                  <c:v>44992</c:v>
                </c:pt>
                <c:pt idx="66">
                  <c:v>44993</c:v>
                </c:pt>
                <c:pt idx="67">
                  <c:v>44994</c:v>
                </c:pt>
                <c:pt idx="68">
                  <c:v>44995</c:v>
                </c:pt>
                <c:pt idx="69">
                  <c:v>44996</c:v>
                </c:pt>
                <c:pt idx="70">
                  <c:v>44997</c:v>
                </c:pt>
                <c:pt idx="71">
                  <c:v>44998</c:v>
                </c:pt>
                <c:pt idx="72">
                  <c:v>44999</c:v>
                </c:pt>
                <c:pt idx="73">
                  <c:v>45000</c:v>
                </c:pt>
                <c:pt idx="74">
                  <c:v>45001</c:v>
                </c:pt>
                <c:pt idx="75">
                  <c:v>45002</c:v>
                </c:pt>
                <c:pt idx="76">
                  <c:v>45003</c:v>
                </c:pt>
                <c:pt idx="77">
                  <c:v>45004</c:v>
                </c:pt>
                <c:pt idx="78">
                  <c:v>45005</c:v>
                </c:pt>
                <c:pt idx="79">
                  <c:v>45006</c:v>
                </c:pt>
                <c:pt idx="80">
                  <c:v>45007</c:v>
                </c:pt>
                <c:pt idx="81">
                  <c:v>45008</c:v>
                </c:pt>
                <c:pt idx="82">
                  <c:v>45009</c:v>
                </c:pt>
                <c:pt idx="83">
                  <c:v>45010</c:v>
                </c:pt>
                <c:pt idx="84">
                  <c:v>45011</c:v>
                </c:pt>
                <c:pt idx="85">
                  <c:v>45012</c:v>
                </c:pt>
                <c:pt idx="86">
                  <c:v>45013</c:v>
                </c:pt>
                <c:pt idx="87">
                  <c:v>45014</c:v>
                </c:pt>
                <c:pt idx="88">
                  <c:v>45015</c:v>
                </c:pt>
                <c:pt idx="89">
                  <c:v>45016</c:v>
                </c:pt>
                <c:pt idx="90">
                  <c:v>45017</c:v>
                </c:pt>
                <c:pt idx="91">
                  <c:v>45018</c:v>
                </c:pt>
                <c:pt idx="92">
                  <c:v>45019</c:v>
                </c:pt>
                <c:pt idx="93">
                  <c:v>45020</c:v>
                </c:pt>
                <c:pt idx="94">
                  <c:v>45021</c:v>
                </c:pt>
                <c:pt idx="95">
                  <c:v>45022</c:v>
                </c:pt>
                <c:pt idx="96">
                  <c:v>45023</c:v>
                </c:pt>
                <c:pt idx="97">
                  <c:v>45024</c:v>
                </c:pt>
                <c:pt idx="98">
                  <c:v>45025</c:v>
                </c:pt>
                <c:pt idx="99">
                  <c:v>45026</c:v>
                </c:pt>
                <c:pt idx="100">
                  <c:v>45027</c:v>
                </c:pt>
                <c:pt idx="101">
                  <c:v>45028</c:v>
                </c:pt>
                <c:pt idx="102">
                  <c:v>45029</c:v>
                </c:pt>
                <c:pt idx="103">
                  <c:v>45030</c:v>
                </c:pt>
                <c:pt idx="104">
                  <c:v>45031</c:v>
                </c:pt>
                <c:pt idx="105">
                  <c:v>45032</c:v>
                </c:pt>
                <c:pt idx="106">
                  <c:v>45033</c:v>
                </c:pt>
                <c:pt idx="107">
                  <c:v>45034</c:v>
                </c:pt>
                <c:pt idx="108">
                  <c:v>45035</c:v>
                </c:pt>
                <c:pt idx="109">
                  <c:v>45036</c:v>
                </c:pt>
                <c:pt idx="110">
                  <c:v>45037</c:v>
                </c:pt>
                <c:pt idx="111">
                  <c:v>45038</c:v>
                </c:pt>
                <c:pt idx="112">
                  <c:v>45039</c:v>
                </c:pt>
                <c:pt idx="113">
                  <c:v>45040</c:v>
                </c:pt>
                <c:pt idx="114">
                  <c:v>45041</c:v>
                </c:pt>
                <c:pt idx="115">
                  <c:v>45042</c:v>
                </c:pt>
                <c:pt idx="116">
                  <c:v>45043</c:v>
                </c:pt>
                <c:pt idx="117">
                  <c:v>45044</c:v>
                </c:pt>
                <c:pt idx="118">
                  <c:v>45045</c:v>
                </c:pt>
                <c:pt idx="119">
                  <c:v>45046</c:v>
                </c:pt>
                <c:pt idx="120">
                  <c:v>45047</c:v>
                </c:pt>
                <c:pt idx="121">
                  <c:v>45048</c:v>
                </c:pt>
                <c:pt idx="122">
                  <c:v>45049</c:v>
                </c:pt>
                <c:pt idx="123">
                  <c:v>45050</c:v>
                </c:pt>
                <c:pt idx="124">
                  <c:v>45051</c:v>
                </c:pt>
                <c:pt idx="125">
                  <c:v>45052</c:v>
                </c:pt>
                <c:pt idx="126">
                  <c:v>45053</c:v>
                </c:pt>
                <c:pt idx="127">
                  <c:v>45054</c:v>
                </c:pt>
                <c:pt idx="128">
                  <c:v>45055</c:v>
                </c:pt>
                <c:pt idx="129">
                  <c:v>45056</c:v>
                </c:pt>
                <c:pt idx="130">
                  <c:v>45057</c:v>
                </c:pt>
                <c:pt idx="131">
                  <c:v>45058</c:v>
                </c:pt>
                <c:pt idx="132">
                  <c:v>45059</c:v>
                </c:pt>
                <c:pt idx="133">
                  <c:v>45060</c:v>
                </c:pt>
                <c:pt idx="134">
                  <c:v>45061</c:v>
                </c:pt>
                <c:pt idx="135">
                  <c:v>45062</c:v>
                </c:pt>
                <c:pt idx="136">
                  <c:v>45063</c:v>
                </c:pt>
                <c:pt idx="137">
                  <c:v>45064</c:v>
                </c:pt>
                <c:pt idx="138">
                  <c:v>45065</c:v>
                </c:pt>
                <c:pt idx="139">
                  <c:v>45066</c:v>
                </c:pt>
                <c:pt idx="140">
                  <c:v>45067</c:v>
                </c:pt>
                <c:pt idx="141">
                  <c:v>45068</c:v>
                </c:pt>
                <c:pt idx="142">
                  <c:v>45069</c:v>
                </c:pt>
                <c:pt idx="143">
                  <c:v>45070</c:v>
                </c:pt>
                <c:pt idx="144">
                  <c:v>45071</c:v>
                </c:pt>
                <c:pt idx="145">
                  <c:v>45072</c:v>
                </c:pt>
                <c:pt idx="146">
                  <c:v>45073</c:v>
                </c:pt>
                <c:pt idx="147">
                  <c:v>45074</c:v>
                </c:pt>
                <c:pt idx="148">
                  <c:v>45075</c:v>
                </c:pt>
                <c:pt idx="149">
                  <c:v>45076</c:v>
                </c:pt>
                <c:pt idx="150">
                  <c:v>45077</c:v>
                </c:pt>
                <c:pt idx="151">
                  <c:v>45078</c:v>
                </c:pt>
                <c:pt idx="152">
                  <c:v>45079</c:v>
                </c:pt>
                <c:pt idx="153">
                  <c:v>45080</c:v>
                </c:pt>
                <c:pt idx="154">
                  <c:v>45081</c:v>
                </c:pt>
                <c:pt idx="155">
                  <c:v>45082</c:v>
                </c:pt>
                <c:pt idx="156">
                  <c:v>45083</c:v>
                </c:pt>
                <c:pt idx="157">
                  <c:v>45084</c:v>
                </c:pt>
                <c:pt idx="158">
                  <c:v>45085</c:v>
                </c:pt>
                <c:pt idx="159">
                  <c:v>45086</c:v>
                </c:pt>
                <c:pt idx="160">
                  <c:v>45087</c:v>
                </c:pt>
                <c:pt idx="161">
                  <c:v>45088</c:v>
                </c:pt>
                <c:pt idx="162">
                  <c:v>45089</c:v>
                </c:pt>
                <c:pt idx="163">
                  <c:v>45090</c:v>
                </c:pt>
                <c:pt idx="164">
                  <c:v>45091</c:v>
                </c:pt>
                <c:pt idx="165">
                  <c:v>45092</c:v>
                </c:pt>
                <c:pt idx="166">
                  <c:v>45093</c:v>
                </c:pt>
                <c:pt idx="167">
                  <c:v>45094</c:v>
                </c:pt>
                <c:pt idx="168">
                  <c:v>45095</c:v>
                </c:pt>
                <c:pt idx="169">
                  <c:v>45096</c:v>
                </c:pt>
                <c:pt idx="170">
                  <c:v>45097</c:v>
                </c:pt>
                <c:pt idx="171">
                  <c:v>45098</c:v>
                </c:pt>
                <c:pt idx="172">
                  <c:v>45099</c:v>
                </c:pt>
                <c:pt idx="173">
                  <c:v>45100</c:v>
                </c:pt>
                <c:pt idx="174">
                  <c:v>45101</c:v>
                </c:pt>
                <c:pt idx="175">
                  <c:v>45102</c:v>
                </c:pt>
                <c:pt idx="176">
                  <c:v>45103</c:v>
                </c:pt>
                <c:pt idx="177">
                  <c:v>45104</c:v>
                </c:pt>
                <c:pt idx="178">
                  <c:v>45105</c:v>
                </c:pt>
                <c:pt idx="179">
                  <c:v>45106</c:v>
                </c:pt>
                <c:pt idx="180">
                  <c:v>45107</c:v>
                </c:pt>
                <c:pt idx="181">
                  <c:v>45108</c:v>
                </c:pt>
                <c:pt idx="182">
                  <c:v>45109</c:v>
                </c:pt>
                <c:pt idx="183">
                  <c:v>45110</c:v>
                </c:pt>
                <c:pt idx="184">
                  <c:v>45111</c:v>
                </c:pt>
                <c:pt idx="185">
                  <c:v>45112</c:v>
                </c:pt>
                <c:pt idx="186">
                  <c:v>45113</c:v>
                </c:pt>
                <c:pt idx="187">
                  <c:v>45114</c:v>
                </c:pt>
                <c:pt idx="188">
                  <c:v>45115</c:v>
                </c:pt>
                <c:pt idx="189">
                  <c:v>45116</c:v>
                </c:pt>
                <c:pt idx="190">
                  <c:v>45117</c:v>
                </c:pt>
                <c:pt idx="191">
                  <c:v>45118</c:v>
                </c:pt>
                <c:pt idx="192">
                  <c:v>45119</c:v>
                </c:pt>
                <c:pt idx="193">
                  <c:v>45120</c:v>
                </c:pt>
                <c:pt idx="194">
                  <c:v>45121</c:v>
                </c:pt>
                <c:pt idx="195">
                  <c:v>45122</c:v>
                </c:pt>
                <c:pt idx="196">
                  <c:v>45123</c:v>
                </c:pt>
                <c:pt idx="197">
                  <c:v>45124</c:v>
                </c:pt>
                <c:pt idx="198">
                  <c:v>45125</c:v>
                </c:pt>
                <c:pt idx="199">
                  <c:v>45126</c:v>
                </c:pt>
                <c:pt idx="200">
                  <c:v>45127</c:v>
                </c:pt>
                <c:pt idx="201">
                  <c:v>45128</c:v>
                </c:pt>
                <c:pt idx="202">
                  <c:v>45129</c:v>
                </c:pt>
                <c:pt idx="203">
                  <c:v>45130</c:v>
                </c:pt>
                <c:pt idx="204">
                  <c:v>45131</c:v>
                </c:pt>
                <c:pt idx="205">
                  <c:v>45132</c:v>
                </c:pt>
                <c:pt idx="206">
                  <c:v>45133</c:v>
                </c:pt>
                <c:pt idx="207">
                  <c:v>45134</c:v>
                </c:pt>
                <c:pt idx="208">
                  <c:v>45135</c:v>
                </c:pt>
                <c:pt idx="209">
                  <c:v>45136</c:v>
                </c:pt>
                <c:pt idx="210">
                  <c:v>45137</c:v>
                </c:pt>
                <c:pt idx="211">
                  <c:v>45138</c:v>
                </c:pt>
                <c:pt idx="212">
                  <c:v>45139</c:v>
                </c:pt>
                <c:pt idx="213">
                  <c:v>45140</c:v>
                </c:pt>
                <c:pt idx="214">
                  <c:v>45141</c:v>
                </c:pt>
                <c:pt idx="215">
                  <c:v>45142</c:v>
                </c:pt>
                <c:pt idx="216">
                  <c:v>45143</c:v>
                </c:pt>
                <c:pt idx="217">
                  <c:v>45144</c:v>
                </c:pt>
                <c:pt idx="218">
                  <c:v>45145</c:v>
                </c:pt>
                <c:pt idx="219">
                  <c:v>45146</c:v>
                </c:pt>
                <c:pt idx="220">
                  <c:v>45147</c:v>
                </c:pt>
                <c:pt idx="221">
                  <c:v>45148</c:v>
                </c:pt>
                <c:pt idx="222">
                  <c:v>45149</c:v>
                </c:pt>
                <c:pt idx="223">
                  <c:v>45150</c:v>
                </c:pt>
                <c:pt idx="224">
                  <c:v>45151</c:v>
                </c:pt>
                <c:pt idx="225">
                  <c:v>45152</c:v>
                </c:pt>
                <c:pt idx="226">
                  <c:v>45153</c:v>
                </c:pt>
                <c:pt idx="227">
                  <c:v>45154</c:v>
                </c:pt>
                <c:pt idx="228">
                  <c:v>45155</c:v>
                </c:pt>
                <c:pt idx="229">
                  <c:v>45156</c:v>
                </c:pt>
                <c:pt idx="230">
                  <c:v>45157</c:v>
                </c:pt>
                <c:pt idx="231">
                  <c:v>45158</c:v>
                </c:pt>
                <c:pt idx="232">
                  <c:v>45159</c:v>
                </c:pt>
                <c:pt idx="233">
                  <c:v>45160</c:v>
                </c:pt>
                <c:pt idx="234">
                  <c:v>45161</c:v>
                </c:pt>
                <c:pt idx="235">
                  <c:v>45162</c:v>
                </c:pt>
                <c:pt idx="236">
                  <c:v>45163</c:v>
                </c:pt>
                <c:pt idx="237">
                  <c:v>45164</c:v>
                </c:pt>
                <c:pt idx="238">
                  <c:v>45165</c:v>
                </c:pt>
                <c:pt idx="239">
                  <c:v>45166</c:v>
                </c:pt>
                <c:pt idx="240">
                  <c:v>45167</c:v>
                </c:pt>
                <c:pt idx="241">
                  <c:v>45168</c:v>
                </c:pt>
                <c:pt idx="242">
                  <c:v>45169</c:v>
                </c:pt>
                <c:pt idx="243">
                  <c:v>45170</c:v>
                </c:pt>
                <c:pt idx="244">
                  <c:v>45171</c:v>
                </c:pt>
                <c:pt idx="245">
                  <c:v>45172</c:v>
                </c:pt>
                <c:pt idx="246">
                  <c:v>45173</c:v>
                </c:pt>
                <c:pt idx="247">
                  <c:v>45174</c:v>
                </c:pt>
                <c:pt idx="248">
                  <c:v>45175</c:v>
                </c:pt>
                <c:pt idx="249">
                  <c:v>45176</c:v>
                </c:pt>
                <c:pt idx="250">
                  <c:v>45177</c:v>
                </c:pt>
                <c:pt idx="251">
                  <c:v>45178</c:v>
                </c:pt>
                <c:pt idx="252">
                  <c:v>45179</c:v>
                </c:pt>
                <c:pt idx="253">
                  <c:v>45180</c:v>
                </c:pt>
                <c:pt idx="254">
                  <c:v>45181</c:v>
                </c:pt>
                <c:pt idx="255">
                  <c:v>45182</c:v>
                </c:pt>
                <c:pt idx="256">
                  <c:v>45183</c:v>
                </c:pt>
                <c:pt idx="257">
                  <c:v>45184</c:v>
                </c:pt>
                <c:pt idx="258">
                  <c:v>45185</c:v>
                </c:pt>
                <c:pt idx="259">
                  <c:v>45186</c:v>
                </c:pt>
                <c:pt idx="260">
                  <c:v>45187</c:v>
                </c:pt>
                <c:pt idx="261">
                  <c:v>45188</c:v>
                </c:pt>
                <c:pt idx="262">
                  <c:v>45189</c:v>
                </c:pt>
                <c:pt idx="263">
                  <c:v>45190</c:v>
                </c:pt>
                <c:pt idx="264">
                  <c:v>45191</c:v>
                </c:pt>
                <c:pt idx="265">
                  <c:v>45192</c:v>
                </c:pt>
                <c:pt idx="266">
                  <c:v>45193</c:v>
                </c:pt>
                <c:pt idx="267">
                  <c:v>45194</c:v>
                </c:pt>
                <c:pt idx="268">
                  <c:v>45195</c:v>
                </c:pt>
                <c:pt idx="269">
                  <c:v>45196</c:v>
                </c:pt>
                <c:pt idx="270">
                  <c:v>45197</c:v>
                </c:pt>
                <c:pt idx="271">
                  <c:v>45198</c:v>
                </c:pt>
                <c:pt idx="272">
                  <c:v>45199</c:v>
                </c:pt>
                <c:pt idx="273">
                  <c:v>45200</c:v>
                </c:pt>
                <c:pt idx="274">
                  <c:v>45201</c:v>
                </c:pt>
                <c:pt idx="275">
                  <c:v>45202</c:v>
                </c:pt>
                <c:pt idx="276">
                  <c:v>45203</c:v>
                </c:pt>
                <c:pt idx="277">
                  <c:v>45204</c:v>
                </c:pt>
                <c:pt idx="278">
                  <c:v>45205</c:v>
                </c:pt>
                <c:pt idx="279">
                  <c:v>45206</c:v>
                </c:pt>
                <c:pt idx="280">
                  <c:v>45207</c:v>
                </c:pt>
                <c:pt idx="281">
                  <c:v>45208</c:v>
                </c:pt>
                <c:pt idx="282">
                  <c:v>45209</c:v>
                </c:pt>
                <c:pt idx="283">
                  <c:v>45210</c:v>
                </c:pt>
                <c:pt idx="284">
                  <c:v>45211</c:v>
                </c:pt>
                <c:pt idx="285">
                  <c:v>45212</c:v>
                </c:pt>
                <c:pt idx="286">
                  <c:v>45213</c:v>
                </c:pt>
                <c:pt idx="287">
                  <c:v>45214</c:v>
                </c:pt>
                <c:pt idx="288">
                  <c:v>45215</c:v>
                </c:pt>
                <c:pt idx="289">
                  <c:v>45216</c:v>
                </c:pt>
                <c:pt idx="290">
                  <c:v>45217</c:v>
                </c:pt>
                <c:pt idx="291">
                  <c:v>45218</c:v>
                </c:pt>
                <c:pt idx="292">
                  <c:v>45219</c:v>
                </c:pt>
                <c:pt idx="293">
                  <c:v>45220</c:v>
                </c:pt>
                <c:pt idx="294">
                  <c:v>45221</c:v>
                </c:pt>
                <c:pt idx="295">
                  <c:v>45222</c:v>
                </c:pt>
                <c:pt idx="296">
                  <c:v>45223</c:v>
                </c:pt>
                <c:pt idx="297">
                  <c:v>45224</c:v>
                </c:pt>
                <c:pt idx="298">
                  <c:v>45225</c:v>
                </c:pt>
                <c:pt idx="299">
                  <c:v>45226</c:v>
                </c:pt>
                <c:pt idx="300">
                  <c:v>45227</c:v>
                </c:pt>
                <c:pt idx="301">
                  <c:v>45228</c:v>
                </c:pt>
                <c:pt idx="302">
                  <c:v>45229</c:v>
                </c:pt>
                <c:pt idx="303">
                  <c:v>45230</c:v>
                </c:pt>
                <c:pt idx="304">
                  <c:v>45231</c:v>
                </c:pt>
                <c:pt idx="305">
                  <c:v>45232</c:v>
                </c:pt>
                <c:pt idx="306">
                  <c:v>45233</c:v>
                </c:pt>
                <c:pt idx="307">
                  <c:v>45234</c:v>
                </c:pt>
                <c:pt idx="308">
                  <c:v>45235</c:v>
                </c:pt>
                <c:pt idx="309">
                  <c:v>45236</c:v>
                </c:pt>
                <c:pt idx="310">
                  <c:v>45237</c:v>
                </c:pt>
                <c:pt idx="311">
                  <c:v>45238</c:v>
                </c:pt>
                <c:pt idx="312">
                  <c:v>45239</c:v>
                </c:pt>
                <c:pt idx="313">
                  <c:v>45240</c:v>
                </c:pt>
                <c:pt idx="314">
                  <c:v>45241</c:v>
                </c:pt>
                <c:pt idx="315">
                  <c:v>45242</c:v>
                </c:pt>
                <c:pt idx="316">
                  <c:v>45243</c:v>
                </c:pt>
                <c:pt idx="317">
                  <c:v>45244</c:v>
                </c:pt>
                <c:pt idx="318">
                  <c:v>45245</c:v>
                </c:pt>
                <c:pt idx="319">
                  <c:v>45246</c:v>
                </c:pt>
                <c:pt idx="320">
                  <c:v>45247</c:v>
                </c:pt>
                <c:pt idx="321">
                  <c:v>45248</c:v>
                </c:pt>
                <c:pt idx="322">
                  <c:v>45249</c:v>
                </c:pt>
                <c:pt idx="323">
                  <c:v>45250</c:v>
                </c:pt>
                <c:pt idx="324">
                  <c:v>45251</c:v>
                </c:pt>
                <c:pt idx="325">
                  <c:v>45252</c:v>
                </c:pt>
                <c:pt idx="326">
                  <c:v>45253</c:v>
                </c:pt>
                <c:pt idx="327">
                  <c:v>45254</c:v>
                </c:pt>
                <c:pt idx="328">
                  <c:v>45255</c:v>
                </c:pt>
                <c:pt idx="329">
                  <c:v>45256</c:v>
                </c:pt>
                <c:pt idx="330">
                  <c:v>45257</c:v>
                </c:pt>
                <c:pt idx="331">
                  <c:v>45258</c:v>
                </c:pt>
                <c:pt idx="332">
                  <c:v>45259</c:v>
                </c:pt>
                <c:pt idx="333">
                  <c:v>45260</c:v>
                </c:pt>
                <c:pt idx="334">
                  <c:v>45261</c:v>
                </c:pt>
                <c:pt idx="335">
                  <c:v>45262</c:v>
                </c:pt>
                <c:pt idx="336">
                  <c:v>45263</c:v>
                </c:pt>
                <c:pt idx="337">
                  <c:v>45264</c:v>
                </c:pt>
                <c:pt idx="338">
                  <c:v>45265</c:v>
                </c:pt>
                <c:pt idx="339">
                  <c:v>45266</c:v>
                </c:pt>
                <c:pt idx="340">
                  <c:v>45267</c:v>
                </c:pt>
                <c:pt idx="341">
                  <c:v>45268</c:v>
                </c:pt>
                <c:pt idx="342">
                  <c:v>45269</c:v>
                </c:pt>
                <c:pt idx="343">
                  <c:v>45270</c:v>
                </c:pt>
                <c:pt idx="344">
                  <c:v>45271</c:v>
                </c:pt>
                <c:pt idx="345">
                  <c:v>45272</c:v>
                </c:pt>
                <c:pt idx="346">
                  <c:v>45273</c:v>
                </c:pt>
                <c:pt idx="347">
                  <c:v>45274</c:v>
                </c:pt>
                <c:pt idx="348">
                  <c:v>45275</c:v>
                </c:pt>
                <c:pt idx="349">
                  <c:v>45276</c:v>
                </c:pt>
                <c:pt idx="350">
                  <c:v>45277</c:v>
                </c:pt>
                <c:pt idx="351">
                  <c:v>45278</c:v>
                </c:pt>
                <c:pt idx="352">
                  <c:v>45279</c:v>
                </c:pt>
                <c:pt idx="353">
                  <c:v>45280</c:v>
                </c:pt>
                <c:pt idx="354">
                  <c:v>45281</c:v>
                </c:pt>
                <c:pt idx="355">
                  <c:v>45282</c:v>
                </c:pt>
                <c:pt idx="356">
                  <c:v>45283</c:v>
                </c:pt>
                <c:pt idx="357">
                  <c:v>45284</c:v>
                </c:pt>
                <c:pt idx="358">
                  <c:v>45285</c:v>
                </c:pt>
                <c:pt idx="359">
                  <c:v>45286</c:v>
                </c:pt>
                <c:pt idx="360">
                  <c:v>45287</c:v>
                </c:pt>
                <c:pt idx="361">
                  <c:v>45288</c:v>
                </c:pt>
                <c:pt idx="362">
                  <c:v>45289</c:v>
                </c:pt>
                <c:pt idx="363">
                  <c:v>45290</c:v>
                </c:pt>
                <c:pt idx="364">
                  <c:v>45291</c:v>
                </c:pt>
                <c:pt idx="365">
                  <c:v>45292</c:v>
                </c:pt>
                <c:pt idx="366">
                  <c:v>45293</c:v>
                </c:pt>
                <c:pt idx="367">
                  <c:v>45294</c:v>
                </c:pt>
                <c:pt idx="368">
                  <c:v>45295</c:v>
                </c:pt>
                <c:pt idx="369">
                  <c:v>45296</c:v>
                </c:pt>
                <c:pt idx="370">
                  <c:v>45297</c:v>
                </c:pt>
                <c:pt idx="371">
                  <c:v>45298</c:v>
                </c:pt>
                <c:pt idx="372">
                  <c:v>45299</c:v>
                </c:pt>
                <c:pt idx="373">
                  <c:v>45300</c:v>
                </c:pt>
                <c:pt idx="374">
                  <c:v>45301</c:v>
                </c:pt>
                <c:pt idx="375">
                  <c:v>45302</c:v>
                </c:pt>
                <c:pt idx="376">
                  <c:v>45303</c:v>
                </c:pt>
                <c:pt idx="377">
                  <c:v>45304</c:v>
                </c:pt>
                <c:pt idx="378">
                  <c:v>45305</c:v>
                </c:pt>
                <c:pt idx="379">
                  <c:v>45306</c:v>
                </c:pt>
                <c:pt idx="380">
                  <c:v>45307</c:v>
                </c:pt>
                <c:pt idx="381">
                  <c:v>45308</c:v>
                </c:pt>
                <c:pt idx="382">
                  <c:v>45309</c:v>
                </c:pt>
                <c:pt idx="383">
                  <c:v>45310</c:v>
                </c:pt>
                <c:pt idx="384">
                  <c:v>45311</c:v>
                </c:pt>
                <c:pt idx="385">
                  <c:v>45312</c:v>
                </c:pt>
                <c:pt idx="386">
                  <c:v>45313</c:v>
                </c:pt>
                <c:pt idx="387">
                  <c:v>45314</c:v>
                </c:pt>
                <c:pt idx="388">
                  <c:v>45315</c:v>
                </c:pt>
                <c:pt idx="389">
                  <c:v>45316</c:v>
                </c:pt>
                <c:pt idx="390">
                  <c:v>45317</c:v>
                </c:pt>
                <c:pt idx="391">
                  <c:v>45318</c:v>
                </c:pt>
                <c:pt idx="392">
                  <c:v>45319</c:v>
                </c:pt>
                <c:pt idx="393">
                  <c:v>45320</c:v>
                </c:pt>
                <c:pt idx="394">
                  <c:v>45321</c:v>
                </c:pt>
                <c:pt idx="395">
                  <c:v>45322</c:v>
                </c:pt>
                <c:pt idx="396">
                  <c:v>45323</c:v>
                </c:pt>
                <c:pt idx="397">
                  <c:v>45324</c:v>
                </c:pt>
                <c:pt idx="398">
                  <c:v>45325</c:v>
                </c:pt>
                <c:pt idx="399">
                  <c:v>45326</c:v>
                </c:pt>
                <c:pt idx="400">
                  <c:v>45327</c:v>
                </c:pt>
                <c:pt idx="401">
                  <c:v>45328</c:v>
                </c:pt>
                <c:pt idx="402">
                  <c:v>45329</c:v>
                </c:pt>
                <c:pt idx="403">
                  <c:v>45330</c:v>
                </c:pt>
                <c:pt idx="404">
                  <c:v>45331</c:v>
                </c:pt>
                <c:pt idx="405">
                  <c:v>45332</c:v>
                </c:pt>
                <c:pt idx="406">
                  <c:v>45333</c:v>
                </c:pt>
                <c:pt idx="407">
                  <c:v>45334</c:v>
                </c:pt>
                <c:pt idx="408">
                  <c:v>45335</c:v>
                </c:pt>
                <c:pt idx="409">
                  <c:v>45336</c:v>
                </c:pt>
                <c:pt idx="410">
                  <c:v>45337</c:v>
                </c:pt>
                <c:pt idx="411">
                  <c:v>45338</c:v>
                </c:pt>
                <c:pt idx="412">
                  <c:v>45339</c:v>
                </c:pt>
                <c:pt idx="413">
                  <c:v>45340</c:v>
                </c:pt>
                <c:pt idx="414">
                  <c:v>45341</c:v>
                </c:pt>
                <c:pt idx="415">
                  <c:v>45342</c:v>
                </c:pt>
                <c:pt idx="416">
                  <c:v>45343</c:v>
                </c:pt>
                <c:pt idx="417">
                  <c:v>45344</c:v>
                </c:pt>
                <c:pt idx="418">
                  <c:v>45345</c:v>
                </c:pt>
                <c:pt idx="419">
                  <c:v>45346</c:v>
                </c:pt>
                <c:pt idx="420">
                  <c:v>45347</c:v>
                </c:pt>
                <c:pt idx="421">
                  <c:v>45348</c:v>
                </c:pt>
                <c:pt idx="422">
                  <c:v>45349</c:v>
                </c:pt>
                <c:pt idx="423">
                  <c:v>45350</c:v>
                </c:pt>
                <c:pt idx="424">
                  <c:v>45352</c:v>
                </c:pt>
                <c:pt idx="425">
                  <c:v>45353</c:v>
                </c:pt>
                <c:pt idx="426">
                  <c:v>45354</c:v>
                </c:pt>
                <c:pt idx="427">
                  <c:v>45355</c:v>
                </c:pt>
                <c:pt idx="428">
                  <c:v>45356</c:v>
                </c:pt>
                <c:pt idx="429">
                  <c:v>45357</c:v>
                </c:pt>
                <c:pt idx="430">
                  <c:v>45358</c:v>
                </c:pt>
                <c:pt idx="431">
                  <c:v>45359</c:v>
                </c:pt>
                <c:pt idx="432">
                  <c:v>45360</c:v>
                </c:pt>
                <c:pt idx="433">
                  <c:v>45361</c:v>
                </c:pt>
                <c:pt idx="434">
                  <c:v>45362</c:v>
                </c:pt>
                <c:pt idx="435">
                  <c:v>45363</c:v>
                </c:pt>
                <c:pt idx="436">
                  <c:v>45364</c:v>
                </c:pt>
                <c:pt idx="437">
                  <c:v>45365</c:v>
                </c:pt>
                <c:pt idx="438">
                  <c:v>45366</c:v>
                </c:pt>
                <c:pt idx="439">
                  <c:v>45367</c:v>
                </c:pt>
                <c:pt idx="440">
                  <c:v>45368</c:v>
                </c:pt>
                <c:pt idx="441">
                  <c:v>45369</c:v>
                </c:pt>
                <c:pt idx="442">
                  <c:v>45370</c:v>
                </c:pt>
                <c:pt idx="443">
                  <c:v>45371</c:v>
                </c:pt>
                <c:pt idx="444">
                  <c:v>45372</c:v>
                </c:pt>
                <c:pt idx="445">
                  <c:v>45373</c:v>
                </c:pt>
                <c:pt idx="446">
                  <c:v>45374</c:v>
                </c:pt>
                <c:pt idx="447">
                  <c:v>45375</c:v>
                </c:pt>
                <c:pt idx="448">
                  <c:v>45376</c:v>
                </c:pt>
                <c:pt idx="449">
                  <c:v>45377</c:v>
                </c:pt>
                <c:pt idx="450">
                  <c:v>45378</c:v>
                </c:pt>
                <c:pt idx="451">
                  <c:v>45379</c:v>
                </c:pt>
                <c:pt idx="452">
                  <c:v>45380</c:v>
                </c:pt>
                <c:pt idx="453">
                  <c:v>45381</c:v>
                </c:pt>
                <c:pt idx="454">
                  <c:v>45382</c:v>
                </c:pt>
              </c:numCache>
            </c:numRef>
          </c:cat>
          <c:val>
            <c:numRef>
              <c:f>Sheet1!$B$2:$B$456</c:f>
              <c:numCache>
                <c:formatCode>General</c:formatCode>
                <c:ptCount val="455"/>
                <c:pt idx="0">
                  <c:v>256</c:v>
                </c:pt>
                <c:pt idx="1">
                  <c:v>256</c:v>
                </c:pt>
                <c:pt idx="2">
                  <c:v>257</c:v>
                </c:pt>
                <c:pt idx="3">
                  <c:v>261</c:v>
                </c:pt>
                <c:pt idx="4">
                  <c:v>261</c:v>
                </c:pt>
                <c:pt idx="5">
                  <c:v>262</c:v>
                </c:pt>
                <c:pt idx="6">
                  <c:v>262</c:v>
                </c:pt>
                <c:pt idx="7">
                  <c:v>262</c:v>
                </c:pt>
                <c:pt idx="8">
                  <c:v>263</c:v>
                </c:pt>
                <c:pt idx="9">
                  <c:v>260</c:v>
                </c:pt>
                <c:pt idx="10">
                  <c:v>258</c:v>
                </c:pt>
                <c:pt idx="11">
                  <c:v>258</c:v>
                </c:pt>
                <c:pt idx="12">
                  <c:v>252</c:v>
                </c:pt>
                <c:pt idx="13">
                  <c:v>252</c:v>
                </c:pt>
                <c:pt idx="14">
                  <c:v>252</c:v>
                </c:pt>
                <c:pt idx="15">
                  <c:v>252</c:v>
                </c:pt>
                <c:pt idx="16">
                  <c:v>251</c:v>
                </c:pt>
                <c:pt idx="17">
                  <c:v>252</c:v>
                </c:pt>
                <c:pt idx="18">
                  <c:v>254</c:v>
                </c:pt>
                <c:pt idx="19">
                  <c:v>250</c:v>
                </c:pt>
                <c:pt idx="20">
                  <c:v>250</c:v>
                </c:pt>
                <c:pt idx="21">
                  <c:v>250</c:v>
                </c:pt>
                <c:pt idx="22">
                  <c:v>249</c:v>
                </c:pt>
                <c:pt idx="23">
                  <c:v>255</c:v>
                </c:pt>
                <c:pt idx="24">
                  <c:v>262</c:v>
                </c:pt>
                <c:pt idx="25">
                  <c:v>257</c:v>
                </c:pt>
                <c:pt idx="26">
                  <c:v>257</c:v>
                </c:pt>
                <c:pt idx="27">
                  <c:v>257</c:v>
                </c:pt>
                <c:pt idx="28">
                  <c:v>257</c:v>
                </c:pt>
                <c:pt idx="29">
                  <c:v>259</c:v>
                </c:pt>
                <c:pt idx="30">
                  <c:v>258</c:v>
                </c:pt>
                <c:pt idx="31">
                  <c:v>257</c:v>
                </c:pt>
                <c:pt idx="32">
                  <c:v>248</c:v>
                </c:pt>
                <c:pt idx="33">
                  <c:v>243</c:v>
                </c:pt>
                <c:pt idx="34">
                  <c:v>243</c:v>
                </c:pt>
                <c:pt idx="35">
                  <c:v>243</c:v>
                </c:pt>
                <c:pt idx="36">
                  <c:v>242</c:v>
                </c:pt>
                <c:pt idx="37">
                  <c:v>241</c:v>
                </c:pt>
                <c:pt idx="38">
                  <c:v>249</c:v>
                </c:pt>
                <c:pt idx="39">
                  <c:v>251</c:v>
                </c:pt>
                <c:pt idx="40">
                  <c:v>253</c:v>
                </c:pt>
                <c:pt idx="41">
                  <c:v>253</c:v>
                </c:pt>
                <c:pt idx="42">
                  <c:v>253</c:v>
                </c:pt>
                <c:pt idx="43">
                  <c:v>252</c:v>
                </c:pt>
                <c:pt idx="44">
                  <c:v>250</c:v>
                </c:pt>
                <c:pt idx="45">
                  <c:v>251</c:v>
                </c:pt>
                <c:pt idx="46">
                  <c:v>254</c:v>
                </c:pt>
                <c:pt idx="47">
                  <c:v>259</c:v>
                </c:pt>
                <c:pt idx="48">
                  <c:v>259</c:v>
                </c:pt>
                <c:pt idx="49">
                  <c:v>259</c:v>
                </c:pt>
                <c:pt idx="50">
                  <c:v>259</c:v>
                </c:pt>
                <c:pt idx="51">
                  <c:v>256</c:v>
                </c:pt>
                <c:pt idx="52">
                  <c:v>256</c:v>
                </c:pt>
                <c:pt idx="53">
                  <c:v>250</c:v>
                </c:pt>
                <c:pt idx="54">
                  <c:v>246</c:v>
                </c:pt>
                <c:pt idx="55">
                  <c:v>246</c:v>
                </c:pt>
                <c:pt idx="56">
                  <c:v>246</c:v>
                </c:pt>
                <c:pt idx="57">
                  <c:v>247</c:v>
                </c:pt>
                <c:pt idx="58">
                  <c:v>248</c:v>
                </c:pt>
                <c:pt idx="59">
                  <c:v>247</c:v>
                </c:pt>
                <c:pt idx="60">
                  <c:v>248</c:v>
                </c:pt>
                <c:pt idx="61">
                  <c:v>247</c:v>
                </c:pt>
                <c:pt idx="62">
                  <c:v>247</c:v>
                </c:pt>
                <c:pt idx="63">
                  <c:v>247</c:v>
                </c:pt>
                <c:pt idx="64">
                  <c:v>247</c:v>
                </c:pt>
                <c:pt idx="65">
                  <c:v>253</c:v>
                </c:pt>
                <c:pt idx="66">
                  <c:v>252</c:v>
                </c:pt>
                <c:pt idx="67">
                  <c:v>259</c:v>
                </c:pt>
                <c:pt idx="68">
                  <c:v>265</c:v>
                </c:pt>
                <c:pt idx="69">
                  <c:v>265</c:v>
                </c:pt>
                <c:pt idx="70">
                  <c:v>265</c:v>
                </c:pt>
                <c:pt idx="71">
                  <c:v>273</c:v>
                </c:pt>
                <c:pt idx="72">
                  <c:v>262</c:v>
                </c:pt>
                <c:pt idx="73">
                  <c:v>276</c:v>
                </c:pt>
                <c:pt idx="74">
                  <c:v>266</c:v>
                </c:pt>
                <c:pt idx="75">
                  <c:v>278</c:v>
                </c:pt>
                <c:pt idx="76">
                  <c:v>278</c:v>
                </c:pt>
                <c:pt idx="77">
                  <c:v>278</c:v>
                </c:pt>
                <c:pt idx="78">
                  <c:v>269</c:v>
                </c:pt>
                <c:pt idx="79">
                  <c:v>259</c:v>
                </c:pt>
                <c:pt idx="80">
                  <c:v>265</c:v>
                </c:pt>
                <c:pt idx="81">
                  <c:v>267</c:v>
                </c:pt>
                <c:pt idx="82">
                  <c:v>269</c:v>
                </c:pt>
                <c:pt idx="83">
                  <c:v>269</c:v>
                </c:pt>
                <c:pt idx="84">
                  <c:v>269</c:v>
                </c:pt>
                <c:pt idx="85">
                  <c:v>256</c:v>
                </c:pt>
                <c:pt idx="86">
                  <c:v>257</c:v>
                </c:pt>
                <c:pt idx="87">
                  <c:v>251</c:v>
                </c:pt>
                <c:pt idx="88">
                  <c:v>252</c:v>
                </c:pt>
                <c:pt idx="89">
                  <c:v>253</c:v>
                </c:pt>
                <c:pt idx="90">
                  <c:v>253</c:v>
                </c:pt>
                <c:pt idx="91">
                  <c:v>253</c:v>
                </c:pt>
                <c:pt idx="92">
                  <c:v>251</c:v>
                </c:pt>
                <c:pt idx="93">
                  <c:v>255</c:v>
                </c:pt>
                <c:pt idx="94">
                  <c:v>260</c:v>
                </c:pt>
                <c:pt idx="95">
                  <c:v>263</c:v>
                </c:pt>
                <c:pt idx="96">
                  <c:v>258</c:v>
                </c:pt>
                <c:pt idx="97">
                  <c:v>258</c:v>
                </c:pt>
                <c:pt idx="98">
                  <c:v>258</c:v>
                </c:pt>
                <c:pt idx="99">
                  <c:v>261</c:v>
                </c:pt>
                <c:pt idx="100">
                  <c:v>261</c:v>
                </c:pt>
                <c:pt idx="101">
                  <c:v>261</c:v>
                </c:pt>
                <c:pt idx="102">
                  <c:v>257</c:v>
                </c:pt>
                <c:pt idx="103">
                  <c:v>250</c:v>
                </c:pt>
                <c:pt idx="104">
                  <c:v>250</c:v>
                </c:pt>
                <c:pt idx="105">
                  <c:v>250</c:v>
                </c:pt>
                <c:pt idx="106">
                  <c:v>250</c:v>
                </c:pt>
                <c:pt idx="107">
                  <c:v>249</c:v>
                </c:pt>
                <c:pt idx="108">
                  <c:v>251</c:v>
                </c:pt>
                <c:pt idx="109">
                  <c:v>256</c:v>
                </c:pt>
                <c:pt idx="110">
                  <c:v>253</c:v>
                </c:pt>
                <c:pt idx="111">
                  <c:v>253</c:v>
                </c:pt>
                <c:pt idx="112">
                  <c:v>253</c:v>
                </c:pt>
                <c:pt idx="113">
                  <c:v>257</c:v>
                </c:pt>
                <c:pt idx="114">
                  <c:v>265</c:v>
                </c:pt>
                <c:pt idx="115">
                  <c:v>264</c:v>
                </c:pt>
                <c:pt idx="116">
                  <c:v>259</c:v>
                </c:pt>
                <c:pt idx="117">
                  <c:v>260</c:v>
                </c:pt>
                <c:pt idx="118">
                  <c:v>260</c:v>
                </c:pt>
                <c:pt idx="119">
                  <c:v>260</c:v>
                </c:pt>
                <c:pt idx="120">
                  <c:v>252</c:v>
                </c:pt>
                <c:pt idx="121">
                  <c:v>265</c:v>
                </c:pt>
                <c:pt idx="122">
                  <c:v>269</c:v>
                </c:pt>
                <c:pt idx="123">
                  <c:v>269</c:v>
                </c:pt>
                <c:pt idx="124">
                  <c:v>266</c:v>
                </c:pt>
                <c:pt idx="125">
                  <c:v>266</c:v>
                </c:pt>
                <c:pt idx="126">
                  <c:v>266</c:v>
                </c:pt>
                <c:pt idx="127">
                  <c:v>261</c:v>
                </c:pt>
                <c:pt idx="128">
                  <c:v>258</c:v>
                </c:pt>
                <c:pt idx="129">
                  <c:v>261</c:v>
                </c:pt>
                <c:pt idx="130">
                  <c:v>261</c:v>
                </c:pt>
                <c:pt idx="131">
                  <c:v>258</c:v>
                </c:pt>
                <c:pt idx="132">
                  <c:v>258</c:v>
                </c:pt>
                <c:pt idx="133">
                  <c:v>258</c:v>
                </c:pt>
                <c:pt idx="134">
                  <c:v>258</c:v>
                </c:pt>
                <c:pt idx="135">
                  <c:v>253</c:v>
                </c:pt>
                <c:pt idx="136">
                  <c:v>252</c:v>
                </c:pt>
                <c:pt idx="137">
                  <c:v>246</c:v>
                </c:pt>
                <c:pt idx="138">
                  <c:v>244</c:v>
                </c:pt>
                <c:pt idx="139">
                  <c:v>244</c:v>
                </c:pt>
                <c:pt idx="140">
                  <c:v>244</c:v>
                </c:pt>
                <c:pt idx="141">
                  <c:v>242</c:v>
                </c:pt>
                <c:pt idx="142">
                  <c:v>246</c:v>
                </c:pt>
                <c:pt idx="143">
                  <c:v>244</c:v>
                </c:pt>
                <c:pt idx="144">
                  <c:v>239</c:v>
                </c:pt>
                <c:pt idx="145">
                  <c:v>240</c:v>
                </c:pt>
                <c:pt idx="146">
                  <c:v>240</c:v>
                </c:pt>
                <c:pt idx="147">
                  <c:v>240</c:v>
                </c:pt>
                <c:pt idx="148">
                  <c:v>240</c:v>
                </c:pt>
                <c:pt idx="149">
                  <c:v>241</c:v>
                </c:pt>
                <c:pt idx="150">
                  <c:v>249</c:v>
                </c:pt>
                <c:pt idx="151">
                  <c:v>252</c:v>
                </c:pt>
                <c:pt idx="152">
                  <c:v>241</c:v>
                </c:pt>
                <c:pt idx="153">
                  <c:v>241</c:v>
                </c:pt>
                <c:pt idx="154">
                  <c:v>241</c:v>
                </c:pt>
                <c:pt idx="155">
                  <c:v>241</c:v>
                </c:pt>
                <c:pt idx="156">
                  <c:v>239</c:v>
                </c:pt>
                <c:pt idx="157">
                  <c:v>239</c:v>
                </c:pt>
                <c:pt idx="158">
                  <c:v>239</c:v>
                </c:pt>
                <c:pt idx="159">
                  <c:v>233</c:v>
                </c:pt>
                <c:pt idx="160">
                  <c:v>233</c:v>
                </c:pt>
                <c:pt idx="161">
                  <c:v>233</c:v>
                </c:pt>
                <c:pt idx="162">
                  <c:v>233</c:v>
                </c:pt>
                <c:pt idx="163">
                  <c:v>225</c:v>
                </c:pt>
                <c:pt idx="164">
                  <c:v>227</c:v>
                </c:pt>
                <c:pt idx="165">
                  <c:v>230</c:v>
                </c:pt>
                <c:pt idx="166">
                  <c:v>228</c:v>
                </c:pt>
                <c:pt idx="167">
                  <c:v>228</c:v>
                </c:pt>
                <c:pt idx="168">
                  <c:v>228</c:v>
                </c:pt>
                <c:pt idx="169">
                  <c:v>228</c:v>
                </c:pt>
                <c:pt idx="170">
                  <c:v>231</c:v>
                </c:pt>
                <c:pt idx="171">
                  <c:v>231</c:v>
                </c:pt>
                <c:pt idx="172">
                  <c:v>228</c:v>
                </c:pt>
                <c:pt idx="173">
                  <c:v>232</c:v>
                </c:pt>
                <c:pt idx="174">
                  <c:v>232</c:v>
                </c:pt>
                <c:pt idx="175">
                  <c:v>232</c:v>
                </c:pt>
                <c:pt idx="176">
                  <c:v>232</c:v>
                </c:pt>
                <c:pt idx="177">
                  <c:v>230</c:v>
                </c:pt>
                <c:pt idx="178">
                  <c:v>235</c:v>
                </c:pt>
                <c:pt idx="179">
                  <c:v>230</c:v>
                </c:pt>
                <c:pt idx="180">
                  <c:v>230</c:v>
                </c:pt>
                <c:pt idx="181">
                  <c:v>230</c:v>
                </c:pt>
                <c:pt idx="182">
                  <c:v>230</c:v>
                </c:pt>
                <c:pt idx="183">
                  <c:v>227</c:v>
                </c:pt>
                <c:pt idx="184">
                  <c:v>227</c:v>
                </c:pt>
                <c:pt idx="185">
                  <c:v>221</c:v>
                </c:pt>
                <c:pt idx="186">
                  <c:v>223</c:v>
                </c:pt>
                <c:pt idx="187">
                  <c:v>225</c:v>
                </c:pt>
                <c:pt idx="188">
                  <c:v>225</c:v>
                </c:pt>
                <c:pt idx="189">
                  <c:v>225</c:v>
                </c:pt>
                <c:pt idx="190">
                  <c:v>228</c:v>
                </c:pt>
                <c:pt idx="191">
                  <c:v>223</c:v>
                </c:pt>
                <c:pt idx="192">
                  <c:v>225</c:v>
                </c:pt>
                <c:pt idx="193">
                  <c:v>224</c:v>
                </c:pt>
                <c:pt idx="194">
                  <c:v>221</c:v>
                </c:pt>
                <c:pt idx="195">
                  <c:v>221</c:v>
                </c:pt>
                <c:pt idx="196">
                  <c:v>221</c:v>
                </c:pt>
                <c:pt idx="197">
                  <c:v>221</c:v>
                </c:pt>
                <c:pt idx="198">
                  <c:v>218</c:v>
                </c:pt>
                <c:pt idx="199">
                  <c:v>220</c:v>
                </c:pt>
                <c:pt idx="200">
                  <c:v>217</c:v>
                </c:pt>
                <c:pt idx="201">
                  <c:v>214</c:v>
                </c:pt>
                <c:pt idx="202">
                  <c:v>214</c:v>
                </c:pt>
                <c:pt idx="203">
                  <c:v>214</c:v>
                </c:pt>
                <c:pt idx="204">
                  <c:v>211</c:v>
                </c:pt>
                <c:pt idx="205">
                  <c:v>211</c:v>
                </c:pt>
                <c:pt idx="206">
                  <c:v>206</c:v>
                </c:pt>
                <c:pt idx="207">
                  <c:v>199</c:v>
                </c:pt>
                <c:pt idx="208">
                  <c:v>201</c:v>
                </c:pt>
                <c:pt idx="209">
                  <c:v>201</c:v>
                </c:pt>
                <c:pt idx="210">
                  <c:v>201</c:v>
                </c:pt>
                <c:pt idx="211">
                  <c:v>199</c:v>
                </c:pt>
                <c:pt idx="212">
                  <c:v>198</c:v>
                </c:pt>
                <c:pt idx="213">
                  <c:v>204</c:v>
                </c:pt>
                <c:pt idx="214">
                  <c:v>204</c:v>
                </c:pt>
                <c:pt idx="215">
                  <c:v>211</c:v>
                </c:pt>
                <c:pt idx="216">
                  <c:v>211</c:v>
                </c:pt>
                <c:pt idx="217">
                  <c:v>211</c:v>
                </c:pt>
                <c:pt idx="218">
                  <c:v>211</c:v>
                </c:pt>
                <c:pt idx="219">
                  <c:v>213</c:v>
                </c:pt>
                <c:pt idx="220">
                  <c:v>216</c:v>
                </c:pt>
                <c:pt idx="221">
                  <c:v>207</c:v>
                </c:pt>
                <c:pt idx="222">
                  <c:v>204</c:v>
                </c:pt>
                <c:pt idx="223">
                  <c:v>204</c:v>
                </c:pt>
                <c:pt idx="224">
                  <c:v>204</c:v>
                </c:pt>
                <c:pt idx="225">
                  <c:v>207</c:v>
                </c:pt>
                <c:pt idx="226">
                  <c:v>216</c:v>
                </c:pt>
                <c:pt idx="227">
                  <c:v>213</c:v>
                </c:pt>
                <c:pt idx="228">
                  <c:v>219</c:v>
                </c:pt>
                <c:pt idx="229">
                  <c:v>221</c:v>
                </c:pt>
                <c:pt idx="230">
                  <c:v>221</c:v>
                </c:pt>
                <c:pt idx="231">
                  <c:v>221</c:v>
                </c:pt>
                <c:pt idx="232">
                  <c:v>218</c:v>
                </c:pt>
                <c:pt idx="233">
                  <c:v>215</c:v>
                </c:pt>
                <c:pt idx="234">
                  <c:v>217</c:v>
                </c:pt>
                <c:pt idx="235">
                  <c:v>212</c:v>
                </c:pt>
                <c:pt idx="236">
                  <c:v>210</c:v>
                </c:pt>
                <c:pt idx="237">
                  <c:v>210</c:v>
                </c:pt>
                <c:pt idx="238">
                  <c:v>210</c:v>
                </c:pt>
                <c:pt idx="239">
                  <c:v>209</c:v>
                </c:pt>
                <c:pt idx="240">
                  <c:v>209</c:v>
                </c:pt>
                <c:pt idx="241">
                  <c:v>207</c:v>
                </c:pt>
                <c:pt idx="242">
                  <c:v>209</c:v>
                </c:pt>
                <c:pt idx="243">
                  <c:v>208</c:v>
                </c:pt>
                <c:pt idx="244">
                  <c:v>208</c:v>
                </c:pt>
                <c:pt idx="245">
                  <c:v>208</c:v>
                </c:pt>
                <c:pt idx="246">
                  <c:v>208</c:v>
                </c:pt>
                <c:pt idx="247">
                  <c:v>208</c:v>
                </c:pt>
                <c:pt idx="248">
                  <c:v>210</c:v>
                </c:pt>
                <c:pt idx="249">
                  <c:v>213</c:v>
                </c:pt>
                <c:pt idx="250">
                  <c:v>209</c:v>
                </c:pt>
                <c:pt idx="251">
                  <c:v>209</c:v>
                </c:pt>
                <c:pt idx="252">
                  <c:v>209</c:v>
                </c:pt>
                <c:pt idx="253">
                  <c:v>208</c:v>
                </c:pt>
                <c:pt idx="254">
                  <c:v>211</c:v>
                </c:pt>
                <c:pt idx="255">
                  <c:v>208</c:v>
                </c:pt>
                <c:pt idx="256">
                  <c:v>204</c:v>
                </c:pt>
                <c:pt idx="257">
                  <c:v>205</c:v>
                </c:pt>
                <c:pt idx="258">
                  <c:v>205</c:v>
                </c:pt>
                <c:pt idx="259">
                  <c:v>205</c:v>
                </c:pt>
                <c:pt idx="260">
                  <c:v>207</c:v>
                </c:pt>
                <c:pt idx="261">
                  <c:v>204</c:v>
                </c:pt>
                <c:pt idx="262">
                  <c:v>201</c:v>
                </c:pt>
                <c:pt idx="263">
                  <c:v>205</c:v>
                </c:pt>
                <c:pt idx="264">
                  <c:v>205</c:v>
                </c:pt>
                <c:pt idx="265">
                  <c:v>205</c:v>
                </c:pt>
                <c:pt idx="266">
                  <c:v>205</c:v>
                </c:pt>
                <c:pt idx="267">
                  <c:v>201</c:v>
                </c:pt>
                <c:pt idx="268">
                  <c:v>203</c:v>
                </c:pt>
                <c:pt idx="269">
                  <c:v>202</c:v>
                </c:pt>
                <c:pt idx="270">
                  <c:v>204</c:v>
                </c:pt>
                <c:pt idx="271">
                  <c:v>201</c:v>
                </c:pt>
                <c:pt idx="272">
                  <c:v>201</c:v>
                </c:pt>
                <c:pt idx="273">
                  <c:v>201</c:v>
                </c:pt>
                <c:pt idx="274">
                  <c:v>200</c:v>
                </c:pt>
                <c:pt idx="275">
                  <c:v>205</c:v>
                </c:pt>
                <c:pt idx="276">
                  <c:v>209</c:v>
                </c:pt>
                <c:pt idx="277">
                  <c:v>211</c:v>
                </c:pt>
                <c:pt idx="278">
                  <c:v>208</c:v>
                </c:pt>
                <c:pt idx="279">
                  <c:v>208</c:v>
                </c:pt>
                <c:pt idx="280">
                  <c:v>208</c:v>
                </c:pt>
                <c:pt idx="281">
                  <c:v>208</c:v>
                </c:pt>
                <c:pt idx="282">
                  <c:v>204</c:v>
                </c:pt>
                <c:pt idx="283">
                  <c:v>202</c:v>
                </c:pt>
                <c:pt idx="284">
                  <c:v>198</c:v>
                </c:pt>
                <c:pt idx="285">
                  <c:v>200</c:v>
                </c:pt>
                <c:pt idx="286">
                  <c:v>200</c:v>
                </c:pt>
                <c:pt idx="287">
                  <c:v>200</c:v>
                </c:pt>
                <c:pt idx="288">
                  <c:v>200</c:v>
                </c:pt>
                <c:pt idx="289">
                  <c:v>200</c:v>
                </c:pt>
                <c:pt idx="290">
                  <c:v>198</c:v>
                </c:pt>
                <c:pt idx="291">
                  <c:v>199</c:v>
                </c:pt>
                <c:pt idx="292">
                  <c:v>200</c:v>
                </c:pt>
                <c:pt idx="293">
                  <c:v>200</c:v>
                </c:pt>
                <c:pt idx="294">
                  <c:v>200</c:v>
                </c:pt>
                <c:pt idx="295">
                  <c:v>200</c:v>
                </c:pt>
                <c:pt idx="296">
                  <c:v>198</c:v>
                </c:pt>
                <c:pt idx="297">
                  <c:v>194</c:v>
                </c:pt>
                <c:pt idx="298">
                  <c:v>201</c:v>
                </c:pt>
                <c:pt idx="299">
                  <c:v>203</c:v>
                </c:pt>
                <c:pt idx="300">
                  <c:v>203</c:v>
                </c:pt>
                <c:pt idx="301">
                  <c:v>203</c:v>
                </c:pt>
                <c:pt idx="302">
                  <c:v>201</c:v>
                </c:pt>
                <c:pt idx="303">
                  <c:v>201</c:v>
                </c:pt>
                <c:pt idx="304">
                  <c:v>200</c:v>
                </c:pt>
                <c:pt idx="305">
                  <c:v>195</c:v>
                </c:pt>
                <c:pt idx="306">
                  <c:v>194</c:v>
                </c:pt>
                <c:pt idx="307">
                  <c:v>194</c:v>
                </c:pt>
                <c:pt idx="308">
                  <c:v>194</c:v>
                </c:pt>
                <c:pt idx="309">
                  <c:v>196</c:v>
                </c:pt>
                <c:pt idx="310">
                  <c:v>202</c:v>
                </c:pt>
                <c:pt idx="311">
                  <c:v>207</c:v>
                </c:pt>
                <c:pt idx="312">
                  <c:v>204</c:v>
                </c:pt>
                <c:pt idx="313">
                  <c:v>203</c:v>
                </c:pt>
                <c:pt idx="314">
                  <c:v>203</c:v>
                </c:pt>
                <c:pt idx="315">
                  <c:v>203</c:v>
                </c:pt>
                <c:pt idx="316">
                  <c:v>207</c:v>
                </c:pt>
                <c:pt idx="317">
                  <c:v>207</c:v>
                </c:pt>
                <c:pt idx="318">
                  <c:v>202</c:v>
                </c:pt>
                <c:pt idx="319">
                  <c:v>203</c:v>
                </c:pt>
                <c:pt idx="320">
                  <c:v>203</c:v>
                </c:pt>
                <c:pt idx="321">
                  <c:v>203</c:v>
                </c:pt>
                <c:pt idx="322">
                  <c:v>203</c:v>
                </c:pt>
                <c:pt idx="323">
                  <c:v>200</c:v>
                </c:pt>
                <c:pt idx="324">
                  <c:v>199</c:v>
                </c:pt>
                <c:pt idx="325">
                  <c:v>197</c:v>
                </c:pt>
                <c:pt idx="326">
                  <c:v>197</c:v>
                </c:pt>
                <c:pt idx="327">
                  <c:v>196</c:v>
                </c:pt>
                <c:pt idx="328">
                  <c:v>196</c:v>
                </c:pt>
                <c:pt idx="329">
                  <c:v>196</c:v>
                </c:pt>
                <c:pt idx="330">
                  <c:v>199</c:v>
                </c:pt>
                <c:pt idx="331">
                  <c:v>198</c:v>
                </c:pt>
                <c:pt idx="332">
                  <c:v>196</c:v>
                </c:pt>
                <c:pt idx="333">
                  <c:v>189</c:v>
                </c:pt>
                <c:pt idx="334">
                  <c:v>193</c:v>
                </c:pt>
                <c:pt idx="335">
                  <c:v>193</c:v>
                </c:pt>
                <c:pt idx="336">
                  <c:v>193</c:v>
                </c:pt>
                <c:pt idx="337">
                  <c:v>192</c:v>
                </c:pt>
                <c:pt idx="338">
                  <c:v>193</c:v>
                </c:pt>
                <c:pt idx="339">
                  <c:v>196</c:v>
                </c:pt>
                <c:pt idx="340">
                  <c:v>196</c:v>
                </c:pt>
                <c:pt idx="341">
                  <c:v>195</c:v>
                </c:pt>
                <c:pt idx="342">
                  <c:v>195</c:v>
                </c:pt>
                <c:pt idx="343">
                  <c:v>195</c:v>
                </c:pt>
                <c:pt idx="344">
                  <c:v>195</c:v>
                </c:pt>
                <c:pt idx="345">
                  <c:v>196</c:v>
                </c:pt>
                <c:pt idx="346">
                  <c:v>197</c:v>
                </c:pt>
                <c:pt idx="347">
                  <c:v>192</c:v>
                </c:pt>
                <c:pt idx="348">
                  <c:v>192</c:v>
                </c:pt>
                <c:pt idx="349">
                  <c:v>192</c:v>
                </c:pt>
                <c:pt idx="350">
                  <c:v>192</c:v>
                </c:pt>
                <c:pt idx="351">
                  <c:v>191</c:v>
                </c:pt>
                <c:pt idx="352">
                  <c:v>192</c:v>
                </c:pt>
                <c:pt idx="353">
                  <c:v>195</c:v>
                </c:pt>
                <c:pt idx="354">
                  <c:v>194</c:v>
                </c:pt>
                <c:pt idx="355">
                  <c:v>193</c:v>
                </c:pt>
                <c:pt idx="356">
                  <c:v>193</c:v>
                </c:pt>
                <c:pt idx="357">
                  <c:v>193</c:v>
                </c:pt>
                <c:pt idx="358">
                  <c:v>193</c:v>
                </c:pt>
                <c:pt idx="359">
                  <c:v>195</c:v>
                </c:pt>
                <c:pt idx="360">
                  <c:v>201</c:v>
                </c:pt>
                <c:pt idx="361">
                  <c:v>197</c:v>
                </c:pt>
                <c:pt idx="362">
                  <c:v>195</c:v>
                </c:pt>
                <c:pt idx="363">
                  <c:v>195</c:v>
                </c:pt>
                <c:pt idx="364">
                  <c:v>195</c:v>
                </c:pt>
                <c:pt idx="365">
                  <c:v>195</c:v>
                </c:pt>
                <c:pt idx="366">
                  <c:v>202</c:v>
                </c:pt>
                <c:pt idx="367">
                  <c:v>211</c:v>
                </c:pt>
                <c:pt idx="368">
                  <c:v>209</c:v>
                </c:pt>
                <c:pt idx="369">
                  <c:v>206</c:v>
                </c:pt>
                <c:pt idx="370">
                  <c:v>206</c:v>
                </c:pt>
                <c:pt idx="371">
                  <c:v>206</c:v>
                </c:pt>
                <c:pt idx="372">
                  <c:v>205</c:v>
                </c:pt>
                <c:pt idx="373">
                  <c:v>203</c:v>
                </c:pt>
                <c:pt idx="374">
                  <c:v>197</c:v>
                </c:pt>
                <c:pt idx="375">
                  <c:v>194</c:v>
                </c:pt>
                <c:pt idx="376">
                  <c:v>191</c:v>
                </c:pt>
                <c:pt idx="377">
                  <c:v>191</c:v>
                </c:pt>
                <c:pt idx="378">
                  <c:v>191</c:v>
                </c:pt>
                <c:pt idx="379">
                  <c:v>191</c:v>
                </c:pt>
                <c:pt idx="380">
                  <c:v>186</c:v>
                </c:pt>
                <c:pt idx="381">
                  <c:v>187</c:v>
                </c:pt>
                <c:pt idx="382">
                  <c:v>186</c:v>
                </c:pt>
                <c:pt idx="383">
                  <c:v>190</c:v>
                </c:pt>
                <c:pt idx="384">
                  <c:v>190</c:v>
                </c:pt>
                <c:pt idx="385">
                  <c:v>190</c:v>
                </c:pt>
                <c:pt idx="386">
                  <c:v>201</c:v>
                </c:pt>
                <c:pt idx="387">
                  <c:v>205</c:v>
                </c:pt>
                <c:pt idx="388">
                  <c:v>201</c:v>
                </c:pt>
                <c:pt idx="389">
                  <c:v>202</c:v>
                </c:pt>
                <c:pt idx="390">
                  <c:v>201</c:v>
                </c:pt>
                <c:pt idx="391">
                  <c:v>201</c:v>
                </c:pt>
                <c:pt idx="392">
                  <c:v>201</c:v>
                </c:pt>
                <c:pt idx="393">
                  <c:v>202</c:v>
                </c:pt>
                <c:pt idx="394" formatCode="#,##0">
                  <c:v>205</c:v>
                </c:pt>
                <c:pt idx="395" formatCode="#,##0">
                  <c:v>230</c:v>
                </c:pt>
                <c:pt idx="396" formatCode="#,##0">
                  <c:v>225</c:v>
                </c:pt>
                <c:pt idx="397" formatCode="#,##0">
                  <c:v>220</c:v>
                </c:pt>
                <c:pt idx="398" formatCode="#,##0">
                  <c:v>220</c:v>
                </c:pt>
                <c:pt idx="399" formatCode="#,##0">
                  <c:v>220</c:v>
                </c:pt>
                <c:pt idx="400" formatCode="#,##0">
                  <c:v>216</c:v>
                </c:pt>
                <c:pt idx="401" formatCode="#,##0">
                  <c:v>215</c:v>
                </c:pt>
                <c:pt idx="402" formatCode="#,##0">
                  <c:v>212</c:v>
                </c:pt>
                <c:pt idx="403" formatCode="#,##0">
                  <c:v>211</c:v>
                </c:pt>
                <c:pt idx="404" formatCode="#,##0">
                  <c:v>211</c:v>
                </c:pt>
                <c:pt idx="405" formatCode="#,##0">
                  <c:v>211</c:v>
                </c:pt>
                <c:pt idx="406" formatCode="#,##0">
                  <c:v>211</c:v>
                </c:pt>
                <c:pt idx="407" formatCode="#,##0">
                  <c:v>210</c:v>
                </c:pt>
                <c:pt idx="408" formatCode="#,##0">
                  <c:v>206</c:v>
                </c:pt>
                <c:pt idx="409" formatCode="#,##0">
                  <c:v>209</c:v>
                </c:pt>
                <c:pt idx="410" formatCode="#,##0">
                  <c:v>208</c:v>
                </c:pt>
                <c:pt idx="411" formatCode="#,##0">
                  <c:v>208</c:v>
                </c:pt>
                <c:pt idx="412" formatCode="#,##0">
                  <c:v>208</c:v>
                </c:pt>
                <c:pt idx="413" formatCode="#,##0">
                  <c:v>208</c:v>
                </c:pt>
                <c:pt idx="414" formatCode="#,##0">
                  <c:v>208</c:v>
                </c:pt>
                <c:pt idx="415" formatCode="#,##0">
                  <c:v>207</c:v>
                </c:pt>
                <c:pt idx="416" formatCode="#,##0">
                  <c:v>205</c:v>
                </c:pt>
                <c:pt idx="417" formatCode="#,##0">
                  <c:v>205</c:v>
                </c:pt>
                <c:pt idx="418" formatCode="#,##0">
                  <c:v>205</c:v>
                </c:pt>
                <c:pt idx="419" formatCode="#,##0">
                  <c:v>205</c:v>
                </c:pt>
                <c:pt idx="420" formatCode="#,##0">
                  <c:v>205</c:v>
                </c:pt>
                <c:pt idx="421" formatCode="#,##0">
                  <c:v>203</c:v>
                </c:pt>
                <c:pt idx="422" formatCode="#,##0">
                  <c:v>202</c:v>
                </c:pt>
                <c:pt idx="423" formatCode="#,##0">
                  <c:v>208</c:v>
                </c:pt>
                <c:pt idx="424" formatCode="#,##0">
                  <c:v>207</c:v>
                </c:pt>
                <c:pt idx="425" formatCode="#,##0">
                  <c:v>207</c:v>
                </c:pt>
                <c:pt idx="426" formatCode="#,##0">
                  <c:v>207</c:v>
                </c:pt>
                <c:pt idx="427" formatCode="#,##0">
                  <c:v>208</c:v>
                </c:pt>
                <c:pt idx="428" formatCode="#,##0">
                  <c:v>213</c:v>
                </c:pt>
                <c:pt idx="429" formatCode="#,##0">
                  <c:v>213</c:v>
                </c:pt>
                <c:pt idx="430" formatCode="#,##0">
                  <c:v>215</c:v>
                </c:pt>
                <c:pt idx="431" formatCode="#,##0">
                  <c:v>214</c:v>
                </c:pt>
                <c:pt idx="432" formatCode="#,##0">
                  <c:v>214</c:v>
                </c:pt>
                <c:pt idx="433" formatCode="#,##0">
                  <c:v>214</c:v>
                </c:pt>
                <c:pt idx="434" formatCode="#,##0">
                  <c:v>213</c:v>
                </c:pt>
                <c:pt idx="435" formatCode="#,##0">
                  <c:v>210</c:v>
                </c:pt>
                <c:pt idx="436" formatCode="#,##0">
                  <c:v>208</c:v>
                </c:pt>
                <c:pt idx="437" formatCode="#,##0">
                  <c:v>205</c:v>
                </c:pt>
                <c:pt idx="438" formatCode="#,##0">
                  <c:v>205</c:v>
                </c:pt>
                <c:pt idx="439" formatCode="#,##0">
                  <c:v>205</c:v>
                </c:pt>
                <c:pt idx="440" formatCode="#,##0">
                  <c:v>205</c:v>
                </c:pt>
                <c:pt idx="441" formatCode="#,##0">
                  <c:v>204</c:v>
                </c:pt>
                <c:pt idx="442" formatCode="#,##0">
                  <c:v>206</c:v>
                </c:pt>
                <c:pt idx="443" formatCode="#,##0">
                  <c:v>205</c:v>
                </c:pt>
                <c:pt idx="444" formatCode="#,##0">
                  <c:v>200</c:v>
                </c:pt>
                <c:pt idx="445" formatCode="#,##0">
                  <c:v>201</c:v>
                </c:pt>
                <c:pt idx="446" formatCode="#,##0">
                  <c:v>201</c:v>
                </c:pt>
                <c:pt idx="447" formatCode="#,##0">
                  <c:v>201</c:v>
                </c:pt>
                <c:pt idx="448" formatCode="#,##0">
                  <c:v>202</c:v>
                </c:pt>
                <c:pt idx="449" formatCode="#,##0">
                  <c:v>202</c:v>
                </c:pt>
                <c:pt idx="450" formatCode="#,##0">
                  <c:v>205</c:v>
                </c:pt>
                <c:pt idx="451" formatCode="#,##0">
                  <c:v>210</c:v>
                </c:pt>
                <c:pt idx="452" formatCode="#,##0">
                  <c:v>210</c:v>
                </c:pt>
                <c:pt idx="453" formatCode="#,##0">
                  <c:v>210</c:v>
                </c:pt>
                <c:pt idx="454" formatCode="#,##0">
                  <c:v>210</c:v>
                </c:pt>
              </c:numCache>
            </c:numRef>
          </c:val>
          <c:smooth val="0"/>
          <c:extLst>
            <c:ext xmlns:c16="http://schemas.microsoft.com/office/drawing/2014/chart" uri="{C3380CC4-5D6E-409C-BE32-E72D297353CC}">
              <c16:uniqueId val="{00000002-A733-4E25-B7A5-914E8DE381A9}"/>
            </c:ext>
          </c:extLst>
        </c:ser>
        <c:ser>
          <c:idx val="1"/>
          <c:order val="1"/>
          <c:tx>
            <c:strRef>
              <c:f>Sheet1!$C$1</c:f>
              <c:strCache>
                <c:ptCount val="1"/>
                <c:pt idx="0">
                  <c:v>Média 90 dias</c:v>
                </c:pt>
              </c:strCache>
            </c:strRef>
          </c:tx>
          <c:spPr>
            <a:ln w="25400" cap="rnd">
              <a:solidFill>
                <a:srgbClr val="FFCE00"/>
              </a:solidFill>
              <a:round/>
            </a:ln>
            <a:effectLst/>
          </c:spPr>
          <c:marker>
            <c:symbol val="none"/>
          </c:marker>
          <c:dPt>
            <c:idx val="1"/>
            <c:marker>
              <c:symbol val="none"/>
            </c:marker>
            <c:bubble3D val="0"/>
            <c:spPr>
              <a:ln w="25400" cap="rnd">
                <a:solidFill>
                  <a:srgbClr val="212121"/>
                </a:solidFill>
                <a:round/>
              </a:ln>
              <a:effectLst/>
            </c:spPr>
            <c:extLst>
              <c:ext xmlns:c16="http://schemas.microsoft.com/office/drawing/2014/chart" uri="{C3380CC4-5D6E-409C-BE32-E72D297353CC}">
                <c16:uniqueId val="{00000004-A733-4E25-B7A5-914E8DE381A9}"/>
              </c:ext>
            </c:extLst>
          </c:dPt>
          <c:dLbls>
            <c:dLbl>
              <c:idx val="12"/>
              <c:layout>
                <c:manualLayout>
                  <c:x val="-1.7636684303350986E-2"/>
                  <c:y val="-2.089767871217647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A733-4E25-B7A5-914E8DE381A9}"/>
                </c:ext>
              </c:extLst>
            </c:dLbl>
            <c:dLbl>
              <c:idx val="75"/>
              <c:layout>
                <c:manualLayout>
                  <c:x val="-3.4306545015206462E-2"/>
                  <c:y val="6.487824222548760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A733-4E25-B7A5-914E8DE381A9}"/>
                </c:ext>
              </c:extLst>
            </c:dLbl>
            <c:dLbl>
              <c:idx val="188"/>
              <c:layout>
                <c:manualLayout>
                  <c:x val="-1.6526545292949491E-2"/>
                  <c:y val="-3.358108875260604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A733-4E25-B7A5-914E8DE381A9}"/>
                </c:ext>
              </c:extLst>
            </c:dLbl>
            <c:dLbl>
              <c:idx val="236"/>
              <c:layout>
                <c:manualLayout>
                  <c:x val="-8.021497312835895E-3"/>
                  <c:y val="-1.7738344607658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A733-4E25-B7A5-914E8DE381A9}"/>
                </c:ext>
              </c:extLst>
            </c:dLbl>
            <c:dLbl>
              <c:idx val="318"/>
              <c:layout>
                <c:manualLayout>
                  <c:x val="-2.1647571831298996E-2"/>
                  <c:y val="-3.16854882898952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A733-4E25-B7A5-914E8DE381A9}"/>
                </c:ext>
              </c:extLst>
            </c:dLbl>
            <c:dLbl>
              <c:idx val="453"/>
              <c:layout>
                <c:manualLayout>
                  <c:x val="0"/>
                  <c:y val="3.343628593948229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F746-174F-BDC8-37527BBF71DD}"/>
                </c:ext>
              </c:extLst>
            </c:dLbl>
            <c:dLbl>
              <c:idx val="1199"/>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A733-4E25-B7A5-914E8DE381A9}"/>
                </c:ext>
              </c:extLst>
            </c:dLbl>
            <c:numFmt formatCode="#,##0" sourceLinked="0"/>
            <c:spPr>
              <a:noFill/>
              <a:ln>
                <a:noFill/>
              </a:ln>
              <a:effectLst/>
            </c:spPr>
            <c:txPr>
              <a:bodyPr rot="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Sheet1!$A$2:$A$456</c:f>
              <c:numCache>
                <c:formatCode>m/d/yy</c:formatCode>
                <c:ptCount val="455"/>
                <c:pt idx="0">
                  <c:v>44927</c:v>
                </c:pt>
                <c:pt idx="1">
                  <c:v>44928</c:v>
                </c:pt>
                <c:pt idx="2">
                  <c:v>44929</c:v>
                </c:pt>
                <c:pt idx="3">
                  <c:v>44930</c:v>
                </c:pt>
                <c:pt idx="4">
                  <c:v>44931</c:v>
                </c:pt>
                <c:pt idx="5">
                  <c:v>44932</c:v>
                </c:pt>
                <c:pt idx="6">
                  <c:v>44933</c:v>
                </c:pt>
                <c:pt idx="7">
                  <c:v>44934</c:v>
                </c:pt>
                <c:pt idx="8">
                  <c:v>44935</c:v>
                </c:pt>
                <c:pt idx="9">
                  <c:v>44936</c:v>
                </c:pt>
                <c:pt idx="10">
                  <c:v>44937</c:v>
                </c:pt>
                <c:pt idx="11">
                  <c:v>44938</c:v>
                </c:pt>
                <c:pt idx="12">
                  <c:v>44939</c:v>
                </c:pt>
                <c:pt idx="13">
                  <c:v>44940</c:v>
                </c:pt>
                <c:pt idx="14">
                  <c:v>44941</c:v>
                </c:pt>
                <c:pt idx="15">
                  <c:v>44942</c:v>
                </c:pt>
                <c:pt idx="16">
                  <c:v>44943</c:v>
                </c:pt>
                <c:pt idx="17">
                  <c:v>44944</c:v>
                </c:pt>
                <c:pt idx="18">
                  <c:v>44945</c:v>
                </c:pt>
                <c:pt idx="19">
                  <c:v>44946</c:v>
                </c:pt>
                <c:pt idx="20">
                  <c:v>44947</c:v>
                </c:pt>
                <c:pt idx="21">
                  <c:v>44948</c:v>
                </c:pt>
                <c:pt idx="22">
                  <c:v>44949</c:v>
                </c:pt>
                <c:pt idx="23">
                  <c:v>44950</c:v>
                </c:pt>
                <c:pt idx="24">
                  <c:v>44951</c:v>
                </c:pt>
                <c:pt idx="25">
                  <c:v>44952</c:v>
                </c:pt>
                <c:pt idx="26">
                  <c:v>44953</c:v>
                </c:pt>
                <c:pt idx="27">
                  <c:v>44954</c:v>
                </c:pt>
                <c:pt idx="28">
                  <c:v>44955</c:v>
                </c:pt>
                <c:pt idx="29">
                  <c:v>44956</c:v>
                </c:pt>
                <c:pt idx="30">
                  <c:v>44957</c:v>
                </c:pt>
                <c:pt idx="31">
                  <c:v>44958</c:v>
                </c:pt>
                <c:pt idx="32">
                  <c:v>44959</c:v>
                </c:pt>
                <c:pt idx="33">
                  <c:v>44960</c:v>
                </c:pt>
                <c:pt idx="34">
                  <c:v>44961</c:v>
                </c:pt>
                <c:pt idx="35">
                  <c:v>44962</c:v>
                </c:pt>
                <c:pt idx="36">
                  <c:v>44963</c:v>
                </c:pt>
                <c:pt idx="37">
                  <c:v>44964</c:v>
                </c:pt>
                <c:pt idx="38">
                  <c:v>44965</c:v>
                </c:pt>
                <c:pt idx="39">
                  <c:v>44966</c:v>
                </c:pt>
                <c:pt idx="40">
                  <c:v>44967</c:v>
                </c:pt>
                <c:pt idx="41">
                  <c:v>44968</c:v>
                </c:pt>
                <c:pt idx="42">
                  <c:v>44969</c:v>
                </c:pt>
                <c:pt idx="43">
                  <c:v>44970</c:v>
                </c:pt>
                <c:pt idx="44">
                  <c:v>44971</c:v>
                </c:pt>
                <c:pt idx="45">
                  <c:v>44972</c:v>
                </c:pt>
                <c:pt idx="46">
                  <c:v>44973</c:v>
                </c:pt>
                <c:pt idx="47">
                  <c:v>44974</c:v>
                </c:pt>
                <c:pt idx="48">
                  <c:v>44975</c:v>
                </c:pt>
                <c:pt idx="49">
                  <c:v>44976</c:v>
                </c:pt>
                <c:pt idx="50">
                  <c:v>44977</c:v>
                </c:pt>
                <c:pt idx="51">
                  <c:v>44978</c:v>
                </c:pt>
                <c:pt idx="52">
                  <c:v>44979</c:v>
                </c:pt>
                <c:pt idx="53">
                  <c:v>44980</c:v>
                </c:pt>
                <c:pt idx="54">
                  <c:v>44981</c:v>
                </c:pt>
                <c:pt idx="55">
                  <c:v>44982</c:v>
                </c:pt>
                <c:pt idx="56">
                  <c:v>44983</c:v>
                </c:pt>
                <c:pt idx="57">
                  <c:v>44984</c:v>
                </c:pt>
                <c:pt idx="58">
                  <c:v>44985</c:v>
                </c:pt>
                <c:pt idx="59">
                  <c:v>44986</c:v>
                </c:pt>
                <c:pt idx="60">
                  <c:v>44987</c:v>
                </c:pt>
                <c:pt idx="61">
                  <c:v>44988</c:v>
                </c:pt>
                <c:pt idx="62">
                  <c:v>44989</c:v>
                </c:pt>
                <c:pt idx="63">
                  <c:v>44990</c:v>
                </c:pt>
                <c:pt idx="64">
                  <c:v>44991</c:v>
                </c:pt>
                <c:pt idx="65">
                  <c:v>44992</c:v>
                </c:pt>
                <c:pt idx="66">
                  <c:v>44993</c:v>
                </c:pt>
                <c:pt idx="67">
                  <c:v>44994</c:v>
                </c:pt>
                <c:pt idx="68">
                  <c:v>44995</c:v>
                </c:pt>
                <c:pt idx="69">
                  <c:v>44996</c:v>
                </c:pt>
                <c:pt idx="70">
                  <c:v>44997</c:v>
                </c:pt>
                <c:pt idx="71">
                  <c:v>44998</c:v>
                </c:pt>
                <c:pt idx="72">
                  <c:v>44999</c:v>
                </c:pt>
                <c:pt idx="73">
                  <c:v>45000</c:v>
                </c:pt>
                <c:pt idx="74">
                  <c:v>45001</c:v>
                </c:pt>
                <c:pt idx="75">
                  <c:v>45002</c:v>
                </c:pt>
                <c:pt idx="76">
                  <c:v>45003</c:v>
                </c:pt>
                <c:pt idx="77">
                  <c:v>45004</c:v>
                </c:pt>
                <c:pt idx="78">
                  <c:v>45005</c:v>
                </c:pt>
                <c:pt idx="79">
                  <c:v>45006</c:v>
                </c:pt>
                <c:pt idx="80">
                  <c:v>45007</c:v>
                </c:pt>
                <c:pt idx="81">
                  <c:v>45008</c:v>
                </c:pt>
                <c:pt idx="82">
                  <c:v>45009</c:v>
                </c:pt>
                <c:pt idx="83">
                  <c:v>45010</c:v>
                </c:pt>
                <c:pt idx="84">
                  <c:v>45011</c:v>
                </c:pt>
                <c:pt idx="85">
                  <c:v>45012</c:v>
                </c:pt>
                <c:pt idx="86">
                  <c:v>45013</c:v>
                </c:pt>
                <c:pt idx="87">
                  <c:v>45014</c:v>
                </c:pt>
                <c:pt idx="88">
                  <c:v>45015</c:v>
                </c:pt>
                <c:pt idx="89">
                  <c:v>45016</c:v>
                </c:pt>
                <c:pt idx="90">
                  <c:v>45017</c:v>
                </c:pt>
                <c:pt idx="91">
                  <c:v>45018</c:v>
                </c:pt>
                <c:pt idx="92">
                  <c:v>45019</c:v>
                </c:pt>
                <c:pt idx="93">
                  <c:v>45020</c:v>
                </c:pt>
                <c:pt idx="94">
                  <c:v>45021</c:v>
                </c:pt>
                <c:pt idx="95">
                  <c:v>45022</c:v>
                </c:pt>
                <c:pt idx="96">
                  <c:v>45023</c:v>
                </c:pt>
                <c:pt idx="97">
                  <c:v>45024</c:v>
                </c:pt>
                <c:pt idx="98">
                  <c:v>45025</c:v>
                </c:pt>
                <c:pt idx="99">
                  <c:v>45026</c:v>
                </c:pt>
                <c:pt idx="100">
                  <c:v>45027</c:v>
                </c:pt>
                <c:pt idx="101">
                  <c:v>45028</c:v>
                </c:pt>
                <c:pt idx="102">
                  <c:v>45029</c:v>
                </c:pt>
                <c:pt idx="103">
                  <c:v>45030</c:v>
                </c:pt>
                <c:pt idx="104">
                  <c:v>45031</c:v>
                </c:pt>
                <c:pt idx="105">
                  <c:v>45032</c:v>
                </c:pt>
                <c:pt idx="106">
                  <c:v>45033</c:v>
                </c:pt>
                <c:pt idx="107">
                  <c:v>45034</c:v>
                </c:pt>
                <c:pt idx="108">
                  <c:v>45035</c:v>
                </c:pt>
                <c:pt idx="109">
                  <c:v>45036</c:v>
                </c:pt>
                <c:pt idx="110">
                  <c:v>45037</c:v>
                </c:pt>
                <c:pt idx="111">
                  <c:v>45038</c:v>
                </c:pt>
                <c:pt idx="112">
                  <c:v>45039</c:v>
                </c:pt>
                <c:pt idx="113">
                  <c:v>45040</c:v>
                </c:pt>
                <c:pt idx="114">
                  <c:v>45041</c:v>
                </c:pt>
                <c:pt idx="115">
                  <c:v>45042</c:v>
                </c:pt>
                <c:pt idx="116">
                  <c:v>45043</c:v>
                </c:pt>
                <c:pt idx="117">
                  <c:v>45044</c:v>
                </c:pt>
                <c:pt idx="118">
                  <c:v>45045</c:v>
                </c:pt>
                <c:pt idx="119">
                  <c:v>45046</c:v>
                </c:pt>
                <c:pt idx="120">
                  <c:v>45047</c:v>
                </c:pt>
                <c:pt idx="121">
                  <c:v>45048</c:v>
                </c:pt>
                <c:pt idx="122">
                  <c:v>45049</c:v>
                </c:pt>
                <c:pt idx="123">
                  <c:v>45050</c:v>
                </c:pt>
                <c:pt idx="124">
                  <c:v>45051</c:v>
                </c:pt>
                <c:pt idx="125">
                  <c:v>45052</c:v>
                </c:pt>
                <c:pt idx="126">
                  <c:v>45053</c:v>
                </c:pt>
                <c:pt idx="127">
                  <c:v>45054</c:v>
                </c:pt>
                <c:pt idx="128">
                  <c:v>45055</c:v>
                </c:pt>
                <c:pt idx="129">
                  <c:v>45056</c:v>
                </c:pt>
                <c:pt idx="130">
                  <c:v>45057</c:v>
                </c:pt>
                <c:pt idx="131">
                  <c:v>45058</c:v>
                </c:pt>
                <c:pt idx="132">
                  <c:v>45059</c:v>
                </c:pt>
                <c:pt idx="133">
                  <c:v>45060</c:v>
                </c:pt>
                <c:pt idx="134">
                  <c:v>45061</c:v>
                </c:pt>
                <c:pt idx="135">
                  <c:v>45062</c:v>
                </c:pt>
                <c:pt idx="136">
                  <c:v>45063</c:v>
                </c:pt>
                <c:pt idx="137">
                  <c:v>45064</c:v>
                </c:pt>
                <c:pt idx="138">
                  <c:v>45065</c:v>
                </c:pt>
                <c:pt idx="139">
                  <c:v>45066</c:v>
                </c:pt>
                <c:pt idx="140">
                  <c:v>45067</c:v>
                </c:pt>
                <c:pt idx="141">
                  <c:v>45068</c:v>
                </c:pt>
                <c:pt idx="142">
                  <c:v>45069</c:v>
                </c:pt>
                <c:pt idx="143">
                  <c:v>45070</c:v>
                </c:pt>
                <c:pt idx="144">
                  <c:v>45071</c:v>
                </c:pt>
                <c:pt idx="145">
                  <c:v>45072</c:v>
                </c:pt>
                <c:pt idx="146">
                  <c:v>45073</c:v>
                </c:pt>
                <c:pt idx="147">
                  <c:v>45074</c:v>
                </c:pt>
                <c:pt idx="148">
                  <c:v>45075</c:v>
                </c:pt>
                <c:pt idx="149">
                  <c:v>45076</c:v>
                </c:pt>
                <c:pt idx="150">
                  <c:v>45077</c:v>
                </c:pt>
                <c:pt idx="151">
                  <c:v>45078</c:v>
                </c:pt>
                <c:pt idx="152">
                  <c:v>45079</c:v>
                </c:pt>
                <c:pt idx="153">
                  <c:v>45080</c:v>
                </c:pt>
                <c:pt idx="154">
                  <c:v>45081</c:v>
                </c:pt>
                <c:pt idx="155">
                  <c:v>45082</c:v>
                </c:pt>
                <c:pt idx="156">
                  <c:v>45083</c:v>
                </c:pt>
                <c:pt idx="157">
                  <c:v>45084</c:v>
                </c:pt>
                <c:pt idx="158">
                  <c:v>45085</c:v>
                </c:pt>
                <c:pt idx="159">
                  <c:v>45086</c:v>
                </c:pt>
                <c:pt idx="160">
                  <c:v>45087</c:v>
                </c:pt>
                <c:pt idx="161">
                  <c:v>45088</c:v>
                </c:pt>
                <c:pt idx="162">
                  <c:v>45089</c:v>
                </c:pt>
                <c:pt idx="163">
                  <c:v>45090</c:v>
                </c:pt>
                <c:pt idx="164">
                  <c:v>45091</c:v>
                </c:pt>
                <c:pt idx="165">
                  <c:v>45092</c:v>
                </c:pt>
                <c:pt idx="166">
                  <c:v>45093</c:v>
                </c:pt>
                <c:pt idx="167">
                  <c:v>45094</c:v>
                </c:pt>
                <c:pt idx="168">
                  <c:v>45095</c:v>
                </c:pt>
                <c:pt idx="169">
                  <c:v>45096</c:v>
                </c:pt>
                <c:pt idx="170">
                  <c:v>45097</c:v>
                </c:pt>
                <c:pt idx="171">
                  <c:v>45098</c:v>
                </c:pt>
                <c:pt idx="172">
                  <c:v>45099</c:v>
                </c:pt>
                <c:pt idx="173">
                  <c:v>45100</c:v>
                </c:pt>
                <c:pt idx="174">
                  <c:v>45101</c:v>
                </c:pt>
                <c:pt idx="175">
                  <c:v>45102</c:v>
                </c:pt>
                <c:pt idx="176">
                  <c:v>45103</c:v>
                </c:pt>
                <c:pt idx="177">
                  <c:v>45104</c:v>
                </c:pt>
                <c:pt idx="178">
                  <c:v>45105</c:v>
                </c:pt>
                <c:pt idx="179">
                  <c:v>45106</c:v>
                </c:pt>
                <c:pt idx="180">
                  <c:v>45107</c:v>
                </c:pt>
                <c:pt idx="181">
                  <c:v>45108</c:v>
                </c:pt>
                <c:pt idx="182">
                  <c:v>45109</c:v>
                </c:pt>
                <c:pt idx="183">
                  <c:v>45110</c:v>
                </c:pt>
                <c:pt idx="184">
                  <c:v>45111</c:v>
                </c:pt>
                <c:pt idx="185">
                  <c:v>45112</c:v>
                </c:pt>
                <c:pt idx="186">
                  <c:v>45113</c:v>
                </c:pt>
                <c:pt idx="187">
                  <c:v>45114</c:v>
                </c:pt>
                <c:pt idx="188">
                  <c:v>45115</c:v>
                </c:pt>
                <c:pt idx="189">
                  <c:v>45116</c:v>
                </c:pt>
                <c:pt idx="190">
                  <c:v>45117</c:v>
                </c:pt>
                <c:pt idx="191">
                  <c:v>45118</c:v>
                </c:pt>
                <c:pt idx="192">
                  <c:v>45119</c:v>
                </c:pt>
                <c:pt idx="193">
                  <c:v>45120</c:v>
                </c:pt>
                <c:pt idx="194">
                  <c:v>45121</c:v>
                </c:pt>
                <c:pt idx="195">
                  <c:v>45122</c:v>
                </c:pt>
                <c:pt idx="196">
                  <c:v>45123</c:v>
                </c:pt>
                <c:pt idx="197">
                  <c:v>45124</c:v>
                </c:pt>
                <c:pt idx="198">
                  <c:v>45125</c:v>
                </c:pt>
                <c:pt idx="199">
                  <c:v>45126</c:v>
                </c:pt>
                <c:pt idx="200">
                  <c:v>45127</c:v>
                </c:pt>
                <c:pt idx="201">
                  <c:v>45128</c:v>
                </c:pt>
                <c:pt idx="202">
                  <c:v>45129</c:v>
                </c:pt>
                <c:pt idx="203">
                  <c:v>45130</c:v>
                </c:pt>
                <c:pt idx="204">
                  <c:v>45131</c:v>
                </c:pt>
                <c:pt idx="205">
                  <c:v>45132</c:v>
                </c:pt>
                <c:pt idx="206">
                  <c:v>45133</c:v>
                </c:pt>
                <c:pt idx="207">
                  <c:v>45134</c:v>
                </c:pt>
                <c:pt idx="208">
                  <c:v>45135</c:v>
                </c:pt>
                <c:pt idx="209">
                  <c:v>45136</c:v>
                </c:pt>
                <c:pt idx="210">
                  <c:v>45137</c:v>
                </c:pt>
                <c:pt idx="211">
                  <c:v>45138</c:v>
                </c:pt>
                <c:pt idx="212">
                  <c:v>45139</c:v>
                </c:pt>
                <c:pt idx="213">
                  <c:v>45140</c:v>
                </c:pt>
                <c:pt idx="214">
                  <c:v>45141</c:v>
                </c:pt>
                <c:pt idx="215">
                  <c:v>45142</c:v>
                </c:pt>
                <c:pt idx="216">
                  <c:v>45143</c:v>
                </c:pt>
                <c:pt idx="217">
                  <c:v>45144</c:v>
                </c:pt>
                <c:pt idx="218">
                  <c:v>45145</c:v>
                </c:pt>
                <c:pt idx="219">
                  <c:v>45146</c:v>
                </c:pt>
                <c:pt idx="220">
                  <c:v>45147</c:v>
                </c:pt>
                <c:pt idx="221">
                  <c:v>45148</c:v>
                </c:pt>
                <c:pt idx="222">
                  <c:v>45149</c:v>
                </c:pt>
                <c:pt idx="223">
                  <c:v>45150</c:v>
                </c:pt>
                <c:pt idx="224">
                  <c:v>45151</c:v>
                </c:pt>
                <c:pt idx="225">
                  <c:v>45152</c:v>
                </c:pt>
                <c:pt idx="226">
                  <c:v>45153</c:v>
                </c:pt>
                <c:pt idx="227">
                  <c:v>45154</c:v>
                </c:pt>
                <c:pt idx="228">
                  <c:v>45155</c:v>
                </c:pt>
                <c:pt idx="229">
                  <c:v>45156</c:v>
                </c:pt>
                <c:pt idx="230">
                  <c:v>45157</c:v>
                </c:pt>
                <c:pt idx="231">
                  <c:v>45158</c:v>
                </c:pt>
                <c:pt idx="232">
                  <c:v>45159</c:v>
                </c:pt>
                <c:pt idx="233">
                  <c:v>45160</c:v>
                </c:pt>
                <c:pt idx="234">
                  <c:v>45161</c:v>
                </c:pt>
                <c:pt idx="235">
                  <c:v>45162</c:v>
                </c:pt>
                <c:pt idx="236">
                  <c:v>45163</c:v>
                </c:pt>
                <c:pt idx="237">
                  <c:v>45164</c:v>
                </c:pt>
                <c:pt idx="238">
                  <c:v>45165</c:v>
                </c:pt>
                <c:pt idx="239">
                  <c:v>45166</c:v>
                </c:pt>
                <c:pt idx="240">
                  <c:v>45167</c:v>
                </c:pt>
                <c:pt idx="241">
                  <c:v>45168</c:v>
                </c:pt>
                <c:pt idx="242">
                  <c:v>45169</c:v>
                </c:pt>
                <c:pt idx="243">
                  <c:v>45170</c:v>
                </c:pt>
                <c:pt idx="244">
                  <c:v>45171</c:v>
                </c:pt>
                <c:pt idx="245">
                  <c:v>45172</c:v>
                </c:pt>
                <c:pt idx="246">
                  <c:v>45173</c:v>
                </c:pt>
                <c:pt idx="247">
                  <c:v>45174</c:v>
                </c:pt>
                <c:pt idx="248">
                  <c:v>45175</c:v>
                </c:pt>
                <c:pt idx="249">
                  <c:v>45176</c:v>
                </c:pt>
                <c:pt idx="250">
                  <c:v>45177</c:v>
                </c:pt>
                <c:pt idx="251">
                  <c:v>45178</c:v>
                </c:pt>
                <c:pt idx="252">
                  <c:v>45179</c:v>
                </c:pt>
                <c:pt idx="253">
                  <c:v>45180</c:v>
                </c:pt>
                <c:pt idx="254">
                  <c:v>45181</c:v>
                </c:pt>
                <c:pt idx="255">
                  <c:v>45182</c:v>
                </c:pt>
                <c:pt idx="256">
                  <c:v>45183</c:v>
                </c:pt>
                <c:pt idx="257">
                  <c:v>45184</c:v>
                </c:pt>
                <c:pt idx="258">
                  <c:v>45185</c:v>
                </c:pt>
                <c:pt idx="259">
                  <c:v>45186</c:v>
                </c:pt>
                <c:pt idx="260">
                  <c:v>45187</c:v>
                </c:pt>
                <c:pt idx="261">
                  <c:v>45188</c:v>
                </c:pt>
                <c:pt idx="262">
                  <c:v>45189</c:v>
                </c:pt>
                <c:pt idx="263">
                  <c:v>45190</c:v>
                </c:pt>
                <c:pt idx="264">
                  <c:v>45191</c:v>
                </c:pt>
                <c:pt idx="265">
                  <c:v>45192</c:v>
                </c:pt>
                <c:pt idx="266">
                  <c:v>45193</c:v>
                </c:pt>
                <c:pt idx="267">
                  <c:v>45194</c:v>
                </c:pt>
                <c:pt idx="268">
                  <c:v>45195</c:v>
                </c:pt>
                <c:pt idx="269">
                  <c:v>45196</c:v>
                </c:pt>
                <c:pt idx="270">
                  <c:v>45197</c:v>
                </c:pt>
                <c:pt idx="271">
                  <c:v>45198</c:v>
                </c:pt>
                <c:pt idx="272">
                  <c:v>45199</c:v>
                </c:pt>
                <c:pt idx="273">
                  <c:v>45200</c:v>
                </c:pt>
                <c:pt idx="274">
                  <c:v>45201</c:v>
                </c:pt>
                <c:pt idx="275">
                  <c:v>45202</c:v>
                </c:pt>
                <c:pt idx="276">
                  <c:v>45203</c:v>
                </c:pt>
                <c:pt idx="277">
                  <c:v>45204</c:v>
                </c:pt>
                <c:pt idx="278">
                  <c:v>45205</c:v>
                </c:pt>
                <c:pt idx="279">
                  <c:v>45206</c:v>
                </c:pt>
                <c:pt idx="280">
                  <c:v>45207</c:v>
                </c:pt>
                <c:pt idx="281">
                  <c:v>45208</c:v>
                </c:pt>
                <c:pt idx="282">
                  <c:v>45209</c:v>
                </c:pt>
                <c:pt idx="283">
                  <c:v>45210</c:v>
                </c:pt>
                <c:pt idx="284">
                  <c:v>45211</c:v>
                </c:pt>
                <c:pt idx="285">
                  <c:v>45212</c:v>
                </c:pt>
                <c:pt idx="286">
                  <c:v>45213</c:v>
                </c:pt>
                <c:pt idx="287">
                  <c:v>45214</c:v>
                </c:pt>
                <c:pt idx="288">
                  <c:v>45215</c:v>
                </c:pt>
                <c:pt idx="289">
                  <c:v>45216</c:v>
                </c:pt>
                <c:pt idx="290">
                  <c:v>45217</c:v>
                </c:pt>
                <c:pt idx="291">
                  <c:v>45218</c:v>
                </c:pt>
                <c:pt idx="292">
                  <c:v>45219</c:v>
                </c:pt>
                <c:pt idx="293">
                  <c:v>45220</c:v>
                </c:pt>
                <c:pt idx="294">
                  <c:v>45221</c:v>
                </c:pt>
                <c:pt idx="295">
                  <c:v>45222</c:v>
                </c:pt>
                <c:pt idx="296">
                  <c:v>45223</c:v>
                </c:pt>
                <c:pt idx="297">
                  <c:v>45224</c:v>
                </c:pt>
                <c:pt idx="298">
                  <c:v>45225</c:v>
                </c:pt>
                <c:pt idx="299">
                  <c:v>45226</c:v>
                </c:pt>
                <c:pt idx="300">
                  <c:v>45227</c:v>
                </c:pt>
                <c:pt idx="301">
                  <c:v>45228</c:v>
                </c:pt>
                <c:pt idx="302">
                  <c:v>45229</c:v>
                </c:pt>
                <c:pt idx="303">
                  <c:v>45230</c:v>
                </c:pt>
                <c:pt idx="304">
                  <c:v>45231</c:v>
                </c:pt>
                <c:pt idx="305">
                  <c:v>45232</c:v>
                </c:pt>
                <c:pt idx="306">
                  <c:v>45233</c:v>
                </c:pt>
                <c:pt idx="307">
                  <c:v>45234</c:v>
                </c:pt>
                <c:pt idx="308">
                  <c:v>45235</c:v>
                </c:pt>
                <c:pt idx="309">
                  <c:v>45236</c:v>
                </c:pt>
                <c:pt idx="310">
                  <c:v>45237</c:v>
                </c:pt>
                <c:pt idx="311">
                  <c:v>45238</c:v>
                </c:pt>
                <c:pt idx="312">
                  <c:v>45239</c:v>
                </c:pt>
                <c:pt idx="313">
                  <c:v>45240</c:v>
                </c:pt>
                <c:pt idx="314">
                  <c:v>45241</c:v>
                </c:pt>
                <c:pt idx="315">
                  <c:v>45242</c:v>
                </c:pt>
                <c:pt idx="316">
                  <c:v>45243</c:v>
                </c:pt>
                <c:pt idx="317">
                  <c:v>45244</c:v>
                </c:pt>
                <c:pt idx="318">
                  <c:v>45245</c:v>
                </c:pt>
                <c:pt idx="319">
                  <c:v>45246</c:v>
                </c:pt>
                <c:pt idx="320">
                  <c:v>45247</c:v>
                </c:pt>
                <c:pt idx="321">
                  <c:v>45248</c:v>
                </c:pt>
                <c:pt idx="322">
                  <c:v>45249</c:v>
                </c:pt>
                <c:pt idx="323">
                  <c:v>45250</c:v>
                </c:pt>
                <c:pt idx="324">
                  <c:v>45251</c:v>
                </c:pt>
                <c:pt idx="325">
                  <c:v>45252</c:v>
                </c:pt>
                <c:pt idx="326">
                  <c:v>45253</c:v>
                </c:pt>
                <c:pt idx="327">
                  <c:v>45254</c:v>
                </c:pt>
                <c:pt idx="328">
                  <c:v>45255</c:v>
                </c:pt>
                <c:pt idx="329">
                  <c:v>45256</c:v>
                </c:pt>
                <c:pt idx="330">
                  <c:v>45257</c:v>
                </c:pt>
                <c:pt idx="331">
                  <c:v>45258</c:v>
                </c:pt>
                <c:pt idx="332">
                  <c:v>45259</c:v>
                </c:pt>
                <c:pt idx="333">
                  <c:v>45260</c:v>
                </c:pt>
                <c:pt idx="334">
                  <c:v>45261</c:v>
                </c:pt>
                <c:pt idx="335">
                  <c:v>45262</c:v>
                </c:pt>
                <c:pt idx="336">
                  <c:v>45263</c:v>
                </c:pt>
                <c:pt idx="337">
                  <c:v>45264</c:v>
                </c:pt>
                <c:pt idx="338">
                  <c:v>45265</c:v>
                </c:pt>
                <c:pt idx="339">
                  <c:v>45266</c:v>
                </c:pt>
                <c:pt idx="340">
                  <c:v>45267</c:v>
                </c:pt>
                <c:pt idx="341">
                  <c:v>45268</c:v>
                </c:pt>
                <c:pt idx="342">
                  <c:v>45269</c:v>
                </c:pt>
                <c:pt idx="343">
                  <c:v>45270</c:v>
                </c:pt>
                <c:pt idx="344">
                  <c:v>45271</c:v>
                </c:pt>
                <c:pt idx="345">
                  <c:v>45272</c:v>
                </c:pt>
                <c:pt idx="346">
                  <c:v>45273</c:v>
                </c:pt>
                <c:pt idx="347">
                  <c:v>45274</c:v>
                </c:pt>
                <c:pt idx="348">
                  <c:v>45275</c:v>
                </c:pt>
                <c:pt idx="349">
                  <c:v>45276</c:v>
                </c:pt>
                <c:pt idx="350">
                  <c:v>45277</c:v>
                </c:pt>
                <c:pt idx="351">
                  <c:v>45278</c:v>
                </c:pt>
                <c:pt idx="352">
                  <c:v>45279</c:v>
                </c:pt>
                <c:pt idx="353">
                  <c:v>45280</c:v>
                </c:pt>
                <c:pt idx="354">
                  <c:v>45281</c:v>
                </c:pt>
                <c:pt idx="355">
                  <c:v>45282</c:v>
                </c:pt>
                <c:pt idx="356">
                  <c:v>45283</c:v>
                </c:pt>
                <c:pt idx="357">
                  <c:v>45284</c:v>
                </c:pt>
                <c:pt idx="358">
                  <c:v>45285</c:v>
                </c:pt>
                <c:pt idx="359">
                  <c:v>45286</c:v>
                </c:pt>
                <c:pt idx="360">
                  <c:v>45287</c:v>
                </c:pt>
                <c:pt idx="361">
                  <c:v>45288</c:v>
                </c:pt>
                <c:pt idx="362">
                  <c:v>45289</c:v>
                </c:pt>
                <c:pt idx="363">
                  <c:v>45290</c:v>
                </c:pt>
                <c:pt idx="364">
                  <c:v>45291</c:v>
                </c:pt>
                <c:pt idx="365">
                  <c:v>45292</c:v>
                </c:pt>
                <c:pt idx="366">
                  <c:v>45293</c:v>
                </c:pt>
                <c:pt idx="367">
                  <c:v>45294</c:v>
                </c:pt>
                <c:pt idx="368">
                  <c:v>45295</c:v>
                </c:pt>
                <c:pt idx="369">
                  <c:v>45296</c:v>
                </c:pt>
                <c:pt idx="370">
                  <c:v>45297</c:v>
                </c:pt>
                <c:pt idx="371">
                  <c:v>45298</c:v>
                </c:pt>
                <c:pt idx="372">
                  <c:v>45299</c:v>
                </c:pt>
                <c:pt idx="373">
                  <c:v>45300</c:v>
                </c:pt>
                <c:pt idx="374">
                  <c:v>45301</c:v>
                </c:pt>
                <c:pt idx="375">
                  <c:v>45302</c:v>
                </c:pt>
                <c:pt idx="376">
                  <c:v>45303</c:v>
                </c:pt>
                <c:pt idx="377">
                  <c:v>45304</c:v>
                </c:pt>
                <c:pt idx="378">
                  <c:v>45305</c:v>
                </c:pt>
                <c:pt idx="379">
                  <c:v>45306</c:v>
                </c:pt>
                <c:pt idx="380">
                  <c:v>45307</c:v>
                </c:pt>
                <c:pt idx="381">
                  <c:v>45308</c:v>
                </c:pt>
                <c:pt idx="382">
                  <c:v>45309</c:v>
                </c:pt>
                <c:pt idx="383">
                  <c:v>45310</c:v>
                </c:pt>
                <c:pt idx="384">
                  <c:v>45311</c:v>
                </c:pt>
                <c:pt idx="385">
                  <c:v>45312</c:v>
                </c:pt>
                <c:pt idx="386">
                  <c:v>45313</c:v>
                </c:pt>
                <c:pt idx="387">
                  <c:v>45314</c:v>
                </c:pt>
                <c:pt idx="388">
                  <c:v>45315</c:v>
                </c:pt>
                <c:pt idx="389">
                  <c:v>45316</c:v>
                </c:pt>
                <c:pt idx="390">
                  <c:v>45317</c:v>
                </c:pt>
                <c:pt idx="391">
                  <c:v>45318</c:v>
                </c:pt>
                <c:pt idx="392">
                  <c:v>45319</c:v>
                </c:pt>
                <c:pt idx="393">
                  <c:v>45320</c:v>
                </c:pt>
                <c:pt idx="394">
                  <c:v>45321</c:v>
                </c:pt>
                <c:pt idx="395">
                  <c:v>45322</c:v>
                </c:pt>
                <c:pt idx="396">
                  <c:v>45323</c:v>
                </c:pt>
                <c:pt idx="397">
                  <c:v>45324</c:v>
                </c:pt>
                <c:pt idx="398">
                  <c:v>45325</c:v>
                </c:pt>
                <c:pt idx="399">
                  <c:v>45326</c:v>
                </c:pt>
                <c:pt idx="400">
                  <c:v>45327</c:v>
                </c:pt>
                <c:pt idx="401">
                  <c:v>45328</c:v>
                </c:pt>
                <c:pt idx="402">
                  <c:v>45329</c:v>
                </c:pt>
                <c:pt idx="403">
                  <c:v>45330</c:v>
                </c:pt>
                <c:pt idx="404">
                  <c:v>45331</c:v>
                </c:pt>
                <c:pt idx="405">
                  <c:v>45332</c:v>
                </c:pt>
                <c:pt idx="406">
                  <c:v>45333</c:v>
                </c:pt>
                <c:pt idx="407">
                  <c:v>45334</c:v>
                </c:pt>
                <c:pt idx="408">
                  <c:v>45335</c:v>
                </c:pt>
                <c:pt idx="409">
                  <c:v>45336</c:v>
                </c:pt>
                <c:pt idx="410">
                  <c:v>45337</c:v>
                </c:pt>
                <c:pt idx="411">
                  <c:v>45338</c:v>
                </c:pt>
                <c:pt idx="412">
                  <c:v>45339</c:v>
                </c:pt>
                <c:pt idx="413">
                  <c:v>45340</c:v>
                </c:pt>
                <c:pt idx="414">
                  <c:v>45341</c:v>
                </c:pt>
                <c:pt idx="415">
                  <c:v>45342</c:v>
                </c:pt>
                <c:pt idx="416">
                  <c:v>45343</c:v>
                </c:pt>
                <c:pt idx="417">
                  <c:v>45344</c:v>
                </c:pt>
                <c:pt idx="418">
                  <c:v>45345</c:v>
                </c:pt>
                <c:pt idx="419">
                  <c:v>45346</c:v>
                </c:pt>
                <c:pt idx="420">
                  <c:v>45347</c:v>
                </c:pt>
                <c:pt idx="421">
                  <c:v>45348</c:v>
                </c:pt>
                <c:pt idx="422">
                  <c:v>45349</c:v>
                </c:pt>
                <c:pt idx="423">
                  <c:v>45350</c:v>
                </c:pt>
                <c:pt idx="424">
                  <c:v>45352</c:v>
                </c:pt>
                <c:pt idx="425">
                  <c:v>45353</c:v>
                </c:pt>
                <c:pt idx="426">
                  <c:v>45354</c:v>
                </c:pt>
                <c:pt idx="427">
                  <c:v>45355</c:v>
                </c:pt>
                <c:pt idx="428">
                  <c:v>45356</c:v>
                </c:pt>
                <c:pt idx="429">
                  <c:v>45357</c:v>
                </c:pt>
                <c:pt idx="430">
                  <c:v>45358</c:v>
                </c:pt>
                <c:pt idx="431">
                  <c:v>45359</c:v>
                </c:pt>
                <c:pt idx="432">
                  <c:v>45360</c:v>
                </c:pt>
                <c:pt idx="433">
                  <c:v>45361</c:v>
                </c:pt>
                <c:pt idx="434">
                  <c:v>45362</c:v>
                </c:pt>
                <c:pt idx="435">
                  <c:v>45363</c:v>
                </c:pt>
                <c:pt idx="436">
                  <c:v>45364</c:v>
                </c:pt>
                <c:pt idx="437">
                  <c:v>45365</c:v>
                </c:pt>
                <c:pt idx="438">
                  <c:v>45366</c:v>
                </c:pt>
                <c:pt idx="439">
                  <c:v>45367</c:v>
                </c:pt>
                <c:pt idx="440">
                  <c:v>45368</c:v>
                </c:pt>
                <c:pt idx="441">
                  <c:v>45369</c:v>
                </c:pt>
                <c:pt idx="442">
                  <c:v>45370</c:v>
                </c:pt>
                <c:pt idx="443">
                  <c:v>45371</c:v>
                </c:pt>
                <c:pt idx="444">
                  <c:v>45372</c:v>
                </c:pt>
                <c:pt idx="445">
                  <c:v>45373</c:v>
                </c:pt>
                <c:pt idx="446">
                  <c:v>45374</c:v>
                </c:pt>
                <c:pt idx="447">
                  <c:v>45375</c:v>
                </c:pt>
                <c:pt idx="448">
                  <c:v>45376</c:v>
                </c:pt>
                <c:pt idx="449">
                  <c:v>45377</c:v>
                </c:pt>
                <c:pt idx="450">
                  <c:v>45378</c:v>
                </c:pt>
                <c:pt idx="451">
                  <c:v>45379</c:v>
                </c:pt>
                <c:pt idx="452">
                  <c:v>45380</c:v>
                </c:pt>
                <c:pt idx="453">
                  <c:v>45381</c:v>
                </c:pt>
                <c:pt idx="454">
                  <c:v>45382</c:v>
                </c:pt>
              </c:numCache>
            </c:numRef>
          </c:cat>
          <c:val>
            <c:numRef>
              <c:f>Sheet1!$C$2:$C$456</c:f>
              <c:numCache>
                <c:formatCode>General</c:formatCode>
                <c:ptCount val="455"/>
                <c:pt idx="0">
                  <c:v>265.14444444444445</c:v>
                </c:pt>
                <c:pt idx="1">
                  <c:v>265.03333333333336</c:v>
                </c:pt>
                <c:pt idx="2">
                  <c:v>264.86666666666667</c:v>
                </c:pt>
                <c:pt idx="3">
                  <c:v>264.75555555555553</c:v>
                </c:pt>
                <c:pt idx="4">
                  <c:v>264.5888888888889</c:v>
                </c:pt>
                <c:pt idx="5">
                  <c:v>264.43333333333334</c:v>
                </c:pt>
                <c:pt idx="6">
                  <c:v>264.27777777777777</c:v>
                </c:pt>
                <c:pt idx="7">
                  <c:v>264.12222222222221</c:v>
                </c:pt>
                <c:pt idx="8">
                  <c:v>263.9111111111111</c:v>
                </c:pt>
                <c:pt idx="9">
                  <c:v>263.60000000000002</c:v>
                </c:pt>
                <c:pt idx="10">
                  <c:v>263.23333333333335</c:v>
                </c:pt>
                <c:pt idx="11">
                  <c:v>262.89999999999998</c:v>
                </c:pt>
                <c:pt idx="12">
                  <c:v>262.5</c:v>
                </c:pt>
                <c:pt idx="13">
                  <c:v>262.10000000000002</c:v>
                </c:pt>
                <c:pt idx="14">
                  <c:v>261.75555555555553</c:v>
                </c:pt>
                <c:pt idx="15">
                  <c:v>261.46666666666664</c:v>
                </c:pt>
                <c:pt idx="16">
                  <c:v>261.18888888888887</c:v>
                </c:pt>
                <c:pt idx="17">
                  <c:v>261.05555555555554</c:v>
                </c:pt>
                <c:pt idx="18">
                  <c:v>261.04444444444442</c:v>
                </c:pt>
                <c:pt idx="19">
                  <c:v>261.0888888888889</c:v>
                </c:pt>
                <c:pt idx="20">
                  <c:v>261.13333333333333</c:v>
                </c:pt>
                <c:pt idx="21">
                  <c:v>261.17777777777781</c:v>
                </c:pt>
                <c:pt idx="22">
                  <c:v>261.13333333333333</c:v>
                </c:pt>
                <c:pt idx="23">
                  <c:v>261.0888888888889</c:v>
                </c:pt>
                <c:pt idx="24">
                  <c:v>260.97777777777776</c:v>
                </c:pt>
                <c:pt idx="25">
                  <c:v>261</c:v>
                </c:pt>
                <c:pt idx="26">
                  <c:v>261.02222222222224</c:v>
                </c:pt>
                <c:pt idx="27">
                  <c:v>261.04444444444442</c:v>
                </c:pt>
                <c:pt idx="28">
                  <c:v>261.06666666666666</c:v>
                </c:pt>
                <c:pt idx="29">
                  <c:v>261.04444444444442</c:v>
                </c:pt>
                <c:pt idx="30">
                  <c:v>261.02222222222224</c:v>
                </c:pt>
                <c:pt idx="31">
                  <c:v>260.95555555555558</c:v>
                </c:pt>
                <c:pt idx="32">
                  <c:v>260.83333333333331</c:v>
                </c:pt>
                <c:pt idx="33">
                  <c:v>260.65555555555557</c:v>
                </c:pt>
                <c:pt idx="34">
                  <c:v>260.47777777777776</c:v>
                </c:pt>
                <c:pt idx="35">
                  <c:v>260.37777777777779</c:v>
                </c:pt>
                <c:pt idx="36">
                  <c:v>260.13333333333333</c:v>
                </c:pt>
                <c:pt idx="37">
                  <c:v>259.71111111111111</c:v>
                </c:pt>
                <c:pt idx="38">
                  <c:v>259.3</c:v>
                </c:pt>
                <c:pt idx="39">
                  <c:v>258.9111111111111</c:v>
                </c:pt>
                <c:pt idx="40">
                  <c:v>258.54444444444442</c:v>
                </c:pt>
                <c:pt idx="41">
                  <c:v>258.17777777777781</c:v>
                </c:pt>
                <c:pt idx="42">
                  <c:v>257.9111111111111</c:v>
                </c:pt>
                <c:pt idx="43">
                  <c:v>257.76666666666665</c:v>
                </c:pt>
                <c:pt idx="44">
                  <c:v>257.54444444444442</c:v>
                </c:pt>
                <c:pt idx="45">
                  <c:v>257.24444444444447</c:v>
                </c:pt>
                <c:pt idx="46">
                  <c:v>257.05555555555554</c:v>
                </c:pt>
                <c:pt idx="47">
                  <c:v>256.92222222222222</c:v>
                </c:pt>
                <c:pt idx="48">
                  <c:v>256.78888888888889</c:v>
                </c:pt>
                <c:pt idx="49">
                  <c:v>256.68888888888887</c:v>
                </c:pt>
                <c:pt idx="50">
                  <c:v>256.62222222222221</c:v>
                </c:pt>
                <c:pt idx="51">
                  <c:v>256.47777777777776</c:v>
                </c:pt>
                <c:pt idx="52">
                  <c:v>256.33333333333331</c:v>
                </c:pt>
                <c:pt idx="53">
                  <c:v>256.11111111111109</c:v>
                </c:pt>
                <c:pt idx="54">
                  <c:v>255.84444444444443</c:v>
                </c:pt>
                <c:pt idx="55">
                  <c:v>255.57777777777778</c:v>
                </c:pt>
                <c:pt idx="56">
                  <c:v>255.3111111111111</c:v>
                </c:pt>
                <c:pt idx="57">
                  <c:v>255.26666666666668</c:v>
                </c:pt>
                <c:pt idx="58">
                  <c:v>255.23333333333332</c:v>
                </c:pt>
                <c:pt idx="59">
                  <c:v>255.16666666666666</c:v>
                </c:pt>
                <c:pt idx="60">
                  <c:v>255.16666666666666</c:v>
                </c:pt>
                <c:pt idx="61">
                  <c:v>255.15555555555557</c:v>
                </c:pt>
                <c:pt idx="62">
                  <c:v>255.14444444444445</c:v>
                </c:pt>
                <c:pt idx="63">
                  <c:v>255.17777777777778</c:v>
                </c:pt>
                <c:pt idx="64">
                  <c:v>255.07777777777778</c:v>
                </c:pt>
                <c:pt idx="65">
                  <c:v>255</c:v>
                </c:pt>
                <c:pt idx="66">
                  <c:v>255</c:v>
                </c:pt>
                <c:pt idx="67">
                  <c:v>255.16666666666666</c:v>
                </c:pt>
                <c:pt idx="68">
                  <c:v>255.4</c:v>
                </c:pt>
                <c:pt idx="69">
                  <c:v>255.63333333333333</c:v>
                </c:pt>
                <c:pt idx="70">
                  <c:v>255.75555555555556</c:v>
                </c:pt>
                <c:pt idx="71">
                  <c:v>256</c:v>
                </c:pt>
                <c:pt idx="72">
                  <c:v>256.02222222222224</c:v>
                </c:pt>
                <c:pt idx="73">
                  <c:v>256.12222222222221</c:v>
                </c:pt>
                <c:pt idx="74">
                  <c:v>256.03333333333336</c:v>
                </c:pt>
                <c:pt idx="75">
                  <c:v>256.07777777777778</c:v>
                </c:pt>
                <c:pt idx="76">
                  <c:v>256.12222222222221</c:v>
                </c:pt>
                <c:pt idx="77">
                  <c:v>256.14444444444445</c:v>
                </c:pt>
                <c:pt idx="78">
                  <c:v>256.07777777777778</c:v>
                </c:pt>
                <c:pt idx="79">
                  <c:v>255.98888888888888</c:v>
                </c:pt>
                <c:pt idx="80">
                  <c:v>255.98888888888888</c:v>
                </c:pt>
                <c:pt idx="81">
                  <c:v>256.03333333333336</c:v>
                </c:pt>
                <c:pt idx="82">
                  <c:v>256.10000000000002</c:v>
                </c:pt>
                <c:pt idx="83">
                  <c:v>256.16666666666669</c:v>
                </c:pt>
                <c:pt idx="84">
                  <c:v>256.23333333333335</c:v>
                </c:pt>
                <c:pt idx="85">
                  <c:v>256.21111111111111</c:v>
                </c:pt>
                <c:pt idx="86">
                  <c:v>256.23333333333335</c:v>
                </c:pt>
                <c:pt idx="87">
                  <c:v>256.13333333333333</c:v>
                </c:pt>
                <c:pt idx="88">
                  <c:v>256.0888888888889</c:v>
                </c:pt>
                <c:pt idx="89">
                  <c:v>256.05555555555554</c:v>
                </c:pt>
                <c:pt idx="90">
                  <c:v>256.02222222222224</c:v>
                </c:pt>
                <c:pt idx="91">
                  <c:v>255.98888888888888</c:v>
                </c:pt>
                <c:pt idx="92">
                  <c:v>255.92222222222222</c:v>
                </c:pt>
                <c:pt idx="93">
                  <c:v>255.85555555555555</c:v>
                </c:pt>
                <c:pt idx="94">
                  <c:v>255.84444444444443</c:v>
                </c:pt>
                <c:pt idx="95">
                  <c:v>255.85555555555555</c:v>
                </c:pt>
                <c:pt idx="96">
                  <c:v>255.8111111111111</c:v>
                </c:pt>
                <c:pt idx="97">
                  <c:v>255.76666666666668</c:v>
                </c:pt>
                <c:pt idx="98">
                  <c:v>255.71111111111111</c:v>
                </c:pt>
                <c:pt idx="99">
                  <c:v>255.72222222222223</c:v>
                </c:pt>
                <c:pt idx="100">
                  <c:v>255.75555555555556</c:v>
                </c:pt>
                <c:pt idx="101">
                  <c:v>255.78888888888889</c:v>
                </c:pt>
                <c:pt idx="102">
                  <c:v>255.84444444444443</c:v>
                </c:pt>
                <c:pt idx="103">
                  <c:v>255.82222222222222</c:v>
                </c:pt>
                <c:pt idx="104">
                  <c:v>255.8</c:v>
                </c:pt>
                <c:pt idx="105">
                  <c:v>255.77777777777777</c:v>
                </c:pt>
                <c:pt idx="106">
                  <c:v>255.76666666666668</c:v>
                </c:pt>
                <c:pt idx="107">
                  <c:v>255.73333333333332</c:v>
                </c:pt>
                <c:pt idx="108">
                  <c:v>255.7</c:v>
                </c:pt>
                <c:pt idx="109">
                  <c:v>255.76666666666668</c:v>
                </c:pt>
                <c:pt idx="110">
                  <c:v>255.8</c:v>
                </c:pt>
                <c:pt idx="111">
                  <c:v>255.83333333333334</c:v>
                </c:pt>
                <c:pt idx="112">
                  <c:v>255.87777777777777</c:v>
                </c:pt>
                <c:pt idx="113">
                  <c:v>255.9</c:v>
                </c:pt>
                <c:pt idx="114">
                  <c:v>255.93333333333334</c:v>
                </c:pt>
                <c:pt idx="115">
                  <c:v>256.01111111111112</c:v>
                </c:pt>
                <c:pt idx="116">
                  <c:v>256.03333333333336</c:v>
                </c:pt>
                <c:pt idx="117">
                  <c:v>256.06666666666666</c:v>
                </c:pt>
                <c:pt idx="118">
                  <c:v>256.10000000000002</c:v>
                </c:pt>
                <c:pt idx="119">
                  <c:v>256.11111111111109</c:v>
                </c:pt>
                <c:pt idx="120">
                  <c:v>256.04444444444442</c:v>
                </c:pt>
                <c:pt idx="121">
                  <c:v>256.13333333333333</c:v>
                </c:pt>
                <c:pt idx="122">
                  <c:v>256.36666666666667</c:v>
                </c:pt>
                <c:pt idx="123">
                  <c:v>256.65555555555557</c:v>
                </c:pt>
                <c:pt idx="124">
                  <c:v>256.9111111111111</c:v>
                </c:pt>
                <c:pt idx="125">
                  <c:v>257.16666666666669</c:v>
                </c:pt>
                <c:pt idx="126">
                  <c:v>257.43333333333334</c:v>
                </c:pt>
                <c:pt idx="127">
                  <c:v>257.65555555555557</c:v>
                </c:pt>
                <c:pt idx="128">
                  <c:v>257.75555555555553</c:v>
                </c:pt>
                <c:pt idx="129">
                  <c:v>257.86666666666667</c:v>
                </c:pt>
                <c:pt idx="130">
                  <c:v>257.95555555555558</c:v>
                </c:pt>
                <c:pt idx="131">
                  <c:v>258.01111111111112</c:v>
                </c:pt>
                <c:pt idx="132">
                  <c:v>258.06666666666666</c:v>
                </c:pt>
                <c:pt idx="133">
                  <c:v>258.13333333333333</c:v>
                </c:pt>
                <c:pt idx="134">
                  <c:v>258.22222222222223</c:v>
                </c:pt>
                <c:pt idx="135">
                  <c:v>258.24444444444447</c:v>
                </c:pt>
                <c:pt idx="136">
                  <c:v>258.22222222222223</c:v>
                </c:pt>
                <c:pt idx="137">
                  <c:v>258.07777777777778</c:v>
                </c:pt>
                <c:pt idx="138">
                  <c:v>257.9111111111111</c:v>
                </c:pt>
                <c:pt idx="139">
                  <c:v>257.74444444444447</c:v>
                </c:pt>
                <c:pt idx="140">
                  <c:v>257.57777777777778</c:v>
                </c:pt>
                <c:pt idx="141">
                  <c:v>257.42222222222222</c:v>
                </c:pt>
                <c:pt idx="142">
                  <c:v>257.31111111111113</c:v>
                </c:pt>
                <c:pt idx="143">
                  <c:v>257.24444444444447</c:v>
                </c:pt>
                <c:pt idx="144">
                  <c:v>257.16666666666669</c:v>
                </c:pt>
                <c:pt idx="145">
                  <c:v>257.10000000000002</c:v>
                </c:pt>
                <c:pt idx="146">
                  <c:v>257.03333333333336</c:v>
                </c:pt>
                <c:pt idx="147">
                  <c:v>256.95555555555558</c:v>
                </c:pt>
                <c:pt idx="148">
                  <c:v>256.86666666666667</c:v>
                </c:pt>
                <c:pt idx="149">
                  <c:v>256.8</c:v>
                </c:pt>
                <c:pt idx="150">
                  <c:v>256.81111111111113</c:v>
                </c:pt>
                <c:pt idx="151">
                  <c:v>256.86666666666667</c:v>
                </c:pt>
                <c:pt idx="152">
                  <c:v>256.8</c:v>
                </c:pt>
                <c:pt idx="153">
                  <c:v>256.73333333333335</c:v>
                </c:pt>
                <c:pt idx="154">
                  <c:v>256.66666666666669</c:v>
                </c:pt>
                <c:pt idx="155">
                  <c:v>256.53333333333336</c:v>
                </c:pt>
                <c:pt idx="156">
                  <c:v>256.38888888888891</c:v>
                </c:pt>
                <c:pt idx="157">
                  <c:v>256.16666666666669</c:v>
                </c:pt>
                <c:pt idx="158">
                  <c:v>255.87777777777777</c:v>
                </c:pt>
                <c:pt idx="159">
                  <c:v>255.52222222222221</c:v>
                </c:pt>
                <c:pt idx="160">
                  <c:v>255.16666666666666</c:v>
                </c:pt>
                <c:pt idx="161">
                  <c:v>254.72222222222223</c:v>
                </c:pt>
                <c:pt idx="162">
                  <c:v>254.4</c:v>
                </c:pt>
                <c:pt idx="163">
                  <c:v>253.83333333333334</c:v>
                </c:pt>
                <c:pt idx="164">
                  <c:v>253.4</c:v>
                </c:pt>
                <c:pt idx="165">
                  <c:v>252.86666666666667</c:v>
                </c:pt>
                <c:pt idx="166">
                  <c:v>252.3111111111111</c:v>
                </c:pt>
                <c:pt idx="167">
                  <c:v>251.75555555555556</c:v>
                </c:pt>
                <c:pt idx="168">
                  <c:v>251.3</c:v>
                </c:pt>
                <c:pt idx="169">
                  <c:v>250.95555555555555</c:v>
                </c:pt>
                <c:pt idx="170">
                  <c:v>250.57777777777778</c:v>
                </c:pt>
                <c:pt idx="171">
                  <c:v>250.17777777777778</c:v>
                </c:pt>
                <c:pt idx="172">
                  <c:v>249.72222222222223</c:v>
                </c:pt>
                <c:pt idx="173">
                  <c:v>249.3111111111111</c:v>
                </c:pt>
                <c:pt idx="174">
                  <c:v>248.9</c:v>
                </c:pt>
                <c:pt idx="175">
                  <c:v>248.63333333333333</c:v>
                </c:pt>
                <c:pt idx="176">
                  <c:v>248.35555555555555</c:v>
                </c:pt>
                <c:pt idx="177">
                  <c:v>248.12222222222223</c:v>
                </c:pt>
                <c:pt idx="178">
                  <c:v>247.93333333333334</c:v>
                </c:pt>
                <c:pt idx="179">
                  <c:v>247.67777777777778</c:v>
                </c:pt>
                <c:pt idx="180">
                  <c:v>247.42222222222222</c:v>
                </c:pt>
                <c:pt idx="181">
                  <c:v>247.16666666666666</c:v>
                </c:pt>
                <c:pt idx="182">
                  <c:v>246.93333333333334</c:v>
                </c:pt>
                <c:pt idx="183">
                  <c:v>246.62222222222223</c:v>
                </c:pt>
                <c:pt idx="184">
                  <c:v>246.25555555555556</c:v>
                </c:pt>
                <c:pt idx="185">
                  <c:v>245.78888888888889</c:v>
                </c:pt>
                <c:pt idx="186">
                  <c:v>245.4</c:v>
                </c:pt>
                <c:pt idx="187">
                  <c:v>245.03333333333333</c:v>
                </c:pt>
                <c:pt idx="188">
                  <c:v>244.66666666666666</c:v>
                </c:pt>
                <c:pt idx="189">
                  <c:v>244.26666666666668</c:v>
                </c:pt>
                <c:pt idx="190">
                  <c:v>243.9</c:v>
                </c:pt>
                <c:pt idx="191">
                  <c:v>243.47777777777779</c:v>
                </c:pt>
                <c:pt idx="192">
                  <c:v>243.12222222222223</c:v>
                </c:pt>
                <c:pt idx="193">
                  <c:v>242.83333333333334</c:v>
                </c:pt>
                <c:pt idx="194">
                  <c:v>242.51111111111112</c:v>
                </c:pt>
                <c:pt idx="195">
                  <c:v>242.1888888888889</c:v>
                </c:pt>
                <c:pt idx="196">
                  <c:v>241.86666666666667</c:v>
                </c:pt>
                <c:pt idx="197">
                  <c:v>241.55555555555554</c:v>
                </c:pt>
                <c:pt idx="198">
                  <c:v>241.1888888888889</c:v>
                </c:pt>
                <c:pt idx="199">
                  <c:v>240.78888888888889</c:v>
                </c:pt>
                <c:pt idx="200">
                  <c:v>240.38888888888889</c:v>
                </c:pt>
                <c:pt idx="201">
                  <c:v>239.95555555555555</c:v>
                </c:pt>
                <c:pt idx="202">
                  <c:v>239.52222222222221</c:v>
                </c:pt>
                <c:pt idx="203">
                  <c:v>239.04444444444445</c:v>
                </c:pt>
                <c:pt idx="204">
                  <c:v>238.44444444444446</c:v>
                </c:pt>
                <c:pt idx="205">
                  <c:v>237.85555555555555</c:v>
                </c:pt>
                <c:pt idx="206">
                  <c:v>237.26666666666668</c:v>
                </c:pt>
                <c:pt idx="207">
                  <c:v>236.5888888888889</c:v>
                </c:pt>
                <c:pt idx="208">
                  <c:v>235.93333333333334</c:v>
                </c:pt>
                <c:pt idx="209">
                  <c:v>235.27777777777777</c:v>
                </c:pt>
                <c:pt idx="210">
                  <c:v>234.71111111111111</c:v>
                </c:pt>
                <c:pt idx="211">
                  <c:v>233.97777777777779</c:v>
                </c:pt>
                <c:pt idx="212">
                  <c:v>233.1888888888889</c:v>
                </c:pt>
                <c:pt idx="213">
                  <c:v>232.46666666666667</c:v>
                </c:pt>
                <c:pt idx="214">
                  <c:v>231.77777777777777</c:v>
                </c:pt>
                <c:pt idx="215">
                  <c:v>231.16666666666666</c:v>
                </c:pt>
                <c:pt idx="216">
                  <c:v>230.55555555555554</c:v>
                </c:pt>
                <c:pt idx="217">
                  <c:v>230</c:v>
                </c:pt>
                <c:pt idx="218">
                  <c:v>229.47777777777779</c:v>
                </c:pt>
                <c:pt idx="219">
                  <c:v>228.94444444444446</c:v>
                </c:pt>
                <c:pt idx="220">
                  <c:v>228.44444444444446</c:v>
                </c:pt>
                <c:pt idx="221">
                  <c:v>227.87777777777777</c:v>
                </c:pt>
                <c:pt idx="222">
                  <c:v>227.27777777777777</c:v>
                </c:pt>
                <c:pt idx="223">
                  <c:v>226.67777777777778</c:v>
                </c:pt>
                <c:pt idx="224">
                  <c:v>226.07777777777778</c:v>
                </c:pt>
                <c:pt idx="225">
                  <c:v>225.56666666666666</c:v>
                </c:pt>
                <c:pt idx="226">
                  <c:v>225.16666666666666</c:v>
                </c:pt>
                <c:pt idx="227">
                  <c:v>224.8</c:v>
                </c:pt>
                <c:pt idx="228">
                  <c:v>224.52222222222221</c:v>
                </c:pt>
                <c:pt idx="229">
                  <c:v>224.26666666666668</c:v>
                </c:pt>
                <c:pt idx="230">
                  <c:v>224.01111111111112</c:v>
                </c:pt>
                <c:pt idx="231">
                  <c:v>223.77777777777777</c:v>
                </c:pt>
                <c:pt idx="232">
                  <c:v>223.46666666666667</c:v>
                </c:pt>
                <c:pt idx="233">
                  <c:v>223.14444444444445</c:v>
                </c:pt>
                <c:pt idx="234">
                  <c:v>222.9</c:v>
                </c:pt>
                <c:pt idx="235">
                  <c:v>222.5888888888889</c:v>
                </c:pt>
                <c:pt idx="236">
                  <c:v>222.25555555555556</c:v>
                </c:pt>
                <c:pt idx="237">
                  <c:v>221.92222222222222</c:v>
                </c:pt>
                <c:pt idx="238">
                  <c:v>221.5888888888889</c:v>
                </c:pt>
                <c:pt idx="239">
                  <c:v>221.23333333333332</c:v>
                </c:pt>
                <c:pt idx="240">
                  <c:v>220.78888888888889</c:v>
                </c:pt>
                <c:pt idx="241">
                  <c:v>220.28888888888889</c:v>
                </c:pt>
                <c:pt idx="242">
                  <c:v>219.93333333333334</c:v>
                </c:pt>
                <c:pt idx="243">
                  <c:v>219.56666666666666</c:v>
                </c:pt>
                <c:pt idx="244">
                  <c:v>219.2</c:v>
                </c:pt>
                <c:pt idx="245">
                  <c:v>218.83333333333334</c:v>
                </c:pt>
                <c:pt idx="246">
                  <c:v>218.48888888888888</c:v>
                </c:pt>
                <c:pt idx="247">
                  <c:v>218.14444444444445</c:v>
                </c:pt>
                <c:pt idx="248">
                  <c:v>217.82222222222222</c:v>
                </c:pt>
                <c:pt idx="249">
                  <c:v>217.6</c:v>
                </c:pt>
                <c:pt idx="250">
                  <c:v>217.33333333333334</c:v>
                </c:pt>
                <c:pt idx="251">
                  <c:v>217.06666666666666</c:v>
                </c:pt>
                <c:pt idx="252">
                  <c:v>216.8</c:v>
                </c:pt>
                <c:pt idx="253">
                  <c:v>216.61111111111111</c:v>
                </c:pt>
                <c:pt idx="254">
                  <c:v>216.43333333333334</c:v>
                </c:pt>
                <c:pt idx="255">
                  <c:v>216.1888888888889</c:v>
                </c:pt>
                <c:pt idx="256">
                  <c:v>215.92222222222222</c:v>
                </c:pt>
                <c:pt idx="257">
                  <c:v>215.66666666666666</c:v>
                </c:pt>
                <c:pt idx="258">
                  <c:v>215.4111111111111</c:v>
                </c:pt>
                <c:pt idx="259">
                  <c:v>215.15555555555557</c:v>
                </c:pt>
                <c:pt idx="260">
                  <c:v>214.88888888888889</c:v>
                </c:pt>
                <c:pt idx="261">
                  <c:v>214.5888888888889</c:v>
                </c:pt>
                <c:pt idx="262">
                  <c:v>214.28888888888889</c:v>
                </c:pt>
                <c:pt idx="263">
                  <c:v>213.98888888888888</c:v>
                </c:pt>
                <c:pt idx="264">
                  <c:v>213.6888888888889</c:v>
                </c:pt>
                <c:pt idx="265">
                  <c:v>213.38888888888889</c:v>
                </c:pt>
                <c:pt idx="266">
                  <c:v>213.0888888888889</c:v>
                </c:pt>
                <c:pt idx="267">
                  <c:v>212.76666666666668</c:v>
                </c:pt>
                <c:pt idx="268">
                  <c:v>212.4111111111111</c:v>
                </c:pt>
                <c:pt idx="269">
                  <c:v>212.1</c:v>
                </c:pt>
                <c:pt idx="270">
                  <c:v>211.8111111111111</c:v>
                </c:pt>
                <c:pt idx="271">
                  <c:v>211.48888888888888</c:v>
                </c:pt>
                <c:pt idx="272">
                  <c:v>211.16666666666666</c:v>
                </c:pt>
                <c:pt idx="273">
                  <c:v>210.87777777777777</c:v>
                </c:pt>
                <c:pt idx="274">
                  <c:v>210.57777777777778</c:v>
                </c:pt>
                <c:pt idx="275">
                  <c:v>210.4</c:v>
                </c:pt>
                <c:pt idx="276">
                  <c:v>210.24444444444444</c:v>
                </c:pt>
                <c:pt idx="277">
                  <c:v>210.0888888888889</c:v>
                </c:pt>
                <c:pt idx="278">
                  <c:v>209.9</c:v>
                </c:pt>
                <c:pt idx="279">
                  <c:v>209.71111111111111</c:v>
                </c:pt>
                <c:pt idx="280">
                  <c:v>209.48888888888888</c:v>
                </c:pt>
                <c:pt idx="281">
                  <c:v>209.32222222222222</c:v>
                </c:pt>
                <c:pt idx="282">
                  <c:v>209.0888888888889</c:v>
                </c:pt>
                <c:pt idx="283">
                  <c:v>208.84444444444443</c:v>
                </c:pt>
                <c:pt idx="284">
                  <c:v>208.5888888888889</c:v>
                </c:pt>
                <c:pt idx="285">
                  <c:v>208.35555555555555</c:v>
                </c:pt>
                <c:pt idx="286">
                  <c:v>208.12222222222223</c:v>
                </c:pt>
                <c:pt idx="287">
                  <c:v>207.88888888888889</c:v>
                </c:pt>
                <c:pt idx="288">
                  <c:v>207.6888888888889</c:v>
                </c:pt>
                <c:pt idx="289">
                  <c:v>207.46666666666667</c:v>
                </c:pt>
                <c:pt idx="290">
                  <c:v>207.25555555555556</c:v>
                </c:pt>
                <c:pt idx="291">
                  <c:v>207.0888888888889</c:v>
                </c:pt>
                <c:pt idx="292">
                  <c:v>206.93333333333334</c:v>
                </c:pt>
                <c:pt idx="293">
                  <c:v>206.77777777777777</c:v>
                </c:pt>
                <c:pt idx="294">
                  <c:v>206.65555555555557</c:v>
                </c:pt>
                <c:pt idx="295">
                  <c:v>206.53333333333333</c:v>
                </c:pt>
                <c:pt idx="296">
                  <c:v>206.44444444444446</c:v>
                </c:pt>
                <c:pt idx="297">
                  <c:v>206.38888888888889</c:v>
                </c:pt>
                <c:pt idx="298">
                  <c:v>206.38888888888889</c:v>
                </c:pt>
                <c:pt idx="299">
                  <c:v>206.4111111111111</c:v>
                </c:pt>
                <c:pt idx="300">
                  <c:v>206.43333333333334</c:v>
                </c:pt>
                <c:pt idx="301">
                  <c:v>206.47777777777779</c:v>
                </c:pt>
                <c:pt idx="302">
                  <c:v>206.51111111111112</c:v>
                </c:pt>
                <c:pt idx="303">
                  <c:v>206.47777777777779</c:v>
                </c:pt>
                <c:pt idx="304">
                  <c:v>206.43333333333334</c:v>
                </c:pt>
                <c:pt idx="305">
                  <c:v>206.25555555555556</c:v>
                </c:pt>
                <c:pt idx="306">
                  <c:v>206.06666666666666</c:v>
                </c:pt>
                <c:pt idx="307">
                  <c:v>205.87777777777777</c:v>
                </c:pt>
                <c:pt idx="308">
                  <c:v>205.6888888888889</c:v>
                </c:pt>
                <c:pt idx="309">
                  <c:v>205.5</c:v>
                </c:pt>
                <c:pt idx="310">
                  <c:v>205.34444444444443</c:v>
                </c:pt>
                <c:pt idx="311">
                  <c:v>205.34444444444443</c:v>
                </c:pt>
                <c:pt idx="312">
                  <c:v>205.34444444444443</c:v>
                </c:pt>
                <c:pt idx="313">
                  <c:v>205.33333333333334</c:v>
                </c:pt>
                <c:pt idx="314">
                  <c:v>205.32222222222222</c:v>
                </c:pt>
                <c:pt idx="315">
                  <c:v>205.27777777777777</c:v>
                </c:pt>
                <c:pt idx="316">
                  <c:v>205.17777777777778</c:v>
                </c:pt>
                <c:pt idx="317">
                  <c:v>205.11111111111111</c:v>
                </c:pt>
                <c:pt idx="318">
                  <c:v>204.92222222222222</c:v>
                </c:pt>
                <c:pt idx="319">
                  <c:v>204.72222222222223</c:v>
                </c:pt>
                <c:pt idx="320">
                  <c:v>204.52222222222221</c:v>
                </c:pt>
                <c:pt idx="321">
                  <c:v>204.32222222222222</c:v>
                </c:pt>
                <c:pt idx="322">
                  <c:v>204.15555555555557</c:v>
                </c:pt>
                <c:pt idx="323">
                  <c:v>203.98888888888888</c:v>
                </c:pt>
                <c:pt idx="324">
                  <c:v>203.78888888888889</c:v>
                </c:pt>
                <c:pt idx="325">
                  <c:v>203.62222222222223</c:v>
                </c:pt>
                <c:pt idx="326">
                  <c:v>203.47777777777779</c:v>
                </c:pt>
                <c:pt idx="327">
                  <c:v>203.32222222222222</c:v>
                </c:pt>
                <c:pt idx="328">
                  <c:v>203.16666666666666</c:v>
                </c:pt>
                <c:pt idx="329">
                  <c:v>203.02222222222221</c:v>
                </c:pt>
                <c:pt idx="330">
                  <c:v>202.9111111111111</c:v>
                </c:pt>
                <c:pt idx="331">
                  <c:v>202.8111111111111</c:v>
                </c:pt>
                <c:pt idx="332">
                  <c:v>202.66666666666666</c:v>
                </c:pt>
                <c:pt idx="333">
                  <c:v>202.45555555555555</c:v>
                </c:pt>
                <c:pt idx="334">
                  <c:v>202.28888888888889</c:v>
                </c:pt>
                <c:pt idx="335">
                  <c:v>202.12222222222223</c:v>
                </c:pt>
                <c:pt idx="336">
                  <c:v>201.95555555555555</c:v>
                </c:pt>
                <c:pt idx="337">
                  <c:v>201.77777777777777</c:v>
                </c:pt>
                <c:pt idx="338">
                  <c:v>201.5888888888889</c:v>
                </c:pt>
                <c:pt idx="339">
                  <c:v>201.4</c:v>
                </c:pt>
                <c:pt idx="340">
                  <c:v>201.25555555555556</c:v>
                </c:pt>
                <c:pt idx="341">
                  <c:v>201.1</c:v>
                </c:pt>
                <c:pt idx="342">
                  <c:v>200.94444444444446</c:v>
                </c:pt>
                <c:pt idx="343">
                  <c:v>200.8</c:v>
                </c:pt>
                <c:pt idx="344">
                  <c:v>200.62222222222223</c:v>
                </c:pt>
                <c:pt idx="345">
                  <c:v>200.48888888888888</c:v>
                </c:pt>
                <c:pt idx="346">
                  <c:v>200.4111111111111</c:v>
                </c:pt>
                <c:pt idx="347">
                  <c:v>200.26666666666668</c:v>
                </c:pt>
                <c:pt idx="348">
                  <c:v>200.12222222222223</c:v>
                </c:pt>
                <c:pt idx="349">
                  <c:v>199.97777777777779</c:v>
                </c:pt>
                <c:pt idx="350">
                  <c:v>199.8111111111111</c:v>
                </c:pt>
                <c:pt idx="351">
                  <c:v>199.66666666666666</c:v>
                </c:pt>
                <c:pt idx="352">
                  <c:v>199.56666666666666</c:v>
                </c:pt>
                <c:pt idx="353">
                  <c:v>199.45555555555555</c:v>
                </c:pt>
                <c:pt idx="354">
                  <c:v>199.33333333333334</c:v>
                </c:pt>
                <c:pt idx="355">
                  <c:v>199.2</c:v>
                </c:pt>
                <c:pt idx="356">
                  <c:v>199.06666666666666</c:v>
                </c:pt>
                <c:pt idx="357">
                  <c:v>198.97777777777779</c:v>
                </c:pt>
                <c:pt idx="358">
                  <c:v>198.86666666666667</c:v>
                </c:pt>
                <c:pt idx="359">
                  <c:v>198.78888888888889</c:v>
                </c:pt>
                <c:pt idx="360">
                  <c:v>198.75555555555556</c:v>
                </c:pt>
                <c:pt idx="361">
                  <c:v>198.71111111111111</c:v>
                </c:pt>
                <c:pt idx="362">
                  <c:v>198.64444444444445</c:v>
                </c:pt>
                <c:pt idx="363">
                  <c:v>198.57777777777778</c:v>
                </c:pt>
                <c:pt idx="364">
                  <c:v>198.52222222222221</c:v>
                </c:pt>
                <c:pt idx="365">
                  <c:v>198.4111111111111</c:v>
                </c:pt>
                <c:pt idx="366">
                  <c:v>198.33333333333334</c:v>
                </c:pt>
                <c:pt idx="367">
                  <c:v>198.33333333333334</c:v>
                </c:pt>
                <c:pt idx="368">
                  <c:v>198.34444444444443</c:v>
                </c:pt>
                <c:pt idx="369">
                  <c:v>198.32222222222222</c:v>
                </c:pt>
                <c:pt idx="370">
                  <c:v>198.3</c:v>
                </c:pt>
                <c:pt idx="371">
                  <c:v>198.27777777777777</c:v>
                </c:pt>
                <c:pt idx="372">
                  <c:v>198.28888888888889</c:v>
                </c:pt>
                <c:pt idx="373">
                  <c:v>198.3</c:v>
                </c:pt>
                <c:pt idx="374">
                  <c:v>198.28888888888889</c:v>
                </c:pt>
                <c:pt idx="375">
                  <c:v>198.22222222222223</c:v>
                </c:pt>
                <c:pt idx="376">
                  <c:v>198.12222222222223</c:v>
                </c:pt>
                <c:pt idx="377">
                  <c:v>198.02222222222221</c:v>
                </c:pt>
                <c:pt idx="378">
                  <c:v>197.92222222222222</c:v>
                </c:pt>
                <c:pt idx="379">
                  <c:v>197.82222222222222</c:v>
                </c:pt>
                <c:pt idx="380">
                  <c:v>197.6888888888889</c:v>
                </c:pt>
                <c:pt idx="381">
                  <c:v>197.55555555555554</c:v>
                </c:pt>
                <c:pt idx="382">
                  <c:v>197.4</c:v>
                </c:pt>
                <c:pt idx="383">
                  <c:v>197.28888888888889</c:v>
                </c:pt>
                <c:pt idx="384">
                  <c:v>197.17777777777778</c:v>
                </c:pt>
                <c:pt idx="385">
                  <c:v>197.06666666666666</c:v>
                </c:pt>
                <c:pt idx="386">
                  <c:v>197.1</c:v>
                </c:pt>
                <c:pt idx="387">
                  <c:v>197.22222222222223</c:v>
                </c:pt>
                <c:pt idx="388">
                  <c:v>197.22222222222223</c:v>
                </c:pt>
                <c:pt idx="389">
                  <c:v>197.21111111111111</c:v>
                </c:pt>
                <c:pt idx="390">
                  <c:v>197.1888888888889</c:v>
                </c:pt>
                <c:pt idx="391">
                  <c:v>197.16666666666666</c:v>
                </c:pt>
                <c:pt idx="392">
                  <c:v>197.16666666666666</c:v>
                </c:pt>
                <c:pt idx="393">
                  <c:v>197.17777777777778</c:v>
                </c:pt>
                <c:pt idx="394" formatCode="#,##0">
                  <c:v>197.23333333333332</c:v>
                </c:pt>
                <c:pt idx="395" formatCode="#,##0">
                  <c:v>197.62222222222223</c:v>
                </c:pt>
                <c:pt idx="396" formatCode="#,##0">
                  <c:v>197.96666666666667</c:v>
                </c:pt>
                <c:pt idx="397" formatCode="#,##0">
                  <c:v>198.25555555555556</c:v>
                </c:pt>
                <c:pt idx="398" formatCode="#,##0">
                  <c:v>198.54444444444445</c:v>
                </c:pt>
                <c:pt idx="399" formatCode="#,##0">
                  <c:v>198.8111111111111</c:v>
                </c:pt>
                <c:pt idx="400" formatCode="#,##0">
                  <c:v>198.96666666666667</c:v>
                </c:pt>
                <c:pt idx="401" formatCode="#,##0">
                  <c:v>199.05555555555554</c:v>
                </c:pt>
                <c:pt idx="402" formatCode="#,##0">
                  <c:v>199.14444444444445</c:v>
                </c:pt>
                <c:pt idx="403" formatCode="#,##0">
                  <c:v>199.23333333333332</c:v>
                </c:pt>
                <c:pt idx="404" formatCode="#,##0">
                  <c:v>199.32222222222222</c:v>
                </c:pt>
                <c:pt idx="405" formatCode="#,##0">
                  <c:v>199.4111111111111</c:v>
                </c:pt>
                <c:pt idx="406" formatCode="#,##0">
                  <c:v>199.45555555555555</c:v>
                </c:pt>
                <c:pt idx="407" formatCode="#,##0">
                  <c:v>199.48888888888888</c:v>
                </c:pt>
                <c:pt idx="408" formatCode="#,##0">
                  <c:v>199.53333333333333</c:v>
                </c:pt>
                <c:pt idx="409" formatCode="#,##0">
                  <c:v>199.6</c:v>
                </c:pt>
                <c:pt idx="410" formatCode="#,##0">
                  <c:v>199.65555555555557</c:v>
                </c:pt>
                <c:pt idx="411" formatCode="#,##0">
                  <c:v>199.71111111111111</c:v>
                </c:pt>
                <c:pt idx="412" formatCode="#,##0">
                  <c:v>199.76666666666668</c:v>
                </c:pt>
                <c:pt idx="413" formatCode="#,##0">
                  <c:v>199.85555555555555</c:v>
                </c:pt>
                <c:pt idx="414" formatCode="#,##0">
                  <c:v>199.95555555555555</c:v>
                </c:pt>
                <c:pt idx="415" formatCode="#,##0">
                  <c:v>200.06666666666666</c:v>
                </c:pt>
                <c:pt idx="416" formatCode="#,##0">
                  <c:v>200.15555555555557</c:v>
                </c:pt>
                <c:pt idx="417" formatCode="#,##0">
                  <c:v>200.25555555555556</c:v>
                </c:pt>
                <c:pt idx="418" formatCode="#,##0">
                  <c:v>200.35555555555555</c:v>
                </c:pt>
                <c:pt idx="419" formatCode="#,##0">
                  <c:v>200.45555555555555</c:v>
                </c:pt>
                <c:pt idx="420" formatCode="#,##0">
                  <c:v>200.52222222222221</c:v>
                </c:pt>
                <c:pt idx="421" formatCode="#,##0">
                  <c:v>200.57777777777778</c:v>
                </c:pt>
                <c:pt idx="422" formatCode="#,##0">
                  <c:v>200.64444444444445</c:v>
                </c:pt>
                <c:pt idx="423" formatCode="#,##0">
                  <c:v>200.85555555555555</c:v>
                </c:pt>
                <c:pt idx="424" formatCode="#,##0">
                  <c:v>199.2</c:v>
                </c:pt>
                <c:pt idx="425" formatCode="#,##0">
                  <c:v>199.2</c:v>
                </c:pt>
                <c:pt idx="426" formatCode="#,##0">
                  <c:v>199.3</c:v>
                </c:pt>
                <c:pt idx="427" formatCode="#,##0">
                  <c:v>199.4</c:v>
                </c:pt>
                <c:pt idx="428" formatCode="#,##0">
                  <c:v>199.5</c:v>
                </c:pt>
                <c:pt idx="429" formatCode="#,##0">
                  <c:v>199.6</c:v>
                </c:pt>
                <c:pt idx="430" formatCode="#,##0">
                  <c:v>199.8</c:v>
                </c:pt>
                <c:pt idx="431" formatCode="#,##0">
                  <c:v>199.9</c:v>
                </c:pt>
                <c:pt idx="432" formatCode="#,##0">
                  <c:v>200.1</c:v>
                </c:pt>
                <c:pt idx="433" formatCode="#,##0">
                  <c:v>200.2</c:v>
                </c:pt>
                <c:pt idx="434" formatCode="#,##0">
                  <c:v>200.4</c:v>
                </c:pt>
                <c:pt idx="435" formatCode="#,##0">
                  <c:v>200.5</c:v>
                </c:pt>
                <c:pt idx="436" formatCode="#,##0">
                  <c:v>200.5</c:v>
                </c:pt>
                <c:pt idx="437" formatCode="#,##0">
                  <c:v>200.6</c:v>
                </c:pt>
                <c:pt idx="438" formatCode="#,##0">
                  <c:v>200.6</c:v>
                </c:pt>
                <c:pt idx="439" formatCode="#,##0">
                  <c:v>200.7</c:v>
                </c:pt>
                <c:pt idx="440" formatCode="#,##0">
                  <c:v>200.8</c:v>
                </c:pt>
                <c:pt idx="441" formatCode="#,##0">
                  <c:v>200.8</c:v>
                </c:pt>
                <c:pt idx="442" formatCode="#,##0">
                  <c:v>200.9</c:v>
                </c:pt>
                <c:pt idx="443" formatCode="#,##0">
                  <c:v>200.9</c:v>
                </c:pt>
                <c:pt idx="444" formatCode="#,##0">
                  <c:v>201</c:v>
                </c:pt>
                <c:pt idx="445" formatCode="#,##0">
                  <c:v>201</c:v>
                </c:pt>
                <c:pt idx="446" formatCode="#,##0">
                  <c:v>201</c:v>
                </c:pt>
                <c:pt idx="447" formatCode="#,##0">
                  <c:v>201</c:v>
                </c:pt>
                <c:pt idx="448" formatCode="#,##0">
                  <c:v>201</c:v>
                </c:pt>
                <c:pt idx="449" formatCode="#,##0">
                  <c:v>201.1</c:v>
                </c:pt>
                <c:pt idx="450" formatCode="#,##0">
                  <c:v>201.2</c:v>
                </c:pt>
                <c:pt idx="451" formatCode="#,##0">
                  <c:v>201.3</c:v>
                </c:pt>
                <c:pt idx="452" formatCode="#,##0">
                  <c:v>201.4</c:v>
                </c:pt>
                <c:pt idx="453" formatCode="#,##0">
                  <c:v>201.5</c:v>
                </c:pt>
                <c:pt idx="454" formatCode="#,##0">
                  <c:v>201.7</c:v>
                </c:pt>
              </c:numCache>
            </c:numRef>
          </c:val>
          <c:smooth val="0"/>
          <c:extLst>
            <c:ext xmlns:c16="http://schemas.microsoft.com/office/drawing/2014/chart" uri="{C3380CC4-5D6E-409C-BE32-E72D297353CC}">
              <c16:uniqueId val="{0000000C-A733-4E25-B7A5-914E8DE381A9}"/>
            </c:ext>
          </c:extLst>
        </c:ser>
        <c:dLbls>
          <c:showLegendKey val="0"/>
          <c:showVal val="0"/>
          <c:showCatName val="0"/>
          <c:showSerName val="0"/>
          <c:showPercent val="0"/>
          <c:showBubbleSize val="0"/>
        </c:dLbls>
        <c:smooth val="0"/>
        <c:axId val="1841390768"/>
        <c:axId val="1745124192"/>
      </c:lineChart>
      <c:dateAx>
        <c:axId val="1841390768"/>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745124192"/>
        <c:crosses val="autoZero"/>
        <c:auto val="1"/>
        <c:lblOffset val="100"/>
        <c:baseTimeUnit val="days"/>
        <c:majorUnit val="2"/>
        <c:majorTimeUnit val="months"/>
      </c:dateAx>
      <c:valAx>
        <c:axId val="1745124192"/>
        <c:scaling>
          <c:orientation val="minMax"/>
          <c:max val="320"/>
          <c:min val="15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crossAx val="1841390768"/>
        <c:crosses val="autoZero"/>
        <c:crossBetween val="between"/>
        <c:majorUnit val="20"/>
      </c:valAx>
      <c:spPr>
        <a:noFill/>
        <a:ln>
          <a:noFill/>
        </a:ln>
        <a:effectLst/>
      </c:spPr>
    </c:plotArea>
    <c:plotVisOnly val="1"/>
    <c:dispBlanksAs val="gap"/>
    <c:showDLblsOverMax val="0"/>
    <c:extLst/>
  </c:chart>
  <c:spPr>
    <a:solidFill>
      <a:srgbClr val="F7F9F7"/>
    </a:solidFill>
    <a:ln w="9525" cap="flat" cmpd="sng" algn="ctr">
      <a:noFill/>
      <a:round/>
    </a:ln>
    <a:effectLst/>
  </c:spPr>
  <c:txPr>
    <a:bodyPr/>
    <a:lstStyle/>
    <a:p>
      <a:pPr>
        <a:defRPr sz="90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9.5342246519364432E-2"/>
          <c:y val="5.6476014588674524E-2"/>
          <c:w val="0.88838617395047836"/>
          <c:h val="0.8667399331109007"/>
        </c:manualLayout>
      </c:layout>
      <c:lineChart>
        <c:grouping val="standard"/>
        <c:varyColors val="0"/>
        <c:ser>
          <c:idx val="0"/>
          <c:order val="0"/>
          <c:tx>
            <c:strRef>
              <c:f>Sheet1!$B$1</c:f>
              <c:strCache>
                <c:ptCount val="1"/>
                <c:pt idx="0">
                  <c:v>Câmbio</c:v>
                </c:pt>
              </c:strCache>
            </c:strRef>
          </c:tx>
          <c:spPr>
            <a:ln w="12700" cap="rnd">
              <a:solidFill>
                <a:srgbClr val="1A1A13">
                  <a:alpha val="20000"/>
                </a:srgbClr>
              </a:solidFill>
              <a:round/>
            </a:ln>
            <a:effectLst/>
          </c:spPr>
          <c:marker>
            <c:symbol val="none"/>
          </c:marker>
          <c:cat>
            <c:numRef>
              <c:f>Sheet1!$A$2:$A$5336</c:f>
              <c:numCache>
                <c:formatCode>m/d/yy</c:formatCode>
                <c:ptCount val="5335"/>
                <c:pt idx="0">
                  <c:v>37623</c:v>
                </c:pt>
                <c:pt idx="1">
                  <c:v>37624</c:v>
                </c:pt>
                <c:pt idx="2">
                  <c:v>37627</c:v>
                </c:pt>
                <c:pt idx="3">
                  <c:v>37628</c:v>
                </c:pt>
                <c:pt idx="4">
                  <c:v>37629</c:v>
                </c:pt>
                <c:pt idx="5">
                  <c:v>37630</c:v>
                </c:pt>
                <c:pt idx="6">
                  <c:v>37631</c:v>
                </c:pt>
                <c:pt idx="7">
                  <c:v>37634</c:v>
                </c:pt>
                <c:pt idx="8">
                  <c:v>37635</c:v>
                </c:pt>
                <c:pt idx="9">
                  <c:v>37636</c:v>
                </c:pt>
                <c:pt idx="10">
                  <c:v>37637</c:v>
                </c:pt>
                <c:pt idx="11">
                  <c:v>37638</c:v>
                </c:pt>
                <c:pt idx="12">
                  <c:v>37641</c:v>
                </c:pt>
                <c:pt idx="13">
                  <c:v>37642</c:v>
                </c:pt>
                <c:pt idx="14">
                  <c:v>37643</c:v>
                </c:pt>
                <c:pt idx="15">
                  <c:v>37644</c:v>
                </c:pt>
                <c:pt idx="16">
                  <c:v>37645</c:v>
                </c:pt>
                <c:pt idx="17">
                  <c:v>37648</c:v>
                </c:pt>
                <c:pt idx="18">
                  <c:v>37649</c:v>
                </c:pt>
                <c:pt idx="19">
                  <c:v>37650</c:v>
                </c:pt>
                <c:pt idx="20">
                  <c:v>37651</c:v>
                </c:pt>
                <c:pt idx="21">
                  <c:v>37652</c:v>
                </c:pt>
                <c:pt idx="22">
                  <c:v>37655</c:v>
                </c:pt>
                <c:pt idx="23">
                  <c:v>37656</c:v>
                </c:pt>
                <c:pt idx="24">
                  <c:v>37657</c:v>
                </c:pt>
                <c:pt idx="25">
                  <c:v>37658</c:v>
                </c:pt>
                <c:pt idx="26">
                  <c:v>37659</c:v>
                </c:pt>
                <c:pt idx="27">
                  <c:v>37662</c:v>
                </c:pt>
                <c:pt idx="28">
                  <c:v>37663</c:v>
                </c:pt>
                <c:pt idx="29">
                  <c:v>37664</c:v>
                </c:pt>
                <c:pt idx="30">
                  <c:v>37665</c:v>
                </c:pt>
                <c:pt idx="31">
                  <c:v>37666</c:v>
                </c:pt>
                <c:pt idx="32">
                  <c:v>37669</c:v>
                </c:pt>
                <c:pt idx="33">
                  <c:v>37670</c:v>
                </c:pt>
                <c:pt idx="34">
                  <c:v>37671</c:v>
                </c:pt>
                <c:pt idx="35">
                  <c:v>37672</c:v>
                </c:pt>
                <c:pt idx="36">
                  <c:v>37673</c:v>
                </c:pt>
                <c:pt idx="37">
                  <c:v>37676</c:v>
                </c:pt>
                <c:pt idx="38">
                  <c:v>37677</c:v>
                </c:pt>
                <c:pt idx="39">
                  <c:v>37678</c:v>
                </c:pt>
                <c:pt idx="40">
                  <c:v>37679</c:v>
                </c:pt>
                <c:pt idx="41">
                  <c:v>37680</c:v>
                </c:pt>
                <c:pt idx="42">
                  <c:v>37685</c:v>
                </c:pt>
                <c:pt idx="43">
                  <c:v>37686</c:v>
                </c:pt>
                <c:pt idx="44">
                  <c:v>37687</c:v>
                </c:pt>
                <c:pt idx="45">
                  <c:v>37690</c:v>
                </c:pt>
                <c:pt idx="46">
                  <c:v>37691</c:v>
                </c:pt>
                <c:pt idx="47">
                  <c:v>37692</c:v>
                </c:pt>
                <c:pt idx="48">
                  <c:v>37693</c:v>
                </c:pt>
                <c:pt idx="49">
                  <c:v>37694</c:v>
                </c:pt>
                <c:pt idx="50">
                  <c:v>37697</c:v>
                </c:pt>
                <c:pt idx="51">
                  <c:v>37698</c:v>
                </c:pt>
                <c:pt idx="52">
                  <c:v>37699</c:v>
                </c:pt>
                <c:pt idx="53">
                  <c:v>37700</c:v>
                </c:pt>
                <c:pt idx="54">
                  <c:v>37701</c:v>
                </c:pt>
                <c:pt idx="55">
                  <c:v>37704</c:v>
                </c:pt>
                <c:pt idx="56">
                  <c:v>37705</c:v>
                </c:pt>
                <c:pt idx="57">
                  <c:v>37706</c:v>
                </c:pt>
                <c:pt idx="58">
                  <c:v>37707</c:v>
                </c:pt>
                <c:pt idx="59">
                  <c:v>37708</c:v>
                </c:pt>
                <c:pt idx="60">
                  <c:v>37711</c:v>
                </c:pt>
                <c:pt idx="61">
                  <c:v>37712</c:v>
                </c:pt>
                <c:pt idx="62">
                  <c:v>37713</c:v>
                </c:pt>
                <c:pt idx="63">
                  <c:v>37714</c:v>
                </c:pt>
                <c:pt idx="64">
                  <c:v>37715</c:v>
                </c:pt>
                <c:pt idx="65">
                  <c:v>37718</c:v>
                </c:pt>
                <c:pt idx="66">
                  <c:v>37719</c:v>
                </c:pt>
                <c:pt idx="67">
                  <c:v>37720</c:v>
                </c:pt>
                <c:pt idx="68">
                  <c:v>37721</c:v>
                </c:pt>
                <c:pt idx="69">
                  <c:v>37722</c:v>
                </c:pt>
                <c:pt idx="70">
                  <c:v>37725</c:v>
                </c:pt>
                <c:pt idx="71">
                  <c:v>37726</c:v>
                </c:pt>
                <c:pt idx="72">
                  <c:v>37727</c:v>
                </c:pt>
                <c:pt idx="73">
                  <c:v>37728</c:v>
                </c:pt>
                <c:pt idx="74">
                  <c:v>37733</c:v>
                </c:pt>
                <c:pt idx="75">
                  <c:v>37734</c:v>
                </c:pt>
                <c:pt idx="76">
                  <c:v>37735</c:v>
                </c:pt>
                <c:pt idx="77">
                  <c:v>37736</c:v>
                </c:pt>
                <c:pt idx="78">
                  <c:v>37739</c:v>
                </c:pt>
                <c:pt idx="79">
                  <c:v>37740</c:v>
                </c:pt>
                <c:pt idx="80">
                  <c:v>37741</c:v>
                </c:pt>
                <c:pt idx="81">
                  <c:v>37743</c:v>
                </c:pt>
                <c:pt idx="82">
                  <c:v>37746</c:v>
                </c:pt>
                <c:pt idx="83">
                  <c:v>37747</c:v>
                </c:pt>
                <c:pt idx="84">
                  <c:v>37748</c:v>
                </c:pt>
                <c:pt idx="85">
                  <c:v>37749</c:v>
                </c:pt>
                <c:pt idx="86">
                  <c:v>37750</c:v>
                </c:pt>
                <c:pt idx="87">
                  <c:v>37753</c:v>
                </c:pt>
                <c:pt idx="88">
                  <c:v>37754</c:v>
                </c:pt>
                <c:pt idx="89">
                  <c:v>37755</c:v>
                </c:pt>
                <c:pt idx="90">
                  <c:v>37756</c:v>
                </c:pt>
                <c:pt idx="91">
                  <c:v>37757</c:v>
                </c:pt>
                <c:pt idx="92">
                  <c:v>37760</c:v>
                </c:pt>
                <c:pt idx="93">
                  <c:v>37761</c:v>
                </c:pt>
                <c:pt idx="94">
                  <c:v>37762</c:v>
                </c:pt>
                <c:pt idx="95">
                  <c:v>37763</c:v>
                </c:pt>
                <c:pt idx="96">
                  <c:v>37764</c:v>
                </c:pt>
                <c:pt idx="97">
                  <c:v>37767</c:v>
                </c:pt>
                <c:pt idx="98">
                  <c:v>37768</c:v>
                </c:pt>
                <c:pt idx="99">
                  <c:v>37769</c:v>
                </c:pt>
                <c:pt idx="100">
                  <c:v>37770</c:v>
                </c:pt>
                <c:pt idx="101">
                  <c:v>37771</c:v>
                </c:pt>
                <c:pt idx="102">
                  <c:v>37774</c:v>
                </c:pt>
                <c:pt idx="103">
                  <c:v>37775</c:v>
                </c:pt>
                <c:pt idx="104">
                  <c:v>37776</c:v>
                </c:pt>
                <c:pt idx="105">
                  <c:v>37777</c:v>
                </c:pt>
                <c:pt idx="106">
                  <c:v>37778</c:v>
                </c:pt>
                <c:pt idx="107">
                  <c:v>37781</c:v>
                </c:pt>
                <c:pt idx="108">
                  <c:v>37782</c:v>
                </c:pt>
                <c:pt idx="109">
                  <c:v>37783</c:v>
                </c:pt>
                <c:pt idx="110">
                  <c:v>37784</c:v>
                </c:pt>
                <c:pt idx="111">
                  <c:v>37785</c:v>
                </c:pt>
                <c:pt idx="112">
                  <c:v>37788</c:v>
                </c:pt>
                <c:pt idx="113">
                  <c:v>37789</c:v>
                </c:pt>
                <c:pt idx="114">
                  <c:v>37790</c:v>
                </c:pt>
                <c:pt idx="115">
                  <c:v>37792</c:v>
                </c:pt>
                <c:pt idx="116">
                  <c:v>37795</c:v>
                </c:pt>
                <c:pt idx="117">
                  <c:v>37796</c:v>
                </c:pt>
                <c:pt idx="118">
                  <c:v>37797</c:v>
                </c:pt>
                <c:pt idx="119">
                  <c:v>37798</c:v>
                </c:pt>
                <c:pt idx="120">
                  <c:v>37799</c:v>
                </c:pt>
                <c:pt idx="121">
                  <c:v>37802</c:v>
                </c:pt>
                <c:pt idx="122">
                  <c:v>37803</c:v>
                </c:pt>
                <c:pt idx="123">
                  <c:v>37804</c:v>
                </c:pt>
                <c:pt idx="124">
                  <c:v>37805</c:v>
                </c:pt>
                <c:pt idx="125">
                  <c:v>37806</c:v>
                </c:pt>
                <c:pt idx="126">
                  <c:v>37809</c:v>
                </c:pt>
                <c:pt idx="127">
                  <c:v>37810</c:v>
                </c:pt>
                <c:pt idx="128">
                  <c:v>37811</c:v>
                </c:pt>
                <c:pt idx="129">
                  <c:v>37812</c:v>
                </c:pt>
                <c:pt idx="130">
                  <c:v>37813</c:v>
                </c:pt>
                <c:pt idx="131">
                  <c:v>37816</c:v>
                </c:pt>
                <c:pt idx="132">
                  <c:v>37817</c:v>
                </c:pt>
                <c:pt idx="133">
                  <c:v>37818</c:v>
                </c:pt>
                <c:pt idx="134">
                  <c:v>37819</c:v>
                </c:pt>
                <c:pt idx="135">
                  <c:v>37820</c:v>
                </c:pt>
                <c:pt idx="136">
                  <c:v>37823</c:v>
                </c:pt>
                <c:pt idx="137">
                  <c:v>37824</c:v>
                </c:pt>
                <c:pt idx="138">
                  <c:v>37825</c:v>
                </c:pt>
                <c:pt idx="139">
                  <c:v>37826</c:v>
                </c:pt>
                <c:pt idx="140">
                  <c:v>37827</c:v>
                </c:pt>
                <c:pt idx="141">
                  <c:v>37830</c:v>
                </c:pt>
                <c:pt idx="142">
                  <c:v>37831</c:v>
                </c:pt>
                <c:pt idx="143">
                  <c:v>37832</c:v>
                </c:pt>
                <c:pt idx="144">
                  <c:v>37833</c:v>
                </c:pt>
                <c:pt idx="145">
                  <c:v>37834</c:v>
                </c:pt>
                <c:pt idx="146">
                  <c:v>37837</c:v>
                </c:pt>
                <c:pt idx="147">
                  <c:v>37838</c:v>
                </c:pt>
                <c:pt idx="148">
                  <c:v>37839</c:v>
                </c:pt>
                <c:pt idx="149">
                  <c:v>37840</c:v>
                </c:pt>
                <c:pt idx="150">
                  <c:v>37841</c:v>
                </c:pt>
                <c:pt idx="151">
                  <c:v>37844</c:v>
                </c:pt>
                <c:pt idx="152">
                  <c:v>37845</c:v>
                </c:pt>
                <c:pt idx="153">
                  <c:v>37846</c:v>
                </c:pt>
                <c:pt idx="154">
                  <c:v>37847</c:v>
                </c:pt>
                <c:pt idx="155">
                  <c:v>37848</c:v>
                </c:pt>
                <c:pt idx="156">
                  <c:v>37851</c:v>
                </c:pt>
                <c:pt idx="157">
                  <c:v>37852</c:v>
                </c:pt>
                <c:pt idx="158">
                  <c:v>37853</c:v>
                </c:pt>
                <c:pt idx="159">
                  <c:v>37854</c:v>
                </c:pt>
                <c:pt idx="160">
                  <c:v>37855</c:v>
                </c:pt>
                <c:pt idx="161">
                  <c:v>37858</c:v>
                </c:pt>
                <c:pt idx="162">
                  <c:v>37859</c:v>
                </c:pt>
                <c:pt idx="163">
                  <c:v>37860</c:v>
                </c:pt>
                <c:pt idx="164">
                  <c:v>37861</c:v>
                </c:pt>
                <c:pt idx="165">
                  <c:v>37862</c:v>
                </c:pt>
                <c:pt idx="166">
                  <c:v>37865</c:v>
                </c:pt>
                <c:pt idx="167">
                  <c:v>37866</c:v>
                </c:pt>
                <c:pt idx="168">
                  <c:v>37867</c:v>
                </c:pt>
                <c:pt idx="169">
                  <c:v>37868</c:v>
                </c:pt>
                <c:pt idx="170">
                  <c:v>37869</c:v>
                </c:pt>
                <c:pt idx="171">
                  <c:v>37872</c:v>
                </c:pt>
                <c:pt idx="172">
                  <c:v>37873</c:v>
                </c:pt>
                <c:pt idx="173">
                  <c:v>37874</c:v>
                </c:pt>
                <c:pt idx="174">
                  <c:v>37875</c:v>
                </c:pt>
                <c:pt idx="175">
                  <c:v>37876</c:v>
                </c:pt>
                <c:pt idx="176">
                  <c:v>37879</c:v>
                </c:pt>
                <c:pt idx="177">
                  <c:v>37880</c:v>
                </c:pt>
                <c:pt idx="178">
                  <c:v>37881</c:v>
                </c:pt>
                <c:pt idx="179">
                  <c:v>37882</c:v>
                </c:pt>
                <c:pt idx="180">
                  <c:v>37883</c:v>
                </c:pt>
                <c:pt idx="181">
                  <c:v>37886</c:v>
                </c:pt>
                <c:pt idx="182">
                  <c:v>37887</c:v>
                </c:pt>
                <c:pt idx="183">
                  <c:v>37888</c:v>
                </c:pt>
                <c:pt idx="184">
                  <c:v>37889</c:v>
                </c:pt>
                <c:pt idx="185">
                  <c:v>37890</c:v>
                </c:pt>
                <c:pt idx="186">
                  <c:v>37893</c:v>
                </c:pt>
                <c:pt idx="187">
                  <c:v>37894</c:v>
                </c:pt>
                <c:pt idx="188">
                  <c:v>37895</c:v>
                </c:pt>
                <c:pt idx="189">
                  <c:v>37896</c:v>
                </c:pt>
                <c:pt idx="190">
                  <c:v>37897</c:v>
                </c:pt>
                <c:pt idx="191">
                  <c:v>37900</c:v>
                </c:pt>
                <c:pt idx="192">
                  <c:v>37901</c:v>
                </c:pt>
                <c:pt idx="193">
                  <c:v>37902</c:v>
                </c:pt>
                <c:pt idx="194">
                  <c:v>37903</c:v>
                </c:pt>
                <c:pt idx="195">
                  <c:v>37904</c:v>
                </c:pt>
                <c:pt idx="196">
                  <c:v>37907</c:v>
                </c:pt>
                <c:pt idx="197">
                  <c:v>37908</c:v>
                </c:pt>
                <c:pt idx="198">
                  <c:v>37909</c:v>
                </c:pt>
                <c:pt idx="199">
                  <c:v>37910</c:v>
                </c:pt>
                <c:pt idx="200">
                  <c:v>37911</c:v>
                </c:pt>
                <c:pt idx="201">
                  <c:v>37914</c:v>
                </c:pt>
                <c:pt idx="202">
                  <c:v>37915</c:v>
                </c:pt>
                <c:pt idx="203">
                  <c:v>37916</c:v>
                </c:pt>
                <c:pt idx="204">
                  <c:v>37917</c:v>
                </c:pt>
                <c:pt idx="205">
                  <c:v>37918</c:v>
                </c:pt>
                <c:pt idx="206">
                  <c:v>37921</c:v>
                </c:pt>
                <c:pt idx="207">
                  <c:v>37922</c:v>
                </c:pt>
                <c:pt idx="208">
                  <c:v>37923</c:v>
                </c:pt>
                <c:pt idx="209">
                  <c:v>37924</c:v>
                </c:pt>
                <c:pt idx="210">
                  <c:v>37925</c:v>
                </c:pt>
                <c:pt idx="211">
                  <c:v>37928</c:v>
                </c:pt>
                <c:pt idx="212">
                  <c:v>37929</c:v>
                </c:pt>
                <c:pt idx="213">
                  <c:v>37930</c:v>
                </c:pt>
                <c:pt idx="214">
                  <c:v>37931</c:v>
                </c:pt>
                <c:pt idx="215">
                  <c:v>37932</c:v>
                </c:pt>
                <c:pt idx="216">
                  <c:v>37935</c:v>
                </c:pt>
                <c:pt idx="217">
                  <c:v>37936</c:v>
                </c:pt>
                <c:pt idx="218">
                  <c:v>37937</c:v>
                </c:pt>
                <c:pt idx="219">
                  <c:v>37938</c:v>
                </c:pt>
                <c:pt idx="220">
                  <c:v>37939</c:v>
                </c:pt>
                <c:pt idx="221">
                  <c:v>37942</c:v>
                </c:pt>
                <c:pt idx="222">
                  <c:v>37943</c:v>
                </c:pt>
                <c:pt idx="223">
                  <c:v>37944</c:v>
                </c:pt>
                <c:pt idx="224">
                  <c:v>37945</c:v>
                </c:pt>
                <c:pt idx="225">
                  <c:v>37946</c:v>
                </c:pt>
                <c:pt idx="226">
                  <c:v>37949</c:v>
                </c:pt>
                <c:pt idx="227">
                  <c:v>37950</c:v>
                </c:pt>
                <c:pt idx="228">
                  <c:v>37951</c:v>
                </c:pt>
                <c:pt idx="229">
                  <c:v>37952</c:v>
                </c:pt>
                <c:pt idx="230">
                  <c:v>37953</c:v>
                </c:pt>
                <c:pt idx="231">
                  <c:v>37956</c:v>
                </c:pt>
                <c:pt idx="232">
                  <c:v>37957</c:v>
                </c:pt>
                <c:pt idx="233">
                  <c:v>37958</c:v>
                </c:pt>
                <c:pt idx="234">
                  <c:v>37959</c:v>
                </c:pt>
                <c:pt idx="235">
                  <c:v>37960</c:v>
                </c:pt>
                <c:pt idx="236">
                  <c:v>37963</c:v>
                </c:pt>
                <c:pt idx="237">
                  <c:v>37964</c:v>
                </c:pt>
                <c:pt idx="238">
                  <c:v>37965</c:v>
                </c:pt>
                <c:pt idx="239">
                  <c:v>37966</c:v>
                </c:pt>
                <c:pt idx="240">
                  <c:v>37967</c:v>
                </c:pt>
                <c:pt idx="241">
                  <c:v>37970</c:v>
                </c:pt>
                <c:pt idx="242">
                  <c:v>37971</c:v>
                </c:pt>
                <c:pt idx="243">
                  <c:v>37972</c:v>
                </c:pt>
                <c:pt idx="244">
                  <c:v>37973</c:v>
                </c:pt>
                <c:pt idx="245">
                  <c:v>37974</c:v>
                </c:pt>
                <c:pt idx="246">
                  <c:v>37977</c:v>
                </c:pt>
                <c:pt idx="247">
                  <c:v>37978</c:v>
                </c:pt>
                <c:pt idx="248">
                  <c:v>37979</c:v>
                </c:pt>
                <c:pt idx="249">
                  <c:v>37981</c:v>
                </c:pt>
                <c:pt idx="250">
                  <c:v>37984</c:v>
                </c:pt>
                <c:pt idx="251">
                  <c:v>37985</c:v>
                </c:pt>
                <c:pt idx="252">
                  <c:v>37986</c:v>
                </c:pt>
                <c:pt idx="253">
                  <c:v>37988</c:v>
                </c:pt>
                <c:pt idx="254">
                  <c:v>37991</c:v>
                </c:pt>
                <c:pt idx="255">
                  <c:v>37992</c:v>
                </c:pt>
                <c:pt idx="256">
                  <c:v>37993</c:v>
                </c:pt>
                <c:pt idx="257">
                  <c:v>37994</c:v>
                </c:pt>
                <c:pt idx="258">
                  <c:v>37995</c:v>
                </c:pt>
                <c:pt idx="259">
                  <c:v>37998</c:v>
                </c:pt>
                <c:pt idx="260">
                  <c:v>37999</c:v>
                </c:pt>
                <c:pt idx="261">
                  <c:v>38000</c:v>
                </c:pt>
                <c:pt idx="262">
                  <c:v>38001</c:v>
                </c:pt>
                <c:pt idx="263">
                  <c:v>38002</c:v>
                </c:pt>
                <c:pt idx="264">
                  <c:v>38005</c:v>
                </c:pt>
                <c:pt idx="265">
                  <c:v>38006</c:v>
                </c:pt>
                <c:pt idx="266">
                  <c:v>38007</c:v>
                </c:pt>
                <c:pt idx="267">
                  <c:v>38008</c:v>
                </c:pt>
                <c:pt idx="268">
                  <c:v>38009</c:v>
                </c:pt>
                <c:pt idx="269">
                  <c:v>38012</c:v>
                </c:pt>
                <c:pt idx="270">
                  <c:v>38013</c:v>
                </c:pt>
                <c:pt idx="271">
                  <c:v>38014</c:v>
                </c:pt>
                <c:pt idx="272">
                  <c:v>38015</c:v>
                </c:pt>
                <c:pt idx="273">
                  <c:v>38016</c:v>
                </c:pt>
                <c:pt idx="274">
                  <c:v>38019</c:v>
                </c:pt>
                <c:pt idx="275">
                  <c:v>38020</c:v>
                </c:pt>
                <c:pt idx="276">
                  <c:v>38021</c:v>
                </c:pt>
                <c:pt idx="277">
                  <c:v>38022</c:v>
                </c:pt>
                <c:pt idx="278">
                  <c:v>38023</c:v>
                </c:pt>
                <c:pt idx="279">
                  <c:v>38026</c:v>
                </c:pt>
                <c:pt idx="280">
                  <c:v>38027</c:v>
                </c:pt>
                <c:pt idx="281">
                  <c:v>38028</c:v>
                </c:pt>
                <c:pt idx="282">
                  <c:v>38029</c:v>
                </c:pt>
                <c:pt idx="283">
                  <c:v>38030</c:v>
                </c:pt>
                <c:pt idx="284">
                  <c:v>38033</c:v>
                </c:pt>
                <c:pt idx="285">
                  <c:v>38034</c:v>
                </c:pt>
                <c:pt idx="286">
                  <c:v>38035</c:v>
                </c:pt>
                <c:pt idx="287">
                  <c:v>38036</c:v>
                </c:pt>
                <c:pt idx="288">
                  <c:v>38037</c:v>
                </c:pt>
                <c:pt idx="289">
                  <c:v>38042</c:v>
                </c:pt>
                <c:pt idx="290">
                  <c:v>38043</c:v>
                </c:pt>
                <c:pt idx="291">
                  <c:v>38044</c:v>
                </c:pt>
                <c:pt idx="292">
                  <c:v>38047</c:v>
                </c:pt>
                <c:pt idx="293">
                  <c:v>38048</c:v>
                </c:pt>
                <c:pt idx="294">
                  <c:v>38049</c:v>
                </c:pt>
                <c:pt idx="295">
                  <c:v>38050</c:v>
                </c:pt>
                <c:pt idx="296">
                  <c:v>38051</c:v>
                </c:pt>
                <c:pt idx="297">
                  <c:v>38054</c:v>
                </c:pt>
                <c:pt idx="298">
                  <c:v>38055</c:v>
                </c:pt>
                <c:pt idx="299">
                  <c:v>38056</c:v>
                </c:pt>
                <c:pt idx="300">
                  <c:v>38057</c:v>
                </c:pt>
                <c:pt idx="301">
                  <c:v>38058</c:v>
                </c:pt>
                <c:pt idx="302">
                  <c:v>38061</c:v>
                </c:pt>
                <c:pt idx="303">
                  <c:v>38062</c:v>
                </c:pt>
                <c:pt idx="304">
                  <c:v>38063</c:v>
                </c:pt>
                <c:pt idx="305">
                  <c:v>38064</c:v>
                </c:pt>
                <c:pt idx="306">
                  <c:v>38065</c:v>
                </c:pt>
                <c:pt idx="307">
                  <c:v>38068</c:v>
                </c:pt>
                <c:pt idx="308">
                  <c:v>38069</c:v>
                </c:pt>
                <c:pt idx="309">
                  <c:v>38070</c:v>
                </c:pt>
                <c:pt idx="310">
                  <c:v>38071</c:v>
                </c:pt>
                <c:pt idx="311">
                  <c:v>38072</c:v>
                </c:pt>
                <c:pt idx="312">
                  <c:v>38075</c:v>
                </c:pt>
                <c:pt idx="313">
                  <c:v>38076</c:v>
                </c:pt>
                <c:pt idx="314">
                  <c:v>38077</c:v>
                </c:pt>
                <c:pt idx="315">
                  <c:v>38078</c:v>
                </c:pt>
                <c:pt idx="316">
                  <c:v>38079</c:v>
                </c:pt>
                <c:pt idx="317">
                  <c:v>38082</c:v>
                </c:pt>
                <c:pt idx="318">
                  <c:v>38083</c:v>
                </c:pt>
                <c:pt idx="319">
                  <c:v>38084</c:v>
                </c:pt>
                <c:pt idx="320">
                  <c:v>38085</c:v>
                </c:pt>
                <c:pt idx="321">
                  <c:v>38089</c:v>
                </c:pt>
                <c:pt idx="322">
                  <c:v>38090</c:v>
                </c:pt>
                <c:pt idx="323">
                  <c:v>38091</c:v>
                </c:pt>
                <c:pt idx="324">
                  <c:v>38092</c:v>
                </c:pt>
                <c:pt idx="325">
                  <c:v>38093</c:v>
                </c:pt>
                <c:pt idx="326">
                  <c:v>38096</c:v>
                </c:pt>
                <c:pt idx="327">
                  <c:v>38097</c:v>
                </c:pt>
                <c:pt idx="328">
                  <c:v>38099</c:v>
                </c:pt>
                <c:pt idx="329">
                  <c:v>38100</c:v>
                </c:pt>
                <c:pt idx="330">
                  <c:v>38103</c:v>
                </c:pt>
                <c:pt idx="331">
                  <c:v>38104</c:v>
                </c:pt>
                <c:pt idx="332">
                  <c:v>38105</c:v>
                </c:pt>
                <c:pt idx="333">
                  <c:v>38106</c:v>
                </c:pt>
                <c:pt idx="334">
                  <c:v>38107</c:v>
                </c:pt>
                <c:pt idx="335">
                  <c:v>38110</c:v>
                </c:pt>
                <c:pt idx="336">
                  <c:v>38111</c:v>
                </c:pt>
                <c:pt idx="337">
                  <c:v>38112</c:v>
                </c:pt>
                <c:pt idx="338">
                  <c:v>38113</c:v>
                </c:pt>
                <c:pt idx="339">
                  <c:v>38114</c:v>
                </c:pt>
                <c:pt idx="340">
                  <c:v>38117</c:v>
                </c:pt>
                <c:pt idx="341">
                  <c:v>38118</c:v>
                </c:pt>
                <c:pt idx="342">
                  <c:v>38119</c:v>
                </c:pt>
                <c:pt idx="343">
                  <c:v>38120</c:v>
                </c:pt>
                <c:pt idx="344">
                  <c:v>38121</c:v>
                </c:pt>
                <c:pt idx="345">
                  <c:v>38124</c:v>
                </c:pt>
                <c:pt idx="346">
                  <c:v>38125</c:v>
                </c:pt>
                <c:pt idx="347">
                  <c:v>38126</c:v>
                </c:pt>
                <c:pt idx="348">
                  <c:v>38127</c:v>
                </c:pt>
                <c:pt idx="349">
                  <c:v>38128</c:v>
                </c:pt>
                <c:pt idx="350">
                  <c:v>38131</c:v>
                </c:pt>
                <c:pt idx="351">
                  <c:v>38132</c:v>
                </c:pt>
                <c:pt idx="352">
                  <c:v>38133</c:v>
                </c:pt>
                <c:pt idx="353">
                  <c:v>38134</c:v>
                </c:pt>
                <c:pt idx="354">
                  <c:v>38135</c:v>
                </c:pt>
                <c:pt idx="355">
                  <c:v>38138</c:v>
                </c:pt>
                <c:pt idx="356">
                  <c:v>38139</c:v>
                </c:pt>
                <c:pt idx="357">
                  <c:v>38140</c:v>
                </c:pt>
                <c:pt idx="358">
                  <c:v>38141</c:v>
                </c:pt>
                <c:pt idx="359">
                  <c:v>38142</c:v>
                </c:pt>
                <c:pt idx="360">
                  <c:v>38145</c:v>
                </c:pt>
                <c:pt idx="361">
                  <c:v>38146</c:v>
                </c:pt>
                <c:pt idx="362">
                  <c:v>38147</c:v>
                </c:pt>
                <c:pt idx="363">
                  <c:v>38149</c:v>
                </c:pt>
                <c:pt idx="364">
                  <c:v>38152</c:v>
                </c:pt>
                <c:pt idx="365">
                  <c:v>38153</c:v>
                </c:pt>
                <c:pt idx="366">
                  <c:v>38154</c:v>
                </c:pt>
                <c:pt idx="367">
                  <c:v>38155</c:v>
                </c:pt>
                <c:pt idx="368">
                  <c:v>38156</c:v>
                </c:pt>
                <c:pt idx="369">
                  <c:v>38159</c:v>
                </c:pt>
                <c:pt idx="370">
                  <c:v>38160</c:v>
                </c:pt>
                <c:pt idx="371">
                  <c:v>38161</c:v>
                </c:pt>
                <c:pt idx="372">
                  <c:v>38162</c:v>
                </c:pt>
                <c:pt idx="373">
                  <c:v>38163</c:v>
                </c:pt>
                <c:pt idx="374">
                  <c:v>38166</c:v>
                </c:pt>
                <c:pt idx="375">
                  <c:v>38167</c:v>
                </c:pt>
                <c:pt idx="376">
                  <c:v>38168</c:v>
                </c:pt>
                <c:pt idx="377">
                  <c:v>38169</c:v>
                </c:pt>
                <c:pt idx="378">
                  <c:v>38170</c:v>
                </c:pt>
                <c:pt idx="379">
                  <c:v>38173</c:v>
                </c:pt>
                <c:pt idx="380">
                  <c:v>38174</c:v>
                </c:pt>
                <c:pt idx="381">
                  <c:v>38175</c:v>
                </c:pt>
                <c:pt idx="382">
                  <c:v>38176</c:v>
                </c:pt>
                <c:pt idx="383">
                  <c:v>38177</c:v>
                </c:pt>
                <c:pt idx="384">
                  <c:v>38180</c:v>
                </c:pt>
                <c:pt idx="385">
                  <c:v>38181</c:v>
                </c:pt>
                <c:pt idx="386">
                  <c:v>38182</c:v>
                </c:pt>
                <c:pt idx="387">
                  <c:v>38183</c:v>
                </c:pt>
                <c:pt idx="388">
                  <c:v>38184</c:v>
                </c:pt>
                <c:pt idx="389">
                  <c:v>38187</c:v>
                </c:pt>
                <c:pt idx="390">
                  <c:v>38188</c:v>
                </c:pt>
                <c:pt idx="391">
                  <c:v>38189</c:v>
                </c:pt>
                <c:pt idx="392">
                  <c:v>38190</c:v>
                </c:pt>
                <c:pt idx="393">
                  <c:v>38191</c:v>
                </c:pt>
                <c:pt idx="394">
                  <c:v>38194</c:v>
                </c:pt>
                <c:pt idx="395">
                  <c:v>38195</c:v>
                </c:pt>
                <c:pt idx="396">
                  <c:v>38196</c:v>
                </c:pt>
                <c:pt idx="397">
                  <c:v>38197</c:v>
                </c:pt>
                <c:pt idx="398">
                  <c:v>38198</c:v>
                </c:pt>
                <c:pt idx="399">
                  <c:v>38201</c:v>
                </c:pt>
                <c:pt idx="400">
                  <c:v>38202</c:v>
                </c:pt>
                <c:pt idx="401">
                  <c:v>38203</c:v>
                </c:pt>
                <c:pt idx="402">
                  <c:v>38204</c:v>
                </c:pt>
                <c:pt idx="403">
                  <c:v>38205</c:v>
                </c:pt>
                <c:pt idx="404">
                  <c:v>38208</c:v>
                </c:pt>
                <c:pt idx="405">
                  <c:v>38209</c:v>
                </c:pt>
                <c:pt idx="406">
                  <c:v>38210</c:v>
                </c:pt>
                <c:pt idx="407">
                  <c:v>38211</c:v>
                </c:pt>
                <c:pt idx="408">
                  <c:v>38212</c:v>
                </c:pt>
                <c:pt idx="409">
                  <c:v>38215</c:v>
                </c:pt>
                <c:pt idx="410">
                  <c:v>38216</c:v>
                </c:pt>
                <c:pt idx="411">
                  <c:v>38217</c:v>
                </c:pt>
                <c:pt idx="412">
                  <c:v>38218</c:v>
                </c:pt>
                <c:pt idx="413">
                  <c:v>38219</c:v>
                </c:pt>
                <c:pt idx="414">
                  <c:v>38222</c:v>
                </c:pt>
                <c:pt idx="415">
                  <c:v>38223</c:v>
                </c:pt>
                <c:pt idx="416">
                  <c:v>38224</c:v>
                </c:pt>
                <c:pt idx="417">
                  <c:v>38225</c:v>
                </c:pt>
                <c:pt idx="418">
                  <c:v>38226</c:v>
                </c:pt>
                <c:pt idx="419">
                  <c:v>38229</c:v>
                </c:pt>
                <c:pt idx="420">
                  <c:v>38230</c:v>
                </c:pt>
                <c:pt idx="421">
                  <c:v>38231</c:v>
                </c:pt>
                <c:pt idx="422">
                  <c:v>38232</c:v>
                </c:pt>
                <c:pt idx="423">
                  <c:v>38233</c:v>
                </c:pt>
                <c:pt idx="424">
                  <c:v>38236</c:v>
                </c:pt>
                <c:pt idx="425">
                  <c:v>38238</c:v>
                </c:pt>
                <c:pt idx="426">
                  <c:v>38239</c:v>
                </c:pt>
                <c:pt idx="427">
                  <c:v>38240</c:v>
                </c:pt>
                <c:pt idx="428">
                  <c:v>38243</c:v>
                </c:pt>
                <c:pt idx="429">
                  <c:v>38244</c:v>
                </c:pt>
                <c:pt idx="430">
                  <c:v>38245</c:v>
                </c:pt>
                <c:pt idx="431">
                  <c:v>38246</c:v>
                </c:pt>
                <c:pt idx="432">
                  <c:v>38247</c:v>
                </c:pt>
                <c:pt idx="433">
                  <c:v>38250</c:v>
                </c:pt>
                <c:pt idx="434">
                  <c:v>38251</c:v>
                </c:pt>
                <c:pt idx="435">
                  <c:v>38252</c:v>
                </c:pt>
                <c:pt idx="436">
                  <c:v>38253</c:v>
                </c:pt>
                <c:pt idx="437">
                  <c:v>38254</c:v>
                </c:pt>
                <c:pt idx="438">
                  <c:v>38257</c:v>
                </c:pt>
                <c:pt idx="439">
                  <c:v>38258</c:v>
                </c:pt>
                <c:pt idx="440">
                  <c:v>38259</c:v>
                </c:pt>
                <c:pt idx="441">
                  <c:v>38260</c:v>
                </c:pt>
                <c:pt idx="442">
                  <c:v>38261</c:v>
                </c:pt>
                <c:pt idx="443">
                  <c:v>38264</c:v>
                </c:pt>
                <c:pt idx="444">
                  <c:v>38265</c:v>
                </c:pt>
                <c:pt idx="445">
                  <c:v>38266</c:v>
                </c:pt>
                <c:pt idx="446">
                  <c:v>38267</c:v>
                </c:pt>
                <c:pt idx="447">
                  <c:v>38268</c:v>
                </c:pt>
                <c:pt idx="448">
                  <c:v>38271</c:v>
                </c:pt>
                <c:pt idx="449">
                  <c:v>38273</c:v>
                </c:pt>
                <c:pt idx="450">
                  <c:v>38274</c:v>
                </c:pt>
                <c:pt idx="451">
                  <c:v>38275</c:v>
                </c:pt>
                <c:pt idx="452">
                  <c:v>38278</c:v>
                </c:pt>
                <c:pt idx="453">
                  <c:v>38279</c:v>
                </c:pt>
                <c:pt idx="454">
                  <c:v>38280</c:v>
                </c:pt>
                <c:pt idx="455">
                  <c:v>38281</c:v>
                </c:pt>
                <c:pt idx="456">
                  <c:v>38282</c:v>
                </c:pt>
                <c:pt idx="457">
                  <c:v>38285</c:v>
                </c:pt>
                <c:pt idx="458">
                  <c:v>38286</c:v>
                </c:pt>
                <c:pt idx="459">
                  <c:v>38287</c:v>
                </c:pt>
                <c:pt idx="460">
                  <c:v>38288</c:v>
                </c:pt>
                <c:pt idx="461">
                  <c:v>38289</c:v>
                </c:pt>
                <c:pt idx="462">
                  <c:v>38292</c:v>
                </c:pt>
                <c:pt idx="463">
                  <c:v>38294</c:v>
                </c:pt>
                <c:pt idx="464">
                  <c:v>38295</c:v>
                </c:pt>
                <c:pt idx="465">
                  <c:v>38296</c:v>
                </c:pt>
                <c:pt idx="466">
                  <c:v>38299</c:v>
                </c:pt>
                <c:pt idx="467">
                  <c:v>38300</c:v>
                </c:pt>
                <c:pt idx="468">
                  <c:v>38301</c:v>
                </c:pt>
                <c:pt idx="469">
                  <c:v>38302</c:v>
                </c:pt>
                <c:pt idx="470">
                  <c:v>38303</c:v>
                </c:pt>
                <c:pt idx="471">
                  <c:v>38307</c:v>
                </c:pt>
                <c:pt idx="472">
                  <c:v>38308</c:v>
                </c:pt>
                <c:pt idx="473">
                  <c:v>38309</c:v>
                </c:pt>
                <c:pt idx="474">
                  <c:v>38310</c:v>
                </c:pt>
                <c:pt idx="475">
                  <c:v>38313</c:v>
                </c:pt>
                <c:pt idx="476">
                  <c:v>38314</c:v>
                </c:pt>
                <c:pt idx="477">
                  <c:v>38315</c:v>
                </c:pt>
                <c:pt idx="478">
                  <c:v>38316</c:v>
                </c:pt>
                <c:pt idx="479">
                  <c:v>38317</c:v>
                </c:pt>
                <c:pt idx="480">
                  <c:v>38320</c:v>
                </c:pt>
                <c:pt idx="481">
                  <c:v>38321</c:v>
                </c:pt>
                <c:pt idx="482">
                  <c:v>38322</c:v>
                </c:pt>
                <c:pt idx="483">
                  <c:v>38323</c:v>
                </c:pt>
                <c:pt idx="484">
                  <c:v>38324</c:v>
                </c:pt>
                <c:pt idx="485">
                  <c:v>38327</c:v>
                </c:pt>
                <c:pt idx="486">
                  <c:v>38328</c:v>
                </c:pt>
                <c:pt idx="487">
                  <c:v>38329</c:v>
                </c:pt>
                <c:pt idx="488">
                  <c:v>38330</c:v>
                </c:pt>
                <c:pt idx="489">
                  <c:v>38331</c:v>
                </c:pt>
                <c:pt idx="490">
                  <c:v>38334</c:v>
                </c:pt>
                <c:pt idx="491">
                  <c:v>38335</c:v>
                </c:pt>
                <c:pt idx="492">
                  <c:v>38336</c:v>
                </c:pt>
                <c:pt idx="493">
                  <c:v>38337</c:v>
                </c:pt>
                <c:pt idx="494">
                  <c:v>38338</c:v>
                </c:pt>
                <c:pt idx="495">
                  <c:v>38341</c:v>
                </c:pt>
                <c:pt idx="496">
                  <c:v>38342</c:v>
                </c:pt>
                <c:pt idx="497">
                  <c:v>38343</c:v>
                </c:pt>
                <c:pt idx="498">
                  <c:v>38344</c:v>
                </c:pt>
                <c:pt idx="499">
                  <c:v>38345</c:v>
                </c:pt>
                <c:pt idx="500">
                  <c:v>38348</c:v>
                </c:pt>
                <c:pt idx="501">
                  <c:v>38349</c:v>
                </c:pt>
                <c:pt idx="502">
                  <c:v>38350</c:v>
                </c:pt>
                <c:pt idx="503">
                  <c:v>38351</c:v>
                </c:pt>
                <c:pt idx="504">
                  <c:v>38352</c:v>
                </c:pt>
                <c:pt idx="505">
                  <c:v>38355</c:v>
                </c:pt>
                <c:pt idx="506">
                  <c:v>38356</c:v>
                </c:pt>
                <c:pt idx="507">
                  <c:v>38357</c:v>
                </c:pt>
                <c:pt idx="508">
                  <c:v>38358</c:v>
                </c:pt>
                <c:pt idx="509">
                  <c:v>38359</c:v>
                </c:pt>
                <c:pt idx="510">
                  <c:v>38362</c:v>
                </c:pt>
                <c:pt idx="511">
                  <c:v>38363</c:v>
                </c:pt>
                <c:pt idx="512">
                  <c:v>38364</c:v>
                </c:pt>
                <c:pt idx="513">
                  <c:v>38365</c:v>
                </c:pt>
                <c:pt idx="514">
                  <c:v>38366</c:v>
                </c:pt>
                <c:pt idx="515">
                  <c:v>38369</c:v>
                </c:pt>
                <c:pt idx="516">
                  <c:v>38370</c:v>
                </c:pt>
                <c:pt idx="517">
                  <c:v>38371</c:v>
                </c:pt>
                <c:pt idx="518">
                  <c:v>38372</c:v>
                </c:pt>
                <c:pt idx="519">
                  <c:v>38373</c:v>
                </c:pt>
                <c:pt idx="520">
                  <c:v>38376</c:v>
                </c:pt>
                <c:pt idx="521">
                  <c:v>38377</c:v>
                </c:pt>
                <c:pt idx="522">
                  <c:v>38378</c:v>
                </c:pt>
                <c:pt idx="523">
                  <c:v>38379</c:v>
                </c:pt>
                <c:pt idx="524">
                  <c:v>38380</c:v>
                </c:pt>
                <c:pt idx="525">
                  <c:v>38383</c:v>
                </c:pt>
                <c:pt idx="526">
                  <c:v>38384</c:v>
                </c:pt>
                <c:pt idx="527">
                  <c:v>38385</c:v>
                </c:pt>
                <c:pt idx="528">
                  <c:v>38386</c:v>
                </c:pt>
                <c:pt idx="529">
                  <c:v>38387</c:v>
                </c:pt>
                <c:pt idx="530">
                  <c:v>38392</c:v>
                </c:pt>
                <c:pt idx="531">
                  <c:v>38393</c:v>
                </c:pt>
                <c:pt idx="532">
                  <c:v>38394</c:v>
                </c:pt>
                <c:pt idx="533">
                  <c:v>38397</c:v>
                </c:pt>
                <c:pt idx="534">
                  <c:v>38398</c:v>
                </c:pt>
                <c:pt idx="535">
                  <c:v>38399</c:v>
                </c:pt>
                <c:pt idx="536">
                  <c:v>38400</c:v>
                </c:pt>
                <c:pt idx="537">
                  <c:v>38401</c:v>
                </c:pt>
                <c:pt idx="538">
                  <c:v>38404</c:v>
                </c:pt>
                <c:pt idx="539">
                  <c:v>38405</c:v>
                </c:pt>
                <c:pt idx="540">
                  <c:v>38406</c:v>
                </c:pt>
                <c:pt idx="541">
                  <c:v>38407</c:v>
                </c:pt>
                <c:pt idx="542">
                  <c:v>38408</c:v>
                </c:pt>
                <c:pt idx="543">
                  <c:v>38411</c:v>
                </c:pt>
                <c:pt idx="544">
                  <c:v>38412</c:v>
                </c:pt>
                <c:pt idx="545">
                  <c:v>38413</c:v>
                </c:pt>
                <c:pt idx="546">
                  <c:v>38414</c:v>
                </c:pt>
                <c:pt idx="547">
                  <c:v>38415</c:v>
                </c:pt>
                <c:pt idx="548">
                  <c:v>38418</c:v>
                </c:pt>
                <c:pt idx="549">
                  <c:v>38419</c:v>
                </c:pt>
                <c:pt idx="550">
                  <c:v>38420</c:v>
                </c:pt>
                <c:pt idx="551">
                  <c:v>38421</c:v>
                </c:pt>
                <c:pt idx="552">
                  <c:v>38422</c:v>
                </c:pt>
                <c:pt idx="553">
                  <c:v>38425</c:v>
                </c:pt>
                <c:pt idx="554">
                  <c:v>38426</c:v>
                </c:pt>
                <c:pt idx="555">
                  <c:v>38427</c:v>
                </c:pt>
                <c:pt idx="556">
                  <c:v>38428</c:v>
                </c:pt>
                <c:pt idx="557">
                  <c:v>38429</c:v>
                </c:pt>
                <c:pt idx="558">
                  <c:v>38432</c:v>
                </c:pt>
                <c:pt idx="559">
                  <c:v>38433</c:v>
                </c:pt>
                <c:pt idx="560">
                  <c:v>38434</c:v>
                </c:pt>
                <c:pt idx="561">
                  <c:v>38435</c:v>
                </c:pt>
                <c:pt idx="562">
                  <c:v>38439</c:v>
                </c:pt>
                <c:pt idx="563">
                  <c:v>38440</c:v>
                </c:pt>
                <c:pt idx="564">
                  <c:v>38441</c:v>
                </c:pt>
                <c:pt idx="565">
                  <c:v>38442</c:v>
                </c:pt>
                <c:pt idx="566">
                  <c:v>38443</c:v>
                </c:pt>
                <c:pt idx="567">
                  <c:v>38446</c:v>
                </c:pt>
                <c:pt idx="568">
                  <c:v>38447</c:v>
                </c:pt>
                <c:pt idx="569">
                  <c:v>38448</c:v>
                </c:pt>
                <c:pt idx="570">
                  <c:v>38449</c:v>
                </c:pt>
                <c:pt idx="571">
                  <c:v>38450</c:v>
                </c:pt>
                <c:pt idx="572">
                  <c:v>38453</c:v>
                </c:pt>
                <c:pt idx="573">
                  <c:v>38454</c:v>
                </c:pt>
                <c:pt idx="574">
                  <c:v>38455</c:v>
                </c:pt>
                <c:pt idx="575">
                  <c:v>38456</c:v>
                </c:pt>
                <c:pt idx="576">
                  <c:v>38457</c:v>
                </c:pt>
                <c:pt idx="577">
                  <c:v>38460</c:v>
                </c:pt>
                <c:pt idx="578">
                  <c:v>38461</c:v>
                </c:pt>
                <c:pt idx="579">
                  <c:v>38462</c:v>
                </c:pt>
                <c:pt idx="580">
                  <c:v>38464</c:v>
                </c:pt>
                <c:pt idx="581">
                  <c:v>38467</c:v>
                </c:pt>
                <c:pt idx="582">
                  <c:v>38468</c:v>
                </c:pt>
                <c:pt idx="583">
                  <c:v>38469</c:v>
                </c:pt>
                <c:pt idx="584">
                  <c:v>38470</c:v>
                </c:pt>
                <c:pt idx="585">
                  <c:v>38471</c:v>
                </c:pt>
                <c:pt idx="586">
                  <c:v>38474</c:v>
                </c:pt>
                <c:pt idx="587">
                  <c:v>38475</c:v>
                </c:pt>
                <c:pt idx="588">
                  <c:v>38476</c:v>
                </c:pt>
                <c:pt idx="589">
                  <c:v>38477</c:v>
                </c:pt>
                <c:pt idx="590">
                  <c:v>38478</c:v>
                </c:pt>
                <c:pt idx="591">
                  <c:v>38481</c:v>
                </c:pt>
                <c:pt idx="592">
                  <c:v>38482</c:v>
                </c:pt>
                <c:pt idx="593">
                  <c:v>38483</c:v>
                </c:pt>
                <c:pt idx="594">
                  <c:v>38484</c:v>
                </c:pt>
                <c:pt idx="595">
                  <c:v>38485</c:v>
                </c:pt>
                <c:pt idx="596">
                  <c:v>38488</c:v>
                </c:pt>
                <c:pt idx="597">
                  <c:v>38489</c:v>
                </c:pt>
                <c:pt idx="598">
                  <c:v>38490</c:v>
                </c:pt>
                <c:pt idx="599">
                  <c:v>38491</c:v>
                </c:pt>
                <c:pt idx="600">
                  <c:v>38492</c:v>
                </c:pt>
                <c:pt idx="601">
                  <c:v>38495</c:v>
                </c:pt>
                <c:pt idx="602">
                  <c:v>38496</c:v>
                </c:pt>
                <c:pt idx="603">
                  <c:v>38497</c:v>
                </c:pt>
                <c:pt idx="604">
                  <c:v>38499</c:v>
                </c:pt>
                <c:pt idx="605">
                  <c:v>38502</c:v>
                </c:pt>
                <c:pt idx="606">
                  <c:v>38503</c:v>
                </c:pt>
                <c:pt idx="607">
                  <c:v>38504</c:v>
                </c:pt>
                <c:pt idx="608">
                  <c:v>38505</c:v>
                </c:pt>
                <c:pt idx="609">
                  <c:v>38506</c:v>
                </c:pt>
                <c:pt idx="610">
                  <c:v>38509</c:v>
                </c:pt>
                <c:pt idx="611">
                  <c:v>38510</c:v>
                </c:pt>
                <c:pt idx="612">
                  <c:v>38511</c:v>
                </c:pt>
                <c:pt idx="613">
                  <c:v>38512</c:v>
                </c:pt>
                <c:pt idx="614">
                  <c:v>38513</c:v>
                </c:pt>
                <c:pt idx="615">
                  <c:v>38516</c:v>
                </c:pt>
                <c:pt idx="616">
                  <c:v>38517</c:v>
                </c:pt>
                <c:pt idx="617">
                  <c:v>38518</c:v>
                </c:pt>
                <c:pt idx="618">
                  <c:v>38519</c:v>
                </c:pt>
                <c:pt idx="619">
                  <c:v>38520</c:v>
                </c:pt>
                <c:pt idx="620">
                  <c:v>38523</c:v>
                </c:pt>
                <c:pt idx="621">
                  <c:v>38524</c:v>
                </c:pt>
                <c:pt idx="622">
                  <c:v>38525</c:v>
                </c:pt>
                <c:pt idx="623">
                  <c:v>38526</c:v>
                </c:pt>
                <c:pt idx="624">
                  <c:v>38527</c:v>
                </c:pt>
                <c:pt idx="625">
                  <c:v>38530</c:v>
                </c:pt>
                <c:pt idx="626">
                  <c:v>38531</c:v>
                </c:pt>
                <c:pt idx="627">
                  <c:v>38532</c:v>
                </c:pt>
                <c:pt idx="628">
                  <c:v>38533</c:v>
                </c:pt>
                <c:pt idx="629">
                  <c:v>38534</c:v>
                </c:pt>
                <c:pt idx="630">
                  <c:v>38537</c:v>
                </c:pt>
                <c:pt idx="631">
                  <c:v>38538</c:v>
                </c:pt>
                <c:pt idx="632">
                  <c:v>38539</c:v>
                </c:pt>
                <c:pt idx="633">
                  <c:v>38540</c:v>
                </c:pt>
                <c:pt idx="634">
                  <c:v>38541</c:v>
                </c:pt>
                <c:pt idx="635">
                  <c:v>38544</c:v>
                </c:pt>
                <c:pt idx="636">
                  <c:v>38545</c:v>
                </c:pt>
                <c:pt idx="637">
                  <c:v>38546</c:v>
                </c:pt>
                <c:pt idx="638">
                  <c:v>38547</c:v>
                </c:pt>
                <c:pt idx="639">
                  <c:v>38548</c:v>
                </c:pt>
                <c:pt idx="640">
                  <c:v>38551</c:v>
                </c:pt>
                <c:pt idx="641">
                  <c:v>38552</c:v>
                </c:pt>
                <c:pt idx="642">
                  <c:v>38553</c:v>
                </c:pt>
                <c:pt idx="643">
                  <c:v>38554</c:v>
                </c:pt>
                <c:pt idx="644">
                  <c:v>38555</c:v>
                </c:pt>
                <c:pt idx="645">
                  <c:v>38558</c:v>
                </c:pt>
                <c:pt idx="646">
                  <c:v>38559</c:v>
                </c:pt>
                <c:pt idx="647">
                  <c:v>38560</c:v>
                </c:pt>
                <c:pt idx="648">
                  <c:v>38561</c:v>
                </c:pt>
                <c:pt idx="649">
                  <c:v>38562</c:v>
                </c:pt>
                <c:pt idx="650">
                  <c:v>38565</c:v>
                </c:pt>
                <c:pt idx="651">
                  <c:v>38566</c:v>
                </c:pt>
                <c:pt idx="652">
                  <c:v>38567</c:v>
                </c:pt>
                <c:pt idx="653">
                  <c:v>38568</c:v>
                </c:pt>
                <c:pt idx="654">
                  <c:v>38569</c:v>
                </c:pt>
                <c:pt idx="655">
                  <c:v>38572</c:v>
                </c:pt>
                <c:pt idx="656">
                  <c:v>38573</c:v>
                </c:pt>
                <c:pt idx="657">
                  <c:v>38574</c:v>
                </c:pt>
                <c:pt idx="658">
                  <c:v>38575</c:v>
                </c:pt>
                <c:pt idx="659">
                  <c:v>38576</c:v>
                </c:pt>
                <c:pt idx="660">
                  <c:v>38579</c:v>
                </c:pt>
                <c:pt idx="661">
                  <c:v>38580</c:v>
                </c:pt>
                <c:pt idx="662">
                  <c:v>38581</c:v>
                </c:pt>
                <c:pt idx="663">
                  <c:v>38582</c:v>
                </c:pt>
                <c:pt idx="664">
                  <c:v>38583</c:v>
                </c:pt>
                <c:pt idx="665">
                  <c:v>38586</c:v>
                </c:pt>
                <c:pt idx="666">
                  <c:v>38587</c:v>
                </c:pt>
                <c:pt idx="667">
                  <c:v>38588</c:v>
                </c:pt>
                <c:pt idx="668">
                  <c:v>38589</c:v>
                </c:pt>
                <c:pt idx="669">
                  <c:v>38590</c:v>
                </c:pt>
                <c:pt idx="670">
                  <c:v>38593</c:v>
                </c:pt>
                <c:pt idx="671">
                  <c:v>38594</c:v>
                </c:pt>
                <c:pt idx="672">
                  <c:v>38595</c:v>
                </c:pt>
                <c:pt idx="673">
                  <c:v>38596</c:v>
                </c:pt>
                <c:pt idx="674">
                  <c:v>38597</c:v>
                </c:pt>
                <c:pt idx="675">
                  <c:v>38600</c:v>
                </c:pt>
                <c:pt idx="676">
                  <c:v>38601</c:v>
                </c:pt>
                <c:pt idx="677">
                  <c:v>38603</c:v>
                </c:pt>
                <c:pt idx="678">
                  <c:v>38604</c:v>
                </c:pt>
                <c:pt idx="679">
                  <c:v>38607</c:v>
                </c:pt>
                <c:pt idx="680">
                  <c:v>38608</c:v>
                </c:pt>
                <c:pt idx="681">
                  <c:v>38609</c:v>
                </c:pt>
                <c:pt idx="682">
                  <c:v>38610</c:v>
                </c:pt>
                <c:pt idx="683">
                  <c:v>38611</c:v>
                </c:pt>
                <c:pt idx="684">
                  <c:v>38614</c:v>
                </c:pt>
                <c:pt idx="685">
                  <c:v>38615</c:v>
                </c:pt>
                <c:pt idx="686">
                  <c:v>38616</c:v>
                </c:pt>
                <c:pt idx="687">
                  <c:v>38617</c:v>
                </c:pt>
                <c:pt idx="688">
                  <c:v>38618</c:v>
                </c:pt>
                <c:pt idx="689">
                  <c:v>38621</c:v>
                </c:pt>
                <c:pt idx="690">
                  <c:v>38622</c:v>
                </c:pt>
                <c:pt idx="691">
                  <c:v>38623</c:v>
                </c:pt>
                <c:pt idx="692">
                  <c:v>38624</c:v>
                </c:pt>
                <c:pt idx="693">
                  <c:v>38625</c:v>
                </c:pt>
                <c:pt idx="694">
                  <c:v>38628</c:v>
                </c:pt>
                <c:pt idx="695">
                  <c:v>38629</c:v>
                </c:pt>
                <c:pt idx="696">
                  <c:v>38630</c:v>
                </c:pt>
                <c:pt idx="697">
                  <c:v>38631</c:v>
                </c:pt>
                <c:pt idx="698">
                  <c:v>38632</c:v>
                </c:pt>
                <c:pt idx="699">
                  <c:v>38635</c:v>
                </c:pt>
                <c:pt idx="700">
                  <c:v>38636</c:v>
                </c:pt>
                <c:pt idx="701">
                  <c:v>38638</c:v>
                </c:pt>
                <c:pt idx="702">
                  <c:v>38639</c:v>
                </c:pt>
                <c:pt idx="703">
                  <c:v>38642</c:v>
                </c:pt>
                <c:pt idx="704">
                  <c:v>38643</c:v>
                </c:pt>
                <c:pt idx="705">
                  <c:v>38644</c:v>
                </c:pt>
                <c:pt idx="706">
                  <c:v>38645</c:v>
                </c:pt>
                <c:pt idx="707">
                  <c:v>38646</c:v>
                </c:pt>
                <c:pt idx="708">
                  <c:v>38649</c:v>
                </c:pt>
                <c:pt idx="709">
                  <c:v>38650</c:v>
                </c:pt>
                <c:pt idx="710">
                  <c:v>38651</c:v>
                </c:pt>
                <c:pt idx="711">
                  <c:v>38652</c:v>
                </c:pt>
                <c:pt idx="712">
                  <c:v>38653</c:v>
                </c:pt>
                <c:pt idx="713">
                  <c:v>38656</c:v>
                </c:pt>
                <c:pt idx="714">
                  <c:v>38657</c:v>
                </c:pt>
                <c:pt idx="715">
                  <c:v>38659</c:v>
                </c:pt>
                <c:pt idx="716">
                  <c:v>38660</c:v>
                </c:pt>
                <c:pt idx="717">
                  <c:v>38663</c:v>
                </c:pt>
                <c:pt idx="718">
                  <c:v>38664</c:v>
                </c:pt>
                <c:pt idx="719">
                  <c:v>38665</c:v>
                </c:pt>
                <c:pt idx="720">
                  <c:v>38666</c:v>
                </c:pt>
                <c:pt idx="721">
                  <c:v>38667</c:v>
                </c:pt>
                <c:pt idx="722">
                  <c:v>38670</c:v>
                </c:pt>
                <c:pt idx="723">
                  <c:v>38672</c:v>
                </c:pt>
                <c:pt idx="724">
                  <c:v>38673</c:v>
                </c:pt>
                <c:pt idx="725">
                  <c:v>38674</c:v>
                </c:pt>
                <c:pt idx="726">
                  <c:v>38677</c:v>
                </c:pt>
                <c:pt idx="727">
                  <c:v>38678</c:v>
                </c:pt>
                <c:pt idx="728">
                  <c:v>38679</c:v>
                </c:pt>
                <c:pt idx="729">
                  <c:v>38680</c:v>
                </c:pt>
                <c:pt idx="730">
                  <c:v>38681</c:v>
                </c:pt>
                <c:pt idx="731">
                  <c:v>38684</c:v>
                </c:pt>
                <c:pt idx="732">
                  <c:v>38685</c:v>
                </c:pt>
                <c:pt idx="733">
                  <c:v>38686</c:v>
                </c:pt>
                <c:pt idx="734">
                  <c:v>38687</c:v>
                </c:pt>
                <c:pt idx="735">
                  <c:v>38688</c:v>
                </c:pt>
                <c:pt idx="736">
                  <c:v>38691</c:v>
                </c:pt>
                <c:pt idx="737">
                  <c:v>38692</c:v>
                </c:pt>
                <c:pt idx="738">
                  <c:v>38693</c:v>
                </c:pt>
                <c:pt idx="739">
                  <c:v>38694</c:v>
                </c:pt>
                <c:pt idx="740">
                  <c:v>38695</c:v>
                </c:pt>
                <c:pt idx="741">
                  <c:v>38698</c:v>
                </c:pt>
                <c:pt idx="742">
                  <c:v>38699</c:v>
                </c:pt>
                <c:pt idx="743">
                  <c:v>38700</c:v>
                </c:pt>
                <c:pt idx="744">
                  <c:v>38701</c:v>
                </c:pt>
                <c:pt idx="745">
                  <c:v>38702</c:v>
                </c:pt>
                <c:pt idx="746">
                  <c:v>38705</c:v>
                </c:pt>
                <c:pt idx="747">
                  <c:v>38706</c:v>
                </c:pt>
                <c:pt idx="748">
                  <c:v>38707</c:v>
                </c:pt>
                <c:pt idx="749">
                  <c:v>38708</c:v>
                </c:pt>
                <c:pt idx="750">
                  <c:v>38709</c:v>
                </c:pt>
                <c:pt idx="751">
                  <c:v>38712</c:v>
                </c:pt>
                <c:pt idx="752">
                  <c:v>38713</c:v>
                </c:pt>
                <c:pt idx="753">
                  <c:v>38714</c:v>
                </c:pt>
                <c:pt idx="754">
                  <c:v>38715</c:v>
                </c:pt>
                <c:pt idx="755">
                  <c:v>38716</c:v>
                </c:pt>
                <c:pt idx="756">
                  <c:v>38719</c:v>
                </c:pt>
                <c:pt idx="757">
                  <c:v>38720</c:v>
                </c:pt>
                <c:pt idx="758">
                  <c:v>38721</c:v>
                </c:pt>
                <c:pt idx="759">
                  <c:v>38722</c:v>
                </c:pt>
                <c:pt idx="760">
                  <c:v>38723</c:v>
                </c:pt>
                <c:pt idx="761">
                  <c:v>38726</c:v>
                </c:pt>
                <c:pt idx="762">
                  <c:v>38727</c:v>
                </c:pt>
                <c:pt idx="763">
                  <c:v>38728</c:v>
                </c:pt>
                <c:pt idx="764">
                  <c:v>38729</c:v>
                </c:pt>
                <c:pt idx="765">
                  <c:v>38730</c:v>
                </c:pt>
                <c:pt idx="766">
                  <c:v>38733</c:v>
                </c:pt>
                <c:pt idx="767">
                  <c:v>38734</c:v>
                </c:pt>
                <c:pt idx="768">
                  <c:v>38735</c:v>
                </c:pt>
                <c:pt idx="769">
                  <c:v>38736</c:v>
                </c:pt>
                <c:pt idx="770">
                  <c:v>38737</c:v>
                </c:pt>
                <c:pt idx="771">
                  <c:v>38740</c:v>
                </c:pt>
                <c:pt idx="772">
                  <c:v>38741</c:v>
                </c:pt>
                <c:pt idx="773">
                  <c:v>38742</c:v>
                </c:pt>
                <c:pt idx="774">
                  <c:v>38743</c:v>
                </c:pt>
                <c:pt idx="775">
                  <c:v>38744</c:v>
                </c:pt>
                <c:pt idx="776">
                  <c:v>38747</c:v>
                </c:pt>
                <c:pt idx="777">
                  <c:v>38748</c:v>
                </c:pt>
                <c:pt idx="778">
                  <c:v>38749</c:v>
                </c:pt>
                <c:pt idx="779">
                  <c:v>38750</c:v>
                </c:pt>
                <c:pt idx="780">
                  <c:v>38751</c:v>
                </c:pt>
                <c:pt idx="781">
                  <c:v>38754</c:v>
                </c:pt>
                <c:pt idx="782">
                  <c:v>38755</c:v>
                </c:pt>
                <c:pt idx="783">
                  <c:v>38756</c:v>
                </c:pt>
                <c:pt idx="784">
                  <c:v>38757</c:v>
                </c:pt>
                <c:pt idx="785">
                  <c:v>38758</c:v>
                </c:pt>
                <c:pt idx="786">
                  <c:v>38761</c:v>
                </c:pt>
                <c:pt idx="787">
                  <c:v>38762</c:v>
                </c:pt>
                <c:pt idx="788">
                  <c:v>38763</c:v>
                </c:pt>
                <c:pt idx="789">
                  <c:v>38764</c:v>
                </c:pt>
                <c:pt idx="790">
                  <c:v>38765</c:v>
                </c:pt>
                <c:pt idx="791">
                  <c:v>38768</c:v>
                </c:pt>
                <c:pt idx="792">
                  <c:v>38769</c:v>
                </c:pt>
                <c:pt idx="793">
                  <c:v>38770</c:v>
                </c:pt>
                <c:pt idx="794">
                  <c:v>38771</c:v>
                </c:pt>
                <c:pt idx="795">
                  <c:v>38772</c:v>
                </c:pt>
                <c:pt idx="796">
                  <c:v>38777</c:v>
                </c:pt>
                <c:pt idx="797">
                  <c:v>38778</c:v>
                </c:pt>
                <c:pt idx="798">
                  <c:v>38779</c:v>
                </c:pt>
                <c:pt idx="799">
                  <c:v>38782</c:v>
                </c:pt>
                <c:pt idx="800">
                  <c:v>38783</c:v>
                </c:pt>
                <c:pt idx="801">
                  <c:v>38784</c:v>
                </c:pt>
                <c:pt idx="802">
                  <c:v>38785</c:v>
                </c:pt>
                <c:pt idx="803">
                  <c:v>38786</c:v>
                </c:pt>
                <c:pt idx="804">
                  <c:v>38789</c:v>
                </c:pt>
                <c:pt idx="805">
                  <c:v>38790</c:v>
                </c:pt>
                <c:pt idx="806">
                  <c:v>38791</c:v>
                </c:pt>
                <c:pt idx="807">
                  <c:v>38792</c:v>
                </c:pt>
                <c:pt idx="808">
                  <c:v>38793</c:v>
                </c:pt>
                <c:pt idx="809">
                  <c:v>38796</c:v>
                </c:pt>
                <c:pt idx="810">
                  <c:v>38797</c:v>
                </c:pt>
                <c:pt idx="811">
                  <c:v>38798</c:v>
                </c:pt>
                <c:pt idx="812">
                  <c:v>38799</c:v>
                </c:pt>
                <c:pt idx="813">
                  <c:v>38800</c:v>
                </c:pt>
                <c:pt idx="814">
                  <c:v>38803</c:v>
                </c:pt>
                <c:pt idx="815">
                  <c:v>38804</c:v>
                </c:pt>
                <c:pt idx="816">
                  <c:v>38805</c:v>
                </c:pt>
                <c:pt idx="817">
                  <c:v>38806</c:v>
                </c:pt>
                <c:pt idx="818">
                  <c:v>38807</c:v>
                </c:pt>
                <c:pt idx="819">
                  <c:v>38810</c:v>
                </c:pt>
                <c:pt idx="820">
                  <c:v>38811</c:v>
                </c:pt>
                <c:pt idx="821">
                  <c:v>38812</c:v>
                </c:pt>
                <c:pt idx="822">
                  <c:v>38813</c:v>
                </c:pt>
                <c:pt idx="823">
                  <c:v>38814</c:v>
                </c:pt>
                <c:pt idx="824">
                  <c:v>38817</c:v>
                </c:pt>
                <c:pt idx="825">
                  <c:v>38818</c:v>
                </c:pt>
                <c:pt idx="826">
                  <c:v>38819</c:v>
                </c:pt>
                <c:pt idx="827">
                  <c:v>38820</c:v>
                </c:pt>
                <c:pt idx="828">
                  <c:v>38824</c:v>
                </c:pt>
                <c:pt idx="829">
                  <c:v>38825</c:v>
                </c:pt>
                <c:pt idx="830">
                  <c:v>38826</c:v>
                </c:pt>
                <c:pt idx="831">
                  <c:v>38827</c:v>
                </c:pt>
                <c:pt idx="832">
                  <c:v>38831</c:v>
                </c:pt>
                <c:pt idx="833">
                  <c:v>38832</c:v>
                </c:pt>
                <c:pt idx="834">
                  <c:v>38833</c:v>
                </c:pt>
                <c:pt idx="835">
                  <c:v>38834</c:v>
                </c:pt>
                <c:pt idx="836">
                  <c:v>38835</c:v>
                </c:pt>
                <c:pt idx="837">
                  <c:v>38839</c:v>
                </c:pt>
                <c:pt idx="838">
                  <c:v>38840</c:v>
                </c:pt>
                <c:pt idx="839">
                  <c:v>38841</c:v>
                </c:pt>
                <c:pt idx="840">
                  <c:v>38842</c:v>
                </c:pt>
                <c:pt idx="841">
                  <c:v>38845</c:v>
                </c:pt>
                <c:pt idx="842">
                  <c:v>38846</c:v>
                </c:pt>
                <c:pt idx="843">
                  <c:v>38847</c:v>
                </c:pt>
                <c:pt idx="844">
                  <c:v>38848</c:v>
                </c:pt>
                <c:pt idx="845">
                  <c:v>38849</c:v>
                </c:pt>
                <c:pt idx="846">
                  <c:v>38852</c:v>
                </c:pt>
                <c:pt idx="847">
                  <c:v>38853</c:v>
                </c:pt>
                <c:pt idx="848">
                  <c:v>38854</c:v>
                </c:pt>
                <c:pt idx="849">
                  <c:v>38855</c:v>
                </c:pt>
                <c:pt idx="850">
                  <c:v>38856</c:v>
                </c:pt>
                <c:pt idx="851">
                  <c:v>38859</c:v>
                </c:pt>
                <c:pt idx="852">
                  <c:v>38860</c:v>
                </c:pt>
                <c:pt idx="853">
                  <c:v>38861</c:v>
                </c:pt>
                <c:pt idx="854">
                  <c:v>38862</c:v>
                </c:pt>
                <c:pt idx="855">
                  <c:v>38863</c:v>
                </c:pt>
                <c:pt idx="856">
                  <c:v>38866</c:v>
                </c:pt>
                <c:pt idx="857">
                  <c:v>38867</c:v>
                </c:pt>
                <c:pt idx="858">
                  <c:v>38868</c:v>
                </c:pt>
                <c:pt idx="859">
                  <c:v>38869</c:v>
                </c:pt>
                <c:pt idx="860">
                  <c:v>38870</c:v>
                </c:pt>
                <c:pt idx="861">
                  <c:v>38873</c:v>
                </c:pt>
                <c:pt idx="862">
                  <c:v>38874</c:v>
                </c:pt>
                <c:pt idx="863">
                  <c:v>38875</c:v>
                </c:pt>
                <c:pt idx="864">
                  <c:v>38876</c:v>
                </c:pt>
                <c:pt idx="865">
                  <c:v>38877</c:v>
                </c:pt>
                <c:pt idx="866">
                  <c:v>38880</c:v>
                </c:pt>
                <c:pt idx="867">
                  <c:v>38881</c:v>
                </c:pt>
                <c:pt idx="868">
                  <c:v>38882</c:v>
                </c:pt>
                <c:pt idx="869">
                  <c:v>38884</c:v>
                </c:pt>
                <c:pt idx="870">
                  <c:v>38887</c:v>
                </c:pt>
                <c:pt idx="871">
                  <c:v>38888</c:v>
                </c:pt>
                <c:pt idx="872">
                  <c:v>38889</c:v>
                </c:pt>
                <c:pt idx="873">
                  <c:v>38890</c:v>
                </c:pt>
                <c:pt idx="874">
                  <c:v>38891</c:v>
                </c:pt>
                <c:pt idx="875">
                  <c:v>38894</c:v>
                </c:pt>
                <c:pt idx="876">
                  <c:v>38895</c:v>
                </c:pt>
                <c:pt idx="877">
                  <c:v>38896</c:v>
                </c:pt>
                <c:pt idx="878">
                  <c:v>38897</c:v>
                </c:pt>
                <c:pt idx="879">
                  <c:v>38898</c:v>
                </c:pt>
                <c:pt idx="880">
                  <c:v>38901</c:v>
                </c:pt>
                <c:pt idx="881">
                  <c:v>38902</c:v>
                </c:pt>
                <c:pt idx="882">
                  <c:v>38903</c:v>
                </c:pt>
                <c:pt idx="883">
                  <c:v>38904</c:v>
                </c:pt>
                <c:pt idx="884">
                  <c:v>38905</c:v>
                </c:pt>
                <c:pt idx="885">
                  <c:v>38908</c:v>
                </c:pt>
                <c:pt idx="886">
                  <c:v>38909</c:v>
                </c:pt>
                <c:pt idx="887">
                  <c:v>38910</c:v>
                </c:pt>
                <c:pt idx="888">
                  <c:v>38911</c:v>
                </c:pt>
                <c:pt idx="889">
                  <c:v>38912</c:v>
                </c:pt>
                <c:pt idx="890">
                  <c:v>38915</c:v>
                </c:pt>
                <c:pt idx="891">
                  <c:v>38916</c:v>
                </c:pt>
                <c:pt idx="892">
                  <c:v>38917</c:v>
                </c:pt>
                <c:pt idx="893">
                  <c:v>38918</c:v>
                </c:pt>
                <c:pt idx="894">
                  <c:v>38919</c:v>
                </c:pt>
                <c:pt idx="895">
                  <c:v>38922</c:v>
                </c:pt>
                <c:pt idx="896">
                  <c:v>38923</c:v>
                </c:pt>
                <c:pt idx="897">
                  <c:v>38924</c:v>
                </c:pt>
                <c:pt idx="898">
                  <c:v>38925</c:v>
                </c:pt>
                <c:pt idx="899">
                  <c:v>38926</c:v>
                </c:pt>
                <c:pt idx="900">
                  <c:v>38929</c:v>
                </c:pt>
                <c:pt idx="901">
                  <c:v>38930</c:v>
                </c:pt>
                <c:pt idx="902">
                  <c:v>38931</c:v>
                </c:pt>
                <c:pt idx="903">
                  <c:v>38932</c:v>
                </c:pt>
                <c:pt idx="904">
                  <c:v>38933</c:v>
                </c:pt>
                <c:pt idx="905">
                  <c:v>38936</c:v>
                </c:pt>
                <c:pt idx="906">
                  <c:v>38937</c:v>
                </c:pt>
                <c:pt idx="907">
                  <c:v>38938</c:v>
                </c:pt>
                <c:pt idx="908">
                  <c:v>38939</c:v>
                </c:pt>
                <c:pt idx="909">
                  <c:v>38940</c:v>
                </c:pt>
                <c:pt idx="910">
                  <c:v>38943</c:v>
                </c:pt>
                <c:pt idx="911">
                  <c:v>38944</c:v>
                </c:pt>
                <c:pt idx="912">
                  <c:v>38945</c:v>
                </c:pt>
                <c:pt idx="913">
                  <c:v>38946</c:v>
                </c:pt>
                <c:pt idx="914">
                  <c:v>38947</c:v>
                </c:pt>
                <c:pt idx="915">
                  <c:v>38950</c:v>
                </c:pt>
                <c:pt idx="916">
                  <c:v>38951</c:v>
                </c:pt>
                <c:pt idx="917">
                  <c:v>38952</c:v>
                </c:pt>
                <c:pt idx="918">
                  <c:v>38953</c:v>
                </c:pt>
                <c:pt idx="919">
                  <c:v>38954</c:v>
                </c:pt>
                <c:pt idx="920">
                  <c:v>38957</c:v>
                </c:pt>
                <c:pt idx="921">
                  <c:v>38958</c:v>
                </c:pt>
                <c:pt idx="922">
                  <c:v>38959</c:v>
                </c:pt>
                <c:pt idx="923">
                  <c:v>38960</c:v>
                </c:pt>
                <c:pt idx="924">
                  <c:v>38961</c:v>
                </c:pt>
                <c:pt idx="925">
                  <c:v>38964</c:v>
                </c:pt>
                <c:pt idx="926">
                  <c:v>38965</c:v>
                </c:pt>
                <c:pt idx="927">
                  <c:v>38966</c:v>
                </c:pt>
                <c:pt idx="928">
                  <c:v>38968</c:v>
                </c:pt>
                <c:pt idx="929">
                  <c:v>38971</c:v>
                </c:pt>
                <c:pt idx="930">
                  <c:v>38972</c:v>
                </c:pt>
                <c:pt idx="931">
                  <c:v>38973</c:v>
                </c:pt>
                <c:pt idx="932">
                  <c:v>38974</c:v>
                </c:pt>
                <c:pt idx="933">
                  <c:v>38975</c:v>
                </c:pt>
                <c:pt idx="934">
                  <c:v>38978</c:v>
                </c:pt>
                <c:pt idx="935">
                  <c:v>38979</c:v>
                </c:pt>
                <c:pt idx="936">
                  <c:v>38980</c:v>
                </c:pt>
                <c:pt idx="937">
                  <c:v>38981</c:v>
                </c:pt>
                <c:pt idx="938">
                  <c:v>38982</c:v>
                </c:pt>
                <c:pt idx="939">
                  <c:v>38985</c:v>
                </c:pt>
                <c:pt idx="940">
                  <c:v>38986</c:v>
                </c:pt>
                <c:pt idx="941">
                  <c:v>38987</c:v>
                </c:pt>
                <c:pt idx="942">
                  <c:v>38988</c:v>
                </c:pt>
                <c:pt idx="943">
                  <c:v>38989</c:v>
                </c:pt>
                <c:pt idx="944">
                  <c:v>38992</c:v>
                </c:pt>
                <c:pt idx="945">
                  <c:v>38993</c:v>
                </c:pt>
                <c:pt idx="946">
                  <c:v>38994</c:v>
                </c:pt>
                <c:pt idx="947">
                  <c:v>38995</c:v>
                </c:pt>
                <c:pt idx="948">
                  <c:v>38996</c:v>
                </c:pt>
                <c:pt idx="949">
                  <c:v>38999</c:v>
                </c:pt>
                <c:pt idx="950">
                  <c:v>39000</c:v>
                </c:pt>
                <c:pt idx="951">
                  <c:v>39001</c:v>
                </c:pt>
                <c:pt idx="952">
                  <c:v>39003</c:v>
                </c:pt>
                <c:pt idx="953">
                  <c:v>39006</c:v>
                </c:pt>
                <c:pt idx="954">
                  <c:v>39007</c:v>
                </c:pt>
                <c:pt idx="955">
                  <c:v>39008</c:v>
                </c:pt>
                <c:pt idx="956">
                  <c:v>39009</c:v>
                </c:pt>
                <c:pt idx="957">
                  <c:v>39010</c:v>
                </c:pt>
                <c:pt idx="958">
                  <c:v>39013</c:v>
                </c:pt>
                <c:pt idx="959">
                  <c:v>39014</c:v>
                </c:pt>
                <c:pt idx="960">
                  <c:v>39015</c:v>
                </c:pt>
                <c:pt idx="961">
                  <c:v>39016</c:v>
                </c:pt>
                <c:pt idx="962">
                  <c:v>39017</c:v>
                </c:pt>
                <c:pt idx="963">
                  <c:v>39020</c:v>
                </c:pt>
                <c:pt idx="964">
                  <c:v>39021</c:v>
                </c:pt>
                <c:pt idx="965">
                  <c:v>39022</c:v>
                </c:pt>
                <c:pt idx="966">
                  <c:v>39024</c:v>
                </c:pt>
                <c:pt idx="967">
                  <c:v>39027</c:v>
                </c:pt>
                <c:pt idx="968">
                  <c:v>39028</c:v>
                </c:pt>
                <c:pt idx="969">
                  <c:v>39029</c:v>
                </c:pt>
                <c:pt idx="970">
                  <c:v>39030</c:v>
                </c:pt>
                <c:pt idx="971">
                  <c:v>39031</c:v>
                </c:pt>
                <c:pt idx="972">
                  <c:v>39034</c:v>
                </c:pt>
                <c:pt idx="973">
                  <c:v>39035</c:v>
                </c:pt>
                <c:pt idx="974">
                  <c:v>39037</c:v>
                </c:pt>
                <c:pt idx="975">
                  <c:v>39038</c:v>
                </c:pt>
                <c:pt idx="976">
                  <c:v>39041</c:v>
                </c:pt>
                <c:pt idx="977">
                  <c:v>39042</c:v>
                </c:pt>
                <c:pt idx="978">
                  <c:v>39043</c:v>
                </c:pt>
                <c:pt idx="979">
                  <c:v>39044</c:v>
                </c:pt>
                <c:pt idx="980">
                  <c:v>39045</c:v>
                </c:pt>
                <c:pt idx="981">
                  <c:v>39048</c:v>
                </c:pt>
                <c:pt idx="982">
                  <c:v>39049</c:v>
                </c:pt>
                <c:pt idx="983">
                  <c:v>39050</c:v>
                </c:pt>
                <c:pt idx="984">
                  <c:v>39051</c:v>
                </c:pt>
                <c:pt idx="985">
                  <c:v>39052</c:v>
                </c:pt>
                <c:pt idx="986">
                  <c:v>39055</c:v>
                </c:pt>
                <c:pt idx="987">
                  <c:v>39056</c:v>
                </c:pt>
                <c:pt idx="988">
                  <c:v>39057</c:v>
                </c:pt>
                <c:pt idx="989">
                  <c:v>39058</c:v>
                </c:pt>
                <c:pt idx="990">
                  <c:v>39059</c:v>
                </c:pt>
                <c:pt idx="991">
                  <c:v>39062</c:v>
                </c:pt>
                <c:pt idx="992">
                  <c:v>39063</c:v>
                </c:pt>
                <c:pt idx="993">
                  <c:v>39064</c:v>
                </c:pt>
                <c:pt idx="994">
                  <c:v>39065</c:v>
                </c:pt>
                <c:pt idx="995">
                  <c:v>39066</c:v>
                </c:pt>
                <c:pt idx="996">
                  <c:v>39069</c:v>
                </c:pt>
                <c:pt idx="997">
                  <c:v>39070</c:v>
                </c:pt>
                <c:pt idx="998">
                  <c:v>39071</c:v>
                </c:pt>
                <c:pt idx="999">
                  <c:v>39072</c:v>
                </c:pt>
                <c:pt idx="1000">
                  <c:v>39073</c:v>
                </c:pt>
                <c:pt idx="1001">
                  <c:v>39077</c:v>
                </c:pt>
                <c:pt idx="1002">
                  <c:v>39078</c:v>
                </c:pt>
                <c:pt idx="1003">
                  <c:v>39079</c:v>
                </c:pt>
                <c:pt idx="1004">
                  <c:v>39080</c:v>
                </c:pt>
                <c:pt idx="1005">
                  <c:v>39084</c:v>
                </c:pt>
                <c:pt idx="1006">
                  <c:v>39085</c:v>
                </c:pt>
                <c:pt idx="1007">
                  <c:v>39086</c:v>
                </c:pt>
                <c:pt idx="1008">
                  <c:v>39087</c:v>
                </c:pt>
                <c:pt idx="1009">
                  <c:v>39090</c:v>
                </c:pt>
                <c:pt idx="1010">
                  <c:v>39091</c:v>
                </c:pt>
                <c:pt idx="1011">
                  <c:v>39092</c:v>
                </c:pt>
                <c:pt idx="1012">
                  <c:v>39093</c:v>
                </c:pt>
                <c:pt idx="1013">
                  <c:v>39094</c:v>
                </c:pt>
                <c:pt idx="1014">
                  <c:v>39097</c:v>
                </c:pt>
                <c:pt idx="1015">
                  <c:v>39098</c:v>
                </c:pt>
                <c:pt idx="1016">
                  <c:v>39099</c:v>
                </c:pt>
                <c:pt idx="1017">
                  <c:v>39100</c:v>
                </c:pt>
                <c:pt idx="1018">
                  <c:v>39101</c:v>
                </c:pt>
                <c:pt idx="1019">
                  <c:v>39104</c:v>
                </c:pt>
                <c:pt idx="1020">
                  <c:v>39105</c:v>
                </c:pt>
                <c:pt idx="1021">
                  <c:v>39106</c:v>
                </c:pt>
                <c:pt idx="1022">
                  <c:v>39107</c:v>
                </c:pt>
                <c:pt idx="1023">
                  <c:v>39108</c:v>
                </c:pt>
                <c:pt idx="1024">
                  <c:v>39111</c:v>
                </c:pt>
                <c:pt idx="1025">
                  <c:v>39112</c:v>
                </c:pt>
                <c:pt idx="1026">
                  <c:v>39113</c:v>
                </c:pt>
                <c:pt idx="1027">
                  <c:v>39114</c:v>
                </c:pt>
                <c:pt idx="1028">
                  <c:v>39115</c:v>
                </c:pt>
                <c:pt idx="1029">
                  <c:v>39118</c:v>
                </c:pt>
                <c:pt idx="1030">
                  <c:v>39119</c:v>
                </c:pt>
                <c:pt idx="1031">
                  <c:v>39120</c:v>
                </c:pt>
                <c:pt idx="1032">
                  <c:v>39121</c:v>
                </c:pt>
                <c:pt idx="1033">
                  <c:v>39122</c:v>
                </c:pt>
                <c:pt idx="1034">
                  <c:v>39125</c:v>
                </c:pt>
                <c:pt idx="1035">
                  <c:v>39126</c:v>
                </c:pt>
                <c:pt idx="1036">
                  <c:v>39127</c:v>
                </c:pt>
                <c:pt idx="1037">
                  <c:v>39128</c:v>
                </c:pt>
                <c:pt idx="1038">
                  <c:v>39129</c:v>
                </c:pt>
                <c:pt idx="1039">
                  <c:v>39134</c:v>
                </c:pt>
                <c:pt idx="1040">
                  <c:v>39135</c:v>
                </c:pt>
                <c:pt idx="1041">
                  <c:v>39136</c:v>
                </c:pt>
                <c:pt idx="1042">
                  <c:v>39139</c:v>
                </c:pt>
                <c:pt idx="1043">
                  <c:v>39140</c:v>
                </c:pt>
                <c:pt idx="1044">
                  <c:v>39141</c:v>
                </c:pt>
                <c:pt idx="1045">
                  <c:v>39142</c:v>
                </c:pt>
                <c:pt idx="1046">
                  <c:v>39143</c:v>
                </c:pt>
                <c:pt idx="1047">
                  <c:v>39146</c:v>
                </c:pt>
                <c:pt idx="1048">
                  <c:v>39147</c:v>
                </c:pt>
                <c:pt idx="1049">
                  <c:v>39148</c:v>
                </c:pt>
                <c:pt idx="1050">
                  <c:v>39149</c:v>
                </c:pt>
                <c:pt idx="1051">
                  <c:v>39150</c:v>
                </c:pt>
                <c:pt idx="1052">
                  <c:v>39153</c:v>
                </c:pt>
                <c:pt idx="1053">
                  <c:v>39154</c:v>
                </c:pt>
                <c:pt idx="1054">
                  <c:v>39155</c:v>
                </c:pt>
                <c:pt idx="1055">
                  <c:v>39156</c:v>
                </c:pt>
                <c:pt idx="1056">
                  <c:v>39157</c:v>
                </c:pt>
                <c:pt idx="1057">
                  <c:v>39160</c:v>
                </c:pt>
                <c:pt idx="1058">
                  <c:v>39161</c:v>
                </c:pt>
                <c:pt idx="1059">
                  <c:v>39162</c:v>
                </c:pt>
                <c:pt idx="1060">
                  <c:v>39163</c:v>
                </c:pt>
                <c:pt idx="1061">
                  <c:v>39164</c:v>
                </c:pt>
                <c:pt idx="1062">
                  <c:v>39167</c:v>
                </c:pt>
                <c:pt idx="1063">
                  <c:v>39168</c:v>
                </c:pt>
                <c:pt idx="1064">
                  <c:v>39169</c:v>
                </c:pt>
                <c:pt idx="1065">
                  <c:v>39170</c:v>
                </c:pt>
                <c:pt idx="1066">
                  <c:v>39171</c:v>
                </c:pt>
                <c:pt idx="1067">
                  <c:v>39174</c:v>
                </c:pt>
                <c:pt idx="1068">
                  <c:v>39175</c:v>
                </c:pt>
                <c:pt idx="1069">
                  <c:v>39176</c:v>
                </c:pt>
                <c:pt idx="1070">
                  <c:v>39177</c:v>
                </c:pt>
                <c:pt idx="1071">
                  <c:v>39181</c:v>
                </c:pt>
                <c:pt idx="1072">
                  <c:v>39182</c:v>
                </c:pt>
                <c:pt idx="1073">
                  <c:v>39183</c:v>
                </c:pt>
                <c:pt idx="1074">
                  <c:v>39184</c:v>
                </c:pt>
                <c:pt idx="1075">
                  <c:v>39185</c:v>
                </c:pt>
                <c:pt idx="1076">
                  <c:v>39188</c:v>
                </c:pt>
                <c:pt idx="1077">
                  <c:v>39189</c:v>
                </c:pt>
                <c:pt idx="1078">
                  <c:v>39190</c:v>
                </c:pt>
                <c:pt idx="1079">
                  <c:v>39191</c:v>
                </c:pt>
                <c:pt idx="1080">
                  <c:v>39192</c:v>
                </c:pt>
                <c:pt idx="1081">
                  <c:v>39195</c:v>
                </c:pt>
                <c:pt idx="1082">
                  <c:v>39196</c:v>
                </c:pt>
                <c:pt idx="1083">
                  <c:v>39197</c:v>
                </c:pt>
                <c:pt idx="1084">
                  <c:v>39198</c:v>
                </c:pt>
                <c:pt idx="1085">
                  <c:v>39199</c:v>
                </c:pt>
                <c:pt idx="1086">
                  <c:v>39202</c:v>
                </c:pt>
                <c:pt idx="1087">
                  <c:v>39204</c:v>
                </c:pt>
                <c:pt idx="1088">
                  <c:v>39205</c:v>
                </c:pt>
                <c:pt idx="1089">
                  <c:v>39206</c:v>
                </c:pt>
                <c:pt idx="1090">
                  <c:v>39209</c:v>
                </c:pt>
                <c:pt idx="1091">
                  <c:v>39210</c:v>
                </c:pt>
                <c:pt idx="1092">
                  <c:v>39211</c:v>
                </c:pt>
                <c:pt idx="1093">
                  <c:v>39212</c:v>
                </c:pt>
                <c:pt idx="1094">
                  <c:v>39213</c:v>
                </c:pt>
                <c:pt idx="1095">
                  <c:v>39216</c:v>
                </c:pt>
                <c:pt idx="1096">
                  <c:v>39217</c:v>
                </c:pt>
                <c:pt idx="1097">
                  <c:v>39218</c:v>
                </c:pt>
                <c:pt idx="1098">
                  <c:v>39219</c:v>
                </c:pt>
                <c:pt idx="1099">
                  <c:v>39220</c:v>
                </c:pt>
                <c:pt idx="1100">
                  <c:v>39223</c:v>
                </c:pt>
                <c:pt idx="1101">
                  <c:v>39224</c:v>
                </c:pt>
                <c:pt idx="1102">
                  <c:v>39225</c:v>
                </c:pt>
                <c:pt idx="1103">
                  <c:v>39226</c:v>
                </c:pt>
                <c:pt idx="1104">
                  <c:v>39227</c:v>
                </c:pt>
                <c:pt idx="1105">
                  <c:v>39230</c:v>
                </c:pt>
                <c:pt idx="1106">
                  <c:v>39231</c:v>
                </c:pt>
                <c:pt idx="1107">
                  <c:v>39232</c:v>
                </c:pt>
                <c:pt idx="1108">
                  <c:v>39233</c:v>
                </c:pt>
                <c:pt idx="1109">
                  <c:v>39234</c:v>
                </c:pt>
                <c:pt idx="1110">
                  <c:v>39237</c:v>
                </c:pt>
                <c:pt idx="1111">
                  <c:v>39238</c:v>
                </c:pt>
                <c:pt idx="1112">
                  <c:v>39239</c:v>
                </c:pt>
                <c:pt idx="1113">
                  <c:v>39241</c:v>
                </c:pt>
                <c:pt idx="1114">
                  <c:v>39244</c:v>
                </c:pt>
                <c:pt idx="1115">
                  <c:v>39245</c:v>
                </c:pt>
                <c:pt idx="1116">
                  <c:v>39246</c:v>
                </c:pt>
                <c:pt idx="1117">
                  <c:v>39247</c:v>
                </c:pt>
                <c:pt idx="1118">
                  <c:v>39248</c:v>
                </c:pt>
                <c:pt idx="1119">
                  <c:v>39251</c:v>
                </c:pt>
                <c:pt idx="1120">
                  <c:v>39252</c:v>
                </c:pt>
                <c:pt idx="1121">
                  <c:v>39253</c:v>
                </c:pt>
                <c:pt idx="1122">
                  <c:v>39254</c:v>
                </c:pt>
                <c:pt idx="1123">
                  <c:v>39255</c:v>
                </c:pt>
                <c:pt idx="1124">
                  <c:v>39258</c:v>
                </c:pt>
                <c:pt idx="1125">
                  <c:v>39259</c:v>
                </c:pt>
                <c:pt idx="1126">
                  <c:v>39260</c:v>
                </c:pt>
                <c:pt idx="1127">
                  <c:v>39261</c:v>
                </c:pt>
                <c:pt idx="1128">
                  <c:v>39262</c:v>
                </c:pt>
                <c:pt idx="1129">
                  <c:v>39265</c:v>
                </c:pt>
                <c:pt idx="1130">
                  <c:v>39266</c:v>
                </c:pt>
                <c:pt idx="1131">
                  <c:v>39267</c:v>
                </c:pt>
                <c:pt idx="1132">
                  <c:v>39268</c:v>
                </c:pt>
                <c:pt idx="1133">
                  <c:v>39269</c:v>
                </c:pt>
                <c:pt idx="1134">
                  <c:v>39272</c:v>
                </c:pt>
                <c:pt idx="1135">
                  <c:v>39273</c:v>
                </c:pt>
                <c:pt idx="1136">
                  <c:v>39274</c:v>
                </c:pt>
                <c:pt idx="1137">
                  <c:v>39275</c:v>
                </c:pt>
                <c:pt idx="1138">
                  <c:v>39276</c:v>
                </c:pt>
                <c:pt idx="1139">
                  <c:v>39279</c:v>
                </c:pt>
                <c:pt idx="1140">
                  <c:v>39280</c:v>
                </c:pt>
                <c:pt idx="1141">
                  <c:v>39281</c:v>
                </c:pt>
                <c:pt idx="1142">
                  <c:v>39282</c:v>
                </c:pt>
                <c:pt idx="1143">
                  <c:v>39283</c:v>
                </c:pt>
                <c:pt idx="1144">
                  <c:v>39286</c:v>
                </c:pt>
                <c:pt idx="1145">
                  <c:v>39287</c:v>
                </c:pt>
                <c:pt idx="1146">
                  <c:v>39288</c:v>
                </c:pt>
                <c:pt idx="1147">
                  <c:v>39289</c:v>
                </c:pt>
                <c:pt idx="1148">
                  <c:v>39290</c:v>
                </c:pt>
                <c:pt idx="1149">
                  <c:v>39293</c:v>
                </c:pt>
                <c:pt idx="1150">
                  <c:v>39294</c:v>
                </c:pt>
                <c:pt idx="1151">
                  <c:v>39295</c:v>
                </c:pt>
                <c:pt idx="1152">
                  <c:v>39296</c:v>
                </c:pt>
                <c:pt idx="1153">
                  <c:v>39297</c:v>
                </c:pt>
                <c:pt idx="1154">
                  <c:v>39300</c:v>
                </c:pt>
                <c:pt idx="1155">
                  <c:v>39301</c:v>
                </c:pt>
                <c:pt idx="1156">
                  <c:v>39302</c:v>
                </c:pt>
                <c:pt idx="1157">
                  <c:v>39303</c:v>
                </c:pt>
                <c:pt idx="1158">
                  <c:v>39304</c:v>
                </c:pt>
                <c:pt idx="1159">
                  <c:v>39307</c:v>
                </c:pt>
                <c:pt idx="1160">
                  <c:v>39308</c:v>
                </c:pt>
                <c:pt idx="1161">
                  <c:v>39309</c:v>
                </c:pt>
                <c:pt idx="1162">
                  <c:v>39310</c:v>
                </c:pt>
                <c:pt idx="1163">
                  <c:v>39311</c:v>
                </c:pt>
                <c:pt idx="1164">
                  <c:v>39314</c:v>
                </c:pt>
                <c:pt idx="1165">
                  <c:v>39315</c:v>
                </c:pt>
                <c:pt idx="1166">
                  <c:v>39316</c:v>
                </c:pt>
                <c:pt idx="1167">
                  <c:v>39317</c:v>
                </c:pt>
                <c:pt idx="1168">
                  <c:v>39318</c:v>
                </c:pt>
                <c:pt idx="1169">
                  <c:v>39321</c:v>
                </c:pt>
                <c:pt idx="1170">
                  <c:v>39322</c:v>
                </c:pt>
                <c:pt idx="1171">
                  <c:v>39323</c:v>
                </c:pt>
                <c:pt idx="1172">
                  <c:v>39324</c:v>
                </c:pt>
                <c:pt idx="1173">
                  <c:v>39325</c:v>
                </c:pt>
                <c:pt idx="1174">
                  <c:v>39328</c:v>
                </c:pt>
                <c:pt idx="1175">
                  <c:v>39329</c:v>
                </c:pt>
                <c:pt idx="1176">
                  <c:v>39330</c:v>
                </c:pt>
                <c:pt idx="1177">
                  <c:v>39331</c:v>
                </c:pt>
                <c:pt idx="1178">
                  <c:v>39335</c:v>
                </c:pt>
                <c:pt idx="1179">
                  <c:v>39336</c:v>
                </c:pt>
                <c:pt idx="1180">
                  <c:v>39337</c:v>
                </c:pt>
                <c:pt idx="1181">
                  <c:v>39338</c:v>
                </c:pt>
                <c:pt idx="1182">
                  <c:v>39339</c:v>
                </c:pt>
                <c:pt idx="1183">
                  <c:v>39342</c:v>
                </c:pt>
                <c:pt idx="1184">
                  <c:v>39343</c:v>
                </c:pt>
                <c:pt idx="1185">
                  <c:v>39344</c:v>
                </c:pt>
                <c:pt idx="1186">
                  <c:v>39345</c:v>
                </c:pt>
                <c:pt idx="1187">
                  <c:v>39346</c:v>
                </c:pt>
                <c:pt idx="1188">
                  <c:v>39349</c:v>
                </c:pt>
                <c:pt idx="1189">
                  <c:v>39350</c:v>
                </c:pt>
                <c:pt idx="1190">
                  <c:v>39351</c:v>
                </c:pt>
                <c:pt idx="1191">
                  <c:v>39352</c:v>
                </c:pt>
                <c:pt idx="1192">
                  <c:v>39353</c:v>
                </c:pt>
                <c:pt idx="1193">
                  <c:v>39356</c:v>
                </c:pt>
                <c:pt idx="1194">
                  <c:v>39357</c:v>
                </c:pt>
                <c:pt idx="1195">
                  <c:v>39358</c:v>
                </c:pt>
                <c:pt idx="1196">
                  <c:v>39359</c:v>
                </c:pt>
                <c:pt idx="1197">
                  <c:v>39360</c:v>
                </c:pt>
                <c:pt idx="1198">
                  <c:v>39363</c:v>
                </c:pt>
                <c:pt idx="1199">
                  <c:v>39364</c:v>
                </c:pt>
                <c:pt idx="1200">
                  <c:v>39365</c:v>
                </c:pt>
                <c:pt idx="1201">
                  <c:v>39366</c:v>
                </c:pt>
                <c:pt idx="1202">
                  <c:v>39370</c:v>
                </c:pt>
                <c:pt idx="1203">
                  <c:v>39371</c:v>
                </c:pt>
                <c:pt idx="1204">
                  <c:v>39372</c:v>
                </c:pt>
                <c:pt idx="1205">
                  <c:v>39373</c:v>
                </c:pt>
                <c:pt idx="1206">
                  <c:v>39374</c:v>
                </c:pt>
                <c:pt idx="1207">
                  <c:v>39377</c:v>
                </c:pt>
                <c:pt idx="1208">
                  <c:v>39378</c:v>
                </c:pt>
                <c:pt idx="1209">
                  <c:v>39379</c:v>
                </c:pt>
                <c:pt idx="1210">
                  <c:v>39380</c:v>
                </c:pt>
                <c:pt idx="1211">
                  <c:v>39381</c:v>
                </c:pt>
                <c:pt idx="1212">
                  <c:v>39384</c:v>
                </c:pt>
                <c:pt idx="1213">
                  <c:v>39385</c:v>
                </c:pt>
                <c:pt idx="1214">
                  <c:v>39386</c:v>
                </c:pt>
                <c:pt idx="1215">
                  <c:v>39387</c:v>
                </c:pt>
                <c:pt idx="1216">
                  <c:v>39391</c:v>
                </c:pt>
                <c:pt idx="1217">
                  <c:v>39392</c:v>
                </c:pt>
                <c:pt idx="1218">
                  <c:v>39393</c:v>
                </c:pt>
                <c:pt idx="1219">
                  <c:v>39394</c:v>
                </c:pt>
                <c:pt idx="1220">
                  <c:v>39395</c:v>
                </c:pt>
                <c:pt idx="1221">
                  <c:v>39398</c:v>
                </c:pt>
                <c:pt idx="1222">
                  <c:v>39399</c:v>
                </c:pt>
                <c:pt idx="1223">
                  <c:v>39400</c:v>
                </c:pt>
                <c:pt idx="1224">
                  <c:v>39402</c:v>
                </c:pt>
                <c:pt idx="1225">
                  <c:v>39405</c:v>
                </c:pt>
                <c:pt idx="1226">
                  <c:v>39406</c:v>
                </c:pt>
                <c:pt idx="1227">
                  <c:v>39407</c:v>
                </c:pt>
                <c:pt idx="1228">
                  <c:v>39408</c:v>
                </c:pt>
                <c:pt idx="1229">
                  <c:v>39409</c:v>
                </c:pt>
                <c:pt idx="1230">
                  <c:v>39412</c:v>
                </c:pt>
                <c:pt idx="1231">
                  <c:v>39413</c:v>
                </c:pt>
                <c:pt idx="1232">
                  <c:v>39414</c:v>
                </c:pt>
                <c:pt idx="1233">
                  <c:v>39415</c:v>
                </c:pt>
                <c:pt idx="1234">
                  <c:v>39416</c:v>
                </c:pt>
                <c:pt idx="1235">
                  <c:v>39419</c:v>
                </c:pt>
                <c:pt idx="1236">
                  <c:v>39420</c:v>
                </c:pt>
                <c:pt idx="1237">
                  <c:v>39421</c:v>
                </c:pt>
                <c:pt idx="1238">
                  <c:v>39422</c:v>
                </c:pt>
                <c:pt idx="1239">
                  <c:v>39423</c:v>
                </c:pt>
                <c:pt idx="1240">
                  <c:v>39426</c:v>
                </c:pt>
                <c:pt idx="1241">
                  <c:v>39427</c:v>
                </c:pt>
                <c:pt idx="1242">
                  <c:v>39428</c:v>
                </c:pt>
                <c:pt idx="1243">
                  <c:v>39429</c:v>
                </c:pt>
                <c:pt idx="1244">
                  <c:v>39430</c:v>
                </c:pt>
                <c:pt idx="1245">
                  <c:v>39433</c:v>
                </c:pt>
                <c:pt idx="1246">
                  <c:v>39434</c:v>
                </c:pt>
                <c:pt idx="1247">
                  <c:v>39435</c:v>
                </c:pt>
                <c:pt idx="1248">
                  <c:v>39436</c:v>
                </c:pt>
                <c:pt idx="1249">
                  <c:v>39437</c:v>
                </c:pt>
                <c:pt idx="1250">
                  <c:v>39440</c:v>
                </c:pt>
                <c:pt idx="1251">
                  <c:v>39442</c:v>
                </c:pt>
                <c:pt idx="1252">
                  <c:v>39443</c:v>
                </c:pt>
                <c:pt idx="1253">
                  <c:v>39444</c:v>
                </c:pt>
                <c:pt idx="1254">
                  <c:v>39447</c:v>
                </c:pt>
                <c:pt idx="1255">
                  <c:v>39449</c:v>
                </c:pt>
                <c:pt idx="1256">
                  <c:v>39450</c:v>
                </c:pt>
                <c:pt idx="1257">
                  <c:v>39451</c:v>
                </c:pt>
                <c:pt idx="1258">
                  <c:v>39454</c:v>
                </c:pt>
                <c:pt idx="1259">
                  <c:v>39455</c:v>
                </c:pt>
                <c:pt idx="1260">
                  <c:v>39456</c:v>
                </c:pt>
                <c:pt idx="1261">
                  <c:v>39457</c:v>
                </c:pt>
                <c:pt idx="1262">
                  <c:v>39458</c:v>
                </c:pt>
                <c:pt idx="1263">
                  <c:v>39461</c:v>
                </c:pt>
                <c:pt idx="1264">
                  <c:v>39462</c:v>
                </c:pt>
                <c:pt idx="1265">
                  <c:v>39463</c:v>
                </c:pt>
                <c:pt idx="1266">
                  <c:v>39464</c:v>
                </c:pt>
                <c:pt idx="1267">
                  <c:v>39465</c:v>
                </c:pt>
                <c:pt idx="1268">
                  <c:v>39468</c:v>
                </c:pt>
                <c:pt idx="1269">
                  <c:v>39469</c:v>
                </c:pt>
                <c:pt idx="1270">
                  <c:v>39470</c:v>
                </c:pt>
                <c:pt idx="1271">
                  <c:v>39471</c:v>
                </c:pt>
                <c:pt idx="1272">
                  <c:v>39472</c:v>
                </c:pt>
                <c:pt idx="1273">
                  <c:v>39475</c:v>
                </c:pt>
                <c:pt idx="1274">
                  <c:v>39476</c:v>
                </c:pt>
                <c:pt idx="1275">
                  <c:v>39477</c:v>
                </c:pt>
                <c:pt idx="1276">
                  <c:v>39478</c:v>
                </c:pt>
                <c:pt idx="1277">
                  <c:v>39479</c:v>
                </c:pt>
                <c:pt idx="1278">
                  <c:v>39484</c:v>
                </c:pt>
                <c:pt idx="1279">
                  <c:v>39485</c:v>
                </c:pt>
                <c:pt idx="1280">
                  <c:v>39486</c:v>
                </c:pt>
                <c:pt idx="1281">
                  <c:v>39489</c:v>
                </c:pt>
                <c:pt idx="1282">
                  <c:v>39490</c:v>
                </c:pt>
                <c:pt idx="1283">
                  <c:v>39491</c:v>
                </c:pt>
                <c:pt idx="1284">
                  <c:v>39492</c:v>
                </c:pt>
                <c:pt idx="1285">
                  <c:v>39493</c:v>
                </c:pt>
                <c:pt idx="1286">
                  <c:v>39496</c:v>
                </c:pt>
                <c:pt idx="1287">
                  <c:v>39497</c:v>
                </c:pt>
                <c:pt idx="1288">
                  <c:v>39498</c:v>
                </c:pt>
                <c:pt idx="1289">
                  <c:v>39499</c:v>
                </c:pt>
                <c:pt idx="1290">
                  <c:v>39500</c:v>
                </c:pt>
                <c:pt idx="1291">
                  <c:v>39503</c:v>
                </c:pt>
                <c:pt idx="1292">
                  <c:v>39504</c:v>
                </c:pt>
                <c:pt idx="1293">
                  <c:v>39505</c:v>
                </c:pt>
                <c:pt idx="1294">
                  <c:v>39506</c:v>
                </c:pt>
                <c:pt idx="1295">
                  <c:v>39507</c:v>
                </c:pt>
                <c:pt idx="1296">
                  <c:v>39510</c:v>
                </c:pt>
                <c:pt idx="1297">
                  <c:v>39511</c:v>
                </c:pt>
                <c:pt idx="1298">
                  <c:v>39512</c:v>
                </c:pt>
                <c:pt idx="1299">
                  <c:v>39513</c:v>
                </c:pt>
                <c:pt idx="1300">
                  <c:v>39514</c:v>
                </c:pt>
                <c:pt idx="1301">
                  <c:v>39517</c:v>
                </c:pt>
                <c:pt idx="1302">
                  <c:v>39518</c:v>
                </c:pt>
                <c:pt idx="1303">
                  <c:v>39519</c:v>
                </c:pt>
                <c:pt idx="1304">
                  <c:v>39520</c:v>
                </c:pt>
                <c:pt idx="1305">
                  <c:v>39521</c:v>
                </c:pt>
                <c:pt idx="1306">
                  <c:v>39524</c:v>
                </c:pt>
                <c:pt idx="1307">
                  <c:v>39525</c:v>
                </c:pt>
                <c:pt idx="1308">
                  <c:v>39526</c:v>
                </c:pt>
                <c:pt idx="1309">
                  <c:v>39527</c:v>
                </c:pt>
                <c:pt idx="1310">
                  <c:v>39531</c:v>
                </c:pt>
                <c:pt idx="1311">
                  <c:v>39532</c:v>
                </c:pt>
                <c:pt idx="1312">
                  <c:v>39533</c:v>
                </c:pt>
                <c:pt idx="1313">
                  <c:v>39534</c:v>
                </c:pt>
                <c:pt idx="1314">
                  <c:v>39535</c:v>
                </c:pt>
                <c:pt idx="1315">
                  <c:v>39538</c:v>
                </c:pt>
                <c:pt idx="1316">
                  <c:v>39539</c:v>
                </c:pt>
                <c:pt idx="1317">
                  <c:v>39540</c:v>
                </c:pt>
                <c:pt idx="1318">
                  <c:v>39541</c:v>
                </c:pt>
                <c:pt idx="1319">
                  <c:v>39542</c:v>
                </c:pt>
                <c:pt idx="1320">
                  <c:v>39545</c:v>
                </c:pt>
                <c:pt idx="1321">
                  <c:v>39546</c:v>
                </c:pt>
                <c:pt idx="1322">
                  <c:v>39547</c:v>
                </c:pt>
                <c:pt idx="1323">
                  <c:v>39548</c:v>
                </c:pt>
                <c:pt idx="1324">
                  <c:v>39549</c:v>
                </c:pt>
                <c:pt idx="1325">
                  <c:v>39552</c:v>
                </c:pt>
                <c:pt idx="1326">
                  <c:v>39553</c:v>
                </c:pt>
                <c:pt idx="1327">
                  <c:v>39554</c:v>
                </c:pt>
                <c:pt idx="1328">
                  <c:v>39555</c:v>
                </c:pt>
                <c:pt idx="1329">
                  <c:v>39556</c:v>
                </c:pt>
                <c:pt idx="1330">
                  <c:v>39560</c:v>
                </c:pt>
                <c:pt idx="1331">
                  <c:v>39561</c:v>
                </c:pt>
                <c:pt idx="1332">
                  <c:v>39562</c:v>
                </c:pt>
                <c:pt idx="1333">
                  <c:v>39563</c:v>
                </c:pt>
                <c:pt idx="1334">
                  <c:v>39566</c:v>
                </c:pt>
                <c:pt idx="1335">
                  <c:v>39567</c:v>
                </c:pt>
                <c:pt idx="1336">
                  <c:v>39568</c:v>
                </c:pt>
                <c:pt idx="1337">
                  <c:v>39570</c:v>
                </c:pt>
                <c:pt idx="1338">
                  <c:v>39573</c:v>
                </c:pt>
                <c:pt idx="1339">
                  <c:v>39574</c:v>
                </c:pt>
                <c:pt idx="1340">
                  <c:v>39575</c:v>
                </c:pt>
                <c:pt idx="1341">
                  <c:v>39576</c:v>
                </c:pt>
                <c:pt idx="1342">
                  <c:v>39577</c:v>
                </c:pt>
                <c:pt idx="1343">
                  <c:v>39580</c:v>
                </c:pt>
                <c:pt idx="1344">
                  <c:v>39581</c:v>
                </c:pt>
                <c:pt idx="1345">
                  <c:v>39582</c:v>
                </c:pt>
                <c:pt idx="1346">
                  <c:v>39583</c:v>
                </c:pt>
                <c:pt idx="1347">
                  <c:v>39584</c:v>
                </c:pt>
                <c:pt idx="1348">
                  <c:v>39587</c:v>
                </c:pt>
                <c:pt idx="1349">
                  <c:v>39588</c:v>
                </c:pt>
                <c:pt idx="1350">
                  <c:v>39589</c:v>
                </c:pt>
                <c:pt idx="1351">
                  <c:v>39591</c:v>
                </c:pt>
                <c:pt idx="1352">
                  <c:v>39594</c:v>
                </c:pt>
                <c:pt idx="1353">
                  <c:v>39595</c:v>
                </c:pt>
                <c:pt idx="1354">
                  <c:v>39596</c:v>
                </c:pt>
                <c:pt idx="1355">
                  <c:v>39597</c:v>
                </c:pt>
                <c:pt idx="1356">
                  <c:v>39598</c:v>
                </c:pt>
                <c:pt idx="1357">
                  <c:v>39601</c:v>
                </c:pt>
                <c:pt idx="1358">
                  <c:v>39602</c:v>
                </c:pt>
                <c:pt idx="1359">
                  <c:v>39603</c:v>
                </c:pt>
                <c:pt idx="1360">
                  <c:v>39604</c:v>
                </c:pt>
                <c:pt idx="1361">
                  <c:v>39605</c:v>
                </c:pt>
                <c:pt idx="1362">
                  <c:v>39608</c:v>
                </c:pt>
                <c:pt idx="1363">
                  <c:v>39609</c:v>
                </c:pt>
                <c:pt idx="1364">
                  <c:v>39610</c:v>
                </c:pt>
                <c:pt idx="1365">
                  <c:v>39611</c:v>
                </c:pt>
                <c:pt idx="1366">
                  <c:v>39612</c:v>
                </c:pt>
                <c:pt idx="1367">
                  <c:v>39615</c:v>
                </c:pt>
                <c:pt idx="1368">
                  <c:v>39616</c:v>
                </c:pt>
                <c:pt idx="1369">
                  <c:v>39617</c:v>
                </c:pt>
                <c:pt idx="1370">
                  <c:v>39618</c:v>
                </c:pt>
                <c:pt idx="1371">
                  <c:v>39619</c:v>
                </c:pt>
                <c:pt idx="1372">
                  <c:v>39622</c:v>
                </c:pt>
                <c:pt idx="1373">
                  <c:v>39623</c:v>
                </c:pt>
                <c:pt idx="1374">
                  <c:v>39624</c:v>
                </c:pt>
                <c:pt idx="1375">
                  <c:v>39625</c:v>
                </c:pt>
                <c:pt idx="1376">
                  <c:v>39626</c:v>
                </c:pt>
                <c:pt idx="1377">
                  <c:v>39629</c:v>
                </c:pt>
                <c:pt idx="1378">
                  <c:v>39630</c:v>
                </c:pt>
                <c:pt idx="1379">
                  <c:v>39631</c:v>
                </c:pt>
                <c:pt idx="1380">
                  <c:v>39632</c:v>
                </c:pt>
                <c:pt idx="1381">
                  <c:v>39633</c:v>
                </c:pt>
                <c:pt idx="1382">
                  <c:v>39636</c:v>
                </c:pt>
                <c:pt idx="1383">
                  <c:v>39637</c:v>
                </c:pt>
                <c:pt idx="1384">
                  <c:v>39638</c:v>
                </c:pt>
                <c:pt idx="1385">
                  <c:v>39639</c:v>
                </c:pt>
                <c:pt idx="1386">
                  <c:v>39640</c:v>
                </c:pt>
                <c:pt idx="1387">
                  <c:v>39643</c:v>
                </c:pt>
                <c:pt idx="1388">
                  <c:v>39644</c:v>
                </c:pt>
                <c:pt idx="1389">
                  <c:v>39645</c:v>
                </c:pt>
                <c:pt idx="1390">
                  <c:v>39646</c:v>
                </c:pt>
                <c:pt idx="1391">
                  <c:v>39647</c:v>
                </c:pt>
                <c:pt idx="1392">
                  <c:v>39650</c:v>
                </c:pt>
                <c:pt idx="1393">
                  <c:v>39651</c:v>
                </c:pt>
                <c:pt idx="1394">
                  <c:v>39652</c:v>
                </c:pt>
                <c:pt idx="1395">
                  <c:v>39653</c:v>
                </c:pt>
                <c:pt idx="1396">
                  <c:v>39654</c:v>
                </c:pt>
                <c:pt idx="1397">
                  <c:v>39657</c:v>
                </c:pt>
                <c:pt idx="1398">
                  <c:v>39658</c:v>
                </c:pt>
                <c:pt idx="1399">
                  <c:v>39659</c:v>
                </c:pt>
                <c:pt idx="1400">
                  <c:v>39660</c:v>
                </c:pt>
                <c:pt idx="1401">
                  <c:v>39661</c:v>
                </c:pt>
                <c:pt idx="1402">
                  <c:v>39664</c:v>
                </c:pt>
                <c:pt idx="1403">
                  <c:v>39665</c:v>
                </c:pt>
                <c:pt idx="1404">
                  <c:v>39666</c:v>
                </c:pt>
                <c:pt idx="1405">
                  <c:v>39667</c:v>
                </c:pt>
                <c:pt idx="1406">
                  <c:v>39668</c:v>
                </c:pt>
                <c:pt idx="1407">
                  <c:v>39671</c:v>
                </c:pt>
                <c:pt idx="1408">
                  <c:v>39672</c:v>
                </c:pt>
                <c:pt idx="1409">
                  <c:v>39673</c:v>
                </c:pt>
                <c:pt idx="1410">
                  <c:v>39674</c:v>
                </c:pt>
                <c:pt idx="1411">
                  <c:v>39675</c:v>
                </c:pt>
                <c:pt idx="1412">
                  <c:v>39678</c:v>
                </c:pt>
                <c:pt idx="1413">
                  <c:v>39679</c:v>
                </c:pt>
                <c:pt idx="1414">
                  <c:v>39680</c:v>
                </c:pt>
                <c:pt idx="1415">
                  <c:v>39681</c:v>
                </c:pt>
                <c:pt idx="1416">
                  <c:v>39682</c:v>
                </c:pt>
                <c:pt idx="1417">
                  <c:v>39685</c:v>
                </c:pt>
                <c:pt idx="1418">
                  <c:v>39686</c:v>
                </c:pt>
                <c:pt idx="1419">
                  <c:v>39687</c:v>
                </c:pt>
                <c:pt idx="1420">
                  <c:v>39688</c:v>
                </c:pt>
                <c:pt idx="1421">
                  <c:v>39689</c:v>
                </c:pt>
                <c:pt idx="1422">
                  <c:v>39692</c:v>
                </c:pt>
                <c:pt idx="1423">
                  <c:v>39693</c:v>
                </c:pt>
                <c:pt idx="1424">
                  <c:v>39694</c:v>
                </c:pt>
                <c:pt idx="1425">
                  <c:v>39695</c:v>
                </c:pt>
                <c:pt idx="1426">
                  <c:v>39696</c:v>
                </c:pt>
                <c:pt idx="1427">
                  <c:v>39699</c:v>
                </c:pt>
                <c:pt idx="1428">
                  <c:v>39700</c:v>
                </c:pt>
                <c:pt idx="1429">
                  <c:v>39701</c:v>
                </c:pt>
                <c:pt idx="1430">
                  <c:v>39702</c:v>
                </c:pt>
                <c:pt idx="1431">
                  <c:v>39703</c:v>
                </c:pt>
                <c:pt idx="1432">
                  <c:v>39706</c:v>
                </c:pt>
                <c:pt idx="1433">
                  <c:v>39707</c:v>
                </c:pt>
                <c:pt idx="1434">
                  <c:v>39708</c:v>
                </c:pt>
                <c:pt idx="1435">
                  <c:v>39709</c:v>
                </c:pt>
                <c:pt idx="1436">
                  <c:v>39710</c:v>
                </c:pt>
                <c:pt idx="1437">
                  <c:v>39713</c:v>
                </c:pt>
                <c:pt idx="1438">
                  <c:v>39714</c:v>
                </c:pt>
                <c:pt idx="1439">
                  <c:v>39715</c:v>
                </c:pt>
                <c:pt idx="1440">
                  <c:v>39716</c:v>
                </c:pt>
                <c:pt idx="1441">
                  <c:v>39717</c:v>
                </c:pt>
                <c:pt idx="1442">
                  <c:v>39720</c:v>
                </c:pt>
                <c:pt idx="1443">
                  <c:v>39721</c:v>
                </c:pt>
                <c:pt idx="1444">
                  <c:v>39722</c:v>
                </c:pt>
                <c:pt idx="1445">
                  <c:v>39723</c:v>
                </c:pt>
                <c:pt idx="1446">
                  <c:v>39724</c:v>
                </c:pt>
                <c:pt idx="1447">
                  <c:v>39727</c:v>
                </c:pt>
                <c:pt idx="1448">
                  <c:v>39728</c:v>
                </c:pt>
                <c:pt idx="1449">
                  <c:v>39729</c:v>
                </c:pt>
                <c:pt idx="1450">
                  <c:v>39730</c:v>
                </c:pt>
                <c:pt idx="1451">
                  <c:v>39731</c:v>
                </c:pt>
                <c:pt idx="1452">
                  <c:v>39734</c:v>
                </c:pt>
                <c:pt idx="1453">
                  <c:v>39735</c:v>
                </c:pt>
                <c:pt idx="1454">
                  <c:v>39736</c:v>
                </c:pt>
                <c:pt idx="1455">
                  <c:v>39737</c:v>
                </c:pt>
                <c:pt idx="1456">
                  <c:v>39738</c:v>
                </c:pt>
                <c:pt idx="1457">
                  <c:v>39741</c:v>
                </c:pt>
                <c:pt idx="1458">
                  <c:v>39742</c:v>
                </c:pt>
                <c:pt idx="1459">
                  <c:v>39743</c:v>
                </c:pt>
                <c:pt idx="1460">
                  <c:v>39744</c:v>
                </c:pt>
                <c:pt idx="1461">
                  <c:v>39745</c:v>
                </c:pt>
                <c:pt idx="1462">
                  <c:v>39748</c:v>
                </c:pt>
                <c:pt idx="1463">
                  <c:v>39749</c:v>
                </c:pt>
                <c:pt idx="1464">
                  <c:v>39750</c:v>
                </c:pt>
                <c:pt idx="1465">
                  <c:v>39751</c:v>
                </c:pt>
                <c:pt idx="1466">
                  <c:v>39752</c:v>
                </c:pt>
                <c:pt idx="1467">
                  <c:v>39755</c:v>
                </c:pt>
                <c:pt idx="1468">
                  <c:v>39756</c:v>
                </c:pt>
                <c:pt idx="1469">
                  <c:v>39757</c:v>
                </c:pt>
                <c:pt idx="1470">
                  <c:v>39758</c:v>
                </c:pt>
                <c:pt idx="1471">
                  <c:v>39759</c:v>
                </c:pt>
                <c:pt idx="1472">
                  <c:v>39762</c:v>
                </c:pt>
                <c:pt idx="1473">
                  <c:v>39763</c:v>
                </c:pt>
                <c:pt idx="1474">
                  <c:v>39764</c:v>
                </c:pt>
                <c:pt idx="1475">
                  <c:v>39765</c:v>
                </c:pt>
                <c:pt idx="1476">
                  <c:v>39766</c:v>
                </c:pt>
                <c:pt idx="1477">
                  <c:v>39769</c:v>
                </c:pt>
                <c:pt idx="1478">
                  <c:v>39770</c:v>
                </c:pt>
                <c:pt idx="1479">
                  <c:v>39771</c:v>
                </c:pt>
                <c:pt idx="1480">
                  <c:v>39772</c:v>
                </c:pt>
                <c:pt idx="1481">
                  <c:v>39773</c:v>
                </c:pt>
                <c:pt idx="1482">
                  <c:v>39776</c:v>
                </c:pt>
                <c:pt idx="1483">
                  <c:v>39777</c:v>
                </c:pt>
                <c:pt idx="1484">
                  <c:v>39778</c:v>
                </c:pt>
                <c:pt idx="1485">
                  <c:v>39779</c:v>
                </c:pt>
                <c:pt idx="1486">
                  <c:v>39780</c:v>
                </c:pt>
                <c:pt idx="1487">
                  <c:v>39783</c:v>
                </c:pt>
                <c:pt idx="1488">
                  <c:v>39784</c:v>
                </c:pt>
                <c:pt idx="1489">
                  <c:v>39785</c:v>
                </c:pt>
                <c:pt idx="1490">
                  <c:v>39786</c:v>
                </c:pt>
                <c:pt idx="1491">
                  <c:v>39787</c:v>
                </c:pt>
                <c:pt idx="1492">
                  <c:v>39790</c:v>
                </c:pt>
                <c:pt idx="1493">
                  <c:v>39791</c:v>
                </c:pt>
                <c:pt idx="1494">
                  <c:v>39792</c:v>
                </c:pt>
                <c:pt idx="1495">
                  <c:v>39793</c:v>
                </c:pt>
                <c:pt idx="1496">
                  <c:v>39794</c:v>
                </c:pt>
                <c:pt idx="1497">
                  <c:v>39797</c:v>
                </c:pt>
                <c:pt idx="1498">
                  <c:v>39798</c:v>
                </c:pt>
                <c:pt idx="1499">
                  <c:v>39799</c:v>
                </c:pt>
                <c:pt idx="1500">
                  <c:v>39800</c:v>
                </c:pt>
                <c:pt idx="1501">
                  <c:v>39801</c:v>
                </c:pt>
                <c:pt idx="1502">
                  <c:v>39804</c:v>
                </c:pt>
                <c:pt idx="1503">
                  <c:v>39805</c:v>
                </c:pt>
                <c:pt idx="1504">
                  <c:v>39806</c:v>
                </c:pt>
                <c:pt idx="1505">
                  <c:v>39808</c:v>
                </c:pt>
                <c:pt idx="1506">
                  <c:v>39811</c:v>
                </c:pt>
                <c:pt idx="1507">
                  <c:v>39812</c:v>
                </c:pt>
                <c:pt idx="1508">
                  <c:v>39813</c:v>
                </c:pt>
                <c:pt idx="1509">
                  <c:v>39815</c:v>
                </c:pt>
                <c:pt idx="1510">
                  <c:v>39818</c:v>
                </c:pt>
                <c:pt idx="1511">
                  <c:v>39819</c:v>
                </c:pt>
                <c:pt idx="1512">
                  <c:v>39820</c:v>
                </c:pt>
                <c:pt idx="1513">
                  <c:v>39821</c:v>
                </c:pt>
                <c:pt idx="1514">
                  <c:v>39822</c:v>
                </c:pt>
                <c:pt idx="1515">
                  <c:v>39825</c:v>
                </c:pt>
                <c:pt idx="1516">
                  <c:v>39826</c:v>
                </c:pt>
                <c:pt idx="1517">
                  <c:v>39827</c:v>
                </c:pt>
                <c:pt idx="1518">
                  <c:v>39828</c:v>
                </c:pt>
                <c:pt idx="1519">
                  <c:v>39829</c:v>
                </c:pt>
                <c:pt idx="1520">
                  <c:v>39832</c:v>
                </c:pt>
                <c:pt idx="1521">
                  <c:v>39833</c:v>
                </c:pt>
                <c:pt idx="1522">
                  <c:v>39834</c:v>
                </c:pt>
                <c:pt idx="1523">
                  <c:v>39835</c:v>
                </c:pt>
                <c:pt idx="1524">
                  <c:v>39836</c:v>
                </c:pt>
                <c:pt idx="1525">
                  <c:v>39839</c:v>
                </c:pt>
                <c:pt idx="1526">
                  <c:v>39840</c:v>
                </c:pt>
                <c:pt idx="1527">
                  <c:v>39841</c:v>
                </c:pt>
                <c:pt idx="1528">
                  <c:v>39842</c:v>
                </c:pt>
                <c:pt idx="1529">
                  <c:v>39843</c:v>
                </c:pt>
                <c:pt idx="1530">
                  <c:v>39846</c:v>
                </c:pt>
                <c:pt idx="1531">
                  <c:v>39847</c:v>
                </c:pt>
                <c:pt idx="1532">
                  <c:v>39848</c:v>
                </c:pt>
                <c:pt idx="1533">
                  <c:v>39849</c:v>
                </c:pt>
                <c:pt idx="1534">
                  <c:v>39850</c:v>
                </c:pt>
                <c:pt idx="1535">
                  <c:v>39853</c:v>
                </c:pt>
                <c:pt idx="1536">
                  <c:v>39854</c:v>
                </c:pt>
                <c:pt idx="1537">
                  <c:v>39855</c:v>
                </c:pt>
                <c:pt idx="1538">
                  <c:v>39856</c:v>
                </c:pt>
                <c:pt idx="1539">
                  <c:v>39857</c:v>
                </c:pt>
                <c:pt idx="1540">
                  <c:v>39860</c:v>
                </c:pt>
                <c:pt idx="1541">
                  <c:v>39861</c:v>
                </c:pt>
                <c:pt idx="1542">
                  <c:v>39862</c:v>
                </c:pt>
                <c:pt idx="1543">
                  <c:v>39863</c:v>
                </c:pt>
                <c:pt idx="1544">
                  <c:v>39864</c:v>
                </c:pt>
                <c:pt idx="1545">
                  <c:v>39869</c:v>
                </c:pt>
                <c:pt idx="1546">
                  <c:v>39870</c:v>
                </c:pt>
                <c:pt idx="1547">
                  <c:v>39871</c:v>
                </c:pt>
                <c:pt idx="1548">
                  <c:v>39874</c:v>
                </c:pt>
                <c:pt idx="1549">
                  <c:v>39875</c:v>
                </c:pt>
                <c:pt idx="1550">
                  <c:v>39876</c:v>
                </c:pt>
                <c:pt idx="1551">
                  <c:v>39877</c:v>
                </c:pt>
                <c:pt idx="1552">
                  <c:v>39878</c:v>
                </c:pt>
                <c:pt idx="1553">
                  <c:v>39881</c:v>
                </c:pt>
                <c:pt idx="1554">
                  <c:v>39882</c:v>
                </c:pt>
                <c:pt idx="1555">
                  <c:v>39883</c:v>
                </c:pt>
                <c:pt idx="1556">
                  <c:v>39884</c:v>
                </c:pt>
                <c:pt idx="1557">
                  <c:v>39885</c:v>
                </c:pt>
                <c:pt idx="1558">
                  <c:v>39888</c:v>
                </c:pt>
                <c:pt idx="1559">
                  <c:v>39889</c:v>
                </c:pt>
                <c:pt idx="1560">
                  <c:v>39890</c:v>
                </c:pt>
                <c:pt idx="1561">
                  <c:v>39891</c:v>
                </c:pt>
                <c:pt idx="1562">
                  <c:v>39892</c:v>
                </c:pt>
                <c:pt idx="1563">
                  <c:v>39895</c:v>
                </c:pt>
                <c:pt idx="1564">
                  <c:v>39896</c:v>
                </c:pt>
                <c:pt idx="1565">
                  <c:v>39897</c:v>
                </c:pt>
                <c:pt idx="1566">
                  <c:v>39898</c:v>
                </c:pt>
                <c:pt idx="1567">
                  <c:v>39899</c:v>
                </c:pt>
                <c:pt idx="1568">
                  <c:v>39902</c:v>
                </c:pt>
                <c:pt idx="1569">
                  <c:v>39903</c:v>
                </c:pt>
                <c:pt idx="1570">
                  <c:v>39904</c:v>
                </c:pt>
                <c:pt idx="1571">
                  <c:v>39905</c:v>
                </c:pt>
                <c:pt idx="1572">
                  <c:v>39906</c:v>
                </c:pt>
                <c:pt idx="1573">
                  <c:v>39909</c:v>
                </c:pt>
                <c:pt idx="1574">
                  <c:v>39910</c:v>
                </c:pt>
                <c:pt idx="1575">
                  <c:v>39911</c:v>
                </c:pt>
                <c:pt idx="1576">
                  <c:v>39912</c:v>
                </c:pt>
                <c:pt idx="1577">
                  <c:v>39916</c:v>
                </c:pt>
                <c:pt idx="1578">
                  <c:v>39917</c:v>
                </c:pt>
                <c:pt idx="1579">
                  <c:v>39918</c:v>
                </c:pt>
                <c:pt idx="1580">
                  <c:v>39919</c:v>
                </c:pt>
                <c:pt idx="1581">
                  <c:v>39920</c:v>
                </c:pt>
                <c:pt idx="1582">
                  <c:v>39923</c:v>
                </c:pt>
                <c:pt idx="1583">
                  <c:v>39925</c:v>
                </c:pt>
                <c:pt idx="1584">
                  <c:v>39926</c:v>
                </c:pt>
                <c:pt idx="1585">
                  <c:v>39927</c:v>
                </c:pt>
                <c:pt idx="1586">
                  <c:v>39930</c:v>
                </c:pt>
                <c:pt idx="1587">
                  <c:v>39931</c:v>
                </c:pt>
                <c:pt idx="1588">
                  <c:v>39932</c:v>
                </c:pt>
                <c:pt idx="1589">
                  <c:v>39933</c:v>
                </c:pt>
                <c:pt idx="1590">
                  <c:v>39937</c:v>
                </c:pt>
                <c:pt idx="1591">
                  <c:v>39938</c:v>
                </c:pt>
                <c:pt idx="1592">
                  <c:v>39939</c:v>
                </c:pt>
                <c:pt idx="1593">
                  <c:v>39940</c:v>
                </c:pt>
                <c:pt idx="1594">
                  <c:v>39941</c:v>
                </c:pt>
                <c:pt idx="1595">
                  <c:v>39944</c:v>
                </c:pt>
                <c:pt idx="1596">
                  <c:v>39945</c:v>
                </c:pt>
                <c:pt idx="1597">
                  <c:v>39946</c:v>
                </c:pt>
                <c:pt idx="1598">
                  <c:v>39947</c:v>
                </c:pt>
                <c:pt idx="1599">
                  <c:v>39948</c:v>
                </c:pt>
                <c:pt idx="1600">
                  <c:v>39951</c:v>
                </c:pt>
                <c:pt idx="1601">
                  <c:v>39952</c:v>
                </c:pt>
                <c:pt idx="1602">
                  <c:v>39953</c:v>
                </c:pt>
                <c:pt idx="1603">
                  <c:v>39954</c:v>
                </c:pt>
                <c:pt idx="1604">
                  <c:v>39955</c:v>
                </c:pt>
                <c:pt idx="1605">
                  <c:v>39958</c:v>
                </c:pt>
                <c:pt idx="1606">
                  <c:v>39959</c:v>
                </c:pt>
                <c:pt idx="1607">
                  <c:v>39960</c:v>
                </c:pt>
                <c:pt idx="1608">
                  <c:v>39961</c:v>
                </c:pt>
                <c:pt idx="1609">
                  <c:v>39962</c:v>
                </c:pt>
                <c:pt idx="1610">
                  <c:v>39965</c:v>
                </c:pt>
                <c:pt idx="1611">
                  <c:v>39966</c:v>
                </c:pt>
                <c:pt idx="1612">
                  <c:v>39967</c:v>
                </c:pt>
                <c:pt idx="1613">
                  <c:v>39968</c:v>
                </c:pt>
                <c:pt idx="1614">
                  <c:v>39969</c:v>
                </c:pt>
                <c:pt idx="1615">
                  <c:v>39972</c:v>
                </c:pt>
                <c:pt idx="1616">
                  <c:v>39973</c:v>
                </c:pt>
                <c:pt idx="1617">
                  <c:v>39974</c:v>
                </c:pt>
                <c:pt idx="1618">
                  <c:v>39976</c:v>
                </c:pt>
                <c:pt idx="1619">
                  <c:v>39979</c:v>
                </c:pt>
                <c:pt idx="1620">
                  <c:v>39980</c:v>
                </c:pt>
                <c:pt idx="1621">
                  <c:v>39981</c:v>
                </c:pt>
                <c:pt idx="1622">
                  <c:v>39982</c:v>
                </c:pt>
                <c:pt idx="1623">
                  <c:v>39983</c:v>
                </c:pt>
                <c:pt idx="1624">
                  <c:v>39986</c:v>
                </c:pt>
                <c:pt idx="1625">
                  <c:v>39987</c:v>
                </c:pt>
                <c:pt idx="1626">
                  <c:v>39988</c:v>
                </c:pt>
                <c:pt idx="1627">
                  <c:v>39989</c:v>
                </c:pt>
                <c:pt idx="1628">
                  <c:v>39990</c:v>
                </c:pt>
                <c:pt idx="1629">
                  <c:v>39993</c:v>
                </c:pt>
                <c:pt idx="1630">
                  <c:v>39994</c:v>
                </c:pt>
                <c:pt idx="1631">
                  <c:v>39995</c:v>
                </c:pt>
                <c:pt idx="1632">
                  <c:v>39996</c:v>
                </c:pt>
                <c:pt idx="1633">
                  <c:v>39997</c:v>
                </c:pt>
                <c:pt idx="1634">
                  <c:v>40000</c:v>
                </c:pt>
                <c:pt idx="1635">
                  <c:v>40001</c:v>
                </c:pt>
                <c:pt idx="1636">
                  <c:v>40002</c:v>
                </c:pt>
                <c:pt idx="1637">
                  <c:v>40003</c:v>
                </c:pt>
                <c:pt idx="1638">
                  <c:v>40004</c:v>
                </c:pt>
                <c:pt idx="1639">
                  <c:v>40007</c:v>
                </c:pt>
                <c:pt idx="1640">
                  <c:v>40008</c:v>
                </c:pt>
                <c:pt idx="1641">
                  <c:v>40009</c:v>
                </c:pt>
                <c:pt idx="1642">
                  <c:v>40010</c:v>
                </c:pt>
                <c:pt idx="1643">
                  <c:v>40011</c:v>
                </c:pt>
                <c:pt idx="1644">
                  <c:v>40014</c:v>
                </c:pt>
                <c:pt idx="1645">
                  <c:v>40015</c:v>
                </c:pt>
                <c:pt idx="1646">
                  <c:v>40016</c:v>
                </c:pt>
                <c:pt idx="1647">
                  <c:v>40017</c:v>
                </c:pt>
                <c:pt idx="1648">
                  <c:v>40018</c:v>
                </c:pt>
                <c:pt idx="1649">
                  <c:v>40021</c:v>
                </c:pt>
                <c:pt idx="1650">
                  <c:v>40022</c:v>
                </c:pt>
                <c:pt idx="1651">
                  <c:v>40023</c:v>
                </c:pt>
                <c:pt idx="1652">
                  <c:v>40024</c:v>
                </c:pt>
                <c:pt idx="1653">
                  <c:v>40025</c:v>
                </c:pt>
                <c:pt idx="1654">
                  <c:v>40028</c:v>
                </c:pt>
                <c:pt idx="1655">
                  <c:v>40029</c:v>
                </c:pt>
                <c:pt idx="1656">
                  <c:v>40030</c:v>
                </c:pt>
                <c:pt idx="1657">
                  <c:v>40031</c:v>
                </c:pt>
                <c:pt idx="1658">
                  <c:v>40032</c:v>
                </c:pt>
                <c:pt idx="1659">
                  <c:v>40035</c:v>
                </c:pt>
                <c:pt idx="1660">
                  <c:v>40036</c:v>
                </c:pt>
                <c:pt idx="1661">
                  <c:v>40037</c:v>
                </c:pt>
                <c:pt idx="1662">
                  <c:v>40038</c:v>
                </c:pt>
                <c:pt idx="1663">
                  <c:v>40039</c:v>
                </c:pt>
                <c:pt idx="1664">
                  <c:v>40042</c:v>
                </c:pt>
                <c:pt idx="1665">
                  <c:v>40043</c:v>
                </c:pt>
                <c:pt idx="1666">
                  <c:v>40044</c:v>
                </c:pt>
                <c:pt idx="1667">
                  <c:v>40045</c:v>
                </c:pt>
                <c:pt idx="1668">
                  <c:v>40046</c:v>
                </c:pt>
                <c:pt idx="1669">
                  <c:v>40049</c:v>
                </c:pt>
                <c:pt idx="1670">
                  <c:v>40050</c:v>
                </c:pt>
                <c:pt idx="1671">
                  <c:v>40051</c:v>
                </c:pt>
                <c:pt idx="1672">
                  <c:v>40052</c:v>
                </c:pt>
                <c:pt idx="1673">
                  <c:v>40053</c:v>
                </c:pt>
                <c:pt idx="1674">
                  <c:v>40056</c:v>
                </c:pt>
                <c:pt idx="1675">
                  <c:v>40057</c:v>
                </c:pt>
                <c:pt idx="1676">
                  <c:v>40058</c:v>
                </c:pt>
                <c:pt idx="1677">
                  <c:v>40059</c:v>
                </c:pt>
                <c:pt idx="1678">
                  <c:v>40060</c:v>
                </c:pt>
                <c:pt idx="1679">
                  <c:v>40064</c:v>
                </c:pt>
                <c:pt idx="1680">
                  <c:v>40065</c:v>
                </c:pt>
                <c:pt idx="1681">
                  <c:v>40066</c:v>
                </c:pt>
                <c:pt idx="1682">
                  <c:v>40067</c:v>
                </c:pt>
                <c:pt idx="1683">
                  <c:v>40070</c:v>
                </c:pt>
                <c:pt idx="1684">
                  <c:v>40071</c:v>
                </c:pt>
                <c:pt idx="1685">
                  <c:v>40072</c:v>
                </c:pt>
                <c:pt idx="1686">
                  <c:v>40073</c:v>
                </c:pt>
                <c:pt idx="1687">
                  <c:v>40074</c:v>
                </c:pt>
                <c:pt idx="1688">
                  <c:v>40077</c:v>
                </c:pt>
                <c:pt idx="1689">
                  <c:v>40078</c:v>
                </c:pt>
                <c:pt idx="1690">
                  <c:v>40079</c:v>
                </c:pt>
                <c:pt idx="1691">
                  <c:v>40080</c:v>
                </c:pt>
                <c:pt idx="1692">
                  <c:v>40081</c:v>
                </c:pt>
                <c:pt idx="1693">
                  <c:v>40084</c:v>
                </c:pt>
                <c:pt idx="1694">
                  <c:v>40085</c:v>
                </c:pt>
                <c:pt idx="1695">
                  <c:v>40086</c:v>
                </c:pt>
                <c:pt idx="1696">
                  <c:v>40087</c:v>
                </c:pt>
                <c:pt idx="1697">
                  <c:v>40088</c:v>
                </c:pt>
                <c:pt idx="1698">
                  <c:v>40091</c:v>
                </c:pt>
                <c:pt idx="1699">
                  <c:v>40092</c:v>
                </c:pt>
                <c:pt idx="1700">
                  <c:v>40093</c:v>
                </c:pt>
                <c:pt idx="1701">
                  <c:v>40094</c:v>
                </c:pt>
                <c:pt idx="1702">
                  <c:v>40095</c:v>
                </c:pt>
                <c:pt idx="1703">
                  <c:v>40099</c:v>
                </c:pt>
                <c:pt idx="1704">
                  <c:v>40100</c:v>
                </c:pt>
                <c:pt idx="1705">
                  <c:v>40101</c:v>
                </c:pt>
                <c:pt idx="1706">
                  <c:v>40102</c:v>
                </c:pt>
                <c:pt idx="1707">
                  <c:v>40105</c:v>
                </c:pt>
                <c:pt idx="1708">
                  <c:v>40106</c:v>
                </c:pt>
                <c:pt idx="1709">
                  <c:v>40107</c:v>
                </c:pt>
                <c:pt idx="1710">
                  <c:v>40108</c:v>
                </c:pt>
                <c:pt idx="1711">
                  <c:v>40109</c:v>
                </c:pt>
                <c:pt idx="1712">
                  <c:v>40112</c:v>
                </c:pt>
                <c:pt idx="1713">
                  <c:v>40113</c:v>
                </c:pt>
                <c:pt idx="1714">
                  <c:v>40114</c:v>
                </c:pt>
                <c:pt idx="1715">
                  <c:v>40115</c:v>
                </c:pt>
                <c:pt idx="1716">
                  <c:v>40116</c:v>
                </c:pt>
                <c:pt idx="1717">
                  <c:v>40120</c:v>
                </c:pt>
                <c:pt idx="1718">
                  <c:v>40121</c:v>
                </c:pt>
                <c:pt idx="1719">
                  <c:v>40122</c:v>
                </c:pt>
                <c:pt idx="1720">
                  <c:v>40123</c:v>
                </c:pt>
                <c:pt idx="1721">
                  <c:v>40126</c:v>
                </c:pt>
                <c:pt idx="1722">
                  <c:v>40127</c:v>
                </c:pt>
                <c:pt idx="1723">
                  <c:v>40128</c:v>
                </c:pt>
                <c:pt idx="1724">
                  <c:v>40129</c:v>
                </c:pt>
                <c:pt idx="1725">
                  <c:v>40130</c:v>
                </c:pt>
                <c:pt idx="1726">
                  <c:v>40133</c:v>
                </c:pt>
                <c:pt idx="1727">
                  <c:v>40134</c:v>
                </c:pt>
                <c:pt idx="1728">
                  <c:v>40135</c:v>
                </c:pt>
                <c:pt idx="1729">
                  <c:v>40136</c:v>
                </c:pt>
                <c:pt idx="1730">
                  <c:v>40137</c:v>
                </c:pt>
                <c:pt idx="1731">
                  <c:v>40140</c:v>
                </c:pt>
                <c:pt idx="1732">
                  <c:v>40141</c:v>
                </c:pt>
                <c:pt idx="1733">
                  <c:v>40142</c:v>
                </c:pt>
                <c:pt idx="1734">
                  <c:v>40143</c:v>
                </c:pt>
                <c:pt idx="1735">
                  <c:v>40144</c:v>
                </c:pt>
                <c:pt idx="1736">
                  <c:v>40147</c:v>
                </c:pt>
                <c:pt idx="1737">
                  <c:v>40148</c:v>
                </c:pt>
                <c:pt idx="1738">
                  <c:v>40149</c:v>
                </c:pt>
                <c:pt idx="1739">
                  <c:v>40150</c:v>
                </c:pt>
                <c:pt idx="1740">
                  <c:v>40151</c:v>
                </c:pt>
                <c:pt idx="1741">
                  <c:v>40154</c:v>
                </c:pt>
                <c:pt idx="1742">
                  <c:v>40155</c:v>
                </c:pt>
                <c:pt idx="1743">
                  <c:v>40156</c:v>
                </c:pt>
                <c:pt idx="1744">
                  <c:v>40157</c:v>
                </c:pt>
                <c:pt idx="1745">
                  <c:v>40158</c:v>
                </c:pt>
                <c:pt idx="1746">
                  <c:v>40161</c:v>
                </c:pt>
                <c:pt idx="1747">
                  <c:v>40162</c:v>
                </c:pt>
                <c:pt idx="1748">
                  <c:v>40163</c:v>
                </c:pt>
                <c:pt idx="1749">
                  <c:v>40164</c:v>
                </c:pt>
                <c:pt idx="1750">
                  <c:v>40165</c:v>
                </c:pt>
                <c:pt idx="1751">
                  <c:v>40168</c:v>
                </c:pt>
                <c:pt idx="1752">
                  <c:v>40169</c:v>
                </c:pt>
                <c:pt idx="1753">
                  <c:v>40170</c:v>
                </c:pt>
                <c:pt idx="1754">
                  <c:v>40171</c:v>
                </c:pt>
                <c:pt idx="1755">
                  <c:v>40175</c:v>
                </c:pt>
                <c:pt idx="1756">
                  <c:v>40176</c:v>
                </c:pt>
                <c:pt idx="1757">
                  <c:v>40177</c:v>
                </c:pt>
                <c:pt idx="1758">
                  <c:v>40178</c:v>
                </c:pt>
                <c:pt idx="1759">
                  <c:v>40182</c:v>
                </c:pt>
                <c:pt idx="1760">
                  <c:v>40183</c:v>
                </c:pt>
                <c:pt idx="1761">
                  <c:v>40184</c:v>
                </c:pt>
                <c:pt idx="1762">
                  <c:v>40185</c:v>
                </c:pt>
                <c:pt idx="1763">
                  <c:v>40186</c:v>
                </c:pt>
                <c:pt idx="1764">
                  <c:v>40189</c:v>
                </c:pt>
                <c:pt idx="1765">
                  <c:v>40190</c:v>
                </c:pt>
                <c:pt idx="1766">
                  <c:v>40191</c:v>
                </c:pt>
                <c:pt idx="1767">
                  <c:v>40192</c:v>
                </c:pt>
                <c:pt idx="1768">
                  <c:v>40193</c:v>
                </c:pt>
                <c:pt idx="1769">
                  <c:v>40196</c:v>
                </c:pt>
                <c:pt idx="1770">
                  <c:v>40197</c:v>
                </c:pt>
                <c:pt idx="1771">
                  <c:v>40198</c:v>
                </c:pt>
                <c:pt idx="1772">
                  <c:v>40199</c:v>
                </c:pt>
                <c:pt idx="1773">
                  <c:v>40200</c:v>
                </c:pt>
                <c:pt idx="1774">
                  <c:v>40203</c:v>
                </c:pt>
                <c:pt idx="1775">
                  <c:v>40204</c:v>
                </c:pt>
                <c:pt idx="1776">
                  <c:v>40205</c:v>
                </c:pt>
                <c:pt idx="1777">
                  <c:v>40206</c:v>
                </c:pt>
                <c:pt idx="1778">
                  <c:v>40207</c:v>
                </c:pt>
                <c:pt idx="1779">
                  <c:v>40210</c:v>
                </c:pt>
                <c:pt idx="1780">
                  <c:v>40211</c:v>
                </c:pt>
                <c:pt idx="1781">
                  <c:v>40212</c:v>
                </c:pt>
                <c:pt idx="1782">
                  <c:v>40213</c:v>
                </c:pt>
                <c:pt idx="1783">
                  <c:v>40214</c:v>
                </c:pt>
                <c:pt idx="1784">
                  <c:v>40217</c:v>
                </c:pt>
                <c:pt idx="1785">
                  <c:v>40218</c:v>
                </c:pt>
                <c:pt idx="1786">
                  <c:v>40219</c:v>
                </c:pt>
                <c:pt idx="1787">
                  <c:v>40220</c:v>
                </c:pt>
                <c:pt idx="1788">
                  <c:v>40221</c:v>
                </c:pt>
                <c:pt idx="1789">
                  <c:v>40226</c:v>
                </c:pt>
                <c:pt idx="1790">
                  <c:v>40227</c:v>
                </c:pt>
                <c:pt idx="1791">
                  <c:v>40228</c:v>
                </c:pt>
                <c:pt idx="1792">
                  <c:v>40231</c:v>
                </c:pt>
                <c:pt idx="1793">
                  <c:v>40232</c:v>
                </c:pt>
                <c:pt idx="1794">
                  <c:v>40233</c:v>
                </c:pt>
                <c:pt idx="1795">
                  <c:v>40234</c:v>
                </c:pt>
                <c:pt idx="1796">
                  <c:v>40235</c:v>
                </c:pt>
                <c:pt idx="1797">
                  <c:v>40238</c:v>
                </c:pt>
                <c:pt idx="1798">
                  <c:v>40239</c:v>
                </c:pt>
                <c:pt idx="1799">
                  <c:v>40240</c:v>
                </c:pt>
                <c:pt idx="1800">
                  <c:v>40241</c:v>
                </c:pt>
                <c:pt idx="1801">
                  <c:v>40242</c:v>
                </c:pt>
                <c:pt idx="1802">
                  <c:v>40245</c:v>
                </c:pt>
                <c:pt idx="1803">
                  <c:v>40246</c:v>
                </c:pt>
                <c:pt idx="1804">
                  <c:v>40247</c:v>
                </c:pt>
                <c:pt idx="1805">
                  <c:v>40248</c:v>
                </c:pt>
                <c:pt idx="1806">
                  <c:v>40249</c:v>
                </c:pt>
                <c:pt idx="1807">
                  <c:v>40252</c:v>
                </c:pt>
                <c:pt idx="1808">
                  <c:v>40253</c:v>
                </c:pt>
                <c:pt idx="1809">
                  <c:v>40254</c:v>
                </c:pt>
                <c:pt idx="1810">
                  <c:v>40255</c:v>
                </c:pt>
                <c:pt idx="1811">
                  <c:v>40256</c:v>
                </c:pt>
                <c:pt idx="1812">
                  <c:v>40259</c:v>
                </c:pt>
                <c:pt idx="1813">
                  <c:v>40260</c:v>
                </c:pt>
                <c:pt idx="1814">
                  <c:v>40261</c:v>
                </c:pt>
                <c:pt idx="1815">
                  <c:v>40262</c:v>
                </c:pt>
                <c:pt idx="1816">
                  <c:v>40263</c:v>
                </c:pt>
                <c:pt idx="1817">
                  <c:v>40266</c:v>
                </c:pt>
                <c:pt idx="1818">
                  <c:v>40267</c:v>
                </c:pt>
                <c:pt idx="1819">
                  <c:v>40268</c:v>
                </c:pt>
                <c:pt idx="1820">
                  <c:v>40269</c:v>
                </c:pt>
                <c:pt idx="1821">
                  <c:v>40273</c:v>
                </c:pt>
                <c:pt idx="1822">
                  <c:v>40274</c:v>
                </c:pt>
                <c:pt idx="1823">
                  <c:v>40275</c:v>
                </c:pt>
                <c:pt idx="1824">
                  <c:v>40276</c:v>
                </c:pt>
                <c:pt idx="1825">
                  <c:v>40277</c:v>
                </c:pt>
                <c:pt idx="1826">
                  <c:v>40280</c:v>
                </c:pt>
                <c:pt idx="1827">
                  <c:v>40281</c:v>
                </c:pt>
                <c:pt idx="1828">
                  <c:v>40282</c:v>
                </c:pt>
                <c:pt idx="1829">
                  <c:v>40283</c:v>
                </c:pt>
                <c:pt idx="1830">
                  <c:v>40284</c:v>
                </c:pt>
                <c:pt idx="1831">
                  <c:v>40287</c:v>
                </c:pt>
                <c:pt idx="1832">
                  <c:v>40288</c:v>
                </c:pt>
                <c:pt idx="1833">
                  <c:v>40290</c:v>
                </c:pt>
                <c:pt idx="1834">
                  <c:v>40291</c:v>
                </c:pt>
                <c:pt idx="1835">
                  <c:v>40294</c:v>
                </c:pt>
                <c:pt idx="1836">
                  <c:v>40295</c:v>
                </c:pt>
                <c:pt idx="1837">
                  <c:v>40296</c:v>
                </c:pt>
                <c:pt idx="1838">
                  <c:v>40297</c:v>
                </c:pt>
                <c:pt idx="1839">
                  <c:v>40298</c:v>
                </c:pt>
                <c:pt idx="1840">
                  <c:v>40301</c:v>
                </c:pt>
                <c:pt idx="1841">
                  <c:v>40302</c:v>
                </c:pt>
                <c:pt idx="1842">
                  <c:v>40303</c:v>
                </c:pt>
                <c:pt idx="1843">
                  <c:v>40304</c:v>
                </c:pt>
                <c:pt idx="1844">
                  <c:v>40305</c:v>
                </c:pt>
                <c:pt idx="1845">
                  <c:v>40308</c:v>
                </c:pt>
                <c:pt idx="1846">
                  <c:v>40309</c:v>
                </c:pt>
                <c:pt idx="1847">
                  <c:v>40310</c:v>
                </c:pt>
                <c:pt idx="1848">
                  <c:v>40311</c:v>
                </c:pt>
                <c:pt idx="1849">
                  <c:v>40312</c:v>
                </c:pt>
                <c:pt idx="1850">
                  <c:v>40315</c:v>
                </c:pt>
                <c:pt idx="1851">
                  <c:v>40316</c:v>
                </c:pt>
                <c:pt idx="1852">
                  <c:v>40317</c:v>
                </c:pt>
                <c:pt idx="1853">
                  <c:v>40318</c:v>
                </c:pt>
                <c:pt idx="1854">
                  <c:v>40319</c:v>
                </c:pt>
                <c:pt idx="1855">
                  <c:v>40322</c:v>
                </c:pt>
                <c:pt idx="1856">
                  <c:v>40323</c:v>
                </c:pt>
                <c:pt idx="1857">
                  <c:v>40324</c:v>
                </c:pt>
                <c:pt idx="1858">
                  <c:v>40325</c:v>
                </c:pt>
                <c:pt idx="1859">
                  <c:v>40326</c:v>
                </c:pt>
                <c:pt idx="1860">
                  <c:v>40329</c:v>
                </c:pt>
                <c:pt idx="1861">
                  <c:v>40330</c:v>
                </c:pt>
                <c:pt idx="1862">
                  <c:v>40331</c:v>
                </c:pt>
                <c:pt idx="1863">
                  <c:v>40333</c:v>
                </c:pt>
                <c:pt idx="1864">
                  <c:v>40336</c:v>
                </c:pt>
                <c:pt idx="1865">
                  <c:v>40337</c:v>
                </c:pt>
                <c:pt idx="1866">
                  <c:v>40338</c:v>
                </c:pt>
                <c:pt idx="1867">
                  <c:v>40339</c:v>
                </c:pt>
                <c:pt idx="1868">
                  <c:v>40340</c:v>
                </c:pt>
                <c:pt idx="1869">
                  <c:v>40343</c:v>
                </c:pt>
                <c:pt idx="1870">
                  <c:v>40344</c:v>
                </c:pt>
                <c:pt idx="1871">
                  <c:v>40345</c:v>
                </c:pt>
                <c:pt idx="1872">
                  <c:v>40346</c:v>
                </c:pt>
                <c:pt idx="1873">
                  <c:v>40347</c:v>
                </c:pt>
                <c:pt idx="1874">
                  <c:v>40350</c:v>
                </c:pt>
                <c:pt idx="1875">
                  <c:v>40351</c:v>
                </c:pt>
                <c:pt idx="1876">
                  <c:v>40352</c:v>
                </c:pt>
                <c:pt idx="1877">
                  <c:v>40353</c:v>
                </c:pt>
                <c:pt idx="1878">
                  <c:v>40354</c:v>
                </c:pt>
                <c:pt idx="1879">
                  <c:v>40357</c:v>
                </c:pt>
                <c:pt idx="1880">
                  <c:v>40358</c:v>
                </c:pt>
                <c:pt idx="1881">
                  <c:v>40359</c:v>
                </c:pt>
                <c:pt idx="1882">
                  <c:v>40360</c:v>
                </c:pt>
                <c:pt idx="1883">
                  <c:v>40361</c:v>
                </c:pt>
                <c:pt idx="1884">
                  <c:v>40364</c:v>
                </c:pt>
                <c:pt idx="1885">
                  <c:v>40365</c:v>
                </c:pt>
                <c:pt idx="1886">
                  <c:v>40366</c:v>
                </c:pt>
                <c:pt idx="1887">
                  <c:v>40367</c:v>
                </c:pt>
                <c:pt idx="1888">
                  <c:v>40368</c:v>
                </c:pt>
                <c:pt idx="1889">
                  <c:v>40371</c:v>
                </c:pt>
                <c:pt idx="1890">
                  <c:v>40372</c:v>
                </c:pt>
                <c:pt idx="1891">
                  <c:v>40373</c:v>
                </c:pt>
                <c:pt idx="1892">
                  <c:v>40374</c:v>
                </c:pt>
                <c:pt idx="1893">
                  <c:v>40375</c:v>
                </c:pt>
                <c:pt idx="1894">
                  <c:v>40378</c:v>
                </c:pt>
                <c:pt idx="1895">
                  <c:v>40379</c:v>
                </c:pt>
                <c:pt idx="1896">
                  <c:v>40380</c:v>
                </c:pt>
                <c:pt idx="1897">
                  <c:v>40381</c:v>
                </c:pt>
                <c:pt idx="1898">
                  <c:v>40382</c:v>
                </c:pt>
                <c:pt idx="1899">
                  <c:v>40385</c:v>
                </c:pt>
                <c:pt idx="1900">
                  <c:v>40386</c:v>
                </c:pt>
                <c:pt idx="1901">
                  <c:v>40387</c:v>
                </c:pt>
                <c:pt idx="1902">
                  <c:v>40388</c:v>
                </c:pt>
                <c:pt idx="1903">
                  <c:v>40389</c:v>
                </c:pt>
                <c:pt idx="1904">
                  <c:v>40392</c:v>
                </c:pt>
                <c:pt idx="1905">
                  <c:v>40393</c:v>
                </c:pt>
                <c:pt idx="1906">
                  <c:v>40394</c:v>
                </c:pt>
                <c:pt idx="1907">
                  <c:v>40395</c:v>
                </c:pt>
                <c:pt idx="1908">
                  <c:v>40396</c:v>
                </c:pt>
                <c:pt idx="1909">
                  <c:v>40399</c:v>
                </c:pt>
                <c:pt idx="1910">
                  <c:v>40400</c:v>
                </c:pt>
                <c:pt idx="1911">
                  <c:v>40401</c:v>
                </c:pt>
                <c:pt idx="1912">
                  <c:v>40402</c:v>
                </c:pt>
                <c:pt idx="1913">
                  <c:v>40403</c:v>
                </c:pt>
                <c:pt idx="1914">
                  <c:v>40406</c:v>
                </c:pt>
                <c:pt idx="1915">
                  <c:v>40407</c:v>
                </c:pt>
                <c:pt idx="1916">
                  <c:v>40408</c:v>
                </c:pt>
                <c:pt idx="1917">
                  <c:v>40409</c:v>
                </c:pt>
                <c:pt idx="1918">
                  <c:v>40410</c:v>
                </c:pt>
                <c:pt idx="1919">
                  <c:v>40413</c:v>
                </c:pt>
                <c:pt idx="1920">
                  <c:v>40414</c:v>
                </c:pt>
                <c:pt idx="1921">
                  <c:v>40415</c:v>
                </c:pt>
                <c:pt idx="1922">
                  <c:v>40416</c:v>
                </c:pt>
                <c:pt idx="1923">
                  <c:v>40417</c:v>
                </c:pt>
                <c:pt idx="1924">
                  <c:v>40420</c:v>
                </c:pt>
                <c:pt idx="1925">
                  <c:v>40421</c:v>
                </c:pt>
                <c:pt idx="1926">
                  <c:v>40422</c:v>
                </c:pt>
                <c:pt idx="1927">
                  <c:v>40423</c:v>
                </c:pt>
                <c:pt idx="1928">
                  <c:v>40424</c:v>
                </c:pt>
                <c:pt idx="1929">
                  <c:v>40427</c:v>
                </c:pt>
                <c:pt idx="1930">
                  <c:v>40429</c:v>
                </c:pt>
                <c:pt idx="1931">
                  <c:v>40430</c:v>
                </c:pt>
                <c:pt idx="1932">
                  <c:v>40431</c:v>
                </c:pt>
                <c:pt idx="1933">
                  <c:v>40434</c:v>
                </c:pt>
                <c:pt idx="1934">
                  <c:v>40435</c:v>
                </c:pt>
                <c:pt idx="1935">
                  <c:v>40436</c:v>
                </c:pt>
                <c:pt idx="1936">
                  <c:v>40437</c:v>
                </c:pt>
                <c:pt idx="1937">
                  <c:v>40438</c:v>
                </c:pt>
                <c:pt idx="1938">
                  <c:v>40441</c:v>
                </c:pt>
                <c:pt idx="1939">
                  <c:v>40442</c:v>
                </c:pt>
                <c:pt idx="1940">
                  <c:v>40443</c:v>
                </c:pt>
                <c:pt idx="1941">
                  <c:v>40444</c:v>
                </c:pt>
                <c:pt idx="1942">
                  <c:v>40445</c:v>
                </c:pt>
                <c:pt idx="1943">
                  <c:v>40448</c:v>
                </c:pt>
                <c:pt idx="1944">
                  <c:v>40449</c:v>
                </c:pt>
                <c:pt idx="1945">
                  <c:v>40450</c:v>
                </c:pt>
                <c:pt idx="1946">
                  <c:v>40451</c:v>
                </c:pt>
                <c:pt idx="1947">
                  <c:v>40452</c:v>
                </c:pt>
                <c:pt idx="1948">
                  <c:v>40455</c:v>
                </c:pt>
                <c:pt idx="1949">
                  <c:v>40456</c:v>
                </c:pt>
                <c:pt idx="1950">
                  <c:v>40457</c:v>
                </c:pt>
                <c:pt idx="1951">
                  <c:v>40458</c:v>
                </c:pt>
                <c:pt idx="1952">
                  <c:v>40459</c:v>
                </c:pt>
                <c:pt idx="1953">
                  <c:v>40462</c:v>
                </c:pt>
                <c:pt idx="1954">
                  <c:v>40464</c:v>
                </c:pt>
                <c:pt idx="1955">
                  <c:v>40465</c:v>
                </c:pt>
                <c:pt idx="1956">
                  <c:v>40466</c:v>
                </c:pt>
                <c:pt idx="1957">
                  <c:v>40469</c:v>
                </c:pt>
                <c:pt idx="1958">
                  <c:v>40470</c:v>
                </c:pt>
                <c:pt idx="1959">
                  <c:v>40471</c:v>
                </c:pt>
                <c:pt idx="1960">
                  <c:v>40472</c:v>
                </c:pt>
                <c:pt idx="1961">
                  <c:v>40473</c:v>
                </c:pt>
                <c:pt idx="1962">
                  <c:v>40476</c:v>
                </c:pt>
                <c:pt idx="1963">
                  <c:v>40477</c:v>
                </c:pt>
                <c:pt idx="1964">
                  <c:v>40478</c:v>
                </c:pt>
                <c:pt idx="1965">
                  <c:v>40479</c:v>
                </c:pt>
                <c:pt idx="1966">
                  <c:v>40480</c:v>
                </c:pt>
                <c:pt idx="1967">
                  <c:v>40483</c:v>
                </c:pt>
                <c:pt idx="1968">
                  <c:v>40485</c:v>
                </c:pt>
                <c:pt idx="1969">
                  <c:v>40486</c:v>
                </c:pt>
                <c:pt idx="1970">
                  <c:v>40487</c:v>
                </c:pt>
                <c:pt idx="1971">
                  <c:v>40490</c:v>
                </c:pt>
                <c:pt idx="1972">
                  <c:v>40491</c:v>
                </c:pt>
                <c:pt idx="1973">
                  <c:v>40492</c:v>
                </c:pt>
                <c:pt idx="1974">
                  <c:v>40493</c:v>
                </c:pt>
                <c:pt idx="1975">
                  <c:v>40494</c:v>
                </c:pt>
                <c:pt idx="1976">
                  <c:v>40498</c:v>
                </c:pt>
                <c:pt idx="1977">
                  <c:v>40499</c:v>
                </c:pt>
                <c:pt idx="1978">
                  <c:v>40500</c:v>
                </c:pt>
                <c:pt idx="1979">
                  <c:v>40501</c:v>
                </c:pt>
                <c:pt idx="1980">
                  <c:v>40504</c:v>
                </c:pt>
                <c:pt idx="1981">
                  <c:v>40505</c:v>
                </c:pt>
                <c:pt idx="1982">
                  <c:v>40506</c:v>
                </c:pt>
                <c:pt idx="1983">
                  <c:v>40507</c:v>
                </c:pt>
                <c:pt idx="1984">
                  <c:v>40508</c:v>
                </c:pt>
                <c:pt idx="1985">
                  <c:v>40511</c:v>
                </c:pt>
                <c:pt idx="1986">
                  <c:v>40512</c:v>
                </c:pt>
                <c:pt idx="1987">
                  <c:v>40513</c:v>
                </c:pt>
                <c:pt idx="1988">
                  <c:v>40514</c:v>
                </c:pt>
                <c:pt idx="1989">
                  <c:v>40515</c:v>
                </c:pt>
                <c:pt idx="1990">
                  <c:v>40518</c:v>
                </c:pt>
                <c:pt idx="1991">
                  <c:v>40519</c:v>
                </c:pt>
                <c:pt idx="1992">
                  <c:v>40520</c:v>
                </c:pt>
                <c:pt idx="1993">
                  <c:v>40521</c:v>
                </c:pt>
                <c:pt idx="1994">
                  <c:v>40522</c:v>
                </c:pt>
                <c:pt idx="1995">
                  <c:v>40525</c:v>
                </c:pt>
                <c:pt idx="1996">
                  <c:v>40526</c:v>
                </c:pt>
                <c:pt idx="1997">
                  <c:v>40527</c:v>
                </c:pt>
                <c:pt idx="1998">
                  <c:v>40528</c:v>
                </c:pt>
                <c:pt idx="1999">
                  <c:v>40529</c:v>
                </c:pt>
                <c:pt idx="2000">
                  <c:v>40532</c:v>
                </c:pt>
                <c:pt idx="2001">
                  <c:v>40533</c:v>
                </c:pt>
                <c:pt idx="2002">
                  <c:v>40534</c:v>
                </c:pt>
                <c:pt idx="2003">
                  <c:v>40535</c:v>
                </c:pt>
                <c:pt idx="2004">
                  <c:v>40536</c:v>
                </c:pt>
                <c:pt idx="2005">
                  <c:v>40539</c:v>
                </c:pt>
                <c:pt idx="2006">
                  <c:v>40540</c:v>
                </c:pt>
                <c:pt idx="2007">
                  <c:v>40541</c:v>
                </c:pt>
                <c:pt idx="2008">
                  <c:v>40542</c:v>
                </c:pt>
                <c:pt idx="2009">
                  <c:v>40543</c:v>
                </c:pt>
                <c:pt idx="2010">
                  <c:v>40546</c:v>
                </c:pt>
                <c:pt idx="2011">
                  <c:v>40547</c:v>
                </c:pt>
                <c:pt idx="2012">
                  <c:v>40548</c:v>
                </c:pt>
                <c:pt idx="2013">
                  <c:v>40549</c:v>
                </c:pt>
                <c:pt idx="2014">
                  <c:v>40550</c:v>
                </c:pt>
                <c:pt idx="2015">
                  <c:v>40553</c:v>
                </c:pt>
                <c:pt idx="2016">
                  <c:v>40554</c:v>
                </c:pt>
                <c:pt idx="2017">
                  <c:v>40555</c:v>
                </c:pt>
                <c:pt idx="2018">
                  <c:v>40556</c:v>
                </c:pt>
                <c:pt idx="2019">
                  <c:v>40557</c:v>
                </c:pt>
                <c:pt idx="2020">
                  <c:v>40560</c:v>
                </c:pt>
                <c:pt idx="2021">
                  <c:v>40561</c:v>
                </c:pt>
                <c:pt idx="2022">
                  <c:v>40562</c:v>
                </c:pt>
                <c:pt idx="2023">
                  <c:v>40563</c:v>
                </c:pt>
                <c:pt idx="2024">
                  <c:v>40564</c:v>
                </c:pt>
                <c:pt idx="2025">
                  <c:v>40567</c:v>
                </c:pt>
                <c:pt idx="2026">
                  <c:v>40568</c:v>
                </c:pt>
                <c:pt idx="2027">
                  <c:v>40569</c:v>
                </c:pt>
                <c:pt idx="2028">
                  <c:v>40570</c:v>
                </c:pt>
                <c:pt idx="2029">
                  <c:v>40571</c:v>
                </c:pt>
                <c:pt idx="2030">
                  <c:v>40574</c:v>
                </c:pt>
                <c:pt idx="2031">
                  <c:v>40575</c:v>
                </c:pt>
                <c:pt idx="2032">
                  <c:v>40576</c:v>
                </c:pt>
                <c:pt idx="2033">
                  <c:v>40577</c:v>
                </c:pt>
                <c:pt idx="2034">
                  <c:v>40578</c:v>
                </c:pt>
                <c:pt idx="2035">
                  <c:v>40581</c:v>
                </c:pt>
                <c:pt idx="2036">
                  <c:v>40582</c:v>
                </c:pt>
                <c:pt idx="2037">
                  <c:v>40583</c:v>
                </c:pt>
                <c:pt idx="2038">
                  <c:v>40584</c:v>
                </c:pt>
                <c:pt idx="2039">
                  <c:v>40585</c:v>
                </c:pt>
                <c:pt idx="2040">
                  <c:v>40588</c:v>
                </c:pt>
                <c:pt idx="2041">
                  <c:v>40589</c:v>
                </c:pt>
                <c:pt idx="2042">
                  <c:v>40590</c:v>
                </c:pt>
                <c:pt idx="2043">
                  <c:v>40591</c:v>
                </c:pt>
                <c:pt idx="2044">
                  <c:v>40592</c:v>
                </c:pt>
                <c:pt idx="2045">
                  <c:v>40595</c:v>
                </c:pt>
                <c:pt idx="2046">
                  <c:v>40596</c:v>
                </c:pt>
                <c:pt idx="2047">
                  <c:v>40597</c:v>
                </c:pt>
                <c:pt idx="2048">
                  <c:v>40598</c:v>
                </c:pt>
                <c:pt idx="2049">
                  <c:v>40599</c:v>
                </c:pt>
                <c:pt idx="2050">
                  <c:v>40602</c:v>
                </c:pt>
                <c:pt idx="2051">
                  <c:v>40603</c:v>
                </c:pt>
                <c:pt idx="2052">
                  <c:v>40604</c:v>
                </c:pt>
                <c:pt idx="2053">
                  <c:v>40605</c:v>
                </c:pt>
                <c:pt idx="2054">
                  <c:v>40606</c:v>
                </c:pt>
                <c:pt idx="2055">
                  <c:v>40611</c:v>
                </c:pt>
                <c:pt idx="2056">
                  <c:v>40612</c:v>
                </c:pt>
                <c:pt idx="2057">
                  <c:v>40613</c:v>
                </c:pt>
                <c:pt idx="2058">
                  <c:v>40616</c:v>
                </c:pt>
                <c:pt idx="2059">
                  <c:v>40617</c:v>
                </c:pt>
                <c:pt idx="2060">
                  <c:v>40618</c:v>
                </c:pt>
                <c:pt idx="2061">
                  <c:v>40619</c:v>
                </c:pt>
                <c:pt idx="2062">
                  <c:v>40620</c:v>
                </c:pt>
                <c:pt idx="2063">
                  <c:v>40623</c:v>
                </c:pt>
                <c:pt idx="2064">
                  <c:v>40624</c:v>
                </c:pt>
                <c:pt idx="2065">
                  <c:v>40625</c:v>
                </c:pt>
                <c:pt idx="2066">
                  <c:v>40626</c:v>
                </c:pt>
                <c:pt idx="2067">
                  <c:v>40627</c:v>
                </c:pt>
                <c:pt idx="2068">
                  <c:v>40630</c:v>
                </c:pt>
                <c:pt idx="2069">
                  <c:v>40631</c:v>
                </c:pt>
                <c:pt idx="2070">
                  <c:v>40632</c:v>
                </c:pt>
                <c:pt idx="2071">
                  <c:v>40633</c:v>
                </c:pt>
                <c:pt idx="2072">
                  <c:v>40634</c:v>
                </c:pt>
                <c:pt idx="2073">
                  <c:v>40637</c:v>
                </c:pt>
                <c:pt idx="2074">
                  <c:v>40638</c:v>
                </c:pt>
                <c:pt idx="2075">
                  <c:v>40639</c:v>
                </c:pt>
                <c:pt idx="2076">
                  <c:v>40640</c:v>
                </c:pt>
                <c:pt idx="2077">
                  <c:v>40641</c:v>
                </c:pt>
                <c:pt idx="2078">
                  <c:v>40644</c:v>
                </c:pt>
                <c:pt idx="2079">
                  <c:v>40645</c:v>
                </c:pt>
                <c:pt idx="2080">
                  <c:v>40646</c:v>
                </c:pt>
                <c:pt idx="2081">
                  <c:v>40647</c:v>
                </c:pt>
                <c:pt idx="2082">
                  <c:v>40648</c:v>
                </c:pt>
                <c:pt idx="2083">
                  <c:v>40651</c:v>
                </c:pt>
                <c:pt idx="2084">
                  <c:v>40652</c:v>
                </c:pt>
                <c:pt idx="2085">
                  <c:v>40653</c:v>
                </c:pt>
                <c:pt idx="2086">
                  <c:v>40658</c:v>
                </c:pt>
                <c:pt idx="2087">
                  <c:v>40659</c:v>
                </c:pt>
                <c:pt idx="2088">
                  <c:v>40660</c:v>
                </c:pt>
                <c:pt idx="2089">
                  <c:v>40661</c:v>
                </c:pt>
                <c:pt idx="2090">
                  <c:v>40662</c:v>
                </c:pt>
                <c:pt idx="2091">
                  <c:v>40665</c:v>
                </c:pt>
                <c:pt idx="2092">
                  <c:v>40666</c:v>
                </c:pt>
                <c:pt idx="2093">
                  <c:v>40667</c:v>
                </c:pt>
                <c:pt idx="2094">
                  <c:v>40668</c:v>
                </c:pt>
                <c:pt idx="2095">
                  <c:v>40669</c:v>
                </c:pt>
                <c:pt idx="2096">
                  <c:v>40672</c:v>
                </c:pt>
                <c:pt idx="2097">
                  <c:v>40673</c:v>
                </c:pt>
                <c:pt idx="2098">
                  <c:v>40674</c:v>
                </c:pt>
                <c:pt idx="2099">
                  <c:v>40675</c:v>
                </c:pt>
                <c:pt idx="2100">
                  <c:v>40676</c:v>
                </c:pt>
                <c:pt idx="2101">
                  <c:v>40679</c:v>
                </c:pt>
                <c:pt idx="2102">
                  <c:v>40680</c:v>
                </c:pt>
                <c:pt idx="2103">
                  <c:v>40681</c:v>
                </c:pt>
                <c:pt idx="2104">
                  <c:v>40682</c:v>
                </c:pt>
                <c:pt idx="2105">
                  <c:v>40683</c:v>
                </c:pt>
                <c:pt idx="2106">
                  <c:v>40686</c:v>
                </c:pt>
                <c:pt idx="2107">
                  <c:v>40687</c:v>
                </c:pt>
                <c:pt idx="2108">
                  <c:v>40688</c:v>
                </c:pt>
                <c:pt idx="2109">
                  <c:v>40689</c:v>
                </c:pt>
                <c:pt idx="2110">
                  <c:v>40690</c:v>
                </c:pt>
                <c:pt idx="2111">
                  <c:v>40693</c:v>
                </c:pt>
                <c:pt idx="2112">
                  <c:v>40694</c:v>
                </c:pt>
                <c:pt idx="2113">
                  <c:v>40695</c:v>
                </c:pt>
                <c:pt idx="2114">
                  <c:v>40696</c:v>
                </c:pt>
                <c:pt idx="2115">
                  <c:v>40697</c:v>
                </c:pt>
                <c:pt idx="2116">
                  <c:v>40700</c:v>
                </c:pt>
                <c:pt idx="2117">
                  <c:v>40701</c:v>
                </c:pt>
                <c:pt idx="2118">
                  <c:v>40702</c:v>
                </c:pt>
                <c:pt idx="2119">
                  <c:v>40703</c:v>
                </c:pt>
                <c:pt idx="2120">
                  <c:v>40704</c:v>
                </c:pt>
                <c:pt idx="2121">
                  <c:v>40707</c:v>
                </c:pt>
                <c:pt idx="2122">
                  <c:v>40708</c:v>
                </c:pt>
                <c:pt idx="2123">
                  <c:v>40709</c:v>
                </c:pt>
                <c:pt idx="2124">
                  <c:v>40710</c:v>
                </c:pt>
                <c:pt idx="2125">
                  <c:v>40711</c:v>
                </c:pt>
                <c:pt idx="2126">
                  <c:v>40714</c:v>
                </c:pt>
                <c:pt idx="2127">
                  <c:v>40715</c:v>
                </c:pt>
                <c:pt idx="2128">
                  <c:v>40716</c:v>
                </c:pt>
                <c:pt idx="2129">
                  <c:v>40718</c:v>
                </c:pt>
                <c:pt idx="2130">
                  <c:v>40721</c:v>
                </c:pt>
                <c:pt idx="2131">
                  <c:v>40722</c:v>
                </c:pt>
                <c:pt idx="2132">
                  <c:v>40723</c:v>
                </c:pt>
                <c:pt idx="2133">
                  <c:v>40724</c:v>
                </c:pt>
                <c:pt idx="2134">
                  <c:v>40725</c:v>
                </c:pt>
                <c:pt idx="2135">
                  <c:v>40728</c:v>
                </c:pt>
                <c:pt idx="2136">
                  <c:v>40729</c:v>
                </c:pt>
                <c:pt idx="2137">
                  <c:v>40730</c:v>
                </c:pt>
                <c:pt idx="2138">
                  <c:v>40731</c:v>
                </c:pt>
                <c:pt idx="2139">
                  <c:v>40732</c:v>
                </c:pt>
                <c:pt idx="2140">
                  <c:v>40735</c:v>
                </c:pt>
                <c:pt idx="2141">
                  <c:v>40736</c:v>
                </c:pt>
                <c:pt idx="2142">
                  <c:v>40737</c:v>
                </c:pt>
                <c:pt idx="2143">
                  <c:v>40738</c:v>
                </c:pt>
                <c:pt idx="2144">
                  <c:v>40739</c:v>
                </c:pt>
                <c:pt idx="2145">
                  <c:v>40742</c:v>
                </c:pt>
                <c:pt idx="2146">
                  <c:v>40743</c:v>
                </c:pt>
                <c:pt idx="2147">
                  <c:v>40744</c:v>
                </c:pt>
                <c:pt idx="2148">
                  <c:v>40745</c:v>
                </c:pt>
                <c:pt idx="2149">
                  <c:v>40746</c:v>
                </c:pt>
                <c:pt idx="2150">
                  <c:v>40749</c:v>
                </c:pt>
                <c:pt idx="2151">
                  <c:v>40750</c:v>
                </c:pt>
                <c:pt idx="2152">
                  <c:v>40751</c:v>
                </c:pt>
                <c:pt idx="2153">
                  <c:v>40752</c:v>
                </c:pt>
                <c:pt idx="2154">
                  <c:v>40753</c:v>
                </c:pt>
                <c:pt idx="2155">
                  <c:v>40756</c:v>
                </c:pt>
                <c:pt idx="2156">
                  <c:v>40757</c:v>
                </c:pt>
                <c:pt idx="2157">
                  <c:v>40758</c:v>
                </c:pt>
                <c:pt idx="2158">
                  <c:v>40759</c:v>
                </c:pt>
                <c:pt idx="2159">
                  <c:v>40760</c:v>
                </c:pt>
                <c:pt idx="2160">
                  <c:v>40763</c:v>
                </c:pt>
                <c:pt idx="2161">
                  <c:v>40764</c:v>
                </c:pt>
                <c:pt idx="2162">
                  <c:v>40765</c:v>
                </c:pt>
                <c:pt idx="2163">
                  <c:v>40766</c:v>
                </c:pt>
                <c:pt idx="2164">
                  <c:v>40767</c:v>
                </c:pt>
                <c:pt idx="2165">
                  <c:v>40770</c:v>
                </c:pt>
                <c:pt idx="2166">
                  <c:v>40771</c:v>
                </c:pt>
                <c:pt idx="2167">
                  <c:v>40772</c:v>
                </c:pt>
                <c:pt idx="2168">
                  <c:v>40773</c:v>
                </c:pt>
                <c:pt idx="2169">
                  <c:v>40774</c:v>
                </c:pt>
                <c:pt idx="2170">
                  <c:v>40777</c:v>
                </c:pt>
                <c:pt idx="2171">
                  <c:v>40778</c:v>
                </c:pt>
                <c:pt idx="2172">
                  <c:v>40779</c:v>
                </c:pt>
                <c:pt idx="2173">
                  <c:v>40780</c:v>
                </c:pt>
                <c:pt idx="2174">
                  <c:v>40781</c:v>
                </c:pt>
                <c:pt idx="2175">
                  <c:v>40784</c:v>
                </c:pt>
                <c:pt idx="2176">
                  <c:v>40785</c:v>
                </c:pt>
                <c:pt idx="2177">
                  <c:v>40786</c:v>
                </c:pt>
                <c:pt idx="2178">
                  <c:v>40787</c:v>
                </c:pt>
                <c:pt idx="2179">
                  <c:v>40788</c:v>
                </c:pt>
                <c:pt idx="2180">
                  <c:v>40791</c:v>
                </c:pt>
                <c:pt idx="2181">
                  <c:v>40792</c:v>
                </c:pt>
                <c:pt idx="2182">
                  <c:v>40794</c:v>
                </c:pt>
                <c:pt idx="2183">
                  <c:v>40795</c:v>
                </c:pt>
                <c:pt idx="2184">
                  <c:v>40798</c:v>
                </c:pt>
                <c:pt idx="2185">
                  <c:v>40799</c:v>
                </c:pt>
                <c:pt idx="2186">
                  <c:v>40800</c:v>
                </c:pt>
                <c:pt idx="2187">
                  <c:v>40801</c:v>
                </c:pt>
                <c:pt idx="2188">
                  <c:v>40802</c:v>
                </c:pt>
                <c:pt idx="2189">
                  <c:v>40805</c:v>
                </c:pt>
                <c:pt idx="2190">
                  <c:v>40806</c:v>
                </c:pt>
                <c:pt idx="2191">
                  <c:v>40807</c:v>
                </c:pt>
                <c:pt idx="2192">
                  <c:v>40808</c:v>
                </c:pt>
                <c:pt idx="2193">
                  <c:v>40809</c:v>
                </c:pt>
                <c:pt idx="2194">
                  <c:v>40812</c:v>
                </c:pt>
                <c:pt idx="2195">
                  <c:v>40813</c:v>
                </c:pt>
                <c:pt idx="2196">
                  <c:v>40814</c:v>
                </c:pt>
                <c:pt idx="2197">
                  <c:v>40815</c:v>
                </c:pt>
                <c:pt idx="2198">
                  <c:v>40816</c:v>
                </c:pt>
                <c:pt idx="2199">
                  <c:v>40819</c:v>
                </c:pt>
                <c:pt idx="2200">
                  <c:v>40820</c:v>
                </c:pt>
                <c:pt idx="2201">
                  <c:v>40821</c:v>
                </c:pt>
                <c:pt idx="2202">
                  <c:v>40822</c:v>
                </c:pt>
                <c:pt idx="2203">
                  <c:v>40823</c:v>
                </c:pt>
                <c:pt idx="2204">
                  <c:v>40826</c:v>
                </c:pt>
                <c:pt idx="2205">
                  <c:v>40827</c:v>
                </c:pt>
                <c:pt idx="2206">
                  <c:v>40829</c:v>
                </c:pt>
                <c:pt idx="2207">
                  <c:v>40830</c:v>
                </c:pt>
                <c:pt idx="2208">
                  <c:v>40833</c:v>
                </c:pt>
                <c:pt idx="2209">
                  <c:v>40834</c:v>
                </c:pt>
                <c:pt idx="2210">
                  <c:v>40835</c:v>
                </c:pt>
                <c:pt idx="2211">
                  <c:v>40836</c:v>
                </c:pt>
                <c:pt idx="2212">
                  <c:v>40837</c:v>
                </c:pt>
                <c:pt idx="2213">
                  <c:v>40840</c:v>
                </c:pt>
                <c:pt idx="2214">
                  <c:v>40841</c:v>
                </c:pt>
                <c:pt idx="2215">
                  <c:v>40842</c:v>
                </c:pt>
                <c:pt idx="2216">
                  <c:v>40843</c:v>
                </c:pt>
                <c:pt idx="2217">
                  <c:v>40844</c:v>
                </c:pt>
                <c:pt idx="2218">
                  <c:v>40847</c:v>
                </c:pt>
                <c:pt idx="2219">
                  <c:v>40848</c:v>
                </c:pt>
                <c:pt idx="2220">
                  <c:v>40850</c:v>
                </c:pt>
                <c:pt idx="2221">
                  <c:v>40851</c:v>
                </c:pt>
                <c:pt idx="2222">
                  <c:v>40854</c:v>
                </c:pt>
                <c:pt idx="2223">
                  <c:v>40855</c:v>
                </c:pt>
                <c:pt idx="2224">
                  <c:v>40856</c:v>
                </c:pt>
                <c:pt idx="2225">
                  <c:v>40857</c:v>
                </c:pt>
                <c:pt idx="2226">
                  <c:v>40858</c:v>
                </c:pt>
                <c:pt idx="2227">
                  <c:v>40861</c:v>
                </c:pt>
                <c:pt idx="2228">
                  <c:v>40863</c:v>
                </c:pt>
                <c:pt idx="2229">
                  <c:v>40864</c:v>
                </c:pt>
                <c:pt idx="2230">
                  <c:v>40865</c:v>
                </c:pt>
                <c:pt idx="2231">
                  <c:v>40868</c:v>
                </c:pt>
                <c:pt idx="2232">
                  <c:v>40869</c:v>
                </c:pt>
                <c:pt idx="2233">
                  <c:v>40870</c:v>
                </c:pt>
                <c:pt idx="2234">
                  <c:v>40871</c:v>
                </c:pt>
                <c:pt idx="2235">
                  <c:v>40872</c:v>
                </c:pt>
                <c:pt idx="2236">
                  <c:v>40875</c:v>
                </c:pt>
                <c:pt idx="2237">
                  <c:v>40876</c:v>
                </c:pt>
                <c:pt idx="2238">
                  <c:v>40877</c:v>
                </c:pt>
                <c:pt idx="2239">
                  <c:v>40878</c:v>
                </c:pt>
                <c:pt idx="2240">
                  <c:v>40879</c:v>
                </c:pt>
                <c:pt idx="2241">
                  <c:v>40882</c:v>
                </c:pt>
                <c:pt idx="2242">
                  <c:v>40883</c:v>
                </c:pt>
                <c:pt idx="2243">
                  <c:v>40884</c:v>
                </c:pt>
                <c:pt idx="2244">
                  <c:v>40885</c:v>
                </c:pt>
                <c:pt idx="2245">
                  <c:v>40886</c:v>
                </c:pt>
                <c:pt idx="2246">
                  <c:v>40889</c:v>
                </c:pt>
                <c:pt idx="2247">
                  <c:v>40890</c:v>
                </c:pt>
                <c:pt idx="2248">
                  <c:v>40891</c:v>
                </c:pt>
                <c:pt idx="2249">
                  <c:v>40892</c:v>
                </c:pt>
                <c:pt idx="2250">
                  <c:v>40893</c:v>
                </c:pt>
                <c:pt idx="2251">
                  <c:v>40896</c:v>
                </c:pt>
                <c:pt idx="2252">
                  <c:v>40897</c:v>
                </c:pt>
                <c:pt idx="2253">
                  <c:v>40898</c:v>
                </c:pt>
                <c:pt idx="2254">
                  <c:v>40899</c:v>
                </c:pt>
                <c:pt idx="2255">
                  <c:v>40900</c:v>
                </c:pt>
                <c:pt idx="2256">
                  <c:v>40903</c:v>
                </c:pt>
                <c:pt idx="2257">
                  <c:v>40904</c:v>
                </c:pt>
                <c:pt idx="2258">
                  <c:v>40905</c:v>
                </c:pt>
                <c:pt idx="2259">
                  <c:v>40906</c:v>
                </c:pt>
                <c:pt idx="2260">
                  <c:v>40907</c:v>
                </c:pt>
                <c:pt idx="2261">
                  <c:v>40910</c:v>
                </c:pt>
                <c:pt idx="2262">
                  <c:v>40911</c:v>
                </c:pt>
                <c:pt idx="2263">
                  <c:v>40912</c:v>
                </c:pt>
                <c:pt idx="2264">
                  <c:v>40913</c:v>
                </c:pt>
                <c:pt idx="2265">
                  <c:v>40914</c:v>
                </c:pt>
                <c:pt idx="2266">
                  <c:v>40917</c:v>
                </c:pt>
                <c:pt idx="2267">
                  <c:v>40918</c:v>
                </c:pt>
                <c:pt idx="2268">
                  <c:v>40919</c:v>
                </c:pt>
                <c:pt idx="2269">
                  <c:v>40920</c:v>
                </c:pt>
                <c:pt idx="2270">
                  <c:v>40921</c:v>
                </c:pt>
                <c:pt idx="2271">
                  <c:v>40924</c:v>
                </c:pt>
                <c:pt idx="2272">
                  <c:v>40925</c:v>
                </c:pt>
                <c:pt idx="2273">
                  <c:v>40926</c:v>
                </c:pt>
                <c:pt idx="2274">
                  <c:v>40927</c:v>
                </c:pt>
                <c:pt idx="2275">
                  <c:v>40928</c:v>
                </c:pt>
                <c:pt idx="2276">
                  <c:v>40931</c:v>
                </c:pt>
                <c:pt idx="2277">
                  <c:v>40932</c:v>
                </c:pt>
                <c:pt idx="2278">
                  <c:v>40933</c:v>
                </c:pt>
                <c:pt idx="2279">
                  <c:v>40934</c:v>
                </c:pt>
                <c:pt idx="2280">
                  <c:v>40935</c:v>
                </c:pt>
                <c:pt idx="2281">
                  <c:v>40938</c:v>
                </c:pt>
                <c:pt idx="2282">
                  <c:v>40939</c:v>
                </c:pt>
                <c:pt idx="2283">
                  <c:v>40940</c:v>
                </c:pt>
                <c:pt idx="2284">
                  <c:v>40941</c:v>
                </c:pt>
                <c:pt idx="2285">
                  <c:v>40942</c:v>
                </c:pt>
                <c:pt idx="2286">
                  <c:v>40945</c:v>
                </c:pt>
                <c:pt idx="2287">
                  <c:v>40946</c:v>
                </c:pt>
                <c:pt idx="2288">
                  <c:v>40947</c:v>
                </c:pt>
                <c:pt idx="2289">
                  <c:v>40948</c:v>
                </c:pt>
                <c:pt idx="2290">
                  <c:v>40949</c:v>
                </c:pt>
                <c:pt idx="2291">
                  <c:v>40952</c:v>
                </c:pt>
                <c:pt idx="2292">
                  <c:v>40953</c:v>
                </c:pt>
                <c:pt idx="2293">
                  <c:v>40954</c:v>
                </c:pt>
                <c:pt idx="2294">
                  <c:v>40955</c:v>
                </c:pt>
                <c:pt idx="2295">
                  <c:v>40956</c:v>
                </c:pt>
                <c:pt idx="2296">
                  <c:v>40961</c:v>
                </c:pt>
                <c:pt idx="2297">
                  <c:v>40962</c:v>
                </c:pt>
                <c:pt idx="2298">
                  <c:v>40963</c:v>
                </c:pt>
                <c:pt idx="2299">
                  <c:v>40966</c:v>
                </c:pt>
                <c:pt idx="2300">
                  <c:v>40967</c:v>
                </c:pt>
                <c:pt idx="2301">
                  <c:v>40968</c:v>
                </c:pt>
                <c:pt idx="2302">
                  <c:v>40969</c:v>
                </c:pt>
                <c:pt idx="2303">
                  <c:v>40970</c:v>
                </c:pt>
                <c:pt idx="2304">
                  <c:v>40973</c:v>
                </c:pt>
                <c:pt idx="2305">
                  <c:v>40974</c:v>
                </c:pt>
                <c:pt idx="2306">
                  <c:v>40975</c:v>
                </c:pt>
                <c:pt idx="2307">
                  <c:v>40976</c:v>
                </c:pt>
                <c:pt idx="2308">
                  <c:v>40977</c:v>
                </c:pt>
                <c:pt idx="2309">
                  <c:v>40980</c:v>
                </c:pt>
                <c:pt idx="2310">
                  <c:v>40981</c:v>
                </c:pt>
                <c:pt idx="2311">
                  <c:v>40982</c:v>
                </c:pt>
                <c:pt idx="2312">
                  <c:v>40983</c:v>
                </c:pt>
                <c:pt idx="2313">
                  <c:v>40984</c:v>
                </c:pt>
                <c:pt idx="2314">
                  <c:v>40987</c:v>
                </c:pt>
                <c:pt idx="2315">
                  <c:v>40988</c:v>
                </c:pt>
                <c:pt idx="2316">
                  <c:v>40989</c:v>
                </c:pt>
                <c:pt idx="2317">
                  <c:v>40990</c:v>
                </c:pt>
                <c:pt idx="2318">
                  <c:v>40991</c:v>
                </c:pt>
                <c:pt idx="2319">
                  <c:v>40994</c:v>
                </c:pt>
                <c:pt idx="2320">
                  <c:v>40995</c:v>
                </c:pt>
                <c:pt idx="2321">
                  <c:v>40996</c:v>
                </c:pt>
                <c:pt idx="2322">
                  <c:v>40997</c:v>
                </c:pt>
                <c:pt idx="2323">
                  <c:v>40998</c:v>
                </c:pt>
                <c:pt idx="2324">
                  <c:v>41001</c:v>
                </c:pt>
                <c:pt idx="2325">
                  <c:v>41002</c:v>
                </c:pt>
                <c:pt idx="2326">
                  <c:v>41003</c:v>
                </c:pt>
                <c:pt idx="2327">
                  <c:v>41004</c:v>
                </c:pt>
                <c:pt idx="2328">
                  <c:v>41008</c:v>
                </c:pt>
                <c:pt idx="2329">
                  <c:v>41009</c:v>
                </c:pt>
                <c:pt idx="2330">
                  <c:v>41010</c:v>
                </c:pt>
                <c:pt idx="2331">
                  <c:v>41011</c:v>
                </c:pt>
                <c:pt idx="2332">
                  <c:v>41012</c:v>
                </c:pt>
                <c:pt idx="2333">
                  <c:v>41015</c:v>
                </c:pt>
                <c:pt idx="2334">
                  <c:v>41016</c:v>
                </c:pt>
                <c:pt idx="2335">
                  <c:v>41017</c:v>
                </c:pt>
                <c:pt idx="2336">
                  <c:v>41018</c:v>
                </c:pt>
                <c:pt idx="2337">
                  <c:v>41019</c:v>
                </c:pt>
                <c:pt idx="2338">
                  <c:v>41022</c:v>
                </c:pt>
                <c:pt idx="2339">
                  <c:v>41023</c:v>
                </c:pt>
                <c:pt idx="2340">
                  <c:v>41024</c:v>
                </c:pt>
                <c:pt idx="2341">
                  <c:v>41025</c:v>
                </c:pt>
                <c:pt idx="2342">
                  <c:v>41026</c:v>
                </c:pt>
                <c:pt idx="2343">
                  <c:v>41029</c:v>
                </c:pt>
                <c:pt idx="2344">
                  <c:v>41031</c:v>
                </c:pt>
                <c:pt idx="2345">
                  <c:v>41032</c:v>
                </c:pt>
                <c:pt idx="2346">
                  <c:v>41033</c:v>
                </c:pt>
                <c:pt idx="2347">
                  <c:v>41036</c:v>
                </c:pt>
                <c:pt idx="2348">
                  <c:v>41037</c:v>
                </c:pt>
                <c:pt idx="2349">
                  <c:v>41038</c:v>
                </c:pt>
                <c:pt idx="2350">
                  <c:v>41039</c:v>
                </c:pt>
                <c:pt idx="2351">
                  <c:v>41040</c:v>
                </c:pt>
                <c:pt idx="2352">
                  <c:v>41043</c:v>
                </c:pt>
                <c:pt idx="2353">
                  <c:v>41044</c:v>
                </c:pt>
                <c:pt idx="2354">
                  <c:v>41045</c:v>
                </c:pt>
                <c:pt idx="2355">
                  <c:v>41046</c:v>
                </c:pt>
                <c:pt idx="2356">
                  <c:v>41047</c:v>
                </c:pt>
                <c:pt idx="2357">
                  <c:v>41050</c:v>
                </c:pt>
                <c:pt idx="2358">
                  <c:v>41051</c:v>
                </c:pt>
                <c:pt idx="2359">
                  <c:v>41052</c:v>
                </c:pt>
                <c:pt idx="2360">
                  <c:v>41053</c:v>
                </c:pt>
                <c:pt idx="2361">
                  <c:v>41054</c:v>
                </c:pt>
                <c:pt idx="2362">
                  <c:v>41057</c:v>
                </c:pt>
                <c:pt idx="2363">
                  <c:v>41058</c:v>
                </c:pt>
                <c:pt idx="2364">
                  <c:v>41059</c:v>
                </c:pt>
                <c:pt idx="2365">
                  <c:v>41060</c:v>
                </c:pt>
                <c:pt idx="2366">
                  <c:v>41061</c:v>
                </c:pt>
                <c:pt idx="2367">
                  <c:v>41064</c:v>
                </c:pt>
                <c:pt idx="2368">
                  <c:v>41065</c:v>
                </c:pt>
                <c:pt idx="2369">
                  <c:v>41066</c:v>
                </c:pt>
                <c:pt idx="2370">
                  <c:v>41068</c:v>
                </c:pt>
                <c:pt idx="2371">
                  <c:v>41071</c:v>
                </c:pt>
                <c:pt idx="2372">
                  <c:v>41072</c:v>
                </c:pt>
                <c:pt idx="2373">
                  <c:v>41073</c:v>
                </c:pt>
                <c:pt idx="2374">
                  <c:v>41074</c:v>
                </c:pt>
                <c:pt idx="2375">
                  <c:v>41075</c:v>
                </c:pt>
                <c:pt idx="2376">
                  <c:v>41078</c:v>
                </c:pt>
                <c:pt idx="2377">
                  <c:v>41079</c:v>
                </c:pt>
                <c:pt idx="2378">
                  <c:v>41080</c:v>
                </c:pt>
                <c:pt idx="2379">
                  <c:v>41081</c:v>
                </c:pt>
                <c:pt idx="2380">
                  <c:v>41082</c:v>
                </c:pt>
                <c:pt idx="2381">
                  <c:v>41085</c:v>
                </c:pt>
                <c:pt idx="2382">
                  <c:v>41086</c:v>
                </c:pt>
                <c:pt idx="2383">
                  <c:v>41087</c:v>
                </c:pt>
                <c:pt idx="2384">
                  <c:v>41088</c:v>
                </c:pt>
                <c:pt idx="2385">
                  <c:v>41089</c:v>
                </c:pt>
                <c:pt idx="2386">
                  <c:v>41092</c:v>
                </c:pt>
                <c:pt idx="2387">
                  <c:v>41093</c:v>
                </c:pt>
                <c:pt idx="2388">
                  <c:v>41094</c:v>
                </c:pt>
                <c:pt idx="2389">
                  <c:v>41095</c:v>
                </c:pt>
                <c:pt idx="2390">
                  <c:v>41096</c:v>
                </c:pt>
                <c:pt idx="2391">
                  <c:v>41099</c:v>
                </c:pt>
                <c:pt idx="2392">
                  <c:v>41100</c:v>
                </c:pt>
                <c:pt idx="2393">
                  <c:v>41101</c:v>
                </c:pt>
                <c:pt idx="2394">
                  <c:v>41102</c:v>
                </c:pt>
                <c:pt idx="2395">
                  <c:v>41103</c:v>
                </c:pt>
                <c:pt idx="2396">
                  <c:v>41106</c:v>
                </c:pt>
                <c:pt idx="2397">
                  <c:v>41107</c:v>
                </c:pt>
                <c:pt idx="2398">
                  <c:v>41108</c:v>
                </c:pt>
                <c:pt idx="2399">
                  <c:v>41109</c:v>
                </c:pt>
                <c:pt idx="2400">
                  <c:v>41110</c:v>
                </c:pt>
                <c:pt idx="2401">
                  <c:v>41113</c:v>
                </c:pt>
                <c:pt idx="2402">
                  <c:v>41114</c:v>
                </c:pt>
                <c:pt idx="2403">
                  <c:v>41115</c:v>
                </c:pt>
                <c:pt idx="2404">
                  <c:v>41116</c:v>
                </c:pt>
                <c:pt idx="2405">
                  <c:v>41117</c:v>
                </c:pt>
                <c:pt idx="2406">
                  <c:v>41120</c:v>
                </c:pt>
                <c:pt idx="2407">
                  <c:v>41121</c:v>
                </c:pt>
                <c:pt idx="2408">
                  <c:v>41122</c:v>
                </c:pt>
                <c:pt idx="2409">
                  <c:v>41123</c:v>
                </c:pt>
                <c:pt idx="2410">
                  <c:v>41124</c:v>
                </c:pt>
                <c:pt idx="2411">
                  <c:v>41127</c:v>
                </c:pt>
                <c:pt idx="2412">
                  <c:v>41128</c:v>
                </c:pt>
                <c:pt idx="2413">
                  <c:v>41129</c:v>
                </c:pt>
                <c:pt idx="2414">
                  <c:v>41130</c:v>
                </c:pt>
                <c:pt idx="2415">
                  <c:v>41131</c:v>
                </c:pt>
                <c:pt idx="2416">
                  <c:v>41134</c:v>
                </c:pt>
                <c:pt idx="2417">
                  <c:v>41135</c:v>
                </c:pt>
                <c:pt idx="2418">
                  <c:v>41136</c:v>
                </c:pt>
                <c:pt idx="2419">
                  <c:v>41137</c:v>
                </c:pt>
                <c:pt idx="2420">
                  <c:v>41138</c:v>
                </c:pt>
                <c:pt idx="2421">
                  <c:v>41141</c:v>
                </c:pt>
                <c:pt idx="2422">
                  <c:v>41142</c:v>
                </c:pt>
                <c:pt idx="2423">
                  <c:v>41143</c:v>
                </c:pt>
                <c:pt idx="2424">
                  <c:v>41144</c:v>
                </c:pt>
                <c:pt idx="2425">
                  <c:v>41145</c:v>
                </c:pt>
                <c:pt idx="2426">
                  <c:v>41148</c:v>
                </c:pt>
                <c:pt idx="2427">
                  <c:v>41149</c:v>
                </c:pt>
                <c:pt idx="2428">
                  <c:v>41150</c:v>
                </c:pt>
                <c:pt idx="2429">
                  <c:v>41151</c:v>
                </c:pt>
                <c:pt idx="2430">
                  <c:v>41152</c:v>
                </c:pt>
                <c:pt idx="2431">
                  <c:v>41155</c:v>
                </c:pt>
                <c:pt idx="2432">
                  <c:v>41156</c:v>
                </c:pt>
                <c:pt idx="2433">
                  <c:v>41157</c:v>
                </c:pt>
                <c:pt idx="2434">
                  <c:v>41158</c:v>
                </c:pt>
                <c:pt idx="2435">
                  <c:v>41162</c:v>
                </c:pt>
                <c:pt idx="2436">
                  <c:v>41163</c:v>
                </c:pt>
                <c:pt idx="2437">
                  <c:v>41164</c:v>
                </c:pt>
                <c:pt idx="2438">
                  <c:v>41165</c:v>
                </c:pt>
                <c:pt idx="2439">
                  <c:v>41166</c:v>
                </c:pt>
                <c:pt idx="2440">
                  <c:v>41169</c:v>
                </c:pt>
                <c:pt idx="2441">
                  <c:v>41170</c:v>
                </c:pt>
                <c:pt idx="2442">
                  <c:v>41171</c:v>
                </c:pt>
                <c:pt idx="2443">
                  <c:v>41172</c:v>
                </c:pt>
                <c:pt idx="2444">
                  <c:v>41173</c:v>
                </c:pt>
                <c:pt idx="2445">
                  <c:v>41176</c:v>
                </c:pt>
                <c:pt idx="2446">
                  <c:v>41177</c:v>
                </c:pt>
                <c:pt idx="2447">
                  <c:v>41178</c:v>
                </c:pt>
                <c:pt idx="2448">
                  <c:v>41179</c:v>
                </c:pt>
                <c:pt idx="2449">
                  <c:v>41180</c:v>
                </c:pt>
                <c:pt idx="2450">
                  <c:v>41183</c:v>
                </c:pt>
                <c:pt idx="2451">
                  <c:v>41184</c:v>
                </c:pt>
                <c:pt idx="2452">
                  <c:v>41185</c:v>
                </c:pt>
                <c:pt idx="2453">
                  <c:v>41186</c:v>
                </c:pt>
                <c:pt idx="2454">
                  <c:v>41187</c:v>
                </c:pt>
                <c:pt idx="2455">
                  <c:v>41190</c:v>
                </c:pt>
                <c:pt idx="2456">
                  <c:v>41191</c:v>
                </c:pt>
                <c:pt idx="2457">
                  <c:v>41192</c:v>
                </c:pt>
                <c:pt idx="2458">
                  <c:v>41193</c:v>
                </c:pt>
                <c:pt idx="2459">
                  <c:v>41197</c:v>
                </c:pt>
                <c:pt idx="2460">
                  <c:v>41198</c:v>
                </c:pt>
                <c:pt idx="2461">
                  <c:v>41199</c:v>
                </c:pt>
                <c:pt idx="2462">
                  <c:v>41200</c:v>
                </c:pt>
                <c:pt idx="2463">
                  <c:v>41201</c:v>
                </c:pt>
                <c:pt idx="2464">
                  <c:v>41204</c:v>
                </c:pt>
                <c:pt idx="2465">
                  <c:v>41205</c:v>
                </c:pt>
                <c:pt idx="2466">
                  <c:v>41206</c:v>
                </c:pt>
                <c:pt idx="2467">
                  <c:v>41207</c:v>
                </c:pt>
                <c:pt idx="2468">
                  <c:v>41208</c:v>
                </c:pt>
                <c:pt idx="2469">
                  <c:v>41211</c:v>
                </c:pt>
                <c:pt idx="2470">
                  <c:v>41212</c:v>
                </c:pt>
                <c:pt idx="2471">
                  <c:v>41213</c:v>
                </c:pt>
                <c:pt idx="2472">
                  <c:v>41214</c:v>
                </c:pt>
                <c:pt idx="2473">
                  <c:v>41218</c:v>
                </c:pt>
                <c:pt idx="2474">
                  <c:v>41219</c:v>
                </c:pt>
                <c:pt idx="2475">
                  <c:v>41220</c:v>
                </c:pt>
                <c:pt idx="2476">
                  <c:v>41221</c:v>
                </c:pt>
                <c:pt idx="2477">
                  <c:v>41222</c:v>
                </c:pt>
                <c:pt idx="2478">
                  <c:v>41225</c:v>
                </c:pt>
                <c:pt idx="2479">
                  <c:v>41226</c:v>
                </c:pt>
                <c:pt idx="2480">
                  <c:v>41227</c:v>
                </c:pt>
                <c:pt idx="2481">
                  <c:v>41229</c:v>
                </c:pt>
                <c:pt idx="2482">
                  <c:v>41232</c:v>
                </c:pt>
                <c:pt idx="2483">
                  <c:v>41233</c:v>
                </c:pt>
                <c:pt idx="2484">
                  <c:v>41234</c:v>
                </c:pt>
                <c:pt idx="2485">
                  <c:v>41235</c:v>
                </c:pt>
                <c:pt idx="2486">
                  <c:v>41236</c:v>
                </c:pt>
                <c:pt idx="2487">
                  <c:v>41239</c:v>
                </c:pt>
                <c:pt idx="2488">
                  <c:v>41240</c:v>
                </c:pt>
                <c:pt idx="2489">
                  <c:v>41241</c:v>
                </c:pt>
                <c:pt idx="2490">
                  <c:v>41242</c:v>
                </c:pt>
                <c:pt idx="2491">
                  <c:v>41243</c:v>
                </c:pt>
                <c:pt idx="2492">
                  <c:v>41246</c:v>
                </c:pt>
                <c:pt idx="2493">
                  <c:v>41247</c:v>
                </c:pt>
                <c:pt idx="2494">
                  <c:v>41248</c:v>
                </c:pt>
                <c:pt idx="2495">
                  <c:v>41249</c:v>
                </c:pt>
                <c:pt idx="2496">
                  <c:v>41250</c:v>
                </c:pt>
                <c:pt idx="2497">
                  <c:v>41253</c:v>
                </c:pt>
                <c:pt idx="2498">
                  <c:v>41254</c:v>
                </c:pt>
                <c:pt idx="2499">
                  <c:v>41255</c:v>
                </c:pt>
                <c:pt idx="2500">
                  <c:v>41256</c:v>
                </c:pt>
                <c:pt idx="2501">
                  <c:v>41257</c:v>
                </c:pt>
                <c:pt idx="2502">
                  <c:v>41260</c:v>
                </c:pt>
                <c:pt idx="2503">
                  <c:v>41261</c:v>
                </c:pt>
                <c:pt idx="2504">
                  <c:v>41262</c:v>
                </c:pt>
                <c:pt idx="2505">
                  <c:v>41263</c:v>
                </c:pt>
                <c:pt idx="2506">
                  <c:v>41264</c:v>
                </c:pt>
                <c:pt idx="2507">
                  <c:v>41267</c:v>
                </c:pt>
                <c:pt idx="2508">
                  <c:v>41269</c:v>
                </c:pt>
                <c:pt idx="2509">
                  <c:v>41270</c:v>
                </c:pt>
                <c:pt idx="2510">
                  <c:v>41271</c:v>
                </c:pt>
                <c:pt idx="2511">
                  <c:v>41274</c:v>
                </c:pt>
                <c:pt idx="2512">
                  <c:v>41276</c:v>
                </c:pt>
                <c:pt idx="2513">
                  <c:v>41277</c:v>
                </c:pt>
                <c:pt idx="2514">
                  <c:v>41278</c:v>
                </c:pt>
                <c:pt idx="2515">
                  <c:v>41281</c:v>
                </c:pt>
                <c:pt idx="2516">
                  <c:v>41282</c:v>
                </c:pt>
                <c:pt idx="2517">
                  <c:v>41283</c:v>
                </c:pt>
                <c:pt idx="2518">
                  <c:v>41284</c:v>
                </c:pt>
                <c:pt idx="2519">
                  <c:v>41285</c:v>
                </c:pt>
                <c:pt idx="2520">
                  <c:v>41288</c:v>
                </c:pt>
                <c:pt idx="2521">
                  <c:v>41289</c:v>
                </c:pt>
                <c:pt idx="2522">
                  <c:v>41290</c:v>
                </c:pt>
                <c:pt idx="2523">
                  <c:v>41291</c:v>
                </c:pt>
                <c:pt idx="2524">
                  <c:v>41292</c:v>
                </c:pt>
                <c:pt idx="2525">
                  <c:v>41295</c:v>
                </c:pt>
                <c:pt idx="2526">
                  <c:v>41296</c:v>
                </c:pt>
                <c:pt idx="2527">
                  <c:v>41297</c:v>
                </c:pt>
                <c:pt idx="2528">
                  <c:v>41298</c:v>
                </c:pt>
                <c:pt idx="2529">
                  <c:v>41299</c:v>
                </c:pt>
                <c:pt idx="2530">
                  <c:v>41302</c:v>
                </c:pt>
                <c:pt idx="2531">
                  <c:v>41303</c:v>
                </c:pt>
                <c:pt idx="2532">
                  <c:v>41304</c:v>
                </c:pt>
                <c:pt idx="2533">
                  <c:v>41305</c:v>
                </c:pt>
                <c:pt idx="2534">
                  <c:v>41306</c:v>
                </c:pt>
                <c:pt idx="2535">
                  <c:v>41309</c:v>
                </c:pt>
                <c:pt idx="2536">
                  <c:v>41310</c:v>
                </c:pt>
                <c:pt idx="2537">
                  <c:v>41311</c:v>
                </c:pt>
                <c:pt idx="2538">
                  <c:v>41312</c:v>
                </c:pt>
                <c:pt idx="2539">
                  <c:v>41313</c:v>
                </c:pt>
                <c:pt idx="2540">
                  <c:v>41318</c:v>
                </c:pt>
                <c:pt idx="2541">
                  <c:v>41319</c:v>
                </c:pt>
                <c:pt idx="2542">
                  <c:v>41320</c:v>
                </c:pt>
                <c:pt idx="2543">
                  <c:v>41323</c:v>
                </c:pt>
                <c:pt idx="2544">
                  <c:v>41324</c:v>
                </c:pt>
                <c:pt idx="2545">
                  <c:v>41325</c:v>
                </c:pt>
                <c:pt idx="2546">
                  <c:v>41326</c:v>
                </c:pt>
                <c:pt idx="2547">
                  <c:v>41327</c:v>
                </c:pt>
                <c:pt idx="2548">
                  <c:v>41330</c:v>
                </c:pt>
                <c:pt idx="2549">
                  <c:v>41331</c:v>
                </c:pt>
                <c:pt idx="2550">
                  <c:v>41332</c:v>
                </c:pt>
                <c:pt idx="2551">
                  <c:v>41333</c:v>
                </c:pt>
                <c:pt idx="2552">
                  <c:v>41334</c:v>
                </c:pt>
                <c:pt idx="2553">
                  <c:v>41337</c:v>
                </c:pt>
                <c:pt idx="2554">
                  <c:v>41338</c:v>
                </c:pt>
                <c:pt idx="2555">
                  <c:v>41339</c:v>
                </c:pt>
                <c:pt idx="2556">
                  <c:v>41340</c:v>
                </c:pt>
                <c:pt idx="2557">
                  <c:v>41341</c:v>
                </c:pt>
                <c:pt idx="2558">
                  <c:v>41344</c:v>
                </c:pt>
                <c:pt idx="2559">
                  <c:v>41345</c:v>
                </c:pt>
                <c:pt idx="2560">
                  <c:v>41346</c:v>
                </c:pt>
                <c:pt idx="2561">
                  <c:v>41347</c:v>
                </c:pt>
                <c:pt idx="2562">
                  <c:v>41348</c:v>
                </c:pt>
                <c:pt idx="2563">
                  <c:v>41351</c:v>
                </c:pt>
                <c:pt idx="2564">
                  <c:v>41352</c:v>
                </c:pt>
                <c:pt idx="2565">
                  <c:v>41353</c:v>
                </c:pt>
                <c:pt idx="2566">
                  <c:v>41354</c:v>
                </c:pt>
                <c:pt idx="2567">
                  <c:v>41355</c:v>
                </c:pt>
                <c:pt idx="2568">
                  <c:v>41358</c:v>
                </c:pt>
                <c:pt idx="2569">
                  <c:v>41359</c:v>
                </c:pt>
                <c:pt idx="2570">
                  <c:v>41360</c:v>
                </c:pt>
                <c:pt idx="2571">
                  <c:v>41361</c:v>
                </c:pt>
                <c:pt idx="2572">
                  <c:v>41365</c:v>
                </c:pt>
                <c:pt idx="2573">
                  <c:v>41366</c:v>
                </c:pt>
                <c:pt idx="2574">
                  <c:v>41367</c:v>
                </c:pt>
                <c:pt idx="2575">
                  <c:v>41368</c:v>
                </c:pt>
                <c:pt idx="2576">
                  <c:v>41369</c:v>
                </c:pt>
                <c:pt idx="2577">
                  <c:v>41372</c:v>
                </c:pt>
                <c:pt idx="2578">
                  <c:v>41373</c:v>
                </c:pt>
                <c:pt idx="2579">
                  <c:v>41374</c:v>
                </c:pt>
                <c:pt idx="2580">
                  <c:v>41375</c:v>
                </c:pt>
                <c:pt idx="2581">
                  <c:v>41376</c:v>
                </c:pt>
                <c:pt idx="2582">
                  <c:v>41379</c:v>
                </c:pt>
                <c:pt idx="2583">
                  <c:v>41380</c:v>
                </c:pt>
                <c:pt idx="2584">
                  <c:v>41381</c:v>
                </c:pt>
                <c:pt idx="2585">
                  <c:v>41382</c:v>
                </c:pt>
                <c:pt idx="2586">
                  <c:v>41383</c:v>
                </c:pt>
                <c:pt idx="2587">
                  <c:v>41386</c:v>
                </c:pt>
                <c:pt idx="2588">
                  <c:v>41387</c:v>
                </c:pt>
                <c:pt idx="2589">
                  <c:v>41388</c:v>
                </c:pt>
                <c:pt idx="2590">
                  <c:v>41389</c:v>
                </c:pt>
                <c:pt idx="2591">
                  <c:v>41390</c:v>
                </c:pt>
                <c:pt idx="2592">
                  <c:v>41393</c:v>
                </c:pt>
                <c:pt idx="2593">
                  <c:v>41394</c:v>
                </c:pt>
                <c:pt idx="2594">
                  <c:v>41396</c:v>
                </c:pt>
                <c:pt idx="2595">
                  <c:v>41397</c:v>
                </c:pt>
                <c:pt idx="2596">
                  <c:v>41400</c:v>
                </c:pt>
                <c:pt idx="2597">
                  <c:v>41401</c:v>
                </c:pt>
                <c:pt idx="2598">
                  <c:v>41402</c:v>
                </c:pt>
                <c:pt idx="2599">
                  <c:v>41403</c:v>
                </c:pt>
                <c:pt idx="2600">
                  <c:v>41404</c:v>
                </c:pt>
                <c:pt idx="2601">
                  <c:v>41407</c:v>
                </c:pt>
                <c:pt idx="2602">
                  <c:v>41408</c:v>
                </c:pt>
                <c:pt idx="2603">
                  <c:v>41409</c:v>
                </c:pt>
                <c:pt idx="2604">
                  <c:v>41410</c:v>
                </c:pt>
                <c:pt idx="2605">
                  <c:v>41411</c:v>
                </c:pt>
                <c:pt idx="2606">
                  <c:v>41414</c:v>
                </c:pt>
                <c:pt idx="2607">
                  <c:v>41415</c:v>
                </c:pt>
                <c:pt idx="2608">
                  <c:v>41416</c:v>
                </c:pt>
                <c:pt idx="2609">
                  <c:v>41417</c:v>
                </c:pt>
                <c:pt idx="2610">
                  <c:v>41418</c:v>
                </c:pt>
                <c:pt idx="2611">
                  <c:v>41421</c:v>
                </c:pt>
                <c:pt idx="2612">
                  <c:v>41422</c:v>
                </c:pt>
                <c:pt idx="2613">
                  <c:v>41423</c:v>
                </c:pt>
                <c:pt idx="2614">
                  <c:v>41425</c:v>
                </c:pt>
                <c:pt idx="2615">
                  <c:v>41428</c:v>
                </c:pt>
                <c:pt idx="2616">
                  <c:v>41429</c:v>
                </c:pt>
                <c:pt idx="2617">
                  <c:v>41430</c:v>
                </c:pt>
                <c:pt idx="2618">
                  <c:v>41431</c:v>
                </c:pt>
                <c:pt idx="2619">
                  <c:v>41432</c:v>
                </c:pt>
                <c:pt idx="2620">
                  <c:v>41435</c:v>
                </c:pt>
                <c:pt idx="2621">
                  <c:v>41436</c:v>
                </c:pt>
                <c:pt idx="2622">
                  <c:v>41437</c:v>
                </c:pt>
                <c:pt idx="2623">
                  <c:v>41438</c:v>
                </c:pt>
                <c:pt idx="2624">
                  <c:v>41439</c:v>
                </c:pt>
                <c:pt idx="2625">
                  <c:v>41442</c:v>
                </c:pt>
                <c:pt idx="2626">
                  <c:v>41443</c:v>
                </c:pt>
                <c:pt idx="2627">
                  <c:v>41444</c:v>
                </c:pt>
                <c:pt idx="2628">
                  <c:v>41445</c:v>
                </c:pt>
                <c:pt idx="2629">
                  <c:v>41446</c:v>
                </c:pt>
                <c:pt idx="2630">
                  <c:v>41449</c:v>
                </c:pt>
                <c:pt idx="2631">
                  <c:v>41450</c:v>
                </c:pt>
                <c:pt idx="2632">
                  <c:v>41451</c:v>
                </c:pt>
                <c:pt idx="2633">
                  <c:v>41452</c:v>
                </c:pt>
                <c:pt idx="2634">
                  <c:v>41453</c:v>
                </c:pt>
                <c:pt idx="2635">
                  <c:v>41456</c:v>
                </c:pt>
                <c:pt idx="2636">
                  <c:v>41457</c:v>
                </c:pt>
                <c:pt idx="2637">
                  <c:v>41458</c:v>
                </c:pt>
                <c:pt idx="2638">
                  <c:v>41459</c:v>
                </c:pt>
                <c:pt idx="2639">
                  <c:v>41460</c:v>
                </c:pt>
                <c:pt idx="2640">
                  <c:v>41463</c:v>
                </c:pt>
                <c:pt idx="2641">
                  <c:v>41464</c:v>
                </c:pt>
                <c:pt idx="2642">
                  <c:v>41465</c:v>
                </c:pt>
                <c:pt idx="2643">
                  <c:v>41466</c:v>
                </c:pt>
                <c:pt idx="2644">
                  <c:v>41467</c:v>
                </c:pt>
                <c:pt idx="2645">
                  <c:v>41470</c:v>
                </c:pt>
                <c:pt idx="2646">
                  <c:v>41471</c:v>
                </c:pt>
                <c:pt idx="2647">
                  <c:v>41472</c:v>
                </c:pt>
                <c:pt idx="2648">
                  <c:v>41473</c:v>
                </c:pt>
                <c:pt idx="2649">
                  <c:v>41474</c:v>
                </c:pt>
                <c:pt idx="2650">
                  <c:v>41477</c:v>
                </c:pt>
                <c:pt idx="2651">
                  <c:v>41478</c:v>
                </c:pt>
                <c:pt idx="2652">
                  <c:v>41479</c:v>
                </c:pt>
                <c:pt idx="2653">
                  <c:v>41480</c:v>
                </c:pt>
                <c:pt idx="2654">
                  <c:v>41481</c:v>
                </c:pt>
                <c:pt idx="2655">
                  <c:v>41484</c:v>
                </c:pt>
                <c:pt idx="2656">
                  <c:v>41485</c:v>
                </c:pt>
                <c:pt idx="2657">
                  <c:v>41486</c:v>
                </c:pt>
                <c:pt idx="2658">
                  <c:v>41487</c:v>
                </c:pt>
                <c:pt idx="2659">
                  <c:v>41488</c:v>
                </c:pt>
                <c:pt idx="2660">
                  <c:v>41491</c:v>
                </c:pt>
                <c:pt idx="2661">
                  <c:v>41492</c:v>
                </c:pt>
                <c:pt idx="2662">
                  <c:v>41493</c:v>
                </c:pt>
                <c:pt idx="2663">
                  <c:v>41494</c:v>
                </c:pt>
                <c:pt idx="2664">
                  <c:v>41495</c:v>
                </c:pt>
                <c:pt idx="2665">
                  <c:v>41498</c:v>
                </c:pt>
                <c:pt idx="2666">
                  <c:v>41499</c:v>
                </c:pt>
                <c:pt idx="2667">
                  <c:v>41500</c:v>
                </c:pt>
                <c:pt idx="2668">
                  <c:v>41501</c:v>
                </c:pt>
                <c:pt idx="2669">
                  <c:v>41502</c:v>
                </c:pt>
                <c:pt idx="2670">
                  <c:v>41505</c:v>
                </c:pt>
                <c:pt idx="2671">
                  <c:v>41506</c:v>
                </c:pt>
                <c:pt idx="2672">
                  <c:v>41507</c:v>
                </c:pt>
                <c:pt idx="2673">
                  <c:v>41508</c:v>
                </c:pt>
                <c:pt idx="2674">
                  <c:v>41509</c:v>
                </c:pt>
                <c:pt idx="2675">
                  <c:v>41512</c:v>
                </c:pt>
                <c:pt idx="2676">
                  <c:v>41513</c:v>
                </c:pt>
                <c:pt idx="2677">
                  <c:v>41514</c:v>
                </c:pt>
                <c:pt idx="2678">
                  <c:v>41515</c:v>
                </c:pt>
                <c:pt idx="2679">
                  <c:v>41516</c:v>
                </c:pt>
                <c:pt idx="2680">
                  <c:v>41519</c:v>
                </c:pt>
                <c:pt idx="2681">
                  <c:v>41520</c:v>
                </c:pt>
                <c:pt idx="2682">
                  <c:v>41521</c:v>
                </c:pt>
                <c:pt idx="2683">
                  <c:v>41522</c:v>
                </c:pt>
                <c:pt idx="2684">
                  <c:v>41523</c:v>
                </c:pt>
                <c:pt idx="2685">
                  <c:v>41526</c:v>
                </c:pt>
                <c:pt idx="2686">
                  <c:v>41527</c:v>
                </c:pt>
                <c:pt idx="2687">
                  <c:v>41528</c:v>
                </c:pt>
                <c:pt idx="2688">
                  <c:v>41529</c:v>
                </c:pt>
                <c:pt idx="2689">
                  <c:v>41530</c:v>
                </c:pt>
                <c:pt idx="2690">
                  <c:v>41533</c:v>
                </c:pt>
                <c:pt idx="2691">
                  <c:v>41534</c:v>
                </c:pt>
                <c:pt idx="2692">
                  <c:v>41535</c:v>
                </c:pt>
                <c:pt idx="2693">
                  <c:v>41536</c:v>
                </c:pt>
                <c:pt idx="2694">
                  <c:v>41537</c:v>
                </c:pt>
                <c:pt idx="2695">
                  <c:v>41540</c:v>
                </c:pt>
                <c:pt idx="2696">
                  <c:v>41541</c:v>
                </c:pt>
                <c:pt idx="2697">
                  <c:v>41542</c:v>
                </c:pt>
                <c:pt idx="2698">
                  <c:v>41543</c:v>
                </c:pt>
                <c:pt idx="2699">
                  <c:v>41544</c:v>
                </c:pt>
                <c:pt idx="2700">
                  <c:v>41547</c:v>
                </c:pt>
                <c:pt idx="2701">
                  <c:v>41548</c:v>
                </c:pt>
                <c:pt idx="2702">
                  <c:v>41549</c:v>
                </c:pt>
                <c:pt idx="2703">
                  <c:v>41550</c:v>
                </c:pt>
                <c:pt idx="2704">
                  <c:v>41551</c:v>
                </c:pt>
                <c:pt idx="2705">
                  <c:v>41554</c:v>
                </c:pt>
                <c:pt idx="2706">
                  <c:v>41555</c:v>
                </c:pt>
                <c:pt idx="2707">
                  <c:v>41556</c:v>
                </c:pt>
                <c:pt idx="2708">
                  <c:v>41557</c:v>
                </c:pt>
                <c:pt idx="2709">
                  <c:v>41558</c:v>
                </c:pt>
                <c:pt idx="2710">
                  <c:v>41561</c:v>
                </c:pt>
                <c:pt idx="2711">
                  <c:v>41562</c:v>
                </c:pt>
                <c:pt idx="2712">
                  <c:v>41563</c:v>
                </c:pt>
                <c:pt idx="2713">
                  <c:v>41564</c:v>
                </c:pt>
                <c:pt idx="2714">
                  <c:v>41565</c:v>
                </c:pt>
                <c:pt idx="2715">
                  <c:v>41568</c:v>
                </c:pt>
                <c:pt idx="2716">
                  <c:v>41569</c:v>
                </c:pt>
                <c:pt idx="2717">
                  <c:v>41570</c:v>
                </c:pt>
                <c:pt idx="2718">
                  <c:v>41571</c:v>
                </c:pt>
                <c:pt idx="2719">
                  <c:v>41572</c:v>
                </c:pt>
                <c:pt idx="2720">
                  <c:v>41575</c:v>
                </c:pt>
                <c:pt idx="2721">
                  <c:v>41576</c:v>
                </c:pt>
                <c:pt idx="2722">
                  <c:v>41577</c:v>
                </c:pt>
                <c:pt idx="2723">
                  <c:v>41578</c:v>
                </c:pt>
                <c:pt idx="2724">
                  <c:v>41579</c:v>
                </c:pt>
                <c:pt idx="2725">
                  <c:v>41582</c:v>
                </c:pt>
                <c:pt idx="2726">
                  <c:v>41583</c:v>
                </c:pt>
                <c:pt idx="2727">
                  <c:v>41584</c:v>
                </c:pt>
                <c:pt idx="2728">
                  <c:v>41585</c:v>
                </c:pt>
                <c:pt idx="2729">
                  <c:v>41586</c:v>
                </c:pt>
                <c:pt idx="2730">
                  <c:v>41589</c:v>
                </c:pt>
                <c:pt idx="2731">
                  <c:v>41590</c:v>
                </c:pt>
                <c:pt idx="2732">
                  <c:v>41591</c:v>
                </c:pt>
                <c:pt idx="2733">
                  <c:v>41592</c:v>
                </c:pt>
                <c:pt idx="2734">
                  <c:v>41596</c:v>
                </c:pt>
                <c:pt idx="2735">
                  <c:v>41597</c:v>
                </c:pt>
                <c:pt idx="2736">
                  <c:v>41598</c:v>
                </c:pt>
                <c:pt idx="2737">
                  <c:v>41599</c:v>
                </c:pt>
                <c:pt idx="2738">
                  <c:v>41600</c:v>
                </c:pt>
                <c:pt idx="2739">
                  <c:v>41603</c:v>
                </c:pt>
                <c:pt idx="2740">
                  <c:v>41604</c:v>
                </c:pt>
                <c:pt idx="2741">
                  <c:v>41605</c:v>
                </c:pt>
                <c:pt idx="2742">
                  <c:v>41606</c:v>
                </c:pt>
                <c:pt idx="2743">
                  <c:v>41607</c:v>
                </c:pt>
                <c:pt idx="2744">
                  <c:v>41610</c:v>
                </c:pt>
                <c:pt idx="2745">
                  <c:v>41611</c:v>
                </c:pt>
                <c:pt idx="2746">
                  <c:v>41612</c:v>
                </c:pt>
                <c:pt idx="2747">
                  <c:v>41613</c:v>
                </c:pt>
                <c:pt idx="2748">
                  <c:v>41614</c:v>
                </c:pt>
                <c:pt idx="2749">
                  <c:v>41617</c:v>
                </c:pt>
                <c:pt idx="2750">
                  <c:v>41618</c:v>
                </c:pt>
                <c:pt idx="2751">
                  <c:v>41619</c:v>
                </c:pt>
                <c:pt idx="2752">
                  <c:v>41620</c:v>
                </c:pt>
                <c:pt idx="2753">
                  <c:v>41621</c:v>
                </c:pt>
                <c:pt idx="2754">
                  <c:v>41624</c:v>
                </c:pt>
                <c:pt idx="2755">
                  <c:v>41625</c:v>
                </c:pt>
                <c:pt idx="2756">
                  <c:v>41626</c:v>
                </c:pt>
                <c:pt idx="2757">
                  <c:v>41627</c:v>
                </c:pt>
                <c:pt idx="2758">
                  <c:v>41628</c:v>
                </c:pt>
                <c:pt idx="2759">
                  <c:v>41631</c:v>
                </c:pt>
                <c:pt idx="2760">
                  <c:v>41632</c:v>
                </c:pt>
                <c:pt idx="2761">
                  <c:v>41634</c:v>
                </c:pt>
                <c:pt idx="2762">
                  <c:v>41635</c:v>
                </c:pt>
                <c:pt idx="2763">
                  <c:v>41638</c:v>
                </c:pt>
                <c:pt idx="2764">
                  <c:v>41639</c:v>
                </c:pt>
                <c:pt idx="2765">
                  <c:v>41641</c:v>
                </c:pt>
                <c:pt idx="2766">
                  <c:v>41642</c:v>
                </c:pt>
                <c:pt idx="2767">
                  <c:v>41645</c:v>
                </c:pt>
                <c:pt idx="2768">
                  <c:v>41646</c:v>
                </c:pt>
                <c:pt idx="2769">
                  <c:v>41647</c:v>
                </c:pt>
                <c:pt idx="2770">
                  <c:v>41648</c:v>
                </c:pt>
                <c:pt idx="2771">
                  <c:v>41649</c:v>
                </c:pt>
                <c:pt idx="2772">
                  <c:v>41652</c:v>
                </c:pt>
                <c:pt idx="2773">
                  <c:v>41653</c:v>
                </c:pt>
                <c:pt idx="2774">
                  <c:v>41654</c:v>
                </c:pt>
                <c:pt idx="2775">
                  <c:v>41655</c:v>
                </c:pt>
                <c:pt idx="2776">
                  <c:v>41656</c:v>
                </c:pt>
                <c:pt idx="2777">
                  <c:v>41659</c:v>
                </c:pt>
                <c:pt idx="2778">
                  <c:v>41660</c:v>
                </c:pt>
                <c:pt idx="2779">
                  <c:v>41661</c:v>
                </c:pt>
                <c:pt idx="2780">
                  <c:v>41662</c:v>
                </c:pt>
                <c:pt idx="2781">
                  <c:v>41663</c:v>
                </c:pt>
                <c:pt idx="2782">
                  <c:v>41666</c:v>
                </c:pt>
                <c:pt idx="2783">
                  <c:v>41667</c:v>
                </c:pt>
                <c:pt idx="2784">
                  <c:v>41668</c:v>
                </c:pt>
                <c:pt idx="2785">
                  <c:v>41669</c:v>
                </c:pt>
                <c:pt idx="2786">
                  <c:v>41670</c:v>
                </c:pt>
                <c:pt idx="2787">
                  <c:v>41673</c:v>
                </c:pt>
                <c:pt idx="2788">
                  <c:v>41674</c:v>
                </c:pt>
                <c:pt idx="2789">
                  <c:v>41675</c:v>
                </c:pt>
                <c:pt idx="2790">
                  <c:v>41676</c:v>
                </c:pt>
                <c:pt idx="2791">
                  <c:v>41677</c:v>
                </c:pt>
                <c:pt idx="2792">
                  <c:v>41680</c:v>
                </c:pt>
                <c:pt idx="2793">
                  <c:v>41681</c:v>
                </c:pt>
                <c:pt idx="2794">
                  <c:v>41682</c:v>
                </c:pt>
                <c:pt idx="2795">
                  <c:v>41683</c:v>
                </c:pt>
                <c:pt idx="2796">
                  <c:v>41684</c:v>
                </c:pt>
                <c:pt idx="2797">
                  <c:v>41687</c:v>
                </c:pt>
                <c:pt idx="2798">
                  <c:v>41688</c:v>
                </c:pt>
                <c:pt idx="2799">
                  <c:v>41689</c:v>
                </c:pt>
                <c:pt idx="2800">
                  <c:v>41690</c:v>
                </c:pt>
                <c:pt idx="2801">
                  <c:v>41691</c:v>
                </c:pt>
                <c:pt idx="2802">
                  <c:v>41694</c:v>
                </c:pt>
                <c:pt idx="2803">
                  <c:v>41695</c:v>
                </c:pt>
                <c:pt idx="2804">
                  <c:v>41696</c:v>
                </c:pt>
                <c:pt idx="2805">
                  <c:v>41697</c:v>
                </c:pt>
                <c:pt idx="2806">
                  <c:v>41698</c:v>
                </c:pt>
                <c:pt idx="2807">
                  <c:v>41703</c:v>
                </c:pt>
                <c:pt idx="2808">
                  <c:v>41704</c:v>
                </c:pt>
                <c:pt idx="2809">
                  <c:v>41705</c:v>
                </c:pt>
                <c:pt idx="2810">
                  <c:v>41708</c:v>
                </c:pt>
                <c:pt idx="2811">
                  <c:v>41709</c:v>
                </c:pt>
                <c:pt idx="2812">
                  <c:v>41710</c:v>
                </c:pt>
                <c:pt idx="2813">
                  <c:v>41711</c:v>
                </c:pt>
                <c:pt idx="2814">
                  <c:v>41712</c:v>
                </c:pt>
                <c:pt idx="2815">
                  <c:v>41715</c:v>
                </c:pt>
                <c:pt idx="2816">
                  <c:v>41716</c:v>
                </c:pt>
                <c:pt idx="2817">
                  <c:v>41717</c:v>
                </c:pt>
                <c:pt idx="2818">
                  <c:v>41718</c:v>
                </c:pt>
                <c:pt idx="2819">
                  <c:v>41719</c:v>
                </c:pt>
                <c:pt idx="2820">
                  <c:v>41722</c:v>
                </c:pt>
                <c:pt idx="2821">
                  <c:v>41723</c:v>
                </c:pt>
                <c:pt idx="2822">
                  <c:v>41724</c:v>
                </c:pt>
                <c:pt idx="2823">
                  <c:v>41725</c:v>
                </c:pt>
                <c:pt idx="2824">
                  <c:v>41726</c:v>
                </c:pt>
                <c:pt idx="2825">
                  <c:v>41729</c:v>
                </c:pt>
                <c:pt idx="2826">
                  <c:v>41730</c:v>
                </c:pt>
                <c:pt idx="2827">
                  <c:v>41731</c:v>
                </c:pt>
                <c:pt idx="2828">
                  <c:v>41732</c:v>
                </c:pt>
                <c:pt idx="2829">
                  <c:v>41733</c:v>
                </c:pt>
                <c:pt idx="2830">
                  <c:v>41736</c:v>
                </c:pt>
                <c:pt idx="2831">
                  <c:v>41737</c:v>
                </c:pt>
                <c:pt idx="2832">
                  <c:v>41738</c:v>
                </c:pt>
                <c:pt idx="2833">
                  <c:v>41739</c:v>
                </c:pt>
                <c:pt idx="2834">
                  <c:v>41740</c:v>
                </c:pt>
                <c:pt idx="2835">
                  <c:v>41743</c:v>
                </c:pt>
                <c:pt idx="2836">
                  <c:v>41744</c:v>
                </c:pt>
                <c:pt idx="2837">
                  <c:v>41745</c:v>
                </c:pt>
                <c:pt idx="2838">
                  <c:v>41746</c:v>
                </c:pt>
                <c:pt idx="2839">
                  <c:v>41751</c:v>
                </c:pt>
                <c:pt idx="2840">
                  <c:v>41752</c:v>
                </c:pt>
                <c:pt idx="2841">
                  <c:v>41753</c:v>
                </c:pt>
                <c:pt idx="2842">
                  <c:v>41754</c:v>
                </c:pt>
                <c:pt idx="2843">
                  <c:v>41757</c:v>
                </c:pt>
                <c:pt idx="2844">
                  <c:v>41758</c:v>
                </c:pt>
                <c:pt idx="2845">
                  <c:v>41759</c:v>
                </c:pt>
                <c:pt idx="2846">
                  <c:v>41761</c:v>
                </c:pt>
                <c:pt idx="2847">
                  <c:v>41764</c:v>
                </c:pt>
                <c:pt idx="2848">
                  <c:v>41765</c:v>
                </c:pt>
                <c:pt idx="2849">
                  <c:v>41766</c:v>
                </c:pt>
                <c:pt idx="2850">
                  <c:v>41767</c:v>
                </c:pt>
                <c:pt idx="2851">
                  <c:v>41768</c:v>
                </c:pt>
                <c:pt idx="2852">
                  <c:v>41771</c:v>
                </c:pt>
                <c:pt idx="2853">
                  <c:v>41772</c:v>
                </c:pt>
                <c:pt idx="2854">
                  <c:v>41773</c:v>
                </c:pt>
                <c:pt idx="2855">
                  <c:v>41774</c:v>
                </c:pt>
                <c:pt idx="2856">
                  <c:v>41775</c:v>
                </c:pt>
                <c:pt idx="2857">
                  <c:v>41778</c:v>
                </c:pt>
                <c:pt idx="2858">
                  <c:v>41779</c:v>
                </c:pt>
                <c:pt idx="2859">
                  <c:v>41780</c:v>
                </c:pt>
                <c:pt idx="2860">
                  <c:v>41781</c:v>
                </c:pt>
                <c:pt idx="2861">
                  <c:v>41782</c:v>
                </c:pt>
                <c:pt idx="2862">
                  <c:v>41785</c:v>
                </c:pt>
                <c:pt idx="2863">
                  <c:v>41786</c:v>
                </c:pt>
                <c:pt idx="2864">
                  <c:v>41787</c:v>
                </c:pt>
                <c:pt idx="2865">
                  <c:v>41788</c:v>
                </c:pt>
                <c:pt idx="2866">
                  <c:v>41789</c:v>
                </c:pt>
                <c:pt idx="2867">
                  <c:v>41792</c:v>
                </c:pt>
                <c:pt idx="2868">
                  <c:v>41793</c:v>
                </c:pt>
                <c:pt idx="2869">
                  <c:v>41794</c:v>
                </c:pt>
                <c:pt idx="2870">
                  <c:v>41795</c:v>
                </c:pt>
                <c:pt idx="2871">
                  <c:v>41796</c:v>
                </c:pt>
                <c:pt idx="2872">
                  <c:v>41799</c:v>
                </c:pt>
                <c:pt idx="2873">
                  <c:v>41800</c:v>
                </c:pt>
                <c:pt idx="2874">
                  <c:v>41801</c:v>
                </c:pt>
                <c:pt idx="2875">
                  <c:v>41802</c:v>
                </c:pt>
                <c:pt idx="2876">
                  <c:v>41803</c:v>
                </c:pt>
                <c:pt idx="2877">
                  <c:v>41806</c:v>
                </c:pt>
                <c:pt idx="2878">
                  <c:v>41807</c:v>
                </c:pt>
                <c:pt idx="2879">
                  <c:v>41808</c:v>
                </c:pt>
                <c:pt idx="2880">
                  <c:v>41810</c:v>
                </c:pt>
                <c:pt idx="2881">
                  <c:v>41813</c:v>
                </c:pt>
                <c:pt idx="2882">
                  <c:v>41814</c:v>
                </c:pt>
                <c:pt idx="2883">
                  <c:v>41815</c:v>
                </c:pt>
                <c:pt idx="2884">
                  <c:v>41816</c:v>
                </c:pt>
                <c:pt idx="2885">
                  <c:v>41817</c:v>
                </c:pt>
                <c:pt idx="2886">
                  <c:v>41820</c:v>
                </c:pt>
                <c:pt idx="2887">
                  <c:v>41821</c:v>
                </c:pt>
                <c:pt idx="2888">
                  <c:v>41822</c:v>
                </c:pt>
                <c:pt idx="2889">
                  <c:v>41823</c:v>
                </c:pt>
                <c:pt idx="2890">
                  <c:v>41824</c:v>
                </c:pt>
                <c:pt idx="2891">
                  <c:v>41827</c:v>
                </c:pt>
                <c:pt idx="2892">
                  <c:v>41828</c:v>
                </c:pt>
                <c:pt idx="2893">
                  <c:v>41829</c:v>
                </c:pt>
                <c:pt idx="2894">
                  <c:v>41830</c:v>
                </c:pt>
                <c:pt idx="2895">
                  <c:v>41831</c:v>
                </c:pt>
                <c:pt idx="2896">
                  <c:v>41834</c:v>
                </c:pt>
                <c:pt idx="2897">
                  <c:v>41835</c:v>
                </c:pt>
                <c:pt idx="2898">
                  <c:v>41836</c:v>
                </c:pt>
                <c:pt idx="2899">
                  <c:v>41837</c:v>
                </c:pt>
                <c:pt idx="2900">
                  <c:v>41838</c:v>
                </c:pt>
                <c:pt idx="2901">
                  <c:v>41841</c:v>
                </c:pt>
                <c:pt idx="2902">
                  <c:v>41842</c:v>
                </c:pt>
                <c:pt idx="2903">
                  <c:v>41843</c:v>
                </c:pt>
                <c:pt idx="2904">
                  <c:v>41844</c:v>
                </c:pt>
                <c:pt idx="2905">
                  <c:v>41845</c:v>
                </c:pt>
                <c:pt idx="2906">
                  <c:v>41848</c:v>
                </c:pt>
                <c:pt idx="2907">
                  <c:v>41849</c:v>
                </c:pt>
                <c:pt idx="2908">
                  <c:v>41850</c:v>
                </c:pt>
                <c:pt idx="2909">
                  <c:v>41851</c:v>
                </c:pt>
                <c:pt idx="2910">
                  <c:v>41852</c:v>
                </c:pt>
                <c:pt idx="2911">
                  <c:v>41855</c:v>
                </c:pt>
                <c:pt idx="2912">
                  <c:v>41856</c:v>
                </c:pt>
                <c:pt idx="2913">
                  <c:v>41857</c:v>
                </c:pt>
                <c:pt idx="2914">
                  <c:v>41858</c:v>
                </c:pt>
                <c:pt idx="2915">
                  <c:v>41859</c:v>
                </c:pt>
                <c:pt idx="2916">
                  <c:v>41862</c:v>
                </c:pt>
                <c:pt idx="2917">
                  <c:v>41863</c:v>
                </c:pt>
                <c:pt idx="2918">
                  <c:v>41864</c:v>
                </c:pt>
                <c:pt idx="2919">
                  <c:v>41865</c:v>
                </c:pt>
                <c:pt idx="2920">
                  <c:v>41866</c:v>
                </c:pt>
                <c:pt idx="2921">
                  <c:v>41869</c:v>
                </c:pt>
                <c:pt idx="2922">
                  <c:v>41870</c:v>
                </c:pt>
                <c:pt idx="2923">
                  <c:v>41871</c:v>
                </c:pt>
                <c:pt idx="2924">
                  <c:v>41872</c:v>
                </c:pt>
                <c:pt idx="2925">
                  <c:v>41873</c:v>
                </c:pt>
                <c:pt idx="2926">
                  <c:v>41876</c:v>
                </c:pt>
                <c:pt idx="2927">
                  <c:v>41877</c:v>
                </c:pt>
                <c:pt idx="2928">
                  <c:v>41878</c:v>
                </c:pt>
                <c:pt idx="2929">
                  <c:v>41879</c:v>
                </c:pt>
                <c:pt idx="2930">
                  <c:v>41880</c:v>
                </c:pt>
                <c:pt idx="2931">
                  <c:v>41883</c:v>
                </c:pt>
                <c:pt idx="2932">
                  <c:v>41884</c:v>
                </c:pt>
                <c:pt idx="2933">
                  <c:v>41885</c:v>
                </c:pt>
                <c:pt idx="2934">
                  <c:v>41886</c:v>
                </c:pt>
                <c:pt idx="2935">
                  <c:v>41887</c:v>
                </c:pt>
                <c:pt idx="2936">
                  <c:v>41890</c:v>
                </c:pt>
                <c:pt idx="2937">
                  <c:v>41891</c:v>
                </c:pt>
                <c:pt idx="2938">
                  <c:v>41892</c:v>
                </c:pt>
                <c:pt idx="2939">
                  <c:v>41893</c:v>
                </c:pt>
                <c:pt idx="2940">
                  <c:v>41894</c:v>
                </c:pt>
                <c:pt idx="2941">
                  <c:v>41897</c:v>
                </c:pt>
                <c:pt idx="2942">
                  <c:v>41898</c:v>
                </c:pt>
                <c:pt idx="2943">
                  <c:v>41899</c:v>
                </c:pt>
                <c:pt idx="2944">
                  <c:v>41900</c:v>
                </c:pt>
                <c:pt idx="2945">
                  <c:v>41901</c:v>
                </c:pt>
                <c:pt idx="2946">
                  <c:v>41904</c:v>
                </c:pt>
                <c:pt idx="2947">
                  <c:v>41905</c:v>
                </c:pt>
                <c:pt idx="2948">
                  <c:v>41906</c:v>
                </c:pt>
                <c:pt idx="2949">
                  <c:v>41907</c:v>
                </c:pt>
                <c:pt idx="2950">
                  <c:v>41908</c:v>
                </c:pt>
                <c:pt idx="2951">
                  <c:v>41911</c:v>
                </c:pt>
                <c:pt idx="2952">
                  <c:v>41912</c:v>
                </c:pt>
                <c:pt idx="2953">
                  <c:v>41913</c:v>
                </c:pt>
                <c:pt idx="2954">
                  <c:v>41914</c:v>
                </c:pt>
                <c:pt idx="2955">
                  <c:v>41915</c:v>
                </c:pt>
                <c:pt idx="2956">
                  <c:v>41918</c:v>
                </c:pt>
                <c:pt idx="2957">
                  <c:v>41919</c:v>
                </c:pt>
                <c:pt idx="2958">
                  <c:v>41920</c:v>
                </c:pt>
                <c:pt idx="2959">
                  <c:v>41921</c:v>
                </c:pt>
                <c:pt idx="2960">
                  <c:v>41922</c:v>
                </c:pt>
                <c:pt idx="2961">
                  <c:v>41925</c:v>
                </c:pt>
                <c:pt idx="2962">
                  <c:v>41926</c:v>
                </c:pt>
                <c:pt idx="2963">
                  <c:v>41927</c:v>
                </c:pt>
                <c:pt idx="2964">
                  <c:v>41928</c:v>
                </c:pt>
                <c:pt idx="2965">
                  <c:v>41929</c:v>
                </c:pt>
                <c:pt idx="2966">
                  <c:v>41932</c:v>
                </c:pt>
                <c:pt idx="2967">
                  <c:v>41933</c:v>
                </c:pt>
                <c:pt idx="2968">
                  <c:v>41934</c:v>
                </c:pt>
                <c:pt idx="2969">
                  <c:v>41935</c:v>
                </c:pt>
                <c:pt idx="2970">
                  <c:v>41936</c:v>
                </c:pt>
                <c:pt idx="2971">
                  <c:v>41939</c:v>
                </c:pt>
                <c:pt idx="2972">
                  <c:v>41940</c:v>
                </c:pt>
                <c:pt idx="2973">
                  <c:v>41941</c:v>
                </c:pt>
                <c:pt idx="2974">
                  <c:v>41942</c:v>
                </c:pt>
                <c:pt idx="2975">
                  <c:v>41943</c:v>
                </c:pt>
                <c:pt idx="2976">
                  <c:v>41946</c:v>
                </c:pt>
                <c:pt idx="2977">
                  <c:v>41947</c:v>
                </c:pt>
                <c:pt idx="2978">
                  <c:v>41948</c:v>
                </c:pt>
                <c:pt idx="2979">
                  <c:v>41949</c:v>
                </c:pt>
                <c:pt idx="2980">
                  <c:v>41950</c:v>
                </c:pt>
                <c:pt idx="2981">
                  <c:v>41953</c:v>
                </c:pt>
                <c:pt idx="2982">
                  <c:v>41954</c:v>
                </c:pt>
                <c:pt idx="2983">
                  <c:v>41955</c:v>
                </c:pt>
                <c:pt idx="2984">
                  <c:v>41956</c:v>
                </c:pt>
                <c:pt idx="2985">
                  <c:v>41957</c:v>
                </c:pt>
                <c:pt idx="2986">
                  <c:v>41960</c:v>
                </c:pt>
                <c:pt idx="2987">
                  <c:v>41961</c:v>
                </c:pt>
                <c:pt idx="2988">
                  <c:v>41962</c:v>
                </c:pt>
                <c:pt idx="2989">
                  <c:v>41963</c:v>
                </c:pt>
                <c:pt idx="2990">
                  <c:v>41964</c:v>
                </c:pt>
                <c:pt idx="2991">
                  <c:v>41967</c:v>
                </c:pt>
                <c:pt idx="2992">
                  <c:v>41968</c:v>
                </c:pt>
                <c:pt idx="2993">
                  <c:v>41969</c:v>
                </c:pt>
                <c:pt idx="2994">
                  <c:v>41970</c:v>
                </c:pt>
                <c:pt idx="2995">
                  <c:v>41971</c:v>
                </c:pt>
                <c:pt idx="2996">
                  <c:v>41974</c:v>
                </c:pt>
                <c:pt idx="2997">
                  <c:v>41975</c:v>
                </c:pt>
                <c:pt idx="2998">
                  <c:v>41976</c:v>
                </c:pt>
                <c:pt idx="2999">
                  <c:v>41977</c:v>
                </c:pt>
                <c:pt idx="3000">
                  <c:v>41978</c:v>
                </c:pt>
                <c:pt idx="3001">
                  <c:v>41981</c:v>
                </c:pt>
                <c:pt idx="3002">
                  <c:v>41982</c:v>
                </c:pt>
                <c:pt idx="3003">
                  <c:v>41983</c:v>
                </c:pt>
                <c:pt idx="3004">
                  <c:v>41984</c:v>
                </c:pt>
                <c:pt idx="3005">
                  <c:v>41985</c:v>
                </c:pt>
                <c:pt idx="3006">
                  <c:v>41988</c:v>
                </c:pt>
                <c:pt idx="3007">
                  <c:v>41989</c:v>
                </c:pt>
                <c:pt idx="3008">
                  <c:v>41990</c:v>
                </c:pt>
                <c:pt idx="3009">
                  <c:v>41991</c:v>
                </c:pt>
                <c:pt idx="3010">
                  <c:v>41992</c:v>
                </c:pt>
                <c:pt idx="3011">
                  <c:v>41995</c:v>
                </c:pt>
                <c:pt idx="3012">
                  <c:v>41996</c:v>
                </c:pt>
                <c:pt idx="3013">
                  <c:v>41997</c:v>
                </c:pt>
                <c:pt idx="3014">
                  <c:v>41999</c:v>
                </c:pt>
                <c:pt idx="3015">
                  <c:v>42002</c:v>
                </c:pt>
                <c:pt idx="3016">
                  <c:v>42003</c:v>
                </c:pt>
                <c:pt idx="3017">
                  <c:v>42004</c:v>
                </c:pt>
                <c:pt idx="3018">
                  <c:v>42006</c:v>
                </c:pt>
                <c:pt idx="3019">
                  <c:v>42009</c:v>
                </c:pt>
                <c:pt idx="3020">
                  <c:v>42010</c:v>
                </c:pt>
                <c:pt idx="3021">
                  <c:v>42011</c:v>
                </c:pt>
                <c:pt idx="3022">
                  <c:v>42012</c:v>
                </c:pt>
                <c:pt idx="3023">
                  <c:v>42013</c:v>
                </c:pt>
                <c:pt idx="3024">
                  <c:v>42016</c:v>
                </c:pt>
                <c:pt idx="3025">
                  <c:v>42017</c:v>
                </c:pt>
                <c:pt idx="3026">
                  <c:v>42018</c:v>
                </c:pt>
                <c:pt idx="3027">
                  <c:v>42019</c:v>
                </c:pt>
                <c:pt idx="3028">
                  <c:v>42020</c:v>
                </c:pt>
                <c:pt idx="3029">
                  <c:v>42023</c:v>
                </c:pt>
                <c:pt idx="3030">
                  <c:v>42024</c:v>
                </c:pt>
                <c:pt idx="3031">
                  <c:v>42025</c:v>
                </c:pt>
                <c:pt idx="3032">
                  <c:v>42026</c:v>
                </c:pt>
                <c:pt idx="3033">
                  <c:v>42027</c:v>
                </c:pt>
                <c:pt idx="3034">
                  <c:v>42030</c:v>
                </c:pt>
                <c:pt idx="3035">
                  <c:v>42031</c:v>
                </c:pt>
                <c:pt idx="3036">
                  <c:v>42032</c:v>
                </c:pt>
                <c:pt idx="3037">
                  <c:v>42033</c:v>
                </c:pt>
                <c:pt idx="3038">
                  <c:v>42034</c:v>
                </c:pt>
                <c:pt idx="3039">
                  <c:v>42037</c:v>
                </c:pt>
                <c:pt idx="3040">
                  <c:v>42038</c:v>
                </c:pt>
                <c:pt idx="3041">
                  <c:v>42039</c:v>
                </c:pt>
                <c:pt idx="3042">
                  <c:v>42040</c:v>
                </c:pt>
                <c:pt idx="3043">
                  <c:v>42041</c:v>
                </c:pt>
                <c:pt idx="3044">
                  <c:v>42044</c:v>
                </c:pt>
                <c:pt idx="3045">
                  <c:v>42045</c:v>
                </c:pt>
                <c:pt idx="3046">
                  <c:v>42046</c:v>
                </c:pt>
                <c:pt idx="3047">
                  <c:v>42047</c:v>
                </c:pt>
                <c:pt idx="3048">
                  <c:v>42048</c:v>
                </c:pt>
                <c:pt idx="3049">
                  <c:v>42053</c:v>
                </c:pt>
                <c:pt idx="3050">
                  <c:v>42054</c:v>
                </c:pt>
                <c:pt idx="3051">
                  <c:v>42055</c:v>
                </c:pt>
                <c:pt idx="3052">
                  <c:v>42058</c:v>
                </c:pt>
                <c:pt idx="3053">
                  <c:v>42059</c:v>
                </c:pt>
                <c:pt idx="3054">
                  <c:v>42060</c:v>
                </c:pt>
                <c:pt idx="3055">
                  <c:v>42061</c:v>
                </c:pt>
                <c:pt idx="3056">
                  <c:v>42062</c:v>
                </c:pt>
                <c:pt idx="3057">
                  <c:v>42065</c:v>
                </c:pt>
                <c:pt idx="3058">
                  <c:v>42066</c:v>
                </c:pt>
                <c:pt idx="3059">
                  <c:v>42067</c:v>
                </c:pt>
                <c:pt idx="3060">
                  <c:v>42068</c:v>
                </c:pt>
                <c:pt idx="3061">
                  <c:v>42069</c:v>
                </c:pt>
                <c:pt idx="3062">
                  <c:v>42072</c:v>
                </c:pt>
                <c:pt idx="3063">
                  <c:v>42073</c:v>
                </c:pt>
                <c:pt idx="3064">
                  <c:v>42074</c:v>
                </c:pt>
                <c:pt idx="3065">
                  <c:v>42075</c:v>
                </c:pt>
                <c:pt idx="3066">
                  <c:v>42076</c:v>
                </c:pt>
                <c:pt idx="3067">
                  <c:v>42079</c:v>
                </c:pt>
                <c:pt idx="3068">
                  <c:v>42080</c:v>
                </c:pt>
                <c:pt idx="3069">
                  <c:v>42081</c:v>
                </c:pt>
                <c:pt idx="3070">
                  <c:v>42082</c:v>
                </c:pt>
                <c:pt idx="3071">
                  <c:v>42083</c:v>
                </c:pt>
                <c:pt idx="3072">
                  <c:v>42086</c:v>
                </c:pt>
                <c:pt idx="3073">
                  <c:v>42087</c:v>
                </c:pt>
                <c:pt idx="3074">
                  <c:v>42088</c:v>
                </c:pt>
                <c:pt idx="3075">
                  <c:v>42089</c:v>
                </c:pt>
                <c:pt idx="3076">
                  <c:v>42090</c:v>
                </c:pt>
                <c:pt idx="3077">
                  <c:v>42093</c:v>
                </c:pt>
                <c:pt idx="3078">
                  <c:v>42094</c:v>
                </c:pt>
                <c:pt idx="3079">
                  <c:v>42095</c:v>
                </c:pt>
                <c:pt idx="3080">
                  <c:v>42096</c:v>
                </c:pt>
                <c:pt idx="3081">
                  <c:v>42100</c:v>
                </c:pt>
                <c:pt idx="3082">
                  <c:v>42101</c:v>
                </c:pt>
                <c:pt idx="3083">
                  <c:v>42102</c:v>
                </c:pt>
                <c:pt idx="3084">
                  <c:v>42103</c:v>
                </c:pt>
                <c:pt idx="3085">
                  <c:v>42104</c:v>
                </c:pt>
                <c:pt idx="3086">
                  <c:v>42107</c:v>
                </c:pt>
                <c:pt idx="3087">
                  <c:v>42108</c:v>
                </c:pt>
                <c:pt idx="3088">
                  <c:v>42109</c:v>
                </c:pt>
                <c:pt idx="3089">
                  <c:v>42110</c:v>
                </c:pt>
                <c:pt idx="3090">
                  <c:v>42111</c:v>
                </c:pt>
                <c:pt idx="3091">
                  <c:v>42114</c:v>
                </c:pt>
                <c:pt idx="3092">
                  <c:v>42116</c:v>
                </c:pt>
                <c:pt idx="3093">
                  <c:v>42117</c:v>
                </c:pt>
                <c:pt idx="3094">
                  <c:v>42118</c:v>
                </c:pt>
                <c:pt idx="3095">
                  <c:v>42121</c:v>
                </c:pt>
                <c:pt idx="3096">
                  <c:v>42122</c:v>
                </c:pt>
                <c:pt idx="3097">
                  <c:v>42123</c:v>
                </c:pt>
                <c:pt idx="3098">
                  <c:v>42124</c:v>
                </c:pt>
                <c:pt idx="3099">
                  <c:v>42128</c:v>
                </c:pt>
                <c:pt idx="3100">
                  <c:v>42129</c:v>
                </c:pt>
                <c:pt idx="3101">
                  <c:v>42130</c:v>
                </c:pt>
                <c:pt idx="3102">
                  <c:v>42131</c:v>
                </c:pt>
                <c:pt idx="3103">
                  <c:v>42132</c:v>
                </c:pt>
                <c:pt idx="3104">
                  <c:v>42135</c:v>
                </c:pt>
                <c:pt idx="3105">
                  <c:v>42136</c:v>
                </c:pt>
                <c:pt idx="3106">
                  <c:v>42137</c:v>
                </c:pt>
                <c:pt idx="3107">
                  <c:v>42138</c:v>
                </c:pt>
                <c:pt idx="3108">
                  <c:v>42139</c:v>
                </c:pt>
                <c:pt idx="3109">
                  <c:v>42142</c:v>
                </c:pt>
                <c:pt idx="3110">
                  <c:v>42143</c:v>
                </c:pt>
                <c:pt idx="3111">
                  <c:v>42144</c:v>
                </c:pt>
                <c:pt idx="3112">
                  <c:v>42145</c:v>
                </c:pt>
                <c:pt idx="3113">
                  <c:v>42146</c:v>
                </c:pt>
                <c:pt idx="3114">
                  <c:v>42149</c:v>
                </c:pt>
                <c:pt idx="3115">
                  <c:v>42150</c:v>
                </c:pt>
                <c:pt idx="3116">
                  <c:v>42151</c:v>
                </c:pt>
                <c:pt idx="3117">
                  <c:v>42152</c:v>
                </c:pt>
                <c:pt idx="3118">
                  <c:v>42153</c:v>
                </c:pt>
                <c:pt idx="3119">
                  <c:v>42156</c:v>
                </c:pt>
                <c:pt idx="3120">
                  <c:v>42157</c:v>
                </c:pt>
                <c:pt idx="3121">
                  <c:v>42158</c:v>
                </c:pt>
                <c:pt idx="3122">
                  <c:v>42160</c:v>
                </c:pt>
                <c:pt idx="3123">
                  <c:v>42163</c:v>
                </c:pt>
                <c:pt idx="3124">
                  <c:v>42164</c:v>
                </c:pt>
                <c:pt idx="3125">
                  <c:v>42165</c:v>
                </c:pt>
                <c:pt idx="3126">
                  <c:v>42166</c:v>
                </c:pt>
                <c:pt idx="3127">
                  <c:v>42167</c:v>
                </c:pt>
                <c:pt idx="3128">
                  <c:v>42170</c:v>
                </c:pt>
                <c:pt idx="3129">
                  <c:v>42171</c:v>
                </c:pt>
                <c:pt idx="3130">
                  <c:v>42172</c:v>
                </c:pt>
                <c:pt idx="3131">
                  <c:v>42173</c:v>
                </c:pt>
                <c:pt idx="3132">
                  <c:v>42174</c:v>
                </c:pt>
                <c:pt idx="3133">
                  <c:v>42177</c:v>
                </c:pt>
                <c:pt idx="3134">
                  <c:v>42178</c:v>
                </c:pt>
                <c:pt idx="3135">
                  <c:v>42179</c:v>
                </c:pt>
                <c:pt idx="3136">
                  <c:v>42180</c:v>
                </c:pt>
                <c:pt idx="3137">
                  <c:v>42181</c:v>
                </c:pt>
                <c:pt idx="3138">
                  <c:v>42184</c:v>
                </c:pt>
                <c:pt idx="3139">
                  <c:v>42185</c:v>
                </c:pt>
                <c:pt idx="3140">
                  <c:v>42186</c:v>
                </c:pt>
                <c:pt idx="3141">
                  <c:v>42187</c:v>
                </c:pt>
                <c:pt idx="3142">
                  <c:v>42188</c:v>
                </c:pt>
                <c:pt idx="3143">
                  <c:v>42191</c:v>
                </c:pt>
                <c:pt idx="3144">
                  <c:v>42192</c:v>
                </c:pt>
                <c:pt idx="3145">
                  <c:v>42193</c:v>
                </c:pt>
                <c:pt idx="3146">
                  <c:v>42194</c:v>
                </c:pt>
                <c:pt idx="3147">
                  <c:v>42195</c:v>
                </c:pt>
                <c:pt idx="3148">
                  <c:v>42198</c:v>
                </c:pt>
                <c:pt idx="3149">
                  <c:v>42199</c:v>
                </c:pt>
                <c:pt idx="3150">
                  <c:v>42200</c:v>
                </c:pt>
                <c:pt idx="3151">
                  <c:v>42201</c:v>
                </c:pt>
                <c:pt idx="3152">
                  <c:v>42202</c:v>
                </c:pt>
                <c:pt idx="3153">
                  <c:v>42205</c:v>
                </c:pt>
                <c:pt idx="3154">
                  <c:v>42206</c:v>
                </c:pt>
                <c:pt idx="3155">
                  <c:v>42207</c:v>
                </c:pt>
                <c:pt idx="3156">
                  <c:v>42208</c:v>
                </c:pt>
                <c:pt idx="3157">
                  <c:v>42209</c:v>
                </c:pt>
                <c:pt idx="3158">
                  <c:v>42212</c:v>
                </c:pt>
                <c:pt idx="3159">
                  <c:v>42213</c:v>
                </c:pt>
                <c:pt idx="3160">
                  <c:v>42214</c:v>
                </c:pt>
                <c:pt idx="3161">
                  <c:v>42215</c:v>
                </c:pt>
                <c:pt idx="3162">
                  <c:v>42216</c:v>
                </c:pt>
                <c:pt idx="3163">
                  <c:v>42219</c:v>
                </c:pt>
                <c:pt idx="3164">
                  <c:v>42220</c:v>
                </c:pt>
                <c:pt idx="3165">
                  <c:v>42221</c:v>
                </c:pt>
                <c:pt idx="3166">
                  <c:v>42222</c:v>
                </c:pt>
                <c:pt idx="3167">
                  <c:v>42223</c:v>
                </c:pt>
                <c:pt idx="3168">
                  <c:v>42226</c:v>
                </c:pt>
                <c:pt idx="3169">
                  <c:v>42227</c:v>
                </c:pt>
                <c:pt idx="3170">
                  <c:v>42228</c:v>
                </c:pt>
                <c:pt idx="3171">
                  <c:v>42229</c:v>
                </c:pt>
                <c:pt idx="3172">
                  <c:v>42230</c:v>
                </c:pt>
                <c:pt idx="3173">
                  <c:v>42233</c:v>
                </c:pt>
                <c:pt idx="3174">
                  <c:v>42234</c:v>
                </c:pt>
                <c:pt idx="3175">
                  <c:v>42235</c:v>
                </c:pt>
                <c:pt idx="3176">
                  <c:v>42236</c:v>
                </c:pt>
                <c:pt idx="3177">
                  <c:v>42237</c:v>
                </c:pt>
                <c:pt idx="3178">
                  <c:v>42240</c:v>
                </c:pt>
                <c:pt idx="3179">
                  <c:v>42241</c:v>
                </c:pt>
                <c:pt idx="3180">
                  <c:v>42242</c:v>
                </c:pt>
                <c:pt idx="3181">
                  <c:v>42243</c:v>
                </c:pt>
                <c:pt idx="3182">
                  <c:v>42244</c:v>
                </c:pt>
                <c:pt idx="3183">
                  <c:v>42247</c:v>
                </c:pt>
                <c:pt idx="3184">
                  <c:v>42248</c:v>
                </c:pt>
                <c:pt idx="3185">
                  <c:v>42249</c:v>
                </c:pt>
                <c:pt idx="3186">
                  <c:v>42250</c:v>
                </c:pt>
                <c:pt idx="3187">
                  <c:v>42251</c:v>
                </c:pt>
                <c:pt idx="3188">
                  <c:v>42255</c:v>
                </c:pt>
                <c:pt idx="3189">
                  <c:v>42256</c:v>
                </c:pt>
                <c:pt idx="3190">
                  <c:v>42257</c:v>
                </c:pt>
                <c:pt idx="3191">
                  <c:v>42258</c:v>
                </c:pt>
                <c:pt idx="3192">
                  <c:v>42261</c:v>
                </c:pt>
                <c:pt idx="3193">
                  <c:v>42262</c:v>
                </c:pt>
                <c:pt idx="3194">
                  <c:v>42263</c:v>
                </c:pt>
                <c:pt idx="3195">
                  <c:v>42264</c:v>
                </c:pt>
                <c:pt idx="3196">
                  <c:v>42265</c:v>
                </c:pt>
                <c:pt idx="3197">
                  <c:v>42268</c:v>
                </c:pt>
                <c:pt idx="3198">
                  <c:v>42269</c:v>
                </c:pt>
                <c:pt idx="3199">
                  <c:v>42270</c:v>
                </c:pt>
                <c:pt idx="3200">
                  <c:v>42271</c:v>
                </c:pt>
                <c:pt idx="3201">
                  <c:v>42272</c:v>
                </c:pt>
                <c:pt idx="3202">
                  <c:v>42275</c:v>
                </c:pt>
                <c:pt idx="3203">
                  <c:v>42276</c:v>
                </c:pt>
                <c:pt idx="3204">
                  <c:v>42277</c:v>
                </c:pt>
                <c:pt idx="3205">
                  <c:v>42278</c:v>
                </c:pt>
                <c:pt idx="3206">
                  <c:v>42279</c:v>
                </c:pt>
                <c:pt idx="3207">
                  <c:v>42282</c:v>
                </c:pt>
                <c:pt idx="3208">
                  <c:v>42283</c:v>
                </c:pt>
                <c:pt idx="3209">
                  <c:v>42284</c:v>
                </c:pt>
                <c:pt idx="3210">
                  <c:v>42285</c:v>
                </c:pt>
                <c:pt idx="3211">
                  <c:v>42286</c:v>
                </c:pt>
                <c:pt idx="3212">
                  <c:v>42290</c:v>
                </c:pt>
                <c:pt idx="3213">
                  <c:v>42291</c:v>
                </c:pt>
                <c:pt idx="3214">
                  <c:v>42292</c:v>
                </c:pt>
                <c:pt idx="3215">
                  <c:v>42293</c:v>
                </c:pt>
                <c:pt idx="3216">
                  <c:v>42296</c:v>
                </c:pt>
                <c:pt idx="3217">
                  <c:v>42297</c:v>
                </c:pt>
                <c:pt idx="3218">
                  <c:v>42298</c:v>
                </c:pt>
                <c:pt idx="3219">
                  <c:v>42299</c:v>
                </c:pt>
                <c:pt idx="3220">
                  <c:v>42300</c:v>
                </c:pt>
                <c:pt idx="3221">
                  <c:v>42303</c:v>
                </c:pt>
                <c:pt idx="3222">
                  <c:v>42304</c:v>
                </c:pt>
                <c:pt idx="3223">
                  <c:v>42305</c:v>
                </c:pt>
                <c:pt idx="3224">
                  <c:v>42306</c:v>
                </c:pt>
                <c:pt idx="3225">
                  <c:v>42307</c:v>
                </c:pt>
                <c:pt idx="3226">
                  <c:v>42311</c:v>
                </c:pt>
                <c:pt idx="3227">
                  <c:v>42312</c:v>
                </c:pt>
                <c:pt idx="3228">
                  <c:v>42313</c:v>
                </c:pt>
                <c:pt idx="3229">
                  <c:v>42314</c:v>
                </c:pt>
                <c:pt idx="3230">
                  <c:v>42317</c:v>
                </c:pt>
                <c:pt idx="3231">
                  <c:v>42318</c:v>
                </c:pt>
                <c:pt idx="3232">
                  <c:v>42319</c:v>
                </c:pt>
                <c:pt idx="3233">
                  <c:v>42320</c:v>
                </c:pt>
                <c:pt idx="3234">
                  <c:v>42321</c:v>
                </c:pt>
                <c:pt idx="3235">
                  <c:v>42324</c:v>
                </c:pt>
                <c:pt idx="3236">
                  <c:v>42325</c:v>
                </c:pt>
                <c:pt idx="3237">
                  <c:v>42326</c:v>
                </c:pt>
                <c:pt idx="3238">
                  <c:v>42327</c:v>
                </c:pt>
                <c:pt idx="3239">
                  <c:v>42328</c:v>
                </c:pt>
                <c:pt idx="3240">
                  <c:v>42331</c:v>
                </c:pt>
                <c:pt idx="3241">
                  <c:v>42332</c:v>
                </c:pt>
                <c:pt idx="3242">
                  <c:v>42333</c:v>
                </c:pt>
                <c:pt idx="3243">
                  <c:v>42334</c:v>
                </c:pt>
                <c:pt idx="3244">
                  <c:v>42335</c:v>
                </c:pt>
                <c:pt idx="3245">
                  <c:v>42338</c:v>
                </c:pt>
                <c:pt idx="3246">
                  <c:v>42339</c:v>
                </c:pt>
                <c:pt idx="3247">
                  <c:v>42340</c:v>
                </c:pt>
                <c:pt idx="3248">
                  <c:v>42341</c:v>
                </c:pt>
                <c:pt idx="3249">
                  <c:v>42342</c:v>
                </c:pt>
                <c:pt idx="3250">
                  <c:v>42345</c:v>
                </c:pt>
                <c:pt idx="3251">
                  <c:v>42346</c:v>
                </c:pt>
                <c:pt idx="3252">
                  <c:v>42347</c:v>
                </c:pt>
                <c:pt idx="3253">
                  <c:v>42348</c:v>
                </c:pt>
                <c:pt idx="3254">
                  <c:v>42349</c:v>
                </c:pt>
                <c:pt idx="3255">
                  <c:v>42352</c:v>
                </c:pt>
                <c:pt idx="3256">
                  <c:v>42353</c:v>
                </c:pt>
                <c:pt idx="3257">
                  <c:v>42354</c:v>
                </c:pt>
                <c:pt idx="3258">
                  <c:v>42355</c:v>
                </c:pt>
                <c:pt idx="3259">
                  <c:v>42356</c:v>
                </c:pt>
                <c:pt idx="3260">
                  <c:v>42359</c:v>
                </c:pt>
                <c:pt idx="3261">
                  <c:v>42360</c:v>
                </c:pt>
                <c:pt idx="3262">
                  <c:v>42361</c:v>
                </c:pt>
                <c:pt idx="3263">
                  <c:v>42362</c:v>
                </c:pt>
                <c:pt idx="3264">
                  <c:v>42366</c:v>
                </c:pt>
                <c:pt idx="3265">
                  <c:v>42367</c:v>
                </c:pt>
                <c:pt idx="3266">
                  <c:v>42368</c:v>
                </c:pt>
                <c:pt idx="3267">
                  <c:v>42369</c:v>
                </c:pt>
                <c:pt idx="3268">
                  <c:v>42373</c:v>
                </c:pt>
                <c:pt idx="3269">
                  <c:v>42374</c:v>
                </c:pt>
                <c:pt idx="3270">
                  <c:v>42375</c:v>
                </c:pt>
                <c:pt idx="3271">
                  <c:v>42376</c:v>
                </c:pt>
                <c:pt idx="3272">
                  <c:v>42377</c:v>
                </c:pt>
                <c:pt idx="3273">
                  <c:v>42380</c:v>
                </c:pt>
                <c:pt idx="3274">
                  <c:v>42381</c:v>
                </c:pt>
                <c:pt idx="3275">
                  <c:v>42382</c:v>
                </c:pt>
                <c:pt idx="3276">
                  <c:v>42383</c:v>
                </c:pt>
                <c:pt idx="3277">
                  <c:v>42384</c:v>
                </c:pt>
                <c:pt idx="3278">
                  <c:v>42387</c:v>
                </c:pt>
                <c:pt idx="3279">
                  <c:v>42388</c:v>
                </c:pt>
                <c:pt idx="3280">
                  <c:v>42389</c:v>
                </c:pt>
                <c:pt idx="3281">
                  <c:v>42390</c:v>
                </c:pt>
                <c:pt idx="3282">
                  <c:v>42391</c:v>
                </c:pt>
                <c:pt idx="3283">
                  <c:v>42394</c:v>
                </c:pt>
                <c:pt idx="3284">
                  <c:v>42395</c:v>
                </c:pt>
                <c:pt idx="3285">
                  <c:v>42396</c:v>
                </c:pt>
                <c:pt idx="3286">
                  <c:v>42397</c:v>
                </c:pt>
                <c:pt idx="3287">
                  <c:v>42398</c:v>
                </c:pt>
                <c:pt idx="3288">
                  <c:v>42401</c:v>
                </c:pt>
                <c:pt idx="3289">
                  <c:v>42402</c:v>
                </c:pt>
                <c:pt idx="3290">
                  <c:v>42403</c:v>
                </c:pt>
                <c:pt idx="3291">
                  <c:v>42404</c:v>
                </c:pt>
                <c:pt idx="3292">
                  <c:v>42405</c:v>
                </c:pt>
                <c:pt idx="3293">
                  <c:v>42410</c:v>
                </c:pt>
                <c:pt idx="3294">
                  <c:v>42411</c:v>
                </c:pt>
                <c:pt idx="3295">
                  <c:v>42412</c:v>
                </c:pt>
                <c:pt idx="3296">
                  <c:v>42415</c:v>
                </c:pt>
                <c:pt idx="3297">
                  <c:v>42416</c:v>
                </c:pt>
                <c:pt idx="3298">
                  <c:v>42417</c:v>
                </c:pt>
                <c:pt idx="3299">
                  <c:v>42418</c:v>
                </c:pt>
                <c:pt idx="3300">
                  <c:v>42419</c:v>
                </c:pt>
                <c:pt idx="3301">
                  <c:v>42422</c:v>
                </c:pt>
                <c:pt idx="3302">
                  <c:v>42423</c:v>
                </c:pt>
                <c:pt idx="3303">
                  <c:v>42424</c:v>
                </c:pt>
                <c:pt idx="3304">
                  <c:v>42425</c:v>
                </c:pt>
                <c:pt idx="3305">
                  <c:v>42426</c:v>
                </c:pt>
                <c:pt idx="3306">
                  <c:v>42429</c:v>
                </c:pt>
                <c:pt idx="3307">
                  <c:v>42430</c:v>
                </c:pt>
                <c:pt idx="3308">
                  <c:v>42431</c:v>
                </c:pt>
                <c:pt idx="3309">
                  <c:v>42432</c:v>
                </c:pt>
                <c:pt idx="3310">
                  <c:v>42433</c:v>
                </c:pt>
                <c:pt idx="3311">
                  <c:v>42436</c:v>
                </c:pt>
                <c:pt idx="3312">
                  <c:v>42437</c:v>
                </c:pt>
                <c:pt idx="3313">
                  <c:v>42438</c:v>
                </c:pt>
                <c:pt idx="3314">
                  <c:v>42439</c:v>
                </c:pt>
                <c:pt idx="3315">
                  <c:v>42440</c:v>
                </c:pt>
                <c:pt idx="3316">
                  <c:v>42443</c:v>
                </c:pt>
                <c:pt idx="3317">
                  <c:v>42444</c:v>
                </c:pt>
                <c:pt idx="3318">
                  <c:v>42445</c:v>
                </c:pt>
                <c:pt idx="3319">
                  <c:v>42446</c:v>
                </c:pt>
                <c:pt idx="3320">
                  <c:v>42447</c:v>
                </c:pt>
                <c:pt idx="3321">
                  <c:v>42450</c:v>
                </c:pt>
                <c:pt idx="3322">
                  <c:v>42451</c:v>
                </c:pt>
                <c:pt idx="3323">
                  <c:v>42452</c:v>
                </c:pt>
                <c:pt idx="3324">
                  <c:v>42453</c:v>
                </c:pt>
                <c:pt idx="3325">
                  <c:v>42457</c:v>
                </c:pt>
                <c:pt idx="3326">
                  <c:v>42458</c:v>
                </c:pt>
                <c:pt idx="3327">
                  <c:v>42459</c:v>
                </c:pt>
                <c:pt idx="3328">
                  <c:v>42460</c:v>
                </c:pt>
                <c:pt idx="3329">
                  <c:v>42461</c:v>
                </c:pt>
                <c:pt idx="3330">
                  <c:v>42464</c:v>
                </c:pt>
                <c:pt idx="3331">
                  <c:v>42465</c:v>
                </c:pt>
                <c:pt idx="3332">
                  <c:v>42466</c:v>
                </c:pt>
                <c:pt idx="3333">
                  <c:v>42467</c:v>
                </c:pt>
                <c:pt idx="3334">
                  <c:v>42468</c:v>
                </c:pt>
                <c:pt idx="3335">
                  <c:v>42471</c:v>
                </c:pt>
                <c:pt idx="3336">
                  <c:v>42472</c:v>
                </c:pt>
                <c:pt idx="3337">
                  <c:v>42473</c:v>
                </c:pt>
                <c:pt idx="3338">
                  <c:v>42474</c:v>
                </c:pt>
                <c:pt idx="3339">
                  <c:v>42475</c:v>
                </c:pt>
                <c:pt idx="3340">
                  <c:v>42478</c:v>
                </c:pt>
                <c:pt idx="3341">
                  <c:v>42479</c:v>
                </c:pt>
                <c:pt idx="3342">
                  <c:v>42480</c:v>
                </c:pt>
                <c:pt idx="3343">
                  <c:v>42482</c:v>
                </c:pt>
                <c:pt idx="3344">
                  <c:v>42485</c:v>
                </c:pt>
                <c:pt idx="3345">
                  <c:v>42486</c:v>
                </c:pt>
                <c:pt idx="3346">
                  <c:v>42487</c:v>
                </c:pt>
                <c:pt idx="3347">
                  <c:v>42488</c:v>
                </c:pt>
                <c:pt idx="3348">
                  <c:v>42489</c:v>
                </c:pt>
                <c:pt idx="3349">
                  <c:v>42492</c:v>
                </c:pt>
                <c:pt idx="3350">
                  <c:v>42493</c:v>
                </c:pt>
                <c:pt idx="3351">
                  <c:v>42494</c:v>
                </c:pt>
                <c:pt idx="3352">
                  <c:v>42495</c:v>
                </c:pt>
                <c:pt idx="3353">
                  <c:v>42496</c:v>
                </c:pt>
                <c:pt idx="3354">
                  <c:v>42499</c:v>
                </c:pt>
                <c:pt idx="3355">
                  <c:v>42500</c:v>
                </c:pt>
                <c:pt idx="3356">
                  <c:v>42501</c:v>
                </c:pt>
                <c:pt idx="3357">
                  <c:v>42502</c:v>
                </c:pt>
                <c:pt idx="3358">
                  <c:v>42503</c:v>
                </c:pt>
                <c:pt idx="3359">
                  <c:v>42506</c:v>
                </c:pt>
                <c:pt idx="3360">
                  <c:v>42507</c:v>
                </c:pt>
                <c:pt idx="3361">
                  <c:v>42508</c:v>
                </c:pt>
                <c:pt idx="3362">
                  <c:v>42509</c:v>
                </c:pt>
                <c:pt idx="3363">
                  <c:v>42510</c:v>
                </c:pt>
                <c:pt idx="3364">
                  <c:v>42513</c:v>
                </c:pt>
                <c:pt idx="3365">
                  <c:v>42514</c:v>
                </c:pt>
                <c:pt idx="3366">
                  <c:v>42515</c:v>
                </c:pt>
                <c:pt idx="3367">
                  <c:v>42517</c:v>
                </c:pt>
                <c:pt idx="3368">
                  <c:v>42520</c:v>
                </c:pt>
                <c:pt idx="3369">
                  <c:v>42521</c:v>
                </c:pt>
                <c:pt idx="3370">
                  <c:v>42522</c:v>
                </c:pt>
                <c:pt idx="3371">
                  <c:v>42523</c:v>
                </c:pt>
                <c:pt idx="3372">
                  <c:v>42524</c:v>
                </c:pt>
                <c:pt idx="3373">
                  <c:v>42527</c:v>
                </c:pt>
                <c:pt idx="3374">
                  <c:v>42528</c:v>
                </c:pt>
                <c:pt idx="3375">
                  <c:v>42529</c:v>
                </c:pt>
                <c:pt idx="3376">
                  <c:v>42530</c:v>
                </c:pt>
                <c:pt idx="3377">
                  <c:v>42531</c:v>
                </c:pt>
                <c:pt idx="3378">
                  <c:v>42534</c:v>
                </c:pt>
                <c:pt idx="3379">
                  <c:v>42535</c:v>
                </c:pt>
                <c:pt idx="3380">
                  <c:v>42536</c:v>
                </c:pt>
                <c:pt idx="3381">
                  <c:v>42537</c:v>
                </c:pt>
                <c:pt idx="3382">
                  <c:v>42538</c:v>
                </c:pt>
                <c:pt idx="3383">
                  <c:v>42541</c:v>
                </c:pt>
                <c:pt idx="3384">
                  <c:v>42542</c:v>
                </c:pt>
                <c:pt idx="3385">
                  <c:v>42543</c:v>
                </c:pt>
                <c:pt idx="3386">
                  <c:v>42544</c:v>
                </c:pt>
                <c:pt idx="3387">
                  <c:v>42545</c:v>
                </c:pt>
                <c:pt idx="3388">
                  <c:v>42548</c:v>
                </c:pt>
                <c:pt idx="3389">
                  <c:v>42549</c:v>
                </c:pt>
                <c:pt idx="3390">
                  <c:v>42550</c:v>
                </c:pt>
                <c:pt idx="3391">
                  <c:v>42551</c:v>
                </c:pt>
                <c:pt idx="3392">
                  <c:v>42552</c:v>
                </c:pt>
                <c:pt idx="3393">
                  <c:v>42555</c:v>
                </c:pt>
                <c:pt idx="3394">
                  <c:v>42556</c:v>
                </c:pt>
                <c:pt idx="3395">
                  <c:v>42557</c:v>
                </c:pt>
                <c:pt idx="3396">
                  <c:v>42558</c:v>
                </c:pt>
                <c:pt idx="3397">
                  <c:v>42559</c:v>
                </c:pt>
                <c:pt idx="3398">
                  <c:v>42562</c:v>
                </c:pt>
                <c:pt idx="3399">
                  <c:v>42563</c:v>
                </c:pt>
                <c:pt idx="3400">
                  <c:v>42564</c:v>
                </c:pt>
                <c:pt idx="3401">
                  <c:v>42565</c:v>
                </c:pt>
                <c:pt idx="3402">
                  <c:v>42566</c:v>
                </c:pt>
                <c:pt idx="3403">
                  <c:v>42569</c:v>
                </c:pt>
                <c:pt idx="3404">
                  <c:v>42570</c:v>
                </c:pt>
                <c:pt idx="3405">
                  <c:v>42571</c:v>
                </c:pt>
                <c:pt idx="3406">
                  <c:v>42572</c:v>
                </c:pt>
                <c:pt idx="3407">
                  <c:v>42573</c:v>
                </c:pt>
                <c:pt idx="3408">
                  <c:v>42576</c:v>
                </c:pt>
                <c:pt idx="3409">
                  <c:v>42577</c:v>
                </c:pt>
                <c:pt idx="3410">
                  <c:v>42578</c:v>
                </c:pt>
                <c:pt idx="3411">
                  <c:v>42579</c:v>
                </c:pt>
                <c:pt idx="3412">
                  <c:v>42580</c:v>
                </c:pt>
                <c:pt idx="3413">
                  <c:v>42583</c:v>
                </c:pt>
                <c:pt idx="3414">
                  <c:v>42584</c:v>
                </c:pt>
                <c:pt idx="3415">
                  <c:v>42585</c:v>
                </c:pt>
                <c:pt idx="3416">
                  <c:v>42586</c:v>
                </c:pt>
                <c:pt idx="3417">
                  <c:v>42587</c:v>
                </c:pt>
                <c:pt idx="3418">
                  <c:v>42590</c:v>
                </c:pt>
                <c:pt idx="3419">
                  <c:v>42591</c:v>
                </c:pt>
                <c:pt idx="3420">
                  <c:v>42592</c:v>
                </c:pt>
                <c:pt idx="3421">
                  <c:v>42593</c:v>
                </c:pt>
                <c:pt idx="3422">
                  <c:v>42594</c:v>
                </c:pt>
                <c:pt idx="3423">
                  <c:v>42597</c:v>
                </c:pt>
                <c:pt idx="3424">
                  <c:v>42598</c:v>
                </c:pt>
                <c:pt idx="3425">
                  <c:v>42599</c:v>
                </c:pt>
                <c:pt idx="3426">
                  <c:v>42600</c:v>
                </c:pt>
                <c:pt idx="3427">
                  <c:v>42601</c:v>
                </c:pt>
                <c:pt idx="3428">
                  <c:v>42604</c:v>
                </c:pt>
                <c:pt idx="3429">
                  <c:v>42605</c:v>
                </c:pt>
                <c:pt idx="3430">
                  <c:v>42606</c:v>
                </c:pt>
                <c:pt idx="3431">
                  <c:v>42607</c:v>
                </c:pt>
                <c:pt idx="3432">
                  <c:v>42608</c:v>
                </c:pt>
                <c:pt idx="3433">
                  <c:v>42611</c:v>
                </c:pt>
                <c:pt idx="3434">
                  <c:v>42612</c:v>
                </c:pt>
                <c:pt idx="3435">
                  <c:v>42613</c:v>
                </c:pt>
                <c:pt idx="3436">
                  <c:v>42614</c:v>
                </c:pt>
                <c:pt idx="3437">
                  <c:v>42615</c:v>
                </c:pt>
                <c:pt idx="3438">
                  <c:v>42618</c:v>
                </c:pt>
                <c:pt idx="3439">
                  <c:v>42619</c:v>
                </c:pt>
                <c:pt idx="3440">
                  <c:v>42621</c:v>
                </c:pt>
                <c:pt idx="3441">
                  <c:v>42622</c:v>
                </c:pt>
                <c:pt idx="3442">
                  <c:v>42625</c:v>
                </c:pt>
                <c:pt idx="3443">
                  <c:v>42626</c:v>
                </c:pt>
                <c:pt idx="3444">
                  <c:v>42627</c:v>
                </c:pt>
                <c:pt idx="3445">
                  <c:v>42628</c:v>
                </c:pt>
                <c:pt idx="3446">
                  <c:v>42629</c:v>
                </c:pt>
                <c:pt idx="3447">
                  <c:v>42632</c:v>
                </c:pt>
                <c:pt idx="3448">
                  <c:v>42633</c:v>
                </c:pt>
                <c:pt idx="3449">
                  <c:v>42634</c:v>
                </c:pt>
                <c:pt idx="3450">
                  <c:v>42635</c:v>
                </c:pt>
                <c:pt idx="3451">
                  <c:v>42636</c:v>
                </c:pt>
                <c:pt idx="3452">
                  <c:v>42639</c:v>
                </c:pt>
                <c:pt idx="3453">
                  <c:v>42640</c:v>
                </c:pt>
                <c:pt idx="3454">
                  <c:v>42641</c:v>
                </c:pt>
                <c:pt idx="3455">
                  <c:v>42642</c:v>
                </c:pt>
                <c:pt idx="3456">
                  <c:v>42643</c:v>
                </c:pt>
                <c:pt idx="3457">
                  <c:v>42646</c:v>
                </c:pt>
                <c:pt idx="3458">
                  <c:v>42647</c:v>
                </c:pt>
                <c:pt idx="3459">
                  <c:v>42648</c:v>
                </c:pt>
                <c:pt idx="3460">
                  <c:v>42649</c:v>
                </c:pt>
                <c:pt idx="3461">
                  <c:v>42650</c:v>
                </c:pt>
                <c:pt idx="3462">
                  <c:v>42653</c:v>
                </c:pt>
                <c:pt idx="3463">
                  <c:v>42654</c:v>
                </c:pt>
                <c:pt idx="3464">
                  <c:v>42656</c:v>
                </c:pt>
                <c:pt idx="3465">
                  <c:v>42657</c:v>
                </c:pt>
                <c:pt idx="3466">
                  <c:v>42660</c:v>
                </c:pt>
                <c:pt idx="3467">
                  <c:v>42661</c:v>
                </c:pt>
                <c:pt idx="3468">
                  <c:v>42662</c:v>
                </c:pt>
                <c:pt idx="3469">
                  <c:v>42663</c:v>
                </c:pt>
                <c:pt idx="3470">
                  <c:v>42664</c:v>
                </c:pt>
                <c:pt idx="3471">
                  <c:v>42667</c:v>
                </c:pt>
                <c:pt idx="3472">
                  <c:v>42668</c:v>
                </c:pt>
                <c:pt idx="3473">
                  <c:v>42669</c:v>
                </c:pt>
                <c:pt idx="3474">
                  <c:v>42670</c:v>
                </c:pt>
                <c:pt idx="3475">
                  <c:v>42671</c:v>
                </c:pt>
                <c:pt idx="3476">
                  <c:v>42674</c:v>
                </c:pt>
                <c:pt idx="3477">
                  <c:v>42675</c:v>
                </c:pt>
                <c:pt idx="3478">
                  <c:v>42677</c:v>
                </c:pt>
                <c:pt idx="3479">
                  <c:v>42678</c:v>
                </c:pt>
                <c:pt idx="3480">
                  <c:v>42681</c:v>
                </c:pt>
                <c:pt idx="3481">
                  <c:v>42682</c:v>
                </c:pt>
                <c:pt idx="3482">
                  <c:v>42683</c:v>
                </c:pt>
                <c:pt idx="3483">
                  <c:v>42684</c:v>
                </c:pt>
                <c:pt idx="3484">
                  <c:v>42685</c:v>
                </c:pt>
                <c:pt idx="3485">
                  <c:v>42688</c:v>
                </c:pt>
                <c:pt idx="3486">
                  <c:v>42690</c:v>
                </c:pt>
                <c:pt idx="3487">
                  <c:v>42691</c:v>
                </c:pt>
                <c:pt idx="3488">
                  <c:v>42692</c:v>
                </c:pt>
                <c:pt idx="3489">
                  <c:v>42695</c:v>
                </c:pt>
                <c:pt idx="3490">
                  <c:v>42696</c:v>
                </c:pt>
                <c:pt idx="3491">
                  <c:v>42697</c:v>
                </c:pt>
                <c:pt idx="3492">
                  <c:v>42698</c:v>
                </c:pt>
                <c:pt idx="3493">
                  <c:v>42699</c:v>
                </c:pt>
                <c:pt idx="3494">
                  <c:v>42702</c:v>
                </c:pt>
                <c:pt idx="3495">
                  <c:v>42703</c:v>
                </c:pt>
                <c:pt idx="3496">
                  <c:v>42704</c:v>
                </c:pt>
                <c:pt idx="3497">
                  <c:v>42705</c:v>
                </c:pt>
                <c:pt idx="3498">
                  <c:v>42706</c:v>
                </c:pt>
                <c:pt idx="3499">
                  <c:v>42709</c:v>
                </c:pt>
                <c:pt idx="3500">
                  <c:v>42710</c:v>
                </c:pt>
                <c:pt idx="3501">
                  <c:v>42711</c:v>
                </c:pt>
                <c:pt idx="3502">
                  <c:v>42712</c:v>
                </c:pt>
                <c:pt idx="3503">
                  <c:v>42713</c:v>
                </c:pt>
                <c:pt idx="3504">
                  <c:v>42716</c:v>
                </c:pt>
                <c:pt idx="3505">
                  <c:v>42717</c:v>
                </c:pt>
                <c:pt idx="3506">
                  <c:v>42718</c:v>
                </c:pt>
                <c:pt idx="3507">
                  <c:v>42719</c:v>
                </c:pt>
                <c:pt idx="3508">
                  <c:v>42720</c:v>
                </c:pt>
                <c:pt idx="3509">
                  <c:v>42723</c:v>
                </c:pt>
                <c:pt idx="3510">
                  <c:v>42724</c:v>
                </c:pt>
                <c:pt idx="3511">
                  <c:v>42725</c:v>
                </c:pt>
                <c:pt idx="3512">
                  <c:v>42726</c:v>
                </c:pt>
                <c:pt idx="3513">
                  <c:v>42727</c:v>
                </c:pt>
                <c:pt idx="3514">
                  <c:v>42730</c:v>
                </c:pt>
                <c:pt idx="3515">
                  <c:v>42731</c:v>
                </c:pt>
                <c:pt idx="3516">
                  <c:v>42732</c:v>
                </c:pt>
                <c:pt idx="3517">
                  <c:v>42733</c:v>
                </c:pt>
                <c:pt idx="3518">
                  <c:v>42734</c:v>
                </c:pt>
                <c:pt idx="3519">
                  <c:v>42737</c:v>
                </c:pt>
                <c:pt idx="3520">
                  <c:v>42738</c:v>
                </c:pt>
                <c:pt idx="3521">
                  <c:v>42739</c:v>
                </c:pt>
                <c:pt idx="3522">
                  <c:v>42740</c:v>
                </c:pt>
                <c:pt idx="3523">
                  <c:v>42741</c:v>
                </c:pt>
                <c:pt idx="3524">
                  <c:v>42744</c:v>
                </c:pt>
                <c:pt idx="3525">
                  <c:v>42745</c:v>
                </c:pt>
                <c:pt idx="3526">
                  <c:v>42746</c:v>
                </c:pt>
                <c:pt idx="3527">
                  <c:v>42747</c:v>
                </c:pt>
                <c:pt idx="3528">
                  <c:v>42748</c:v>
                </c:pt>
                <c:pt idx="3529">
                  <c:v>42751</c:v>
                </c:pt>
                <c:pt idx="3530">
                  <c:v>42752</c:v>
                </c:pt>
                <c:pt idx="3531">
                  <c:v>42753</c:v>
                </c:pt>
                <c:pt idx="3532">
                  <c:v>42754</c:v>
                </c:pt>
                <c:pt idx="3533">
                  <c:v>42755</c:v>
                </c:pt>
                <c:pt idx="3534">
                  <c:v>42758</c:v>
                </c:pt>
                <c:pt idx="3535">
                  <c:v>42759</c:v>
                </c:pt>
                <c:pt idx="3536">
                  <c:v>42760</c:v>
                </c:pt>
                <c:pt idx="3537">
                  <c:v>42761</c:v>
                </c:pt>
                <c:pt idx="3538">
                  <c:v>42762</c:v>
                </c:pt>
                <c:pt idx="3539">
                  <c:v>42765</c:v>
                </c:pt>
                <c:pt idx="3540">
                  <c:v>42766</c:v>
                </c:pt>
                <c:pt idx="3541">
                  <c:v>42767</c:v>
                </c:pt>
                <c:pt idx="3542">
                  <c:v>42768</c:v>
                </c:pt>
                <c:pt idx="3543">
                  <c:v>42769</c:v>
                </c:pt>
                <c:pt idx="3544">
                  <c:v>42772</c:v>
                </c:pt>
                <c:pt idx="3545">
                  <c:v>42773</c:v>
                </c:pt>
                <c:pt idx="3546">
                  <c:v>42774</c:v>
                </c:pt>
                <c:pt idx="3547">
                  <c:v>42775</c:v>
                </c:pt>
                <c:pt idx="3548">
                  <c:v>42776</c:v>
                </c:pt>
                <c:pt idx="3549">
                  <c:v>42779</c:v>
                </c:pt>
                <c:pt idx="3550">
                  <c:v>42780</c:v>
                </c:pt>
                <c:pt idx="3551">
                  <c:v>42781</c:v>
                </c:pt>
                <c:pt idx="3552">
                  <c:v>42782</c:v>
                </c:pt>
                <c:pt idx="3553">
                  <c:v>42783</c:v>
                </c:pt>
                <c:pt idx="3554">
                  <c:v>42786</c:v>
                </c:pt>
                <c:pt idx="3555">
                  <c:v>42787</c:v>
                </c:pt>
                <c:pt idx="3556">
                  <c:v>42788</c:v>
                </c:pt>
                <c:pt idx="3557">
                  <c:v>42789</c:v>
                </c:pt>
                <c:pt idx="3558">
                  <c:v>42790</c:v>
                </c:pt>
                <c:pt idx="3559">
                  <c:v>42795</c:v>
                </c:pt>
                <c:pt idx="3560">
                  <c:v>42796</c:v>
                </c:pt>
                <c:pt idx="3561">
                  <c:v>42797</c:v>
                </c:pt>
                <c:pt idx="3562">
                  <c:v>42800</c:v>
                </c:pt>
                <c:pt idx="3563">
                  <c:v>42801</c:v>
                </c:pt>
                <c:pt idx="3564">
                  <c:v>42802</c:v>
                </c:pt>
                <c:pt idx="3565">
                  <c:v>42803</c:v>
                </c:pt>
                <c:pt idx="3566">
                  <c:v>42804</c:v>
                </c:pt>
                <c:pt idx="3567">
                  <c:v>42807</c:v>
                </c:pt>
                <c:pt idx="3568">
                  <c:v>42808</c:v>
                </c:pt>
                <c:pt idx="3569">
                  <c:v>42809</c:v>
                </c:pt>
                <c:pt idx="3570">
                  <c:v>42810</c:v>
                </c:pt>
                <c:pt idx="3571">
                  <c:v>42811</c:v>
                </c:pt>
                <c:pt idx="3572">
                  <c:v>42814</c:v>
                </c:pt>
                <c:pt idx="3573">
                  <c:v>42815</c:v>
                </c:pt>
                <c:pt idx="3574">
                  <c:v>42816</c:v>
                </c:pt>
                <c:pt idx="3575">
                  <c:v>42817</c:v>
                </c:pt>
                <c:pt idx="3576">
                  <c:v>42818</c:v>
                </c:pt>
                <c:pt idx="3577">
                  <c:v>42821</c:v>
                </c:pt>
                <c:pt idx="3578">
                  <c:v>42822</c:v>
                </c:pt>
                <c:pt idx="3579">
                  <c:v>42823</c:v>
                </c:pt>
                <c:pt idx="3580">
                  <c:v>42824</c:v>
                </c:pt>
                <c:pt idx="3581">
                  <c:v>42825</c:v>
                </c:pt>
                <c:pt idx="3582">
                  <c:v>42828</c:v>
                </c:pt>
                <c:pt idx="3583">
                  <c:v>42829</c:v>
                </c:pt>
                <c:pt idx="3584">
                  <c:v>42830</c:v>
                </c:pt>
                <c:pt idx="3585">
                  <c:v>42831</c:v>
                </c:pt>
                <c:pt idx="3586">
                  <c:v>42832</c:v>
                </c:pt>
                <c:pt idx="3587">
                  <c:v>42835</c:v>
                </c:pt>
                <c:pt idx="3588">
                  <c:v>42836</c:v>
                </c:pt>
                <c:pt idx="3589">
                  <c:v>42837</c:v>
                </c:pt>
                <c:pt idx="3590">
                  <c:v>42838</c:v>
                </c:pt>
                <c:pt idx="3591">
                  <c:v>42842</c:v>
                </c:pt>
                <c:pt idx="3592">
                  <c:v>42843</c:v>
                </c:pt>
                <c:pt idx="3593">
                  <c:v>42844</c:v>
                </c:pt>
                <c:pt idx="3594">
                  <c:v>42845</c:v>
                </c:pt>
                <c:pt idx="3595">
                  <c:v>42849</c:v>
                </c:pt>
                <c:pt idx="3596">
                  <c:v>42850</c:v>
                </c:pt>
                <c:pt idx="3597">
                  <c:v>42851</c:v>
                </c:pt>
                <c:pt idx="3598">
                  <c:v>42852</c:v>
                </c:pt>
                <c:pt idx="3599">
                  <c:v>42853</c:v>
                </c:pt>
                <c:pt idx="3600">
                  <c:v>42857</c:v>
                </c:pt>
                <c:pt idx="3601">
                  <c:v>42858</c:v>
                </c:pt>
                <c:pt idx="3602">
                  <c:v>42859</c:v>
                </c:pt>
                <c:pt idx="3603">
                  <c:v>42860</c:v>
                </c:pt>
                <c:pt idx="3604">
                  <c:v>42863</c:v>
                </c:pt>
                <c:pt idx="3605">
                  <c:v>42864</c:v>
                </c:pt>
                <c:pt idx="3606">
                  <c:v>42865</c:v>
                </c:pt>
                <c:pt idx="3607">
                  <c:v>42866</c:v>
                </c:pt>
                <c:pt idx="3608">
                  <c:v>42867</c:v>
                </c:pt>
                <c:pt idx="3609">
                  <c:v>42870</c:v>
                </c:pt>
                <c:pt idx="3610">
                  <c:v>42871</c:v>
                </c:pt>
                <c:pt idx="3611">
                  <c:v>42872</c:v>
                </c:pt>
                <c:pt idx="3612">
                  <c:v>42873</c:v>
                </c:pt>
                <c:pt idx="3613">
                  <c:v>42874</c:v>
                </c:pt>
                <c:pt idx="3614">
                  <c:v>42877</c:v>
                </c:pt>
                <c:pt idx="3615">
                  <c:v>42878</c:v>
                </c:pt>
                <c:pt idx="3616">
                  <c:v>42879</c:v>
                </c:pt>
                <c:pt idx="3617">
                  <c:v>42880</c:v>
                </c:pt>
                <c:pt idx="3618">
                  <c:v>42881</c:v>
                </c:pt>
                <c:pt idx="3619">
                  <c:v>42884</c:v>
                </c:pt>
                <c:pt idx="3620">
                  <c:v>42885</c:v>
                </c:pt>
                <c:pt idx="3621">
                  <c:v>42886</c:v>
                </c:pt>
                <c:pt idx="3622">
                  <c:v>42887</c:v>
                </c:pt>
                <c:pt idx="3623">
                  <c:v>42888</c:v>
                </c:pt>
                <c:pt idx="3624">
                  <c:v>42891</c:v>
                </c:pt>
                <c:pt idx="3625">
                  <c:v>42892</c:v>
                </c:pt>
                <c:pt idx="3626">
                  <c:v>42893</c:v>
                </c:pt>
                <c:pt idx="3627">
                  <c:v>42894</c:v>
                </c:pt>
                <c:pt idx="3628">
                  <c:v>42895</c:v>
                </c:pt>
                <c:pt idx="3629">
                  <c:v>42898</c:v>
                </c:pt>
                <c:pt idx="3630">
                  <c:v>42899</c:v>
                </c:pt>
                <c:pt idx="3631">
                  <c:v>42900</c:v>
                </c:pt>
                <c:pt idx="3632">
                  <c:v>42902</c:v>
                </c:pt>
                <c:pt idx="3633">
                  <c:v>42905</c:v>
                </c:pt>
                <c:pt idx="3634">
                  <c:v>42906</c:v>
                </c:pt>
                <c:pt idx="3635">
                  <c:v>42907</c:v>
                </c:pt>
                <c:pt idx="3636">
                  <c:v>42908</c:v>
                </c:pt>
                <c:pt idx="3637">
                  <c:v>42909</c:v>
                </c:pt>
                <c:pt idx="3638">
                  <c:v>42912</c:v>
                </c:pt>
                <c:pt idx="3639">
                  <c:v>42913</c:v>
                </c:pt>
                <c:pt idx="3640">
                  <c:v>42914</c:v>
                </c:pt>
                <c:pt idx="3641">
                  <c:v>42915</c:v>
                </c:pt>
                <c:pt idx="3642">
                  <c:v>42916</c:v>
                </c:pt>
                <c:pt idx="3643">
                  <c:v>42919</c:v>
                </c:pt>
                <c:pt idx="3644">
                  <c:v>42920</c:v>
                </c:pt>
                <c:pt idx="3645">
                  <c:v>42921</c:v>
                </c:pt>
                <c:pt idx="3646">
                  <c:v>42922</c:v>
                </c:pt>
                <c:pt idx="3647">
                  <c:v>42923</c:v>
                </c:pt>
                <c:pt idx="3648">
                  <c:v>42926</c:v>
                </c:pt>
                <c:pt idx="3649">
                  <c:v>42927</c:v>
                </c:pt>
                <c:pt idx="3650">
                  <c:v>42928</c:v>
                </c:pt>
                <c:pt idx="3651">
                  <c:v>42929</c:v>
                </c:pt>
                <c:pt idx="3652">
                  <c:v>42930</c:v>
                </c:pt>
                <c:pt idx="3653">
                  <c:v>42933</c:v>
                </c:pt>
                <c:pt idx="3654">
                  <c:v>42934</c:v>
                </c:pt>
                <c:pt idx="3655">
                  <c:v>42935</c:v>
                </c:pt>
                <c:pt idx="3656">
                  <c:v>42936</c:v>
                </c:pt>
                <c:pt idx="3657">
                  <c:v>42937</c:v>
                </c:pt>
                <c:pt idx="3658">
                  <c:v>42940</c:v>
                </c:pt>
                <c:pt idx="3659">
                  <c:v>42941</c:v>
                </c:pt>
                <c:pt idx="3660">
                  <c:v>42942</c:v>
                </c:pt>
                <c:pt idx="3661">
                  <c:v>42943</c:v>
                </c:pt>
                <c:pt idx="3662">
                  <c:v>42944</c:v>
                </c:pt>
                <c:pt idx="3663">
                  <c:v>42947</c:v>
                </c:pt>
                <c:pt idx="3664">
                  <c:v>42948</c:v>
                </c:pt>
                <c:pt idx="3665">
                  <c:v>42949</c:v>
                </c:pt>
                <c:pt idx="3666">
                  <c:v>42950</c:v>
                </c:pt>
                <c:pt idx="3667">
                  <c:v>42951</c:v>
                </c:pt>
                <c:pt idx="3668">
                  <c:v>42954</c:v>
                </c:pt>
                <c:pt idx="3669">
                  <c:v>42955</c:v>
                </c:pt>
                <c:pt idx="3670">
                  <c:v>42956</c:v>
                </c:pt>
                <c:pt idx="3671">
                  <c:v>42957</c:v>
                </c:pt>
                <c:pt idx="3672">
                  <c:v>42958</c:v>
                </c:pt>
                <c:pt idx="3673">
                  <c:v>42961</c:v>
                </c:pt>
                <c:pt idx="3674">
                  <c:v>42962</c:v>
                </c:pt>
                <c:pt idx="3675">
                  <c:v>42963</c:v>
                </c:pt>
                <c:pt idx="3676">
                  <c:v>42964</c:v>
                </c:pt>
                <c:pt idx="3677">
                  <c:v>42965</c:v>
                </c:pt>
                <c:pt idx="3678">
                  <c:v>42968</c:v>
                </c:pt>
                <c:pt idx="3679">
                  <c:v>42969</c:v>
                </c:pt>
                <c:pt idx="3680">
                  <c:v>42970</c:v>
                </c:pt>
                <c:pt idx="3681">
                  <c:v>42971</c:v>
                </c:pt>
                <c:pt idx="3682">
                  <c:v>42972</c:v>
                </c:pt>
                <c:pt idx="3683">
                  <c:v>42975</c:v>
                </c:pt>
                <c:pt idx="3684">
                  <c:v>42976</c:v>
                </c:pt>
                <c:pt idx="3685">
                  <c:v>42977</c:v>
                </c:pt>
                <c:pt idx="3686">
                  <c:v>42978</c:v>
                </c:pt>
                <c:pt idx="3687">
                  <c:v>42979</c:v>
                </c:pt>
                <c:pt idx="3688">
                  <c:v>42982</c:v>
                </c:pt>
                <c:pt idx="3689">
                  <c:v>42983</c:v>
                </c:pt>
                <c:pt idx="3690">
                  <c:v>42984</c:v>
                </c:pt>
                <c:pt idx="3691">
                  <c:v>42986</c:v>
                </c:pt>
                <c:pt idx="3692">
                  <c:v>42989</c:v>
                </c:pt>
                <c:pt idx="3693">
                  <c:v>42990</c:v>
                </c:pt>
                <c:pt idx="3694">
                  <c:v>42991</c:v>
                </c:pt>
                <c:pt idx="3695">
                  <c:v>42992</c:v>
                </c:pt>
                <c:pt idx="3696">
                  <c:v>42993</c:v>
                </c:pt>
                <c:pt idx="3697">
                  <c:v>42996</c:v>
                </c:pt>
                <c:pt idx="3698">
                  <c:v>42997</c:v>
                </c:pt>
                <c:pt idx="3699">
                  <c:v>42998</c:v>
                </c:pt>
                <c:pt idx="3700">
                  <c:v>42999</c:v>
                </c:pt>
                <c:pt idx="3701">
                  <c:v>43000</c:v>
                </c:pt>
                <c:pt idx="3702">
                  <c:v>43003</c:v>
                </c:pt>
                <c:pt idx="3703">
                  <c:v>43004</c:v>
                </c:pt>
                <c:pt idx="3704">
                  <c:v>43005</c:v>
                </c:pt>
                <c:pt idx="3705">
                  <c:v>43006</c:v>
                </c:pt>
                <c:pt idx="3706">
                  <c:v>43007</c:v>
                </c:pt>
                <c:pt idx="3707">
                  <c:v>43010</c:v>
                </c:pt>
                <c:pt idx="3708">
                  <c:v>43011</c:v>
                </c:pt>
                <c:pt idx="3709">
                  <c:v>43012</c:v>
                </c:pt>
                <c:pt idx="3710">
                  <c:v>43013</c:v>
                </c:pt>
                <c:pt idx="3711">
                  <c:v>43014</c:v>
                </c:pt>
                <c:pt idx="3712">
                  <c:v>43017</c:v>
                </c:pt>
                <c:pt idx="3713">
                  <c:v>43018</c:v>
                </c:pt>
                <c:pt idx="3714">
                  <c:v>43019</c:v>
                </c:pt>
                <c:pt idx="3715">
                  <c:v>43021</c:v>
                </c:pt>
                <c:pt idx="3716">
                  <c:v>43024</c:v>
                </c:pt>
                <c:pt idx="3717">
                  <c:v>43025</c:v>
                </c:pt>
                <c:pt idx="3718">
                  <c:v>43026</c:v>
                </c:pt>
                <c:pt idx="3719">
                  <c:v>43027</c:v>
                </c:pt>
                <c:pt idx="3720">
                  <c:v>43028</c:v>
                </c:pt>
                <c:pt idx="3721">
                  <c:v>43031</c:v>
                </c:pt>
                <c:pt idx="3722">
                  <c:v>43032</c:v>
                </c:pt>
                <c:pt idx="3723">
                  <c:v>43033</c:v>
                </c:pt>
                <c:pt idx="3724">
                  <c:v>43034</c:v>
                </c:pt>
                <c:pt idx="3725">
                  <c:v>43035</c:v>
                </c:pt>
                <c:pt idx="3726">
                  <c:v>43038</c:v>
                </c:pt>
                <c:pt idx="3727">
                  <c:v>43039</c:v>
                </c:pt>
                <c:pt idx="3728">
                  <c:v>43040</c:v>
                </c:pt>
                <c:pt idx="3729">
                  <c:v>43042</c:v>
                </c:pt>
                <c:pt idx="3730">
                  <c:v>43045</c:v>
                </c:pt>
                <c:pt idx="3731">
                  <c:v>43046</c:v>
                </c:pt>
                <c:pt idx="3732">
                  <c:v>43047</c:v>
                </c:pt>
                <c:pt idx="3733">
                  <c:v>43048</c:v>
                </c:pt>
                <c:pt idx="3734">
                  <c:v>43049</c:v>
                </c:pt>
                <c:pt idx="3735">
                  <c:v>43052</c:v>
                </c:pt>
                <c:pt idx="3736">
                  <c:v>43053</c:v>
                </c:pt>
                <c:pt idx="3737">
                  <c:v>43055</c:v>
                </c:pt>
                <c:pt idx="3738">
                  <c:v>43056</c:v>
                </c:pt>
                <c:pt idx="3739">
                  <c:v>43059</c:v>
                </c:pt>
                <c:pt idx="3740">
                  <c:v>43060</c:v>
                </c:pt>
                <c:pt idx="3741">
                  <c:v>43061</c:v>
                </c:pt>
                <c:pt idx="3742">
                  <c:v>43062</c:v>
                </c:pt>
                <c:pt idx="3743">
                  <c:v>43063</c:v>
                </c:pt>
                <c:pt idx="3744">
                  <c:v>43066</c:v>
                </c:pt>
                <c:pt idx="3745">
                  <c:v>43067</c:v>
                </c:pt>
                <c:pt idx="3746">
                  <c:v>43068</c:v>
                </c:pt>
                <c:pt idx="3747">
                  <c:v>43069</c:v>
                </c:pt>
                <c:pt idx="3748">
                  <c:v>43070</c:v>
                </c:pt>
                <c:pt idx="3749">
                  <c:v>43073</c:v>
                </c:pt>
                <c:pt idx="3750">
                  <c:v>43074</c:v>
                </c:pt>
                <c:pt idx="3751">
                  <c:v>43075</c:v>
                </c:pt>
                <c:pt idx="3752">
                  <c:v>43076</c:v>
                </c:pt>
                <c:pt idx="3753">
                  <c:v>43077</c:v>
                </c:pt>
                <c:pt idx="3754">
                  <c:v>43080</c:v>
                </c:pt>
                <c:pt idx="3755">
                  <c:v>43081</c:v>
                </c:pt>
                <c:pt idx="3756">
                  <c:v>43082</c:v>
                </c:pt>
                <c:pt idx="3757">
                  <c:v>43083</c:v>
                </c:pt>
                <c:pt idx="3758">
                  <c:v>43084</c:v>
                </c:pt>
                <c:pt idx="3759">
                  <c:v>43087</c:v>
                </c:pt>
                <c:pt idx="3760">
                  <c:v>43088</c:v>
                </c:pt>
                <c:pt idx="3761">
                  <c:v>43089</c:v>
                </c:pt>
                <c:pt idx="3762">
                  <c:v>43090</c:v>
                </c:pt>
                <c:pt idx="3763">
                  <c:v>43091</c:v>
                </c:pt>
                <c:pt idx="3764">
                  <c:v>43095</c:v>
                </c:pt>
                <c:pt idx="3765">
                  <c:v>43096</c:v>
                </c:pt>
                <c:pt idx="3766">
                  <c:v>43097</c:v>
                </c:pt>
                <c:pt idx="3767">
                  <c:v>43098</c:v>
                </c:pt>
                <c:pt idx="3768">
                  <c:v>43102</c:v>
                </c:pt>
                <c:pt idx="3769">
                  <c:v>43103</c:v>
                </c:pt>
                <c:pt idx="3770">
                  <c:v>43104</c:v>
                </c:pt>
                <c:pt idx="3771">
                  <c:v>43105</c:v>
                </c:pt>
                <c:pt idx="3772">
                  <c:v>43108</c:v>
                </c:pt>
                <c:pt idx="3773">
                  <c:v>43109</c:v>
                </c:pt>
                <c:pt idx="3774">
                  <c:v>43110</c:v>
                </c:pt>
                <c:pt idx="3775">
                  <c:v>43111</c:v>
                </c:pt>
                <c:pt idx="3776">
                  <c:v>43112</c:v>
                </c:pt>
                <c:pt idx="3777">
                  <c:v>43115</c:v>
                </c:pt>
                <c:pt idx="3778">
                  <c:v>43116</c:v>
                </c:pt>
                <c:pt idx="3779">
                  <c:v>43117</c:v>
                </c:pt>
                <c:pt idx="3780">
                  <c:v>43118</c:v>
                </c:pt>
                <c:pt idx="3781">
                  <c:v>43119</c:v>
                </c:pt>
                <c:pt idx="3782">
                  <c:v>43122</c:v>
                </c:pt>
                <c:pt idx="3783">
                  <c:v>43123</c:v>
                </c:pt>
                <c:pt idx="3784">
                  <c:v>43124</c:v>
                </c:pt>
                <c:pt idx="3785">
                  <c:v>43125</c:v>
                </c:pt>
                <c:pt idx="3786">
                  <c:v>43126</c:v>
                </c:pt>
                <c:pt idx="3787">
                  <c:v>43129</c:v>
                </c:pt>
                <c:pt idx="3788">
                  <c:v>43130</c:v>
                </c:pt>
                <c:pt idx="3789">
                  <c:v>43131</c:v>
                </c:pt>
                <c:pt idx="3790">
                  <c:v>43132</c:v>
                </c:pt>
                <c:pt idx="3791">
                  <c:v>43133</c:v>
                </c:pt>
                <c:pt idx="3792">
                  <c:v>43136</c:v>
                </c:pt>
                <c:pt idx="3793">
                  <c:v>43137</c:v>
                </c:pt>
                <c:pt idx="3794">
                  <c:v>43138</c:v>
                </c:pt>
                <c:pt idx="3795">
                  <c:v>43139</c:v>
                </c:pt>
                <c:pt idx="3796">
                  <c:v>43140</c:v>
                </c:pt>
                <c:pt idx="3797">
                  <c:v>43145</c:v>
                </c:pt>
                <c:pt idx="3798">
                  <c:v>43146</c:v>
                </c:pt>
                <c:pt idx="3799">
                  <c:v>43147</c:v>
                </c:pt>
                <c:pt idx="3800">
                  <c:v>43150</c:v>
                </c:pt>
                <c:pt idx="3801">
                  <c:v>43151</c:v>
                </c:pt>
                <c:pt idx="3802">
                  <c:v>43152</c:v>
                </c:pt>
                <c:pt idx="3803">
                  <c:v>43153</c:v>
                </c:pt>
                <c:pt idx="3804">
                  <c:v>43154</c:v>
                </c:pt>
                <c:pt idx="3805">
                  <c:v>43157</c:v>
                </c:pt>
                <c:pt idx="3806">
                  <c:v>43158</c:v>
                </c:pt>
                <c:pt idx="3807">
                  <c:v>43159</c:v>
                </c:pt>
                <c:pt idx="3808">
                  <c:v>43160</c:v>
                </c:pt>
                <c:pt idx="3809">
                  <c:v>43161</c:v>
                </c:pt>
                <c:pt idx="3810">
                  <c:v>43164</c:v>
                </c:pt>
                <c:pt idx="3811">
                  <c:v>43165</c:v>
                </c:pt>
                <c:pt idx="3812">
                  <c:v>43166</c:v>
                </c:pt>
                <c:pt idx="3813">
                  <c:v>43167</c:v>
                </c:pt>
                <c:pt idx="3814">
                  <c:v>43168</c:v>
                </c:pt>
                <c:pt idx="3815">
                  <c:v>43171</c:v>
                </c:pt>
                <c:pt idx="3816">
                  <c:v>43172</c:v>
                </c:pt>
                <c:pt idx="3817">
                  <c:v>43173</c:v>
                </c:pt>
                <c:pt idx="3818">
                  <c:v>43174</c:v>
                </c:pt>
                <c:pt idx="3819">
                  <c:v>43175</c:v>
                </c:pt>
                <c:pt idx="3820">
                  <c:v>43178</c:v>
                </c:pt>
                <c:pt idx="3821">
                  <c:v>43179</c:v>
                </c:pt>
                <c:pt idx="3822">
                  <c:v>43180</c:v>
                </c:pt>
                <c:pt idx="3823">
                  <c:v>43181</c:v>
                </c:pt>
                <c:pt idx="3824">
                  <c:v>43182</c:v>
                </c:pt>
                <c:pt idx="3825">
                  <c:v>43185</c:v>
                </c:pt>
                <c:pt idx="3826">
                  <c:v>43186</c:v>
                </c:pt>
                <c:pt idx="3827">
                  <c:v>43187</c:v>
                </c:pt>
                <c:pt idx="3828">
                  <c:v>43188</c:v>
                </c:pt>
                <c:pt idx="3829">
                  <c:v>43192</c:v>
                </c:pt>
                <c:pt idx="3830">
                  <c:v>43193</c:v>
                </c:pt>
                <c:pt idx="3831">
                  <c:v>43194</c:v>
                </c:pt>
                <c:pt idx="3832">
                  <c:v>43195</c:v>
                </c:pt>
                <c:pt idx="3833">
                  <c:v>43196</c:v>
                </c:pt>
                <c:pt idx="3834">
                  <c:v>43199</c:v>
                </c:pt>
                <c:pt idx="3835">
                  <c:v>43200</c:v>
                </c:pt>
                <c:pt idx="3836">
                  <c:v>43201</c:v>
                </c:pt>
                <c:pt idx="3837">
                  <c:v>43202</c:v>
                </c:pt>
                <c:pt idx="3838">
                  <c:v>43203</c:v>
                </c:pt>
                <c:pt idx="3839">
                  <c:v>43206</c:v>
                </c:pt>
                <c:pt idx="3840">
                  <c:v>43207</c:v>
                </c:pt>
                <c:pt idx="3841">
                  <c:v>43208</c:v>
                </c:pt>
                <c:pt idx="3842">
                  <c:v>43209</c:v>
                </c:pt>
                <c:pt idx="3843">
                  <c:v>43210</c:v>
                </c:pt>
                <c:pt idx="3844">
                  <c:v>43213</c:v>
                </c:pt>
                <c:pt idx="3845">
                  <c:v>43214</c:v>
                </c:pt>
                <c:pt idx="3846">
                  <c:v>43215</c:v>
                </c:pt>
                <c:pt idx="3847">
                  <c:v>43216</c:v>
                </c:pt>
                <c:pt idx="3848">
                  <c:v>43217</c:v>
                </c:pt>
                <c:pt idx="3849">
                  <c:v>43220</c:v>
                </c:pt>
                <c:pt idx="3850">
                  <c:v>43222</c:v>
                </c:pt>
                <c:pt idx="3851">
                  <c:v>43223</c:v>
                </c:pt>
                <c:pt idx="3852">
                  <c:v>43224</c:v>
                </c:pt>
                <c:pt idx="3853">
                  <c:v>43227</c:v>
                </c:pt>
                <c:pt idx="3854">
                  <c:v>43228</c:v>
                </c:pt>
                <c:pt idx="3855">
                  <c:v>43229</c:v>
                </c:pt>
                <c:pt idx="3856">
                  <c:v>43230</c:v>
                </c:pt>
                <c:pt idx="3857">
                  <c:v>43231</c:v>
                </c:pt>
                <c:pt idx="3858">
                  <c:v>43234</c:v>
                </c:pt>
                <c:pt idx="3859">
                  <c:v>43235</c:v>
                </c:pt>
                <c:pt idx="3860">
                  <c:v>43236</c:v>
                </c:pt>
                <c:pt idx="3861">
                  <c:v>43237</c:v>
                </c:pt>
                <c:pt idx="3862">
                  <c:v>43238</c:v>
                </c:pt>
                <c:pt idx="3863">
                  <c:v>43241</c:v>
                </c:pt>
                <c:pt idx="3864">
                  <c:v>43242</c:v>
                </c:pt>
                <c:pt idx="3865">
                  <c:v>43243</c:v>
                </c:pt>
                <c:pt idx="3866">
                  <c:v>43244</c:v>
                </c:pt>
                <c:pt idx="3867">
                  <c:v>43245</c:v>
                </c:pt>
                <c:pt idx="3868">
                  <c:v>43248</c:v>
                </c:pt>
                <c:pt idx="3869">
                  <c:v>43249</c:v>
                </c:pt>
                <c:pt idx="3870">
                  <c:v>43250</c:v>
                </c:pt>
                <c:pt idx="3871">
                  <c:v>43252</c:v>
                </c:pt>
                <c:pt idx="3872">
                  <c:v>43255</c:v>
                </c:pt>
                <c:pt idx="3873">
                  <c:v>43256</c:v>
                </c:pt>
                <c:pt idx="3874">
                  <c:v>43257</c:v>
                </c:pt>
                <c:pt idx="3875">
                  <c:v>43258</c:v>
                </c:pt>
                <c:pt idx="3876">
                  <c:v>43259</c:v>
                </c:pt>
                <c:pt idx="3877">
                  <c:v>43262</c:v>
                </c:pt>
                <c:pt idx="3878">
                  <c:v>43263</c:v>
                </c:pt>
                <c:pt idx="3879">
                  <c:v>43264</c:v>
                </c:pt>
                <c:pt idx="3880">
                  <c:v>43265</c:v>
                </c:pt>
                <c:pt idx="3881">
                  <c:v>43266</c:v>
                </c:pt>
                <c:pt idx="3882">
                  <c:v>43269</c:v>
                </c:pt>
                <c:pt idx="3883">
                  <c:v>43270</c:v>
                </c:pt>
                <c:pt idx="3884">
                  <c:v>43271</c:v>
                </c:pt>
                <c:pt idx="3885">
                  <c:v>43272</c:v>
                </c:pt>
                <c:pt idx="3886">
                  <c:v>43273</c:v>
                </c:pt>
                <c:pt idx="3887">
                  <c:v>43276</c:v>
                </c:pt>
                <c:pt idx="3888">
                  <c:v>43277</c:v>
                </c:pt>
                <c:pt idx="3889">
                  <c:v>43278</c:v>
                </c:pt>
                <c:pt idx="3890">
                  <c:v>43279</c:v>
                </c:pt>
                <c:pt idx="3891">
                  <c:v>43280</c:v>
                </c:pt>
                <c:pt idx="3892">
                  <c:v>43283</c:v>
                </c:pt>
                <c:pt idx="3893">
                  <c:v>43284</c:v>
                </c:pt>
                <c:pt idx="3894">
                  <c:v>43285</c:v>
                </c:pt>
                <c:pt idx="3895">
                  <c:v>43286</c:v>
                </c:pt>
                <c:pt idx="3896">
                  <c:v>43287</c:v>
                </c:pt>
                <c:pt idx="3897">
                  <c:v>43290</c:v>
                </c:pt>
                <c:pt idx="3898">
                  <c:v>43291</c:v>
                </c:pt>
                <c:pt idx="3899">
                  <c:v>43292</c:v>
                </c:pt>
                <c:pt idx="3900">
                  <c:v>43293</c:v>
                </c:pt>
                <c:pt idx="3901">
                  <c:v>43294</c:v>
                </c:pt>
                <c:pt idx="3902">
                  <c:v>43297</c:v>
                </c:pt>
                <c:pt idx="3903">
                  <c:v>43298</c:v>
                </c:pt>
                <c:pt idx="3904">
                  <c:v>43299</c:v>
                </c:pt>
                <c:pt idx="3905">
                  <c:v>43300</c:v>
                </c:pt>
                <c:pt idx="3906">
                  <c:v>43301</c:v>
                </c:pt>
                <c:pt idx="3907">
                  <c:v>43304</c:v>
                </c:pt>
                <c:pt idx="3908">
                  <c:v>43305</c:v>
                </c:pt>
                <c:pt idx="3909">
                  <c:v>43306</c:v>
                </c:pt>
                <c:pt idx="3910">
                  <c:v>43307</c:v>
                </c:pt>
                <c:pt idx="3911">
                  <c:v>43308</c:v>
                </c:pt>
                <c:pt idx="3912">
                  <c:v>43311</c:v>
                </c:pt>
                <c:pt idx="3913">
                  <c:v>43312</c:v>
                </c:pt>
                <c:pt idx="3914">
                  <c:v>43313</c:v>
                </c:pt>
                <c:pt idx="3915">
                  <c:v>43314</c:v>
                </c:pt>
                <c:pt idx="3916">
                  <c:v>43315</c:v>
                </c:pt>
                <c:pt idx="3917">
                  <c:v>43318</c:v>
                </c:pt>
                <c:pt idx="3918">
                  <c:v>43319</c:v>
                </c:pt>
                <c:pt idx="3919">
                  <c:v>43320</c:v>
                </c:pt>
                <c:pt idx="3920">
                  <c:v>43321</c:v>
                </c:pt>
                <c:pt idx="3921">
                  <c:v>43322</c:v>
                </c:pt>
                <c:pt idx="3922">
                  <c:v>43325</c:v>
                </c:pt>
                <c:pt idx="3923">
                  <c:v>43326</c:v>
                </c:pt>
                <c:pt idx="3924">
                  <c:v>43327</c:v>
                </c:pt>
                <c:pt idx="3925">
                  <c:v>43328</c:v>
                </c:pt>
                <c:pt idx="3926">
                  <c:v>43329</c:v>
                </c:pt>
                <c:pt idx="3927">
                  <c:v>43332</c:v>
                </c:pt>
                <c:pt idx="3928">
                  <c:v>43333</c:v>
                </c:pt>
                <c:pt idx="3929">
                  <c:v>43334</c:v>
                </c:pt>
                <c:pt idx="3930">
                  <c:v>43335</c:v>
                </c:pt>
                <c:pt idx="3931">
                  <c:v>43336</c:v>
                </c:pt>
                <c:pt idx="3932">
                  <c:v>43339</c:v>
                </c:pt>
                <c:pt idx="3933">
                  <c:v>43340</c:v>
                </c:pt>
                <c:pt idx="3934">
                  <c:v>43341</c:v>
                </c:pt>
                <c:pt idx="3935">
                  <c:v>43342</c:v>
                </c:pt>
                <c:pt idx="3936">
                  <c:v>43343</c:v>
                </c:pt>
                <c:pt idx="3937">
                  <c:v>43346</c:v>
                </c:pt>
                <c:pt idx="3938">
                  <c:v>43347</c:v>
                </c:pt>
                <c:pt idx="3939">
                  <c:v>43348</c:v>
                </c:pt>
                <c:pt idx="3940">
                  <c:v>43349</c:v>
                </c:pt>
                <c:pt idx="3941">
                  <c:v>43353</c:v>
                </c:pt>
                <c:pt idx="3942">
                  <c:v>43354</c:v>
                </c:pt>
                <c:pt idx="3943">
                  <c:v>43355</c:v>
                </c:pt>
                <c:pt idx="3944">
                  <c:v>43356</c:v>
                </c:pt>
                <c:pt idx="3945">
                  <c:v>43357</c:v>
                </c:pt>
                <c:pt idx="3946">
                  <c:v>43360</c:v>
                </c:pt>
                <c:pt idx="3947">
                  <c:v>43361</c:v>
                </c:pt>
                <c:pt idx="3948">
                  <c:v>43362</c:v>
                </c:pt>
                <c:pt idx="3949">
                  <c:v>43363</c:v>
                </c:pt>
                <c:pt idx="3950">
                  <c:v>43364</c:v>
                </c:pt>
                <c:pt idx="3951">
                  <c:v>43367</c:v>
                </c:pt>
                <c:pt idx="3952">
                  <c:v>43368</c:v>
                </c:pt>
                <c:pt idx="3953">
                  <c:v>43369</c:v>
                </c:pt>
                <c:pt idx="3954">
                  <c:v>43370</c:v>
                </c:pt>
                <c:pt idx="3955">
                  <c:v>43371</c:v>
                </c:pt>
                <c:pt idx="3956">
                  <c:v>43374</c:v>
                </c:pt>
                <c:pt idx="3957">
                  <c:v>43375</c:v>
                </c:pt>
                <c:pt idx="3958">
                  <c:v>43376</c:v>
                </c:pt>
                <c:pt idx="3959">
                  <c:v>43377</c:v>
                </c:pt>
                <c:pt idx="3960">
                  <c:v>43378</c:v>
                </c:pt>
                <c:pt idx="3961">
                  <c:v>43381</c:v>
                </c:pt>
                <c:pt idx="3962">
                  <c:v>43382</c:v>
                </c:pt>
                <c:pt idx="3963">
                  <c:v>43383</c:v>
                </c:pt>
                <c:pt idx="3964">
                  <c:v>43384</c:v>
                </c:pt>
                <c:pt idx="3965">
                  <c:v>43388</c:v>
                </c:pt>
                <c:pt idx="3966">
                  <c:v>43389</c:v>
                </c:pt>
                <c:pt idx="3967">
                  <c:v>43390</c:v>
                </c:pt>
                <c:pt idx="3968">
                  <c:v>43391</c:v>
                </c:pt>
                <c:pt idx="3969">
                  <c:v>43392</c:v>
                </c:pt>
                <c:pt idx="3970">
                  <c:v>43395</c:v>
                </c:pt>
                <c:pt idx="3971">
                  <c:v>43396</c:v>
                </c:pt>
                <c:pt idx="3972">
                  <c:v>43397</c:v>
                </c:pt>
                <c:pt idx="3973">
                  <c:v>43398</c:v>
                </c:pt>
                <c:pt idx="3974">
                  <c:v>43399</c:v>
                </c:pt>
                <c:pt idx="3975">
                  <c:v>43402</c:v>
                </c:pt>
                <c:pt idx="3976">
                  <c:v>43403</c:v>
                </c:pt>
                <c:pt idx="3977">
                  <c:v>43404</c:v>
                </c:pt>
                <c:pt idx="3978">
                  <c:v>43405</c:v>
                </c:pt>
                <c:pt idx="3979">
                  <c:v>43409</c:v>
                </c:pt>
                <c:pt idx="3980">
                  <c:v>43410</c:v>
                </c:pt>
                <c:pt idx="3981">
                  <c:v>43411</c:v>
                </c:pt>
                <c:pt idx="3982">
                  <c:v>43412</c:v>
                </c:pt>
                <c:pt idx="3983">
                  <c:v>43413</c:v>
                </c:pt>
                <c:pt idx="3984">
                  <c:v>43416</c:v>
                </c:pt>
                <c:pt idx="3985">
                  <c:v>43417</c:v>
                </c:pt>
                <c:pt idx="3986">
                  <c:v>43418</c:v>
                </c:pt>
                <c:pt idx="3987">
                  <c:v>43420</c:v>
                </c:pt>
                <c:pt idx="3988">
                  <c:v>43423</c:v>
                </c:pt>
                <c:pt idx="3989">
                  <c:v>43424</c:v>
                </c:pt>
                <c:pt idx="3990">
                  <c:v>43425</c:v>
                </c:pt>
                <c:pt idx="3991">
                  <c:v>43426</c:v>
                </c:pt>
                <c:pt idx="3992">
                  <c:v>43427</c:v>
                </c:pt>
                <c:pt idx="3993">
                  <c:v>43430</c:v>
                </c:pt>
                <c:pt idx="3994">
                  <c:v>43431</c:v>
                </c:pt>
                <c:pt idx="3995">
                  <c:v>43432</c:v>
                </c:pt>
                <c:pt idx="3996">
                  <c:v>43433</c:v>
                </c:pt>
                <c:pt idx="3997">
                  <c:v>43434</c:v>
                </c:pt>
                <c:pt idx="3998">
                  <c:v>43437</c:v>
                </c:pt>
                <c:pt idx="3999">
                  <c:v>43438</c:v>
                </c:pt>
                <c:pt idx="4000">
                  <c:v>43439</c:v>
                </c:pt>
                <c:pt idx="4001">
                  <c:v>43440</c:v>
                </c:pt>
                <c:pt idx="4002">
                  <c:v>43441</c:v>
                </c:pt>
                <c:pt idx="4003">
                  <c:v>43444</c:v>
                </c:pt>
                <c:pt idx="4004">
                  <c:v>43445</c:v>
                </c:pt>
                <c:pt idx="4005">
                  <c:v>43446</c:v>
                </c:pt>
                <c:pt idx="4006">
                  <c:v>43447</c:v>
                </c:pt>
                <c:pt idx="4007">
                  <c:v>43448</c:v>
                </c:pt>
                <c:pt idx="4008">
                  <c:v>43451</c:v>
                </c:pt>
                <c:pt idx="4009">
                  <c:v>43452</c:v>
                </c:pt>
                <c:pt idx="4010">
                  <c:v>43453</c:v>
                </c:pt>
                <c:pt idx="4011">
                  <c:v>43454</c:v>
                </c:pt>
                <c:pt idx="4012">
                  <c:v>43455</c:v>
                </c:pt>
                <c:pt idx="4013">
                  <c:v>43458</c:v>
                </c:pt>
                <c:pt idx="4014">
                  <c:v>43460</c:v>
                </c:pt>
                <c:pt idx="4015">
                  <c:v>43461</c:v>
                </c:pt>
                <c:pt idx="4016">
                  <c:v>43462</c:v>
                </c:pt>
                <c:pt idx="4017">
                  <c:v>43465</c:v>
                </c:pt>
                <c:pt idx="4018">
                  <c:v>43467</c:v>
                </c:pt>
                <c:pt idx="4019">
                  <c:v>43468</c:v>
                </c:pt>
                <c:pt idx="4020">
                  <c:v>43469</c:v>
                </c:pt>
                <c:pt idx="4021">
                  <c:v>43472</c:v>
                </c:pt>
                <c:pt idx="4022">
                  <c:v>43473</c:v>
                </c:pt>
                <c:pt idx="4023">
                  <c:v>43474</c:v>
                </c:pt>
                <c:pt idx="4024">
                  <c:v>43475</c:v>
                </c:pt>
                <c:pt idx="4025">
                  <c:v>43476</c:v>
                </c:pt>
                <c:pt idx="4026">
                  <c:v>43479</c:v>
                </c:pt>
                <c:pt idx="4027">
                  <c:v>43480</c:v>
                </c:pt>
                <c:pt idx="4028">
                  <c:v>43481</c:v>
                </c:pt>
                <c:pt idx="4029">
                  <c:v>43482</c:v>
                </c:pt>
                <c:pt idx="4030">
                  <c:v>43483</c:v>
                </c:pt>
                <c:pt idx="4031">
                  <c:v>43486</c:v>
                </c:pt>
                <c:pt idx="4032">
                  <c:v>43487</c:v>
                </c:pt>
                <c:pt idx="4033">
                  <c:v>43488</c:v>
                </c:pt>
                <c:pt idx="4034">
                  <c:v>43489</c:v>
                </c:pt>
                <c:pt idx="4035">
                  <c:v>43490</c:v>
                </c:pt>
                <c:pt idx="4036">
                  <c:v>43493</c:v>
                </c:pt>
                <c:pt idx="4037">
                  <c:v>43494</c:v>
                </c:pt>
                <c:pt idx="4038">
                  <c:v>43495</c:v>
                </c:pt>
                <c:pt idx="4039">
                  <c:v>43496</c:v>
                </c:pt>
                <c:pt idx="4040">
                  <c:v>43497</c:v>
                </c:pt>
                <c:pt idx="4041">
                  <c:v>43500</c:v>
                </c:pt>
                <c:pt idx="4042">
                  <c:v>43501</c:v>
                </c:pt>
                <c:pt idx="4043">
                  <c:v>43502</c:v>
                </c:pt>
                <c:pt idx="4044">
                  <c:v>43503</c:v>
                </c:pt>
                <c:pt idx="4045">
                  <c:v>43504</c:v>
                </c:pt>
                <c:pt idx="4046">
                  <c:v>43507</c:v>
                </c:pt>
                <c:pt idx="4047">
                  <c:v>43508</c:v>
                </c:pt>
                <c:pt idx="4048">
                  <c:v>43509</c:v>
                </c:pt>
                <c:pt idx="4049">
                  <c:v>43510</c:v>
                </c:pt>
                <c:pt idx="4050">
                  <c:v>43511</c:v>
                </c:pt>
                <c:pt idx="4051">
                  <c:v>43514</c:v>
                </c:pt>
                <c:pt idx="4052">
                  <c:v>43515</c:v>
                </c:pt>
                <c:pt idx="4053">
                  <c:v>43516</c:v>
                </c:pt>
                <c:pt idx="4054">
                  <c:v>43517</c:v>
                </c:pt>
                <c:pt idx="4055">
                  <c:v>43518</c:v>
                </c:pt>
                <c:pt idx="4056">
                  <c:v>43521</c:v>
                </c:pt>
                <c:pt idx="4057">
                  <c:v>43522</c:v>
                </c:pt>
                <c:pt idx="4058">
                  <c:v>43523</c:v>
                </c:pt>
                <c:pt idx="4059">
                  <c:v>43524</c:v>
                </c:pt>
                <c:pt idx="4060">
                  <c:v>43525</c:v>
                </c:pt>
                <c:pt idx="4061">
                  <c:v>43530</c:v>
                </c:pt>
                <c:pt idx="4062">
                  <c:v>43531</c:v>
                </c:pt>
                <c:pt idx="4063">
                  <c:v>43532</c:v>
                </c:pt>
                <c:pt idx="4064">
                  <c:v>43535</c:v>
                </c:pt>
                <c:pt idx="4065">
                  <c:v>43536</c:v>
                </c:pt>
                <c:pt idx="4066">
                  <c:v>43537</c:v>
                </c:pt>
                <c:pt idx="4067">
                  <c:v>43538</c:v>
                </c:pt>
                <c:pt idx="4068">
                  <c:v>43539</c:v>
                </c:pt>
                <c:pt idx="4069">
                  <c:v>43542</c:v>
                </c:pt>
                <c:pt idx="4070">
                  <c:v>43543</c:v>
                </c:pt>
                <c:pt idx="4071">
                  <c:v>43544</c:v>
                </c:pt>
                <c:pt idx="4072">
                  <c:v>43545</c:v>
                </c:pt>
                <c:pt idx="4073">
                  <c:v>43546</c:v>
                </c:pt>
                <c:pt idx="4074">
                  <c:v>43549</c:v>
                </c:pt>
                <c:pt idx="4075">
                  <c:v>43550</c:v>
                </c:pt>
                <c:pt idx="4076">
                  <c:v>43551</c:v>
                </c:pt>
                <c:pt idx="4077">
                  <c:v>43552</c:v>
                </c:pt>
                <c:pt idx="4078">
                  <c:v>43553</c:v>
                </c:pt>
                <c:pt idx="4079">
                  <c:v>43556</c:v>
                </c:pt>
                <c:pt idx="4080">
                  <c:v>43557</c:v>
                </c:pt>
                <c:pt idx="4081">
                  <c:v>43558</c:v>
                </c:pt>
                <c:pt idx="4082">
                  <c:v>43559</c:v>
                </c:pt>
                <c:pt idx="4083">
                  <c:v>43560</c:v>
                </c:pt>
                <c:pt idx="4084">
                  <c:v>43563</c:v>
                </c:pt>
                <c:pt idx="4085">
                  <c:v>43564</c:v>
                </c:pt>
                <c:pt idx="4086">
                  <c:v>43565</c:v>
                </c:pt>
                <c:pt idx="4087">
                  <c:v>43566</c:v>
                </c:pt>
                <c:pt idx="4088">
                  <c:v>43567</c:v>
                </c:pt>
                <c:pt idx="4089">
                  <c:v>43570</c:v>
                </c:pt>
                <c:pt idx="4090">
                  <c:v>43571</c:v>
                </c:pt>
                <c:pt idx="4091">
                  <c:v>43572</c:v>
                </c:pt>
                <c:pt idx="4092">
                  <c:v>43573</c:v>
                </c:pt>
                <c:pt idx="4093">
                  <c:v>43577</c:v>
                </c:pt>
                <c:pt idx="4094">
                  <c:v>43578</c:v>
                </c:pt>
                <c:pt idx="4095">
                  <c:v>43579</c:v>
                </c:pt>
                <c:pt idx="4096">
                  <c:v>43580</c:v>
                </c:pt>
                <c:pt idx="4097">
                  <c:v>43581</c:v>
                </c:pt>
                <c:pt idx="4098">
                  <c:v>43584</c:v>
                </c:pt>
                <c:pt idx="4099">
                  <c:v>43585</c:v>
                </c:pt>
                <c:pt idx="4100">
                  <c:v>43587</c:v>
                </c:pt>
                <c:pt idx="4101">
                  <c:v>43588</c:v>
                </c:pt>
                <c:pt idx="4102">
                  <c:v>43591</c:v>
                </c:pt>
                <c:pt idx="4103">
                  <c:v>43592</c:v>
                </c:pt>
                <c:pt idx="4104">
                  <c:v>43593</c:v>
                </c:pt>
                <c:pt idx="4105">
                  <c:v>43594</c:v>
                </c:pt>
                <c:pt idx="4106">
                  <c:v>43595</c:v>
                </c:pt>
                <c:pt idx="4107">
                  <c:v>43598</c:v>
                </c:pt>
                <c:pt idx="4108">
                  <c:v>43599</c:v>
                </c:pt>
                <c:pt idx="4109">
                  <c:v>43600</c:v>
                </c:pt>
                <c:pt idx="4110">
                  <c:v>43601</c:v>
                </c:pt>
                <c:pt idx="4111">
                  <c:v>43602</c:v>
                </c:pt>
                <c:pt idx="4112">
                  <c:v>43605</c:v>
                </c:pt>
                <c:pt idx="4113">
                  <c:v>43606</c:v>
                </c:pt>
                <c:pt idx="4114">
                  <c:v>43607</c:v>
                </c:pt>
                <c:pt idx="4115">
                  <c:v>43608</c:v>
                </c:pt>
                <c:pt idx="4116">
                  <c:v>43609</c:v>
                </c:pt>
                <c:pt idx="4117">
                  <c:v>43612</c:v>
                </c:pt>
                <c:pt idx="4118">
                  <c:v>43613</c:v>
                </c:pt>
                <c:pt idx="4119">
                  <c:v>43614</c:v>
                </c:pt>
                <c:pt idx="4120">
                  <c:v>43615</c:v>
                </c:pt>
                <c:pt idx="4121">
                  <c:v>43616</c:v>
                </c:pt>
                <c:pt idx="4122">
                  <c:v>43619</c:v>
                </c:pt>
                <c:pt idx="4123">
                  <c:v>43620</c:v>
                </c:pt>
                <c:pt idx="4124">
                  <c:v>43621</c:v>
                </c:pt>
                <c:pt idx="4125">
                  <c:v>43622</c:v>
                </c:pt>
                <c:pt idx="4126">
                  <c:v>43623</c:v>
                </c:pt>
                <c:pt idx="4127">
                  <c:v>43626</c:v>
                </c:pt>
                <c:pt idx="4128">
                  <c:v>43627</c:v>
                </c:pt>
                <c:pt idx="4129">
                  <c:v>43628</c:v>
                </c:pt>
                <c:pt idx="4130">
                  <c:v>43629</c:v>
                </c:pt>
                <c:pt idx="4131">
                  <c:v>43630</c:v>
                </c:pt>
                <c:pt idx="4132">
                  <c:v>43633</c:v>
                </c:pt>
                <c:pt idx="4133">
                  <c:v>43634</c:v>
                </c:pt>
                <c:pt idx="4134">
                  <c:v>43635</c:v>
                </c:pt>
                <c:pt idx="4135">
                  <c:v>43637</c:v>
                </c:pt>
                <c:pt idx="4136">
                  <c:v>43640</c:v>
                </c:pt>
                <c:pt idx="4137">
                  <c:v>43641</c:v>
                </c:pt>
                <c:pt idx="4138">
                  <c:v>43642</c:v>
                </c:pt>
                <c:pt idx="4139">
                  <c:v>43643</c:v>
                </c:pt>
                <c:pt idx="4140">
                  <c:v>43644</c:v>
                </c:pt>
                <c:pt idx="4141">
                  <c:v>43647</c:v>
                </c:pt>
                <c:pt idx="4142">
                  <c:v>43648</c:v>
                </c:pt>
                <c:pt idx="4143">
                  <c:v>43649</c:v>
                </c:pt>
                <c:pt idx="4144">
                  <c:v>43650</c:v>
                </c:pt>
                <c:pt idx="4145">
                  <c:v>43651</c:v>
                </c:pt>
                <c:pt idx="4146">
                  <c:v>43654</c:v>
                </c:pt>
                <c:pt idx="4147">
                  <c:v>43655</c:v>
                </c:pt>
                <c:pt idx="4148">
                  <c:v>43656</c:v>
                </c:pt>
                <c:pt idx="4149">
                  <c:v>43657</c:v>
                </c:pt>
                <c:pt idx="4150">
                  <c:v>43658</c:v>
                </c:pt>
                <c:pt idx="4151">
                  <c:v>43661</c:v>
                </c:pt>
                <c:pt idx="4152">
                  <c:v>43662</c:v>
                </c:pt>
                <c:pt idx="4153">
                  <c:v>43663</c:v>
                </c:pt>
                <c:pt idx="4154">
                  <c:v>43664</c:v>
                </c:pt>
                <c:pt idx="4155">
                  <c:v>43665</c:v>
                </c:pt>
                <c:pt idx="4156">
                  <c:v>43668</c:v>
                </c:pt>
                <c:pt idx="4157">
                  <c:v>43669</c:v>
                </c:pt>
                <c:pt idx="4158">
                  <c:v>43670</c:v>
                </c:pt>
                <c:pt idx="4159">
                  <c:v>43671</c:v>
                </c:pt>
                <c:pt idx="4160">
                  <c:v>43672</c:v>
                </c:pt>
                <c:pt idx="4161">
                  <c:v>43675</c:v>
                </c:pt>
                <c:pt idx="4162">
                  <c:v>43676</c:v>
                </c:pt>
                <c:pt idx="4163">
                  <c:v>43677</c:v>
                </c:pt>
                <c:pt idx="4164">
                  <c:v>43678</c:v>
                </c:pt>
                <c:pt idx="4165">
                  <c:v>43679</c:v>
                </c:pt>
                <c:pt idx="4166">
                  <c:v>43682</c:v>
                </c:pt>
                <c:pt idx="4167">
                  <c:v>43683</c:v>
                </c:pt>
                <c:pt idx="4168">
                  <c:v>43684</c:v>
                </c:pt>
                <c:pt idx="4169">
                  <c:v>43685</c:v>
                </c:pt>
                <c:pt idx="4170">
                  <c:v>43686</c:v>
                </c:pt>
                <c:pt idx="4171">
                  <c:v>43689</c:v>
                </c:pt>
                <c:pt idx="4172">
                  <c:v>43690</c:v>
                </c:pt>
                <c:pt idx="4173">
                  <c:v>43691</c:v>
                </c:pt>
                <c:pt idx="4174">
                  <c:v>43692</c:v>
                </c:pt>
                <c:pt idx="4175">
                  <c:v>43693</c:v>
                </c:pt>
                <c:pt idx="4176">
                  <c:v>43696</c:v>
                </c:pt>
                <c:pt idx="4177">
                  <c:v>43697</c:v>
                </c:pt>
                <c:pt idx="4178">
                  <c:v>43698</c:v>
                </c:pt>
                <c:pt idx="4179">
                  <c:v>43699</c:v>
                </c:pt>
                <c:pt idx="4180">
                  <c:v>43700</c:v>
                </c:pt>
                <c:pt idx="4181">
                  <c:v>43703</c:v>
                </c:pt>
                <c:pt idx="4182">
                  <c:v>43704</c:v>
                </c:pt>
                <c:pt idx="4183">
                  <c:v>43705</c:v>
                </c:pt>
                <c:pt idx="4184">
                  <c:v>43706</c:v>
                </c:pt>
                <c:pt idx="4185">
                  <c:v>43707</c:v>
                </c:pt>
                <c:pt idx="4186">
                  <c:v>43710</c:v>
                </c:pt>
                <c:pt idx="4187">
                  <c:v>43711</c:v>
                </c:pt>
                <c:pt idx="4188">
                  <c:v>43712</c:v>
                </c:pt>
                <c:pt idx="4189">
                  <c:v>43713</c:v>
                </c:pt>
                <c:pt idx="4190">
                  <c:v>43714</c:v>
                </c:pt>
                <c:pt idx="4191">
                  <c:v>43717</c:v>
                </c:pt>
                <c:pt idx="4192">
                  <c:v>43718</c:v>
                </c:pt>
                <c:pt idx="4193">
                  <c:v>43719</c:v>
                </c:pt>
                <c:pt idx="4194">
                  <c:v>43720</c:v>
                </c:pt>
                <c:pt idx="4195">
                  <c:v>43721</c:v>
                </c:pt>
                <c:pt idx="4196">
                  <c:v>43724</c:v>
                </c:pt>
                <c:pt idx="4197">
                  <c:v>43725</c:v>
                </c:pt>
                <c:pt idx="4198">
                  <c:v>43726</c:v>
                </c:pt>
                <c:pt idx="4199">
                  <c:v>43727</c:v>
                </c:pt>
                <c:pt idx="4200">
                  <c:v>43728</c:v>
                </c:pt>
                <c:pt idx="4201">
                  <c:v>43731</c:v>
                </c:pt>
                <c:pt idx="4202">
                  <c:v>43732</c:v>
                </c:pt>
                <c:pt idx="4203">
                  <c:v>43733</c:v>
                </c:pt>
                <c:pt idx="4204">
                  <c:v>43734</c:v>
                </c:pt>
                <c:pt idx="4205">
                  <c:v>43735</c:v>
                </c:pt>
                <c:pt idx="4206">
                  <c:v>43738</c:v>
                </c:pt>
                <c:pt idx="4207">
                  <c:v>43739</c:v>
                </c:pt>
                <c:pt idx="4208">
                  <c:v>43740</c:v>
                </c:pt>
                <c:pt idx="4209">
                  <c:v>43741</c:v>
                </c:pt>
                <c:pt idx="4210">
                  <c:v>43742</c:v>
                </c:pt>
                <c:pt idx="4211">
                  <c:v>43745</c:v>
                </c:pt>
                <c:pt idx="4212">
                  <c:v>43746</c:v>
                </c:pt>
                <c:pt idx="4213">
                  <c:v>43747</c:v>
                </c:pt>
                <c:pt idx="4214">
                  <c:v>43748</c:v>
                </c:pt>
                <c:pt idx="4215">
                  <c:v>43749</c:v>
                </c:pt>
                <c:pt idx="4216">
                  <c:v>43752</c:v>
                </c:pt>
                <c:pt idx="4217">
                  <c:v>43753</c:v>
                </c:pt>
                <c:pt idx="4218">
                  <c:v>43754</c:v>
                </c:pt>
                <c:pt idx="4219">
                  <c:v>43755</c:v>
                </c:pt>
                <c:pt idx="4220">
                  <c:v>43756</c:v>
                </c:pt>
                <c:pt idx="4221">
                  <c:v>43759</c:v>
                </c:pt>
                <c:pt idx="4222">
                  <c:v>43760</c:v>
                </c:pt>
                <c:pt idx="4223">
                  <c:v>43761</c:v>
                </c:pt>
                <c:pt idx="4224">
                  <c:v>43762</c:v>
                </c:pt>
                <c:pt idx="4225">
                  <c:v>43763</c:v>
                </c:pt>
                <c:pt idx="4226">
                  <c:v>43766</c:v>
                </c:pt>
                <c:pt idx="4227">
                  <c:v>43767</c:v>
                </c:pt>
                <c:pt idx="4228">
                  <c:v>43768</c:v>
                </c:pt>
                <c:pt idx="4229">
                  <c:v>43769</c:v>
                </c:pt>
                <c:pt idx="4230">
                  <c:v>43770</c:v>
                </c:pt>
                <c:pt idx="4231">
                  <c:v>43773</c:v>
                </c:pt>
                <c:pt idx="4232">
                  <c:v>43774</c:v>
                </c:pt>
                <c:pt idx="4233">
                  <c:v>43775</c:v>
                </c:pt>
                <c:pt idx="4234">
                  <c:v>43776</c:v>
                </c:pt>
                <c:pt idx="4235">
                  <c:v>43777</c:v>
                </c:pt>
                <c:pt idx="4236">
                  <c:v>43780</c:v>
                </c:pt>
                <c:pt idx="4237">
                  <c:v>43781</c:v>
                </c:pt>
                <c:pt idx="4238">
                  <c:v>43782</c:v>
                </c:pt>
                <c:pt idx="4239">
                  <c:v>43783</c:v>
                </c:pt>
                <c:pt idx="4240">
                  <c:v>43787</c:v>
                </c:pt>
                <c:pt idx="4241">
                  <c:v>43788</c:v>
                </c:pt>
                <c:pt idx="4242">
                  <c:v>43789</c:v>
                </c:pt>
                <c:pt idx="4243">
                  <c:v>43790</c:v>
                </c:pt>
                <c:pt idx="4244">
                  <c:v>43791</c:v>
                </c:pt>
                <c:pt idx="4245">
                  <c:v>43794</c:v>
                </c:pt>
                <c:pt idx="4246">
                  <c:v>43795</c:v>
                </c:pt>
                <c:pt idx="4247">
                  <c:v>43796</c:v>
                </c:pt>
                <c:pt idx="4248">
                  <c:v>43797</c:v>
                </c:pt>
                <c:pt idx="4249">
                  <c:v>43798</c:v>
                </c:pt>
                <c:pt idx="4250">
                  <c:v>43801</c:v>
                </c:pt>
                <c:pt idx="4251">
                  <c:v>43802</c:v>
                </c:pt>
                <c:pt idx="4252">
                  <c:v>43803</c:v>
                </c:pt>
                <c:pt idx="4253">
                  <c:v>43804</c:v>
                </c:pt>
                <c:pt idx="4254">
                  <c:v>43805</c:v>
                </c:pt>
                <c:pt idx="4255">
                  <c:v>43808</c:v>
                </c:pt>
                <c:pt idx="4256">
                  <c:v>43809</c:v>
                </c:pt>
                <c:pt idx="4257">
                  <c:v>43810</c:v>
                </c:pt>
                <c:pt idx="4258">
                  <c:v>43811</c:v>
                </c:pt>
                <c:pt idx="4259">
                  <c:v>43812</c:v>
                </c:pt>
                <c:pt idx="4260">
                  <c:v>43815</c:v>
                </c:pt>
                <c:pt idx="4261">
                  <c:v>43816</c:v>
                </c:pt>
                <c:pt idx="4262">
                  <c:v>43817</c:v>
                </c:pt>
                <c:pt idx="4263">
                  <c:v>43818</c:v>
                </c:pt>
                <c:pt idx="4264">
                  <c:v>43819</c:v>
                </c:pt>
                <c:pt idx="4265">
                  <c:v>43822</c:v>
                </c:pt>
                <c:pt idx="4266">
                  <c:v>43823</c:v>
                </c:pt>
                <c:pt idx="4267">
                  <c:v>43825</c:v>
                </c:pt>
                <c:pt idx="4268">
                  <c:v>43826</c:v>
                </c:pt>
                <c:pt idx="4269">
                  <c:v>43829</c:v>
                </c:pt>
                <c:pt idx="4270">
                  <c:v>43830</c:v>
                </c:pt>
                <c:pt idx="4271">
                  <c:v>43832</c:v>
                </c:pt>
                <c:pt idx="4272">
                  <c:v>43833</c:v>
                </c:pt>
                <c:pt idx="4273">
                  <c:v>43836</c:v>
                </c:pt>
                <c:pt idx="4274">
                  <c:v>43837</c:v>
                </c:pt>
                <c:pt idx="4275">
                  <c:v>43838</c:v>
                </c:pt>
                <c:pt idx="4276">
                  <c:v>43839</c:v>
                </c:pt>
                <c:pt idx="4277">
                  <c:v>43840</c:v>
                </c:pt>
                <c:pt idx="4278">
                  <c:v>43843</c:v>
                </c:pt>
                <c:pt idx="4279">
                  <c:v>43844</c:v>
                </c:pt>
                <c:pt idx="4280">
                  <c:v>43845</c:v>
                </c:pt>
                <c:pt idx="4281">
                  <c:v>43846</c:v>
                </c:pt>
                <c:pt idx="4282">
                  <c:v>43847</c:v>
                </c:pt>
                <c:pt idx="4283">
                  <c:v>43850</c:v>
                </c:pt>
                <c:pt idx="4284">
                  <c:v>43851</c:v>
                </c:pt>
                <c:pt idx="4285">
                  <c:v>43852</c:v>
                </c:pt>
                <c:pt idx="4286">
                  <c:v>43853</c:v>
                </c:pt>
                <c:pt idx="4287">
                  <c:v>43854</c:v>
                </c:pt>
                <c:pt idx="4288">
                  <c:v>43857</c:v>
                </c:pt>
                <c:pt idx="4289">
                  <c:v>43858</c:v>
                </c:pt>
                <c:pt idx="4290">
                  <c:v>43859</c:v>
                </c:pt>
                <c:pt idx="4291">
                  <c:v>43860</c:v>
                </c:pt>
                <c:pt idx="4292">
                  <c:v>43861</c:v>
                </c:pt>
                <c:pt idx="4293">
                  <c:v>43864</c:v>
                </c:pt>
                <c:pt idx="4294">
                  <c:v>43865</c:v>
                </c:pt>
                <c:pt idx="4295">
                  <c:v>43866</c:v>
                </c:pt>
                <c:pt idx="4296">
                  <c:v>43867</c:v>
                </c:pt>
                <c:pt idx="4297">
                  <c:v>43868</c:v>
                </c:pt>
                <c:pt idx="4298">
                  <c:v>43871</c:v>
                </c:pt>
                <c:pt idx="4299">
                  <c:v>43872</c:v>
                </c:pt>
                <c:pt idx="4300">
                  <c:v>43873</c:v>
                </c:pt>
                <c:pt idx="4301">
                  <c:v>43874</c:v>
                </c:pt>
                <c:pt idx="4302">
                  <c:v>43875</c:v>
                </c:pt>
                <c:pt idx="4303">
                  <c:v>43878</c:v>
                </c:pt>
                <c:pt idx="4304">
                  <c:v>43879</c:v>
                </c:pt>
                <c:pt idx="4305">
                  <c:v>43880</c:v>
                </c:pt>
                <c:pt idx="4306">
                  <c:v>43881</c:v>
                </c:pt>
                <c:pt idx="4307">
                  <c:v>43882</c:v>
                </c:pt>
                <c:pt idx="4308">
                  <c:v>43887</c:v>
                </c:pt>
                <c:pt idx="4309">
                  <c:v>43888</c:v>
                </c:pt>
                <c:pt idx="4310">
                  <c:v>43889</c:v>
                </c:pt>
                <c:pt idx="4311">
                  <c:v>43892</c:v>
                </c:pt>
                <c:pt idx="4312">
                  <c:v>43893</c:v>
                </c:pt>
                <c:pt idx="4313">
                  <c:v>43894</c:v>
                </c:pt>
                <c:pt idx="4314">
                  <c:v>43895</c:v>
                </c:pt>
                <c:pt idx="4315">
                  <c:v>43896</c:v>
                </c:pt>
                <c:pt idx="4316">
                  <c:v>43899</c:v>
                </c:pt>
                <c:pt idx="4317">
                  <c:v>43900</c:v>
                </c:pt>
                <c:pt idx="4318">
                  <c:v>43901</c:v>
                </c:pt>
                <c:pt idx="4319">
                  <c:v>43902</c:v>
                </c:pt>
                <c:pt idx="4320">
                  <c:v>43903</c:v>
                </c:pt>
                <c:pt idx="4321">
                  <c:v>43906</c:v>
                </c:pt>
                <c:pt idx="4322">
                  <c:v>43907</c:v>
                </c:pt>
                <c:pt idx="4323">
                  <c:v>43908</c:v>
                </c:pt>
                <c:pt idx="4324">
                  <c:v>43909</c:v>
                </c:pt>
                <c:pt idx="4325">
                  <c:v>43910</c:v>
                </c:pt>
                <c:pt idx="4326">
                  <c:v>43913</c:v>
                </c:pt>
                <c:pt idx="4327">
                  <c:v>43914</c:v>
                </c:pt>
                <c:pt idx="4328">
                  <c:v>43915</c:v>
                </c:pt>
                <c:pt idx="4329">
                  <c:v>43916</c:v>
                </c:pt>
                <c:pt idx="4330">
                  <c:v>43917</c:v>
                </c:pt>
                <c:pt idx="4331">
                  <c:v>43920</c:v>
                </c:pt>
                <c:pt idx="4332">
                  <c:v>43921</c:v>
                </c:pt>
                <c:pt idx="4333">
                  <c:v>43922</c:v>
                </c:pt>
                <c:pt idx="4334">
                  <c:v>43923</c:v>
                </c:pt>
                <c:pt idx="4335">
                  <c:v>43924</c:v>
                </c:pt>
                <c:pt idx="4336">
                  <c:v>43927</c:v>
                </c:pt>
                <c:pt idx="4337">
                  <c:v>43928</c:v>
                </c:pt>
                <c:pt idx="4338">
                  <c:v>43929</c:v>
                </c:pt>
                <c:pt idx="4339">
                  <c:v>43930</c:v>
                </c:pt>
                <c:pt idx="4340">
                  <c:v>43934</c:v>
                </c:pt>
                <c:pt idx="4341">
                  <c:v>43935</c:v>
                </c:pt>
                <c:pt idx="4342">
                  <c:v>43936</c:v>
                </c:pt>
                <c:pt idx="4343">
                  <c:v>43937</c:v>
                </c:pt>
                <c:pt idx="4344">
                  <c:v>43938</c:v>
                </c:pt>
                <c:pt idx="4345">
                  <c:v>43941</c:v>
                </c:pt>
                <c:pt idx="4346">
                  <c:v>43943</c:v>
                </c:pt>
                <c:pt idx="4347">
                  <c:v>43944</c:v>
                </c:pt>
                <c:pt idx="4348">
                  <c:v>43945</c:v>
                </c:pt>
                <c:pt idx="4349">
                  <c:v>43948</c:v>
                </c:pt>
                <c:pt idx="4350">
                  <c:v>43949</c:v>
                </c:pt>
                <c:pt idx="4351">
                  <c:v>43950</c:v>
                </c:pt>
                <c:pt idx="4352">
                  <c:v>43951</c:v>
                </c:pt>
                <c:pt idx="4353">
                  <c:v>43955</c:v>
                </c:pt>
                <c:pt idx="4354">
                  <c:v>43956</c:v>
                </c:pt>
                <c:pt idx="4355">
                  <c:v>43957</c:v>
                </c:pt>
                <c:pt idx="4356">
                  <c:v>43958</c:v>
                </c:pt>
                <c:pt idx="4357">
                  <c:v>43959</c:v>
                </c:pt>
                <c:pt idx="4358">
                  <c:v>43962</c:v>
                </c:pt>
                <c:pt idx="4359">
                  <c:v>43963</c:v>
                </c:pt>
                <c:pt idx="4360">
                  <c:v>43964</c:v>
                </c:pt>
                <c:pt idx="4361">
                  <c:v>43965</c:v>
                </c:pt>
                <c:pt idx="4362">
                  <c:v>43966</c:v>
                </c:pt>
                <c:pt idx="4363">
                  <c:v>43969</c:v>
                </c:pt>
                <c:pt idx="4364">
                  <c:v>43970</c:v>
                </c:pt>
                <c:pt idx="4365">
                  <c:v>43971</c:v>
                </c:pt>
                <c:pt idx="4366">
                  <c:v>43972</c:v>
                </c:pt>
                <c:pt idx="4367">
                  <c:v>43973</c:v>
                </c:pt>
                <c:pt idx="4368">
                  <c:v>43976</c:v>
                </c:pt>
                <c:pt idx="4369">
                  <c:v>43977</c:v>
                </c:pt>
                <c:pt idx="4370">
                  <c:v>43978</c:v>
                </c:pt>
                <c:pt idx="4371">
                  <c:v>43979</c:v>
                </c:pt>
                <c:pt idx="4372">
                  <c:v>43980</c:v>
                </c:pt>
                <c:pt idx="4373">
                  <c:v>43983</c:v>
                </c:pt>
                <c:pt idx="4374">
                  <c:v>43984</c:v>
                </c:pt>
                <c:pt idx="4375">
                  <c:v>43985</c:v>
                </c:pt>
                <c:pt idx="4376">
                  <c:v>43986</c:v>
                </c:pt>
                <c:pt idx="4377">
                  <c:v>43987</c:v>
                </c:pt>
                <c:pt idx="4378">
                  <c:v>43990</c:v>
                </c:pt>
                <c:pt idx="4379">
                  <c:v>43991</c:v>
                </c:pt>
                <c:pt idx="4380">
                  <c:v>43992</c:v>
                </c:pt>
                <c:pt idx="4381">
                  <c:v>43994</c:v>
                </c:pt>
                <c:pt idx="4382">
                  <c:v>43997</c:v>
                </c:pt>
                <c:pt idx="4383">
                  <c:v>43998</c:v>
                </c:pt>
                <c:pt idx="4384">
                  <c:v>43999</c:v>
                </c:pt>
                <c:pt idx="4385">
                  <c:v>44000</c:v>
                </c:pt>
                <c:pt idx="4386">
                  <c:v>44001</c:v>
                </c:pt>
                <c:pt idx="4387">
                  <c:v>44004</c:v>
                </c:pt>
                <c:pt idx="4388">
                  <c:v>44005</c:v>
                </c:pt>
                <c:pt idx="4389">
                  <c:v>44006</c:v>
                </c:pt>
                <c:pt idx="4390">
                  <c:v>44007</c:v>
                </c:pt>
                <c:pt idx="4391">
                  <c:v>44008</c:v>
                </c:pt>
                <c:pt idx="4392">
                  <c:v>44011</c:v>
                </c:pt>
                <c:pt idx="4393">
                  <c:v>44012</c:v>
                </c:pt>
                <c:pt idx="4394">
                  <c:v>44013</c:v>
                </c:pt>
                <c:pt idx="4395">
                  <c:v>44014</c:v>
                </c:pt>
                <c:pt idx="4396">
                  <c:v>44015</c:v>
                </c:pt>
                <c:pt idx="4397">
                  <c:v>44018</c:v>
                </c:pt>
                <c:pt idx="4398">
                  <c:v>44019</c:v>
                </c:pt>
                <c:pt idx="4399">
                  <c:v>44020</c:v>
                </c:pt>
                <c:pt idx="4400">
                  <c:v>44021</c:v>
                </c:pt>
                <c:pt idx="4401">
                  <c:v>44022</c:v>
                </c:pt>
                <c:pt idx="4402">
                  <c:v>44025</c:v>
                </c:pt>
                <c:pt idx="4403">
                  <c:v>44026</c:v>
                </c:pt>
                <c:pt idx="4404">
                  <c:v>44027</c:v>
                </c:pt>
                <c:pt idx="4405">
                  <c:v>44028</c:v>
                </c:pt>
                <c:pt idx="4406">
                  <c:v>44029</c:v>
                </c:pt>
                <c:pt idx="4407">
                  <c:v>44032</c:v>
                </c:pt>
                <c:pt idx="4408">
                  <c:v>44033</c:v>
                </c:pt>
                <c:pt idx="4409">
                  <c:v>44034</c:v>
                </c:pt>
                <c:pt idx="4410">
                  <c:v>44035</c:v>
                </c:pt>
                <c:pt idx="4411">
                  <c:v>44036</c:v>
                </c:pt>
                <c:pt idx="4412">
                  <c:v>44039</c:v>
                </c:pt>
                <c:pt idx="4413">
                  <c:v>44040</c:v>
                </c:pt>
                <c:pt idx="4414">
                  <c:v>44041</c:v>
                </c:pt>
                <c:pt idx="4415">
                  <c:v>44042</c:v>
                </c:pt>
                <c:pt idx="4416">
                  <c:v>44043</c:v>
                </c:pt>
                <c:pt idx="4417">
                  <c:v>44046</c:v>
                </c:pt>
                <c:pt idx="4418">
                  <c:v>44047</c:v>
                </c:pt>
                <c:pt idx="4419">
                  <c:v>44048</c:v>
                </c:pt>
                <c:pt idx="4420">
                  <c:v>44049</c:v>
                </c:pt>
                <c:pt idx="4421">
                  <c:v>44050</c:v>
                </c:pt>
                <c:pt idx="4422">
                  <c:v>44053</c:v>
                </c:pt>
                <c:pt idx="4423">
                  <c:v>44054</c:v>
                </c:pt>
                <c:pt idx="4424">
                  <c:v>44055</c:v>
                </c:pt>
                <c:pt idx="4425">
                  <c:v>44056</c:v>
                </c:pt>
                <c:pt idx="4426">
                  <c:v>44057</c:v>
                </c:pt>
                <c:pt idx="4427">
                  <c:v>44060</c:v>
                </c:pt>
                <c:pt idx="4428">
                  <c:v>44061</c:v>
                </c:pt>
                <c:pt idx="4429">
                  <c:v>44062</c:v>
                </c:pt>
                <c:pt idx="4430">
                  <c:v>44063</c:v>
                </c:pt>
                <c:pt idx="4431">
                  <c:v>44064</c:v>
                </c:pt>
                <c:pt idx="4432">
                  <c:v>44067</c:v>
                </c:pt>
                <c:pt idx="4433">
                  <c:v>44068</c:v>
                </c:pt>
                <c:pt idx="4434">
                  <c:v>44069</c:v>
                </c:pt>
                <c:pt idx="4435">
                  <c:v>44070</c:v>
                </c:pt>
                <c:pt idx="4436">
                  <c:v>44071</c:v>
                </c:pt>
                <c:pt idx="4437">
                  <c:v>44074</c:v>
                </c:pt>
                <c:pt idx="4438">
                  <c:v>44075</c:v>
                </c:pt>
                <c:pt idx="4439">
                  <c:v>44076</c:v>
                </c:pt>
                <c:pt idx="4440">
                  <c:v>44077</c:v>
                </c:pt>
                <c:pt idx="4441">
                  <c:v>44078</c:v>
                </c:pt>
                <c:pt idx="4442">
                  <c:v>44082</c:v>
                </c:pt>
                <c:pt idx="4443">
                  <c:v>44083</c:v>
                </c:pt>
                <c:pt idx="4444">
                  <c:v>44084</c:v>
                </c:pt>
                <c:pt idx="4445">
                  <c:v>44085</c:v>
                </c:pt>
                <c:pt idx="4446">
                  <c:v>44088</c:v>
                </c:pt>
                <c:pt idx="4447">
                  <c:v>44089</c:v>
                </c:pt>
                <c:pt idx="4448">
                  <c:v>44090</c:v>
                </c:pt>
                <c:pt idx="4449">
                  <c:v>44091</c:v>
                </c:pt>
                <c:pt idx="4450">
                  <c:v>44092</c:v>
                </c:pt>
                <c:pt idx="4451">
                  <c:v>44095</c:v>
                </c:pt>
                <c:pt idx="4452">
                  <c:v>44096</c:v>
                </c:pt>
                <c:pt idx="4453">
                  <c:v>44097</c:v>
                </c:pt>
                <c:pt idx="4454">
                  <c:v>44098</c:v>
                </c:pt>
                <c:pt idx="4455">
                  <c:v>44099</c:v>
                </c:pt>
                <c:pt idx="4456">
                  <c:v>44102</c:v>
                </c:pt>
                <c:pt idx="4457">
                  <c:v>44103</c:v>
                </c:pt>
                <c:pt idx="4458">
                  <c:v>44104</c:v>
                </c:pt>
                <c:pt idx="4459">
                  <c:v>44105</c:v>
                </c:pt>
                <c:pt idx="4460">
                  <c:v>44106</c:v>
                </c:pt>
                <c:pt idx="4461">
                  <c:v>44109</c:v>
                </c:pt>
                <c:pt idx="4462">
                  <c:v>44110</c:v>
                </c:pt>
                <c:pt idx="4463">
                  <c:v>44111</c:v>
                </c:pt>
                <c:pt idx="4464">
                  <c:v>44112</c:v>
                </c:pt>
                <c:pt idx="4465">
                  <c:v>44113</c:v>
                </c:pt>
                <c:pt idx="4466">
                  <c:v>44117</c:v>
                </c:pt>
                <c:pt idx="4467">
                  <c:v>44118</c:v>
                </c:pt>
                <c:pt idx="4468">
                  <c:v>44119</c:v>
                </c:pt>
                <c:pt idx="4469">
                  <c:v>44120</c:v>
                </c:pt>
                <c:pt idx="4470">
                  <c:v>44123</c:v>
                </c:pt>
                <c:pt idx="4471">
                  <c:v>44124</c:v>
                </c:pt>
                <c:pt idx="4472">
                  <c:v>44125</c:v>
                </c:pt>
                <c:pt idx="4473">
                  <c:v>44126</c:v>
                </c:pt>
                <c:pt idx="4474">
                  <c:v>44127</c:v>
                </c:pt>
                <c:pt idx="4475">
                  <c:v>44130</c:v>
                </c:pt>
                <c:pt idx="4476">
                  <c:v>44131</c:v>
                </c:pt>
                <c:pt idx="4477">
                  <c:v>44132</c:v>
                </c:pt>
                <c:pt idx="4478">
                  <c:v>44133</c:v>
                </c:pt>
                <c:pt idx="4479">
                  <c:v>44134</c:v>
                </c:pt>
                <c:pt idx="4480">
                  <c:v>44138</c:v>
                </c:pt>
                <c:pt idx="4481">
                  <c:v>44139</c:v>
                </c:pt>
                <c:pt idx="4482">
                  <c:v>44140</c:v>
                </c:pt>
                <c:pt idx="4483">
                  <c:v>44141</c:v>
                </c:pt>
                <c:pt idx="4484">
                  <c:v>44144</c:v>
                </c:pt>
                <c:pt idx="4485">
                  <c:v>44145</c:v>
                </c:pt>
                <c:pt idx="4486">
                  <c:v>44146</c:v>
                </c:pt>
                <c:pt idx="4487">
                  <c:v>44147</c:v>
                </c:pt>
                <c:pt idx="4488">
                  <c:v>44148</c:v>
                </c:pt>
                <c:pt idx="4489">
                  <c:v>44151</c:v>
                </c:pt>
                <c:pt idx="4490">
                  <c:v>44152</c:v>
                </c:pt>
                <c:pt idx="4491">
                  <c:v>44153</c:v>
                </c:pt>
                <c:pt idx="4492">
                  <c:v>44154</c:v>
                </c:pt>
                <c:pt idx="4493">
                  <c:v>44155</c:v>
                </c:pt>
                <c:pt idx="4494">
                  <c:v>44158</c:v>
                </c:pt>
                <c:pt idx="4495">
                  <c:v>44159</c:v>
                </c:pt>
                <c:pt idx="4496">
                  <c:v>44160</c:v>
                </c:pt>
                <c:pt idx="4497">
                  <c:v>44161</c:v>
                </c:pt>
                <c:pt idx="4498">
                  <c:v>44162</c:v>
                </c:pt>
                <c:pt idx="4499">
                  <c:v>44165</c:v>
                </c:pt>
                <c:pt idx="4500">
                  <c:v>44166</c:v>
                </c:pt>
                <c:pt idx="4501">
                  <c:v>44167</c:v>
                </c:pt>
                <c:pt idx="4502">
                  <c:v>44168</c:v>
                </c:pt>
                <c:pt idx="4503">
                  <c:v>44169</c:v>
                </c:pt>
                <c:pt idx="4504">
                  <c:v>44172</c:v>
                </c:pt>
                <c:pt idx="4505">
                  <c:v>44173</c:v>
                </c:pt>
                <c:pt idx="4506">
                  <c:v>44174</c:v>
                </c:pt>
                <c:pt idx="4507">
                  <c:v>44175</c:v>
                </c:pt>
                <c:pt idx="4508">
                  <c:v>44176</c:v>
                </c:pt>
                <c:pt idx="4509">
                  <c:v>44179</c:v>
                </c:pt>
                <c:pt idx="4510">
                  <c:v>44180</c:v>
                </c:pt>
                <c:pt idx="4511">
                  <c:v>44181</c:v>
                </c:pt>
                <c:pt idx="4512">
                  <c:v>44182</c:v>
                </c:pt>
                <c:pt idx="4513">
                  <c:v>44183</c:v>
                </c:pt>
                <c:pt idx="4514">
                  <c:v>44186</c:v>
                </c:pt>
                <c:pt idx="4515">
                  <c:v>44187</c:v>
                </c:pt>
                <c:pt idx="4516">
                  <c:v>44188</c:v>
                </c:pt>
                <c:pt idx="4517">
                  <c:v>44189</c:v>
                </c:pt>
                <c:pt idx="4518">
                  <c:v>44193</c:v>
                </c:pt>
                <c:pt idx="4519">
                  <c:v>44194</c:v>
                </c:pt>
                <c:pt idx="4520">
                  <c:v>44195</c:v>
                </c:pt>
                <c:pt idx="4521">
                  <c:v>44196</c:v>
                </c:pt>
                <c:pt idx="4522">
                  <c:v>44200</c:v>
                </c:pt>
                <c:pt idx="4523">
                  <c:v>44201</c:v>
                </c:pt>
                <c:pt idx="4524">
                  <c:v>44202</c:v>
                </c:pt>
                <c:pt idx="4525">
                  <c:v>44203</c:v>
                </c:pt>
                <c:pt idx="4526">
                  <c:v>44204</c:v>
                </c:pt>
                <c:pt idx="4527">
                  <c:v>44207</c:v>
                </c:pt>
                <c:pt idx="4528">
                  <c:v>44208</c:v>
                </c:pt>
                <c:pt idx="4529">
                  <c:v>44209</c:v>
                </c:pt>
                <c:pt idx="4530">
                  <c:v>44210</c:v>
                </c:pt>
                <c:pt idx="4531">
                  <c:v>44211</c:v>
                </c:pt>
                <c:pt idx="4532">
                  <c:v>44214</c:v>
                </c:pt>
                <c:pt idx="4533">
                  <c:v>44215</c:v>
                </c:pt>
                <c:pt idx="4534">
                  <c:v>44216</c:v>
                </c:pt>
                <c:pt idx="4535">
                  <c:v>44217</c:v>
                </c:pt>
                <c:pt idx="4536">
                  <c:v>44218</c:v>
                </c:pt>
                <c:pt idx="4537">
                  <c:v>44221</c:v>
                </c:pt>
                <c:pt idx="4538">
                  <c:v>44222</c:v>
                </c:pt>
                <c:pt idx="4539">
                  <c:v>44223</c:v>
                </c:pt>
                <c:pt idx="4540">
                  <c:v>44224</c:v>
                </c:pt>
                <c:pt idx="4541">
                  <c:v>44225</c:v>
                </c:pt>
                <c:pt idx="4542">
                  <c:v>44228</c:v>
                </c:pt>
                <c:pt idx="4543">
                  <c:v>44229</c:v>
                </c:pt>
                <c:pt idx="4544">
                  <c:v>44230</c:v>
                </c:pt>
                <c:pt idx="4545">
                  <c:v>44231</c:v>
                </c:pt>
                <c:pt idx="4546">
                  <c:v>44232</c:v>
                </c:pt>
                <c:pt idx="4547">
                  <c:v>44235</c:v>
                </c:pt>
                <c:pt idx="4548">
                  <c:v>44236</c:v>
                </c:pt>
                <c:pt idx="4549">
                  <c:v>44237</c:v>
                </c:pt>
                <c:pt idx="4550">
                  <c:v>44238</c:v>
                </c:pt>
                <c:pt idx="4551">
                  <c:v>44239</c:v>
                </c:pt>
                <c:pt idx="4552">
                  <c:v>44244</c:v>
                </c:pt>
                <c:pt idx="4553">
                  <c:v>44245</c:v>
                </c:pt>
                <c:pt idx="4554">
                  <c:v>44246</c:v>
                </c:pt>
                <c:pt idx="4555">
                  <c:v>44249</c:v>
                </c:pt>
                <c:pt idx="4556">
                  <c:v>44250</c:v>
                </c:pt>
                <c:pt idx="4557">
                  <c:v>44251</c:v>
                </c:pt>
                <c:pt idx="4558">
                  <c:v>44252</c:v>
                </c:pt>
                <c:pt idx="4559">
                  <c:v>44253</c:v>
                </c:pt>
                <c:pt idx="4560">
                  <c:v>44256</c:v>
                </c:pt>
                <c:pt idx="4561">
                  <c:v>44257</c:v>
                </c:pt>
                <c:pt idx="4562">
                  <c:v>44258</c:v>
                </c:pt>
                <c:pt idx="4563">
                  <c:v>44259</c:v>
                </c:pt>
                <c:pt idx="4564">
                  <c:v>44260</c:v>
                </c:pt>
                <c:pt idx="4565">
                  <c:v>44263</c:v>
                </c:pt>
                <c:pt idx="4566">
                  <c:v>44264</c:v>
                </c:pt>
                <c:pt idx="4567">
                  <c:v>44265</c:v>
                </c:pt>
                <c:pt idx="4568">
                  <c:v>44266</c:v>
                </c:pt>
                <c:pt idx="4569">
                  <c:v>44267</c:v>
                </c:pt>
                <c:pt idx="4570">
                  <c:v>44270</c:v>
                </c:pt>
                <c:pt idx="4571">
                  <c:v>44271</c:v>
                </c:pt>
                <c:pt idx="4572">
                  <c:v>44272</c:v>
                </c:pt>
                <c:pt idx="4573">
                  <c:v>44273</c:v>
                </c:pt>
                <c:pt idx="4574">
                  <c:v>44274</c:v>
                </c:pt>
                <c:pt idx="4575">
                  <c:v>44277</c:v>
                </c:pt>
                <c:pt idx="4576">
                  <c:v>44278</c:v>
                </c:pt>
                <c:pt idx="4577">
                  <c:v>44279</c:v>
                </c:pt>
                <c:pt idx="4578">
                  <c:v>44280</c:v>
                </c:pt>
                <c:pt idx="4579">
                  <c:v>44281</c:v>
                </c:pt>
                <c:pt idx="4580">
                  <c:v>44284</c:v>
                </c:pt>
                <c:pt idx="4581">
                  <c:v>44285</c:v>
                </c:pt>
                <c:pt idx="4582">
                  <c:v>44286</c:v>
                </c:pt>
                <c:pt idx="4583">
                  <c:v>44287</c:v>
                </c:pt>
                <c:pt idx="4584">
                  <c:v>44291</c:v>
                </c:pt>
                <c:pt idx="4585">
                  <c:v>44292</c:v>
                </c:pt>
                <c:pt idx="4586">
                  <c:v>44293</c:v>
                </c:pt>
                <c:pt idx="4587">
                  <c:v>44294</c:v>
                </c:pt>
                <c:pt idx="4588">
                  <c:v>44295</c:v>
                </c:pt>
                <c:pt idx="4589">
                  <c:v>44298</c:v>
                </c:pt>
                <c:pt idx="4590">
                  <c:v>44299</c:v>
                </c:pt>
                <c:pt idx="4591">
                  <c:v>44300</c:v>
                </c:pt>
                <c:pt idx="4592">
                  <c:v>44301</c:v>
                </c:pt>
                <c:pt idx="4593">
                  <c:v>44302</c:v>
                </c:pt>
                <c:pt idx="4594">
                  <c:v>44305</c:v>
                </c:pt>
                <c:pt idx="4595">
                  <c:v>44306</c:v>
                </c:pt>
                <c:pt idx="4596">
                  <c:v>44308</c:v>
                </c:pt>
                <c:pt idx="4597">
                  <c:v>44309</c:v>
                </c:pt>
                <c:pt idx="4598">
                  <c:v>44312</c:v>
                </c:pt>
                <c:pt idx="4599">
                  <c:v>44313</c:v>
                </c:pt>
                <c:pt idx="4600">
                  <c:v>44314</c:v>
                </c:pt>
                <c:pt idx="4601">
                  <c:v>44315</c:v>
                </c:pt>
                <c:pt idx="4602">
                  <c:v>44316</c:v>
                </c:pt>
                <c:pt idx="4603">
                  <c:v>44319</c:v>
                </c:pt>
                <c:pt idx="4604">
                  <c:v>44320</c:v>
                </c:pt>
                <c:pt idx="4605">
                  <c:v>44321</c:v>
                </c:pt>
                <c:pt idx="4606">
                  <c:v>44322</c:v>
                </c:pt>
                <c:pt idx="4607">
                  <c:v>44323</c:v>
                </c:pt>
                <c:pt idx="4608">
                  <c:v>44326</c:v>
                </c:pt>
                <c:pt idx="4609">
                  <c:v>44327</c:v>
                </c:pt>
                <c:pt idx="4610">
                  <c:v>44328</c:v>
                </c:pt>
                <c:pt idx="4611">
                  <c:v>44329</c:v>
                </c:pt>
                <c:pt idx="4612">
                  <c:v>44330</c:v>
                </c:pt>
                <c:pt idx="4613">
                  <c:v>44333</c:v>
                </c:pt>
                <c:pt idx="4614">
                  <c:v>44334</c:v>
                </c:pt>
                <c:pt idx="4615">
                  <c:v>44335</c:v>
                </c:pt>
                <c:pt idx="4616">
                  <c:v>44336</c:v>
                </c:pt>
                <c:pt idx="4617">
                  <c:v>44337</c:v>
                </c:pt>
                <c:pt idx="4618">
                  <c:v>44340</c:v>
                </c:pt>
                <c:pt idx="4619">
                  <c:v>44341</c:v>
                </c:pt>
                <c:pt idx="4620">
                  <c:v>44342</c:v>
                </c:pt>
                <c:pt idx="4621">
                  <c:v>44343</c:v>
                </c:pt>
                <c:pt idx="4622">
                  <c:v>44344</c:v>
                </c:pt>
                <c:pt idx="4623">
                  <c:v>44347</c:v>
                </c:pt>
                <c:pt idx="4624">
                  <c:v>44348</c:v>
                </c:pt>
                <c:pt idx="4625">
                  <c:v>44349</c:v>
                </c:pt>
                <c:pt idx="4626">
                  <c:v>44351</c:v>
                </c:pt>
                <c:pt idx="4627">
                  <c:v>44354</c:v>
                </c:pt>
                <c:pt idx="4628">
                  <c:v>44355</c:v>
                </c:pt>
                <c:pt idx="4629">
                  <c:v>44356</c:v>
                </c:pt>
                <c:pt idx="4630">
                  <c:v>44357</c:v>
                </c:pt>
                <c:pt idx="4631">
                  <c:v>44358</c:v>
                </c:pt>
                <c:pt idx="4632">
                  <c:v>44361</c:v>
                </c:pt>
                <c:pt idx="4633">
                  <c:v>44362</c:v>
                </c:pt>
                <c:pt idx="4634">
                  <c:v>44363</c:v>
                </c:pt>
                <c:pt idx="4635">
                  <c:v>44364</c:v>
                </c:pt>
                <c:pt idx="4636">
                  <c:v>44365</c:v>
                </c:pt>
                <c:pt idx="4637">
                  <c:v>44368</c:v>
                </c:pt>
                <c:pt idx="4638">
                  <c:v>44369</c:v>
                </c:pt>
                <c:pt idx="4639">
                  <c:v>44370</c:v>
                </c:pt>
                <c:pt idx="4640">
                  <c:v>44371</c:v>
                </c:pt>
                <c:pt idx="4641">
                  <c:v>44372</c:v>
                </c:pt>
                <c:pt idx="4642">
                  <c:v>44375</c:v>
                </c:pt>
                <c:pt idx="4643">
                  <c:v>44376</c:v>
                </c:pt>
                <c:pt idx="4644">
                  <c:v>44377</c:v>
                </c:pt>
                <c:pt idx="4645">
                  <c:v>44378</c:v>
                </c:pt>
                <c:pt idx="4646">
                  <c:v>44379</c:v>
                </c:pt>
                <c:pt idx="4647">
                  <c:v>44382</c:v>
                </c:pt>
                <c:pt idx="4648">
                  <c:v>44383</c:v>
                </c:pt>
                <c:pt idx="4649">
                  <c:v>44384</c:v>
                </c:pt>
                <c:pt idx="4650">
                  <c:v>44385</c:v>
                </c:pt>
                <c:pt idx="4651">
                  <c:v>44386</c:v>
                </c:pt>
                <c:pt idx="4652">
                  <c:v>44389</c:v>
                </c:pt>
                <c:pt idx="4653">
                  <c:v>44390</c:v>
                </c:pt>
                <c:pt idx="4654">
                  <c:v>44391</c:v>
                </c:pt>
                <c:pt idx="4655">
                  <c:v>44392</c:v>
                </c:pt>
                <c:pt idx="4656">
                  <c:v>44393</c:v>
                </c:pt>
                <c:pt idx="4657">
                  <c:v>44396</c:v>
                </c:pt>
                <c:pt idx="4658">
                  <c:v>44397</c:v>
                </c:pt>
                <c:pt idx="4659">
                  <c:v>44398</c:v>
                </c:pt>
                <c:pt idx="4660">
                  <c:v>44399</c:v>
                </c:pt>
                <c:pt idx="4661">
                  <c:v>44400</c:v>
                </c:pt>
                <c:pt idx="4662">
                  <c:v>44403</c:v>
                </c:pt>
                <c:pt idx="4663">
                  <c:v>44404</c:v>
                </c:pt>
                <c:pt idx="4664">
                  <c:v>44405</c:v>
                </c:pt>
                <c:pt idx="4665">
                  <c:v>44406</c:v>
                </c:pt>
                <c:pt idx="4666">
                  <c:v>44407</c:v>
                </c:pt>
                <c:pt idx="4667">
                  <c:v>44410</c:v>
                </c:pt>
                <c:pt idx="4668">
                  <c:v>44411</c:v>
                </c:pt>
                <c:pt idx="4669">
                  <c:v>44412</c:v>
                </c:pt>
                <c:pt idx="4670">
                  <c:v>44413</c:v>
                </c:pt>
                <c:pt idx="4671">
                  <c:v>44414</c:v>
                </c:pt>
                <c:pt idx="4672">
                  <c:v>44417</c:v>
                </c:pt>
                <c:pt idx="4673">
                  <c:v>44418</c:v>
                </c:pt>
                <c:pt idx="4674">
                  <c:v>44419</c:v>
                </c:pt>
                <c:pt idx="4675">
                  <c:v>44420</c:v>
                </c:pt>
                <c:pt idx="4676">
                  <c:v>44421</c:v>
                </c:pt>
                <c:pt idx="4677">
                  <c:v>44424</c:v>
                </c:pt>
                <c:pt idx="4678">
                  <c:v>44425</c:v>
                </c:pt>
                <c:pt idx="4679">
                  <c:v>44426</c:v>
                </c:pt>
                <c:pt idx="4680">
                  <c:v>44427</c:v>
                </c:pt>
                <c:pt idx="4681">
                  <c:v>44428</c:v>
                </c:pt>
                <c:pt idx="4682">
                  <c:v>44431</c:v>
                </c:pt>
                <c:pt idx="4683">
                  <c:v>44432</c:v>
                </c:pt>
                <c:pt idx="4684">
                  <c:v>44433</c:v>
                </c:pt>
                <c:pt idx="4685">
                  <c:v>44434</c:v>
                </c:pt>
                <c:pt idx="4686">
                  <c:v>44435</c:v>
                </c:pt>
                <c:pt idx="4687">
                  <c:v>44438</c:v>
                </c:pt>
                <c:pt idx="4688">
                  <c:v>44439</c:v>
                </c:pt>
                <c:pt idx="4689">
                  <c:v>44440</c:v>
                </c:pt>
                <c:pt idx="4690">
                  <c:v>44441</c:v>
                </c:pt>
                <c:pt idx="4691">
                  <c:v>44442</c:v>
                </c:pt>
                <c:pt idx="4692">
                  <c:v>44445</c:v>
                </c:pt>
                <c:pt idx="4693">
                  <c:v>44447</c:v>
                </c:pt>
                <c:pt idx="4694">
                  <c:v>44448</c:v>
                </c:pt>
                <c:pt idx="4695">
                  <c:v>44449</c:v>
                </c:pt>
                <c:pt idx="4696">
                  <c:v>44452</c:v>
                </c:pt>
                <c:pt idx="4697">
                  <c:v>44453</c:v>
                </c:pt>
                <c:pt idx="4698">
                  <c:v>44454</c:v>
                </c:pt>
                <c:pt idx="4699">
                  <c:v>44455</c:v>
                </c:pt>
                <c:pt idx="4700">
                  <c:v>44456</c:v>
                </c:pt>
                <c:pt idx="4701">
                  <c:v>44459</c:v>
                </c:pt>
                <c:pt idx="4702">
                  <c:v>44460</c:v>
                </c:pt>
                <c:pt idx="4703">
                  <c:v>44461</c:v>
                </c:pt>
                <c:pt idx="4704">
                  <c:v>44462</c:v>
                </c:pt>
                <c:pt idx="4705">
                  <c:v>44463</c:v>
                </c:pt>
                <c:pt idx="4706">
                  <c:v>44466</c:v>
                </c:pt>
                <c:pt idx="4707">
                  <c:v>44467</c:v>
                </c:pt>
                <c:pt idx="4708">
                  <c:v>44468</c:v>
                </c:pt>
                <c:pt idx="4709">
                  <c:v>44469</c:v>
                </c:pt>
                <c:pt idx="4710">
                  <c:v>44470</c:v>
                </c:pt>
                <c:pt idx="4711">
                  <c:v>44473</c:v>
                </c:pt>
                <c:pt idx="4712">
                  <c:v>44474</c:v>
                </c:pt>
                <c:pt idx="4713">
                  <c:v>44475</c:v>
                </c:pt>
                <c:pt idx="4714">
                  <c:v>44476</c:v>
                </c:pt>
                <c:pt idx="4715">
                  <c:v>44477</c:v>
                </c:pt>
                <c:pt idx="4716">
                  <c:v>44480</c:v>
                </c:pt>
                <c:pt idx="4717">
                  <c:v>44482</c:v>
                </c:pt>
                <c:pt idx="4718">
                  <c:v>44483</c:v>
                </c:pt>
                <c:pt idx="4719">
                  <c:v>44484</c:v>
                </c:pt>
                <c:pt idx="4720">
                  <c:v>44487</c:v>
                </c:pt>
                <c:pt idx="4721">
                  <c:v>44488</c:v>
                </c:pt>
                <c:pt idx="4722">
                  <c:v>44489</c:v>
                </c:pt>
                <c:pt idx="4723">
                  <c:v>44490</c:v>
                </c:pt>
                <c:pt idx="4724">
                  <c:v>44491</c:v>
                </c:pt>
                <c:pt idx="4725">
                  <c:v>44494</c:v>
                </c:pt>
                <c:pt idx="4726">
                  <c:v>44495</c:v>
                </c:pt>
                <c:pt idx="4727">
                  <c:v>44496</c:v>
                </c:pt>
                <c:pt idx="4728">
                  <c:v>44497</c:v>
                </c:pt>
                <c:pt idx="4729">
                  <c:v>44498</c:v>
                </c:pt>
                <c:pt idx="4730">
                  <c:v>44501</c:v>
                </c:pt>
                <c:pt idx="4731">
                  <c:v>44503</c:v>
                </c:pt>
                <c:pt idx="4732">
                  <c:v>44504</c:v>
                </c:pt>
                <c:pt idx="4733">
                  <c:v>44505</c:v>
                </c:pt>
                <c:pt idx="4734">
                  <c:v>44508</c:v>
                </c:pt>
                <c:pt idx="4735">
                  <c:v>44509</c:v>
                </c:pt>
                <c:pt idx="4736">
                  <c:v>44510</c:v>
                </c:pt>
                <c:pt idx="4737">
                  <c:v>44511</c:v>
                </c:pt>
                <c:pt idx="4738">
                  <c:v>44512</c:v>
                </c:pt>
                <c:pt idx="4739">
                  <c:v>44516</c:v>
                </c:pt>
                <c:pt idx="4740">
                  <c:v>44517</c:v>
                </c:pt>
                <c:pt idx="4741">
                  <c:v>44518</c:v>
                </c:pt>
                <c:pt idx="4742">
                  <c:v>44519</c:v>
                </c:pt>
                <c:pt idx="4743">
                  <c:v>44522</c:v>
                </c:pt>
                <c:pt idx="4744">
                  <c:v>44523</c:v>
                </c:pt>
                <c:pt idx="4745">
                  <c:v>44524</c:v>
                </c:pt>
                <c:pt idx="4746">
                  <c:v>44525</c:v>
                </c:pt>
                <c:pt idx="4747">
                  <c:v>44526</c:v>
                </c:pt>
                <c:pt idx="4748">
                  <c:v>44529</c:v>
                </c:pt>
                <c:pt idx="4749">
                  <c:v>44530</c:v>
                </c:pt>
                <c:pt idx="4750">
                  <c:v>44531</c:v>
                </c:pt>
                <c:pt idx="4751">
                  <c:v>44532</c:v>
                </c:pt>
                <c:pt idx="4752">
                  <c:v>44533</c:v>
                </c:pt>
                <c:pt idx="4753">
                  <c:v>44536</c:v>
                </c:pt>
                <c:pt idx="4754">
                  <c:v>44537</c:v>
                </c:pt>
                <c:pt idx="4755">
                  <c:v>44538</c:v>
                </c:pt>
                <c:pt idx="4756">
                  <c:v>44539</c:v>
                </c:pt>
                <c:pt idx="4757">
                  <c:v>44540</c:v>
                </c:pt>
                <c:pt idx="4758">
                  <c:v>44543</c:v>
                </c:pt>
                <c:pt idx="4759">
                  <c:v>44544</c:v>
                </c:pt>
                <c:pt idx="4760">
                  <c:v>44545</c:v>
                </c:pt>
                <c:pt idx="4761">
                  <c:v>44546</c:v>
                </c:pt>
                <c:pt idx="4762">
                  <c:v>44547</c:v>
                </c:pt>
                <c:pt idx="4763">
                  <c:v>44550</c:v>
                </c:pt>
                <c:pt idx="4764">
                  <c:v>44551</c:v>
                </c:pt>
                <c:pt idx="4765">
                  <c:v>44552</c:v>
                </c:pt>
                <c:pt idx="4766">
                  <c:v>44553</c:v>
                </c:pt>
                <c:pt idx="4767">
                  <c:v>44554</c:v>
                </c:pt>
                <c:pt idx="4768">
                  <c:v>44557</c:v>
                </c:pt>
                <c:pt idx="4769">
                  <c:v>44558</c:v>
                </c:pt>
                <c:pt idx="4770">
                  <c:v>44559</c:v>
                </c:pt>
                <c:pt idx="4771">
                  <c:v>44560</c:v>
                </c:pt>
                <c:pt idx="4772">
                  <c:v>44561</c:v>
                </c:pt>
                <c:pt idx="4773">
                  <c:v>44564</c:v>
                </c:pt>
                <c:pt idx="4774">
                  <c:v>44565</c:v>
                </c:pt>
                <c:pt idx="4775">
                  <c:v>44566</c:v>
                </c:pt>
                <c:pt idx="4776">
                  <c:v>44567</c:v>
                </c:pt>
                <c:pt idx="4777">
                  <c:v>44568</c:v>
                </c:pt>
                <c:pt idx="4778">
                  <c:v>44571</c:v>
                </c:pt>
                <c:pt idx="4779">
                  <c:v>44572</c:v>
                </c:pt>
                <c:pt idx="4780">
                  <c:v>44573</c:v>
                </c:pt>
                <c:pt idx="4781">
                  <c:v>44574</c:v>
                </c:pt>
                <c:pt idx="4782">
                  <c:v>44575</c:v>
                </c:pt>
                <c:pt idx="4783">
                  <c:v>44578</c:v>
                </c:pt>
                <c:pt idx="4784">
                  <c:v>44579</c:v>
                </c:pt>
                <c:pt idx="4785">
                  <c:v>44580</c:v>
                </c:pt>
                <c:pt idx="4786">
                  <c:v>44581</c:v>
                </c:pt>
                <c:pt idx="4787">
                  <c:v>44582</c:v>
                </c:pt>
                <c:pt idx="4788">
                  <c:v>44585</c:v>
                </c:pt>
                <c:pt idx="4789">
                  <c:v>44586</c:v>
                </c:pt>
                <c:pt idx="4790">
                  <c:v>44587</c:v>
                </c:pt>
                <c:pt idx="4791">
                  <c:v>44588</c:v>
                </c:pt>
                <c:pt idx="4792">
                  <c:v>44589</c:v>
                </c:pt>
                <c:pt idx="4793">
                  <c:v>44592</c:v>
                </c:pt>
                <c:pt idx="4794">
                  <c:v>44593</c:v>
                </c:pt>
                <c:pt idx="4795">
                  <c:v>44594</c:v>
                </c:pt>
                <c:pt idx="4796">
                  <c:v>44595</c:v>
                </c:pt>
                <c:pt idx="4797">
                  <c:v>44596</c:v>
                </c:pt>
                <c:pt idx="4798">
                  <c:v>44599</c:v>
                </c:pt>
                <c:pt idx="4799">
                  <c:v>44600</c:v>
                </c:pt>
                <c:pt idx="4800">
                  <c:v>44601</c:v>
                </c:pt>
                <c:pt idx="4801">
                  <c:v>44602</c:v>
                </c:pt>
                <c:pt idx="4802">
                  <c:v>44603</c:v>
                </c:pt>
                <c:pt idx="4803">
                  <c:v>44606</c:v>
                </c:pt>
                <c:pt idx="4804">
                  <c:v>44607</c:v>
                </c:pt>
                <c:pt idx="4805">
                  <c:v>44608</c:v>
                </c:pt>
                <c:pt idx="4806">
                  <c:v>44609</c:v>
                </c:pt>
                <c:pt idx="4807">
                  <c:v>44610</c:v>
                </c:pt>
                <c:pt idx="4808">
                  <c:v>44613</c:v>
                </c:pt>
                <c:pt idx="4809">
                  <c:v>44614</c:v>
                </c:pt>
                <c:pt idx="4810">
                  <c:v>44615</c:v>
                </c:pt>
                <c:pt idx="4811">
                  <c:v>44616</c:v>
                </c:pt>
                <c:pt idx="4812">
                  <c:v>44617</c:v>
                </c:pt>
                <c:pt idx="4813">
                  <c:v>44622</c:v>
                </c:pt>
                <c:pt idx="4814">
                  <c:v>44623</c:v>
                </c:pt>
                <c:pt idx="4815">
                  <c:v>44624</c:v>
                </c:pt>
                <c:pt idx="4816">
                  <c:v>44627</c:v>
                </c:pt>
                <c:pt idx="4817">
                  <c:v>44628</c:v>
                </c:pt>
                <c:pt idx="4818">
                  <c:v>44629</c:v>
                </c:pt>
                <c:pt idx="4819">
                  <c:v>44630</c:v>
                </c:pt>
                <c:pt idx="4820">
                  <c:v>44631</c:v>
                </c:pt>
                <c:pt idx="4821">
                  <c:v>44634</c:v>
                </c:pt>
                <c:pt idx="4822">
                  <c:v>44635</c:v>
                </c:pt>
                <c:pt idx="4823">
                  <c:v>44636</c:v>
                </c:pt>
                <c:pt idx="4824">
                  <c:v>44637</c:v>
                </c:pt>
                <c:pt idx="4825">
                  <c:v>44638</c:v>
                </c:pt>
                <c:pt idx="4826">
                  <c:v>44641</c:v>
                </c:pt>
                <c:pt idx="4827">
                  <c:v>44642</c:v>
                </c:pt>
                <c:pt idx="4828">
                  <c:v>44643</c:v>
                </c:pt>
                <c:pt idx="4829">
                  <c:v>44644</c:v>
                </c:pt>
                <c:pt idx="4830">
                  <c:v>44645</c:v>
                </c:pt>
                <c:pt idx="4831">
                  <c:v>44648</c:v>
                </c:pt>
                <c:pt idx="4832">
                  <c:v>44649</c:v>
                </c:pt>
                <c:pt idx="4833">
                  <c:v>44650</c:v>
                </c:pt>
                <c:pt idx="4834">
                  <c:v>44651</c:v>
                </c:pt>
                <c:pt idx="4835">
                  <c:v>44652</c:v>
                </c:pt>
                <c:pt idx="4836">
                  <c:v>44655</c:v>
                </c:pt>
                <c:pt idx="4837">
                  <c:v>44656</c:v>
                </c:pt>
                <c:pt idx="4838">
                  <c:v>44657</c:v>
                </c:pt>
                <c:pt idx="4839">
                  <c:v>44658</c:v>
                </c:pt>
                <c:pt idx="4840">
                  <c:v>44659</c:v>
                </c:pt>
                <c:pt idx="4841">
                  <c:v>44662</c:v>
                </c:pt>
                <c:pt idx="4842">
                  <c:v>44663</c:v>
                </c:pt>
                <c:pt idx="4843">
                  <c:v>44664</c:v>
                </c:pt>
                <c:pt idx="4844">
                  <c:v>44665</c:v>
                </c:pt>
                <c:pt idx="4845">
                  <c:v>44669</c:v>
                </c:pt>
                <c:pt idx="4846">
                  <c:v>44670</c:v>
                </c:pt>
                <c:pt idx="4847">
                  <c:v>44671</c:v>
                </c:pt>
                <c:pt idx="4848">
                  <c:v>44673</c:v>
                </c:pt>
                <c:pt idx="4849">
                  <c:v>44676</c:v>
                </c:pt>
                <c:pt idx="4850">
                  <c:v>44677</c:v>
                </c:pt>
                <c:pt idx="4851">
                  <c:v>44678</c:v>
                </c:pt>
                <c:pt idx="4852">
                  <c:v>44679</c:v>
                </c:pt>
                <c:pt idx="4853">
                  <c:v>44680</c:v>
                </c:pt>
                <c:pt idx="4854">
                  <c:v>44683</c:v>
                </c:pt>
                <c:pt idx="4855">
                  <c:v>44684</c:v>
                </c:pt>
                <c:pt idx="4856">
                  <c:v>44685</c:v>
                </c:pt>
                <c:pt idx="4857">
                  <c:v>44686</c:v>
                </c:pt>
                <c:pt idx="4858">
                  <c:v>44687</c:v>
                </c:pt>
                <c:pt idx="4859">
                  <c:v>44690</c:v>
                </c:pt>
                <c:pt idx="4860">
                  <c:v>44691</c:v>
                </c:pt>
                <c:pt idx="4861">
                  <c:v>44692</c:v>
                </c:pt>
                <c:pt idx="4862">
                  <c:v>44693</c:v>
                </c:pt>
                <c:pt idx="4863">
                  <c:v>44694</c:v>
                </c:pt>
                <c:pt idx="4864">
                  <c:v>44697</c:v>
                </c:pt>
                <c:pt idx="4865">
                  <c:v>44698</c:v>
                </c:pt>
                <c:pt idx="4866">
                  <c:v>44699</c:v>
                </c:pt>
                <c:pt idx="4867">
                  <c:v>44700</c:v>
                </c:pt>
                <c:pt idx="4868">
                  <c:v>44701</c:v>
                </c:pt>
                <c:pt idx="4869">
                  <c:v>44704</c:v>
                </c:pt>
                <c:pt idx="4870">
                  <c:v>44705</c:v>
                </c:pt>
                <c:pt idx="4871">
                  <c:v>44706</c:v>
                </c:pt>
                <c:pt idx="4872">
                  <c:v>44707</c:v>
                </c:pt>
                <c:pt idx="4873">
                  <c:v>44708</c:v>
                </c:pt>
                <c:pt idx="4874">
                  <c:v>44711</c:v>
                </c:pt>
                <c:pt idx="4875">
                  <c:v>44712</c:v>
                </c:pt>
                <c:pt idx="4876">
                  <c:v>44713</c:v>
                </c:pt>
                <c:pt idx="4877">
                  <c:v>44714</c:v>
                </c:pt>
                <c:pt idx="4878">
                  <c:v>44715</c:v>
                </c:pt>
                <c:pt idx="4879">
                  <c:v>44718</c:v>
                </c:pt>
                <c:pt idx="4880">
                  <c:v>44719</c:v>
                </c:pt>
                <c:pt idx="4881">
                  <c:v>44720</c:v>
                </c:pt>
                <c:pt idx="4882">
                  <c:v>44721</c:v>
                </c:pt>
                <c:pt idx="4883">
                  <c:v>44722</c:v>
                </c:pt>
                <c:pt idx="4884">
                  <c:v>44725</c:v>
                </c:pt>
                <c:pt idx="4885">
                  <c:v>44726</c:v>
                </c:pt>
                <c:pt idx="4886">
                  <c:v>44727</c:v>
                </c:pt>
                <c:pt idx="4887">
                  <c:v>44729</c:v>
                </c:pt>
                <c:pt idx="4888">
                  <c:v>44732</c:v>
                </c:pt>
                <c:pt idx="4889">
                  <c:v>44733</c:v>
                </c:pt>
                <c:pt idx="4890">
                  <c:v>44734</c:v>
                </c:pt>
                <c:pt idx="4891">
                  <c:v>44735</c:v>
                </c:pt>
                <c:pt idx="4892">
                  <c:v>44736</c:v>
                </c:pt>
                <c:pt idx="4893">
                  <c:v>44739</c:v>
                </c:pt>
                <c:pt idx="4894">
                  <c:v>44740</c:v>
                </c:pt>
                <c:pt idx="4895">
                  <c:v>44741</c:v>
                </c:pt>
                <c:pt idx="4896">
                  <c:v>44742</c:v>
                </c:pt>
                <c:pt idx="4897">
                  <c:v>44743</c:v>
                </c:pt>
                <c:pt idx="4898">
                  <c:v>44746</c:v>
                </c:pt>
                <c:pt idx="4899">
                  <c:v>44747</c:v>
                </c:pt>
                <c:pt idx="4900">
                  <c:v>44748</c:v>
                </c:pt>
                <c:pt idx="4901">
                  <c:v>44749</c:v>
                </c:pt>
                <c:pt idx="4902">
                  <c:v>44750</c:v>
                </c:pt>
                <c:pt idx="4903">
                  <c:v>44753</c:v>
                </c:pt>
                <c:pt idx="4904">
                  <c:v>44754</c:v>
                </c:pt>
                <c:pt idx="4905">
                  <c:v>44755</c:v>
                </c:pt>
                <c:pt idx="4906">
                  <c:v>44756</c:v>
                </c:pt>
                <c:pt idx="4907">
                  <c:v>44757</c:v>
                </c:pt>
                <c:pt idx="4908">
                  <c:v>44760</c:v>
                </c:pt>
                <c:pt idx="4909">
                  <c:v>44761</c:v>
                </c:pt>
                <c:pt idx="4910">
                  <c:v>44762</c:v>
                </c:pt>
                <c:pt idx="4911">
                  <c:v>44763</c:v>
                </c:pt>
                <c:pt idx="4912">
                  <c:v>44764</c:v>
                </c:pt>
                <c:pt idx="4913">
                  <c:v>44767</c:v>
                </c:pt>
                <c:pt idx="4914">
                  <c:v>44768</c:v>
                </c:pt>
                <c:pt idx="4915">
                  <c:v>44769</c:v>
                </c:pt>
                <c:pt idx="4916">
                  <c:v>44770</c:v>
                </c:pt>
                <c:pt idx="4917">
                  <c:v>44771</c:v>
                </c:pt>
                <c:pt idx="4918">
                  <c:v>44774</c:v>
                </c:pt>
                <c:pt idx="4919">
                  <c:v>44775</c:v>
                </c:pt>
                <c:pt idx="4920">
                  <c:v>44776</c:v>
                </c:pt>
                <c:pt idx="4921">
                  <c:v>44777</c:v>
                </c:pt>
                <c:pt idx="4922">
                  <c:v>44778</c:v>
                </c:pt>
                <c:pt idx="4923">
                  <c:v>44781</c:v>
                </c:pt>
                <c:pt idx="4924">
                  <c:v>44782</c:v>
                </c:pt>
                <c:pt idx="4925">
                  <c:v>44783</c:v>
                </c:pt>
                <c:pt idx="4926">
                  <c:v>44784</c:v>
                </c:pt>
                <c:pt idx="4927">
                  <c:v>44785</c:v>
                </c:pt>
                <c:pt idx="4928">
                  <c:v>44788</c:v>
                </c:pt>
                <c:pt idx="4929">
                  <c:v>44789</c:v>
                </c:pt>
                <c:pt idx="4930">
                  <c:v>44790</c:v>
                </c:pt>
                <c:pt idx="4931">
                  <c:v>44791</c:v>
                </c:pt>
                <c:pt idx="4932">
                  <c:v>44792</c:v>
                </c:pt>
                <c:pt idx="4933">
                  <c:v>44795</c:v>
                </c:pt>
                <c:pt idx="4934">
                  <c:v>44796</c:v>
                </c:pt>
                <c:pt idx="4935">
                  <c:v>44797</c:v>
                </c:pt>
                <c:pt idx="4936">
                  <c:v>44798</c:v>
                </c:pt>
                <c:pt idx="4937">
                  <c:v>44799</c:v>
                </c:pt>
                <c:pt idx="4938">
                  <c:v>44802</c:v>
                </c:pt>
                <c:pt idx="4939">
                  <c:v>44803</c:v>
                </c:pt>
                <c:pt idx="4940">
                  <c:v>44804</c:v>
                </c:pt>
                <c:pt idx="4941">
                  <c:v>44805</c:v>
                </c:pt>
                <c:pt idx="4942">
                  <c:v>44806</c:v>
                </c:pt>
                <c:pt idx="4943">
                  <c:v>44809</c:v>
                </c:pt>
                <c:pt idx="4944">
                  <c:v>44810</c:v>
                </c:pt>
                <c:pt idx="4945">
                  <c:v>44812</c:v>
                </c:pt>
                <c:pt idx="4946">
                  <c:v>44813</c:v>
                </c:pt>
                <c:pt idx="4947">
                  <c:v>44816</c:v>
                </c:pt>
                <c:pt idx="4948">
                  <c:v>44817</c:v>
                </c:pt>
                <c:pt idx="4949">
                  <c:v>44818</c:v>
                </c:pt>
                <c:pt idx="4950">
                  <c:v>44819</c:v>
                </c:pt>
                <c:pt idx="4951">
                  <c:v>44820</c:v>
                </c:pt>
                <c:pt idx="4952">
                  <c:v>44823</c:v>
                </c:pt>
                <c:pt idx="4953">
                  <c:v>44824</c:v>
                </c:pt>
                <c:pt idx="4954">
                  <c:v>44825</c:v>
                </c:pt>
                <c:pt idx="4955">
                  <c:v>44826</c:v>
                </c:pt>
                <c:pt idx="4956">
                  <c:v>44827</c:v>
                </c:pt>
                <c:pt idx="4957">
                  <c:v>44830</c:v>
                </c:pt>
                <c:pt idx="4958">
                  <c:v>44831</c:v>
                </c:pt>
                <c:pt idx="4959">
                  <c:v>44832</c:v>
                </c:pt>
                <c:pt idx="4960">
                  <c:v>44833</c:v>
                </c:pt>
                <c:pt idx="4961">
                  <c:v>44834</c:v>
                </c:pt>
                <c:pt idx="4962">
                  <c:v>44837</c:v>
                </c:pt>
                <c:pt idx="4963">
                  <c:v>44838</c:v>
                </c:pt>
                <c:pt idx="4964">
                  <c:v>44839</c:v>
                </c:pt>
                <c:pt idx="4965">
                  <c:v>44840</c:v>
                </c:pt>
                <c:pt idx="4966">
                  <c:v>44841</c:v>
                </c:pt>
                <c:pt idx="4967">
                  <c:v>44844</c:v>
                </c:pt>
                <c:pt idx="4968">
                  <c:v>44845</c:v>
                </c:pt>
                <c:pt idx="4969">
                  <c:v>44847</c:v>
                </c:pt>
                <c:pt idx="4970">
                  <c:v>44848</c:v>
                </c:pt>
                <c:pt idx="4971">
                  <c:v>44851</c:v>
                </c:pt>
                <c:pt idx="4972">
                  <c:v>44852</c:v>
                </c:pt>
                <c:pt idx="4973">
                  <c:v>44853</c:v>
                </c:pt>
                <c:pt idx="4974">
                  <c:v>44854</c:v>
                </c:pt>
                <c:pt idx="4975">
                  <c:v>44855</c:v>
                </c:pt>
                <c:pt idx="4976">
                  <c:v>44858</c:v>
                </c:pt>
                <c:pt idx="4977">
                  <c:v>44859</c:v>
                </c:pt>
                <c:pt idx="4978">
                  <c:v>44860</c:v>
                </c:pt>
                <c:pt idx="4979">
                  <c:v>44861</c:v>
                </c:pt>
                <c:pt idx="4980">
                  <c:v>44862</c:v>
                </c:pt>
                <c:pt idx="4981">
                  <c:v>44865</c:v>
                </c:pt>
                <c:pt idx="4982">
                  <c:v>44866</c:v>
                </c:pt>
                <c:pt idx="4983">
                  <c:v>44868</c:v>
                </c:pt>
                <c:pt idx="4984">
                  <c:v>44869</c:v>
                </c:pt>
                <c:pt idx="4985">
                  <c:v>44872</c:v>
                </c:pt>
                <c:pt idx="4986">
                  <c:v>44873</c:v>
                </c:pt>
                <c:pt idx="4987">
                  <c:v>44874</c:v>
                </c:pt>
                <c:pt idx="4988">
                  <c:v>44875</c:v>
                </c:pt>
                <c:pt idx="4989">
                  <c:v>44876</c:v>
                </c:pt>
                <c:pt idx="4990">
                  <c:v>44879</c:v>
                </c:pt>
                <c:pt idx="4991">
                  <c:v>44881</c:v>
                </c:pt>
                <c:pt idx="4992">
                  <c:v>44882</c:v>
                </c:pt>
                <c:pt idx="4993">
                  <c:v>44883</c:v>
                </c:pt>
                <c:pt idx="4994">
                  <c:v>44886</c:v>
                </c:pt>
                <c:pt idx="4995">
                  <c:v>44887</c:v>
                </c:pt>
                <c:pt idx="4996">
                  <c:v>44888</c:v>
                </c:pt>
                <c:pt idx="4997">
                  <c:v>44889</c:v>
                </c:pt>
                <c:pt idx="4998">
                  <c:v>44890</c:v>
                </c:pt>
                <c:pt idx="4999">
                  <c:v>44893</c:v>
                </c:pt>
                <c:pt idx="5000">
                  <c:v>44894</c:v>
                </c:pt>
                <c:pt idx="5001">
                  <c:v>44895</c:v>
                </c:pt>
                <c:pt idx="5002">
                  <c:v>44896</c:v>
                </c:pt>
                <c:pt idx="5003">
                  <c:v>44897</c:v>
                </c:pt>
                <c:pt idx="5004">
                  <c:v>44900</c:v>
                </c:pt>
                <c:pt idx="5005">
                  <c:v>44901</c:v>
                </c:pt>
                <c:pt idx="5006">
                  <c:v>44902</c:v>
                </c:pt>
                <c:pt idx="5007">
                  <c:v>44903</c:v>
                </c:pt>
                <c:pt idx="5008">
                  <c:v>44904</c:v>
                </c:pt>
                <c:pt idx="5009">
                  <c:v>44907</c:v>
                </c:pt>
                <c:pt idx="5010">
                  <c:v>44908</c:v>
                </c:pt>
                <c:pt idx="5011">
                  <c:v>44909</c:v>
                </c:pt>
                <c:pt idx="5012">
                  <c:v>44910</c:v>
                </c:pt>
                <c:pt idx="5013">
                  <c:v>44911</c:v>
                </c:pt>
                <c:pt idx="5014">
                  <c:v>44914</c:v>
                </c:pt>
                <c:pt idx="5015">
                  <c:v>44915</c:v>
                </c:pt>
                <c:pt idx="5016">
                  <c:v>44916</c:v>
                </c:pt>
                <c:pt idx="5017">
                  <c:v>44917</c:v>
                </c:pt>
                <c:pt idx="5018">
                  <c:v>44918</c:v>
                </c:pt>
                <c:pt idx="5019">
                  <c:v>44921</c:v>
                </c:pt>
                <c:pt idx="5020">
                  <c:v>44922</c:v>
                </c:pt>
                <c:pt idx="5021">
                  <c:v>44923</c:v>
                </c:pt>
                <c:pt idx="5022">
                  <c:v>44924</c:v>
                </c:pt>
                <c:pt idx="5023">
                  <c:v>44925</c:v>
                </c:pt>
                <c:pt idx="5024">
                  <c:v>44928</c:v>
                </c:pt>
                <c:pt idx="5025">
                  <c:v>44929</c:v>
                </c:pt>
                <c:pt idx="5026">
                  <c:v>44930</c:v>
                </c:pt>
                <c:pt idx="5027">
                  <c:v>44931</c:v>
                </c:pt>
                <c:pt idx="5028">
                  <c:v>44932</c:v>
                </c:pt>
                <c:pt idx="5029">
                  <c:v>44935</c:v>
                </c:pt>
                <c:pt idx="5030">
                  <c:v>44936</c:v>
                </c:pt>
                <c:pt idx="5031">
                  <c:v>44937</c:v>
                </c:pt>
                <c:pt idx="5032">
                  <c:v>44938</c:v>
                </c:pt>
                <c:pt idx="5033">
                  <c:v>44939</c:v>
                </c:pt>
                <c:pt idx="5034">
                  <c:v>44942</c:v>
                </c:pt>
                <c:pt idx="5035">
                  <c:v>44943</c:v>
                </c:pt>
                <c:pt idx="5036">
                  <c:v>44944</c:v>
                </c:pt>
                <c:pt idx="5037">
                  <c:v>44945</c:v>
                </c:pt>
                <c:pt idx="5038">
                  <c:v>44946</c:v>
                </c:pt>
                <c:pt idx="5039">
                  <c:v>44949</c:v>
                </c:pt>
                <c:pt idx="5040">
                  <c:v>44950</c:v>
                </c:pt>
                <c:pt idx="5041">
                  <c:v>44951</c:v>
                </c:pt>
                <c:pt idx="5042">
                  <c:v>44952</c:v>
                </c:pt>
                <c:pt idx="5043">
                  <c:v>44953</c:v>
                </c:pt>
                <c:pt idx="5044">
                  <c:v>44956</c:v>
                </c:pt>
                <c:pt idx="5045">
                  <c:v>44957</c:v>
                </c:pt>
                <c:pt idx="5046">
                  <c:v>44958</c:v>
                </c:pt>
                <c:pt idx="5047">
                  <c:v>44959</c:v>
                </c:pt>
                <c:pt idx="5048">
                  <c:v>44960</c:v>
                </c:pt>
                <c:pt idx="5049">
                  <c:v>44963</c:v>
                </c:pt>
                <c:pt idx="5050">
                  <c:v>44964</c:v>
                </c:pt>
                <c:pt idx="5051">
                  <c:v>44965</c:v>
                </c:pt>
                <c:pt idx="5052">
                  <c:v>44966</c:v>
                </c:pt>
                <c:pt idx="5053">
                  <c:v>44967</c:v>
                </c:pt>
                <c:pt idx="5054">
                  <c:v>44970</c:v>
                </c:pt>
                <c:pt idx="5055">
                  <c:v>44971</c:v>
                </c:pt>
                <c:pt idx="5056">
                  <c:v>44972</c:v>
                </c:pt>
                <c:pt idx="5057">
                  <c:v>44973</c:v>
                </c:pt>
                <c:pt idx="5058">
                  <c:v>44974</c:v>
                </c:pt>
                <c:pt idx="5059">
                  <c:v>44979</c:v>
                </c:pt>
                <c:pt idx="5060">
                  <c:v>44980</c:v>
                </c:pt>
                <c:pt idx="5061">
                  <c:v>44981</c:v>
                </c:pt>
                <c:pt idx="5062">
                  <c:v>44984</c:v>
                </c:pt>
                <c:pt idx="5063">
                  <c:v>44985</c:v>
                </c:pt>
                <c:pt idx="5064">
                  <c:v>44986</c:v>
                </c:pt>
                <c:pt idx="5065">
                  <c:v>44987</c:v>
                </c:pt>
                <c:pt idx="5066">
                  <c:v>44988</c:v>
                </c:pt>
                <c:pt idx="5067">
                  <c:v>44991</c:v>
                </c:pt>
                <c:pt idx="5068">
                  <c:v>44992</c:v>
                </c:pt>
                <c:pt idx="5069">
                  <c:v>44993</c:v>
                </c:pt>
                <c:pt idx="5070">
                  <c:v>44994</c:v>
                </c:pt>
                <c:pt idx="5071">
                  <c:v>44995</c:v>
                </c:pt>
                <c:pt idx="5072">
                  <c:v>44998</c:v>
                </c:pt>
                <c:pt idx="5073">
                  <c:v>44999</c:v>
                </c:pt>
                <c:pt idx="5074">
                  <c:v>45000</c:v>
                </c:pt>
                <c:pt idx="5075">
                  <c:v>45001</c:v>
                </c:pt>
                <c:pt idx="5076">
                  <c:v>45002</c:v>
                </c:pt>
                <c:pt idx="5077">
                  <c:v>45005</c:v>
                </c:pt>
                <c:pt idx="5078">
                  <c:v>45006</c:v>
                </c:pt>
                <c:pt idx="5079">
                  <c:v>45007</c:v>
                </c:pt>
                <c:pt idx="5080">
                  <c:v>45008</c:v>
                </c:pt>
                <c:pt idx="5081">
                  <c:v>45009</c:v>
                </c:pt>
                <c:pt idx="5082">
                  <c:v>45012</c:v>
                </c:pt>
                <c:pt idx="5083">
                  <c:v>45013</c:v>
                </c:pt>
                <c:pt idx="5084">
                  <c:v>45014</c:v>
                </c:pt>
                <c:pt idx="5085">
                  <c:v>45015</c:v>
                </c:pt>
                <c:pt idx="5086">
                  <c:v>45016</c:v>
                </c:pt>
                <c:pt idx="5087">
                  <c:v>45019</c:v>
                </c:pt>
                <c:pt idx="5088">
                  <c:v>45020</c:v>
                </c:pt>
                <c:pt idx="5089">
                  <c:v>45021</c:v>
                </c:pt>
                <c:pt idx="5090">
                  <c:v>45022</c:v>
                </c:pt>
                <c:pt idx="5091">
                  <c:v>45026</c:v>
                </c:pt>
                <c:pt idx="5092">
                  <c:v>45027</c:v>
                </c:pt>
                <c:pt idx="5093">
                  <c:v>45028</c:v>
                </c:pt>
                <c:pt idx="5094">
                  <c:v>45029</c:v>
                </c:pt>
                <c:pt idx="5095">
                  <c:v>45030</c:v>
                </c:pt>
                <c:pt idx="5096">
                  <c:v>45033</c:v>
                </c:pt>
                <c:pt idx="5097">
                  <c:v>45034</c:v>
                </c:pt>
                <c:pt idx="5098">
                  <c:v>45035</c:v>
                </c:pt>
                <c:pt idx="5099">
                  <c:v>45036</c:v>
                </c:pt>
                <c:pt idx="5100">
                  <c:v>45040</c:v>
                </c:pt>
                <c:pt idx="5101">
                  <c:v>45041</c:v>
                </c:pt>
                <c:pt idx="5102">
                  <c:v>45042</c:v>
                </c:pt>
                <c:pt idx="5103">
                  <c:v>45043</c:v>
                </c:pt>
                <c:pt idx="5104">
                  <c:v>45044</c:v>
                </c:pt>
                <c:pt idx="5105">
                  <c:v>45048</c:v>
                </c:pt>
                <c:pt idx="5106">
                  <c:v>45049</c:v>
                </c:pt>
                <c:pt idx="5107">
                  <c:v>45050</c:v>
                </c:pt>
                <c:pt idx="5108">
                  <c:v>45051</c:v>
                </c:pt>
                <c:pt idx="5109">
                  <c:v>45054</c:v>
                </c:pt>
                <c:pt idx="5110">
                  <c:v>45055</c:v>
                </c:pt>
                <c:pt idx="5111">
                  <c:v>45056</c:v>
                </c:pt>
                <c:pt idx="5112">
                  <c:v>45057</c:v>
                </c:pt>
                <c:pt idx="5113">
                  <c:v>45058</c:v>
                </c:pt>
                <c:pt idx="5114">
                  <c:v>45061</c:v>
                </c:pt>
                <c:pt idx="5115">
                  <c:v>45062</c:v>
                </c:pt>
                <c:pt idx="5116">
                  <c:v>45063</c:v>
                </c:pt>
                <c:pt idx="5117">
                  <c:v>45064</c:v>
                </c:pt>
                <c:pt idx="5118">
                  <c:v>45065</c:v>
                </c:pt>
                <c:pt idx="5119">
                  <c:v>45068</c:v>
                </c:pt>
                <c:pt idx="5120">
                  <c:v>45069</c:v>
                </c:pt>
                <c:pt idx="5121">
                  <c:v>45070</c:v>
                </c:pt>
                <c:pt idx="5122">
                  <c:v>45071</c:v>
                </c:pt>
                <c:pt idx="5123">
                  <c:v>45072</c:v>
                </c:pt>
                <c:pt idx="5124">
                  <c:v>45075</c:v>
                </c:pt>
                <c:pt idx="5125">
                  <c:v>45076</c:v>
                </c:pt>
                <c:pt idx="5126">
                  <c:v>45077</c:v>
                </c:pt>
                <c:pt idx="5127">
                  <c:v>45078</c:v>
                </c:pt>
                <c:pt idx="5128">
                  <c:v>45079</c:v>
                </c:pt>
                <c:pt idx="5129">
                  <c:v>45082</c:v>
                </c:pt>
                <c:pt idx="5130">
                  <c:v>45083</c:v>
                </c:pt>
                <c:pt idx="5131">
                  <c:v>45084</c:v>
                </c:pt>
                <c:pt idx="5132">
                  <c:v>45086</c:v>
                </c:pt>
                <c:pt idx="5133">
                  <c:v>45089</c:v>
                </c:pt>
                <c:pt idx="5134">
                  <c:v>45090</c:v>
                </c:pt>
                <c:pt idx="5135">
                  <c:v>45091</c:v>
                </c:pt>
                <c:pt idx="5136">
                  <c:v>45092</c:v>
                </c:pt>
                <c:pt idx="5137">
                  <c:v>45093</c:v>
                </c:pt>
                <c:pt idx="5138">
                  <c:v>45096</c:v>
                </c:pt>
                <c:pt idx="5139">
                  <c:v>45097</c:v>
                </c:pt>
                <c:pt idx="5140">
                  <c:v>45098</c:v>
                </c:pt>
                <c:pt idx="5141">
                  <c:v>45099</c:v>
                </c:pt>
                <c:pt idx="5142">
                  <c:v>45100</c:v>
                </c:pt>
                <c:pt idx="5143">
                  <c:v>45103</c:v>
                </c:pt>
                <c:pt idx="5144">
                  <c:v>45104</c:v>
                </c:pt>
                <c:pt idx="5145">
                  <c:v>45105</c:v>
                </c:pt>
                <c:pt idx="5146">
                  <c:v>45106</c:v>
                </c:pt>
                <c:pt idx="5147">
                  <c:v>45107</c:v>
                </c:pt>
                <c:pt idx="5148">
                  <c:v>45110</c:v>
                </c:pt>
                <c:pt idx="5149">
                  <c:v>45111</c:v>
                </c:pt>
                <c:pt idx="5150">
                  <c:v>45112</c:v>
                </c:pt>
                <c:pt idx="5151">
                  <c:v>45113</c:v>
                </c:pt>
                <c:pt idx="5152">
                  <c:v>45114</c:v>
                </c:pt>
                <c:pt idx="5153">
                  <c:v>45117</c:v>
                </c:pt>
                <c:pt idx="5154">
                  <c:v>45118</c:v>
                </c:pt>
                <c:pt idx="5155">
                  <c:v>45119</c:v>
                </c:pt>
                <c:pt idx="5156">
                  <c:v>45120</c:v>
                </c:pt>
                <c:pt idx="5157">
                  <c:v>45121</c:v>
                </c:pt>
                <c:pt idx="5158">
                  <c:v>45124</c:v>
                </c:pt>
                <c:pt idx="5159">
                  <c:v>45125</c:v>
                </c:pt>
                <c:pt idx="5160">
                  <c:v>45126</c:v>
                </c:pt>
                <c:pt idx="5161">
                  <c:v>45127</c:v>
                </c:pt>
                <c:pt idx="5162">
                  <c:v>45128</c:v>
                </c:pt>
                <c:pt idx="5163">
                  <c:v>45131</c:v>
                </c:pt>
                <c:pt idx="5164">
                  <c:v>45132</c:v>
                </c:pt>
                <c:pt idx="5165">
                  <c:v>45133</c:v>
                </c:pt>
                <c:pt idx="5166">
                  <c:v>45134</c:v>
                </c:pt>
                <c:pt idx="5167">
                  <c:v>45135</c:v>
                </c:pt>
                <c:pt idx="5168">
                  <c:v>45138</c:v>
                </c:pt>
                <c:pt idx="5169">
                  <c:v>45139</c:v>
                </c:pt>
                <c:pt idx="5170">
                  <c:v>45140</c:v>
                </c:pt>
                <c:pt idx="5171">
                  <c:v>45141</c:v>
                </c:pt>
                <c:pt idx="5172">
                  <c:v>45142</c:v>
                </c:pt>
                <c:pt idx="5173">
                  <c:v>45145</c:v>
                </c:pt>
                <c:pt idx="5174">
                  <c:v>45146</c:v>
                </c:pt>
                <c:pt idx="5175">
                  <c:v>45147</c:v>
                </c:pt>
                <c:pt idx="5176">
                  <c:v>45148</c:v>
                </c:pt>
                <c:pt idx="5177">
                  <c:v>45149</c:v>
                </c:pt>
                <c:pt idx="5178">
                  <c:v>45152</c:v>
                </c:pt>
                <c:pt idx="5179">
                  <c:v>45153</c:v>
                </c:pt>
                <c:pt idx="5180">
                  <c:v>45154</c:v>
                </c:pt>
                <c:pt idx="5181">
                  <c:v>45155</c:v>
                </c:pt>
                <c:pt idx="5182">
                  <c:v>45156</c:v>
                </c:pt>
                <c:pt idx="5183">
                  <c:v>45159</c:v>
                </c:pt>
                <c:pt idx="5184">
                  <c:v>45160</c:v>
                </c:pt>
                <c:pt idx="5185">
                  <c:v>45161</c:v>
                </c:pt>
                <c:pt idx="5186">
                  <c:v>45162</c:v>
                </c:pt>
                <c:pt idx="5187">
                  <c:v>45163</c:v>
                </c:pt>
                <c:pt idx="5188">
                  <c:v>45166</c:v>
                </c:pt>
                <c:pt idx="5189">
                  <c:v>45167</c:v>
                </c:pt>
                <c:pt idx="5190">
                  <c:v>45168</c:v>
                </c:pt>
                <c:pt idx="5191">
                  <c:v>45169</c:v>
                </c:pt>
                <c:pt idx="5192">
                  <c:v>45170</c:v>
                </c:pt>
                <c:pt idx="5193">
                  <c:v>45173</c:v>
                </c:pt>
                <c:pt idx="5194">
                  <c:v>45174</c:v>
                </c:pt>
                <c:pt idx="5195">
                  <c:v>45175</c:v>
                </c:pt>
                <c:pt idx="5196">
                  <c:v>45177</c:v>
                </c:pt>
                <c:pt idx="5197">
                  <c:v>45180</c:v>
                </c:pt>
                <c:pt idx="5198">
                  <c:v>45181</c:v>
                </c:pt>
                <c:pt idx="5199">
                  <c:v>45182</c:v>
                </c:pt>
                <c:pt idx="5200">
                  <c:v>45183</c:v>
                </c:pt>
                <c:pt idx="5201">
                  <c:v>45184</c:v>
                </c:pt>
                <c:pt idx="5202">
                  <c:v>45187</c:v>
                </c:pt>
                <c:pt idx="5203">
                  <c:v>45188</c:v>
                </c:pt>
                <c:pt idx="5204">
                  <c:v>45189</c:v>
                </c:pt>
                <c:pt idx="5205">
                  <c:v>45190</c:v>
                </c:pt>
                <c:pt idx="5206">
                  <c:v>45191</c:v>
                </c:pt>
                <c:pt idx="5207">
                  <c:v>45194</c:v>
                </c:pt>
                <c:pt idx="5208">
                  <c:v>45195</c:v>
                </c:pt>
                <c:pt idx="5209">
                  <c:v>45196</c:v>
                </c:pt>
                <c:pt idx="5210">
                  <c:v>45197</c:v>
                </c:pt>
                <c:pt idx="5211">
                  <c:v>45198</c:v>
                </c:pt>
                <c:pt idx="5212">
                  <c:v>45201</c:v>
                </c:pt>
                <c:pt idx="5213">
                  <c:v>45202</c:v>
                </c:pt>
                <c:pt idx="5214">
                  <c:v>45203</c:v>
                </c:pt>
                <c:pt idx="5215">
                  <c:v>45204</c:v>
                </c:pt>
                <c:pt idx="5216">
                  <c:v>45205</c:v>
                </c:pt>
                <c:pt idx="5217">
                  <c:v>45208</c:v>
                </c:pt>
                <c:pt idx="5218">
                  <c:v>45209</c:v>
                </c:pt>
                <c:pt idx="5219">
                  <c:v>45210</c:v>
                </c:pt>
                <c:pt idx="5220">
                  <c:v>45212</c:v>
                </c:pt>
                <c:pt idx="5221">
                  <c:v>45215</c:v>
                </c:pt>
                <c:pt idx="5222">
                  <c:v>45216</c:v>
                </c:pt>
                <c:pt idx="5223">
                  <c:v>45217</c:v>
                </c:pt>
                <c:pt idx="5224">
                  <c:v>45218</c:v>
                </c:pt>
                <c:pt idx="5225">
                  <c:v>45219</c:v>
                </c:pt>
                <c:pt idx="5226">
                  <c:v>45222</c:v>
                </c:pt>
                <c:pt idx="5227">
                  <c:v>45223</c:v>
                </c:pt>
                <c:pt idx="5228">
                  <c:v>45224</c:v>
                </c:pt>
                <c:pt idx="5229">
                  <c:v>45225</c:v>
                </c:pt>
                <c:pt idx="5230">
                  <c:v>45226</c:v>
                </c:pt>
                <c:pt idx="5231">
                  <c:v>45229</c:v>
                </c:pt>
                <c:pt idx="5232">
                  <c:v>45230</c:v>
                </c:pt>
                <c:pt idx="5233">
                  <c:v>45231</c:v>
                </c:pt>
                <c:pt idx="5234">
                  <c:v>45233</c:v>
                </c:pt>
                <c:pt idx="5235">
                  <c:v>45236</c:v>
                </c:pt>
                <c:pt idx="5236">
                  <c:v>45237</c:v>
                </c:pt>
                <c:pt idx="5237">
                  <c:v>45238</c:v>
                </c:pt>
                <c:pt idx="5238">
                  <c:v>45239</c:v>
                </c:pt>
                <c:pt idx="5239">
                  <c:v>45240</c:v>
                </c:pt>
                <c:pt idx="5240">
                  <c:v>45243</c:v>
                </c:pt>
                <c:pt idx="5241">
                  <c:v>45244</c:v>
                </c:pt>
                <c:pt idx="5242">
                  <c:v>45246</c:v>
                </c:pt>
                <c:pt idx="5243">
                  <c:v>45247</c:v>
                </c:pt>
                <c:pt idx="5244">
                  <c:v>45250</c:v>
                </c:pt>
                <c:pt idx="5245">
                  <c:v>45251</c:v>
                </c:pt>
                <c:pt idx="5246">
                  <c:v>45252</c:v>
                </c:pt>
                <c:pt idx="5247">
                  <c:v>45253</c:v>
                </c:pt>
                <c:pt idx="5248">
                  <c:v>45254</c:v>
                </c:pt>
                <c:pt idx="5249">
                  <c:v>45257</c:v>
                </c:pt>
                <c:pt idx="5250">
                  <c:v>45258</c:v>
                </c:pt>
                <c:pt idx="5251">
                  <c:v>45259</c:v>
                </c:pt>
                <c:pt idx="5252">
                  <c:v>45260</c:v>
                </c:pt>
                <c:pt idx="5253">
                  <c:v>45261</c:v>
                </c:pt>
                <c:pt idx="5254">
                  <c:v>45264</c:v>
                </c:pt>
                <c:pt idx="5255">
                  <c:v>45265</c:v>
                </c:pt>
                <c:pt idx="5256">
                  <c:v>45266</c:v>
                </c:pt>
                <c:pt idx="5257">
                  <c:v>45267</c:v>
                </c:pt>
                <c:pt idx="5258">
                  <c:v>45268</c:v>
                </c:pt>
                <c:pt idx="5259">
                  <c:v>45271</c:v>
                </c:pt>
                <c:pt idx="5260">
                  <c:v>45272</c:v>
                </c:pt>
                <c:pt idx="5261">
                  <c:v>45273</c:v>
                </c:pt>
                <c:pt idx="5262">
                  <c:v>45274</c:v>
                </c:pt>
                <c:pt idx="5263">
                  <c:v>45275</c:v>
                </c:pt>
                <c:pt idx="5264">
                  <c:v>45278</c:v>
                </c:pt>
                <c:pt idx="5265">
                  <c:v>45279</c:v>
                </c:pt>
                <c:pt idx="5266">
                  <c:v>45280</c:v>
                </c:pt>
                <c:pt idx="5267">
                  <c:v>45281</c:v>
                </c:pt>
                <c:pt idx="5268">
                  <c:v>45282</c:v>
                </c:pt>
                <c:pt idx="5269">
                  <c:v>45285</c:v>
                </c:pt>
                <c:pt idx="5270">
                  <c:v>45286</c:v>
                </c:pt>
                <c:pt idx="5271">
                  <c:v>45287</c:v>
                </c:pt>
                <c:pt idx="5272">
                  <c:v>45288</c:v>
                </c:pt>
                <c:pt idx="5273">
                  <c:v>45289</c:v>
                </c:pt>
                <c:pt idx="5274">
                  <c:v>45293</c:v>
                </c:pt>
                <c:pt idx="5275">
                  <c:v>45294</c:v>
                </c:pt>
                <c:pt idx="5276">
                  <c:v>45295</c:v>
                </c:pt>
                <c:pt idx="5277">
                  <c:v>45296</c:v>
                </c:pt>
                <c:pt idx="5278">
                  <c:v>45299</c:v>
                </c:pt>
                <c:pt idx="5279">
                  <c:v>45300</c:v>
                </c:pt>
                <c:pt idx="5280">
                  <c:v>45301</c:v>
                </c:pt>
                <c:pt idx="5281">
                  <c:v>45302</c:v>
                </c:pt>
                <c:pt idx="5282">
                  <c:v>45303</c:v>
                </c:pt>
                <c:pt idx="5283">
                  <c:v>45306</c:v>
                </c:pt>
                <c:pt idx="5284">
                  <c:v>45307</c:v>
                </c:pt>
                <c:pt idx="5285">
                  <c:v>45308</c:v>
                </c:pt>
                <c:pt idx="5286">
                  <c:v>45309</c:v>
                </c:pt>
                <c:pt idx="5287">
                  <c:v>45310</c:v>
                </c:pt>
                <c:pt idx="5288">
                  <c:v>45313</c:v>
                </c:pt>
                <c:pt idx="5289">
                  <c:v>45314</c:v>
                </c:pt>
                <c:pt idx="5290">
                  <c:v>45315</c:v>
                </c:pt>
                <c:pt idx="5291">
                  <c:v>45316</c:v>
                </c:pt>
                <c:pt idx="5292">
                  <c:v>45317</c:v>
                </c:pt>
                <c:pt idx="5293">
                  <c:v>45320</c:v>
                </c:pt>
                <c:pt idx="5294">
                  <c:v>45321</c:v>
                </c:pt>
                <c:pt idx="5295">
                  <c:v>45322</c:v>
                </c:pt>
                <c:pt idx="5296">
                  <c:v>45323</c:v>
                </c:pt>
                <c:pt idx="5297">
                  <c:v>45324</c:v>
                </c:pt>
                <c:pt idx="5298">
                  <c:v>45327</c:v>
                </c:pt>
                <c:pt idx="5299">
                  <c:v>45329</c:v>
                </c:pt>
                <c:pt idx="5300">
                  <c:v>45330</c:v>
                </c:pt>
                <c:pt idx="5301">
                  <c:v>45331</c:v>
                </c:pt>
                <c:pt idx="5302">
                  <c:v>45336</c:v>
                </c:pt>
                <c:pt idx="5303">
                  <c:v>45337</c:v>
                </c:pt>
                <c:pt idx="5304">
                  <c:v>45338</c:v>
                </c:pt>
                <c:pt idx="5305">
                  <c:v>45341</c:v>
                </c:pt>
                <c:pt idx="5306">
                  <c:v>45342</c:v>
                </c:pt>
                <c:pt idx="5307">
                  <c:v>45343</c:v>
                </c:pt>
                <c:pt idx="5308">
                  <c:v>45344</c:v>
                </c:pt>
                <c:pt idx="5309">
                  <c:v>45345</c:v>
                </c:pt>
                <c:pt idx="5310">
                  <c:v>45348</c:v>
                </c:pt>
                <c:pt idx="5311">
                  <c:v>45349</c:v>
                </c:pt>
                <c:pt idx="5312">
                  <c:v>45350</c:v>
                </c:pt>
                <c:pt idx="5313">
                  <c:v>45350</c:v>
                </c:pt>
                <c:pt idx="5314">
                  <c:v>45351</c:v>
                </c:pt>
                <c:pt idx="5315">
                  <c:v>45352</c:v>
                </c:pt>
                <c:pt idx="5316">
                  <c:v>45355</c:v>
                </c:pt>
                <c:pt idx="5317">
                  <c:v>45356</c:v>
                </c:pt>
                <c:pt idx="5318">
                  <c:v>45357</c:v>
                </c:pt>
                <c:pt idx="5319">
                  <c:v>45358</c:v>
                </c:pt>
                <c:pt idx="5320">
                  <c:v>45359</c:v>
                </c:pt>
                <c:pt idx="5321">
                  <c:v>45362</c:v>
                </c:pt>
                <c:pt idx="5322">
                  <c:v>45363</c:v>
                </c:pt>
                <c:pt idx="5323">
                  <c:v>45364</c:v>
                </c:pt>
                <c:pt idx="5324">
                  <c:v>45365</c:v>
                </c:pt>
                <c:pt idx="5325">
                  <c:v>45366</c:v>
                </c:pt>
                <c:pt idx="5326">
                  <c:v>45369</c:v>
                </c:pt>
                <c:pt idx="5327">
                  <c:v>45370</c:v>
                </c:pt>
                <c:pt idx="5328">
                  <c:v>45371</c:v>
                </c:pt>
                <c:pt idx="5329">
                  <c:v>45372</c:v>
                </c:pt>
                <c:pt idx="5330">
                  <c:v>45373</c:v>
                </c:pt>
                <c:pt idx="5331">
                  <c:v>45376</c:v>
                </c:pt>
                <c:pt idx="5332">
                  <c:v>45377</c:v>
                </c:pt>
                <c:pt idx="5333">
                  <c:v>45378</c:v>
                </c:pt>
                <c:pt idx="5334">
                  <c:v>45379</c:v>
                </c:pt>
              </c:numCache>
            </c:numRef>
          </c:cat>
          <c:val>
            <c:numRef>
              <c:f>Sheet1!$B$2:$B$5336</c:f>
              <c:numCache>
                <c:formatCode>General</c:formatCode>
                <c:ptCount val="5335"/>
                <c:pt idx="0">
                  <c:v>3.5224000000000002</c:v>
                </c:pt>
                <c:pt idx="1">
                  <c:v>3.4698000000000002</c:v>
                </c:pt>
                <c:pt idx="2">
                  <c:v>3.3664000000000001</c:v>
                </c:pt>
                <c:pt idx="3">
                  <c:v>3.3422999999999998</c:v>
                </c:pt>
                <c:pt idx="4">
                  <c:v>3.3123999999999998</c:v>
                </c:pt>
                <c:pt idx="5">
                  <c:v>3.3296999999999999</c:v>
                </c:pt>
                <c:pt idx="6">
                  <c:v>3.2917999999999998</c:v>
                </c:pt>
                <c:pt idx="7">
                  <c:v>3.2955999999999999</c:v>
                </c:pt>
                <c:pt idx="8">
                  <c:v>3.2757999999999998</c:v>
                </c:pt>
                <c:pt idx="9">
                  <c:v>3.2982999999999998</c:v>
                </c:pt>
                <c:pt idx="10">
                  <c:v>3.2936999999999999</c:v>
                </c:pt>
                <c:pt idx="11">
                  <c:v>3.3632</c:v>
                </c:pt>
                <c:pt idx="12">
                  <c:v>3.4102999999999999</c:v>
                </c:pt>
                <c:pt idx="13">
                  <c:v>3.4401999999999999</c:v>
                </c:pt>
                <c:pt idx="14">
                  <c:v>3.5188999999999999</c:v>
                </c:pt>
                <c:pt idx="15">
                  <c:v>3.4901</c:v>
                </c:pt>
                <c:pt idx="16">
                  <c:v>3.5922999999999998</c:v>
                </c:pt>
                <c:pt idx="17">
                  <c:v>3.6623000000000001</c:v>
                </c:pt>
                <c:pt idx="18">
                  <c:v>3.6312000000000002</c:v>
                </c:pt>
                <c:pt idx="19">
                  <c:v>3.6417000000000002</c:v>
                </c:pt>
                <c:pt idx="20">
                  <c:v>3.5695999999999999</c:v>
                </c:pt>
                <c:pt idx="21">
                  <c:v>3.5257999999999998</c:v>
                </c:pt>
                <c:pt idx="22">
                  <c:v>3.4929999999999999</c:v>
                </c:pt>
                <c:pt idx="23">
                  <c:v>3.5406</c:v>
                </c:pt>
                <c:pt idx="24">
                  <c:v>3.5844999999999998</c:v>
                </c:pt>
                <c:pt idx="25">
                  <c:v>3.6044999999999998</c:v>
                </c:pt>
                <c:pt idx="26">
                  <c:v>3.5802</c:v>
                </c:pt>
                <c:pt idx="27">
                  <c:v>3.6042000000000001</c:v>
                </c:pt>
                <c:pt idx="28">
                  <c:v>3.5737000000000001</c:v>
                </c:pt>
                <c:pt idx="29">
                  <c:v>3.6002999999999998</c:v>
                </c:pt>
                <c:pt idx="30">
                  <c:v>3.6358999999999999</c:v>
                </c:pt>
                <c:pt idx="31">
                  <c:v>3.6579999999999999</c:v>
                </c:pt>
                <c:pt idx="32">
                  <c:v>3.6232000000000002</c:v>
                </c:pt>
                <c:pt idx="33">
                  <c:v>3.5889000000000002</c:v>
                </c:pt>
                <c:pt idx="34">
                  <c:v>3.5935000000000001</c:v>
                </c:pt>
                <c:pt idx="35">
                  <c:v>3.6067</c:v>
                </c:pt>
                <c:pt idx="36">
                  <c:v>3.6097000000000001</c:v>
                </c:pt>
                <c:pt idx="37">
                  <c:v>3.5870000000000002</c:v>
                </c:pt>
                <c:pt idx="38">
                  <c:v>3.6013000000000002</c:v>
                </c:pt>
                <c:pt idx="39">
                  <c:v>3.5817000000000001</c:v>
                </c:pt>
                <c:pt idx="40">
                  <c:v>3.585</c:v>
                </c:pt>
                <c:pt idx="41">
                  <c:v>3.5632000000000001</c:v>
                </c:pt>
                <c:pt idx="42">
                  <c:v>3.5636999999999999</c:v>
                </c:pt>
                <c:pt idx="43">
                  <c:v>3.5259999999999998</c:v>
                </c:pt>
                <c:pt idx="44">
                  <c:v>3.5009999999999999</c:v>
                </c:pt>
                <c:pt idx="45">
                  <c:v>3.5280999999999998</c:v>
                </c:pt>
                <c:pt idx="46">
                  <c:v>3.5061</c:v>
                </c:pt>
                <c:pt idx="47">
                  <c:v>3.4763000000000002</c:v>
                </c:pt>
                <c:pt idx="48">
                  <c:v>3.4293</c:v>
                </c:pt>
                <c:pt idx="49">
                  <c:v>3.3957999999999999</c:v>
                </c:pt>
                <c:pt idx="50">
                  <c:v>3.4441999999999999</c:v>
                </c:pt>
                <c:pt idx="51">
                  <c:v>3.4308000000000001</c:v>
                </c:pt>
                <c:pt idx="52">
                  <c:v>3.4575999999999998</c:v>
                </c:pt>
                <c:pt idx="53">
                  <c:v>3.4830000000000001</c:v>
                </c:pt>
                <c:pt idx="54">
                  <c:v>3.4462000000000002</c:v>
                </c:pt>
                <c:pt idx="55">
                  <c:v>3.407</c:v>
                </c:pt>
                <c:pt idx="56">
                  <c:v>3.3892000000000002</c:v>
                </c:pt>
                <c:pt idx="57">
                  <c:v>3.3746999999999998</c:v>
                </c:pt>
                <c:pt idx="58">
                  <c:v>3.4030999999999998</c:v>
                </c:pt>
                <c:pt idx="59">
                  <c:v>3.3757000000000001</c:v>
                </c:pt>
                <c:pt idx="60">
                  <c:v>3.3531</c:v>
                </c:pt>
                <c:pt idx="61">
                  <c:v>3.3359000000000001</c:v>
                </c:pt>
                <c:pt idx="62">
                  <c:v>3.2795000000000001</c:v>
                </c:pt>
                <c:pt idx="63">
                  <c:v>3.2563</c:v>
                </c:pt>
                <c:pt idx="64">
                  <c:v>3.2469000000000001</c:v>
                </c:pt>
                <c:pt idx="65">
                  <c:v>3.1722999999999999</c:v>
                </c:pt>
                <c:pt idx="66">
                  <c:v>3.1648999999999998</c:v>
                </c:pt>
                <c:pt idx="67">
                  <c:v>3.1857000000000002</c:v>
                </c:pt>
                <c:pt idx="68">
                  <c:v>3.2157</c:v>
                </c:pt>
                <c:pt idx="69">
                  <c:v>3.2147000000000001</c:v>
                </c:pt>
                <c:pt idx="70">
                  <c:v>3.1818</c:v>
                </c:pt>
                <c:pt idx="71">
                  <c:v>3.1154000000000002</c:v>
                </c:pt>
                <c:pt idx="72">
                  <c:v>3.0752000000000002</c:v>
                </c:pt>
                <c:pt idx="73">
                  <c:v>3.0289000000000001</c:v>
                </c:pt>
                <c:pt idx="74">
                  <c:v>3.0638999999999998</c:v>
                </c:pt>
                <c:pt idx="75">
                  <c:v>3.0146999999999999</c:v>
                </c:pt>
                <c:pt idx="76">
                  <c:v>3.0028999999999999</c:v>
                </c:pt>
                <c:pt idx="77">
                  <c:v>3.0123000000000002</c:v>
                </c:pt>
                <c:pt idx="78">
                  <c:v>2.9914999999999998</c:v>
                </c:pt>
                <c:pt idx="79">
                  <c:v>2.9251</c:v>
                </c:pt>
                <c:pt idx="80">
                  <c:v>2.8898000000000001</c:v>
                </c:pt>
                <c:pt idx="81">
                  <c:v>2.9159000000000002</c:v>
                </c:pt>
                <c:pt idx="82">
                  <c:v>2.9845000000000002</c:v>
                </c:pt>
                <c:pt idx="83">
                  <c:v>3.0276999999999998</c:v>
                </c:pt>
                <c:pt idx="84">
                  <c:v>2.9639000000000002</c:v>
                </c:pt>
                <c:pt idx="85">
                  <c:v>2.9177</c:v>
                </c:pt>
                <c:pt idx="86">
                  <c:v>2.8801999999999999</c:v>
                </c:pt>
                <c:pt idx="87">
                  <c:v>2.8757000000000001</c:v>
                </c:pt>
                <c:pt idx="88">
                  <c:v>2.8653</c:v>
                </c:pt>
                <c:pt idx="89">
                  <c:v>2.8902000000000001</c:v>
                </c:pt>
                <c:pt idx="90">
                  <c:v>2.9306000000000001</c:v>
                </c:pt>
                <c:pt idx="91">
                  <c:v>2.9731000000000001</c:v>
                </c:pt>
                <c:pt idx="92">
                  <c:v>2.9815</c:v>
                </c:pt>
                <c:pt idx="93">
                  <c:v>3.0141</c:v>
                </c:pt>
                <c:pt idx="94">
                  <c:v>3.0108999999999999</c:v>
                </c:pt>
                <c:pt idx="95">
                  <c:v>2.9842</c:v>
                </c:pt>
                <c:pt idx="96">
                  <c:v>2.9445000000000001</c:v>
                </c:pt>
                <c:pt idx="97">
                  <c:v>2.9565000000000001</c:v>
                </c:pt>
                <c:pt idx="98">
                  <c:v>3.0257000000000001</c:v>
                </c:pt>
                <c:pt idx="99">
                  <c:v>3.0139999999999998</c:v>
                </c:pt>
                <c:pt idx="100">
                  <c:v>2.9487999999999999</c:v>
                </c:pt>
                <c:pt idx="101">
                  <c:v>2.9655999999999998</c:v>
                </c:pt>
                <c:pt idx="102">
                  <c:v>2.9780000000000002</c:v>
                </c:pt>
                <c:pt idx="103">
                  <c:v>2.964</c:v>
                </c:pt>
                <c:pt idx="104">
                  <c:v>2.9112</c:v>
                </c:pt>
                <c:pt idx="105">
                  <c:v>2.8929</c:v>
                </c:pt>
                <c:pt idx="106">
                  <c:v>2.8491</c:v>
                </c:pt>
                <c:pt idx="107">
                  <c:v>2.8681999999999999</c:v>
                </c:pt>
                <c:pt idx="108">
                  <c:v>2.8603000000000001</c:v>
                </c:pt>
                <c:pt idx="109">
                  <c:v>2.8692000000000002</c:v>
                </c:pt>
                <c:pt idx="110">
                  <c:v>2.8620000000000001</c:v>
                </c:pt>
                <c:pt idx="111">
                  <c:v>2.8570000000000002</c:v>
                </c:pt>
                <c:pt idx="112">
                  <c:v>2.8508</c:v>
                </c:pt>
                <c:pt idx="113">
                  <c:v>2.8744000000000001</c:v>
                </c:pt>
                <c:pt idx="114">
                  <c:v>2.8902000000000001</c:v>
                </c:pt>
                <c:pt idx="115">
                  <c:v>2.8933</c:v>
                </c:pt>
                <c:pt idx="116">
                  <c:v>2.8788</c:v>
                </c:pt>
                <c:pt idx="117">
                  <c:v>2.8616000000000001</c:v>
                </c:pt>
                <c:pt idx="118">
                  <c:v>2.8559000000000001</c:v>
                </c:pt>
                <c:pt idx="119">
                  <c:v>2.8940000000000001</c:v>
                </c:pt>
                <c:pt idx="120">
                  <c:v>2.8812000000000002</c:v>
                </c:pt>
                <c:pt idx="121">
                  <c:v>2.8719999999999999</c:v>
                </c:pt>
                <c:pt idx="122">
                  <c:v>2.8443000000000001</c:v>
                </c:pt>
                <c:pt idx="123">
                  <c:v>2.8218999999999999</c:v>
                </c:pt>
                <c:pt idx="124">
                  <c:v>2.8332000000000002</c:v>
                </c:pt>
                <c:pt idx="125">
                  <c:v>2.8298999999999999</c:v>
                </c:pt>
                <c:pt idx="126">
                  <c:v>2.8675999999999999</c:v>
                </c:pt>
                <c:pt idx="127">
                  <c:v>2.8822999999999999</c:v>
                </c:pt>
                <c:pt idx="128">
                  <c:v>2.8671000000000002</c:v>
                </c:pt>
                <c:pt idx="129">
                  <c:v>2.8921999999999999</c:v>
                </c:pt>
                <c:pt idx="130">
                  <c:v>2.9028999999999998</c:v>
                </c:pt>
                <c:pt idx="131">
                  <c:v>2.8753000000000002</c:v>
                </c:pt>
                <c:pt idx="132">
                  <c:v>2.8553999999999999</c:v>
                </c:pt>
                <c:pt idx="133">
                  <c:v>2.8677000000000001</c:v>
                </c:pt>
                <c:pt idx="134">
                  <c:v>2.8563000000000001</c:v>
                </c:pt>
                <c:pt idx="135">
                  <c:v>2.8774000000000002</c:v>
                </c:pt>
                <c:pt idx="136">
                  <c:v>2.8828</c:v>
                </c:pt>
                <c:pt idx="137">
                  <c:v>2.8826000000000001</c:v>
                </c:pt>
                <c:pt idx="138">
                  <c:v>2.8877999999999999</c:v>
                </c:pt>
                <c:pt idx="139">
                  <c:v>2.8961000000000001</c:v>
                </c:pt>
                <c:pt idx="140">
                  <c:v>2.8885000000000001</c:v>
                </c:pt>
                <c:pt idx="141">
                  <c:v>2.8965000000000001</c:v>
                </c:pt>
                <c:pt idx="142">
                  <c:v>2.9155000000000002</c:v>
                </c:pt>
                <c:pt idx="143">
                  <c:v>2.9472999999999998</c:v>
                </c:pt>
                <c:pt idx="144">
                  <c:v>2.9655</c:v>
                </c:pt>
                <c:pt idx="145">
                  <c:v>3.0005999999999999</c:v>
                </c:pt>
                <c:pt idx="146">
                  <c:v>3.0739999999999998</c:v>
                </c:pt>
                <c:pt idx="147">
                  <c:v>3.0366</c:v>
                </c:pt>
                <c:pt idx="148">
                  <c:v>3.0390000000000001</c:v>
                </c:pt>
                <c:pt idx="149">
                  <c:v>3.0068999999999999</c:v>
                </c:pt>
                <c:pt idx="150">
                  <c:v>2.9891999999999999</c:v>
                </c:pt>
                <c:pt idx="151">
                  <c:v>2.9944999999999999</c:v>
                </c:pt>
                <c:pt idx="152">
                  <c:v>3.0236999999999998</c:v>
                </c:pt>
                <c:pt idx="153">
                  <c:v>3.0308999999999999</c:v>
                </c:pt>
                <c:pt idx="154">
                  <c:v>3.0139999999999998</c:v>
                </c:pt>
                <c:pt idx="155">
                  <c:v>2.9929999999999999</c:v>
                </c:pt>
                <c:pt idx="156">
                  <c:v>2.9847999999999999</c:v>
                </c:pt>
                <c:pt idx="157">
                  <c:v>2.9973000000000001</c:v>
                </c:pt>
                <c:pt idx="158">
                  <c:v>3.0009999999999999</c:v>
                </c:pt>
                <c:pt idx="159">
                  <c:v>3.0032000000000001</c:v>
                </c:pt>
                <c:pt idx="160">
                  <c:v>2.9925999999999999</c:v>
                </c:pt>
                <c:pt idx="161">
                  <c:v>2.9895</c:v>
                </c:pt>
                <c:pt idx="162">
                  <c:v>2.9895999999999998</c:v>
                </c:pt>
                <c:pt idx="163">
                  <c:v>2.9733999999999998</c:v>
                </c:pt>
                <c:pt idx="164">
                  <c:v>2.9531000000000001</c:v>
                </c:pt>
                <c:pt idx="165">
                  <c:v>2.9664999999999999</c:v>
                </c:pt>
                <c:pt idx="166">
                  <c:v>2.984</c:v>
                </c:pt>
                <c:pt idx="167">
                  <c:v>2.9788999999999999</c:v>
                </c:pt>
                <c:pt idx="168">
                  <c:v>2.9567999999999999</c:v>
                </c:pt>
                <c:pt idx="169">
                  <c:v>2.9418000000000002</c:v>
                </c:pt>
                <c:pt idx="170">
                  <c:v>2.9216000000000002</c:v>
                </c:pt>
                <c:pt idx="171">
                  <c:v>2.9155000000000002</c:v>
                </c:pt>
                <c:pt idx="172">
                  <c:v>2.9306000000000001</c:v>
                </c:pt>
                <c:pt idx="173">
                  <c:v>2.9125000000000001</c:v>
                </c:pt>
                <c:pt idx="174">
                  <c:v>2.8990999999999998</c:v>
                </c:pt>
                <c:pt idx="175">
                  <c:v>2.8959000000000001</c:v>
                </c:pt>
                <c:pt idx="176">
                  <c:v>2.8898000000000001</c:v>
                </c:pt>
                <c:pt idx="177">
                  <c:v>2.8967000000000001</c:v>
                </c:pt>
                <c:pt idx="178">
                  <c:v>2.9056999999999999</c:v>
                </c:pt>
                <c:pt idx="179">
                  <c:v>2.8975</c:v>
                </c:pt>
                <c:pt idx="180">
                  <c:v>2.9064999999999999</c:v>
                </c:pt>
                <c:pt idx="181">
                  <c:v>2.9020999999999999</c:v>
                </c:pt>
                <c:pt idx="182">
                  <c:v>2.9144999999999999</c:v>
                </c:pt>
                <c:pt idx="183">
                  <c:v>2.9243999999999999</c:v>
                </c:pt>
                <c:pt idx="184">
                  <c:v>2.9306000000000001</c:v>
                </c:pt>
                <c:pt idx="185">
                  <c:v>2.9373</c:v>
                </c:pt>
                <c:pt idx="186">
                  <c:v>2.9373999999999998</c:v>
                </c:pt>
                <c:pt idx="187">
                  <c:v>2.9234</c:v>
                </c:pt>
                <c:pt idx="188">
                  <c:v>2.9034</c:v>
                </c:pt>
                <c:pt idx="189">
                  <c:v>2.8988999999999998</c:v>
                </c:pt>
                <c:pt idx="190">
                  <c:v>2.8875000000000002</c:v>
                </c:pt>
                <c:pt idx="191">
                  <c:v>2.8753000000000002</c:v>
                </c:pt>
                <c:pt idx="192">
                  <c:v>2.8700999999999999</c:v>
                </c:pt>
                <c:pt idx="193">
                  <c:v>2.8443999999999998</c:v>
                </c:pt>
                <c:pt idx="194">
                  <c:v>2.8422000000000001</c:v>
                </c:pt>
                <c:pt idx="195">
                  <c:v>2.8401000000000001</c:v>
                </c:pt>
                <c:pt idx="196">
                  <c:v>2.8371</c:v>
                </c:pt>
                <c:pt idx="197">
                  <c:v>2.8424999999999998</c:v>
                </c:pt>
                <c:pt idx="198">
                  <c:v>2.8268</c:v>
                </c:pt>
                <c:pt idx="199">
                  <c:v>2.8409</c:v>
                </c:pt>
                <c:pt idx="200">
                  <c:v>2.8635000000000002</c:v>
                </c:pt>
                <c:pt idx="201">
                  <c:v>2.8839000000000001</c:v>
                </c:pt>
                <c:pt idx="202">
                  <c:v>2.8641999999999999</c:v>
                </c:pt>
                <c:pt idx="203">
                  <c:v>2.8601999999999999</c:v>
                </c:pt>
                <c:pt idx="204">
                  <c:v>2.8698000000000001</c:v>
                </c:pt>
                <c:pt idx="205">
                  <c:v>2.8694999999999999</c:v>
                </c:pt>
                <c:pt idx="206">
                  <c:v>2.8727999999999998</c:v>
                </c:pt>
                <c:pt idx="207">
                  <c:v>2.8675000000000002</c:v>
                </c:pt>
                <c:pt idx="208">
                  <c:v>2.8536999999999999</c:v>
                </c:pt>
                <c:pt idx="209">
                  <c:v>2.8439999999999999</c:v>
                </c:pt>
                <c:pt idx="210">
                  <c:v>2.8561999999999999</c:v>
                </c:pt>
                <c:pt idx="211">
                  <c:v>2.8559000000000001</c:v>
                </c:pt>
                <c:pt idx="212">
                  <c:v>2.8607</c:v>
                </c:pt>
                <c:pt idx="213">
                  <c:v>2.8595999999999999</c:v>
                </c:pt>
                <c:pt idx="214">
                  <c:v>2.8708</c:v>
                </c:pt>
                <c:pt idx="215">
                  <c:v>2.8698999999999999</c:v>
                </c:pt>
                <c:pt idx="216">
                  <c:v>2.8807</c:v>
                </c:pt>
                <c:pt idx="217">
                  <c:v>2.8955000000000002</c:v>
                </c:pt>
                <c:pt idx="218">
                  <c:v>2.9112</c:v>
                </c:pt>
                <c:pt idx="219">
                  <c:v>2.9196</c:v>
                </c:pt>
                <c:pt idx="220">
                  <c:v>2.9418000000000002</c:v>
                </c:pt>
                <c:pt idx="221">
                  <c:v>2.9546000000000001</c:v>
                </c:pt>
                <c:pt idx="222">
                  <c:v>2.9420999999999999</c:v>
                </c:pt>
                <c:pt idx="223">
                  <c:v>2.9506999999999999</c:v>
                </c:pt>
                <c:pt idx="224">
                  <c:v>2.948</c:v>
                </c:pt>
                <c:pt idx="225">
                  <c:v>2.9300999999999999</c:v>
                </c:pt>
                <c:pt idx="226">
                  <c:v>2.927</c:v>
                </c:pt>
                <c:pt idx="227">
                  <c:v>2.9245999999999999</c:v>
                </c:pt>
                <c:pt idx="228">
                  <c:v>2.9361000000000002</c:v>
                </c:pt>
                <c:pt idx="229">
                  <c:v>2.9477000000000002</c:v>
                </c:pt>
                <c:pt idx="230">
                  <c:v>2.9493999999999998</c:v>
                </c:pt>
                <c:pt idx="231">
                  <c:v>2.9340999999999999</c:v>
                </c:pt>
                <c:pt idx="232">
                  <c:v>2.9272999999999998</c:v>
                </c:pt>
                <c:pt idx="233">
                  <c:v>2.9316</c:v>
                </c:pt>
                <c:pt idx="234">
                  <c:v>2.9403000000000001</c:v>
                </c:pt>
                <c:pt idx="235">
                  <c:v>2.9398</c:v>
                </c:pt>
                <c:pt idx="236">
                  <c:v>2.9422000000000001</c:v>
                </c:pt>
                <c:pt idx="237">
                  <c:v>2.9350000000000001</c:v>
                </c:pt>
                <c:pt idx="238">
                  <c:v>2.9428999999999998</c:v>
                </c:pt>
                <c:pt idx="239">
                  <c:v>2.9434</c:v>
                </c:pt>
                <c:pt idx="240">
                  <c:v>2.9420000000000002</c:v>
                </c:pt>
                <c:pt idx="241">
                  <c:v>2.9293</c:v>
                </c:pt>
                <c:pt idx="242">
                  <c:v>2.9319999999999999</c:v>
                </c:pt>
                <c:pt idx="243">
                  <c:v>2.9380999999999999</c:v>
                </c:pt>
                <c:pt idx="244">
                  <c:v>2.9340999999999999</c:v>
                </c:pt>
                <c:pt idx="245">
                  <c:v>2.9278</c:v>
                </c:pt>
                <c:pt idx="246">
                  <c:v>2.9239000000000002</c:v>
                </c:pt>
                <c:pt idx="247">
                  <c:v>2.9175</c:v>
                </c:pt>
                <c:pt idx="248">
                  <c:v>2.9081999999999999</c:v>
                </c:pt>
                <c:pt idx="249">
                  <c:v>2.8994</c:v>
                </c:pt>
                <c:pt idx="250">
                  <c:v>2.8883000000000001</c:v>
                </c:pt>
                <c:pt idx="251">
                  <c:v>2.8892000000000002</c:v>
                </c:pt>
                <c:pt idx="252">
                  <c:v>2.8892000000000002</c:v>
                </c:pt>
                <c:pt idx="253">
                  <c:v>2.8862000000000001</c:v>
                </c:pt>
                <c:pt idx="254">
                  <c:v>2.8626999999999998</c:v>
                </c:pt>
                <c:pt idx="255">
                  <c:v>2.8508</c:v>
                </c:pt>
                <c:pt idx="256">
                  <c:v>2.8723000000000001</c:v>
                </c:pt>
                <c:pt idx="257">
                  <c:v>2.8588</c:v>
                </c:pt>
                <c:pt idx="258">
                  <c:v>2.8422000000000001</c:v>
                </c:pt>
                <c:pt idx="259">
                  <c:v>2.8163</c:v>
                </c:pt>
                <c:pt idx="260">
                  <c:v>2.8022</c:v>
                </c:pt>
                <c:pt idx="261">
                  <c:v>2.8142</c:v>
                </c:pt>
                <c:pt idx="262">
                  <c:v>2.8126000000000002</c:v>
                </c:pt>
                <c:pt idx="263">
                  <c:v>2.8184</c:v>
                </c:pt>
                <c:pt idx="264">
                  <c:v>2.8418999999999999</c:v>
                </c:pt>
                <c:pt idx="265">
                  <c:v>2.8382000000000001</c:v>
                </c:pt>
                <c:pt idx="266">
                  <c:v>2.8416999999999999</c:v>
                </c:pt>
                <c:pt idx="267">
                  <c:v>2.8416999999999999</c:v>
                </c:pt>
                <c:pt idx="268">
                  <c:v>2.8435000000000001</c:v>
                </c:pt>
                <c:pt idx="269">
                  <c:v>2.8431000000000002</c:v>
                </c:pt>
                <c:pt idx="270">
                  <c:v>2.8586999999999998</c:v>
                </c:pt>
                <c:pt idx="271">
                  <c:v>2.8784999999999998</c:v>
                </c:pt>
                <c:pt idx="272">
                  <c:v>2.9236</c:v>
                </c:pt>
                <c:pt idx="273">
                  <c:v>2.9409000000000001</c:v>
                </c:pt>
                <c:pt idx="274">
                  <c:v>2.9485999999999999</c:v>
                </c:pt>
                <c:pt idx="275">
                  <c:v>2.9325999999999999</c:v>
                </c:pt>
                <c:pt idx="276">
                  <c:v>2.9106000000000001</c:v>
                </c:pt>
                <c:pt idx="277">
                  <c:v>2.9335</c:v>
                </c:pt>
                <c:pt idx="278">
                  <c:v>2.95</c:v>
                </c:pt>
                <c:pt idx="279">
                  <c:v>2.9340999999999999</c:v>
                </c:pt>
                <c:pt idx="280">
                  <c:v>2.9198</c:v>
                </c:pt>
                <c:pt idx="281">
                  <c:v>2.9253</c:v>
                </c:pt>
                <c:pt idx="282">
                  <c:v>2.9041999999999999</c:v>
                </c:pt>
                <c:pt idx="283">
                  <c:v>2.9085000000000001</c:v>
                </c:pt>
                <c:pt idx="284">
                  <c:v>2.9066000000000001</c:v>
                </c:pt>
                <c:pt idx="285">
                  <c:v>2.9125000000000001</c:v>
                </c:pt>
                <c:pt idx="286">
                  <c:v>2.9296000000000002</c:v>
                </c:pt>
                <c:pt idx="287">
                  <c:v>2.9508999999999999</c:v>
                </c:pt>
                <c:pt idx="288">
                  <c:v>2.9878</c:v>
                </c:pt>
                <c:pt idx="289">
                  <c:v>2.9403000000000001</c:v>
                </c:pt>
                <c:pt idx="290">
                  <c:v>2.9369000000000001</c:v>
                </c:pt>
                <c:pt idx="291">
                  <c:v>2.9138000000000002</c:v>
                </c:pt>
                <c:pt idx="292">
                  <c:v>2.8944999999999999</c:v>
                </c:pt>
                <c:pt idx="293">
                  <c:v>2.9085999999999999</c:v>
                </c:pt>
                <c:pt idx="294">
                  <c:v>2.8812000000000002</c:v>
                </c:pt>
                <c:pt idx="295">
                  <c:v>2.8877999999999999</c:v>
                </c:pt>
                <c:pt idx="296">
                  <c:v>2.879</c:v>
                </c:pt>
                <c:pt idx="297">
                  <c:v>2.8752</c:v>
                </c:pt>
                <c:pt idx="298">
                  <c:v>2.8757999999999999</c:v>
                </c:pt>
                <c:pt idx="299">
                  <c:v>2.8891</c:v>
                </c:pt>
                <c:pt idx="300">
                  <c:v>2.9131999999999998</c:v>
                </c:pt>
                <c:pt idx="301">
                  <c:v>2.9062999999999999</c:v>
                </c:pt>
                <c:pt idx="302">
                  <c:v>2.9013</c:v>
                </c:pt>
                <c:pt idx="303">
                  <c:v>2.9001000000000001</c:v>
                </c:pt>
                <c:pt idx="304">
                  <c:v>2.907</c:v>
                </c:pt>
                <c:pt idx="305">
                  <c:v>2.9135</c:v>
                </c:pt>
                <c:pt idx="306">
                  <c:v>2.9</c:v>
                </c:pt>
                <c:pt idx="307">
                  <c:v>2.9106999999999998</c:v>
                </c:pt>
                <c:pt idx="308">
                  <c:v>2.9144000000000001</c:v>
                </c:pt>
                <c:pt idx="309">
                  <c:v>2.9264000000000001</c:v>
                </c:pt>
                <c:pt idx="310">
                  <c:v>2.9337</c:v>
                </c:pt>
                <c:pt idx="311">
                  <c:v>2.9409999999999998</c:v>
                </c:pt>
                <c:pt idx="312">
                  <c:v>2.9365000000000001</c:v>
                </c:pt>
                <c:pt idx="313">
                  <c:v>2.9216000000000002</c:v>
                </c:pt>
                <c:pt idx="314">
                  <c:v>2.9085999999999999</c:v>
                </c:pt>
                <c:pt idx="315">
                  <c:v>2.8904000000000001</c:v>
                </c:pt>
                <c:pt idx="316">
                  <c:v>2.8929999999999998</c:v>
                </c:pt>
                <c:pt idx="317">
                  <c:v>2.8851</c:v>
                </c:pt>
                <c:pt idx="318">
                  <c:v>2.8742999999999999</c:v>
                </c:pt>
                <c:pt idx="319">
                  <c:v>2.8773</c:v>
                </c:pt>
                <c:pt idx="320">
                  <c:v>2.8801999999999999</c:v>
                </c:pt>
                <c:pt idx="321">
                  <c:v>2.8855</c:v>
                </c:pt>
                <c:pt idx="322">
                  <c:v>2.8851</c:v>
                </c:pt>
                <c:pt idx="323">
                  <c:v>2.8956</c:v>
                </c:pt>
                <c:pt idx="324">
                  <c:v>2.9064000000000001</c:v>
                </c:pt>
                <c:pt idx="325">
                  <c:v>2.9152999999999998</c:v>
                </c:pt>
                <c:pt idx="326">
                  <c:v>2.9100999999999999</c:v>
                </c:pt>
                <c:pt idx="327">
                  <c:v>2.9186000000000001</c:v>
                </c:pt>
                <c:pt idx="328">
                  <c:v>2.9304999999999999</c:v>
                </c:pt>
                <c:pt idx="329">
                  <c:v>2.9173</c:v>
                </c:pt>
                <c:pt idx="330">
                  <c:v>2.9085000000000001</c:v>
                </c:pt>
                <c:pt idx="331">
                  <c:v>2.9161000000000001</c:v>
                </c:pt>
                <c:pt idx="332">
                  <c:v>2.9335</c:v>
                </c:pt>
                <c:pt idx="333">
                  <c:v>2.9521999999999999</c:v>
                </c:pt>
                <c:pt idx="334">
                  <c:v>2.9447000000000001</c:v>
                </c:pt>
                <c:pt idx="335">
                  <c:v>2.9569000000000001</c:v>
                </c:pt>
                <c:pt idx="336">
                  <c:v>2.9695999999999998</c:v>
                </c:pt>
                <c:pt idx="337">
                  <c:v>2.9615999999999998</c:v>
                </c:pt>
                <c:pt idx="338">
                  <c:v>2.9899</c:v>
                </c:pt>
                <c:pt idx="339">
                  <c:v>3.0503999999999998</c:v>
                </c:pt>
                <c:pt idx="340">
                  <c:v>3.1248999999999998</c:v>
                </c:pt>
                <c:pt idx="341">
                  <c:v>3.1051000000000002</c:v>
                </c:pt>
                <c:pt idx="342">
                  <c:v>3.1211000000000002</c:v>
                </c:pt>
                <c:pt idx="343">
                  <c:v>3.1278999999999999</c:v>
                </c:pt>
                <c:pt idx="344">
                  <c:v>3.0981999999999998</c:v>
                </c:pt>
                <c:pt idx="345">
                  <c:v>3.1219999999999999</c:v>
                </c:pt>
                <c:pt idx="346">
                  <c:v>3.1168999999999998</c:v>
                </c:pt>
                <c:pt idx="347">
                  <c:v>3.1059000000000001</c:v>
                </c:pt>
                <c:pt idx="348">
                  <c:v>3.1812999999999998</c:v>
                </c:pt>
                <c:pt idx="349">
                  <c:v>3.2050999999999998</c:v>
                </c:pt>
                <c:pt idx="350">
                  <c:v>3.1798000000000002</c:v>
                </c:pt>
                <c:pt idx="351">
                  <c:v>3.1576</c:v>
                </c:pt>
                <c:pt idx="352">
                  <c:v>3.157</c:v>
                </c:pt>
                <c:pt idx="353">
                  <c:v>3.1524000000000001</c:v>
                </c:pt>
                <c:pt idx="354">
                  <c:v>3.0960999999999999</c:v>
                </c:pt>
                <c:pt idx="355">
                  <c:v>3.1291000000000002</c:v>
                </c:pt>
                <c:pt idx="356">
                  <c:v>3.1566999999999998</c:v>
                </c:pt>
                <c:pt idx="357">
                  <c:v>3.1301999999999999</c:v>
                </c:pt>
                <c:pt idx="358">
                  <c:v>3.1442999999999999</c:v>
                </c:pt>
                <c:pt idx="359">
                  <c:v>3.1335000000000002</c:v>
                </c:pt>
                <c:pt idx="360">
                  <c:v>3.1118999999999999</c:v>
                </c:pt>
                <c:pt idx="361">
                  <c:v>3.1154999999999999</c:v>
                </c:pt>
                <c:pt idx="362">
                  <c:v>3.1166</c:v>
                </c:pt>
                <c:pt idx="363">
                  <c:v>3.1402000000000001</c:v>
                </c:pt>
                <c:pt idx="364">
                  <c:v>3.1650999999999998</c:v>
                </c:pt>
                <c:pt idx="365">
                  <c:v>3.1379999999999999</c:v>
                </c:pt>
                <c:pt idx="366">
                  <c:v>3.1404999999999998</c:v>
                </c:pt>
                <c:pt idx="367">
                  <c:v>3.1280000000000001</c:v>
                </c:pt>
                <c:pt idx="368">
                  <c:v>3.1387999999999998</c:v>
                </c:pt>
                <c:pt idx="369">
                  <c:v>3.1297999999999999</c:v>
                </c:pt>
                <c:pt idx="370">
                  <c:v>3.1341000000000001</c:v>
                </c:pt>
                <c:pt idx="371">
                  <c:v>3.1257999999999999</c:v>
                </c:pt>
                <c:pt idx="372">
                  <c:v>3.1030000000000002</c:v>
                </c:pt>
                <c:pt idx="373">
                  <c:v>3.1095999999999999</c:v>
                </c:pt>
                <c:pt idx="374">
                  <c:v>3.1246999999999998</c:v>
                </c:pt>
                <c:pt idx="375">
                  <c:v>3.1183000000000001</c:v>
                </c:pt>
                <c:pt idx="376">
                  <c:v>3.1074999999999999</c:v>
                </c:pt>
                <c:pt idx="377">
                  <c:v>3.0747</c:v>
                </c:pt>
                <c:pt idx="378">
                  <c:v>3.0501999999999998</c:v>
                </c:pt>
                <c:pt idx="379">
                  <c:v>3.0316000000000001</c:v>
                </c:pt>
                <c:pt idx="380">
                  <c:v>3.0417999999999998</c:v>
                </c:pt>
                <c:pt idx="381">
                  <c:v>3.0367000000000002</c:v>
                </c:pt>
                <c:pt idx="382">
                  <c:v>3.0474999999999999</c:v>
                </c:pt>
                <c:pt idx="383">
                  <c:v>3.0428999999999999</c:v>
                </c:pt>
                <c:pt idx="384">
                  <c:v>3.0371000000000001</c:v>
                </c:pt>
                <c:pt idx="385">
                  <c:v>3.0419999999999998</c:v>
                </c:pt>
                <c:pt idx="386">
                  <c:v>3.0284</c:v>
                </c:pt>
                <c:pt idx="387">
                  <c:v>3.0215000000000001</c:v>
                </c:pt>
                <c:pt idx="388">
                  <c:v>3.0021</c:v>
                </c:pt>
                <c:pt idx="389">
                  <c:v>2.9939</c:v>
                </c:pt>
                <c:pt idx="390">
                  <c:v>3.0041000000000002</c:v>
                </c:pt>
                <c:pt idx="391">
                  <c:v>3.0247000000000002</c:v>
                </c:pt>
                <c:pt idx="392">
                  <c:v>3.0392000000000001</c:v>
                </c:pt>
                <c:pt idx="393">
                  <c:v>3.0465</c:v>
                </c:pt>
                <c:pt idx="394">
                  <c:v>3.0573000000000001</c:v>
                </c:pt>
                <c:pt idx="395">
                  <c:v>3.0670000000000002</c:v>
                </c:pt>
                <c:pt idx="396">
                  <c:v>3.0556999999999999</c:v>
                </c:pt>
                <c:pt idx="397">
                  <c:v>3.0373999999999999</c:v>
                </c:pt>
                <c:pt idx="398">
                  <c:v>3.0268000000000002</c:v>
                </c:pt>
                <c:pt idx="399">
                  <c:v>3.0466000000000002</c:v>
                </c:pt>
                <c:pt idx="400">
                  <c:v>3.0550000000000002</c:v>
                </c:pt>
                <c:pt idx="401">
                  <c:v>3.0579000000000001</c:v>
                </c:pt>
                <c:pt idx="402">
                  <c:v>3.0636999999999999</c:v>
                </c:pt>
                <c:pt idx="403">
                  <c:v>3.0489000000000002</c:v>
                </c:pt>
                <c:pt idx="404">
                  <c:v>3.0396000000000001</c:v>
                </c:pt>
                <c:pt idx="405">
                  <c:v>3.0285000000000002</c:v>
                </c:pt>
                <c:pt idx="406">
                  <c:v>3.0392000000000001</c:v>
                </c:pt>
                <c:pt idx="407">
                  <c:v>3.0306999999999999</c:v>
                </c:pt>
                <c:pt idx="408">
                  <c:v>3.0234999999999999</c:v>
                </c:pt>
                <c:pt idx="409">
                  <c:v>3.0146000000000002</c:v>
                </c:pt>
                <c:pt idx="410">
                  <c:v>2.9988999999999999</c:v>
                </c:pt>
                <c:pt idx="411">
                  <c:v>2.9922</c:v>
                </c:pt>
                <c:pt idx="412">
                  <c:v>2.9792999999999998</c:v>
                </c:pt>
                <c:pt idx="413">
                  <c:v>2.9742000000000002</c:v>
                </c:pt>
                <c:pt idx="414">
                  <c:v>2.9687000000000001</c:v>
                </c:pt>
                <c:pt idx="415">
                  <c:v>2.9575999999999998</c:v>
                </c:pt>
                <c:pt idx="416">
                  <c:v>2.9512</c:v>
                </c:pt>
                <c:pt idx="417">
                  <c:v>2.9540999999999999</c:v>
                </c:pt>
                <c:pt idx="418">
                  <c:v>2.9571000000000001</c:v>
                </c:pt>
                <c:pt idx="419">
                  <c:v>2.9487999999999999</c:v>
                </c:pt>
                <c:pt idx="420">
                  <c:v>2.9338000000000002</c:v>
                </c:pt>
                <c:pt idx="421">
                  <c:v>2.9298000000000002</c:v>
                </c:pt>
                <c:pt idx="422">
                  <c:v>2.9361000000000002</c:v>
                </c:pt>
                <c:pt idx="423">
                  <c:v>2.9289000000000001</c:v>
                </c:pt>
                <c:pt idx="424">
                  <c:v>2.9142000000000001</c:v>
                </c:pt>
                <c:pt idx="425">
                  <c:v>2.9014000000000002</c:v>
                </c:pt>
                <c:pt idx="426">
                  <c:v>2.9028</c:v>
                </c:pt>
                <c:pt idx="427">
                  <c:v>2.8988</c:v>
                </c:pt>
                <c:pt idx="428">
                  <c:v>2.9060000000000001</c:v>
                </c:pt>
                <c:pt idx="429">
                  <c:v>2.9125000000000001</c:v>
                </c:pt>
                <c:pt idx="430">
                  <c:v>2.9041999999999999</c:v>
                </c:pt>
                <c:pt idx="431">
                  <c:v>2.8892000000000002</c:v>
                </c:pt>
                <c:pt idx="432">
                  <c:v>2.8744000000000001</c:v>
                </c:pt>
                <c:pt idx="433">
                  <c:v>2.8675999999999999</c:v>
                </c:pt>
                <c:pt idx="434">
                  <c:v>2.8736999999999999</c:v>
                </c:pt>
                <c:pt idx="435">
                  <c:v>2.8677000000000001</c:v>
                </c:pt>
                <c:pt idx="436">
                  <c:v>2.8725000000000001</c:v>
                </c:pt>
                <c:pt idx="437">
                  <c:v>2.8734999999999999</c:v>
                </c:pt>
                <c:pt idx="438">
                  <c:v>2.8727999999999998</c:v>
                </c:pt>
                <c:pt idx="439">
                  <c:v>2.8692000000000002</c:v>
                </c:pt>
                <c:pt idx="440">
                  <c:v>2.8601999999999999</c:v>
                </c:pt>
                <c:pt idx="441">
                  <c:v>2.8586</c:v>
                </c:pt>
                <c:pt idx="442">
                  <c:v>2.8513000000000002</c:v>
                </c:pt>
                <c:pt idx="443">
                  <c:v>2.8264999999999998</c:v>
                </c:pt>
                <c:pt idx="444">
                  <c:v>2.8241000000000001</c:v>
                </c:pt>
                <c:pt idx="445">
                  <c:v>2.8361999999999998</c:v>
                </c:pt>
                <c:pt idx="446">
                  <c:v>2.8517999999999999</c:v>
                </c:pt>
                <c:pt idx="447">
                  <c:v>2.8250999999999999</c:v>
                </c:pt>
                <c:pt idx="448">
                  <c:v>2.8317999999999999</c:v>
                </c:pt>
                <c:pt idx="449">
                  <c:v>2.8374000000000001</c:v>
                </c:pt>
                <c:pt idx="450">
                  <c:v>2.8631000000000002</c:v>
                </c:pt>
                <c:pt idx="451">
                  <c:v>2.8622999999999998</c:v>
                </c:pt>
                <c:pt idx="452">
                  <c:v>2.8546999999999998</c:v>
                </c:pt>
                <c:pt idx="453">
                  <c:v>2.8706</c:v>
                </c:pt>
                <c:pt idx="454">
                  <c:v>2.8847</c:v>
                </c:pt>
                <c:pt idx="455">
                  <c:v>2.8534999999999999</c:v>
                </c:pt>
                <c:pt idx="456">
                  <c:v>2.8489</c:v>
                </c:pt>
                <c:pt idx="457">
                  <c:v>2.8816999999999999</c:v>
                </c:pt>
                <c:pt idx="458">
                  <c:v>2.8729</c:v>
                </c:pt>
                <c:pt idx="459">
                  <c:v>2.8584999999999998</c:v>
                </c:pt>
                <c:pt idx="460">
                  <c:v>2.8654999999999999</c:v>
                </c:pt>
                <c:pt idx="461">
                  <c:v>2.8565</c:v>
                </c:pt>
                <c:pt idx="462">
                  <c:v>2.859</c:v>
                </c:pt>
                <c:pt idx="463">
                  <c:v>2.8304</c:v>
                </c:pt>
                <c:pt idx="464">
                  <c:v>2.8210999999999999</c:v>
                </c:pt>
                <c:pt idx="465">
                  <c:v>2.8186</c:v>
                </c:pt>
                <c:pt idx="466">
                  <c:v>2.8298999999999999</c:v>
                </c:pt>
                <c:pt idx="467">
                  <c:v>2.8287</c:v>
                </c:pt>
                <c:pt idx="468">
                  <c:v>2.8209</c:v>
                </c:pt>
                <c:pt idx="469">
                  <c:v>2.82</c:v>
                </c:pt>
                <c:pt idx="470">
                  <c:v>2.7991000000000001</c:v>
                </c:pt>
                <c:pt idx="471">
                  <c:v>2.7856000000000001</c:v>
                </c:pt>
                <c:pt idx="472">
                  <c:v>2.7673999999999999</c:v>
                </c:pt>
                <c:pt idx="473">
                  <c:v>2.7603</c:v>
                </c:pt>
                <c:pt idx="474">
                  <c:v>2.7637</c:v>
                </c:pt>
                <c:pt idx="475">
                  <c:v>2.7677999999999998</c:v>
                </c:pt>
                <c:pt idx="476">
                  <c:v>2.7446000000000002</c:v>
                </c:pt>
                <c:pt idx="477">
                  <c:v>2.7484999999999999</c:v>
                </c:pt>
                <c:pt idx="478">
                  <c:v>2.7511000000000001</c:v>
                </c:pt>
                <c:pt idx="479">
                  <c:v>2.7332000000000001</c:v>
                </c:pt>
                <c:pt idx="480">
                  <c:v>2.7402000000000002</c:v>
                </c:pt>
                <c:pt idx="481">
                  <c:v>2.7307000000000001</c:v>
                </c:pt>
                <c:pt idx="482">
                  <c:v>2.7145000000000001</c:v>
                </c:pt>
                <c:pt idx="483">
                  <c:v>2.7239</c:v>
                </c:pt>
                <c:pt idx="484">
                  <c:v>2.7094999999999998</c:v>
                </c:pt>
                <c:pt idx="485">
                  <c:v>2.7185999999999999</c:v>
                </c:pt>
                <c:pt idx="486">
                  <c:v>2.7322000000000002</c:v>
                </c:pt>
                <c:pt idx="487">
                  <c:v>2.7664</c:v>
                </c:pt>
                <c:pt idx="488">
                  <c:v>2.7744</c:v>
                </c:pt>
                <c:pt idx="489">
                  <c:v>2.7867000000000002</c:v>
                </c:pt>
                <c:pt idx="490">
                  <c:v>2.7696999999999998</c:v>
                </c:pt>
                <c:pt idx="491">
                  <c:v>2.758</c:v>
                </c:pt>
                <c:pt idx="492">
                  <c:v>2.7507999999999999</c:v>
                </c:pt>
                <c:pt idx="493">
                  <c:v>2.7292999999999998</c:v>
                </c:pt>
                <c:pt idx="494">
                  <c:v>2.7246999999999999</c:v>
                </c:pt>
                <c:pt idx="495">
                  <c:v>2.6926999999999999</c:v>
                </c:pt>
                <c:pt idx="496">
                  <c:v>2.6892</c:v>
                </c:pt>
                <c:pt idx="497">
                  <c:v>2.6989999999999998</c:v>
                </c:pt>
                <c:pt idx="498">
                  <c:v>2.7067000000000001</c:v>
                </c:pt>
                <c:pt idx="499">
                  <c:v>2.6911999999999998</c:v>
                </c:pt>
                <c:pt idx="500">
                  <c:v>2.6983000000000001</c:v>
                </c:pt>
                <c:pt idx="501">
                  <c:v>2.6894999999999998</c:v>
                </c:pt>
                <c:pt idx="502">
                  <c:v>2.6836000000000002</c:v>
                </c:pt>
                <c:pt idx="503">
                  <c:v>2.6543999999999999</c:v>
                </c:pt>
                <c:pt idx="504">
                  <c:v>2.6543999999999999</c:v>
                </c:pt>
                <c:pt idx="505">
                  <c:v>2.6682000000000001</c:v>
                </c:pt>
                <c:pt idx="506">
                  <c:v>2.6886999999999999</c:v>
                </c:pt>
                <c:pt idx="507">
                  <c:v>2.7096</c:v>
                </c:pt>
                <c:pt idx="508">
                  <c:v>2.7206999999999999</c:v>
                </c:pt>
                <c:pt idx="509">
                  <c:v>2.7031999999999998</c:v>
                </c:pt>
                <c:pt idx="510">
                  <c:v>2.6972999999999998</c:v>
                </c:pt>
                <c:pt idx="511">
                  <c:v>2.7105999999999999</c:v>
                </c:pt>
                <c:pt idx="512">
                  <c:v>2.7113</c:v>
                </c:pt>
                <c:pt idx="513">
                  <c:v>2.7010999999999998</c:v>
                </c:pt>
                <c:pt idx="514">
                  <c:v>2.7073999999999998</c:v>
                </c:pt>
                <c:pt idx="515">
                  <c:v>2.7006999999999999</c:v>
                </c:pt>
                <c:pt idx="516">
                  <c:v>2.7139000000000002</c:v>
                </c:pt>
                <c:pt idx="517">
                  <c:v>2.7185000000000001</c:v>
                </c:pt>
                <c:pt idx="518">
                  <c:v>2.7222</c:v>
                </c:pt>
                <c:pt idx="519">
                  <c:v>2.6999</c:v>
                </c:pt>
                <c:pt idx="520">
                  <c:v>2.6779999999999999</c:v>
                </c:pt>
                <c:pt idx="521">
                  <c:v>2.6793999999999998</c:v>
                </c:pt>
                <c:pt idx="522">
                  <c:v>2.6747999999999998</c:v>
                </c:pt>
                <c:pt idx="523">
                  <c:v>2.6644999999999999</c:v>
                </c:pt>
                <c:pt idx="524">
                  <c:v>2.6587000000000001</c:v>
                </c:pt>
                <c:pt idx="525">
                  <c:v>2.6248</c:v>
                </c:pt>
                <c:pt idx="526">
                  <c:v>2.613</c:v>
                </c:pt>
                <c:pt idx="527">
                  <c:v>2.6240000000000001</c:v>
                </c:pt>
                <c:pt idx="528">
                  <c:v>2.6034000000000002</c:v>
                </c:pt>
                <c:pt idx="529">
                  <c:v>2.6030000000000002</c:v>
                </c:pt>
                <c:pt idx="530">
                  <c:v>2.6078000000000001</c:v>
                </c:pt>
                <c:pt idx="531">
                  <c:v>2.6122000000000001</c:v>
                </c:pt>
                <c:pt idx="532">
                  <c:v>2.6173000000000002</c:v>
                </c:pt>
                <c:pt idx="533">
                  <c:v>2.5834000000000001</c:v>
                </c:pt>
                <c:pt idx="534">
                  <c:v>2.5762</c:v>
                </c:pt>
                <c:pt idx="535">
                  <c:v>2.5926</c:v>
                </c:pt>
                <c:pt idx="536">
                  <c:v>2.5737000000000001</c:v>
                </c:pt>
                <c:pt idx="537">
                  <c:v>2.5621</c:v>
                </c:pt>
                <c:pt idx="538">
                  <c:v>2.5762</c:v>
                </c:pt>
                <c:pt idx="539">
                  <c:v>2.5937000000000001</c:v>
                </c:pt>
                <c:pt idx="540">
                  <c:v>2.5857000000000001</c:v>
                </c:pt>
                <c:pt idx="541">
                  <c:v>2.6097999999999999</c:v>
                </c:pt>
                <c:pt idx="542">
                  <c:v>2.6320000000000001</c:v>
                </c:pt>
                <c:pt idx="543">
                  <c:v>2.5950000000000002</c:v>
                </c:pt>
                <c:pt idx="544">
                  <c:v>2.6011000000000002</c:v>
                </c:pt>
                <c:pt idx="545">
                  <c:v>2.6368</c:v>
                </c:pt>
                <c:pt idx="546">
                  <c:v>2.6698</c:v>
                </c:pt>
                <c:pt idx="547">
                  <c:v>2.6615000000000002</c:v>
                </c:pt>
                <c:pt idx="548">
                  <c:v>2.6623999999999999</c:v>
                </c:pt>
                <c:pt idx="549">
                  <c:v>2.6934</c:v>
                </c:pt>
                <c:pt idx="550">
                  <c:v>2.7113</c:v>
                </c:pt>
                <c:pt idx="551">
                  <c:v>2.7319</c:v>
                </c:pt>
                <c:pt idx="552">
                  <c:v>2.7021000000000002</c:v>
                </c:pt>
                <c:pt idx="553">
                  <c:v>2.7523</c:v>
                </c:pt>
                <c:pt idx="554">
                  <c:v>2.7621000000000002</c:v>
                </c:pt>
                <c:pt idx="555">
                  <c:v>2.7570000000000001</c:v>
                </c:pt>
                <c:pt idx="556">
                  <c:v>2.7522000000000002</c:v>
                </c:pt>
                <c:pt idx="557">
                  <c:v>2.7162999999999999</c:v>
                </c:pt>
                <c:pt idx="558">
                  <c:v>2.7288000000000001</c:v>
                </c:pt>
                <c:pt idx="559">
                  <c:v>2.706</c:v>
                </c:pt>
                <c:pt idx="560">
                  <c:v>2.7403</c:v>
                </c:pt>
                <c:pt idx="561">
                  <c:v>2.7303000000000002</c:v>
                </c:pt>
                <c:pt idx="562">
                  <c:v>2.7385000000000002</c:v>
                </c:pt>
                <c:pt idx="563">
                  <c:v>2.7031000000000001</c:v>
                </c:pt>
                <c:pt idx="564">
                  <c:v>2.6808000000000001</c:v>
                </c:pt>
                <c:pt idx="565">
                  <c:v>2.6661999999999999</c:v>
                </c:pt>
                <c:pt idx="566">
                  <c:v>2.6549999999999998</c:v>
                </c:pt>
                <c:pt idx="567">
                  <c:v>2.6598000000000002</c:v>
                </c:pt>
                <c:pt idx="568">
                  <c:v>2.6255000000000002</c:v>
                </c:pt>
                <c:pt idx="569">
                  <c:v>2.6067</c:v>
                </c:pt>
                <c:pt idx="570">
                  <c:v>2.6019000000000001</c:v>
                </c:pt>
                <c:pt idx="571">
                  <c:v>2.5941999999999998</c:v>
                </c:pt>
                <c:pt idx="572">
                  <c:v>2.5783</c:v>
                </c:pt>
                <c:pt idx="573">
                  <c:v>2.5899000000000001</c:v>
                </c:pt>
                <c:pt idx="574">
                  <c:v>2.5598000000000001</c:v>
                </c:pt>
                <c:pt idx="575">
                  <c:v>2.5747</c:v>
                </c:pt>
                <c:pt idx="576">
                  <c:v>2.5971000000000002</c:v>
                </c:pt>
                <c:pt idx="577">
                  <c:v>2.6156999999999999</c:v>
                </c:pt>
                <c:pt idx="578">
                  <c:v>2.5825</c:v>
                </c:pt>
                <c:pt idx="579">
                  <c:v>2.5644999999999998</c:v>
                </c:pt>
                <c:pt idx="580">
                  <c:v>2.5392000000000001</c:v>
                </c:pt>
                <c:pt idx="581">
                  <c:v>2.5308000000000002</c:v>
                </c:pt>
                <c:pt idx="582">
                  <c:v>2.5354999999999999</c:v>
                </c:pt>
                <c:pt idx="583">
                  <c:v>2.5194999999999999</c:v>
                </c:pt>
                <c:pt idx="584">
                  <c:v>2.5217000000000001</c:v>
                </c:pt>
                <c:pt idx="585">
                  <c:v>2.5312999999999999</c:v>
                </c:pt>
                <c:pt idx="586">
                  <c:v>2.5146000000000002</c:v>
                </c:pt>
                <c:pt idx="587">
                  <c:v>2.5007000000000001</c:v>
                </c:pt>
                <c:pt idx="588">
                  <c:v>2.4765000000000001</c:v>
                </c:pt>
                <c:pt idx="589">
                  <c:v>2.4687000000000001</c:v>
                </c:pt>
                <c:pt idx="590">
                  <c:v>2.4594</c:v>
                </c:pt>
                <c:pt idx="591">
                  <c:v>2.4538000000000002</c:v>
                </c:pt>
                <c:pt idx="592">
                  <c:v>2.4649999999999999</c:v>
                </c:pt>
                <c:pt idx="593">
                  <c:v>2.4719000000000002</c:v>
                </c:pt>
                <c:pt idx="594">
                  <c:v>2.4647999999999999</c:v>
                </c:pt>
                <c:pt idx="595">
                  <c:v>2.4714999999999998</c:v>
                </c:pt>
                <c:pt idx="596">
                  <c:v>2.4771999999999998</c:v>
                </c:pt>
                <c:pt idx="597">
                  <c:v>2.4779</c:v>
                </c:pt>
                <c:pt idx="598">
                  <c:v>2.4636</c:v>
                </c:pt>
                <c:pt idx="599">
                  <c:v>2.4458000000000002</c:v>
                </c:pt>
                <c:pt idx="600">
                  <c:v>2.4493</c:v>
                </c:pt>
                <c:pt idx="601">
                  <c:v>2.4298999999999999</c:v>
                </c:pt>
                <c:pt idx="602">
                  <c:v>2.4312999999999998</c:v>
                </c:pt>
                <c:pt idx="603">
                  <c:v>2.4116</c:v>
                </c:pt>
                <c:pt idx="604">
                  <c:v>2.3934000000000002</c:v>
                </c:pt>
                <c:pt idx="605">
                  <c:v>2.3784000000000001</c:v>
                </c:pt>
                <c:pt idx="606">
                  <c:v>2.4037999999999999</c:v>
                </c:pt>
                <c:pt idx="607">
                  <c:v>2.4285999999999999</c:v>
                </c:pt>
                <c:pt idx="608">
                  <c:v>2.4201999999999999</c:v>
                </c:pt>
                <c:pt idx="609">
                  <c:v>2.4028999999999998</c:v>
                </c:pt>
                <c:pt idx="610">
                  <c:v>2.4575999999999998</c:v>
                </c:pt>
                <c:pt idx="611">
                  <c:v>2.4632000000000001</c:v>
                </c:pt>
                <c:pt idx="612">
                  <c:v>2.4464000000000001</c:v>
                </c:pt>
                <c:pt idx="613">
                  <c:v>2.4891000000000001</c:v>
                </c:pt>
                <c:pt idx="614">
                  <c:v>2.4750999999999999</c:v>
                </c:pt>
                <c:pt idx="615">
                  <c:v>2.4561999999999999</c:v>
                </c:pt>
                <c:pt idx="616">
                  <c:v>2.4375</c:v>
                </c:pt>
                <c:pt idx="617">
                  <c:v>2.4455</c:v>
                </c:pt>
                <c:pt idx="618">
                  <c:v>2.4161000000000001</c:v>
                </c:pt>
                <c:pt idx="619">
                  <c:v>2.3873000000000002</c:v>
                </c:pt>
                <c:pt idx="620">
                  <c:v>2.3855</c:v>
                </c:pt>
                <c:pt idx="621">
                  <c:v>2.3772000000000002</c:v>
                </c:pt>
                <c:pt idx="622">
                  <c:v>2.3702999999999999</c:v>
                </c:pt>
                <c:pt idx="623">
                  <c:v>2.3932000000000002</c:v>
                </c:pt>
                <c:pt idx="624">
                  <c:v>2.3877000000000002</c:v>
                </c:pt>
                <c:pt idx="625">
                  <c:v>2.383</c:v>
                </c:pt>
                <c:pt idx="626">
                  <c:v>2.3694000000000002</c:v>
                </c:pt>
                <c:pt idx="627">
                  <c:v>2.3549000000000002</c:v>
                </c:pt>
                <c:pt idx="628">
                  <c:v>2.3504</c:v>
                </c:pt>
                <c:pt idx="629">
                  <c:v>2.3458999999999999</c:v>
                </c:pt>
                <c:pt idx="630">
                  <c:v>2.3715000000000002</c:v>
                </c:pt>
                <c:pt idx="631">
                  <c:v>2.3668</c:v>
                </c:pt>
                <c:pt idx="632">
                  <c:v>2.3900999999999999</c:v>
                </c:pt>
                <c:pt idx="633">
                  <c:v>2.3889999999999998</c:v>
                </c:pt>
                <c:pt idx="634">
                  <c:v>2.3683000000000001</c:v>
                </c:pt>
                <c:pt idx="635">
                  <c:v>2.3502000000000001</c:v>
                </c:pt>
                <c:pt idx="636">
                  <c:v>2.3353000000000002</c:v>
                </c:pt>
                <c:pt idx="637">
                  <c:v>2.3481999999999998</c:v>
                </c:pt>
                <c:pt idx="638">
                  <c:v>2.3433000000000002</c:v>
                </c:pt>
                <c:pt idx="639">
                  <c:v>2.3426999999999998</c:v>
                </c:pt>
                <c:pt idx="640">
                  <c:v>2.3304</c:v>
                </c:pt>
                <c:pt idx="641">
                  <c:v>2.3433999999999999</c:v>
                </c:pt>
                <c:pt idx="642">
                  <c:v>2.3521999999999998</c:v>
                </c:pt>
                <c:pt idx="643">
                  <c:v>2.3405</c:v>
                </c:pt>
                <c:pt idx="644">
                  <c:v>2.3761000000000001</c:v>
                </c:pt>
                <c:pt idx="645">
                  <c:v>2.4287000000000001</c:v>
                </c:pt>
                <c:pt idx="646">
                  <c:v>2.4655999999999998</c:v>
                </c:pt>
                <c:pt idx="647">
                  <c:v>2.4439000000000002</c:v>
                </c:pt>
                <c:pt idx="648">
                  <c:v>2.4211</c:v>
                </c:pt>
                <c:pt idx="649">
                  <c:v>2.3904999999999998</c:v>
                </c:pt>
                <c:pt idx="650">
                  <c:v>2.3784999999999998</c:v>
                </c:pt>
                <c:pt idx="651">
                  <c:v>2.3530000000000002</c:v>
                </c:pt>
                <c:pt idx="652">
                  <c:v>2.3151000000000002</c:v>
                </c:pt>
                <c:pt idx="653">
                  <c:v>2.3054000000000001</c:v>
                </c:pt>
                <c:pt idx="654">
                  <c:v>2.2986</c:v>
                </c:pt>
                <c:pt idx="655">
                  <c:v>2.31</c:v>
                </c:pt>
                <c:pt idx="656">
                  <c:v>2.3151000000000002</c:v>
                </c:pt>
                <c:pt idx="657">
                  <c:v>2.2766999999999999</c:v>
                </c:pt>
                <c:pt idx="658">
                  <c:v>2.3169</c:v>
                </c:pt>
                <c:pt idx="659">
                  <c:v>2.3757999999999999</c:v>
                </c:pt>
                <c:pt idx="660">
                  <c:v>2.3422000000000001</c:v>
                </c:pt>
                <c:pt idx="661">
                  <c:v>2.3441999999999998</c:v>
                </c:pt>
                <c:pt idx="662">
                  <c:v>2.3492000000000002</c:v>
                </c:pt>
                <c:pt idx="663">
                  <c:v>2.3637000000000001</c:v>
                </c:pt>
                <c:pt idx="664">
                  <c:v>2.4316</c:v>
                </c:pt>
                <c:pt idx="665">
                  <c:v>2.4028</c:v>
                </c:pt>
                <c:pt idx="666">
                  <c:v>2.4097</c:v>
                </c:pt>
                <c:pt idx="667">
                  <c:v>2.4235000000000002</c:v>
                </c:pt>
                <c:pt idx="668">
                  <c:v>2.4203000000000001</c:v>
                </c:pt>
                <c:pt idx="669">
                  <c:v>2.4129</c:v>
                </c:pt>
                <c:pt idx="670">
                  <c:v>2.3995000000000002</c:v>
                </c:pt>
                <c:pt idx="671">
                  <c:v>2.3860999999999999</c:v>
                </c:pt>
                <c:pt idx="672">
                  <c:v>2.3637000000000001</c:v>
                </c:pt>
                <c:pt idx="673">
                  <c:v>2.3622999999999998</c:v>
                </c:pt>
                <c:pt idx="674">
                  <c:v>2.3429000000000002</c:v>
                </c:pt>
                <c:pt idx="675">
                  <c:v>2.3294999999999999</c:v>
                </c:pt>
                <c:pt idx="676">
                  <c:v>2.3262</c:v>
                </c:pt>
                <c:pt idx="677">
                  <c:v>2.3197999999999999</c:v>
                </c:pt>
                <c:pt idx="678">
                  <c:v>2.3174999999999999</c:v>
                </c:pt>
                <c:pt idx="679">
                  <c:v>2.3197000000000001</c:v>
                </c:pt>
                <c:pt idx="680">
                  <c:v>2.3269000000000002</c:v>
                </c:pt>
                <c:pt idx="681">
                  <c:v>2.33</c:v>
                </c:pt>
                <c:pt idx="682">
                  <c:v>2.3012000000000001</c:v>
                </c:pt>
                <c:pt idx="683">
                  <c:v>2.2936999999999999</c:v>
                </c:pt>
                <c:pt idx="684">
                  <c:v>2.2905000000000002</c:v>
                </c:pt>
                <c:pt idx="685">
                  <c:v>2.2948</c:v>
                </c:pt>
                <c:pt idx="686">
                  <c:v>2.2827000000000002</c:v>
                </c:pt>
                <c:pt idx="687">
                  <c:v>2.2751999999999999</c:v>
                </c:pt>
                <c:pt idx="688">
                  <c:v>2.2682000000000002</c:v>
                </c:pt>
                <c:pt idx="689">
                  <c:v>2.2583000000000002</c:v>
                </c:pt>
                <c:pt idx="690">
                  <c:v>2.2532999999999999</c:v>
                </c:pt>
                <c:pt idx="691">
                  <c:v>2.2433000000000001</c:v>
                </c:pt>
                <c:pt idx="692">
                  <c:v>2.2244000000000002</c:v>
                </c:pt>
                <c:pt idx="693">
                  <c:v>2.2222</c:v>
                </c:pt>
                <c:pt idx="694">
                  <c:v>2.2339000000000002</c:v>
                </c:pt>
                <c:pt idx="695">
                  <c:v>2.2423999999999999</c:v>
                </c:pt>
                <c:pt idx="696">
                  <c:v>2.2685</c:v>
                </c:pt>
                <c:pt idx="697">
                  <c:v>2.2886000000000002</c:v>
                </c:pt>
                <c:pt idx="698">
                  <c:v>2.2629999999999999</c:v>
                </c:pt>
                <c:pt idx="699">
                  <c:v>2.2383999999999999</c:v>
                </c:pt>
                <c:pt idx="700">
                  <c:v>2.2351000000000001</c:v>
                </c:pt>
                <c:pt idx="701">
                  <c:v>2.2627000000000002</c:v>
                </c:pt>
                <c:pt idx="702">
                  <c:v>2.2511000000000001</c:v>
                </c:pt>
                <c:pt idx="703">
                  <c:v>2.2351999999999999</c:v>
                </c:pt>
                <c:pt idx="704">
                  <c:v>2.2404999999999999</c:v>
                </c:pt>
                <c:pt idx="705">
                  <c:v>2.2534999999999998</c:v>
                </c:pt>
                <c:pt idx="706">
                  <c:v>2.2443</c:v>
                </c:pt>
                <c:pt idx="707">
                  <c:v>2.2545999999999999</c:v>
                </c:pt>
                <c:pt idx="708">
                  <c:v>2.2623000000000002</c:v>
                </c:pt>
                <c:pt idx="709">
                  <c:v>2.2618</c:v>
                </c:pt>
                <c:pt idx="710">
                  <c:v>2.2746</c:v>
                </c:pt>
                <c:pt idx="711">
                  <c:v>2.2850999999999999</c:v>
                </c:pt>
                <c:pt idx="712">
                  <c:v>2.2791000000000001</c:v>
                </c:pt>
                <c:pt idx="713">
                  <c:v>2.2543000000000002</c:v>
                </c:pt>
                <c:pt idx="714">
                  <c:v>2.2515999999999998</c:v>
                </c:pt>
                <c:pt idx="715">
                  <c:v>2.2336</c:v>
                </c:pt>
                <c:pt idx="716">
                  <c:v>2.2231000000000001</c:v>
                </c:pt>
                <c:pt idx="717">
                  <c:v>2.2012999999999998</c:v>
                </c:pt>
                <c:pt idx="718">
                  <c:v>2.2031999999999998</c:v>
                </c:pt>
                <c:pt idx="719">
                  <c:v>2.1717</c:v>
                </c:pt>
                <c:pt idx="720">
                  <c:v>2.1757</c:v>
                </c:pt>
                <c:pt idx="721">
                  <c:v>2.1633</c:v>
                </c:pt>
                <c:pt idx="722">
                  <c:v>2.1989999999999998</c:v>
                </c:pt>
                <c:pt idx="723">
                  <c:v>2.1974</c:v>
                </c:pt>
                <c:pt idx="724">
                  <c:v>2.1865999999999999</c:v>
                </c:pt>
                <c:pt idx="725">
                  <c:v>2.2187000000000001</c:v>
                </c:pt>
                <c:pt idx="726">
                  <c:v>2.2181000000000002</c:v>
                </c:pt>
                <c:pt idx="727">
                  <c:v>2.2511000000000001</c:v>
                </c:pt>
                <c:pt idx="728">
                  <c:v>2.238</c:v>
                </c:pt>
                <c:pt idx="729">
                  <c:v>2.2370000000000001</c:v>
                </c:pt>
                <c:pt idx="730">
                  <c:v>2.2328999999999999</c:v>
                </c:pt>
                <c:pt idx="731">
                  <c:v>2.2094</c:v>
                </c:pt>
                <c:pt idx="732">
                  <c:v>2.198</c:v>
                </c:pt>
                <c:pt idx="733">
                  <c:v>2.2069999999999999</c:v>
                </c:pt>
                <c:pt idx="734">
                  <c:v>2.2176999999999998</c:v>
                </c:pt>
                <c:pt idx="735">
                  <c:v>2.2061000000000002</c:v>
                </c:pt>
                <c:pt idx="736">
                  <c:v>2.1968000000000001</c:v>
                </c:pt>
                <c:pt idx="737">
                  <c:v>2.1806999999999999</c:v>
                </c:pt>
                <c:pt idx="738">
                  <c:v>2.1800000000000002</c:v>
                </c:pt>
                <c:pt idx="739">
                  <c:v>2.2126999999999999</c:v>
                </c:pt>
                <c:pt idx="740">
                  <c:v>2.2446000000000002</c:v>
                </c:pt>
                <c:pt idx="741">
                  <c:v>2.2633999999999999</c:v>
                </c:pt>
                <c:pt idx="742">
                  <c:v>2.2565</c:v>
                </c:pt>
                <c:pt idx="743">
                  <c:v>2.2778999999999998</c:v>
                </c:pt>
                <c:pt idx="744">
                  <c:v>2.2957000000000001</c:v>
                </c:pt>
                <c:pt idx="745">
                  <c:v>2.3355999999999999</c:v>
                </c:pt>
                <c:pt idx="746">
                  <c:v>2.3734999999999999</c:v>
                </c:pt>
                <c:pt idx="747">
                  <c:v>2.3496999999999999</c:v>
                </c:pt>
                <c:pt idx="748">
                  <c:v>2.3168000000000002</c:v>
                </c:pt>
                <c:pt idx="749">
                  <c:v>2.3254000000000001</c:v>
                </c:pt>
                <c:pt idx="750">
                  <c:v>2.3327</c:v>
                </c:pt>
                <c:pt idx="751">
                  <c:v>2.3325</c:v>
                </c:pt>
                <c:pt idx="752">
                  <c:v>2.3525999999999998</c:v>
                </c:pt>
                <c:pt idx="753">
                  <c:v>2.3483000000000001</c:v>
                </c:pt>
                <c:pt idx="754">
                  <c:v>2.3407</c:v>
                </c:pt>
                <c:pt idx="755">
                  <c:v>2.3407</c:v>
                </c:pt>
                <c:pt idx="756">
                  <c:v>2.3370000000000002</c:v>
                </c:pt>
                <c:pt idx="757">
                  <c:v>2.3460000000000001</c:v>
                </c:pt>
                <c:pt idx="758">
                  <c:v>2.3066</c:v>
                </c:pt>
                <c:pt idx="759">
                  <c:v>2.2825000000000002</c:v>
                </c:pt>
                <c:pt idx="760">
                  <c:v>2.2869999999999999</c:v>
                </c:pt>
                <c:pt idx="761">
                  <c:v>2.2631999999999999</c:v>
                </c:pt>
                <c:pt idx="762">
                  <c:v>2.2637999999999998</c:v>
                </c:pt>
                <c:pt idx="763">
                  <c:v>2.2679</c:v>
                </c:pt>
                <c:pt idx="764">
                  <c:v>2.2728999999999999</c:v>
                </c:pt>
                <c:pt idx="765">
                  <c:v>2.2747000000000002</c:v>
                </c:pt>
                <c:pt idx="766">
                  <c:v>2.2761999999999998</c:v>
                </c:pt>
                <c:pt idx="767">
                  <c:v>2.2924000000000002</c:v>
                </c:pt>
                <c:pt idx="768">
                  <c:v>2.3275999999999999</c:v>
                </c:pt>
                <c:pt idx="769">
                  <c:v>2.3224999999999998</c:v>
                </c:pt>
                <c:pt idx="770">
                  <c:v>2.2755999999999998</c:v>
                </c:pt>
                <c:pt idx="771">
                  <c:v>2.2608999999999999</c:v>
                </c:pt>
                <c:pt idx="772">
                  <c:v>2.2440000000000002</c:v>
                </c:pt>
                <c:pt idx="773">
                  <c:v>2.2433000000000001</c:v>
                </c:pt>
                <c:pt idx="774">
                  <c:v>2.2382</c:v>
                </c:pt>
                <c:pt idx="775">
                  <c:v>2.2151999999999998</c:v>
                </c:pt>
                <c:pt idx="776">
                  <c:v>2.2115999999999998</c:v>
                </c:pt>
                <c:pt idx="777">
                  <c:v>2.2160000000000002</c:v>
                </c:pt>
                <c:pt idx="778">
                  <c:v>2.2216999999999998</c:v>
                </c:pt>
                <c:pt idx="779">
                  <c:v>2.2210000000000001</c:v>
                </c:pt>
                <c:pt idx="780">
                  <c:v>2.2202000000000002</c:v>
                </c:pt>
                <c:pt idx="781">
                  <c:v>2.1877</c:v>
                </c:pt>
                <c:pt idx="782">
                  <c:v>2.1865999999999999</c:v>
                </c:pt>
                <c:pt idx="783">
                  <c:v>2.1956000000000002</c:v>
                </c:pt>
                <c:pt idx="784">
                  <c:v>2.1778</c:v>
                </c:pt>
                <c:pt idx="785">
                  <c:v>2.1575000000000002</c:v>
                </c:pt>
                <c:pt idx="786">
                  <c:v>2.1621000000000001</c:v>
                </c:pt>
                <c:pt idx="787">
                  <c:v>2.1435</c:v>
                </c:pt>
                <c:pt idx="788">
                  <c:v>2.1375000000000002</c:v>
                </c:pt>
                <c:pt idx="789">
                  <c:v>2.1177000000000001</c:v>
                </c:pt>
                <c:pt idx="790">
                  <c:v>2.1185999999999998</c:v>
                </c:pt>
                <c:pt idx="791">
                  <c:v>2.1181999999999999</c:v>
                </c:pt>
                <c:pt idx="792">
                  <c:v>2.1297000000000001</c:v>
                </c:pt>
                <c:pt idx="793">
                  <c:v>2.1484000000000001</c:v>
                </c:pt>
                <c:pt idx="794">
                  <c:v>2.1353</c:v>
                </c:pt>
                <c:pt idx="795">
                  <c:v>2.1355</c:v>
                </c:pt>
                <c:pt idx="796">
                  <c:v>2.1181000000000001</c:v>
                </c:pt>
                <c:pt idx="797">
                  <c:v>2.1133999999999999</c:v>
                </c:pt>
                <c:pt idx="798">
                  <c:v>2.1154999999999999</c:v>
                </c:pt>
                <c:pt idx="799">
                  <c:v>2.1261000000000001</c:v>
                </c:pt>
                <c:pt idx="800">
                  <c:v>2.1682000000000001</c:v>
                </c:pt>
                <c:pt idx="801">
                  <c:v>2.1778</c:v>
                </c:pt>
                <c:pt idx="802">
                  <c:v>2.1615000000000002</c:v>
                </c:pt>
                <c:pt idx="803">
                  <c:v>2.1446999999999998</c:v>
                </c:pt>
                <c:pt idx="804">
                  <c:v>2.1349</c:v>
                </c:pt>
                <c:pt idx="805">
                  <c:v>2.1269</c:v>
                </c:pt>
                <c:pt idx="806">
                  <c:v>2.1215000000000002</c:v>
                </c:pt>
                <c:pt idx="807">
                  <c:v>2.1067</c:v>
                </c:pt>
                <c:pt idx="808">
                  <c:v>2.1187999999999998</c:v>
                </c:pt>
                <c:pt idx="809">
                  <c:v>2.1385999999999998</c:v>
                </c:pt>
                <c:pt idx="810">
                  <c:v>2.1591</c:v>
                </c:pt>
                <c:pt idx="811">
                  <c:v>2.1553</c:v>
                </c:pt>
                <c:pt idx="812">
                  <c:v>2.1505999999999998</c:v>
                </c:pt>
                <c:pt idx="813">
                  <c:v>2.1627999999999998</c:v>
                </c:pt>
                <c:pt idx="814">
                  <c:v>2.1804000000000001</c:v>
                </c:pt>
                <c:pt idx="815">
                  <c:v>2.2238000000000002</c:v>
                </c:pt>
                <c:pt idx="816">
                  <c:v>2.2227999999999999</c:v>
                </c:pt>
                <c:pt idx="817">
                  <c:v>2.1951999999999998</c:v>
                </c:pt>
                <c:pt idx="818">
                  <c:v>2.1724000000000001</c:v>
                </c:pt>
                <c:pt idx="819">
                  <c:v>2.1541999999999999</c:v>
                </c:pt>
                <c:pt idx="820">
                  <c:v>2.1293000000000002</c:v>
                </c:pt>
                <c:pt idx="821">
                  <c:v>2.1343999999999999</c:v>
                </c:pt>
                <c:pt idx="822">
                  <c:v>2.1299000000000001</c:v>
                </c:pt>
                <c:pt idx="823">
                  <c:v>2.1408999999999998</c:v>
                </c:pt>
                <c:pt idx="824">
                  <c:v>2.1522000000000001</c:v>
                </c:pt>
                <c:pt idx="825">
                  <c:v>2.1419999999999999</c:v>
                </c:pt>
                <c:pt idx="826">
                  <c:v>2.1335999999999999</c:v>
                </c:pt>
                <c:pt idx="827">
                  <c:v>2.1425999999999998</c:v>
                </c:pt>
                <c:pt idx="828">
                  <c:v>2.1343000000000001</c:v>
                </c:pt>
                <c:pt idx="829">
                  <c:v>2.1292</c:v>
                </c:pt>
                <c:pt idx="830">
                  <c:v>2.1143000000000001</c:v>
                </c:pt>
                <c:pt idx="831">
                  <c:v>2.1236000000000002</c:v>
                </c:pt>
                <c:pt idx="832">
                  <c:v>2.1181999999999999</c:v>
                </c:pt>
                <c:pt idx="833">
                  <c:v>2.1233</c:v>
                </c:pt>
                <c:pt idx="834">
                  <c:v>2.1223999999999998</c:v>
                </c:pt>
                <c:pt idx="835">
                  <c:v>2.1135999999999999</c:v>
                </c:pt>
                <c:pt idx="836">
                  <c:v>2.0891999999999999</c:v>
                </c:pt>
                <c:pt idx="837">
                  <c:v>2.0718000000000001</c:v>
                </c:pt>
                <c:pt idx="838">
                  <c:v>2.0706000000000002</c:v>
                </c:pt>
                <c:pt idx="839">
                  <c:v>2.0667</c:v>
                </c:pt>
                <c:pt idx="840">
                  <c:v>2.0587</c:v>
                </c:pt>
                <c:pt idx="841">
                  <c:v>2.0651000000000002</c:v>
                </c:pt>
                <c:pt idx="842">
                  <c:v>2.0642</c:v>
                </c:pt>
                <c:pt idx="843">
                  <c:v>2.0586000000000002</c:v>
                </c:pt>
                <c:pt idx="844">
                  <c:v>2.0880999999999998</c:v>
                </c:pt>
                <c:pt idx="845">
                  <c:v>2.1307</c:v>
                </c:pt>
                <c:pt idx="846">
                  <c:v>2.1774</c:v>
                </c:pt>
                <c:pt idx="847">
                  <c:v>2.1402999999999999</c:v>
                </c:pt>
                <c:pt idx="848">
                  <c:v>2.1825999999999999</c:v>
                </c:pt>
                <c:pt idx="849">
                  <c:v>2.1833</c:v>
                </c:pt>
                <c:pt idx="850">
                  <c:v>2.1930000000000001</c:v>
                </c:pt>
                <c:pt idx="851">
                  <c:v>2.2883</c:v>
                </c:pt>
                <c:pt idx="852">
                  <c:v>2.2601</c:v>
                </c:pt>
                <c:pt idx="853">
                  <c:v>2.3711000000000002</c:v>
                </c:pt>
                <c:pt idx="854">
                  <c:v>2.3149999999999999</c:v>
                </c:pt>
                <c:pt idx="855">
                  <c:v>2.2519999999999998</c:v>
                </c:pt>
                <c:pt idx="856">
                  <c:v>2.2566000000000002</c:v>
                </c:pt>
                <c:pt idx="857">
                  <c:v>2.3235000000000001</c:v>
                </c:pt>
                <c:pt idx="858">
                  <c:v>2.3005</c:v>
                </c:pt>
                <c:pt idx="859">
                  <c:v>2.2713000000000001</c:v>
                </c:pt>
                <c:pt idx="860">
                  <c:v>2.2595000000000001</c:v>
                </c:pt>
                <c:pt idx="861">
                  <c:v>2.2557</c:v>
                </c:pt>
                <c:pt idx="862">
                  <c:v>2.2686000000000002</c:v>
                </c:pt>
                <c:pt idx="863">
                  <c:v>2.25</c:v>
                </c:pt>
                <c:pt idx="864">
                  <c:v>2.2700999999999998</c:v>
                </c:pt>
                <c:pt idx="865">
                  <c:v>2.2614999999999998</c:v>
                </c:pt>
                <c:pt idx="866">
                  <c:v>2.2707000000000002</c:v>
                </c:pt>
                <c:pt idx="867">
                  <c:v>2.3018000000000001</c:v>
                </c:pt>
                <c:pt idx="868">
                  <c:v>2.2845</c:v>
                </c:pt>
                <c:pt idx="869">
                  <c:v>2.2521</c:v>
                </c:pt>
                <c:pt idx="870">
                  <c:v>2.2404000000000002</c:v>
                </c:pt>
                <c:pt idx="871">
                  <c:v>2.2505999999999999</c:v>
                </c:pt>
                <c:pt idx="872">
                  <c:v>2.2378</c:v>
                </c:pt>
                <c:pt idx="873">
                  <c:v>2.2391000000000001</c:v>
                </c:pt>
                <c:pt idx="874">
                  <c:v>2.2462</c:v>
                </c:pt>
                <c:pt idx="875">
                  <c:v>2.2259000000000002</c:v>
                </c:pt>
                <c:pt idx="876">
                  <c:v>2.2315</c:v>
                </c:pt>
                <c:pt idx="877">
                  <c:v>2.2262</c:v>
                </c:pt>
                <c:pt idx="878">
                  <c:v>2.2063000000000001</c:v>
                </c:pt>
                <c:pt idx="879">
                  <c:v>2.1642999999999999</c:v>
                </c:pt>
                <c:pt idx="880">
                  <c:v>2.1701000000000001</c:v>
                </c:pt>
                <c:pt idx="881">
                  <c:v>2.1646000000000001</c:v>
                </c:pt>
                <c:pt idx="882">
                  <c:v>2.1955</c:v>
                </c:pt>
                <c:pt idx="883">
                  <c:v>2.1840000000000002</c:v>
                </c:pt>
                <c:pt idx="884">
                  <c:v>2.1764999999999999</c:v>
                </c:pt>
                <c:pt idx="885">
                  <c:v>2.1749999999999998</c:v>
                </c:pt>
                <c:pt idx="886">
                  <c:v>2.1859000000000002</c:v>
                </c:pt>
                <c:pt idx="887">
                  <c:v>2.1915</c:v>
                </c:pt>
                <c:pt idx="888">
                  <c:v>2.2105999999999999</c:v>
                </c:pt>
                <c:pt idx="889">
                  <c:v>2.2130000000000001</c:v>
                </c:pt>
                <c:pt idx="890">
                  <c:v>2.2126000000000001</c:v>
                </c:pt>
                <c:pt idx="891">
                  <c:v>2.1962000000000002</c:v>
                </c:pt>
                <c:pt idx="892">
                  <c:v>2.181</c:v>
                </c:pt>
                <c:pt idx="893">
                  <c:v>2.1894999999999998</c:v>
                </c:pt>
                <c:pt idx="894">
                  <c:v>2.1934999999999998</c:v>
                </c:pt>
                <c:pt idx="895">
                  <c:v>2.1916000000000002</c:v>
                </c:pt>
                <c:pt idx="896">
                  <c:v>2.1993</c:v>
                </c:pt>
                <c:pt idx="897">
                  <c:v>2.1983999999999999</c:v>
                </c:pt>
                <c:pt idx="898">
                  <c:v>2.1899000000000002</c:v>
                </c:pt>
                <c:pt idx="899">
                  <c:v>2.1800000000000002</c:v>
                </c:pt>
                <c:pt idx="900">
                  <c:v>2.1762000000000001</c:v>
                </c:pt>
                <c:pt idx="901">
                  <c:v>2.1905000000000001</c:v>
                </c:pt>
                <c:pt idx="902">
                  <c:v>2.1821000000000002</c:v>
                </c:pt>
                <c:pt idx="903">
                  <c:v>2.1835</c:v>
                </c:pt>
                <c:pt idx="904">
                  <c:v>2.1720000000000002</c:v>
                </c:pt>
                <c:pt idx="905">
                  <c:v>2.1793</c:v>
                </c:pt>
                <c:pt idx="906">
                  <c:v>2.1839</c:v>
                </c:pt>
                <c:pt idx="907">
                  <c:v>2.1686999999999999</c:v>
                </c:pt>
                <c:pt idx="908">
                  <c:v>2.1627999999999998</c:v>
                </c:pt>
                <c:pt idx="909">
                  <c:v>2.1616</c:v>
                </c:pt>
                <c:pt idx="910">
                  <c:v>2.1604999999999999</c:v>
                </c:pt>
                <c:pt idx="911">
                  <c:v>2.1480000000000001</c:v>
                </c:pt>
                <c:pt idx="912">
                  <c:v>2.1328999999999998</c:v>
                </c:pt>
                <c:pt idx="913">
                  <c:v>2.1364999999999998</c:v>
                </c:pt>
                <c:pt idx="914">
                  <c:v>2.1456</c:v>
                </c:pt>
                <c:pt idx="915">
                  <c:v>2.1360999999999999</c:v>
                </c:pt>
                <c:pt idx="916">
                  <c:v>2.1355</c:v>
                </c:pt>
                <c:pt idx="917">
                  <c:v>2.1354000000000002</c:v>
                </c:pt>
                <c:pt idx="918">
                  <c:v>2.1522999999999999</c:v>
                </c:pt>
                <c:pt idx="919">
                  <c:v>2.1570999999999998</c:v>
                </c:pt>
                <c:pt idx="920">
                  <c:v>2.1473</c:v>
                </c:pt>
                <c:pt idx="921">
                  <c:v>2.1419000000000001</c:v>
                </c:pt>
                <c:pt idx="922">
                  <c:v>2.133</c:v>
                </c:pt>
                <c:pt idx="923">
                  <c:v>2.1387999999999998</c:v>
                </c:pt>
                <c:pt idx="924">
                  <c:v>2.1467999999999998</c:v>
                </c:pt>
                <c:pt idx="925">
                  <c:v>2.1282000000000001</c:v>
                </c:pt>
                <c:pt idx="926">
                  <c:v>2.1288</c:v>
                </c:pt>
                <c:pt idx="927">
                  <c:v>2.1442999999999999</c:v>
                </c:pt>
                <c:pt idx="928">
                  <c:v>2.1581999999999999</c:v>
                </c:pt>
                <c:pt idx="929">
                  <c:v>2.1751</c:v>
                </c:pt>
                <c:pt idx="930">
                  <c:v>2.1732</c:v>
                </c:pt>
                <c:pt idx="931">
                  <c:v>2.17</c:v>
                </c:pt>
                <c:pt idx="932">
                  <c:v>2.1593</c:v>
                </c:pt>
                <c:pt idx="933">
                  <c:v>2.1539999999999999</c:v>
                </c:pt>
                <c:pt idx="934">
                  <c:v>2.1453000000000002</c:v>
                </c:pt>
                <c:pt idx="935">
                  <c:v>2.1518000000000002</c:v>
                </c:pt>
                <c:pt idx="936">
                  <c:v>2.169</c:v>
                </c:pt>
                <c:pt idx="937">
                  <c:v>2.1968999999999999</c:v>
                </c:pt>
                <c:pt idx="938">
                  <c:v>2.2176999999999998</c:v>
                </c:pt>
                <c:pt idx="939">
                  <c:v>2.2187999999999999</c:v>
                </c:pt>
                <c:pt idx="940">
                  <c:v>2.198</c:v>
                </c:pt>
                <c:pt idx="941">
                  <c:v>2.1859999999999999</c:v>
                </c:pt>
                <c:pt idx="942">
                  <c:v>2.1793</c:v>
                </c:pt>
                <c:pt idx="943">
                  <c:v>2.1741999999999999</c:v>
                </c:pt>
                <c:pt idx="944">
                  <c:v>2.1623000000000001</c:v>
                </c:pt>
                <c:pt idx="945">
                  <c:v>2.1655000000000002</c:v>
                </c:pt>
                <c:pt idx="946">
                  <c:v>2.1676000000000002</c:v>
                </c:pt>
                <c:pt idx="947">
                  <c:v>2.1629</c:v>
                </c:pt>
                <c:pt idx="948">
                  <c:v>2.1636000000000002</c:v>
                </c:pt>
                <c:pt idx="949">
                  <c:v>2.1587999999999998</c:v>
                </c:pt>
                <c:pt idx="950">
                  <c:v>2.1497000000000002</c:v>
                </c:pt>
                <c:pt idx="951">
                  <c:v>2.1545999999999998</c:v>
                </c:pt>
                <c:pt idx="952">
                  <c:v>2.1419000000000001</c:v>
                </c:pt>
                <c:pt idx="953">
                  <c:v>2.1331000000000002</c:v>
                </c:pt>
                <c:pt idx="954">
                  <c:v>2.1360999999999999</c:v>
                </c:pt>
                <c:pt idx="955">
                  <c:v>2.1339000000000001</c:v>
                </c:pt>
                <c:pt idx="956">
                  <c:v>2.1387</c:v>
                </c:pt>
                <c:pt idx="957">
                  <c:v>2.1457000000000002</c:v>
                </c:pt>
                <c:pt idx="958">
                  <c:v>2.1391</c:v>
                </c:pt>
                <c:pt idx="959">
                  <c:v>2.1467000000000001</c:v>
                </c:pt>
                <c:pt idx="960">
                  <c:v>2.1509999999999998</c:v>
                </c:pt>
                <c:pt idx="961">
                  <c:v>2.1362999999999999</c:v>
                </c:pt>
                <c:pt idx="962">
                  <c:v>2.1377999999999999</c:v>
                </c:pt>
                <c:pt idx="963">
                  <c:v>2.1456</c:v>
                </c:pt>
                <c:pt idx="964">
                  <c:v>2.1429999999999998</c:v>
                </c:pt>
                <c:pt idx="965">
                  <c:v>2.141</c:v>
                </c:pt>
                <c:pt idx="966">
                  <c:v>2.1419999999999999</c:v>
                </c:pt>
                <c:pt idx="967">
                  <c:v>2.1377999999999999</c:v>
                </c:pt>
                <c:pt idx="968">
                  <c:v>2.1353</c:v>
                </c:pt>
                <c:pt idx="969">
                  <c:v>2.1463999999999999</c:v>
                </c:pt>
                <c:pt idx="970">
                  <c:v>2.1412</c:v>
                </c:pt>
                <c:pt idx="971">
                  <c:v>2.1488999999999998</c:v>
                </c:pt>
                <c:pt idx="972">
                  <c:v>2.1619999999999999</c:v>
                </c:pt>
                <c:pt idx="973">
                  <c:v>2.1537000000000002</c:v>
                </c:pt>
                <c:pt idx="974">
                  <c:v>2.1516999999999999</c:v>
                </c:pt>
                <c:pt idx="975">
                  <c:v>2.1593</c:v>
                </c:pt>
                <c:pt idx="976">
                  <c:v>2.1621999999999999</c:v>
                </c:pt>
                <c:pt idx="977">
                  <c:v>2.1638000000000002</c:v>
                </c:pt>
                <c:pt idx="978">
                  <c:v>2.1623000000000001</c:v>
                </c:pt>
                <c:pt idx="979">
                  <c:v>2.1682999999999999</c:v>
                </c:pt>
                <c:pt idx="980">
                  <c:v>2.17</c:v>
                </c:pt>
                <c:pt idx="981">
                  <c:v>2.1800000000000002</c:v>
                </c:pt>
                <c:pt idx="982">
                  <c:v>2.1869999999999998</c:v>
                </c:pt>
                <c:pt idx="983">
                  <c:v>2.1783000000000001</c:v>
                </c:pt>
                <c:pt idx="984">
                  <c:v>2.1667999999999998</c:v>
                </c:pt>
                <c:pt idx="985">
                  <c:v>2.1671999999999998</c:v>
                </c:pt>
                <c:pt idx="986">
                  <c:v>2.1692999999999998</c:v>
                </c:pt>
                <c:pt idx="987">
                  <c:v>2.1560000000000001</c:v>
                </c:pt>
                <c:pt idx="988">
                  <c:v>2.1528</c:v>
                </c:pt>
                <c:pt idx="989">
                  <c:v>2.1427999999999998</c:v>
                </c:pt>
                <c:pt idx="990">
                  <c:v>2.1442000000000001</c:v>
                </c:pt>
                <c:pt idx="991">
                  <c:v>2.1383999999999999</c:v>
                </c:pt>
                <c:pt idx="992">
                  <c:v>2.1480999999999999</c:v>
                </c:pt>
                <c:pt idx="993">
                  <c:v>2.1459000000000001</c:v>
                </c:pt>
                <c:pt idx="994">
                  <c:v>2.1459999999999999</c:v>
                </c:pt>
                <c:pt idx="995">
                  <c:v>2.1469999999999998</c:v>
                </c:pt>
                <c:pt idx="996">
                  <c:v>2.1469999999999998</c:v>
                </c:pt>
                <c:pt idx="997">
                  <c:v>2.1572</c:v>
                </c:pt>
                <c:pt idx="998">
                  <c:v>2.1560000000000001</c:v>
                </c:pt>
                <c:pt idx="999">
                  <c:v>2.1593</c:v>
                </c:pt>
                <c:pt idx="1000">
                  <c:v>2.1518000000000002</c:v>
                </c:pt>
                <c:pt idx="1001">
                  <c:v>2.1436999999999999</c:v>
                </c:pt>
                <c:pt idx="1002">
                  <c:v>2.1497000000000002</c:v>
                </c:pt>
                <c:pt idx="1003">
                  <c:v>2.1379999999999999</c:v>
                </c:pt>
                <c:pt idx="1004">
                  <c:v>2.1379999999999999</c:v>
                </c:pt>
                <c:pt idx="1005">
                  <c:v>2.1341999999999999</c:v>
                </c:pt>
                <c:pt idx="1006">
                  <c:v>2.1372</c:v>
                </c:pt>
                <c:pt idx="1007">
                  <c:v>2.1429</c:v>
                </c:pt>
                <c:pt idx="1008">
                  <c:v>2.1474000000000002</c:v>
                </c:pt>
                <c:pt idx="1009">
                  <c:v>2.1505000000000001</c:v>
                </c:pt>
                <c:pt idx="1010">
                  <c:v>2.1505999999999998</c:v>
                </c:pt>
                <c:pt idx="1011">
                  <c:v>2.1556000000000002</c:v>
                </c:pt>
                <c:pt idx="1012">
                  <c:v>2.1465000000000001</c:v>
                </c:pt>
                <c:pt idx="1013">
                  <c:v>2.1421000000000001</c:v>
                </c:pt>
                <c:pt idx="1014">
                  <c:v>2.1406999999999998</c:v>
                </c:pt>
                <c:pt idx="1015">
                  <c:v>2.1444000000000001</c:v>
                </c:pt>
                <c:pt idx="1016">
                  <c:v>2.1349999999999998</c:v>
                </c:pt>
                <c:pt idx="1017">
                  <c:v>2.1328999999999998</c:v>
                </c:pt>
                <c:pt idx="1018">
                  <c:v>2.1307</c:v>
                </c:pt>
                <c:pt idx="1019">
                  <c:v>2.1326999999999998</c:v>
                </c:pt>
                <c:pt idx="1020">
                  <c:v>2.1368</c:v>
                </c:pt>
                <c:pt idx="1021">
                  <c:v>2.1286</c:v>
                </c:pt>
                <c:pt idx="1022">
                  <c:v>2.1280999999999999</c:v>
                </c:pt>
                <c:pt idx="1023">
                  <c:v>2.1360000000000001</c:v>
                </c:pt>
                <c:pt idx="1024">
                  <c:v>2.1360000000000001</c:v>
                </c:pt>
                <c:pt idx="1025">
                  <c:v>2.1328999999999998</c:v>
                </c:pt>
                <c:pt idx="1026">
                  <c:v>2.1246999999999998</c:v>
                </c:pt>
                <c:pt idx="1027">
                  <c:v>2.1093000000000002</c:v>
                </c:pt>
                <c:pt idx="1028">
                  <c:v>2.0981999999999998</c:v>
                </c:pt>
                <c:pt idx="1029">
                  <c:v>2.0964</c:v>
                </c:pt>
                <c:pt idx="1030">
                  <c:v>2.0832999999999999</c:v>
                </c:pt>
                <c:pt idx="1031">
                  <c:v>2.0851999999999999</c:v>
                </c:pt>
                <c:pt idx="1032">
                  <c:v>2.0951</c:v>
                </c:pt>
                <c:pt idx="1033">
                  <c:v>2.1032999999999999</c:v>
                </c:pt>
                <c:pt idx="1034">
                  <c:v>2.1139999999999999</c:v>
                </c:pt>
                <c:pt idx="1035">
                  <c:v>2.1088</c:v>
                </c:pt>
                <c:pt idx="1036">
                  <c:v>2.1</c:v>
                </c:pt>
                <c:pt idx="1037">
                  <c:v>2.0895999999999999</c:v>
                </c:pt>
                <c:pt idx="1038">
                  <c:v>2.0912999999999999</c:v>
                </c:pt>
                <c:pt idx="1039">
                  <c:v>2.0802</c:v>
                </c:pt>
                <c:pt idx="1040">
                  <c:v>2.0766</c:v>
                </c:pt>
                <c:pt idx="1041">
                  <c:v>2.0868000000000002</c:v>
                </c:pt>
                <c:pt idx="1042">
                  <c:v>2.0863</c:v>
                </c:pt>
                <c:pt idx="1043">
                  <c:v>2.1099000000000001</c:v>
                </c:pt>
                <c:pt idx="1044">
                  <c:v>2.1181999999999999</c:v>
                </c:pt>
                <c:pt idx="1045">
                  <c:v>2.1259999999999999</c:v>
                </c:pt>
                <c:pt idx="1046">
                  <c:v>2.1274000000000002</c:v>
                </c:pt>
                <c:pt idx="1047">
                  <c:v>2.1387999999999998</c:v>
                </c:pt>
                <c:pt idx="1048">
                  <c:v>2.1208999999999998</c:v>
                </c:pt>
                <c:pt idx="1049">
                  <c:v>2.1120999999999999</c:v>
                </c:pt>
                <c:pt idx="1050">
                  <c:v>2.1053999999999999</c:v>
                </c:pt>
                <c:pt idx="1051">
                  <c:v>2.0983000000000001</c:v>
                </c:pt>
                <c:pt idx="1052">
                  <c:v>2.0901999999999998</c:v>
                </c:pt>
                <c:pt idx="1053">
                  <c:v>2.0962000000000001</c:v>
                </c:pt>
                <c:pt idx="1054">
                  <c:v>2.1044</c:v>
                </c:pt>
                <c:pt idx="1055">
                  <c:v>2.0909</c:v>
                </c:pt>
                <c:pt idx="1056">
                  <c:v>2.0914999999999999</c:v>
                </c:pt>
                <c:pt idx="1057">
                  <c:v>2.0792000000000002</c:v>
                </c:pt>
                <c:pt idx="1058">
                  <c:v>2.0762999999999998</c:v>
                </c:pt>
                <c:pt idx="1059">
                  <c:v>2.0676000000000001</c:v>
                </c:pt>
                <c:pt idx="1060">
                  <c:v>2.0602</c:v>
                </c:pt>
                <c:pt idx="1061">
                  <c:v>2.0651999999999999</c:v>
                </c:pt>
                <c:pt idx="1062">
                  <c:v>2.0600999999999998</c:v>
                </c:pt>
                <c:pt idx="1063">
                  <c:v>2.0636999999999999</c:v>
                </c:pt>
                <c:pt idx="1064">
                  <c:v>2.0716000000000001</c:v>
                </c:pt>
                <c:pt idx="1065">
                  <c:v>2.0545</c:v>
                </c:pt>
                <c:pt idx="1066">
                  <c:v>2.0503999999999998</c:v>
                </c:pt>
                <c:pt idx="1067">
                  <c:v>2.0478000000000001</c:v>
                </c:pt>
                <c:pt idx="1068">
                  <c:v>2.0371999999999999</c:v>
                </c:pt>
                <c:pt idx="1069">
                  <c:v>2.0320999999999998</c:v>
                </c:pt>
                <c:pt idx="1070">
                  <c:v>2.0333000000000001</c:v>
                </c:pt>
                <c:pt idx="1071">
                  <c:v>2.0236000000000001</c:v>
                </c:pt>
                <c:pt idx="1072">
                  <c:v>2.0282</c:v>
                </c:pt>
                <c:pt idx="1073">
                  <c:v>2.0333000000000001</c:v>
                </c:pt>
                <c:pt idx="1074">
                  <c:v>2.0371000000000001</c:v>
                </c:pt>
                <c:pt idx="1075">
                  <c:v>2.0230999999999999</c:v>
                </c:pt>
                <c:pt idx="1076">
                  <c:v>2.0339999999999998</c:v>
                </c:pt>
                <c:pt idx="1077">
                  <c:v>2.0348000000000002</c:v>
                </c:pt>
                <c:pt idx="1078">
                  <c:v>2.0365000000000002</c:v>
                </c:pt>
                <c:pt idx="1079">
                  <c:v>2.0312000000000001</c:v>
                </c:pt>
                <c:pt idx="1080">
                  <c:v>2.0261999999999998</c:v>
                </c:pt>
                <c:pt idx="1081">
                  <c:v>2.0289999999999999</c:v>
                </c:pt>
                <c:pt idx="1082">
                  <c:v>2.0385</c:v>
                </c:pt>
                <c:pt idx="1083">
                  <c:v>2.0236000000000001</c:v>
                </c:pt>
                <c:pt idx="1084">
                  <c:v>2.0251999999999999</c:v>
                </c:pt>
                <c:pt idx="1085">
                  <c:v>2.0320999999999998</c:v>
                </c:pt>
                <c:pt idx="1086">
                  <c:v>2.0339</c:v>
                </c:pt>
                <c:pt idx="1087">
                  <c:v>2.0268000000000002</c:v>
                </c:pt>
                <c:pt idx="1088">
                  <c:v>2.0238999999999998</c:v>
                </c:pt>
                <c:pt idx="1089">
                  <c:v>2.0308999999999999</c:v>
                </c:pt>
                <c:pt idx="1090">
                  <c:v>2.0266000000000002</c:v>
                </c:pt>
                <c:pt idx="1091">
                  <c:v>2.0226000000000002</c:v>
                </c:pt>
                <c:pt idx="1092">
                  <c:v>2.0222000000000002</c:v>
                </c:pt>
                <c:pt idx="1093">
                  <c:v>2.0217000000000001</c:v>
                </c:pt>
                <c:pt idx="1094">
                  <c:v>2.0194000000000001</c:v>
                </c:pt>
                <c:pt idx="1095">
                  <c:v>2.0137999999999998</c:v>
                </c:pt>
                <c:pt idx="1096">
                  <c:v>1.9922</c:v>
                </c:pt>
                <c:pt idx="1097">
                  <c:v>1.9585999999999999</c:v>
                </c:pt>
                <c:pt idx="1098">
                  <c:v>1.9573</c:v>
                </c:pt>
                <c:pt idx="1099">
                  <c:v>1.9630000000000001</c:v>
                </c:pt>
                <c:pt idx="1100">
                  <c:v>1.9435</c:v>
                </c:pt>
                <c:pt idx="1101">
                  <c:v>1.9409000000000001</c:v>
                </c:pt>
                <c:pt idx="1102">
                  <c:v>1.9489000000000001</c:v>
                </c:pt>
                <c:pt idx="1103">
                  <c:v>1.9653</c:v>
                </c:pt>
                <c:pt idx="1104">
                  <c:v>1.952</c:v>
                </c:pt>
                <c:pt idx="1105">
                  <c:v>1.9440999999999999</c:v>
                </c:pt>
                <c:pt idx="1106">
                  <c:v>1.9460999999999999</c:v>
                </c:pt>
                <c:pt idx="1107">
                  <c:v>1.9468000000000001</c:v>
                </c:pt>
                <c:pt idx="1108">
                  <c:v>1.9289000000000001</c:v>
                </c:pt>
                <c:pt idx="1109">
                  <c:v>1.9056</c:v>
                </c:pt>
                <c:pt idx="1110">
                  <c:v>1.9215</c:v>
                </c:pt>
                <c:pt idx="1111">
                  <c:v>1.9395</c:v>
                </c:pt>
                <c:pt idx="1112">
                  <c:v>1.9617</c:v>
                </c:pt>
                <c:pt idx="1113">
                  <c:v>1.9638</c:v>
                </c:pt>
                <c:pt idx="1114">
                  <c:v>1.9473</c:v>
                </c:pt>
                <c:pt idx="1115">
                  <c:v>1.9419999999999999</c:v>
                </c:pt>
                <c:pt idx="1116">
                  <c:v>1.9441999999999999</c:v>
                </c:pt>
                <c:pt idx="1117">
                  <c:v>1.9302999999999999</c:v>
                </c:pt>
                <c:pt idx="1118">
                  <c:v>1.9097</c:v>
                </c:pt>
                <c:pt idx="1119">
                  <c:v>1.9047000000000001</c:v>
                </c:pt>
                <c:pt idx="1120">
                  <c:v>1.9057999999999999</c:v>
                </c:pt>
                <c:pt idx="1121">
                  <c:v>1.9198</c:v>
                </c:pt>
                <c:pt idx="1122">
                  <c:v>1.9197</c:v>
                </c:pt>
                <c:pt idx="1123">
                  <c:v>1.9334</c:v>
                </c:pt>
                <c:pt idx="1124">
                  <c:v>1.9379</c:v>
                </c:pt>
                <c:pt idx="1125">
                  <c:v>1.9488000000000001</c:v>
                </c:pt>
                <c:pt idx="1126">
                  <c:v>1.9499</c:v>
                </c:pt>
                <c:pt idx="1127">
                  <c:v>1.9256</c:v>
                </c:pt>
                <c:pt idx="1128">
                  <c:v>1.9261999999999999</c:v>
                </c:pt>
                <c:pt idx="1129">
                  <c:v>1.9176</c:v>
                </c:pt>
                <c:pt idx="1130">
                  <c:v>1.9121999999999999</c:v>
                </c:pt>
                <c:pt idx="1131">
                  <c:v>1.9098999999999999</c:v>
                </c:pt>
                <c:pt idx="1132">
                  <c:v>1.9157</c:v>
                </c:pt>
                <c:pt idx="1133">
                  <c:v>1.9033</c:v>
                </c:pt>
                <c:pt idx="1134">
                  <c:v>1.8992</c:v>
                </c:pt>
                <c:pt idx="1135">
                  <c:v>1.8947000000000001</c:v>
                </c:pt>
                <c:pt idx="1136">
                  <c:v>1.89</c:v>
                </c:pt>
                <c:pt idx="1137">
                  <c:v>1.8767</c:v>
                </c:pt>
                <c:pt idx="1138">
                  <c:v>1.8684000000000001</c:v>
                </c:pt>
                <c:pt idx="1139">
                  <c:v>1.8647</c:v>
                </c:pt>
                <c:pt idx="1140">
                  <c:v>1.8621000000000001</c:v>
                </c:pt>
                <c:pt idx="1141">
                  <c:v>1.8609</c:v>
                </c:pt>
                <c:pt idx="1142">
                  <c:v>1.8535999999999999</c:v>
                </c:pt>
                <c:pt idx="1143">
                  <c:v>1.8606</c:v>
                </c:pt>
                <c:pt idx="1144">
                  <c:v>1.8448</c:v>
                </c:pt>
                <c:pt idx="1145">
                  <c:v>1.8525</c:v>
                </c:pt>
                <c:pt idx="1146">
                  <c:v>1.8643000000000001</c:v>
                </c:pt>
                <c:pt idx="1147">
                  <c:v>1.9054</c:v>
                </c:pt>
                <c:pt idx="1148">
                  <c:v>1.9069</c:v>
                </c:pt>
                <c:pt idx="1149">
                  <c:v>1.8809</c:v>
                </c:pt>
                <c:pt idx="1150">
                  <c:v>1.8775999999999999</c:v>
                </c:pt>
                <c:pt idx="1151">
                  <c:v>1.8855999999999999</c:v>
                </c:pt>
                <c:pt idx="1152">
                  <c:v>1.8729</c:v>
                </c:pt>
                <c:pt idx="1153">
                  <c:v>1.8814</c:v>
                </c:pt>
                <c:pt idx="1154">
                  <c:v>1.9106000000000001</c:v>
                </c:pt>
                <c:pt idx="1155">
                  <c:v>1.9077</c:v>
                </c:pt>
                <c:pt idx="1156">
                  <c:v>1.8866000000000001</c:v>
                </c:pt>
                <c:pt idx="1157">
                  <c:v>1.9191</c:v>
                </c:pt>
                <c:pt idx="1158">
                  <c:v>1.9550000000000001</c:v>
                </c:pt>
                <c:pt idx="1159">
                  <c:v>1.9411</c:v>
                </c:pt>
                <c:pt idx="1160">
                  <c:v>1.9809000000000001</c:v>
                </c:pt>
                <c:pt idx="1161">
                  <c:v>2.0043000000000002</c:v>
                </c:pt>
                <c:pt idx="1162">
                  <c:v>2.1124000000000001</c:v>
                </c:pt>
                <c:pt idx="1163">
                  <c:v>2.0375999999999999</c:v>
                </c:pt>
                <c:pt idx="1164">
                  <c:v>2.028</c:v>
                </c:pt>
                <c:pt idx="1165">
                  <c:v>2.0385</c:v>
                </c:pt>
                <c:pt idx="1166">
                  <c:v>2.0173000000000001</c:v>
                </c:pt>
                <c:pt idx="1167">
                  <c:v>1.9939</c:v>
                </c:pt>
                <c:pt idx="1168">
                  <c:v>1.9855</c:v>
                </c:pt>
                <c:pt idx="1169">
                  <c:v>1.9489000000000001</c:v>
                </c:pt>
                <c:pt idx="1170">
                  <c:v>1.9849000000000001</c:v>
                </c:pt>
                <c:pt idx="1171">
                  <c:v>1.9863999999999999</c:v>
                </c:pt>
                <c:pt idx="1172">
                  <c:v>1.9777</c:v>
                </c:pt>
                <c:pt idx="1173">
                  <c:v>1.962</c:v>
                </c:pt>
                <c:pt idx="1174">
                  <c:v>1.9547000000000001</c:v>
                </c:pt>
                <c:pt idx="1175">
                  <c:v>1.9528000000000001</c:v>
                </c:pt>
                <c:pt idx="1176">
                  <c:v>1.964</c:v>
                </c:pt>
                <c:pt idx="1177">
                  <c:v>1.9544999999999999</c:v>
                </c:pt>
                <c:pt idx="1178">
                  <c:v>1.9591000000000001</c:v>
                </c:pt>
                <c:pt idx="1179">
                  <c:v>1.9303999999999999</c:v>
                </c:pt>
                <c:pt idx="1180">
                  <c:v>1.9125000000000001</c:v>
                </c:pt>
                <c:pt idx="1181">
                  <c:v>1.8991</c:v>
                </c:pt>
                <c:pt idx="1182">
                  <c:v>1.9031</c:v>
                </c:pt>
                <c:pt idx="1183">
                  <c:v>1.9123000000000001</c:v>
                </c:pt>
                <c:pt idx="1184">
                  <c:v>1.8959999999999999</c:v>
                </c:pt>
                <c:pt idx="1185">
                  <c:v>1.8638999999999999</c:v>
                </c:pt>
                <c:pt idx="1186">
                  <c:v>1.8636999999999999</c:v>
                </c:pt>
                <c:pt idx="1187">
                  <c:v>1.8617999999999999</c:v>
                </c:pt>
                <c:pt idx="1188">
                  <c:v>1.8694</c:v>
                </c:pt>
                <c:pt idx="1189">
                  <c:v>1.8655999999999999</c:v>
                </c:pt>
                <c:pt idx="1190">
                  <c:v>1.8492999999999999</c:v>
                </c:pt>
                <c:pt idx="1191">
                  <c:v>1.8409</c:v>
                </c:pt>
                <c:pt idx="1192">
                  <c:v>1.8389</c:v>
                </c:pt>
                <c:pt idx="1193">
                  <c:v>1.8225</c:v>
                </c:pt>
                <c:pt idx="1194">
                  <c:v>1.8234999999999999</c:v>
                </c:pt>
                <c:pt idx="1195">
                  <c:v>1.8273999999999999</c:v>
                </c:pt>
                <c:pt idx="1196">
                  <c:v>1.8284</c:v>
                </c:pt>
                <c:pt idx="1197">
                  <c:v>1.8091999999999999</c:v>
                </c:pt>
                <c:pt idx="1198">
                  <c:v>1.8132999999999999</c:v>
                </c:pt>
                <c:pt idx="1199">
                  <c:v>1.8108</c:v>
                </c:pt>
                <c:pt idx="1200">
                  <c:v>1.8048</c:v>
                </c:pt>
                <c:pt idx="1201">
                  <c:v>1.792</c:v>
                </c:pt>
                <c:pt idx="1202">
                  <c:v>1.8078000000000001</c:v>
                </c:pt>
                <c:pt idx="1203">
                  <c:v>1.8242</c:v>
                </c:pt>
                <c:pt idx="1204">
                  <c:v>1.8138000000000001</c:v>
                </c:pt>
                <c:pt idx="1205">
                  <c:v>1.8070999999999999</c:v>
                </c:pt>
                <c:pt idx="1206">
                  <c:v>1.7964</c:v>
                </c:pt>
                <c:pt idx="1207">
                  <c:v>1.8206</c:v>
                </c:pt>
                <c:pt idx="1208">
                  <c:v>1.8007</c:v>
                </c:pt>
                <c:pt idx="1209">
                  <c:v>1.7968999999999999</c:v>
                </c:pt>
                <c:pt idx="1210">
                  <c:v>1.7896000000000001</c:v>
                </c:pt>
                <c:pt idx="1211">
                  <c:v>1.7751999999999999</c:v>
                </c:pt>
                <c:pt idx="1212">
                  <c:v>1.7595000000000001</c:v>
                </c:pt>
                <c:pt idx="1213">
                  <c:v>1.7552000000000001</c:v>
                </c:pt>
                <c:pt idx="1214">
                  <c:v>1.744</c:v>
                </c:pt>
                <c:pt idx="1215">
                  <c:v>1.746</c:v>
                </c:pt>
                <c:pt idx="1216">
                  <c:v>1.7556</c:v>
                </c:pt>
                <c:pt idx="1217">
                  <c:v>1.7324999999999999</c:v>
                </c:pt>
                <c:pt idx="1218">
                  <c:v>1.74</c:v>
                </c:pt>
                <c:pt idx="1219">
                  <c:v>1.7354000000000001</c:v>
                </c:pt>
                <c:pt idx="1220">
                  <c:v>1.7490000000000001</c:v>
                </c:pt>
                <c:pt idx="1221">
                  <c:v>1.774</c:v>
                </c:pt>
                <c:pt idx="1222">
                  <c:v>1.7682</c:v>
                </c:pt>
                <c:pt idx="1223">
                  <c:v>1.7378</c:v>
                </c:pt>
                <c:pt idx="1224">
                  <c:v>1.7414000000000001</c:v>
                </c:pt>
                <c:pt idx="1225">
                  <c:v>1.7593000000000001</c:v>
                </c:pt>
                <c:pt idx="1226">
                  <c:v>1.7646999999999999</c:v>
                </c:pt>
                <c:pt idx="1227">
                  <c:v>1.7866</c:v>
                </c:pt>
                <c:pt idx="1228">
                  <c:v>1.7746999999999999</c:v>
                </c:pt>
                <c:pt idx="1229">
                  <c:v>1.7962</c:v>
                </c:pt>
                <c:pt idx="1230">
                  <c:v>1.8109999999999999</c:v>
                </c:pt>
                <c:pt idx="1231">
                  <c:v>1.8501000000000001</c:v>
                </c:pt>
                <c:pt idx="1232">
                  <c:v>1.8018000000000001</c:v>
                </c:pt>
                <c:pt idx="1233">
                  <c:v>1.7905</c:v>
                </c:pt>
                <c:pt idx="1234">
                  <c:v>1.7837000000000001</c:v>
                </c:pt>
                <c:pt idx="1235">
                  <c:v>1.7887999999999999</c:v>
                </c:pt>
                <c:pt idx="1236">
                  <c:v>1.8232999999999999</c:v>
                </c:pt>
                <c:pt idx="1237">
                  <c:v>1.7956000000000001</c:v>
                </c:pt>
                <c:pt idx="1238">
                  <c:v>1.7873000000000001</c:v>
                </c:pt>
                <c:pt idx="1239">
                  <c:v>1.7616000000000001</c:v>
                </c:pt>
                <c:pt idx="1240">
                  <c:v>1.762</c:v>
                </c:pt>
                <c:pt idx="1241">
                  <c:v>1.7649999999999999</c:v>
                </c:pt>
                <c:pt idx="1242">
                  <c:v>1.7624</c:v>
                </c:pt>
                <c:pt idx="1243">
                  <c:v>1.7746</c:v>
                </c:pt>
                <c:pt idx="1244">
                  <c:v>1.7959000000000001</c:v>
                </c:pt>
                <c:pt idx="1245">
                  <c:v>1.8123</c:v>
                </c:pt>
                <c:pt idx="1246">
                  <c:v>1.8090999999999999</c:v>
                </c:pt>
                <c:pt idx="1247">
                  <c:v>1.8019000000000001</c:v>
                </c:pt>
                <c:pt idx="1248">
                  <c:v>1.8031999999999999</c:v>
                </c:pt>
                <c:pt idx="1249">
                  <c:v>1.7966</c:v>
                </c:pt>
                <c:pt idx="1250">
                  <c:v>1.7908999999999999</c:v>
                </c:pt>
                <c:pt idx="1251">
                  <c:v>1.7795000000000001</c:v>
                </c:pt>
                <c:pt idx="1252">
                  <c:v>1.7670999999999999</c:v>
                </c:pt>
                <c:pt idx="1253">
                  <c:v>1.7713000000000001</c:v>
                </c:pt>
                <c:pt idx="1254">
                  <c:v>1.7713000000000001</c:v>
                </c:pt>
                <c:pt idx="1255">
                  <c:v>1.7722</c:v>
                </c:pt>
                <c:pt idx="1256">
                  <c:v>1.7568999999999999</c:v>
                </c:pt>
                <c:pt idx="1257">
                  <c:v>1.7574000000000001</c:v>
                </c:pt>
                <c:pt idx="1258">
                  <c:v>1.7675000000000001</c:v>
                </c:pt>
                <c:pt idx="1259">
                  <c:v>1.7554000000000001</c:v>
                </c:pt>
                <c:pt idx="1260">
                  <c:v>1.7690999999999999</c:v>
                </c:pt>
                <c:pt idx="1261">
                  <c:v>1.7627999999999999</c:v>
                </c:pt>
                <c:pt idx="1262">
                  <c:v>1.7536</c:v>
                </c:pt>
                <c:pt idx="1263">
                  <c:v>1.7414000000000001</c:v>
                </c:pt>
                <c:pt idx="1264">
                  <c:v>1.7450000000000001</c:v>
                </c:pt>
                <c:pt idx="1265">
                  <c:v>1.7629999999999999</c:v>
                </c:pt>
                <c:pt idx="1266">
                  <c:v>1.7686999999999999</c:v>
                </c:pt>
                <c:pt idx="1267">
                  <c:v>1.7849999999999999</c:v>
                </c:pt>
                <c:pt idx="1268">
                  <c:v>1.8301000000000001</c:v>
                </c:pt>
                <c:pt idx="1269">
                  <c:v>1.8041</c:v>
                </c:pt>
                <c:pt idx="1270">
                  <c:v>1.8147</c:v>
                </c:pt>
                <c:pt idx="1271">
                  <c:v>1.7883</c:v>
                </c:pt>
                <c:pt idx="1272">
                  <c:v>1.7911999999999999</c:v>
                </c:pt>
                <c:pt idx="1273">
                  <c:v>1.7906</c:v>
                </c:pt>
                <c:pt idx="1274">
                  <c:v>1.7762</c:v>
                </c:pt>
                <c:pt idx="1275">
                  <c:v>1.7802</c:v>
                </c:pt>
                <c:pt idx="1276">
                  <c:v>1.7603</c:v>
                </c:pt>
                <c:pt idx="1277">
                  <c:v>1.7451000000000001</c:v>
                </c:pt>
                <c:pt idx="1278">
                  <c:v>1.7531000000000001</c:v>
                </c:pt>
                <c:pt idx="1279">
                  <c:v>1.7626999999999999</c:v>
                </c:pt>
                <c:pt idx="1280">
                  <c:v>1.7681</c:v>
                </c:pt>
                <c:pt idx="1281">
                  <c:v>1.7601</c:v>
                </c:pt>
                <c:pt idx="1282">
                  <c:v>1.7478</c:v>
                </c:pt>
                <c:pt idx="1283">
                  <c:v>1.7459</c:v>
                </c:pt>
                <c:pt idx="1284">
                  <c:v>1.7468999999999999</c:v>
                </c:pt>
                <c:pt idx="1285">
                  <c:v>1.7541</c:v>
                </c:pt>
                <c:pt idx="1286">
                  <c:v>1.7394000000000001</c:v>
                </c:pt>
                <c:pt idx="1287">
                  <c:v>1.7329000000000001</c:v>
                </c:pt>
                <c:pt idx="1288">
                  <c:v>1.7351000000000001</c:v>
                </c:pt>
                <c:pt idx="1289">
                  <c:v>1.7103999999999999</c:v>
                </c:pt>
                <c:pt idx="1290">
                  <c:v>1.704</c:v>
                </c:pt>
                <c:pt idx="1291">
                  <c:v>1.7061999999999999</c:v>
                </c:pt>
                <c:pt idx="1292">
                  <c:v>1.6881999999999999</c:v>
                </c:pt>
                <c:pt idx="1293">
                  <c:v>1.6715</c:v>
                </c:pt>
                <c:pt idx="1294">
                  <c:v>1.6722999999999999</c:v>
                </c:pt>
                <c:pt idx="1295">
                  <c:v>1.6833</c:v>
                </c:pt>
                <c:pt idx="1296">
                  <c:v>1.6816</c:v>
                </c:pt>
                <c:pt idx="1297">
                  <c:v>1.673</c:v>
                </c:pt>
                <c:pt idx="1298">
                  <c:v>1.67</c:v>
                </c:pt>
                <c:pt idx="1299">
                  <c:v>1.6719999999999999</c:v>
                </c:pt>
                <c:pt idx="1300">
                  <c:v>1.6840999999999999</c:v>
                </c:pt>
                <c:pt idx="1301">
                  <c:v>1.6996</c:v>
                </c:pt>
                <c:pt idx="1302">
                  <c:v>1.6947000000000001</c:v>
                </c:pt>
                <c:pt idx="1303">
                  <c:v>1.6796</c:v>
                </c:pt>
                <c:pt idx="1304">
                  <c:v>1.6971000000000001</c:v>
                </c:pt>
                <c:pt idx="1305">
                  <c:v>1.6947000000000001</c:v>
                </c:pt>
                <c:pt idx="1306">
                  <c:v>1.7248000000000001</c:v>
                </c:pt>
                <c:pt idx="1307">
                  <c:v>1.7007000000000001</c:v>
                </c:pt>
                <c:pt idx="1308">
                  <c:v>1.7044999999999999</c:v>
                </c:pt>
                <c:pt idx="1309">
                  <c:v>1.7423999999999999</c:v>
                </c:pt>
                <c:pt idx="1310">
                  <c:v>1.7406999999999999</c:v>
                </c:pt>
                <c:pt idx="1311">
                  <c:v>1.7341</c:v>
                </c:pt>
                <c:pt idx="1312">
                  <c:v>1.7287999999999999</c:v>
                </c:pt>
                <c:pt idx="1313">
                  <c:v>1.7344999999999999</c:v>
                </c:pt>
                <c:pt idx="1314">
                  <c:v>1.7456</c:v>
                </c:pt>
                <c:pt idx="1315">
                  <c:v>1.7491000000000001</c:v>
                </c:pt>
                <c:pt idx="1316">
                  <c:v>1.7534000000000001</c:v>
                </c:pt>
                <c:pt idx="1317">
                  <c:v>1.7273000000000001</c:v>
                </c:pt>
                <c:pt idx="1318">
                  <c:v>1.7252000000000001</c:v>
                </c:pt>
                <c:pt idx="1319">
                  <c:v>1.7117</c:v>
                </c:pt>
                <c:pt idx="1320">
                  <c:v>1.6990000000000001</c:v>
                </c:pt>
                <c:pt idx="1321">
                  <c:v>1.7038</c:v>
                </c:pt>
                <c:pt idx="1322">
                  <c:v>1.6878</c:v>
                </c:pt>
                <c:pt idx="1323">
                  <c:v>1.6821999999999999</c:v>
                </c:pt>
                <c:pt idx="1324">
                  <c:v>1.6876</c:v>
                </c:pt>
                <c:pt idx="1325">
                  <c:v>1.6867000000000001</c:v>
                </c:pt>
                <c:pt idx="1326">
                  <c:v>1.6821999999999999</c:v>
                </c:pt>
                <c:pt idx="1327">
                  <c:v>1.6698999999999999</c:v>
                </c:pt>
                <c:pt idx="1328">
                  <c:v>1.6588000000000001</c:v>
                </c:pt>
                <c:pt idx="1329">
                  <c:v>1.6693</c:v>
                </c:pt>
                <c:pt idx="1330">
                  <c:v>1.6575</c:v>
                </c:pt>
                <c:pt idx="1331">
                  <c:v>1.6581999999999999</c:v>
                </c:pt>
                <c:pt idx="1332">
                  <c:v>1.6687000000000001</c:v>
                </c:pt>
                <c:pt idx="1333">
                  <c:v>1.6688000000000001</c:v>
                </c:pt>
                <c:pt idx="1334">
                  <c:v>1.6763999999999999</c:v>
                </c:pt>
                <c:pt idx="1335">
                  <c:v>1.7058</c:v>
                </c:pt>
                <c:pt idx="1336">
                  <c:v>1.6872</c:v>
                </c:pt>
                <c:pt idx="1337">
                  <c:v>1.6506000000000001</c:v>
                </c:pt>
                <c:pt idx="1338">
                  <c:v>1.6577999999999999</c:v>
                </c:pt>
                <c:pt idx="1339">
                  <c:v>1.6615</c:v>
                </c:pt>
                <c:pt idx="1340">
                  <c:v>1.6740999999999999</c:v>
                </c:pt>
                <c:pt idx="1341">
                  <c:v>1.6936</c:v>
                </c:pt>
                <c:pt idx="1342">
                  <c:v>1.6949000000000001</c:v>
                </c:pt>
                <c:pt idx="1343">
                  <c:v>1.6742999999999999</c:v>
                </c:pt>
                <c:pt idx="1344">
                  <c:v>1.6583000000000001</c:v>
                </c:pt>
                <c:pt idx="1345">
                  <c:v>1.6640999999999999</c:v>
                </c:pt>
                <c:pt idx="1346">
                  <c:v>1.6600999999999999</c:v>
                </c:pt>
                <c:pt idx="1347">
                  <c:v>1.6434</c:v>
                </c:pt>
                <c:pt idx="1348">
                  <c:v>1.6459999999999999</c:v>
                </c:pt>
                <c:pt idx="1349">
                  <c:v>1.657</c:v>
                </c:pt>
                <c:pt idx="1350">
                  <c:v>1.6492</c:v>
                </c:pt>
                <c:pt idx="1351">
                  <c:v>1.6547000000000001</c:v>
                </c:pt>
                <c:pt idx="1352">
                  <c:v>1.661</c:v>
                </c:pt>
                <c:pt idx="1353">
                  <c:v>1.6680999999999999</c:v>
                </c:pt>
                <c:pt idx="1354">
                  <c:v>1.663</c:v>
                </c:pt>
                <c:pt idx="1355">
                  <c:v>1.6496</c:v>
                </c:pt>
                <c:pt idx="1356">
                  <c:v>1.6294</c:v>
                </c:pt>
                <c:pt idx="1357">
                  <c:v>1.6319999999999999</c:v>
                </c:pt>
                <c:pt idx="1358">
                  <c:v>1.6214999999999999</c:v>
                </c:pt>
                <c:pt idx="1359">
                  <c:v>1.6307</c:v>
                </c:pt>
                <c:pt idx="1360">
                  <c:v>1.6262000000000001</c:v>
                </c:pt>
                <c:pt idx="1361">
                  <c:v>1.6282000000000001</c:v>
                </c:pt>
                <c:pt idx="1362">
                  <c:v>1.6265000000000001</c:v>
                </c:pt>
                <c:pt idx="1363">
                  <c:v>1.6392</c:v>
                </c:pt>
                <c:pt idx="1364">
                  <c:v>1.6428</c:v>
                </c:pt>
                <c:pt idx="1365">
                  <c:v>1.64</c:v>
                </c:pt>
                <c:pt idx="1366">
                  <c:v>1.6368</c:v>
                </c:pt>
                <c:pt idx="1367">
                  <c:v>1.6276999999999999</c:v>
                </c:pt>
                <c:pt idx="1368">
                  <c:v>1.6127</c:v>
                </c:pt>
                <c:pt idx="1369">
                  <c:v>1.6113</c:v>
                </c:pt>
                <c:pt idx="1370">
                  <c:v>1.6051</c:v>
                </c:pt>
                <c:pt idx="1371">
                  <c:v>1.6042000000000001</c:v>
                </c:pt>
                <c:pt idx="1372">
                  <c:v>1.6116999999999999</c:v>
                </c:pt>
                <c:pt idx="1373">
                  <c:v>1.6046</c:v>
                </c:pt>
                <c:pt idx="1374">
                  <c:v>1.6001000000000001</c:v>
                </c:pt>
                <c:pt idx="1375">
                  <c:v>1.5951</c:v>
                </c:pt>
                <c:pt idx="1376">
                  <c:v>1.6076999999999999</c:v>
                </c:pt>
                <c:pt idx="1377">
                  <c:v>1.5919000000000001</c:v>
                </c:pt>
                <c:pt idx="1378">
                  <c:v>1.6061000000000001</c:v>
                </c:pt>
                <c:pt idx="1379">
                  <c:v>1.5992999999999999</c:v>
                </c:pt>
                <c:pt idx="1380">
                  <c:v>1.6089</c:v>
                </c:pt>
                <c:pt idx="1381">
                  <c:v>1.61</c:v>
                </c:pt>
                <c:pt idx="1382">
                  <c:v>1.6041000000000001</c:v>
                </c:pt>
                <c:pt idx="1383">
                  <c:v>1.6027</c:v>
                </c:pt>
                <c:pt idx="1384">
                  <c:v>1.6092</c:v>
                </c:pt>
                <c:pt idx="1385">
                  <c:v>1.6147</c:v>
                </c:pt>
                <c:pt idx="1386">
                  <c:v>1.6032</c:v>
                </c:pt>
                <c:pt idx="1387">
                  <c:v>1.5942000000000001</c:v>
                </c:pt>
                <c:pt idx="1388">
                  <c:v>1.591</c:v>
                </c:pt>
                <c:pt idx="1389">
                  <c:v>1.5960000000000001</c:v>
                </c:pt>
                <c:pt idx="1390">
                  <c:v>1.5912999999999999</c:v>
                </c:pt>
                <c:pt idx="1391">
                  <c:v>1.5938000000000001</c:v>
                </c:pt>
                <c:pt idx="1392">
                  <c:v>1.5818000000000001</c:v>
                </c:pt>
                <c:pt idx="1393">
                  <c:v>1.5810999999999999</c:v>
                </c:pt>
                <c:pt idx="1394">
                  <c:v>1.5833999999999999</c:v>
                </c:pt>
                <c:pt idx="1395">
                  <c:v>1.5781000000000001</c:v>
                </c:pt>
                <c:pt idx="1396">
                  <c:v>1.5745</c:v>
                </c:pt>
                <c:pt idx="1397">
                  <c:v>1.5753999999999999</c:v>
                </c:pt>
                <c:pt idx="1398">
                  <c:v>1.573</c:v>
                </c:pt>
                <c:pt idx="1399">
                  <c:v>1.5641</c:v>
                </c:pt>
                <c:pt idx="1400">
                  <c:v>1.5666</c:v>
                </c:pt>
                <c:pt idx="1401">
                  <c:v>1.5592999999999999</c:v>
                </c:pt>
                <c:pt idx="1402">
                  <c:v>1.5659000000000001</c:v>
                </c:pt>
                <c:pt idx="1403">
                  <c:v>1.5731999999999999</c:v>
                </c:pt>
                <c:pt idx="1404">
                  <c:v>1.5782</c:v>
                </c:pt>
                <c:pt idx="1405">
                  <c:v>1.5843</c:v>
                </c:pt>
                <c:pt idx="1406">
                  <c:v>1.6135999999999999</c:v>
                </c:pt>
                <c:pt idx="1407">
                  <c:v>1.6148</c:v>
                </c:pt>
                <c:pt idx="1408">
                  <c:v>1.6161000000000001</c:v>
                </c:pt>
                <c:pt idx="1409">
                  <c:v>1.6211</c:v>
                </c:pt>
                <c:pt idx="1410">
                  <c:v>1.6204000000000001</c:v>
                </c:pt>
                <c:pt idx="1411">
                  <c:v>1.6389</c:v>
                </c:pt>
                <c:pt idx="1412">
                  <c:v>1.6349</c:v>
                </c:pt>
                <c:pt idx="1413">
                  <c:v>1.6343000000000001</c:v>
                </c:pt>
                <c:pt idx="1414">
                  <c:v>1.6207</c:v>
                </c:pt>
                <c:pt idx="1415">
                  <c:v>1.6143000000000001</c:v>
                </c:pt>
                <c:pt idx="1416">
                  <c:v>1.6216999999999999</c:v>
                </c:pt>
                <c:pt idx="1417">
                  <c:v>1.6274999999999999</c:v>
                </c:pt>
                <c:pt idx="1418">
                  <c:v>1.6375</c:v>
                </c:pt>
                <c:pt idx="1419">
                  <c:v>1.6213</c:v>
                </c:pt>
                <c:pt idx="1420">
                  <c:v>1.6262000000000001</c:v>
                </c:pt>
                <c:pt idx="1421">
                  <c:v>1.6344000000000001</c:v>
                </c:pt>
                <c:pt idx="1422">
                  <c:v>1.6447000000000001</c:v>
                </c:pt>
                <c:pt idx="1423">
                  <c:v>1.6601999999999999</c:v>
                </c:pt>
                <c:pt idx="1424">
                  <c:v>1.6728000000000001</c:v>
                </c:pt>
                <c:pt idx="1425">
                  <c:v>1.7010000000000001</c:v>
                </c:pt>
                <c:pt idx="1426">
                  <c:v>1.7304999999999999</c:v>
                </c:pt>
                <c:pt idx="1427">
                  <c:v>1.7282</c:v>
                </c:pt>
                <c:pt idx="1428">
                  <c:v>1.7544</c:v>
                </c:pt>
                <c:pt idx="1429">
                  <c:v>1.7858000000000001</c:v>
                </c:pt>
                <c:pt idx="1430">
                  <c:v>1.8254999999999999</c:v>
                </c:pt>
                <c:pt idx="1431">
                  <c:v>1.7911999999999999</c:v>
                </c:pt>
                <c:pt idx="1432">
                  <c:v>1.8125</c:v>
                </c:pt>
                <c:pt idx="1433">
                  <c:v>1.841</c:v>
                </c:pt>
                <c:pt idx="1434">
                  <c:v>1.8660000000000001</c:v>
                </c:pt>
                <c:pt idx="1435">
                  <c:v>1.9158999999999999</c:v>
                </c:pt>
                <c:pt idx="1436">
                  <c:v>1.8398000000000001</c:v>
                </c:pt>
                <c:pt idx="1437">
                  <c:v>1.7988999999999999</c:v>
                </c:pt>
                <c:pt idx="1438">
                  <c:v>1.8242</c:v>
                </c:pt>
                <c:pt idx="1439">
                  <c:v>1.8445</c:v>
                </c:pt>
                <c:pt idx="1440">
                  <c:v>1.8277000000000001</c:v>
                </c:pt>
                <c:pt idx="1441">
                  <c:v>1.8554999999999999</c:v>
                </c:pt>
                <c:pt idx="1442">
                  <c:v>1.9559</c:v>
                </c:pt>
                <c:pt idx="1443">
                  <c:v>1.9142999999999999</c:v>
                </c:pt>
                <c:pt idx="1444">
                  <c:v>1.9213</c:v>
                </c:pt>
                <c:pt idx="1445">
                  <c:v>2.0081000000000002</c:v>
                </c:pt>
                <c:pt idx="1446">
                  <c:v>2.0539999999999998</c:v>
                </c:pt>
                <c:pt idx="1447">
                  <c:v>2.1768999999999998</c:v>
                </c:pt>
                <c:pt idx="1448">
                  <c:v>2.1882999999999999</c:v>
                </c:pt>
                <c:pt idx="1449">
                  <c:v>2.3923999999999999</c:v>
                </c:pt>
                <c:pt idx="1450">
                  <c:v>2.1818</c:v>
                </c:pt>
                <c:pt idx="1451">
                  <c:v>2.2879999999999998</c:v>
                </c:pt>
                <c:pt idx="1452">
                  <c:v>2.1562000000000001</c:v>
                </c:pt>
                <c:pt idx="1453">
                  <c:v>2.0789</c:v>
                </c:pt>
                <c:pt idx="1454">
                  <c:v>2.1551</c:v>
                </c:pt>
                <c:pt idx="1455">
                  <c:v>2.1854</c:v>
                </c:pt>
                <c:pt idx="1456">
                  <c:v>2.1019999999999999</c:v>
                </c:pt>
                <c:pt idx="1457">
                  <c:v>2.1173999999999999</c:v>
                </c:pt>
                <c:pt idx="1458">
                  <c:v>2.1941000000000002</c:v>
                </c:pt>
                <c:pt idx="1459">
                  <c:v>2.3650000000000002</c:v>
                </c:pt>
                <c:pt idx="1460">
                  <c:v>2.3147000000000002</c:v>
                </c:pt>
                <c:pt idx="1461">
                  <c:v>2.3111999999999999</c:v>
                </c:pt>
                <c:pt idx="1462">
                  <c:v>2.2524000000000002</c:v>
                </c:pt>
                <c:pt idx="1463">
                  <c:v>2.17</c:v>
                </c:pt>
                <c:pt idx="1464">
                  <c:v>2.1320000000000001</c:v>
                </c:pt>
                <c:pt idx="1465">
                  <c:v>2.1151</c:v>
                </c:pt>
                <c:pt idx="1466">
                  <c:v>2.1153</c:v>
                </c:pt>
                <c:pt idx="1467">
                  <c:v>2.1818</c:v>
                </c:pt>
                <c:pt idx="1468">
                  <c:v>2.1227</c:v>
                </c:pt>
                <c:pt idx="1469">
                  <c:v>2.121</c:v>
                </c:pt>
                <c:pt idx="1470">
                  <c:v>2.1593</c:v>
                </c:pt>
                <c:pt idx="1471">
                  <c:v>2.1613000000000002</c:v>
                </c:pt>
                <c:pt idx="1472">
                  <c:v>2.1335000000000002</c:v>
                </c:pt>
                <c:pt idx="1473">
                  <c:v>2.2010000000000001</c:v>
                </c:pt>
                <c:pt idx="1474">
                  <c:v>2.2631999999999999</c:v>
                </c:pt>
                <c:pt idx="1475">
                  <c:v>2.3313999999999999</c:v>
                </c:pt>
                <c:pt idx="1476">
                  <c:v>2.2799999999999998</c:v>
                </c:pt>
                <c:pt idx="1477">
                  <c:v>2.294</c:v>
                </c:pt>
                <c:pt idx="1478">
                  <c:v>2.2995999999999999</c:v>
                </c:pt>
                <c:pt idx="1479">
                  <c:v>2.3765999999999998</c:v>
                </c:pt>
                <c:pt idx="1480">
                  <c:v>2.3961999999999999</c:v>
                </c:pt>
                <c:pt idx="1481">
                  <c:v>2.4277000000000002</c:v>
                </c:pt>
                <c:pt idx="1482">
                  <c:v>2.35</c:v>
                </c:pt>
                <c:pt idx="1483">
                  <c:v>2.3056000000000001</c:v>
                </c:pt>
                <c:pt idx="1484">
                  <c:v>2.3220999999999998</c:v>
                </c:pt>
                <c:pt idx="1485">
                  <c:v>2.2656999999999998</c:v>
                </c:pt>
                <c:pt idx="1486">
                  <c:v>2.3331</c:v>
                </c:pt>
                <c:pt idx="1487">
                  <c:v>2.3565</c:v>
                </c:pt>
                <c:pt idx="1488">
                  <c:v>2.3456999999999999</c:v>
                </c:pt>
                <c:pt idx="1489">
                  <c:v>2.4213</c:v>
                </c:pt>
                <c:pt idx="1490">
                  <c:v>2.4904999999999999</c:v>
                </c:pt>
                <c:pt idx="1491">
                  <c:v>2.5004</c:v>
                </c:pt>
                <c:pt idx="1492">
                  <c:v>2.4689000000000001</c:v>
                </c:pt>
                <c:pt idx="1493">
                  <c:v>2.4828999999999999</c:v>
                </c:pt>
                <c:pt idx="1494">
                  <c:v>2.4683000000000002</c:v>
                </c:pt>
                <c:pt idx="1495">
                  <c:v>2.3397000000000001</c:v>
                </c:pt>
                <c:pt idx="1496">
                  <c:v>2.3919999999999999</c:v>
                </c:pt>
                <c:pt idx="1497">
                  <c:v>2.3690000000000002</c:v>
                </c:pt>
                <c:pt idx="1498">
                  <c:v>2.3782999999999999</c:v>
                </c:pt>
                <c:pt idx="1499">
                  <c:v>2.3576000000000001</c:v>
                </c:pt>
                <c:pt idx="1500">
                  <c:v>2.3572000000000002</c:v>
                </c:pt>
                <c:pt idx="1501">
                  <c:v>2.3858999999999999</c:v>
                </c:pt>
                <c:pt idx="1502">
                  <c:v>2.3740000000000001</c:v>
                </c:pt>
                <c:pt idx="1503">
                  <c:v>2.3828999999999998</c:v>
                </c:pt>
                <c:pt idx="1504">
                  <c:v>2.3751000000000002</c:v>
                </c:pt>
                <c:pt idx="1505">
                  <c:v>2.3613</c:v>
                </c:pt>
                <c:pt idx="1506">
                  <c:v>2.3956</c:v>
                </c:pt>
                <c:pt idx="1507">
                  <c:v>2.3370000000000002</c:v>
                </c:pt>
                <c:pt idx="1508">
                  <c:v>2.3370000000000002</c:v>
                </c:pt>
                <c:pt idx="1509">
                  <c:v>2.3298000000000001</c:v>
                </c:pt>
                <c:pt idx="1510">
                  <c:v>2.278</c:v>
                </c:pt>
                <c:pt idx="1511">
                  <c:v>2.1888999999999998</c:v>
                </c:pt>
                <c:pt idx="1512">
                  <c:v>2.2174</c:v>
                </c:pt>
                <c:pt idx="1513">
                  <c:v>2.2683</c:v>
                </c:pt>
                <c:pt idx="1514">
                  <c:v>2.2867000000000002</c:v>
                </c:pt>
                <c:pt idx="1515">
                  <c:v>2.2968999999999999</c:v>
                </c:pt>
                <c:pt idx="1516">
                  <c:v>2.3083</c:v>
                </c:pt>
                <c:pt idx="1517">
                  <c:v>2.3340999999999998</c:v>
                </c:pt>
                <c:pt idx="1518">
                  <c:v>2.3803000000000001</c:v>
                </c:pt>
                <c:pt idx="1519">
                  <c:v>2.3248000000000002</c:v>
                </c:pt>
                <c:pt idx="1520">
                  <c:v>2.3306</c:v>
                </c:pt>
                <c:pt idx="1521">
                  <c:v>2.3548</c:v>
                </c:pt>
                <c:pt idx="1522">
                  <c:v>2.3544</c:v>
                </c:pt>
                <c:pt idx="1523">
                  <c:v>2.3298999999999999</c:v>
                </c:pt>
                <c:pt idx="1524">
                  <c:v>2.3567999999999998</c:v>
                </c:pt>
                <c:pt idx="1525">
                  <c:v>2.3149000000000002</c:v>
                </c:pt>
                <c:pt idx="1526">
                  <c:v>2.3109000000000002</c:v>
                </c:pt>
                <c:pt idx="1527">
                  <c:v>2.2982</c:v>
                </c:pt>
                <c:pt idx="1528">
                  <c:v>2.2761</c:v>
                </c:pt>
                <c:pt idx="1529">
                  <c:v>2.3161999999999998</c:v>
                </c:pt>
                <c:pt idx="1530">
                  <c:v>2.3475000000000001</c:v>
                </c:pt>
                <c:pt idx="1531">
                  <c:v>2.3144</c:v>
                </c:pt>
                <c:pt idx="1532">
                  <c:v>2.2993999999999999</c:v>
                </c:pt>
                <c:pt idx="1533">
                  <c:v>2.3065000000000002</c:v>
                </c:pt>
                <c:pt idx="1534">
                  <c:v>2.2658</c:v>
                </c:pt>
                <c:pt idx="1535">
                  <c:v>2.2446000000000002</c:v>
                </c:pt>
                <c:pt idx="1536">
                  <c:v>2.2528000000000001</c:v>
                </c:pt>
                <c:pt idx="1537">
                  <c:v>2.2869999999999999</c:v>
                </c:pt>
                <c:pt idx="1538">
                  <c:v>2.2909000000000002</c:v>
                </c:pt>
                <c:pt idx="1539">
                  <c:v>2.2679999999999998</c:v>
                </c:pt>
                <c:pt idx="1540">
                  <c:v>2.2719</c:v>
                </c:pt>
                <c:pt idx="1541">
                  <c:v>2.3130999999999999</c:v>
                </c:pt>
                <c:pt idx="1542">
                  <c:v>2.3395999999999999</c:v>
                </c:pt>
                <c:pt idx="1543">
                  <c:v>2.3249</c:v>
                </c:pt>
                <c:pt idx="1544">
                  <c:v>2.3915999999999999</c:v>
                </c:pt>
                <c:pt idx="1545">
                  <c:v>2.3814000000000002</c:v>
                </c:pt>
                <c:pt idx="1546">
                  <c:v>2.3502999999999998</c:v>
                </c:pt>
                <c:pt idx="1547">
                  <c:v>2.3784000000000001</c:v>
                </c:pt>
                <c:pt idx="1548">
                  <c:v>2.4121000000000001</c:v>
                </c:pt>
                <c:pt idx="1549">
                  <c:v>2.4218000000000002</c:v>
                </c:pt>
                <c:pt idx="1550">
                  <c:v>2.3917000000000002</c:v>
                </c:pt>
                <c:pt idx="1551">
                  <c:v>2.3822000000000001</c:v>
                </c:pt>
                <c:pt idx="1552">
                  <c:v>2.3767999999999998</c:v>
                </c:pt>
                <c:pt idx="1553">
                  <c:v>2.3780999999999999</c:v>
                </c:pt>
                <c:pt idx="1554">
                  <c:v>2.3515000000000001</c:v>
                </c:pt>
                <c:pt idx="1555">
                  <c:v>2.3365999999999998</c:v>
                </c:pt>
                <c:pt idx="1556">
                  <c:v>2.3157999999999999</c:v>
                </c:pt>
                <c:pt idx="1557">
                  <c:v>2.3012000000000001</c:v>
                </c:pt>
                <c:pt idx="1558">
                  <c:v>2.2705000000000002</c:v>
                </c:pt>
                <c:pt idx="1559">
                  <c:v>2.2833000000000001</c:v>
                </c:pt>
                <c:pt idx="1560">
                  <c:v>2.2806000000000002</c:v>
                </c:pt>
                <c:pt idx="1561">
                  <c:v>2.2378999999999998</c:v>
                </c:pt>
                <c:pt idx="1562">
                  <c:v>2.2566999999999999</c:v>
                </c:pt>
                <c:pt idx="1563">
                  <c:v>2.2505000000000002</c:v>
                </c:pt>
                <c:pt idx="1564">
                  <c:v>2.2566999999999999</c:v>
                </c:pt>
                <c:pt idx="1565">
                  <c:v>2.2435</c:v>
                </c:pt>
                <c:pt idx="1566">
                  <c:v>2.2374999999999998</c:v>
                </c:pt>
                <c:pt idx="1567">
                  <c:v>2.2745000000000002</c:v>
                </c:pt>
                <c:pt idx="1568">
                  <c:v>2.3296999999999999</c:v>
                </c:pt>
                <c:pt idx="1569">
                  <c:v>2.3151999999999999</c:v>
                </c:pt>
                <c:pt idx="1570">
                  <c:v>2.2898999999999998</c:v>
                </c:pt>
                <c:pt idx="1571">
                  <c:v>2.2355</c:v>
                </c:pt>
                <c:pt idx="1572">
                  <c:v>2.2071999999999998</c:v>
                </c:pt>
                <c:pt idx="1573">
                  <c:v>2.2252000000000001</c:v>
                </c:pt>
                <c:pt idx="1574">
                  <c:v>2.2248999999999999</c:v>
                </c:pt>
                <c:pt idx="1575">
                  <c:v>2.2014</c:v>
                </c:pt>
                <c:pt idx="1576">
                  <c:v>2.1766000000000001</c:v>
                </c:pt>
                <c:pt idx="1577">
                  <c:v>2.1699000000000002</c:v>
                </c:pt>
                <c:pt idx="1578">
                  <c:v>2.1876000000000002</c:v>
                </c:pt>
                <c:pt idx="1579">
                  <c:v>2.1991999999999998</c:v>
                </c:pt>
                <c:pt idx="1580">
                  <c:v>2.1791</c:v>
                </c:pt>
                <c:pt idx="1581">
                  <c:v>2.1863999999999999</c:v>
                </c:pt>
                <c:pt idx="1582">
                  <c:v>2.2349999999999999</c:v>
                </c:pt>
                <c:pt idx="1583">
                  <c:v>2.2128000000000001</c:v>
                </c:pt>
                <c:pt idx="1584">
                  <c:v>2.2107000000000001</c:v>
                </c:pt>
                <c:pt idx="1585">
                  <c:v>2.1932999999999998</c:v>
                </c:pt>
                <c:pt idx="1586">
                  <c:v>2.2164999999999999</c:v>
                </c:pt>
                <c:pt idx="1587">
                  <c:v>2.2037</c:v>
                </c:pt>
                <c:pt idx="1588">
                  <c:v>2.1838000000000002</c:v>
                </c:pt>
                <c:pt idx="1589">
                  <c:v>2.1783000000000001</c:v>
                </c:pt>
                <c:pt idx="1590">
                  <c:v>2.1368999999999998</c:v>
                </c:pt>
                <c:pt idx="1591">
                  <c:v>2.1476000000000002</c:v>
                </c:pt>
                <c:pt idx="1592">
                  <c:v>2.1213000000000002</c:v>
                </c:pt>
                <c:pt idx="1593">
                  <c:v>2.0983999999999998</c:v>
                </c:pt>
                <c:pt idx="1594">
                  <c:v>2.0750000000000002</c:v>
                </c:pt>
                <c:pt idx="1595">
                  <c:v>2.0579000000000001</c:v>
                </c:pt>
                <c:pt idx="1596">
                  <c:v>2.0649000000000002</c:v>
                </c:pt>
                <c:pt idx="1597">
                  <c:v>2.0992000000000002</c:v>
                </c:pt>
                <c:pt idx="1598">
                  <c:v>2.0929000000000002</c:v>
                </c:pt>
                <c:pt idx="1599">
                  <c:v>2.0762</c:v>
                </c:pt>
                <c:pt idx="1600">
                  <c:v>2.0783999999999998</c:v>
                </c:pt>
                <c:pt idx="1601">
                  <c:v>2.0488</c:v>
                </c:pt>
                <c:pt idx="1602">
                  <c:v>2.0198999999999998</c:v>
                </c:pt>
                <c:pt idx="1603">
                  <c:v>2.0264000000000002</c:v>
                </c:pt>
                <c:pt idx="1604">
                  <c:v>2.0278999999999998</c:v>
                </c:pt>
                <c:pt idx="1605">
                  <c:v>2.0234000000000001</c:v>
                </c:pt>
                <c:pt idx="1606">
                  <c:v>2.0261</c:v>
                </c:pt>
                <c:pt idx="1607">
                  <c:v>2.0095000000000001</c:v>
                </c:pt>
                <c:pt idx="1608">
                  <c:v>2.0144000000000002</c:v>
                </c:pt>
                <c:pt idx="1609">
                  <c:v>1.9730000000000001</c:v>
                </c:pt>
                <c:pt idx="1610">
                  <c:v>1.944</c:v>
                </c:pt>
                <c:pt idx="1611">
                  <c:v>1.9370000000000001</c:v>
                </c:pt>
                <c:pt idx="1612">
                  <c:v>1.96</c:v>
                </c:pt>
                <c:pt idx="1613">
                  <c:v>1.9497</c:v>
                </c:pt>
                <c:pt idx="1614">
                  <c:v>1.9534</c:v>
                </c:pt>
                <c:pt idx="1615">
                  <c:v>1.9703999999999999</c:v>
                </c:pt>
                <c:pt idx="1616">
                  <c:v>1.9384999999999999</c:v>
                </c:pt>
                <c:pt idx="1617">
                  <c:v>1.9474</c:v>
                </c:pt>
                <c:pt idx="1618">
                  <c:v>1.9300999999999999</c:v>
                </c:pt>
                <c:pt idx="1619">
                  <c:v>1.9458</c:v>
                </c:pt>
                <c:pt idx="1620">
                  <c:v>1.9460999999999999</c:v>
                </c:pt>
                <c:pt idx="1621">
                  <c:v>1.9783999999999999</c:v>
                </c:pt>
                <c:pt idx="1622">
                  <c:v>1.9709000000000001</c:v>
                </c:pt>
                <c:pt idx="1623">
                  <c:v>1.9592000000000001</c:v>
                </c:pt>
                <c:pt idx="1624">
                  <c:v>2.0074000000000001</c:v>
                </c:pt>
                <c:pt idx="1625">
                  <c:v>2.0019</c:v>
                </c:pt>
                <c:pt idx="1626">
                  <c:v>1.9723999999999999</c:v>
                </c:pt>
                <c:pt idx="1627">
                  <c:v>1.9561999999999999</c:v>
                </c:pt>
                <c:pt idx="1628">
                  <c:v>1.9396</c:v>
                </c:pt>
                <c:pt idx="1629">
                  <c:v>1.9487000000000001</c:v>
                </c:pt>
                <c:pt idx="1630">
                  <c:v>1.9516</c:v>
                </c:pt>
                <c:pt idx="1631">
                  <c:v>1.9341999999999999</c:v>
                </c:pt>
                <c:pt idx="1632">
                  <c:v>1.9469000000000001</c:v>
                </c:pt>
                <c:pt idx="1633">
                  <c:v>1.9474</c:v>
                </c:pt>
                <c:pt idx="1634">
                  <c:v>1.9711000000000001</c:v>
                </c:pt>
                <c:pt idx="1635">
                  <c:v>1.9641</c:v>
                </c:pt>
                <c:pt idx="1636">
                  <c:v>1.9982</c:v>
                </c:pt>
                <c:pt idx="1637">
                  <c:v>1.9921</c:v>
                </c:pt>
                <c:pt idx="1638">
                  <c:v>2.0146999999999999</c:v>
                </c:pt>
                <c:pt idx="1639">
                  <c:v>1.9895</c:v>
                </c:pt>
                <c:pt idx="1640">
                  <c:v>1.9703999999999999</c:v>
                </c:pt>
                <c:pt idx="1641">
                  <c:v>1.9419999999999999</c:v>
                </c:pt>
                <c:pt idx="1642">
                  <c:v>1.9339999999999999</c:v>
                </c:pt>
                <c:pt idx="1643">
                  <c:v>1.929</c:v>
                </c:pt>
                <c:pt idx="1644">
                  <c:v>1.9068000000000001</c:v>
                </c:pt>
                <c:pt idx="1645">
                  <c:v>1.9043000000000001</c:v>
                </c:pt>
                <c:pt idx="1646">
                  <c:v>1.9029</c:v>
                </c:pt>
                <c:pt idx="1647">
                  <c:v>1.8922000000000001</c:v>
                </c:pt>
                <c:pt idx="1648">
                  <c:v>1.8959999999999999</c:v>
                </c:pt>
                <c:pt idx="1649">
                  <c:v>1.8836999999999999</c:v>
                </c:pt>
                <c:pt idx="1650">
                  <c:v>1.8818999999999999</c:v>
                </c:pt>
                <c:pt idx="1651">
                  <c:v>1.8982000000000001</c:v>
                </c:pt>
                <c:pt idx="1652">
                  <c:v>1.8811</c:v>
                </c:pt>
                <c:pt idx="1653">
                  <c:v>1.8726</c:v>
                </c:pt>
                <c:pt idx="1654">
                  <c:v>1.8369</c:v>
                </c:pt>
                <c:pt idx="1655">
                  <c:v>1.8271999999999999</c:v>
                </c:pt>
                <c:pt idx="1656">
                  <c:v>1.8181</c:v>
                </c:pt>
                <c:pt idx="1657">
                  <c:v>1.8348</c:v>
                </c:pt>
                <c:pt idx="1658">
                  <c:v>1.8231999999999999</c:v>
                </c:pt>
                <c:pt idx="1659">
                  <c:v>1.8411999999999999</c:v>
                </c:pt>
                <c:pt idx="1660">
                  <c:v>1.8456999999999999</c:v>
                </c:pt>
                <c:pt idx="1661">
                  <c:v>1.8386</c:v>
                </c:pt>
                <c:pt idx="1662">
                  <c:v>1.8325</c:v>
                </c:pt>
                <c:pt idx="1663">
                  <c:v>1.8385</c:v>
                </c:pt>
                <c:pt idx="1664">
                  <c:v>1.8682000000000001</c:v>
                </c:pt>
                <c:pt idx="1665">
                  <c:v>1.8573999999999999</c:v>
                </c:pt>
                <c:pt idx="1666">
                  <c:v>1.8432999999999999</c:v>
                </c:pt>
                <c:pt idx="1667">
                  <c:v>1.8433999999999999</c:v>
                </c:pt>
                <c:pt idx="1668">
                  <c:v>1.8297000000000001</c:v>
                </c:pt>
                <c:pt idx="1669">
                  <c:v>1.8339000000000001</c:v>
                </c:pt>
                <c:pt idx="1670">
                  <c:v>1.8419000000000001</c:v>
                </c:pt>
                <c:pt idx="1671">
                  <c:v>1.867</c:v>
                </c:pt>
                <c:pt idx="1672">
                  <c:v>1.8669</c:v>
                </c:pt>
                <c:pt idx="1673">
                  <c:v>1.8740000000000001</c:v>
                </c:pt>
                <c:pt idx="1674">
                  <c:v>1.8864000000000001</c:v>
                </c:pt>
                <c:pt idx="1675">
                  <c:v>1.8829</c:v>
                </c:pt>
                <c:pt idx="1676">
                  <c:v>1.9037999999999999</c:v>
                </c:pt>
                <c:pt idx="1677">
                  <c:v>1.8702000000000001</c:v>
                </c:pt>
                <c:pt idx="1678">
                  <c:v>1.8501000000000001</c:v>
                </c:pt>
                <c:pt idx="1679">
                  <c:v>1.8253999999999999</c:v>
                </c:pt>
                <c:pt idx="1680">
                  <c:v>1.8280000000000001</c:v>
                </c:pt>
                <c:pt idx="1681">
                  <c:v>1.8261000000000001</c:v>
                </c:pt>
                <c:pt idx="1682">
                  <c:v>1.8179000000000001</c:v>
                </c:pt>
                <c:pt idx="1683">
                  <c:v>1.8197000000000001</c:v>
                </c:pt>
                <c:pt idx="1684">
                  <c:v>1.8087</c:v>
                </c:pt>
                <c:pt idx="1685">
                  <c:v>1.7984</c:v>
                </c:pt>
                <c:pt idx="1686">
                  <c:v>1.8093999999999999</c:v>
                </c:pt>
                <c:pt idx="1687">
                  <c:v>1.8048999999999999</c:v>
                </c:pt>
                <c:pt idx="1688">
                  <c:v>1.8171999999999999</c:v>
                </c:pt>
                <c:pt idx="1689">
                  <c:v>1.8061</c:v>
                </c:pt>
                <c:pt idx="1690">
                  <c:v>1.7916000000000001</c:v>
                </c:pt>
                <c:pt idx="1691">
                  <c:v>1.7917000000000001</c:v>
                </c:pt>
                <c:pt idx="1692">
                  <c:v>1.8017000000000001</c:v>
                </c:pt>
                <c:pt idx="1693">
                  <c:v>1.7909999999999999</c:v>
                </c:pt>
                <c:pt idx="1694">
                  <c:v>1.7927999999999999</c:v>
                </c:pt>
                <c:pt idx="1695">
                  <c:v>1.7781</c:v>
                </c:pt>
                <c:pt idx="1696">
                  <c:v>1.7794000000000001</c:v>
                </c:pt>
                <c:pt idx="1697">
                  <c:v>1.7844</c:v>
                </c:pt>
                <c:pt idx="1698">
                  <c:v>1.7673000000000001</c:v>
                </c:pt>
                <c:pt idx="1699">
                  <c:v>1.7533000000000001</c:v>
                </c:pt>
                <c:pt idx="1700">
                  <c:v>1.7595000000000001</c:v>
                </c:pt>
                <c:pt idx="1701">
                  <c:v>1.7412000000000001</c:v>
                </c:pt>
                <c:pt idx="1702">
                  <c:v>1.7388999999999999</c:v>
                </c:pt>
                <c:pt idx="1703">
                  <c:v>1.7298</c:v>
                </c:pt>
                <c:pt idx="1704">
                  <c:v>1.7099</c:v>
                </c:pt>
                <c:pt idx="1705">
                  <c:v>1.7037</c:v>
                </c:pt>
                <c:pt idx="1706">
                  <c:v>1.7135</c:v>
                </c:pt>
                <c:pt idx="1707">
                  <c:v>1.7130000000000001</c:v>
                </c:pt>
                <c:pt idx="1708">
                  <c:v>1.7450000000000001</c:v>
                </c:pt>
                <c:pt idx="1709">
                  <c:v>1.744</c:v>
                </c:pt>
                <c:pt idx="1710">
                  <c:v>1.7303999999999999</c:v>
                </c:pt>
                <c:pt idx="1711">
                  <c:v>1.7113</c:v>
                </c:pt>
                <c:pt idx="1712">
                  <c:v>1.7157</c:v>
                </c:pt>
                <c:pt idx="1713">
                  <c:v>1.7342</c:v>
                </c:pt>
                <c:pt idx="1714">
                  <c:v>1.7446999999999999</c:v>
                </c:pt>
                <c:pt idx="1715">
                  <c:v>1.7436</c:v>
                </c:pt>
                <c:pt idx="1716">
                  <c:v>1.744</c:v>
                </c:pt>
                <c:pt idx="1717">
                  <c:v>1.7587999999999999</c:v>
                </c:pt>
                <c:pt idx="1718">
                  <c:v>1.7271000000000001</c:v>
                </c:pt>
                <c:pt idx="1719">
                  <c:v>1.724</c:v>
                </c:pt>
                <c:pt idx="1720">
                  <c:v>1.7179</c:v>
                </c:pt>
                <c:pt idx="1721">
                  <c:v>1.7023999999999999</c:v>
                </c:pt>
                <c:pt idx="1722">
                  <c:v>1.7096</c:v>
                </c:pt>
                <c:pt idx="1723">
                  <c:v>1.7112000000000001</c:v>
                </c:pt>
                <c:pt idx="1724">
                  <c:v>1.7250000000000001</c:v>
                </c:pt>
                <c:pt idx="1725">
                  <c:v>1.7290000000000001</c:v>
                </c:pt>
                <c:pt idx="1726">
                  <c:v>1.7126999999999999</c:v>
                </c:pt>
                <c:pt idx="1727">
                  <c:v>1.7153</c:v>
                </c:pt>
                <c:pt idx="1728">
                  <c:v>1.7102999999999999</c:v>
                </c:pt>
                <c:pt idx="1729">
                  <c:v>1.7286999999999999</c:v>
                </c:pt>
                <c:pt idx="1730">
                  <c:v>1.7356</c:v>
                </c:pt>
                <c:pt idx="1731">
                  <c:v>1.7244999999999999</c:v>
                </c:pt>
                <c:pt idx="1732">
                  <c:v>1.7282</c:v>
                </c:pt>
                <c:pt idx="1733">
                  <c:v>1.7272000000000001</c:v>
                </c:pt>
                <c:pt idx="1734">
                  <c:v>1.7408999999999999</c:v>
                </c:pt>
                <c:pt idx="1735">
                  <c:v>1.7443</c:v>
                </c:pt>
                <c:pt idx="1736">
                  <c:v>1.7504999999999999</c:v>
                </c:pt>
                <c:pt idx="1737">
                  <c:v>1.7293000000000001</c:v>
                </c:pt>
                <c:pt idx="1738">
                  <c:v>1.7201</c:v>
                </c:pt>
                <c:pt idx="1739">
                  <c:v>1.7096</c:v>
                </c:pt>
                <c:pt idx="1740">
                  <c:v>1.7131000000000001</c:v>
                </c:pt>
                <c:pt idx="1741">
                  <c:v>1.7302</c:v>
                </c:pt>
                <c:pt idx="1742">
                  <c:v>1.7482</c:v>
                </c:pt>
                <c:pt idx="1743">
                  <c:v>1.7611000000000001</c:v>
                </c:pt>
                <c:pt idx="1744">
                  <c:v>1.7626999999999999</c:v>
                </c:pt>
                <c:pt idx="1745">
                  <c:v>1.7521</c:v>
                </c:pt>
                <c:pt idx="1746">
                  <c:v>1.7483</c:v>
                </c:pt>
                <c:pt idx="1747">
                  <c:v>1.7557</c:v>
                </c:pt>
                <c:pt idx="1748">
                  <c:v>1.7518</c:v>
                </c:pt>
                <c:pt idx="1749">
                  <c:v>1.7823</c:v>
                </c:pt>
                <c:pt idx="1750">
                  <c:v>1.7879</c:v>
                </c:pt>
                <c:pt idx="1751">
                  <c:v>1.7786999999999999</c:v>
                </c:pt>
                <c:pt idx="1752">
                  <c:v>1.7825</c:v>
                </c:pt>
                <c:pt idx="1753">
                  <c:v>1.7763</c:v>
                </c:pt>
                <c:pt idx="1754">
                  <c:v>1.7526999999999999</c:v>
                </c:pt>
                <c:pt idx="1755">
                  <c:v>1.7398</c:v>
                </c:pt>
                <c:pt idx="1756">
                  <c:v>1.7421</c:v>
                </c:pt>
                <c:pt idx="1757">
                  <c:v>1.7412000000000001</c:v>
                </c:pt>
                <c:pt idx="1758">
                  <c:v>1.7412000000000001</c:v>
                </c:pt>
                <c:pt idx="1759">
                  <c:v>1.724</c:v>
                </c:pt>
                <c:pt idx="1760">
                  <c:v>1.7226999999999999</c:v>
                </c:pt>
                <c:pt idx="1761">
                  <c:v>1.7337</c:v>
                </c:pt>
                <c:pt idx="1762">
                  <c:v>1.7413000000000001</c:v>
                </c:pt>
                <c:pt idx="1763">
                  <c:v>1.7390000000000001</c:v>
                </c:pt>
                <c:pt idx="1764">
                  <c:v>1.7323</c:v>
                </c:pt>
                <c:pt idx="1765">
                  <c:v>1.7439</c:v>
                </c:pt>
                <c:pt idx="1766">
                  <c:v>1.7442</c:v>
                </c:pt>
                <c:pt idx="1767">
                  <c:v>1.7647999999999999</c:v>
                </c:pt>
                <c:pt idx="1768">
                  <c:v>1.7710999999999999</c:v>
                </c:pt>
                <c:pt idx="1769">
                  <c:v>1.7721</c:v>
                </c:pt>
                <c:pt idx="1770">
                  <c:v>1.7746999999999999</c:v>
                </c:pt>
                <c:pt idx="1771">
                  <c:v>1.7854000000000001</c:v>
                </c:pt>
                <c:pt idx="1772">
                  <c:v>1.7903</c:v>
                </c:pt>
                <c:pt idx="1773">
                  <c:v>1.8187</c:v>
                </c:pt>
                <c:pt idx="1774">
                  <c:v>1.8193999999999999</c:v>
                </c:pt>
                <c:pt idx="1775">
                  <c:v>1.8367</c:v>
                </c:pt>
                <c:pt idx="1776">
                  <c:v>1.8512999999999999</c:v>
                </c:pt>
                <c:pt idx="1777">
                  <c:v>1.8560000000000001</c:v>
                </c:pt>
                <c:pt idx="1778">
                  <c:v>1.8748</c:v>
                </c:pt>
                <c:pt idx="1779">
                  <c:v>1.8773</c:v>
                </c:pt>
                <c:pt idx="1780">
                  <c:v>1.8363</c:v>
                </c:pt>
                <c:pt idx="1781">
                  <c:v>1.8337000000000001</c:v>
                </c:pt>
                <c:pt idx="1782">
                  <c:v>1.8714999999999999</c:v>
                </c:pt>
                <c:pt idx="1783">
                  <c:v>1.8753</c:v>
                </c:pt>
                <c:pt idx="1784">
                  <c:v>1.873</c:v>
                </c:pt>
                <c:pt idx="1785">
                  <c:v>1.855</c:v>
                </c:pt>
                <c:pt idx="1786">
                  <c:v>1.8483000000000001</c:v>
                </c:pt>
                <c:pt idx="1787">
                  <c:v>1.8515999999999999</c:v>
                </c:pt>
                <c:pt idx="1788">
                  <c:v>1.867</c:v>
                </c:pt>
                <c:pt idx="1789">
                  <c:v>1.8312999999999999</c:v>
                </c:pt>
                <c:pt idx="1790">
                  <c:v>1.8266</c:v>
                </c:pt>
                <c:pt idx="1791">
                  <c:v>1.8116000000000001</c:v>
                </c:pt>
                <c:pt idx="1792">
                  <c:v>1.8046</c:v>
                </c:pt>
                <c:pt idx="1793">
                  <c:v>1.8186</c:v>
                </c:pt>
                <c:pt idx="1794">
                  <c:v>1.8203</c:v>
                </c:pt>
                <c:pt idx="1795">
                  <c:v>1.8364</c:v>
                </c:pt>
                <c:pt idx="1796">
                  <c:v>1.8109999999999999</c:v>
                </c:pt>
                <c:pt idx="1797">
                  <c:v>1.8</c:v>
                </c:pt>
                <c:pt idx="1798">
                  <c:v>1.7850999999999999</c:v>
                </c:pt>
                <c:pt idx="1799">
                  <c:v>1.7846</c:v>
                </c:pt>
                <c:pt idx="1800">
                  <c:v>1.7887999999999999</c:v>
                </c:pt>
                <c:pt idx="1801">
                  <c:v>1.7824</c:v>
                </c:pt>
                <c:pt idx="1802">
                  <c:v>1.7826</c:v>
                </c:pt>
                <c:pt idx="1803">
                  <c:v>1.7899</c:v>
                </c:pt>
                <c:pt idx="1804">
                  <c:v>1.7716000000000001</c:v>
                </c:pt>
                <c:pt idx="1805">
                  <c:v>1.7693000000000001</c:v>
                </c:pt>
                <c:pt idx="1806">
                  <c:v>1.7637</c:v>
                </c:pt>
                <c:pt idx="1807">
                  <c:v>1.7644</c:v>
                </c:pt>
                <c:pt idx="1808">
                  <c:v>1.7665999999999999</c:v>
                </c:pt>
                <c:pt idx="1809">
                  <c:v>1.764</c:v>
                </c:pt>
                <c:pt idx="1810">
                  <c:v>1.7847999999999999</c:v>
                </c:pt>
                <c:pt idx="1811">
                  <c:v>1.7954000000000001</c:v>
                </c:pt>
                <c:pt idx="1812">
                  <c:v>1.8029999999999999</c:v>
                </c:pt>
                <c:pt idx="1813">
                  <c:v>1.7813000000000001</c:v>
                </c:pt>
                <c:pt idx="1814">
                  <c:v>1.7904</c:v>
                </c:pt>
                <c:pt idx="1815">
                  <c:v>1.8008</c:v>
                </c:pt>
                <c:pt idx="1816">
                  <c:v>1.8230999999999999</c:v>
                </c:pt>
                <c:pt idx="1817">
                  <c:v>1.8064</c:v>
                </c:pt>
                <c:pt idx="1818">
                  <c:v>1.7951999999999999</c:v>
                </c:pt>
                <c:pt idx="1819">
                  <c:v>1.7809999999999999</c:v>
                </c:pt>
                <c:pt idx="1820">
                  <c:v>1.7701</c:v>
                </c:pt>
                <c:pt idx="1821">
                  <c:v>1.7573000000000001</c:v>
                </c:pt>
                <c:pt idx="1822">
                  <c:v>1.7605</c:v>
                </c:pt>
                <c:pt idx="1823">
                  <c:v>1.7662</c:v>
                </c:pt>
                <c:pt idx="1824">
                  <c:v>1.7806</c:v>
                </c:pt>
                <c:pt idx="1825">
                  <c:v>1.7729999999999999</c:v>
                </c:pt>
                <c:pt idx="1826">
                  <c:v>1.7607999999999999</c:v>
                </c:pt>
                <c:pt idx="1827">
                  <c:v>1.7584</c:v>
                </c:pt>
                <c:pt idx="1828">
                  <c:v>1.7445999999999999</c:v>
                </c:pt>
                <c:pt idx="1829">
                  <c:v>1.7483</c:v>
                </c:pt>
                <c:pt idx="1830">
                  <c:v>1.7558</c:v>
                </c:pt>
                <c:pt idx="1831">
                  <c:v>1.7587999999999999</c:v>
                </c:pt>
                <c:pt idx="1832">
                  <c:v>1.7497</c:v>
                </c:pt>
                <c:pt idx="1833">
                  <c:v>1.7625999999999999</c:v>
                </c:pt>
                <c:pt idx="1834">
                  <c:v>1.7624</c:v>
                </c:pt>
                <c:pt idx="1835">
                  <c:v>1.7445999999999999</c:v>
                </c:pt>
                <c:pt idx="1836">
                  <c:v>1.7592000000000001</c:v>
                </c:pt>
                <c:pt idx="1837">
                  <c:v>1.7558</c:v>
                </c:pt>
                <c:pt idx="1838">
                  <c:v>1.7321</c:v>
                </c:pt>
                <c:pt idx="1839">
                  <c:v>1.7305999999999999</c:v>
                </c:pt>
                <c:pt idx="1840">
                  <c:v>1.7315</c:v>
                </c:pt>
                <c:pt idx="1841">
                  <c:v>1.7557</c:v>
                </c:pt>
                <c:pt idx="1842">
                  <c:v>1.7862</c:v>
                </c:pt>
                <c:pt idx="1843">
                  <c:v>1.8352999999999999</c:v>
                </c:pt>
                <c:pt idx="1844">
                  <c:v>1.8343</c:v>
                </c:pt>
                <c:pt idx="1845">
                  <c:v>1.7833000000000001</c:v>
                </c:pt>
                <c:pt idx="1846">
                  <c:v>1.7843</c:v>
                </c:pt>
                <c:pt idx="1847">
                  <c:v>1.7723</c:v>
                </c:pt>
                <c:pt idx="1848">
                  <c:v>1.7737000000000001</c:v>
                </c:pt>
                <c:pt idx="1849">
                  <c:v>1.7967</c:v>
                </c:pt>
                <c:pt idx="1850">
                  <c:v>1.8045</c:v>
                </c:pt>
                <c:pt idx="1851">
                  <c:v>1.7921</c:v>
                </c:pt>
                <c:pt idx="1852">
                  <c:v>1.8366</c:v>
                </c:pt>
                <c:pt idx="1853">
                  <c:v>1.8676999999999999</c:v>
                </c:pt>
                <c:pt idx="1854">
                  <c:v>1.871</c:v>
                </c:pt>
                <c:pt idx="1855">
                  <c:v>1.8522000000000001</c:v>
                </c:pt>
                <c:pt idx="1856">
                  <c:v>1.8811</c:v>
                </c:pt>
                <c:pt idx="1857">
                  <c:v>1.8461000000000001</c:v>
                </c:pt>
                <c:pt idx="1858">
                  <c:v>1.8328</c:v>
                </c:pt>
                <c:pt idx="1859">
                  <c:v>1.8229</c:v>
                </c:pt>
                <c:pt idx="1860">
                  <c:v>1.8167</c:v>
                </c:pt>
                <c:pt idx="1861">
                  <c:v>1.8254999999999999</c:v>
                </c:pt>
                <c:pt idx="1862">
                  <c:v>1.8362000000000001</c:v>
                </c:pt>
                <c:pt idx="1863">
                  <c:v>1.8401000000000001</c:v>
                </c:pt>
                <c:pt idx="1864">
                  <c:v>1.8633999999999999</c:v>
                </c:pt>
                <c:pt idx="1865">
                  <c:v>1.8657999999999999</c:v>
                </c:pt>
                <c:pt idx="1866">
                  <c:v>1.8423</c:v>
                </c:pt>
                <c:pt idx="1867">
                  <c:v>1.8185</c:v>
                </c:pt>
                <c:pt idx="1868">
                  <c:v>1.8125</c:v>
                </c:pt>
                <c:pt idx="1869">
                  <c:v>1.8029999999999999</c:v>
                </c:pt>
                <c:pt idx="1870">
                  <c:v>1.7970999999999999</c:v>
                </c:pt>
                <c:pt idx="1871">
                  <c:v>1.7892999999999999</c:v>
                </c:pt>
                <c:pt idx="1872">
                  <c:v>1.7817000000000001</c:v>
                </c:pt>
                <c:pt idx="1873">
                  <c:v>1.7761</c:v>
                </c:pt>
                <c:pt idx="1874">
                  <c:v>1.7663</c:v>
                </c:pt>
                <c:pt idx="1875">
                  <c:v>1.768</c:v>
                </c:pt>
                <c:pt idx="1876">
                  <c:v>1.7907999999999999</c:v>
                </c:pt>
                <c:pt idx="1877">
                  <c:v>1.7907</c:v>
                </c:pt>
                <c:pt idx="1878">
                  <c:v>1.7781</c:v>
                </c:pt>
                <c:pt idx="1879">
                  <c:v>1.7826</c:v>
                </c:pt>
                <c:pt idx="1880">
                  <c:v>1.8076000000000001</c:v>
                </c:pt>
                <c:pt idx="1881">
                  <c:v>1.8015000000000001</c:v>
                </c:pt>
                <c:pt idx="1882">
                  <c:v>1.8006</c:v>
                </c:pt>
                <c:pt idx="1883">
                  <c:v>1.7785</c:v>
                </c:pt>
                <c:pt idx="1884">
                  <c:v>1.7755000000000001</c:v>
                </c:pt>
                <c:pt idx="1885">
                  <c:v>1.7665</c:v>
                </c:pt>
                <c:pt idx="1886">
                  <c:v>1.7719</c:v>
                </c:pt>
                <c:pt idx="1887">
                  <c:v>1.7652000000000001</c:v>
                </c:pt>
                <c:pt idx="1888">
                  <c:v>1.7572000000000001</c:v>
                </c:pt>
                <c:pt idx="1889">
                  <c:v>1.7644</c:v>
                </c:pt>
                <c:pt idx="1890">
                  <c:v>1.7524999999999999</c:v>
                </c:pt>
                <c:pt idx="1891">
                  <c:v>1.7657</c:v>
                </c:pt>
                <c:pt idx="1892">
                  <c:v>1.7689999999999999</c:v>
                </c:pt>
                <c:pt idx="1893">
                  <c:v>1.7791999999999999</c:v>
                </c:pt>
                <c:pt idx="1894">
                  <c:v>1.7854000000000001</c:v>
                </c:pt>
                <c:pt idx="1895">
                  <c:v>1.78</c:v>
                </c:pt>
                <c:pt idx="1896">
                  <c:v>1.7766</c:v>
                </c:pt>
                <c:pt idx="1897">
                  <c:v>1.7628999999999999</c:v>
                </c:pt>
                <c:pt idx="1898">
                  <c:v>1.7617</c:v>
                </c:pt>
                <c:pt idx="1899">
                  <c:v>1.7668999999999999</c:v>
                </c:pt>
                <c:pt idx="1900">
                  <c:v>1.7658</c:v>
                </c:pt>
                <c:pt idx="1901">
                  <c:v>1.7649999999999999</c:v>
                </c:pt>
                <c:pt idx="1902">
                  <c:v>1.7643</c:v>
                </c:pt>
                <c:pt idx="1903">
                  <c:v>1.7572000000000001</c:v>
                </c:pt>
                <c:pt idx="1904">
                  <c:v>1.7488999999999999</c:v>
                </c:pt>
                <c:pt idx="1905">
                  <c:v>1.7594000000000001</c:v>
                </c:pt>
                <c:pt idx="1906">
                  <c:v>1.7563</c:v>
                </c:pt>
                <c:pt idx="1907">
                  <c:v>1.7535000000000001</c:v>
                </c:pt>
                <c:pt idx="1908">
                  <c:v>1.7565999999999999</c:v>
                </c:pt>
                <c:pt idx="1909">
                  <c:v>1.7537</c:v>
                </c:pt>
                <c:pt idx="1910">
                  <c:v>1.7576000000000001</c:v>
                </c:pt>
                <c:pt idx="1911">
                  <c:v>1.7663</c:v>
                </c:pt>
                <c:pt idx="1912">
                  <c:v>1.7730999999999999</c:v>
                </c:pt>
                <c:pt idx="1913">
                  <c:v>1.7716000000000001</c:v>
                </c:pt>
                <c:pt idx="1914">
                  <c:v>1.7639</c:v>
                </c:pt>
                <c:pt idx="1915">
                  <c:v>1.7527999999999999</c:v>
                </c:pt>
                <c:pt idx="1916">
                  <c:v>1.7513000000000001</c:v>
                </c:pt>
                <c:pt idx="1917">
                  <c:v>1.7584</c:v>
                </c:pt>
                <c:pt idx="1918">
                  <c:v>1.7597</c:v>
                </c:pt>
                <c:pt idx="1919">
                  <c:v>1.7586999999999999</c:v>
                </c:pt>
                <c:pt idx="1920">
                  <c:v>1.7726999999999999</c:v>
                </c:pt>
                <c:pt idx="1921">
                  <c:v>1.7667999999999999</c:v>
                </c:pt>
                <c:pt idx="1922">
                  <c:v>1.7596000000000001</c:v>
                </c:pt>
                <c:pt idx="1923">
                  <c:v>1.7544</c:v>
                </c:pt>
                <c:pt idx="1924">
                  <c:v>1.7591000000000001</c:v>
                </c:pt>
                <c:pt idx="1925">
                  <c:v>1.756</c:v>
                </c:pt>
                <c:pt idx="1926">
                  <c:v>1.7441</c:v>
                </c:pt>
                <c:pt idx="1927">
                  <c:v>1.7366999999999999</c:v>
                </c:pt>
                <c:pt idx="1928">
                  <c:v>1.7281</c:v>
                </c:pt>
                <c:pt idx="1929">
                  <c:v>1.7259</c:v>
                </c:pt>
                <c:pt idx="1930">
                  <c:v>1.7231000000000001</c:v>
                </c:pt>
                <c:pt idx="1931">
                  <c:v>1.7238</c:v>
                </c:pt>
                <c:pt idx="1932">
                  <c:v>1.7185999999999999</c:v>
                </c:pt>
                <c:pt idx="1933">
                  <c:v>1.7174</c:v>
                </c:pt>
                <c:pt idx="1934">
                  <c:v>1.7076</c:v>
                </c:pt>
                <c:pt idx="1935">
                  <c:v>1.7169000000000001</c:v>
                </c:pt>
                <c:pt idx="1936">
                  <c:v>1.7183999999999999</c:v>
                </c:pt>
                <c:pt idx="1937">
                  <c:v>1.7165999999999999</c:v>
                </c:pt>
                <c:pt idx="1938">
                  <c:v>1.7216</c:v>
                </c:pt>
                <c:pt idx="1939">
                  <c:v>1.7255</c:v>
                </c:pt>
                <c:pt idx="1940">
                  <c:v>1.7183999999999999</c:v>
                </c:pt>
                <c:pt idx="1941">
                  <c:v>1.7194</c:v>
                </c:pt>
                <c:pt idx="1942">
                  <c:v>1.712</c:v>
                </c:pt>
                <c:pt idx="1943">
                  <c:v>1.71</c:v>
                </c:pt>
                <c:pt idx="1944">
                  <c:v>1.7093</c:v>
                </c:pt>
                <c:pt idx="1945">
                  <c:v>1.7053</c:v>
                </c:pt>
                <c:pt idx="1946">
                  <c:v>1.6941999999999999</c:v>
                </c:pt>
                <c:pt idx="1947">
                  <c:v>1.6812</c:v>
                </c:pt>
                <c:pt idx="1948">
                  <c:v>1.6881999999999999</c:v>
                </c:pt>
                <c:pt idx="1949">
                  <c:v>1.6808000000000001</c:v>
                </c:pt>
                <c:pt idx="1950">
                  <c:v>1.6758</c:v>
                </c:pt>
                <c:pt idx="1951">
                  <c:v>1.6777</c:v>
                </c:pt>
                <c:pt idx="1952">
                  <c:v>1.6803999999999999</c:v>
                </c:pt>
                <c:pt idx="1953">
                  <c:v>1.6648000000000001</c:v>
                </c:pt>
                <c:pt idx="1954">
                  <c:v>1.6554</c:v>
                </c:pt>
                <c:pt idx="1955">
                  <c:v>1.6596</c:v>
                </c:pt>
                <c:pt idx="1956">
                  <c:v>1.6604000000000001</c:v>
                </c:pt>
                <c:pt idx="1957">
                  <c:v>1.6686000000000001</c:v>
                </c:pt>
                <c:pt idx="1958">
                  <c:v>1.6868000000000001</c:v>
                </c:pt>
                <c:pt idx="1959">
                  <c:v>1.6735</c:v>
                </c:pt>
                <c:pt idx="1960">
                  <c:v>1.6897</c:v>
                </c:pt>
                <c:pt idx="1961">
                  <c:v>1.6997</c:v>
                </c:pt>
                <c:pt idx="1962">
                  <c:v>1.7025999999999999</c:v>
                </c:pt>
                <c:pt idx="1963">
                  <c:v>1.7044999999999999</c:v>
                </c:pt>
                <c:pt idx="1964">
                  <c:v>1.7077</c:v>
                </c:pt>
                <c:pt idx="1965">
                  <c:v>1.7112000000000001</c:v>
                </c:pt>
                <c:pt idx="1966">
                  <c:v>1.7014</c:v>
                </c:pt>
                <c:pt idx="1967">
                  <c:v>1.7043999999999999</c:v>
                </c:pt>
                <c:pt idx="1968">
                  <c:v>1.6937</c:v>
                </c:pt>
                <c:pt idx="1969">
                  <c:v>1.6819</c:v>
                </c:pt>
                <c:pt idx="1970">
                  <c:v>1.6800999999999999</c:v>
                </c:pt>
                <c:pt idx="1971">
                  <c:v>1.6970000000000001</c:v>
                </c:pt>
                <c:pt idx="1972">
                  <c:v>1.6970000000000001</c:v>
                </c:pt>
                <c:pt idx="1973">
                  <c:v>1.7070000000000001</c:v>
                </c:pt>
                <c:pt idx="1974">
                  <c:v>1.7178</c:v>
                </c:pt>
                <c:pt idx="1975">
                  <c:v>1.7198</c:v>
                </c:pt>
                <c:pt idx="1976">
                  <c:v>1.7295</c:v>
                </c:pt>
                <c:pt idx="1977">
                  <c:v>1.7298</c:v>
                </c:pt>
                <c:pt idx="1978">
                  <c:v>1.7142999999999999</c:v>
                </c:pt>
                <c:pt idx="1979">
                  <c:v>1.7189000000000001</c:v>
                </c:pt>
                <c:pt idx="1980">
                  <c:v>1.7235</c:v>
                </c:pt>
                <c:pt idx="1981">
                  <c:v>1.7336</c:v>
                </c:pt>
                <c:pt idx="1982">
                  <c:v>1.7246999999999999</c:v>
                </c:pt>
                <c:pt idx="1983">
                  <c:v>1.7205999999999999</c:v>
                </c:pt>
                <c:pt idx="1984">
                  <c:v>1.7298</c:v>
                </c:pt>
                <c:pt idx="1985">
                  <c:v>1.7271000000000001</c:v>
                </c:pt>
                <c:pt idx="1986">
                  <c:v>1.7161</c:v>
                </c:pt>
                <c:pt idx="1987">
                  <c:v>1.7052</c:v>
                </c:pt>
                <c:pt idx="1988">
                  <c:v>1.7029000000000001</c:v>
                </c:pt>
                <c:pt idx="1989">
                  <c:v>1.6917</c:v>
                </c:pt>
                <c:pt idx="1990">
                  <c:v>1.6836</c:v>
                </c:pt>
                <c:pt idx="1991">
                  <c:v>1.6738999999999999</c:v>
                </c:pt>
                <c:pt idx="1992">
                  <c:v>1.6892</c:v>
                </c:pt>
                <c:pt idx="1993">
                  <c:v>1.7023999999999999</c:v>
                </c:pt>
                <c:pt idx="1994">
                  <c:v>1.7117</c:v>
                </c:pt>
                <c:pt idx="1995">
                  <c:v>1.7027000000000001</c:v>
                </c:pt>
                <c:pt idx="1996">
                  <c:v>1.6949000000000001</c:v>
                </c:pt>
                <c:pt idx="1997">
                  <c:v>1.6988000000000001</c:v>
                </c:pt>
                <c:pt idx="1998">
                  <c:v>1.7028000000000001</c:v>
                </c:pt>
                <c:pt idx="1999">
                  <c:v>1.7098</c:v>
                </c:pt>
                <c:pt idx="2000">
                  <c:v>1.7081999999999999</c:v>
                </c:pt>
                <c:pt idx="2001">
                  <c:v>1.6974</c:v>
                </c:pt>
                <c:pt idx="2002">
                  <c:v>1.6946000000000001</c:v>
                </c:pt>
                <c:pt idx="2003">
                  <c:v>1.6983999999999999</c:v>
                </c:pt>
                <c:pt idx="2004">
                  <c:v>1.6902999999999999</c:v>
                </c:pt>
                <c:pt idx="2005">
                  <c:v>1.6921999999999999</c:v>
                </c:pt>
                <c:pt idx="2006">
                  <c:v>1.6866000000000001</c:v>
                </c:pt>
                <c:pt idx="2007">
                  <c:v>1.6788000000000001</c:v>
                </c:pt>
                <c:pt idx="2008">
                  <c:v>1.6661999999999999</c:v>
                </c:pt>
                <c:pt idx="2009">
                  <c:v>1.6661999999999999</c:v>
                </c:pt>
                <c:pt idx="2010">
                  <c:v>1.651</c:v>
                </c:pt>
                <c:pt idx="2011">
                  <c:v>1.6556</c:v>
                </c:pt>
                <c:pt idx="2012">
                  <c:v>1.6713</c:v>
                </c:pt>
                <c:pt idx="2013">
                  <c:v>1.6857</c:v>
                </c:pt>
                <c:pt idx="2014">
                  <c:v>1.6860999999999999</c:v>
                </c:pt>
                <c:pt idx="2015">
                  <c:v>1.6912</c:v>
                </c:pt>
                <c:pt idx="2016">
                  <c:v>1.6887000000000001</c:v>
                </c:pt>
                <c:pt idx="2017">
                  <c:v>1.6773</c:v>
                </c:pt>
                <c:pt idx="2018">
                  <c:v>1.6700999999999999</c:v>
                </c:pt>
                <c:pt idx="2019">
                  <c:v>1.6842999999999999</c:v>
                </c:pt>
                <c:pt idx="2020">
                  <c:v>1.6818</c:v>
                </c:pt>
                <c:pt idx="2021">
                  <c:v>1.6745000000000001</c:v>
                </c:pt>
                <c:pt idx="2022">
                  <c:v>1.6714</c:v>
                </c:pt>
                <c:pt idx="2023">
                  <c:v>1.6715</c:v>
                </c:pt>
                <c:pt idx="2024">
                  <c:v>1.6722999999999999</c:v>
                </c:pt>
                <c:pt idx="2025">
                  <c:v>1.6731</c:v>
                </c:pt>
                <c:pt idx="2026">
                  <c:v>1.6745000000000001</c:v>
                </c:pt>
                <c:pt idx="2027">
                  <c:v>1.6692</c:v>
                </c:pt>
                <c:pt idx="2028">
                  <c:v>1.6719999999999999</c:v>
                </c:pt>
                <c:pt idx="2029">
                  <c:v>1.6781999999999999</c:v>
                </c:pt>
                <c:pt idx="2030">
                  <c:v>1.6734</c:v>
                </c:pt>
                <c:pt idx="2031">
                  <c:v>1.6631</c:v>
                </c:pt>
                <c:pt idx="2032">
                  <c:v>1.6671</c:v>
                </c:pt>
                <c:pt idx="2033">
                  <c:v>1.6697</c:v>
                </c:pt>
                <c:pt idx="2034">
                  <c:v>1.6738</c:v>
                </c:pt>
                <c:pt idx="2035">
                  <c:v>1.6776</c:v>
                </c:pt>
                <c:pt idx="2036">
                  <c:v>1.6711</c:v>
                </c:pt>
                <c:pt idx="2037">
                  <c:v>1.6642999999999999</c:v>
                </c:pt>
                <c:pt idx="2038">
                  <c:v>1.6679999999999999</c:v>
                </c:pt>
                <c:pt idx="2039">
                  <c:v>1.6678999999999999</c:v>
                </c:pt>
                <c:pt idx="2040">
                  <c:v>1.6680999999999999</c:v>
                </c:pt>
                <c:pt idx="2041">
                  <c:v>1.6681999999999999</c:v>
                </c:pt>
                <c:pt idx="2042">
                  <c:v>1.6704000000000001</c:v>
                </c:pt>
                <c:pt idx="2043">
                  <c:v>1.6660999999999999</c:v>
                </c:pt>
                <c:pt idx="2044">
                  <c:v>1.6677</c:v>
                </c:pt>
                <c:pt idx="2045">
                  <c:v>1.6667000000000001</c:v>
                </c:pt>
                <c:pt idx="2046">
                  <c:v>1.6694</c:v>
                </c:pt>
                <c:pt idx="2047">
                  <c:v>1.6719999999999999</c:v>
                </c:pt>
                <c:pt idx="2048">
                  <c:v>1.6649</c:v>
                </c:pt>
                <c:pt idx="2049">
                  <c:v>1.6625000000000001</c:v>
                </c:pt>
                <c:pt idx="2050">
                  <c:v>1.6612</c:v>
                </c:pt>
                <c:pt idx="2051">
                  <c:v>1.6627000000000001</c:v>
                </c:pt>
                <c:pt idx="2052">
                  <c:v>1.661</c:v>
                </c:pt>
                <c:pt idx="2053">
                  <c:v>1.6545000000000001</c:v>
                </c:pt>
                <c:pt idx="2054">
                  <c:v>1.6462000000000001</c:v>
                </c:pt>
                <c:pt idx="2055">
                  <c:v>1.6558999999999999</c:v>
                </c:pt>
                <c:pt idx="2056">
                  <c:v>1.6612</c:v>
                </c:pt>
                <c:pt idx="2057">
                  <c:v>1.6649</c:v>
                </c:pt>
                <c:pt idx="2058">
                  <c:v>1.6631</c:v>
                </c:pt>
                <c:pt idx="2059">
                  <c:v>1.6692</c:v>
                </c:pt>
                <c:pt idx="2060">
                  <c:v>1.6674</c:v>
                </c:pt>
                <c:pt idx="2061">
                  <c:v>1.6757</c:v>
                </c:pt>
                <c:pt idx="2062">
                  <c:v>1.6719999999999999</c:v>
                </c:pt>
                <c:pt idx="2063">
                  <c:v>1.6652</c:v>
                </c:pt>
                <c:pt idx="2064">
                  <c:v>1.6637999999999999</c:v>
                </c:pt>
                <c:pt idx="2065">
                  <c:v>1.6601999999999999</c:v>
                </c:pt>
                <c:pt idx="2066">
                  <c:v>1.6593</c:v>
                </c:pt>
                <c:pt idx="2067">
                  <c:v>1.6580999999999999</c:v>
                </c:pt>
                <c:pt idx="2068">
                  <c:v>1.6614</c:v>
                </c:pt>
                <c:pt idx="2069">
                  <c:v>1.6546000000000001</c:v>
                </c:pt>
                <c:pt idx="2070">
                  <c:v>1.6359999999999999</c:v>
                </c:pt>
                <c:pt idx="2071">
                  <c:v>1.6287</c:v>
                </c:pt>
                <c:pt idx="2072">
                  <c:v>1.6194</c:v>
                </c:pt>
                <c:pt idx="2073">
                  <c:v>1.611</c:v>
                </c:pt>
                <c:pt idx="2074">
                  <c:v>1.6087</c:v>
                </c:pt>
                <c:pt idx="2075">
                  <c:v>1.6096999999999999</c:v>
                </c:pt>
                <c:pt idx="2076">
                  <c:v>1.5927</c:v>
                </c:pt>
                <c:pt idx="2077">
                  <c:v>1.5762</c:v>
                </c:pt>
                <c:pt idx="2078">
                  <c:v>1.5805</c:v>
                </c:pt>
                <c:pt idx="2079">
                  <c:v>1.587</c:v>
                </c:pt>
                <c:pt idx="2080">
                  <c:v>1.5864</c:v>
                </c:pt>
                <c:pt idx="2081">
                  <c:v>1.5842000000000001</c:v>
                </c:pt>
                <c:pt idx="2082">
                  <c:v>1.5775999999999999</c:v>
                </c:pt>
                <c:pt idx="2083">
                  <c:v>1.5911999999999999</c:v>
                </c:pt>
                <c:pt idx="2084">
                  <c:v>1.5791999999999999</c:v>
                </c:pt>
                <c:pt idx="2085">
                  <c:v>1.5722</c:v>
                </c:pt>
                <c:pt idx="2086">
                  <c:v>1.5720000000000001</c:v>
                </c:pt>
                <c:pt idx="2087">
                  <c:v>1.5653999999999999</c:v>
                </c:pt>
                <c:pt idx="2088">
                  <c:v>1.5705</c:v>
                </c:pt>
                <c:pt idx="2089">
                  <c:v>1.5852999999999999</c:v>
                </c:pt>
                <c:pt idx="2090">
                  <c:v>1.5732999999999999</c:v>
                </c:pt>
                <c:pt idx="2091">
                  <c:v>1.5747</c:v>
                </c:pt>
                <c:pt idx="2092">
                  <c:v>1.589</c:v>
                </c:pt>
                <c:pt idx="2093">
                  <c:v>1.603</c:v>
                </c:pt>
                <c:pt idx="2094">
                  <c:v>1.6218999999999999</c:v>
                </c:pt>
                <c:pt idx="2095">
                  <c:v>1.6111</c:v>
                </c:pt>
                <c:pt idx="2096">
                  <c:v>1.6198999999999999</c:v>
                </c:pt>
                <c:pt idx="2097">
                  <c:v>1.6069</c:v>
                </c:pt>
                <c:pt idx="2098">
                  <c:v>1.6177999999999999</c:v>
                </c:pt>
                <c:pt idx="2099">
                  <c:v>1.6207</c:v>
                </c:pt>
                <c:pt idx="2100">
                  <c:v>1.6328</c:v>
                </c:pt>
                <c:pt idx="2101">
                  <c:v>1.6316999999999999</c:v>
                </c:pt>
                <c:pt idx="2102">
                  <c:v>1.629</c:v>
                </c:pt>
                <c:pt idx="2103">
                  <c:v>1.6166</c:v>
                </c:pt>
                <c:pt idx="2104">
                  <c:v>1.6165</c:v>
                </c:pt>
                <c:pt idx="2105">
                  <c:v>1.6169</c:v>
                </c:pt>
                <c:pt idx="2106">
                  <c:v>1.6338999999999999</c:v>
                </c:pt>
                <c:pt idx="2107">
                  <c:v>1.6255999999999999</c:v>
                </c:pt>
                <c:pt idx="2108">
                  <c:v>1.6296999999999999</c:v>
                </c:pt>
                <c:pt idx="2109">
                  <c:v>1.6195999999999999</c:v>
                </c:pt>
                <c:pt idx="2110">
                  <c:v>1.6037999999999999</c:v>
                </c:pt>
                <c:pt idx="2111">
                  <c:v>1.5958000000000001</c:v>
                </c:pt>
                <c:pt idx="2112">
                  <c:v>1.5799000000000001</c:v>
                </c:pt>
                <c:pt idx="2113">
                  <c:v>1.5878000000000001</c:v>
                </c:pt>
                <c:pt idx="2114">
                  <c:v>1.5805</c:v>
                </c:pt>
                <c:pt idx="2115">
                  <c:v>1.5744</c:v>
                </c:pt>
                <c:pt idx="2116">
                  <c:v>1.581</c:v>
                </c:pt>
                <c:pt idx="2117">
                  <c:v>1.5764</c:v>
                </c:pt>
                <c:pt idx="2118">
                  <c:v>1.5820000000000001</c:v>
                </c:pt>
                <c:pt idx="2119">
                  <c:v>1.5876999999999999</c:v>
                </c:pt>
                <c:pt idx="2120">
                  <c:v>1.5938000000000001</c:v>
                </c:pt>
                <c:pt idx="2121">
                  <c:v>1.5888</c:v>
                </c:pt>
                <c:pt idx="2122">
                  <c:v>1.5821000000000001</c:v>
                </c:pt>
                <c:pt idx="2123">
                  <c:v>1.5960000000000001</c:v>
                </c:pt>
                <c:pt idx="2124">
                  <c:v>1.6108</c:v>
                </c:pt>
                <c:pt idx="2125">
                  <c:v>1.5979000000000001</c:v>
                </c:pt>
                <c:pt idx="2126">
                  <c:v>1.5969</c:v>
                </c:pt>
                <c:pt idx="2127">
                  <c:v>1.591</c:v>
                </c:pt>
                <c:pt idx="2128">
                  <c:v>1.5876999999999999</c:v>
                </c:pt>
                <c:pt idx="2129">
                  <c:v>1.5988</c:v>
                </c:pt>
                <c:pt idx="2130">
                  <c:v>1.5969</c:v>
                </c:pt>
                <c:pt idx="2131">
                  <c:v>1.5832999999999999</c:v>
                </c:pt>
                <c:pt idx="2132">
                  <c:v>1.573</c:v>
                </c:pt>
                <c:pt idx="2133">
                  <c:v>1.5610999999999999</c:v>
                </c:pt>
                <c:pt idx="2134">
                  <c:v>1.5599000000000001</c:v>
                </c:pt>
                <c:pt idx="2135">
                  <c:v>1.5580000000000001</c:v>
                </c:pt>
                <c:pt idx="2136">
                  <c:v>1.5637000000000001</c:v>
                </c:pt>
                <c:pt idx="2137">
                  <c:v>1.5662</c:v>
                </c:pt>
                <c:pt idx="2138">
                  <c:v>1.5581</c:v>
                </c:pt>
                <c:pt idx="2139">
                  <c:v>1.5633999999999999</c:v>
                </c:pt>
                <c:pt idx="2140">
                  <c:v>1.5795999999999999</c:v>
                </c:pt>
                <c:pt idx="2141">
                  <c:v>1.5772999999999999</c:v>
                </c:pt>
                <c:pt idx="2142">
                  <c:v>1.5762</c:v>
                </c:pt>
                <c:pt idx="2143">
                  <c:v>1.5729</c:v>
                </c:pt>
                <c:pt idx="2144">
                  <c:v>1.5743</c:v>
                </c:pt>
                <c:pt idx="2145">
                  <c:v>1.5828</c:v>
                </c:pt>
                <c:pt idx="2146">
                  <c:v>1.5690999999999999</c:v>
                </c:pt>
                <c:pt idx="2147">
                  <c:v>1.5650999999999999</c:v>
                </c:pt>
                <c:pt idx="2148">
                  <c:v>1.5567</c:v>
                </c:pt>
                <c:pt idx="2149">
                  <c:v>1.5547</c:v>
                </c:pt>
                <c:pt idx="2150">
                  <c:v>1.5448999999999999</c:v>
                </c:pt>
                <c:pt idx="2151">
                  <c:v>1.5345</c:v>
                </c:pt>
                <c:pt idx="2152">
                  <c:v>1.5639000000000001</c:v>
                </c:pt>
                <c:pt idx="2153">
                  <c:v>1.5650999999999999</c:v>
                </c:pt>
                <c:pt idx="2154">
                  <c:v>1.5563</c:v>
                </c:pt>
                <c:pt idx="2155">
                  <c:v>1.5550999999999999</c:v>
                </c:pt>
                <c:pt idx="2156">
                  <c:v>1.5656000000000001</c:v>
                </c:pt>
                <c:pt idx="2157">
                  <c:v>1.5650999999999999</c:v>
                </c:pt>
                <c:pt idx="2158">
                  <c:v>1.5751999999999999</c:v>
                </c:pt>
                <c:pt idx="2159">
                  <c:v>1.5894999999999999</c:v>
                </c:pt>
                <c:pt idx="2160">
                  <c:v>1.5999000000000001</c:v>
                </c:pt>
                <c:pt idx="2161">
                  <c:v>1.6334</c:v>
                </c:pt>
                <c:pt idx="2162">
                  <c:v>1.6183000000000001</c:v>
                </c:pt>
                <c:pt idx="2163">
                  <c:v>1.6306</c:v>
                </c:pt>
                <c:pt idx="2164">
                  <c:v>1.6156999999999999</c:v>
                </c:pt>
                <c:pt idx="2165">
                  <c:v>1.5955999999999999</c:v>
                </c:pt>
                <c:pt idx="2166">
                  <c:v>1.5918000000000001</c:v>
                </c:pt>
                <c:pt idx="2167">
                  <c:v>1.583</c:v>
                </c:pt>
                <c:pt idx="2168">
                  <c:v>1.6062000000000001</c:v>
                </c:pt>
                <c:pt idx="2169">
                  <c:v>1.5960000000000001</c:v>
                </c:pt>
                <c:pt idx="2170">
                  <c:v>1.6009</c:v>
                </c:pt>
                <c:pt idx="2171">
                  <c:v>1.6035999999999999</c:v>
                </c:pt>
                <c:pt idx="2172">
                  <c:v>1.6039000000000001</c:v>
                </c:pt>
                <c:pt idx="2173">
                  <c:v>1.6153999999999999</c:v>
                </c:pt>
                <c:pt idx="2174">
                  <c:v>1.6113999999999999</c:v>
                </c:pt>
                <c:pt idx="2175">
                  <c:v>1.5973999999999999</c:v>
                </c:pt>
                <c:pt idx="2176">
                  <c:v>1.5904</c:v>
                </c:pt>
                <c:pt idx="2177">
                  <c:v>1.5871999999999999</c:v>
                </c:pt>
                <c:pt idx="2178">
                  <c:v>1.6040000000000001</c:v>
                </c:pt>
                <c:pt idx="2179">
                  <c:v>1.6343000000000001</c:v>
                </c:pt>
                <c:pt idx="2180">
                  <c:v>1.6521999999999999</c:v>
                </c:pt>
                <c:pt idx="2181">
                  <c:v>1.6583000000000001</c:v>
                </c:pt>
                <c:pt idx="2182">
                  <c:v>1.6566000000000001</c:v>
                </c:pt>
                <c:pt idx="2183">
                  <c:v>1.6774</c:v>
                </c:pt>
                <c:pt idx="2184">
                  <c:v>1.6899</c:v>
                </c:pt>
                <c:pt idx="2185">
                  <c:v>1.7126999999999999</c:v>
                </c:pt>
                <c:pt idx="2186">
                  <c:v>1.7287999999999999</c:v>
                </c:pt>
                <c:pt idx="2187">
                  <c:v>1.7105999999999999</c:v>
                </c:pt>
                <c:pt idx="2188">
                  <c:v>1.7121999999999999</c:v>
                </c:pt>
                <c:pt idx="2189">
                  <c:v>1.7763</c:v>
                </c:pt>
                <c:pt idx="2190">
                  <c:v>1.7869999999999999</c:v>
                </c:pt>
                <c:pt idx="2191">
                  <c:v>1.8280000000000001</c:v>
                </c:pt>
                <c:pt idx="2192">
                  <c:v>1.9016</c:v>
                </c:pt>
                <c:pt idx="2193">
                  <c:v>1.8734999999999999</c:v>
                </c:pt>
                <c:pt idx="2194">
                  <c:v>1.8445</c:v>
                </c:pt>
                <c:pt idx="2195">
                  <c:v>1.8008</c:v>
                </c:pt>
                <c:pt idx="2196">
                  <c:v>1.8130999999999999</c:v>
                </c:pt>
                <c:pt idx="2197">
                  <c:v>1.8290999999999999</c:v>
                </c:pt>
                <c:pt idx="2198">
                  <c:v>1.8544</c:v>
                </c:pt>
                <c:pt idx="2199">
                  <c:v>1.8811</c:v>
                </c:pt>
                <c:pt idx="2200">
                  <c:v>1.8855999999999999</c:v>
                </c:pt>
                <c:pt idx="2201">
                  <c:v>1.8455999999999999</c:v>
                </c:pt>
                <c:pt idx="2202">
                  <c:v>1.8116000000000001</c:v>
                </c:pt>
                <c:pt idx="2203">
                  <c:v>1.7665999999999999</c:v>
                </c:pt>
                <c:pt idx="2204">
                  <c:v>1.7478</c:v>
                </c:pt>
                <c:pt idx="2205">
                  <c:v>1.7658</c:v>
                </c:pt>
                <c:pt idx="2206">
                  <c:v>1.7536</c:v>
                </c:pt>
                <c:pt idx="2207">
                  <c:v>1.7376</c:v>
                </c:pt>
                <c:pt idx="2208">
                  <c:v>1.7487999999999999</c:v>
                </c:pt>
                <c:pt idx="2209">
                  <c:v>1.7724</c:v>
                </c:pt>
                <c:pt idx="2210">
                  <c:v>1.7604</c:v>
                </c:pt>
                <c:pt idx="2211">
                  <c:v>1.7826</c:v>
                </c:pt>
                <c:pt idx="2212">
                  <c:v>1.7803</c:v>
                </c:pt>
                <c:pt idx="2213">
                  <c:v>1.7767999999999999</c:v>
                </c:pt>
                <c:pt idx="2214">
                  <c:v>1.7547999999999999</c:v>
                </c:pt>
                <c:pt idx="2215">
                  <c:v>1.7605999999999999</c:v>
                </c:pt>
                <c:pt idx="2216">
                  <c:v>1.7323</c:v>
                </c:pt>
                <c:pt idx="2217">
                  <c:v>1.6986000000000001</c:v>
                </c:pt>
                <c:pt idx="2218">
                  <c:v>1.6884999999999999</c:v>
                </c:pt>
                <c:pt idx="2219">
                  <c:v>1.7505999999999999</c:v>
                </c:pt>
                <c:pt idx="2220">
                  <c:v>1.7270000000000001</c:v>
                </c:pt>
                <c:pt idx="2221">
                  <c:v>1.7415</c:v>
                </c:pt>
                <c:pt idx="2222">
                  <c:v>1.7503</c:v>
                </c:pt>
                <c:pt idx="2223">
                  <c:v>1.7453000000000001</c:v>
                </c:pt>
                <c:pt idx="2224">
                  <c:v>1.7516</c:v>
                </c:pt>
                <c:pt idx="2225">
                  <c:v>1.7609999999999999</c:v>
                </c:pt>
                <c:pt idx="2226">
                  <c:v>1.7546999999999999</c:v>
                </c:pt>
                <c:pt idx="2227">
                  <c:v>1.7648999999999999</c:v>
                </c:pt>
                <c:pt idx="2228">
                  <c:v>1.7771999999999999</c:v>
                </c:pt>
                <c:pt idx="2229">
                  <c:v>1.7775000000000001</c:v>
                </c:pt>
                <c:pt idx="2230">
                  <c:v>1.7723</c:v>
                </c:pt>
                <c:pt idx="2231">
                  <c:v>1.8061</c:v>
                </c:pt>
                <c:pt idx="2232">
                  <c:v>1.8069</c:v>
                </c:pt>
                <c:pt idx="2233">
                  <c:v>1.8441000000000001</c:v>
                </c:pt>
                <c:pt idx="2234">
                  <c:v>1.8660000000000001</c:v>
                </c:pt>
                <c:pt idx="2235">
                  <c:v>1.8936999999999999</c:v>
                </c:pt>
                <c:pt idx="2236">
                  <c:v>1.8595999999999999</c:v>
                </c:pt>
                <c:pt idx="2237">
                  <c:v>1.8486</c:v>
                </c:pt>
                <c:pt idx="2238">
                  <c:v>1.8109</c:v>
                </c:pt>
                <c:pt idx="2239">
                  <c:v>1.7928999999999999</c:v>
                </c:pt>
                <c:pt idx="2240">
                  <c:v>1.7843</c:v>
                </c:pt>
                <c:pt idx="2241">
                  <c:v>1.7829999999999999</c:v>
                </c:pt>
                <c:pt idx="2242">
                  <c:v>1.7912999999999999</c:v>
                </c:pt>
                <c:pt idx="2243">
                  <c:v>1.798</c:v>
                </c:pt>
                <c:pt idx="2244">
                  <c:v>1.7941</c:v>
                </c:pt>
                <c:pt idx="2245">
                  <c:v>1.8129999999999999</c:v>
                </c:pt>
                <c:pt idx="2246">
                  <c:v>1.8219000000000001</c:v>
                </c:pt>
                <c:pt idx="2247">
                  <c:v>1.8409</c:v>
                </c:pt>
                <c:pt idx="2248">
                  <c:v>1.8728</c:v>
                </c:pt>
                <c:pt idx="2249">
                  <c:v>1.8609</c:v>
                </c:pt>
                <c:pt idx="2250">
                  <c:v>1.8465</c:v>
                </c:pt>
                <c:pt idx="2251">
                  <c:v>1.8615999999999999</c:v>
                </c:pt>
                <c:pt idx="2252">
                  <c:v>1.8508</c:v>
                </c:pt>
                <c:pt idx="2253">
                  <c:v>1.8555999999999999</c:v>
                </c:pt>
                <c:pt idx="2254">
                  <c:v>1.8577999999999999</c:v>
                </c:pt>
                <c:pt idx="2255">
                  <c:v>1.8560000000000001</c:v>
                </c:pt>
                <c:pt idx="2256">
                  <c:v>1.8566</c:v>
                </c:pt>
                <c:pt idx="2257">
                  <c:v>1.8585</c:v>
                </c:pt>
                <c:pt idx="2258">
                  <c:v>1.8633999999999999</c:v>
                </c:pt>
                <c:pt idx="2259">
                  <c:v>1.8757999999999999</c:v>
                </c:pt>
                <c:pt idx="2260">
                  <c:v>1.8757999999999999</c:v>
                </c:pt>
                <c:pt idx="2261">
                  <c:v>1.8683000000000001</c:v>
                </c:pt>
                <c:pt idx="2262">
                  <c:v>1.8456999999999999</c:v>
                </c:pt>
                <c:pt idx="2263">
                  <c:v>1.8271999999999999</c:v>
                </c:pt>
                <c:pt idx="2264">
                  <c:v>1.8371</c:v>
                </c:pt>
                <c:pt idx="2265">
                  <c:v>1.8449</c:v>
                </c:pt>
                <c:pt idx="2266">
                  <c:v>1.8442000000000001</c:v>
                </c:pt>
                <c:pt idx="2267">
                  <c:v>1.8042</c:v>
                </c:pt>
                <c:pt idx="2268">
                  <c:v>1.8048</c:v>
                </c:pt>
                <c:pt idx="2269">
                  <c:v>1.7874000000000001</c:v>
                </c:pt>
                <c:pt idx="2270">
                  <c:v>1.7853000000000001</c:v>
                </c:pt>
                <c:pt idx="2271">
                  <c:v>1.7836000000000001</c:v>
                </c:pt>
                <c:pt idx="2272">
                  <c:v>1.776</c:v>
                </c:pt>
                <c:pt idx="2273">
                  <c:v>1.7790999999999999</c:v>
                </c:pt>
                <c:pt idx="2274">
                  <c:v>1.7647999999999999</c:v>
                </c:pt>
                <c:pt idx="2275">
                  <c:v>1.7669999999999999</c:v>
                </c:pt>
                <c:pt idx="2276">
                  <c:v>1.7527999999999999</c:v>
                </c:pt>
                <c:pt idx="2277">
                  <c:v>1.7648999999999999</c:v>
                </c:pt>
                <c:pt idx="2278">
                  <c:v>1.7632000000000001</c:v>
                </c:pt>
                <c:pt idx="2279">
                  <c:v>1.7388999999999999</c:v>
                </c:pt>
                <c:pt idx="2280">
                  <c:v>1.7436</c:v>
                </c:pt>
                <c:pt idx="2281">
                  <c:v>1.7508999999999999</c:v>
                </c:pt>
                <c:pt idx="2282">
                  <c:v>1.7391000000000001</c:v>
                </c:pt>
                <c:pt idx="2283">
                  <c:v>1.7376</c:v>
                </c:pt>
                <c:pt idx="2284">
                  <c:v>1.7325999999999999</c:v>
                </c:pt>
                <c:pt idx="2285">
                  <c:v>1.7222999999999999</c:v>
                </c:pt>
                <c:pt idx="2286">
                  <c:v>1.7249000000000001</c:v>
                </c:pt>
                <c:pt idx="2287">
                  <c:v>1.7261</c:v>
                </c:pt>
                <c:pt idx="2288">
                  <c:v>1.7195</c:v>
                </c:pt>
                <c:pt idx="2289">
                  <c:v>1.7224999999999999</c:v>
                </c:pt>
                <c:pt idx="2290">
                  <c:v>1.726</c:v>
                </c:pt>
                <c:pt idx="2291">
                  <c:v>1.7169000000000001</c:v>
                </c:pt>
                <c:pt idx="2292">
                  <c:v>1.7173</c:v>
                </c:pt>
                <c:pt idx="2293">
                  <c:v>1.7158</c:v>
                </c:pt>
                <c:pt idx="2294">
                  <c:v>1.7325999999999999</c:v>
                </c:pt>
                <c:pt idx="2295">
                  <c:v>1.7136</c:v>
                </c:pt>
                <c:pt idx="2296">
                  <c:v>1.7076</c:v>
                </c:pt>
                <c:pt idx="2297">
                  <c:v>1.704</c:v>
                </c:pt>
                <c:pt idx="2298">
                  <c:v>1.7098</c:v>
                </c:pt>
                <c:pt idx="2299">
                  <c:v>1.7088000000000001</c:v>
                </c:pt>
                <c:pt idx="2300">
                  <c:v>1.7023999999999999</c:v>
                </c:pt>
                <c:pt idx="2301">
                  <c:v>1.7092000000000001</c:v>
                </c:pt>
                <c:pt idx="2302">
                  <c:v>1.7152000000000001</c:v>
                </c:pt>
                <c:pt idx="2303">
                  <c:v>1.7244999999999999</c:v>
                </c:pt>
                <c:pt idx="2304">
                  <c:v>1.7314000000000001</c:v>
                </c:pt>
                <c:pt idx="2305">
                  <c:v>1.7556</c:v>
                </c:pt>
                <c:pt idx="2306">
                  <c:v>1.7692000000000001</c:v>
                </c:pt>
                <c:pt idx="2307">
                  <c:v>1.7697000000000001</c:v>
                </c:pt>
                <c:pt idx="2308">
                  <c:v>1.7766999999999999</c:v>
                </c:pt>
                <c:pt idx="2309">
                  <c:v>1.8157000000000001</c:v>
                </c:pt>
                <c:pt idx="2310">
                  <c:v>1.8102</c:v>
                </c:pt>
                <c:pt idx="2311">
                  <c:v>1.8146</c:v>
                </c:pt>
                <c:pt idx="2312">
                  <c:v>1.8006</c:v>
                </c:pt>
                <c:pt idx="2313">
                  <c:v>1.8018000000000001</c:v>
                </c:pt>
                <c:pt idx="2314">
                  <c:v>1.8089999999999999</c:v>
                </c:pt>
                <c:pt idx="2315">
                  <c:v>1.8259000000000001</c:v>
                </c:pt>
                <c:pt idx="2316">
                  <c:v>1.8267</c:v>
                </c:pt>
                <c:pt idx="2317">
                  <c:v>1.825</c:v>
                </c:pt>
                <c:pt idx="2318">
                  <c:v>1.8193999999999999</c:v>
                </c:pt>
                <c:pt idx="2319">
                  <c:v>1.8143</c:v>
                </c:pt>
                <c:pt idx="2320">
                  <c:v>1.8134999999999999</c:v>
                </c:pt>
                <c:pt idx="2321">
                  <c:v>1.8223</c:v>
                </c:pt>
                <c:pt idx="2322">
                  <c:v>1.8333999999999999</c:v>
                </c:pt>
                <c:pt idx="2323">
                  <c:v>1.8221000000000001</c:v>
                </c:pt>
                <c:pt idx="2324">
                  <c:v>1.8313999999999999</c:v>
                </c:pt>
                <c:pt idx="2325">
                  <c:v>1.8255999999999999</c:v>
                </c:pt>
                <c:pt idx="2326">
                  <c:v>1.8315999999999999</c:v>
                </c:pt>
                <c:pt idx="2327">
                  <c:v>1.8301000000000001</c:v>
                </c:pt>
                <c:pt idx="2328">
                  <c:v>1.8260000000000001</c:v>
                </c:pt>
                <c:pt idx="2329">
                  <c:v>1.8317000000000001</c:v>
                </c:pt>
                <c:pt idx="2330">
                  <c:v>1.8303</c:v>
                </c:pt>
                <c:pt idx="2331">
                  <c:v>1.827</c:v>
                </c:pt>
                <c:pt idx="2332">
                  <c:v>1.8364</c:v>
                </c:pt>
                <c:pt idx="2333">
                  <c:v>1.8372999999999999</c:v>
                </c:pt>
                <c:pt idx="2334">
                  <c:v>1.8453999999999999</c:v>
                </c:pt>
                <c:pt idx="2335">
                  <c:v>1.8694</c:v>
                </c:pt>
                <c:pt idx="2336">
                  <c:v>1.8867</c:v>
                </c:pt>
                <c:pt idx="2337">
                  <c:v>1.8786</c:v>
                </c:pt>
                <c:pt idx="2338">
                  <c:v>1.8864000000000001</c:v>
                </c:pt>
                <c:pt idx="2339">
                  <c:v>1.8779999999999999</c:v>
                </c:pt>
                <c:pt idx="2340">
                  <c:v>1.8807</c:v>
                </c:pt>
                <c:pt idx="2341">
                  <c:v>1.8871</c:v>
                </c:pt>
                <c:pt idx="2342">
                  <c:v>1.8852</c:v>
                </c:pt>
                <c:pt idx="2343">
                  <c:v>1.8917999999999999</c:v>
                </c:pt>
                <c:pt idx="2344">
                  <c:v>1.9149</c:v>
                </c:pt>
                <c:pt idx="2345">
                  <c:v>1.9277</c:v>
                </c:pt>
                <c:pt idx="2346">
                  <c:v>1.921</c:v>
                </c:pt>
                <c:pt idx="2347">
                  <c:v>1.9268000000000001</c:v>
                </c:pt>
                <c:pt idx="2348">
                  <c:v>1.9366000000000001</c:v>
                </c:pt>
                <c:pt idx="2349">
                  <c:v>1.9577</c:v>
                </c:pt>
                <c:pt idx="2350">
                  <c:v>1.9581</c:v>
                </c:pt>
                <c:pt idx="2351">
                  <c:v>1.9513</c:v>
                </c:pt>
                <c:pt idx="2352">
                  <c:v>1.9865999999999999</c:v>
                </c:pt>
                <c:pt idx="2353">
                  <c:v>1.9946999999999999</c:v>
                </c:pt>
                <c:pt idx="2354">
                  <c:v>1.9974000000000001</c:v>
                </c:pt>
                <c:pt idx="2355">
                  <c:v>1.9973000000000001</c:v>
                </c:pt>
                <c:pt idx="2356">
                  <c:v>2.0095000000000001</c:v>
                </c:pt>
                <c:pt idx="2357">
                  <c:v>2.0373999999999999</c:v>
                </c:pt>
                <c:pt idx="2358">
                  <c:v>2.0493000000000001</c:v>
                </c:pt>
                <c:pt idx="2359">
                  <c:v>2.0815999999999999</c:v>
                </c:pt>
                <c:pt idx="2360">
                  <c:v>2.0384000000000002</c:v>
                </c:pt>
                <c:pt idx="2361">
                  <c:v>2.0032000000000001</c:v>
                </c:pt>
                <c:pt idx="2362">
                  <c:v>1.9778</c:v>
                </c:pt>
                <c:pt idx="2363">
                  <c:v>1.9944</c:v>
                </c:pt>
                <c:pt idx="2364">
                  <c:v>2.0078</c:v>
                </c:pt>
                <c:pt idx="2365">
                  <c:v>2.0223</c:v>
                </c:pt>
                <c:pt idx="2366">
                  <c:v>2.0350000000000001</c:v>
                </c:pt>
                <c:pt idx="2367">
                  <c:v>2.0409999999999999</c:v>
                </c:pt>
                <c:pt idx="2368">
                  <c:v>2.0266000000000002</c:v>
                </c:pt>
                <c:pt idx="2369">
                  <c:v>2.0183</c:v>
                </c:pt>
                <c:pt idx="2370">
                  <c:v>2.0352999999999999</c:v>
                </c:pt>
                <c:pt idx="2371">
                  <c:v>2.0348000000000002</c:v>
                </c:pt>
                <c:pt idx="2372">
                  <c:v>2.0564</c:v>
                </c:pt>
                <c:pt idx="2373">
                  <c:v>2.0604</c:v>
                </c:pt>
                <c:pt idx="2374">
                  <c:v>2.0691000000000002</c:v>
                </c:pt>
                <c:pt idx="2375">
                  <c:v>2.0442999999999998</c:v>
                </c:pt>
                <c:pt idx="2376">
                  <c:v>2.0634000000000001</c:v>
                </c:pt>
                <c:pt idx="2377">
                  <c:v>2.044</c:v>
                </c:pt>
                <c:pt idx="2378">
                  <c:v>2.0293000000000001</c:v>
                </c:pt>
                <c:pt idx="2379">
                  <c:v>2.0363000000000002</c:v>
                </c:pt>
                <c:pt idx="2380">
                  <c:v>2.0554999999999999</c:v>
                </c:pt>
                <c:pt idx="2381">
                  <c:v>2.0718000000000001</c:v>
                </c:pt>
                <c:pt idx="2382">
                  <c:v>2.0743</c:v>
                </c:pt>
                <c:pt idx="2383">
                  <c:v>2.0764</c:v>
                </c:pt>
                <c:pt idx="2384">
                  <c:v>2.0903999999999998</c:v>
                </c:pt>
                <c:pt idx="2385">
                  <c:v>2.0213000000000001</c:v>
                </c:pt>
                <c:pt idx="2386">
                  <c:v>1.9893000000000001</c:v>
                </c:pt>
                <c:pt idx="2387">
                  <c:v>1.9887999999999999</c:v>
                </c:pt>
                <c:pt idx="2388">
                  <c:v>2.0200999999999998</c:v>
                </c:pt>
                <c:pt idx="2389">
                  <c:v>2.0291999999999999</c:v>
                </c:pt>
                <c:pt idx="2390">
                  <c:v>2.0358999999999998</c:v>
                </c:pt>
                <c:pt idx="2391">
                  <c:v>2.0312000000000001</c:v>
                </c:pt>
                <c:pt idx="2392">
                  <c:v>2.0331999999999999</c:v>
                </c:pt>
                <c:pt idx="2393">
                  <c:v>2.0310000000000001</c:v>
                </c:pt>
                <c:pt idx="2394">
                  <c:v>2.0470999999999999</c:v>
                </c:pt>
                <c:pt idx="2395">
                  <c:v>2.0337999999999998</c:v>
                </c:pt>
                <c:pt idx="2396">
                  <c:v>2.0379999999999998</c:v>
                </c:pt>
                <c:pt idx="2397">
                  <c:v>2.0348999999999999</c:v>
                </c:pt>
                <c:pt idx="2398">
                  <c:v>2.0257999999999998</c:v>
                </c:pt>
                <c:pt idx="2399">
                  <c:v>2.0238999999999998</c:v>
                </c:pt>
                <c:pt idx="2400">
                  <c:v>2.0226999999999999</c:v>
                </c:pt>
                <c:pt idx="2401">
                  <c:v>2.0411999999999999</c:v>
                </c:pt>
                <c:pt idx="2402">
                  <c:v>2.0417999999999998</c:v>
                </c:pt>
                <c:pt idx="2403">
                  <c:v>2.0402999999999998</c:v>
                </c:pt>
                <c:pt idx="2404">
                  <c:v>2.0255000000000001</c:v>
                </c:pt>
                <c:pt idx="2405">
                  <c:v>2.0173000000000001</c:v>
                </c:pt>
                <c:pt idx="2406">
                  <c:v>2.0312999999999999</c:v>
                </c:pt>
                <c:pt idx="2407">
                  <c:v>2.0499000000000001</c:v>
                </c:pt>
                <c:pt idx="2408">
                  <c:v>2.0432000000000001</c:v>
                </c:pt>
                <c:pt idx="2409">
                  <c:v>2.0474999999999999</c:v>
                </c:pt>
                <c:pt idx="2410">
                  <c:v>2.0312999999999999</c:v>
                </c:pt>
                <c:pt idx="2411">
                  <c:v>2.0278999999999998</c:v>
                </c:pt>
                <c:pt idx="2412">
                  <c:v>2.0280999999999998</c:v>
                </c:pt>
                <c:pt idx="2413">
                  <c:v>2.0272999999999999</c:v>
                </c:pt>
                <c:pt idx="2414">
                  <c:v>2.0182000000000002</c:v>
                </c:pt>
                <c:pt idx="2415">
                  <c:v>2.0175000000000001</c:v>
                </c:pt>
                <c:pt idx="2416">
                  <c:v>2.0266000000000002</c:v>
                </c:pt>
                <c:pt idx="2417">
                  <c:v>2.0257999999999998</c:v>
                </c:pt>
                <c:pt idx="2418">
                  <c:v>2.0234000000000001</c:v>
                </c:pt>
                <c:pt idx="2419">
                  <c:v>2.0213999999999999</c:v>
                </c:pt>
                <c:pt idx="2420">
                  <c:v>2.0182000000000002</c:v>
                </c:pt>
                <c:pt idx="2421">
                  <c:v>2.0209000000000001</c:v>
                </c:pt>
                <c:pt idx="2422">
                  <c:v>2.0173000000000001</c:v>
                </c:pt>
                <c:pt idx="2423">
                  <c:v>2.0209999999999999</c:v>
                </c:pt>
                <c:pt idx="2424">
                  <c:v>2.0240999999999998</c:v>
                </c:pt>
                <c:pt idx="2425">
                  <c:v>2.0255000000000001</c:v>
                </c:pt>
                <c:pt idx="2426">
                  <c:v>2.0293000000000001</c:v>
                </c:pt>
                <c:pt idx="2427">
                  <c:v>2.0432999999999999</c:v>
                </c:pt>
                <c:pt idx="2428">
                  <c:v>2.0508999999999999</c:v>
                </c:pt>
                <c:pt idx="2429">
                  <c:v>2.0512999999999999</c:v>
                </c:pt>
                <c:pt idx="2430">
                  <c:v>2.0371999999999999</c:v>
                </c:pt>
                <c:pt idx="2431">
                  <c:v>2.0335000000000001</c:v>
                </c:pt>
                <c:pt idx="2432">
                  <c:v>2.0392000000000001</c:v>
                </c:pt>
                <c:pt idx="2433">
                  <c:v>2.0385</c:v>
                </c:pt>
                <c:pt idx="2434">
                  <c:v>2.0381</c:v>
                </c:pt>
                <c:pt idx="2435">
                  <c:v>2.0240999999999998</c:v>
                </c:pt>
                <c:pt idx="2436">
                  <c:v>2.0196999999999998</c:v>
                </c:pt>
                <c:pt idx="2437">
                  <c:v>2.0204</c:v>
                </c:pt>
                <c:pt idx="2438">
                  <c:v>2.0253999999999999</c:v>
                </c:pt>
                <c:pt idx="2439">
                  <c:v>2.0139</c:v>
                </c:pt>
                <c:pt idx="2440">
                  <c:v>2.0312000000000001</c:v>
                </c:pt>
                <c:pt idx="2441">
                  <c:v>2.0274000000000001</c:v>
                </c:pt>
                <c:pt idx="2442">
                  <c:v>2.0236000000000001</c:v>
                </c:pt>
                <c:pt idx="2443">
                  <c:v>2.0263</c:v>
                </c:pt>
                <c:pt idx="2444">
                  <c:v>2.024</c:v>
                </c:pt>
                <c:pt idx="2445">
                  <c:v>2.0272999999999999</c:v>
                </c:pt>
                <c:pt idx="2446">
                  <c:v>2.0251000000000001</c:v>
                </c:pt>
                <c:pt idx="2447">
                  <c:v>2.0341</c:v>
                </c:pt>
                <c:pt idx="2448">
                  <c:v>2.0310999999999999</c:v>
                </c:pt>
                <c:pt idx="2449">
                  <c:v>2.0306000000000002</c:v>
                </c:pt>
                <c:pt idx="2450">
                  <c:v>2.0259999999999998</c:v>
                </c:pt>
                <c:pt idx="2451">
                  <c:v>2.0266000000000002</c:v>
                </c:pt>
                <c:pt idx="2452">
                  <c:v>2.0266000000000002</c:v>
                </c:pt>
                <c:pt idx="2453">
                  <c:v>2.0224000000000002</c:v>
                </c:pt>
                <c:pt idx="2454">
                  <c:v>2.0246</c:v>
                </c:pt>
                <c:pt idx="2455">
                  <c:v>2.0312999999999999</c:v>
                </c:pt>
                <c:pt idx="2456">
                  <c:v>2.0337000000000001</c:v>
                </c:pt>
                <c:pt idx="2457">
                  <c:v>2.0377999999999998</c:v>
                </c:pt>
                <c:pt idx="2458">
                  <c:v>2.0369000000000002</c:v>
                </c:pt>
                <c:pt idx="2459">
                  <c:v>2.0381999999999998</c:v>
                </c:pt>
                <c:pt idx="2460">
                  <c:v>2.0350999999999999</c:v>
                </c:pt>
                <c:pt idx="2461">
                  <c:v>2.0335999999999999</c:v>
                </c:pt>
                <c:pt idx="2462">
                  <c:v>2.0295000000000001</c:v>
                </c:pt>
                <c:pt idx="2463">
                  <c:v>2.0272000000000001</c:v>
                </c:pt>
                <c:pt idx="2464">
                  <c:v>2.0266000000000002</c:v>
                </c:pt>
                <c:pt idx="2465">
                  <c:v>2.0286</c:v>
                </c:pt>
                <c:pt idx="2466">
                  <c:v>2.0263</c:v>
                </c:pt>
                <c:pt idx="2467">
                  <c:v>2.0261</c:v>
                </c:pt>
                <c:pt idx="2468">
                  <c:v>2.0263</c:v>
                </c:pt>
                <c:pt idx="2469">
                  <c:v>2.0295999999999998</c:v>
                </c:pt>
                <c:pt idx="2470">
                  <c:v>2.0323000000000002</c:v>
                </c:pt>
                <c:pt idx="2471">
                  <c:v>2.0312999999999999</c:v>
                </c:pt>
                <c:pt idx="2472">
                  <c:v>2.0312000000000001</c:v>
                </c:pt>
                <c:pt idx="2473">
                  <c:v>2.0350000000000001</c:v>
                </c:pt>
                <c:pt idx="2474">
                  <c:v>2.0341</c:v>
                </c:pt>
                <c:pt idx="2475">
                  <c:v>2.0329999999999999</c:v>
                </c:pt>
                <c:pt idx="2476">
                  <c:v>2.0356999999999998</c:v>
                </c:pt>
                <c:pt idx="2477">
                  <c:v>2.0512000000000001</c:v>
                </c:pt>
                <c:pt idx="2478">
                  <c:v>2.0476000000000001</c:v>
                </c:pt>
                <c:pt idx="2479">
                  <c:v>2.0613999999999999</c:v>
                </c:pt>
                <c:pt idx="2480">
                  <c:v>2.0629</c:v>
                </c:pt>
                <c:pt idx="2481">
                  <c:v>2.0712000000000002</c:v>
                </c:pt>
                <c:pt idx="2482">
                  <c:v>2.0745</c:v>
                </c:pt>
                <c:pt idx="2483">
                  <c:v>2.0834999999999999</c:v>
                </c:pt>
                <c:pt idx="2484">
                  <c:v>2.0924</c:v>
                </c:pt>
                <c:pt idx="2485">
                  <c:v>2.0912000000000002</c:v>
                </c:pt>
                <c:pt idx="2486">
                  <c:v>2.0985</c:v>
                </c:pt>
                <c:pt idx="2487">
                  <c:v>2.0787</c:v>
                </c:pt>
                <c:pt idx="2488">
                  <c:v>2.0752000000000002</c:v>
                </c:pt>
                <c:pt idx="2489">
                  <c:v>2.0912000000000002</c:v>
                </c:pt>
                <c:pt idx="2490">
                  <c:v>2.0991</c:v>
                </c:pt>
                <c:pt idx="2491">
                  <c:v>2.1074000000000002</c:v>
                </c:pt>
                <c:pt idx="2492">
                  <c:v>2.1120999999999999</c:v>
                </c:pt>
                <c:pt idx="2493">
                  <c:v>2.1076999999999999</c:v>
                </c:pt>
                <c:pt idx="2494">
                  <c:v>2.1046</c:v>
                </c:pt>
                <c:pt idx="2495">
                  <c:v>2.0836000000000001</c:v>
                </c:pt>
                <c:pt idx="2496">
                  <c:v>2.0804</c:v>
                </c:pt>
                <c:pt idx="2497">
                  <c:v>2.081</c:v>
                </c:pt>
                <c:pt idx="2498">
                  <c:v>2.0743</c:v>
                </c:pt>
                <c:pt idx="2499">
                  <c:v>2.0800999999999998</c:v>
                </c:pt>
                <c:pt idx="2500">
                  <c:v>2.0750999999999999</c:v>
                </c:pt>
                <c:pt idx="2501">
                  <c:v>2.0840000000000001</c:v>
                </c:pt>
                <c:pt idx="2502">
                  <c:v>2.0901999999999998</c:v>
                </c:pt>
                <c:pt idx="2503">
                  <c:v>2.0966</c:v>
                </c:pt>
                <c:pt idx="2504">
                  <c:v>2.0790999999999999</c:v>
                </c:pt>
                <c:pt idx="2505">
                  <c:v>2.0625</c:v>
                </c:pt>
                <c:pt idx="2506">
                  <c:v>2.0758000000000001</c:v>
                </c:pt>
                <c:pt idx="2507">
                  <c:v>2.0773999999999999</c:v>
                </c:pt>
                <c:pt idx="2508">
                  <c:v>2.0569000000000002</c:v>
                </c:pt>
                <c:pt idx="2509">
                  <c:v>2.0482999999999998</c:v>
                </c:pt>
                <c:pt idx="2510">
                  <c:v>2.0434999999999999</c:v>
                </c:pt>
                <c:pt idx="2511">
                  <c:v>2.0434999999999999</c:v>
                </c:pt>
                <c:pt idx="2512">
                  <c:v>2.0415000000000001</c:v>
                </c:pt>
                <c:pt idx="2513">
                  <c:v>2.0464000000000002</c:v>
                </c:pt>
                <c:pt idx="2514">
                  <c:v>2.0425</c:v>
                </c:pt>
                <c:pt idx="2515">
                  <c:v>2.0312000000000001</c:v>
                </c:pt>
                <c:pt idx="2516">
                  <c:v>2.0286</c:v>
                </c:pt>
                <c:pt idx="2517">
                  <c:v>2.0417000000000001</c:v>
                </c:pt>
                <c:pt idx="2518">
                  <c:v>2.0358000000000001</c:v>
                </c:pt>
                <c:pt idx="2519">
                  <c:v>2.0341</c:v>
                </c:pt>
                <c:pt idx="2520">
                  <c:v>2.0333999999999999</c:v>
                </c:pt>
                <c:pt idx="2521">
                  <c:v>2.0373999999999999</c:v>
                </c:pt>
                <c:pt idx="2522">
                  <c:v>2.0409000000000002</c:v>
                </c:pt>
                <c:pt idx="2523">
                  <c:v>2.0411000000000001</c:v>
                </c:pt>
                <c:pt idx="2524">
                  <c:v>2.0440999999999998</c:v>
                </c:pt>
                <c:pt idx="2525">
                  <c:v>2.0419999999999998</c:v>
                </c:pt>
                <c:pt idx="2526">
                  <c:v>2.0470999999999999</c:v>
                </c:pt>
                <c:pt idx="2527">
                  <c:v>2.0394000000000001</c:v>
                </c:pt>
                <c:pt idx="2528">
                  <c:v>2.0344000000000002</c:v>
                </c:pt>
                <c:pt idx="2529">
                  <c:v>2.0285000000000002</c:v>
                </c:pt>
                <c:pt idx="2530">
                  <c:v>2.0240999999999998</c:v>
                </c:pt>
                <c:pt idx="2531">
                  <c:v>1.9912000000000001</c:v>
                </c:pt>
                <c:pt idx="2532">
                  <c:v>1.99</c:v>
                </c:pt>
                <c:pt idx="2533">
                  <c:v>1.9883</c:v>
                </c:pt>
                <c:pt idx="2534">
                  <c:v>1.9843</c:v>
                </c:pt>
                <c:pt idx="2535">
                  <c:v>1.9893000000000001</c:v>
                </c:pt>
                <c:pt idx="2536">
                  <c:v>1.9881</c:v>
                </c:pt>
                <c:pt idx="2537">
                  <c:v>1.9883999999999999</c:v>
                </c:pt>
                <c:pt idx="2538">
                  <c:v>1.9789000000000001</c:v>
                </c:pt>
                <c:pt idx="2539">
                  <c:v>1.9636</c:v>
                </c:pt>
                <c:pt idx="2540">
                  <c:v>1.9670000000000001</c:v>
                </c:pt>
                <c:pt idx="2541">
                  <c:v>1.9665999999999999</c:v>
                </c:pt>
                <c:pt idx="2542">
                  <c:v>1.96</c:v>
                </c:pt>
                <c:pt idx="2543">
                  <c:v>1.9676</c:v>
                </c:pt>
                <c:pt idx="2544">
                  <c:v>1.9597</c:v>
                </c:pt>
                <c:pt idx="2545">
                  <c:v>1.9570000000000001</c:v>
                </c:pt>
                <c:pt idx="2546">
                  <c:v>1.972</c:v>
                </c:pt>
                <c:pt idx="2547">
                  <c:v>1.9704999999999999</c:v>
                </c:pt>
                <c:pt idx="2548">
                  <c:v>1.9676</c:v>
                </c:pt>
                <c:pt idx="2549">
                  <c:v>1.9818</c:v>
                </c:pt>
                <c:pt idx="2550">
                  <c:v>1.9806999999999999</c:v>
                </c:pt>
                <c:pt idx="2551">
                  <c:v>1.9754</c:v>
                </c:pt>
                <c:pt idx="2552">
                  <c:v>1.9847999999999999</c:v>
                </c:pt>
                <c:pt idx="2553">
                  <c:v>1.9826999999999999</c:v>
                </c:pt>
                <c:pt idx="2554">
                  <c:v>1.9693000000000001</c:v>
                </c:pt>
                <c:pt idx="2555">
                  <c:v>1.9673</c:v>
                </c:pt>
                <c:pt idx="2556">
                  <c:v>1.9641999999999999</c:v>
                </c:pt>
                <c:pt idx="2557">
                  <c:v>1.9528000000000001</c:v>
                </c:pt>
                <c:pt idx="2558">
                  <c:v>1.9552</c:v>
                </c:pt>
                <c:pt idx="2559">
                  <c:v>1.9584999999999999</c:v>
                </c:pt>
                <c:pt idx="2560">
                  <c:v>1.9619</c:v>
                </c:pt>
                <c:pt idx="2561">
                  <c:v>1.9676</c:v>
                </c:pt>
                <c:pt idx="2562">
                  <c:v>1.9749000000000001</c:v>
                </c:pt>
                <c:pt idx="2563">
                  <c:v>1.9871000000000001</c:v>
                </c:pt>
                <c:pt idx="2564">
                  <c:v>1.9830000000000001</c:v>
                </c:pt>
                <c:pt idx="2565">
                  <c:v>1.9867999999999999</c:v>
                </c:pt>
                <c:pt idx="2566">
                  <c:v>1.9931000000000001</c:v>
                </c:pt>
                <c:pt idx="2567">
                  <c:v>2.0125999999999999</c:v>
                </c:pt>
                <c:pt idx="2568">
                  <c:v>2.0139999999999998</c:v>
                </c:pt>
                <c:pt idx="2569">
                  <c:v>2.0087000000000002</c:v>
                </c:pt>
                <c:pt idx="2570">
                  <c:v>2.0185</c:v>
                </c:pt>
                <c:pt idx="2571">
                  <c:v>2.0137999999999998</c:v>
                </c:pt>
                <c:pt idx="2572">
                  <c:v>2.0186000000000002</c:v>
                </c:pt>
                <c:pt idx="2573">
                  <c:v>2.0179</c:v>
                </c:pt>
                <c:pt idx="2574">
                  <c:v>2.0238999999999998</c:v>
                </c:pt>
                <c:pt idx="2575">
                  <c:v>2.0200999999999998</c:v>
                </c:pt>
                <c:pt idx="2576">
                  <c:v>2.0034999999999998</c:v>
                </c:pt>
                <c:pt idx="2577">
                  <c:v>1.9902</c:v>
                </c:pt>
                <c:pt idx="2578">
                  <c:v>1.9861</c:v>
                </c:pt>
                <c:pt idx="2579">
                  <c:v>1.9810000000000001</c:v>
                </c:pt>
                <c:pt idx="2580">
                  <c:v>1.9736</c:v>
                </c:pt>
                <c:pt idx="2581">
                  <c:v>1.9761</c:v>
                </c:pt>
                <c:pt idx="2582">
                  <c:v>1.9790000000000001</c:v>
                </c:pt>
                <c:pt idx="2583">
                  <c:v>1.9903</c:v>
                </c:pt>
                <c:pt idx="2584">
                  <c:v>1.9939</c:v>
                </c:pt>
                <c:pt idx="2585">
                  <c:v>2.0152000000000001</c:v>
                </c:pt>
                <c:pt idx="2586">
                  <c:v>2.0089000000000001</c:v>
                </c:pt>
                <c:pt idx="2587">
                  <c:v>2.0154000000000001</c:v>
                </c:pt>
                <c:pt idx="2588">
                  <c:v>2.0169999999999999</c:v>
                </c:pt>
                <c:pt idx="2589">
                  <c:v>2.0244</c:v>
                </c:pt>
                <c:pt idx="2590">
                  <c:v>2.0118999999999998</c:v>
                </c:pt>
                <c:pt idx="2591">
                  <c:v>2.0001000000000002</c:v>
                </c:pt>
                <c:pt idx="2592">
                  <c:v>1.9999</c:v>
                </c:pt>
                <c:pt idx="2593">
                  <c:v>2.0017</c:v>
                </c:pt>
                <c:pt idx="2594">
                  <c:v>2.0095000000000001</c:v>
                </c:pt>
                <c:pt idx="2595">
                  <c:v>2.0093000000000001</c:v>
                </c:pt>
                <c:pt idx="2596">
                  <c:v>2.0143</c:v>
                </c:pt>
                <c:pt idx="2597">
                  <c:v>2.0110000000000001</c:v>
                </c:pt>
                <c:pt idx="2598">
                  <c:v>2.0030000000000001</c:v>
                </c:pt>
                <c:pt idx="2599">
                  <c:v>2.0051000000000001</c:v>
                </c:pt>
                <c:pt idx="2600">
                  <c:v>2.0230999999999999</c:v>
                </c:pt>
                <c:pt idx="2601">
                  <c:v>2.0150000000000001</c:v>
                </c:pt>
                <c:pt idx="2602">
                  <c:v>2.0063</c:v>
                </c:pt>
                <c:pt idx="2603">
                  <c:v>2.0232999999999999</c:v>
                </c:pt>
                <c:pt idx="2604">
                  <c:v>2.0253999999999999</c:v>
                </c:pt>
                <c:pt idx="2605">
                  <c:v>2.0354000000000001</c:v>
                </c:pt>
                <c:pt idx="2606">
                  <c:v>2.0333000000000001</c:v>
                </c:pt>
                <c:pt idx="2607">
                  <c:v>2.0402</c:v>
                </c:pt>
                <c:pt idx="2608">
                  <c:v>2.0387</c:v>
                </c:pt>
                <c:pt idx="2609">
                  <c:v>2.0537000000000001</c:v>
                </c:pt>
                <c:pt idx="2610">
                  <c:v>2.0495000000000001</c:v>
                </c:pt>
                <c:pt idx="2611">
                  <c:v>2.0527000000000002</c:v>
                </c:pt>
                <c:pt idx="2612">
                  <c:v>2.0615999999999999</c:v>
                </c:pt>
                <c:pt idx="2613">
                  <c:v>2.0893999999999999</c:v>
                </c:pt>
                <c:pt idx="2614">
                  <c:v>2.1318999999999999</c:v>
                </c:pt>
                <c:pt idx="2615">
                  <c:v>2.1355</c:v>
                </c:pt>
                <c:pt idx="2616">
                  <c:v>2.1282000000000001</c:v>
                </c:pt>
                <c:pt idx="2617">
                  <c:v>2.1234999999999999</c:v>
                </c:pt>
                <c:pt idx="2618">
                  <c:v>2.125</c:v>
                </c:pt>
                <c:pt idx="2619">
                  <c:v>2.1372</c:v>
                </c:pt>
                <c:pt idx="2620">
                  <c:v>2.1505999999999998</c:v>
                </c:pt>
                <c:pt idx="2621">
                  <c:v>2.1520999999999999</c:v>
                </c:pt>
                <c:pt idx="2622">
                  <c:v>2.1419999999999999</c:v>
                </c:pt>
                <c:pt idx="2623">
                  <c:v>2.1446999999999998</c:v>
                </c:pt>
                <c:pt idx="2624">
                  <c:v>2.1366999999999998</c:v>
                </c:pt>
                <c:pt idx="2625">
                  <c:v>2.1537999999999999</c:v>
                </c:pt>
                <c:pt idx="2626">
                  <c:v>2.1705999999999999</c:v>
                </c:pt>
                <c:pt idx="2627">
                  <c:v>2.1743999999999999</c:v>
                </c:pt>
                <c:pt idx="2628">
                  <c:v>2.2523</c:v>
                </c:pt>
                <c:pt idx="2629">
                  <c:v>2.2648000000000001</c:v>
                </c:pt>
                <c:pt idx="2630">
                  <c:v>2.2515000000000001</c:v>
                </c:pt>
                <c:pt idx="2631">
                  <c:v>2.2185000000000001</c:v>
                </c:pt>
                <c:pt idx="2632">
                  <c:v>2.1974999999999998</c:v>
                </c:pt>
                <c:pt idx="2633">
                  <c:v>2.1846000000000001</c:v>
                </c:pt>
                <c:pt idx="2634">
                  <c:v>2.2155999999999998</c:v>
                </c:pt>
                <c:pt idx="2635">
                  <c:v>2.2296999999999998</c:v>
                </c:pt>
                <c:pt idx="2636">
                  <c:v>2.2412000000000001</c:v>
                </c:pt>
                <c:pt idx="2637">
                  <c:v>2.2633999999999999</c:v>
                </c:pt>
                <c:pt idx="2638">
                  <c:v>2.2595000000000001</c:v>
                </c:pt>
                <c:pt idx="2639">
                  <c:v>2.2645</c:v>
                </c:pt>
                <c:pt idx="2640">
                  <c:v>2.2583000000000002</c:v>
                </c:pt>
                <c:pt idx="2641">
                  <c:v>2.2627999999999999</c:v>
                </c:pt>
                <c:pt idx="2642">
                  <c:v>2.2696999999999998</c:v>
                </c:pt>
                <c:pt idx="2643">
                  <c:v>2.2671999999999999</c:v>
                </c:pt>
                <c:pt idx="2644">
                  <c:v>2.2669999999999999</c:v>
                </c:pt>
                <c:pt idx="2645">
                  <c:v>2.2547999999999999</c:v>
                </c:pt>
                <c:pt idx="2646">
                  <c:v>2.2353000000000001</c:v>
                </c:pt>
                <c:pt idx="2647">
                  <c:v>2.2372000000000001</c:v>
                </c:pt>
                <c:pt idx="2648">
                  <c:v>2.2296999999999998</c:v>
                </c:pt>
                <c:pt idx="2649">
                  <c:v>2.2364000000000002</c:v>
                </c:pt>
                <c:pt idx="2650">
                  <c:v>2.2385999999999999</c:v>
                </c:pt>
                <c:pt idx="2651">
                  <c:v>2.2267000000000001</c:v>
                </c:pt>
                <c:pt idx="2652">
                  <c:v>2.2347999999999999</c:v>
                </c:pt>
                <c:pt idx="2653">
                  <c:v>2.2496999999999998</c:v>
                </c:pt>
                <c:pt idx="2654">
                  <c:v>2.2488000000000001</c:v>
                </c:pt>
                <c:pt idx="2655">
                  <c:v>2.2608999999999999</c:v>
                </c:pt>
                <c:pt idx="2656">
                  <c:v>2.2734000000000001</c:v>
                </c:pt>
                <c:pt idx="2657">
                  <c:v>2.2902999999999998</c:v>
                </c:pt>
                <c:pt idx="2658">
                  <c:v>2.2913999999999999</c:v>
                </c:pt>
                <c:pt idx="2659">
                  <c:v>2.2932999999999999</c:v>
                </c:pt>
                <c:pt idx="2660">
                  <c:v>2.3010000000000002</c:v>
                </c:pt>
                <c:pt idx="2661">
                  <c:v>2.2955000000000001</c:v>
                </c:pt>
                <c:pt idx="2662">
                  <c:v>2.3028</c:v>
                </c:pt>
                <c:pt idx="2663">
                  <c:v>2.2881999999999998</c:v>
                </c:pt>
                <c:pt idx="2664">
                  <c:v>2.2747999999999999</c:v>
                </c:pt>
                <c:pt idx="2665">
                  <c:v>2.2722000000000002</c:v>
                </c:pt>
                <c:pt idx="2666">
                  <c:v>2.3035000000000001</c:v>
                </c:pt>
                <c:pt idx="2667">
                  <c:v>2.3117999999999999</c:v>
                </c:pt>
                <c:pt idx="2668">
                  <c:v>2.3433999999999999</c:v>
                </c:pt>
                <c:pt idx="2669">
                  <c:v>2.3565</c:v>
                </c:pt>
                <c:pt idx="2670">
                  <c:v>2.3980000000000001</c:v>
                </c:pt>
                <c:pt idx="2671">
                  <c:v>2.3942999999999999</c:v>
                </c:pt>
                <c:pt idx="2672">
                  <c:v>2.4169</c:v>
                </c:pt>
                <c:pt idx="2673">
                  <c:v>2.4457</c:v>
                </c:pt>
                <c:pt idx="2674">
                  <c:v>2.3868</c:v>
                </c:pt>
                <c:pt idx="2675">
                  <c:v>2.3704999999999998</c:v>
                </c:pt>
                <c:pt idx="2676">
                  <c:v>2.3997999999999999</c:v>
                </c:pt>
                <c:pt idx="2677">
                  <c:v>2.3515000000000001</c:v>
                </c:pt>
                <c:pt idx="2678">
                  <c:v>2.3578000000000001</c:v>
                </c:pt>
                <c:pt idx="2679">
                  <c:v>2.3725000000000001</c:v>
                </c:pt>
                <c:pt idx="2680">
                  <c:v>2.3643000000000001</c:v>
                </c:pt>
                <c:pt idx="2681">
                  <c:v>2.3896999999999999</c:v>
                </c:pt>
                <c:pt idx="2682">
                  <c:v>2.3538000000000001</c:v>
                </c:pt>
                <c:pt idx="2683">
                  <c:v>2.3313999999999999</c:v>
                </c:pt>
                <c:pt idx="2684">
                  <c:v>2.2978999999999998</c:v>
                </c:pt>
                <c:pt idx="2685">
                  <c:v>2.2867999999999999</c:v>
                </c:pt>
                <c:pt idx="2686">
                  <c:v>2.2778999999999998</c:v>
                </c:pt>
                <c:pt idx="2687">
                  <c:v>2.2947000000000002</c:v>
                </c:pt>
                <c:pt idx="2688">
                  <c:v>2.2768999999999999</c:v>
                </c:pt>
                <c:pt idx="2689">
                  <c:v>2.2785000000000002</c:v>
                </c:pt>
                <c:pt idx="2690">
                  <c:v>2.2648999999999999</c:v>
                </c:pt>
                <c:pt idx="2691">
                  <c:v>2.2616999999999998</c:v>
                </c:pt>
                <c:pt idx="2692">
                  <c:v>2.2488999999999999</c:v>
                </c:pt>
                <c:pt idx="2693">
                  <c:v>2.2035999999999998</c:v>
                </c:pt>
                <c:pt idx="2694">
                  <c:v>2.2052999999999998</c:v>
                </c:pt>
                <c:pt idx="2695">
                  <c:v>2.2033</c:v>
                </c:pt>
                <c:pt idx="2696">
                  <c:v>2.2031000000000001</c:v>
                </c:pt>
                <c:pt idx="2697">
                  <c:v>2.2223999999999999</c:v>
                </c:pt>
                <c:pt idx="2698">
                  <c:v>2.2284999999999999</c:v>
                </c:pt>
                <c:pt idx="2699">
                  <c:v>2.2570999999999999</c:v>
                </c:pt>
                <c:pt idx="2700">
                  <c:v>2.23</c:v>
                </c:pt>
                <c:pt idx="2701">
                  <c:v>2.2122999999999999</c:v>
                </c:pt>
                <c:pt idx="2702">
                  <c:v>2.2088000000000001</c:v>
                </c:pt>
                <c:pt idx="2703">
                  <c:v>2.2069000000000001</c:v>
                </c:pt>
                <c:pt idx="2704">
                  <c:v>2.2050999999999998</c:v>
                </c:pt>
                <c:pt idx="2705">
                  <c:v>2.2086999999999999</c:v>
                </c:pt>
                <c:pt idx="2706">
                  <c:v>2.2016</c:v>
                </c:pt>
                <c:pt idx="2707">
                  <c:v>2.2054</c:v>
                </c:pt>
                <c:pt idx="2708">
                  <c:v>2.1850000000000001</c:v>
                </c:pt>
                <c:pt idx="2709">
                  <c:v>2.1821000000000002</c:v>
                </c:pt>
                <c:pt idx="2710">
                  <c:v>2.1817000000000002</c:v>
                </c:pt>
                <c:pt idx="2711">
                  <c:v>2.1818</c:v>
                </c:pt>
                <c:pt idx="2712">
                  <c:v>2.1629</c:v>
                </c:pt>
                <c:pt idx="2713">
                  <c:v>2.1610999999999998</c:v>
                </c:pt>
                <c:pt idx="2714">
                  <c:v>2.1616</c:v>
                </c:pt>
                <c:pt idx="2715">
                  <c:v>2.1738</c:v>
                </c:pt>
                <c:pt idx="2716">
                  <c:v>2.1760000000000002</c:v>
                </c:pt>
                <c:pt idx="2717">
                  <c:v>2.1825999999999999</c:v>
                </c:pt>
                <c:pt idx="2718">
                  <c:v>2.2002999999999999</c:v>
                </c:pt>
                <c:pt idx="2719">
                  <c:v>2.1848000000000001</c:v>
                </c:pt>
                <c:pt idx="2720">
                  <c:v>2.1846000000000001</c:v>
                </c:pt>
                <c:pt idx="2721">
                  <c:v>2.1804000000000001</c:v>
                </c:pt>
                <c:pt idx="2722">
                  <c:v>2.1888000000000001</c:v>
                </c:pt>
                <c:pt idx="2723">
                  <c:v>2.2025999999999999</c:v>
                </c:pt>
                <c:pt idx="2724">
                  <c:v>2.2467999999999999</c:v>
                </c:pt>
                <c:pt idx="2725">
                  <c:v>2.2425999999999999</c:v>
                </c:pt>
                <c:pt idx="2726">
                  <c:v>2.2747000000000002</c:v>
                </c:pt>
                <c:pt idx="2727">
                  <c:v>2.2785000000000002</c:v>
                </c:pt>
                <c:pt idx="2728">
                  <c:v>2.2825000000000002</c:v>
                </c:pt>
                <c:pt idx="2729">
                  <c:v>2.3170000000000002</c:v>
                </c:pt>
                <c:pt idx="2730">
                  <c:v>2.3142</c:v>
                </c:pt>
                <c:pt idx="2731">
                  <c:v>2.3361999999999998</c:v>
                </c:pt>
                <c:pt idx="2732">
                  <c:v>2.3233999999999999</c:v>
                </c:pt>
                <c:pt idx="2733">
                  <c:v>2.3289</c:v>
                </c:pt>
                <c:pt idx="2734">
                  <c:v>2.2827999999999999</c:v>
                </c:pt>
                <c:pt idx="2735">
                  <c:v>2.2662</c:v>
                </c:pt>
                <c:pt idx="2736">
                  <c:v>2.2726000000000002</c:v>
                </c:pt>
                <c:pt idx="2737">
                  <c:v>2.3067000000000002</c:v>
                </c:pt>
                <c:pt idx="2738">
                  <c:v>2.2913000000000001</c:v>
                </c:pt>
                <c:pt idx="2739">
                  <c:v>2.2871000000000001</c:v>
                </c:pt>
                <c:pt idx="2740">
                  <c:v>2.3039999999999998</c:v>
                </c:pt>
                <c:pt idx="2741">
                  <c:v>2.3058000000000001</c:v>
                </c:pt>
                <c:pt idx="2742">
                  <c:v>2.3208000000000002</c:v>
                </c:pt>
                <c:pt idx="2743">
                  <c:v>2.3249</c:v>
                </c:pt>
                <c:pt idx="2744">
                  <c:v>2.3449</c:v>
                </c:pt>
                <c:pt idx="2745">
                  <c:v>2.3557999999999999</c:v>
                </c:pt>
                <c:pt idx="2746">
                  <c:v>2.3740000000000001</c:v>
                </c:pt>
                <c:pt idx="2747">
                  <c:v>2.3746999999999998</c:v>
                </c:pt>
                <c:pt idx="2748">
                  <c:v>2.3525</c:v>
                </c:pt>
                <c:pt idx="2749">
                  <c:v>2.3224999999999998</c:v>
                </c:pt>
                <c:pt idx="2750">
                  <c:v>2.3102</c:v>
                </c:pt>
                <c:pt idx="2751">
                  <c:v>2.3262</c:v>
                </c:pt>
                <c:pt idx="2752">
                  <c:v>2.3338000000000001</c:v>
                </c:pt>
                <c:pt idx="2753">
                  <c:v>2.3353999999999999</c:v>
                </c:pt>
                <c:pt idx="2754">
                  <c:v>2.3254999999999999</c:v>
                </c:pt>
                <c:pt idx="2755">
                  <c:v>2.3220999999999998</c:v>
                </c:pt>
                <c:pt idx="2756">
                  <c:v>2.3273999999999999</c:v>
                </c:pt>
                <c:pt idx="2757">
                  <c:v>2.3527999999999998</c:v>
                </c:pt>
                <c:pt idx="2758">
                  <c:v>2.3816999999999999</c:v>
                </c:pt>
                <c:pt idx="2759">
                  <c:v>2.3706</c:v>
                </c:pt>
                <c:pt idx="2760">
                  <c:v>2.3553999999999999</c:v>
                </c:pt>
                <c:pt idx="2761">
                  <c:v>2.3506999999999998</c:v>
                </c:pt>
                <c:pt idx="2762">
                  <c:v>2.3538000000000001</c:v>
                </c:pt>
                <c:pt idx="2763">
                  <c:v>2.3426</c:v>
                </c:pt>
                <c:pt idx="2764">
                  <c:v>2.3426</c:v>
                </c:pt>
                <c:pt idx="2765">
                  <c:v>2.3975</c:v>
                </c:pt>
                <c:pt idx="2766">
                  <c:v>2.3740999999999999</c:v>
                </c:pt>
                <c:pt idx="2767">
                  <c:v>2.3788999999999998</c:v>
                </c:pt>
                <c:pt idx="2768">
                  <c:v>2.3633999999999999</c:v>
                </c:pt>
                <c:pt idx="2769">
                  <c:v>2.3778999999999999</c:v>
                </c:pt>
                <c:pt idx="2770">
                  <c:v>2.3959999999999999</c:v>
                </c:pt>
                <c:pt idx="2771">
                  <c:v>2.3818999999999999</c:v>
                </c:pt>
                <c:pt idx="2772">
                  <c:v>2.3491</c:v>
                </c:pt>
                <c:pt idx="2773">
                  <c:v>2.3616999999999999</c:v>
                </c:pt>
                <c:pt idx="2774">
                  <c:v>2.347</c:v>
                </c:pt>
                <c:pt idx="2775">
                  <c:v>2.3683000000000001</c:v>
                </c:pt>
                <c:pt idx="2776">
                  <c:v>2.3601000000000001</c:v>
                </c:pt>
                <c:pt idx="2777">
                  <c:v>2.3334999999999999</c:v>
                </c:pt>
                <c:pt idx="2778">
                  <c:v>2.3607999999999998</c:v>
                </c:pt>
                <c:pt idx="2779">
                  <c:v>2.3601000000000001</c:v>
                </c:pt>
                <c:pt idx="2780">
                  <c:v>2.3761000000000001</c:v>
                </c:pt>
                <c:pt idx="2781">
                  <c:v>2.4129</c:v>
                </c:pt>
                <c:pt idx="2782">
                  <c:v>2.4043999999999999</c:v>
                </c:pt>
                <c:pt idx="2783">
                  <c:v>2.4165000000000001</c:v>
                </c:pt>
                <c:pt idx="2784">
                  <c:v>2.4397000000000002</c:v>
                </c:pt>
                <c:pt idx="2785">
                  <c:v>2.4224000000000001</c:v>
                </c:pt>
                <c:pt idx="2786">
                  <c:v>2.4262999999999999</c:v>
                </c:pt>
                <c:pt idx="2787">
                  <c:v>2.4089999999999998</c:v>
                </c:pt>
                <c:pt idx="2788">
                  <c:v>2.4177</c:v>
                </c:pt>
                <c:pt idx="2789">
                  <c:v>2.4106000000000001</c:v>
                </c:pt>
                <c:pt idx="2790">
                  <c:v>2.4041000000000001</c:v>
                </c:pt>
                <c:pt idx="2791">
                  <c:v>2.3816999999999999</c:v>
                </c:pt>
                <c:pt idx="2792">
                  <c:v>2.3936000000000002</c:v>
                </c:pt>
                <c:pt idx="2793">
                  <c:v>2.4076</c:v>
                </c:pt>
                <c:pt idx="2794">
                  <c:v>2.4085999999999999</c:v>
                </c:pt>
                <c:pt idx="2795">
                  <c:v>2.4238</c:v>
                </c:pt>
                <c:pt idx="2796">
                  <c:v>2.3923999999999999</c:v>
                </c:pt>
                <c:pt idx="2797">
                  <c:v>2.387</c:v>
                </c:pt>
                <c:pt idx="2798">
                  <c:v>2.3982999999999999</c:v>
                </c:pt>
                <c:pt idx="2799">
                  <c:v>2.3986000000000001</c:v>
                </c:pt>
                <c:pt idx="2800">
                  <c:v>2.3799000000000001</c:v>
                </c:pt>
                <c:pt idx="2801">
                  <c:v>2.3624999999999998</c:v>
                </c:pt>
                <c:pt idx="2802">
                  <c:v>2.3391000000000002</c:v>
                </c:pt>
                <c:pt idx="2803">
                  <c:v>2.3367</c:v>
                </c:pt>
                <c:pt idx="2804">
                  <c:v>2.3454000000000002</c:v>
                </c:pt>
                <c:pt idx="2805">
                  <c:v>2.3435999999999999</c:v>
                </c:pt>
                <c:pt idx="2806">
                  <c:v>2.3334000000000001</c:v>
                </c:pt>
                <c:pt idx="2807">
                  <c:v>2.3239999999999998</c:v>
                </c:pt>
                <c:pt idx="2808">
                  <c:v>2.3094000000000001</c:v>
                </c:pt>
                <c:pt idx="2809">
                  <c:v>2.3382000000000001</c:v>
                </c:pt>
                <c:pt idx="2810">
                  <c:v>2.3410000000000002</c:v>
                </c:pt>
                <c:pt idx="2811">
                  <c:v>2.3460999999999999</c:v>
                </c:pt>
                <c:pt idx="2812">
                  <c:v>2.3649</c:v>
                </c:pt>
                <c:pt idx="2813">
                  <c:v>2.3485999999999998</c:v>
                </c:pt>
                <c:pt idx="2814">
                  <c:v>2.3637999999999999</c:v>
                </c:pt>
                <c:pt idx="2815">
                  <c:v>2.3517999999999999</c:v>
                </c:pt>
                <c:pt idx="2816">
                  <c:v>2.3521999999999998</c:v>
                </c:pt>
                <c:pt idx="2817">
                  <c:v>2.3338000000000001</c:v>
                </c:pt>
                <c:pt idx="2818">
                  <c:v>2.3420000000000001</c:v>
                </c:pt>
                <c:pt idx="2819">
                  <c:v>2.3245</c:v>
                </c:pt>
                <c:pt idx="2820">
                  <c:v>2.3248000000000002</c:v>
                </c:pt>
                <c:pt idx="2821">
                  <c:v>2.3123999999999998</c:v>
                </c:pt>
                <c:pt idx="2822">
                  <c:v>2.3119000000000001</c:v>
                </c:pt>
                <c:pt idx="2823">
                  <c:v>2.2829999999999999</c:v>
                </c:pt>
                <c:pt idx="2824">
                  <c:v>2.2603</c:v>
                </c:pt>
                <c:pt idx="2825">
                  <c:v>2.2629999999999999</c:v>
                </c:pt>
                <c:pt idx="2826">
                  <c:v>2.262</c:v>
                </c:pt>
                <c:pt idx="2827">
                  <c:v>2.2711000000000001</c:v>
                </c:pt>
                <c:pt idx="2828">
                  <c:v>2.2810999999999999</c:v>
                </c:pt>
                <c:pt idx="2829">
                  <c:v>2.242</c:v>
                </c:pt>
                <c:pt idx="2830">
                  <c:v>2.2326000000000001</c:v>
                </c:pt>
                <c:pt idx="2831">
                  <c:v>2.1974</c:v>
                </c:pt>
                <c:pt idx="2832">
                  <c:v>2.2111000000000001</c:v>
                </c:pt>
                <c:pt idx="2833">
                  <c:v>2.1987000000000001</c:v>
                </c:pt>
                <c:pt idx="2834">
                  <c:v>2.2059000000000002</c:v>
                </c:pt>
                <c:pt idx="2835">
                  <c:v>2.2096</c:v>
                </c:pt>
                <c:pt idx="2836">
                  <c:v>2.2256999999999998</c:v>
                </c:pt>
                <c:pt idx="2837">
                  <c:v>2.2342</c:v>
                </c:pt>
                <c:pt idx="2838">
                  <c:v>2.2482000000000002</c:v>
                </c:pt>
                <c:pt idx="2839">
                  <c:v>2.2448999999999999</c:v>
                </c:pt>
                <c:pt idx="2840">
                  <c:v>2.2425999999999999</c:v>
                </c:pt>
                <c:pt idx="2841">
                  <c:v>2.2229000000000001</c:v>
                </c:pt>
                <c:pt idx="2842">
                  <c:v>2.2324999999999999</c:v>
                </c:pt>
                <c:pt idx="2843">
                  <c:v>2.2370000000000001</c:v>
                </c:pt>
                <c:pt idx="2844">
                  <c:v>2.2199</c:v>
                </c:pt>
                <c:pt idx="2845">
                  <c:v>2.2360000000000002</c:v>
                </c:pt>
                <c:pt idx="2846">
                  <c:v>2.2221000000000002</c:v>
                </c:pt>
                <c:pt idx="2847">
                  <c:v>2.2286000000000001</c:v>
                </c:pt>
                <c:pt idx="2848">
                  <c:v>2.2322000000000002</c:v>
                </c:pt>
                <c:pt idx="2849">
                  <c:v>2.2282000000000002</c:v>
                </c:pt>
                <c:pt idx="2850">
                  <c:v>2.2107000000000001</c:v>
                </c:pt>
                <c:pt idx="2851">
                  <c:v>2.2191999999999998</c:v>
                </c:pt>
                <c:pt idx="2852">
                  <c:v>2.2164000000000001</c:v>
                </c:pt>
                <c:pt idx="2853">
                  <c:v>2.2101000000000002</c:v>
                </c:pt>
                <c:pt idx="2854">
                  <c:v>2.2128999999999999</c:v>
                </c:pt>
                <c:pt idx="2855">
                  <c:v>2.2166000000000001</c:v>
                </c:pt>
                <c:pt idx="2856">
                  <c:v>2.2109999999999999</c:v>
                </c:pt>
                <c:pt idx="2857">
                  <c:v>2.2111000000000001</c:v>
                </c:pt>
                <c:pt idx="2858">
                  <c:v>2.2155999999999998</c:v>
                </c:pt>
                <c:pt idx="2859">
                  <c:v>2.2111000000000001</c:v>
                </c:pt>
                <c:pt idx="2860">
                  <c:v>2.2130999999999998</c:v>
                </c:pt>
                <c:pt idx="2861">
                  <c:v>2.2187000000000001</c:v>
                </c:pt>
                <c:pt idx="2862">
                  <c:v>2.2208999999999999</c:v>
                </c:pt>
                <c:pt idx="2863">
                  <c:v>2.2353999999999998</c:v>
                </c:pt>
                <c:pt idx="2864">
                  <c:v>2.2404999999999999</c:v>
                </c:pt>
                <c:pt idx="2865">
                  <c:v>2.2250999999999999</c:v>
                </c:pt>
                <c:pt idx="2866">
                  <c:v>2.2389999999999999</c:v>
                </c:pt>
                <c:pt idx="2867">
                  <c:v>2.2639999999999998</c:v>
                </c:pt>
                <c:pt idx="2868">
                  <c:v>2.2654000000000001</c:v>
                </c:pt>
                <c:pt idx="2869">
                  <c:v>2.2801999999999998</c:v>
                </c:pt>
                <c:pt idx="2870">
                  <c:v>2.2694999999999999</c:v>
                </c:pt>
                <c:pt idx="2871">
                  <c:v>2.2444999999999999</c:v>
                </c:pt>
                <c:pt idx="2872">
                  <c:v>2.2336</c:v>
                </c:pt>
                <c:pt idx="2873">
                  <c:v>2.2296</c:v>
                </c:pt>
                <c:pt idx="2874">
                  <c:v>2.2307000000000001</c:v>
                </c:pt>
                <c:pt idx="2875">
                  <c:v>2.2305999999999999</c:v>
                </c:pt>
                <c:pt idx="2876">
                  <c:v>2.2347000000000001</c:v>
                </c:pt>
                <c:pt idx="2877">
                  <c:v>2.2313000000000001</c:v>
                </c:pt>
                <c:pt idx="2878">
                  <c:v>2.2486000000000002</c:v>
                </c:pt>
                <c:pt idx="2879">
                  <c:v>2.2534000000000001</c:v>
                </c:pt>
                <c:pt idx="2880">
                  <c:v>2.238</c:v>
                </c:pt>
                <c:pt idx="2881">
                  <c:v>2.2195</c:v>
                </c:pt>
                <c:pt idx="2882">
                  <c:v>2.2216999999999998</c:v>
                </c:pt>
                <c:pt idx="2883">
                  <c:v>2.2052</c:v>
                </c:pt>
                <c:pt idx="2884">
                  <c:v>2.2088999999999999</c:v>
                </c:pt>
                <c:pt idx="2885">
                  <c:v>2.1974999999999998</c:v>
                </c:pt>
                <c:pt idx="2886">
                  <c:v>2.2025000000000001</c:v>
                </c:pt>
                <c:pt idx="2887">
                  <c:v>2.2054</c:v>
                </c:pt>
                <c:pt idx="2888">
                  <c:v>2.2134</c:v>
                </c:pt>
                <c:pt idx="2889">
                  <c:v>2.2281</c:v>
                </c:pt>
                <c:pt idx="2890">
                  <c:v>2.2149000000000001</c:v>
                </c:pt>
                <c:pt idx="2891">
                  <c:v>2.2201</c:v>
                </c:pt>
                <c:pt idx="2892">
                  <c:v>2.2149999999999999</c:v>
                </c:pt>
                <c:pt idx="2893">
                  <c:v>2.2139000000000002</c:v>
                </c:pt>
                <c:pt idx="2894">
                  <c:v>2.2237</c:v>
                </c:pt>
                <c:pt idx="2895">
                  <c:v>2.2227999999999999</c:v>
                </c:pt>
                <c:pt idx="2896">
                  <c:v>2.2176</c:v>
                </c:pt>
                <c:pt idx="2897">
                  <c:v>2.2195</c:v>
                </c:pt>
                <c:pt idx="2898">
                  <c:v>2.2193000000000001</c:v>
                </c:pt>
                <c:pt idx="2899">
                  <c:v>2.2403</c:v>
                </c:pt>
                <c:pt idx="2900">
                  <c:v>2.2362000000000002</c:v>
                </c:pt>
                <c:pt idx="2901">
                  <c:v>2.2238000000000002</c:v>
                </c:pt>
                <c:pt idx="2902">
                  <c:v>2.2128999999999999</c:v>
                </c:pt>
                <c:pt idx="2903">
                  <c:v>2.2202000000000002</c:v>
                </c:pt>
                <c:pt idx="2904">
                  <c:v>2.2204000000000002</c:v>
                </c:pt>
                <c:pt idx="2905">
                  <c:v>2.2292999999999998</c:v>
                </c:pt>
                <c:pt idx="2906">
                  <c:v>2.2302</c:v>
                </c:pt>
                <c:pt idx="2907">
                  <c:v>2.2277999999999998</c:v>
                </c:pt>
                <c:pt idx="2908">
                  <c:v>2.2446999999999999</c:v>
                </c:pt>
                <c:pt idx="2909">
                  <c:v>2.2673999999999999</c:v>
                </c:pt>
                <c:pt idx="2910">
                  <c:v>2.2606999999999999</c:v>
                </c:pt>
                <c:pt idx="2911">
                  <c:v>2.2576999999999998</c:v>
                </c:pt>
                <c:pt idx="2912">
                  <c:v>2.2755999999999998</c:v>
                </c:pt>
                <c:pt idx="2913">
                  <c:v>2.2789999999999999</c:v>
                </c:pt>
                <c:pt idx="2914">
                  <c:v>2.2801999999999998</c:v>
                </c:pt>
                <c:pt idx="2915">
                  <c:v>2.2986</c:v>
                </c:pt>
                <c:pt idx="2916">
                  <c:v>2.2778999999999998</c:v>
                </c:pt>
                <c:pt idx="2917">
                  <c:v>2.2770000000000001</c:v>
                </c:pt>
                <c:pt idx="2918">
                  <c:v>2.2692000000000001</c:v>
                </c:pt>
                <c:pt idx="2919">
                  <c:v>2.2703000000000002</c:v>
                </c:pt>
                <c:pt idx="2920">
                  <c:v>2.2690000000000001</c:v>
                </c:pt>
                <c:pt idx="2921">
                  <c:v>2.2595000000000001</c:v>
                </c:pt>
                <c:pt idx="2922">
                  <c:v>2.2587000000000002</c:v>
                </c:pt>
                <c:pt idx="2923">
                  <c:v>2.2549999999999999</c:v>
                </c:pt>
                <c:pt idx="2924">
                  <c:v>2.2582</c:v>
                </c:pt>
                <c:pt idx="2925">
                  <c:v>2.2778</c:v>
                </c:pt>
                <c:pt idx="2926">
                  <c:v>2.2808000000000002</c:v>
                </c:pt>
                <c:pt idx="2927">
                  <c:v>2.2747999999999999</c:v>
                </c:pt>
                <c:pt idx="2928">
                  <c:v>2.2591000000000001</c:v>
                </c:pt>
                <c:pt idx="2929">
                  <c:v>2.2498999999999998</c:v>
                </c:pt>
                <c:pt idx="2930">
                  <c:v>2.2395999999999998</c:v>
                </c:pt>
                <c:pt idx="2931">
                  <c:v>2.2364000000000002</c:v>
                </c:pt>
                <c:pt idx="2932">
                  <c:v>2.2521</c:v>
                </c:pt>
                <c:pt idx="2933">
                  <c:v>2.2319</c:v>
                </c:pt>
                <c:pt idx="2934">
                  <c:v>2.2355999999999998</c:v>
                </c:pt>
                <c:pt idx="2935">
                  <c:v>2.2416</c:v>
                </c:pt>
                <c:pt idx="2936">
                  <c:v>2.2490999999999999</c:v>
                </c:pt>
                <c:pt idx="2937">
                  <c:v>2.2812999999999999</c:v>
                </c:pt>
                <c:pt idx="2938">
                  <c:v>2.2967</c:v>
                </c:pt>
                <c:pt idx="2939">
                  <c:v>2.2879999999999998</c:v>
                </c:pt>
                <c:pt idx="2940">
                  <c:v>2.3250999999999999</c:v>
                </c:pt>
                <c:pt idx="2941">
                  <c:v>2.3401000000000001</c:v>
                </c:pt>
                <c:pt idx="2942">
                  <c:v>2.3351000000000002</c:v>
                </c:pt>
                <c:pt idx="2943">
                  <c:v>2.3384</c:v>
                </c:pt>
                <c:pt idx="2944">
                  <c:v>2.3668</c:v>
                </c:pt>
                <c:pt idx="2945">
                  <c:v>2.3656000000000001</c:v>
                </c:pt>
                <c:pt idx="2946">
                  <c:v>2.387</c:v>
                </c:pt>
                <c:pt idx="2947">
                  <c:v>2.4026000000000001</c:v>
                </c:pt>
                <c:pt idx="2948">
                  <c:v>2.407</c:v>
                </c:pt>
                <c:pt idx="2949">
                  <c:v>2.4085000000000001</c:v>
                </c:pt>
                <c:pt idx="2950">
                  <c:v>2.431</c:v>
                </c:pt>
                <c:pt idx="2951">
                  <c:v>2.4521999999999999</c:v>
                </c:pt>
                <c:pt idx="2952">
                  <c:v>2.4510000000000001</c:v>
                </c:pt>
                <c:pt idx="2953">
                  <c:v>2.4622999999999999</c:v>
                </c:pt>
                <c:pt idx="2954">
                  <c:v>2.4784999999999999</c:v>
                </c:pt>
                <c:pt idx="2955">
                  <c:v>2.4931999999999999</c:v>
                </c:pt>
                <c:pt idx="2956">
                  <c:v>2.4098000000000002</c:v>
                </c:pt>
                <c:pt idx="2957">
                  <c:v>2.4037999999999999</c:v>
                </c:pt>
                <c:pt idx="2958">
                  <c:v>2.4072</c:v>
                </c:pt>
                <c:pt idx="2959">
                  <c:v>2.3914</c:v>
                </c:pt>
                <c:pt idx="2960">
                  <c:v>2.4102999999999999</c:v>
                </c:pt>
                <c:pt idx="2961">
                  <c:v>2.3923000000000001</c:v>
                </c:pt>
                <c:pt idx="2962">
                  <c:v>2.3990999999999998</c:v>
                </c:pt>
                <c:pt idx="2963">
                  <c:v>2.4316</c:v>
                </c:pt>
                <c:pt idx="2964">
                  <c:v>2.4769999999999999</c:v>
                </c:pt>
                <c:pt idx="2965">
                  <c:v>2.4477000000000002</c:v>
                </c:pt>
                <c:pt idx="2966">
                  <c:v>2.4554</c:v>
                </c:pt>
                <c:pt idx="2967">
                  <c:v>2.4796999999999998</c:v>
                </c:pt>
                <c:pt idx="2968">
                  <c:v>2.4781</c:v>
                </c:pt>
                <c:pt idx="2969">
                  <c:v>2.5004</c:v>
                </c:pt>
                <c:pt idx="2970">
                  <c:v>2.4805000000000001</c:v>
                </c:pt>
                <c:pt idx="2971">
                  <c:v>2.5341</c:v>
                </c:pt>
                <c:pt idx="2972">
                  <c:v>2.4868999999999999</c:v>
                </c:pt>
                <c:pt idx="2973">
                  <c:v>2.4346000000000001</c:v>
                </c:pt>
                <c:pt idx="2974">
                  <c:v>2.4119000000000002</c:v>
                </c:pt>
                <c:pt idx="2975">
                  <c:v>2.4441999999999999</c:v>
                </c:pt>
                <c:pt idx="2976">
                  <c:v>2.4839000000000002</c:v>
                </c:pt>
                <c:pt idx="2977">
                  <c:v>2.5194999999999999</c:v>
                </c:pt>
                <c:pt idx="2978">
                  <c:v>2.5167999999999999</c:v>
                </c:pt>
                <c:pt idx="2979">
                  <c:v>2.5325000000000002</c:v>
                </c:pt>
                <c:pt idx="2980">
                  <c:v>2.5720999999999998</c:v>
                </c:pt>
                <c:pt idx="2981">
                  <c:v>2.5390000000000001</c:v>
                </c:pt>
                <c:pt idx="2982">
                  <c:v>2.5644</c:v>
                </c:pt>
                <c:pt idx="2983">
                  <c:v>2.5550000000000002</c:v>
                </c:pt>
                <c:pt idx="2984">
                  <c:v>2.5724999999999998</c:v>
                </c:pt>
                <c:pt idx="2985">
                  <c:v>2.6135999999999999</c:v>
                </c:pt>
                <c:pt idx="2986">
                  <c:v>2.6034999999999999</c:v>
                </c:pt>
                <c:pt idx="2987">
                  <c:v>2.5966999999999998</c:v>
                </c:pt>
                <c:pt idx="2988">
                  <c:v>2.5849000000000002</c:v>
                </c:pt>
                <c:pt idx="2989">
                  <c:v>2.5449999999999999</c:v>
                </c:pt>
                <c:pt idx="2990">
                  <c:v>2.5390999999999999</c:v>
                </c:pt>
                <c:pt idx="2991">
                  <c:v>2.5282</c:v>
                </c:pt>
                <c:pt idx="2992">
                  <c:v>2.5236999999999998</c:v>
                </c:pt>
                <c:pt idx="2993">
                  <c:v>2.5103</c:v>
                </c:pt>
                <c:pt idx="2994">
                  <c:v>2.5065</c:v>
                </c:pt>
                <c:pt idx="2995">
                  <c:v>2.5600999999999998</c:v>
                </c:pt>
                <c:pt idx="2996">
                  <c:v>2.5623999999999998</c:v>
                </c:pt>
                <c:pt idx="2997">
                  <c:v>2.5663999999999998</c:v>
                </c:pt>
                <c:pt idx="2998">
                  <c:v>2.5607000000000002</c:v>
                </c:pt>
                <c:pt idx="2999">
                  <c:v>2.5796999999999999</c:v>
                </c:pt>
                <c:pt idx="3000">
                  <c:v>2.5888</c:v>
                </c:pt>
                <c:pt idx="3001">
                  <c:v>2.5922999999999998</c:v>
                </c:pt>
                <c:pt idx="3002">
                  <c:v>2.6015999999999999</c:v>
                </c:pt>
                <c:pt idx="3003">
                  <c:v>2.5931000000000002</c:v>
                </c:pt>
                <c:pt idx="3004">
                  <c:v>2.6271</c:v>
                </c:pt>
                <c:pt idx="3005">
                  <c:v>2.6558000000000002</c:v>
                </c:pt>
                <c:pt idx="3006">
                  <c:v>2.6717</c:v>
                </c:pt>
                <c:pt idx="3007">
                  <c:v>2.7403</c:v>
                </c:pt>
                <c:pt idx="3008">
                  <c:v>2.7246000000000001</c:v>
                </c:pt>
                <c:pt idx="3009">
                  <c:v>2.6676000000000002</c:v>
                </c:pt>
                <c:pt idx="3010">
                  <c:v>2.6486000000000001</c:v>
                </c:pt>
                <c:pt idx="3011">
                  <c:v>2.6526999999999998</c:v>
                </c:pt>
                <c:pt idx="3012">
                  <c:v>2.6775000000000002</c:v>
                </c:pt>
                <c:pt idx="3013">
                  <c:v>2.6831999999999998</c:v>
                </c:pt>
                <c:pt idx="3014">
                  <c:v>2.6812</c:v>
                </c:pt>
                <c:pt idx="3015">
                  <c:v>2.6783000000000001</c:v>
                </c:pt>
                <c:pt idx="3016">
                  <c:v>2.6562000000000001</c:v>
                </c:pt>
                <c:pt idx="3017">
                  <c:v>2.6562000000000001</c:v>
                </c:pt>
                <c:pt idx="3018">
                  <c:v>2.6928999999999998</c:v>
                </c:pt>
                <c:pt idx="3019">
                  <c:v>2.7107000000000001</c:v>
                </c:pt>
                <c:pt idx="3020">
                  <c:v>2.7023000000000001</c:v>
                </c:pt>
                <c:pt idx="3021">
                  <c:v>2.6806999999999999</c:v>
                </c:pt>
                <c:pt idx="3022">
                  <c:v>2.6919</c:v>
                </c:pt>
                <c:pt idx="3023">
                  <c:v>2.6583000000000001</c:v>
                </c:pt>
                <c:pt idx="3024">
                  <c:v>2.6575000000000002</c:v>
                </c:pt>
                <c:pt idx="3025">
                  <c:v>2.6484999999999999</c:v>
                </c:pt>
                <c:pt idx="3026">
                  <c:v>2.6221999999999999</c:v>
                </c:pt>
                <c:pt idx="3027">
                  <c:v>2.6122000000000001</c:v>
                </c:pt>
                <c:pt idx="3028">
                  <c:v>2.6193</c:v>
                </c:pt>
                <c:pt idx="3029">
                  <c:v>2.6242999999999999</c:v>
                </c:pt>
                <c:pt idx="3030">
                  <c:v>2.6246999999999998</c:v>
                </c:pt>
                <c:pt idx="3031">
                  <c:v>2.5968</c:v>
                </c:pt>
                <c:pt idx="3032">
                  <c:v>2.5754000000000001</c:v>
                </c:pt>
                <c:pt idx="3033">
                  <c:v>2.5855999999999999</c:v>
                </c:pt>
                <c:pt idx="3034">
                  <c:v>2.5966</c:v>
                </c:pt>
                <c:pt idx="3035">
                  <c:v>2.5809000000000002</c:v>
                </c:pt>
                <c:pt idx="3036">
                  <c:v>2.5796999999999999</c:v>
                </c:pt>
                <c:pt idx="3037">
                  <c:v>2.5960000000000001</c:v>
                </c:pt>
                <c:pt idx="3038">
                  <c:v>2.6623000000000001</c:v>
                </c:pt>
                <c:pt idx="3039">
                  <c:v>2.6894</c:v>
                </c:pt>
                <c:pt idx="3040">
                  <c:v>2.7059000000000002</c:v>
                </c:pt>
                <c:pt idx="3041">
                  <c:v>2.7147999999999999</c:v>
                </c:pt>
                <c:pt idx="3042">
                  <c:v>2.7385999999999999</c:v>
                </c:pt>
                <c:pt idx="3043">
                  <c:v>2.7641</c:v>
                </c:pt>
                <c:pt idx="3044">
                  <c:v>2.7873000000000001</c:v>
                </c:pt>
                <c:pt idx="3045">
                  <c:v>2.8075000000000001</c:v>
                </c:pt>
                <c:pt idx="3046">
                  <c:v>2.8576000000000001</c:v>
                </c:pt>
                <c:pt idx="3047">
                  <c:v>2.8624999999999998</c:v>
                </c:pt>
                <c:pt idx="3048">
                  <c:v>2.8391999999999999</c:v>
                </c:pt>
                <c:pt idx="3049">
                  <c:v>2.843</c:v>
                </c:pt>
                <c:pt idx="3050">
                  <c:v>2.8544999999999998</c:v>
                </c:pt>
                <c:pt idx="3051">
                  <c:v>2.8700999999999999</c:v>
                </c:pt>
                <c:pt idx="3052">
                  <c:v>2.8811</c:v>
                </c:pt>
                <c:pt idx="3053">
                  <c:v>2.8649</c:v>
                </c:pt>
                <c:pt idx="3054">
                  <c:v>2.8645999999999998</c:v>
                </c:pt>
                <c:pt idx="3055">
                  <c:v>2.8727999999999998</c:v>
                </c:pt>
                <c:pt idx="3056">
                  <c:v>2.8782000000000001</c:v>
                </c:pt>
                <c:pt idx="3057">
                  <c:v>2.8654999999999999</c:v>
                </c:pt>
                <c:pt idx="3058">
                  <c:v>2.9051</c:v>
                </c:pt>
                <c:pt idx="3059">
                  <c:v>2.9803999999999999</c:v>
                </c:pt>
                <c:pt idx="3060">
                  <c:v>2.9931000000000001</c:v>
                </c:pt>
                <c:pt idx="3061">
                  <c:v>3.0366</c:v>
                </c:pt>
                <c:pt idx="3062">
                  <c:v>3.1017999999999999</c:v>
                </c:pt>
                <c:pt idx="3063">
                  <c:v>3.1299000000000001</c:v>
                </c:pt>
                <c:pt idx="3064">
                  <c:v>3.1162000000000001</c:v>
                </c:pt>
                <c:pt idx="3065">
                  <c:v>3.1171000000000002</c:v>
                </c:pt>
                <c:pt idx="3066">
                  <c:v>3.2263999999999999</c:v>
                </c:pt>
                <c:pt idx="3067">
                  <c:v>3.2256999999999998</c:v>
                </c:pt>
                <c:pt idx="3068">
                  <c:v>3.2683</c:v>
                </c:pt>
                <c:pt idx="3069">
                  <c:v>3.2517999999999998</c:v>
                </c:pt>
                <c:pt idx="3070">
                  <c:v>3.2642000000000002</c:v>
                </c:pt>
                <c:pt idx="3071">
                  <c:v>3.2423000000000002</c:v>
                </c:pt>
                <c:pt idx="3072">
                  <c:v>3.18</c:v>
                </c:pt>
                <c:pt idx="3073">
                  <c:v>3.1309999999999998</c:v>
                </c:pt>
                <c:pt idx="3074">
                  <c:v>3.1476000000000002</c:v>
                </c:pt>
                <c:pt idx="3075">
                  <c:v>3.1915</c:v>
                </c:pt>
                <c:pt idx="3076">
                  <c:v>3.2259000000000002</c:v>
                </c:pt>
                <c:pt idx="3077">
                  <c:v>3.2601</c:v>
                </c:pt>
                <c:pt idx="3078">
                  <c:v>3.2080000000000002</c:v>
                </c:pt>
                <c:pt idx="3079">
                  <c:v>3.1556000000000002</c:v>
                </c:pt>
                <c:pt idx="3080">
                  <c:v>3.1492</c:v>
                </c:pt>
                <c:pt idx="3081">
                  <c:v>3.0926</c:v>
                </c:pt>
                <c:pt idx="3082">
                  <c:v>3.1231</c:v>
                </c:pt>
                <c:pt idx="3083">
                  <c:v>3.0834000000000001</c:v>
                </c:pt>
                <c:pt idx="3084">
                  <c:v>3.0466000000000002</c:v>
                </c:pt>
                <c:pt idx="3085">
                  <c:v>3.0796000000000001</c:v>
                </c:pt>
                <c:pt idx="3086">
                  <c:v>3.1011000000000002</c:v>
                </c:pt>
                <c:pt idx="3087">
                  <c:v>3.0880000000000001</c:v>
                </c:pt>
                <c:pt idx="3088">
                  <c:v>3.0680999999999998</c:v>
                </c:pt>
                <c:pt idx="3089">
                  <c:v>3.0249000000000001</c:v>
                </c:pt>
                <c:pt idx="3090">
                  <c:v>3.0543999999999998</c:v>
                </c:pt>
                <c:pt idx="3091">
                  <c:v>3.0472999999999999</c:v>
                </c:pt>
                <c:pt idx="3092">
                  <c:v>3.0186000000000002</c:v>
                </c:pt>
                <c:pt idx="3093">
                  <c:v>3.0084</c:v>
                </c:pt>
                <c:pt idx="3094">
                  <c:v>2.9744999999999999</c:v>
                </c:pt>
                <c:pt idx="3095">
                  <c:v>2.9236</c:v>
                </c:pt>
                <c:pt idx="3096">
                  <c:v>2.8942999999999999</c:v>
                </c:pt>
                <c:pt idx="3097">
                  <c:v>2.9375</c:v>
                </c:pt>
                <c:pt idx="3098">
                  <c:v>2.9935999999999998</c:v>
                </c:pt>
                <c:pt idx="3099">
                  <c:v>3.0754000000000001</c:v>
                </c:pt>
                <c:pt idx="3100">
                  <c:v>3.0626000000000002</c:v>
                </c:pt>
                <c:pt idx="3101">
                  <c:v>3.0419999999999998</c:v>
                </c:pt>
                <c:pt idx="3102">
                  <c:v>3.0421</c:v>
                </c:pt>
                <c:pt idx="3103">
                  <c:v>2.9965999999999999</c:v>
                </c:pt>
                <c:pt idx="3104">
                  <c:v>3.0175000000000001</c:v>
                </c:pt>
                <c:pt idx="3105">
                  <c:v>3.0388999999999999</c:v>
                </c:pt>
                <c:pt idx="3106">
                  <c:v>3.0103</c:v>
                </c:pt>
                <c:pt idx="3107">
                  <c:v>3.0032000000000001</c:v>
                </c:pt>
                <c:pt idx="3108">
                  <c:v>2.9893999999999998</c:v>
                </c:pt>
                <c:pt idx="3109">
                  <c:v>3.0145</c:v>
                </c:pt>
                <c:pt idx="3110">
                  <c:v>3.0284</c:v>
                </c:pt>
                <c:pt idx="3111">
                  <c:v>3.0347</c:v>
                </c:pt>
                <c:pt idx="3112">
                  <c:v>3.0295000000000001</c:v>
                </c:pt>
                <c:pt idx="3113">
                  <c:v>3.0653000000000001</c:v>
                </c:pt>
                <c:pt idx="3114">
                  <c:v>3.1212</c:v>
                </c:pt>
                <c:pt idx="3115">
                  <c:v>3.1351</c:v>
                </c:pt>
                <c:pt idx="3116">
                  <c:v>3.1739999999999999</c:v>
                </c:pt>
                <c:pt idx="3117">
                  <c:v>3.1747999999999998</c:v>
                </c:pt>
                <c:pt idx="3118">
                  <c:v>3.1787999999999998</c:v>
                </c:pt>
                <c:pt idx="3119">
                  <c:v>3.1789000000000001</c:v>
                </c:pt>
                <c:pt idx="3120">
                  <c:v>3.1442999999999999</c:v>
                </c:pt>
                <c:pt idx="3121">
                  <c:v>3.1183999999999998</c:v>
                </c:pt>
                <c:pt idx="3122">
                  <c:v>3.1684000000000001</c:v>
                </c:pt>
                <c:pt idx="3123">
                  <c:v>3.1190000000000002</c:v>
                </c:pt>
                <c:pt idx="3124">
                  <c:v>3.0991</c:v>
                </c:pt>
                <c:pt idx="3125">
                  <c:v>3.0842999999999998</c:v>
                </c:pt>
                <c:pt idx="3126">
                  <c:v>3.1514000000000002</c:v>
                </c:pt>
                <c:pt idx="3127">
                  <c:v>3.1107</c:v>
                </c:pt>
                <c:pt idx="3128">
                  <c:v>3.1036000000000001</c:v>
                </c:pt>
                <c:pt idx="3129">
                  <c:v>3.1082000000000001</c:v>
                </c:pt>
                <c:pt idx="3130">
                  <c:v>3.0989</c:v>
                </c:pt>
                <c:pt idx="3131">
                  <c:v>3.0472000000000001</c:v>
                </c:pt>
                <c:pt idx="3132">
                  <c:v>3.0788000000000002</c:v>
                </c:pt>
                <c:pt idx="3133">
                  <c:v>3.0756999999999999</c:v>
                </c:pt>
                <c:pt idx="3134">
                  <c:v>3.1042000000000001</c:v>
                </c:pt>
                <c:pt idx="3135">
                  <c:v>3.0851999999999999</c:v>
                </c:pt>
                <c:pt idx="3136">
                  <c:v>3.1015000000000001</c:v>
                </c:pt>
                <c:pt idx="3137">
                  <c:v>3.1271</c:v>
                </c:pt>
                <c:pt idx="3138">
                  <c:v>3.1389999999999998</c:v>
                </c:pt>
                <c:pt idx="3139">
                  <c:v>3.1025999999999998</c:v>
                </c:pt>
                <c:pt idx="3140">
                  <c:v>3.1191</c:v>
                </c:pt>
                <c:pt idx="3141">
                  <c:v>3.1173000000000002</c:v>
                </c:pt>
                <c:pt idx="3142">
                  <c:v>3.1271</c:v>
                </c:pt>
                <c:pt idx="3143">
                  <c:v>3.1431</c:v>
                </c:pt>
                <c:pt idx="3144">
                  <c:v>3.1808999999999998</c:v>
                </c:pt>
                <c:pt idx="3145">
                  <c:v>3.2282000000000002</c:v>
                </c:pt>
                <c:pt idx="3146">
                  <c:v>3.2162999999999999</c:v>
                </c:pt>
                <c:pt idx="3147">
                  <c:v>3.1897000000000002</c:v>
                </c:pt>
                <c:pt idx="3148">
                  <c:v>3.1594000000000002</c:v>
                </c:pt>
                <c:pt idx="3149">
                  <c:v>3.1230000000000002</c:v>
                </c:pt>
                <c:pt idx="3150">
                  <c:v>3.1532</c:v>
                </c:pt>
                <c:pt idx="3151">
                  <c:v>3.1375000000000002</c:v>
                </c:pt>
                <c:pt idx="3152">
                  <c:v>3.1831999999999998</c:v>
                </c:pt>
                <c:pt idx="3153">
                  <c:v>3.2149000000000001</c:v>
                </c:pt>
                <c:pt idx="3154">
                  <c:v>3.1812999999999998</c:v>
                </c:pt>
                <c:pt idx="3155">
                  <c:v>3.2094</c:v>
                </c:pt>
                <c:pt idx="3156">
                  <c:v>3.2850000000000001</c:v>
                </c:pt>
                <c:pt idx="3157">
                  <c:v>3.3254000000000001</c:v>
                </c:pt>
                <c:pt idx="3158">
                  <c:v>3.3557000000000001</c:v>
                </c:pt>
                <c:pt idx="3159">
                  <c:v>3.3815</c:v>
                </c:pt>
                <c:pt idx="3160">
                  <c:v>3.3418999999999999</c:v>
                </c:pt>
                <c:pt idx="3161">
                  <c:v>3.3652000000000002</c:v>
                </c:pt>
                <c:pt idx="3162">
                  <c:v>3.3940000000000001</c:v>
                </c:pt>
                <c:pt idx="3163">
                  <c:v>3.4424999999999999</c:v>
                </c:pt>
                <c:pt idx="3164">
                  <c:v>3.4674999999999998</c:v>
                </c:pt>
                <c:pt idx="3165">
                  <c:v>3.4851000000000001</c:v>
                </c:pt>
                <c:pt idx="3166">
                  <c:v>3.5347</c:v>
                </c:pt>
                <c:pt idx="3167">
                  <c:v>3.5181</c:v>
                </c:pt>
                <c:pt idx="3168">
                  <c:v>3.4908999999999999</c:v>
                </c:pt>
                <c:pt idx="3169">
                  <c:v>3.4925000000000002</c:v>
                </c:pt>
                <c:pt idx="3170">
                  <c:v>3.4826000000000001</c:v>
                </c:pt>
                <c:pt idx="3171">
                  <c:v>3.5074000000000001</c:v>
                </c:pt>
                <c:pt idx="3172">
                  <c:v>3.4761000000000002</c:v>
                </c:pt>
                <c:pt idx="3173">
                  <c:v>3.4746000000000001</c:v>
                </c:pt>
                <c:pt idx="3174">
                  <c:v>3.4811000000000001</c:v>
                </c:pt>
                <c:pt idx="3175">
                  <c:v>3.4849000000000001</c:v>
                </c:pt>
                <c:pt idx="3176">
                  <c:v>3.4750999999999999</c:v>
                </c:pt>
                <c:pt idx="3177">
                  <c:v>3.4895999999999998</c:v>
                </c:pt>
                <c:pt idx="3178">
                  <c:v>3.5493999999999999</c:v>
                </c:pt>
                <c:pt idx="3179">
                  <c:v>3.5345</c:v>
                </c:pt>
                <c:pt idx="3180">
                  <c:v>3.6326000000000001</c:v>
                </c:pt>
                <c:pt idx="3181">
                  <c:v>3.5554999999999999</c:v>
                </c:pt>
                <c:pt idx="3182">
                  <c:v>3.5790000000000002</c:v>
                </c:pt>
                <c:pt idx="3183">
                  <c:v>3.6467000000000001</c:v>
                </c:pt>
                <c:pt idx="3184">
                  <c:v>3.6724999999999999</c:v>
                </c:pt>
                <c:pt idx="3185">
                  <c:v>3.7313999999999998</c:v>
                </c:pt>
                <c:pt idx="3186">
                  <c:v>3.7759999999999998</c:v>
                </c:pt>
                <c:pt idx="3187">
                  <c:v>3.7986</c:v>
                </c:pt>
                <c:pt idx="3188">
                  <c:v>3.8028</c:v>
                </c:pt>
                <c:pt idx="3189">
                  <c:v>3.7869999999999999</c:v>
                </c:pt>
                <c:pt idx="3190">
                  <c:v>3.8698000000000001</c:v>
                </c:pt>
                <c:pt idx="3191">
                  <c:v>3.8698000000000001</c:v>
                </c:pt>
                <c:pt idx="3192">
                  <c:v>3.8653</c:v>
                </c:pt>
                <c:pt idx="3193">
                  <c:v>3.8599000000000001</c:v>
                </c:pt>
                <c:pt idx="3194">
                  <c:v>3.8368000000000002</c:v>
                </c:pt>
                <c:pt idx="3195">
                  <c:v>3.8921000000000001</c:v>
                </c:pt>
                <c:pt idx="3196">
                  <c:v>3.9020999999999999</c:v>
                </c:pt>
                <c:pt idx="3197">
                  <c:v>3.9821</c:v>
                </c:pt>
                <c:pt idx="3198">
                  <c:v>4.0425000000000004</c:v>
                </c:pt>
                <c:pt idx="3199">
                  <c:v>4.1040999999999999</c:v>
                </c:pt>
                <c:pt idx="3200">
                  <c:v>4.1948999999999996</c:v>
                </c:pt>
                <c:pt idx="3201">
                  <c:v>3.9479000000000002</c:v>
                </c:pt>
                <c:pt idx="3202">
                  <c:v>4.0099</c:v>
                </c:pt>
                <c:pt idx="3203">
                  <c:v>4.1172000000000004</c:v>
                </c:pt>
                <c:pt idx="3204">
                  <c:v>3.9729000000000001</c:v>
                </c:pt>
                <c:pt idx="3205">
                  <c:v>3.9794</c:v>
                </c:pt>
                <c:pt idx="3206">
                  <c:v>4.0010000000000003</c:v>
                </c:pt>
                <c:pt idx="3207">
                  <c:v>3.9140999999999999</c:v>
                </c:pt>
                <c:pt idx="3208">
                  <c:v>3.8567</c:v>
                </c:pt>
                <c:pt idx="3209">
                  <c:v>3.806</c:v>
                </c:pt>
                <c:pt idx="3210">
                  <c:v>3.8517000000000001</c:v>
                </c:pt>
                <c:pt idx="3211">
                  <c:v>3.7385999999999999</c:v>
                </c:pt>
                <c:pt idx="3212">
                  <c:v>3.8250000000000002</c:v>
                </c:pt>
                <c:pt idx="3213">
                  <c:v>3.8506999999999998</c:v>
                </c:pt>
                <c:pt idx="3214">
                  <c:v>3.8344</c:v>
                </c:pt>
                <c:pt idx="3215">
                  <c:v>3.8437999999999999</c:v>
                </c:pt>
                <c:pt idx="3216">
                  <c:v>3.9015</c:v>
                </c:pt>
                <c:pt idx="3217">
                  <c:v>3.8656000000000001</c:v>
                </c:pt>
                <c:pt idx="3218">
                  <c:v>3.9386000000000001</c:v>
                </c:pt>
                <c:pt idx="3219">
                  <c:v>3.9359999999999999</c:v>
                </c:pt>
                <c:pt idx="3220">
                  <c:v>3.8988</c:v>
                </c:pt>
                <c:pt idx="3221">
                  <c:v>3.8582000000000001</c:v>
                </c:pt>
                <c:pt idx="3222">
                  <c:v>3.9114</c:v>
                </c:pt>
                <c:pt idx="3223">
                  <c:v>3.8797000000000001</c:v>
                </c:pt>
                <c:pt idx="3224">
                  <c:v>3.9327999999999999</c:v>
                </c:pt>
                <c:pt idx="3225">
                  <c:v>3.8589000000000002</c:v>
                </c:pt>
                <c:pt idx="3226">
                  <c:v>3.8126000000000002</c:v>
                </c:pt>
                <c:pt idx="3227">
                  <c:v>3.7686999999999999</c:v>
                </c:pt>
                <c:pt idx="3228">
                  <c:v>3.7892999999999999</c:v>
                </c:pt>
                <c:pt idx="3229">
                  <c:v>3.8058999999999998</c:v>
                </c:pt>
                <c:pt idx="3230">
                  <c:v>3.7928000000000002</c:v>
                </c:pt>
                <c:pt idx="3231">
                  <c:v>3.7980999999999998</c:v>
                </c:pt>
                <c:pt idx="3232">
                  <c:v>3.7326999999999999</c:v>
                </c:pt>
                <c:pt idx="3233">
                  <c:v>3.7995999999999999</c:v>
                </c:pt>
                <c:pt idx="3234">
                  <c:v>3.8022999999999998</c:v>
                </c:pt>
                <c:pt idx="3235">
                  <c:v>3.8336000000000001</c:v>
                </c:pt>
                <c:pt idx="3236">
                  <c:v>3.8052000000000001</c:v>
                </c:pt>
                <c:pt idx="3237">
                  <c:v>3.7921</c:v>
                </c:pt>
                <c:pt idx="3238">
                  <c:v>3.7442000000000002</c:v>
                </c:pt>
                <c:pt idx="3239">
                  <c:v>3.7010000000000001</c:v>
                </c:pt>
                <c:pt idx="3240">
                  <c:v>3.7231000000000001</c:v>
                </c:pt>
                <c:pt idx="3241">
                  <c:v>3.7081</c:v>
                </c:pt>
                <c:pt idx="3242">
                  <c:v>3.7688000000000001</c:v>
                </c:pt>
                <c:pt idx="3243">
                  <c:v>3.7606000000000002</c:v>
                </c:pt>
                <c:pt idx="3244">
                  <c:v>3.7399</c:v>
                </c:pt>
                <c:pt idx="3245">
                  <c:v>3.8506</c:v>
                </c:pt>
                <c:pt idx="3246">
                  <c:v>3.8744999999999998</c:v>
                </c:pt>
                <c:pt idx="3247">
                  <c:v>3.8544999999999998</c:v>
                </c:pt>
                <c:pt idx="3248">
                  <c:v>3.7970000000000002</c:v>
                </c:pt>
                <c:pt idx="3249">
                  <c:v>3.7574999999999998</c:v>
                </c:pt>
                <c:pt idx="3250">
                  <c:v>3.7475999999999998</c:v>
                </c:pt>
                <c:pt idx="3251">
                  <c:v>3.7921</c:v>
                </c:pt>
                <c:pt idx="3252">
                  <c:v>3.758</c:v>
                </c:pt>
                <c:pt idx="3253">
                  <c:v>3.7685</c:v>
                </c:pt>
                <c:pt idx="3254">
                  <c:v>3.8548</c:v>
                </c:pt>
                <c:pt idx="3255">
                  <c:v>3.9022999999999999</c:v>
                </c:pt>
                <c:pt idx="3256">
                  <c:v>3.8702999999999999</c:v>
                </c:pt>
                <c:pt idx="3257">
                  <c:v>3.9357000000000002</c:v>
                </c:pt>
                <c:pt idx="3258">
                  <c:v>3.8929</c:v>
                </c:pt>
                <c:pt idx="3259">
                  <c:v>3.9062000000000001</c:v>
                </c:pt>
                <c:pt idx="3260">
                  <c:v>3.9830999999999999</c:v>
                </c:pt>
                <c:pt idx="3261">
                  <c:v>3.9769999999999999</c:v>
                </c:pt>
                <c:pt idx="3262">
                  <c:v>3.9632000000000001</c:v>
                </c:pt>
                <c:pt idx="3263">
                  <c:v>3.9523999999999999</c:v>
                </c:pt>
                <c:pt idx="3264">
                  <c:v>3.9186000000000001</c:v>
                </c:pt>
                <c:pt idx="3265">
                  <c:v>3.8492000000000002</c:v>
                </c:pt>
                <c:pt idx="3266">
                  <c:v>3.9047999999999998</c:v>
                </c:pt>
                <c:pt idx="3267">
                  <c:v>3.9047999999999998</c:v>
                </c:pt>
                <c:pt idx="3268">
                  <c:v>4.0387000000000004</c:v>
                </c:pt>
                <c:pt idx="3269">
                  <c:v>4.0114000000000001</c:v>
                </c:pt>
                <c:pt idx="3270">
                  <c:v>4.0303000000000004</c:v>
                </c:pt>
                <c:pt idx="3271">
                  <c:v>4.0475000000000003</c:v>
                </c:pt>
                <c:pt idx="3272">
                  <c:v>4.0250000000000004</c:v>
                </c:pt>
                <c:pt idx="3273">
                  <c:v>4.0152999999999999</c:v>
                </c:pt>
                <c:pt idx="3274">
                  <c:v>4.0298999999999996</c:v>
                </c:pt>
                <c:pt idx="3275">
                  <c:v>3.9863</c:v>
                </c:pt>
                <c:pt idx="3276">
                  <c:v>4.0223000000000004</c:v>
                </c:pt>
                <c:pt idx="3277">
                  <c:v>4.0401999999999996</c:v>
                </c:pt>
                <c:pt idx="3278">
                  <c:v>4.0364000000000004</c:v>
                </c:pt>
                <c:pt idx="3279">
                  <c:v>4.0303000000000004</c:v>
                </c:pt>
                <c:pt idx="3280">
                  <c:v>4.0861000000000001</c:v>
                </c:pt>
                <c:pt idx="3281">
                  <c:v>4.1558000000000002</c:v>
                </c:pt>
                <c:pt idx="3282">
                  <c:v>4.1231999999999998</c:v>
                </c:pt>
                <c:pt idx="3283">
                  <c:v>4.1002000000000001</c:v>
                </c:pt>
                <c:pt idx="3284">
                  <c:v>4.0967000000000002</c:v>
                </c:pt>
                <c:pt idx="3285">
                  <c:v>4.0448000000000004</c:v>
                </c:pt>
                <c:pt idx="3286">
                  <c:v>4.0838000000000001</c:v>
                </c:pt>
                <c:pt idx="3287">
                  <c:v>4.0427999999999997</c:v>
                </c:pt>
                <c:pt idx="3288">
                  <c:v>3.9986000000000002</c:v>
                </c:pt>
                <c:pt idx="3289">
                  <c:v>3.9918999999999998</c:v>
                </c:pt>
                <c:pt idx="3290">
                  <c:v>3.9558</c:v>
                </c:pt>
                <c:pt idx="3291">
                  <c:v>3.8653</c:v>
                </c:pt>
                <c:pt idx="3292">
                  <c:v>3.8975</c:v>
                </c:pt>
                <c:pt idx="3293">
                  <c:v>3.9411999999999998</c:v>
                </c:pt>
                <c:pt idx="3294">
                  <c:v>3.9641999999999999</c:v>
                </c:pt>
                <c:pt idx="3295">
                  <c:v>3.9891000000000001</c:v>
                </c:pt>
                <c:pt idx="3296">
                  <c:v>3.9885000000000002</c:v>
                </c:pt>
                <c:pt idx="3297">
                  <c:v>4.0213000000000001</c:v>
                </c:pt>
                <c:pt idx="3298">
                  <c:v>4.0317999999999996</c:v>
                </c:pt>
                <c:pt idx="3299">
                  <c:v>4.0091000000000001</c:v>
                </c:pt>
                <c:pt idx="3300">
                  <c:v>4.0491999999999999</c:v>
                </c:pt>
                <c:pt idx="3301">
                  <c:v>3.9618000000000002</c:v>
                </c:pt>
                <c:pt idx="3302">
                  <c:v>3.9683999999999999</c:v>
                </c:pt>
                <c:pt idx="3303">
                  <c:v>3.99</c:v>
                </c:pt>
                <c:pt idx="3304">
                  <c:v>3.94</c:v>
                </c:pt>
                <c:pt idx="3305">
                  <c:v>3.9578000000000002</c:v>
                </c:pt>
                <c:pt idx="3306">
                  <c:v>3.9796</c:v>
                </c:pt>
                <c:pt idx="3307">
                  <c:v>3.9912999999999998</c:v>
                </c:pt>
                <c:pt idx="3308">
                  <c:v>3.9116</c:v>
                </c:pt>
                <c:pt idx="3309">
                  <c:v>3.8504</c:v>
                </c:pt>
                <c:pt idx="3310">
                  <c:v>3.7187999999999999</c:v>
                </c:pt>
                <c:pt idx="3311">
                  <c:v>3.7713999999999999</c:v>
                </c:pt>
                <c:pt idx="3312">
                  <c:v>3.7812999999999999</c:v>
                </c:pt>
                <c:pt idx="3313">
                  <c:v>3.7037</c:v>
                </c:pt>
                <c:pt idx="3314">
                  <c:v>3.67</c:v>
                </c:pt>
                <c:pt idx="3315">
                  <c:v>3.6271</c:v>
                </c:pt>
                <c:pt idx="3316">
                  <c:v>3.6238999999999999</c:v>
                </c:pt>
                <c:pt idx="3317">
                  <c:v>3.7115999999999998</c:v>
                </c:pt>
                <c:pt idx="3318">
                  <c:v>3.8079000000000001</c:v>
                </c:pt>
                <c:pt idx="3319">
                  <c:v>3.6444999999999999</c:v>
                </c:pt>
                <c:pt idx="3320">
                  <c:v>3.6145999999999998</c:v>
                </c:pt>
                <c:pt idx="3321">
                  <c:v>3.6229</c:v>
                </c:pt>
                <c:pt idx="3322">
                  <c:v>3.6073</c:v>
                </c:pt>
                <c:pt idx="3323">
                  <c:v>3.6530999999999998</c:v>
                </c:pt>
                <c:pt idx="3324">
                  <c:v>3.6947999999999999</c:v>
                </c:pt>
                <c:pt idx="3325">
                  <c:v>3.6408</c:v>
                </c:pt>
                <c:pt idx="3326">
                  <c:v>3.6686999999999999</c:v>
                </c:pt>
                <c:pt idx="3327">
                  <c:v>3.6116000000000001</c:v>
                </c:pt>
                <c:pt idx="3328">
                  <c:v>3.5589</c:v>
                </c:pt>
                <c:pt idx="3329">
                  <c:v>3.5798999999999999</c:v>
                </c:pt>
                <c:pt idx="3330">
                  <c:v>3.5871</c:v>
                </c:pt>
                <c:pt idx="3331">
                  <c:v>3.6581000000000001</c:v>
                </c:pt>
                <c:pt idx="3332">
                  <c:v>3.6749000000000001</c:v>
                </c:pt>
                <c:pt idx="3333">
                  <c:v>3.6920999999999999</c:v>
                </c:pt>
                <c:pt idx="3334">
                  <c:v>3.6385000000000001</c:v>
                </c:pt>
                <c:pt idx="3335">
                  <c:v>3.5284</c:v>
                </c:pt>
                <c:pt idx="3336">
                  <c:v>3.5406</c:v>
                </c:pt>
                <c:pt idx="3337">
                  <c:v>3.5428999999999999</c:v>
                </c:pt>
                <c:pt idx="3338">
                  <c:v>3.5125999999999999</c:v>
                </c:pt>
                <c:pt idx="3339">
                  <c:v>3.5276000000000001</c:v>
                </c:pt>
                <c:pt idx="3340">
                  <c:v>3.5903999999999998</c:v>
                </c:pt>
                <c:pt idx="3341">
                  <c:v>3.5537999999999998</c:v>
                </c:pt>
                <c:pt idx="3342">
                  <c:v>3.5503</c:v>
                </c:pt>
                <c:pt idx="3343">
                  <c:v>3.5829</c:v>
                </c:pt>
                <c:pt idx="3344">
                  <c:v>3.5472000000000001</c:v>
                </c:pt>
                <c:pt idx="3345">
                  <c:v>3.5301</c:v>
                </c:pt>
                <c:pt idx="3346">
                  <c:v>3.5295000000000001</c:v>
                </c:pt>
                <c:pt idx="3347">
                  <c:v>3.4992000000000001</c:v>
                </c:pt>
                <c:pt idx="3348">
                  <c:v>3.4508000000000001</c:v>
                </c:pt>
                <c:pt idx="3349">
                  <c:v>3.4990999999999999</c:v>
                </c:pt>
                <c:pt idx="3350">
                  <c:v>3.5550000000000002</c:v>
                </c:pt>
                <c:pt idx="3351">
                  <c:v>3.5396999999999998</c:v>
                </c:pt>
                <c:pt idx="3352">
                  <c:v>3.5295999999999998</c:v>
                </c:pt>
                <c:pt idx="3353">
                  <c:v>3.5362</c:v>
                </c:pt>
                <c:pt idx="3354">
                  <c:v>3.5387</c:v>
                </c:pt>
                <c:pt idx="3355">
                  <c:v>3.4771999999999998</c:v>
                </c:pt>
                <c:pt idx="3356">
                  <c:v>3.4645000000000001</c:v>
                </c:pt>
                <c:pt idx="3357">
                  <c:v>3.4876999999999998</c:v>
                </c:pt>
                <c:pt idx="3358">
                  <c:v>3.5041000000000002</c:v>
                </c:pt>
                <c:pt idx="3359">
                  <c:v>3.5034999999999998</c:v>
                </c:pt>
                <c:pt idx="3360">
                  <c:v>3.5036999999999998</c:v>
                </c:pt>
                <c:pt idx="3361">
                  <c:v>3.5367999999999999</c:v>
                </c:pt>
                <c:pt idx="3362">
                  <c:v>3.6002999999999998</c:v>
                </c:pt>
                <c:pt idx="3363">
                  <c:v>3.5419</c:v>
                </c:pt>
                <c:pt idx="3364">
                  <c:v>3.5659999999999998</c:v>
                </c:pt>
                <c:pt idx="3365">
                  <c:v>3.5491000000000001</c:v>
                </c:pt>
                <c:pt idx="3366">
                  <c:v>3.5804</c:v>
                </c:pt>
                <c:pt idx="3367">
                  <c:v>3.6168</c:v>
                </c:pt>
                <c:pt idx="3368">
                  <c:v>3.5996999999999999</c:v>
                </c:pt>
                <c:pt idx="3369">
                  <c:v>3.5951</c:v>
                </c:pt>
                <c:pt idx="3370">
                  <c:v>3.6126</c:v>
                </c:pt>
                <c:pt idx="3371">
                  <c:v>3.5960999999999999</c:v>
                </c:pt>
                <c:pt idx="3372">
                  <c:v>3.5409000000000002</c:v>
                </c:pt>
                <c:pt idx="3373">
                  <c:v>3.5097999999999998</c:v>
                </c:pt>
                <c:pt idx="3374">
                  <c:v>3.4744999999999999</c:v>
                </c:pt>
                <c:pt idx="3375">
                  <c:v>3.3898000000000001</c:v>
                </c:pt>
                <c:pt idx="3376">
                  <c:v>3.3816999999999999</c:v>
                </c:pt>
                <c:pt idx="3377">
                  <c:v>3.4260999999999999</c:v>
                </c:pt>
                <c:pt idx="3378">
                  <c:v>3.4533</c:v>
                </c:pt>
                <c:pt idx="3379">
                  <c:v>3.4839000000000002</c:v>
                </c:pt>
                <c:pt idx="3380">
                  <c:v>3.4767999999999999</c:v>
                </c:pt>
                <c:pt idx="3381">
                  <c:v>3.4904000000000002</c:v>
                </c:pt>
                <c:pt idx="3382">
                  <c:v>3.4371999999999998</c:v>
                </c:pt>
                <c:pt idx="3383">
                  <c:v>3.3835000000000002</c:v>
                </c:pt>
                <c:pt idx="3384">
                  <c:v>3.3896999999999999</c:v>
                </c:pt>
                <c:pt idx="3385">
                  <c:v>3.3883000000000001</c:v>
                </c:pt>
                <c:pt idx="3386">
                  <c:v>3.3532999999999999</c:v>
                </c:pt>
                <c:pt idx="3387">
                  <c:v>3.3772000000000002</c:v>
                </c:pt>
                <c:pt idx="3388">
                  <c:v>3.3934000000000002</c:v>
                </c:pt>
                <c:pt idx="3389">
                  <c:v>3.3267000000000002</c:v>
                </c:pt>
                <c:pt idx="3390">
                  <c:v>3.2435</c:v>
                </c:pt>
                <c:pt idx="3391">
                  <c:v>3.2098</c:v>
                </c:pt>
                <c:pt idx="3392">
                  <c:v>3.2298</c:v>
                </c:pt>
                <c:pt idx="3393">
                  <c:v>3.2480000000000002</c:v>
                </c:pt>
                <c:pt idx="3394">
                  <c:v>3.2904</c:v>
                </c:pt>
                <c:pt idx="3395">
                  <c:v>3.3241999999999998</c:v>
                </c:pt>
                <c:pt idx="3396">
                  <c:v>3.3388</c:v>
                </c:pt>
                <c:pt idx="3397">
                  <c:v>3.2968000000000002</c:v>
                </c:pt>
                <c:pt idx="3398">
                  <c:v>3.3031000000000001</c:v>
                </c:pt>
                <c:pt idx="3399">
                  <c:v>3.2749999999999999</c:v>
                </c:pt>
                <c:pt idx="3400">
                  <c:v>3.2896000000000001</c:v>
                </c:pt>
                <c:pt idx="3401">
                  <c:v>3.2311000000000001</c:v>
                </c:pt>
                <c:pt idx="3402">
                  <c:v>3.2656000000000001</c:v>
                </c:pt>
                <c:pt idx="3403">
                  <c:v>3.2633999999999999</c:v>
                </c:pt>
                <c:pt idx="3404">
                  <c:v>3.2801</c:v>
                </c:pt>
                <c:pt idx="3405">
                  <c:v>3.2511999999999999</c:v>
                </c:pt>
                <c:pt idx="3406">
                  <c:v>3.2585000000000002</c:v>
                </c:pt>
                <c:pt idx="3407">
                  <c:v>3.2854000000000001</c:v>
                </c:pt>
                <c:pt idx="3408">
                  <c:v>3.2818999999999998</c:v>
                </c:pt>
                <c:pt idx="3409">
                  <c:v>3.2789999999999999</c:v>
                </c:pt>
                <c:pt idx="3410">
                  <c:v>3.282</c:v>
                </c:pt>
                <c:pt idx="3411">
                  <c:v>3.274</c:v>
                </c:pt>
                <c:pt idx="3412">
                  <c:v>3.2389999999999999</c:v>
                </c:pt>
                <c:pt idx="3413">
                  <c:v>3.2662</c:v>
                </c:pt>
                <c:pt idx="3414">
                  <c:v>3.2490000000000001</c:v>
                </c:pt>
                <c:pt idx="3415">
                  <c:v>3.2732999999999999</c:v>
                </c:pt>
                <c:pt idx="3416">
                  <c:v>3.2183000000000002</c:v>
                </c:pt>
                <c:pt idx="3417">
                  <c:v>3.1859000000000002</c:v>
                </c:pt>
                <c:pt idx="3418">
                  <c:v>3.1770999999999998</c:v>
                </c:pt>
                <c:pt idx="3419">
                  <c:v>3.1503000000000001</c:v>
                </c:pt>
                <c:pt idx="3420">
                  <c:v>3.1301999999999999</c:v>
                </c:pt>
                <c:pt idx="3421">
                  <c:v>3.1364000000000001</c:v>
                </c:pt>
                <c:pt idx="3422">
                  <c:v>3.1602000000000001</c:v>
                </c:pt>
                <c:pt idx="3423">
                  <c:v>3.1671999999999998</c:v>
                </c:pt>
                <c:pt idx="3424">
                  <c:v>3.1749000000000001</c:v>
                </c:pt>
                <c:pt idx="3425">
                  <c:v>3.2248000000000001</c:v>
                </c:pt>
                <c:pt idx="3426">
                  <c:v>3.2214999999999998</c:v>
                </c:pt>
                <c:pt idx="3427">
                  <c:v>3.2267000000000001</c:v>
                </c:pt>
                <c:pt idx="3428">
                  <c:v>3.2162999999999999</c:v>
                </c:pt>
                <c:pt idx="3429">
                  <c:v>3.2054</c:v>
                </c:pt>
                <c:pt idx="3430">
                  <c:v>3.2372000000000001</c:v>
                </c:pt>
                <c:pt idx="3431">
                  <c:v>3.2319</c:v>
                </c:pt>
                <c:pt idx="3432">
                  <c:v>3.2153</c:v>
                </c:pt>
                <c:pt idx="3433">
                  <c:v>3.2612999999999999</c:v>
                </c:pt>
                <c:pt idx="3434">
                  <c:v>3.2524999999999999</c:v>
                </c:pt>
                <c:pt idx="3435">
                  <c:v>3.2403</c:v>
                </c:pt>
                <c:pt idx="3436">
                  <c:v>3.2471999999999999</c:v>
                </c:pt>
                <c:pt idx="3437">
                  <c:v>3.2431000000000001</c:v>
                </c:pt>
                <c:pt idx="3438">
                  <c:v>3.2721</c:v>
                </c:pt>
                <c:pt idx="3439">
                  <c:v>3.2452000000000001</c:v>
                </c:pt>
                <c:pt idx="3440">
                  <c:v>3.1934</c:v>
                </c:pt>
                <c:pt idx="3441">
                  <c:v>3.2637999999999998</c:v>
                </c:pt>
                <c:pt idx="3442">
                  <c:v>3.2854000000000001</c:v>
                </c:pt>
                <c:pt idx="3443">
                  <c:v>3.2972000000000001</c:v>
                </c:pt>
                <c:pt idx="3444">
                  <c:v>3.3262</c:v>
                </c:pt>
                <c:pt idx="3445">
                  <c:v>3.3325999999999998</c:v>
                </c:pt>
                <c:pt idx="3446">
                  <c:v>3.3003999999999998</c:v>
                </c:pt>
                <c:pt idx="3447">
                  <c:v>3.2635999999999998</c:v>
                </c:pt>
                <c:pt idx="3448">
                  <c:v>3.254</c:v>
                </c:pt>
                <c:pt idx="3449">
                  <c:v>3.2408000000000001</c:v>
                </c:pt>
                <c:pt idx="3450">
                  <c:v>3.2014999999999998</c:v>
                </c:pt>
                <c:pt idx="3451">
                  <c:v>3.2242000000000002</c:v>
                </c:pt>
                <c:pt idx="3452">
                  <c:v>3.24</c:v>
                </c:pt>
                <c:pt idx="3453">
                  <c:v>3.2357999999999998</c:v>
                </c:pt>
                <c:pt idx="3454">
                  <c:v>3.2475999999999998</c:v>
                </c:pt>
                <c:pt idx="3455">
                  <c:v>3.2235</c:v>
                </c:pt>
                <c:pt idx="3456">
                  <c:v>3.2462</c:v>
                </c:pt>
                <c:pt idx="3457">
                  <c:v>3.2338</c:v>
                </c:pt>
                <c:pt idx="3458">
                  <c:v>3.2202999999999999</c:v>
                </c:pt>
                <c:pt idx="3459">
                  <c:v>3.2359</c:v>
                </c:pt>
                <c:pt idx="3460">
                  <c:v>3.2309999999999999</c:v>
                </c:pt>
                <c:pt idx="3461">
                  <c:v>3.2134</c:v>
                </c:pt>
                <c:pt idx="3462">
                  <c:v>3.2124999999999999</c:v>
                </c:pt>
                <c:pt idx="3463">
                  <c:v>3.2136</c:v>
                </c:pt>
                <c:pt idx="3464">
                  <c:v>3.2086999999999999</c:v>
                </c:pt>
                <c:pt idx="3465">
                  <c:v>3.1863999999999999</c:v>
                </c:pt>
                <c:pt idx="3466">
                  <c:v>3.1962999999999999</c:v>
                </c:pt>
                <c:pt idx="3467">
                  <c:v>3.1873999999999998</c:v>
                </c:pt>
                <c:pt idx="3468">
                  <c:v>3.18</c:v>
                </c:pt>
                <c:pt idx="3469">
                  <c:v>3.1604999999999999</c:v>
                </c:pt>
                <c:pt idx="3470">
                  <c:v>3.1593</c:v>
                </c:pt>
                <c:pt idx="3471">
                  <c:v>3.1311</c:v>
                </c:pt>
                <c:pt idx="3472">
                  <c:v>3.1193</c:v>
                </c:pt>
                <c:pt idx="3473">
                  <c:v>3.1219000000000001</c:v>
                </c:pt>
                <c:pt idx="3474">
                  <c:v>3.1429</c:v>
                </c:pt>
                <c:pt idx="3475">
                  <c:v>3.1815000000000002</c:v>
                </c:pt>
                <c:pt idx="3476">
                  <c:v>3.1810999999999998</c:v>
                </c:pt>
                <c:pt idx="3477">
                  <c:v>3.2052999999999998</c:v>
                </c:pt>
                <c:pt idx="3478">
                  <c:v>3.2309999999999999</c:v>
                </c:pt>
                <c:pt idx="3479">
                  <c:v>3.2448999999999999</c:v>
                </c:pt>
                <c:pt idx="3480">
                  <c:v>3.2023999999999999</c:v>
                </c:pt>
                <c:pt idx="3481">
                  <c:v>3.2023999999999999</c:v>
                </c:pt>
                <c:pt idx="3482">
                  <c:v>3.2258</c:v>
                </c:pt>
                <c:pt idx="3483">
                  <c:v>3.3104</c:v>
                </c:pt>
                <c:pt idx="3484">
                  <c:v>3.4377</c:v>
                </c:pt>
                <c:pt idx="3485">
                  <c:v>3.4445999999999999</c:v>
                </c:pt>
                <c:pt idx="3486">
                  <c:v>3.4182999999999999</c:v>
                </c:pt>
                <c:pt idx="3487">
                  <c:v>3.4051999999999998</c:v>
                </c:pt>
                <c:pt idx="3488">
                  <c:v>3.3917000000000002</c:v>
                </c:pt>
                <c:pt idx="3489">
                  <c:v>3.3517000000000001</c:v>
                </c:pt>
                <c:pt idx="3490">
                  <c:v>3.3475999999999999</c:v>
                </c:pt>
                <c:pt idx="3491">
                  <c:v>3.3927</c:v>
                </c:pt>
                <c:pt idx="3492">
                  <c:v>3.3986999999999998</c:v>
                </c:pt>
                <c:pt idx="3493">
                  <c:v>3.4279000000000002</c:v>
                </c:pt>
                <c:pt idx="3494">
                  <c:v>3.3996</c:v>
                </c:pt>
                <c:pt idx="3495">
                  <c:v>3.4060000000000001</c:v>
                </c:pt>
                <c:pt idx="3496">
                  <c:v>3.3967000000000001</c:v>
                </c:pt>
                <c:pt idx="3497">
                  <c:v>3.4361999999999999</c:v>
                </c:pt>
                <c:pt idx="3498">
                  <c:v>3.4649999999999999</c:v>
                </c:pt>
                <c:pt idx="3499">
                  <c:v>3.4598</c:v>
                </c:pt>
                <c:pt idx="3500">
                  <c:v>3.4354</c:v>
                </c:pt>
                <c:pt idx="3501">
                  <c:v>3.3895</c:v>
                </c:pt>
                <c:pt idx="3502">
                  <c:v>3.4007999999999998</c:v>
                </c:pt>
                <c:pt idx="3503">
                  <c:v>3.3858000000000001</c:v>
                </c:pt>
                <c:pt idx="3504">
                  <c:v>3.3696999999999999</c:v>
                </c:pt>
                <c:pt idx="3505">
                  <c:v>3.3340000000000001</c:v>
                </c:pt>
                <c:pt idx="3506">
                  <c:v>3.3102999999999998</c:v>
                </c:pt>
                <c:pt idx="3507">
                  <c:v>3.383</c:v>
                </c:pt>
                <c:pt idx="3508">
                  <c:v>3.3712</c:v>
                </c:pt>
                <c:pt idx="3509">
                  <c:v>3.3778000000000001</c:v>
                </c:pt>
                <c:pt idx="3510">
                  <c:v>3.3586</c:v>
                </c:pt>
                <c:pt idx="3511">
                  <c:v>3.3296999999999999</c:v>
                </c:pt>
                <c:pt idx="3512">
                  <c:v>3.3302</c:v>
                </c:pt>
                <c:pt idx="3513">
                  <c:v>3.2696000000000001</c:v>
                </c:pt>
                <c:pt idx="3514">
                  <c:v>3.2700999999999998</c:v>
                </c:pt>
                <c:pt idx="3515">
                  <c:v>3.2776000000000001</c:v>
                </c:pt>
                <c:pt idx="3516">
                  <c:v>3.2774000000000001</c:v>
                </c:pt>
                <c:pt idx="3517">
                  <c:v>3.2591000000000001</c:v>
                </c:pt>
                <c:pt idx="3518">
                  <c:v>3.2591000000000001</c:v>
                </c:pt>
                <c:pt idx="3519">
                  <c:v>3.2728999999999999</c:v>
                </c:pt>
                <c:pt idx="3520">
                  <c:v>3.2631999999999999</c:v>
                </c:pt>
                <c:pt idx="3521">
                  <c:v>3.2332999999999998</c:v>
                </c:pt>
                <c:pt idx="3522">
                  <c:v>3.2128999999999999</c:v>
                </c:pt>
                <c:pt idx="3523">
                  <c:v>3.2057000000000002</c:v>
                </c:pt>
                <c:pt idx="3524">
                  <c:v>3.2097000000000002</c:v>
                </c:pt>
                <c:pt idx="3525">
                  <c:v>3.1918000000000002</c:v>
                </c:pt>
                <c:pt idx="3526">
                  <c:v>3.2153999999999998</c:v>
                </c:pt>
                <c:pt idx="3527">
                  <c:v>3.1661000000000001</c:v>
                </c:pt>
                <c:pt idx="3528">
                  <c:v>3.2033999999999998</c:v>
                </c:pt>
                <c:pt idx="3529">
                  <c:v>3.2233999999999998</c:v>
                </c:pt>
                <c:pt idx="3530">
                  <c:v>3.21</c:v>
                </c:pt>
                <c:pt idx="3531">
                  <c:v>3.2210999999999999</c:v>
                </c:pt>
                <c:pt idx="3532">
                  <c:v>3.2113</c:v>
                </c:pt>
                <c:pt idx="3533">
                  <c:v>3.1918000000000002</c:v>
                </c:pt>
                <c:pt idx="3534">
                  <c:v>3.1608999999999998</c:v>
                </c:pt>
                <c:pt idx="3535">
                  <c:v>3.1648999999999998</c:v>
                </c:pt>
                <c:pt idx="3536">
                  <c:v>3.169</c:v>
                </c:pt>
                <c:pt idx="3537">
                  <c:v>3.1804000000000001</c:v>
                </c:pt>
                <c:pt idx="3538">
                  <c:v>3.1596000000000002</c:v>
                </c:pt>
                <c:pt idx="3539">
                  <c:v>3.1316000000000002</c:v>
                </c:pt>
                <c:pt idx="3540">
                  <c:v>3.1269999999999998</c:v>
                </c:pt>
                <c:pt idx="3541">
                  <c:v>3.1478999999999999</c:v>
                </c:pt>
                <c:pt idx="3542">
                  <c:v>3.1196000000000002</c:v>
                </c:pt>
                <c:pt idx="3543">
                  <c:v>3.1240999999999999</c:v>
                </c:pt>
                <c:pt idx="3544">
                  <c:v>3.1179000000000001</c:v>
                </c:pt>
                <c:pt idx="3545">
                  <c:v>3.1303999999999998</c:v>
                </c:pt>
                <c:pt idx="3546">
                  <c:v>3.1255000000000002</c:v>
                </c:pt>
                <c:pt idx="3547">
                  <c:v>3.1185</c:v>
                </c:pt>
                <c:pt idx="3548">
                  <c:v>3.1154999999999999</c:v>
                </c:pt>
                <c:pt idx="3549">
                  <c:v>3.1175000000000002</c:v>
                </c:pt>
                <c:pt idx="3550">
                  <c:v>3.1004</c:v>
                </c:pt>
                <c:pt idx="3551">
                  <c:v>3.0779000000000001</c:v>
                </c:pt>
                <c:pt idx="3552">
                  <c:v>3.0510000000000002</c:v>
                </c:pt>
                <c:pt idx="3553">
                  <c:v>3.0950000000000002</c:v>
                </c:pt>
                <c:pt idx="3554">
                  <c:v>3.0918000000000001</c:v>
                </c:pt>
                <c:pt idx="3555">
                  <c:v>3.097</c:v>
                </c:pt>
                <c:pt idx="3556">
                  <c:v>3.0823999999999998</c:v>
                </c:pt>
                <c:pt idx="3557">
                  <c:v>3.0638000000000001</c:v>
                </c:pt>
                <c:pt idx="3558">
                  <c:v>3.0992999999999999</c:v>
                </c:pt>
                <c:pt idx="3559">
                  <c:v>3.0975999999999999</c:v>
                </c:pt>
                <c:pt idx="3560">
                  <c:v>3.1137999999999999</c:v>
                </c:pt>
                <c:pt idx="3561">
                  <c:v>3.1364000000000001</c:v>
                </c:pt>
                <c:pt idx="3562">
                  <c:v>3.1111</c:v>
                </c:pt>
                <c:pt idx="3563">
                  <c:v>3.1185</c:v>
                </c:pt>
                <c:pt idx="3564">
                  <c:v>3.1476999999999999</c:v>
                </c:pt>
                <c:pt idx="3565">
                  <c:v>3.1735000000000002</c:v>
                </c:pt>
                <c:pt idx="3566">
                  <c:v>3.1623000000000001</c:v>
                </c:pt>
                <c:pt idx="3567">
                  <c:v>3.1541000000000001</c:v>
                </c:pt>
                <c:pt idx="3568">
                  <c:v>3.1638999999999999</c:v>
                </c:pt>
                <c:pt idx="3569">
                  <c:v>3.1629</c:v>
                </c:pt>
                <c:pt idx="3570">
                  <c:v>3.1080000000000001</c:v>
                </c:pt>
                <c:pt idx="3571">
                  <c:v>3.1074999999999999</c:v>
                </c:pt>
                <c:pt idx="3572">
                  <c:v>3.0897999999999999</c:v>
                </c:pt>
                <c:pt idx="3573">
                  <c:v>3.0764999999999998</c:v>
                </c:pt>
                <c:pt idx="3574">
                  <c:v>3.0939000000000001</c:v>
                </c:pt>
                <c:pt idx="3575">
                  <c:v>3.1248</c:v>
                </c:pt>
                <c:pt idx="3576">
                  <c:v>3.1282000000000001</c:v>
                </c:pt>
                <c:pt idx="3577">
                  <c:v>3.1255999999999999</c:v>
                </c:pt>
                <c:pt idx="3578">
                  <c:v>3.1303000000000001</c:v>
                </c:pt>
                <c:pt idx="3579">
                  <c:v>3.1229</c:v>
                </c:pt>
                <c:pt idx="3580">
                  <c:v>3.1246999999999998</c:v>
                </c:pt>
                <c:pt idx="3581">
                  <c:v>3.1684000000000001</c:v>
                </c:pt>
                <c:pt idx="3582">
                  <c:v>3.1166999999999998</c:v>
                </c:pt>
                <c:pt idx="3583">
                  <c:v>3.1231</c:v>
                </c:pt>
                <c:pt idx="3584">
                  <c:v>3.0922999999999998</c:v>
                </c:pt>
                <c:pt idx="3585">
                  <c:v>3.1160000000000001</c:v>
                </c:pt>
                <c:pt idx="3586">
                  <c:v>3.1301999999999999</c:v>
                </c:pt>
                <c:pt idx="3587">
                  <c:v>3.1408999999999998</c:v>
                </c:pt>
                <c:pt idx="3588">
                  <c:v>3.1423999999999999</c:v>
                </c:pt>
                <c:pt idx="3589">
                  <c:v>3.1463000000000001</c:v>
                </c:pt>
                <c:pt idx="3590">
                  <c:v>3.1269</c:v>
                </c:pt>
                <c:pt idx="3591">
                  <c:v>3.1036000000000001</c:v>
                </c:pt>
                <c:pt idx="3592">
                  <c:v>3.0958000000000001</c:v>
                </c:pt>
                <c:pt idx="3593">
                  <c:v>3.1294</c:v>
                </c:pt>
                <c:pt idx="3594">
                  <c:v>3.1453000000000002</c:v>
                </c:pt>
                <c:pt idx="3595">
                  <c:v>3.1251000000000002</c:v>
                </c:pt>
                <c:pt idx="3596">
                  <c:v>3.1577000000000002</c:v>
                </c:pt>
                <c:pt idx="3597">
                  <c:v>3.1846999999999999</c:v>
                </c:pt>
                <c:pt idx="3598">
                  <c:v>3.1762999999999999</c:v>
                </c:pt>
                <c:pt idx="3599">
                  <c:v>3.1983999999999999</c:v>
                </c:pt>
                <c:pt idx="3600">
                  <c:v>3.1724000000000001</c:v>
                </c:pt>
                <c:pt idx="3601">
                  <c:v>3.1488999999999998</c:v>
                </c:pt>
                <c:pt idx="3602">
                  <c:v>3.1779999999999999</c:v>
                </c:pt>
                <c:pt idx="3603">
                  <c:v>3.1764000000000001</c:v>
                </c:pt>
                <c:pt idx="3604">
                  <c:v>3.1938</c:v>
                </c:pt>
                <c:pt idx="3605">
                  <c:v>3.1857000000000002</c:v>
                </c:pt>
                <c:pt idx="3606">
                  <c:v>3.1606000000000001</c:v>
                </c:pt>
                <c:pt idx="3607">
                  <c:v>3.1558999999999999</c:v>
                </c:pt>
                <c:pt idx="3608">
                  <c:v>3.129</c:v>
                </c:pt>
                <c:pt idx="3609">
                  <c:v>3.1011000000000002</c:v>
                </c:pt>
                <c:pt idx="3610">
                  <c:v>3.0924</c:v>
                </c:pt>
                <c:pt idx="3611">
                  <c:v>3.1076000000000001</c:v>
                </c:pt>
                <c:pt idx="3612">
                  <c:v>3.3807</c:v>
                </c:pt>
                <c:pt idx="3613">
                  <c:v>3.2877999999999998</c:v>
                </c:pt>
                <c:pt idx="3614">
                  <c:v>3.2863000000000002</c:v>
                </c:pt>
                <c:pt idx="3615">
                  <c:v>3.2654000000000001</c:v>
                </c:pt>
                <c:pt idx="3616">
                  <c:v>3.2629000000000001</c:v>
                </c:pt>
                <c:pt idx="3617">
                  <c:v>3.2824</c:v>
                </c:pt>
                <c:pt idx="3618">
                  <c:v>3.2614000000000001</c:v>
                </c:pt>
                <c:pt idx="3619">
                  <c:v>3.2709000000000001</c:v>
                </c:pt>
                <c:pt idx="3620">
                  <c:v>3.2658999999999998</c:v>
                </c:pt>
                <c:pt idx="3621">
                  <c:v>3.2437</c:v>
                </c:pt>
                <c:pt idx="3622">
                  <c:v>3.2307000000000001</c:v>
                </c:pt>
                <c:pt idx="3623">
                  <c:v>3.2401</c:v>
                </c:pt>
                <c:pt idx="3624">
                  <c:v>3.282</c:v>
                </c:pt>
                <c:pt idx="3625">
                  <c:v>3.2816999999999998</c:v>
                </c:pt>
                <c:pt idx="3626">
                  <c:v>3.2747000000000002</c:v>
                </c:pt>
                <c:pt idx="3627">
                  <c:v>3.2837999999999998</c:v>
                </c:pt>
                <c:pt idx="3628">
                  <c:v>3.274</c:v>
                </c:pt>
                <c:pt idx="3629">
                  <c:v>3.2986</c:v>
                </c:pt>
                <c:pt idx="3630">
                  <c:v>3.3208000000000002</c:v>
                </c:pt>
                <c:pt idx="3631">
                  <c:v>3.2835999999999999</c:v>
                </c:pt>
                <c:pt idx="3632">
                  <c:v>3.2892000000000001</c:v>
                </c:pt>
                <c:pt idx="3633">
                  <c:v>3.2974999999999999</c:v>
                </c:pt>
                <c:pt idx="3634">
                  <c:v>3.3144999999999998</c:v>
                </c:pt>
                <c:pt idx="3635">
                  <c:v>3.3247</c:v>
                </c:pt>
                <c:pt idx="3636">
                  <c:v>3.3361999999999998</c:v>
                </c:pt>
                <c:pt idx="3637">
                  <c:v>3.3342000000000001</c:v>
                </c:pt>
                <c:pt idx="3638">
                  <c:v>3.3128000000000002</c:v>
                </c:pt>
                <c:pt idx="3639">
                  <c:v>3.3172000000000001</c:v>
                </c:pt>
                <c:pt idx="3640">
                  <c:v>3.3029999999999999</c:v>
                </c:pt>
                <c:pt idx="3641">
                  <c:v>3.2951999999999999</c:v>
                </c:pt>
                <c:pt idx="3642">
                  <c:v>3.3081999999999998</c:v>
                </c:pt>
                <c:pt idx="3643">
                  <c:v>3.3014999999999999</c:v>
                </c:pt>
                <c:pt idx="3644">
                  <c:v>3.3050000000000002</c:v>
                </c:pt>
                <c:pt idx="3645">
                  <c:v>3.3193000000000001</c:v>
                </c:pt>
                <c:pt idx="3646">
                  <c:v>3.3064</c:v>
                </c:pt>
                <c:pt idx="3647">
                  <c:v>3.2894999999999999</c:v>
                </c:pt>
                <c:pt idx="3648">
                  <c:v>3.2650000000000001</c:v>
                </c:pt>
                <c:pt idx="3649">
                  <c:v>3.2522000000000002</c:v>
                </c:pt>
                <c:pt idx="3650">
                  <c:v>3.2263999999999999</c:v>
                </c:pt>
                <c:pt idx="3651">
                  <c:v>3.2107999999999999</c:v>
                </c:pt>
                <c:pt idx="3652">
                  <c:v>3.1899000000000002</c:v>
                </c:pt>
                <c:pt idx="3653">
                  <c:v>3.1821000000000002</c:v>
                </c:pt>
                <c:pt idx="3654">
                  <c:v>3.1667999999999998</c:v>
                </c:pt>
                <c:pt idx="3655">
                  <c:v>3.1533000000000002</c:v>
                </c:pt>
                <c:pt idx="3656">
                  <c:v>3.1402000000000001</c:v>
                </c:pt>
                <c:pt idx="3657">
                  <c:v>3.1255999999999999</c:v>
                </c:pt>
                <c:pt idx="3658">
                  <c:v>3.1459000000000001</c:v>
                </c:pt>
                <c:pt idx="3659">
                  <c:v>3.1556000000000002</c:v>
                </c:pt>
                <c:pt idx="3660">
                  <c:v>3.1657000000000002</c:v>
                </c:pt>
                <c:pt idx="3661">
                  <c:v>3.1513</c:v>
                </c:pt>
                <c:pt idx="3662">
                  <c:v>3.1457000000000002</c:v>
                </c:pt>
                <c:pt idx="3663">
                  <c:v>3.1307</c:v>
                </c:pt>
                <c:pt idx="3664">
                  <c:v>3.1160999999999999</c:v>
                </c:pt>
                <c:pt idx="3665">
                  <c:v>3.1267999999999998</c:v>
                </c:pt>
                <c:pt idx="3666">
                  <c:v>3.1194000000000002</c:v>
                </c:pt>
                <c:pt idx="3667">
                  <c:v>3.1223999999999998</c:v>
                </c:pt>
                <c:pt idx="3668">
                  <c:v>3.1267</c:v>
                </c:pt>
                <c:pt idx="3669">
                  <c:v>3.1320000000000001</c:v>
                </c:pt>
                <c:pt idx="3670">
                  <c:v>3.1463999999999999</c:v>
                </c:pt>
                <c:pt idx="3671">
                  <c:v>3.1543000000000001</c:v>
                </c:pt>
                <c:pt idx="3672">
                  <c:v>3.1695000000000002</c:v>
                </c:pt>
                <c:pt idx="3673">
                  <c:v>3.1888000000000001</c:v>
                </c:pt>
                <c:pt idx="3674">
                  <c:v>3.1976</c:v>
                </c:pt>
                <c:pt idx="3675">
                  <c:v>3.1669999999999998</c:v>
                </c:pt>
                <c:pt idx="3676">
                  <c:v>3.1602999999999999</c:v>
                </c:pt>
                <c:pt idx="3677">
                  <c:v>3.1654</c:v>
                </c:pt>
                <c:pt idx="3678">
                  <c:v>3.1442999999999999</c:v>
                </c:pt>
                <c:pt idx="3679">
                  <c:v>3.1539000000000001</c:v>
                </c:pt>
                <c:pt idx="3680">
                  <c:v>3.1568999999999998</c:v>
                </c:pt>
                <c:pt idx="3681">
                  <c:v>3.1404000000000001</c:v>
                </c:pt>
                <c:pt idx="3682">
                  <c:v>3.1461999999999999</c:v>
                </c:pt>
                <c:pt idx="3683">
                  <c:v>3.1562999999999999</c:v>
                </c:pt>
                <c:pt idx="3684">
                  <c:v>3.1695000000000002</c:v>
                </c:pt>
                <c:pt idx="3685">
                  <c:v>3.1638000000000002</c:v>
                </c:pt>
                <c:pt idx="3686">
                  <c:v>3.1471</c:v>
                </c:pt>
                <c:pt idx="3687">
                  <c:v>3.1333000000000002</c:v>
                </c:pt>
                <c:pt idx="3688">
                  <c:v>3.1389</c:v>
                </c:pt>
                <c:pt idx="3689">
                  <c:v>3.1202999999999999</c:v>
                </c:pt>
                <c:pt idx="3690">
                  <c:v>3.1133000000000002</c:v>
                </c:pt>
                <c:pt idx="3691">
                  <c:v>3.0908000000000002</c:v>
                </c:pt>
                <c:pt idx="3692">
                  <c:v>3.0851999999999999</c:v>
                </c:pt>
                <c:pt idx="3693">
                  <c:v>3.1143999999999998</c:v>
                </c:pt>
                <c:pt idx="3694">
                  <c:v>3.1343000000000001</c:v>
                </c:pt>
                <c:pt idx="3695">
                  <c:v>3.1354000000000002</c:v>
                </c:pt>
                <c:pt idx="3696">
                  <c:v>3.1255000000000002</c:v>
                </c:pt>
                <c:pt idx="3697">
                  <c:v>3.1238999999999999</c:v>
                </c:pt>
                <c:pt idx="3698">
                  <c:v>3.1322999999999999</c:v>
                </c:pt>
                <c:pt idx="3699">
                  <c:v>3.1280999999999999</c:v>
                </c:pt>
                <c:pt idx="3700">
                  <c:v>3.1347</c:v>
                </c:pt>
                <c:pt idx="3701">
                  <c:v>3.1284999999999998</c:v>
                </c:pt>
                <c:pt idx="3702">
                  <c:v>3.1412</c:v>
                </c:pt>
                <c:pt idx="3703">
                  <c:v>3.1674000000000002</c:v>
                </c:pt>
                <c:pt idx="3704">
                  <c:v>3.1932</c:v>
                </c:pt>
                <c:pt idx="3705">
                  <c:v>3.1871</c:v>
                </c:pt>
                <c:pt idx="3706">
                  <c:v>3.1680000000000001</c:v>
                </c:pt>
                <c:pt idx="3707">
                  <c:v>3.1642000000000001</c:v>
                </c:pt>
                <c:pt idx="3708">
                  <c:v>3.1501999999999999</c:v>
                </c:pt>
                <c:pt idx="3709">
                  <c:v>3.1315</c:v>
                </c:pt>
                <c:pt idx="3710">
                  <c:v>3.1347</c:v>
                </c:pt>
                <c:pt idx="3711">
                  <c:v>3.1648000000000001</c:v>
                </c:pt>
                <c:pt idx="3712">
                  <c:v>3.177</c:v>
                </c:pt>
                <c:pt idx="3713">
                  <c:v>3.1688000000000001</c:v>
                </c:pt>
                <c:pt idx="3714">
                  <c:v>3.1638999999999999</c:v>
                </c:pt>
                <c:pt idx="3715">
                  <c:v>3.1572</c:v>
                </c:pt>
                <c:pt idx="3716">
                  <c:v>3.1606999999999998</c:v>
                </c:pt>
                <c:pt idx="3717">
                  <c:v>3.1768999999999998</c:v>
                </c:pt>
                <c:pt idx="3718">
                  <c:v>3.1673</c:v>
                </c:pt>
                <c:pt idx="3719">
                  <c:v>3.1732</c:v>
                </c:pt>
                <c:pt idx="3720">
                  <c:v>3.1833</c:v>
                </c:pt>
                <c:pt idx="3721">
                  <c:v>3.2002999999999999</c:v>
                </c:pt>
                <c:pt idx="3722">
                  <c:v>3.2469999999999999</c:v>
                </c:pt>
                <c:pt idx="3723">
                  <c:v>3.2387000000000001</c:v>
                </c:pt>
                <c:pt idx="3724">
                  <c:v>3.2444000000000002</c:v>
                </c:pt>
                <c:pt idx="3725">
                  <c:v>3.2801</c:v>
                </c:pt>
                <c:pt idx="3726">
                  <c:v>3.2547000000000001</c:v>
                </c:pt>
                <c:pt idx="3727">
                  <c:v>3.2768999999999999</c:v>
                </c:pt>
                <c:pt idx="3728">
                  <c:v>3.2736000000000001</c:v>
                </c:pt>
                <c:pt idx="3729">
                  <c:v>3.2919999999999998</c:v>
                </c:pt>
                <c:pt idx="3730">
                  <c:v>3.2850999999999999</c:v>
                </c:pt>
                <c:pt idx="3731">
                  <c:v>3.2732999999999999</c:v>
                </c:pt>
                <c:pt idx="3732">
                  <c:v>3.2509000000000001</c:v>
                </c:pt>
                <c:pt idx="3733">
                  <c:v>3.2515000000000001</c:v>
                </c:pt>
                <c:pt idx="3734">
                  <c:v>3.2660999999999998</c:v>
                </c:pt>
                <c:pt idx="3735">
                  <c:v>3.2873000000000001</c:v>
                </c:pt>
                <c:pt idx="3736">
                  <c:v>3.2833999999999999</c:v>
                </c:pt>
                <c:pt idx="3737">
                  <c:v>3.2808000000000002</c:v>
                </c:pt>
                <c:pt idx="3738">
                  <c:v>3.2787999999999999</c:v>
                </c:pt>
                <c:pt idx="3739">
                  <c:v>3.2623000000000002</c:v>
                </c:pt>
                <c:pt idx="3740">
                  <c:v>3.2591000000000001</c:v>
                </c:pt>
                <c:pt idx="3741">
                  <c:v>3.2561</c:v>
                </c:pt>
                <c:pt idx="3742">
                  <c:v>3.2370999999999999</c:v>
                </c:pt>
                <c:pt idx="3743">
                  <c:v>3.23</c:v>
                </c:pt>
                <c:pt idx="3744">
                  <c:v>3.2218</c:v>
                </c:pt>
                <c:pt idx="3745">
                  <c:v>3.2231999999999998</c:v>
                </c:pt>
                <c:pt idx="3746">
                  <c:v>3.2136</c:v>
                </c:pt>
                <c:pt idx="3747">
                  <c:v>3.2616000000000001</c:v>
                </c:pt>
                <c:pt idx="3748">
                  <c:v>3.2635999999999998</c:v>
                </c:pt>
                <c:pt idx="3749">
                  <c:v>3.2505999999999999</c:v>
                </c:pt>
                <c:pt idx="3750">
                  <c:v>3.2322000000000002</c:v>
                </c:pt>
                <c:pt idx="3751">
                  <c:v>3.2353999999999998</c:v>
                </c:pt>
                <c:pt idx="3752">
                  <c:v>3.2892000000000001</c:v>
                </c:pt>
                <c:pt idx="3753">
                  <c:v>3.2810999999999999</c:v>
                </c:pt>
                <c:pt idx="3754">
                  <c:v>3.2845</c:v>
                </c:pt>
                <c:pt idx="3755">
                  <c:v>3.3149000000000002</c:v>
                </c:pt>
                <c:pt idx="3756">
                  <c:v>3.3035999999999999</c:v>
                </c:pt>
                <c:pt idx="3757">
                  <c:v>3.3332000000000002</c:v>
                </c:pt>
                <c:pt idx="3758">
                  <c:v>3.3182</c:v>
                </c:pt>
                <c:pt idx="3759">
                  <c:v>3.2881</c:v>
                </c:pt>
                <c:pt idx="3760">
                  <c:v>3.2883</c:v>
                </c:pt>
                <c:pt idx="3761">
                  <c:v>3.2909000000000002</c:v>
                </c:pt>
                <c:pt idx="3762">
                  <c:v>3.3045</c:v>
                </c:pt>
                <c:pt idx="3763">
                  <c:v>3.3209</c:v>
                </c:pt>
                <c:pt idx="3764">
                  <c:v>3.32</c:v>
                </c:pt>
                <c:pt idx="3765">
                  <c:v>3.3031000000000001</c:v>
                </c:pt>
                <c:pt idx="3766">
                  <c:v>3.3079999999999998</c:v>
                </c:pt>
                <c:pt idx="3767">
                  <c:v>3.3079999999999998</c:v>
                </c:pt>
                <c:pt idx="3768">
                  <c:v>3.2696999999999998</c:v>
                </c:pt>
                <c:pt idx="3769">
                  <c:v>3.2534999999999998</c:v>
                </c:pt>
                <c:pt idx="3770">
                  <c:v>3.2317999999999998</c:v>
                </c:pt>
                <c:pt idx="3771">
                  <c:v>3.2408999999999999</c:v>
                </c:pt>
                <c:pt idx="3772">
                  <c:v>3.2357</c:v>
                </c:pt>
                <c:pt idx="3773">
                  <c:v>3.2397</c:v>
                </c:pt>
                <c:pt idx="3774">
                  <c:v>3.2467000000000001</c:v>
                </c:pt>
                <c:pt idx="3775">
                  <c:v>3.2301000000000002</c:v>
                </c:pt>
                <c:pt idx="3776">
                  <c:v>3.2197</c:v>
                </c:pt>
                <c:pt idx="3777">
                  <c:v>3.1962999999999999</c:v>
                </c:pt>
                <c:pt idx="3778">
                  <c:v>3.2219000000000002</c:v>
                </c:pt>
                <c:pt idx="3779">
                  <c:v>3.2324000000000002</c:v>
                </c:pt>
                <c:pt idx="3780">
                  <c:v>3.2128999999999999</c:v>
                </c:pt>
                <c:pt idx="3781">
                  <c:v>3.2086999999999999</c:v>
                </c:pt>
                <c:pt idx="3782">
                  <c:v>3.1934</c:v>
                </c:pt>
                <c:pt idx="3783">
                  <c:v>3.2248999999999999</c:v>
                </c:pt>
                <c:pt idx="3784">
                  <c:v>3.1970000000000001</c:v>
                </c:pt>
                <c:pt idx="3785">
                  <c:v>3.1391</c:v>
                </c:pt>
                <c:pt idx="3786">
                  <c:v>3.145</c:v>
                </c:pt>
                <c:pt idx="3787">
                  <c:v>3.1655000000000002</c:v>
                </c:pt>
                <c:pt idx="3788">
                  <c:v>3.1661000000000001</c:v>
                </c:pt>
                <c:pt idx="3789">
                  <c:v>3.1623999999999999</c:v>
                </c:pt>
                <c:pt idx="3790">
                  <c:v>3.173</c:v>
                </c:pt>
                <c:pt idx="3791">
                  <c:v>3.206</c:v>
                </c:pt>
                <c:pt idx="3792">
                  <c:v>3.2355</c:v>
                </c:pt>
                <c:pt idx="3793">
                  <c:v>3.2612999999999999</c:v>
                </c:pt>
                <c:pt idx="3794">
                  <c:v>3.2467000000000001</c:v>
                </c:pt>
                <c:pt idx="3795">
                  <c:v>3.2692000000000001</c:v>
                </c:pt>
                <c:pt idx="3796">
                  <c:v>3.2820999999999998</c:v>
                </c:pt>
                <c:pt idx="3797">
                  <c:v>3.2536</c:v>
                </c:pt>
                <c:pt idx="3798">
                  <c:v>3.2208000000000001</c:v>
                </c:pt>
                <c:pt idx="3799">
                  <c:v>3.2381000000000002</c:v>
                </c:pt>
                <c:pt idx="3800">
                  <c:v>3.2347000000000001</c:v>
                </c:pt>
                <c:pt idx="3801">
                  <c:v>3.2507000000000001</c:v>
                </c:pt>
                <c:pt idx="3802">
                  <c:v>3.2555000000000001</c:v>
                </c:pt>
                <c:pt idx="3803">
                  <c:v>3.2597999999999998</c:v>
                </c:pt>
                <c:pt idx="3804">
                  <c:v>3.2416999999999998</c:v>
                </c:pt>
                <c:pt idx="3805">
                  <c:v>3.2351000000000001</c:v>
                </c:pt>
                <c:pt idx="3806">
                  <c:v>3.2383000000000002</c:v>
                </c:pt>
                <c:pt idx="3807">
                  <c:v>3.2448999999999999</c:v>
                </c:pt>
                <c:pt idx="3808">
                  <c:v>3.262</c:v>
                </c:pt>
                <c:pt idx="3809">
                  <c:v>3.2614000000000001</c:v>
                </c:pt>
                <c:pt idx="3810">
                  <c:v>3.2582</c:v>
                </c:pt>
                <c:pt idx="3811">
                  <c:v>3.2246000000000001</c:v>
                </c:pt>
                <c:pt idx="3812">
                  <c:v>3.2317999999999998</c:v>
                </c:pt>
                <c:pt idx="3813">
                  <c:v>3.2517999999999998</c:v>
                </c:pt>
                <c:pt idx="3814">
                  <c:v>3.2496</c:v>
                </c:pt>
                <c:pt idx="3815">
                  <c:v>3.2606000000000002</c:v>
                </c:pt>
                <c:pt idx="3816">
                  <c:v>3.2492000000000001</c:v>
                </c:pt>
                <c:pt idx="3817">
                  <c:v>3.2584</c:v>
                </c:pt>
                <c:pt idx="3818">
                  <c:v>3.2858999999999998</c:v>
                </c:pt>
                <c:pt idx="3819">
                  <c:v>3.2905000000000002</c:v>
                </c:pt>
                <c:pt idx="3820">
                  <c:v>3.2911000000000001</c:v>
                </c:pt>
                <c:pt idx="3821">
                  <c:v>3.2980999999999998</c:v>
                </c:pt>
                <c:pt idx="3822">
                  <c:v>3.2921</c:v>
                </c:pt>
                <c:pt idx="3823">
                  <c:v>3.3033000000000001</c:v>
                </c:pt>
                <c:pt idx="3824">
                  <c:v>3.3041</c:v>
                </c:pt>
                <c:pt idx="3825">
                  <c:v>3.3033999999999999</c:v>
                </c:pt>
                <c:pt idx="3826">
                  <c:v>3.3256000000000001</c:v>
                </c:pt>
                <c:pt idx="3827">
                  <c:v>3.3380000000000001</c:v>
                </c:pt>
                <c:pt idx="3828">
                  <c:v>3.3237999999999999</c:v>
                </c:pt>
                <c:pt idx="3829">
                  <c:v>3.3104</c:v>
                </c:pt>
                <c:pt idx="3830">
                  <c:v>3.3138999999999998</c:v>
                </c:pt>
                <c:pt idx="3831">
                  <c:v>3.3538000000000001</c:v>
                </c:pt>
                <c:pt idx="3832">
                  <c:v>3.3195999999999999</c:v>
                </c:pt>
                <c:pt idx="3833">
                  <c:v>3.3666</c:v>
                </c:pt>
                <c:pt idx="3834">
                  <c:v>3.3902999999999999</c:v>
                </c:pt>
                <c:pt idx="3835">
                  <c:v>3.4195000000000002</c:v>
                </c:pt>
                <c:pt idx="3836">
                  <c:v>3.4051999999999998</c:v>
                </c:pt>
                <c:pt idx="3837">
                  <c:v>3.3858000000000001</c:v>
                </c:pt>
                <c:pt idx="3838">
                  <c:v>3.4104999999999999</c:v>
                </c:pt>
                <c:pt idx="3839">
                  <c:v>3.4262999999999999</c:v>
                </c:pt>
                <c:pt idx="3840">
                  <c:v>3.4041000000000001</c:v>
                </c:pt>
                <c:pt idx="3841">
                  <c:v>3.3843999999999999</c:v>
                </c:pt>
                <c:pt idx="3842">
                  <c:v>3.3976999999999999</c:v>
                </c:pt>
                <c:pt idx="3843">
                  <c:v>3.4100999999999999</c:v>
                </c:pt>
                <c:pt idx="3844">
                  <c:v>3.4420999999999999</c:v>
                </c:pt>
                <c:pt idx="3845">
                  <c:v>3.4666999999999999</c:v>
                </c:pt>
                <c:pt idx="3846">
                  <c:v>3.504</c:v>
                </c:pt>
                <c:pt idx="3847">
                  <c:v>3.4977</c:v>
                </c:pt>
                <c:pt idx="3848">
                  <c:v>3.4676</c:v>
                </c:pt>
                <c:pt idx="3849">
                  <c:v>3.4811000000000001</c:v>
                </c:pt>
                <c:pt idx="3850">
                  <c:v>3.5424000000000002</c:v>
                </c:pt>
                <c:pt idx="3851">
                  <c:v>3.5484</c:v>
                </c:pt>
                <c:pt idx="3852">
                  <c:v>3.5308000000000002</c:v>
                </c:pt>
                <c:pt idx="3853">
                  <c:v>3.5457999999999998</c:v>
                </c:pt>
                <c:pt idx="3854">
                  <c:v>3.5788000000000002</c:v>
                </c:pt>
                <c:pt idx="3855">
                  <c:v>3.5943000000000001</c:v>
                </c:pt>
                <c:pt idx="3856">
                  <c:v>3.5566</c:v>
                </c:pt>
                <c:pt idx="3857">
                  <c:v>3.5716000000000001</c:v>
                </c:pt>
                <c:pt idx="3858">
                  <c:v>3.6097000000000001</c:v>
                </c:pt>
                <c:pt idx="3859">
                  <c:v>3.6753</c:v>
                </c:pt>
                <c:pt idx="3860">
                  <c:v>3.6802999999999999</c:v>
                </c:pt>
                <c:pt idx="3861">
                  <c:v>3.6873999999999998</c:v>
                </c:pt>
                <c:pt idx="3862">
                  <c:v>3.7503000000000002</c:v>
                </c:pt>
                <c:pt idx="3863">
                  <c:v>3.7071999999999998</c:v>
                </c:pt>
                <c:pt idx="3864">
                  <c:v>3.6501999999999999</c:v>
                </c:pt>
                <c:pt idx="3865">
                  <c:v>3.6507000000000001</c:v>
                </c:pt>
                <c:pt idx="3866">
                  <c:v>3.6436000000000002</c:v>
                </c:pt>
                <c:pt idx="3867">
                  <c:v>3.6587000000000001</c:v>
                </c:pt>
                <c:pt idx="3868">
                  <c:v>3.7092000000000001</c:v>
                </c:pt>
                <c:pt idx="3869">
                  <c:v>3.7288999999999999</c:v>
                </c:pt>
                <c:pt idx="3870">
                  <c:v>3.7370000000000001</c:v>
                </c:pt>
                <c:pt idx="3871">
                  <c:v>3.7412999999999998</c:v>
                </c:pt>
                <c:pt idx="3872">
                  <c:v>3.7423999999999999</c:v>
                </c:pt>
                <c:pt idx="3873">
                  <c:v>3.7751999999999999</c:v>
                </c:pt>
                <c:pt idx="3874">
                  <c:v>3.8193000000000001</c:v>
                </c:pt>
                <c:pt idx="3875">
                  <c:v>3.9</c:v>
                </c:pt>
                <c:pt idx="3876">
                  <c:v>3.7858999999999998</c:v>
                </c:pt>
                <c:pt idx="3877">
                  <c:v>3.6913</c:v>
                </c:pt>
                <c:pt idx="3878">
                  <c:v>3.7044000000000001</c:v>
                </c:pt>
                <c:pt idx="3879">
                  <c:v>3.7054</c:v>
                </c:pt>
                <c:pt idx="3880">
                  <c:v>3.7057000000000002</c:v>
                </c:pt>
                <c:pt idx="3881">
                  <c:v>3.7738</c:v>
                </c:pt>
                <c:pt idx="3882">
                  <c:v>3.7543000000000002</c:v>
                </c:pt>
                <c:pt idx="3883">
                  <c:v>3.7566000000000002</c:v>
                </c:pt>
                <c:pt idx="3884">
                  <c:v>3.7334999999999998</c:v>
                </c:pt>
                <c:pt idx="3885">
                  <c:v>3.7894000000000001</c:v>
                </c:pt>
                <c:pt idx="3886">
                  <c:v>3.7663000000000002</c:v>
                </c:pt>
                <c:pt idx="3887">
                  <c:v>3.7759999999999998</c:v>
                </c:pt>
                <c:pt idx="3888">
                  <c:v>3.7721</c:v>
                </c:pt>
                <c:pt idx="3889">
                  <c:v>3.8357999999999999</c:v>
                </c:pt>
                <c:pt idx="3890">
                  <c:v>3.8521000000000001</c:v>
                </c:pt>
                <c:pt idx="3891">
                  <c:v>3.8557999999999999</c:v>
                </c:pt>
                <c:pt idx="3892">
                  <c:v>3.9055</c:v>
                </c:pt>
                <c:pt idx="3893">
                  <c:v>3.8919999999999999</c:v>
                </c:pt>
                <c:pt idx="3894">
                  <c:v>3.9058000000000002</c:v>
                </c:pt>
                <c:pt idx="3895">
                  <c:v>3.9192</c:v>
                </c:pt>
                <c:pt idx="3896">
                  <c:v>3.9264000000000001</c:v>
                </c:pt>
                <c:pt idx="3897">
                  <c:v>3.8692000000000002</c:v>
                </c:pt>
                <c:pt idx="3898">
                  <c:v>3.8452000000000002</c:v>
                </c:pt>
                <c:pt idx="3899">
                  <c:v>3.8416999999999999</c:v>
                </c:pt>
                <c:pt idx="3900">
                  <c:v>3.8563999999999998</c:v>
                </c:pt>
                <c:pt idx="3901">
                  <c:v>3.8744999999999998</c:v>
                </c:pt>
                <c:pt idx="3902">
                  <c:v>3.8578999999999999</c:v>
                </c:pt>
                <c:pt idx="3903">
                  <c:v>3.8671000000000002</c:v>
                </c:pt>
                <c:pt idx="3904">
                  <c:v>3.8473999999999999</c:v>
                </c:pt>
                <c:pt idx="3905">
                  <c:v>3.8847</c:v>
                </c:pt>
                <c:pt idx="3906">
                  <c:v>3.7793000000000001</c:v>
                </c:pt>
                <c:pt idx="3907">
                  <c:v>3.7915000000000001</c:v>
                </c:pt>
                <c:pt idx="3908">
                  <c:v>3.7458999999999998</c:v>
                </c:pt>
                <c:pt idx="3909">
                  <c:v>3.7120000000000002</c:v>
                </c:pt>
                <c:pt idx="3910">
                  <c:v>3.7242999999999999</c:v>
                </c:pt>
                <c:pt idx="3911">
                  <c:v>3.7164000000000001</c:v>
                </c:pt>
                <c:pt idx="3912">
                  <c:v>3.7155</c:v>
                </c:pt>
                <c:pt idx="3913">
                  <c:v>3.7549000000000001</c:v>
                </c:pt>
                <c:pt idx="3914">
                  <c:v>3.7490999999999999</c:v>
                </c:pt>
                <c:pt idx="3915">
                  <c:v>3.7645</c:v>
                </c:pt>
                <c:pt idx="3916">
                  <c:v>3.7201</c:v>
                </c:pt>
                <c:pt idx="3917">
                  <c:v>3.7214</c:v>
                </c:pt>
                <c:pt idx="3918">
                  <c:v>3.7118000000000002</c:v>
                </c:pt>
                <c:pt idx="3919">
                  <c:v>3.7519</c:v>
                </c:pt>
                <c:pt idx="3920">
                  <c:v>3.8029999999999999</c:v>
                </c:pt>
                <c:pt idx="3921">
                  <c:v>3.8472</c:v>
                </c:pt>
                <c:pt idx="3922">
                  <c:v>3.8988</c:v>
                </c:pt>
                <c:pt idx="3923">
                  <c:v>3.8812000000000002</c:v>
                </c:pt>
                <c:pt idx="3924">
                  <c:v>3.9134000000000002</c:v>
                </c:pt>
                <c:pt idx="3925">
                  <c:v>3.8809999999999998</c:v>
                </c:pt>
                <c:pt idx="3926">
                  <c:v>3.9388999999999998</c:v>
                </c:pt>
                <c:pt idx="3927">
                  <c:v>3.9430000000000001</c:v>
                </c:pt>
                <c:pt idx="3928">
                  <c:v>3.9872999999999998</c:v>
                </c:pt>
                <c:pt idx="3929">
                  <c:v>4.0739999999999998</c:v>
                </c:pt>
                <c:pt idx="3930">
                  <c:v>4.0727000000000002</c:v>
                </c:pt>
                <c:pt idx="3931">
                  <c:v>4.0853999999999999</c:v>
                </c:pt>
                <c:pt idx="3932">
                  <c:v>4.0686999999999998</c:v>
                </c:pt>
                <c:pt idx="3933">
                  <c:v>4.1192000000000002</c:v>
                </c:pt>
                <c:pt idx="3934">
                  <c:v>4.1353</c:v>
                </c:pt>
                <c:pt idx="3935">
                  <c:v>4.1811999999999996</c:v>
                </c:pt>
                <c:pt idx="3936">
                  <c:v>4.1353</c:v>
                </c:pt>
                <c:pt idx="3937">
                  <c:v>4.1279000000000003</c:v>
                </c:pt>
                <c:pt idx="3938">
                  <c:v>4.1651999999999996</c:v>
                </c:pt>
                <c:pt idx="3939">
                  <c:v>4.1608999999999998</c:v>
                </c:pt>
                <c:pt idx="3940">
                  <c:v>4.1459999999999999</c:v>
                </c:pt>
                <c:pt idx="3941">
                  <c:v>4.1006999999999998</c:v>
                </c:pt>
                <c:pt idx="3942">
                  <c:v>4.1641000000000004</c:v>
                </c:pt>
                <c:pt idx="3943">
                  <c:v>4.1258999999999997</c:v>
                </c:pt>
                <c:pt idx="3944">
                  <c:v>4.1637000000000004</c:v>
                </c:pt>
                <c:pt idx="3945">
                  <c:v>4.1879</c:v>
                </c:pt>
                <c:pt idx="3946">
                  <c:v>4.1695000000000002</c:v>
                </c:pt>
                <c:pt idx="3947">
                  <c:v>4.1368999999999998</c:v>
                </c:pt>
                <c:pt idx="3948">
                  <c:v>4.1351000000000004</c:v>
                </c:pt>
                <c:pt idx="3949">
                  <c:v>4.0997000000000003</c:v>
                </c:pt>
                <c:pt idx="3950">
                  <c:v>4.0728</c:v>
                </c:pt>
                <c:pt idx="3951">
                  <c:v>4.0594000000000001</c:v>
                </c:pt>
                <c:pt idx="3952">
                  <c:v>4.1285999999999996</c:v>
                </c:pt>
                <c:pt idx="3953">
                  <c:v>4.0570000000000004</c:v>
                </c:pt>
                <c:pt idx="3954">
                  <c:v>4.0091999999999999</c:v>
                </c:pt>
                <c:pt idx="3955">
                  <c:v>4.0038999999999998</c:v>
                </c:pt>
                <c:pt idx="3956">
                  <c:v>4.0273000000000003</c:v>
                </c:pt>
                <c:pt idx="3957">
                  <c:v>3.9504999999999999</c:v>
                </c:pt>
                <c:pt idx="3958">
                  <c:v>3.8542000000000001</c:v>
                </c:pt>
                <c:pt idx="3959">
                  <c:v>3.9047000000000001</c:v>
                </c:pt>
                <c:pt idx="3960">
                  <c:v>3.8698999999999999</c:v>
                </c:pt>
                <c:pt idx="3961">
                  <c:v>3.7587999999999999</c:v>
                </c:pt>
                <c:pt idx="3962">
                  <c:v>3.7391000000000001</c:v>
                </c:pt>
                <c:pt idx="3963">
                  <c:v>3.7509999999999999</c:v>
                </c:pt>
                <c:pt idx="3964">
                  <c:v>3.746</c:v>
                </c:pt>
                <c:pt idx="3965">
                  <c:v>3.7332000000000001</c:v>
                </c:pt>
                <c:pt idx="3966">
                  <c:v>3.7079</c:v>
                </c:pt>
                <c:pt idx="3967">
                  <c:v>3.7008000000000001</c:v>
                </c:pt>
                <c:pt idx="3968">
                  <c:v>3.6962999999999999</c:v>
                </c:pt>
                <c:pt idx="3969">
                  <c:v>3.7079</c:v>
                </c:pt>
                <c:pt idx="3970">
                  <c:v>3.6903000000000001</c:v>
                </c:pt>
                <c:pt idx="3971">
                  <c:v>3.7080000000000002</c:v>
                </c:pt>
                <c:pt idx="3972">
                  <c:v>3.706</c:v>
                </c:pt>
                <c:pt idx="3973">
                  <c:v>3.7014</c:v>
                </c:pt>
                <c:pt idx="3974">
                  <c:v>3.6753</c:v>
                </c:pt>
                <c:pt idx="3975">
                  <c:v>3.6368</c:v>
                </c:pt>
                <c:pt idx="3976">
                  <c:v>3.7019000000000002</c:v>
                </c:pt>
                <c:pt idx="3977">
                  <c:v>3.7176999999999998</c:v>
                </c:pt>
                <c:pt idx="3978">
                  <c:v>3.6972999999999998</c:v>
                </c:pt>
                <c:pt idx="3979">
                  <c:v>3.7048000000000001</c:v>
                </c:pt>
                <c:pt idx="3980">
                  <c:v>3.7492000000000001</c:v>
                </c:pt>
                <c:pt idx="3981">
                  <c:v>3.7591999999999999</c:v>
                </c:pt>
                <c:pt idx="3982">
                  <c:v>3.7391000000000001</c:v>
                </c:pt>
                <c:pt idx="3983">
                  <c:v>3.7505999999999999</c:v>
                </c:pt>
                <c:pt idx="3984">
                  <c:v>3.7477999999999998</c:v>
                </c:pt>
                <c:pt idx="3985">
                  <c:v>3.7791999999999999</c:v>
                </c:pt>
                <c:pt idx="3986">
                  <c:v>3.7924000000000002</c:v>
                </c:pt>
                <c:pt idx="3987">
                  <c:v>3.7524999999999999</c:v>
                </c:pt>
                <c:pt idx="3988">
                  <c:v>3.7553000000000001</c:v>
                </c:pt>
                <c:pt idx="3989">
                  <c:v>3.7591000000000001</c:v>
                </c:pt>
                <c:pt idx="3990">
                  <c:v>3.7871999999999999</c:v>
                </c:pt>
                <c:pt idx="3991">
                  <c:v>3.8102999999999998</c:v>
                </c:pt>
                <c:pt idx="3992">
                  <c:v>3.8081</c:v>
                </c:pt>
                <c:pt idx="3993">
                  <c:v>3.8654999999999999</c:v>
                </c:pt>
                <c:pt idx="3994">
                  <c:v>3.8925000000000001</c:v>
                </c:pt>
                <c:pt idx="3995">
                  <c:v>3.8631000000000002</c:v>
                </c:pt>
                <c:pt idx="3996">
                  <c:v>3.8567999999999998</c:v>
                </c:pt>
                <c:pt idx="3997">
                  <c:v>3.8633000000000002</c:v>
                </c:pt>
                <c:pt idx="3998">
                  <c:v>3.8285</c:v>
                </c:pt>
                <c:pt idx="3999">
                  <c:v>3.8313000000000001</c:v>
                </c:pt>
                <c:pt idx="4000">
                  <c:v>3.8561000000000001</c:v>
                </c:pt>
                <c:pt idx="4001">
                  <c:v>3.9178000000000002</c:v>
                </c:pt>
                <c:pt idx="4002">
                  <c:v>3.8963999999999999</c:v>
                </c:pt>
                <c:pt idx="4003">
                  <c:v>3.911</c:v>
                </c:pt>
                <c:pt idx="4004">
                  <c:v>3.9013</c:v>
                </c:pt>
                <c:pt idx="4005">
                  <c:v>3.8628999999999998</c:v>
                </c:pt>
                <c:pt idx="4006">
                  <c:v>3.879</c:v>
                </c:pt>
                <c:pt idx="4007">
                  <c:v>3.9089999999999998</c:v>
                </c:pt>
                <c:pt idx="4008">
                  <c:v>3.9121000000000001</c:v>
                </c:pt>
                <c:pt idx="4009">
                  <c:v>3.8997000000000002</c:v>
                </c:pt>
                <c:pt idx="4010">
                  <c:v>3.8906999999999998</c:v>
                </c:pt>
                <c:pt idx="4011">
                  <c:v>3.8443000000000001</c:v>
                </c:pt>
                <c:pt idx="4012">
                  <c:v>3.8671000000000002</c:v>
                </c:pt>
                <c:pt idx="4013">
                  <c:v>3.8855</c:v>
                </c:pt>
                <c:pt idx="4014">
                  <c:v>3.9258000000000002</c:v>
                </c:pt>
                <c:pt idx="4015">
                  <c:v>3.9329999999999998</c:v>
                </c:pt>
                <c:pt idx="4016">
                  <c:v>3.8748</c:v>
                </c:pt>
                <c:pt idx="4017">
                  <c:v>3.8748</c:v>
                </c:pt>
                <c:pt idx="4018">
                  <c:v>3.8595000000000002</c:v>
                </c:pt>
                <c:pt idx="4019">
                  <c:v>3.7683</c:v>
                </c:pt>
                <c:pt idx="4020">
                  <c:v>3.7627000000000002</c:v>
                </c:pt>
                <c:pt idx="4021">
                  <c:v>3.7061999999999999</c:v>
                </c:pt>
                <c:pt idx="4022">
                  <c:v>3.7208000000000001</c:v>
                </c:pt>
                <c:pt idx="4023">
                  <c:v>3.6930999999999998</c:v>
                </c:pt>
                <c:pt idx="4024">
                  <c:v>3.6869000000000001</c:v>
                </c:pt>
                <c:pt idx="4025">
                  <c:v>3.7141000000000002</c:v>
                </c:pt>
                <c:pt idx="4026">
                  <c:v>3.726</c:v>
                </c:pt>
                <c:pt idx="4027">
                  <c:v>3.7048999999999999</c:v>
                </c:pt>
                <c:pt idx="4028">
                  <c:v>3.7197</c:v>
                </c:pt>
                <c:pt idx="4029">
                  <c:v>3.7591000000000001</c:v>
                </c:pt>
                <c:pt idx="4030">
                  <c:v>3.7486000000000002</c:v>
                </c:pt>
                <c:pt idx="4031">
                  <c:v>3.7705000000000002</c:v>
                </c:pt>
                <c:pt idx="4032">
                  <c:v>3.7614999999999998</c:v>
                </c:pt>
                <c:pt idx="4033">
                  <c:v>3.7993999999999999</c:v>
                </c:pt>
                <c:pt idx="4034">
                  <c:v>3.7814999999999999</c:v>
                </c:pt>
                <c:pt idx="4035">
                  <c:v>3.7625999999999999</c:v>
                </c:pt>
                <c:pt idx="4036">
                  <c:v>3.7675999999999998</c:v>
                </c:pt>
                <c:pt idx="4037">
                  <c:v>3.7370000000000001</c:v>
                </c:pt>
                <c:pt idx="4038">
                  <c:v>3.7151000000000001</c:v>
                </c:pt>
                <c:pt idx="4039">
                  <c:v>3.6518999999999999</c:v>
                </c:pt>
                <c:pt idx="4040">
                  <c:v>3.6694</c:v>
                </c:pt>
                <c:pt idx="4041">
                  <c:v>3.6756000000000002</c:v>
                </c:pt>
                <c:pt idx="4042">
                  <c:v>3.6741000000000001</c:v>
                </c:pt>
                <c:pt idx="4043">
                  <c:v>3.7019000000000002</c:v>
                </c:pt>
                <c:pt idx="4044">
                  <c:v>3.7193000000000001</c:v>
                </c:pt>
                <c:pt idx="4045">
                  <c:v>3.7183999999999999</c:v>
                </c:pt>
                <c:pt idx="4046">
                  <c:v>3.7391000000000001</c:v>
                </c:pt>
                <c:pt idx="4047">
                  <c:v>3.7296</c:v>
                </c:pt>
                <c:pt idx="4048">
                  <c:v>3.7277</c:v>
                </c:pt>
                <c:pt idx="4049">
                  <c:v>3.7755999999999998</c:v>
                </c:pt>
                <c:pt idx="4050">
                  <c:v>3.7155</c:v>
                </c:pt>
                <c:pt idx="4051">
                  <c:v>3.7315999999999998</c:v>
                </c:pt>
                <c:pt idx="4052">
                  <c:v>3.7206000000000001</c:v>
                </c:pt>
                <c:pt idx="4053">
                  <c:v>3.71</c:v>
                </c:pt>
                <c:pt idx="4054">
                  <c:v>3.7595000000000001</c:v>
                </c:pt>
                <c:pt idx="4055">
                  <c:v>3.7429999999999999</c:v>
                </c:pt>
                <c:pt idx="4056">
                  <c:v>3.7284999999999999</c:v>
                </c:pt>
                <c:pt idx="4057">
                  <c:v>3.7595000000000001</c:v>
                </c:pt>
                <c:pt idx="4058">
                  <c:v>3.7351000000000001</c:v>
                </c:pt>
                <c:pt idx="4059">
                  <c:v>3.7385000000000002</c:v>
                </c:pt>
                <c:pt idx="4060">
                  <c:v>3.7831999999999999</c:v>
                </c:pt>
                <c:pt idx="4061">
                  <c:v>3.8302999999999998</c:v>
                </c:pt>
                <c:pt idx="4062">
                  <c:v>3.8487</c:v>
                </c:pt>
                <c:pt idx="4063">
                  <c:v>3.8677999999999999</c:v>
                </c:pt>
                <c:pt idx="4064">
                  <c:v>3.8460999999999999</c:v>
                </c:pt>
                <c:pt idx="4065">
                  <c:v>3.8129</c:v>
                </c:pt>
                <c:pt idx="4066">
                  <c:v>3.8264999999999998</c:v>
                </c:pt>
                <c:pt idx="4067">
                  <c:v>3.8327</c:v>
                </c:pt>
                <c:pt idx="4068">
                  <c:v>3.8344</c:v>
                </c:pt>
                <c:pt idx="4069">
                  <c:v>3.8111000000000002</c:v>
                </c:pt>
                <c:pt idx="4070">
                  <c:v>3.7761999999999998</c:v>
                </c:pt>
                <c:pt idx="4071">
                  <c:v>3.7896999999999998</c:v>
                </c:pt>
                <c:pt idx="4072">
                  <c:v>3.7967</c:v>
                </c:pt>
                <c:pt idx="4073">
                  <c:v>3.8815</c:v>
                </c:pt>
                <c:pt idx="4074">
                  <c:v>3.8769999999999998</c:v>
                </c:pt>
                <c:pt idx="4075">
                  <c:v>3.8645999999999998</c:v>
                </c:pt>
                <c:pt idx="4076">
                  <c:v>3.9388999999999998</c:v>
                </c:pt>
                <c:pt idx="4077">
                  <c:v>3.9681999999999999</c:v>
                </c:pt>
                <c:pt idx="4078">
                  <c:v>3.8967000000000001</c:v>
                </c:pt>
                <c:pt idx="4079">
                  <c:v>3.8681999999999999</c:v>
                </c:pt>
                <c:pt idx="4080">
                  <c:v>3.8660999999999999</c:v>
                </c:pt>
                <c:pt idx="4081">
                  <c:v>3.8435999999999999</c:v>
                </c:pt>
                <c:pt idx="4082">
                  <c:v>3.8713000000000002</c:v>
                </c:pt>
                <c:pt idx="4083">
                  <c:v>3.8622000000000001</c:v>
                </c:pt>
                <c:pt idx="4084">
                  <c:v>3.8658000000000001</c:v>
                </c:pt>
                <c:pt idx="4085">
                  <c:v>3.8563000000000001</c:v>
                </c:pt>
                <c:pt idx="4086">
                  <c:v>3.8344999999999998</c:v>
                </c:pt>
                <c:pt idx="4087">
                  <c:v>3.8399000000000001</c:v>
                </c:pt>
                <c:pt idx="4088">
                  <c:v>3.8685</c:v>
                </c:pt>
                <c:pt idx="4089">
                  <c:v>3.8730000000000002</c:v>
                </c:pt>
                <c:pt idx="4090">
                  <c:v>3.8913000000000002</c:v>
                </c:pt>
                <c:pt idx="4091">
                  <c:v>3.9224999999999999</c:v>
                </c:pt>
                <c:pt idx="4092">
                  <c:v>3.9369999999999998</c:v>
                </c:pt>
                <c:pt idx="4093">
                  <c:v>3.923</c:v>
                </c:pt>
                <c:pt idx="4094">
                  <c:v>3.9436</c:v>
                </c:pt>
                <c:pt idx="4095">
                  <c:v>3.9630000000000001</c:v>
                </c:pt>
                <c:pt idx="4096">
                  <c:v>3.9725000000000001</c:v>
                </c:pt>
                <c:pt idx="4097">
                  <c:v>3.9352999999999998</c:v>
                </c:pt>
                <c:pt idx="4098">
                  <c:v>3.9363999999999999</c:v>
                </c:pt>
                <c:pt idx="4099">
                  <c:v>3.9453</c:v>
                </c:pt>
                <c:pt idx="4100">
                  <c:v>3.9649999999999999</c:v>
                </c:pt>
                <c:pt idx="4101">
                  <c:v>3.9388000000000001</c:v>
                </c:pt>
                <c:pt idx="4102">
                  <c:v>3.9624000000000001</c:v>
                </c:pt>
                <c:pt idx="4103">
                  <c:v>3.988</c:v>
                </c:pt>
                <c:pt idx="4104">
                  <c:v>3.9344000000000001</c:v>
                </c:pt>
                <c:pt idx="4105">
                  <c:v>3.9672999999999998</c:v>
                </c:pt>
                <c:pt idx="4106">
                  <c:v>3.9578000000000002</c:v>
                </c:pt>
                <c:pt idx="4107">
                  <c:v>3.9889999999999999</c:v>
                </c:pt>
                <c:pt idx="4108">
                  <c:v>3.9788000000000001</c:v>
                </c:pt>
                <c:pt idx="4109">
                  <c:v>4.0030999999999999</c:v>
                </c:pt>
                <c:pt idx="4110">
                  <c:v>4.0137999999999998</c:v>
                </c:pt>
                <c:pt idx="4111">
                  <c:v>4.0843999999999996</c:v>
                </c:pt>
                <c:pt idx="4112">
                  <c:v>4.1055999999999999</c:v>
                </c:pt>
                <c:pt idx="4113">
                  <c:v>4.0810000000000004</c:v>
                </c:pt>
                <c:pt idx="4114">
                  <c:v>4.0228000000000002</c:v>
                </c:pt>
                <c:pt idx="4115">
                  <c:v>4.0513000000000003</c:v>
                </c:pt>
                <c:pt idx="4116">
                  <c:v>4.0321999999999996</c:v>
                </c:pt>
                <c:pt idx="4117">
                  <c:v>4.0209999999999999</c:v>
                </c:pt>
                <c:pt idx="4118">
                  <c:v>4.0274999999999999</c:v>
                </c:pt>
                <c:pt idx="4119">
                  <c:v>3.9965000000000002</c:v>
                </c:pt>
                <c:pt idx="4120">
                  <c:v>3.972</c:v>
                </c:pt>
                <c:pt idx="4121">
                  <c:v>3.9407000000000001</c:v>
                </c:pt>
                <c:pt idx="4122">
                  <c:v>3.9003000000000001</c:v>
                </c:pt>
                <c:pt idx="4123">
                  <c:v>3.871</c:v>
                </c:pt>
                <c:pt idx="4124">
                  <c:v>3.8611</c:v>
                </c:pt>
                <c:pt idx="4125">
                  <c:v>3.8725999999999998</c:v>
                </c:pt>
                <c:pt idx="4126">
                  <c:v>3.8571</c:v>
                </c:pt>
                <c:pt idx="4127">
                  <c:v>3.879</c:v>
                </c:pt>
                <c:pt idx="4128">
                  <c:v>3.8664000000000001</c:v>
                </c:pt>
                <c:pt idx="4129">
                  <c:v>3.8437000000000001</c:v>
                </c:pt>
                <c:pt idx="4130">
                  <c:v>3.8429000000000002</c:v>
                </c:pt>
                <c:pt idx="4131">
                  <c:v>3.8813</c:v>
                </c:pt>
                <c:pt idx="4132">
                  <c:v>3.8895</c:v>
                </c:pt>
                <c:pt idx="4133">
                  <c:v>3.8607999999999998</c:v>
                </c:pt>
                <c:pt idx="4134">
                  <c:v>3.8723000000000001</c:v>
                </c:pt>
                <c:pt idx="4135">
                  <c:v>3.8254999999999999</c:v>
                </c:pt>
                <c:pt idx="4136">
                  <c:v>3.8233999999999999</c:v>
                </c:pt>
                <c:pt idx="4137">
                  <c:v>3.8302999999999998</c:v>
                </c:pt>
                <c:pt idx="4138">
                  <c:v>3.8441000000000001</c:v>
                </c:pt>
                <c:pt idx="4139">
                  <c:v>3.8641999999999999</c:v>
                </c:pt>
                <c:pt idx="4140">
                  <c:v>3.8321999999999998</c:v>
                </c:pt>
                <c:pt idx="4141">
                  <c:v>3.8193000000000001</c:v>
                </c:pt>
                <c:pt idx="4142">
                  <c:v>3.8563999999999998</c:v>
                </c:pt>
                <c:pt idx="4143">
                  <c:v>3.8475000000000001</c:v>
                </c:pt>
                <c:pt idx="4144">
                  <c:v>3.794</c:v>
                </c:pt>
                <c:pt idx="4145">
                  <c:v>3.8203999999999998</c:v>
                </c:pt>
                <c:pt idx="4146">
                  <c:v>3.8065000000000002</c:v>
                </c:pt>
                <c:pt idx="4147">
                  <c:v>3.7858000000000001</c:v>
                </c:pt>
                <c:pt idx="4148">
                  <c:v>3.7696999999999998</c:v>
                </c:pt>
                <c:pt idx="4149">
                  <c:v>3.7532999999999999</c:v>
                </c:pt>
                <c:pt idx="4150">
                  <c:v>3.7452000000000001</c:v>
                </c:pt>
                <c:pt idx="4151">
                  <c:v>3.7463000000000002</c:v>
                </c:pt>
                <c:pt idx="4152">
                  <c:v>3.7624</c:v>
                </c:pt>
                <c:pt idx="4153">
                  <c:v>3.7618</c:v>
                </c:pt>
                <c:pt idx="4154">
                  <c:v>3.7488999999999999</c:v>
                </c:pt>
                <c:pt idx="4155">
                  <c:v>3.7408000000000001</c:v>
                </c:pt>
                <c:pt idx="4156">
                  <c:v>3.74</c:v>
                </c:pt>
                <c:pt idx="4157">
                  <c:v>3.7621000000000002</c:v>
                </c:pt>
                <c:pt idx="4158">
                  <c:v>3.7595999999999998</c:v>
                </c:pt>
                <c:pt idx="4159">
                  <c:v>3.7848999999999999</c:v>
                </c:pt>
                <c:pt idx="4160">
                  <c:v>3.7740999999999998</c:v>
                </c:pt>
                <c:pt idx="4161">
                  <c:v>3.7909000000000002</c:v>
                </c:pt>
                <c:pt idx="4162">
                  <c:v>3.79</c:v>
                </c:pt>
                <c:pt idx="4163">
                  <c:v>3.7648999999999999</c:v>
                </c:pt>
                <c:pt idx="4164">
                  <c:v>3.8296000000000001</c:v>
                </c:pt>
                <c:pt idx="4165">
                  <c:v>3.8738999999999999</c:v>
                </c:pt>
                <c:pt idx="4166">
                  <c:v>3.9403999999999999</c:v>
                </c:pt>
                <c:pt idx="4167">
                  <c:v>3.9643000000000002</c:v>
                </c:pt>
                <c:pt idx="4168">
                  <c:v>3.9849999999999999</c:v>
                </c:pt>
                <c:pt idx="4169">
                  <c:v>3.9409000000000001</c:v>
                </c:pt>
                <c:pt idx="4170">
                  <c:v>3.9361999999999999</c:v>
                </c:pt>
                <c:pt idx="4171">
                  <c:v>3.9965999999999999</c:v>
                </c:pt>
                <c:pt idx="4172">
                  <c:v>3.9735999999999998</c:v>
                </c:pt>
                <c:pt idx="4173">
                  <c:v>4.0073999999999996</c:v>
                </c:pt>
                <c:pt idx="4174">
                  <c:v>4.0187999999999997</c:v>
                </c:pt>
                <c:pt idx="4175">
                  <c:v>3.9933000000000001</c:v>
                </c:pt>
                <c:pt idx="4176">
                  <c:v>4.0274000000000001</c:v>
                </c:pt>
                <c:pt idx="4177">
                  <c:v>4.0425000000000004</c:v>
                </c:pt>
                <c:pt idx="4178">
                  <c:v>4.0254000000000003</c:v>
                </c:pt>
                <c:pt idx="4179">
                  <c:v>4.0444000000000004</c:v>
                </c:pt>
                <c:pt idx="4180">
                  <c:v>4.0850999999999997</c:v>
                </c:pt>
                <c:pt idx="4181">
                  <c:v>4.1367000000000003</c:v>
                </c:pt>
                <c:pt idx="4182">
                  <c:v>4.1557000000000004</c:v>
                </c:pt>
                <c:pt idx="4183">
                  <c:v>4.1558999999999999</c:v>
                </c:pt>
                <c:pt idx="4184">
                  <c:v>4.1680000000000001</c:v>
                </c:pt>
                <c:pt idx="4185">
                  <c:v>4.1384999999999996</c:v>
                </c:pt>
                <c:pt idx="4186">
                  <c:v>4.1581000000000001</c:v>
                </c:pt>
                <c:pt idx="4187">
                  <c:v>4.1657000000000002</c:v>
                </c:pt>
                <c:pt idx="4188">
                  <c:v>4.1249000000000002</c:v>
                </c:pt>
                <c:pt idx="4189">
                  <c:v>4.0858999999999996</c:v>
                </c:pt>
                <c:pt idx="4190">
                  <c:v>4.0650000000000004</c:v>
                </c:pt>
                <c:pt idx="4191">
                  <c:v>4.0766</c:v>
                </c:pt>
                <c:pt idx="4192">
                  <c:v>4.1108000000000002</c:v>
                </c:pt>
                <c:pt idx="4193">
                  <c:v>4.0631000000000004</c:v>
                </c:pt>
                <c:pt idx="4194">
                  <c:v>4.0494000000000003</c:v>
                </c:pt>
                <c:pt idx="4195">
                  <c:v>4.0616000000000003</c:v>
                </c:pt>
                <c:pt idx="4196">
                  <c:v>4.0872000000000002</c:v>
                </c:pt>
                <c:pt idx="4197">
                  <c:v>4.0998000000000001</c:v>
                </c:pt>
                <c:pt idx="4198">
                  <c:v>4.0972</c:v>
                </c:pt>
                <c:pt idx="4199">
                  <c:v>4.1393000000000004</c:v>
                </c:pt>
                <c:pt idx="4200">
                  <c:v>4.1687000000000003</c:v>
                </c:pt>
                <c:pt idx="4201">
                  <c:v>4.1734</c:v>
                </c:pt>
                <c:pt idx="4202">
                  <c:v>4.1721000000000004</c:v>
                </c:pt>
                <c:pt idx="4203">
                  <c:v>4.1826999999999996</c:v>
                </c:pt>
                <c:pt idx="4204">
                  <c:v>4.1468999999999996</c:v>
                </c:pt>
                <c:pt idx="4205">
                  <c:v>4.1586999999999996</c:v>
                </c:pt>
                <c:pt idx="4206">
                  <c:v>4.1643999999999997</c:v>
                </c:pt>
                <c:pt idx="4207">
                  <c:v>4.1740000000000004</c:v>
                </c:pt>
                <c:pt idx="4208">
                  <c:v>4.1546000000000003</c:v>
                </c:pt>
                <c:pt idx="4209">
                  <c:v>4.1012000000000004</c:v>
                </c:pt>
                <c:pt idx="4210">
                  <c:v>4.0609999999999999</c:v>
                </c:pt>
                <c:pt idx="4211">
                  <c:v>4.0688000000000004</c:v>
                </c:pt>
                <c:pt idx="4212">
                  <c:v>4.0868000000000002</c:v>
                </c:pt>
                <c:pt idx="4213">
                  <c:v>4.0953999999999997</c:v>
                </c:pt>
                <c:pt idx="4214">
                  <c:v>4.1144999999999996</c:v>
                </c:pt>
                <c:pt idx="4215">
                  <c:v>4.1059999999999999</c:v>
                </c:pt>
                <c:pt idx="4216">
                  <c:v>4.1262999999999996</c:v>
                </c:pt>
                <c:pt idx="4217">
                  <c:v>4.1487999999999996</c:v>
                </c:pt>
                <c:pt idx="4218">
                  <c:v>4.1714000000000002</c:v>
                </c:pt>
                <c:pt idx="4219">
                  <c:v>4.1456999999999997</c:v>
                </c:pt>
                <c:pt idx="4220">
                  <c:v>4.1375999999999999</c:v>
                </c:pt>
                <c:pt idx="4221">
                  <c:v>4.1318999999999999</c:v>
                </c:pt>
                <c:pt idx="4222">
                  <c:v>4.0857999999999999</c:v>
                </c:pt>
                <c:pt idx="4223">
                  <c:v>4.0720999999999998</c:v>
                </c:pt>
                <c:pt idx="4224">
                  <c:v>4.0088999999999997</c:v>
                </c:pt>
                <c:pt idx="4225">
                  <c:v>4.0133000000000001</c:v>
                </c:pt>
                <c:pt idx="4226">
                  <c:v>3.9792999999999998</c:v>
                </c:pt>
                <c:pt idx="4227">
                  <c:v>3.9946000000000002</c:v>
                </c:pt>
                <c:pt idx="4228">
                  <c:v>4.0186000000000002</c:v>
                </c:pt>
                <c:pt idx="4229">
                  <c:v>4.0041000000000002</c:v>
                </c:pt>
                <c:pt idx="4230">
                  <c:v>3.9786000000000001</c:v>
                </c:pt>
                <c:pt idx="4231">
                  <c:v>3.9922</c:v>
                </c:pt>
                <c:pt idx="4232">
                  <c:v>4.0042999999999997</c:v>
                </c:pt>
                <c:pt idx="4233">
                  <c:v>4.0350999999999999</c:v>
                </c:pt>
                <c:pt idx="4234">
                  <c:v>4.0926999999999998</c:v>
                </c:pt>
                <c:pt idx="4235">
                  <c:v>4.1364999999999998</c:v>
                </c:pt>
                <c:pt idx="4236">
                  <c:v>4.1558999999999999</c:v>
                </c:pt>
                <c:pt idx="4237">
                  <c:v>4.1756000000000002</c:v>
                </c:pt>
                <c:pt idx="4238">
                  <c:v>4.1767000000000003</c:v>
                </c:pt>
                <c:pt idx="4239">
                  <c:v>4.1830999999999996</c:v>
                </c:pt>
                <c:pt idx="4240">
                  <c:v>4.1826999999999996</c:v>
                </c:pt>
                <c:pt idx="4241">
                  <c:v>4.2084000000000001</c:v>
                </c:pt>
                <c:pt idx="4242">
                  <c:v>4.2037000000000004</c:v>
                </c:pt>
                <c:pt idx="4243">
                  <c:v>4.2012</c:v>
                </c:pt>
                <c:pt idx="4244">
                  <c:v>4.1832000000000003</c:v>
                </c:pt>
                <c:pt idx="4245">
                  <c:v>4.2088999999999999</c:v>
                </c:pt>
                <c:pt idx="4246">
                  <c:v>4.2558999999999996</c:v>
                </c:pt>
                <c:pt idx="4247">
                  <c:v>4.2602000000000002</c:v>
                </c:pt>
                <c:pt idx="4248">
                  <c:v>4.2480000000000002</c:v>
                </c:pt>
                <c:pt idx="4249">
                  <c:v>4.2240000000000002</c:v>
                </c:pt>
                <c:pt idx="4250">
                  <c:v>4.2260999999999997</c:v>
                </c:pt>
                <c:pt idx="4251">
                  <c:v>4.2008000000000001</c:v>
                </c:pt>
                <c:pt idx="4252">
                  <c:v>4.1925999999999997</c:v>
                </c:pt>
                <c:pt idx="4253">
                  <c:v>4.2135999999999996</c:v>
                </c:pt>
                <c:pt idx="4254">
                  <c:v>4.1783000000000001</c:v>
                </c:pt>
                <c:pt idx="4255">
                  <c:v>4.1502999999999997</c:v>
                </c:pt>
                <c:pt idx="4256">
                  <c:v>4.1426999999999996</c:v>
                </c:pt>
                <c:pt idx="4257">
                  <c:v>4.1153000000000004</c:v>
                </c:pt>
                <c:pt idx="4258">
                  <c:v>4.1092000000000004</c:v>
                </c:pt>
                <c:pt idx="4259">
                  <c:v>4.0949</c:v>
                </c:pt>
                <c:pt idx="4260">
                  <c:v>4.0800999999999998</c:v>
                </c:pt>
                <c:pt idx="4261">
                  <c:v>4.0686999999999998</c:v>
                </c:pt>
                <c:pt idx="4262">
                  <c:v>4.0548000000000002</c:v>
                </c:pt>
                <c:pt idx="4263">
                  <c:v>4.0632999999999999</c:v>
                </c:pt>
                <c:pt idx="4264">
                  <c:v>4.0777000000000001</c:v>
                </c:pt>
                <c:pt idx="4265">
                  <c:v>4.0757000000000003</c:v>
                </c:pt>
                <c:pt idx="4266">
                  <c:v>4.0812999999999997</c:v>
                </c:pt>
                <c:pt idx="4267">
                  <c:v>4.0601000000000003</c:v>
                </c:pt>
                <c:pt idx="4268">
                  <c:v>4.0545</c:v>
                </c:pt>
                <c:pt idx="4269">
                  <c:v>4.0307000000000004</c:v>
                </c:pt>
                <c:pt idx="4270">
                  <c:v>4.0307000000000004</c:v>
                </c:pt>
                <c:pt idx="4271">
                  <c:v>4.0213000000000001</c:v>
                </c:pt>
                <c:pt idx="4272">
                  <c:v>4.0522</c:v>
                </c:pt>
                <c:pt idx="4273">
                  <c:v>4.0553999999999997</c:v>
                </c:pt>
                <c:pt idx="4274">
                  <c:v>4.0841000000000003</c:v>
                </c:pt>
                <c:pt idx="4275">
                  <c:v>4.0671999999999997</c:v>
                </c:pt>
                <c:pt idx="4276">
                  <c:v>4.0743999999999998</c:v>
                </c:pt>
                <c:pt idx="4277">
                  <c:v>4.0744999999999996</c:v>
                </c:pt>
                <c:pt idx="4278">
                  <c:v>4.1308999999999996</c:v>
                </c:pt>
                <c:pt idx="4279">
                  <c:v>4.1443000000000003</c:v>
                </c:pt>
                <c:pt idx="4280">
                  <c:v>4.1622000000000003</c:v>
                </c:pt>
                <c:pt idx="4281">
                  <c:v>4.1726000000000001</c:v>
                </c:pt>
                <c:pt idx="4282">
                  <c:v>4.1837</c:v>
                </c:pt>
                <c:pt idx="4283">
                  <c:v>4.1829000000000001</c:v>
                </c:pt>
                <c:pt idx="4284">
                  <c:v>4.2013999999999996</c:v>
                </c:pt>
                <c:pt idx="4285">
                  <c:v>4.1889000000000003</c:v>
                </c:pt>
                <c:pt idx="4286">
                  <c:v>4.1661999999999999</c:v>
                </c:pt>
                <c:pt idx="4287">
                  <c:v>4.1768999999999998</c:v>
                </c:pt>
                <c:pt idx="4288">
                  <c:v>4.2195999999999998</c:v>
                </c:pt>
                <c:pt idx="4289">
                  <c:v>4.2064000000000004</c:v>
                </c:pt>
                <c:pt idx="4290">
                  <c:v>4.2012999999999998</c:v>
                </c:pt>
                <c:pt idx="4291">
                  <c:v>4.2523</c:v>
                </c:pt>
                <c:pt idx="4292">
                  <c:v>4.2694999999999999</c:v>
                </c:pt>
                <c:pt idx="4293">
                  <c:v>4.2474999999999996</c:v>
                </c:pt>
                <c:pt idx="4294">
                  <c:v>4.2381000000000002</c:v>
                </c:pt>
                <c:pt idx="4295">
                  <c:v>4.2449000000000003</c:v>
                </c:pt>
                <c:pt idx="4296">
                  <c:v>4.2477</c:v>
                </c:pt>
                <c:pt idx="4297">
                  <c:v>4.3075999999999999</c:v>
                </c:pt>
                <c:pt idx="4298">
                  <c:v>4.3194999999999997</c:v>
                </c:pt>
                <c:pt idx="4299">
                  <c:v>4.3148</c:v>
                </c:pt>
                <c:pt idx="4300">
                  <c:v>4.3365999999999998</c:v>
                </c:pt>
                <c:pt idx="4301">
                  <c:v>4.3388999999999998</c:v>
                </c:pt>
                <c:pt idx="4302">
                  <c:v>4.3163</c:v>
                </c:pt>
                <c:pt idx="4303">
                  <c:v>4.3156999999999996</c:v>
                </c:pt>
                <c:pt idx="4304">
                  <c:v>4.3471000000000002</c:v>
                </c:pt>
                <c:pt idx="4305">
                  <c:v>4.3727999999999998</c:v>
                </c:pt>
                <c:pt idx="4306">
                  <c:v>4.3872999999999998</c:v>
                </c:pt>
                <c:pt idx="4307">
                  <c:v>4.3924000000000003</c:v>
                </c:pt>
                <c:pt idx="4308">
                  <c:v>4.4359000000000002</c:v>
                </c:pt>
                <c:pt idx="4309">
                  <c:v>4.4763999999999999</c:v>
                </c:pt>
                <c:pt idx="4310">
                  <c:v>4.4987000000000004</c:v>
                </c:pt>
                <c:pt idx="4311">
                  <c:v>4.4946000000000002</c:v>
                </c:pt>
                <c:pt idx="4312">
                  <c:v>4.4882999999999997</c:v>
                </c:pt>
                <c:pt idx="4313">
                  <c:v>4.5258000000000003</c:v>
                </c:pt>
                <c:pt idx="4314">
                  <c:v>4.6207000000000003</c:v>
                </c:pt>
                <c:pt idx="4315">
                  <c:v>4.6459000000000001</c:v>
                </c:pt>
                <c:pt idx="4316">
                  <c:v>4.7378999999999998</c:v>
                </c:pt>
                <c:pt idx="4317">
                  <c:v>4.6692999999999998</c:v>
                </c:pt>
                <c:pt idx="4318">
                  <c:v>4.6738</c:v>
                </c:pt>
                <c:pt idx="4319">
                  <c:v>4.8833000000000002</c:v>
                </c:pt>
                <c:pt idx="4320">
                  <c:v>4.7362000000000002</c:v>
                </c:pt>
                <c:pt idx="4321">
                  <c:v>4.9470999999999998</c:v>
                </c:pt>
                <c:pt idx="4322">
                  <c:v>5.0495999999999999</c:v>
                </c:pt>
                <c:pt idx="4323">
                  <c:v>5.1106999999999996</c:v>
                </c:pt>
                <c:pt idx="4324">
                  <c:v>5.1444000000000001</c:v>
                </c:pt>
                <c:pt idx="4325">
                  <c:v>5.0247999999999999</c:v>
                </c:pt>
                <c:pt idx="4326">
                  <c:v>5.0804999999999998</c:v>
                </c:pt>
                <c:pt idx="4327">
                  <c:v>5.0712999999999999</c:v>
                </c:pt>
                <c:pt idx="4328">
                  <c:v>5.0705999999999998</c:v>
                </c:pt>
                <c:pt idx="4329">
                  <c:v>5.0010000000000003</c:v>
                </c:pt>
                <c:pt idx="4330">
                  <c:v>5.1109</c:v>
                </c:pt>
                <c:pt idx="4331">
                  <c:v>5.1593999999999998</c:v>
                </c:pt>
                <c:pt idx="4332">
                  <c:v>5.1986999999999997</c:v>
                </c:pt>
                <c:pt idx="4333">
                  <c:v>5.2404000000000002</c:v>
                </c:pt>
                <c:pt idx="4334">
                  <c:v>5.2651000000000003</c:v>
                </c:pt>
                <c:pt idx="4335">
                  <c:v>5.2996999999999996</c:v>
                </c:pt>
                <c:pt idx="4336">
                  <c:v>5.2470999999999997</c:v>
                </c:pt>
                <c:pt idx="4337">
                  <c:v>5.2217000000000002</c:v>
                </c:pt>
                <c:pt idx="4338">
                  <c:v>5.2122999999999999</c:v>
                </c:pt>
                <c:pt idx="4339">
                  <c:v>5.0778999999999996</c:v>
                </c:pt>
                <c:pt idx="4340">
                  <c:v>5.1824000000000003</c:v>
                </c:pt>
                <c:pt idx="4341">
                  <c:v>5.1858000000000004</c:v>
                </c:pt>
                <c:pt idx="4342">
                  <c:v>5.2579000000000002</c:v>
                </c:pt>
                <c:pt idx="4343">
                  <c:v>5.2377000000000002</c:v>
                </c:pt>
                <c:pt idx="4344">
                  <c:v>5.2572999999999999</c:v>
                </c:pt>
                <c:pt idx="4345">
                  <c:v>5.2836999999999996</c:v>
                </c:pt>
                <c:pt idx="4346">
                  <c:v>5.3846999999999996</c:v>
                </c:pt>
                <c:pt idx="4347">
                  <c:v>5.4466999999999999</c:v>
                </c:pt>
                <c:pt idx="4348">
                  <c:v>5.6509999999999998</c:v>
                </c:pt>
                <c:pt idx="4349">
                  <c:v>5.6357999999999997</c:v>
                </c:pt>
                <c:pt idx="4350">
                  <c:v>5.5682999999999998</c:v>
                </c:pt>
                <c:pt idx="4351">
                  <c:v>5.4291</c:v>
                </c:pt>
                <c:pt idx="4352">
                  <c:v>5.4269999999999996</c:v>
                </c:pt>
                <c:pt idx="4353">
                  <c:v>5.5815999999999999</c:v>
                </c:pt>
                <c:pt idx="4354">
                  <c:v>5.5354000000000001</c:v>
                </c:pt>
                <c:pt idx="4355">
                  <c:v>5.6676000000000002</c:v>
                </c:pt>
                <c:pt idx="4356">
                  <c:v>5.8365</c:v>
                </c:pt>
                <c:pt idx="4357">
                  <c:v>5.7652999999999999</c:v>
                </c:pt>
                <c:pt idx="4358">
                  <c:v>5.7953999999999999</c:v>
                </c:pt>
                <c:pt idx="4359">
                  <c:v>5.7723000000000004</c:v>
                </c:pt>
                <c:pt idx="4360">
                  <c:v>5.9021999999999997</c:v>
                </c:pt>
                <c:pt idx="4361">
                  <c:v>5.9371999999999998</c:v>
                </c:pt>
                <c:pt idx="4362">
                  <c:v>5.8228999999999997</c:v>
                </c:pt>
                <c:pt idx="4363">
                  <c:v>5.7374999999999998</c:v>
                </c:pt>
                <c:pt idx="4364">
                  <c:v>5.7215999999999996</c:v>
                </c:pt>
                <c:pt idx="4365">
                  <c:v>5.6967999999999996</c:v>
                </c:pt>
                <c:pt idx="4366">
                  <c:v>5.6018999999999997</c:v>
                </c:pt>
                <c:pt idx="4367">
                  <c:v>5.5808</c:v>
                </c:pt>
                <c:pt idx="4368">
                  <c:v>5.4771999999999998</c:v>
                </c:pt>
                <c:pt idx="4369">
                  <c:v>5.3707000000000003</c:v>
                </c:pt>
                <c:pt idx="4370">
                  <c:v>5.2991999999999999</c:v>
                </c:pt>
                <c:pt idx="4371">
                  <c:v>5.3404999999999996</c:v>
                </c:pt>
                <c:pt idx="4372">
                  <c:v>5.4263000000000003</c:v>
                </c:pt>
                <c:pt idx="4373">
                  <c:v>5.3639000000000001</c:v>
                </c:pt>
                <c:pt idx="4374">
                  <c:v>5.2601000000000004</c:v>
                </c:pt>
                <c:pt idx="4375">
                  <c:v>5.0515999999999996</c:v>
                </c:pt>
                <c:pt idx="4376">
                  <c:v>5.1040999999999999</c:v>
                </c:pt>
                <c:pt idx="4377">
                  <c:v>4.9775</c:v>
                </c:pt>
                <c:pt idx="4378">
                  <c:v>4.9330999999999996</c:v>
                </c:pt>
                <c:pt idx="4379">
                  <c:v>4.9057000000000004</c:v>
                </c:pt>
                <c:pt idx="4380">
                  <c:v>4.8894000000000002</c:v>
                </c:pt>
                <c:pt idx="4381">
                  <c:v>5.0373000000000001</c:v>
                </c:pt>
                <c:pt idx="4382">
                  <c:v>5.1882999999999999</c:v>
                </c:pt>
                <c:pt idx="4383">
                  <c:v>5.1284999999999998</c:v>
                </c:pt>
                <c:pt idx="4384">
                  <c:v>5.2499000000000002</c:v>
                </c:pt>
                <c:pt idx="4385">
                  <c:v>5.3468</c:v>
                </c:pt>
                <c:pt idx="4386">
                  <c:v>5.3465999999999996</c:v>
                </c:pt>
                <c:pt idx="4387">
                  <c:v>5.2225999999999999</c:v>
                </c:pt>
                <c:pt idx="4388">
                  <c:v>5.1704999999999997</c:v>
                </c:pt>
                <c:pt idx="4389">
                  <c:v>5.2435</c:v>
                </c:pt>
                <c:pt idx="4390">
                  <c:v>5.3287000000000004</c:v>
                </c:pt>
                <c:pt idx="4391">
                  <c:v>5.4629000000000003</c:v>
                </c:pt>
                <c:pt idx="4392">
                  <c:v>5.4416000000000002</c:v>
                </c:pt>
                <c:pt idx="4393">
                  <c:v>5.476</c:v>
                </c:pt>
                <c:pt idx="4394">
                  <c:v>5.3651</c:v>
                </c:pt>
                <c:pt idx="4395">
                  <c:v>5.3028000000000004</c:v>
                </c:pt>
                <c:pt idx="4396">
                  <c:v>5.3373999999999997</c:v>
                </c:pt>
                <c:pt idx="4397">
                  <c:v>5.3085000000000004</c:v>
                </c:pt>
                <c:pt idx="4398">
                  <c:v>5.3318000000000003</c:v>
                </c:pt>
                <c:pt idx="4399">
                  <c:v>5.3482000000000003</c:v>
                </c:pt>
                <c:pt idx="4400">
                  <c:v>5.2977999999999996</c:v>
                </c:pt>
                <c:pt idx="4401">
                  <c:v>5.3440000000000003</c:v>
                </c:pt>
                <c:pt idx="4402">
                  <c:v>5.3486000000000002</c:v>
                </c:pt>
                <c:pt idx="4403">
                  <c:v>5.4287999999999998</c:v>
                </c:pt>
                <c:pt idx="4404">
                  <c:v>5.3491</c:v>
                </c:pt>
                <c:pt idx="4405">
                  <c:v>5.3559999999999999</c:v>
                </c:pt>
                <c:pt idx="4406">
                  <c:v>5.351</c:v>
                </c:pt>
                <c:pt idx="4407">
                  <c:v>5.3635000000000002</c:v>
                </c:pt>
                <c:pt idx="4408">
                  <c:v>5.2282999999999999</c:v>
                </c:pt>
                <c:pt idx="4409">
                  <c:v>5.1111000000000004</c:v>
                </c:pt>
                <c:pt idx="4410">
                  <c:v>5.1646999999999998</c:v>
                </c:pt>
                <c:pt idx="4411">
                  <c:v>5.2145999999999999</c:v>
                </c:pt>
                <c:pt idx="4412">
                  <c:v>5.1889000000000003</c:v>
                </c:pt>
                <c:pt idx="4413">
                  <c:v>5.1776999999999997</c:v>
                </c:pt>
                <c:pt idx="4414">
                  <c:v>5.1395</c:v>
                </c:pt>
                <c:pt idx="4415">
                  <c:v>5.1837</c:v>
                </c:pt>
                <c:pt idx="4416">
                  <c:v>5.2032999999999996</c:v>
                </c:pt>
                <c:pt idx="4417">
                  <c:v>5.3075000000000001</c:v>
                </c:pt>
                <c:pt idx="4418">
                  <c:v>5.3329000000000004</c:v>
                </c:pt>
                <c:pt idx="4419">
                  <c:v>5.2759999999999998</c:v>
                </c:pt>
                <c:pt idx="4420">
                  <c:v>5.3430999999999997</c:v>
                </c:pt>
                <c:pt idx="4421">
                  <c:v>5.4226999999999999</c:v>
                </c:pt>
                <c:pt idx="4422">
                  <c:v>5.3933</c:v>
                </c:pt>
                <c:pt idx="4423">
                  <c:v>5.4284999999999997</c:v>
                </c:pt>
                <c:pt idx="4424">
                  <c:v>5.4550999999999998</c:v>
                </c:pt>
                <c:pt idx="4425">
                  <c:v>5.3800999999999997</c:v>
                </c:pt>
                <c:pt idx="4426">
                  <c:v>5.3852000000000002</c:v>
                </c:pt>
                <c:pt idx="4427">
                  <c:v>5.4497</c:v>
                </c:pt>
                <c:pt idx="4428">
                  <c:v>5.4659000000000004</c:v>
                </c:pt>
                <c:pt idx="4429">
                  <c:v>5.4905999999999997</c:v>
                </c:pt>
                <c:pt idx="4430">
                  <c:v>5.6509999999999998</c:v>
                </c:pt>
                <c:pt idx="4431">
                  <c:v>5.6063999999999998</c:v>
                </c:pt>
                <c:pt idx="4432">
                  <c:v>5.5953999999999997</c:v>
                </c:pt>
                <c:pt idx="4433">
                  <c:v>5.5997000000000003</c:v>
                </c:pt>
                <c:pt idx="4434">
                  <c:v>5.5679999999999996</c:v>
                </c:pt>
                <c:pt idx="4435">
                  <c:v>5.5956000000000001</c:v>
                </c:pt>
                <c:pt idx="4436">
                  <c:v>5.4679000000000002</c:v>
                </c:pt>
                <c:pt idx="4437">
                  <c:v>5.4713000000000003</c:v>
                </c:pt>
                <c:pt idx="4438">
                  <c:v>5.3731999999999998</c:v>
                </c:pt>
                <c:pt idx="4439">
                  <c:v>5.3741000000000003</c:v>
                </c:pt>
                <c:pt idx="4440">
                  <c:v>5.3079000000000001</c:v>
                </c:pt>
                <c:pt idx="4441">
                  <c:v>5.2847999999999997</c:v>
                </c:pt>
                <c:pt idx="4442">
                  <c:v>5.3697999999999997</c:v>
                </c:pt>
                <c:pt idx="4443">
                  <c:v>5.3023999999999996</c:v>
                </c:pt>
                <c:pt idx="4444">
                  <c:v>5.2935999999999996</c:v>
                </c:pt>
                <c:pt idx="4445">
                  <c:v>5.2854000000000001</c:v>
                </c:pt>
                <c:pt idx="4446">
                  <c:v>5.2984</c:v>
                </c:pt>
                <c:pt idx="4447">
                  <c:v>5.2728000000000002</c:v>
                </c:pt>
                <c:pt idx="4448">
                  <c:v>5.2531999999999996</c:v>
                </c:pt>
                <c:pt idx="4449">
                  <c:v>5.2592999999999996</c:v>
                </c:pt>
                <c:pt idx="4450">
                  <c:v>5.2888999999999999</c:v>
                </c:pt>
                <c:pt idx="4451">
                  <c:v>5.444</c:v>
                </c:pt>
                <c:pt idx="4452">
                  <c:v>5.4329000000000001</c:v>
                </c:pt>
                <c:pt idx="4453">
                  <c:v>5.5311000000000003</c:v>
                </c:pt>
                <c:pt idx="4454">
                  <c:v>5.5713999999999997</c:v>
                </c:pt>
                <c:pt idx="4455">
                  <c:v>5.5667</c:v>
                </c:pt>
                <c:pt idx="4456">
                  <c:v>5.5857999999999999</c:v>
                </c:pt>
                <c:pt idx="4457">
                  <c:v>5.6528</c:v>
                </c:pt>
                <c:pt idx="4458">
                  <c:v>5.6406999999999998</c:v>
                </c:pt>
                <c:pt idx="4459">
                  <c:v>5.6440999999999999</c:v>
                </c:pt>
                <c:pt idx="4460">
                  <c:v>5.6463999999999999</c:v>
                </c:pt>
                <c:pt idx="4461">
                  <c:v>5.6299000000000001</c:v>
                </c:pt>
                <c:pt idx="4462">
                  <c:v>5.5205000000000002</c:v>
                </c:pt>
                <c:pt idx="4463">
                  <c:v>5.6017999999999999</c:v>
                </c:pt>
                <c:pt idx="4464">
                  <c:v>5.62</c:v>
                </c:pt>
                <c:pt idx="4465">
                  <c:v>5.5392999999999999</c:v>
                </c:pt>
                <c:pt idx="4466">
                  <c:v>5.5858999999999996</c:v>
                </c:pt>
                <c:pt idx="4467">
                  <c:v>5.5674999999999999</c:v>
                </c:pt>
                <c:pt idx="4468">
                  <c:v>5.6172000000000004</c:v>
                </c:pt>
                <c:pt idx="4469">
                  <c:v>5.6226000000000003</c:v>
                </c:pt>
                <c:pt idx="4470">
                  <c:v>5.6022999999999996</c:v>
                </c:pt>
                <c:pt idx="4471">
                  <c:v>5.5830000000000002</c:v>
                </c:pt>
                <c:pt idx="4472">
                  <c:v>5.6006</c:v>
                </c:pt>
                <c:pt idx="4473">
                  <c:v>5.5819999999999999</c:v>
                </c:pt>
                <c:pt idx="4474">
                  <c:v>5.6120000000000001</c:v>
                </c:pt>
                <c:pt idx="4475">
                  <c:v>5.6327999999999996</c:v>
                </c:pt>
                <c:pt idx="4476">
                  <c:v>5.6490999999999998</c:v>
                </c:pt>
                <c:pt idx="4477">
                  <c:v>5.7324999999999999</c:v>
                </c:pt>
                <c:pt idx="4478">
                  <c:v>5.7803000000000004</c:v>
                </c:pt>
                <c:pt idx="4479">
                  <c:v>5.7717999999999998</c:v>
                </c:pt>
                <c:pt idx="4480">
                  <c:v>5.6894999999999998</c:v>
                </c:pt>
                <c:pt idx="4481">
                  <c:v>5.6932</c:v>
                </c:pt>
                <c:pt idx="4482">
                  <c:v>5.5624000000000002</c:v>
                </c:pt>
                <c:pt idx="4483">
                  <c:v>5.5312999999999999</c:v>
                </c:pt>
                <c:pt idx="4484">
                  <c:v>5.2820999999999998</c:v>
                </c:pt>
                <c:pt idx="4485">
                  <c:v>5.3696000000000002</c:v>
                </c:pt>
                <c:pt idx="4486">
                  <c:v>5.4020000000000001</c:v>
                </c:pt>
                <c:pt idx="4487">
                  <c:v>5.4093999999999998</c:v>
                </c:pt>
                <c:pt idx="4488">
                  <c:v>5.4854000000000003</c:v>
                </c:pt>
                <c:pt idx="4489">
                  <c:v>5.4198000000000004</c:v>
                </c:pt>
                <c:pt idx="4490">
                  <c:v>5.3967999999999998</c:v>
                </c:pt>
                <c:pt idx="4491">
                  <c:v>5.2931999999999997</c:v>
                </c:pt>
                <c:pt idx="4492">
                  <c:v>5.3330000000000002</c:v>
                </c:pt>
                <c:pt idx="4493">
                  <c:v>5.3505000000000003</c:v>
                </c:pt>
                <c:pt idx="4494">
                  <c:v>5.3827999999999996</c:v>
                </c:pt>
                <c:pt idx="4495">
                  <c:v>5.4036999999999997</c:v>
                </c:pt>
                <c:pt idx="4496">
                  <c:v>5.3507999999999996</c:v>
                </c:pt>
                <c:pt idx="4497">
                  <c:v>5.3201000000000001</c:v>
                </c:pt>
                <c:pt idx="4498">
                  <c:v>5.3494000000000002</c:v>
                </c:pt>
                <c:pt idx="4499">
                  <c:v>5.3316999999999997</c:v>
                </c:pt>
                <c:pt idx="4500">
                  <c:v>5.2789000000000001</c:v>
                </c:pt>
                <c:pt idx="4501">
                  <c:v>5.2267000000000001</c:v>
                </c:pt>
                <c:pt idx="4502">
                  <c:v>5.1624999999999996</c:v>
                </c:pt>
                <c:pt idx="4503">
                  <c:v>5.1706000000000003</c:v>
                </c:pt>
                <c:pt idx="4504">
                  <c:v>5.1017999999999999</c:v>
                </c:pt>
                <c:pt idx="4505">
                  <c:v>5.0919999999999996</c:v>
                </c:pt>
                <c:pt idx="4506">
                  <c:v>5.1109</c:v>
                </c:pt>
                <c:pt idx="4507">
                  <c:v>5.0852000000000004</c:v>
                </c:pt>
                <c:pt idx="4508">
                  <c:v>5.0690999999999997</c:v>
                </c:pt>
                <c:pt idx="4509">
                  <c:v>5.0578000000000003</c:v>
                </c:pt>
                <c:pt idx="4510">
                  <c:v>5.0968</c:v>
                </c:pt>
                <c:pt idx="4511">
                  <c:v>5.1056999999999997</c:v>
                </c:pt>
                <c:pt idx="4512">
                  <c:v>5.0612000000000004</c:v>
                </c:pt>
                <c:pt idx="4513">
                  <c:v>5.0986000000000002</c:v>
                </c:pt>
                <c:pt idx="4514">
                  <c:v>5.1571999999999996</c:v>
                </c:pt>
                <c:pt idx="4515">
                  <c:v>5.1473000000000004</c:v>
                </c:pt>
                <c:pt idx="4516">
                  <c:v>5.1740000000000004</c:v>
                </c:pt>
                <c:pt idx="4517">
                  <c:v>5.18</c:v>
                </c:pt>
                <c:pt idx="4518">
                  <c:v>5.2389999999999999</c:v>
                </c:pt>
                <c:pt idx="4519">
                  <c:v>5.1942000000000004</c:v>
                </c:pt>
                <c:pt idx="4520">
                  <c:v>5.1966999999999999</c:v>
                </c:pt>
                <c:pt idx="4521">
                  <c:v>5.1966999999999999</c:v>
                </c:pt>
                <c:pt idx="4522">
                  <c:v>5.1626000000000003</c:v>
                </c:pt>
                <c:pt idx="4523">
                  <c:v>5.3269000000000002</c:v>
                </c:pt>
                <c:pt idx="4524">
                  <c:v>5.3182</c:v>
                </c:pt>
                <c:pt idx="4525">
                  <c:v>5.3433000000000002</c:v>
                </c:pt>
                <c:pt idx="4526">
                  <c:v>5.3682999999999996</c:v>
                </c:pt>
                <c:pt idx="4527">
                  <c:v>5.4965999999999999</c:v>
                </c:pt>
                <c:pt idx="4528">
                  <c:v>5.4637000000000002</c:v>
                </c:pt>
                <c:pt idx="4529">
                  <c:v>5.3070000000000004</c:v>
                </c:pt>
                <c:pt idx="4530">
                  <c:v>5.2617000000000003</c:v>
                </c:pt>
                <c:pt idx="4531">
                  <c:v>5.2713999999999999</c:v>
                </c:pt>
                <c:pt idx="4532">
                  <c:v>5.2788000000000004</c:v>
                </c:pt>
                <c:pt idx="4533">
                  <c:v>5.2945000000000002</c:v>
                </c:pt>
                <c:pt idx="4534">
                  <c:v>5.3033000000000001</c:v>
                </c:pt>
                <c:pt idx="4535">
                  <c:v>5.3166000000000002</c:v>
                </c:pt>
                <c:pt idx="4536">
                  <c:v>5.4301000000000004</c:v>
                </c:pt>
                <c:pt idx="4537">
                  <c:v>5.5088999999999997</c:v>
                </c:pt>
                <c:pt idx="4538">
                  <c:v>5.3864999999999998</c:v>
                </c:pt>
                <c:pt idx="4539">
                  <c:v>5.3823999999999996</c:v>
                </c:pt>
                <c:pt idx="4540">
                  <c:v>5.4282000000000004</c:v>
                </c:pt>
                <c:pt idx="4541">
                  <c:v>5.4759000000000002</c:v>
                </c:pt>
                <c:pt idx="4542">
                  <c:v>5.4607999999999999</c:v>
                </c:pt>
                <c:pt idx="4543">
                  <c:v>5.3875000000000002</c:v>
                </c:pt>
                <c:pt idx="4544">
                  <c:v>5.3422999999999998</c:v>
                </c:pt>
                <c:pt idx="4545">
                  <c:v>5.391</c:v>
                </c:pt>
                <c:pt idx="4546">
                  <c:v>5.3883999999999999</c:v>
                </c:pt>
                <c:pt idx="4547">
                  <c:v>5.367</c:v>
                </c:pt>
                <c:pt idx="4548">
                  <c:v>5.4215999999999998</c:v>
                </c:pt>
                <c:pt idx="4549">
                  <c:v>5.4024000000000001</c:v>
                </c:pt>
                <c:pt idx="4550">
                  <c:v>5.3625999999999996</c:v>
                </c:pt>
                <c:pt idx="4551">
                  <c:v>5.3815</c:v>
                </c:pt>
                <c:pt idx="4552">
                  <c:v>5.4138000000000002</c:v>
                </c:pt>
                <c:pt idx="4553">
                  <c:v>5.4238</c:v>
                </c:pt>
                <c:pt idx="4554">
                  <c:v>5.3924000000000003</c:v>
                </c:pt>
                <c:pt idx="4555">
                  <c:v>5.5044000000000004</c:v>
                </c:pt>
                <c:pt idx="4556">
                  <c:v>5.4489999999999998</c:v>
                </c:pt>
                <c:pt idx="4557">
                  <c:v>5.4181999999999997</c:v>
                </c:pt>
                <c:pt idx="4558">
                  <c:v>5.46</c:v>
                </c:pt>
                <c:pt idx="4559">
                  <c:v>5.5301999999999998</c:v>
                </c:pt>
                <c:pt idx="4560">
                  <c:v>5.5831999999999997</c:v>
                </c:pt>
                <c:pt idx="4561">
                  <c:v>5.6844000000000001</c:v>
                </c:pt>
                <c:pt idx="4562">
                  <c:v>5.7342000000000004</c:v>
                </c:pt>
                <c:pt idx="4563">
                  <c:v>5.6007999999999996</c:v>
                </c:pt>
                <c:pt idx="4564">
                  <c:v>5.6870000000000003</c:v>
                </c:pt>
                <c:pt idx="4565">
                  <c:v>5.7343000000000002</c:v>
                </c:pt>
                <c:pt idx="4566">
                  <c:v>5.8396999999999997</c:v>
                </c:pt>
                <c:pt idx="4567">
                  <c:v>5.7449000000000003</c:v>
                </c:pt>
                <c:pt idx="4568">
                  <c:v>5.5890000000000004</c:v>
                </c:pt>
                <c:pt idx="4569">
                  <c:v>5.5640000000000001</c:v>
                </c:pt>
                <c:pt idx="4570">
                  <c:v>5.6295999999999999</c:v>
                </c:pt>
                <c:pt idx="4571">
                  <c:v>5.5850999999999997</c:v>
                </c:pt>
                <c:pt idx="4572">
                  <c:v>5.6578999999999997</c:v>
                </c:pt>
                <c:pt idx="4573">
                  <c:v>5.5473999999999997</c:v>
                </c:pt>
                <c:pt idx="4574">
                  <c:v>5.5082000000000004</c:v>
                </c:pt>
                <c:pt idx="4575">
                  <c:v>5.5269000000000004</c:v>
                </c:pt>
                <c:pt idx="4576">
                  <c:v>5.4950999999999999</c:v>
                </c:pt>
                <c:pt idx="4577">
                  <c:v>5.5330000000000004</c:v>
                </c:pt>
                <c:pt idx="4578">
                  <c:v>5.6585000000000001</c:v>
                </c:pt>
                <c:pt idx="4579">
                  <c:v>5.7042000000000002</c:v>
                </c:pt>
                <c:pt idx="4580">
                  <c:v>5.7925000000000004</c:v>
                </c:pt>
                <c:pt idx="4581">
                  <c:v>5.7641999999999998</c:v>
                </c:pt>
                <c:pt idx="4582">
                  <c:v>5.6973000000000003</c:v>
                </c:pt>
                <c:pt idx="4583">
                  <c:v>5.6848999999999998</c:v>
                </c:pt>
                <c:pt idx="4584">
                  <c:v>5.6578999999999997</c:v>
                </c:pt>
                <c:pt idx="4585">
                  <c:v>5.6262999999999996</c:v>
                </c:pt>
                <c:pt idx="4586">
                  <c:v>5.5864000000000003</c:v>
                </c:pt>
                <c:pt idx="4587">
                  <c:v>5.5816999999999997</c:v>
                </c:pt>
                <c:pt idx="4588">
                  <c:v>5.6444999999999999</c:v>
                </c:pt>
                <c:pt idx="4589">
                  <c:v>5.6581999999999999</c:v>
                </c:pt>
                <c:pt idx="4590">
                  <c:v>5.7064000000000004</c:v>
                </c:pt>
                <c:pt idx="4591">
                  <c:v>5.6936</c:v>
                </c:pt>
                <c:pt idx="4592">
                  <c:v>5.6234000000000002</c:v>
                </c:pt>
                <c:pt idx="4593">
                  <c:v>5.6327999999999996</c:v>
                </c:pt>
                <c:pt idx="4594">
                  <c:v>5.5750000000000002</c:v>
                </c:pt>
                <c:pt idx="4595">
                  <c:v>5.5266000000000002</c:v>
                </c:pt>
                <c:pt idx="4596">
                  <c:v>5.4969999999999999</c:v>
                </c:pt>
                <c:pt idx="4597">
                  <c:v>5.4786999999999999</c:v>
                </c:pt>
                <c:pt idx="4598">
                  <c:v>5.4565999999999999</c:v>
                </c:pt>
                <c:pt idx="4599">
                  <c:v>5.4424000000000001</c:v>
                </c:pt>
                <c:pt idx="4600">
                  <c:v>5.4005000000000001</c:v>
                </c:pt>
                <c:pt idx="4601">
                  <c:v>5.3662000000000001</c:v>
                </c:pt>
                <c:pt idx="4602">
                  <c:v>5.4036</c:v>
                </c:pt>
                <c:pt idx="4603">
                  <c:v>5.4086999999999996</c:v>
                </c:pt>
                <c:pt idx="4604">
                  <c:v>5.4504999999999999</c:v>
                </c:pt>
                <c:pt idx="4605">
                  <c:v>5.3872</c:v>
                </c:pt>
                <c:pt idx="4606">
                  <c:v>5.2896999999999998</c:v>
                </c:pt>
                <c:pt idx="4607">
                  <c:v>5.2217000000000002</c:v>
                </c:pt>
                <c:pt idx="4608">
                  <c:v>5.2226999999999997</c:v>
                </c:pt>
                <c:pt idx="4609">
                  <c:v>5.2403000000000004</c:v>
                </c:pt>
                <c:pt idx="4610">
                  <c:v>5.2352999999999996</c:v>
                </c:pt>
                <c:pt idx="4611">
                  <c:v>5.2815000000000003</c:v>
                </c:pt>
                <c:pt idx="4612">
                  <c:v>5.2701000000000002</c:v>
                </c:pt>
                <c:pt idx="4613">
                  <c:v>5.2755000000000001</c:v>
                </c:pt>
                <c:pt idx="4614">
                  <c:v>5.2587999999999999</c:v>
                </c:pt>
                <c:pt idx="4615">
                  <c:v>5.2821999999999996</c:v>
                </c:pt>
                <c:pt idx="4616">
                  <c:v>5.2904999999999998</c:v>
                </c:pt>
                <c:pt idx="4617">
                  <c:v>5.3026999999999997</c:v>
                </c:pt>
                <c:pt idx="4618">
                  <c:v>5.3197999999999999</c:v>
                </c:pt>
                <c:pt idx="4619">
                  <c:v>5.3143000000000002</c:v>
                </c:pt>
                <c:pt idx="4620">
                  <c:v>5.3163999999999998</c:v>
                </c:pt>
                <c:pt idx="4621">
                  <c:v>5.2839999999999998</c:v>
                </c:pt>
                <c:pt idx="4622">
                  <c:v>5.2281000000000004</c:v>
                </c:pt>
                <c:pt idx="4623">
                  <c:v>5.2321999999999997</c:v>
                </c:pt>
                <c:pt idx="4624">
                  <c:v>5.1635999999999997</c:v>
                </c:pt>
                <c:pt idx="4625">
                  <c:v>5.1147</c:v>
                </c:pt>
                <c:pt idx="4626">
                  <c:v>5.0666000000000002</c:v>
                </c:pt>
                <c:pt idx="4627">
                  <c:v>5.0498000000000003</c:v>
                </c:pt>
                <c:pt idx="4628">
                  <c:v>5.0488999999999997</c:v>
                </c:pt>
                <c:pt idx="4629">
                  <c:v>5.0533000000000001</c:v>
                </c:pt>
                <c:pt idx="4630">
                  <c:v>5.0635000000000003</c:v>
                </c:pt>
                <c:pt idx="4631">
                  <c:v>5.1189999999999998</c:v>
                </c:pt>
                <c:pt idx="4632">
                  <c:v>5.0707000000000004</c:v>
                </c:pt>
                <c:pt idx="4633">
                  <c:v>5.0873999999999997</c:v>
                </c:pt>
                <c:pt idx="4634">
                  <c:v>5.0206999999999997</c:v>
                </c:pt>
                <c:pt idx="4635">
                  <c:v>5.0358999999999998</c:v>
                </c:pt>
                <c:pt idx="4636">
                  <c:v>5.0313999999999997</c:v>
                </c:pt>
                <c:pt idx="4637">
                  <c:v>5.0373000000000001</c:v>
                </c:pt>
                <c:pt idx="4638">
                  <c:v>5.0178000000000003</c:v>
                </c:pt>
                <c:pt idx="4639">
                  <c:v>4.9519000000000002</c:v>
                </c:pt>
                <c:pt idx="4640">
                  <c:v>4.9276999999999997</c:v>
                </c:pt>
                <c:pt idx="4641">
                  <c:v>4.9206000000000003</c:v>
                </c:pt>
                <c:pt idx="4642">
                  <c:v>4.9420000000000002</c:v>
                </c:pt>
                <c:pt idx="4643">
                  <c:v>4.9450000000000003</c:v>
                </c:pt>
                <c:pt idx="4644">
                  <c:v>5.0022000000000002</c:v>
                </c:pt>
                <c:pt idx="4645">
                  <c:v>5.0054999999999996</c:v>
                </c:pt>
                <c:pt idx="4646">
                  <c:v>5.0293000000000001</c:v>
                </c:pt>
                <c:pt idx="4647">
                  <c:v>5.0749000000000004</c:v>
                </c:pt>
                <c:pt idx="4648">
                  <c:v>5.1645000000000003</c:v>
                </c:pt>
                <c:pt idx="4649">
                  <c:v>5.2328000000000001</c:v>
                </c:pt>
                <c:pt idx="4650">
                  <c:v>5.2587000000000002</c:v>
                </c:pt>
                <c:pt idx="4651">
                  <c:v>5.2393000000000001</c:v>
                </c:pt>
                <c:pt idx="4652">
                  <c:v>5.2239000000000004</c:v>
                </c:pt>
                <c:pt idx="4653">
                  <c:v>5.1769999999999996</c:v>
                </c:pt>
                <c:pt idx="4654">
                  <c:v>5.0880000000000001</c:v>
                </c:pt>
                <c:pt idx="4655">
                  <c:v>5.0999999999999996</c:v>
                </c:pt>
                <c:pt idx="4656">
                  <c:v>5.0941000000000001</c:v>
                </c:pt>
                <c:pt idx="4657">
                  <c:v>5.1978</c:v>
                </c:pt>
                <c:pt idx="4658">
                  <c:v>5.2465000000000002</c:v>
                </c:pt>
                <c:pt idx="4659">
                  <c:v>5.2515999999999998</c:v>
                </c:pt>
                <c:pt idx="4660">
                  <c:v>5.1978</c:v>
                </c:pt>
                <c:pt idx="4661">
                  <c:v>5.1700999999999997</c:v>
                </c:pt>
                <c:pt idx="4662">
                  <c:v>5.1863000000000001</c:v>
                </c:pt>
                <c:pt idx="4663">
                  <c:v>5.1669</c:v>
                </c:pt>
                <c:pt idx="4664">
                  <c:v>5.1527000000000003</c:v>
                </c:pt>
                <c:pt idx="4665">
                  <c:v>5.0682</c:v>
                </c:pt>
                <c:pt idx="4666">
                  <c:v>5.1215999999999999</c:v>
                </c:pt>
                <c:pt idx="4667">
                  <c:v>5.1379000000000001</c:v>
                </c:pt>
                <c:pt idx="4668">
                  <c:v>5.2464000000000004</c:v>
                </c:pt>
                <c:pt idx="4669">
                  <c:v>5.2091000000000003</c:v>
                </c:pt>
                <c:pt idx="4670">
                  <c:v>5.1463999999999999</c:v>
                </c:pt>
                <c:pt idx="4671">
                  <c:v>5.2409999999999997</c:v>
                </c:pt>
                <c:pt idx="4672">
                  <c:v>5.2774000000000001</c:v>
                </c:pt>
                <c:pt idx="4673">
                  <c:v>5.2217000000000002</c:v>
                </c:pt>
                <c:pt idx="4674">
                  <c:v>5.2012999999999998</c:v>
                </c:pt>
                <c:pt idx="4675">
                  <c:v>5.2351000000000001</c:v>
                </c:pt>
                <c:pt idx="4676">
                  <c:v>5.2473999999999998</c:v>
                </c:pt>
                <c:pt idx="4677">
                  <c:v>5.2495000000000003</c:v>
                </c:pt>
                <c:pt idx="4678">
                  <c:v>5.2584999999999997</c:v>
                </c:pt>
                <c:pt idx="4679">
                  <c:v>5.3025000000000002</c:v>
                </c:pt>
                <c:pt idx="4680">
                  <c:v>5.4180000000000001</c:v>
                </c:pt>
                <c:pt idx="4681">
                  <c:v>5.4273999999999996</c:v>
                </c:pt>
                <c:pt idx="4682">
                  <c:v>5.3685999999999998</c:v>
                </c:pt>
                <c:pt idx="4683">
                  <c:v>5.3017000000000003</c:v>
                </c:pt>
                <c:pt idx="4684">
                  <c:v>5.2465000000000002</c:v>
                </c:pt>
                <c:pt idx="4685">
                  <c:v>5.2428999999999997</c:v>
                </c:pt>
                <c:pt idx="4686">
                  <c:v>5.22</c:v>
                </c:pt>
                <c:pt idx="4687">
                  <c:v>5.1951999999999998</c:v>
                </c:pt>
                <c:pt idx="4688">
                  <c:v>5.1433</c:v>
                </c:pt>
                <c:pt idx="4689">
                  <c:v>5.1576000000000004</c:v>
                </c:pt>
                <c:pt idx="4690">
                  <c:v>5.1734999999999998</c:v>
                </c:pt>
                <c:pt idx="4691">
                  <c:v>5.1684999999999999</c:v>
                </c:pt>
                <c:pt idx="4692">
                  <c:v>5.1772999999999998</c:v>
                </c:pt>
                <c:pt idx="4693">
                  <c:v>5.2523999999999997</c:v>
                </c:pt>
                <c:pt idx="4694">
                  <c:v>5.2824999999999998</c:v>
                </c:pt>
                <c:pt idx="4695">
                  <c:v>5.2157999999999998</c:v>
                </c:pt>
                <c:pt idx="4696">
                  <c:v>5.2190000000000003</c:v>
                </c:pt>
                <c:pt idx="4697">
                  <c:v>5.226</c:v>
                </c:pt>
                <c:pt idx="4698">
                  <c:v>5.2576000000000001</c:v>
                </c:pt>
                <c:pt idx="4699">
                  <c:v>5.2594000000000003</c:v>
                </c:pt>
                <c:pt idx="4700">
                  <c:v>5.3102999999999998</c:v>
                </c:pt>
                <c:pt idx="4701">
                  <c:v>5.3331999999999997</c:v>
                </c:pt>
                <c:pt idx="4702">
                  <c:v>5.3044000000000002</c:v>
                </c:pt>
                <c:pt idx="4703">
                  <c:v>5.2782999999999998</c:v>
                </c:pt>
                <c:pt idx="4704">
                  <c:v>5.2891000000000004</c:v>
                </c:pt>
                <c:pt idx="4705">
                  <c:v>5.3434999999999997</c:v>
                </c:pt>
                <c:pt idx="4706">
                  <c:v>5.3478000000000003</c:v>
                </c:pt>
                <c:pt idx="4707">
                  <c:v>5.4206000000000003</c:v>
                </c:pt>
                <c:pt idx="4708">
                  <c:v>5.4173</c:v>
                </c:pt>
                <c:pt idx="4709">
                  <c:v>5.4394</c:v>
                </c:pt>
                <c:pt idx="4710">
                  <c:v>5.3910999999999998</c:v>
                </c:pt>
                <c:pt idx="4711">
                  <c:v>5.4203999999999999</c:v>
                </c:pt>
                <c:pt idx="4712">
                  <c:v>5.4611000000000001</c:v>
                </c:pt>
                <c:pt idx="4713">
                  <c:v>5.5096999999999996</c:v>
                </c:pt>
                <c:pt idx="4714">
                  <c:v>5.5140000000000002</c:v>
                </c:pt>
                <c:pt idx="4715">
                  <c:v>5.5084</c:v>
                </c:pt>
                <c:pt idx="4716">
                  <c:v>5.5160999999999998</c:v>
                </c:pt>
                <c:pt idx="4717">
                  <c:v>5.5471000000000004</c:v>
                </c:pt>
                <c:pt idx="4718">
                  <c:v>5.4988000000000001</c:v>
                </c:pt>
                <c:pt idx="4719">
                  <c:v>5.4509999999999996</c:v>
                </c:pt>
                <c:pt idx="4720">
                  <c:v>5.5193000000000003</c:v>
                </c:pt>
                <c:pt idx="4721">
                  <c:v>5.5521000000000003</c:v>
                </c:pt>
                <c:pt idx="4722">
                  <c:v>5.5571000000000002</c:v>
                </c:pt>
                <c:pt idx="4723">
                  <c:v>5.6422999999999996</c:v>
                </c:pt>
                <c:pt idx="4724">
                  <c:v>5.7117000000000004</c:v>
                </c:pt>
                <c:pt idx="4725">
                  <c:v>5.5972999999999997</c:v>
                </c:pt>
                <c:pt idx="4726">
                  <c:v>5.58</c:v>
                </c:pt>
                <c:pt idx="4727">
                  <c:v>5.5667</c:v>
                </c:pt>
                <c:pt idx="4728">
                  <c:v>5.6124000000000001</c:v>
                </c:pt>
                <c:pt idx="4729">
                  <c:v>5.6429999999999998</c:v>
                </c:pt>
                <c:pt idx="4730">
                  <c:v>5.6694000000000004</c:v>
                </c:pt>
                <c:pt idx="4731">
                  <c:v>5.6672000000000002</c:v>
                </c:pt>
                <c:pt idx="4732">
                  <c:v>5.5941999999999998</c:v>
                </c:pt>
                <c:pt idx="4733">
                  <c:v>5.5454999999999997</c:v>
                </c:pt>
                <c:pt idx="4734">
                  <c:v>5.5627000000000004</c:v>
                </c:pt>
                <c:pt idx="4735">
                  <c:v>5.4957000000000003</c:v>
                </c:pt>
                <c:pt idx="4736">
                  <c:v>5.4589999999999996</c:v>
                </c:pt>
                <c:pt idx="4737">
                  <c:v>5.4170999999999996</c:v>
                </c:pt>
                <c:pt idx="4738">
                  <c:v>5.4199000000000002</c:v>
                </c:pt>
                <c:pt idx="4739">
                  <c:v>5.4771999999999998</c:v>
                </c:pt>
                <c:pt idx="4740">
                  <c:v>5.4992999999999999</c:v>
                </c:pt>
                <c:pt idx="4741">
                  <c:v>5.5469999999999997</c:v>
                </c:pt>
                <c:pt idx="4742">
                  <c:v>5.5583999999999998</c:v>
                </c:pt>
                <c:pt idx="4743">
                  <c:v>5.5841000000000003</c:v>
                </c:pt>
                <c:pt idx="4744">
                  <c:v>5.6456</c:v>
                </c:pt>
                <c:pt idx="4745">
                  <c:v>5.6026999999999996</c:v>
                </c:pt>
                <c:pt idx="4746">
                  <c:v>5.5739999999999998</c:v>
                </c:pt>
                <c:pt idx="4747">
                  <c:v>5.5865</c:v>
                </c:pt>
                <c:pt idx="4748">
                  <c:v>5.6117999999999997</c:v>
                </c:pt>
                <c:pt idx="4749">
                  <c:v>5.6199000000000003</c:v>
                </c:pt>
                <c:pt idx="4750">
                  <c:v>5.6167999999999996</c:v>
                </c:pt>
                <c:pt idx="4751">
                  <c:v>5.6345000000000001</c:v>
                </c:pt>
                <c:pt idx="4752">
                  <c:v>5.6432000000000002</c:v>
                </c:pt>
                <c:pt idx="4753">
                  <c:v>5.6877000000000004</c:v>
                </c:pt>
                <c:pt idx="4754">
                  <c:v>5.6410999999999998</c:v>
                </c:pt>
                <c:pt idx="4755">
                  <c:v>5.5778999999999996</c:v>
                </c:pt>
                <c:pt idx="4756">
                  <c:v>5.5564</c:v>
                </c:pt>
                <c:pt idx="4757">
                  <c:v>5.5930999999999997</c:v>
                </c:pt>
                <c:pt idx="4758">
                  <c:v>5.6356999999999999</c:v>
                </c:pt>
                <c:pt idx="4759">
                  <c:v>5.6460999999999997</c:v>
                </c:pt>
                <c:pt idx="4760">
                  <c:v>5.7126999999999999</c:v>
                </c:pt>
                <c:pt idx="4761">
                  <c:v>5.6962999999999999</c:v>
                </c:pt>
                <c:pt idx="4762">
                  <c:v>5.6959</c:v>
                </c:pt>
                <c:pt idx="4763">
                  <c:v>5.7054999999999998</c:v>
                </c:pt>
                <c:pt idx="4764">
                  <c:v>5.7371999999999996</c:v>
                </c:pt>
                <c:pt idx="4765">
                  <c:v>5.7201000000000004</c:v>
                </c:pt>
                <c:pt idx="4766">
                  <c:v>5.6909999999999998</c:v>
                </c:pt>
                <c:pt idx="4767">
                  <c:v>5.6590999999999996</c:v>
                </c:pt>
                <c:pt idx="4768">
                  <c:v>5.665</c:v>
                </c:pt>
                <c:pt idx="4769">
                  <c:v>5.6437999999999997</c:v>
                </c:pt>
                <c:pt idx="4770">
                  <c:v>5.6619000000000002</c:v>
                </c:pt>
                <c:pt idx="4771">
                  <c:v>5.5804999999999998</c:v>
                </c:pt>
                <c:pt idx="4772">
                  <c:v>5.5804999999999998</c:v>
                </c:pt>
                <c:pt idx="4773">
                  <c:v>5.6308999999999996</c:v>
                </c:pt>
                <c:pt idx="4774">
                  <c:v>5.6776</c:v>
                </c:pt>
                <c:pt idx="4775">
                  <c:v>5.6627999999999998</c:v>
                </c:pt>
                <c:pt idx="4776">
                  <c:v>5.7042000000000002</c:v>
                </c:pt>
                <c:pt idx="4777">
                  <c:v>5.6753</c:v>
                </c:pt>
                <c:pt idx="4778">
                  <c:v>5.6736000000000004</c:v>
                </c:pt>
                <c:pt idx="4779">
                  <c:v>5.6351000000000004</c:v>
                </c:pt>
                <c:pt idx="4780">
                  <c:v>5.5610999999999997</c:v>
                </c:pt>
                <c:pt idx="4781">
                  <c:v>5.5246000000000004</c:v>
                </c:pt>
                <c:pt idx="4782">
                  <c:v>5.5349000000000004</c:v>
                </c:pt>
                <c:pt idx="4783">
                  <c:v>5.5057999999999998</c:v>
                </c:pt>
                <c:pt idx="4784">
                  <c:v>5.5213000000000001</c:v>
                </c:pt>
                <c:pt idx="4785">
                  <c:v>5.4977999999999998</c:v>
                </c:pt>
                <c:pt idx="4786">
                  <c:v>5.4165999999999999</c:v>
                </c:pt>
                <c:pt idx="4787">
                  <c:v>5.4401000000000002</c:v>
                </c:pt>
                <c:pt idx="4788">
                  <c:v>5.4909999999999997</c:v>
                </c:pt>
                <c:pt idx="4789">
                  <c:v>5.4970999999999997</c:v>
                </c:pt>
                <c:pt idx="4790">
                  <c:v>5.4324000000000003</c:v>
                </c:pt>
                <c:pt idx="4791">
                  <c:v>5.3811999999999998</c:v>
                </c:pt>
                <c:pt idx="4792">
                  <c:v>5.3954000000000004</c:v>
                </c:pt>
                <c:pt idx="4793">
                  <c:v>5.3574000000000002</c:v>
                </c:pt>
                <c:pt idx="4794">
                  <c:v>5.2809999999999997</c:v>
                </c:pt>
                <c:pt idx="4795">
                  <c:v>5.2956000000000003</c:v>
                </c:pt>
                <c:pt idx="4796">
                  <c:v>5.3025000000000002</c:v>
                </c:pt>
                <c:pt idx="4797">
                  <c:v>5.3284000000000002</c:v>
                </c:pt>
                <c:pt idx="4798">
                  <c:v>5.2912999999999997</c:v>
                </c:pt>
                <c:pt idx="4799">
                  <c:v>5.2698999999999998</c:v>
                </c:pt>
                <c:pt idx="4800">
                  <c:v>5.2735000000000003</c:v>
                </c:pt>
                <c:pt idx="4801">
                  <c:v>5.2100999999999997</c:v>
                </c:pt>
                <c:pt idx="4802">
                  <c:v>5.1986999999999997</c:v>
                </c:pt>
                <c:pt idx="4803">
                  <c:v>5.2106000000000003</c:v>
                </c:pt>
                <c:pt idx="4804">
                  <c:v>5.1881000000000004</c:v>
                </c:pt>
                <c:pt idx="4805">
                  <c:v>5.1630000000000003</c:v>
                </c:pt>
                <c:pt idx="4806">
                  <c:v>5.1565000000000003</c:v>
                </c:pt>
                <c:pt idx="4807">
                  <c:v>5.1338999999999997</c:v>
                </c:pt>
                <c:pt idx="4808">
                  <c:v>5.0997000000000003</c:v>
                </c:pt>
                <c:pt idx="4809">
                  <c:v>5.0610999999999997</c:v>
                </c:pt>
                <c:pt idx="4810">
                  <c:v>5.0143000000000004</c:v>
                </c:pt>
                <c:pt idx="4811">
                  <c:v>5.1173999999999999</c:v>
                </c:pt>
                <c:pt idx="4812">
                  <c:v>5.1394000000000002</c:v>
                </c:pt>
                <c:pt idx="4813">
                  <c:v>5.1346999999999996</c:v>
                </c:pt>
                <c:pt idx="4814">
                  <c:v>5.0479000000000003</c:v>
                </c:pt>
                <c:pt idx="4815">
                  <c:v>5.0758000000000001</c:v>
                </c:pt>
                <c:pt idx="4816">
                  <c:v>5.0579000000000001</c:v>
                </c:pt>
                <c:pt idx="4817">
                  <c:v>5.0903</c:v>
                </c:pt>
                <c:pt idx="4818">
                  <c:v>5.0094000000000003</c:v>
                </c:pt>
                <c:pt idx="4819">
                  <c:v>5.0513000000000003</c:v>
                </c:pt>
                <c:pt idx="4820">
                  <c:v>5.0255000000000001</c:v>
                </c:pt>
                <c:pt idx="4821">
                  <c:v>5.0647000000000002</c:v>
                </c:pt>
                <c:pt idx="4822">
                  <c:v>5.1314000000000002</c:v>
                </c:pt>
                <c:pt idx="4823">
                  <c:v>5.1287000000000003</c:v>
                </c:pt>
                <c:pt idx="4824">
                  <c:v>5.0763999999999996</c:v>
                </c:pt>
                <c:pt idx="4825">
                  <c:v>5.0411000000000001</c:v>
                </c:pt>
                <c:pt idx="4826">
                  <c:v>4.9665999999999997</c:v>
                </c:pt>
                <c:pt idx="4827">
                  <c:v>4.9207999999999998</c:v>
                </c:pt>
                <c:pt idx="4828">
                  <c:v>4.8704000000000001</c:v>
                </c:pt>
                <c:pt idx="4829">
                  <c:v>4.8067000000000002</c:v>
                </c:pt>
                <c:pt idx="4830">
                  <c:v>4.7782</c:v>
                </c:pt>
                <c:pt idx="4831">
                  <c:v>4.7904999999999998</c:v>
                </c:pt>
                <c:pt idx="4832">
                  <c:v>4.7485999999999997</c:v>
                </c:pt>
                <c:pt idx="4833">
                  <c:v>4.7496999999999998</c:v>
                </c:pt>
                <c:pt idx="4834">
                  <c:v>4.7378</c:v>
                </c:pt>
                <c:pt idx="4835">
                  <c:v>4.6984000000000004</c:v>
                </c:pt>
                <c:pt idx="4836">
                  <c:v>4.6174999999999997</c:v>
                </c:pt>
                <c:pt idx="4837">
                  <c:v>4.6399999999999997</c:v>
                </c:pt>
                <c:pt idx="4838">
                  <c:v>4.6966999999999999</c:v>
                </c:pt>
                <c:pt idx="4839">
                  <c:v>4.7422000000000004</c:v>
                </c:pt>
                <c:pt idx="4840">
                  <c:v>4.7512999999999996</c:v>
                </c:pt>
                <c:pt idx="4841">
                  <c:v>4.7024999999999997</c:v>
                </c:pt>
                <c:pt idx="4842">
                  <c:v>4.6482999999999999</c:v>
                </c:pt>
                <c:pt idx="4843">
                  <c:v>4.6810999999999998</c:v>
                </c:pt>
                <c:pt idx="4844">
                  <c:v>4.7157999999999998</c:v>
                </c:pt>
                <c:pt idx="4845">
                  <c:v>4.6745999999999999</c:v>
                </c:pt>
                <c:pt idx="4846">
                  <c:v>4.6664000000000003</c:v>
                </c:pt>
                <c:pt idx="4847">
                  <c:v>4.6397000000000004</c:v>
                </c:pt>
                <c:pt idx="4848">
                  <c:v>4.7325999999999997</c:v>
                </c:pt>
                <c:pt idx="4849">
                  <c:v>4.8818000000000001</c:v>
                </c:pt>
                <c:pt idx="4850">
                  <c:v>4.9665999999999997</c:v>
                </c:pt>
                <c:pt idx="4851">
                  <c:v>5.0167000000000002</c:v>
                </c:pt>
                <c:pt idx="4852">
                  <c:v>5.0110000000000001</c:v>
                </c:pt>
                <c:pt idx="4853">
                  <c:v>4.9191000000000003</c:v>
                </c:pt>
                <c:pt idx="4854">
                  <c:v>5.0266000000000002</c:v>
                </c:pt>
                <c:pt idx="4855">
                  <c:v>5.0167000000000002</c:v>
                </c:pt>
                <c:pt idx="4856">
                  <c:v>5.0092999999999996</c:v>
                </c:pt>
                <c:pt idx="4857">
                  <c:v>5.0050999999999997</c:v>
                </c:pt>
                <c:pt idx="4858">
                  <c:v>5.0750000000000002</c:v>
                </c:pt>
                <c:pt idx="4859">
                  <c:v>5.1340000000000003</c:v>
                </c:pt>
                <c:pt idx="4860">
                  <c:v>5.1390000000000002</c:v>
                </c:pt>
                <c:pt idx="4861">
                  <c:v>5.1243999999999996</c:v>
                </c:pt>
                <c:pt idx="4862">
                  <c:v>5.1482000000000001</c:v>
                </c:pt>
                <c:pt idx="4863">
                  <c:v>5.1074999999999999</c:v>
                </c:pt>
                <c:pt idx="4864">
                  <c:v>5.0666000000000002</c:v>
                </c:pt>
                <c:pt idx="4865">
                  <c:v>4.9676</c:v>
                </c:pt>
                <c:pt idx="4866">
                  <c:v>4.9592000000000001</c:v>
                </c:pt>
                <c:pt idx="4867">
                  <c:v>4.9198000000000004</c:v>
                </c:pt>
                <c:pt idx="4868">
                  <c:v>4.8776999999999999</c:v>
                </c:pt>
                <c:pt idx="4869">
                  <c:v>4.7972999999999999</c:v>
                </c:pt>
                <c:pt idx="4870">
                  <c:v>4.8106</c:v>
                </c:pt>
                <c:pt idx="4871">
                  <c:v>4.8358999999999996</c:v>
                </c:pt>
                <c:pt idx="4872">
                  <c:v>4.7967000000000004</c:v>
                </c:pt>
                <c:pt idx="4873">
                  <c:v>4.7434000000000003</c:v>
                </c:pt>
                <c:pt idx="4874">
                  <c:v>4.7215999999999996</c:v>
                </c:pt>
                <c:pt idx="4875">
                  <c:v>4.7289000000000003</c:v>
                </c:pt>
                <c:pt idx="4876">
                  <c:v>4.7765000000000004</c:v>
                </c:pt>
                <c:pt idx="4877">
                  <c:v>4.7878999999999996</c:v>
                </c:pt>
                <c:pt idx="4878">
                  <c:v>4.7956000000000003</c:v>
                </c:pt>
                <c:pt idx="4879">
                  <c:v>4.7839</c:v>
                </c:pt>
                <c:pt idx="4880">
                  <c:v>4.8909000000000002</c:v>
                </c:pt>
                <c:pt idx="4881">
                  <c:v>4.8711000000000002</c:v>
                </c:pt>
                <c:pt idx="4882">
                  <c:v>4.8951000000000002</c:v>
                </c:pt>
                <c:pt idx="4883">
                  <c:v>4.9836</c:v>
                </c:pt>
                <c:pt idx="4884">
                  <c:v>5.1032999999999999</c:v>
                </c:pt>
                <c:pt idx="4885">
                  <c:v>5.1203000000000003</c:v>
                </c:pt>
                <c:pt idx="4886">
                  <c:v>5.1119000000000003</c:v>
                </c:pt>
                <c:pt idx="4887">
                  <c:v>5.1313000000000004</c:v>
                </c:pt>
                <c:pt idx="4888">
                  <c:v>5.1641000000000004</c:v>
                </c:pt>
                <c:pt idx="4889">
                  <c:v>5.1462000000000003</c:v>
                </c:pt>
                <c:pt idx="4890">
                  <c:v>5.1509</c:v>
                </c:pt>
                <c:pt idx="4891">
                  <c:v>5.1833</c:v>
                </c:pt>
                <c:pt idx="4892">
                  <c:v>5.2333999999999996</c:v>
                </c:pt>
                <c:pt idx="4893">
                  <c:v>5.2214</c:v>
                </c:pt>
                <c:pt idx="4894">
                  <c:v>5.2179000000000002</c:v>
                </c:pt>
                <c:pt idx="4895">
                  <c:v>5.2267999999999999</c:v>
                </c:pt>
                <c:pt idx="4896">
                  <c:v>5.2380000000000004</c:v>
                </c:pt>
                <c:pt idx="4897">
                  <c:v>5.3141999999999996</c:v>
                </c:pt>
                <c:pt idx="4898">
                  <c:v>5.3037999999999998</c:v>
                </c:pt>
                <c:pt idx="4899">
                  <c:v>5.3898999999999999</c:v>
                </c:pt>
                <c:pt idx="4900">
                  <c:v>5.4321000000000002</c:v>
                </c:pt>
                <c:pt idx="4901">
                  <c:v>5.3639999999999999</c:v>
                </c:pt>
                <c:pt idx="4902">
                  <c:v>5.3086000000000002</c:v>
                </c:pt>
                <c:pt idx="4903">
                  <c:v>5.3476999999999997</c:v>
                </c:pt>
                <c:pt idx="4904">
                  <c:v>5.4119999999999999</c:v>
                </c:pt>
                <c:pt idx="4905">
                  <c:v>5.3992000000000004</c:v>
                </c:pt>
                <c:pt idx="4906">
                  <c:v>5.4568000000000003</c:v>
                </c:pt>
                <c:pt idx="4907">
                  <c:v>5.4013999999999998</c:v>
                </c:pt>
                <c:pt idx="4908">
                  <c:v>5.3674999999999997</c:v>
                </c:pt>
                <c:pt idx="4909">
                  <c:v>5.3903999999999996</c:v>
                </c:pt>
                <c:pt idx="4910">
                  <c:v>5.4287999999999998</c:v>
                </c:pt>
                <c:pt idx="4911">
                  <c:v>5.4749999999999996</c:v>
                </c:pt>
                <c:pt idx="4912">
                  <c:v>5.4522000000000004</c:v>
                </c:pt>
                <c:pt idx="4913">
                  <c:v>5.4143999999999997</c:v>
                </c:pt>
                <c:pt idx="4914">
                  <c:v>5.3608000000000002</c:v>
                </c:pt>
                <c:pt idx="4915">
                  <c:v>5.3074000000000003</c:v>
                </c:pt>
                <c:pt idx="4916">
                  <c:v>5.2149000000000001</c:v>
                </c:pt>
                <c:pt idx="4917">
                  <c:v>5.1883999999999997</c:v>
                </c:pt>
                <c:pt idx="4918">
                  <c:v>5.1605999999999996</c:v>
                </c:pt>
                <c:pt idx="4919">
                  <c:v>5.2328999999999999</c:v>
                </c:pt>
                <c:pt idx="4920">
                  <c:v>5.2846000000000002</c:v>
                </c:pt>
                <c:pt idx="4921">
                  <c:v>5.2408999999999999</c:v>
                </c:pt>
                <c:pt idx="4922">
                  <c:v>5.2164999999999999</c:v>
                </c:pt>
                <c:pt idx="4923">
                  <c:v>5.1246999999999998</c:v>
                </c:pt>
                <c:pt idx="4924">
                  <c:v>5.1223999999999998</c:v>
                </c:pt>
                <c:pt idx="4925">
                  <c:v>5.0496999999999996</c:v>
                </c:pt>
                <c:pt idx="4926">
                  <c:v>5.1127000000000002</c:v>
                </c:pt>
                <c:pt idx="4927">
                  <c:v>5.1022999999999996</c:v>
                </c:pt>
                <c:pt idx="4928">
                  <c:v>5.0925000000000002</c:v>
                </c:pt>
                <c:pt idx="4929">
                  <c:v>5.1340000000000003</c:v>
                </c:pt>
                <c:pt idx="4930">
                  <c:v>5.1783999999999999</c:v>
                </c:pt>
                <c:pt idx="4931">
                  <c:v>5.1772999999999998</c:v>
                </c:pt>
                <c:pt idx="4932">
                  <c:v>5.1961000000000004</c:v>
                </c:pt>
                <c:pt idx="4933">
                  <c:v>5.1708999999999996</c:v>
                </c:pt>
                <c:pt idx="4934">
                  <c:v>5.1029999999999998</c:v>
                </c:pt>
                <c:pt idx="4935">
                  <c:v>5.1050000000000004</c:v>
                </c:pt>
                <c:pt idx="4936">
                  <c:v>5.1173000000000002</c:v>
                </c:pt>
                <c:pt idx="4937">
                  <c:v>5.0903</c:v>
                </c:pt>
                <c:pt idx="4938">
                  <c:v>5.0427999999999997</c:v>
                </c:pt>
                <c:pt idx="4939">
                  <c:v>5.0617000000000001</c:v>
                </c:pt>
                <c:pt idx="4940">
                  <c:v>5.1790000000000003</c:v>
                </c:pt>
                <c:pt idx="4941">
                  <c:v>5.2007000000000003</c:v>
                </c:pt>
                <c:pt idx="4942">
                  <c:v>5.1878000000000002</c:v>
                </c:pt>
                <c:pt idx="4943">
                  <c:v>5.1685999999999996</c:v>
                </c:pt>
                <c:pt idx="4944">
                  <c:v>5.2228000000000003</c:v>
                </c:pt>
                <c:pt idx="4945">
                  <c:v>5.2154999999999996</c:v>
                </c:pt>
                <c:pt idx="4946">
                  <c:v>5.1632999999999996</c:v>
                </c:pt>
                <c:pt idx="4947">
                  <c:v>5.1182999999999996</c:v>
                </c:pt>
                <c:pt idx="4948">
                  <c:v>5.1794000000000002</c:v>
                </c:pt>
                <c:pt idx="4949">
                  <c:v>5.1773999999999996</c:v>
                </c:pt>
                <c:pt idx="4950">
                  <c:v>5.2210999999999999</c:v>
                </c:pt>
                <c:pt idx="4951">
                  <c:v>5.2881999999999998</c:v>
                </c:pt>
                <c:pt idx="4952">
                  <c:v>5.2366999999999999</c:v>
                </c:pt>
                <c:pt idx="4953">
                  <c:v>5.1704999999999997</c:v>
                </c:pt>
                <c:pt idx="4954">
                  <c:v>5.1692</c:v>
                </c:pt>
                <c:pt idx="4955">
                  <c:v>5.1677</c:v>
                </c:pt>
                <c:pt idx="4956">
                  <c:v>5.2256999999999998</c:v>
                </c:pt>
                <c:pt idx="4957">
                  <c:v>5.3548</c:v>
                </c:pt>
                <c:pt idx="4958">
                  <c:v>5.3507999999999996</c:v>
                </c:pt>
                <c:pt idx="4959">
                  <c:v>5.3593999999999999</c:v>
                </c:pt>
                <c:pt idx="4960">
                  <c:v>5.3916000000000004</c:v>
                </c:pt>
                <c:pt idx="4961">
                  <c:v>5.4066000000000001</c:v>
                </c:pt>
                <c:pt idx="4962">
                  <c:v>5.2001999999999997</c:v>
                </c:pt>
                <c:pt idx="4963">
                  <c:v>5.1410999999999998</c:v>
                </c:pt>
                <c:pt idx="4964">
                  <c:v>5.2144000000000004</c:v>
                </c:pt>
                <c:pt idx="4965">
                  <c:v>5.2008999999999999</c:v>
                </c:pt>
                <c:pt idx="4966">
                  <c:v>5.2221000000000002</c:v>
                </c:pt>
                <c:pt idx="4967">
                  <c:v>5.1940999999999997</c:v>
                </c:pt>
                <c:pt idx="4968">
                  <c:v>5.2068000000000003</c:v>
                </c:pt>
                <c:pt idx="4969">
                  <c:v>5.3017000000000003</c:v>
                </c:pt>
                <c:pt idx="4970">
                  <c:v>5.2824</c:v>
                </c:pt>
                <c:pt idx="4971">
                  <c:v>5.2713000000000001</c:v>
                </c:pt>
                <c:pt idx="4972">
                  <c:v>5.2697000000000003</c:v>
                </c:pt>
                <c:pt idx="4973">
                  <c:v>5.2808000000000002</c:v>
                </c:pt>
                <c:pt idx="4974">
                  <c:v>5.2176</c:v>
                </c:pt>
                <c:pt idx="4975">
                  <c:v>5.1919000000000004</c:v>
                </c:pt>
                <c:pt idx="4976">
                  <c:v>5.2744</c:v>
                </c:pt>
                <c:pt idx="4977">
                  <c:v>5.3090999999999999</c:v>
                </c:pt>
                <c:pt idx="4978">
                  <c:v>5.3247999999999998</c:v>
                </c:pt>
                <c:pt idx="4979">
                  <c:v>5.3003</c:v>
                </c:pt>
                <c:pt idx="4980">
                  <c:v>5.3453999999999997</c:v>
                </c:pt>
                <c:pt idx="4981">
                  <c:v>5.2569999999999997</c:v>
                </c:pt>
                <c:pt idx="4982">
                  <c:v>5.15</c:v>
                </c:pt>
                <c:pt idx="4983">
                  <c:v>5.1349</c:v>
                </c:pt>
                <c:pt idx="4984">
                  <c:v>5.0359999999999996</c:v>
                </c:pt>
                <c:pt idx="4985">
                  <c:v>5.0885999999999996</c:v>
                </c:pt>
                <c:pt idx="4986">
                  <c:v>5.1744000000000003</c:v>
                </c:pt>
                <c:pt idx="4987">
                  <c:v>5.1628999999999996</c:v>
                </c:pt>
                <c:pt idx="4988">
                  <c:v>5.3064</c:v>
                </c:pt>
                <c:pt idx="4989">
                  <c:v>5.3051000000000004</c:v>
                </c:pt>
                <c:pt idx="4990">
                  <c:v>5.3013000000000003</c:v>
                </c:pt>
                <c:pt idx="4991">
                  <c:v>5.3204000000000002</c:v>
                </c:pt>
                <c:pt idx="4992">
                  <c:v>5.4654999999999996</c:v>
                </c:pt>
                <c:pt idx="4993">
                  <c:v>5.3476999999999997</c:v>
                </c:pt>
                <c:pt idx="4994">
                  <c:v>5.3258999999999999</c:v>
                </c:pt>
                <c:pt idx="4995">
                  <c:v>5.3338999999999999</c:v>
                </c:pt>
                <c:pt idx="4996">
                  <c:v>5.3929999999999998</c:v>
                </c:pt>
                <c:pt idx="4997">
                  <c:v>5.3148999999999997</c:v>
                </c:pt>
                <c:pt idx="4998">
                  <c:v>5.3507999999999996</c:v>
                </c:pt>
                <c:pt idx="4999">
                  <c:v>5.3795999999999999</c:v>
                </c:pt>
                <c:pt idx="5000">
                  <c:v>5.3075999999999999</c:v>
                </c:pt>
                <c:pt idx="5001">
                  <c:v>5.2941000000000003</c:v>
                </c:pt>
                <c:pt idx="5002">
                  <c:v>5.1947999999999999</c:v>
                </c:pt>
                <c:pt idx="5003">
                  <c:v>5.1974</c:v>
                </c:pt>
                <c:pt idx="5004">
                  <c:v>5.2464000000000004</c:v>
                </c:pt>
                <c:pt idx="5005">
                  <c:v>5.2396000000000003</c:v>
                </c:pt>
                <c:pt idx="5006">
                  <c:v>5.2207999999999997</c:v>
                </c:pt>
                <c:pt idx="5007">
                  <c:v>5.2091000000000003</c:v>
                </c:pt>
                <c:pt idx="5008">
                  <c:v>5.2396000000000003</c:v>
                </c:pt>
                <c:pt idx="5009">
                  <c:v>5.3066000000000004</c:v>
                </c:pt>
                <c:pt idx="5010">
                  <c:v>5.2668999999999997</c:v>
                </c:pt>
                <c:pt idx="5011">
                  <c:v>5.3406000000000002</c:v>
                </c:pt>
                <c:pt idx="5012">
                  <c:v>5.3182999999999998</c:v>
                </c:pt>
                <c:pt idx="5013">
                  <c:v>5.2805999999999997</c:v>
                </c:pt>
                <c:pt idx="5014">
                  <c:v>5.3159999999999998</c:v>
                </c:pt>
                <c:pt idx="5015">
                  <c:v>5.2427000000000001</c:v>
                </c:pt>
                <c:pt idx="5016">
                  <c:v>5.2031000000000001</c:v>
                </c:pt>
                <c:pt idx="5017">
                  <c:v>5.1871</c:v>
                </c:pt>
                <c:pt idx="5018">
                  <c:v>5.1444999999999999</c:v>
                </c:pt>
                <c:pt idx="5019">
                  <c:v>5.1871999999999998</c:v>
                </c:pt>
                <c:pt idx="5020">
                  <c:v>5.2831999999999999</c:v>
                </c:pt>
                <c:pt idx="5021">
                  <c:v>5.2736000000000001</c:v>
                </c:pt>
                <c:pt idx="5022">
                  <c:v>5.2176999999999998</c:v>
                </c:pt>
                <c:pt idx="5023">
                  <c:v>5.2176999999999998</c:v>
                </c:pt>
                <c:pt idx="5024">
                  <c:v>5.3436000000000003</c:v>
                </c:pt>
                <c:pt idx="5025">
                  <c:v>5.3758999999999997</c:v>
                </c:pt>
                <c:pt idx="5026">
                  <c:v>5.4459</c:v>
                </c:pt>
                <c:pt idx="5027">
                  <c:v>5.4025999999999996</c:v>
                </c:pt>
                <c:pt idx="5028">
                  <c:v>5.2854999999999999</c:v>
                </c:pt>
                <c:pt idx="5029">
                  <c:v>5.2967000000000004</c:v>
                </c:pt>
                <c:pt idx="5030">
                  <c:v>5.2394999999999996</c:v>
                </c:pt>
                <c:pt idx="5031">
                  <c:v>5.202</c:v>
                </c:pt>
                <c:pt idx="5032">
                  <c:v>5.14</c:v>
                </c:pt>
                <c:pt idx="5033">
                  <c:v>5.1146000000000003</c:v>
                </c:pt>
                <c:pt idx="5034">
                  <c:v>5.1115000000000004</c:v>
                </c:pt>
                <c:pt idx="5035">
                  <c:v>5.1203000000000003</c:v>
                </c:pt>
                <c:pt idx="5036">
                  <c:v>5.0909000000000004</c:v>
                </c:pt>
                <c:pt idx="5037">
                  <c:v>5.2144000000000004</c:v>
                </c:pt>
                <c:pt idx="5038">
                  <c:v>5.1985999999999999</c:v>
                </c:pt>
                <c:pt idx="5039">
                  <c:v>5.1921999999999997</c:v>
                </c:pt>
                <c:pt idx="5040">
                  <c:v>5.1696</c:v>
                </c:pt>
                <c:pt idx="5041">
                  <c:v>5.1041999999999996</c:v>
                </c:pt>
                <c:pt idx="5042">
                  <c:v>5.0951000000000004</c:v>
                </c:pt>
                <c:pt idx="5043">
                  <c:v>5.0766999999999998</c:v>
                </c:pt>
                <c:pt idx="5044">
                  <c:v>5.0959000000000003</c:v>
                </c:pt>
                <c:pt idx="5045">
                  <c:v>5.0993000000000004</c:v>
                </c:pt>
                <c:pt idx="5046">
                  <c:v>5.0720999999999998</c:v>
                </c:pt>
                <c:pt idx="5047">
                  <c:v>4.9901</c:v>
                </c:pt>
                <c:pt idx="5048">
                  <c:v>5.1029999999999998</c:v>
                </c:pt>
                <c:pt idx="5049">
                  <c:v>5.1763000000000003</c:v>
                </c:pt>
                <c:pt idx="5050">
                  <c:v>5.1695000000000002</c:v>
                </c:pt>
                <c:pt idx="5051">
                  <c:v>5.2035999999999998</c:v>
                </c:pt>
                <c:pt idx="5052">
                  <c:v>5.2314999999999996</c:v>
                </c:pt>
                <c:pt idx="5053">
                  <c:v>5.2526000000000002</c:v>
                </c:pt>
                <c:pt idx="5054">
                  <c:v>5.1833999999999998</c:v>
                </c:pt>
                <c:pt idx="5055">
                  <c:v>5.1506999999999996</c:v>
                </c:pt>
                <c:pt idx="5056">
                  <c:v>5.2243000000000004</c:v>
                </c:pt>
                <c:pt idx="5057">
                  <c:v>5.2431999999999999</c:v>
                </c:pt>
                <c:pt idx="5058">
                  <c:v>5.2012</c:v>
                </c:pt>
                <c:pt idx="5059">
                  <c:v>5.173</c:v>
                </c:pt>
                <c:pt idx="5060">
                  <c:v>5.133</c:v>
                </c:pt>
                <c:pt idx="5061">
                  <c:v>5.1791</c:v>
                </c:pt>
                <c:pt idx="5062">
                  <c:v>5.1959999999999997</c:v>
                </c:pt>
                <c:pt idx="5063">
                  <c:v>5.2077999999999998</c:v>
                </c:pt>
                <c:pt idx="5064">
                  <c:v>5.2069999999999999</c:v>
                </c:pt>
                <c:pt idx="5065">
                  <c:v>5.2080000000000002</c:v>
                </c:pt>
                <c:pt idx="5066">
                  <c:v>5.2037000000000004</c:v>
                </c:pt>
                <c:pt idx="5067">
                  <c:v>5.1970000000000001</c:v>
                </c:pt>
                <c:pt idx="5068">
                  <c:v>5.1901000000000002</c:v>
                </c:pt>
                <c:pt idx="5069">
                  <c:v>5.1387</c:v>
                </c:pt>
                <c:pt idx="5070">
                  <c:v>5.1353</c:v>
                </c:pt>
                <c:pt idx="5071">
                  <c:v>5.1821999999999999</c:v>
                </c:pt>
                <c:pt idx="5072">
                  <c:v>5.24</c:v>
                </c:pt>
                <c:pt idx="5073">
                  <c:v>5.2362000000000002</c:v>
                </c:pt>
                <c:pt idx="5074">
                  <c:v>5.2980999999999998</c:v>
                </c:pt>
                <c:pt idx="5075">
                  <c:v>5.2892000000000001</c:v>
                </c:pt>
                <c:pt idx="5076">
                  <c:v>5.2679</c:v>
                </c:pt>
                <c:pt idx="5077">
                  <c:v>5.2466999999999997</c:v>
                </c:pt>
                <c:pt idx="5078">
                  <c:v>5.2443999999999997</c:v>
                </c:pt>
                <c:pt idx="5079">
                  <c:v>5.2648000000000001</c:v>
                </c:pt>
                <c:pt idx="5080">
                  <c:v>5.2632000000000003</c:v>
                </c:pt>
                <c:pt idx="5081">
                  <c:v>5.2920999999999996</c:v>
                </c:pt>
                <c:pt idx="5082">
                  <c:v>5.2305999999999999</c:v>
                </c:pt>
                <c:pt idx="5083">
                  <c:v>5.1733000000000002</c:v>
                </c:pt>
                <c:pt idx="5084">
                  <c:v>5.1493000000000002</c:v>
                </c:pt>
                <c:pt idx="5085">
                  <c:v>5.1254</c:v>
                </c:pt>
                <c:pt idx="5086">
                  <c:v>5.0804</c:v>
                </c:pt>
                <c:pt idx="5087">
                  <c:v>5.0636999999999999</c:v>
                </c:pt>
                <c:pt idx="5088">
                  <c:v>5.0762</c:v>
                </c:pt>
                <c:pt idx="5089">
                  <c:v>5.0446999999999997</c:v>
                </c:pt>
                <c:pt idx="5090">
                  <c:v>5.0682999999999998</c:v>
                </c:pt>
                <c:pt idx="5091">
                  <c:v>5.0834000000000001</c:v>
                </c:pt>
                <c:pt idx="5092">
                  <c:v>5.0128000000000004</c:v>
                </c:pt>
                <c:pt idx="5093">
                  <c:v>4.9496000000000002</c:v>
                </c:pt>
                <c:pt idx="5094">
                  <c:v>4.9097</c:v>
                </c:pt>
                <c:pt idx="5095">
                  <c:v>4.9455</c:v>
                </c:pt>
                <c:pt idx="5096">
                  <c:v>4.9420999999999999</c:v>
                </c:pt>
                <c:pt idx="5097">
                  <c:v>4.9678000000000004</c:v>
                </c:pt>
                <c:pt idx="5098">
                  <c:v>5.0467000000000004</c:v>
                </c:pt>
                <c:pt idx="5099">
                  <c:v>5.0496999999999996</c:v>
                </c:pt>
                <c:pt idx="5100">
                  <c:v>5.0594999999999999</c:v>
                </c:pt>
                <c:pt idx="5101">
                  <c:v>5.0613000000000001</c:v>
                </c:pt>
                <c:pt idx="5102">
                  <c:v>5.0585000000000004</c:v>
                </c:pt>
                <c:pt idx="5103">
                  <c:v>5.0149999999999997</c:v>
                </c:pt>
                <c:pt idx="5104">
                  <c:v>5.0007000000000001</c:v>
                </c:pt>
                <c:pt idx="5105">
                  <c:v>5.0334000000000003</c:v>
                </c:pt>
                <c:pt idx="5106">
                  <c:v>5.0227000000000004</c:v>
                </c:pt>
                <c:pt idx="5107">
                  <c:v>5.0106000000000002</c:v>
                </c:pt>
                <c:pt idx="5108">
                  <c:v>4.9695999999999998</c:v>
                </c:pt>
                <c:pt idx="5109">
                  <c:v>4.9695999999999998</c:v>
                </c:pt>
                <c:pt idx="5110">
                  <c:v>5.0007000000000001</c:v>
                </c:pt>
                <c:pt idx="5111">
                  <c:v>4.9546999999999999</c:v>
                </c:pt>
                <c:pt idx="5112">
                  <c:v>4.9695999999999998</c:v>
                </c:pt>
                <c:pt idx="5113">
                  <c:v>4.9234</c:v>
                </c:pt>
                <c:pt idx="5114">
                  <c:v>4.9103000000000003</c:v>
                </c:pt>
                <c:pt idx="5115">
                  <c:v>4.9122000000000003</c:v>
                </c:pt>
                <c:pt idx="5116">
                  <c:v>4.9512999999999998</c:v>
                </c:pt>
                <c:pt idx="5117">
                  <c:v>4.9646999999999997</c:v>
                </c:pt>
                <c:pt idx="5118">
                  <c:v>4.9858000000000002</c:v>
                </c:pt>
                <c:pt idx="5119">
                  <c:v>4.968</c:v>
                </c:pt>
                <c:pt idx="5120">
                  <c:v>4.9673999999999996</c:v>
                </c:pt>
                <c:pt idx="5121">
                  <c:v>4.9474</c:v>
                </c:pt>
                <c:pt idx="5122">
                  <c:v>4.9989999999999997</c:v>
                </c:pt>
                <c:pt idx="5123">
                  <c:v>5.0114000000000001</c:v>
                </c:pt>
                <c:pt idx="5124">
                  <c:v>4.9954000000000001</c:v>
                </c:pt>
                <c:pt idx="5125">
                  <c:v>5.0593000000000004</c:v>
                </c:pt>
                <c:pt idx="5126">
                  <c:v>5.0959000000000003</c:v>
                </c:pt>
                <c:pt idx="5127">
                  <c:v>5.0350000000000001</c:v>
                </c:pt>
                <c:pt idx="5128">
                  <c:v>4.9558</c:v>
                </c:pt>
                <c:pt idx="5129">
                  <c:v>4.9236000000000004</c:v>
                </c:pt>
                <c:pt idx="5130">
                  <c:v>4.9291999999999998</c:v>
                </c:pt>
                <c:pt idx="5131">
                  <c:v>4.9119000000000002</c:v>
                </c:pt>
                <c:pt idx="5132">
                  <c:v>4.8921999999999999</c:v>
                </c:pt>
                <c:pt idx="5133">
                  <c:v>4.8832000000000004</c:v>
                </c:pt>
                <c:pt idx="5134">
                  <c:v>4.8532999999999999</c:v>
                </c:pt>
                <c:pt idx="5135">
                  <c:v>4.8461999999999996</c:v>
                </c:pt>
                <c:pt idx="5136">
                  <c:v>4.8221999999999996</c:v>
                </c:pt>
                <c:pt idx="5137">
                  <c:v>4.8285999999999998</c:v>
                </c:pt>
                <c:pt idx="5138">
                  <c:v>4.7803000000000004</c:v>
                </c:pt>
                <c:pt idx="5139">
                  <c:v>4.7930000000000001</c:v>
                </c:pt>
                <c:pt idx="5140">
                  <c:v>4.7794999999999996</c:v>
                </c:pt>
                <c:pt idx="5141">
                  <c:v>4.7750000000000004</c:v>
                </c:pt>
                <c:pt idx="5142">
                  <c:v>4.7798999999999996</c:v>
                </c:pt>
                <c:pt idx="5143">
                  <c:v>4.7698</c:v>
                </c:pt>
                <c:pt idx="5144">
                  <c:v>4.7903000000000002</c:v>
                </c:pt>
                <c:pt idx="5145">
                  <c:v>4.8563000000000001</c:v>
                </c:pt>
                <c:pt idx="5146">
                  <c:v>4.8583999999999996</c:v>
                </c:pt>
                <c:pt idx="5147">
                  <c:v>4.8192000000000004</c:v>
                </c:pt>
                <c:pt idx="5148">
                  <c:v>4.7876000000000003</c:v>
                </c:pt>
                <c:pt idx="5149">
                  <c:v>4.8056000000000001</c:v>
                </c:pt>
                <c:pt idx="5150">
                  <c:v>4.8577000000000004</c:v>
                </c:pt>
                <c:pt idx="5151">
                  <c:v>4.8977000000000004</c:v>
                </c:pt>
                <c:pt idx="5152">
                  <c:v>4.8799000000000001</c:v>
                </c:pt>
                <c:pt idx="5153">
                  <c:v>4.8734999999999999</c:v>
                </c:pt>
                <c:pt idx="5154">
                  <c:v>4.8948999999999998</c:v>
                </c:pt>
                <c:pt idx="5155">
                  <c:v>4.8057999999999996</c:v>
                </c:pt>
                <c:pt idx="5156">
                  <c:v>4.8037999999999998</c:v>
                </c:pt>
                <c:pt idx="5157">
                  <c:v>4.7957000000000001</c:v>
                </c:pt>
                <c:pt idx="5158">
                  <c:v>4.8301999999999996</c:v>
                </c:pt>
                <c:pt idx="5159">
                  <c:v>4.8040000000000003</c:v>
                </c:pt>
                <c:pt idx="5160">
                  <c:v>4.8</c:v>
                </c:pt>
                <c:pt idx="5161">
                  <c:v>4.7888000000000002</c:v>
                </c:pt>
                <c:pt idx="5162">
                  <c:v>4.7732000000000001</c:v>
                </c:pt>
                <c:pt idx="5163">
                  <c:v>4.7457000000000003</c:v>
                </c:pt>
                <c:pt idx="5164">
                  <c:v>4.7496</c:v>
                </c:pt>
                <c:pt idx="5165">
                  <c:v>4.7367999999999997</c:v>
                </c:pt>
                <c:pt idx="5166">
                  <c:v>4.7202000000000002</c:v>
                </c:pt>
                <c:pt idx="5167">
                  <c:v>4.7252999999999998</c:v>
                </c:pt>
                <c:pt idx="5168">
                  <c:v>4.7415000000000003</c:v>
                </c:pt>
                <c:pt idx="5169">
                  <c:v>4.7751999999999999</c:v>
                </c:pt>
                <c:pt idx="5170">
                  <c:v>4.8083</c:v>
                </c:pt>
                <c:pt idx="5171">
                  <c:v>4.8796999999999997</c:v>
                </c:pt>
                <c:pt idx="5172">
                  <c:v>4.8609</c:v>
                </c:pt>
                <c:pt idx="5173">
                  <c:v>4.9009999999999998</c:v>
                </c:pt>
                <c:pt idx="5174">
                  <c:v>4.9217000000000004</c:v>
                </c:pt>
                <c:pt idx="5175">
                  <c:v>4.9015000000000004</c:v>
                </c:pt>
                <c:pt idx="5176">
                  <c:v>4.8517999999999999</c:v>
                </c:pt>
                <c:pt idx="5177">
                  <c:v>4.8917999999999999</c:v>
                </c:pt>
                <c:pt idx="5178">
                  <c:v>4.9481000000000002</c:v>
                </c:pt>
                <c:pt idx="5179">
                  <c:v>4.9812000000000003</c:v>
                </c:pt>
                <c:pt idx="5180">
                  <c:v>4.9771999999999998</c:v>
                </c:pt>
                <c:pt idx="5181">
                  <c:v>4.9816000000000003</c:v>
                </c:pt>
                <c:pt idx="5182">
                  <c:v>4.9724000000000004</c:v>
                </c:pt>
                <c:pt idx="5183">
                  <c:v>4.9847000000000001</c:v>
                </c:pt>
                <c:pt idx="5184">
                  <c:v>4.9431000000000003</c:v>
                </c:pt>
                <c:pt idx="5185">
                  <c:v>4.8977000000000004</c:v>
                </c:pt>
                <c:pt idx="5186">
                  <c:v>4.8747999999999996</c:v>
                </c:pt>
                <c:pt idx="5187">
                  <c:v>4.8772000000000002</c:v>
                </c:pt>
                <c:pt idx="5188">
                  <c:v>4.8937999999999997</c:v>
                </c:pt>
                <c:pt idx="5189">
                  <c:v>4.8705999999999996</c:v>
                </c:pt>
                <c:pt idx="5190">
                  <c:v>4.8653000000000004</c:v>
                </c:pt>
                <c:pt idx="5191">
                  <c:v>4.9218999999999999</c:v>
                </c:pt>
                <c:pt idx="5192">
                  <c:v>4.9318</c:v>
                </c:pt>
                <c:pt idx="5193">
                  <c:v>4.9176000000000002</c:v>
                </c:pt>
                <c:pt idx="5194">
                  <c:v>4.9705000000000004</c:v>
                </c:pt>
                <c:pt idx="5195">
                  <c:v>4.9762000000000004</c:v>
                </c:pt>
                <c:pt idx="5196">
                  <c:v>4.9835000000000003</c:v>
                </c:pt>
                <c:pt idx="5197">
                  <c:v>4.9366000000000003</c:v>
                </c:pt>
                <c:pt idx="5198">
                  <c:v>4.9504999999999999</c:v>
                </c:pt>
                <c:pt idx="5199">
                  <c:v>4.9170999999999996</c:v>
                </c:pt>
                <c:pt idx="5200">
                  <c:v>4.8750999999999998</c:v>
                </c:pt>
                <c:pt idx="5201">
                  <c:v>4.8689</c:v>
                </c:pt>
                <c:pt idx="5202">
                  <c:v>4.8535000000000004</c:v>
                </c:pt>
                <c:pt idx="5203">
                  <c:v>4.8574999999999999</c:v>
                </c:pt>
                <c:pt idx="5204">
                  <c:v>4.8487</c:v>
                </c:pt>
                <c:pt idx="5205">
                  <c:v>4.9229000000000003</c:v>
                </c:pt>
                <c:pt idx="5206">
                  <c:v>4.9131</c:v>
                </c:pt>
                <c:pt idx="5207">
                  <c:v>4.9606000000000003</c:v>
                </c:pt>
                <c:pt idx="5208">
                  <c:v>4.9717000000000002</c:v>
                </c:pt>
                <c:pt idx="5209">
                  <c:v>5.0289000000000001</c:v>
                </c:pt>
                <c:pt idx="5210">
                  <c:v>5.0475000000000003</c:v>
                </c:pt>
                <c:pt idx="5211">
                  <c:v>5.0076000000000001</c:v>
                </c:pt>
                <c:pt idx="5212">
                  <c:v>5.0678999999999998</c:v>
                </c:pt>
                <c:pt idx="5213">
                  <c:v>5.1100000000000003</c:v>
                </c:pt>
                <c:pt idx="5214">
                  <c:v>5.1525999999999996</c:v>
                </c:pt>
                <c:pt idx="5215">
                  <c:v>5.1712999999999996</c:v>
                </c:pt>
                <c:pt idx="5216">
                  <c:v>5.1917999999999997</c:v>
                </c:pt>
                <c:pt idx="5217">
                  <c:v>5.1665999999999999</c:v>
                </c:pt>
                <c:pt idx="5218">
                  <c:v>5.0861999999999998</c:v>
                </c:pt>
                <c:pt idx="5219">
                  <c:v>5.0495999999999999</c:v>
                </c:pt>
                <c:pt idx="5220">
                  <c:v>5.0625</c:v>
                </c:pt>
                <c:pt idx="5221">
                  <c:v>5.0617999999999999</c:v>
                </c:pt>
                <c:pt idx="5222">
                  <c:v>5.0384000000000002</c:v>
                </c:pt>
                <c:pt idx="5223">
                  <c:v>5.0568</c:v>
                </c:pt>
                <c:pt idx="5224">
                  <c:v>5.0540000000000003</c:v>
                </c:pt>
                <c:pt idx="5225">
                  <c:v>5.0528000000000004</c:v>
                </c:pt>
                <c:pt idx="5226">
                  <c:v>5.0164</c:v>
                </c:pt>
                <c:pt idx="5227">
                  <c:v>5.0065</c:v>
                </c:pt>
                <c:pt idx="5228">
                  <c:v>4.9981</c:v>
                </c:pt>
                <c:pt idx="5229">
                  <c:v>5.0054999999999996</c:v>
                </c:pt>
                <c:pt idx="5230">
                  <c:v>4.9480000000000004</c:v>
                </c:pt>
                <c:pt idx="5231">
                  <c:v>5.0073999999999996</c:v>
                </c:pt>
                <c:pt idx="5232">
                  <c:v>5.0575000000000001</c:v>
                </c:pt>
                <c:pt idx="5233">
                  <c:v>5.0194000000000001</c:v>
                </c:pt>
                <c:pt idx="5234">
                  <c:v>4.891</c:v>
                </c:pt>
                <c:pt idx="5235">
                  <c:v>4.8998999999999997</c:v>
                </c:pt>
                <c:pt idx="5236">
                  <c:v>4.867</c:v>
                </c:pt>
                <c:pt idx="5237">
                  <c:v>4.8855000000000004</c:v>
                </c:pt>
                <c:pt idx="5238">
                  <c:v>4.9006999999999996</c:v>
                </c:pt>
                <c:pt idx="5239">
                  <c:v>4.9218999999999999</c:v>
                </c:pt>
                <c:pt idx="5240">
                  <c:v>4.9246999999999996</c:v>
                </c:pt>
                <c:pt idx="5241">
                  <c:v>4.8681999999999999</c:v>
                </c:pt>
                <c:pt idx="5242">
                  <c:v>4.8574999999999999</c:v>
                </c:pt>
                <c:pt idx="5243">
                  <c:v>4.8849</c:v>
                </c:pt>
                <c:pt idx="5244">
                  <c:v>4.8723000000000001</c:v>
                </c:pt>
                <c:pt idx="5245">
                  <c:v>4.8806000000000003</c:v>
                </c:pt>
                <c:pt idx="5246">
                  <c:v>4.8967999999999998</c:v>
                </c:pt>
                <c:pt idx="5247">
                  <c:v>4.8930999999999996</c:v>
                </c:pt>
                <c:pt idx="5248">
                  <c:v>4.8926999999999996</c:v>
                </c:pt>
                <c:pt idx="5249">
                  <c:v>4.8951000000000002</c:v>
                </c:pt>
                <c:pt idx="5250">
                  <c:v>4.8867000000000003</c:v>
                </c:pt>
                <c:pt idx="5251">
                  <c:v>4.8933</c:v>
                </c:pt>
                <c:pt idx="5252">
                  <c:v>4.9355000000000002</c:v>
                </c:pt>
                <c:pt idx="5253">
                  <c:v>4.9191000000000003</c:v>
                </c:pt>
                <c:pt idx="5254">
                  <c:v>4.9090999999999996</c:v>
                </c:pt>
                <c:pt idx="5255">
                  <c:v>4.9522000000000004</c:v>
                </c:pt>
                <c:pt idx="5256" formatCode="0.0000">
                  <c:v>4.9277000427246094</c:v>
                </c:pt>
                <c:pt idx="5257" formatCode="0.0000">
                  <c:v>4.9011998176574707</c:v>
                </c:pt>
                <c:pt idx="5258" formatCode="0.0000">
                  <c:v>4.910099983215332</c:v>
                </c:pt>
                <c:pt idx="5259" formatCode="0.0000">
                  <c:v>4.8932862281799316</c:v>
                </c:pt>
                <c:pt idx="5260" formatCode="0.0000">
                  <c:v>4.9366998672485352</c:v>
                </c:pt>
                <c:pt idx="5261" formatCode="0.0000">
                  <c:v>4.9644999504089364</c:v>
                </c:pt>
                <c:pt idx="5262" formatCode="0.0000">
                  <c:v>4.9183998107910156</c:v>
                </c:pt>
                <c:pt idx="5263" formatCode="0.0000">
                  <c:v>4.9145998954772949</c:v>
                </c:pt>
                <c:pt idx="5264" formatCode="0.0000">
                  <c:v>4.9196572303771973</c:v>
                </c:pt>
                <c:pt idx="5265" formatCode="0.0000">
                  <c:v>4.895899772644043</c:v>
                </c:pt>
                <c:pt idx="5266" formatCode="0.0000">
                  <c:v>4.8664999008178711</c:v>
                </c:pt>
                <c:pt idx="5267" formatCode="0.0000">
                  <c:v>4.9145998954772949</c:v>
                </c:pt>
                <c:pt idx="5268" formatCode="0.0000">
                  <c:v>4.8818001747131348</c:v>
                </c:pt>
                <c:pt idx="5269" formatCode="0.0000">
                  <c:v>4.8698439598083496</c:v>
                </c:pt>
                <c:pt idx="5270" formatCode="0.0000">
                  <c:v>4.869743824005127</c:v>
                </c:pt>
                <c:pt idx="5271" formatCode="0.0000">
                  <c:v>4.813499927520752</c:v>
                </c:pt>
                <c:pt idx="5272" formatCode="0.0000">
                  <c:v>4.8260998725891113</c:v>
                </c:pt>
                <c:pt idx="5273" formatCode="0.0000">
                  <c:v>4.8502001762390137</c:v>
                </c:pt>
                <c:pt idx="5274">
                  <c:v>4.8916000000000004</c:v>
                </c:pt>
                <c:pt idx="5275">
                  <c:v>4.9211999999999998</c:v>
                </c:pt>
                <c:pt idx="5276">
                  <c:v>4.9188000000000001</c:v>
                </c:pt>
                <c:pt idx="5277">
                  <c:v>4.8898999999999999</c:v>
                </c:pt>
                <c:pt idx="5278">
                  <c:v>4.8849999999999998</c:v>
                </c:pt>
                <c:pt idx="5279">
                  <c:v>4.8936999999999999</c:v>
                </c:pt>
                <c:pt idx="5280">
                  <c:v>4.8901000000000003</c:v>
                </c:pt>
                <c:pt idx="5281">
                  <c:v>4.8794000000000004</c:v>
                </c:pt>
                <c:pt idx="5282">
                  <c:v>4.8543000000000003</c:v>
                </c:pt>
                <c:pt idx="5283">
                  <c:v>4.8765000000000001</c:v>
                </c:pt>
                <c:pt idx="5284">
                  <c:v>4.9038000000000004</c:v>
                </c:pt>
                <c:pt idx="5285">
                  <c:v>4.9345999999999997</c:v>
                </c:pt>
                <c:pt idx="5286">
                  <c:v>4.9402999999999997</c:v>
                </c:pt>
                <c:pt idx="5287">
                  <c:v>4.9222999999999999</c:v>
                </c:pt>
                <c:pt idx="5288">
                  <c:v>4.9489999999999998</c:v>
                </c:pt>
                <c:pt idx="5289">
                  <c:v>4.9714999999999998</c:v>
                </c:pt>
                <c:pt idx="5290">
                  <c:v>4.9192</c:v>
                </c:pt>
                <c:pt idx="5291">
                  <c:v>4.9231999999999996</c:v>
                </c:pt>
                <c:pt idx="5292">
                  <c:v>4.9124999999999996</c:v>
                </c:pt>
                <c:pt idx="5293">
                  <c:v>4.9225000000000003</c:v>
                </c:pt>
                <c:pt idx="5294">
                  <c:v>4.9638</c:v>
                </c:pt>
                <c:pt idx="5295">
                  <c:v>4.9535</c:v>
                </c:pt>
                <c:pt idx="5296">
                  <c:v>4.9349999999999996</c:v>
                </c:pt>
                <c:pt idx="5297">
                  <c:v>4.9470999999999998</c:v>
                </c:pt>
                <c:pt idx="5298">
                  <c:v>5.0053000000000001</c:v>
                </c:pt>
                <c:pt idx="5299">
                  <c:v>4.9607999999999999</c:v>
                </c:pt>
                <c:pt idx="5300">
                  <c:v>4.9804000000000004</c:v>
                </c:pt>
                <c:pt idx="5301">
                  <c:v>4.9717000000000002</c:v>
                </c:pt>
                <c:pt idx="5302">
                  <c:v>4.9722999999999997</c:v>
                </c:pt>
                <c:pt idx="5303">
                  <c:v>4.9710000000000001</c:v>
                </c:pt>
                <c:pt idx="5304">
                  <c:v>4.9760999999999997</c:v>
                </c:pt>
                <c:pt idx="5305">
                  <c:v>4.9584999999999999</c:v>
                </c:pt>
                <c:pt idx="5306">
                  <c:v>4.9408000000000003</c:v>
                </c:pt>
                <c:pt idx="5307">
                  <c:v>4.9302999999999999</c:v>
                </c:pt>
                <c:pt idx="5308">
                  <c:v>4.9419000000000004</c:v>
                </c:pt>
                <c:pt idx="5309">
                  <c:v>4.9851000000000001</c:v>
                </c:pt>
                <c:pt idx="5310">
                  <c:v>4.9819000000000004</c:v>
                </c:pt>
                <c:pt idx="5311">
                  <c:v>4.9574999999999996</c:v>
                </c:pt>
                <c:pt idx="5312">
                  <c:v>4.9557000000000002</c:v>
                </c:pt>
                <c:pt idx="5313">
                  <c:v>4.9557000000000002</c:v>
                </c:pt>
                <c:pt idx="5314">
                  <c:v>4.9832999999999998</c:v>
                </c:pt>
                <c:pt idx="5315">
                  <c:v>4.9596</c:v>
                </c:pt>
                <c:pt idx="5316">
                  <c:v>4.9474999999999998</c:v>
                </c:pt>
                <c:pt idx="5317">
                  <c:v>4.9488000000000003</c:v>
                </c:pt>
                <c:pt idx="5318">
                  <c:v>4.9398</c:v>
                </c:pt>
                <c:pt idx="5319">
                  <c:v>4.9363999999999999</c:v>
                </c:pt>
                <c:pt idx="5320">
                  <c:v>4.9751000000000003</c:v>
                </c:pt>
                <c:pt idx="5321">
                  <c:v>4.9776999999999996</c:v>
                </c:pt>
                <c:pt idx="5322">
                  <c:v>4.9813000000000001</c:v>
                </c:pt>
                <c:pt idx="5323">
                  <c:v>4.9802999999999997</c:v>
                </c:pt>
                <c:pt idx="5324">
                  <c:v>4.9767999999999999</c:v>
                </c:pt>
                <c:pt idx="5325">
                  <c:v>4.9936999999999996</c:v>
                </c:pt>
                <c:pt idx="5326">
                  <c:v>5.0124000000000004</c:v>
                </c:pt>
                <c:pt idx="5327">
                  <c:v>5.0351999999999997</c:v>
                </c:pt>
                <c:pt idx="5328">
                  <c:v>5.0119999999999996</c:v>
                </c:pt>
                <c:pt idx="5329">
                  <c:v>4.9806999999999997</c:v>
                </c:pt>
                <c:pt idx="5330">
                  <c:v>4.9897</c:v>
                </c:pt>
                <c:pt idx="5331">
                  <c:v>4.9869000000000003</c:v>
                </c:pt>
                <c:pt idx="5332">
                  <c:v>4.9870000000000001</c:v>
                </c:pt>
                <c:pt idx="5333">
                  <c:v>4.9855999999999998</c:v>
                </c:pt>
                <c:pt idx="5334">
                  <c:v>4.9962</c:v>
                </c:pt>
              </c:numCache>
            </c:numRef>
          </c:val>
          <c:smooth val="0"/>
          <c:extLst>
            <c:ext xmlns:c16="http://schemas.microsoft.com/office/drawing/2014/chart" uri="{C3380CC4-5D6E-409C-BE32-E72D297353CC}">
              <c16:uniqueId val="{00000000-4F0B-4224-88C8-4B966613450F}"/>
            </c:ext>
          </c:extLst>
        </c:ser>
        <c:ser>
          <c:idx val="1"/>
          <c:order val="1"/>
          <c:tx>
            <c:strRef>
              <c:f>Sheet1!$C$1</c:f>
              <c:strCache>
                <c:ptCount val="1"/>
                <c:pt idx="0">
                  <c:v>Média 90 dias</c:v>
                </c:pt>
              </c:strCache>
            </c:strRef>
          </c:tx>
          <c:spPr>
            <a:ln w="19050" cap="rnd">
              <a:solidFill>
                <a:srgbClr val="FFCE00"/>
              </a:solidFill>
              <a:round/>
            </a:ln>
            <a:effectLst/>
          </c:spPr>
          <c:marker>
            <c:symbol val="none"/>
          </c:marker>
          <c:dLbls>
            <c:dLbl>
              <c:idx val="41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F0B-4224-88C8-4B966613450F}"/>
                </c:ext>
              </c:extLst>
            </c:dLbl>
            <c:dLbl>
              <c:idx val="900"/>
              <c:layout>
                <c:manualLayout>
                  <c:x val="0"/>
                  <c:y val="-2.139647671350117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F0B-4224-88C8-4B966613450F}"/>
                </c:ext>
              </c:extLst>
            </c:dLbl>
            <c:dLbl>
              <c:idx val="155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F0B-4224-88C8-4B966613450F}"/>
                </c:ext>
              </c:extLst>
            </c:dLbl>
            <c:dLbl>
              <c:idx val="308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4F0B-4224-88C8-4B966613450F}"/>
                </c:ext>
              </c:extLst>
            </c:dLbl>
            <c:dLbl>
              <c:idx val="3309"/>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4F0B-4224-88C8-4B966613450F}"/>
                </c:ext>
              </c:extLst>
            </c:dLbl>
            <c:dLbl>
              <c:idx val="4352"/>
              <c:layout>
                <c:manualLayout>
                  <c:x val="-8.26974065958236E-2"/>
                  <c:y val="3.5660794522501963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4F0B-4224-88C8-4B966613450F}"/>
                </c:ext>
              </c:extLst>
            </c:dLbl>
            <c:dLbl>
              <c:idx val="479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4F0B-4224-88C8-4B966613450F}"/>
                </c:ext>
              </c:extLst>
            </c:dLbl>
            <c:dLbl>
              <c:idx val="5298"/>
              <c:layout>
                <c:manualLayout>
                  <c:x val="-1.1230382272505903E-16"/>
                  <c:y val="4.279295342700232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4F0B-4224-88C8-4B966613450F}"/>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Sheet1!$A$2:$A$5336</c:f>
              <c:numCache>
                <c:formatCode>m/d/yy</c:formatCode>
                <c:ptCount val="5335"/>
                <c:pt idx="0">
                  <c:v>37623</c:v>
                </c:pt>
                <c:pt idx="1">
                  <c:v>37624</c:v>
                </c:pt>
                <c:pt idx="2">
                  <c:v>37627</c:v>
                </c:pt>
                <c:pt idx="3">
                  <c:v>37628</c:v>
                </c:pt>
                <c:pt idx="4">
                  <c:v>37629</c:v>
                </c:pt>
                <c:pt idx="5">
                  <c:v>37630</c:v>
                </c:pt>
                <c:pt idx="6">
                  <c:v>37631</c:v>
                </c:pt>
                <c:pt idx="7">
                  <c:v>37634</c:v>
                </c:pt>
                <c:pt idx="8">
                  <c:v>37635</c:v>
                </c:pt>
                <c:pt idx="9">
                  <c:v>37636</c:v>
                </c:pt>
                <c:pt idx="10">
                  <c:v>37637</c:v>
                </c:pt>
                <c:pt idx="11">
                  <c:v>37638</c:v>
                </c:pt>
                <c:pt idx="12">
                  <c:v>37641</c:v>
                </c:pt>
                <c:pt idx="13">
                  <c:v>37642</c:v>
                </c:pt>
                <c:pt idx="14">
                  <c:v>37643</c:v>
                </c:pt>
                <c:pt idx="15">
                  <c:v>37644</c:v>
                </c:pt>
                <c:pt idx="16">
                  <c:v>37645</c:v>
                </c:pt>
                <c:pt idx="17">
                  <c:v>37648</c:v>
                </c:pt>
                <c:pt idx="18">
                  <c:v>37649</c:v>
                </c:pt>
                <c:pt idx="19">
                  <c:v>37650</c:v>
                </c:pt>
                <c:pt idx="20">
                  <c:v>37651</c:v>
                </c:pt>
                <c:pt idx="21">
                  <c:v>37652</c:v>
                </c:pt>
                <c:pt idx="22">
                  <c:v>37655</c:v>
                </c:pt>
                <c:pt idx="23">
                  <c:v>37656</c:v>
                </c:pt>
                <c:pt idx="24">
                  <c:v>37657</c:v>
                </c:pt>
                <c:pt idx="25">
                  <c:v>37658</c:v>
                </c:pt>
                <c:pt idx="26">
                  <c:v>37659</c:v>
                </c:pt>
                <c:pt idx="27">
                  <c:v>37662</c:v>
                </c:pt>
                <c:pt idx="28">
                  <c:v>37663</c:v>
                </c:pt>
                <c:pt idx="29">
                  <c:v>37664</c:v>
                </c:pt>
                <c:pt idx="30">
                  <c:v>37665</c:v>
                </c:pt>
                <c:pt idx="31">
                  <c:v>37666</c:v>
                </c:pt>
                <c:pt idx="32">
                  <c:v>37669</c:v>
                </c:pt>
                <c:pt idx="33">
                  <c:v>37670</c:v>
                </c:pt>
                <c:pt idx="34">
                  <c:v>37671</c:v>
                </c:pt>
                <c:pt idx="35">
                  <c:v>37672</c:v>
                </c:pt>
                <c:pt idx="36">
                  <c:v>37673</c:v>
                </c:pt>
                <c:pt idx="37">
                  <c:v>37676</c:v>
                </c:pt>
                <c:pt idx="38">
                  <c:v>37677</c:v>
                </c:pt>
                <c:pt idx="39">
                  <c:v>37678</c:v>
                </c:pt>
                <c:pt idx="40">
                  <c:v>37679</c:v>
                </c:pt>
                <c:pt idx="41">
                  <c:v>37680</c:v>
                </c:pt>
                <c:pt idx="42">
                  <c:v>37685</c:v>
                </c:pt>
                <c:pt idx="43">
                  <c:v>37686</c:v>
                </c:pt>
                <c:pt idx="44">
                  <c:v>37687</c:v>
                </c:pt>
                <c:pt idx="45">
                  <c:v>37690</c:v>
                </c:pt>
                <c:pt idx="46">
                  <c:v>37691</c:v>
                </c:pt>
                <c:pt idx="47">
                  <c:v>37692</c:v>
                </c:pt>
                <c:pt idx="48">
                  <c:v>37693</c:v>
                </c:pt>
                <c:pt idx="49">
                  <c:v>37694</c:v>
                </c:pt>
                <c:pt idx="50">
                  <c:v>37697</c:v>
                </c:pt>
                <c:pt idx="51">
                  <c:v>37698</c:v>
                </c:pt>
                <c:pt idx="52">
                  <c:v>37699</c:v>
                </c:pt>
                <c:pt idx="53">
                  <c:v>37700</c:v>
                </c:pt>
                <c:pt idx="54">
                  <c:v>37701</c:v>
                </c:pt>
                <c:pt idx="55">
                  <c:v>37704</c:v>
                </c:pt>
                <c:pt idx="56">
                  <c:v>37705</c:v>
                </c:pt>
                <c:pt idx="57">
                  <c:v>37706</c:v>
                </c:pt>
                <c:pt idx="58">
                  <c:v>37707</c:v>
                </c:pt>
                <c:pt idx="59">
                  <c:v>37708</c:v>
                </c:pt>
                <c:pt idx="60">
                  <c:v>37711</c:v>
                </c:pt>
                <c:pt idx="61">
                  <c:v>37712</c:v>
                </c:pt>
                <c:pt idx="62">
                  <c:v>37713</c:v>
                </c:pt>
                <c:pt idx="63">
                  <c:v>37714</c:v>
                </c:pt>
                <c:pt idx="64">
                  <c:v>37715</c:v>
                </c:pt>
                <c:pt idx="65">
                  <c:v>37718</c:v>
                </c:pt>
                <c:pt idx="66">
                  <c:v>37719</c:v>
                </c:pt>
                <c:pt idx="67">
                  <c:v>37720</c:v>
                </c:pt>
                <c:pt idx="68">
                  <c:v>37721</c:v>
                </c:pt>
                <c:pt idx="69">
                  <c:v>37722</c:v>
                </c:pt>
                <c:pt idx="70">
                  <c:v>37725</c:v>
                </c:pt>
                <c:pt idx="71">
                  <c:v>37726</c:v>
                </c:pt>
                <c:pt idx="72">
                  <c:v>37727</c:v>
                </c:pt>
                <c:pt idx="73">
                  <c:v>37728</c:v>
                </c:pt>
                <c:pt idx="74">
                  <c:v>37733</c:v>
                </c:pt>
                <c:pt idx="75">
                  <c:v>37734</c:v>
                </c:pt>
                <c:pt idx="76">
                  <c:v>37735</c:v>
                </c:pt>
                <c:pt idx="77">
                  <c:v>37736</c:v>
                </c:pt>
                <c:pt idx="78">
                  <c:v>37739</c:v>
                </c:pt>
                <c:pt idx="79">
                  <c:v>37740</c:v>
                </c:pt>
                <c:pt idx="80">
                  <c:v>37741</c:v>
                </c:pt>
                <c:pt idx="81">
                  <c:v>37743</c:v>
                </c:pt>
                <c:pt idx="82">
                  <c:v>37746</c:v>
                </c:pt>
                <c:pt idx="83">
                  <c:v>37747</c:v>
                </c:pt>
                <c:pt idx="84">
                  <c:v>37748</c:v>
                </c:pt>
                <c:pt idx="85">
                  <c:v>37749</c:v>
                </c:pt>
                <c:pt idx="86">
                  <c:v>37750</c:v>
                </c:pt>
                <c:pt idx="87">
                  <c:v>37753</c:v>
                </c:pt>
                <c:pt idx="88">
                  <c:v>37754</c:v>
                </c:pt>
                <c:pt idx="89">
                  <c:v>37755</c:v>
                </c:pt>
                <c:pt idx="90">
                  <c:v>37756</c:v>
                </c:pt>
                <c:pt idx="91">
                  <c:v>37757</c:v>
                </c:pt>
                <c:pt idx="92">
                  <c:v>37760</c:v>
                </c:pt>
                <c:pt idx="93">
                  <c:v>37761</c:v>
                </c:pt>
                <c:pt idx="94">
                  <c:v>37762</c:v>
                </c:pt>
                <c:pt idx="95">
                  <c:v>37763</c:v>
                </c:pt>
                <c:pt idx="96">
                  <c:v>37764</c:v>
                </c:pt>
                <c:pt idx="97">
                  <c:v>37767</c:v>
                </c:pt>
                <c:pt idx="98">
                  <c:v>37768</c:v>
                </c:pt>
                <c:pt idx="99">
                  <c:v>37769</c:v>
                </c:pt>
                <c:pt idx="100">
                  <c:v>37770</c:v>
                </c:pt>
                <c:pt idx="101">
                  <c:v>37771</c:v>
                </c:pt>
                <c:pt idx="102">
                  <c:v>37774</c:v>
                </c:pt>
                <c:pt idx="103">
                  <c:v>37775</c:v>
                </c:pt>
                <c:pt idx="104">
                  <c:v>37776</c:v>
                </c:pt>
                <c:pt idx="105">
                  <c:v>37777</c:v>
                </c:pt>
                <c:pt idx="106">
                  <c:v>37778</c:v>
                </c:pt>
                <c:pt idx="107">
                  <c:v>37781</c:v>
                </c:pt>
                <c:pt idx="108">
                  <c:v>37782</c:v>
                </c:pt>
                <c:pt idx="109">
                  <c:v>37783</c:v>
                </c:pt>
                <c:pt idx="110">
                  <c:v>37784</c:v>
                </c:pt>
                <c:pt idx="111">
                  <c:v>37785</c:v>
                </c:pt>
                <c:pt idx="112">
                  <c:v>37788</c:v>
                </c:pt>
                <c:pt idx="113">
                  <c:v>37789</c:v>
                </c:pt>
                <c:pt idx="114">
                  <c:v>37790</c:v>
                </c:pt>
                <c:pt idx="115">
                  <c:v>37792</c:v>
                </c:pt>
                <c:pt idx="116">
                  <c:v>37795</c:v>
                </c:pt>
                <c:pt idx="117">
                  <c:v>37796</c:v>
                </c:pt>
                <c:pt idx="118">
                  <c:v>37797</c:v>
                </c:pt>
                <c:pt idx="119">
                  <c:v>37798</c:v>
                </c:pt>
                <c:pt idx="120">
                  <c:v>37799</c:v>
                </c:pt>
                <c:pt idx="121">
                  <c:v>37802</c:v>
                </c:pt>
                <c:pt idx="122">
                  <c:v>37803</c:v>
                </c:pt>
                <c:pt idx="123">
                  <c:v>37804</c:v>
                </c:pt>
                <c:pt idx="124">
                  <c:v>37805</c:v>
                </c:pt>
                <c:pt idx="125">
                  <c:v>37806</c:v>
                </c:pt>
                <c:pt idx="126">
                  <c:v>37809</c:v>
                </c:pt>
                <c:pt idx="127">
                  <c:v>37810</c:v>
                </c:pt>
                <c:pt idx="128">
                  <c:v>37811</c:v>
                </c:pt>
                <c:pt idx="129">
                  <c:v>37812</c:v>
                </c:pt>
                <c:pt idx="130">
                  <c:v>37813</c:v>
                </c:pt>
                <c:pt idx="131">
                  <c:v>37816</c:v>
                </c:pt>
                <c:pt idx="132">
                  <c:v>37817</c:v>
                </c:pt>
                <c:pt idx="133">
                  <c:v>37818</c:v>
                </c:pt>
                <c:pt idx="134">
                  <c:v>37819</c:v>
                </c:pt>
                <c:pt idx="135">
                  <c:v>37820</c:v>
                </c:pt>
                <c:pt idx="136">
                  <c:v>37823</c:v>
                </c:pt>
                <c:pt idx="137">
                  <c:v>37824</c:v>
                </c:pt>
                <c:pt idx="138">
                  <c:v>37825</c:v>
                </c:pt>
                <c:pt idx="139">
                  <c:v>37826</c:v>
                </c:pt>
                <c:pt idx="140">
                  <c:v>37827</c:v>
                </c:pt>
                <c:pt idx="141">
                  <c:v>37830</c:v>
                </c:pt>
                <c:pt idx="142">
                  <c:v>37831</c:v>
                </c:pt>
                <c:pt idx="143">
                  <c:v>37832</c:v>
                </c:pt>
                <c:pt idx="144">
                  <c:v>37833</c:v>
                </c:pt>
                <c:pt idx="145">
                  <c:v>37834</c:v>
                </c:pt>
                <c:pt idx="146">
                  <c:v>37837</c:v>
                </c:pt>
                <c:pt idx="147">
                  <c:v>37838</c:v>
                </c:pt>
                <c:pt idx="148">
                  <c:v>37839</c:v>
                </c:pt>
                <c:pt idx="149">
                  <c:v>37840</c:v>
                </c:pt>
                <c:pt idx="150">
                  <c:v>37841</c:v>
                </c:pt>
                <c:pt idx="151">
                  <c:v>37844</c:v>
                </c:pt>
                <c:pt idx="152">
                  <c:v>37845</c:v>
                </c:pt>
                <c:pt idx="153">
                  <c:v>37846</c:v>
                </c:pt>
                <c:pt idx="154">
                  <c:v>37847</c:v>
                </c:pt>
                <c:pt idx="155">
                  <c:v>37848</c:v>
                </c:pt>
                <c:pt idx="156">
                  <c:v>37851</c:v>
                </c:pt>
                <c:pt idx="157">
                  <c:v>37852</c:v>
                </c:pt>
                <c:pt idx="158">
                  <c:v>37853</c:v>
                </c:pt>
                <c:pt idx="159">
                  <c:v>37854</c:v>
                </c:pt>
                <c:pt idx="160">
                  <c:v>37855</c:v>
                </c:pt>
                <c:pt idx="161">
                  <c:v>37858</c:v>
                </c:pt>
                <c:pt idx="162">
                  <c:v>37859</c:v>
                </c:pt>
                <c:pt idx="163">
                  <c:v>37860</c:v>
                </c:pt>
                <c:pt idx="164">
                  <c:v>37861</c:v>
                </c:pt>
                <c:pt idx="165">
                  <c:v>37862</c:v>
                </c:pt>
                <c:pt idx="166">
                  <c:v>37865</c:v>
                </c:pt>
                <c:pt idx="167">
                  <c:v>37866</c:v>
                </c:pt>
                <c:pt idx="168">
                  <c:v>37867</c:v>
                </c:pt>
                <c:pt idx="169">
                  <c:v>37868</c:v>
                </c:pt>
                <c:pt idx="170">
                  <c:v>37869</c:v>
                </c:pt>
                <c:pt idx="171">
                  <c:v>37872</c:v>
                </c:pt>
                <c:pt idx="172">
                  <c:v>37873</c:v>
                </c:pt>
                <c:pt idx="173">
                  <c:v>37874</c:v>
                </c:pt>
                <c:pt idx="174">
                  <c:v>37875</c:v>
                </c:pt>
                <c:pt idx="175">
                  <c:v>37876</c:v>
                </c:pt>
                <c:pt idx="176">
                  <c:v>37879</c:v>
                </c:pt>
                <c:pt idx="177">
                  <c:v>37880</c:v>
                </c:pt>
                <c:pt idx="178">
                  <c:v>37881</c:v>
                </c:pt>
                <c:pt idx="179">
                  <c:v>37882</c:v>
                </c:pt>
                <c:pt idx="180">
                  <c:v>37883</c:v>
                </c:pt>
                <c:pt idx="181">
                  <c:v>37886</c:v>
                </c:pt>
                <c:pt idx="182">
                  <c:v>37887</c:v>
                </c:pt>
                <c:pt idx="183">
                  <c:v>37888</c:v>
                </c:pt>
                <c:pt idx="184">
                  <c:v>37889</c:v>
                </c:pt>
                <c:pt idx="185">
                  <c:v>37890</c:v>
                </c:pt>
                <c:pt idx="186">
                  <c:v>37893</c:v>
                </c:pt>
                <c:pt idx="187">
                  <c:v>37894</c:v>
                </c:pt>
                <c:pt idx="188">
                  <c:v>37895</c:v>
                </c:pt>
                <c:pt idx="189">
                  <c:v>37896</c:v>
                </c:pt>
                <c:pt idx="190">
                  <c:v>37897</c:v>
                </c:pt>
                <c:pt idx="191">
                  <c:v>37900</c:v>
                </c:pt>
                <c:pt idx="192">
                  <c:v>37901</c:v>
                </c:pt>
                <c:pt idx="193">
                  <c:v>37902</c:v>
                </c:pt>
                <c:pt idx="194">
                  <c:v>37903</c:v>
                </c:pt>
                <c:pt idx="195">
                  <c:v>37904</c:v>
                </c:pt>
                <c:pt idx="196">
                  <c:v>37907</c:v>
                </c:pt>
                <c:pt idx="197">
                  <c:v>37908</c:v>
                </c:pt>
                <c:pt idx="198">
                  <c:v>37909</c:v>
                </c:pt>
                <c:pt idx="199">
                  <c:v>37910</c:v>
                </c:pt>
                <c:pt idx="200">
                  <c:v>37911</c:v>
                </c:pt>
                <c:pt idx="201">
                  <c:v>37914</c:v>
                </c:pt>
                <c:pt idx="202">
                  <c:v>37915</c:v>
                </c:pt>
                <c:pt idx="203">
                  <c:v>37916</c:v>
                </c:pt>
                <c:pt idx="204">
                  <c:v>37917</c:v>
                </c:pt>
                <c:pt idx="205">
                  <c:v>37918</c:v>
                </c:pt>
                <c:pt idx="206">
                  <c:v>37921</c:v>
                </c:pt>
                <c:pt idx="207">
                  <c:v>37922</c:v>
                </c:pt>
                <c:pt idx="208">
                  <c:v>37923</c:v>
                </c:pt>
                <c:pt idx="209">
                  <c:v>37924</c:v>
                </c:pt>
                <c:pt idx="210">
                  <c:v>37925</c:v>
                </c:pt>
                <c:pt idx="211">
                  <c:v>37928</c:v>
                </c:pt>
                <c:pt idx="212">
                  <c:v>37929</c:v>
                </c:pt>
                <c:pt idx="213">
                  <c:v>37930</c:v>
                </c:pt>
                <c:pt idx="214">
                  <c:v>37931</c:v>
                </c:pt>
                <c:pt idx="215">
                  <c:v>37932</c:v>
                </c:pt>
                <c:pt idx="216">
                  <c:v>37935</c:v>
                </c:pt>
                <c:pt idx="217">
                  <c:v>37936</c:v>
                </c:pt>
                <c:pt idx="218">
                  <c:v>37937</c:v>
                </c:pt>
                <c:pt idx="219">
                  <c:v>37938</c:v>
                </c:pt>
                <c:pt idx="220">
                  <c:v>37939</c:v>
                </c:pt>
                <c:pt idx="221">
                  <c:v>37942</c:v>
                </c:pt>
                <c:pt idx="222">
                  <c:v>37943</c:v>
                </c:pt>
                <c:pt idx="223">
                  <c:v>37944</c:v>
                </c:pt>
                <c:pt idx="224">
                  <c:v>37945</c:v>
                </c:pt>
                <c:pt idx="225">
                  <c:v>37946</c:v>
                </c:pt>
                <c:pt idx="226">
                  <c:v>37949</c:v>
                </c:pt>
                <c:pt idx="227">
                  <c:v>37950</c:v>
                </c:pt>
                <c:pt idx="228">
                  <c:v>37951</c:v>
                </c:pt>
                <c:pt idx="229">
                  <c:v>37952</c:v>
                </c:pt>
                <c:pt idx="230">
                  <c:v>37953</c:v>
                </c:pt>
                <c:pt idx="231">
                  <c:v>37956</c:v>
                </c:pt>
                <c:pt idx="232">
                  <c:v>37957</c:v>
                </c:pt>
                <c:pt idx="233">
                  <c:v>37958</c:v>
                </c:pt>
                <c:pt idx="234">
                  <c:v>37959</c:v>
                </c:pt>
                <c:pt idx="235">
                  <c:v>37960</c:v>
                </c:pt>
                <c:pt idx="236">
                  <c:v>37963</c:v>
                </c:pt>
                <c:pt idx="237">
                  <c:v>37964</c:v>
                </c:pt>
                <c:pt idx="238">
                  <c:v>37965</c:v>
                </c:pt>
                <c:pt idx="239">
                  <c:v>37966</c:v>
                </c:pt>
                <c:pt idx="240">
                  <c:v>37967</c:v>
                </c:pt>
                <c:pt idx="241">
                  <c:v>37970</c:v>
                </c:pt>
                <c:pt idx="242">
                  <c:v>37971</c:v>
                </c:pt>
                <c:pt idx="243">
                  <c:v>37972</c:v>
                </c:pt>
                <c:pt idx="244">
                  <c:v>37973</c:v>
                </c:pt>
                <c:pt idx="245">
                  <c:v>37974</c:v>
                </c:pt>
                <c:pt idx="246">
                  <c:v>37977</c:v>
                </c:pt>
                <c:pt idx="247">
                  <c:v>37978</c:v>
                </c:pt>
                <c:pt idx="248">
                  <c:v>37979</c:v>
                </c:pt>
                <c:pt idx="249">
                  <c:v>37981</c:v>
                </c:pt>
                <c:pt idx="250">
                  <c:v>37984</c:v>
                </c:pt>
                <c:pt idx="251">
                  <c:v>37985</c:v>
                </c:pt>
                <c:pt idx="252">
                  <c:v>37986</c:v>
                </c:pt>
                <c:pt idx="253">
                  <c:v>37988</c:v>
                </c:pt>
                <c:pt idx="254">
                  <c:v>37991</c:v>
                </c:pt>
                <c:pt idx="255">
                  <c:v>37992</c:v>
                </c:pt>
                <c:pt idx="256">
                  <c:v>37993</c:v>
                </c:pt>
                <c:pt idx="257">
                  <c:v>37994</c:v>
                </c:pt>
                <c:pt idx="258">
                  <c:v>37995</c:v>
                </c:pt>
                <c:pt idx="259">
                  <c:v>37998</c:v>
                </c:pt>
                <c:pt idx="260">
                  <c:v>37999</c:v>
                </c:pt>
                <c:pt idx="261">
                  <c:v>38000</c:v>
                </c:pt>
                <c:pt idx="262">
                  <c:v>38001</c:v>
                </c:pt>
                <c:pt idx="263">
                  <c:v>38002</c:v>
                </c:pt>
                <c:pt idx="264">
                  <c:v>38005</c:v>
                </c:pt>
                <c:pt idx="265">
                  <c:v>38006</c:v>
                </c:pt>
                <c:pt idx="266">
                  <c:v>38007</c:v>
                </c:pt>
                <c:pt idx="267">
                  <c:v>38008</c:v>
                </c:pt>
                <c:pt idx="268">
                  <c:v>38009</c:v>
                </c:pt>
                <c:pt idx="269">
                  <c:v>38012</c:v>
                </c:pt>
                <c:pt idx="270">
                  <c:v>38013</c:v>
                </c:pt>
                <c:pt idx="271">
                  <c:v>38014</c:v>
                </c:pt>
                <c:pt idx="272">
                  <c:v>38015</c:v>
                </c:pt>
                <c:pt idx="273">
                  <c:v>38016</c:v>
                </c:pt>
                <c:pt idx="274">
                  <c:v>38019</c:v>
                </c:pt>
                <c:pt idx="275">
                  <c:v>38020</c:v>
                </c:pt>
                <c:pt idx="276">
                  <c:v>38021</c:v>
                </c:pt>
                <c:pt idx="277">
                  <c:v>38022</c:v>
                </c:pt>
                <c:pt idx="278">
                  <c:v>38023</c:v>
                </c:pt>
                <c:pt idx="279">
                  <c:v>38026</c:v>
                </c:pt>
                <c:pt idx="280">
                  <c:v>38027</c:v>
                </c:pt>
                <c:pt idx="281">
                  <c:v>38028</c:v>
                </c:pt>
                <c:pt idx="282">
                  <c:v>38029</c:v>
                </c:pt>
                <c:pt idx="283">
                  <c:v>38030</c:v>
                </c:pt>
                <c:pt idx="284">
                  <c:v>38033</c:v>
                </c:pt>
                <c:pt idx="285">
                  <c:v>38034</c:v>
                </c:pt>
                <c:pt idx="286">
                  <c:v>38035</c:v>
                </c:pt>
                <c:pt idx="287">
                  <c:v>38036</c:v>
                </c:pt>
                <c:pt idx="288">
                  <c:v>38037</c:v>
                </c:pt>
                <c:pt idx="289">
                  <c:v>38042</c:v>
                </c:pt>
                <c:pt idx="290">
                  <c:v>38043</c:v>
                </c:pt>
                <c:pt idx="291">
                  <c:v>38044</c:v>
                </c:pt>
                <c:pt idx="292">
                  <c:v>38047</c:v>
                </c:pt>
                <c:pt idx="293">
                  <c:v>38048</c:v>
                </c:pt>
                <c:pt idx="294">
                  <c:v>38049</c:v>
                </c:pt>
                <c:pt idx="295">
                  <c:v>38050</c:v>
                </c:pt>
                <c:pt idx="296">
                  <c:v>38051</c:v>
                </c:pt>
                <c:pt idx="297">
                  <c:v>38054</c:v>
                </c:pt>
                <c:pt idx="298">
                  <c:v>38055</c:v>
                </c:pt>
                <c:pt idx="299">
                  <c:v>38056</c:v>
                </c:pt>
                <c:pt idx="300">
                  <c:v>38057</c:v>
                </c:pt>
                <c:pt idx="301">
                  <c:v>38058</c:v>
                </c:pt>
                <c:pt idx="302">
                  <c:v>38061</c:v>
                </c:pt>
                <c:pt idx="303">
                  <c:v>38062</c:v>
                </c:pt>
                <c:pt idx="304">
                  <c:v>38063</c:v>
                </c:pt>
                <c:pt idx="305">
                  <c:v>38064</c:v>
                </c:pt>
                <c:pt idx="306">
                  <c:v>38065</c:v>
                </c:pt>
                <c:pt idx="307">
                  <c:v>38068</c:v>
                </c:pt>
                <c:pt idx="308">
                  <c:v>38069</c:v>
                </c:pt>
                <c:pt idx="309">
                  <c:v>38070</c:v>
                </c:pt>
                <c:pt idx="310">
                  <c:v>38071</c:v>
                </c:pt>
                <c:pt idx="311">
                  <c:v>38072</c:v>
                </c:pt>
                <c:pt idx="312">
                  <c:v>38075</c:v>
                </c:pt>
                <c:pt idx="313">
                  <c:v>38076</c:v>
                </c:pt>
                <c:pt idx="314">
                  <c:v>38077</c:v>
                </c:pt>
                <c:pt idx="315">
                  <c:v>38078</c:v>
                </c:pt>
                <c:pt idx="316">
                  <c:v>38079</c:v>
                </c:pt>
                <c:pt idx="317">
                  <c:v>38082</c:v>
                </c:pt>
                <c:pt idx="318">
                  <c:v>38083</c:v>
                </c:pt>
                <c:pt idx="319">
                  <c:v>38084</c:v>
                </c:pt>
                <c:pt idx="320">
                  <c:v>38085</c:v>
                </c:pt>
                <c:pt idx="321">
                  <c:v>38089</c:v>
                </c:pt>
                <c:pt idx="322">
                  <c:v>38090</c:v>
                </c:pt>
                <c:pt idx="323">
                  <c:v>38091</c:v>
                </c:pt>
                <c:pt idx="324">
                  <c:v>38092</c:v>
                </c:pt>
                <c:pt idx="325">
                  <c:v>38093</c:v>
                </c:pt>
                <c:pt idx="326">
                  <c:v>38096</c:v>
                </c:pt>
                <c:pt idx="327">
                  <c:v>38097</c:v>
                </c:pt>
                <c:pt idx="328">
                  <c:v>38099</c:v>
                </c:pt>
                <c:pt idx="329">
                  <c:v>38100</c:v>
                </c:pt>
                <c:pt idx="330">
                  <c:v>38103</c:v>
                </c:pt>
                <c:pt idx="331">
                  <c:v>38104</c:v>
                </c:pt>
                <c:pt idx="332">
                  <c:v>38105</c:v>
                </c:pt>
                <c:pt idx="333">
                  <c:v>38106</c:v>
                </c:pt>
                <c:pt idx="334">
                  <c:v>38107</c:v>
                </c:pt>
                <c:pt idx="335">
                  <c:v>38110</c:v>
                </c:pt>
                <c:pt idx="336">
                  <c:v>38111</c:v>
                </c:pt>
                <c:pt idx="337">
                  <c:v>38112</c:v>
                </c:pt>
                <c:pt idx="338">
                  <c:v>38113</c:v>
                </c:pt>
                <c:pt idx="339">
                  <c:v>38114</c:v>
                </c:pt>
                <c:pt idx="340">
                  <c:v>38117</c:v>
                </c:pt>
                <c:pt idx="341">
                  <c:v>38118</c:v>
                </c:pt>
                <c:pt idx="342">
                  <c:v>38119</c:v>
                </c:pt>
                <c:pt idx="343">
                  <c:v>38120</c:v>
                </c:pt>
                <c:pt idx="344">
                  <c:v>38121</c:v>
                </c:pt>
                <c:pt idx="345">
                  <c:v>38124</c:v>
                </c:pt>
                <c:pt idx="346">
                  <c:v>38125</c:v>
                </c:pt>
                <c:pt idx="347">
                  <c:v>38126</c:v>
                </c:pt>
                <c:pt idx="348">
                  <c:v>38127</c:v>
                </c:pt>
                <c:pt idx="349">
                  <c:v>38128</c:v>
                </c:pt>
                <c:pt idx="350">
                  <c:v>38131</c:v>
                </c:pt>
                <c:pt idx="351">
                  <c:v>38132</c:v>
                </c:pt>
                <c:pt idx="352">
                  <c:v>38133</c:v>
                </c:pt>
                <c:pt idx="353">
                  <c:v>38134</c:v>
                </c:pt>
                <c:pt idx="354">
                  <c:v>38135</c:v>
                </c:pt>
                <c:pt idx="355">
                  <c:v>38138</c:v>
                </c:pt>
                <c:pt idx="356">
                  <c:v>38139</c:v>
                </c:pt>
                <c:pt idx="357">
                  <c:v>38140</c:v>
                </c:pt>
                <c:pt idx="358">
                  <c:v>38141</c:v>
                </c:pt>
                <c:pt idx="359">
                  <c:v>38142</c:v>
                </c:pt>
                <c:pt idx="360">
                  <c:v>38145</c:v>
                </c:pt>
                <c:pt idx="361">
                  <c:v>38146</c:v>
                </c:pt>
                <c:pt idx="362">
                  <c:v>38147</c:v>
                </c:pt>
                <c:pt idx="363">
                  <c:v>38149</c:v>
                </c:pt>
                <c:pt idx="364">
                  <c:v>38152</c:v>
                </c:pt>
                <c:pt idx="365">
                  <c:v>38153</c:v>
                </c:pt>
                <c:pt idx="366">
                  <c:v>38154</c:v>
                </c:pt>
                <c:pt idx="367">
                  <c:v>38155</c:v>
                </c:pt>
                <c:pt idx="368">
                  <c:v>38156</c:v>
                </c:pt>
                <c:pt idx="369">
                  <c:v>38159</c:v>
                </c:pt>
                <c:pt idx="370">
                  <c:v>38160</c:v>
                </c:pt>
                <c:pt idx="371">
                  <c:v>38161</c:v>
                </c:pt>
                <c:pt idx="372">
                  <c:v>38162</c:v>
                </c:pt>
                <c:pt idx="373">
                  <c:v>38163</c:v>
                </c:pt>
                <c:pt idx="374">
                  <c:v>38166</c:v>
                </c:pt>
                <c:pt idx="375">
                  <c:v>38167</c:v>
                </c:pt>
                <c:pt idx="376">
                  <c:v>38168</c:v>
                </c:pt>
                <c:pt idx="377">
                  <c:v>38169</c:v>
                </c:pt>
                <c:pt idx="378">
                  <c:v>38170</c:v>
                </c:pt>
                <c:pt idx="379">
                  <c:v>38173</c:v>
                </c:pt>
                <c:pt idx="380">
                  <c:v>38174</c:v>
                </c:pt>
                <c:pt idx="381">
                  <c:v>38175</c:v>
                </c:pt>
                <c:pt idx="382">
                  <c:v>38176</c:v>
                </c:pt>
                <c:pt idx="383">
                  <c:v>38177</c:v>
                </c:pt>
                <c:pt idx="384">
                  <c:v>38180</c:v>
                </c:pt>
                <c:pt idx="385">
                  <c:v>38181</c:v>
                </c:pt>
                <c:pt idx="386">
                  <c:v>38182</c:v>
                </c:pt>
                <c:pt idx="387">
                  <c:v>38183</c:v>
                </c:pt>
                <c:pt idx="388">
                  <c:v>38184</c:v>
                </c:pt>
                <c:pt idx="389">
                  <c:v>38187</c:v>
                </c:pt>
                <c:pt idx="390">
                  <c:v>38188</c:v>
                </c:pt>
                <c:pt idx="391">
                  <c:v>38189</c:v>
                </c:pt>
                <c:pt idx="392">
                  <c:v>38190</c:v>
                </c:pt>
                <c:pt idx="393">
                  <c:v>38191</c:v>
                </c:pt>
                <c:pt idx="394">
                  <c:v>38194</c:v>
                </c:pt>
                <c:pt idx="395">
                  <c:v>38195</c:v>
                </c:pt>
                <c:pt idx="396">
                  <c:v>38196</c:v>
                </c:pt>
                <c:pt idx="397">
                  <c:v>38197</c:v>
                </c:pt>
                <c:pt idx="398">
                  <c:v>38198</c:v>
                </c:pt>
                <c:pt idx="399">
                  <c:v>38201</c:v>
                </c:pt>
                <c:pt idx="400">
                  <c:v>38202</c:v>
                </c:pt>
                <c:pt idx="401">
                  <c:v>38203</c:v>
                </c:pt>
                <c:pt idx="402">
                  <c:v>38204</c:v>
                </c:pt>
                <c:pt idx="403">
                  <c:v>38205</c:v>
                </c:pt>
                <c:pt idx="404">
                  <c:v>38208</c:v>
                </c:pt>
                <c:pt idx="405">
                  <c:v>38209</c:v>
                </c:pt>
                <c:pt idx="406">
                  <c:v>38210</c:v>
                </c:pt>
                <c:pt idx="407">
                  <c:v>38211</c:v>
                </c:pt>
                <c:pt idx="408">
                  <c:v>38212</c:v>
                </c:pt>
                <c:pt idx="409">
                  <c:v>38215</c:v>
                </c:pt>
                <c:pt idx="410">
                  <c:v>38216</c:v>
                </c:pt>
                <c:pt idx="411">
                  <c:v>38217</c:v>
                </c:pt>
                <c:pt idx="412">
                  <c:v>38218</c:v>
                </c:pt>
                <c:pt idx="413">
                  <c:v>38219</c:v>
                </c:pt>
                <c:pt idx="414">
                  <c:v>38222</c:v>
                </c:pt>
                <c:pt idx="415">
                  <c:v>38223</c:v>
                </c:pt>
                <c:pt idx="416">
                  <c:v>38224</c:v>
                </c:pt>
                <c:pt idx="417">
                  <c:v>38225</c:v>
                </c:pt>
                <c:pt idx="418">
                  <c:v>38226</c:v>
                </c:pt>
                <c:pt idx="419">
                  <c:v>38229</c:v>
                </c:pt>
                <c:pt idx="420">
                  <c:v>38230</c:v>
                </c:pt>
                <c:pt idx="421">
                  <c:v>38231</c:v>
                </c:pt>
                <c:pt idx="422">
                  <c:v>38232</c:v>
                </c:pt>
                <c:pt idx="423">
                  <c:v>38233</c:v>
                </c:pt>
                <c:pt idx="424">
                  <c:v>38236</c:v>
                </c:pt>
                <c:pt idx="425">
                  <c:v>38238</c:v>
                </c:pt>
                <c:pt idx="426">
                  <c:v>38239</c:v>
                </c:pt>
                <c:pt idx="427">
                  <c:v>38240</c:v>
                </c:pt>
                <c:pt idx="428">
                  <c:v>38243</c:v>
                </c:pt>
                <c:pt idx="429">
                  <c:v>38244</c:v>
                </c:pt>
                <c:pt idx="430">
                  <c:v>38245</c:v>
                </c:pt>
                <c:pt idx="431">
                  <c:v>38246</c:v>
                </c:pt>
                <c:pt idx="432">
                  <c:v>38247</c:v>
                </c:pt>
                <c:pt idx="433">
                  <c:v>38250</c:v>
                </c:pt>
                <c:pt idx="434">
                  <c:v>38251</c:v>
                </c:pt>
                <c:pt idx="435">
                  <c:v>38252</c:v>
                </c:pt>
                <c:pt idx="436">
                  <c:v>38253</c:v>
                </c:pt>
                <c:pt idx="437">
                  <c:v>38254</c:v>
                </c:pt>
                <c:pt idx="438">
                  <c:v>38257</c:v>
                </c:pt>
                <c:pt idx="439">
                  <c:v>38258</c:v>
                </c:pt>
                <c:pt idx="440">
                  <c:v>38259</c:v>
                </c:pt>
                <c:pt idx="441">
                  <c:v>38260</c:v>
                </c:pt>
                <c:pt idx="442">
                  <c:v>38261</c:v>
                </c:pt>
                <c:pt idx="443">
                  <c:v>38264</c:v>
                </c:pt>
                <c:pt idx="444">
                  <c:v>38265</c:v>
                </c:pt>
                <c:pt idx="445">
                  <c:v>38266</c:v>
                </c:pt>
                <c:pt idx="446">
                  <c:v>38267</c:v>
                </c:pt>
                <c:pt idx="447">
                  <c:v>38268</c:v>
                </c:pt>
                <c:pt idx="448">
                  <c:v>38271</c:v>
                </c:pt>
                <c:pt idx="449">
                  <c:v>38273</c:v>
                </c:pt>
                <c:pt idx="450">
                  <c:v>38274</c:v>
                </c:pt>
                <c:pt idx="451">
                  <c:v>38275</c:v>
                </c:pt>
                <c:pt idx="452">
                  <c:v>38278</c:v>
                </c:pt>
                <c:pt idx="453">
                  <c:v>38279</c:v>
                </c:pt>
                <c:pt idx="454">
                  <c:v>38280</c:v>
                </c:pt>
                <c:pt idx="455">
                  <c:v>38281</c:v>
                </c:pt>
                <c:pt idx="456">
                  <c:v>38282</c:v>
                </c:pt>
                <c:pt idx="457">
                  <c:v>38285</c:v>
                </c:pt>
                <c:pt idx="458">
                  <c:v>38286</c:v>
                </c:pt>
                <c:pt idx="459">
                  <c:v>38287</c:v>
                </c:pt>
                <c:pt idx="460">
                  <c:v>38288</c:v>
                </c:pt>
                <c:pt idx="461">
                  <c:v>38289</c:v>
                </c:pt>
                <c:pt idx="462">
                  <c:v>38292</c:v>
                </c:pt>
                <c:pt idx="463">
                  <c:v>38294</c:v>
                </c:pt>
                <c:pt idx="464">
                  <c:v>38295</c:v>
                </c:pt>
                <c:pt idx="465">
                  <c:v>38296</c:v>
                </c:pt>
                <c:pt idx="466">
                  <c:v>38299</c:v>
                </c:pt>
                <c:pt idx="467">
                  <c:v>38300</c:v>
                </c:pt>
                <c:pt idx="468">
                  <c:v>38301</c:v>
                </c:pt>
                <c:pt idx="469">
                  <c:v>38302</c:v>
                </c:pt>
                <c:pt idx="470">
                  <c:v>38303</c:v>
                </c:pt>
                <c:pt idx="471">
                  <c:v>38307</c:v>
                </c:pt>
                <c:pt idx="472">
                  <c:v>38308</c:v>
                </c:pt>
                <c:pt idx="473">
                  <c:v>38309</c:v>
                </c:pt>
                <c:pt idx="474">
                  <c:v>38310</c:v>
                </c:pt>
                <c:pt idx="475">
                  <c:v>38313</c:v>
                </c:pt>
                <c:pt idx="476">
                  <c:v>38314</c:v>
                </c:pt>
                <c:pt idx="477">
                  <c:v>38315</c:v>
                </c:pt>
                <c:pt idx="478">
                  <c:v>38316</c:v>
                </c:pt>
                <c:pt idx="479">
                  <c:v>38317</c:v>
                </c:pt>
                <c:pt idx="480">
                  <c:v>38320</c:v>
                </c:pt>
                <c:pt idx="481">
                  <c:v>38321</c:v>
                </c:pt>
                <c:pt idx="482">
                  <c:v>38322</c:v>
                </c:pt>
                <c:pt idx="483">
                  <c:v>38323</c:v>
                </c:pt>
                <c:pt idx="484">
                  <c:v>38324</c:v>
                </c:pt>
                <c:pt idx="485">
                  <c:v>38327</c:v>
                </c:pt>
                <c:pt idx="486">
                  <c:v>38328</c:v>
                </c:pt>
                <c:pt idx="487">
                  <c:v>38329</c:v>
                </c:pt>
                <c:pt idx="488">
                  <c:v>38330</c:v>
                </c:pt>
                <c:pt idx="489">
                  <c:v>38331</c:v>
                </c:pt>
                <c:pt idx="490">
                  <c:v>38334</c:v>
                </c:pt>
                <c:pt idx="491">
                  <c:v>38335</c:v>
                </c:pt>
                <c:pt idx="492">
                  <c:v>38336</c:v>
                </c:pt>
                <c:pt idx="493">
                  <c:v>38337</c:v>
                </c:pt>
                <c:pt idx="494">
                  <c:v>38338</c:v>
                </c:pt>
                <c:pt idx="495">
                  <c:v>38341</c:v>
                </c:pt>
                <c:pt idx="496">
                  <c:v>38342</c:v>
                </c:pt>
                <c:pt idx="497">
                  <c:v>38343</c:v>
                </c:pt>
                <c:pt idx="498">
                  <c:v>38344</c:v>
                </c:pt>
                <c:pt idx="499">
                  <c:v>38345</c:v>
                </c:pt>
                <c:pt idx="500">
                  <c:v>38348</c:v>
                </c:pt>
                <c:pt idx="501">
                  <c:v>38349</c:v>
                </c:pt>
                <c:pt idx="502">
                  <c:v>38350</c:v>
                </c:pt>
                <c:pt idx="503">
                  <c:v>38351</c:v>
                </c:pt>
                <c:pt idx="504">
                  <c:v>38352</c:v>
                </c:pt>
                <c:pt idx="505">
                  <c:v>38355</c:v>
                </c:pt>
                <c:pt idx="506">
                  <c:v>38356</c:v>
                </c:pt>
                <c:pt idx="507">
                  <c:v>38357</c:v>
                </c:pt>
                <c:pt idx="508">
                  <c:v>38358</c:v>
                </c:pt>
                <c:pt idx="509">
                  <c:v>38359</c:v>
                </c:pt>
                <c:pt idx="510">
                  <c:v>38362</c:v>
                </c:pt>
                <c:pt idx="511">
                  <c:v>38363</c:v>
                </c:pt>
                <c:pt idx="512">
                  <c:v>38364</c:v>
                </c:pt>
                <c:pt idx="513">
                  <c:v>38365</c:v>
                </c:pt>
                <c:pt idx="514">
                  <c:v>38366</c:v>
                </c:pt>
                <c:pt idx="515">
                  <c:v>38369</c:v>
                </c:pt>
                <c:pt idx="516">
                  <c:v>38370</c:v>
                </c:pt>
                <c:pt idx="517">
                  <c:v>38371</c:v>
                </c:pt>
                <c:pt idx="518">
                  <c:v>38372</c:v>
                </c:pt>
                <c:pt idx="519">
                  <c:v>38373</c:v>
                </c:pt>
                <c:pt idx="520">
                  <c:v>38376</c:v>
                </c:pt>
                <c:pt idx="521">
                  <c:v>38377</c:v>
                </c:pt>
                <c:pt idx="522">
                  <c:v>38378</c:v>
                </c:pt>
                <c:pt idx="523">
                  <c:v>38379</c:v>
                </c:pt>
                <c:pt idx="524">
                  <c:v>38380</c:v>
                </c:pt>
                <c:pt idx="525">
                  <c:v>38383</c:v>
                </c:pt>
                <c:pt idx="526">
                  <c:v>38384</c:v>
                </c:pt>
                <c:pt idx="527">
                  <c:v>38385</c:v>
                </c:pt>
                <c:pt idx="528">
                  <c:v>38386</c:v>
                </c:pt>
                <c:pt idx="529">
                  <c:v>38387</c:v>
                </c:pt>
                <c:pt idx="530">
                  <c:v>38392</c:v>
                </c:pt>
                <c:pt idx="531">
                  <c:v>38393</c:v>
                </c:pt>
                <c:pt idx="532">
                  <c:v>38394</c:v>
                </c:pt>
                <c:pt idx="533">
                  <c:v>38397</c:v>
                </c:pt>
                <c:pt idx="534">
                  <c:v>38398</c:v>
                </c:pt>
                <c:pt idx="535">
                  <c:v>38399</c:v>
                </c:pt>
                <c:pt idx="536">
                  <c:v>38400</c:v>
                </c:pt>
                <c:pt idx="537">
                  <c:v>38401</c:v>
                </c:pt>
                <c:pt idx="538">
                  <c:v>38404</c:v>
                </c:pt>
                <c:pt idx="539">
                  <c:v>38405</c:v>
                </c:pt>
                <c:pt idx="540">
                  <c:v>38406</c:v>
                </c:pt>
                <c:pt idx="541">
                  <c:v>38407</c:v>
                </c:pt>
                <c:pt idx="542">
                  <c:v>38408</c:v>
                </c:pt>
                <c:pt idx="543">
                  <c:v>38411</c:v>
                </c:pt>
                <c:pt idx="544">
                  <c:v>38412</c:v>
                </c:pt>
                <c:pt idx="545">
                  <c:v>38413</c:v>
                </c:pt>
                <c:pt idx="546">
                  <c:v>38414</c:v>
                </c:pt>
                <c:pt idx="547">
                  <c:v>38415</c:v>
                </c:pt>
                <c:pt idx="548">
                  <c:v>38418</c:v>
                </c:pt>
                <c:pt idx="549">
                  <c:v>38419</c:v>
                </c:pt>
                <c:pt idx="550">
                  <c:v>38420</c:v>
                </c:pt>
                <c:pt idx="551">
                  <c:v>38421</c:v>
                </c:pt>
                <c:pt idx="552">
                  <c:v>38422</c:v>
                </c:pt>
                <c:pt idx="553">
                  <c:v>38425</c:v>
                </c:pt>
                <c:pt idx="554">
                  <c:v>38426</c:v>
                </c:pt>
                <c:pt idx="555">
                  <c:v>38427</c:v>
                </c:pt>
                <c:pt idx="556">
                  <c:v>38428</c:v>
                </c:pt>
                <c:pt idx="557">
                  <c:v>38429</c:v>
                </c:pt>
                <c:pt idx="558">
                  <c:v>38432</c:v>
                </c:pt>
                <c:pt idx="559">
                  <c:v>38433</c:v>
                </c:pt>
                <c:pt idx="560">
                  <c:v>38434</c:v>
                </c:pt>
                <c:pt idx="561">
                  <c:v>38435</c:v>
                </c:pt>
                <c:pt idx="562">
                  <c:v>38439</c:v>
                </c:pt>
                <c:pt idx="563">
                  <c:v>38440</c:v>
                </c:pt>
                <c:pt idx="564">
                  <c:v>38441</c:v>
                </c:pt>
                <c:pt idx="565">
                  <c:v>38442</c:v>
                </c:pt>
                <c:pt idx="566">
                  <c:v>38443</c:v>
                </c:pt>
                <c:pt idx="567">
                  <c:v>38446</c:v>
                </c:pt>
                <c:pt idx="568">
                  <c:v>38447</c:v>
                </c:pt>
                <c:pt idx="569">
                  <c:v>38448</c:v>
                </c:pt>
                <c:pt idx="570">
                  <c:v>38449</c:v>
                </c:pt>
                <c:pt idx="571">
                  <c:v>38450</c:v>
                </c:pt>
                <c:pt idx="572">
                  <c:v>38453</c:v>
                </c:pt>
                <c:pt idx="573">
                  <c:v>38454</c:v>
                </c:pt>
                <c:pt idx="574">
                  <c:v>38455</c:v>
                </c:pt>
                <c:pt idx="575">
                  <c:v>38456</c:v>
                </c:pt>
                <c:pt idx="576">
                  <c:v>38457</c:v>
                </c:pt>
                <c:pt idx="577">
                  <c:v>38460</c:v>
                </c:pt>
                <c:pt idx="578">
                  <c:v>38461</c:v>
                </c:pt>
                <c:pt idx="579">
                  <c:v>38462</c:v>
                </c:pt>
                <c:pt idx="580">
                  <c:v>38464</c:v>
                </c:pt>
                <c:pt idx="581">
                  <c:v>38467</c:v>
                </c:pt>
                <c:pt idx="582">
                  <c:v>38468</c:v>
                </c:pt>
                <c:pt idx="583">
                  <c:v>38469</c:v>
                </c:pt>
                <c:pt idx="584">
                  <c:v>38470</c:v>
                </c:pt>
                <c:pt idx="585">
                  <c:v>38471</c:v>
                </c:pt>
                <c:pt idx="586">
                  <c:v>38474</c:v>
                </c:pt>
                <c:pt idx="587">
                  <c:v>38475</c:v>
                </c:pt>
                <c:pt idx="588">
                  <c:v>38476</c:v>
                </c:pt>
                <c:pt idx="589">
                  <c:v>38477</c:v>
                </c:pt>
                <c:pt idx="590">
                  <c:v>38478</c:v>
                </c:pt>
                <c:pt idx="591">
                  <c:v>38481</c:v>
                </c:pt>
                <c:pt idx="592">
                  <c:v>38482</c:v>
                </c:pt>
                <c:pt idx="593">
                  <c:v>38483</c:v>
                </c:pt>
                <c:pt idx="594">
                  <c:v>38484</c:v>
                </c:pt>
                <c:pt idx="595">
                  <c:v>38485</c:v>
                </c:pt>
                <c:pt idx="596">
                  <c:v>38488</c:v>
                </c:pt>
                <c:pt idx="597">
                  <c:v>38489</c:v>
                </c:pt>
                <c:pt idx="598">
                  <c:v>38490</c:v>
                </c:pt>
                <c:pt idx="599">
                  <c:v>38491</c:v>
                </c:pt>
                <c:pt idx="600">
                  <c:v>38492</c:v>
                </c:pt>
                <c:pt idx="601">
                  <c:v>38495</c:v>
                </c:pt>
                <c:pt idx="602">
                  <c:v>38496</c:v>
                </c:pt>
                <c:pt idx="603">
                  <c:v>38497</c:v>
                </c:pt>
                <c:pt idx="604">
                  <c:v>38499</c:v>
                </c:pt>
                <c:pt idx="605">
                  <c:v>38502</c:v>
                </c:pt>
                <c:pt idx="606">
                  <c:v>38503</c:v>
                </c:pt>
                <c:pt idx="607">
                  <c:v>38504</c:v>
                </c:pt>
                <c:pt idx="608">
                  <c:v>38505</c:v>
                </c:pt>
                <c:pt idx="609">
                  <c:v>38506</c:v>
                </c:pt>
                <c:pt idx="610">
                  <c:v>38509</c:v>
                </c:pt>
                <c:pt idx="611">
                  <c:v>38510</c:v>
                </c:pt>
                <c:pt idx="612">
                  <c:v>38511</c:v>
                </c:pt>
                <c:pt idx="613">
                  <c:v>38512</c:v>
                </c:pt>
                <c:pt idx="614">
                  <c:v>38513</c:v>
                </c:pt>
                <c:pt idx="615">
                  <c:v>38516</c:v>
                </c:pt>
                <c:pt idx="616">
                  <c:v>38517</c:v>
                </c:pt>
                <c:pt idx="617">
                  <c:v>38518</c:v>
                </c:pt>
                <c:pt idx="618">
                  <c:v>38519</c:v>
                </c:pt>
                <c:pt idx="619">
                  <c:v>38520</c:v>
                </c:pt>
                <c:pt idx="620">
                  <c:v>38523</c:v>
                </c:pt>
                <c:pt idx="621">
                  <c:v>38524</c:v>
                </c:pt>
                <c:pt idx="622">
                  <c:v>38525</c:v>
                </c:pt>
                <c:pt idx="623">
                  <c:v>38526</c:v>
                </c:pt>
                <c:pt idx="624">
                  <c:v>38527</c:v>
                </c:pt>
                <c:pt idx="625">
                  <c:v>38530</c:v>
                </c:pt>
                <c:pt idx="626">
                  <c:v>38531</c:v>
                </c:pt>
                <c:pt idx="627">
                  <c:v>38532</c:v>
                </c:pt>
                <c:pt idx="628">
                  <c:v>38533</c:v>
                </c:pt>
                <c:pt idx="629">
                  <c:v>38534</c:v>
                </c:pt>
                <c:pt idx="630">
                  <c:v>38537</c:v>
                </c:pt>
                <c:pt idx="631">
                  <c:v>38538</c:v>
                </c:pt>
                <c:pt idx="632">
                  <c:v>38539</c:v>
                </c:pt>
                <c:pt idx="633">
                  <c:v>38540</c:v>
                </c:pt>
                <c:pt idx="634">
                  <c:v>38541</c:v>
                </c:pt>
                <c:pt idx="635">
                  <c:v>38544</c:v>
                </c:pt>
                <c:pt idx="636">
                  <c:v>38545</c:v>
                </c:pt>
                <c:pt idx="637">
                  <c:v>38546</c:v>
                </c:pt>
                <c:pt idx="638">
                  <c:v>38547</c:v>
                </c:pt>
                <c:pt idx="639">
                  <c:v>38548</c:v>
                </c:pt>
                <c:pt idx="640">
                  <c:v>38551</c:v>
                </c:pt>
                <c:pt idx="641">
                  <c:v>38552</c:v>
                </c:pt>
                <c:pt idx="642">
                  <c:v>38553</c:v>
                </c:pt>
                <c:pt idx="643">
                  <c:v>38554</c:v>
                </c:pt>
                <c:pt idx="644">
                  <c:v>38555</c:v>
                </c:pt>
                <c:pt idx="645">
                  <c:v>38558</c:v>
                </c:pt>
                <c:pt idx="646">
                  <c:v>38559</c:v>
                </c:pt>
                <c:pt idx="647">
                  <c:v>38560</c:v>
                </c:pt>
                <c:pt idx="648">
                  <c:v>38561</c:v>
                </c:pt>
                <c:pt idx="649">
                  <c:v>38562</c:v>
                </c:pt>
                <c:pt idx="650">
                  <c:v>38565</c:v>
                </c:pt>
                <c:pt idx="651">
                  <c:v>38566</c:v>
                </c:pt>
                <c:pt idx="652">
                  <c:v>38567</c:v>
                </c:pt>
                <c:pt idx="653">
                  <c:v>38568</c:v>
                </c:pt>
                <c:pt idx="654">
                  <c:v>38569</c:v>
                </c:pt>
                <c:pt idx="655">
                  <c:v>38572</c:v>
                </c:pt>
                <c:pt idx="656">
                  <c:v>38573</c:v>
                </c:pt>
                <c:pt idx="657">
                  <c:v>38574</c:v>
                </c:pt>
                <c:pt idx="658">
                  <c:v>38575</c:v>
                </c:pt>
                <c:pt idx="659">
                  <c:v>38576</c:v>
                </c:pt>
                <c:pt idx="660">
                  <c:v>38579</c:v>
                </c:pt>
                <c:pt idx="661">
                  <c:v>38580</c:v>
                </c:pt>
                <c:pt idx="662">
                  <c:v>38581</c:v>
                </c:pt>
                <c:pt idx="663">
                  <c:v>38582</c:v>
                </c:pt>
                <c:pt idx="664">
                  <c:v>38583</c:v>
                </c:pt>
                <c:pt idx="665">
                  <c:v>38586</c:v>
                </c:pt>
                <c:pt idx="666">
                  <c:v>38587</c:v>
                </c:pt>
                <c:pt idx="667">
                  <c:v>38588</c:v>
                </c:pt>
                <c:pt idx="668">
                  <c:v>38589</c:v>
                </c:pt>
                <c:pt idx="669">
                  <c:v>38590</c:v>
                </c:pt>
                <c:pt idx="670">
                  <c:v>38593</c:v>
                </c:pt>
                <c:pt idx="671">
                  <c:v>38594</c:v>
                </c:pt>
                <c:pt idx="672">
                  <c:v>38595</c:v>
                </c:pt>
                <c:pt idx="673">
                  <c:v>38596</c:v>
                </c:pt>
                <c:pt idx="674">
                  <c:v>38597</c:v>
                </c:pt>
                <c:pt idx="675">
                  <c:v>38600</c:v>
                </c:pt>
                <c:pt idx="676">
                  <c:v>38601</c:v>
                </c:pt>
                <c:pt idx="677">
                  <c:v>38603</c:v>
                </c:pt>
                <c:pt idx="678">
                  <c:v>38604</c:v>
                </c:pt>
                <c:pt idx="679">
                  <c:v>38607</c:v>
                </c:pt>
                <c:pt idx="680">
                  <c:v>38608</c:v>
                </c:pt>
                <c:pt idx="681">
                  <c:v>38609</c:v>
                </c:pt>
                <c:pt idx="682">
                  <c:v>38610</c:v>
                </c:pt>
                <c:pt idx="683">
                  <c:v>38611</c:v>
                </c:pt>
                <c:pt idx="684">
                  <c:v>38614</c:v>
                </c:pt>
                <c:pt idx="685">
                  <c:v>38615</c:v>
                </c:pt>
                <c:pt idx="686">
                  <c:v>38616</c:v>
                </c:pt>
                <c:pt idx="687">
                  <c:v>38617</c:v>
                </c:pt>
                <c:pt idx="688">
                  <c:v>38618</c:v>
                </c:pt>
                <c:pt idx="689">
                  <c:v>38621</c:v>
                </c:pt>
                <c:pt idx="690">
                  <c:v>38622</c:v>
                </c:pt>
                <c:pt idx="691">
                  <c:v>38623</c:v>
                </c:pt>
                <c:pt idx="692">
                  <c:v>38624</c:v>
                </c:pt>
                <c:pt idx="693">
                  <c:v>38625</c:v>
                </c:pt>
                <c:pt idx="694">
                  <c:v>38628</c:v>
                </c:pt>
                <c:pt idx="695">
                  <c:v>38629</c:v>
                </c:pt>
                <c:pt idx="696">
                  <c:v>38630</c:v>
                </c:pt>
                <c:pt idx="697">
                  <c:v>38631</c:v>
                </c:pt>
                <c:pt idx="698">
                  <c:v>38632</c:v>
                </c:pt>
                <c:pt idx="699">
                  <c:v>38635</c:v>
                </c:pt>
                <c:pt idx="700">
                  <c:v>38636</c:v>
                </c:pt>
                <c:pt idx="701">
                  <c:v>38638</c:v>
                </c:pt>
                <c:pt idx="702">
                  <c:v>38639</c:v>
                </c:pt>
                <c:pt idx="703">
                  <c:v>38642</c:v>
                </c:pt>
                <c:pt idx="704">
                  <c:v>38643</c:v>
                </c:pt>
                <c:pt idx="705">
                  <c:v>38644</c:v>
                </c:pt>
                <c:pt idx="706">
                  <c:v>38645</c:v>
                </c:pt>
                <c:pt idx="707">
                  <c:v>38646</c:v>
                </c:pt>
                <c:pt idx="708">
                  <c:v>38649</c:v>
                </c:pt>
                <c:pt idx="709">
                  <c:v>38650</c:v>
                </c:pt>
                <c:pt idx="710">
                  <c:v>38651</c:v>
                </c:pt>
                <c:pt idx="711">
                  <c:v>38652</c:v>
                </c:pt>
                <c:pt idx="712">
                  <c:v>38653</c:v>
                </c:pt>
                <c:pt idx="713">
                  <c:v>38656</c:v>
                </c:pt>
                <c:pt idx="714">
                  <c:v>38657</c:v>
                </c:pt>
                <c:pt idx="715">
                  <c:v>38659</c:v>
                </c:pt>
                <c:pt idx="716">
                  <c:v>38660</c:v>
                </c:pt>
                <c:pt idx="717">
                  <c:v>38663</c:v>
                </c:pt>
                <c:pt idx="718">
                  <c:v>38664</c:v>
                </c:pt>
                <c:pt idx="719">
                  <c:v>38665</c:v>
                </c:pt>
                <c:pt idx="720">
                  <c:v>38666</c:v>
                </c:pt>
                <c:pt idx="721">
                  <c:v>38667</c:v>
                </c:pt>
                <c:pt idx="722">
                  <c:v>38670</c:v>
                </c:pt>
                <c:pt idx="723">
                  <c:v>38672</c:v>
                </c:pt>
                <c:pt idx="724">
                  <c:v>38673</c:v>
                </c:pt>
                <c:pt idx="725">
                  <c:v>38674</c:v>
                </c:pt>
                <c:pt idx="726">
                  <c:v>38677</c:v>
                </c:pt>
                <c:pt idx="727">
                  <c:v>38678</c:v>
                </c:pt>
                <c:pt idx="728">
                  <c:v>38679</c:v>
                </c:pt>
                <c:pt idx="729">
                  <c:v>38680</c:v>
                </c:pt>
                <c:pt idx="730">
                  <c:v>38681</c:v>
                </c:pt>
                <c:pt idx="731">
                  <c:v>38684</c:v>
                </c:pt>
                <c:pt idx="732">
                  <c:v>38685</c:v>
                </c:pt>
                <c:pt idx="733">
                  <c:v>38686</c:v>
                </c:pt>
                <c:pt idx="734">
                  <c:v>38687</c:v>
                </c:pt>
                <c:pt idx="735">
                  <c:v>38688</c:v>
                </c:pt>
                <c:pt idx="736">
                  <c:v>38691</c:v>
                </c:pt>
                <c:pt idx="737">
                  <c:v>38692</c:v>
                </c:pt>
                <c:pt idx="738">
                  <c:v>38693</c:v>
                </c:pt>
                <c:pt idx="739">
                  <c:v>38694</c:v>
                </c:pt>
                <c:pt idx="740">
                  <c:v>38695</c:v>
                </c:pt>
                <c:pt idx="741">
                  <c:v>38698</c:v>
                </c:pt>
                <c:pt idx="742">
                  <c:v>38699</c:v>
                </c:pt>
                <c:pt idx="743">
                  <c:v>38700</c:v>
                </c:pt>
                <c:pt idx="744">
                  <c:v>38701</c:v>
                </c:pt>
                <c:pt idx="745">
                  <c:v>38702</c:v>
                </c:pt>
                <c:pt idx="746">
                  <c:v>38705</c:v>
                </c:pt>
                <c:pt idx="747">
                  <c:v>38706</c:v>
                </c:pt>
                <c:pt idx="748">
                  <c:v>38707</c:v>
                </c:pt>
                <c:pt idx="749">
                  <c:v>38708</c:v>
                </c:pt>
                <c:pt idx="750">
                  <c:v>38709</c:v>
                </c:pt>
                <c:pt idx="751">
                  <c:v>38712</c:v>
                </c:pt>
                <c:pt idx="752">
                  <c:v>38713</c:v>
                </c:pt>
                <c:pt idx="753">
                  <c:v>38714</c:v>
                </c:pt>
                <c:pt idx="754">
                  <c:v>38715</c:v>
                </c:pt>
                <c:pt idx="755">
                  <c:v>38716</c:v>
                </c:pt>
                <c:pt idx="756">
                  <c:v>38719</c:v>
                </c:pt>
                <c:pt idx="757">
                  <c:v>38720</c:v>
                </c:pt>
                <c:pt idx="758">
                  <c:v>38721</c:v>
                </c:pt>
                <c:pt idx="759">
                  <c:v>38722</c:v>
                </c:pt>
                <c:pt idx="760">
                  <c:v>38723</c:v>
                </c:pt>
                <c:pt idx="761">
                  <c:v>38726</c:v>
                </c:pt>
                <c:pt idx="762">
                  <c:v>38727</c:v>
                </c:pt>
                <c:pt idx="763">
                  <c:v>38728</c:v>
                </c:pt>
                <c:pt idx="764">
                  <c:v>38729</c:v>
                </c:pt>
                <c:pt idx="765">
                  <c:v>38730</c:v>
                </c:pt>
                <c:pt idx="766">
                  <c:v>38733</c:v>
                </c:pt>
                <c:pt idx="767">
                  <c:v>38734</c:v>
                </c:pt>
                <c:pt idx="768">
                  <c:v>38735</c:v>
                </c:pt>
                <c:pt idx="769">
                  <c:v>38736</c:v>
                </c:pt>
                <c:pt idx="770">
                  <c:v>38737</c:v>
                </c:pt>
                <c:pt idx="771">
                  <c:v>38740</c:v>
                </c:pt>
                <c:pt idx="772">
                  <c:v>38741</c:v>
                </c:pt>
                <c:pt idx="773">
                  <c:v>38742</c:v>
                </c:pt>
                <c:pt idx="774">
                  <c:v>38743</c:v>
                </c:pt>
                <c:pt idx="775">
                  <c:v>38744</c:v>
                </c:pt>
                <c:pt idx="776">
                  <c:v>38747</c:v>
                </c:pt>
                <c:pt idx="777">
                  <c:v>38748</c:v>
                </c:pt>
                <c:pt idx="778">
                  <c:v>38749</c:v>
                </c:pt>
                <c:pt idx="779">
                  <c:v>38750</c:v>
                </c:pt>
                <c:pt idx="780">
                  <c:v>38751</c:v>
                </c:pt>
                <c:pt idx="781">
                  <c:v>38754</c:v>
                </c:pt>
                <c:pt idx="782">
                  <c:v>38755</c:v>
                </c:pt>
                <c:pt idx="783">
                  <c:v>38756</c:v>
                </c:pt>
                <c:pt idx="784">
                  <c:v>38757</c:v>
                </c:pt>
                <c:pt idx="785">
                  <c:v>38758</c:v>
                </c:pt>
                <c:pt idx="786">
                  <c:v>38761</c:v>
                </c:pt>
                <c:pt idx="787">
                  <c:v>38762</c:v>
                </c:pt>
                <c:pt idx="788">
                  <c:v>38763</c:v>
                </c:pt>
                <c:pt idx="789">
                  <c:v>38764</c:v>
                </c:pt>
                <c:pt idx="790">
                  <c:v>38765</c:v>
                </c:pt>
                <c:pt idx="791">
                  <c:v>38768</c:v>
                </c:pt>
                <c:pt idx="792">
                  <c:v>38769</c:v>
                </c:pt>
                <c:pt idx="793">
                  <c:v>38770</c:v>
                </c:pt>
                <c:pt idx="794">
                  <c:v>38771</c:v>
                </c:pt>
                <c:pt idx="795">
                  <c:v>38772</c:v>
                </c:pt>
                <c:pt idx="796">
                  <c:v>38777</c:v>
                </c:pt>
                <c:pt idx="797">
                  <c:v>38778</c:v>
                </c:pt>
                <c:pt idx="798">
                  <c:v>38779</c:v>
                </c:pt>
                <c:pt idx="799">
                  <c:v>38782</c:v>
                </c:pt>
                <c:pt idx="800">
                  <c:v>38783</c:v>
                </c:pt>
                <c:pt idx="801">
                  <c:v>38784</c:v>
                </c:pt>
                <c:pt idx="802">
                  <c:v>38785</c:v>
                </c:pt>
                <c:pt idx="803">
                  <c:v>38786</c:v>
                </c:pt>
                <c:pt idx="804">
                  <c:v>38789</c:v>
                </c:pt>
                <c:pt idx="805">
                  <c:v>38790</c:v>
                </c:pt>
                <c:pt idx="806">
                  <c:v>38791</c:v>
                </c:pt>
                <c:pt idx="807">
                  <c:v>38792</c:v>
                </c:pt>
                <c:pt idx="808">
                  <c:v>38793</c:v>
                </c:pt>
                <c:pt idx="809">
                  <c:v>38796</c:v>
                </c:pt>
                <c:pt idx="810">
                  <c:v>38797</c:v>
                </c:pt>
                <c:pt idx="811">
                  <c:v>38798</c:v>
                </c:pt>
                <c:pt idx="812">
                  <c:v>38799</c:v>
                </c:pt>
                <c:pt idx="813">
                  <c:v>38800</c:v>
                </c:pt>
                <c:pt idx="814">
                  <c:v>38803</c:v>
                </c:pt>
                <c:pt idx="815">
                  <c:v>38804</c:v>
                </c:pt>
                <c:pt idx="816">
                  <c:v>38805</c:v>
                </c:pt>
                <c:pt idx="817">
                  <c:v>38806</c:v>
                </c:pt>
                <c:pt idx="818">
                  <c:v>38807</c:v>
                </c:pt>
                <c:pt idx="819">
                  <c:v>38810</c:v>
                </c:pt>
                <c:pt idx="820">
                  <c:v>38811</c:v>
                </c:pt>
                <c:pt idx="821">
                  <c:v>38812</c:v>
                </c:pt>
                <c:pt idx="822">
                  <c:v>38813</c:v>
                </c:pt>
                <c:pt idx="823">
                  <c:v>38814</c:v>
                </c:pt>
                <c:pt idx="824">
                  <c:v>38817</c:v>
                </c:pt>
                <c:pt idx="825">
                  <c:v>38818</c:v>
                </c:pt>
                <c:pt idx="826">
                  <c:v>38819</c:v>
                </c:pt>
                <c:pt idx="827">
                  <c:v>38820</c:v>
                </c:pt>
                <c:pt idx="828">
                  <c:v>38824</c:v>
                </c:pt>
                <c:pt idx="829">
                  <c:v>38825</c:v>
                </c:pt>
                <c:pt idx="830">
                  <c:v>38826</c:v>
                </c:pt>
                <c:pt idx="831">
                  <c:v>38827</c:v>
                </c:pt>
                <c:pt idx="832">
                  <c:v>38831</c:v>
                </c:pt>
                <c:pt idx="833">
                  <c:v>38832</c:v>
                </c:pt>
                <c:pt idx="834">
                  <c:v>38833</c:v>
                </c:pt>
                <c:pt idx="835">
                  <c:v>38834</c:v>
                </c:pt>
                <c:pt idx="836">
                  <c:v>38835</c:v>
                </c:pt>
                <c:pt idx="837">
                  <c:v>38839</c:v>
                </c:pt>
                <c:pt idx="838">
                  <c:v>38840</c:v>
                </c:pt>
                <c:pt idx="839">
                  <c:v>38841</c:v>
                </c:pt>
                <c:pt idx="840">
                  <c:v>38842</c:v>
                </c:pt>
                <c:pt idx="841">
                  <c:v>38845</c:v>
                </c:pt>
                <c:pt idx="842">
                  <c:v>38846</c:v>
                </c:pt>
                <c:pt idx="843">
                  <c:v>38847</c:v>
                </c:pt>
                <c:pt idx="844">
                  <c:v>38848</c:v>
                </c:pt>
                <c:pt idx="845">
                  <c:v>38849</c:v>
                </c:pt>
                <c:pt idx="846">
                  <c:v>38852</c:v>
                </c:pt>
                <c:pt idx="847">
                  <c:v>38853</c:v>
                </c:pt>
                <c:pt idx="848">
                  <c:v>38854</c:v>
                </c:pt>
                <c:pt idx="849">
                  <c:v>38855</c:v>
                </c:pt>
                <c:pt idx="850">
                  <c:v>38856</c:v>
                </c:pt>
                <c:pt idx="851">
                  <c:v>38859</c:v>
                </c:pt>
                <c:pt idx="852">
                  <c:v>38860</c:v>
                </c:pt>
                <c:pt idx="853">
                  <c:v>38861</c:v>
                </c:pt>
                <c:pt idx="854">
                  <c:v>38862</c:v>
                </c:pt>
                <c:pt idx="855">
                  <c:v>38863</c:v>
                </c:pt>
                <c:pt idx="856">
                  <c:v>38866</c:v>
                </c:pt>
                <c:pt idx="857">
                  <c:v>38867</c:v>
                </c:pt>
                <c:pt idx="858">
                  <c:v>38868</c:v>
                </c:pt>
                <c:pt idx="859">
                  <c:v>38869</c:v>
                </c:pt>
                <c:pt idx="860">
                  <c:v>38870</c:v>
                </c:pt>
                <c:pt idx="861">
                  <c:v>38873</c:v>
                </c:pt>
                <c:pt idx="862">
                  <c:v>38874</c:v>
                </c:pt>
                <c:pt idx="863">
                  <c:v>38875</c:v>
                </c:pt>
                <c:pt idx="864">
                  <c:v>38876</c:v>
                </c:pt>
                <c:pt idx="865">
                  <c:v>38877</c:v>
                </c:pt>
                <c:pt idx="866">
                  <c:v>38880</c:v>
                </c:pt>
                <c:pt idx="867">
                  <c:v>38881</c:v>
                </c:pt>
                <c:pt idx="868">
                  <c:v>38882</c:v>
                </c:pt>
                <c:pt idx="869">
                  <c:v>38884</c:v>
                </c:pt>
                <c:pt idx="870">
                  <c:v>38887</c:v>
                </c:pt>
                <c:pt idx="871">
                  <c:v>38888</c:v>
                </c:pt>
                <c:pt idx="872">
                  <c:v>38889</c:v>
                </c:pt>
                <c:pt idx="873">
                  <c:v>38890</c:v>
                </c:pt>
                <c:pt idx="874">
                  <c:v>38891</c:v>
                </c:pt>
                <c:pt idx="875">
                  <c:v>38894</c:v>
                </c:pt>
                <c:pt idx="876">
                  <c:v>38895</c:v>
                </c:pt>
                <c:pt idx="877">
                  <c:v>38896</c:v>
                </c:pt>
                <c:pt idx="878">
                  <c:v>38897</c:v>
                </c:pt>
                <c:pt idx="879">
                  <c:v>38898</c:v>
                </c:pt>
                <c:pt idx="880">
                  <c:v>38901</c:v>
                </c:pt>
                <c:pt idx="881">
                  <c:v>38902</c:v>
                </c:pt>
                <c:pt idx="882">
                  <c:v>38903</c:v>
                </c:pt>
                <c:pt idx="883">
                  <c:v>38904</c:v>
                </c:pt>
                <c:pt idx="884">
                  <c:v>38905</c:v>
                </c:pt>
                <c:pt idx="885">
                  <c:v>38908</c:v>
                </c:pt>
                <c:pt idx="886">
                  <c:v>38909</c:v>
                </c:pt>
                <c:pt idx="887">
                  <c:v>38910</c:v>
                </c:pt>
                <c:pt idx="888">
                  <c:v>38911</c:v>
                </c:pt>
                <c:pt idx="889">
                  <c:v>38912</c:v>
                </c:pt>
                <c:pt idx="890">
                  <c:v>38915</c:v>
                </c:pt>
                <c:pt idx="891">
                  <c:v>38916</c:v>
                </c:pt>
                <c:pt idx="892">
                  <c:v>38917</c:v>
                </c:pt>
                <c:pt idx="893">
                  <c:v>38918</c:v>
                </c:pt>
                <c:pt idx="894">
                  <c:v>38919</c:v>
                </c:pt>
                <c:pt idx="895">
                  <c:v>38922</c:v>
                </c:pt>
                <c:pt idx="896">
                  <c:v>38923</c:v>
                </c:pt>
                <c:pt idx="897">
                  <c:v>38924</c:v>
                </c:pt>
                <c:pt idx="898">
                  <c:v>38925</c:v>
                </c:pt>
                <c:pt idx="899">
                  <c:v>38926</c:v>
                </c:pt>
                <c:pt idx="900">
                  <c:v>38929</c:v>
                </c:pt>
                <c:pt idx="901">
                  <c:v>38930</c:v>
                </c:pt>
                <c:pt idx="902">
                  <c:v>38931</c:v>
                </c:pt>
                <c:pt idx="903">
                  <c:v>38932</c:v>
                </c:pt>
                <c:pt idx="904">
                  <c:v>38933</c:v>
                </c:pt>
                <c:pt idx="905">
                  <c:v>38936</c:v>
                </c:pt>
                <c:pt idx="906">
                  <c:v>38937</c:v>
                </c:pt>
                <c:pt idx="907">
                  <c:v>38938</c:v>
                </c:pt>
                <c:pt idx="908">
                  <c:v>38939</c:v>
                </c:pt>
                <c:pt idx="909">
                  <c:v>38940</c:v>
                </c:pt>
                <c:pt idx="910">
                  <c:v>38943</c:v>
                </c:pt>
                <c:pt idx="911">
                  <c:v>38944</c:v>
                </c:pt>
                <c:pt idx="912">
                  <c:v>38945</c:v>
                </c:pt>
                <c:pt idx="913">
                  <c:v>38946</c:v>
                </c:pt>
                <c:pt idx="914">
                  <c:v>38947</c:v>
                </c:pt>
                <c:pt idx="915">
                  <c:v>38950</c:v>
                </c:pt>
                <c:pt idx="916">
                  <c:v>38951</c:v>
                </c:pt>
                <c:pt idx="917">
                  <c:v>38952</c:v>
                </c:pt>
                <c:pt idx="918">
                  <c:v>38953</c:v>
                </c:pt>
                <c:pt idx="919">
                  <c:v>38954</c:v>
                </c:pt>
                <c:pt idx="920">
                  <c:v>38957</c:v>
                </c:pt>
                <c:pt idx="921">
                  <c:v>38958</c:v>
                </c:pt>
                <c:pt idx="922">
                  <c:v>38959</c:v>
                </c:pt>
                <c:pt idx="923">
                  <c:v>38960</c:v>
                </c:pt>
                <c:pt idx="924">
                  <c:v>38961</c:v>
                </c:pt>
                <c:pt idx="925">
                  <c:v>38964</c:v>
                </c:pt>
                <c:pt idx="926">
                  <c:v>38965</c:v>
                </c:pt>
                <c:pt idx="927">
                  <c:v>38966</c:v>
                </c:pt>
                <c:pt idx="928">
                  <c:v>38968</c:v>
                </c:pt>
                <c:pt idx="929">
                  <c:v>38971</c:v>
                </c:pt>
                <c:pt idx="930">
                  <c:v>38972</c:v>
                </c:pt>
                <c:pt idx="931">
                  <c:v>38973</c:v>
                </c:pt>
                <c:pt idx="932">
                  <c:v>38974</c:v>
                </c:pt>
                <c:pt idx="933">
                  <c:v>38975</c:v>
                </c:pt>
                <c:pt idx="934">
                  <c:v>38978</c:v>
                </c:pt>
                <c:pt idx="935">
                  <c:v>38979</c:v>
                </c:pt>
                <c:pt idx="936">
                  <c:v>38980</c:v>
                </c:pt>
                <c:pt idx="937">
                  <c:v>38981</c:v>
                </c:pt>
                <c:pt idx="938">
                  <c:v>38982</c:v>
                </c:pt>
                <c:pt idx="939">
                  <c:v>38985</c:v>
                </c:pt>
                <c:pt idx="940">
                  <c:v>38986</c:v>
                </c:pt>
                <c:pt idx="941">
                  <c:v>38987</c:v>
                </c:pt>
                <c:pt idx="942">
                  <c:v>38988</c:v>
                </c:pt>
                <c:pt idx="943">
                  <c:v>38989</c:v>
                </c:pt>
                <c:pt idx="944">
                  <c:v>38992</c:v>
                </c:pt>
                <c:pt idx="945">
                  <c:v>38993</c:v>
                </c:pt>
                <c:pt idx="946">
                  <c:v>38994</c:v>
                </c:pt>
                <c:pt idx="947">
                  <c:v>38995</c:v>
                </c:pt>
                <c:pt idx="948">
                  <c:v>38996</c:v>
                </c:pt>
                <c:pt idx="949">
                  <c:v>38999</c:v>
                </c:pt>
                <c:pt idx="950">
                  <c:v>39000</c:v>
                </c:pt>
                <c:pt idx="951">
                  <c:v>39001</c:v>
                </c:pt>
                <c:pt idx="952">
                  <c:v>39003</c:v>
                </c:pt>
                <c:pt idx="953">
                  <c:v>39006</c:v>
                </c:pt>
                <c:pt idx="954">
                  <c:v>39007</c:v>
                </c:pt>
                <c:pt idx="955">
                  <c:v>39008</c:v>
                </c:pt>
                <c:pt idx="956">
                  <c:v>39009</c:v>
                </c:pt>
                <c:pt idx="957">
                  <c:v>39010</c:v>
                </c:pt>
                <c:pt idx="958">
                  <c:v>39013</c:v>
                </c:pt>
                <c:pt idx="959">
                  <c:v>39014</c:v>
                </c:pt>
                <c:pt idx="960">
                  <c:v>39015</c:v>
                </c:pt>
                <c:pt idx="961">
                  <c:v>39016</c:v>
                </c:pt>
                <c:pt idx="962">
                  <c:v>39017</c:v>
                </c:pt>
                <c:pt idx="963">
                  <c:v>39020</c:v>
                </c:pt>
                <c:pt idx="964">
                  <c:v>39021</c:v>
                </c:pt>
                <c:pt idx="965">
                  <c:v>39022</c:v>
                </c:pt>
                <c:pt idx="966">
                  <c:v>39024</c:v>
                </c:pt>
                <c:pt idx="967">
                  <c:v>39027</c:v>
                </c:pt>
                <c:pt idx="968">
                  <c:v>39028</c:v>
                </c:pt>
                <c:pt idx="969">
                  <c:v>39029</c:v>
                </c:pt>
                <c:pt idx="970">
                  <c:v>39030</c:v>
                </c:pt>
                <c:pt idx="971">
                  <c:v>39031</c:v>
                </c:pt>
                <c:pt idx="972">
                  <c:v>39034</c:v>
                </c:pt>
                <c:pt idx="973">
                  <c:v>39035</c:v>
                </c:pt>
                <c:pt idx="974">
                  <c:v>39037</c:v>
                </c:pt>
                <c:pt idx="975">
                  <c:v>39038</c:v>
                </c:pt>
                <c:pt idx="976">
                  <c:v>39041</c:v>
                </c:pt>
                <c:pt idx="977">
                  <c:v>39042</c:v>
                </c:pt>
                <c:pt idx="978">
                  <c:v>39043</c:v>
                </c:pt>
                <c:pt idx="979">
                  <c:v>39044</c:v>
                </c:pt>
                <c:pt idx="980">
                  <c:v>39045</c:v>
                </c:pt>
                <c:pt idx="981">
                  <c:v>39048</c:v>
                </c:pt>
                <c:pt idx="982">
                  <c:v>39049</c:v>
                </c:pt>
                <c:pt idx="983">
                  <c:v>39050</c:v>
                </c:pt>
                <c:pt idx="984">
                  <c:v>39051</c:v>
                </c:pt>
                <c:pt idx="985">
                  <c:v>39052</c:v>
                </c:pt>
                <c:pt idx="986">
                  <c:v>39055</c:v>
                </c:pt>
                <c:pt idx="987">
                  <c:v>39056</c:v>
                </c:pt>
                <c:pt idx="988">
                  <c:v>39057</c:v>
                </c:pt>
                <c:pt idx="989">
                  <c:v>39058</c:v>
                </c:pt>
                <c:pt idx="990">
                  <c:v>39059</c:v>
                </c:pt>
                <c:pt idx="991">
                  <c:v>39062</c:v>
                </c:pt>
                <c:pt idx="992">
                  <c:v>39063</c:v>
                </c:pt>
                <c:pt idx="993">
                  <c:v>39064</c:v>
                </c:pt>
                <c:pt idx="994">
                  <c:v>39065</c:v>
                </c:pt>
                <c:pt idx="995">
                  <c:v>39066</c:v>
                </c:pt>
                <c:pt idx="996">
                  <c:v>39069</c:v>
                </c:pt>
                <c:pt idx="997">
                  <c:v>39070</c:v>
                </c:pt>
                <c:pt idx="998">
                  <c:v>39071</c:v>
                </c:pt>
                <c:pt idx="999">
                  <c:v>39072</c:v>
                </c:pt>
                <c:pt idx="1000">
                  <c:v>39073</c:v>
                </c:pt>
                <c:pt idx="1001">
                  <c:v>39077</c:v>
                </c:pt>
                <c:pt idx="1002">
                  <c:v>39078</c:v>
                </c:pt>
                <c:pt idx="1003">
                  <c:v>39079</c:v>
                </c:pt>
                <c:pt idx="1004">
                  <c:v>39080</c:v>
                </c:pt>
                <c:pt idx="1005">
                  <c:v>39084</c:v>
                </c:pt>
                <c:pt idx="1006">
                  <c:v>39085</c:v>
                </c:pt>
                <c:pt idx="1007">
                  <c:v>39086</c:v>
                </c:pt>
                <c:pt idx="1008">
                  <c:v>39087</c:v>
                </c:pt>
                <c:pt idx="1009">
                  <c:v>39090</c:v>
                </c:pt>
                <c:pt idx="1010">
                  <c:v>39091</c:v>
                </c:pt>
                <c:pt idx="1011">
                  <c:v>39092</c:v>
                </c:pt>
                <c:pt idx="1012">
                  <c:v>39093</c:v>
                </c:pt>
                <c:pt idx="1013">
                  <c:v>39094</c:v>
                </c:pt>
                <c:pt idx="1014">
                  <c:v>39097</c:v>
                </c:pt>
                <c:pt idx="1015">
                  <c:v>39098</c:v>
                </c:pt>
                <c:pt idx="1016">
                  <c:v>39099</c:v>
                </c:pt>
                <c:pt idx="1017">
                  <c:v>39100</c:v>
                </c:pt>
                <c:pt idx="1018">
                  <c:v>39101</c:v>
                </c:pt>
                <c:pt idx="1019">
                  <c:v>39104</c:v>
                </c:pt>
                <c:pt idx="1020">
                  <c:v>39105</c:v>
                </c:pt>
                <c:pt idx="1021">
                  <c:v>39106</c:v>
                </c:pt>
                <c:pt idx="1022">
                  <c:v>39107</c:v>
                </c:pt>
                <c:pt idx="1023">
                  <c:v>39108</c:v>
                </c:pt>
                <c:pt idx="1024">
                  <c:v>39111</c:v>
                </c:pt>
                <c:pt idx="1025">
                  <c:v>39112</c:v>
                </c:pt>
                <c:pt idx="1026">
                  <c:v>39113</c:v>
                </c:pt>
                <c:pt idx="1027">
                  <c:v>39114</c:v>
                </c:pt>
                <c:pt idx="1028">
                  <c:v>39115</c:v>
                </c:pt>
                <c:pt idx="1029">
                  <c:v>39118</c:v>
                </c:pt>
                <c:pt idx="1030">
                  <c:v>39119</c:v>
                </c:pt>
                <c:pt idx="1031">
                  <c:v>39120</c:v>
                </c:pt>
                <c:pt idx="1032">
                  <c:v>39121</c:v>
                </c:pt>
                <c:pt idx="1033">
                  <c:v>39122</c:v>
                </c:pt>
                <c:pt idx="1034">
                  <c:v>39125</c:v>
                </c:pt>
                <c:pt idx="1035">
                  <c:v>39126</c:v>
                </c:pt>
                <c:pt idx="1036">
                  <c:v>39127</c:v>
                </c:pt>
                <c:pt idx="1037">
                  <c:v>39128</c:v>
                </c:pt>
                <c:pt idx="1038">
                  <c:v>39129</c:v>
                </c:pt>
                <c:pt idx="1039">
                  <c:v>39134</c:v>
                </c:pt>
                <c:pt idx="1040">
                  <c:v>39135</c:v>
                </c:pt>
                <c:pt idx="1041">
                  <c:v>39136</c:v>
                </c:pt>
                <c:pt idx="1042">
                  <c:v>39139</c:v>
                </c:pt>
                <c:pt idx="1043">
                  <c:v>39140</c:v>
                </c:pt>
                <c:pt idx="1044">
                  <c:v>39141</c:v>
                </c:pt>
                <c:pt idx="1045">
                  <c:v>39142</c:v>
                </c:pt>
                <c:pt idx="1046">
                  <c:v>39143</c:v>
                </c:pt>
                <c:pt idx="1047">
                  <c:v>39146</c:v>
                </c:pt>
                <c:pt idx="1048">
                  <c:v>39147</c:v>
                </c:pt>
                <c:pt idx="1049">
                  <c:v>39148</c:v>
                </c:pt>
                <c:pt idx="1050">
                  <c:v>39149</c:v>
                </c:pt>
                <c:pt idx="1051">
                  <c:v>39150</c:v>
                </c:pt>
                <c:pt idx="1052">
                  <c:v>39153</c:v>
                </c:pt>
                <c:pt idx="1053">
                  <c:v>39154</c:v>
                </c:pt>
                <c:pt idx="1054">
                  <c:v>39155</c:v>
                </c:pt>
                <c:pt idx="1055">
                  <c:v>39156</c:v>
                </c:pt>
                <c:pt idx="1056">
                  <c:v>39157</c:v>
                </c:pt>
                <c:pt idx="1057">
                  <c:v>39160</c:v>
                </c:pt>
                <c:pt idx="1058">
                  <c:v>39161</c:v>
                </c:pt>
                <c:pt idx="1059">
                  <c:v>39162</c:v>
                </c:pt>
                <c:pt idx="1060">
                  <c:v>39163</c:v>
                </c:pt>
                <c:pt idx="1061">
                  <c:v>39164</c:v>
                </c:pt>
                <c:pt idx="1062">
                  <c:v>39167</c:v>
                </c:pt>
                <c:pt idx="1063">
                  <c:v>39168</c:v>
                </c:pt>
                <c:pt idx="1064">
                  <c:v>39169</c:v>
                </c:pt>
                <c:pt idx="1065">
                  <c:v>39170</c:v>
                </c:pt>
                <c:pt idx="1066">
                  <c:v>39171</c:v>
                </c:pt>
                <c:pt idx="1067">
                  <c:v>39174</c:v>
                </c:pt>
                <c:pt idx="1068">
                  <c:v>39175</c:v>
                </c:pt>
                <c:pt idx="1069">
                  <c:v>39176</c:v>
                </c:pt>
                <c:pt idx="1070">
                  <c:v>39177</c:v>
                </c:pt>
                <c:pt idx="1071">
                  <c:v>39181</c:v>
                </c:pt>
                <c:pt idx="1072">
                  <c:v>39182</c:v>
                </c:pt>
                <c:pt idx="1073">
                  <c:v>39183</c:v>
                </c:pt>
                <c:pt idx="1074">
                  <c:v>39184</c:v>
                </c:pt>
                <c:pt idx="1075">
                  <c:v>39185</c:v>
                </c:pt>
                <c:pt idx="1076">
                  <c:v>39188</c:v>
                </c:pt>
                <c:pt idx="1077">
                  <c:v>39189</c:v>
                </c:pt>
                <c:pt idx="1078">
                  <c:v>39190</c:v>
                </c:pt>
                <c:pt idx="1079">
                  <c:v>39191</c:v>
                </c:pt>
                <c:pt idx="1080">
                  <c:v>39192</c:v>
                </c:pt>
                <c:pt idx="1081">
                  <c:v>39195</c:v>
                </c:pt>
                <c:pt idx="1082">
                  <c:v>39196</c:v>
                </c:pt>
                <c:pt idx="1083">
                  <c:v>39197</c:v>
                </c:pt>
                <c:pt idx="1084">
                  <c:v>39198</c:v>
                </c:pt>
                <c:pt idx="1085">
                  <c:v>39199</c:v>
                </c:pt>
                <c:pt idx="1086">
                  <c:v>39202</c:v>
                </c:pt>
                <c:pt idx="1087">
                  <c:v>39204</c:v>
                </c:pt>
                <c:pt idx="1088">
                  <c:v>39205</c:v>
                </c:pt>
                <c:pt idx="1089">
                  <c:v>39206</c:v>
                </c:pt>
                <c:pt idx="1090">
                  <c:v>39209</c:v>
                </c:pt>
                <c:pt idx="1091">
                  <c:v>39210</c:v>
                </c:pt>
                <c:pt idx="1092">
                  <c:v>39211</c:v>
                </c:pt>
                <c:pt idx="1093">
                  <c:v>39212</c:v>
                </c:pt>
                <c:pt idx="1094">
                  <c:v>39213</c:v>
                </c:pt>
                <c:pt idx="1095">
                  <c:v>39216</c:v>
                </c:pt>
                <c:pt idx="1096">
                  <c:v>39217</c:v>
                </c:pt>
                <c:pt idx="1097">
                  <c:v>39218</c:v>
                </c:pt>
                <c:pt idx="1098">
                  <c:v>39219</c:v>
                </c:pt>
                <c:pt idx="1099">
                  <c:v>39220</c:v>
                </c:pt>
                <c:pt idx="1100">
                  <c:v>39223</c:v>
                </c:pt>
                <c:pt idx="1101">
                  <c:v>39224</c:v>
                </c:pt>
                <c:pt idx="1102">
                  <c:v>39225</c:v>
                </c:pt>
                <c:pt idx="1103">
                  <c:v>39226</c:v>
                </c:pt>
                <c:pt idx="1104">
                  <c:v>39227</c:v>
                </c:pt>
                <c:pt idx="1105">
                  <c:v>39230</c:v>
                </c:pt>
                <c:pt idx="1106">
                  <c:v>39231</c:v>
                </c:pt>
                <c:pt idx="1107">
                  <c:v>39232</c:v>
                </c:pt>
                <c:pt idx="1108">
                  <c:v>39233</c:v>
                </c:pt>
                <c:pt idx="1109">
                  <c:v>39234</c:v>
                </c:pt>
                <c:pt idx="1110">
                  <c:v>39237</c:v>
                </c:pt>
                <c:pt idx="1111">
                  <c:v>39238</c:v>
                </c:pt>
                <c:pt idx="1112">
                  <c:v>39239</c:v>
                </c:pt>
                <c:pt idx="1113">
                  <c:v>39241</c:v>
                </c:pt>
                <c:pt idx="1114">
                  <c:v>39244</c:v>
                </c:pt>
                <c:pt idx="1115">
                  <c:v>39245</c:v>
                </c:pt>
                <c:pt idx="1116">
                  <c:v>39246</c:v>
                </c:pt>
                <c:pt idx="1117">
                  <c:v>39247</c:v>
                </c:pt>
                <c:pt idx="1118">
                  <c:v>39248</c:v>
                </c:pt>
                <c:pt idx="1119">
                  <c:v>39251</c:v>
                </c:pt>
                <c:pt idx="1120">
                  <c:v>39252</c:v>
                </c:pt>
                <c:pt idx="1121">
                  <c:v>39253</c:v>
                </c:pt>
                <c:pt idx="1122">
                  <c:v>39254</c:v>
                </c:pt>
                <c:pt idx="1123">
                  <c:v>39255</c:v>
                </c:pt>
                <c:pt idx="1124">
                  <c:v>39258</c:v>
                </c:pt>
                <c:pt idx="1125">
                  <c:v>39259</c:v>
                </c:pt>
                <c:pt idx="1126">
                  <c:v>39260</c:v>
                </c:pt>
                <c:pt idx="1127">
                  <c:v>39261</c:v>
                </c:pt>
                <c:pt idx="1128">
                  <c:v>39262</c:v>
                </c:pt>
                <c:pt idx="1129">
                  <c:v>39265</c:v>
                </c:pt>
                <c:pt idx="1130">
                  <c:v>39266</c:v>
                </c:pt>
                <c:pt idx="1131">
                  <c:v>39267</c:v>
                </c:pt>
                <c:pt idx="1132">
                  <c:v>39268</c:v>
                </c:pt>
                <c:pt idx="1133">
                  <c:v>39269</c:v>
                </c:pt>
                <c:pt idx="1134">
                  <c:v>39272</c:v>
                </c:pt>
                <c:pt idx="1135">
                  <c:v>39273</c:v>
                </c:pt>
                <c:pt idx="1136">
                  <c:v>39274</c:v>
                </c:pt>
                <c:pt idx="1137">
                  <c:v>39275</c:v>
                </c:pt>
                <c:pt idx="1138">
                  <c:v>39276</c:v>
                </c:pt>
                <c:pt idx="1139">
                  <c:v>39279</c:v>
                </c:pt>
                <c:pt idx="1140">
                  <c:v>39280</c:v>
                </c:pt>
                <c:pt idx="1141">
                  <c:v>39281</c:v>
                </c:pt>
                <c:pt idx="1142">
                  <c:v>39282</c:v>
                </c:pt>
                <c:pt idx="1143">
                  <c:v>39283</c:v>
                </c:pt>
                <c:pt idx="1144">
                  <c:v>39286</c:v>
                </c:pt>
                <c:pt idx="1145">
                  <c:v>39287</c:v>
                </c:pt>
                <c:pt idx="1146">
                  <c:v>39288</c:v>
                </c:pt>
                <c:pt idx="1147">
                  <c:v>39289</c:v>
                </c:pt>
                <c:pt idx="1148">
                  <c:v>39290</c:v>
                </c:pt>
                <c:pt idx="1149">
                  <c:v>39293</c:v>
                </c:pt>
                <c:pt idx="1150">
                  <c:v>39294</c:v>
                </c:pt>
                <c:pt idx="1151">
                  <c:v>39295</c:v>
                </c:pt>
                <c:pt idx="1152">
                  <c:v>39296</c:v>
                </c:pt>
                <c:pt idx="1153">
                  <c:v>39297</c:v>
                </c:pt>
                <c:pt idx="1154">
                  <c:v>39300</c:v>
                </c:pt>
                <c:pt idx="1155">
                  <c:v>39301</c:v>
                </c:pt>
                <c:pt idx="1156">
                  <c:v>39302</c:v>
                </c:pt>
                <c:pt idx="1157">
                  <c:v>39303</c:v>
                </c:pt>
                <c:pt idx="1158">
                  <c:v>39304</c:v>
                </c:pt>
                <c:pt idx="1159">
                  <c:v>39307</c:v>
                </c:pt>
                <c:pt idx="1160">
                  <c:v>39308</c:v>
                </c:pt>
                <c:pt idx="1161">
                  <c:v>39309</c:v>
                </c:pt>
                <c:pt idx="1162">
                  <c:v>39310</c:v>
                </c:pt>
                <c:pt idx="1163">
                  <c:v>39311</c:v>
                </c:pt>
                <c:pt idx="1164">
                  <c:v>39314</c:v>
                </c:pt>
                <c:pt idx="1165">
                  <c:v>39315</c:v>
                </c:pt>
                <c:pt idx="1166">
                  <c:v>39316</c:v>
                </c:pt>
                <c:pt idx="1167">
                  <c:v>39317</c:v>
                </c:pt>
                <c:pt idx="1168">
                  <c:v>39318</c:v>
                </c:pt>
                <c:pt idx="1169">
                  <c:v>39321</c:v>
                </c:pt>
                <c:pt idx="1170">
                  <c:v>39322</c:v>
                </c:pt>
                <c:pt idx="1171">
                  <c:v>39323</c:v>
                </c:pt>
                <c:pt idx="1172">
                  <c:v>39324</c:v>
                </c:pt>
                <c:pt idx="1173">
                  <c:v>39325</c:v>
                </c:pt>
                <c:pt idx="1174">
                  <c:v>39328</c:v>
                </c:pt>
                <c:pt idx="1175">
                  <c:v>39329</c:v>
                </c:pt>
                <c:pt idx="1176">
                  <c:v>39330</c:v>
                </c:pt>
                <c:pt idx="1177">
                  <c:v>39331</c:v>
                </c:pt>
                <c:pt idx="1178">
                  <c:v>39335</c:v>
                </c:pt>
                <c:pt idx="1179">
                  <c:v>39336</c:v>
                </c:pt>
                <c:pt idx="1180">
                  <c:v>39337</c:v>
                </c:pt>
                <c:pt idx="1181">
                  <c:v>39338</c:v>
                </c:pt>
                <c:pt idx="1182">
                  <c:v>39339</c:v>
                </c:pt>
                <c:pt idx="1183">
                  <c:v>39342</c:v>
                </c:pt>
                <c:pt idx="1184">
                  <c:v>39343</c:v>
                </c:pt>
                <c:pt idx="1185">
                  <c:v>39344</c:v>
                </c:pt>
                <c:pt idx="1186">
                  <c:v>39345</c:v>
                </c:pt>
                <c:pt idx="1187">
                  <c:v>39346</c:v>
                </c:pt>
                <c:pt idx="1188">
                  <c:v>39349</c:v>
                </c:pt>
                <c:pt idx="1189">
                  <c:v>39350</c:v>
                </c:pt>
                <c:pt idx="1190">
                  <c:v>39351</c:v>
                </c:pt>
                <c:pt idx="1191">
                  <c:v>39352</c:v>
                </c:pt>
                <c:pt idx="1192">
                  <c:v>39353</c:v>
                </c:pt>
                <c:pt idx="1193">
                  <c:v>39356</c:v>
                </c:pt>
                <c:pt idx="1194">
                  <c:v>39357</c:v>
                </c:pt>
                <c:pt idx="1195">
                  <c:v>39358</c:v>
                </c:pt>
                <c:pt idx="1196">
                  <c:v>39359</c:v>
                </c:pt>
                <c:pt idx="1197">
                  <c:v>39360</c:v>
                </c:pt>
                <c:pt idx="1198">
                  <c:v>39363</c:v>
                </c:pt>
                <c:pt idx="1199">
                  <c:v>39364</c:v>
                </c:pt>
                <c:pt idx="1200">
                  <c:v>39365</c:v>
                </c:pt>
                <c:pt idx="1201">
                  <c:v>39366</c:v>
                </c:pt>
                <c:pt idx="1202">
                  <c:v>39370</c:v>
                </c:pt>
                <c:pt idx="1203">
                  <c:v>39371</c:v>
                </c:pt>
                <c:pt idx="1204">
                  <c:v>39372</c:v>
                </c:pt>
                <c:pt idx="1205">
                  <c:v>39373</c:v>
                </c:pt>
                <c:pt idx="1206">
                  <c:v>39374</c:v>
                </c:pt>
                <c:pt idx="1207">
                  <c:v>39377</c:v>
                </c:pt>
                <c:pt idx="1208">
                  <c:v>39378</c:v>
                </c:pt>
                <c:pt idx="1209">
                  <c:v>39379</c:v>
                </c:pt>
                <c:pt idx="1210">
                  <c:v>39380</c:v>
                </c:pt>
                <c:pt idx="1211">
                  <c:v>39381</c:v>
                </c:pt>
                <c:pt idx="1212">
                  <c:v>39384</c:v>
                </c:pt>
                <c:pt idx="1213">
                  <c:v>39385</c:v>
                </c:pt>
                <c:pt idx="1214">
                  <c:v>39386</c:v>
                </c:pt>
                <c:pt idx="1215">
                  <c:v>39387</c:v>
                </c:pt>
                <c:pt idx="1216">
                  <c:v>39391</c:v>
                </c:pt>
                <c:pt idx="1217">
                  <c:v>39392</c:v>
                </c:pt>
                <c:pt idx="1218">
                  <c:v>39393</c:v>
                </c:pt>
                <c:pt idx="1219">
                  <c:v>39394</c:v>
                </c:pt>
                <c:pt idx="1220">
                  <c:v>39395</c:v>
                </c:pt>
                <c:pt idx="1221">
                  <c:v>39398</c:v>
                </c:pt>
                <c:pt idx="1222">
                  <c:v>39399</c:v>
                </c:pt>
                <c:pt idx="1223">
                  <c:v>39400</c:v>
                </c:pt>
                <c:pt idx="1224">
                  <c:v>39402</c:v>
                </c:pt>
                <c:pt idx="1225">
                  <c:v>39405</c:v>
                </c:pt>
                <c:pt idx="1226">
                  <c:v>39406</c:v>
                </c:pt>
                <c:pt idx="1227">
                  <c:v>39407</c:v>
                </c:pt>
                <c:pt idx="1228">
                  <c:v>39408</c:v>
                </c:pt>
                <c:pt idx="1229">
                  <c:v>39409</c:v>
                </c:pt>
                <c:pt idx="1230">
                  <c:v>39412</c:v>
                </c:pt>
                <c:pt idx="1231">
                  <c:v>39413</c:v>
                </c:pt>
                <c:pt idx="1232">
                  <c:v>39414</c:v>
                </c:pt>
                <c:pt idx="1233">
                  <c:v>39415</c:v>
                </c:pt>
                <c:pt idx="1234">
                  <c:v>39416</c:v>
                </c:pt>
                <c:pt idx="1235">
                  <c:v>39419</c:v>
                </c:pt>
                <c:pt idx="1236">
                  <c:v>39420</c:v>
                </c:pt>
                <c:pt idx="1237">
                  <c:v>39421</c:v>
                </c:pt>
                <c:pt idx="1238">
                  <c:v>39422</c:v>
                </c:pt>
                <c:pt idx="1239">
                  <c:v>39423</c:v>
                </c:pt>
                <c:pt idx="1240">
                  <c:v>39426</c:v>
                </c:pt>
                <c:pt idx="1241">
                  <c:v>39427</c:v>
                </c:pt>
                <c:pt idx="1242">
                  <c:v>39428</c:v>
                </c:pt>
                <c:pt idx="1243">
                  <c:v>39429</c:v>
                </c:pt>
                <c:pt idx="1244">
                  <c:v>39430</c:v>
                </c:pt>
                <c:pt idx="1245">
                  <c:v>39433</c:v>
                </c:pt>
                <c:pt idx="1246">
                  <c:v>39434</c:v>
                </c:pt>
                <c:pt idx="1247">
                  <c:v>39435</c:v>
                </c:pt>
                <c:pt idx="1248">
                  <c:v>39436</c:v>
                </c:pt>
                <c:pt idx="1249">
                  <c:v>39437</c:v>
                </c:pt>
                <c:pt idx="1250">
                  <c:v>39440</c:v>
                </c:pt>
                <c:pt idx="1251">
                  <c:v>39442</c:v>
                </c:pt>
                <c:pt idx="1252">
                  <c:v>39443</c:v>
                </c:pt>
                <c:pt idx="1253">
                  <c:v>39444</c:v>
                </c:pt>
                <c:pt idx="1254">
                  <c:v>39447</c:v>
                </c:pt>
                <c:pt idx="1255">
                  <c:v>39449</c:v>
                </c:pt>
                <c:pt idx="1256">
                  <c:v>39450</c:v>
                </c:pt>
                <c:pt idx="1257">
                  <c:v>39451</c:v>
                </c:pt>
                <c:pt idx="1258">
                  <c:v>39454</c:v>
                </c:pt>
                <c:pt idx="1259">
                  <c:v>39455</c:v>
                </c:pt>
                <c:pt idx="1260">
                  <c:v>39456</c:v>
                </c:pt>
                <c:pt idx="1261">
                  <c:v>39457</c:v>
                </c:pt>
                <c:pt idx="1262">
                  <c:v>39458</c:v>
                </c:pt>
                <c:pt idx="1263">
                  <c:v>39461</c:v>
                </c:pt>
                <c:pt idx="1264">
                  <c:v>39462</c:v>
                </c:pt>
                <c:pt idx="1265">
                  <c:v>39463</c:v>
                </c:pt>
                <c:pt idx="1266">
                  <c:v>39464</c:v>
                </c:pt>
                <c:pt idx="1267">
                  <c:v>39465</c:v>
                </c:pt>
                <c:pt idx="1268">
                  <c:v>39468</c:v>
                </c:pt>
                <c:pt idx="1269">
                  <c:v>39469</c:v>
                </c:pt>
                <c:pt idx="1270">
                  <c:v>39470</c:v>
                </c:pt>
                <c:pt idx="1271">
                  <c:v>39471</c:v>
                </c:pt>
                <c:pt idx="1272">
                  <c:v>39472</c:v>
                </c:pt>
                <c:pt idx="1273">
                  <c:v>39475</c:v>
                </c:pt>
                <c:pt idx="1274">
                  <c:v>39476</c:v>
                </c:pt>
                <c:pt idx="1275">
                  <c:v>39477</c:v>
                </c:pt>
                <c:pt idx="1276">
                  <c:v>39478</c:v>
                </c:pt>
                <c:pt idx="1277">
                  <c:v>39479</c:v>
                </c:pt>
                <c:pt idx="1278">
                  <c:v>39484</c:v>
                </c:pt>
                <c:pt idx="1279">
                  <c:v>39485</c:v>
                </c:pt>
                <c:pt idx="1280">
                  <c:v>39486</c:v>
                </c:pt>
                <c:pt idx="1281">
                  <c:v>39489</c:v>
                </c:pt>
                <c:pt idx="1282">
                  <c:v>39490</c:v>
                </c:pt>
                <c:pt idx="1283">
                  <c:v>39491</c:v>
                </c:pt>
                <c:pt idx="1284">
                  <c:v>39492</c:v>
                </c:pt>
                <c:pt idx="1285">
                  <c:v>39493</c:v>
                </c:pt>
                <c:pt idx="1286">
                  <c:v>39496</c:v>
                </c:pt>
                <c:pt idx="1287">
                  <c:v>39497</c:v>
                </c:pt>
                <c:pt idx="1288">
                  <c:v>39498</c:v>
                </c:pt>
                <c:pt idx="1289">
                  <c:v>39499</c:v>
                </c:pt>
                <c:pt idx="1290">
                  <c:v>39500</c:v>
                </c:pt>
                <c:pt idx="1291">
                  <c:v>39503</c:v>
                </c:pt>
                <c:pt idx="1292">
                  <c:v>39504</c:v>
                </c:pt>
                <c:pt idx="1293">
                  <c:v>39505</c:v>
                </c:pt>
                <c:pt idx="1294">
                  <c:v>39506</c:v>
                </c:pt>
                <c:pt idx="1295">
                  <c:v>39507</c:v>
                </c:pt>
                <c:pt idx="1296">
                  <c:v>39510</c:v>
                </c:pt>
                <c:pt idx="1297">
                  <c:v>39511</c:v>
                </c:pt>
                <c:pt idx="1298">
                  <c:v>39512</c:v>
                </c:pt>
                <c:pt idx="1299">
                  <c:v>39513</c:v>
                </c:pt>
                <c:pt idx="1300">
                  <c:v>39514</c:v>
                </c:pt>
                <c:pt idx="1301">
                  <c:v>39517</c:v>
                </c:pt>
                <c:pt idx="1302">
                  <c:v>39518</c:v>
                </c:pt>
                <c:pt idx="1303">
                  <c:v>39519</c:v>
                </c:pt>
                <c:pt idx="1304">
                  <c:v>39520</c:v>
                </c:pt>
                <c:pt idx="1305">
                  <c:v>39521</c:v>
                </c:pt>
                <c:pt idx="1306">
                  <c:v>39524</c:v>
                </c:pt>
                <c:pt idx="1307">
                  <c:v>39525</c:v>
                </c:pt>
                <c:pt idx="1308">
                  <c:v>39526</c:v>
                </c:pt>
                <c:pt idx="1309">
                  <c:v>39527</c:v>
                </c:pt>
                <c:pt idx="1310">
                  <c:v>39531</c:v>
                </c:pt>
                <c:pt idx="1311">
                  <c:v>39532</c:v>
                </c:pt>
                <c:pt idx="1312">
                  <c:v>39533</c:v>
                </c:pt>
                <c:pt idx="1313">
                  <c:v>39534</c:v>
                </c:pt>
                <c:pt idx="1314">
                  <c:v>39535</c:v>
                </c:pt>
                <c:pt idx="1315">
                  <c:v>39538</c:v>
                </c:pt>
                <c:pt idx="1316">
                  <c:v>39539</c:v>
                </c:pt>
                <c:pt idx="1317">
                  <c:v>39540</c:v>
                </c:pt>
                <c:pt idx="1318">
                  <c:v>39541</c:v>
                </c:pt>
                <c:pt idx="1319">
                  <c:v>39542</c:v>
                </c:pt>
                <c:pt idx="1320">
                  <c:v>39545</c:v>
                </c:pt>
                <c:pt idx="1321">
                  <c:v>39546</c:v>
                </c:pt>
                <c:pt idx="1322">
                  <c:v>39547</c:v>
                </c:pt>
                <c:pt idx="1323">
                  <c:v>39548</c:v>
                </c:pt>
                <c:pt idx="1324">
                  <c:v>39549</c:v>
                </c:pt>
                <c:pt idx="1325">
                  <c:v>39552</c:v>
                </c:pt>
                <c:pt idx="1326">
                  <c:v>39553</c:v>
                </c:pt>
                <c:pt idx="1327">
                  <c:v>39554</c:v>
                </c:pt>
                <c:pt idx="1328">
                  <c:v>39555</c:v>
                </c:pt>
                <c:pt idx="1329">
                  <c:v>39556</c:v>
                </c:pt>
                <c:pt idx="1330">
                  <c:v>39560</c:v>
                </c:pt>
                <c:pt idx="1331">
                  <c:v>39561</c:v>
                </c:pt>
                <c:pt idx="1332">
                  <c:v>39562</c:v>
                </c:pt>
                <c:pt idx="1333">
                  <c:v>39563</c:v>
                </c:pt>
                <c:pt idx="1334">
                  <c:v>39566</c:v>
                </c:pt>
                <c:pt idx="1335">
                  <c:v>39567</c:v>
                </c:pt>
                <c:pt idx="1336">
                  <c:v>39568</c:v>
                </c:pt>
                <c:pt idx="1337">
                  <c:v>39570</c:v>
                </c:pt>
                <c:pt idx="1338">
                  <c:v>39573</c:v>
                </c:pt>
                <c:pt idx="1339">
                  <c:v>39574</c:v>
                </c:pt>
                <c:pt idx="1340">
                  <c:v>39575</c:v>
                </c:pt>
                <c:pt idx="1341">
                  <c:v>39576</c:v>
                </c:pt>
                <c:pt idx="1342">
                  <c:v>39577</c:v>
                </c:pt>
                <c:pt idx="1343">
                  <c:v>39580</c:v>
                </c:pt>
                <c:pt idx="1344">
                  <c:v>39581</c:v>
                </c:pt>
                <c:pt idx="1345">
                  <c:v>39582</c:v>
                </c:pt>
                <c:pt idx="1346">
                  <c:v>39583</c:v>
                </c:pt>
                <c:pt idx="1347">
                  <c:v>39584</c:v>
                </c:pt>
                <c:pt idx="1348">
                  <c:v>39587</c:v>
                </c:pt>
                <c:pt idx="1349">
                  <c:v>39588</c:v>
                </c:pt>
                <c:pt idx="1350">
                  <c:v>39589</c:v>
                </c:pt>
                <c:pt idx="1351">
                  <c:v>39591</c:v>
                </c:pt>
                <c:pt idx="1352">
                  <c:v>39594</c:v>
                </c:pt>
                <c:pt idx="1353">
                  <c:v>39595</c:v>
                </c:pt>
                <c:pt idx="1354">
                  <c:v>39596</c:v>
                </c:pt>
                <c:pt idx="1355">
                  <c:v>39597</c:v>
                </c:pt>
                <c:pt idx="1356">
                  <c:v>39598</c:v>
                </c:pt>
                <c:pt idx="1357">
                  <c:v>39601</c:v>
                </c:pt>
                <c:pt idx="1358">
                  <c:v>39602</c:v>
                </c:pt>
                <c:pt idx="1359">
                  <c:v>39603</c:v>
                </c:pt>
                <c:pt idx="1360">
                  <c:v>39604</c:v>
                </c:pt>
                <c:pt idx="1361">
                  <c:v>39605</c:v>
                </c:pt>
                <c:pt idx="1362">
                  <c:v>39608</c:v>
                </c:pt>
                <c:pt idx="1363">
                  <c:v>39609</c:v>
                </c:pt>
                <c:pt idx="1364">
                  <c:v>39610</c:v>
                </c:pt>
                <c:pt idx="1365">
                  <c:v>39611</c:v>
                </c:pt>
                <c:pt idx="1366">
                  <c:v>39612</c:v>
                </c:pt>
                <c:pt idx="1367">
                  <c:v>39615</c:v>
                </c:pt>
                <c:pt idx="1368">
                  <c:v>39616</c:v>
                </c:pt>
                <c:pt idx="1369">
                  <c:v>39617</c:v>
                </c:pt>
                <c:pt idx="1370">
                  <c:v>39618</c:v>
                </c:pt>
                <c:pt idx="1371">
                  <c:v>39619</c:v>
                </c:pt>
                <c:pt idx="1372">
                  <c:v>39622</c:v>
                </c:pt>
                <c:pt idx="1373">
                  <c:v>39623</c:v>
                </c:pt>
                <c:pt idx="1374">
                  <c:v>39624</c:v>
                </c:pt>
                <c:pt idx="1375">
                  <c:v>39625</c:v>
                </c:pt>
                <c:pt idx="1376">
                  <c:v>39626</c:v>
                </c:pt>
                <c:pt idx="1377">
                  <c:v>39629</c:v>
                </c:pt>
                <c:pt idx="1378">
                  <c:v>39630</c:v>
                </c:pt>
                <c:pt idx="1379">
                  <c:v>39631</c:v>
                </c:pt>
                <c:pt idx="1380">
                  <c:v>39632</c:v>
                </c:pt>
                <c:pt idx="1381">
                  <c:v>39633</c:v>
                </c:pt>
                <c:pt idx="1382">
                  <c:v>39636</c:v>
                </c:pt>
                <c:pt idx="1383">
                  <c:v>39637</c:v>
                </c:pt>
                <c:pt idx="1384">
                  <c:v>39638</c:v>
                </c:pt>
                <c:pt idx="1385">
                  <c:v>39639</c:v>
                </c:pt>
                <c:pt idx="1386">
                  <c:v>39640</c:v>
                </c:pt>
                <c:pt idx="1387">
                  <c:v>39643</c:v>
                </c:pt>
                <c:pt idx="1388">
                  <c:v>39644</c:v>
                </c:pt>
                <c:pt idx="1389">
                  <c:v>39645</c:v>
                </c:pt>
                <c:pt idx="1390">
                  <c:v>39646</c:v>
                </c:pt>
                <c:pt idx="1391">
                  <c:v>39647</c:v>
                </c:pt>
                <c:pt idx="1392">
                  <c:v>39650</c:v>
                </c:pt>
                <c:pt idx="1393">
                  <c:v>39651</c:v>
                </c:pt>
                <c:pt idx="1394">
                  <c:v>39652</c:v>
                </c:pt>
                <c:pt idx="1395">
                  <c:v>39653</c:v>
                </c:pt>
                <c:pt idx="1396">
                  <c:v>39654</c:v>
                </c:pt>
                <c:pt idx="1397">
                  <c:v>39657</c:v>
                </c:pt>
                <c:pt idx="1398">
                  <c:v>39658</c:v>
                </c:pt>
                <c:pt idx="1399">
                  <c:v>39659</c:v>
                </c:pt>
                <c:pt idx="1400">
                  <c:v>39660</c:v>
                </c:pt>
                <c:pt idx="1401">
                  <c:v>39661</c:v>
                </c:pt>
                <c:pt idx="1402">
                  <c:v>39664</c:v>
                </c:pt>
                <c:pt idx="1403">
                  <c:v>39665</c:v>
                </c:pt>
                <c:pt idx="1404">
                  <c:v>39666</c:v>
                </c:pt>
                <c:pt idx="1405">
                  <c:v>39667</c:v>
                </c:pt>
                <c:pt idx="1406">
                  <c:v>39668</c:v>
                </c:pt>
                <c:pt idx="1407">
                  <c:v>39671</c:v>
                </c:pt>
                <c:pt idx="1408">
                  <c:v>39672</c:v>
                </c:pt>
                <c:pt idx="1409">
                  <c:v>39673</c:v>
                </c:pt>
                <c:pt idx="1410">
                  <c:v>39674</c:v>
                </c:pt>
                <c:pt idx="1411">
                  <c:v>39675</c:v>
                </c:pt>
                <c:pt idx="1412">
                  <c:v>39678</c:v>
                </c:pt>
                <c:pt idx="1413">
                  <c:v>39679</c:v>
                </c:pt>
                <c:pt idx="1414">
                  <c:v>39680</c:v>
                </c:pt>
                <c:pt idx="1415">
                  <c:v>39681</c:v>
                </c:pt>
                <c:pt idx="1416">
                  <c:v>39682</c:v>
                </c:pt>
                <c:pt idx="1417">
                  <c:v>39685</c:v>
                </c:pt>
                <c:pt idx="1418">
                  <c:v>39686</c:v>
                </c:pt>
                <c:pt idx="1419">
                  <c:v>39687</c:v>
                </c:pt>
                <c:pt idx="1420">
                  <c:v>39688</c:v>
                </c:pt>
                <c:pt idx="1421">
                  <c:v>39689</c:v>
                </c:pt>
                <c:pt idx="1422">
                  <c:v>39692</c:v>
                </c:pt>
                <c:pt idx="1423">
                  <c:v>39693</c:v>
                </c:pt>
                <c:pt idx="1424">
                  <c:v>39694</c:v>
                </c:pt>
                <c:pt idx="1425">
                  <c:v>39695</c:v>
                </c:pt>
                <c:pt idx="1426">
                  <c:v>39696</c:v>
                </c:pt>
                <c:pt idx="1427">
                  <c:v>39699</c:v>
                </c:pt>
                <c:pt idx="1428">
                  <c:v>39700</c:v>
                </c:pt>
                <c:pt idx="1429">
                  <c:v>39701</c:v>
                </c:pt>
                <c:pt idx="1430">
                  <c:v>39702</c:v>
                </c:pt>
                <c:pt idx="1431">
                  <c:v>39703</c:v>
                </c:pt>
                <c:pt idx="1432">
                  <c:v>39706</c:v>
                </c:pt>
                <c:pt idx="1433">
                  <c:v>39707</c:v>
                </c:pt>
                <c:pt idx="1434">
                  <c:v>39708</c:v>
                </c:pt>
                <c:pt idx="1435">
                  <c:v>39709</c:v>
                </c:pt>
                <c:pt idx="1436">
                  <c:v>39710</c:v>
                </c:pt>
                <c:pt idx="1437">
                  <c:v>39713</c:v>
                </c:pt>
                <c:pt idx="1438">
                  <c:v>39714</c:v>
                </c:pt>
                <c:pt idx="1439">
                  <c:v>39715</c:v>
                </c:pt>
                <c:pt idx="1440">
                  <c:v>39716</c:v>
                </c:pt>
                <c:pt idx="1441">
                  <c:v>39717</c:v>
                </c:pt>
                <c:pt idx="1442">
                  <c:v>39720</c:v>
                </c:pt>
                <c:pt idx="1443">
                  <c:v>39721</c:v>
                </c:pt>
                <c:pt idx="1444">
                  <c:v>39722</c:v>
                </c:pt>
                <c:pt idx="1445">
                  <c:v>39723</c:v>
                </c:pt>
                <c:pt idx="1446">
                  <c:v>39724</c:v>
                </c:pt>
                <c:pt idx="1447">
                  <c:v>39727</c:v>
                </c:pt>
                <c:pt idx="1448">
                  <c:v>39728</c:v>
                </c:pt>
                <c:pt idx="1449">
                  <c:v>39729</c:v>
                </c:pt>
                <c:pt idx="1450">
                  <c:v>39730</c:v>
                </c:pt>
                <c:pt idx="1451">
                  <c:v>39731</c:v>
                </c:pt>
                <c:pt idx="1452">
                  <c:v>39734</c:v>
                </c:pt>
                <c:pt idx="1453">
                  <c:v>39735</c:v>
                </c:pt>
                <c:pt idx="1454">
                  <c:v>39736</c:v>
                </c:pt>
                <c:pt idx="1455">
                  <c:v>39737</c:v>
                </c:pt>
                <c:pt idx="1456">
                  <c:v>39738</c:v>
                </c:pt>
                <c:pt idx="1457">
                  <c:v>39741</c:v>
                </c:pt>
                <c:pt idx="1458">
                  <c:v>39742</c:v>
                </c:pt>
                <c:pt idx="1459">
                  <c:v>39743</c:v>
                </c:pt>
                <c:pt idx="1460">
                  <c:v>39744</c:v>
                </c:pt>
                <c:pt idx="1461">
                  <c:v>39745</c:v>
                </c:pt>
                <c:pt idx="1462">
                  <c:v>39748</c:v>
                </c:pt>
                <c:pt idx="1463">
                  <c:v>39749</c:v>
                </c:pt>
                <c:pt idx="1464">
                  <c:v>39750</c:v>
                </c:pt>
                <c:pt idx="1465">
                  <c:v>39751</c:v>
                </c:pt>
                <c:pt idx="1466">
                  <c:v>39752</c:v>
                </c:pt>
                <c:pt idx="1467">
                  <c:v>39755</c:v>
                </c:pt>
                <c:pt idx="1468">
                  <c:v>39756</c:v>
                </c:pt>
                <c:pt idx="1469">
                  <c:v>39757</c:v>
                </c:pt>
                <c:pt idx="1470">
                  <c:v>39758</c:v>
                </c:pt>
                <c:pt idx="1471">
                  <c:v>39759</c:v>
                </c:pt>
                <c:pt idx="1472">
                  <c:v>39762</c:v>
                </c:pt>
                <c:pt idx="1473">
                  <c:v>39763</c:v>
                </c:pt>
                <c:pt idx="1474">
                  <c:v>39764</c:v>
                </c:pt>
                <c:pt idx="1475">
                  <c:v>39765</c:v>
                </c:pt>
                <c:pt idx="1476">
                  <c:v>39766</c:v>
                </c:pt>
                <c:pt idx="1477">
                  <c:v>39769</c:v>
                </c:pt>
                <c:pt idx="1478">
                  <c:v>39770</c:v>
                </c:pt>
                <c:pt idx="1479">
                  <c:v>39771</c:v>
                </c:pt>
                <c:pt idx="1480">
                  <c:v>39772</c:v>
                </c:pt>
                <c:pt idx="1481">
                  <c:v>39773</c:v>
                </c:pt>
                <c:pt idx="1482">
                  <c:v>39776</c:v>
                </c:pt>
                <c:pt idx="1483">
                  <c:v>39777</c:v>
                </c:pt>
                <c:pt idx="1484">
                  <c:v>39778</c:v>
                </c:pt>
                <c:pt idx="1485">
                  <c:v>39779</c:v>
                </c:pt>
                <c:pt idx="1486">
                  <c:v>39780</c:v>
                </c:pt>
                <c:pt idx="1487">
                  <c:v>39783</c:v>
                </c:pt>
                <c:pt idx="1488">
                  <c:v>39784</c:v>
                </c:pt>
                <c:pt idx="1489">
                  <c:v>39785</c:v>
                </c:pt>
                <c:pt idx="1490">
                  <c:v>39786</c:v>
                </c:pt>
                <c:pt idx="1491">
                  <c:v>39787</c:v>
                </c:pt>
                <c:pt idx="1492">
                  <c:v>39790</c:v>
                </c:pt>
                <c:pt idx="1493">
                  <c:v>39791</c:v>
                </c:pt>
                <c:pt idx="1494">
                  <c:v>39792</c:v>
                </c:pt>
                <c:pt idx="1495">
                  <c:v>39793</c:v>
                </c:pt>
                <c:pt idx="1496">
                  <c:v>39794</c:v>
                </c:pt>
                <c:pt idx="1497">
                  <c:v>39797</c:v>
                </c:pt>
                <c:pt idx="1498">
                  <c:v>39798</c:v>
                </c:pt>
                <c:pt idx="1499">
                  <c:v>39799</c:v>
                </c:pt>
                <c:pt idx="1500">
                  <c:v>39800</c:v>
                </c:pt>
                <c:pt idx="1501">
                  <c:v>39801</c:v>
                </c:pt>
                <c:pt idx="1502">
                  <c:v>39804</c:v>
                </c:pt>
                <c:pt idx="1503">
                  <c:v>39805</c:v>
                </c:pt>
                <c:pt idx="1504">
                  <c:v>39806</c:v>
                </c:pt>
                <c:pt idx="1505">
                  <c:v>39808</c:v>
                </c:pt>
                <c:pt idx="1506">
                  <c:v>39811</c:v>
                </c:pt>
                <c:pt idx="1507">
                  <c:v>39812</c:v>
                </c:pt>
                <c:pt idx="1508">
                  <c:v>39813</c:v>
                </c:pt>
                <c:pt idx="1509">
                  <c:v>39815</c:v>
                </c:pt>
                <c:pt idx="1510">
                  <c:v>39818</c:v>
                </c:pt>
                <c:pt idx="1511">
                  <c:v>39819</c:v>
                </c:pt>
                <c:pt idx="1512">
                  <c:v>39820</c:v>
                </c:pt>
                <c:pt idx="1513">
                  <c:v>39821</c:v>
                </c:pt>
                <c:pt idx="1514">
                  <c:v>39822</c:v>
                </c:pt>
                <c:pt idx="1515">
                  <c:v>39825</c:v>
                </c:pt>
                <c:pt idx="1516">
                  <c:v>39826</c:v>
                </c:pt>
                <c:pt idx="1517">
                  <c:v>39827</c:v>
                </c:pt>
                <c:pt idx="1518">
                  <c:v>39828</c:v>
                </c:pt>
                <c:pt idx="1519">
                  <c:v>39829</c:v>
                </c:pt>
                <c:pt idx="1520">
                  <c:v>39832</c:v>
                </c:pt>
                <c:pt idx="1521">
                  <c:v>39833</c:v>
                </c:pt>
                <c:pt idx="1522">
                  <c:v>39834</c:v>
                </c:pt>
                <c:pt idx="1523">
                  <c:v>39835</c:v>
                </c:pt>
                <c:pt idx="1524">
                  <c:v>39836</c:v>
                </c:pt>
                <c:pt idx="1525">
                  <c:v>39839</c:v>
                </c:pt>
                <c:pt idx="1526">
                  <c:v>39840</c:v>
                </c:pt>
                <c:pt idx="1527">
                  <c:v>39841</c:v>
                </c:pt>
                <c:pt idx="1528">
                  <c:v>39842</c:v>
                </c:pt>
                <c:pt idx="1529">
                  <c:v>39843</c:v>
                </c:pt>
                <c:pt idx="1530">
                  <c:v>39846</c:v>
                </c:pt>
                <c:pt idx="1531">
                  <c:v>39847</c:v>
                </c:pt>
                <c:pt idx="1532">
                  <c:v>39848</c:v>
                </c:pt>
                <c:pt idx="1533">
                  <c:v>39849</c:v>
                </c:pt>
                <c:pt idx="1534">
                  <c:v>39850</c:v>
                </c:pt>
                <c:pt idx="1535">
                  <c:v>39853</c:v>
                </c:pt>
                <c:pt idx="1536">
                  <c:v>39854</c:v>
                </c:pt>
                <c:pt idx="1537">
                  <c:v>39855</c:v>
                </c:pt>
                <c:pt idx="1538">
                  <c:v>39856</c:v>
                </c:pt>
                <c:pt idx="1539">
                  <c:v>39857</c:v>
                </c:pt>
                <c:pt idx="1540">
                  <c:v>39860</c:v>
                </c:pt>
                <c:pt idx="1541">
                  <c:v>39861</c:v>
                </c:pt>
                <c:pt idx="1542">
                  <c:v>39862</c:v>
                </c:pt>
                <c:pt idx="1543">
                  <c:v>39863</c:v>
                </c:pt>
                <c:pt idx="1544">
                  <c:v>39864</c:v>
                </c:pt>
                <c:pt idx="1545">
                  <c:v>39869</c:v>
                </c:pt>
                <c:pt idx="1546">
                  <c:v>39870</c:v>
                </c:pt>
                <c:pt idx="1547">
                  <c:v>39871</c:v>
                </c:pt>
                <c:pt idx="1548">
                  <c:v>39874</c:v>
                </c:pt>
                <c:pt idx="1549">
                  <c:v>39875</c:v>
                </c:pt>
                <c:pt idx="1550">
                  <c:v>39876</c:v>
                </c:pt>
                <c:pt idx="1551">
                  <c:v>39877</c:v>
                </c:pt>
                <c:pt idx="1552">
                  <c:v>39878</c:v>
                </c:pt>
                <c:pt idx="1553">
                  <c:v>39881</c:v>
                </c:pt>
                <c:pt idx="1554">
                  <c:v>39882</c:v>
                </c:pt>
                <c:pt idx="1555">
                  <c:v>39883</c:v>
                </c:pt>
                <c:pt idx="1556">
                  <c:v>39884</c:v>
                </c:pt>
                <c:pt idx="1557">
                  <c:v>39885</c:v>
                </c:pt>
                <c:pt idx="1558">
                  <c:v>39888</c:v>
                </c:pt>
                <c:pt idx="1559">
                  <c:v>39889</c:v>
                </c:pt>
                <c:pt idx="1560">
                  <c:v>39890</c:v>
                </c:pt>
                <c:pt idx="1561">
                  <c:v>39891</c:v>
                </c:pt>
                <c:pt idx="1562">
                  <c:v>39892</c:v>
                </c:pt>
                <c:pt idx="1563">
                  <c:v>39895</c:v>
                </c:pt>
                <c:pt idx="1564">
                  <c:v>39896</c:v>
                </c:pt>
                <c:pt idx="1565">
                  <c:v>39897</c:v>
                </c:pt>
                <c:pt idx="1566">
                  <c:v>39898</c:v>
                </c:pt>
                <c:pt idx="1567">
                  <c:v>39899</c:v>
                </c:pt>
                <c:pt idx="1568">
                  <c:v>39902</c:v>
                </c:pt>
                <c:pt idx="1569">
                  <c:v>39903</c:v>
                </c:pt>
                <c:pt idx="1570">
                  <c:v>39904</c:v>
                </c:pt>
                <c:pt idx="1571">
                  <c:v>39905</c:v>
                </c:pt>
                <c:pt idx="1572">
                  <c:v>39906</c:v>
                </c:pt>
                <c:pt idx="1573">
                  <c:v>39909</c:v>
                </c:pt>
                <c:pt idx="1574">
                  <c:v>39910</c:v>
                </c:pt>
                <c:pt idx="1575">
                  <c:v>39911</c:v>
                </c:pt>
                <c:pt idx="1576">
                  <c:v>39912</c:v>
                </c:pt>
                <c:pt idx="1577">
                  <c:v>39916</c:v>
                </c:pt>
                <c:pt idx="1578">
                  <c:v>39917</c:v>
                </c:pt>
                <c:pt idx="1579">
                  <c:v>39918</c:v>
                </c:pt>
                <c:pt idx="1580">
                  <c:v>39919</c:v>
                </c:pt>
                <c:pt idx="1581">
                  <c:v>39920</c:v>
                </c:pt>
                <c:pt idx="1582">
                  <c:v>39923</c:v>
                </c:pt>
                <c:pt idx="1583">
                  <c:v>39925</c:v>
                </c:pt>
                <c:pt idx="1584">
                  <c:v>39926</c:v>
                </c:pt>
                <c:pt idx="1585">
                  <c:v>39927</c:v>
                </c:pt>
                <c:pt idx="1586">
                  <c:v>39930</c:v>
                </c:pt>
                <c:pt idx="1587">
                  <c:v>39931</c:v>
                </c:pt>
                <c:pt idx="1588">
                  <c:v>39932</c:v>
                </c:pt>
                <c:pt idx="1589">
                  <c:v>39933</c:v>
                </c:pt>
                <c:pt idx="1590">
                  <c:v>39937</c:v>
                </c:pt>
                <c:pt idx="1591">
                  <c:v>39938</c:v>
                </c:pt>
                <c:pt idx="1592">
                  <c:v>39939</c:v>
                </c:pt>
                <c:pt idx="1593">
                  <c:v>39940</c:v>
                </c:pt>
                <c:pt idx="1594">
                  <c:v>39941</c:v>
                </c:pt>
                <c:pt idx="1595">
                  <c:v>39944</c:v>
                </c:pt>
                <c:pt idx="1596">
                  <c:v>39945</c:v>
                </c:pt>
                <c:pt idx="1597">
                  <c:v>39946</c:v>
                </c:pt>
                <c:pt idx="1598">
                  <c:v>39947</c:v>
                </c:pt>
                <c:pt idx="1599">
                  <c:v>39948</c:v>
                </c:pt>
                <c:pt idx="1600">
                  <c:v>39951</c:v>
                </c:pt>
                <c:pt idx="1601">
                  <c:v>39952</c:v>
                </c:pt>
                <c:pt idx="1602">
                  <c:v>39953</c:v>
                </c:pt>
                <c:pt idx="1603">
                  <c:v>39954</c:v>
                </c:pt>
                <c:pt idx="1604">
                  <c:v>39955</c:v>
                </c:pt>
                <c:pt idx="1605">
                  <c:v>39958</c:v>
                </c:pt>
                <c:pt idx="1606">
                  <c:v>39959</c:v>
                </c:pt>
                <c:pt idx="1607">
                  <c:v>39960</c:v>
                </c:pt>
                <c:pt idx="1608">
                  <c:v>39961</c:v>
                </c:pt>
                <c:pt idx="1609">
                  <c:v>39962</c:v>
                </c:pt>
                <c:pt idx="1610">
                  <c:v>39965</c:v>
                </c:pt>
                <c:pt idx="1611">
                  <c:v>39966</c:v>
                </c:pt>
                <c:pt idx="1612">
                  <c:v>39967</c:v>
                </c:pt>
                <c:pt idx="1613">
                  <c:v>39968</c:v>
                </c:pt>
                <c:pt idx="1614">
                  <c:v>39969</c:v>
                </c:pt>
                <c:pt idx="1615">
                  <c:v>39972</c:v>
                </c:pt>
                <c:pt idx="1616">
                  <c:v>39973</c:v>
                </c:pt>
                <c:pt idx="1617">
                  <c:v>39974</c:v>
                </c:pt>
                <c:pt idx="1618">
                  <c:v>39976</c:v>
                </c:pt>
                <c:pt idx="1619">
                  <c:v>39979</c:v>
                </c:pt>
                <c:pt idx="1620">
                  <c:v>39980</c:v>
                </c:pt>
                <c:pt idx="1621">
                  <c:v>39981</c:v>
                </c:pt>
                <c:pt idx="1622">
                  <c:v>39982</c:v>
                </c:pt>
                <c:pt idx="1623">
                  <c:v>39983</c:v>
                </c:pt>
                <c:pt idx="1624">
                  <c:v>39986</c:v>
                </c:pt>
                <c:pt idx="1625">
                  <c:v>39987</c:v>
                </c:pt>
                <c:pt idx="1626">
                  <c:v>39988</c:v>
                </c:pt>
                <c:pt idx="1627">
                  <c:v>39989</c:v>
                </c:pt>
                <c:pt idx="1628">
                  <c:v>39990</c:v>
                </c:pt>
                <c:pt idx="1629">
                  <c:v>39993</c:v>
                </c:pt>
                <c:pt idx="1630">
                  <c:v>39994</c:v>
                </c:pt>
                <c:pt idx="1631">
                  <c:v>39995</c:v>
                </c:pt>
                <c:pt idx="1632">
                  <c:v>39996</c:v>
                </c:pt>
                <c:pt idx="1633">
                  <c:v>39997</c:v>
                </c:pt>
                <c:pt idx="1634">
                  <c:v>40000</c:v>
                </c:pt>
                <c:pt idx="1635">
                  <c:v>40001</c:v>
                </c:pt>
                <c:pt idx="1636">
                  <c:v>40002</c:v>
                </c:pt>
                <c:pt idx="1637">
                  <c:v>40003</c:v>
                </c:pt>
                <c:pt idx="1638">
                  <c:v>40004</c:v>
                </c:pt>
                <c:pt idx="1639">
                  <c:v>40007</c:v>
                </c:pt>
                <c:pt idx="1640">
                  <c:v>40008</c:v>
                </c:pt>
                <c:pt idx="1641">
                  <c:v>40009</c:v>
                </c:pt>
                <c:pt idx="1642">
                  <c:v>40010</c:v>
                </c:pt>
                <c:pt idx="1643">
                  <c:v>40011</c:v>
                </c:pt>
                <c:pt idx="1644">
                  <c:v>40014</c:v>
                </c:pt>
                <c:pt idx="1645">
                  <c:v>40015</c:v>
                </c:pt>
                <c:pt idx="1646">
                  <c:v>40016</c:v>
                </c:pt>
                <c:pt idx="1647">
                  <c:v>40017</c:v>
                </c:pt>
                <c:pt idx="1648">
                  <c:v>40018</c:v>
                </c:pt>
                <c:pt idx="1649">
                  <c:v>40021</c:v>
                </c:pt>
                <c:pt idx="1650">
                  <c:v>40022</c:v>
                </c:pt>
                <c:pt idx="1651">
                  <c:v>40023</c:v>
                </c:pt>
                <c:pt idx="1652">
                  <c:v>40024</c:v>
                </c:pt>
                <c:pt idx="1653">
                  <c:v>40025</c:v>
                </c:pt>
                <c:pt idx="1654">
                  <c:v>40028</c:v>
                </c:pt>
                <c:pt idx="1655">
                  <c:v>40029</c:v>
                </c:pt>
                <c:pt idx="1656">
                  <c:v>40030</c:v>
                </c:pt>
                <c:pt idx="1657">
                  <c:v>40031</c:v>
                </c:pt>
                <c:pt idx="1658">
                  <c:v>40032</c:v>
                </c:pt>
                <c:pt idx="1659">
                  <c:v>40035</c:v>
                </c:pt>
                <c:pt idx="1660">
                  <c:v>40036</c:v>
                </c:pt>
                <c:pt idx="1661">
                  <c:v>40037</c:v>
                </c:pt>
                <c:pt idx="1662">
                  <c:v>40038</c:v>
                </c:pt>
                <c:pt idx="1663">
                  <c:v>40039</c:v>
                </c:pt>
                <c:pt idx="1664">
                  <c:v>40042</c:v>
                </c:pt>
                <c:pt idx="1665">
                  <c:v>40043</c:v>
                </c:pt>
                <c:pt idx="1666">
                  <c:v>40044</c:v>
                </c:pt>
                <c:pt idx="1667">
                  <c:v>40045</c:v>
                </c:pt>
                <c:pt idx="1668">
                  <c:v>40046</c:v>
                </c:pt>
                <c:pt idx="1669">
                  <c:v>40049</c:v>
                </c:pt>
                <c:pt idx="1670">
                  <c:v>40050</c:v>
                </c:pt>
                <c:pt idx="1671">
                  <c:v>40051</c:v>
                </c:pt>
                <c:pt idx="1672">
                  <c:v>40052</c:v>
                </c:pt>
                <c:pt idx="1673">
                  <c:v>40053</c:v>
                </c:pt>
                <c:pt idx="1674">
                  <c:v>40056</c:v>
                </c:pt>
                <c:pt idx="1675">
                  <c:v>40057</c:v>
                </c:pt>
                <c:pt idx="1676">
                  <c:v>40058</c:v>
                </c:pt>
                <c:pt idx="1677">
                  <c:v>40059</c:v>
                </c:pt>
                <c:pt idx="1678">
                  <c:v>40060</c:v>
                </c:pt>
                <c:pt idx="1679">
                  <c:v>40064</c:v>
                </c:pt>
                <c:pt idx="1680">
                  <c:v>40065</c:v>
                </c:pt>
                <c:pt idx="1681">
                  <c:v>40066</c:v>
                </c:pt>
                <c:pt idx="1682">
                  <c:v>40067</c:v>
                </c:pt>
                <c:pt idx="1683">
                  <c:v>40070</c:v>
                </c:pt>
                <c:pt idx="1684">
                  <c:v>40071</c:v>
                </c:pt>
                <c:pt idx="1685">
                  <c:v>40072</c:v>
                </c:pt>
                <c:pt idx="1686">
                  <c:v>40073</c:v>
                </c:pt>
                <c:pt idx="1687">
                  <c:v>40074</c:v>
                </c:pt>
                <c:pt idx="1688">
                  <c:v>40077</c:v>
                </c:pt>
                <c:pt idx="1689">
                  <c:v>40078</c:v>
                </c:pt>
                <c:pt idx="1690">
                  <c:v>40079</c:v>
                </c:pt>
                <c:pt idx="1691">
                  <c:v>40080</c:v>
                </c:pt>
                <c:pt idx="1692">
                  <c:v>40081</c:v>
                </c:pt>
                <c:pt idx="1693">
                  <c:v>40084</c:v>
                </c:pt>
                <c:pt idx="1694">
                  <c:v>40085</c:v>
                </c:pt>
                <c:pt idx="1695">
                  <c:v>40086</c:v>
                </c:pt>
                <c:pt idx="1696">
                  <c:v>40087</c:v>
                </c:pt>
                <c:pt idx="1697">
                  <c:v>40088</c:v>
                </c:pt>
                <c:pt idx="1698">
                  <c:v>40091</c:v>
                </c:pt>
                <c:pt idx="1699">
                  <c:v>40092</c:v>
                </c:pt>
                <c:pt idx="1700">
                  <c:v>40093</c:v>
                </c:pt>
                <c:pt idx="1701">
                  <c:v>40094</c:v>
                </c:pt>
                <c:pt idx="1702">
                  <c:v>40095</c:v>
                </c:pt>
                <c:pt idx="1703">
                  <c:v>40099</c:v>
                </c:pt>
                <c:pt idx="1704">
                  <c:v>40100</c:v>
                </c:pt>
                <c:pt idx="1705">
                  <c:v>40101</c:v>
                </c:pt>
                <c:pt idx="1706">
                  <c:v>40102</c:v>
                </c:pt>
                <c:pt idx="1707">
                  <c:v>40105</c:v>
                </c:pt>
                <c:pt idx="1708">
                  <c:v>40106</c:v>
                </c:pt>
                <c:pt idx="1709">
                  <c:v>40107</c:v>
                </c:pt>
                <c:pt idx="1710">
                  <c:v>40108</c:v>
                </c:pt>
                <c:pt idx="1711">
                  <c:v>40109</c:v>
                </c:pt>
                <c:pt idx="1712">
                  <c:v>40112</c:v>
                </c:pt>
                <c:pt idx="1713">
                  <c:v>40113</c:v>
                </c:pt>
                <c:pt idx="1714">
                  <c:v>40114</c:v>
                </c:pt>
                <c:pt idx="1715">
                  <c:v>40115</c:v>
                </c:pt>
                <c:pt idx="1716">
                  <c:v>40116</c:v>
                </c:pt>
                <c:pt idx="1717">
                  <c:v>40120</c:v>
                </c:pt>
                <c:pt idx="1718">
                  <c:v>40121</c:v>
                </c:pt>
                <c:pt idx="1719">
                  <c:v>40122</c:v>
                </c:pt>
                <c:pt idx="1720">
                  <c:v>40123</c:v>
                </c:pt>
                <c:pt idx="1721">
                  <c:v>40126</c:v>
                </c:pt>
                <c:pt idx="1722">
                  <c:v>40127</c:v>
                </c:pt>
                <c:pt idx="1723">
                  <c:v>40128</c:v>
                </c:pt>
                <c:pt idx="1724">
                  <c:v>40129</c:v>
                </c:pt>
                <c:pt idx="1725">
                  <c:v>40130</c:v>
                </c:pt>
                <c:pt idx="1726">
                  <c:v>40133</c:v>
                </c:pt>
                <c:pt idx="1727">
                  <c:v>40134</c:v>
                </c:pt>
                <c:pt idx="1728">
                  <c:v>40135</c:v>
                </c:pt>
                <c:pt idx="1729">
                  <c:v>40136</c:v>
                </c:pt>
                <c:pt idx="1730">
                  <c:v>40137</c:v>
                </c:pt>
                <c:pt idx="1731">
                  <c:v>40140</c:v>
                </c:pt>
                <c:pt idx="1732">
                  <c:v>40141</c:v>
                </c:pt>
                <c:pt idx="1733">
                  <c:v>40142</c:v>
                </c:pt>
                <c:pt idx="1734">
                  <c:v>40143</c:v>
                </c:pt>
                <c:pt idx="1735">
                  <c:v>40144</c:v>
                </c:pt>
                <c:pt idx="1736">
                  <c:v>40147</c:v>
                </c:pt>
                <c:pt idx="1737">
                  <c:v>40148</c:v>
                </c:pt>
                <c:pt idx="1738">
                  <c:v>40149</c:v>
                </c:pt>
                <c:pt idx="1739">
                  <c:v>40150</c:v>
                </c:pt>
                <c:pt idx="1740">
                  <c:v>40151</c:v>
                </c:pt>
                <c:pt idx="1741">
                  <c:v>40154</c:v>
                </c:pt>
                <c:pt idx="1742">
                  <c:v>40155</c:v>
                </c:pt>
                <c:pt idx="1743">
                  <c:v>40156</c:v>
                </c:pt>
                <c:pt idx="1744">
                  <c:v>40157</c:v>
                </c:pt>
                <c:pt idx="1745">
                  <c:v>40158</c:v>
                </c:pt>
                <c:pt idx="1746">
                  <c:v>40161</c:v>
                </c:pt>
                <c:pt idx="1747">
                  <c:v>40162</c:v>
                </c:pt>
                <c:pt idx="1748">
                  <c:v>40163</c:v>
                </c:pt>
                <c:pt idx="1749">
                  <c:v>40164</c:v>
                </c:pt>
                <c:pt idx="1750">
                  <c:v>40165</c:v>
                </c:pt>
                <c:pt idx="1751">
                  <c:v>40168</c:v>
                </c:pt>
                <c:pt idx="1752">
                  <c:v>40169</c:v>
                </c:pt>
                <c:pt idx="1753">
                  <c:v>40170</c:v>
                </c:pt>
                <c:pt idx="1754">
                  <c:v>40171</c:v>
                </c:pt>
                <c:pt idx="1755">
                  <c:v>40175</c:v>
                </c:pt>
                <c:pt idx="1756">
                  <c:v>40176</c:v>
                </c:pt>
                <c:pt idx="1757">
                  <c:v>40177</c:v>
                </c:pt>
                <c:pt idx="1758">
                  <c:v>40178</c:v>
                </c:pt>
                <c:pt idx="1759">
                  <c:v>40182</c:v>
                </c:pt>
                <c:pt idx="1760">
                  <c:v>40183</c:v>
                </c:pt>
                <c:pt idx="1761">
                  <c:v>40184</c:v>
                </c:pt>
                <c:pt idx="1762">
                  <c:v>40185</c:v>
                </c:pt>
                <c:pt idx="1763">
                  <c:v>40186</c:v>
                </c:pt>
                <c:pt idx="1764">
                  <c:v>40189</c:v>
                </c:pt>
                <c:pt idx="1765">
                  <c:v>40190</c:v>
                </c:pt>
                <c:pt idx="1766">
                  <c:v>40191</c:v>
                </c:pt>
                <c:pt idx="1767">
                  <c:v>40192</c:v>
                </c:pt>
                <c:pt idx="1768">
                  <c:v>40193</c:v>
                </c:pt>
                <c:pt idx="1769">
                  <c:v>40196</c:v>
                </c:pt>
                <c:pt idx="1770">
                  <c:v>40197</c:v>
                </c:pt>
                <c:pt idx="1771">
                  <c:v>40198</c:v>
                </c:pt>
                <c:pt idx="1772">
                  <c:v>40199</c:v>
                </c:pt>
                <c:pt idx="1773">
                  <c:v>40200</c:v>
                </c:pt>
                <c:pt idx="1774">
                  <c:v>40203</c:v>
                </c:pt>
                <c:pt idx="1775">
                  <c:v>40204</c:v>
                </c:pt>
                <c:pt idx="1776">
                  <c:v>40205</c:v>
                </c:pt>
                <c:pt idx="1777">
                  <c:v>40206</c:v>
                </c:pt>
                <c:pt idx="1778">
                  <c:v>40207</c:v>
                </c:pt>
                <c:pt idx="1779">
                  <c:v>40210</c:v>
                </c:pt>
                <c:pt idx="1780">
                  <c:v>40211</c:v>
                </c:pt>
                <c:pt idx="1781">
                  <c:v>40212</c:v>
                </c:pt>
                <c:pt idx="1782">
                  <c:v>40213</c:v>
                </c:pt>
                <c:pt idx="1783">
                  <c:v>40214</c:v>
                </c:pt>
                <c:pt idx="1784">
                  <c:v>40217</c:v>
                </c:pt>
                <c:pt idx="1785">
                  <c:v>40218</c:v>
                </c:pt>
                <c:pt idx="1786">
                  <c:v>40219</c:v>
                </c:pt>
                <c:pt idx="1787">
                  <c:v>40220</c:v>
                </c:pt>
                <c:pt idx="1788">
                  <c:v>40221</c:v>
                </c:pt>
                <c:pt idx="1789">
                  <c:v>40226</c:v>
                </c:pt>
                <c:pt idx="1790">
                  <c:v>40227</c:v>
                </c:pt>
                <c:pt idx="1791">
                  <c:v>40228</c:v>
                </c:pt>
                <c:pt idx="1792">
                  <c:v>40231</c:v>
                </c:pt>
                <c:pt idx="1793">
                  <c:v>40232</c:v>
                </c:pt>
                <c:pt idx="1794">
                  <c:v>40233</c:v>
                </c:pt>
                <c:pt idx="1795">
                  <c:v>40234</c:v>
                </c:pt>
                <c:pt idx="1796">
                  <c:v>40235</c:v>
                </c:pt>
                <c:pt idx="1797">
                  <c:v>40238</c:v>
                </c:pt>
                <c:pt idx="1798">
                  <c:v>40239</c:v>
                </c:pt>
                <c:pt idx="1799">
                  <c:v>40240</c:v>
                </c:pt>
                <c:pt idx="1800">
                  <c:v>40241</c:v>
                </c:pt>
                <c:pt idx="1801">
                  <c:v>40242</c:v>
                </c:pt>
                <c:pt idx="1802">
                  <c:v>40245</c:v>
                </c:pt>
                <c:pt idx="1803">
                  <c:v>40246</c:v>
                </c:pt>
                <c:pt idx="1804">
                  <c:v>40247</c:v>
                </c:pt>
                <c:pt idx="1805">
                  <c:v>40248</c:v>
                </c:pt>
                <c:pt idx="1806">
                  <c:v>40249</c:v>
                </c:pt>
                <c:pt idx="1807">
                  <c:v>40252</c:v>
                </c:pt>
                <c:pt idx="1808">
                  <c:v>40253</c:v>
                </c:pt>
                <c:pt idx="1809">
                  <c:v>40254</c:v>
                </c:pt>
                <c:pt idx="1810">
                  <c:v>40255</c:v>
                </c:pt>
                <c:pt idx="1811">
                  <c:v>40256</c:v>
                </c:pt>
                <c:pt idx="1812">
                  <c:v>40259</c:v>
                </c:pt>
                <c:pt idx="1813">
                  <c:v>40260</c:v>
                </c:pt>
                <c:pt idx="1814">
                  <c:v>40261</c:v>
                </c:pt>
                <c:pt idx="1815">
                  <c:v>40262</c:v>
                </c:pt>
                <c:pt idx="1816">
                  <c:v>40263</c:v>
                </c:pt>
                <c:pt idx="1817">
                  <c:v>40266</c:v>
                </c:pt>
                <c:pt idx="1818">
                  <c:v>40267</c:v>
                </c:pt>
                <c:pt idx="1819">
                  <c:v>40268</c:v>
                </c:pt>
                <c:pt idx="1820">
                  <c:v>40269</c:v>
                </c:pt>
                <c:pt idx="1821">
                  <c:v>40273</c:v>
                </c:pt>
                <c:pt idx="1822">
                  <c:v>40274</c:v>
                </c:pt>
                <c:pt idx="1823">
                  <c:v>40275</c:v>
                </c:pt>
                <c:pt idx="1824">
                  <c:v>40276</c:v>
                </c:pt>
                <c:pt idx="1825">
                  <c:v>40277</c:v>
                </c:pt>
                <c:pt idx="1826">
                  <c:v>40280</c:v>
                </c:pt>
                <c:pt idx="1827">
                  <c:v>40281</c:v>
                </c:pt>
                <c:pt idx="1828">
                  <c:v>40282</c:v>
                </c:pt>
                <c:pt idx="1829">
                  <c:v>40283</c:v>
                </c:pt>
                <c:pt idx="1830">
                  <c:v>40284</c:v>
                </c:pt>
                <c:pt idx="1831">
                  <c:v>40287</c:v>
                </c:pt>
                <c:pt idx="1832">
                  <c:v>40288</c:v>
                </c:pt>
                <c:pt idx="1833">
                  <c:v>40290</c:v>
                </c:pt>
                <c:pt idx="1834">
                  <c:v>40291</c:v>
                </c:pt>
                <c:pt idx="1835">
                  <c:v>40294</c:v>
                </c:pt>
                <c:pt idx="1836">
                  <c:v>40295</c:v>
                </c:pt>
                <c:pt idx="1837">
                  <c:v>40296</c:v>
                </c:pt>
                <c:pt idx="1838">
                  <c:v>40297</c:v>
                </c:pt>
                <c:pt idx="1839">
                  <c:v>40298</c:v>
                </c:pt>
                <c:pt idx="1840">
                  <c:v>40301</c:v>
                </c:pt>
                <c:pt idx="1841">
                  <c:v>40302</c:v>
                </c:pt>
                <c:pt idx="1842">
                  <c:v>40303</c:v>
                </c:pt>
                <c:pt idx="1843">
                  <c:v>40304</c:v>
                </c:pt>
                <c:pt idx="1844">
                  <c:v>40305</c:v>
                </c:pt>
                <c:pt idx="1845">
                  <c:v>40308</c:v>
                </c:pt>
                <c:pt idx="1846">
                  <c:v>40309</c:v>
                </c:pt>
                <c:pt idx="1847">
                  <c:v>40310</c:v>
                </c:pt>
                <c:pt idx="1848">
                  <c:v>40311</c:v>
                </c:pt>
                <c:pt idx="1849">
                  <c:v>40312</c:v>
                </c:pt>
                <c:pt idx="1850">
                  <c:v>40315</c:v>
                </c:pt>
                <c:pt idx="1851">
                  <c:v>40316</c:v>
                </c:pt>
                <c:pt idx="1852">
                  <c:v>40317</c:v>
                </c:pt>
                <c:pt idx="1853">
                  <c:v>40318</c:v>
                </c:pt>
                <c:pt idx="1854">
                  <c:v>40319</c:v>
                </c:pt>
                <c:pt idx="1855">
                  <c:v>40322</c:v>
                </c:pt>
                <c:pt idx="1856">
                  <c:v>40323</c:v>
                </c:pt>
                <c:pt idx="1857">
                  <c:v>40324</c:v>
                </c:pt>
                <c:pt idx="1858">
                  <c:v>40325</c:v>
                </c:pt>
                <c:pt idx="1859">
                  <c:v>40326</c:v>
                </c:pt>
                <c:pt idx="1860">
                  <c:v>40329</c:v>
                </c:pt>
                <c:pt idx="1861">
                  <c:v>40330</c:v>
                </c:pt>
                <c:pt idx="1862">
                  <c:v>40331</c:v>
                </c:pt>
                <c:pt idx="1863">
                  <c:v>40333</c:v>
                </c:pt>
                <c:pt idx="1864">
                  <c:v>40336</c:v>
                </c:pt>
                <c:pt idx="1865">
                  <c:v>40337</c:v>
                </c:pt>
                <c:pt idx="1866">
                  <c:v>40338</c:v>
                </c:pt>
                <c:pt idx="1867">
                  <c:v>40339</c:v>
                </c:pt>
                <c:pt idx="1868">
                  <c:v>40340</c:v>
                </c:pt>
                <c:pt idx="1869">
                  <c:v>40343</c:v>
                </c:pt>
                <c:pt idx="1870">
                  <c:v>40344</c:v>
                </c:pt>
                <c:pt idx="1871">
                  <c:v>40345</c:v>
                </c:pt>
                <c:pt idx="1872">
                  <c:v>40346</c:v>
                </c:pt>
                <c:pt idx="1873">
                  <c:v>40347</c:v>
                </c:pt>
                <c:pt idx="1874">
                  <c:v>40350</c:v>
                </c:pt>
                <c:pt idx="1875">
                  <c:v>40351</c:v>
                </c:pt>
                <c:pt idx="1876">
                  <c:v>40352</c:v>
                </c:pt>
                <c:pt idx="1877">
                  <c:v>40353</c:v>
                </c:pt>
                <c:pt idx="1878">
                  <c:v>40354</c:v>
                </c:pt>
                <c:pt idx="1879">
                  <c:v>40357</c:v>
                </c:pt>
                <c:pt idx="1880">
                  <c:v>40358</c:v>
                </c:pt>
                <c:pt idx="1881">
                  <c:v>40359</c:v>
                </c:pt>
                <c:pt idx="1882">
                  <c:v>40360</c:v>
                </c:pt>
                <c:pt idx="1883">
                  <c:v>40361</c:v>
                </c:pt>
                <c:pt idx="1884">
                  <c:v>40364</c:v>
                </c:pt>
                <c:pt idx="1885">
                  <c:v>40365</c:v>
                </c:pt>
                <c:pt idx="1886">
                  <c:v>40366</c:v>
                </c:pt>
                <c:pt idx="1887">
                  <c:v>40367</c:v>
                </c:pt>
                <c:pt idx="1888">
                  <c:v>40368</c:v>
                </c:pt>
                <c:pt idx="1889">
                  <c:v>40371</c:v>
                </c:pt>
                <c:pt idx="1890">
                  <c:v>40372</c:v>
                </c:pt>
                <c:pt idx="1891">
                  <c:v>40373</c:v>
                </c:pt>
                <c:pt idx="1892">
                  <c:v>40374</c:v>
                </c:pt>
                <c:pt idx="1893">
                  <c:v>40375</c:v>
                </c:pt>
                <c:pt idx="1894">
                  <c:v>40378</c:v>
                </c:pt>
                <c:pt idx="1895">
                  <c:v>40379</c:v>
                </c:pt>
                <c:pt idx="1896">
                  <c:v>40380</c:v>
                </c:pt>
                <c:pt idx="1897">
                  <c:v>40381</c:v>
                </c:pt>
                <c:pt idx="1898">
                  <c:v>40382</c:v>
                </c:pt>
                <c:pt idx="1899">
                  <c:v>40385</c:v>
                </c:pt>
                <c:pt idx="1900">
                  <c:v>40386</c:v>
                </c:pt>
                <c:pt idx="1901">
                  <c:v>40387</c:v>
                </c:pt>
                <c:pt idx="1902">
                  <c:v>40388</c:v>
                </c:pt>
                <c:pt idx="1903">
                  <c:v>40389</c:v>
                </c:pt>
                <c:pt idx="1904">
                  <c:v>40392</c:v>
                </c:pt>
                <c:pt idx="1905">
                  <c:v>40393</c:v>
                </c:pt>
                <c:pt idx="1906">
                  <c:v>40394</c:v>
                </c:pt>
                <c:pt idx="1907">
                  <c:v>40395</c:v>
                </c:pt>
                <c:pt idx="1908">
                  <c:v>40396</c:v>
                </c:pt>
                <c:pt idx="1909">
                  <c:v>40399</c:v>
                </c:pt>
                <c:pt idx="1910">
                  <c:v>40400</c:v>
                </c:pt>
                <c:pt idx="1911">
                  <c:v>40401</c:v>
                </c:pt>
                <c:pt idx="1912">
                  <c:v>40402</c:v>
                </c:pt>
                <c:pt idx="1913">
                  <c:v>40403</c:v>
                </c:pt>
                <c:pt idx="1914">
                  <c:v>40406</c:v>
                </c:pt>
                <c:pt idx="1915">
                  <c:v>40407</c:v>
                </c:pt>
                <c:pt idx="1916">
                  <c:v>40408</c:v>
                </c:pt>
                <c:pt idx="1917">
                  <c:v>40409</c:v>
                </c:pt>
                <c:pt idx="1918">
                  <c:v>40410</c:v>
                </c:pt>
                <c:pt idx="1919">
                  <c:v>40413</c:v>
                </c:pt>
                <c:pt idx="1920">
                  <c:v>40414</c:v>
                </c:pt>
                <c:pt idx="1921">
                  <c:v>40415</c:v>
                </c:pt>
                <c:pt idx="1922">
                  <c:v>40416</c:v>
                </c:pt>
                <c:pt idx="1923">
                  <c:v>40417</c:v>
                </c:pt>
                <c:pt idx="1924">
                  <c:v>40420</c:v>
                </c:pt>
                <c:pt idx="1925">
                  <c:v>40421</c:v>
                </c:pt>
                <c:pt idx="1926">
                  <c:v>40422</c:v>
                </c:pt>
                <c:pt idx="1927">
                  <c:v>40423</c:v>
                </c:pt>
                <c:pt idx="1928">
                  <c:v>40424</c:v>
                </c:pt>
                <c:pt idx="1929">
                  <c:v>40427</c:v>
                </c:pt>
                <c:pt idx="1930">
                  <c:v>40429</c:v>
                </c:pt>
                <c:pt idx="1931">
                  <c:v>40430</c:v>
                </c:pt>
                <c:pt idx="1932">
                  <c:v>40431</c:v>
                </c:pt>
                <c:pt idx="1933">
                  <c:v>40434</c:v>
                </c:pt>
                <c:pt idx="1934">
                  <c:v>40435</c:v>
                </c:pt>
                <c:pt idx="1935">
                  <c:v>40436</c:v>
                </c:pt>
                <c:pt idx="1936">
                  <c:v>40437</c:v>
                </c:pt>
                <c:pt idx="1937">
                  <c:v>40438</c:v>
                </c:pt>
                <c:pt idx="1938">
                  <c:v>40441</c:v>
                </c:pt>
                <c:pt idx="1939">
                  <c:v>40442</c:v>
                </c:pt>
                <c:pt idx="1940">
                  <c:v>40443</c:v>
                </c:pt>
                <c:pt idx="1941">
                  <c:v>40444</c:v>
                </c:pt>
                <c:pt idx="1942">
                  <c:v>40445</c:v>
                </c:pt>
                <c:pt idx="1943">
                  <c:v>40448</c:v>
                </c:pt>
                <c:pt idx="1944">
                  <c:v>40449</c:v>
                </c:pt>
                <c:pt idx="1945">
                  <c:v>40450</c:v>
                </c:pt>
                <c:pt idx="1946">
                  <c:v>40451</c:v>
                </c:pt>
                <c:pt idx="1947">
                  <c:v>40452</c:v>
                </c:pt>
                <c:pt idx="1948">
                  <c:v>40455</c:v>
                </c:pt>
                <c:pt idx="1949">
                  <c:v>40456</c:v>
                </c:pt>
                <c:pt idx="1950">
                  <c:v>40457</c:v>
                </c:pt>
                <c:pt idx="1951">
                  <c:v>40458</c:v>
                </c:pt>
                <c:pt idx="1952">
                  <c:v>40459</c:v>
                </c:pt>
                <c:pt idx="1953">
                  <c:v>40462</c:v>
                </c:pt>
                <c:pt idx="1954">
                  <c:v>40464</c:v>
                </c:pt>
                <c:pt idx="1955">
                  <c:v>40465</c:v>
                </c:pt>
                <c:pt idx="1956">
                  <c:v>40466</c:v>
                </c:pt>
                <c:pt idx="1957">
                  <c:v>40469</c:v>
                </c:pt>
                <c:pt idx="1958">
                  <c:v>40470</c:v>
                </c:pt>
                <c:pt idx="1959">
                  <c:v>40471</c:v>
                </c:pt>
                <c:pt idx="1960">
                  <c:v>40472</c:v>
                </c:pt>
                <c:pt idx="1961">
                  <c:v>40473</c:v>
                </c:pt>
                <c:pt idx="1962">
                  <c:v>40476</c:v>
                </c:pt>
                <c:pt idx="1963">
                  <c:v>40477</c:v>
                </c:pt>
                <c:pt idx="1964">
                  <c:v>40478</c:v>
                </c:pt>
                <c:pt idx="1965">
                  <c:v>40479</c:v>
                </c:pt>
                <c:pt idx="1966">
                  <c:v>40480</c:v>
                </c:pt>
                <c:pt idx="1967">
                  <c:v>40483</c:v>
                </c:pt>
                <c:pt idx="1968">
                  <c:v>40485</c:v>
                </c:pt>
                <c:pt idx="1969">
                  <c:v>40486</c:v>
                </c:pt>
                <c:pt idx="1970">
                  <c:v>40487</c:v>
                </c:pt>
                <c:pt idx="1971">
                  <c:v>40490</c:v>
                </c:pt>
                <c:pt idx="1972">
                  <c:v>40491</c:v>
                </c:pt>
                <c:pt idx="1973">
                  <c:v>40492</c:v>
                </c:pt>
                <c:pt idx="1974">
                  <c:v>40493</c:v>
                </c:pt>
                <c:pt idx="1975">
                  <c:v>40494</c:v>
                </c:pt>
                <c:pt idx="1976">
                  <c:v>40498</c:v>
                </c:pt>
                <c:pt idx="1977">
                  <c:v>40499</c:v>
                </c:pt>
                <c:pt idx="1978">
                  <c:v>40500</c:v>
                </c:pt>
                <c:pt idx="1979">
                  <c:v>40501</c:v>
                </c:pt>
                <c:pt idx="1980">
                  <c:v>40504</c:v>
                </c:pt>
                <c:pt idx="1981">
                  <c:v>40505</c:v>
                </c:pt>
                <c:pt idx="1982">
                  <c:v>40506</c:v>
                </c:pt>
                <c:pt idx="1983">
                  <c:v>40507</c:v>
                </c:pt>
                <c:pt idx="1984">
                  <c:v>40508</c:v>
                </c:pt>
                <c:pt idx="1985">
                  <c:v>40511</c:v>
                </c:pt>
                <c:pt idx="1986">
                  <c:v>40512</c:v>
                </c:pt>
                <c:pt idx="1987">
                  <c:v>40513</c:v>
                </c:pt>
                <c:pt idx="1988">
                  <c:v>40514</c:v>
                </c:pt>
                <c:pt idx="1989">
                  <c:v>40515</c:v>
                </c:pt>
                <c:pt idx="1990">
                  <c:v>40518</c:v>
                </c:pt>
                <c:pt idx="1991">
                  <c:v>40519</c:v>
                </c:pt>
                <c:pt idx="1992">
                  <c:v>40520</c:v>
                </c:pt>
                <c:pt idx="1993">
                  <c:v>40521</c:v>
                </c:pt>
                <c:pt idx="1994">
                  <c:v>40522</c:v>
                </c:pt>
                <c:pt idx="1995">
                  <c:v>40525</c:v>
                </c:pt>
                <c:pt idx="1996">
                  <c:v>40526</c:v>
                </c:pt>
                <c:pt idx="1997">
                  <c:v>40527</c:v>
                </c:pt>
                <c:pt idx="1998">
                  <c:v>40528</c:v>
                </c:pt>
                <c:pt idx="1999">
                  <c:v>40529</c:v>
                </c:pt>
                <c:pt idx="2000">
                  <c:v>40532</c:v>
                </c:pt>
                <c:pt idx="2001">
                  <c:v>40533</c:v>
                </c:pt>
                <c:pt idx="2002">
                  <c:v>40534</c:v>
                </c:pt>
                <c:pt idx="2003">
                  <c:v>40535</c:v>
                </c:pt>
                <c:pt idx="2004">
                  <c:v>40536</c:v>
                </c:pt>
                <c:pt idx="2005">
                  <c:v>40539</c:v>
                </c:pt>
                <c:pt idx="2006">
                  <c:v>40540</c:v>
                </c:pt>
                <c:pt idx="2007">
                  <c:v>40541</c:v>
                </c:pt>
                <c:pt idx="2008">
                  <c:v>40542</c:v>
                </c:pt>
                <c:pt idx="2009">
                  <c:v>40543</c:v>
                </c:pt>
                <c:pt idx="2010">
                  <c:v>40546</c:v>
                </c:pt>
                <c:pt idx="2011">
                  <c:v>40547</c:v>
                </c:pt>
                <c:pt idx="2012">
                  <c:v>40548</c:v>
                </c:pt>
                <c:pt idx="2013">
                  <c:v>40549</c:v>
                </c:pt>
                <c:pt idx="2014">
                  <c:v>40550</c:v>
                </c:pt>
                <c:pt idx="2015">
                  <c:v>40553</c:v>
                </c:pt>
                <c:pt idx="2016">
                  <c:v>40554</c:v>
                </c:pt>
                <c:pt idx="2017">
                  <c:v>40555</c:v>
                </c:pt>
                <c:pt idx="2018">
                  <c:v>40556</c:v>
                </c:pt>
                <c:pt idx="2019">
                  <c:v>40557</c:v>
                </c:pt>
                <c:pt idx="2020">
                  <c:v>40560</c:v>
                </c:pt>
                <c:pt idx="2021">
                  <c:v>40561</c:v>
                </c:pt>
                <c:pt idx="2022">
                  <c:v>40562</c:v>
                </c:pt>
                <c:pt idx="2023">
                  <c:v>40563</c:v>
                </c:pt>
                <c:pt idx="2024">
                  <c:v>40564</c:v>
                </c:pt>
                <c:pt idx="2025">
                  <c:v>40567</c:v>
                </c:pt>
                <c:pt idx="2026">
                  <c:v>40568</c:v>
                </c:pt>
                <c:pt idx="2027">
                  <c:v>40569</c:v>
                </c:pt>
                <c:pt idx="2028">
                  <c:v>40570</c:v>
                </c:pt>
                <c:pt idx="2029">
                  <c:v>40571</c:v>
                </c:pt>
                <c:pt idx="2030">
                  <c:v>40574</c:v>
                </c:pt>
                <c:pt idx="2031">
                  <c:v>40575</c:v>
                </c:pt>
                <c:pt idx="2032">
                  <c:v>40576</c:v>
                </c:pt>
                <c:pt idx="2033">
                  <c:v>40577</c:v>
                </c:pt>
                <c:pt idx="2034">
                  <c:v>40578</c:v>
                </c:pt>
                <c:pt idx="2035">
                  <c:v>40581</c:v>
                </c:pt>
                <c:pt idx="2036">
                  <c:v>40582</c:v>
                </c:pt>
                <c:pt idx="2037">
                  <c:v>40583</c:v>
                </c:pt>
                <c:pt idx="2038">
                  <c:v>40584</c:v>
                </c:pt>
                <c:pt idx="2039">
                  <c:v>40585</c:v>
                </c:pt>
                <c:pt idx="2040">
                  <c:v>40588</c:v>
                </c:pt>
                <c:pt idx="2041">
                  <c:v>40589</c:v>
                </c:pt>
                <c:pt idx="2042">
                  <c:v>40590</c:v>
                </c:pt>
                <c:pt idx="2043">
                  <c:v>40591</c:v>
                </c:pt>
                <c:pt idx="2044">
                  <c:v>40592</c:v>
                </c:pt>
                <c:pt idx="2045">
                  <c:v>40595</c:v>
                </c:pt>
                <c:pt idx="2046">
                  <c:v>40596</c:v>
                </c:pt>
                <c:pt idx="2047">
                  <c:v>40597</c:v>
                </c:pt>
                <c:pt idx="2048">
                  <c:v>40598</c:v>
                </c:pt>
                <c:pt idx="2049">
                  <c:v>40599</c:v>
                </c:pt>
                <c:pt idx="2050">
                  <c:v>40602</c:v>
                </c:pt>
                <c:pt idx="2051">
                  <c:v>40603</c:v>
                </c:pt>
                <c:pt idx="2052">
                  <c:v>40604</c:v>
                </c:pt>
                <c:pt idx="2053">
                  <c:v>40605</c:v>
                </c:pt>
                <c:pt idx="2054">
                  <c:v>40606</c:v>
                </c:pt>
                <c:pt idx="2055">
                  <c:v>40611</c:v>
                </c:pt>
                <c:pt idx="2056">
                  <c:v>40612</c:v>
                </c:pt>
                <c:pt idx="2057">
                  <c:v>40613</c:v>
                </c:pt>
                <c:pt idx="2058">
                  <c:v>40616</c:v>
                </c:pt>
                <c:pt idx="2059">
                  <c:v>40617</c:v>
                </c:pt>
                <c:pt idx="2060">
                  <c:v>40618</c:v>
                </c:pt>
                <c:pt idx="2061">
                  <c:v>40619</c:v>
                </c:pt>
                <c:pt idx="2062">
                  <c:v>40620</c:v>
                </c:pt>
                <c:pt idx="2063">
                  <c:v>40623</c:v>
                </c:pt>
                <c:pt idx="2064">
                  <c:v>40624</c:v>
                </c:pt>
                <c:pt idx="2065">
                  <c:v>40625</c:v>
                </c:pt>
                <c:pt idx="2066">
                  <c:v>40626</c:v>
                </c:pt>
                <c:pt idx="2067">
                  <c:v>40627</c:v>
                </c:pt>
                <c:pt idx="2068">
                  <c:v>40630</c:v>
                </c:pt>
                <c:pt idx="2069">
                  <c:v>40631</c:v>
                </c:pt>
                <c:pt idx="2070">
                  <c:v>40632</c:v>
                </c:pt>
                <c:pt idx="2071">
                  <c:v>40633</c:v>
                </c:pt>
                <c:pt idx="2072">
                  <c:v>40634</c:v>
                </c:pt>
                <c:pt idx="2073">
                  <c:v>40637</c:v>
                </c:pt>
                <c:pt idx="2074">
                  <c:v>40638</c:v>
                </c:pt>
                <c:pt idx="2075">
                  <c:v>40639</c:v>
                </c:pt>
                <c:pt idx="2076">
                  <c:v>40640</c:v>
                </c:pt>
                <c:pt idx="2077">
                  <c:v>40641</c:v>
                </c:pt>
                <c:pt idx="2078">
                  <c:v>40644</c:v>
                </c:pt>
                <c:pt idx="2079">
                  <c:v>40645</c:v>
                </c:pt>
                <c:pt idx="2080">
                  <c:v>40646</c:v>
                </c:pt>
                <c:pt idx="2081">
                  <c:v>40647</c:v>
                </c:pt>
                <c:pt idx="2082">
                  <c:v>40648</c:v>
                </c:pt>
                <c:pt idx="2083">
                  <c:v>40651</c:v>
                </c:pt>
                <c:pt idx="2084">
                  <c:v>40652</c:v>
                </c:pt>
                <c:pt idx="2085">
                  <c:v>40653</c:v>
                </c:pt>
                <c:pt idx="2086">
                  <c:v>40658</c:v>
                </c:pt>
                <c:pt idx="2087">
                  <c:v>40659</c:v>
                </c:pt>
                <c:pt idx="2088">
                  <c:v>40660</c:v>
                </c:pt>
                <c:pt idx="2089">
                  <c:v>40661</c:v>
                </c:pt>
                <c:pt idx="2090">
                  <c:v>40662</c:v>
                </c:pt>
                <c:pt idx="2091">
                  <c:v>40665</c:v>
                </c:pt>
                <c:pt idx="2092">
                  <c:v>40666</c:v>
                </c:pt>
                <c:pt idx="2093">
                  <c:v>40667</c:v>
                </c:pt>
                <c:pt idx="2094">
                  <c:v>40668</c:v>
                </c:pt>
                <c:pt idx="2095">
                  <c:v>40669</c:v>
                </c:pt>
                <c:pt idx="2096">
                  <c:v>40672</c:v>
                </c:pt>
                <c:pt idx="2097">
                  <c:v>40673</c:v>
                </c:pt>
                <c:pt idx="2098">
                  <c:v>40674</c:v>
                </c:pt>
                <c:pt idx="2099">
                  <c:v>40675</c:v>
                </c:pt>
                <c:pt idx="2100">
                  <c:v>40676</c:v>
                </c:pt>
                <c:pt idx="2101">
                  <c:v>40679</c:v>
                </c:pt>
                <c:pt idx="2102">
                  <c:v>40680</c:v>
                </c:pt>
                <c:pt idx="2103">
                  <c:v>40681</c:v>
                </c:pt>
                <c:pt idx="2104">
                  <c:v>40682</c:v>
                </c:pt>
                <c:pt idx="2105">
                  <c:v>40683</c:v>
                </c:pt>
                <c:pt idx="2106">
                  <c:v>40686</c:v>
                </c:pt>
                <c:pt idx="2107">
                  <c:v>40687</c:v>
                </c:pt>
                <c:pt idx="2108">
                  <c:v>40688</c:v>
                </c:pt>
                <c:pt idx="2109">
                  <c:v>40689</c:v>
                </c:pt>
                <c:pt idx="2110">
                  <c:v>40690</c:v>
                </c:pt>
                <c:pt idx="2111">
                  <c:v>40693</c:v>
                </c:pt>
                <c:pt idx="2112">
                  <c:v>40694</c:v>
                </c:pt>
                <c:pt idx="2113">
                  <c:v>40695</c:v>
                </c:pt>
                <c:pt idx="2114">
                  <c:v>40696</c:v>
                </c:pt>
                <c:pt idx="2115">
                  <c:v>40697</c:v>
                </c:pt>
                <c:pt idx="2116">
                  <c:v>40700</c:v>
                </c:pt>
                <c:pt idx="2117">
                  <c:v>40701</c:v>
                </c:pt>
                <c:pt idx="2118">
                  <c:v>40702</c:v>
                </c:pt>
                <c:pt idx="2119">
                  <c:v>40703</c:v>
                </c:pt>
                <c:pt idx="2120">
                  <c:v>40704</c:v>
                </c:pt>
                <c:pt idx="2121">
                  <c:v>40707</c:v>
                </c:pt>
                <c:pt idx="2122">
                  <c:v>40708</c:v>
                </c:pt>
                <c:pt idx="2123">
                  <c:v>40709</c:v>
                </c:pt>
                <c:pt idx="2124">
                  <c:v>40710</c:v>
                </c:pt>
                <c:pt idx="2125">
                  <c:v>40711</c:v>
                </c:pt>
                <c:pt idx="2126">
                  <c:v>40714</c:v>
                </c:pt>
                <c:pt idx="2127">
                  <c:v>40715</c:v>
                </c:pt>
                <c:pt idx="2128">
                  <c:v>40716</c:v>
                </c:pt>
                <c:pt idx="2129">
                  <c:v>40718</c:v>
                </c:pt>
                <c:pt idx="2130">
                  <c:v>40721</c:v>
                </c:pt>
                <c:pt idx="2131">
                  <c:v>40722</c:v>
                </c:pt>
                <c:pt idx="2132">
                  <c:v>40723</c:v>
                </c:pt>
                <c:pt idx="2133">
                  <c:v>40724</c:v>
                </c:pt>
                <c:pt idx="2134">
                  <c:v>40725</c:v>
                </c:pt>
                <c:pt idx="2135">
                  <c:v>40728</c:v>
                </c:pt>
                <c:pt idx="2136">
                  <c:v>40729</c:v>
                </c:pt>
                <c:pt idx="2137">
                  <c:v>40730</c:v>
                </c:pt>
                <c:pt idx="2138">
                  <c:v>40731</c:v>
                </c:pt>
                <c:pt idx="2139">
                  <c:v>40732</c:v>
                </c:pt>
                <c:pt idx="2140">
                  <c:v>40735</c:v>
                </c:pt>
                <c:pt idx="2141">
                  <c:v>40736</c:v>
                </c:pt>
                <c:pt idx="2142">
                  <c:v>40737</c:v>
                </c:pt>
                <c:pt idx="2143">
                  <c:v>40738</c:v>
                </c:pt>
                <c:pt idx="2144">
                  <c:v>40739</c:v>
                </c:pt>
                <c:pt idx="2145">
                  <c:v>40742</c:v>
                </c:pt>
                <c:pt idx="2146">
                  <c:v>40743</c:v>
                </c:pt>
                <c:pt idx="2147">
                  <c:v>40744</c:v>
                </c:pt>
                <c:pt idx="2148">
                  <c:v>40745</c:v>
                </c:pt>
                <c:pt idx="2149">
                  <c:v>40746</c:v>
                </c:pt>
                <c:pt idx="2150">
                  <c:v>40749</c:v>
                </c:pt>
                <c:pt idx="2151">
                  <c:v>40750</c:v>
                </c:pt>
                <c:pt idx="2152">
                  <c:v>40751</c:v>
                </c:pt>
                <c:pt idx="2153">
                  <c:v>40752</c:v>
                </c:pt>
                <c:pt idx="2154">
                  <c:v>40753</c:v>
                </c:pt>
                <c:pt idx="2155">
                  <c:v>40756</c:v>
                </c:pt>
                <c:pt idx="2156">
                  <c:v>40757</c:v>
                </c:pt>
                <c:pt idx="2157">
                  <c:v>40758</c:v>
                </c:pt>
                <c:pt idx="2158">
                  <c:v>40759</c:v>
                </c:pt>
                <c:pt idx="2159">
                  <c:v>40760</c:v>
                </c:pt>
                <c:pt idx="2160">
                  <c:v>40763</c:v>
                </c:pt>
                <c:pt idx="2161">
                  <c:v>40764</c:v>
                </c:pt>
                <c:pt idx="2162">
                  <c:v>40765</c:v>
                </c:pt>
                <c:pt idx="2163">
                  <c:v>40766</c:v>
                </c:pt>
                <c:pt idx="2164">
                  <c:v>40767</c:v>
                </c:pt>
                <c:pt idx="2165">
                  <c:v>40770</c:v>
                </c:pt>
                <c:pt idx="2166">
                  <c:v>40771</c:v>
                </c:pt>
                <c:pt idx="2167">
                  <c:v>40772</c:v>
                </c:pt>
                <c:pt idx="2168">
                  <c:v>40773</c:v>
                </c:pt>
                <c:pt idx="2169">
                  <c:v>40774</c:v>
                </c:pt>
                <c:pt idx="2170">
                  <c:v>40777</c:v>
                </c:pt>
                <c:pt idx="2171">
                  <c:v>40778</c:v>
                </c:pt>
                <c:pt idx="2172">
                  <c:v>40779</c:v>
                </c:pt>
                <c:pt idx="2173">
                  <c:v>40780</c:v>
                </c:pt>
                <c:pt idx="2174">
                  <c:v>40781</c:v>
                </c:pt>
                <c:pt idx="2175">
                  <c:v>40784</c:v>
                </c:pt>
                <c:pt idx="2176">
                  <c:v>40785</c:v>
                </c:pt>
                <c:pt idx="2177">
                  <c:v>40786</c:v>
                </c:pt>
                <c:pt idx="2178">
                  <c:v>40787</c:v>
                </c:pt>
                <c:pt idx="2179">
                  <c:v>40788</c:v>
                </c:pt>
                <c:pt idx="2180">
                  <c:v>40791</c:v>
                </c:pt>
                <c:pt idx="2181">
                  <c:v>40792</c:v>
                </c:pt>
                <c:pt idx="2182">
                  <c:v>40794</c:v>
                </c:pt>
                <c:pt idx="2183">
                  <c:v>40795</c:v>
                </c:pt>
                <c:pt idx="2184">
                  <c:v>40798</c:v>
                </c:pt>
                <c:pt idx="2185">
                  <c:v>40799</c:v>
                </c:pt>
                <c:pt idx="2186">
                  <c:v>40800</c:v>
                </c:pt>
                <c:pt idx="2187">
                  <c:v>40801</c:v>
                </c:pt>
                <c:pt idx="2188">
                  <c:v>40802</c:v>
                </c:pt>
                <c:pt idx="2189">
                  <c:v>40805</c:v>
                </c:pt>
                <c:pt idx="2190">
                  <c:v>40806</c:v>
                </c:pt>
                <c:pt idx="2191">
                  <c:v>40807</c:v>
                </c:pt>
                <c:pt idx="2192">
                  <c:v>40808</c:v>
                </c:pt>
                <c:pt idx="2193">
                  <c:v>40809</c:v>
                </c:pt>
                <c:pt idx="2194">
                  <c:v>40812</c:v>
                </c:pt>
                <c:pt idx="2195">
                  <c:v>40813</c:v>
                </c:pt>
                <c:pt idx="2196">
                  <c:v>40814</c:v>
                </c:pt>
                <c:pt idx="2197">
                  <c:v>40815</c:v>
                </c:pt>
                <c:pt idx="2198">
                  <c:v>40816</c:v>
                </c:pt>
                <c:pt idx="2199">
                  <c:v>40819</c:v>
                </c:pt>
                <c:pt idx="2200">
                  <c:v>40820</c:v>
                </c:pt>
                <c:pt idx="2201">
                  <c:v>40821</c:v>
                </c:pt>
                <c:pt idx="2202">
                  <c:v>40822</c:v>
                </c:pt>
                <c:pt idx="2203">
                  <c:v>40823</c:v>
                </c:pt>
                <c:pt idx="2204">
                  <c:v>40826</c:v>
                </c:pt>
                <c:pt idx="2205">
                  <c:v>40827</c:v>
                </c:pt>
                <c:pt idx="2206">
                  <c:v>40829</c:v>
                </c:pt>
                <c:pt idx="2207">
                  <c:v>40830</c:v>
                </c:pt>
                <c:pt idx="2208">
                  <c:v>40833</c:v>
                </c:pt>
                <c:pt idx="2209">
                  <c:v>40834</c:v>
                </c:pt>
                <c:pt idx="2210">
                  <c:v>40835</c:v>
                </c:pt>
                <c:pt idx="2211">
                  <c:v>40836</c:v>
                </c:pt>
                <c:pt idx="2212">
                  <c:v>40837</c:v>
                </c:pt>
                <c:pt idx="2213">
                  <c:v>40840</c:v>
                </c:pt>
                <c:pt idx="2214">
                  <c:v>40841</c:v>
                </c:pt>
                <c:pt idx="2215">
                  <c:v>40842</c:v>
                </c:pt>
                <c:pt idx="2216">
                  <c:v>40843</c:v>
                </c:pt>
                <c:pt idx="2217">
                  <c:v>40844</c:v>
                </c:pt>
                <c:pt idx="2218">
                  <c:v>40847</c:v>
                </c:pt>
                <c:pt idx="2219">
                  <c:v>40848</c:v>
                </c:pt>
                <c:pt idx="2220">
                  <c:v>40850</c:v>
                </c:pt>
                <c:pt idx="2221">
                  <c:v>40851</c:v>
                </c:pt>
                <c:pt idx="2222">
                  <c:v>40854</c:v>
                </c:pt>
                <c:pt idx="2223">
                  <c:v>40855</c:v>
                </c:pt>
                <c:pt idx="2224">
                  <c:v>40856</c:v>
                </c:pt>
                <c:pt idx="2225">
                  <c:v>40857</c:v>
                </c:pt>
                <c:pt idx="2226">
                  <c:v>40858</c:v>
                </c:pt>
                <c:pt idx="2227">
                  <c:v>40861</c:v>
                </c:pt>
                <c:pt idx="2228">
                  <c:v>40863</c:v>
                </c:pt>
                <c:pt idx="2229">
                  <c:v>40864</c:v>
                </c:pt>
                <c:pt idx="2230">
                  <c:v>40865</c:v>
                </c:pt>
                <c:pt idx="2231">
                  <c:v>40868</c:v>
                </c:pt>
                <c:pt idx="2232">
                  <c:v>40869</c:v>
                </c:pt>
                <c:pt idx="2233">
                  <c:v>40870</c:v>
                </c:pt>
                <c:pt idx="2234">
                  <c:v>40871</c:v>
                </c:pt>
                <c:pt idx="2235">
                  <c:v>40872</c:v>
                </c:pt>
                <c:pt idx="2236">
                  <c:v>40875</c:v>
                </c:pt>
                <c:pt idx="2237">
                  <c:v>40876</c:v>
                </c:pt>
                <c:pt idx="2238">
                  <c:v>40877</c:v>
                </c:pt>
                <c:pt idx="2239">
                  <c:v>40878</c:v>
                </c:pt>
                <c:pt idx="2240">
                  <c:v>40879</c:v>
                </c:pt>
                <c:pt idx="2241">
                  <c:v>40882</c:v>
                </c:pt>
                <c:pt idx="2242">
                  <c:v>40883</c:v>
                </c:pt>
                <c:pt idx="2243">
                  <c:v>40884</c:v>
                </c:pt>
                <c:pt idx="2244">
                  <c:v>40885</c:v>
                </c:pt>
                <c:pt idx="2245">
                  <c:v>40886</c:v>
                </c:pt>
                <c:pt idx="2246">
                  <c:v>40889</c:v>
                </c:pt>
                <c:pt idx="2247">
                  <c:v>40890</c:v>
                </c:pt>
                <c:pt idx="2248">
                  <c:v>40891</c:v>
                </c:pt>
                <c:pt idx="2249">
                  <c:v>40892</c:v>
                </c:pt>
                <c:pt idx="2250">
                  <c:v>40893</c:v>
                </c:pt>
                <c:pt idx="2251">
                  <c:v>40896</c:v>
                </c:pt>
                <c:pt idx="2252">
                  <c:v>40897</c:v>
                </c:pt>
                <c:pt idx="2253">
                  <c:v>40898</c:v>
                </c:pt>
                <c:pt idx="2254">
                  <c:v>40899</c:v>
                </c:pt>
                <c:pt idx="2255">
                  <c:v>40900</c:v>
                </c:pt>
                <c:pt idx="2256">
                  <c:v>40903</c:v>
                </c:pt>
                <c:pt idx="2257">
                  <c:v>40904</c:v>
                </c:pt>
                <c:pt idx="2258">
                  <c:v>40905</c:v>
                </c:pt>
                <c:pt idx="2259">
                  <c:v>40906</c:v>
                </c:pt>
                <c:pt idx="2260">
                  <c:v>40907</c:v>
                </c:pt>
                <c:pt idx="2261">
                  <c:v>40910</c:v>
                </c:pt>
                <c:pt idx="2262">
                  <c:v>40911</c:v>
                </c:pt>
                <c:pt idx="2263">
                  <c:v>40912</c:v>
                </c:pt>
                <c:pt idx="2264">
                  <c:v>40913</c:v>
                </c:pt>
                <c:pt idx="2265">
                  <c:v>40914</c:v>
                </c:pt>
                <c:pt idx="2266">
                  <c:v>40917</c:v>
                </c:pt>
                <c:pt idx="2267">
                  <c:v>40918</c:v>
                </c:pt>
                <c:pt idx="2268">
                  <c:v>40919</c:v>
                </c:pt>
                <c:pt idx="2269">
                  <c:v>40920</c:v>
                </c:pt>
                <c:pt idx="2270">
                  <c:v>40921</c:v>
                </c:pt>
                <c:pt idx="2271">
                  <c:v>40924</c:v>
                </c:pt>
                <c:pt idx="2272">
                  <c:v>40925</c:v>
                </c:pt>
                <c:pt idx="2273">
                  <c:v>40926</c:v>
                </c:pt>
                <c:pt idx="2274">
                  <c:v>40927</c:v>
                </c:pt>
                <c:pt idx="2275">
                  <c:v>40928</c:v>
                </c:pt>
                <c:pt idx="2276">
                  <c:v>40931</c:v>
                </c:pt>
                <c:pt idx="2277">
                  <c:v>40932</c:v>
                </c:pt>
                <c:pt idx="2278">
                  <c:v>40933</c:v>
                </c:pt>
                <c:pt idx="2279">
                  <c:v>40934</c:v>
                </c:pt>
                <c:pt idx="2280">
                  <c:v>40935</c:v>
                </c:pt>
                <c:pt idx="2281">
                  <c:v>40938</c:v>
                </c:pt>
                <c:pt idx="2282">
                  <c:v>40939</c:v>
                </c:pt>
                <c:pt idx="2283">
                  <c:v>40940</c:v>
                </c:pt>
                <c:pt idx="2284">
                  <c:v>40941</c:v>
                </c:pt>
                <c:pt idx="2285">
                  <c:v>40942</c:v>
                </c:pt>
                <c:pt idx="2286">
                  <c:v>40945</c:v>
                </c:pt>
                <c:pt idx="2287">
                  <c:v>40946</c:v>
                </c:pt>
                <c:pt idx="2288">
                  <c:v>40947</c:v>
                </c:pt>
                <c:pt idx="2289">
                  <c:v>40948</c:v>
                </c:pt>
                <c:pt idx="2290">
                  <c:v>40949</c:v>
                </c:pt>
                <c:pt idx="2291">
                  <c:v>40952</c:v>
                </c:pt>
                <c:pt idx="2292">
                  <c:v>40953</c:v>
                </c:pt>
                <c:pt idx="2293">
                  <c:v>40954</c:v>
                </c:pt>
                <c:pt idx="2294">
                  <c:v>40955</c:v>
                </c:pt>
                <c:pt idx="2295">
                  <c:v>40956</c:v>
                </c:pt>
                <c:pt idx="2296">
                  <c:v>40961</c:v>
                </c:pt>
                <c:pt idx="2297">
                  <c:v>40962</c:v>
                </c:pt>
                <c:pt idx="2298">
                  <c:v>40963</c:v>
                </c:pt>
                <c:pt idx="2299">
                  <c:v>40966</c:v>
                </c:pt>
                <c:pt idx="2300">
                  <c:v>40967</c:v>
                </c:pt>
                <c:pt idx="2301">
                  <c:v>40968</c:v>
                </c:pt>
                <c:pt idx="2302">
                  <c:v>40969</c:v>
                </c:pt>
                <c:pt idx="2303">
                  <c:v>40970</c:v>
                </c:pt>
                <c:pt idx="2304">
                  <c:v>40973</c:v>
                </c:pt>
                <c:pt idx="2305">
                  <c:v>40974</c:v>
                </c:pt>
                <c:pt idx="2306">
                  <c:v>40975</c:v>
                </c:pt>
                <c:pt idx="2307">
                  <c:v>40976</c:v>
                </c:pt>
                <c:pt idx="2308">
                  <c:v>40977</c:v>
                </c:pt>
                <c:pt idx="2309">
                  <c:v>40980</c:v>
                </c:pt>
                <c:pt idx="2310">
                  <c:v>40981</c:v>
                </c:pt>
                <c:pt idx="2311">
                  <c:v>40982</c:v>
                </c:pt>
                <c:pt idx="2312">
                  <c:v>40983</c:v>
                </c:pt>
                <c:pt idx="2313">
                  <c:v>40984</c:v>
                </c:pt>
                <c:pt idx="2314">
                  <c:v>40987</c:v>
                </c:pt>
                <c:pt idx="2315">
                  <c:v>40988</c:v>
                </c:pt>
                <c:pt idx="2316">
                  <c:v>40989</c:v>
                </c:pt>
                <c:pt idx="2317">
                  <c:v>40990</c:v>
                </c:pt>
                <c:pt idx="2318">
                  <c:v>40991</c:v>
                </c:pt>
                <c:pt idx="2319">
                  <c:v>40994</c:v>
                </c:pt>
                <c:pt idx="2320">
                  <c:v>40995</c:v>
                </c:pt>
                <c:pt idx="2321">
                  <c:v>40996</c:v>
                </c:pt>
                <c:pt idx="2322">
                  <c:v>40997</c:v>
                </c:pt>
                <c:pt idx="2323">
                  <c:v>40998</c:v>
                </c:pt>
                <c:pt idx="2324">
                  <c:v>41001</c:v>
                </c:pt>
                <c:pt idx="2325">
                  <c:v>41002</c:v>
                </c:pt>
                <c:pt idx="2326">
                  <c:v>41003</c:v>
                </c:pt>
                <c:pt idx="2327">
                  <c:v>41004</c:v>
                </c:pt>
                <c:pt idx="2328">
                  <c:v>41008</c:v>
                </c:pt>
                <c:pt idx="2329">
                  <c:v>41009</c:v>
                </c:pt>
                <c:pt idx="2330">
                  <c:v>41010</c:v>
                </c:pt>
                <c:pt idx="2331">
                  <c:v>41011</c:v>
                </c:pt>
                <c:pt idx="2332">
                  <c:v>41012</c:v>
                </c:pt>
                <c:pt idx="2333">
                  <c:v>41015</c:v>
                </c:pt>
                <c:pt idx="2334">
                  <c:v>41016</c:v>
                </c:pt>
                <c:pt idx="2335">
                  <c:v>41017</c:v>
                </c:pt>
                <c:pt idx="2336">
                  <c:v>41018</c:v>
                </c:pt>
                <c:pt idx="2337">
                  <c:v>41019</c:v>
                </c:pt>
                <c:pt idx="2338">
                  <c:v>41022</c:v>
                </c:pt>
                <c:pt idx="2339">
                  <c:v>41023</c:v>
                </c:pt>
                <c:pt idx="2340">
                  <c:v>41024</c:v>
                </c:pt>
                <c:pt idx="2341">
                  <c:v>41025</c:v>
                </c:pt>
                <c:pt idx="2342">
                  <c:v>41026</c:v>
                </c:pt>
                <c:pt idx="2343">
                  <c:v>41029</c:v>
                </c:pt>
                <c:pt idx="2344">
                  <c:v>41031</c:v>
                </c:pt>
                <c:pt idx="2345">
                  <c:v>41032</c:v>
                </c:pt>
                <c:pt idx="2346">
                  <c:v>41033</c:v>
                </c:pt>
                <c:pt idx="2347">
                  <c:v>41036</c:v>
                </c:pt>
                <c:pt idx="2348">
                  <c:v>41037</c:v>
                </c:pt>
                <c:pt idx="2349">
                  <c:v>41038</c:v>
                </c:pt>
                <c:pt idx="2350">
                  <c:v>41039</c:v>
                </c:pt>
                <c:pt idx="2351">
                  <c:v>41040</c:v>
                </c:pt>
                <c:pt idx="2352">
                  <c:v>41043</c:v>
                </c:pt>
                <c:pt idx="2353">
                  <c:v>41044</c:v>
                </c:pt>
                <c:pt idx="2354">
                  <c:v>41045</c:v>
                </c:pt>
                <c:pt idx="2355">
                  <c:v>41046</c:v>
                </c:pt>
                <c:pt idx="2356">
                  <c:v>41047</c:v>
                </c:pt>
                <c:pt idx="2357">
                  <c:v>41050</c:v>
                </c:pt>
                <c:pt idx="2358">
                  <c:v>41051</c:v>
                </c:pt>
                <c:pt idx="2359">
                  <c:v>41052</c:v>
                </c:pt>
                <c:pt idx="2360">
                  <c:v>41053</c:v>
                </c:pt>
                <c:pt idx="2361">
                  <c:v>41054</c:v>
                </c:pt>
                <c:pt idx="2362">
                  <c:v>41057</c:v>
                </c:pt>
                <c:pt idx="2363">
                  <c:v>41058</c:v>
                </c:pt>
                <c:pt idx="2364">
                  <c:v>41059</c:v>
                </c:pt>
                <c:pt idx="2365">
                  <c:v>41060</c:v>
                </c:pt>
                <c:pt idx="2366">
                  <c:v>41061</c:v>
                </c:pt>
                <c:pt idx="2367">
                  <c:v>41064</c:v>
                </c:pt>
                <c:pt idx="2368">
                  <c:v>41065</c:v>
                </c:pt>
                <c:pt idx="2369">
                  <c:v>41066</c:v>
                </c:pt>
                <c:pt idx="2370">
                  <c:v>41068</c:v>
                </c:pt>
                <c:pt idx="2371">
                  <c:v>41071</c:v>
                </c:pt>
                <c:pt idx="2372">
                  <c:v>41072</c:v>
                </c:pt>
                <c:pt idx="2373">
                  <c:v>41073</c:v>
                </c:pt>
                <c:pt idx="2374">
                  <c:v>41074</c:v>
                </c:pt>
                <c:pt idx="2375">
                  <c:v>41075</c:v>
                </c:pt>
                <c:pt idx="2376">
                  <c:v>41078</c:v>
                </c:pt>
                <c:pt idx="2377">
                  <c:v>41079</c:v>
                </c:pt>
                <c:pt idx="2378">
                  <c:v>41080</c:v>
                </c:pt>
                <c:pt idx="2379">
                  <c:v>41081</c:v>
                </c:pt>
                <c:pt idx="2380">
                  <c:v>41082</c:v>
                </c:pt>
                <c:pt idx="2381">
                  <c:v>41085</c:v>
                </c:pt>
                <c:pt idx="2382">
                  <c:v>41086</c:v>
                </c:pt>
                <c:pt idx="2383">
                  <c:v>41087</c:v>
                </c:pt>
                <c:pt idx="2384">
                  <c:v>41088</c:v>
                </c:pt>
                <c:pt idx="2385">
                  <c:v>41089</c:v>
                </c:pt>
                <c:pt idx="2386">
                  <c:v>41092</c:v>
                </c:pt>
                <c:pt idx="2387">
                  <c:v>41093</c:v>
                </c:pt>
                <c:pt idx="2388">
                  <c:v>41094</c:v>
                </c:pt>
                <c:pt idx="2389">
                  <c:v>41095</c:v>
                </c:pt>
                <c:pt idx="2390">
                  <c:v>41096</c:v>
                </c:pt>
                <c:pt idx="2391">
                  <c:v>41099</c:v>
                </c:pt>
                <c:pt idx="2392">
                  <c:v>41100</c:v>
                </c:pt>
                <c:pt idx="2393">
                  <c:v>41101</c:v>
                </c:pt>
                <c:pt idx="2394">
                  <c:v>41102</c:v>
                </c:pt>
                <c:pt idx="2395">
                  <c:v>41103</c:v>
                </c:pt>
                <c:pt idx="2396">
                  <c:v>41106</c:v>
                </c:pt>
                <c:pt idx="2397">
                  <c:v>41107</c:v>
                </c:pt>
                <c:pt idx="2398">
                  <c:v>41108</c:v>
                </c:pt>
                <c:pt idx="2399">
                  <c:v>41109</c:v>
                </c:pt>
                <c:pt idx="2400">
                  <c:v>41110</c:v>
                </c:pt>
                <c:pt idx="2401">
                  <c:v>41113</c:v>
                </c:pt>
                <c:pt idx="2402">
                  <c:v>41114</c:v>
                </c:pt>
                <c:pt idx="2403">
                  <c:v>41115</c:v>
                </c:pt>
                <c:pt idx="2404">
                  <c:v>41116</c:v>
                </c:pt>
                <c:pt idx="2405">
                  <c:v>41117</c:v>
                </c:pt>
                <c:pt idx="2406">
                  <c:v>41120</c:v>
                </c:pt>
                <c:pt idx="2407">
                  <c:v>41121</c:v>
                </c:pt>
                <c:pt idx="2408">
                  <c:v>41122</c:v>
                </c:pt>
                <c:pt idx="2409">
                  <c:v>41123</c:v>
                </c:pt>
                <c:pt idx="2410">
                  <c:v>41124</c:v>
                </c:pt>
                <c:pt idx="2411">
                  <c:v>41127</c:v>
                </c:pt>
                <c:pt idx="2412">
                  <c:v>41128</c:v>
                </c:pt>
                <c:pt idx="2413">
                  <c:v>41129</c:v>
                </c:pt>
                <c:pt idx="2414">
                  <c:v>41130</c:v>
                </c:pt>
                <c:pt idx="2415">
                  <c:v>41131</c:v>
                </c:pt>
                <c:pt idx="2416">
                  <c:v>41134</c:v>
                </c:pt>
                <c:pt idx="2417">
                  <c:v>41135</c:v>
                </c:pt>
                <c:pt idx="2418">
                  <c:v>41136</c:v>
                </c:pt>
                <c:pt idx="2419">
                  <c:v>41137</c:v>
                </c:pt>
                <c:pt idx="2420">
                  <c:v>41138</c:v>
                </c:pt>
                <c:pt idx="2421">
                  <c:v>41141</c:v>
                </c:pt>
                <c:pt idx="2422">
                  <c:v>41142</c:v>
                </c:pt>
                <c:pt idx="2423">
                  <c:v>41143</c:v>
                </c:pt>
                <c:pt idx="2424">
                  <c:v>41144</c:v>
                </c:pt>
                <c:pt idx="2425">
                  <c:v>41145</c:v>
                </c:pt>
                <c:pt idx="2426">
                  <c:v>41148</c:v>
                </c:pt>
                <c:pt idx="2427">
                  <c:v>41149</c:v>
                </c:pt>
                <c:pt idx="2428">
                  <c:v>41150</c:v>
                </c:pt>
                <c:pt idx="2429">
                  <c:v>41151</c:v>
                </c:pt>
                <c:pt idx="2430">
                  <c:v>41152</c:v>
                </c:pt>
                <c:pt idx="2431">
                  <c:v>41155</c:v>
                </c:pt>
                <c:pt idx="2432">
                  <c:v>41156</c:v>
                </c:pt>
                <c:pt idx="2433">
                  <c:v>41157</c:v>
                </c:pt>
                <c:pt idx="2434">
                  <c:v>41158</c:v>
                </c:pt>
                <c:pt idx="2435">
                  <c:v>41162</c:v>
                </c:pt>
                <c:pt idx="2436">
                  <c:v>41163</c:v>
                </c:pt>
                <c:pt idx="2437">
                  <c:v>41164</c:v>
                </c:pt>
                <c:pt idx="2438">
                  <c:v>41165</c:v>
                </c:pt>
                <c:pt idx="2439">
                  <c:v>41166</c:v>
                </c:pt>
                <c:pt idx="2440">
                  <c:v>41169</c:v>
                </c:pt>
                <c:pt idx="2441">
                  <c:v>41170</c:v>
                </c:pt>
                <c:pt idx="2442">
                  <c:v>41171</c:v>
                </c:pt>
                <c:pt idx="2443">
                  <c:v>41172</c:v>
                </c:pt>
                <c:pt idx="2444">
                  <c:v>41173</c:v>
                </c:pt>
                <c:pt idx="2445">
                  <c:v>41176</c:v>
                </c:pt>
                <c:pt idx="2446">
                  <c:v>41177</c:v>
                </c:pt>
                <c:pt idx="2447">
                  <c:v>41178</c:v>
                </c:pt>
                <c:pt idx="2448">
                  <c:v>41179</c:v>
                </c:pt>
                <c:pt idx="2449">
                  <c:v>41180</c:v>
                </c:pt>
                <c:pt idx="2450">
                  <c:v>41183</c:v>
                </c:pt>
                <c:pt idx="2451">
                  <c:v>41184</c:v>
                </c:pt>
                <c:pt idx="2452">
                  <c:v>41185</c:v>
                </c:pt>
                <c:pt idx="2453">
                  <c:v>41186</c:v>
                </c:pt>
                <c:pt idx="2454">
                  <c:v>41187</c:v>
                </c:pt>
                <c:pt idx="2455">
                  <c:v>41190</c:v>
                </c:pt>
                <c:pt idx="2456">
                  <c:v>41191</c:v>
                </c:pt>
                <c:pt idx="2457">
                  <c:v>41192</c:v>
                </c:pt>
                <c:pt idx="2458">
                  <c:v>41193</c:v>
                </c:pt>
                <c:pt idx="2459">
                  <c:v>41197</c:v>
                </c:pt>
                <c:pt idx="2460">
                  <c:v>41198</c:v>
                </c:pt>
                <c:pt idx="2461">
                  <c:v>41199</c:v>
                </c:pt>
                <c:pt idx="2462">
                  <c:v>41200</c:v>
                </c:pt>
                <c:pt idx="2463">
                  <c:v>41201</c:v>
                </c:pt>
                <c:pt idx="2464">
                  <c:v>41204</c:v>
                </c:pt>
                <c:pt idx="2465">
                  <c:v>41205</c:v>
                </c:pt>
                <c:pt idx="2466">
                  <c:v>41206</c:v>
                </c:pt>
                <c:pt idx="2467">
                  <c:v>41207</c:v>
                </c:pt>
                <c:pt idx="2468">
                  <c:v>41208</c:v>
                </c:pt>
                <c:pt idx="2469">
                  <c:v>41211</c:v>
                </c:pt>
                <c:pt idx="2470">
                  <c:v>41212</c:v>
                </c:pt>
                <c:pt idx="2471">
                  <c:v>41213</c:v>
                </c:pt>
                <c:pt idx="2472">
                  <c:v>41214</c:v>
                </c:pt>
                <c:pt idx="2473">
                  <c:v>41218</c:v>
                </c:pt>
                <c:pt idx="2474">
                  <c:v>41219</c:v>
                </c:pt>
                <c:pt idx="2475">
                  <c:v>41220</c:v>
                </c:pt>
                <c:pt idx="2476">
                  <c:v>41221</c:v>
                </c:pt>
                <c:pt idx="2477">
                  <c:v>41222</c:v>
                </c:pt>
                <c:pt idx="2478">
                  <c:v>41225</c:v>
                </c:pt>
                <c:pt idx="2479">
                  <c:v>41226</c:v>
                </c:pt>
                <c:pt idx="2480">
                  <c:v>41227</c:v>
                </c:pt>
                <c:pt idx="2481">
                  <c:v>41229</c:v>
                </c:pt>
                <c:pt idx="2482">
                  <c:v>41232</c:v>
                </c:pt>
                <c:pt idx="2483">
                  <c:v>41233</c:v>
                </c:pt>
                <c:pt idx="2484">
                  <c:v>41234</c:v>
                </c:pt>
                <c:pt idx="2485">
                  <c:v>41235</c:v>
                </c:pt>
                <c:pt idx="2486">
                  <c:v>41236</c:v>
                </c:pt>
                <c:pt idx="2487">
                  <c:v>41239</c:v>
                </c:pt>
                <c:pt idx="2488">
                  <c:v>41240</c:v>
                </c:pt>
                <c:pt idx="2489">
                  <c:v>41241</c:v>
                </c:pt>
                <c:pt idx="2490">
                  <c:v>41242</c:v>
                </c:pt>
                <c:pt idx="2491">
                  <c:v>41243</c:v>
                </c:pt>
                <c:pt idx="2492">
                  <c:v>41246</c:v>
                </c:pt>
                <c:pt idx="2493">
                  <c:v>41247</c:v>
                </c:pt>
                <c:pt idx="2494">
                  <c:v>41248</c:v>
                </c:pt>
                <c:pt idx="2495">
                  <c:v>41249</c:v>
                </c:pt>
                <c:pt idx="2496">
                  <c:v>41250</c:v>
                </c:pt>
                <c:pt idx="2497">
                  <c:v>41253</c:v>
                </c:pt>
                <c:pt idx="2498">
                  <c:v>41254</c:v>
                </c:pt>
                <c:pt idx="2499">
                  <c:v>41255</c:v>
                </c:pt>
                <c:pt idx="2500">
                  <c:v>41256</c:v>
                </c:pt>
                <c:pt idx="2501">
                  <c:v>41257</c:v>
                </c:pt>
                <c:pt idx="2502">
                  <c:v>41260</c:v>
                </c:pt>
                <c:pt idx="2503">
                  <c:v>41261</c:v>
                </c:pt>
                <c:pt idx="2504">
                  <c:v>41262</c:v>
                </c:pt>
                <c:pt idx="2505">
                  <c:v>41263</c:v>
                </c:pt>
                <c:pt idx="2506">
                  <c:v>41264</c:v>
                </c:pt>
                <c:pt idx="2507">
                  <c:v>41267</c:v>
                </c:pt>
                <c:pt idx="2508">
                  <c:v>41269</c:v>
                </c:pt>
                <c:pt idx="2509">
                  <c:v>41270</c:v>
                </c:pt>
                <c:pt idx="2510">
                  <c:v>41271</c:v>
                </c:pt>
                <c:pt idx="2511">
                  <c:v>41274</c:v>
                </c:pt>
                <c:pt idx="2512">
                  <c:v>41276</c:v>
                </c:pt>
                <c:pt idx="2513">
                  <c:v>41277</c:v>
                </c:pt>
                <c:pt idx="2514">
                  <c:v>41278</c:v>
                </c:pt>
                <c:pt idx="2515">
                  <c:v>41281</c:v>
                </c:pt>
                <c:pt idx="2516">
                  <c:v>41282</c:v>
                </c:pt>
                <c:pt idx="2517">
                  <c:v>41283</c:v>
                </c:pt>
                <c:pt idx="2518">
                  <c:v>41284</c:v>
                </c:pt>
                <c:pt idx="2519">
                  <c:v>41285</c:v>
                </c:pt>
                <c:pt idx="2520">
                  <c:v>41288</c:v>
                </c:pt>
                <c:pt idx="2521">
                  <c:v>41289</c:v>
                </c:pt>
                <c:pt idx="2522">
                  <c:v>41290</c:v>
                </c:pt>
                <c:pt idx="2523">
                  <c:v>41291</c:v>
                </c:pt>
                <c:pt idx="2524">
                  <c:v>41292</c:v>
                </c:pt>
                <c:pt idx="2525">
                  <c:v>41295</c:v>
                </c:pt>
                <c:pt idx="2526">
                  <c:v>41296</c:v>
                </c:pt>
                <c:pt idx="2527">
                  <c:v>41297</c:v>
                </c:pt>
                <c:pt idx="2528">
                  <c:v>41298</c:v>
                </c:pt>
                <c:pt idx="2529">
                  <c:v>41299</c:v>
                </c:pt>
                <c:pt idx="2530">
                  <c:v>41302</c:v>
                </c:pt>
                <c:pt idx="2531">
                  <c:v>41303</c:v>
                </c:pt>
                <c:pt idx="2532">
                  <c:v>41304</c:v>
                </c:pt>
                <c:pt idx="2533">
                  <c:v>41305</c:v>
                </c:pt>
                <c:pt idx="2534">
                  <c:v>41306</c:v>
                </c:pt>
                <c:pt idx="2535">
                  <c:v>41309</c:v>
                </c:pt>
                <c:pt idx="2536">
                  <c:v>41310</c:v>
                </c:pt>
                <c:pt idx="2537">
                  <c:v>41311</c:v>
                </c:pt>
                <c:pt idx="2538">
                  <c:v>41312</c:v>
                </c:pt>
                <c:pt idx="2539">
                  <c:v>41313</c:v>
                </c:pt>
                <c:pt idx="2540">
                  <c:v>41318</c:v>
                </c:pt>
                <c:pt idx="2541">
                  <c:v>41319</c:v>
                </c:pt>
                <c:pt idx="2542">
                  <c:v>41320</c:v>
                </c:pt>
                <c:pt idx="2543">
                  <c:v>41323</c:v>
                </c:pt>
                <c:pt idx="2544">
                  <c:v>41324</c:v>
                </c:pt>
                <c:pt idx="2545">
                  <c:v>41325</c:v>
                </c:pt>
                <c:pt idx="2546">
                  <c:v>41326</c:v>
                </c:pt>
                <c:pt idx="2547">
                  <c:v>41327</c:v>
                </c:pt>
                <c:pt idx="2548">
                  <c:v>41330</c:v>
                </c:pt>
                <c:pt idx="2549">
                  <c:v>41331</c:v>
                </c:pt>
                <c:pt idx="2550">
                  <c:v>41332</c:v>
                </c:pt>
                <c:pt idx="2551">
                  <c:v>41333</c:v>
                </c:pt>
                <c:pt idx="2552">
                  <c:v>41334</c:v>
                </c:pt>
                <c:pt idx="2553">
                  <c:v>41337</c:v>
                </c:pt>
                <c:pt idx="2554">
                  <c:v>41338</c:v>
                </c:pt>
                <c:pt idx="2555">
                  <c:v>41339</c:v>
                </c:pt>
                <c:pt idx="2556">
                  <c:v>41340</c:v>
                </c:pt>
                <c:pt idx="2557">
                  <c:v>41341</c:v>
                </c:pt>
                <c:pt idx="2558">
                  <c:v>41344</c:v>
                </c:pt>
                <c:pt idx="2559">
                  <c:v>41345</c:v>
                </c:pt>
                <c:pt idx="2560">
                  <c:v>41346</c:v>
                </c:pt>
                <c:pt idx="2561">
                  <c:v>41347</c:v>
                </c:pt>
                <c:pt idx="2562">
                  <c:v>41348</c:v>
                </c:pt>
                <c:pt idx="2563">
                  <c:v>41351</c:v>
                </c:pt>
                <c:pt idx="2564">
                  <c:v>41352</c:v>
                </c:pt>
                <c:pt idx="2565">
                  <c:v>41353</c:v>
                </c:pt>
                <c:pt idx="2566">
                  <c:v>41354</c:v>
                </c:pt>
                <c:pt idx="2567">
                  <c:v>41355</c:v>
                </c:pt>
                <c:pt idx="2568">
                  <c:v>41358</c:v>
                </c:pt>
                <c:pt idx="2569">
                  <c:v>41359</c:v>
                </c:pt>
                <c:pt idx="2570">
                  <c:v>41360</c:v>
                </c:pt>
                <c:pt idx="2571">
                  <c:v>41361</c:v>
                </c:pt>
                <c:pt idx="2572">
                  <c:v>41365</c:v>
                </c:pt>
                <c:pt idx="2573">
                  <c:v>41366</c:v>
                </c:pt>
                <c:pt idx="2574">
                  <c:v>41367</c:v>
                </c:pt>
                <c:pt idx="2575">
                  <c:v>41368</c:v>
                </c:pt>
                <c:pt idx="2576">
                  <c:v>41369</c:v>
                </c:pt>
                <c:pt idx="2577">
                  <c:v>41372</c:v>
                </c:pt>
                <c:pt idx="2578">
                  <c:v>41373</c:v>
                </c:pt>
                <c:pt idx="2579">
                  <c:v>41374</c:v>
                </c:pt>
                <c:pt idx="2580">
                  <c:v>41375</c:v>
                </c:pt>
                <c:pt idx="2581">
                  <c:v>41376</c:v>
                </c:pt>
                <c:pt idx="2582">
                  <c:v>41379</c:v>
                </c:pt>
                <c:pt idx="2583">
                  <c:v>41380</c:v>
                </c:pt>
                <c:pt idx="2584">
                  <c:v>41381</c:v>
                </c:pt>
                <c:pt idx="2585">
                  <c:v>41382</c:v>
                </c:pt>
                <c:pt idx="2586">
                  <c:v>41383</c:v>
                </c:pt>
                <c:pt idx="2587">
                  <c:v>41386</c:v>
                </c:pt>
                <c:pt idx="2588">
                  <c:v>41387</c:v>
                </c:pt>
                <c:pt idx="2589">
                  <c:v>41388</c:v>
                </c:pt>
                <c:pt idx="2590">
                  <c:v>41389</c:v>
                </c:pt>
                <c:pt idx="2591">
                  <c:v>41390</c:v>
                </c:pt>
                <c:pt idx="2592">
                  <c:v>41393</c:v>
                </c:pt>
                <c:pt idx="2593">
                  <c:v>41394</c:v>
                </c:pt>
                <c:pt idx="2594">
                  <c:v>41396</c:v>
                </c:pt>
                <c:pt idx="2595">
                  <c:v>41397</c:v>
                </c:pt>
                <c:pt idx="2596">
                  <c:v>41400</c:v>
                </c:pt>
                <c:pt idx="2597">
                  <c:v>41401</c:v>
                </c:pt>
                <c:pt idx="2598">
                  <c:v>41402</c:v>
                </c:pt>
                <c:pt idx="2599">
                  <c:v>41403</c:v>
                </c:pt>
                <c:pt idx="2600">
                  <c:v>41404</c:v>
                </c:pt>
                <c:pt idx="2601">
                  <c:v>41407</c:v>
                </c:pt>
                <c:pt idx="2602">
                  <c:v>41408</c:v>
                </c:pt>
                <c:pt idx="2603">
                  <c:v>41409</c:v>
                </c:pt>
                <c:pt idx="2604">
                  <c:v>41410</c:v>
                </c:pt>
                <c:pt idx="2605">
                  <c:v>41411</c:v>
                </c:pt>
                <c:pt idx="2606">
                  <c:v>41414</c:v>
                </c:pt>
                <c:pt idx="2607">
                  <c:v>41415</c:v>
                </c:pt>
                <c:pt idx="2608">
                  <c:v>41416</c:v>
                </c:pt>
                <c:pt idx="2609">
                  <c:v>41417</c:v>
                </c:pt>
                <c:pt idx="2610">
                  <c:v>41418</c:v>
                </c:pt>
                <c:pt idx="2611">
                  <c:v>41421</c:v>
                </c:pt>
                <c:pt idx="2612">
                  <c:v>41422</c:v>
                </c:pt>
                <c:pt idx="2613">
                  <c:v>41423</c:v>
                </c:pt>
                <c:pt idx="2614">
                  <c:v>41425</c:v>
                </c:pt>
                <c:pt idx="2615">
                  <c:v>41428</c:v>
                </c:pt>
                <c:pt idx="2616">
                  <c:v>41429</c:v>
                </c:pt>
                <c:pt idx="2617">
                  <c:v>41430</c:v>
                </c:pt>
                <c:pt idx="2618">
                  <c:v>41431</c:v>
                </c:pt>
                <c:pt idx="2619">
                  <c:v>41432</c:v>
                </c:pt>
                <c:pt idx="2620">
                  <c:v>41435</c:v>
                </c:pt>
                <c:pt idx="2621">
                  <c:v>41436</c:v>
                </c:pt>
                <c:pt idx="2622">
                  <c:v>41437</c:v>
                </c:pt>
                <c:pt idx="2623">
                  <c:v>41438</c:v>
                </c:pt>
                <c:pt idx="2624">
                  <c:v>41439</c:v>
                </c:pt>
                <c:pt idx="2625">
                  <c:v>41442</c:v>
                </c:pt>
                <c:pt idx="2626">
                  <c:v>41443</c:v>
                </c:pt>
                <c:pt idx="2627">
                  <c:v>41444</c:v>
                </c:pt>
                <c:pt idx="2628">
                  <c:v>41445</c:v>
                </c:pt>
                <c:pt idx="2629">
                  <c:v>41446</c:v>
                </c:pt>
                <c:pt idx="2630">
                  <c:v>41449</c:v>
                </c:pt>
                <c:pt idx="2631">
                  <c:v>41450</c:v>
                </c:pt>
                <c:pt idx="2632">
                  <c:v>41451</c:v>
                </c:pt>
                <c:pt idx="2633">
                  <c:v>41452</c:v>
                </c:pt>
                <c:pt idx="2634">
                  <c:v>41453</c:v>
                </c:pt>
                <c:pt idx="2635">
                  <c:v>41456</c:v>
                </c:pt>
                <c:pt idx="2636">
                  <c:v>41457</c:v>
                </c:pt>
                <c:pt idx="2637">
                  <c:v>41458</c:v>
                </c:pt>
                <c:pt idx="2638">
                  <c:v>41459</c:v>
                </c:pt>
                <c:pt idx="2639">
                  <c:v>41460</c:v>
                </c:pt>
                <c:pt idx="2640">
                  <c:v>41463</c:v>
                </c:pt>
                <c:pt idx="2641">
                  <c:v>41464</c:v>
                </c:pt>
                <c:pt idx="2642">
                  <c:v>41465</c:v>
                </c:pt>
                <c:pt idx="2643">
                  <c:v>41466</c:v>
                </c:pt>
                <c:pt idx="2644">
                  <c:v>41467</c:v>
                </c:pt>
                <c:pt idx="2645">
                  <c:v>41470</c:v>
                </c:pt>
                <c:pt idx="2646">
                  <c:v>41471</c:v>
                </c:pt>
                <c:pt idx="2647">
                  <c:v>41472</c:v>
                </c:pt>
                <c:pt idx="2648">
                  <c:v>41473</c:v>
                </c:pt>
                <c:pt idx="2649">
                  <c:v>41474</c:v>
                </c:pt>
                <c:pt idx="2650">
                  <c:v>41477</c:v>
                </c:pt>
                <c:pt idx="2651">
                  <c:v>41478</c:v>
                </c:pt>
                <c:pt idx="2652">
                  <c:v>41479</c:v>
                </c:pt>
                <c:pt idx="2653">
                  <c:v>41480</c:v>
                </c:pt>
                <c:pt idx="2654">
                  <c:v>41481</c:v>
                </c:pt>
                <c:pt idx="2655">
                  <c:v>41484</c:v>
                </c:pt>
                <c:pt idx="2656">
                  <c:v>41485</c:v>
                </c:pt>
                <c:pt idx="2657">
                  <c:v>41486</c:v>
                </c:pt>
                <c:pt idx="2658">
                  <c:v>41487</c:v>
                </c:pt>
                <c:pt idx="2659">
                  <c:v>41488</c:v>
                </c:pt>
                <c:pt idx="2660">
                  <c:v>41491</c:v>
                </c:pt>
                <c:pt idx="2661">
                  <c:v>41492</c:v>
                </c:pt>
                <c:pt idx="2662">
                  <c:v>41493</c:v>
                </c:pt>
                <c:pt idx="2663">
                  <c:v>41494</c:v>
                </c:pt>
                <c:pt idx="2664">
                  <c:v>41495</c:v>
                </c:pt>
                <c:pt idx="2665">
                  <c:v>41498</c:v>
                </c:pt>
                <c:pt idx="2666">
                  <c:v>41499</c:v>
                </c:pt>
                <c:pt idx="2667">
                  <c:v>41500</c:v>
                </c:pt>
                <c:pt idx="2668">
                  <c:v>41501</c:v>
                </c:pt>
                <c:pt idx="2669">
                  <c:v>41502</c:v>
                </c:pt>
                <c:pt idx="2670">
                  <c:v>41505</c:v>
                </c:pt>
                <c:pt idx="2671">
                  <c:v>41506</c:v>
                </c:pt>
                <c:pt idx="2672">
                  <c:v>41507</c:v>
                </c:pt>
                <c:pt idx="2673">
                  <c:v>41508</c:v>
                </c:pt>
                <c:pt idx="2674">
                  <c:v>41509</c:v>
                </c:pt>
                <c:pt idx="2675">
                  <c:v>41512</c:v>
                </c:pt>
                <c:pt idx="2676">
                  <c:v>41513</c:v>
                </c:pt>
                <c:pt idx="2677">
                  <c:v>41514</c:v>
                </c:pt>
                <c:pt idx="2678">
                  <c:v>41515</c:v>
                </c:pt>
                <c:pt idx="2679">
                  <c:v>41516</c:v>
                </c:pt>
                <c:pt idx="2680">
                  <c:v>41519</c:v>
                </c:pt>
                <c:pt idx="2681">
                  <c:v>41520</c:v>
                </c:pt>
                <c:pt idx="2682">
                  <c:v>41521</c:v>
                </c:pt>
                <c:pt idx="2683">
                  <c:v>41522</c:v>
                </c:pt>
                <c:pt idx="2684">
                  <c:v>41523</c:v>
                </c:pt>
                <c:pt idx="2685">
                  <c:v>41526</c:v>
                </c:pt>
                <c:pt idx="2686">
                  <c:v>41527</c:v>
                </c:pt>
                <c:pt idx="2687">
                  <c:v>41528</c:v>
                </c:pt>
                <c:pt idx="2688">
                  <c:v>41529</c:v>
                </c:pt>
                <c:pt idx="2689">
                  <c:v>41530</c:v>
                </c:pt>
                <c:pt idx="2690">
                  <c:v>41533</c:v>
                </c:pt>
                <c:pt idx="2691">
                  <c:v>41534</c:v>
                </c:pt>
                <c:pt idx="2692">
                  <c:v>41535</c:v>
                </c:pt>
                <c:pt idx="2693">
                  <c:v>41536</c:v>
                </c:pt>
                <c:pt idx="2694">
                  <c:v>41537</c:v>
                </c:pt>
                <c:pt idx="2695">
                  <c:v>41540</c:v>
                </c:pt>
                <c:pt idx="2696">
                  <c:v>41541</c:v>
                </c:pt>
                <c:pt idx="2697">
                  <c:v>41542</c:v>
                </c:pt>
                <c:pt idx="2698">
                  <c:v>41543</c:v>
                </c:pt>
                <c:pt idx="2699">
                  <c:v>41544</c:v>
                </c:pt>
                <c:pt idx="2700">
                  <c:v>41547</c:v>
                </c:pt>
                <c:pt idx="2701">
                  <c:v>41548</c:v>
                </c:pt>
                <c:pt idx="2702">
                  <c:v>41549</c:v>
                </c:pt>
                <c:pt idx="2703">
                  <c:v>41550</c:v>
                </c:pt>
                <c:pt idx="2704">
                  <c:v>41551</c:v>
                </c:pt>
                <c:pt idx="2705">
                  <c:v>41554</c:v>
                </c:pt>
                <c:pt idx="2706">
                  <c:v>41555</c:v>
                </c:pt>
                <c:pt idx="2707">
                  <c:v>41556</c:v>
                </c:pt>
                <c:pt idx="2708">
                  <c:v>41557</c:v>
                </c:pt>
                <c:pt idx="2709">
                  <c:v>41558</c:v>
                </c:pt>
                <c:pt idx="2710">
                  <c:v>41561</c:v>
                </c:pt>
                <c:pt idx="2711">
                  <c:v>41562</c:v>
                </c:pt>
                <c:pt idx="2712">
                  <c:v>41563</c:v>
                </c:pt>
                <c:pt idx="2713">
                  <c:v>41564</c:v>
                </c:pt>
                <c:pt idx="2714">
                  <c:v>41565</c:v>
                </c:pt>
                <c:pt idx="2715">
                  <c:v>41568</c:v>
                </c:pt>
                <c:pt idx="2716">
                  <c:v>41569</c:v>
                </c:pt>
                <c:pt idx="2717">
                  <c:v>41570</c:v>
                </c:pt>
                <c:pt idx="2718">
                  <c:v>41571</c:v>
                </c:pt>
                <c:pt idx="2719">
                  <c:v>41572</c:v>
                </c:pt>
                <c:pt idx="2720">
                  <c:v>41575</c:v>
                </c:pt>
                <c:pt idx="2721">
                  <c:v>41576</c:v>
                </c:pt>
                <c:pt idx="2722">
                  <c:v>41577</c:v>
                </c:pt>
                <c:pt idx="2723">
                  <c:v>41578</c:v>
                </c:pt>
                <c:pt idx="2724">
                  <c:v>41579</c:v>
                </c:pt>
                <c:pt idx="2725">
                  <c:v>41582</c:v>
                </c:pt>
                <c:pt idx="2726">
                  <c:v>41583</c:v>
                </c:pt>
                <c:pt idx="2727">
                  <c:v>41584</c:v>
                </c:pt>
                <c:pt idx="2728">
                  <c:v>41585</c:v>
                </c:pt>
                <c:pt idx="2729">
                  <c:v>41586</c:v>
                </c:pt>
                <c:pt idx="2730">
                  <c:v>41589</c:v>
                </c:pt>
                <c:pt idx="2731">
                  <c:v>41590</c:v>
                </c:pt>
                <c:pt idx="2732">
                  <c:v>41591</c:v>
                </c:pt>
                <c:pt idx="2733">
                  <c:v>41592</c:v>
                </c:pt>
                <c:pt idx="2734">
                  <c:v>41596</c:v>
                </c:pt>
                <c:pt idx="2735">
                  <c:v>41597</c:v>
                </c:pt>
                <c:pt idx="2736">
                  <c:v>41598</c:v>
                </c:pt>
                <c:pt idx="2737">
                  <c:v>41599</c:v>
                </c:pt>
                <c:pt idx="2738">
                  <c:v>41600</c:v>
                </c:pt>
                <c:pt idx="2739">
                  <c:v>41603</c:v>
                </c:pt>
                <c:pt idx="2740">
                  <c:v>41604</c:v>
                </c:pt>
                <c:pt idx="2741">
                  <c:v>41605</c:v>
                </c:pt>
                <c:pt idx="2742">
                  <c:v>41606</c:v>
                </c:pt>
                <c:pt idx="2743">
                  <c:v>41607</c:v>
                </c:pt>
                <c:pt idx="2744">
                  <c:v>41610</c:v>
                </c:pt>
                <c:pt idx="2745">
                  <c:v>41611</c:v>
                </c:pt>
                <c:pt idx="2746">
                  <c:v>41612</c:v>
                </c:pt>
                <c:pt idx="2747">
                  <c:v>41613</c:v>
                </c:pt>
                <c:pt idx="2748">
                  <c:v>41614</c:v>
                </c:pt>
                <c:pt idx="2749">
                  <c:v>41617</c:v>
                </c:pt>
                <c:pt idx="2750">
                  <c:v>41618</c:v>
                </c:pt>
                <c:pt idx="2751">
                  <c:v>41619</c:v>
                </c:pt>
                <c:pt idx="2752">
                  <c:v>41620</c:v>
                </c:pt>
                <c:pt idx="2753">
                  <c:v>41621</c:v>
                </c:pt>
                <c:pt idx="2754">
                  <c:v>41624</c:v>
                </c:pt>
                <c:pt idx="2755">
                  <c:v>41625</c:v>
                </c:pt>
                <c:pt idx="2756">
                  <c:v>41626</c:v>
                </c:pt>
                <c:pt idx="2757">
                  <c:v>41627</c:v>
                </c:pt>
                <c:pt idx="2758">
                  <c:v>41628</c:v>
                </c:pt>
                <c:pt idx="2759">
                  <c:v>41631</c:v>
                </c:pt>
                <c:pt idx="2760">
                  <c:v>41632</c:v>
                </c:pt>
                <c:pt idx="2761">
                  <c:v>41634</c:v>
                </c:pt>
                <c:pt idx="2762">
                  <c:v>41635</c:v>
                </c:pt>
                <c:pt idx="2763">
                  <c:v>41638</c:v>
                </c:pt>
                <c:pt idx="2764">
                  <c:v>41639</c:v>
                </c:pt>
                <c:pt idx="2765">
                  <c:v>41641</c:v>
                </c:pt>
                <c:pt idx="2766">
                  <c:v>41642</c:v>
                </c:pt>
                <c:pt idx="2767">
                  <c:v>41645</c:v>
                </c:pt>
                <c:pt idx="2768">
                  <c:v>41646</c:v>
                </c:pt>
                <c:pt idx="2769">
                  <c:v>41647</c:v>
                </c:pt>
                <c:pt idx="2770">
                  <c:v>41648</c:v>
                </c:pt>
                <c:pt idx="2771">
                  <c:v>41649</c:v>
                </c:pt>
                <c:pt idx="2772">
                  <c:v>41652</c:v>
                </c:pt>
                <c:pt idx="2773">
                  <c:v>41653</c:v>
                </c:pt>
                <c:pt idx="2774">
                  <c:v>41654</c:v>
                </c:pt>
                <c:pt idx="2775">
                  <c:v>41655</c:v>
                </c:pt>
                <c:pt idx="2776">
                  <c:v>41656</c:v>
                </c:pt>
                <c:pt idx="2777">
                  <c:v>41659</c:v>
                </c:pt>
                <c:pt idx="2778">
                  <c:v>41660</c:v>
                </c:pt>
                <c:pt idx="2779">
                  <c:v>41661</c:v>
                </c:pt>
                <c:pt idx="2780">
                  <c:v>41662</c:v>
                </c:pt>
                <c:pt idx="2781">
                  <c:v>41663</c:v>
                </c:pt>
                <c:pt idx="2782">
                  <c:v>41666</c:v>
                </c:pt>
                <c:pt idx="2783">
                  <c:v>41667</c:v>
                </c:pt>
                <c:pt idx="2784">
                  <c:v>41668</c:v>
                </c:pt>
                <c:pt idx="2785">
                  <c:v>41669</c:v>
                </c:pt>
                <c:pt idx="2786">
                  <c:v>41670</c:v>
                </c:pt>
                <c:pt idx="2787">
                  <c:v>41673</c:v>
                </c:pt>
                <c:pt idx="2788">
                  <c:v>41674</c:v>
                </c:pt>
                <c:pt idx="2789">
                  <c:v>41675</c:v>
                </c:pt>
                <c:pt idx="2790">
                  <c:v>41676</c:v>
                </c:pt>
                <c:pt idx="2791">
                  <c:v>41677</c:v>
                </c:pt>
                <c:pt idx="2792">
                  <c:v>41680</c:v>
                </c:pt>
                <c:pt idx="2793">
                  <c:v>41681</c:v>
                </c:pt>
                <c:pt idx="2794">
                  <c:v>41682</c:v>
                </c:pt>
                <c:pt idx="2795">
                  <c:v>41683</c:v>
                </c:pt>
                <c:pt idx="2796">
                  <c:v>41684</c:v>
                </c:pt>
                <c:pt idx="2797">
                  <c:v>41687</c:v>
                </c:pt>
                <c:pt idx="2798">
                  <c:v>41688</c:v>
                </c:pt>
                <c:pt idx="2799">
                  <c:v>41689</c:v>
                </c:pt>
                <c:pt idx="2800">
                  <c:v>41690</c:v>
                </c:pt>
                <c:pt idx="2801">
                  <c:v>41691</c:v>
                </c:pt>
                <c:pt idx="2802">
                  <c:v>41694</c:v>
                </c:pt>
                <c:pt idx="2803">
                  <c:v>41695</c:v>
                </c:pt>
                <c:pt idx="2804">
                  <c:v>41696</c:v>
                </c:pt>
                <c:pt idx="2805">
                  <c:v>41697</c:v>
                </c:pt>
                <c:pt idx="2806">
                  <c:v>41698</c:v>
                </c:pt>
                <c:pt idx="2807">
                  <c:v>41703</c:v>
                </c:pt>
                <c:pt idx="2808">
                  <c:v>41704</c:v>
                </c:pt>
                <c:pt idx="2809">
                  <c:v>41705</c:v>
                </c:pt>
                <c:pt idx="2810">
                  <c:v>41708</c:v>
                </c:pt>
                <c:pt idx="2811">
                  <c:v>41709</c:v>
                </c:pt>
                <c:pt idx="2812">
                  <c:v>41710</c:v>
                </c:pt>
                <c:pt idx="2813">
                  <c:v>41711</c:v>
                </c:pt>
                <c:pt idx="2814">
                  <c:v>41712</c:v>
                </c:pt>
                <c:pt idx="2815">
                  <c:v>41715</c:v>
                </c:pt>
                <c:pt idx="2816">
                  <c:v>41716</c:v>
                </c:pt>
                <c:pt idx="2817">
                  <c:v>41717</c:v>
                </c:pt>
                <c:pt idx="2818">
                  <c:v>41718</c:v>
                </c:pt>
                <c:pt idx="2819">
                  <c:v>41719</c:v>
                </c:pt>
                <c:pt idx="2820">
                  <c:v>41722</c:v>
                </c:pt>
                <c:pt idx="2821">
                  <c:v>41723</c:v>
                </c:pt>
                <c:pt idx="2822">
                  <c:v>41724</c:v>
                </c:pt>
                <c:pt idx="2823">
                  <c:v>41725</c:v>
                </c:pt>
                <c:pt idx="2824">
                  <c:v>41726</c:v>
                </c:pt>
                <c:pt idx="2825">
                  <c:v>41729</c:v>
                </c:pt>
                <c:pt idx="2826">
                  <c:v>41730</c:v>
                </c:pt>
                <c:pt idx="2827">
                  <c:v>41731</c:v>
                </c:pt>
                <c:pt idx="2828">
                  <c:v>41732</c:v>
                </c:pt>
                <c:pt idx="2829">
                  <c:v>41733</c:v>
                </c:pt>
                <c:pt idx="2830">
                  <c:v>41736</c:v>
                </c:pt>
                <c:pt idx="2831">
                  <c:v>41737</c:v>
                </c:pt>
                <c:pt idx="2832">
                  <c:v>41738</c:v>
                </c:pt>
                <c:pt idx="2833">
                  <c:v>41739</c:v>
                </c:pt>
                <c:pt idx="2834">
                  <c:v>41740</c:v>
                </c:pt>
                <c:pt idx="2835">
                  <c:v>41743</c:v>
                </c:pt>
                <c:pt idx="2836">
                  <c:v>41744</c:v>
                </c:pt>
                <c:pt idx="2837">
                  <c:v>41745</c:v>
                </c:pt>
                <c:pt idx="2838">
                  <c:v>41746</c:v>
                </c:pt>
                <c:pt idx="2839">
                  <c:v>41751</c:v>
                </c:pt>
                <c:pt idx="2840">
                  <c:v>41752</c:v>
                </c:pt>
                <c:pt idx="2841">
                  <c:v>41753</c:v>
                </c:pt>
                <c:pt idx="2842">
                  <c:v>41754</c:v>
                </c:pt>
                <c:pt idx="2843">
                  <c:v>41757</c:v>
                </c:pt>
                <c:pt idx="2844">
                  <c:v>41758</c:v>
                </c:pt>
                <c:pt idx="2845">
                  <c:v>41759</c:v>
                </c:pt>
                <c:pt idx="2846">
                  <c:v>41761</c:v>
                </c:pt>
                <c:pt idx="2847">
                  <c:v>41764</c:v>
                </c:pt>
                <c:pt idx="2848">
                  <c:v>41765</c:v>
                </c:pt>
                <c:pt idx="2849">
                  <c:v>41766</c:v>
                </c:pt>
                <c:pt idx="2850">
                  <c:v>41767</c:v>
                </c:pt>
                <c:pt idx="2851">
                  <c:v>41768</c:v>
                </c:pt>
                <c:pt idx="2852">
                  <c:v>41771</c:v>
                </c:pt>
                <c:pt idx="2853">
                  <c:v>41772</c:v>
                </c:pt>
                <c:pt idx="2854">
                  <c:v>41773</c:v>
                </c:pt>
                <c:pt idx="2855">
                  <c:v>41774</c:v>
                </c:pt>
                <c:pt idx="2856">
                  <c:v>41775</c:v>
                </c:pt>
                <c:pt idx="2857">
                  <c:v>41778</c:v>
                </c:pt>
                <c:pt idx="2858">
                  <c:v>41779</c:v>
                </c:pt>
                <c:pt idx="2859">
                  <c:v>41780</c:v>
                </c:pt>
                <c:pt idx="2860">
                  <c:v>41781</c:v>
                </c:pt>
                <c:pt idx="2861">
                  <c:v>41782</c:v>
                </c:pt>
                <c:pt idx="2862">
                  <c:v>41785</c:v>
                </c:pt>
                <c:pt idx="2863">
                  <c:v>41786</c:v>
                </c:pt>
                <c:pt idx="2864">
                  <c:v>41787</c:v>
                </c:pt>
                <c:pt idx="2865">
                  <c:v>41788</c:v>
                </c:pt>
                <c:pt idx="2866">
                  <c:v>41789</c:v>
                </c:pt>
                <c:pt idx="2867">
                  <c:v>41792</c:v>
                </c:pt>
                <c:pt idx="2868">
                  <c:v>41793</c:v>
                </c:pt>
                <c:pt idx="2869">
                  <c:v>41794</c:v>
                </c:pt>
                <c:pt idx="2870">
                  <c:v>41795</c:v>
                </c:pt>
                <c:pt idx="2871">
                  <c:v>41796</c:v>
                </c:pt>
                <c:pt idx="2872">
                  <c:v>41799</c:v>
                </c:pt>
                <c:pt idx="2873">
                  <c:v>41800</c:v>
                </c:pt>
                <c:pt idx="2874">
                  <c:v>41801</c:v>
                </c:pt>
                <c:pt idx="2875">
                  <c:v>41802</c:v>
                </c:pt>
                <c:pt idx="2876">
                  <c:v>41803</c:v>
                </c:pt>
                <c:pt idx="2877">
                  <c:v>41806</c:v>
                </c:pt>
                <c:pt idx="2878">
                  <c:v>41807</c:v>
                </c:pt>
                <c:pt idx="2879">
                  <c:v>41808</c:v>
                </c:pt>
                <c:pt idx="2880">
                  <c:v>41810</c:v>
                </c:pt>
                <c:pt idx="2881">
                  <c:v>41813</c:v>
                </c:pt>
                <c:pt idx="2882">
                  <c:v>41814</c:v>
                </c:pt>
                <c:pt idx="2883">
                  <c:v>41815</c:v>
                </c:pt>
                <c:pt idx="2884">
                  <c:v>41816</c:v>
                </c:pt>
                <c:pt idx="2885">
                  <c:v>41817</c:v>
                </c:pt>
                <c:pt idx="2886">
                  <c:v>41820</c:v>
                </c:pt>
                <c:pt idx="2887">
                  <c:v>41821</c:v>
                </c:pt>
                <c:pt idx="2888">
                  <c:v>41822</c:v>
                </c:pt>
                <c:pt idx="2889">
                  <c:v>41823</c:v>
                </c:pt>
                <c:pt idx="2890">
                  <c:v>41824</c:v>
                </c:pt>
                <c:pt idx="2891">
                  <c:v>41827</c:v>
                </c:pt>
                <c:pt idx="2892">
                  <c:v>41828</c:v>
                </c:pt>
                <c:pt idx="2893">
                  <c:v>41829</c:v>
                </c:pt>
                <c:pt idx="2894">
                  <c:v>41830</c:v>
                </c:pt>
                <c:pt idx="2895">
                  <c:v>41831</c:v>
                </c:pt>
                <c:pt idx="2896">
                  <c:v>41834</c:v>
                </c:pt>
                <c:pt idx="2897">
                  <c:v>41835</c:v>
                </c:pt>
                <c:pt idx="2898">
                  <c:v>41836</c:v>
                </c:pt>
                <c:pt idx="2899">
                  <c:v>41837</c:v>
                </c:pt>
                <c:pt idx="2900">
                  <c:v>41838</c:v>
                </c:pt>
                <c:pt idx="2901">
                  <c:v>41841</c:v>
                </c:pt>
                <c:pt idx="2902">
                  <c:v>41842</c:v>
                </c:pt>
                <c:pt idx="2903">
                  <c:v>41843</c:v>
                </c:pt>
                <c:pt idx="2904">
                  <c:v>41844</c:v>
                </c:pt>
                <c:pt idx="2905">
                  <c:v>41845</c:v>
                </c:pt>
                <c:pt idx="2906">
                  <c:v>41848</c:v>
                </c:pt>
                <c:pt idx="2907">
                  <c:v>41849</c:v>
                </c:pt>
                <c:pt idx="2908">
                  <c:v>41850</c:v>
                </c:pt>
                <c:pt idx="2909">
                  <c:v>41851</c:v>
                </c:pt>
                <c:pt idx="2910">
                  <c:v>41852</c:v>
                </c:pt>
                <c:pt idx="2911">
                  <c:v>41855</c:v>
                </c:pt>
                <c:pt idx="2912">
                  <c:v>41856</c:v>
                </c:pt>
                <c:pt idx="2913">
                  <c:v>41857</c:v>
                </c:pt>
                <c:pt idx="2914">
                  <c:v>41858</c:v>
                </c:pt>
                <c:pt idx="2915">
                  <c:v>41859</c:v>
                </c:pt>
                <c:pt idx="2916">
                  <c:v>41862</c:v>
                </c:pt>
                <c:pt idx="2917">
                  <c:v>41863</c:v>
                </c:pt>
                <c:pt idx="2918">
                  <c:v>41864</c:v>
                </c:pt>
                <c:pt idx="2919">
                  <c:v>41865</c:v>
                </c:pt>
                <c:pt idx="2920">
                  <c:v>41866</c:v>
                </c:pt>
                <c:pt idx="2921">
                  <c:v>41869</c:v>
                </c:pt>
                <c:pt idx="2922">
                  <c:v>41870</c:v>
                </c:pt>
                <c:pt idx="2923">
                  <c:v>41871</c:v>
                </c:pt>
                <c:pt idx="2924">
                  <c:v>41872</c:v>
                </c:pt>
                <c:pt idx="2925">
                  <c:v>41873</c:v>
                </c:pt>
                <c:pt idx="2926">
                  <c:v>41876</c:v>
                </c:pt>
                <c:pt idx="2927">
                  <c:v>41877</c:v>
                </c:pt>
                <c:pt idx="2928">
                  <c:v>41878</c:v>
                </c:pt>
                <c:pt idx="2929">
                  <c:v>41879</c:v>
                </c:pt>
                <c:pt idx="2930">
                  <c:v>41880</c:v>
                </c:pt>
                <c:pt idx="2931">
                  <c:v>41883</c:v>
                </c:pt>
                <c:pt idx="2932">
                  <c:v>41884</c:v>
                </c:pt>
                <c:pt idx="2933">
                  <c:v>41885</c:v>
                </c:pt>
                <c:pt idx="2934">
                  <c:v>41886</c:v>
                </c:pt>
                <c:pt idx="2935">
                  <c:v>41887</c:v>
                </c:pt>
                <c:pt idx="2936">
                  <c:v>41890</c:v>
                </c:pt>
                <c:pt idx="2937">
                  <c:v>41891</c:v>
                </c:pt>
                <c:pt idx="2938">
                  <c:v>41892</c:v>
                </c:pt>
                <c:pt idx="2939">
                  <c:v>41893</c:v>
                </c:pt>
                <c:pt idx="2940">
                  <c:v>41894</c:v>
                </c:pt>
                <c:pt idx="2941">
                  <c:v>41897</c:v>
                </c:pt>
                <c:pt idx="2942">
                  <c:v>41898</c:v>
                </c:pt>
                <c:pt idx="2943">
                  <c:v>41899</c:v>
                </c:pt>
                <c:pt idx="2944">
                  <c:v>41900</c:v>
                </c:pt>
                <c:pt idx="2945">
                  <c:v>41901</c:v>
                </c:pt>
                <c:pt idx="2946">
                  <c:v>41904</c:v>
                </c:pt>
                <c:pt idx="2947">
                  <c:v>41905</c:v>
                </c:pt>
                <c:pt idx="2948">
                  <c:v>41906</c:v>
                </c:pt>
                <c:pt idx="2949">
                  <c:v>41907</c:v>
                </c:pt>
                <c:pt idx="2950">
                  <c:v>41908</c:v>
                </c:pt>
                <c:pt idx="2951">
                  <c:v>41911</c:v>
                </c:pt>
                <c:pt idx="2952">
                  <c:v>41912</c:v>
                </c:pt>
                <c:pt idx="2953">
                  <c:v>41913</c:v>
                </c:pt>
                <c:pt idx="2954">
                  <c:v>41914</c:v>
                </c:pt>
                <c:pt idx="2955">
                  <c:v>41915</c:v>
                </c:pt>
                <c:pt idx="2956">
                  <c:v>41918</c:v>
                </c:pt>
                <c:pt idx="2957">
                  <c:v>41919</c:v>
                </c:pt>
                <c:pt idx="2958">
                  <c:v>41920</c:v>
                </c:pt>
                <c:pt idx="2959">
                  <c:v>41921</c:v>
                </c:pt>
                <c:pt idx="2960">
                  <c:v>41922</c:v>
                </c:pt>
                <c:pt idx="2961">
                  <c:v>41925</c:v>
                </c:pt>
                <c:pt idx="2962">
                  <c:v>41926</c:v>
                </c:pt>
                <c:pt idx="2963">
                  <c:v>41927</c:v>
                </c:pt>
                <c:pt idx="2964">
                  <c:v>41928</c:v>
                </c:pt>
                <c:pt idx="2965">
                  <c:v>41929</c:v>
                </c:pt>
                <c:pt idx="2966">
                  <c:v>41932</c:v>
                </c:pt>
                <c:pt idx="2967">
                  <c:v>41933</c:v>
                </c:pt>
                <c:pt idx="2968">
                  <c:v>41934</c:v>
                </c:pt>
                <c:pt idx="2969">
                  <c:v>41935</c:v>
                </c:pt>
                <c:pt idx="2970">
                  <c:v>41936</c:v>
                </c:pt>
                <c:pt idx="2971">
                  <c:v>41939</c:v>
                </c:pt>
                <c:pt idx="2972">
                  <c:v>41940</c:v>
                </c:pt>
                <c:pt idx="2973">
                  <c:v>41941</c:v>
                </c:pt>
                <c:pt idx="2974">
                  <c:v>41942</c:v>
                </c:pt>
                <c:pt idx="2975">
                  <c:v>41943</c:v>
                </c:pt>
                <c:pt idx="2976">
                  <c:v>41946</c:v>
                </c:pt>
                <c:pt idx="2977">
                  <c:v>41947</c:v>
                </c:pt>
                <c:pt idx="2978">
                  <c:v>41948</c:v>
                </c:pt>
                <c:pt idx="2979">
                  <c:v>41949</c:v>
                </c:pt>
                <c:pt idx="2980">
                  <c:v>41950</c:v>
                </c:pt>
                <c:pt idx="2981">
                  <c:v>41953</c:v>
                </c:pt>
                <c:pt idx="2982">
                  <c:v>41954</c:v>
                </c:pt>
                <c:pt idx="2983">
                  <c:v>41955</c:v>
                </c:pt>
                <c:pt idx="2984">
                  <c:v>41956</c:v>
                </c:pt>
                <c:pt idx="2985">
                  <c:v>41957</c:v>
                </c:pt>
                <c:pt idx="2986">
                  <c:v>41960</c:v>
                </c:pt>
                <c:pt idx="2987">
                  <c:v>41961</c:v>
                </c:pt>
                <c:pt idx="2988">
                  <c:v>41962</c:v>
                </c:pt>
                <c:pt idx="2989">
                  <c:v>41963</c:v>
                </c:pt>
                <c:pt idx="2990">
                  <c:v>41964</c:v>
                </c:pt>
                <c:pt idx="2991">
                  <c:v>41967</c:v>
                </c:pt>
                <c:pt idx="2992">
                  <c:v>41968</c:v>
                </c:pt>
                <c:pt idx="2993">
                  <c:v>41969</c:v>
                </c:pt>
                <c:pt idx="2994">
                  <c:v>41970</c:v>
                </c:pt>
                <c:pt idx="2995">
                  <c:v>41971</c:v>
                </c:pt>
                <c:pt idx="2996">
                  <c:v>41974</c:v>
                </c:pt>
                <c:pt idx="2997">
                  <c:v>41975</c:v>
                </c:pt>
                <c:pt idx="2998">
                  <c:v>41976</c:v>
                </c:pt>
                <c:pt idx="2999">
                  <c:v>41977</c:v>
                </c:pt>
                <c:pt idx="3000">
                  <c:v>41978</c:v>
                </c:pt>
                <c:pt idx="3001">
                  <c:v>41981</c:v>
                </c:pt>
                <c:pt idx="3002">
                  <c:v>41982</c:v>
                </c:pt>
                <c:pt idx="3003">
                  <c:v>41983</c:v>
                </c:pt>
                <c:pt idx="3004">
                  <c:v>41984</c:v>
                </c:pt>
                <c:pt idx="3005">
                  <c:v>41985</c:v>
                </c:pt>
                <c:pt idx="3006">
                  <c:v>41988</c:v>
                </c:pt>
                <c:pt idx="3007">
                  <c:v>41989</c:v>
                </c:pt>
                <c:pt idx="3008">
                  <c:v>41990</c:v>
                </c:pt>
                <c:pt idx="3009">
                  <c:v>41991</c:v>
                </c:pt>
                <c:pt idx="3010">
                  <c:v>41992</c:v>
                </c:pt>
                <c:pt idx="3011">
                  <c:v>41995</c:v>
                </c:pt>
                <c:pt idx="3012">
                  <c:v>41996</c:v>
                </c:pt>
                <c:pt idx="3013">
                  <c:v>41997</c:v>
                </c:pt>
                <c:pt idx="3014">
                  <c:v>41999</c:v>
                </c:pt>
                <c:pt idx="3015">
                  <c:v>42002</c:v>
                </c:pt>
                <c:pt idx="3016">
                  <c:v>42003</c:v>
                </c:pt>
                <c:pt idx="3017">
                  <c:v>42004</c:v>
                </c:pt>
                <c:pt idx="3018">
                  <c:v>42006</c:v>
                </c:pt>
                <c:pt idx="3019">
                  <c:v>42009</c:v>
                </c:pt>
                <c:pt idx="3020">
                  <c:v>42010</c:v>
                </c:pt>
                <c:pt idx="3021">
                  <c:v>42011</c:v>
                </c:pt>
                <c:pt idx="3022">
                  <c:v>42012</c:v>
                </c:pt>
                <c:pt idx="3023">
                  <c:v>42013</c:v>
                </c:pt>
                <c:pt idx="3024">
                  <c:v>42016</c:v>
                </c:pt>
                <c:pt idx="3025">
                  <c:v>42017</c:v>
                </c:pt>
                <c:pt idx="3026">
                  <c:v>42018</c:v>
                </c:pt>
                <c:pt idx="3027">
                  <c:v>42019</c:v>
                </c:pt>
                <c:pt idx="3028">
                  <c:v>42020</c:v>
                </c:pt>
                <c:pt idx="3029">
                  <c:v>42023</c:v>
                </c:pt>
                <c:pt idx="3030">
                  <c:v>42024</c:v>
                </c:pt>
                <c:pt idx="3031">
                  <c:v>42025</c:v>
                </c:pt>
                <c:pt idx="3032">
                  <c:v>42026</c:v>
                </c:pt>
                <c:pt idx="3033">
                  <c:v>42027</c:v>
                </c:pt>
                <c:pt idx="3034">
                  <c:v>42030</c:v>
                </c:pt>
                <c:pt idx="3035">
                  <c:v>42031</c:v>
                </c:pt>
                <c:pt idx="3036">
                  <c:v>42032</c:v>
                </c:pt>
                <c:pt idx="3037">
                  <c:v>42033</c:v>
                </c:pt>
                <c:pt idx="3038">
                  <c:v>42034</c:v>
                </c:pt>
                <c:pt idx="3039">
                  <c:v>42037</c:v>
                </c:pt>
                <c:pt idx="3040">
                  <c:v>42038</c:v>
                </c:pt>
                <c:pt idx="3041">
                  <c:v>42039</c:v>
                </c:pt>
                <c:pt idx="3042">
                  <c:v>42040</c:v>
                </c:pt>
                <c:pt idx="3043">
                  <c:v>42041</c:v>
                </c:pt>
                <c:pt idx="3044">
                  <c:v>42044</c:v>
                </c:pt>
                <c:pt idx="3045">
                  <c:v>42045</c:v>
                </c:pt>
                <c:pt idx="3046">
                  <c:v>42046</c:v>
                </c:pt>
                <c:pt idx="3047">
                  <c:v>42047</c:v>
                </c:pt>
                <c:pt idx="3048">
                  <c:v>42048</c:v>
                </c:pt>
                <c:pt idx="3049">
                  <c:v>42053</c:v>
                </c:pt>
                <c:pt idx="3050">
                  <c:v>42054</c:v>
                </c:pt>
                <c:pt idx="3051">
                  <c:v>42055</c:v>
                </c:pt>
                <c:pt idx="3052">
                  <c:v>42058</c:v>
                </c:pt>
                <c:pt idx="3053">
                  <c:v>42059</c:v>
                </c:pt>
                <c:pt idx="3054">
                  <c:v>42060</c:v>
                </c:pt>
                <c:pt idx="3055">
                  <c:v>42061</c:v>
                </c:pt>
                <c:pt idx="3056">
                  <c:v>42062</c:v>
                </c:pt>
                <c:pt idx="3057">
                  <c:v>42065</c:v>
                </c:pt>
                <c:pt idx="3058">
                  <c:v>42066</c:v>
                </c:pt>
                <c:pt idx="3059">
                  <c:v>42067</c:v>
                </c:pt>
                <c:pt idx="3060">
                  <c:v>42068</c:v>
                </c:pt>
                <c:pt idx="3061">
                  <c:v>42069</c:v>
                </c:pt>
                <c:pt idx="3062">
                  <c:v>42072</c:v>
                </c:pt>
                <c:pt idx="3063">
                  <c:v>42073</c:v>
                </c:pt>
                <c:pt idx="3064">
                  <c:v>42074</c:v>
                </c:pt>
                <c:pt idx="3065">
                  <c:v>42075</c:v>
                </c:pt>
                <c:pt idx="3066">
                  <c:v>42076</c:v>
                </c:pt>
                <c:pt idx="3067">
                  <c:v>42079</c:v>
                </c:pt>
                <c:pt idx="3068">
                  <c:v>42080</c:v>
                </c:pt>
                <c:pt idx="3069">
                  <c:v>42081</c:v>
                </c:pt>
                <c:pt idx="3070">
                  <c:v>42082</c:v>
                </c:pt>
                <c:pt idx="3071">
                  <c:v>42083</c:v>
                </c:pt>
                <c:pt idx="3072">
                  <c:v>42086</c:v>
                </c:pt>
                <c:pt idx="3073">
                  <c:v>42087</c:v>
                </c:pt>
                <c:pt idx="3074">
                  <c:v>42088</c:v>
                </c:pt>
                <c:pt idx="3075">
                  <c:v>42089</c:v>
                </c:pt>
                <c:pt idx="3076">
                  <c:v>42090</c:v>
                </c:pt>
                <c:pt idx="3077">
                  <c:v>42093</c:v>
                </c:pt>
                <c:pt idx="3078">
                  <c:v>42094</c:v>
                </c:pt>
                <c:pt idx="3079">
                  <c:v>42095</c:v>
                </c:pt>
                <c:pt idx="3080">
                  <c:v>42096</c:v>
                </c:pt>
                <c:pt idx="3081">
                  <c:v>42100</c:v>
                </c:pt>
                <c:pt idx="3082">
                  <c:v>42101</c:v>
                </c:pt>
                <c:pt idx="3083">
                  <c:v>42102</c:v>
                </c:pt>
                <c:pt idx="3084">
                  <c:v>42103</c:v>
                </c:pt>
                <c:pt idx="3085">
                  <c:v>42104</c:v>
                </c:pt>
                <c:pt idx="3086">
                  <c:v>42107</c:v>
                </c:pt>
                <c:pt idx="3087">
                  <c:v>42108</c:v>
                </c:pt>
                <c:pt idx="3088">
                  <c:v>42109</c:v>
                </c:pt>
                <c:pt idx="3089">
                  <c:v>42110</c:v>
                </c:pt>
                <c:pt idx="3090">
                  <c:v>42111</c:v>
                </c:pt>
                <c:pt idx="3091">
                  <c:v>42114</c:v>
                </c:pt>
                <c:pt idx="3092">
                  <c:v>42116</c:v>
                </c:pt>
                <c:pt idx="3093">
                  <c:v>42117</c:v>
                </c:pt>
                <c:pt idx="3094">
                  <c:v>42118</c:v>
                </c:pt>
                <c:pt idx="3095">
                  <c:v>42121</c:v>
                </c:pt>
                <c:pt idx="3096">
                  <c:v>42122</c:v>
                </c:pt>
                <c:pt idx="3097">
                  <c:v>42123</c:v>
                </c:pt>
                <c:pt idx="3098">
                  <c:v>42124</c:v>
                </c:pt>
                <c:pt idx="3099">
                  <c:v>42128</c:v>
                </c:pt>
                <c:pt idx="3100">
                  <c:v>42129</c:v>
                </c:pt>
                <c:pt idx="3101">
                  <c:v>42130</c:v>
                </c:pt>
                <c:pt idx="3102">
                  <c:v>42131</c:v>
                </c:pt>
                <c:pt idx="3103">
                  <c:v>42132</c:v>
                </c:pt>
                <c:pt idx="3104">
                  <c:v>42135</c:v>
                </c:pt>
                <c:pt idx="3105">
                  <c:v>42136</c:v>
                </c:pt>
                <c:pt idx="3106">
                  <c:v>42137</c:v>
                </c:pt>
                <c:pt idx="3107">
                  <c:v>42138</c:v>
                </c:pt>
                <c:pt idx="3108">
                  <c:v>42139</c:v>
                </c:pt>
                <c:pt idx="3109">
                  <c:v>42142</c:v>
                </c:pt>
                <c:pt idx="3110">
                  <c:v>42143</c:v>
                </c:pt>
                <c:pt idx="3111">
                  <c:v>42144</c:v>
                </c:pt>
                <c:pt idx="3112">
                  <c:v>42145</c:v>
                </c:pt>
                <c:pt idx="3113">
                  <c:v>42146</c:v>
                </c:pt>
                <c:pt idx="3114">
                  <c:v>42149</c:v>
                </c:pt>
                <c:pt idx="3115">
                  <c:v>42150</c:v>
                </c:pt>
                <c:pt idx="3116">
                  <c:v>42151</c:v>
                </c:pt>
                <c:pt idx="3117">
                  <c:v>42152</c:v>
                </c:pt>
                <c:pt idx="3118">
                  <c:v>42153</c:v>
                </c:pt>
                <c:pt idx="3119">
                  <c:v>42156</c:v>
                </c:pt>
                <c:pt idx="3120">
                  <c:v>42157</c:v>
                </c:pt>
                <c:pt idx="3121">
                  <c:v>42158</c:v>
                </c:pt>
                <c:pt idx="3122">
                  <c:v>42160</c:v>
                </c:pt>
                <c:pt idx="3123">
                  <c:v>42163</c:v>
                </c:pt>
                <c:pt idx="3124">
                  <c:v>42164</c:v>
                </c:pt>
                <c:pt idx="3125">
                  <c:v>42165</c:v>
                </c:pt>
                <c:pt idx="3126">
                  <c:v>42166</c:v>
                </c:pt>
                <c:pt idx="3127">
                  <c:v>42167</c:v>
                </c:pt>
                <c:pt idx="3128">
                  <c:v>42170</c:v>
                </c:pt>
                <c:pt idx="3129">
                  <c:v>42171</c:v>
                </c:pt>
                <c:pt idx="3130">
                  <c:v>42172</c:v>
                </c:pt>
                <c:pt idx="3131">
                  <c:v>42173</c:v>
                </c:pt>
                <c:pt idx="3132">
                  <c:v>42174</c:v>
                </c:pt>
                <c:pt idx="3133">
                  <c:v>42177</c:v>
                </c:pt>
                <c:pt idx="3134">
                  <c:v>42178</c:v>
                </c:pt>
                <c:pt idx="3135">
                  <c:v>42179</c:v>
                </c:pt>
                <c:pt idx="3136">
                  <c:v>42180</c:v>
                </c:pt>
                <c:pt idx="3137">
                  <c:v>42181</c:v>
                </c:pt>
                <c:pt idx="3138">
                  <c:v>42184</c:v>
                </c:pt>
                <c:pt idx="3139">
                  <c:v>42185</c:v>
                </c:pt>
                <c:pt idx="3140">
                  <c:v>42186</c:v>
                </c:pt>
                <c:pt idx="3141">
                  <c:v>42187</c:v>
                </c:pt>
                <c:pt idx="3142">
                  <c:v>42188</c:v>
                </c:pt>
                <c:pt idx="3143">
                  <c:v>42191</c:v>
                </c:pt>
                <c:pt idx="3144">
                  <c:v>42192</c:v>
                </c:pt>
                <c:pt idx="3145">
                  <c:v>42193</c:v>
                </c:pt>
                <c:pt idx="3146">
                  <c:v>42194</c:v>
                </c:pt>
                <c:pt idx="3147">
                  <c:v>42195</c:v>
                </c:pt>
                <c:pt idx="3148">
                  <c:v>42198</c:v>
                </c:pt>
                <c:pt idx="3149">
                  <c:v>42199</c:v>
                </c:pt>
                <c:pt idx="3150">
                  <c:v>42200</c:v>
                </c:pt>
                <c:pt idx="3151">
                  <c:v>42201</c:v>
                </c:pt>
                <c:pt idx="3152">
                  <c:v>42202</c:v>
                </c:pt>
                <c:pt idx="3153">
                  <c:v>42205</c:v>
                </c:pt>
                <c:pt idx="3154">
                  <c:v>42206</c:v>
                </c:pt>
                <c:pt idx="3155">
                  <c:v>42207</c:v>
                </c:pt>
                <c:pt idx="3156">
                  <c:v>42208</c:v>
                </c:pt>
                <c:pt idx="3157">
                  <c:v>42209</c:v>
                </c:pt>
                <c:pt idx="3158">
                  <c:v>42212</c:v>
                </c:pt>
                <c:pt idx="3159">
                  <c:v>42213</c:v>
                </c:pt>
                <c:pt idx="3160">
                  <c:v>42214</c:v>
                </c:pt>
                <c:pt idx="3161">
                  <c:v>42215</c:v>
                </c:pt>
                <c:pt idx="3162">
                  <c:v>42216</c:v>
                </c:pt>
                <c:pt idx="3163">
                  <c:v>42219</c:v>
                </c:pt>
                <c:pt idx="3164">
                  <c:v>42220</c:v>
                </c:pt>
                <c:pt idx="3165">
                  <c:v>42221</c:v>
                </c:pt>
                <c:pt idx="3166">
                  <c:v>42222</c:v>
                </c:pt>
                <c:pt idx="3167">
                  <c:v>42223</c:v>
                </c:pt>
                <c:pt idx="3168">
                  <c:v>42226</c:v>
                </c:pt>
                <c:pt idx="3169">
                  <c:v>42227</c:v>
                </c:pt>
                <c:pt idx="3170">
                  <c:v>42228</c:v>
                </c:pt>
                <c:pt idx="3171">
                  <c:v>42229</c:v>
                </c:pt>
                <c:pt idx="3172">
                  <c:v>42230</c:v>
                </c:pt>
                <c:pt idx="3173">
                  <c:v>42233</c:v>
                </c:pt>
                <c:pt idx="3174">
                  <c:v>42234</c:v>
                </c:pt>
                <c:pt idx="3175">
                  <c:v>42235</c:v>
                </c:pt>
                <c:pt idx="3176">
                  <c:v>42236</c:v>
                </c:pt>
                <c:pt idx="3177">
                  <c:v>42237</c:v>
                </c:pt>
                <c:pt idx="3178">
                  <c:v>42240</c:v>
                </c:pt>
                <c:pt idx="3179">
                  <c:v>42241</c:v>
                </c:pt>
                <c:pt idx="3180">
                  <c:v>42242</c:v>
                </c:pt>
                <c:pt idx="3181">
                  <c:v>42243</c:v>
                </c:pt>
                <c:pt idx="3182">
                  <c:v>42244</c:v>
                </c:pt>
                <c:pt idx="3183">
                  <c:v>42247</c:v>
                </c:pt>
                <c:pt idx="3184">
                  <c:v>42248</c:v>
                </c:pt>
                <c:pt idx="3185">
                  <c:v>42249</c:v>
                </c:pt>
                <c:pt idx="3186">
                  <c:v>42250</c:v>
                </c:pt>
                <c:pt idx="3187">
                  <c:v>42251</c:v>
                </c:pt>
                <c:pt idx="3188">
                  <c:v>42255</c:v>
                </c:pt>
                <c:pt idx="3189">
                  <c:v>42256</c:v>
                </c:pt>
                <c:pt idx="3190">
                  <c:v>42257</c:v>
                </c:pt>
                <c:pt idx="3191">
                  <c:v>42258</c:v>
                </c:pt>
                <c:pt idx="3192">
                  <c:v>42261</c:v>
                </c:pt>
                <c:pt idx="3193">
                  <c:v>42262</c:v>
                </c:pt>
                <c:pt idx="3194">
                  <c:v>42263</c:v>
                </c:pt>
                <c:pt idx="3195">
                  <c:v>42264</c:v>
                </c:pt>
                <c:pt idx="3196">
                  <c:v>42265</c:v>
                </c:pt>
                <c:pt idx="3197">
                  <c:v>42268</c:v>
                </c:pt>
                <c:pt idx="3198">
                  <c:v>42269</c:v>
                </c:pt>
                <c:pt idx="3199">
                  <c:v>42270</c:v>
                </c:pt>
                <c:pt idx="3200">
                  <c:v>42271</c:v>
                </c:pt>
                <c:pt idx="3201">
                  <c:v>42272</c:v>
                </c:pt>
                <c:pt idx="3202">
                  <c:v>42275</c:v>
                </c:pt>
                <c:pt idx="3203">
                  <c:v>42276</c:v>
                </c:pt>
                <c:pt idx="3204">
                  <c:v>42277</c:v>
                </c:pt>
                <c:pt idx="3205">
                  <c:v>42278</c:v>
                </c:pt>
                <c:pt idx="3206">
                  <c:v>42279</c:v>
                </c:pt>
                <c:pt idx="3207">
                  <c:v>42282</c:v>
                </c:pt>
                <c:pt idx="3208">
                  <c:v>42283</c:v>
                </c:pt>
                <c:pt idx="3209">
                  <c:v>42284</c:v>
                </c:pt>
                <c:pt idx="3210">
                  <c:v>42285</c:v>
                </c:pt>
                <c:pt idx="3211">
                  <c:v>42286</c:v>
                </c:pt>
                <c:pt idx="3212">
                  <c:v>42290</c:v>
                </c:pt>
                <c:pt idx="3213">
                  <c:v>42291</c:v>
                </c:pt>
                <c:pt idx="3214">
                  <c:v>42292</c:v>
                </c:pt>
                <c:pt idx="3215">
                  <c:v>42293</c:v>
                </c:pt>
                <c:pt idx="3216">
                  <c:v>42296</c:v>
                </c:pt>
                <c:pt idx="3217">
                  <c:v>42297</c:v>
                </c:pt>
                <c:pt idx="3218">
                  <c:v>42298</c:v>
                </c:pt>
                <c:pt idx="3219">
                  <c:v>42299</c:v>
                </c:pt>
                <c:pt idx="3220">
                  <c:v>42300</c:v>
                </c:pt>
                <c:pt idx="3221">
                  <c:v>42303</c:v>
                </c:pt>
                <c:pt idx="3222">
                  <c:v>42304</c:v>
                </c:pt>
                <c:pt idx="3223">
                  <c:v>42305</c:v>
                </c:pt>
                <c:pt idx="3224">
                  <c:v>42306</c:v>
                </c:pt>
                <c:pt idx="3225">
                  <c:v>42307</c:v>
                </c:pt>
                <c:pt idx="3226">
                  <c:v>42311</c:v>
                </c:pt>
                <c:pt idx="3227">
                  <c:v>42312</c:v>
                </c:pt>
                <c:pt idx="3228">
                  <c:v>42313</c:v>
                </c:pt>
                <c:pt idx="3229">
                  <c:v>42314</c:v>
                </c:pt>
                <c:pt idx="3230">
                  <c:v>42317</c:v>
                </c:pt>
                <c:pt idx="3231">
                  <c:v>42318</c:v>
                </c:pt>
                <c:pt idx="3232">
                  <c:v>42319</c:v>
                </c:pt>
                <c:pt idx="3233">
                  <c:v>42320</c:v>
                </c:pt>
                <c:pt idx="3234">
                  <c:v>42321</c:v>
                </c:pt>
                <c:pt idx="3235">
                  <c:v>42324</c:v>
                </c:pt>
                <c:pt idx="3236">
                  <c:v>42325</c:v>
                </c:pt>
                <c:pt idx="3237">
                  <c:v>42326</c:v>
                </c:pt>
                <c:pt idx="3238">
                  <c:v>42327</c:v>
                </c:pt>
                <c:pt idx="3239">
                  <c:v>42328</c:v>
                </c:pt>
                <c:pt idx="3240">
                  <c:v>42331</c:v>
                </c:pt>
                <c:pt idx="3241">
                  <c:v>42332</c:v>
                </c:pt>
                <c:pt idx="3242">
                  <c:v>42333</c:v>
                </c:pt>
                <c:pt idx="3243">
                  <c:v>42334</c:v>
                </c:pt>
                <c:pt idx="3244">
                  <c:v>42335</c:v>
                </c:pt>
                <c:pt idx="3245">
                  <c:v>42338</c:v>
                </c:pt>
                <c:pt idx="3246">
                  <c:v>42339</c:v>
                </c:pt>
                <c:pt idx="3247">
                  <c:v>42340</c:v>
                </c:pt>
                <c:pt idx="3248">
                  <c:v>42341</c:v>
                </c:pt>
                <c:pt idx="3249">
                  <c:v>42342</c:v>
                </c:pt>
                <c:pt idx="3250">
                  <c:v>42345</c:v>
                </c:pt>
                <c:pt idx="3251">
                  <c:v>42346</c:v>
                </c:pt>
                <c:pt idx="3252">
                  <c:v>42347</c:v>
                </c:pt>
                <c:pt idx="3253">
                  <c:v>42348</c:v>
                </c:pt>
                <c:pt idx="3254">
                  <c:v>42349</c:v>
                </c:pt>
                <c:pt idx="3255">
                  <c:v>42352</c:v>
                </c:pt>
                <c:pt idx="3256">
                  <c:v>42353</c:v>
                </c:pt>
                <c:pt idx="3257">
                  <c:v>42354</c:v>
                </c:pt>
                <c:pt idx="3258">
                  <c:v>42355</c:v>
                </c:pt>
                <c:pt idx="3259">
                  <c:v>42356</c:v>
                </c:pt>
                <c:pt idx="3260">
                  <c:v>42359</c:v>
                </c:pt>
                <c:pt idx="3261">
                  <c:v>42360</c:v>
                </c:pt>
                <c:pt idx="3262">
                  <c:v>42361</c:v>
                </c:pt>
                <c:pt idx="3263">
                  <c:v>42362</c:v>
                </c:pt>
                <c:pt idx="3264">
                  <c:v>42366</c:v>
                </c:pt>
                <c:pt idx="3265">
                  <c:v>42367</c:v>
                </c:pt>
                <c:pt idx="3266">
                  <c:v>42368</c:v>
                </c:pt>
                <c:pt idx="3267">
                  <c:v>42369</c:v>
                </c:pt>
                <c:pt idx="3268">
                  <c:v>42373</c:v>
                </c:pt>
                <c:pt idx="3269">
                  <c:v>42374</c:v>
                </c:pt>
                <c:pt idx="3270">
                  <c:v>42375</c:v>
                </c:pt>
                <c:pt idx="3271">
                  <c:v>42376</c:v>
                </c:pt>
                <c:pt idx="3272">
                  <c:v>42377</c:v>
                </c:pt>
                <c:pt idx="3273">
                  <c:v>42380</c:v>
                </c:pt>
                <c:pt idx="3274">
                  <c:v>42381</c:v>
                </c:pt>
                <c:pt idx="3275">
                  <c:v>42382</c:v>
                </c:pt>
                <c:pt idx="3276">
                  <c:v>42383</c:v>
                </c:pt>
                <c:pt idx="3277">
                  <c:v>42384</c:v>
                </c:pt>
                <c:pt idx="3278">
                  <c:v>42387</c:v>
                </c:pt>
                <c:pt idx="3279">
                  <c:v>42388</c:v>
                </c:pt>
                <c:pt idx="3280">
                  <c:v>42389</c:v>
                </c:pt>
                <c:pt idx="3281">
                  <c:v>42390</c:v>
                </c:pt>
                <c:pt idx="3282">
                  <c:v>42391</c:v>
                </c:pt>
                <c:pt idx="3283">
                  <c:v>42394</c:v>
                </c:pt>
                <c:pt idx="3284">
                  <c:v>42395</c:v>
                </c:pt>
                <c:pt idx="3285">
                  <c:v>42396</c:v>
                </c:pt>
                <c:pt idx="3286">
                  <c:v>42397</c:v>
                </c:pt>
                <c:pt idx="3287">
                  <c:v>42398</c:v>
                </c:pt>
                <c:pt idx="3288">
                  <c:v>42401</c:v>
                </c:pt>
                <c:pt idx="3289">
                  <c:v>42402</c:v>
                </c:pt>
                <c:pt idx="3290">
                  <c:v>42403</c:v>
                </c:pt>
                <c:pt idx="3291">
                  <c:v>42404</c:v>
                </c:pt>
                <c:pt idx="3292">
                  <c:v>42405</c:v>
                </c:pt>
                <c:pt idx="3293">
                  <c:v>42410</c:v>
                </c:pt>
                <c:pt idx="3294">
                  <c:v>42411</c:v>
                </c:pt>
                <c:pt idx="3295">
                  <c:v>42412</c:v>
                </c:pt>
                <c:pt idx="3296">
                  <c:v>42415</c:v>
                </c:pt>
                <c:pt idx="3297">
                  <c:v>42416</c:v>
                </c:pt>
                <c:pt idx="3298">
                  <c:v>42417</c:v>
                </c:pt>
                <c:pt idx="3299">
                  <c:v>42418</c:v>
                </c:pt>
                <c:pt idx="3300">
                  <c:v>42419</c:v>
                </c:pt>
                <c:pt idx="3301">
                  <c:v>42422</c:v>
                </c:pt>
                <c:pt idx="3302">
                  <c:v>42423</c:v>
                </c:pt>
                <c:pt idx="3303">
                  <c:v>42424</c:v>
                </c:pt>
                <c:pt idx="3304">
                  <c:v>42425</c:v>
                </c:pt>
                <c:pt idx="3305">
                  <c:v>42426</c:v>
                </c:pt>
                <c:pt idx="3306">
                  <c:v>42429</c:v>
                </c:pt>
                <c:pt idx="3307">
                  <c:v>42430</c:v>
                </c:pt>
                <c:pt idx="3308">
                  <c:v>42431</c:v>
                </c:pt>
                <c:pt idx="3309">
                  <c:v>42432</c:v>
                </c:pt>
                <c:pt idx="3310">
                  <c:v>42433</c:v>
                </c:pt>
                <c:pt idx="3311">
                  <c:v>42436</c:v>
                </c:pt>
                <c:pt idx="3312">
                  <c:v>42437</c:v>
                </c:pt>
                <c:pt idx="3313">
                  <c:v>42438</c:v>
                </c:pt>
                <c:pt idx="3314">
                  <c:v>42439</c:v>
                </c:pt>
                <c:pt idx="3315">
                  <c:v>42440</c:v>
                </c:pt>
                <c:pt idx="3316">
                  <c:v>42443</c:v>
                </c:pt>
                <c:pt idx="3317">
                  <c:v>42444</c:v>
                </c:pt>
                <c:pt idx="3318">
                  <c:v>42445</c:v>
                </c:pt>
                <c:pt idx="3319">
                  <c:v>42446</c:v>
                </c:pt>
                <c:pt idx="3320">
                  <c:v>42447</c:v>
                </c:pt>
                <c:pt idx="3321">
                  <c:v>42450</c:v>
                </c:pt>
                <c:pt idx="3322">
                  <c:v>42451</c:v>
                </c:pt>
                <c:pt idx="3323">
                  <c:v>42452</c:v>
                </c:pt>
                <c:pt idx="3324">
                  <c:v>42453</c:v>
                </c:pt>
                <c:pt idx="3325">
                  <c:v>42457</c:v>
                </c:pt>
                <c:pt idx="3326">
                  <c:v>42458</c:v>
                </c:pt>
                <c:pt idx="3327">
                  <c:v>42459</c:v>
                </c:pt>
                <c:pt idx="3328">
                  <c:v>42460</c:v>
                </c:pt>
                <c:pt idx="3329">
                  <c:v>42461</c:v>
                </c:pt>
                <c:pt idx="3330">
                  <c:v>42464</c:v>
                </c:pt>
                <c:pt idx="3331">
                  <c:v>42465</c:v>
                </c:pt>
                <c:pt idx="3332">
                  <c:v>42466</c:v>
                </c:pt>
                <c:pt idx="3333">
                  <c:v>42467</c:v>
                </c:pt>
                <c:pt idx="3334">
                  <c:v>42468</c:v>
                </c:pt>
                <c:pt idx="3335">
                  <c:v>42471</c:v>
                </c:pt>
                <c:pt idx="3336">
                  <c:v>42472</c:v>
                </c:pt>
                <c:pt idx="3337">
                  <c:v>42473</c:v>
                </c:pt>
                <c:pt idx="3338">
                  <c:v>42474</c:v>
                </c:pt>
                <c:pt idx="3339">
                  <c:v>42475</c:v>
                </c:pt>
                <c:pt idx="3340">
                  <c:v>42478</c:v>
                </c:pt>
                <c:pt idx="3341">
                  <c:v>42479</c:v>
                </c:pt>
                <c:pt idx="3342">
                  <c:v>42480</c:v>
                </c:pt>
                <c:pt idx="3343">
                  <c:v>42482</c:v>
                </c:pt>
                <c:pt idx="3344">
                  <c:v>42485</c:v>
                </c:pt>
                <c:pt idx="3345">
                  <c:v>42486</c:v>
                </c:pt>
                <c:pt idx="3346">
                  <c:v>42487</c:v>
                </c:pt>
                <c:pt idx="3347">
                  <c:v>42488</c:v>
                </c:pt>
                <c:pt idx="3348">
                  <c:v>42489</c:v>
                </c:pt>
                <c:pt idx="3349">
                  <c:v>42492</c:v>
                </c:pt>
                <c:pt idx="3350">
                  <c:v>42493</c:v>
                </c:pt>
                <c:pt idx="3351">
                  <c:v>42494</c:v>
                </c:pt>
                <c:pt idx="3352">
                  <c:v>42495</c:v>
                </c:pt>
                <c:pt idx="3353">
                  <c:v>42496</c:v>
                </c:pt>
                <c:pt idx="3354">
                  <c:v>42499</c:v>
                </c:pt>
                <c:pt idx="3355">
                  <c:v>42500</c:v>
                </c:pt>
                <c:pt idx="3356">
                  <c:v>42501</c:v>
                </c:pt>
                <c:pt idx="3357">
                  <c:v>42502</c:v>
                </c:pt>
                <c:pt idx="3358">
                  <c:v>42503</c:v>
                </c:pt>
                <c:pt idx="3359">
                  <c:v>42506</c:v>
                </c:pt>
                <c:pt idx="3360">
                  <c:v>42507</c:v>
                </c:pt>
                <c:pt idx="3361">
                  <c:v>42508</c:v>
                </c:pt>
                <c:pt idx="3362">
                  <c:v>42509</c:v>
                </c:pt>
                <c:pt idx="3363">
                  <c:v>42510</c:v>
                </c:pt>
                <c:pt idx="3364">
                  <c:v>42513</c:v>
                </c:pt>
                <c:pt idx="3365">
                  <c:v>42514</c:v>
                </c:pt>
                <c:pt idx="3366">
                  <c:v>42515</c:v>
                </c:pt>
                <c:pt idx="3367">
                  <c:v>42517</c:v>
                </c:pt>
                <c:pt idx="3368">
                  <c:v>42520</c:v>
                </c:pt>
                <c:pt idx="3369">
                  <c:v>42521</c:v>
                </c:pt>
                <c:pt idx="3370">
                  <c:v>42522</c:v>
                </c:pt>
                <c:pt idx="3371">
                  <c:v>42523</c:v>
                </c:pt>
                <c:pt idx="3372">
                  <c:v>42524</c:v>
                </c:pt>
                <c:pt idx="3373">
                  <c:v>42527</c:v>
                </c:pt>
                <c:pt idx="3374">
                  <c:v>42528</c:v>
                </c:pt>
                <c:pt idx="3375">
                  <c:v>42529</c:v>
                </c:pt>
                <c:pt idx="3376">
                  <c:v>42530</c:v>
                </c:pt>
                <c:pt idx="3377">
                  <c:v>42531</c:v>
                </c:pt>
                <c:pt idx="3378">
                  <c:v>42534</c:v>
                </c:pt>
                <c:pt idx="3379">
                  <c:v>42535</c:v>
                </c:pt>
                <c:pt idx="3380">
                  <c:v>42536</c:v>
                </c:pt>
                <c:pt idx="3381">
                  <c:v>42537</c:v>
                </c:pt>
                <c:pt idx="3382">
                  <c:v>42538</c:v>
                </c:pt>
                <c:pt idx="3383">
                  <c:v>42541</c:v>
                </c:pt>
                <c:pt idx="3384">
                  <c:v>42542</c:v>
                </c:pt>
                <c:pt idx="3385">
                  <c:v>42543</c:v>
                </c:pt>
                <c:pt idx="3386">
                  <c:v>42544</c:v>
                </c:pt>
                <c:pt idx="3387">
                  <c:v>42545</c:v>
                </c:pt>
                <c:pt idx="3388">
                  <c:v>42548</c:v>
                </c:pt>
                <c:pt idx="3389">
                  <c:v>42549</c:v>
                </c:pt>
                <c:pt idx="3390">
                  <c:v>42550</c:v>
                </c:pt>
                <c:pt idx="3391">
                  <c:v>42551</c:v>
                </c:pt>
                <c:pt idx="3392">
                  <c:v>42552</c:v>
                </c:pt>
                <c:pt idx="3393">
                  <c:v>42555</c:v>
                </c:pt>
                <c:pt idx="3394">
                  <c:v>42556</c:v>
                </c:pt>
                <c:pt idx="3395">
                  <c:v>42557</c:v>
                </c:pt>
                <c:pt idx="3396">
                  <c:v>42558</c:v>
                </c:pt>
                <c:pt idx="3397">
                  <c:v>42559</c:v>
                </c:pt>
                <c:pt idx="3398">
                  <c:v>42562</c:v>
                </c:pt>
                <c:pt idx="3399">
                  <c:v>42563</c:v>
                </c:pt>
                <c:pt idx="3400">
                  <c:v>42564</c:v>
                </c:pt>
                <c:pt idx="3401">
                  <c:v>42565</c:v>
                </c:pt>
                <c:pt idx="3402">
                  <c:v>42566</c:v>
                </c:pt>
                <c:pt idx="3403">
                  <c:v>42569</c:v>
                </c:pt>
                <c:pt idx="3404">
                  <c:v>42570</c:v>
                </c:pt>
                <c:pt idx="3405">
                  <c:v>42571</c:v>
                </c:pt>
                <c:pt idx="3406">
                  <c:v>42572</c:v>
                </c:pt>
                <c:pt idx="3407">
                  <c:v>42573</c:v>
                </c:pt>
                <c:pt idx="3408">
                  <c:v>42576</c:v>
                </c:pt>
                <c:pt idx="3409">
                  <c:v>42577</c:v>
                </c:pt>
                <c:pt idx="3410">
                  <c:v>42578</c:v>
                </c:pt>
                <c:pt idx="3411">
                  <c:v>42579</c:v>
                </c:pt>
                <c:pt idx="3412">
                  <c:v>42580</c:v>
                </c:pt>
                <c:pt idx="3413">
                  <c:v>42583</c:v>
                </c:pt>
                <c:pt idx="3414">
                  <c:v>42584</c:v>
                </c:pt>
                <c:pt idx="3415">
                  <c:v>42585</c:v>
                </c:pt>
                <c:pt idx="3416">
                  <c:v>42586</c:v>
                </c:pt>
                <c:pt idx="3417">
                  <c:v>42587</c:v>
                </c:pt>
                <c:pt idx="3418">
                  <c:v>42590</c:v>
                </c:pt>
                <c:pt idx="3419">
                  <c:v>42591</c:v>
                </c:pt>
                <c:pt idx="3420">
                  <c:v>42592</c:v>
                </c:pt>
                <c:pt idx="3421">
                  <c:v>42593</c:v>
                </c:pt>
                <c:pt idx="3422">
                  <c:v>42594</c:v>
                </c:pt>
                <c:pt idx="3423">
                  <c:v>42597</c:v>
                </c:pt>
                <c:pt idx="3424">
                  <c:v>42598</c:v>
                </c:pt>
                <c:pt idx="3425">
                  <c:v>42599</c:v>
                </c:pt>
                <c:pt idx="3426">
                  <c:v>42600</c:v>
                </c:pt>
                <c:pt idx="3427">
                  <c:v>42601</c:v>
                </c:pt>
                <c:pt idx="3428">
                  <c:v>42604</c:v>
                </c:pt>
                <c:pt idx="3429">
                  <c:v>42605</c:v>
                </c:pt>
                <c:pt idx="3430">
                  <c:v>42606</c:v>
                </c:pt>
                <c:pt idx="3431">
                  <c:v>42607</c:v>
                </c:pt>
                <c:pt idx="3432">
                  <c:v>42608</c:v>
                </c:pt>
                <c:pt idx="3433">
                  <c:v>42611</c:v>
                </c:pt>
                <c:pt idx="3434">
                  <c:v>42612</c:v>
                </c:pt>
                <c:pt idx="3435">
                  <c:v>42613</c:v>
                </c:pt>
                <c:pt idx="3436">
                  <c:v>42614</c:v>
                </c:pt>
                <c:pt idx="3437">
                  <c:v>42615</c:v>
                </c:pt>
                <c:pt idx="3438">
                  <c:v>42618</c:v>
                </c:pt>
                <c:pt idx="3439">
                  <c:v>42619</c:v>
                </c:pt>
                <c:pt idx="3440">
                  <c:v>42621</c:v>
                </c:pt>
                <c:pt idx="3441">
                  <c:v>42622</c:v>
                </c:pt>
                <c:pt idx="3442">
                  <c:v>42625</c:v>
                </c:pt>
                <c:pt idx="3443">
                  <c:v>42626</c:v>
                </c:pt>
                <c:pt idx="3444">
                  <c:v>42627</c:v>
                </c:pt>
                <c:pt idx="3445">
                  <c:v>42628</c:v>
                </c:pt>
                <c:pt idx="3446">
                  <c:v>42629</c:v>
                </c:pt>
                <c:pt idx="3447">
                  <c:v>42632</c:v>
                </c:pt>
                <c:pt idx="3448">
                  <c:v>42633</c:v>
                </c:pt>
                <c:pt idx="3449">
                  <c:v>42634</c:v>
                </c:pt>
                <c:pt idx="3450">
                  <c:v>42635</c:v>
                </c:pt>
                <c:pt idx="3451">
                  <c:v>42636</c:v>
                </c:pt>
                <c:pt idx="3452">
                  <c:v>42639</c:v>
                </c:pt>
                <c:pt idx="3453">
                  <c:v>42640</c:v>
                </c:pt>
                <c:pt idx="3454">
                  <c:v>42641</c:v>
                </c:pt>
                <c:pt idx="3455">
                  <c:v>42642</c:v>
                </c:pt>
                <c:pt idx="3456">
                  <c:v>42643</c:v>
                </c:pt>
                <c:pt idx="3457">
                  <c:v>42646</c:v>
                </c:pt>
                <c:pt idx="3458">
                  <c:v>42647</c:v>
                </c:pt>
                <c:pt idx="3459">
                  <c:v>42648</c:v>
                </c:pt>
                <c:pt idx="3460">
                  <c:v>42649</c:v>
                </c:pt>
                <c:pt idx="3461">
                  <c:v>42650</c:v>
                </c:pt>
                <c:pt idx="3462">
                  <c:v>42653</c:v>
                </c:pt>
                <c:pt idx="3463">
                  <c:v>42654</c:v>
                </c:pt>
                <c:pt idx="3464">
                  <c:v>42656</c:v>
                </c:pt>
                <c:pt idx="3465">
                  <c:v>42657</c:v>
                </c:pt>
                <c:pt idx="3466">
                  <c:v>42660</c:v>
                </c:pt>
                <c:pt idx="3467">
                  <c:v>42661</c:v>
                </c:pt>
                <c:pt idx="3468">
                  <c:v>42662</c:v>
                </c:pt>
                <c:pt idx="3469">
                  <c:v>42663</c:v>
                </c:pt>
                <c:pt idx="3470">
                  <c:v>42664</c:v>
                </c:pt>
                <c:pt idx="3471">
                  <c:v>42667</c:v>
                </c:pt>
                <c:pt idx="3472">
                  <c:v>42668</c:v>
                </c:pt>
                <c:pt idx="3473">
                  <c:v>42669</c:v>
                </c:pt>
                <c:pt idx="3474">
                  <c:v>42670</c:v>
                </c:pt>
                <c:pt idx="3475">
                  <c:v>42671</c:v>
                </c:pt>
                <c:pt idx="3476">
                  <c:v>42674</c:v>
                </c:pt>
                <c:pt idx="3477">
                  <c:v>42675</c:v>
                </c:pt>
                <c:pt idx="3478">
                  <c:v>42677</c:v>
                </c:pt>
                <c:pt idx="3479">
                  <c:v>42678</c:v>
                </c:pt>
                <c:pt idx="3480">
                  <c:v>42681</c:v>
                </c:pt>
                <c:pt idx="3481">
                  <c:v>42682</c:v>
                </c:pt>
                <c:pt idx="3482">
                  <c:v>42683</c:v>
                </c:pt>
                <c:pt idx="3483">
                  <c:v>42684</c:v>
                </c:pt>
                <c:pt idx="3484">
                  <c:v>42685</c:v>
                </c:pt>
                <c:pt idx="3485">
                  <c:v>42688</c:v>
                </c:pt>
                <c:pt idx="3486">
                  <c:v>42690</c:v>
                </c:pt>
                <c:pt idx="3487">
                  <c:v>42691</c:v>
                </c:pt>
                <c:pt idx="3488">
                  <c:v>42692</c:v>
                </c:pt>
                <c:pt idx="3489">
                  <c:v>42695</c:v>
                </c:pt>
                <c:pt idx="3490">
                  <c:v>42696</c:v>
                </c:pt>
                <c:pt idx="3491">
                  <c:v>42697</c:v>
                </c:pt>
                <c:pt idx="3492">
                  <c:v>42698</c:v>
                </c:pt>
                <c:pt idx="3493">
                  <c:v>42699</c:v>
                </c:pt>
                <c:pt idx="3494">
                  <c:v>42702</c:v>
                </c:pt>
                <c:pt idx="3495">
                  <c:v>42703</c:v>
                </c:pt>
                <c:pt idx="3496">
                  <c:v>42704</c:v>
                </c:pt>
                <c:pt idx="3497">
                  <c:v>42705</c:v>
                </c:pt>
                <c:pt idx="3498">
                  <c:v>42706</c:v>
                </c:pt>
                <c:pt idx="3499">
                  <c:v>42709</c:v>
                </c:pt>
                <c:pt idx="3500">
                  <c:v>42710</c:v>
                </c:pt>
                <c:pt idx="3501">
                  <c:v>42711</c:v>
                </c:pt>
                <c:pt idx="3502">
                  <c:v>42712</c:v>
                </c:pt>
                <c:pt idx="3503">
                  <c:v>42713</c:v>
                </c:pt>
                <c:pt idx="3504">
                  <c:v>42716</c:v>
                </c:pt>
                <c:pt idx="3505">
                  <c:v>42717</c:v>
                </c:pt>
                <c:pt idx="3506">
                  <c:v>42718</c:v>
                </c:pt>
                <c:pt idx="3507">
                  <c:v>42719</c:v>
                </c:pt>
                <c:pt idx="3508">
                  <c:v>42720</c:v>
                </c:pt>
                <c:pt idx="3509">
                  <c:v>42723</c:v>
                </c:pt>
                <c:pt idx="3510">
                  <c:v>42724</c:v>
                </c:pt>
                <c:pt idx="3511">
                  <c:v>42725</c:v>
                </c:pt>
                <c:pt idx="3512">
                  <c:v>42726</c:v>
                </c:pt>
                <c:pt idx="3513">
                  <c:v>42727</c:v>
                </c:pt>
                <c:pt idx="3514">
                  <c:v>42730</c:v>
                </c:pt>
                <c:pt idx="3515">
                  <c:v>42731</c:v>
                </c:pt>
                <c:pt idx="3516">
                  <c:v>42732</c:v>
                </c:pt>
                <c:pt idx="3517">
                  <c:v>42733</c:v>
                </c:pt>
                <c:pt idx="3518">
                  <c:v>42734</c:v>
                </c:pt>
                <c:pt idx="3519">
                  <c:v>42737</c:v>
                </c:pt>
                <c:pt idx="3520">
                  <c:v>42738</c:v>
                </c:pt>
                <c:pt idx="3521">
                  <c:v>42739</c:v>
                </c:pt>
                <c:pt idx="3522">
                  <c:v>42740</c:v>
                </c:pt>
                <c:pt idx="3523">
                  <c:v>42741</c:v>
                </c:pt>
                <c:pt idx="3524">
                  <c:v>42744</c:v>
                </c:pt>
                <c:pt idx="3525">
                  <c:v>42745</c:v>
                </c:pt>
                <c:pt idx="3526">
                  <c:v>42746</c:v>
                </c:pt>
                <c:pt idx="3527">
                  <c:v>42747</c:v>
                </c:pt>
                <c:pt idx="3528">
                  <c:v>42748</c:v>
                </c:pt>
                <c:pt idx="3529">
                  <c:v>42751</c:v>
                </c:pt>
                <c:pt idx="3530">
                  <c:v>42752</c:v>
                </c:pt>
                <c:pt idx="3531">
                  <c:v>42753</c:v>
                </c:pt>
                <c:pt idx="3532">
                  <c:v>42754</c:v>
                </c:pt>
                <c:pt idx="3533">
                  <c:v>42755</c:v>
                </c:pt>
                <c:pt idx="3534">
                  <c:v>42758</c:v>
                </c:pt>
                <c:pt idx="3535">
                  <c:v>42759</c:v>
                </c:pt>
                <c:pt idx="3536">
                  <c:v>42760</c:v>
                </c:pt>
                <c:pt idx="3537">
                  <c:v>42761</c:v>
                </c:pt>
                <c:pt idx="3538">
                  <c:v>42762</c:v>
                </c:pt>
                <c:pt idx="3539">
                  <c:v>42765</c:v>
                </c:pt>
                <c:pt idx="3540">
                  <c:v>42766</c:v>
                </c:pt>
                <c:pt idx="3541">
                  <c:v>42767</c:v>
                </c:pt>
                <c:pt idx="3542">
                  <c:v>42768</c:v>
                </c:pt>
                <c:pt idx="3543">
                  <c:v>42769</c:v>
                </c:pt>
                <c:pt idx="3544">
                  <c:v>42772</c:v>
                </c:pt>
                <c:pt idx="3545">
                  <c:v>42773</c:v>
                </c:pt>
                <c:pt idx="3546">
                  <c:v>42774</c:v>
                </c:pt>
                <c:pt idx="3547">
                  <c:v>42775</c:v>
                </c:pt>
                <c:pt idx="3548">
                  <c:v>42776</c:v>
                </c:pt>
                <c:pt idx="3549">
                  <c:v>42779</c:v>
                </c:pt>
                <c:pt idx="3550">
                  <c:v>42780</c:v>
                </c:pt>
                <c:pt idx="3551">
                  <c:v>42781</c:v>
                </c:pt>
                <c:pt idx="3552">
                  <c:v>42782</c:v>
                </c:pt>
                <c:pt idx="3553">
                  <c:v>42783</c:v>
                </c:pt>
                <c:pt idx="3554">
                  <c:v>42786</c:v>
                </c:pt>
                <c:pt idx="3555">
                  <c:v>42787</c:v>
                </c:pt>
                <c:pt idx="3556">
                  <c:v>42788</c:v>
                </c:pt>
                <c:pt idx="3557">
                  <c:v>42789</c:v>
                </c:pt>
                <c:pt idx="3558">
                  <c:v>42790</c:v>
                </c:pt>
                <c:pt idx="3559">
                  <c:v>42795</c:v>
                </c:pt>
                <c:pt idx="3560">
                  <c:v>42796</c:v>
                </c:pt>
                <c:pt idx="3561">
                  <c:v>42797</c:v>
                </c:pt>
                <c:pt idx="3562">
                  <c:v>42800</c:v>
                </c:pt>
                <c:pt idx="3563">
                  <c:v>42801</c:v>
                </c:pt>
                <c:pt idx="3564">
                  <c:v>42802</c:v>
                </c:pt>
                <c:pt idx="3565">
                  <c:v>42803</c:v>
                </c:pt>
                <c:pt idx="3566">
                  <c:v>42804</c:v>
                </c:pt>
                <c:pt idx="3567">
                  <c:v>42807</c:v>
                </c:pt>
                <c:pt idx="3568">
                  <c:v>42808</c:v>
                </c:pt>
                <c:pt idx="3569">
                  <c:v>42809</c:v>
                </c:pt>
                <c:pt idx="3570">
                  <c:v>42810</c:v>
                </c:pt>
                <c:pt idx="3571">
                  <c:v>42811</c:v>
                </c:pt>
                <c:pt idx="3572">
                  <c:v>42814</c:v>
                </c:pt>
                <c:pt idx="3573">
                  <c:v>42815</c:v>
                </c:pt>
                <c:pt idx="3574">
                  <c:v>42816</c:v>
                </c:pt>
                <c:pt idx="3575">
                  <c:v>42817</c:v>
                </c:pt>
                <c:pt idx="3576">
                  <c:v>42818</c:v>
                </c:pt>
                <c:pt idx="3577">
                  <c:v>42821</c:v>
                </c:pt>
                <c:pt idx="3578">
                  <c:v>42822</c:v>
                </c:pt>
                <c:pt idx="3579">
                  <c:v>42823</c:v>
                </c:pt>
                <c:pt idx="3580">
                  <c:v>42824</c:v>
                </c:pt>
                <c:pt idx="3581">
                  <c:v>42825</c:v>
                </c:pt>
                <c:pt idx="3582">
                  <c:v>42828</c:v>
                </c:pt>
                <c:pt idx="3583">
                  <c:v>42829</c:v>
                </c:pt>
                <c:pt idx="3584">
                  <c:v>42830</c:v>
                </c:pt>
                <c:pt idx="3585">
                  <c:v>42831</c:v>
                </c:pt>
                <c:pt idx="3586">
                  <c:v>42832</c:v>
                </c:pt>
                <c:pt idx="3587">
                  <c:v>42835</c:v>
                </c:pt>
                <c:pt idx="3588">
                  <c:v>42836</c:v>
                </c:pt>
                <c:pt idx="3589">
                  <c:v>42837</c:v>
                </c:pt>
                <c:pt idx="3590">
                  <c:v>42838</c:v>
                </c:pt>
                <c:pt idx="3591">
                  <c:v>42842</c:v>
                </c:pt>
                <c:pt idx="3592">
                  <c:v>42843</c:v>
                </c:pt>
                <c:pt idx="3593">
                  <c:v>42844</c:v>
                </c:pt>
                <c:pt idx="3594">
                  <c:v>42845</c:v>
                </c:pt>
                <c:pt idx="3595">
                  <c:v>42849</c:v>
                </c:pt>
                <c:pt idx="3596">
                  <c:v>42850</c:v>
                </c:pt>
                <c:pt idx="3597">
                  <c:v>42851</c:v>
                </c:pt>
                <c:pt idx="3598">
                  <c:v>42852</c:v>
                </c:pt>
                <c:pt idx="3599">
                  <c:v>42853</c:v>
                </c:pt>
                <c:pt idx="3600">
                  <c:v>42857</c:v>
                </c:pt>
                <c:pt idx="3601">
                  <c:v>42858</c:v>
                </c:pt>
                <c:pt idx="3602">
                  <c:v>42859</c:v>
                </c:pt>
                <c:pt idx="3603">
                  <c:v>42860</c:v>
                </c:pt>
                <c:pt idx="3604">
                  <c:v>42863</c:v>
                </c:pt>
                <c:pt idx="3605">
                  <c:v>42864</c:v>
                </c:pt>
                <c:pt idx="3606">
                  <c:v>42865</c:v>
                </c:pt>
                <c:pt idx="3607">
                  <c:v>42866</c:v>
                </c:pt>
                <c:pt idx="3608">
                  <c:v>42867</c:v>
                </c:pt>
                <c:pt idx="3609">
                  <c:v>42870</c:v>
                </c:pt>
                <c:pt idx="3610">
                  <c:v>42871</c:v>
                </c:pt>
                <c:pt idx="3611">
                  <c:v>42872</c:v>
                </c:pt>
                <c:pt idx="3612">
                  <c:v>42873</c:v>
                </c:pt>
                <c:pt idx="3613">
                  <c:v>42874</c:v>
                </c:pt>
                <c:pt idx="3614">
                  <c:v>42877</c:v>
                </c:pt>
                <c:pt idx="3615">
                  <c:v>42878</c:v>
                </c:pt>
                <c:pt idx="3616">
                  <c:v>42879</c:v>
                </c:pt>
                <c:pt idx="3617">
                  <c:v>42880</c:v>
                </c:pt>
                <c:pt idx="3618">
                  <c:v>42881</c:v>
                </c:pt>
                <c:pt idx="3619">
                  <c:v>42884</c:v>
                </c:pt>
                <c:pt idx="3620">
                  <c:v>42885</c:v>
                </c:pt>
                <c:pt idx="3621">
                  <c:v>42886</c:v>
                </c:pt>
                <c:pt idx="3622">
                  <c:v>42887</c:v>
                </c:pt>
                <c:pt idx="3623">
                  <c:v>42888</c:v>
                </c:pt>
                <c:pt idx="3624">
                  <c:v>42891</c:v>
                </c:pt>
                <c:pt idx="3625">
                  <c:v>42892</c:v>
                </c:pt>
                <c:pt idx="3626">
                  <c:v>42893</c:v>
                </c:pt>
                <c:pt idx="3627">
                  <c:v>42894</c:v>
                </c:pt>
                <c:pt idx="3628">
                  <c:v>42895</c:v>
                </c:pt>
                <c:pt idx="3629">
                  <c:v>42898</c:v>
                </c:pt>
                <c:pt idx="3630">
                  <c:v>42899</c:v>
                </c:pt>
                <c:pt idx="3631">
                  <c:v>42900</c:v>
                </c:pt>
                <c:pt idx="3632">
                  <c:v>42902</c:v>
                </c:pt>
                <c:pt idx="3633">
                  <c:v>42905</c:v>
                </c:pt>
                <c:pt idx="3634">
                  <c:v>42906</c:v>
                </c:pt>
                <c:pt idx="3635">
                  <c:v>42907</c:v>
                </c:pt>
                <c:pt idx="3636">
                  <c:v>42908</c:v>
                </c:pt>
                <c:pt idx="3637">
                  <c:v>42909</c:v>
                </c:pt>
                <c:pt idx="3638">
                  <c:v>42912</c:v>
                </c:pt>
                <c:pt idx="3639">
                  <c:v>42913</c:v>
                </c:pt>
                <c:pt idx="3640">
                  <c:v>42914</c:v>
                </c:pt>
                <c:pt idx="3641">
                  <c:v>42915</c:v>
                </c:pt>
                <c:pt idx="3642">
                  <c:v>42916</c:v>
                </c:pt>
                <c:pt idx="3643">
                  <c:v>42919</c:v>
                </c:pt>
                <c:pt idx="3644">
                  <c:v>42920</c:v>
                </c:pt>
                <c:pt idx="3645">
                  <c:v>42921</c:v>
                </c:pt>
                <c:pt idx="3646">
                  <c:v>42922</c:v>
                </c:pt>
                <c:pt idx="3647">
                  <c:v>42923</c:v>
                </c:pt>
                <c:pt idx="3648">
                  <c:v>42926</c:v>
                </c:pt>
                <c:pt idx="3649">
                  <c:v>42927</c:v>
                </c:pt>
                <c:pt idx="3650">
                  <c:v>42928</c:v>
                </c:pt>
                <c:pt idx="3651">
                  <c:v>42929</c:v>
                </c:pt>
                <c:pt idx="3652">
                  <c:v>42930</c:v>
                </c:pt>
                <c:pt idx="3653">
                  <c:v>42933</c:v>
                </c:pt>
                <c:pt idx="3654">
                  <c:v>42934</c:v>
                </c:pt>
                <c:pt idx="3655">
                  <c:v>42935</c:v>
                </c:pt>
                <c:pt idx="3656">
                  <c:v>42936</c:v>
                </c:pt>
                <c:pt idx="3657">
                  <c:v>42937</c:v>
                </c:pt>
                <c:pt idx="3658">
                  <c:v>42940</c:v>
                </c:pt>
                <c:pt idx="3659">
                  <c:v>42941</c:v>
                </c:pt>
                <c:pt idx="3660">
                  <c:v>42942</c:v>
                </c:pt>
                <c:pt idx="3661">
                  <c:v>42943</c:v>
                </c:pt>
                <c:pt idx="3662">
                  <c:v>42944</c:v>
                </c:pt>
                <c:pt idx="3663">
                  <c:v>42947</c:v>
                </c:pt>
                <c:pt idx="3664">
                  <c:v>42948</c:v>
                </c:pt>
                <c:pt idx="3665">
                  <c:v>42949</c:v>
                </c:pt>
                <c:pt idx="3666">
                  <c:v>42950</c:v>
                </c:pt>
                <c:pt idx="3667">
                  <c:v>42951</c:v>
                </c:pt>
                <c:pt idx="3668">
                  <c:v>42954</c:v>
                </c:pt>
                <c:pt idx="3669">
                  <c:v>42955</c:v>
                </c:pt>
                <c:pt idx="3670">
                  <c:v>42956</c:v>
                </c:pt>
                <c:pt idx="3671">
                  <c:v>42957</c:v>
                </c:pt>
                <c:pt idx="3672">
                  <c:v>42958</c:v>
                </c:pt>
                <c:pt idx="3673">
                  <c:v>42961</c:v>
                </c:pt>
                <c:pt idx="3674">
                  <c:v>42962</c:v>
                </c:pt>
                <c:pt idx="3675">
                  <c:v>42963</c:v>
                </c:pt>
                <c:pt idx="3676">
                  <c:v>42964</c:v>
                </c:pt>
                <c:pt idx="3677">
                  <c:v>42965</c:v>
                </c:pt>
                <c:pt idx="3678">
                  <c:v>42968</c:v>
                </c:pt>
                <c:pt idx="3679">
                  <c:v>42969</c:v>
                </c:pt>
                <c:pt idx="3680">
                  <c:v>42970</c:v>
                </c:pt>
                <c:pt idx="3681">
                  <c:v>42971</c:v>
                </c:pt>
                <c:pt idx="3682">
                  <c:v>42972</c:v>
                </c:pt>
                <c:pt idx="3683">
                  <c:v>42975</c:v>
                </c:pt>
                <c:pt idx="3684">
                  <c:v>42976</c:v>
                </c:pt>
                <c:pt idx="3685">
                  <c:v>42977</c:v>
                </c:pt>
                <c:pt idx="3686">
                  <c:v>42978</c:v>
                </c:pt>
                <c:pt idx="3687">
                  <c:v>42979</c:v>
                </c:pt>
                <c:pt idx="3688">
                  <c:v>42982</c:v>
                </c:pt>
                <c:pt idx="3689">
                  <c:v>42983</c:v>
                </c:pt>
                <c:pt idx="3690">
                  <c:v>42984</c:v>
                </c:pt>
                <c:pt idx="3691">
                  <c:v>42986</c:v>
                </c:pt>
                <c:pt idx="3692">
                  <c:v>42989</c:v>
                </c:pt>
                <c:pt idx="3693">
                  <c:v>42990</c:v>
                </c:pt>
                <c:pt idx="3694">
                  <c:v>42991</c:v>
                </c:pt>
                <c:pt idx="3695">
                  <c:v>42992</c:v>
                </c:pt>
                <c:pt idx="3696">
                  <c:v>42993</c:v>
                </c:pt>
                <c:pt idx="3697">
                  <c:v>42996</c:v>
                </c:pt>
                <c:pt idx="3698">
                  <c:v>42997</c:v>
                </c:pt>
                <c:pt idx="3699">
                  <c:v>42998</c:v>
                </c:pt>
                <c:pt idx="3700">
                  <c:v>42999</c:v>
                </c:pt>
                <c:pt idx="3701">
                  <c:v>43000</c:v>
                </c:pt>
                <c:pt idx="3702">
                  <c:v>43003</c:v>
                </c:pt>
                <c:pt idx="3703">
                  <c:v>43004</c:v>
                </c:pt>
                <c:pt idx="3704">
                  <c:v>43005</c:v>
                </c:pt>
                <c:pt idx="3705">
                  <c:v>43006</c:v>
                </c:pt>
                <c:pt idx="3706">
                  <c:v>43007</c:v>
                </c:pt>
                <c:pt idx="3707">
                  <c:v>43010</c:v>
                </c:pt>
                <c:pt idx="3708">
                  <c:v>43011</c:v>
                </c:pt>
                <c:pt idx="3709">
                  <c:v>43012</c:v>
                </c:pt>
                <c:pt idx="3710">
                  <c:v>43013</c:v>
                </c:pt>
                <c:pt idx="3711">
                  <c:v>43014</c:v>
                </c:pt>
                <c:pt idx="3712">
                  <c:v>43017</c:v>
                </c:pt>
                <c:pt idx="3713">
                  <c:v>43018</c:v>
                </c:pt>
                <c:pt idx="3714">
                  <c:v>43019</c:v>
                </c:pt>
                <c:pt idx="3715">
                  <c:v>43021</c:v>
                </c:pt>
                <c:pt idx="3716">
                  <c:v>43024</c:v>
                </c:pt>
                <c:pt idx="3717">
                  <c:v>43025</c:v>
                </c:pt>
                <c:pt idx="3718">
                  <c:v>43026</c:v>
                </c:pt>
                <c:pt idx="3719">
                  <c:v>43027</c:v>
                </c:pt>
                <c:pt idx="3720">
                  <c:v>43028</c:v>
                </c:pt>
                <c:pt idx="3721">
                  <c:v>43031</c:v>
                </c:pt>
                <c:pt idx="3722">
                  <c:v>43032</c:v>
                </c:pt>
                <c:pt idx="3723">
                  <c:v>43033</c:v>
                </c:pt>
                <c:pt idx="3724">
                  <c:v>43034</c:v>
                </c:pt>
                <c:pt idx="3725">
                  <c:v>43035</c:v>
                </c:pt>
                <c:pt idx="3726">
                  <c:v>43038</c:v>
                </c:pt>
                <c:pt idx="3727">
                  <c:v>43039</c:v>
                </c:pt>
                <c:pt idx="3728">
                  <c:v>43040</c:v>
                </c:pt>
                <c:pt idx="3729">
                  <c:v>43042</c:v>
                </c:pt>
                <c:pt idx="3730">
                  <c:v>43045</c:v>
                </c:pt>
                <c:pt idx="3731">
                  <c:v>43046</c:v>
                </c:pt>
                <c:pt idx="3732">
                  <c:v>43047</c:v>
                </c:pt>
                <c:pt idx="3733">
                  <c:v>43048</c:v>
                </c:pt>
                <c:pt idx="3734">
                  <c:v>43049</c:v>
                </c:pt>
                <c:pt idx="3735">
                  <c:v>43052</c:v>
                </c:pt>
                <c:pt idx="3736">
                  <c:v>43053</c:v>
                </c:pt>
                <c:pt idx="3737">
                  <c:v>43055</c:v>
                </c:pt>
                <c:pt idx="3738">
                  <c:v>43056</c:v>
                </c:pt>
                <c:pt idx="3739">
                  <c:v>43059</c:v>
                </c:pt>
                <c:pt idx="3740">
                  <c:v>43060</c:v>
                </c:pt>
                <c:pt idx="3741">
                  <c:v>43061</c:v>
                </c:pt>
                <c:pt idx="3742">
                  <c:v>43062</c:v>
                </c:pt>
                <c:pt idx="3743">
                  <c:v>43063</c:v>
                </c:pt>
                <c:pt idx="3744">
                  <c:v>43066</c:v>
                </c:pt>
                <c:pt idx="3745">
                  <c:v>43067</c:v>
                </c:pt>
                <c:pt idx="3746">
                  <c:v>43068</c:v>
                </c:pt>
                <c:pt idx="3747">
                  <c:v>43069</c:v>
                </c:pt>
                <c:pt idx="3748">
                  <c:v>43070</c:v>
                </c:pt>
                <c:pt idx="3749">
                  <c:v>43073</c:v>
                </c:pt>
                <c:pt idx="3750">
                  <c:v>43074</c:v>
                </c:pt>
                <c:pt idx="3751">
                  <c:v>43075</c:v>
                </c:pt>
                <c:pt idx="3752">
                  <c:v>43076</c:v>
                </c:pt>
                <c:pt idx="3753">
                  <c:v>43077</c:v>
                </c:pt>
                <c:pt idx="3754">
                  <c:v>43080</c:v>
                </c:pt>
                <c:pt idx="3755">
                  <c:v>43081</c:v>
                </c:pt>
                <c:pt idx="3756">
                  <c:v>43082</c:v>
                </c:pt>
                <c:pt idx="3757">
                  <c:v>43083</c:v>
                </c:pt>
                <c:pt idx="3758">
                  <c:v>43084</c:v>
                </c:pt>
                <c:pt idx="3759">
                  <c:v>43087</c:v>
                </c:pt>
                <c:pt idx="3760">
                  <c:v>43088</c:v>
                </c:pt>
                <c:pt idx="3761">
                  <c:v>43089</c:v>
                </c:pt>
                <c:pt idx="3762">
                  <c:v>43090</c:v>
                </c:pt>
                <c:pt idx="3763">
                  <c:v>43091</c:v>
                </c:pt>
                <c:pt idx="3764">
                  <c:v>43095</c:v>
                </c:pt>
                <c:pt idx="3765">
                  <c:v>43096</c:v>
                </c:pt>
                <c:pt idx="3766">
                  <c:v>43097</c:v>
                </c:pt>
                <c:pt idx="3767">
                  <c:v>43098</c:v>
                </c:pt>
                <c:pt idx="3768">
                  <c:v>43102</c:v>
                </c:pt>
                <c:pt idx="3769">
                  <c:v>43103</c:v>
                </c:pt>
                <c:pt idx="3770">
                  <c:v>43104</c:v>
                </c:pt>
                <c:pt idx="3771">
                  <c:v>43105</c:v>
                </c:pt>
                <c:pt idx="3772">
                  <c:v>43108</c:v>
                </c:pt>
                <c:pt idx="3773">
                  <c:v>43109</c:v>
                </c:pt>
                <c:pt idx="3774">
                  <c:v>43110</c:v>
                </c:pt>
                <c:pt idx="3775">
                  <c:v>43111</c:v>
                </c:pt>
                <c:pt idx="3776">
                  <c:v>43112</c:v>
                </c:pt>
                <c:pt idx="3777">
                  <c:v>43115</c:v>
                </c:pt>
                <c:pt idx="3778">
                  <c:v>43116</c:v>
                </c:pt>
                <c:pt idx="3779">
                  <c:v>43117</c:v>
                </c:pt>
                <c:pt idx="3780">
                  <c:v>43118</c:v>
                </c:pt>
                <c:pt idx="3781">
                  <c:v>43119</c:v>
                </c:pt>
                <c:pt idx="3782">
                  <c:v>43122</c:v>
                </c:pt>
                <c:pt idx="3783">
                  <c:v>43123</c:v>
                </c:pt>
                <c:pt idx="3784">
                  <c:v>43124</c:v>
                </c:pt>
                <c:pt idx="3785">
                  <c:v>43125</c:v>
                </c:pt>
                <c:pt idx="3786">
                  <c:v>43126</c:v>
                </c:pt>
                <c:pt idx="3787">
                  <c:v>43129</c:v>
                </c:pt>
                <c:pt idx="3788">
                  <c:v>43130</c:v>
                </c:pt>
                <c:pt idx="3789">
                  <c:v>43131</c:v>
                </c:pt>
                <c:pt idx="3790">
                  <c:v>43132</c:v>
                </c:pt>
                <c:pt idx="3791">
                  <c:v>43133</c:v>
                </c:pt>
                <c:pt idx="3792">
                  <c:v>43136</c:v>
                </c:pt>
                <c:pt idx="3793">
                  <c:v>43137</c:v>
                </c:pt>
                <c:pt idx="3794">
                  <c:v>43138</c:v>
                </c:pt>
                <c:pt idx="3795">
                  <c:v>43139</c:v>
                </c:pt>
                <c:pt idx="3796">
                  <c:v>43140</c:v>
                </c:pt>
                <c:pt idx="3797">
                  <c:v>43145</c:v>
                </c:pt>
                <c:pt idx="3798">
                  <c:v>43146</c:v>
                </c:pt>
                <c:pt idx="3799">
                  <c:v>43147</c:v>
                </c:pt>
                <c:pt idx="3800">
                  <c:v>43150</c:v>
                </c:pt>
                <c:pt idx="3801">
                  <c:v>43151</c:v>
                </c:pt>
                <c:pt idx="3802">
                  <c:v>43152</c:v>
                </c:pt>
                <c:pt idx="3803">
                  <c:v>43153</c:v>
                </c:pt>
                <c:pt idx="3804">
                  <c:v>43154</c:v>
                </c:pt>
                <c:pt idx="3805">
                  <c:v>43157</c:v>
                </c:pt>
                <c:pt idx="3806">
                  <c:v>43158</c:v>
                </c:pt>
                <c:pt idx="3807">
                  <c:v>43159</c:v>
                </c:pt>
                <c:pt idx="3808">
                  <c:v>43160</c:v>
                </c:pt>
                <c:pt idx="3809">
                  <c:v>43161</c:v>
                </c:pt>
                <c:pt idx="3810">
                  <c:v>43164</c:v>
                </c:pt>
                <c:pt idx="3811">
                  <c:v>43165</c:v>
                </c:pt>
                <c:pt idx="3812">
                  <c:v>43166</c:v>
                </c:pt>
                <c:pt idx="3813">
                  <c:v>43167</c:v>
                </c:pt>
                <c:pt idx="3814">
                  <c:v>43168</c:v>
                </c:pt>
                <c:pt idx="3815">
                  <c:v>43171</c:v>
                </c:pt>
                <c:pt idx="3816">
                  <c:v>43172</c:v>
                </c:pt>
                <c:pt idx="3817">
                  <c:v>43173</c:v>
                </c:pt>
                <c:pt idx="3818">
                  <c:v>43174</c:v>
                </c:pt>
                <c:pt idx="3819">
                  <c:v>43175</c:v>
                </c:pt>
                <c:pt idx="3820">
                  <c:v>43178</c:v>
                </c:pt>
                <c:pt idx="3821">
                  <c:v>43179</c:v>
                </c:pt>
                <c:pt idx="3822">
                  <c:v>43180</c:v>
                </c:pt>
                <c:pt idx="3823">
                  <c:v>43181</c:v>
                </c:pt>
                <c:pt idx="3824">
                  <c:v>43182</c:v>
                </c:pt>
                <c:pt idx="3825">
                  <c:v>43185</c:v>
                </c:pt>
                <c:pt idx="3826">
                  <c:v>43186</c:v>
                </c:pt>
                <c:pt idx="3827">
                  <c:v>43187</c:v>
                </c:pt>
                <c:pt idx="3828">
                  <c:v>43188</c:v>
                </c:pt>
                <c:pt idx="3829">
                  <c:v>43192</c:v>
                </c:pt>
                <c:pt idx="3830">
                  <c:v>43193</c:v>
                </c:pt>
                <c:pt idx="3831">
                  <c:v>43194</c:v>
                </c:pt>
                <c:pt idx="3832">
                  <c:v>43195</c:v>
                </c:pt>
                <c:pt idx="3833">
                  <c:v>43196</c:v>
                </c:pt>
                <c:pt idx="3834">
                  <c:v>43199</c:v>
                </c:pt>
                <c:pt idx="3835">
                  <c:v>43200</c:v>
                </c:pt>
                <c:pt idx="3836">
                  <c:v>43201</c:v>
                </c:pt>
                <c:pt idx="3837">
                  <c:v>43202</c:v>
                </c:pt>
                <c:pt idx="3838">
                  <c:v>43203</c:v>
                </c:pt>
                <c:pt idx="3839">
                  <c:v>43206</c:v>
                </c:pt>
                <c:pt idx="3840">
                  <c:v>43207</c:v>
                </c:pt>
                <c:pt idx="3841">
                  <c:v>43208</c:v>
                </c:pt>
                <c:pt idx="3842">
                  <c:v>43209</c:v>
                </c:pt>
                <c:pt idx="3843">
                  <c:v>43210</c:v>
                </c:pt>
                <c:pt idx="3844">
                  <c:v>43213</c:v>
                </c:pt>
                <c:pt idx="3845">
                  <c:v>43214</c:v>
                </c:pt>
                <c:pt idx="3846">
                  <c:v>43215</c:v>
                </c:pt>
                <c:pt idx="3847">
                  <c:v>43216</c:v>
                </c:pt>
                <c:pt idx="3848">
                  <c:v>43217</c:v>
                </c:pt>
                <c:pt idx="3849">
                  <c:v>43220</c:v>
                </c:pt>
                <c:pt idx="3850">
                  <c:v>43222</c:v>
                </c:pt>
                <c:pt idx="3851">
                  <c:v>43223</c:v>
                </c:pt>
                <c:pt idx="3852">
                  <c:v>43224</c:v>
                </c:pt>
                <c:pt idx="3853">
                  <c:v>43227</c:v>
                </c:pt>
                <c:pt idx="3854">
                  <c:v>43228</c:v>
                </c:pt>
                <c:pt idx="3855">
                  <c:v>43229</c:v>
                </c:pt>
                <c:pt idx="3856">
                  <c:v>43230</c:v>
                </c:pt>
                <c:pt idx="3857">
                  <c:v>43231</c:v>
                </c:pt>
                <c:pt idx="3858">
                  <c:v>43234</c:v>
                </c:pt>
                <c:pt idx="3859">
                  <c:v>43235</c:v>
                </c:pt>
                <c:pt idx="3860">
                  <c:v>43236</c:v>
                </c:pt>
                <c:pt idx="3861">
                  <c:v>43237</c:v>
                </c:pt>
                <c:pt idx="3862">
                  <c:v>43238</c:v>
                </c:pt>
                <c:pt idx="3863">
                  <c:v>43241</c:v>
                </c:pt>
                <c:pt idx="3864">
                  <c:v>43242</c:v>
                </c:pt>
                <c:pt idx="3865">
                  <c:v>43243</c:v>
                </c:pt>
                <c:pt idx="3866">
                  <c:v>43244</c:v>
                </c:pt>
                <c:pt idx="3867">
                  <c:v>43245</c:v>
                </c:pt>
                <c:pt idx="3868">
                  <c:v>43248</c:v>
                </c:pt>
                <c:pt idx="3869">
                  <c:v>43249</c:v>
                </c:pt>
                <c:pt idx="3870">
                  <c:v>43250</c:v>
                </c:pt>
                <c:pt idx="3871">
                  <c:v>43252</c:v>
                </c:pt>
                <c:pt idx="3872">
                  <c:v>43255</c:v>
                </c:pt>
                <c:pt idx="3873">
                  <c:v>43256</c:v>
                </c:pt>
                <c:pt idx="3874">
                  <c:v>43257</c:v>
                </c:pt>
                <c:pt idx="3875">
                  <c:v>43258</c:v>
                </c:pt>
                <c:pt idx="3876">
                  <c:v>43259</c:v>
                </c:pt>
                <c:pt idx="3877">
                  <c:v>43262</c:v>
                </c:pt>
                <c:pt idx="3878">
                  <c:v>43263</c:v>
                </c:pt>
                <c:pt idx="3879">
                  <c:v>43264</c:v>
                </c:pt>
                <c:pt idx="3880">
                  <c:v>43265</c:v>
                </c:pt>
                <c:pt idx="3881">
                  <c:v>43266</c:v>
                </c:pt>
                <c:pt idx="3882">
                  <c:v>43269</c:v>
                </c:pt>
                <c:pt idx="3883">
                  <c:v>43270</c:v>
                </c:pt>
                <c:pt idx="3884">
                  <c:v>43271</c:v>
                </c:pt>
                <c:pt idx="3885">
                  <c:v>43272</c:v>
                </c:pt>
                <c:pt idx="3886">
                  <c:v>43273</c:v>
                </c:pt>
                <c:pt idx="3887">
                  <c:v>43276</c:v>
                </c:pt>
                <c:pt idx="3888">
                  <c:v>43277</c:v>
                </c:pt>
                <c:pt idx="3889">
                  <c:v>43278</c:v>
                </c:pt>
                <c:pt idx="3890">
                  <c:v>43279</c:v>
                </c:pt>
                <c:pt idx="3891">
                  <c:v>43280</c:v>
                </c:pt>
                <c:pt idx="3892">
                  <c:v>43283</c:v>
                </c:pt>
                <c:pt idx="3893">
                  <c:v>43284</c:v>
                </c:pt>
                <c:pt idx="3894">
                  <c:v>43285</c:v>
                </c:pt>
                <c:pt idx="3895">
                  <c:v>43286</c:v>
                </c:pt>
                <c:pt idx="3896">
                  <c:v>43287</c:v>
                </c:pt>
                <c:pt idx="3897">
                  <c:v>43290</c:v>
                </c:pt>
                <c:pt idx="3898">
                  <c:v>43291</c:v>
                </c:pt>
                <c:pt idx="3899">
                  <c:v>43292</c:v>
                </c:pt>
                <c:pt idx="3900">
                  <c:v>43293</c:v>
                </c:pt>
                <c:pt idx="3901">
                  <c:v>43294</c:v>
                </c:pt>
                <c:pt idx="3902">
                  <c:v>43297</c:v>
                </c:pt>
                <c:pt idx="3903">
                  <c:v>43298</c:v>
                </c:pt>
                <c:pt idx="3904">
                  <c:v>43299</c:v>
                </c:pt>
                <c:pt idx="3905">
                  <c:v>43300</c:v>
                </c:pt>
                <c:pt idx="3906">
                  <c:v>43301</c:v>
                </c:pt>
                <c:pt idx="3907">
                  <c:v>43304</c:v>
                </c:pt>
                <c:pt idx="3908">
                  <c:v>43305</c:v>
                </c:pt>
                <c:pt idx="3909">
                  <c:v>43306</c:v>
                </c:pt>
                <c:pt idx="3910">
                  <c:v>43307</c:v>
                </c:pt>
                <c:pt idx="3911">
                  <c:v>43308</c:v>
                </c:pt>
                <c:pt idx="3912">
                  <c:v>43311</c:v>
                </c:pt>
                <c:pt idx="3913">
                  <c:v>43312</c:v>
                </c:pt>
                <c:pt idx="3914">
                  <c:v>43313</c:v>
                </c:pt>
                <c:pt idx="3915">
                  <c:v>43314</c:v>
                </c:pt>
                <c:pt idx="3916">
                  <c:v>43315</c:v>
                </c:pt>
                <c:pt idx="3917">
                  <c:v>43318</c:v>
                </c:pt>
                <c:pt idx="3918">
                  <c:v>43319</c:v>
                </c:pt>
                <c:pt idx="3919">
                  <c:v>43320</c:v>
                </c:pt>
                <c:pt idx="3920">
                  <c:v>43321</c:v>
                </c:pt>
                <c:pt idx="3921">
                  <c:v>43322</c:v>
                </c:pt>
                <c:pt idx="3922">
                  <c:v>43325</c:v>
                </c:pt>
                <c:pt idx="3923">
                  <c:v>43326</c:v>
                </c:pt>
                <c:pt idx="3924">
                  <c:v>43327</c:v>
                </c:pt>
                <c:pt idx="3925">
                  <c:v>43328</c:v>
                </c:pt>
                <c:pt idx="3926">
                  <c:v>43329</c:v>
                </c:pt>
                <c:pt idx="3927">
                  <c:v>43332</c:v>
                </c:pt>
                <c:pt idx="3928">
                  <c:v>43333</c:v>
                </c:pt>
                <c:pt idx="3929">
                  <c:v>43334</c:v>
                </c:pt>
                <c:pt idx="3930">
                  <c:v>43335</c:v>
                </c:pt>
                <c:pt idx="3931">
                  <c:v>43336</c:v>
                </c:pt>
                <c:pt idx="3932">
                  <c:v>43339</c:v>
                </c:pt>
                <c:pt idx="3933">
                  <c:v>43340</c:v>
                </c:pt>
                <c:pt idx="3934">
                  <c:v>43341</c:v>
                </c:pt>
                <c:pt idx="3935">
                  <c:v>43342</c:v>
                </c:pt>
                <c:pt idx="3936">
                  <c:v>43343</c:v>
                </c:pt>
                <c:pt idx="3937">
                  <c:v>43346</c:v>
                </c:pt>
                <c:pt idx="3938">
                  <c:v>43347</c:v>
                </c:pt>
                <c:pt idx="3939">
                  <c:v>43348</c:v>
                </c:pt>
                <c:pt idx="3940">
                  <c:v>43349</c:v>
                </c:pt>
                <c:pt idx="3941">
                  <c:v>43353</c:v>
                </c:pt>
                <c:pt idx="3942">
                  <c:v>43354</c:v>
                </c:pt>
                <c:pt idx="3943">
                  <c:v>43355</c:v>
                </c:pt>
                <c:pt idx="3944">
                  <c:v>43356</c:v>
                </c:pt>
                <c:pt idx="3945">
                  <c:v>43357</c:v>
                </c:pt>
                <c:pt idx="3946">
                  <c:v>43360</c:v>
                </c:pt>
                <c:pt idx="3947">
                  <c:v>43361</c:v>
                </c:pt>
                <c:pt idx="3948">
                  <c:v>43362</c:v>
                </c:pt>
                <c:pt idx="3949">
                  <c:v>43363</c:v>
                </c:pt>
                <c:pt idx="3950">
                  <c:v>43364</c:v>
                </c:pt>
                <c:pt idx="3951">
                  <c:v>43367</c:v>
                </c:pt>
                <c:pt idx="3952">
                  <c:v>43368</c:v>
                </c:pt>
                <c:pt idx="3953">
                  <c:v>43369</c:v>
                </c:pt>
                <c:pt idx="3954">
                  <c:v>43370</c:v>
                </c:pt>
                <c:pt idx="3955">
                  <c:v>43371</c:v>
                </c:pt>
                <c:pt idx="3956">
                  <c:v>43374</c:v>
                </c:pt>
                <c:pt idx="3957">
                  <c:v>43375</c:v>
                </c:pt>
                <c:pt idx="3958">
                  <c:v>43376</c:v>
                </c:pt>
                <c:pt idx="3959">
                  <c:v>43377</c:v>
                </c:pt>
                <c:pt idx="3960">
                  <c:v>43378</c:v>
                </c:pt>
                <c:pt idx="3961">
                  <c:v>43381</c:v>
                </c:pt>
                <c:pt idx="3962">
                  <c:v>43382</c:v>
                </c:pt>
                <c:pt idx="3963">
                  <c:v>43383</c:v>
                </c:pt>
                <c:pt idx="3964">
                  <c:v>43384</c:v>
                </c:pt>
                <c:pt idx="3965">
                  <c:v>43388</c:v>
                </c:pt>
                <c:pt idx="3966">
                  <c:v>43389</c:v>
                </c:pt>
                <c:pt idx="3967">
                  <c:v>43390</c:v>
                </c:pt>
                <c:pt idx="3968">
                  <c:v>43391</c:v>
                </c:pt>
                <c:pt idx="3969">
                  <c:v>43392</c:v>
                </c:pt>
                <c:pt idx="3970">
                  <c:v>43395</c:v>
                </c:pt>
                <c:pt idx="3971">
                  <c:v>43396</c:v>
                </c:pt>
                <c:pt idx="3972">
                  <c:v>43397</c:v>
                </c:pt>
                <c:pt idx="3973">
                  <c:v>43398</c:v>
                </c:pt>
                <c:pt idx="3974">
                  <c:v>43399</c:v>
                </c:pt>
                <c:pt idx="3975">
                  <c:v>43402</c:v>
                </c:pt>
                <c:pt idx="3976">
                  <c:v>43403</c:v>
                </c:pt>
                <c:pt idx="3977">
                  <c:v>43404</c:v>
                </c:pt>
                <c:pt idx="3978">
                  <c:v>43405</c:v>
                </c:pt>
                <c:pt idx="3979">
                  <c:v>43409</c:v>
                </c:pt>
                <c:pt idx="3980">
                  <c:v>43410</c:v>
                </c:pt>
                <c:pt idx="3981">
                  <c:v>43411</c:v>
                </c:pt>
                <c:pt idx="3982">
                  <c:v>43412</c:v>
                </c:pt>
                <c:pt idx="3983">
                  <c:v>43413</c:v>
                </c:pt>
                <c:pt idx="3984">
                  <c:v>43416</c:v>
                </c:pt>
                <c:pt idx="3985">
                  <c:v>43417</c:v>
                </c:pt>
                <c:pt idx="3986">
                  <c:v>43418</c:v>
                </c:pt>
                <c:pt idx="3987">
                  <c:v>43420</c:v>
                </c:pt>
                <c:pt idx="3988">
                  <c:v>43423</c:v>
                </c:pt>
                <c:pt idx="3989">
                  <c:v>43424</c:v>
                </c:pt>
                <c:pt idx="3990">
                  <c:v>43425</c:v>
                </c:pt>
                <c:pt idx="3991">
                  <c:v>43426</c:v>
                </c:pt>
                <c:pt idx="3992">
                  <c:v>43427</c:v>
                </c:pt>
                <c:pt idx="3993">
                  <c:v>43430</c:v>
                </c:pt>
                <c:pt idx="3994">
                  <c:v>43431</c:v>
                </c:pt>
                <c:pt idx="3995">
                  <c:v>43432</c:v>
                </c:pt>
                <c:pt idx="3996">
                  <c:v>43433</c:v>
                </c:pt>
                <c:pt idx="3997">
                  <c:v>43434</c:v>
                </c:pt>
                <c:pt idx="3998">
                  <c:v>43437</c:v>
                </c:pt>
                <c:pt idx="3999">
                  <c:v>43438</c:v>
                </c:pt>
                <c:pt idx="4000">
                  <c:v>43439</c:v>
                </c:pt>
                <c:pt idx="4001">
                  <c:v>43440</c:v>
                </c:pt>
                <c:pt idx="4002">
                  <c:v>43441</c:v>
                </c:pt>
                <c:pt idx="4003">
                  <c:v>43444</c:v>
                </c:pt>
                <c:pt idx="4004">
                  <c:v>43445</c:v>
                </c:pt>
                <c:pt idx="4005">
                  <c:v>43446</c:v>
                </c:pt>
                <c:pt idx="4006">
                  <c:v>43447</c:v>
                </c:pt>
                <c:pt idx="4007">
                  <c:v>43448</c:v>
                </c:pt>
                <c:pt idx="4008">
                  <c:v>43451</c:v>
                </c:pt>
                <c:pt idx="4009">
                  <c:v>43452</c:v>
                </c:pt>
                <c:pt idx="4010">
                  <c:v>43453</c:v>
                </c:pt>
                <c:pt idx="4011">
                  <c:v>43454</c:v>
                </c:pt>
                <c:pt idx="4012">
                  <c:v>43455</c:v>
                </c:pt>
                <c:pt idx="4013">
                  <c:v>43458</c:v>
                </c:pt>
                <c:pt idx="4014">
                  <c:v>43460</c:v>
                </c:pt>
                <c:pt idx="4015">
                  <c:v>43461</c:v>
                </c:pt>
                <c:pt idx="4016">
                  <c:v>43462</c:v>
                </c:pt>
                <c:pt idx="4017">
                  <c:v>43465</c:v>
                </c:pt>
                <c:pt idx="4018">
                  <c:v>43467</c:v>
                </c:pt>
                <c:pt idx="4019">
                  <c:v>43468</c:v>
                </c:pt>
                <c:pt idx="4020">
                  <c:v>43469</c:v>
                </c:pt>
                <c:pt idx="4021">
                  <c:v>43472</c:v>
                </c:pt>
                <c:pt idx="4022">
                  <c:v>43473</c:v>
                </c:pt>
                <c:pt idx="4023">
                  <c:v>43474</c:v>
                </c:pt>
                <c:pt idx="4024">
                  <c:v>43475</c:v>
                </c:pt>
                <c:pt idx="4025">
                  <c:v>43476</c:v>
                </c:pt>
                <c:pt idx="4026">
                  <c:v>43479</c:v>
                </c:pt>
                <c:pt idx="4027">
                  <c:v>43480</c:v>
                </c:pt>
                <c:pt idx="4028">
                  <c:v>43481</c:v>
                </c:pt>
                <c:pt idx="4029">
                  <c:v>43482</c:v>
                </c:pt>
                <c:pt idx="4030">
                  <c:v>43483</c:v>
                </c:pt>
                <c:pt idx="4031">
                  <c:v>43486</c:v>
                </c:pt>
                <c:pt idx="4032">
                  <c:v>43487</c:v>
                </c:pt>
                <c:pt idx="4033">
                  <c:v>43488</c:v>
                </c:pt>
                <c:pt idx="4034">
                  <c:v>43489</c:v>
                </c:pt>
                <c:pt idx="4035">
                  <c:v>43490</c:v>
                </c:pt>
                <c:pt idx="4036">
                  <c:v>43493</c:v>
                </c:pt>
                <c:pt idx="4037">
                  <c:v>43494</c:v>
                </c:pt>
                <c:pt idx="4038">
                  <c:v>43495</c:v>
                </c:pt>
                <c:pt idx="4039">
                  <c:v>43496</c:v>
                </c:pt>
                <c:pt idx="4040">
                  <c:v>43497</c:v>
                </c:pt>
                <c:pt idx="4041">
                  <c:v>43500</c:v>
                </c:pt>
                <c:pt idx="4042">
                  <c:v>43501</c:v>
                </c:pt>
                <c:pt idx="4043">
                  <c:v>43502</c:v>
                </c:pt>
                <c:pt idx="4044">
                  <c:v>43503</c:v>
                </c:pt>
                <c:pt idx="4045">
                  <c:v>43504</c:v>
                </c:pt>
                <c:pt idx="4046">
                  <c:v>43507</c:v>
                </c:pt>
                <c:pt idx="4047">
                  <c:v>43508</c:v>
                </c:pt>
                <c:pt idx="4048">
                  <c:v>43509</c:v>
                </c:pt>
                <c:pt idx="4049">
                  <c:v>43510</c:v>
                </c:pt>
                <c:pt idx="4050">
                  <c:v>43511</c:v>
                </c:pt>
                <c:pt idx="4051">
                  <c:v>43514</c:v>
                </c:pt>
                <c:pt idx="4052">
                  <c:v>43515</c:v>
                </c:pt>
                <c:pt idx="4053">
                  <c:v>43516</c:v>
                </c:pt>
                <c:pt idx="4054">
                  <c:v>43517</c:v>
                </c:pt>
                <c:pt idx="4055">
                  <c:v>43518</c:v>
                </c:pt>
                <c:pt idx="4056">
                  <c:v>43521</c:v>
                </c:pt>
                <c:pt idx="4057">
                  <c:v>43522</c:v>
                </c:pt>
                <c:pt idx="4058">
                  <c:v>43523</c:v>
                </c:pt>
                <c:pt idx="4059">
                  <c:v>43524</c:v>
                </c:pt>
                <c:pt idx="4060">
                  <c:v>43525</c:v>
                </c:pt>
                <c:pt idx="4061">
                  <c:v>43530</c:v>
                </c:pt>
                <c:pt idx="4062">
                  <c:v>43531</c:v>
                </c:pt>
                <c:pt idx="4063">
                  <c:v>43532</c:v>
                </c:pt>
                <c:pt idx="4064">
                  <c:v>43535</c:v>
                </c:pt>
                <c:pt idx="4065">
                  <c:v>43536</c:v>
                </c:pt>
                <c:pt idx="4066">
                  <c:v>43537</c:v>
                </c:pt>
                <c:pt idx="4067">
                  <c:v>43538</c:v>
                </c:pt>
                <c:pt idx="4068">
                  <c:v>43539</c:v>
                </c:pt>
                <c:pt idx="4069">
                  <c:v>43542</c:v>
                </c:pt>
                <c:pt idx="4070">
                  <c:v>43543</c:v>
                </c:pt>
                <c:pt idx="4071">
                  <c:v>43544</c:v>
                </c:pt>
                <c:pt idx="4072">
                  <c:v>43545</c:v>
                </c:pt>
                <c:pt idx="4073">
                  <c:v>43546</c:v>
                </c:pt>
                <c:pt idx="4074">
                  <c:v>43549</c:v>
                </c:pt>
                <c:pt idx="4075">
                  <c:v>43550</c:v>
                </c:pt>
                <c:pt idx="4076">
                  <c:v>43551</c:v>
                </c:pt>
                <c:pt idx="4077">
                  <c:v>43552</c:v>
                </c:pt>
                <c:pt idx="4078">
                  <c:v>43553</c:v>
                </c:pt>
                <c:pt idx="4079">
                  <c:v>43556</c:v>
                </c:pt>
                <c:pt idx="4080">
                  <c:v>43557</c:v>
                </c:pt>
                <c:pt idx="4081">
                  <c:v>43558</c:v>
                </c:pt>
                <c:pt idx="4082">
                  <c:v>43559</c:v>
                </c:pt>
                <c:pt idx="4083">
                  <c:v>43560</c:v>
                </c:pt>
                <c:pt idx="4084">
                  <c:v>43563</c:v>
                </c:pt>
                <c:pt idx="4085">
                  <c:v>43564</c:v>
                </c:pt>
                <c:pt idx="4086">
                  <c:v>43565</c:v>
                </c:pt>
                <c:pt idx="4087">
                  <c:v>43566</c:v>
                </c:pt>
                <c:pt idx="4088">
                  <c:v>43567</c:v>
                </c:pt>
                <c:pt idx="4089">
                  <c:v>43570</c:v>
                </c:pt>
                <c:pt idx="4090">
                  <c:v>43571</c:v>
                </c:pt>
                <c:pt idx="4091">
                  <c:v>43572</c:v>
                </c:pt>
                <c:pt idx="4092">
                  <c:v>43573</c:v>
                </c:pt>
                <c:pt idx="4093">
                  <c:v>43577</c:v>
                </c:pt>
                <c:pt idx="4094">
                  <c:v>43578</c:v>
                </c:pt>
                <c:pt idx="4095">
                  <c:v>43579</c:v>
                </c:pt>
                <c:pt idx="4096">
                  <c:v>43580</c:v>
                </c:pt>
                <c:pt idx="4097">
                  <c:v>43581</c:v>
                </c:pt>
                <c:pt idx="4098">
                  <c:v>43584</c:v>
                </c:pt>
                <c:pt idx="4099">
                  <c:v>43585</c:v>
                </c:pt>
                <c:pt idx="4100">
                  <c:v>43587</c:v>
                </c:pt>
                <c:pt idx="4101">
                  <c:v>43588</c:v>
                </c:pt>
                <c:pt idx="4102">
                  <c:v>43591</c:v>
                </c:pt>
                <c:pt idx="4103">
                  <c:v>43592</c:v>
                </c:pt>
                <c:pt idx="4104">
                  <c:v>43593</c:v>
                </c:pt>
                <c:pt idx="4105">
                  <c:v>43594</c:v>
                </c:pt>
                <c:pt idx="4106">
                  <c:v>43595</c:v>
                </c:pt>
                <c:pt idx="4107">
                  <c:v>43598</c:v>
                </c:pt>
                <c:pt idx="4108">
                  <c:v>43599</c:v>
                </c:pt>
                <c:pt idx="4109">
                  <c:v>43600</c:v>
                </c:pt>
                <c:pt idx="4110">
                  <c:v>43601</c:v>
                </c:pt>
                <c:pt idx="4111">
                  <c:v>43602</c:v>
                </c:pt>
                <c:pt idx="4112">
                  <c:v>43605</c:v>
                </c:pt>
                <c:pt idx="4113">
                  <c:v>43606</c:v>
                </c:pt>
                <c:pt idx="4114">
                  <c:v>43607</c:v>
                </c:pt>
                <c:pt idx="4115">
                  <c:v>43608</c:v>
                </c:pt>
                <c:pt idx="4116">
                  <c:v>43609</c:v>
                </c:pt>
                <c:pt idx="4117">
                  <c:v>43612</c:v>
                </c:pt>
                <c:pt idx="4118">
                  <c:v>43613</c:v>
                </c:pt>
                <c:pt idx="4119">
                  <c:v>43614</c:v>
                </c:pt>
                <c:pt idx="4120">
                  <c:v>43615</c:v>
                </c:pt>
                <c:pt idx="4121">
                  <c:v>43616</c:v>
                </c:pt>
                <c:pt idx="4122">
                  <c:v>43619</c:v>
                </c:pt>
                <c:pt idx="4123">
                  <c:v>43620</c:v>
                </c:pt>
                <c:pt idx="4124">
                  <c:v>43621</c:v>
                </c:pt>
                <c:pt idx="4125">
                  <c:v>43622</c:v>
                </c:pt>
                <c:pt idx="4126">
                  <c:v>43623</c:v>
                </c:pt>
                <c:pt idx="4127">
                  <c:v>43626</c:v>
                </c:pt>
                <c:pt idx="4128">
                  <c:v>43627</c:v>
                </c:pt>
                <c:pt idx="4129">
                  <c:v>43628</c:v>
                </c:pt>
                <c:pt idx="4130">
                  <c:v>43629</c:v>
                </c:pt>
                <c:pt idx="4131">
                  <c:v>43630</c:v>
                </c:pt>
                <c:pt idx="4132">
                  <c:v>43633</c:v>
                </c:pt>
                <c:pt idx="4133">
                  <c:v>43634</c:v>
                </c:pt>
                <c:pt idx="4134">
                  <c:v>43635</c:v>
                </c:pt>
                <c:pt idx="4135">
                  <c:v>43637</c:v>
                </c:pt>
                <c:pt idx="4136">
                  <c:v>43640</c:v>
                </c:pt>
                <c:pt idx="4137">
                  <c:v>43641</c:v>
                </c:pt>
                <c:pt idx="4138">
                  <c:v>43642</c:v>
                </c:pt>
                <c:pt idx="4139">
                  <c:v>43643</c:v>
                </c:pt>
                <c:pt idx="4140">
                  <c:v>43644</c:v>
                </c:pt>
                <c:pt idx="4141">
                  <c:v>43647</c:v>
                </c:pt>
                <c:pt idx="4142">
                  <c:v>43648</c:v>
                </c:pt>
                <c:pt idx="4143">
                  <c:v>43649</c:v>
                </c:pt>
                <c:pt idx="4144">
                  <c:v>43650</c:v>
                </c:pt>
                <c:pt idx="4145">
                  <c:v>43651</c:v>
                </c:pt>
                <c:pt idx="4146">
                  <c:v>43654</c:v>
                </c:pt>
                <c:pt idx="4147">
                  <c:v>43655</c:v>
                </c:pt>
                <c:pt idx="4148">
                  <c:v>43656</c:v>
                </c:pt>
                <c:pt idx="4149">
                  <c:v>43657</c:v>
                </c:pt>
                <c:pt idx="4150">
                  <c:v>43658</c:v>
                </c:pt>
                <c:pt idx="4151">
                  <c:v>43661</c:v>
                </c:pt>
                <c:pt idx="4152">
                  <c:v>43662</c:v>
                </c:pt>
                <c:pt idx="4153">
                  <c:v>43663</c:v>
                </c:pt>
                <c:pt idx="4154">
                  <c:v>43664</c:v>
                </c:pt>
                <c:pt idx="4155">
                  <c:v>43665</c:v>
                </c:pt>
                <c:pt idx="4156">
                  <c:v>43668</c:v>
                </c:pt>
                <c:pt idx="4157">
                  <c:v>43669</c:v>
                </c:pt>
                <c:pt idx="4158">
                  <c:v>43670</c:v>
                </c:pt>
                <c:pt idx="4159">
                  <c:v>43671</c:v>
                </c:pt>
                <c:pt idx="4160">
                  <c:v>43672</c:v>
                </c:pt>
                <c:pt idx="4161">
                  <c:v>43675</c:v>
                </c:pt>
                <c:pt idx="4162">
                  <c:v>43676</c:v>
                </c:pt>
                <c:pt idx="4163">
                  <c:v>43677</c:v>
                </c:pt>
                <c:pt idx="4164">
                  <c:v>43678</c:v>
                </c:pt>
                <c:pt idx="4165">
                  <c:v>43679</c:v>
                </c:pt>
                <c:pt idx="4166">
                  <c:v>43682</c:v>
                </c:pt>
                <c:pt idx="4167">
                  <c:v>43683</c:v>
                </c:pt>
                <c:pt idx="4168">
                  <c:v>43684</c:v>
                </c:pt>
                <c:pt idx="4169">
                  <c:v>43685</c:v>
                </c:pt>
                <c:pt idx="4170">
                  <c:v>43686</c:v>
                </c:pt>
                <c:pt idx="4171">
                  <c:v>43689</c:v>
                </c:pt>
                <c:pt idx="4172">
                  <c:v>43690</c:v>
                </c:pt>
                <c:pt idx="4173">
                  <c:v>43691</c:v>
                </c:pt>
                <c:pt idx="4174">
                  <c:v>43692</c:v>
                </c:pt>
                <c:pt idx="4175">
                  <c:v>43693</c:v>
                </c:pt>
                <c:pt idx="4176">
                  <c:v>43696</c:v>
                </c:pt>
                <c:pt idx="4177">
                  <c:v>43697</c:v>
                </c:pt>
                <c:pt idx="4178">
                  <c:v>43698</c:v>
                </c:pt>
                <c:pt idx="4179">
                  <c:v>43699</c:v>
                </c:pt>
                <c:pt idx="4180">
                  <c:v>43700</c:v>
                </c:pt>
                <c:pt idx="4181">
                  <c:v>43703</c:v>
                </c:pt>
                <c:pt idx="4182">
                  <c:v>43704</c:v>
                </c:pt>
                <c:pt idx="4183">
                  <c:v>43705</c:v>
                </c:pt>
                <c:pt idx="4184">
                  <c:v>43706</c:v>
                </c:pt>
                <c:pt idx="4185">
                  <c:v>43707</c:v>
                </c:pt>
                <c:pt idx="4186">
                  <c:v>43710</c:v>
                </c:pt>
                <c:pt idx="4187">
                  <c:v>43711</c:v>
                </c:pt>
                <c:pt idx="4188">
                  <c:v>43712</c:v>
                </c:pt>
                <c:pt idx="4189">
                  <c:v>43713</c:v>
                </c:pt>
                <c:pt idx="4190">
                  <c:v>43714</c:v>
                </c:pt>
                <c:pt idx="4191">
                  <c:v>43717</c:v>
                </c:pt>
                <c:pt idx="4192">
                  <c:v>43718</c:v>
                </c:pt>
                <c:pt idx="4193">
                  <c:v>43719</c:v>
                </c:pt>
                <c:pt idx="4194">
                  <c:v>43720</c:v>
                </c:pt>
                <c:pt idx="4195">
                  <c:v>43721</c:v>
                </c:pt>
                <c:pt idx="4196">
                  <c:v>43724</c:v>
                </c:pt>
                <c:pt idx="4197">
                  <c:v>43725</c:v>
                </c:pt>
                <c:pt idx="4198">
                  <c:v>43726</c:v>
                </c:pt>
                <c:pt idx="4199">
                  <c:v>43727</c:v>
                </c:pt>
                <c:pt idx="4200">
                  <c:v>43728</c:v>
                </c:pt>
                <c:pt idx="4201">
                  <c:v>43731</c:v>
                </c:pt>
                <c:pt idx="4202">
                  <c:v>43732</c:v>
                </c:pt>
                <c:pt idx="4203">
                  <c:v>43733</c:v>
                </c:pt>
                <c:pt idx="4204">
                  <c:v>43734</c:v>
                </c:pt>
                <c:pt idx="4205">
                  <c:v>43735</c:v>
                </c:pt>
                <c:pt idx="4206">
                  <c:v>43738</c:v>
                </c:pt>
                <c:pt idx="4207">
                  <c:v>43739</c:v>
                </c:pt>
                <c:pt idx="4208">
                  <c:v>43740</c:v>
                </c:pt>
                <c:pt idx="4209">
                  <c:v>43741</c:v>
                </c:pt>
                <c:pt idx="4210">
                  <c:v>43742</c:v>
                </c:pt>
                <c:pt idx="4211">
                  <c:v>43745</c:v>
                </c:pt>
                <c:pt idx="4212">
                  <c:v>43746</c:v>
                </c:pt>
                <c:pt idx="4213">
                  <c:v>43747</c:v>
                </c:pt>
                <c:pt idx="4214">
                  <c:v>43748</c:v>
                </c:pt>
                <c:pt idx="4215">
                  <c:v>43749</c:v>
                </c:pt>
                <c:pt idx="4216">
                  <c:v>43752</c:v>
                </c:pt>
                <c:pt idx="4217">
                  <c:v>43753</c:v>
                </c:pt>
                <c:pt idx="4218">
                  <c:v>43754</c:v>
                </c:pt>
                <c:pt idx="4219">
                  <c:v>43755</c:v>
                </c:pt>
                <c:pt idx="4220">
                  <c:v>43756</c:v>
                </c:pt>
                <c:pt idx="4221">
                  <c:v>43759</c:v>
                </c:pt>
                <c:pt idx="4222">
                  <c:v>43760</c:v>
                </c:pt>
                <c:pt idx="4223">
                  <c:v>43761</c:v>
                </c:pt>
                <c:pt idx="4224">
                  <c:v>43762</c:v>
                </c:pt>
                <c:pt idx="4225">
                  <c:v>43763</c:v>
                </c:pt>
                <c:pt idx="4226">
                  <c:v>43766</c:v>
                </c:pt>
                <c:pt idx="4227">
                  <c:v>43767</c:v>
                </c:pt>
                <c:pt idx="4228">
                  <c:v>43768</c:v>
                </c:pt>
                <c:pt idx="4229">
                  <c:v>43769</c:v>
                </c:pt>
                <c:pt idx="4230">
                  <c:v>43770</c:v>
                </c:pt>
                <c:pt idx="4231">
                  <c:v>43773</c:v>
                </c:pt>
                <c:pt idx="4232">
                  <c:v>43774</c:v>
                </c:pt>
                <c:pt idx="4233">
                  <c:v>43775</c:v>
                </c:pt>
                <c:pt idx="4234">
                  <c:v>43776</c:v>
                </c:pt>
                <c:pt idx="4235">
                  <c:v>43777</c:v>
                </c:pt>
                <c:pt idx="4236">
                  <c:v>43780</c:v>
                </c:pt>
                <c:pt idx="4237">
                  <c:v>43781</c:v>
                </c:pt>
                <c:pt idx="4238">
                  <c:v>43782</c:v>
                </c:pt>
                <c:pt idx="4239">
                  <c:v>43783</c:v>
                </c:pt>
                <c:pt idx="4240">
                  <c:v>43787</c:v>
                </c:pt>
                <c:pt idx="4241">
                  <c:v>43788</c:v>
                </c:pt>
                <c:pt idx="4242">
                  <c:v>43789</c:v>
                </c:pt>
                <c:pt idx="4243">
                  <c:v>43790</c:v>
                </c:pt>
                <c:pt idx="4244">
                  <c:v>43791</c:v>
                </c:pt>
                <c:pt idx="4245">
                  <c:v>43794</c:v>
                </c:pt>
                <c:pt idx="4246">
                  <c:v>43795</c:v>
                </c:pt>
                <c:pt idx="4247">
                  <c:v>43796</c:v>
                </c:pt>
                <c:pt idx="4248">
                  <c:v>43797</c:v>
                </c:pt>
                <c:pt idx="4249">
                  <c:v>43798</c:v>
                </c:pt>
                <c:pt idx="4250">
                  <c:v>43801</c:v>
                </c:pt>
                <c:pt idx="4251">
                  <c:v>43802</c:v>
                </c:pt>
                <c:pt idx="4252">
                  <c:v>43803</c:v>
                </c:pt>
                <c:pt idx="4253">
                  <c:v>43804</c:v>
                </c:pt>
                <c:pt idx="4254">
                  <c:v>43805</c:v>
                </c:pt>
                <c:pt idx="4255">
                  <c:v>43808</c:v>
                </c:pt>
                <c:pt idx="4256">
                  <c:v>43809</c:v>
                </c:pt>
                <c:pt idx="4257">
                  <c:v>43810</c:v>
                </c:pt>
                <c:pt idx="4258">
                  <c:v>43811</c:v>
                </c:pt>
                <c:pt idx="4259">
                  <c:v>43812</c:v>
                </c:pt>
                <c:pt idx="4260">
                  <c:v>43815</c:v>
                </c:pt>
                <c:pt idx="4261">
                  <c:v>43816</c:v>
                </c:pt>
                <c:pt idx="4262">
                  <c:v>43817</c:v>
                </c:pt>
                <c:pt idx="4263">
                  <c:v>43818</c:v>
                </c:pt>
                <c:pt idx="4264">
                  <c:v>43819</c:v>
                </c:pt>
                <c:pt idx="4265">
                  <c:v>43822</c:v>
                </c:pt>
                <c:pt idx="4266">
                  <c:v>43823</c:v>
                </c:pt>
                <c:pt idx="4267">
                  <c:v>43825</c:v>
                </c:pt>
                <c:pt idx="4268">
                  <c:v>43826</c:v>
                </c:pt>
                <c:pt idx="4269">
                  <c:v>43829</c:v>
                </c:pt>
                <c:pt idx="4270">
                  <c:v>43830</c:v>
                </c:pt>
                <c:pt idx="4271">
                  <c:v>43832</c:v>
                </c:pt>
                <c:pt idx="4272">
                  <c:v>43833</c:v>
                </c:pt>
                <c:pt idx="4273">
                  <c:v>43836</c:v>
                </c:pt>
                <c:pt idx="4274">
                  <c:v>43837</c:v>
                </c:pt>
                <c:pt idx="4275">
                  <c:v>43838</c:v>
                </c:pt>
                <c:pt idx="4276">
                  <c:v>43839</c:v>
                </c:pt>
                <c:pt idx="4277">
                  <c:v>43840</c:v>
                </c:pt>
                <c:pt idx="4278">
                  <c:v>43843</c:v>
                </c:pt>
                <c:pt idx="4279">
                  <c:v>43844</c:v>
                </c:pt>
                <c:pt idx="4280">
                  <c:v>43845</c:v>
                </c:pt>
                <c:pt idx="4281">
                  <c:v>43846</c:v>
                </c:pt>
                <c:pt idx="4282">
                  <c:v>43847</c:v>
                </c:pt>
                <c:pt idx="4283">
                  <c:v>43850</c:v>
                </c:pt>
                <c:pt idx="4284">
                  <c:v>43851</c:v>
                </c:pt>
                <c:pt idx="4285">
                  <c:v>43852</c:v>
                </c:pt>
                <c:pt idx="4286">
                  <c:v>43853</c:v>
                </c:pt>
                <c:pt idx="4287">
                  <c:v>43854</c:v>
                </c:pt>
                <c:pt idx="4288">
                  <c:v>43857</c:v>
                </c:pt>
                <c:pt idx="4289">
                  <c:v>43858</c:v>
                </c:pt>
                <c:pt idx="4290">
                  <c:v>43859</c:v>
                </c:pt>
                <c:pt idx="4291">
                  <c:v>43860</c:v>
                </c:pt>
                <c:pt idx="4292">
                  <c:v>43861</c:v>
                </c:pt>
                <c:pt idx="4293">
                  <c:v>43864</c:v>
                </c:pt>
                <c:pt idx="4294">
                  <c:v>43865</c:v>
                </c:pt>
                <c:pt idx="4295">
                  <c:v>43866</c:v>
                </c:pt>
                <c:pt idx="4296">
                  <c:v>43867</c:v>
                </c:pt>
                <c:pt idx="4297">
                  <c:v>43868</c:v>
                </c:pt>
                <c:pt idx="4298">
                  <c:v>43871</c:v>
                </c:pt>
                <c:pt idx="4299">
                  <c:v>43872</c:v>
                </c:pt>
                <c:pt idx="4300">
                  <c:v>43873</c:v>
                </c:pt>
                <c:pt idx="4301">
                  <c:v>43874</c:v>
                </c:pt>
                <c:pt idx="4302">
                  <c:v>43875</c:v>
                </c:pt>
                <c:pt idx="4303">
                  <c:v>43878</c:v>
                </c:pt>
                <c:pt idx="4304">
                  <c:v>43879</c:v>
                </c:pt>
                <c:pt idx="4305">
                  <c:v>43880</c:v>
                </c:pt>
                <c:pt idx="4306">
                  <c:v>43881</c:v>
                </c:pt>
                <c:pt idx="4307">
                  <c:v>43882</c:v>
                </c:pt>
                <c:pt idx="4308">
                  <c:v>43887</c:v>
                </c:pt>
                <c:pt idx="4309">
                  <c:v>43888</c:v>
                </c:pt>
                <c:pt idx="4310">
                  <c:v>43889</c:v>
                </c:pt>
                <c:pt idx="4311">
                  <c:v>43892</c:v>
                </c:pt>
                <c:pt idx="4312">
                  <c:v>43893</c:v>
                </c:pt>
                <c:pt idx="4313">
                  <c:v>43894</c:v>
                </c:pt>
                <c:pt idx="4314">
                  <c:v>43895</c:v>
                </c:pt>
                <c:pt idx="4315">
                  <c:v>43896</c:v>
                </c:pt>
                <c:pt idx="4316">
                  <c:v>43899</c:v>
                </c:pt>
                <c:pt idx="4317">
                  <c:v>43900</c:v>
                </c:pt>
                <c:pt idx="4318">
                  <c:v>43901</c:v>
                </c:pt>
                <c:pt idx="4319">
                  <c:v>43902</c:v>
                </c:pt>
                <c:pt idx="4320">
                  <c:v>43903</c:v>
                </c:pt>
                <c:pt idx="4321">
                  <c:v>43906</c:v>
                </c:pt>
                <c:pt idx="4322">
                  <c:v>43907</c:v>
                </c:pt>
                <c:pt idx="4323">
                  <c:v>43908</c:v>
                </c:pt>
                <c:pt idx="4324">
                  <c:v>43909</c:v>
                </c:pt>
                <c:pt idx="4325">
                  <c:v>43910</c:v>
                </c:pt>
                <c:pt idx="4326">
                  <c:v>43913</c:v>
                </c:pt>
                <c:pt idx="4327">
                  <c:v>43914</c:v>
                </c:pt>
                <c:pt idx="4328">
                  <c:v>43915</c:v>
                </c:pt>
                <c:pt idx="4329">
                  <c:v>43916</c:v>
                </c:pt>
                <c:pt idx="4330">
                  <c:v>43917</c:v>
                </c:pt>
                <c:pt idx="4331">
                  <c:v>43920</c:v>
                </c:pt>
                <c:pt idx="4332">
                  <c:v>43921</c:v>
                </c:pt>
                <c:pt idx="4333">
                  <c:v>43922</c:v>
                </c:pt>
                <c:pt idx="4334">
                  <c:v>43923</c:v>
                </c:pt>
                <c:pt idx="4335">
                  <c:v>43924</c:v>
                </c:pt>
                <c:pt idx="4336">
                  <c:v>43927</c:v>
                </c:pt>
                <c:pt idx="4337">
                  <c:v>43928</c:v>
                </c:pt>
                <c:pt idx="4338">
                  <c:v>43929</c:v>
                </c:pt>
                <c:pt idx="4339">
                  <c:v>43930</c:v>
                </c:pt>
                <c:pt idx="4340">
                  <c:v>43934</c:v>
                </c:pt>
                <c:pt idx="4341">
                  <c:v>43935</c:v>
                </c:pt>
                <c:pt idx="4342">
                  <c:v>43936</c:v>
                </c:pt>
                <c:pt idx="4343">
                  <c:v>43937</c:v>
                </c:pt>
                <c:pt idx="4344">
                  <c:v>43938</c:v>
                </c:pt>
                <c:pt idx="4345">
                  <c:v>43941</c:v>
                </c:pt>
                <c:pt idx="4346">
                  <c:v>43943</c:v>
                </c:pt>
                <c:pt idx="4347">
                  <c:v>43944</c:v>
                </c:pt>
                <c:pt idx="4348">
                  <c:v>43945</c:v>
                </c:pt>
                <c:pt idx="4349">
                  <c:v>43948</c:v>
                </c:pt>
                <c:pt idx="4350">
                  <c:v>43949</c:v>
                </c:pt>
                <c:pt idx="4351">
                  <c:v>43950</c:v>
                </c:pt>
                <c:pt idx="4352">
                  <c:v>43951</c:v>
                </c:pt>
                <c:pt idx="4353">
                  <c:v>43955</c:v>
                </c:pt>
                <c:pt idx="4354">
                  <c:v>43956</c:v>
                </c:pt>
                <c:pt idx="4355">
                  <c:v>43957</c:v>
                </c:pt>
                <c:pt idx="4356">
                  <c:v>43958</c:v>
                </c:pt>
                <c:pt idx="4357">
                  <c:v>43959</c:v>
                </c:pt>
                <c:pt idx="4358">
                  <c:v>43962</c:v>
                </c:pt>
                <c:pt idx="4359">
                  <c:v>43963</c:v>
                </c:pt>
                <c:pt idx="4360">
                  <c:v>43964</c:v>
                </c:pt>
                <c:pt idx="4361">
                  <c:v>43965</c:v>
                </c:pt>
                <c:pt idx="4362">
                  <c:v>43966</c:v>
                </c:pt>
                <c:pt idx="4363">
                  <c:v>43969</c:v>
                </c:pt>
                <c:pt idx="4364">
                  <c:v>43970</c:v>
                </c:pt>
                <c:pt idx="4365">
                  <c:v>43971</c:v>
                </c:pt>
                <c:pt idx="4366">
                  <c:v>43972</c:v>
                </c:pt>
                <c:pt idx="4367">
                  <c:v>43973</c:v>
                </c:pt>
                <c:pt idx="4368">
                  <c:v>43976</c:v>
                </c:pt>
                <c:pt idx="4369">
                  <c:v>43977</c:v>
                </c:pt>
                <c:pt idx="4370">
                  <c:v>43978</c:v>
                </c:pt>
                <c:pt idx="4371">
                  <c:v>43979</c:v>
                </c:pt>
                <c:pt idx="4372">
                  <c:v>43980</c:v>
                </c:pt>
                <c:pt idx="4373">
                  <c:v>43983</c:v>
                </c:pt>
                <c:pt idx="4374">
                  <c:v>43984</c:v>
                </c:pt>
                <c:pt idx="4375">
                  <c:v>43985</c:v>
                </c:pt>
                <c:pt idx="4376">
                  <c:v>43986</c:v>
                </c:pt>
                <c:pt idx="4377">
                  <c:v>43987</c:v>
                </c:pt>
                <c:pt idx="4378">
                  <c:v>43990</c:v>
                </c:pt>
                <c:pt idx="4379">
                  <c:v>43991</c:v>
                </c:pt>
                <c:pt idx="4380">
                  <c:v>43992</c:v>
                </c:pt>
                <c:pt idx="4381">
                  <c:v>43994</c:v>
                </c:pt>
                <c:pt idx="4382">
                  <c:v>43997</c:v>
                </c:pt>
                <c:pt idx="4383">
                  <c:v>43998</c:v>
                </c:pt>
                <c:pt idx="4384">
                  <c:v>43999</c:v>
                </c:pt>
                <c:pt idx="4385">
                  <c:v>44000</c:v>
                </c:pt>
                <c:pt idx="4386">
                  <c:v>44001</c:v>
                </c:pt>
                <c:pt idx="4387">
                  <c:v>44004</c:v>
                </c:pt>
                <c:pt idx="4388">
                  <c:v>44005</c:v>
                </c:pt>
                <c:pt idx="4389">
                  <c:v>44006</c:v>
                </c:pt>
                <c:pt idx="4390">
                  <c:v>44007</c:v>
                </c:pt>
                <c:pt idx="4391">
                  <c:v>44008</c:v>
                </c:pt>
                <c:pt idx="4392">
                  <c:v>44011</c:v>
                </c:pt>
                <c:pt idx="4393">
                  <c:v>44012</c:v>
                </c:pt>
                <c:pt idx="4394">
                  <c:v>44013</c:v>
                </c:pt>
                <c:pt idx="4395">
                  <c:v>44014</c:v>
                </c:pt>
                <c:pt idx="4396">
                  <c:v>44015</c:v>
                </c:pt>
                <c:pt idx="4397">
                  <c:v>44018</c:v>
                </c:pt>
                <c:pt idx="4398">
                  <c:v>44019</c:v>
                </c:pt>
                <c:pt idx="4399">
                  <c:v>44020</c:v>
                </c:pt>
                <c:pt idx="4400">
                  <c:v>44021</c:v>
                </c:pt>
                <c:pt idx="4401">
                  <c:v>44022</c:v>
                </c:pt>
                <c:pt idx="4402">
                  <c:v>44025</c:v>
                </c:pt>
                <c:pt idx="4403">
                  <c:v>44026</c:v>
                </c:pt>
                <c:pt idx="4404">
                  <c:v>44027</c:v>
                </c:pt>
                <c:pt idx="4405">
                  <c:v>44028</c:v>
                </c:pt>
                <c:pt idx="4406">
                  <c:v>44029</c:v>
                </c:pt>
                <c:pt idx="4407">
                  <c:v>44032</c:v>
                </c:pt>
                <c:pt idx="4408">
                  <c:v>44033</c:v>
                </c:pt>
                <c:pt idx="4409">
                  <c:v>44034</c:v>
                </c:pt>
                <c:pt idx="4410">
                  <c:v>44035</c:v>
                </c:pt>
                <c:pt idx="4411">
                  <c:v>44036</c:v>
                </c:pt>
                <c:pt idx="4412">
                  <c:v>44039</c:v>
                </c:pt>
                <c:pt idx="4413">
                  <c:v>44040</c:v>
                </c:pt>
                <c:pt idx="4414">
                  <c:v>44041</c:v>
                </c:pt>
                <c:pt idx="4415">
                  <c:v>44042</c:v>
                </c:pt>
                <c:pt idx="4416">
                  <c:v>44043</c:v>
                </c:pt>
                <c:pt idx="4417">
                  <c:v>44046</c:v>
                </c:pt>
                <c:pt idx="4418">
                  <c:v>44047</c:v>
                </c:pt>
                <c:pt idx="4419">
                  <c:v>44048</c:v>
                </c:pt>
                <c:pt idx="4420">
                  <c:v>44049</c:v>
                </c:pt>
                <c:pt idx="4421">
                  <c:v>44050</c:v>
                </c:pt>
                <c:pt idx="4422">
                  <c:v>44053</c:v>
                </c:pt>
                <c:pt idx="4423">
                  <c:v>44054</c:v>
                </c:pt>
                <c:pt idx="4424">
                  <c:v>44055</c:v>
                </c:pt>
                <c:pt idx="4425">
                  <c:v>44056</c:v>
                </c:pt>
                <c:pt idx="4426">
                  <c:v>44057</c:v>
                </c:pt>
                <c:pt idx="4427">
                  <c:v>44060</c:v>
                </c:pt>
                <c:pt idx="4428">
                  <c:v>44061</c:v>
                </c:pt>
                <c:pt idx="4429">
                  <c:v>44062</c:v>
                </c:pt>
                <c:pt idx="4430">
                  <c:v>44063</c:v>
                </c:pt>
                <c:pt idx="4431">
                  <c:v>44064</c:v>
                </c:pt>
                <c:pt idx="4432">
                  <c:v>44067</c:v>
                </c:pt>
                <c:pt idx="4433">
                  <c:v>44068</c:v>
                </c:pt>
                <c:pt idx="4434">
                  <c:v>44069</c:v>
                </c:pt>
                <c:pt idx="4435">
                  <c:v>44070</c:v>
                </c:pt>
                <c:pt idx="4436">
                  <c:v>44071</c:v>
                </c:pt>
                <c:pt idx="4437">
                  <c:v>44074</c:v>
                </c:pt>
                <c:pt idx="4438">
                  <c:v>44075</c:v>
                </c:pt>
                <c:pt idx="4439">
                  <c:v>44076</c:v>
                </c:pt>
                <c:pt idx="4440">
                  <c:v>44077</c:v>
                </c:pt>
                <c:pt idx="4441">
                  <c:v>44078</c:v>
                </c:pt>
                <c:pt idx="4442">
                  <c:v>44082</c:v>
                </c:pt>
                <c:pt idx="4443">
                  <c:v>44083</c:v>
                </c:pt>
                <c:pt idx="4444">
                  <c:v>44084</c:v>
                </c:pt>
                <c:pt idx="4445">
                  <c:v>44085</c:v>
                </c:pt>
                <c:pt idx="4446">
                  <c:v>44088</c:v>
                </c:pt>
                <c:pt idx="4447">
                  <c:v>44089</c:v>
                </c:pt>
                <c:pt idx="4448">
                  <c:v>44090</c:v>
                </c:pt>
                <c:pt idx="4449">
                  <c:v>44091</c:v>
                </c:pt>
                <c:pt idx="4450">
                  <c:v>44092</c:v>
                </c:pt>
                <c:pt idx="4451">
                  <c:v>44095</c:v>
                </c:pt>
                <c:pt idx="4452">
                  <c:v>44096</c:v>
                </c:pt>
                <c:pt idx="4453">
                  <c:v>44097</c:v>
                </c:pt>
                <c:pt idx="4454">
                  <c:v>44098</c:v>
                </c:pt>
                <c:pt idx="4455">
                  <c:v>44099</c:v>
                </c:pt>
                <c:pt idx="4456">
                  <c:v>44102</c:v>
                </c:pt>
                <c:pt idx="4457">
                  <c:v>44103</c:v>
                </c:pt>
                <c:pt idx="4458">
                  <c:v>44104</c:v>
                </c:pt>
                <c:pt idx="4459">
                  <c:v>44105</c:v>
                </c:pt>
                <c:pt idx="4460">
                  <c:v>44106</c:v>
                </c:pt>
                <c:pt idx="4461">
                  <c:v>44109</c:v>
                </c:pt>
                <c:pt idx="4462">
                  <c:v>44110</c:v>
                </c:pt>
                <c:pt idx="4463">
                  <c:v>44111</c:v>
                </c:pt>
                <c:pt idx="4464">
                  <c:v>44112</c:v>
                </c:pt>
                <c:pt idx="4465">
                  <c:v>44113</c:v>
                </c:pt>
                <c:pt idx="4466">
                  <c:v>44117</c:v>
                </c:pt>
                <c:pt idx="4467">
                  <c:v>44118</c:v>
                </c:pt>
                <c:pt idx="4468">
                  <c:v>44119</c:v>
                </c:pt>
                <c:pt idx="4469">
                  <c:v>44120</c:v>
                </c:pt>
                <c:pt idx="4470">
                  <c:v>44123</c:v>
                </c:pt>
                <c:pt idx="4471">
                  <c:v>44124</c:v>
                </c:pt>
                <c:pt idx="4472">
                  <c:v>44125</c:v>
                </c:pt>
                <c:pt idx="4473">
                  <c:v>44126</c:v>
                </c:pt>
                <c:pt idx="4474">
                  <c:v>44127</c:v>
                </c:pt>
                <c:pt idx="4475">
                  <c:v>44130</c:v>
                </c:pt>
                <c:pt idx="4476">
                  <c:v>44131</c:v>
                </c:pt>
                <c:pt idx="4477">
                  <c:v>44132</c:v>
                </c:pt>
                <c:pt idx="4478">
                  <c:v>44133</c:v>
                </c:pt>
                <c:pt idx="4479">
                  <c:v>44134</c:v>
                </c:pt>
                <c:pt idx="4480">
                  <c:v>44138</c:v>
                </c:pt>
                <c:pt idx="4481">
                  <c:v>44139</c:v>
                </c:pt>
                <c:pt idx="4482">
                  <c:v>44140</c:v>
                </c:pt>
                <c:pt idx="4483">
                  <c:v>44141</c:v>
                </c:pt>
                <c:pt idx="4484">
                  <c:v>44144</c:v>
                </c:pt>
                <c:pt idx="4485">
                  <c:v>44145</c:v>
                </c:pt>
                <c:pt idx="4486">
                  <c:v>44146</c:v>
                </c:pt>
                <c:pt idx="4487">
                  <c:v>44147</c:v>
                </c:pt>
                <c:pt idx="4488">
                  <c:v>44148</c:v>
                </c:pt>
                <c:pt idx="4489">
                  <c:v>44151</c:v>
                </c:pt>
                <c:pt idx="4490">
                  <c:v>44152</c:v>
                </c:pt>
                <c:pt idx="4491">
                  <c:v>44153</c:v>
                </c:pt>
                <c:pt idx="4492">
                  <c:v>44154</c:v>
                </c:pt>
                <c:pt idx="4493">
                  <c:v>44155</c:v>
                </c:pt>
                <c:pt idx="4494">
                  <c:v>44158</c:v>
                </c:pt>
                <c:pt idx="4495">
                  <c:v>44159</c:v>
                </c:pt>
                <c:pt idx="4496">
                  <c:v>44160</c:v>
                </c:pt>
                <c:pt idx="4497">
                  <c:v>44161</c:v>
                </c:pt>
                <c:pt idx="4498">
                  <c:v>44162</c:v>
                </c:pt>
                <c:pt idx="4499">
                  <c:v>44165</c:v>
                </c:pt>
                <c:pt idx="4500">
                  <c:v>44166</c:v>
                </c:pt>
                <c:pt idx="4501">
                  <c:v>44167</c:v>
                </c:pt>
                <c:pt idx="4502">
                  <c:v>44168</c:v>
                </c:pt>
                <c:pt idx="4503">
                  <c:v>44169</c:v>
                </c:pt>
                <c:pt idx="4504">
                  <c:v>44172</c:v>
                </c:pt>
                <c:pt idx="4505">
                  <c:v>44173</c:v>
                </c:pt>
                <c:pt idx="4506">
                  <c:v>44174</c:v>
                </c:pt>
                <c:pt idx="4507">
                  <c:v>44175</c:v>
                </c:pt>
                <c:pt idx="4508">
                  <c:v>44176</c:v>
                </c:pt>
                <c:pt idx="4509">
                  <c:v>44179</c:v>
                </c:pt>
                <c:pt idx="4510">
                  <c:v>44180</c:v>
                </c:pt>
                <c:pt idx="4511">
                  <c:v>44181</c:v>
                </c:pt>
                <c:pt idx="4512">
                  <c:v>44182</c:v>
                </c:pt>
                <c:pt idx="4513">
                  <c:v>44183</c:v>
                </c:pt>
                <c:pt idx="4514">
                  <c:v>44186</c:v>
                </c:pt>
                <c:pt idx="4515">
                  <c:v>44187</c:v>
                </c:pt>
                <c:pt idx="4516">
                  <c:v>44188</c:v>
                </c:pt>
                <c:pt idx="4517">
                  <c:v>44189</c:v>
                </c:pt>
                <c:pt idx="4518">
                  <c:v>44193</c:v>
                </c:pt>
                <c:pt idx="4519">
                  <c:v>44194</c:v>
                </c:pt>
                <c:pt idx="4520">
                  <c:v>44195</c:v>
                </c:pt>
                <c:pt idx="4521">
                  <c:v>44196</c:v>
                </c:pt>
                <c:pt idx="4522">
                  <c:v>44200</c:v>
                </c:pt>
                <c:pt idx="4523">
                  <c:v>44201</c:v>
                </c:pt>
                <c:pt idx="4524">
                  <c:v>44202</c:v>
                </c:pt>
                <c:pt idx="4525">
                  <c:v>44203</c:v>
                </c:pt>
                <c:pt idx="4526">
                  <c:v>44204</c:v>
                </c:pt>
                <c:pt idx="4527">
                  <c:v>44207</c:v>
                </c:pt>
                <c:pt idx="4528">
                  <c:v>44208</c:v>
                </c:pt>
                <c:pt idx="4529">
                  <c:v>44209</c:v>
                </c:pt>
                <c:pt idx="4530">
                  <c:v>44210</c:v>
                </c:pt>
                <c:pt idx="4531">
                  <c:v>44211</c:v>
                </c:pt>
                <c:pt idx="4532">
                  <c:v>44214</c:v>
                </c:pt>
                <c:pt idx="4533">
                  <c:v>44215</c:v>
                </c:pt>
                <c:pt idx="4534">
                  <c:v>44216</c:v>
                </c:pt>
                <c:pt idx="4535">
                  <c:v>44217</c:v>
                </c:pt>
                <c:pt idx="4536">
                  <c:v>44218</c:v>
                </c:pt>
                <c:pt idx="4537">
                  <c:v>44221</c:v>
                </c:pt>
                <c:pt idx="4538">
                  <c:v>44222</c:v>
                </c:pt>
                <c:pt idx="4539">
                  <c:v>44223</c:v>
                </c:pt>
                <c:pt idx="4540">
                  <c:v>44224</c:v>
                </c:pt>
                <c:pt idx="4541">
                  <c:v>44225</c:v>
                </c:pt>
                <c:pt idx="4542">
                  <c:v>44228</c:v>
                </c:pt>
                <c:pt idx="4543">
                  <c:v>44229</c:v>
                </c:pt>
                <c:pt idx="4544">
                  <c:v>44230</c:v>
                </c:pt>
                <c:pt idx="4545">
                  <c:v>44231</c:v>
                </c:pt>
                <c:pt idx="4546">
                  <c:v>44232</c:v>
                </c:pt>
                <c:pt idx="4547">
                  <c:v>44235</c:v>
                </c:pt>
                <c:pt idx="4548">
                  <c:v>44236</c:v>
                </c:pt>
                <c:pt idx="4549">
                  <c:v>44237</c:v>
                </c:pt>
                <c:pt idx="4550">
                  <c:v>44238</c:v>
                </c:pt>
                <c:pt idx="4551">
                  <c:v>44239</c:v>
                </c:pt>
                <c:pt idx="4552">
                  <c:v>44244</c:v>
                </c:pt>
                <c:pt idx="4553">
                  <c:v>44245</c:v>
                </c:pt>
                <c:pt idx="4554">
                  <c:v>44246</c:v>
                </c:pt>
                <c:pt idx="4555">
                  <c:v>44249</c:v>
                </c:pt>
                <c:pt idx="4556">
                  <c:v>44250</c:v>
                </c:pt>
                <c:pt idx="4557">
                  <c:v>44251</c:v>
                </c:pt>
                <c:pt idx="4558">
                  <c:v>44252</c:v>
                </c:pt>
                <c:pt idx="4559">
                  <c:v>44253</c:v>
                </c:pt>
                <c:pt idx="4560">
                  <c:v>44256</c:v>
                </c:pt>
                <c:pt idx="4561">
                  <c:v>44257</c:v>
                </c:pt>
                <c:pt idx="4562">
                  <c:v>44258</c:v>
                </c:pt>
                <c:pt idx="4563">
                  <c:v>44259</c:v>
                </c:pt>
                <c:pt idx="4564">
                  <c:v>44260</c:v>
                </c:pt>
                <c:pt idx="4565">
                  <c:v>44263</c:v>
                </c:pt>
                <c:pt idx="4566">
                  <c:v>44264</c:v>
                </c:pt>
                <c:pt idx="4567">
                  <c:v>44265</c:v>
                </c:pt>
                <c:pt idx="4568">
                  <c:v>44266</c:v>
                </c:pt>
                <c:pt idx="4569">
                  <c:v>44267</c:v>
                </c:pt>
                <c:pt idx="4570">
                  <c:v>44270</c:v>
                </c:pt>
                <c:pt idx="4571">
                  <c:v>44271</c:v>
                </c:pt>
                <c:pt idx="4572">
                  <c:v>44272</c:v>
                </c:pt>
                <c:pt idx="4573">
                  <c:v>44273</c:v>
                </c:pt>
                <c:pt idx="4574">
                  <c:v>44274</c:v>
                </c:pt>
                <c:pt idx="4575">
                  <c:v>44277</c:v>
                </c:pt>
                <c:pt idx="4576">
                  <c:v>44278</c:v>
                </c:pt>
                <c:pt idx="4577">
                  <c:v>44279</c:v>
                </c:pt>
                <c:pt idx="4578">
                  <c:v>44280</c:v>
                </c:pt>
                <c:pt idx="4579">
                  <c:v>44281</c:v>
                </c:pt>
                <c:pt idx="4580">
                  <c:v>44284</c:v>
                </c:pt>
                <c:pt idx="4581">
                  <c:v>44285</c:v>
                </c:pt>
                <c:pt idx="4582">
                  <c:v>44286</c:v>
                </c:pt>
                <c:pt idx="4583">
                  <c:v>44287</c:v>
                </c:pt>
                <c:pt idx="4584">
                  <c:v>44291</c:v>
                </c:pt>
                <c:pt idx="4585">
                  <c:v>44292</c:v>
                </c:pt>
                <c:pt idx="4586">
                  <c:v>44293</c:v>
                </c:pt>
                <c:pt idx="4587">
                  <c:v>44294</c:v>
                </c:pt>
                <c:pt idx="4588">
                  <c:v>44295</c:v>
                </c:pt>
                <c:pt idx="4589">
                  <c:v>44298</c:v>
                </c:pt>
                <c:pt idx="4590">
                  <c:v>44299</c:v>
                </c:pt>
                <c:pt idx="4591">
                  <c:v>44300</c:v>
                </c:pt>
                <c:pt idx="4592">
                  <c:v>44301</c:v>
                </c:pt>
                <c:pt idx="4593">
                  <c:v>44302</c:v>
                </c:pt>
                <c:pt idx="4594">
                  <c:v>44305</c:v>
                </c:pt>
                <c:pt idx="4595">
                  <c:v>44306</c:v>
                </c:pt>
                <c:pt idx="4596">
                  <c:v>44308</c:v>
                </c:pt>
                <c:pt idx="4597">
                  <c:v>44309</c:v>
                </c:pt>
                <c:pt idx="4598">
                  <c:v>44312</c:v>
                </c:pt>
                <c:pt idx="4599">
                  <c:v>44313</c:v>
                </c:pt>
                <c:pt idx="4600">
                  <c:v>44314</c:v>
                </c:pt>
                <c:pt idx="4601">
                  <c:v>44315</c:v>
                </c:pt>
                <c:pt idx="4602">
                  <c:v>44316</c:v>
                </c:pt>
                <c:pt idx="4603">
                  <c:v>44319</c:v>
                </c:pt>
                <c:pt idx="4604">
                  <c:v>44320</c:v>
                </c:pt>
                <c:pt idx="4605">
                  <c:v>44321</c:v>
                </c:pt>
                <c:pt idx="4606">
                  <c:v>44322</c:v>
                </c:pt>
                <c:pt idx="4607">
                  <c:v>44323</c:v>
                </c:pt>
                <c:pt idx="4608">
                  <c:v>44326</c:v>
                </c:pt>
                <c:pt idx="4609">
                  <c:v>44327</c:v>
                </c:pt>
                <c:pt idx="4610">
                  <c:v>44328</c:v>
                </c:pt>
                <c:pt idx="4611">
                  <c:v>44329</c:v>
                </c:pt>
                <c:pt idx="4612">
                  <c:v>44330</c:v>
                </c:pt>
                <c:pt idx="4613">
                  <c:v>44333</c:v>
                </c:pt>
                <c:pt idx="4614">
                  <c:v>44334</c:v>
                </c:pt>
                <c:pt idx="4615">
                  <c:v>44335</c:v>
                </c:pt>
                <c:pt idx="4616">
                  <c:v>44336</c:v>
                </c:pt>
                <c:pt idx="4617">
                  <c:v>44337</c:v>
                </c:pt>
                <c:pt idx="4618">
                  <c:v>44340</c:v>
                </c:pt>
                <c:pt idx="4619">
                  <c:v>44341</c:v>
                </c:pt>
                <c:pt idx="4620">
                  <c:v>44342</c:v>
                </c:pt>
                <c:pt idx="4621">
                  <c:v>44343</c:v>
                </c:pt>
                <c:pt idx="4622">
                  <c:v>44344</c:v>
                </c:pt>
                <c:pt idx="4623">
                  <c:v>44347</c:v>
                </c:pt>
                <c:pt idx="4624">
                  <c:v>44348</c:v>
                </c:pt>
                <c:pt idx="4625">
                  <c:v>44349</c:v>
                </c:pt>
                <c:pt idx="4626">
                  <c:v>44351</c:v>
                </c:pt>
                <c:pt idx="4627">
                  <c:v>44354</c:v>
                </c:pt>
                <c:pt idx="4628">
                  <c:v>44355</c:v>
                </c:pt>
                <c:pt idx="4629">
                  <c:v>44356</c:v>
                </c:pt>
                <c:pt idx="4630">
                  <c:v>44357</c:v>
                </c:pt>
                <c:pt idx="4631">
                  <c:v>44358</c:v>
                </c:pt>
                <c:pt idx="4632">
                  <c:v>44361</c:v>
                </c:pt>
                <c:pt idx="4633">
                  <c:v>44362</c:v>
                </c:pt>
                <c:pt idx="4634">
                  <c:v>44363</c:v>
                </c:pt>
                <c:pt idx="4635">
                  <c:v>44364</c:v>
                </c:pt>
                <c:pt idx="4636">
                  <c:v>44365</c:v>
                </c:pt>
                <c:pt idx="4637">
                  <c:v>44368</c:v>
                </c:pt>
                <c:pt idx="4638">
                  <c:v>44369</c:v>
                </c:pt>
                <c:pt idx="4639">
                  <c:v>44370</c:v>
                </c:pt>
                <c:pt idx="4640">
                  <c:v>44371</c:v>
                </c:pt>
                <c:pt idx="4641">
                  <c:v>44372</c:v>
                </c:pt>
                <c:pt idx="4642">
                  <c:v>44375</c:v>
                </c:pt>
                <c:pt idx="4643">
                  <c:v>44376</c:v>
                </c:pt>
                <c:pt idx="4644">
                  <c:v>44377</c:v>
                </c:pt>
                <c:pt idx="4645">
                  <c:v>44378</c:v>
                </c:pt>
                <c:pt idx="4646">
                  <c:v>44379</c:v>
                </c:pt>
                <c:pt idx="4647">
                  <c:v>44382</c:v>
                </c:pt>
                <c:pt idx="4648">
                  <c:v>44383</c:v>
                </c:pt>
                <c:pt idx="4649">
                  <c:v>44384</c:v>
                </c:pt>
                <c:pt idx="4650">
                  <c:v>44385</c:v>
                </c:pt>
                <c:pt idx="4651">
                  <c:v>44386</c:v>
                </c:pt>
                <c:pt idx="4652">
                  <c:v>44389</c:v>
                </c:pt>
                <c:pt idx="4653">
                  <c:v>44390</c:v>
                </c:pt>
                <c:pt idx="4654">
                  <c:v>44391</c:v>
                </c:pt>
                <c:pt idx="4655">
                  <c:v>44392</c:v>
                </c:pt>
                <c:pt idx="4656">
                  <c:v>44393</c:v>
                </c:pt>
                <c:pt idx="4657">
                  <c:v>44396</c:v>
                </c:pt>
                <c:pt idx="4658">
                  <c:v>44397</c:v>
                </c:pt>
                <c:pt idx="4659">
                  <c:v>44398</c:v>
                </c:pt>
                <c:pt idx="4660">
                  <c:v>44399</c:v>
                </c:pt>
                <c:pt idx="4661">
                  <c:v>44400</c:v>
                </c:pt>
                <c:pt idx="4662">
                  <c:v>44403</c:v>
                </c:pt>
                <c:pt idx="4663">
                  <c:v>44404</c:v>
                </c:pt>
                <c:pt idx="4664">
                  <c:v>44405</c:v>
                </c:pt>
                <c:pt idx="4665">
                  <c:v>44406</c:v>
                </c:pt>
                <c:pt idx="4666">
                  <c:v>44407</c:v>
                </c:pt>
                <c:pt idx="4667">
                  <c:v>44410</c:v>
                </c:pt>
                <c:pt idx="4668">
                  <c:v>44411</c:v>
                </c:pt>
                <c:pt idx="4669">
                  <c:v>44412</c:v>
                </c:pt>
                <c:pt idx="4670">
                  <c:v>44413</c:v>
                </c:pt>
                <c:pt idx="4671">
                  <c:v>44414</c:v>
                </c:pt>
                <c:pt idx="4672">
                  <c:v>44417</c:v>
                </c:pt>
                <c:pt idx="4673">
                  <c:v>44418</c:v>
                </c:pt>
                <c:pt idx="4674">
                  <c:v>44419</c:v>
                </c:pt>
                <c:pt idx="4675">
                  <c:v>44420</c:v>
                </c:pt>
                <c:pt idx="4676">
                  <c:v>44421</c:v>
                </c:pt>
                <c:pt idx="4677">
                  <c:v>44424</c:v>
                </c:pt>
                <c:pt idx="4678">
                  <c:v>44425</c:v>
                </c:pt>
                <c:pt idx="4679">
                  <c:v>44426</c:v>
                </c:pt>
                <c:pt idx="4680">
                  <c:v>44427</c:v>
                </c:pt>
                <c:pt idx="4681">
                  <c:v>44428</c:v>
                </c:pt>
                <c:pt idx="4682">
                  <c:v>44431</c:v>
                </c:pt>
                <c:pt idx="4683">
                  <c:v>44432</c:v>
                </c:pt>
                <c:pt idx="4684">
                  <c:v>44433</c:v>
                </c:pt>
                <c:pt idx="4685">
                  <c:v>44434</c:v>
                </c:pt>
                <c:pt idx="4686">
                  <c:v>44435</c:v>
                </c:pt>
                <c:pt idx="4687">
                  <c:v>44438</c:v>
                </c:pt>
                <c:pt idx="4688">
                  <c:v>44439</c:v>
                </c:pt>
                <c:pt idx="4689">
                  <c:v>44440</c:v>
                </c:pt>
                <c:pt idx="4690">
                  <c:v>44441</c:v>
                </c:pt>
                <c:pt idx="4691">
                  <c:v>44442</c:v>
                </c:pt>
                <c:pt idx="4692">
                  <c:v>44445</c:v>
                </c:pt>
                <c:pt idx="4693">
                  <c:v>44447</c:v>
                </c:pt>
                <c:pt idx="4694">
                  <c:v>44448</c:v>
                </c:pt>
                <c:pt idx="4695">
                  <c:v>44449</c:v>
                </c:pt>
                <c:pt idx="4696">
                  <c:v>44452</c:v>
                </c:pt>
                <c:pt idx="4697">
                  <c:v>44453</c:v>
                </c:pt>
                <c:pt idx="4698">
                  <c:v>44454</c:v>
                </c:pt>
                <c:pt idx="4699">
                  <c:v>44455</c:v>
                </c:pt>
                <c:pt idx="4700">
                  <c:v>44456</c:v>
                </c:pt>
                <c:pt idx="4701">
                  <c:v>44459</c:v>
                </c:pt>
                <c:pt idx="4702">
                  <c:v>44460</c:v>
                </c:pt>
                <c:pt idx="4703">
                  <c:v>44461</c:v>
                </c:pt>
                <c:pt idx="4704">
                  <c:v>44462</c:v>
                </c:pt>
                <c:pt idx="4705">
                  <c:v>44463</c:v>
                </c:pt>
                <c:pt idx="4706">
                  <c:v>44466</c:v>
                </c:pt>
                <c:pt idx="4707">
                  <c:v>44467</c:v>
                </c:pt>
                <c:pt idx="4708">
                  <c:v>44468</c:v>
                </c:pt>
                <c:pt idx="4709">
                  <c:v>44469</c:v>
                </c:pt>
                <c:pt idx="4710">
                  <c:v>44470</c:v>
                </c:pt>
                <c:pt idx="4711">
                  <c:v>44473</c:v>
                </c:pt>
                <c:pt idx="4712">
                  <c:v>44474</c:v>
                </c:pt>
                <c:pt idx="4713">
                  <c:v>44475</c:v>
                </c:pt>
                <c:pt idx="4714">
                  <c:v>44476</c:v>
                </c:pt>
                <c:pt idx="4715">
                  <c:v>44477</c:v>
                </c:pt>
                <c:pt idx="4716">
                  <c:v>44480</c:v>
                </c:pt>
                <c:pt idx="4717">
                  <c:v>44482</c:v>
                </c:pt>
                <c:pt idx="4718">
                  <c:v>44483</c:v>
                </c:pt>
                <c:pt idx="4719">
                  <c:v>44484</c:v>
                </c:pt>
                <c:pt idx="4720">
                  <c:v>44487</c:v>
                </c:pt>
                <c:pt idx="4721">
                  <c:v>44488</c:v>
                </c:pt>
                <c:pt idx="4722">
                  <c:v>44489</c:v>
                </c:pt>
                <c:pt idx="4723">
                  <c:v>44490</c:v>
                </c:pt>
                <c:pt idx="4724">
                  <c:v>44491</c:v>
                </c:pt>
                <c:pt idx="4725">
                  <c:v>44494</c:v>
                </c:pt>
                <c:pt idx="4726">
                  <c:v>44495</c:v>
                </c:pt>
                <c:pt idx="4727">
                  <c:v>44496</c:v>
                </c:pt>
                <c:pt idx="4728">
                  <c:v>44497</c:v>
                </c:pt>
                <c:pt idx="4729">
                  <c:v>44498</c:v>
                </c:pt>
                <c:pt idx="4730">
                  <c:v>44501</c:v>
                </c:pt>
                <c:pt idx="4731">
                  <c:v>44503</c:v>
                </c:pt>
                <c:pt idx="4732">
                  <c:v>44504</c:v>
                </c:pt>
                <c:pt idx="4733">
                  <c:v>44505</c:v>
                </c:pt>
                <c:pt idx="4734">
                  <c:v>44508</c:v>
                </c:pt>
                <c:pt idx="4735">
                  <c:v>44509</c:v>
                </c:pt>
                <c:pt idx="4736">
                  <c:v>44510</c:v>
                </c:pt>
                <c:pt idx="4737">
                  <c:v>44511</c:v>
                </c:pt>
                <c:pt idx="4738">
                  <c:v>44512</c:v>
                </c:pt>
                <c:pt idx="4739">
                  <c:v>44516</c:v>
                </c:pt>
                <c:pt idx="4740">
                  <c:v>44517</c:v>
                </c:pt>
                <c:pt idx="4741">
                  <c:v>44518</c:v>
                </c:pt>
                <c:pt idx="4742">
                  <c:v>44519</c:v>
                </c:pt>
                <c:pt idx="4743">
                  <c:v>44522</c:v>
                </c:pt>
                <c:pt idx="4744">
                  <c:v>44523</c:v>
                </c:pt>
                <c:pt idx="4745">
                  <c:v>44524</c:v>
                </c:pt>
                <c:pt idx="4746">
                  <c:v>44525</c:v>
                </c:pt>
                <c:pt idx="4747">
                  <c:v>44526</c:v>
                </c:pt>
                <c:pt idx="4748">
                  <c:v>44529</c:v>
                </c:pt>
                <c:pt idx="4749">
                  <c:v>44530</c:v>
                </c:pt>
                <c:pt idx="4750">
                  <c:v>44531</c:v>
                </c:pt>
                <c:pt idx="4751">
                  <c:v>44532</c:v>
                </c:pt>
                <c:pt idx="4752">
                  <c:v>44533</c:v>
                </c:pt>
                <c:pt idx="4753">
                  <c:v>44536</c:v>
                </c:pt>
                <c:pt idx="4754">
                  <c:v>44537</c:v>
                </c:pt>
                <c:pt idx="4755">
                  <c:v>44538</c:v>
                </c:pt>
                <c:pt idx="4756">
                  <c:v>44539</c:v>
                </c:pt>
                <c:pt idx="4757">
                  <c:v>44540</c:v>
                </c:pt>
                <c:pt idx="4758">
                  <c:v>44543</c:v>
                </c:pt>
                <c:pt idx="4759">
                  <c:v>44544</c:v>
                </c:pt>
                <c:pt idx="4760">
                  <c:v>44545</c:v>
                </c:pt>
                <c:pt idx="4761">
                  <c:v>44546</c:v>
                </c:pt>
                <c:pt idx="4762">
                  <c:v>44547</c:v>
                </c:pt>
                <c:pt idx="4763">
                  <c:v>44550</c:v>
                </c:pt>
                <c:pt idx="4764">
                  <c:v>44551</c:v>
                </c:pt>
                <c:pt idx="4765">
                  <c:v>44552</c:v>
                </c:pt>
                <c:pt idx="4766">
                  <c:v>44553</c:v>
                </c:pt>
                <c:pt idx="4767">
                  <c:v>44554</c:v>
                </c:pt>
                <c:pt idx="4768">
                  <c:v>44557</c:v>
                </c:pt>
                <c:pt idx="4769">
                  <c:v>44558</c:v>
                </c:pt>
                <c:pt idx="4770">
                  <c:v>44559</c:v>
                </c:pt>
                <c:pt idx="4771">
                  <c:v>44560</c:v>
                </c:pt>
                <c:pt idx="4772">
                  <c:v>44561</c:v>
                </c:pt>
                <c:pt idx="4773">
                  <c:v>44564</c:v>
                </c:pt>
                <c:pt idx="4774">
                  <c:v>44565</c:v>
                </c:pt>
                <c:pt idx="4775">
                  <c:v>44566</c:v>
                </c:pt>
                <c:pt idx="4776">
                  <c:v>44567</c:v>
                </c:pt>
                <c:pt idx="4777">
                  <c:v>44568</c:v>
                </c:pt>
                <c:pt idx="4778">
                  <c:v>44571</c:v>
                </c:pt>
                <c:pt idx="4779">
                  <c:v>44572</c:v>
                </c:pt>
                <c:pt idx="4780">
                  <c:v>44573</c:v>
                </c:pt>
                <c:pt idx="4781">
                  <c:v>44574</c:v>
                </c:pt>
                <c:pt idx="4782">
                  <c:v>44575</c:v>
                </c:pt>
                <c:pt idx="4783">
                  <c:v>44578</c:v>
                </c:pt>
                <c:pt idx="4784">
                  <c:v>44579</c:v>
                </c:pt>
                <c:pt idx="4785">
                  <c:v>44580</c:v>
                </c:pt>
                <c:pt idx="4786">
                  <c:v>44581</c:v>
                </c:pt>
                <c:pt idx="4787">
                  <c:v>44582</c:v>
                </c:pt>
                <c:pt idx="4788">
                  <c:v>44585</c:v>
                </c:pt>
                <c:pt idx="4789">
                  <c:v>44586</c:v>
                </c:pt>
                <c:pt idx="4790">
                  <c:v>44587</c:v>
                </c:pt>
                <c:pt idx="4791">
                  <c:v>44588</c:v>
                </c:pt>
                <c:pt idx="4792">
                  <c:v>44589</c:v>
                </c:pt>
                <c:pt idx="4793">
                  <c:v>44592</c:v>
                </c:pt>
                <c:pt idx="4794">
                  <c:v>44593</c:v>
                </c:pt>
                <c:pt idx="4795">
                  <c:v>44594</c:v>
                </c:pt>
                <c:pt idx="4796">
                  <c:v>44595</c:v>
                </c:pt>
                <c:pt idx="4797">
                  <c:v>44596</c:v>
                </c:pt>
                <c:pt idx="4798">
                  <c:v>44599</c:v>
                </c:pt>
                <c:pt idx="4799">
                  <c:v>44600</c:v>
                </c:pt>
                <c:pt idx="4800">
                  <c:v>44601</c:v>
                </c:pt>
                <c:pt idx="4801">
                  <c:v>44602</c:v>
                </c:pt>
                <c:pt idx="4802">
                  <c:v>44603</c:v>
                </c:pt>
                <c:pt idx="4803">
                  <c:v>44606</c:v>
                </c:pt>
                <c:pt idx="4804">
                  <c:v>44607</c:v>
                </c:pt>
                <c:pt idx="4805">
                  <c:v>44608</c:v>
                </c:pt>
                <c:pt idx="4806">
                  <c:v>44609</c:v>
                </c:pt>
                <c:pt idx="4807">
                  <c:v>44610</c:v>
                </c:pt>
                <c:pt idx="4808">
                  <c:v>44613</c:v>
                </c:pt>
                <c:pt idx="4809">
                  <c:v>44614</c:v>
                </c:pt>
                <c:pt idx="4810">
                  <c:v>44615</c:v>
                </c:pt>
                <c:pt idx="4811">
                  <c:v>44616</c:v>
                </c:pt>
                <c:pt idx="4812">
                  <c:v>44617</c:v>
                </c:pt>
                <c:pt idx="4813">
                  <c:v>44622</c:v>
                </c:pt>
                <c:pt idx="4814">
                  <c:v>44623</c:v>
                </c:pt>
                <c:pt idx="4815">
                  <c:v>44624</c:v>
                </c:pt>
                <c:pt idx="4816">
                  <c:v>44627</c:v>
                </c:pt>
                <c:pt idx="4817">
                  <c:v>44628</c:v>
                </c:pt>
                <c:pt idx="4818">
                  <c:v>44629</c:v>
                </c:pt>
                <c:pt idx="4819">
                  <c:v>44630</c:v>
                </c:pt>
                <c:pt idx="4820">
                  <c:v>44631</c:v>
                </c:pt>
                <c:pt idx="4821">
                  <c:v>44634</c:v>
                </c:pt>
                <c:pt idx="4822">
                  <c:v>44635</c:v>
                </c:pt>
                <c:pt idx="4823">
                  <c:v>44636</c:v>
                </c:pt>
                <c:pt idx="4824">
                  <c:v>44637</c:v>
                </c:pt>
                <c:pt idx="4825">
                  <c:v>44638</c:v>
                </c:pt>
                <c:pt idx="4826">
                  <c:v>44641</c:v>
                </c:pt>
                <c:pt idx="4827">
                  <c:v>44642</c:v>
                </c:pt>
                <c:pt idx="4828">
                  <c:v>44643</c:v>
                </c:pt>
                <c:pt idx="4829">
                  <c:v>44644</c:v>
                </c:pt>
                <c:pt idx="4830">
                  <c:v>44645</c:v>
                </c:pt>
                <c:pt idx="4831">
                  <c:v>44648</c:v>
                </c:pt>
                <c:pt idx="4832">
                  <c:v>44649</c:v>
                </c:pt>
                <c:pt idx="4833">
                  <c:v>44650</c:v>
                </c:pt>
                <c:pt idx="4834">
                  <c:v>44651</c:v>
                </c:pt>
                <c:pt idx="4835">
                  <c:v>44652</c:v>
                </c:pt>
                <c:pt idx="4836">
                  <c:v>44655</c:v>
                </c:pt>
                <c:pt idx="4837">
                  <c:v>44656</c:v>
                </c:pt>
                <c:pt idx="4838">
                  <c:v>44657</c:v>
                </c:pt>
                <c:pt idx="4839">
                  <c:v>44658</c:v>
                </c:pt>
                <c:pt idx="4840">
                  <c:v>44659</c:v>
                </c:pt>
                <c:pt idx="4841">
                  <c:v>44662</c:v>
                </c:pt>
                <c:pt idx="4842">
                  <c:v>44663</c:v>
                </c:pt>
                <c:pt idx="4843">
                  <c:v>44664</c:v>
                </c:pt>
                <c:pt idx="4844">
                  <c:v>44665</c:v>
                </c:pt>
                <c:pt idx="4845">
                  <c:v>44669</c:v>
                </c:pt>
                <c:pt idx="4846">
                  <c:v>44670</c:v>
                </c:pt>
                <c:pt idx="4847">
                  <c:v>44671</c:v>
                </c:pt>
                <c:pt idx="4848">
                  <c:v>44673</c:v>
                </c:pt>
                <c:pt idx="4849">
                  <c:v>44676</c:v>
                </c:pt>
                <c:pt idx="4850">
                  <c:v>44677</c:v>
                </c:pt>
                <c:pt idx="4851">
                  <c:v>44678</c:v>
                </c:pt>
                <c:pt idx="4852">
                  <c:v>44679</c:v>
                </c:pt>
                <c:pt idx="4853">
                  <c:v>44680</c:v>
                </c:pt>
                <c:pt idx="4854">
                  <c:v>44683</c:v>
                </c:pt>
                <c:pt idx="4855">
                  <c:v>44684</c:v>
                </c:pt>
                <c:pt idx="4856">
                  <c:v>44685</c:v>
                </c:pt>
                <c:pt idx="4857">
                  <c:v>44686</c:v>
                </c:pt>
                <c:pt idx="4858">
                  <c:v>44687</c:v>
                </c:pt>
                <c:pt idx="4859">
                  <c:v>44690</c:v>
                </c:pt>
                <c:pt idx="4860">
                  <c:v>44691</c:v>
                </c:pt>
                <c:pt idx="4861">
                  <c:v>44692</c:v>
                </c:pt>
                <c:pt idx="4862">
                  <c:v>44693</c:v>
                </c:pt>
                <c:pt idx="4863">
                  <c:v>44694</c:v>
                </c:pt>
                <c:pt idx="4864">
                  <c:v>44697</c:v>
                </c:pt>
                <c:pt idx="4865">
                  <c:v>44698</c:v>
                </c:pt>
                <c:pt idx="4866">
                  <c:v>44699</c:v>
                </c:pt>
                <c:pt idx="4867">
                  <c:v>44700</c:v>
                </c:pt>
                <c:pt idx="4868">
                  <c:v>44701</c:v>
                </c:pt>
                <c:pt idx="4869">
                  <c:v>44704</c:v>
                </c:pt>
                <c:pt idx="4870">
                  <c:v>44705</c:v>
                </c:pt>
                <c:pt idx="4871">
                  <c:v>44706</c:v>
                </c:pt>
                <c:pt idx="4872">
                  <c:v>44707</c:v>
                </c:pt>
                <c:pt idx="4873">
                  <c:v>44708</c:v>
                </c:pt>
                <c:pt idx="4874">
                  <c:v>44711</c:v>
                </c:pt>
                <c:pt idx="4875">
                  <c:v>44712</c:v>
                </c:pt>
                <c:pt idx="4876">
                  <c:v>44713</c:v>
                </c:pt>
                <c:pt idx="4877">
                  <c:v>44714</c:v>
                </c:pt>
                <c:pt idx="4878">
                  <c:v>44715</c:v>
                </c:pt>
                <c:pt idx="4879">
                  <c:v>44718</c:v>
                </c:pt>
                <c:pt idx="4880">
                  <c:v>44719</c:v>
                </c:pt>
                <c:pt idx="4881">
                  <c:v>44720</c:v>
                </c:pt>
                <c:pt idx="4882">
                  <c:v>44721</c:v>
                </c:pt>
                <c:pt idx="4883">
                  <c:v>44722</c:v>
                </c:pt>
                <c:pt idx="4884">
                  <c:v>44725</c:v>
                </c:pt>
                <c:pt idx="4885">
                  <c:v>44726</c:v>
                </c:pt>
                <c:pt idx="4886">
                  <c:v>44727</c:v>
                </c:pt>
                <c:pt idx="4887">
                  <c:v>44729</c:v>
                </c:pt>
                <c:pt idx="4888">
                  <c:v>44732</c:v>
                </c:pt>
                <c:pt idx="4889">
                  <c:v>44733</c:v>
                </c:pt>
                <c:pt idx="4890">
                  <c:v>44734</c:v>
                </c:pt>
                <c:pt idx="4891">
                  <c:v>44735</c:v>
                </c:pt>
                <c:pt idx="4892">
                  <c:v>44736</c:v>
                </c:pt>
                <c:pt idx="4893">
                  <c:v>44739</c:v>
                </c:pt>
                <c:pt idx="4894">
                  <c:v>44740</c:v>
                </c:pt>
                <c:pt idx="4895">
                  <c:v>44741</c:v>
                </c:pt>
                <c:pt idx="4896">
                  <c:v>44742</c:v>
                </c:pt>
                <c:pt idx="4897">
                  <c:v>44743</c:v>
                </c:pt>
                <c:pt idx="4898">
                  <c:v>44746</c:v>
                </c:pt>
                <c:pt idx="4899">
                  <c:v>44747</c:v>
                </c:pt>
                <c:pt idx="4900">
                  <c:v>44748</c:v>
                </c:pt>
                <c:pt idx="4901">
                  <c:v>44749</c:v>
                </c:pt>
                <c:pt idx="4902">
                  <c:v>44750</c:v>
                </c:pt>
                <c:pt idx="4903">
                  <c:v>44753</c:v>
                </c:pt>
                <c:pt idx="4904">
                  <c:v>44754</c:v>
                </c:pt>
                <c:pt idx="4905">
                  <c:v>44755</c:v>
                </c:pt>
                <c:pt idx="4906">
                  <c:v>44756</c:v>
                </c:pt>
                <c:pt idx="4907">
                  <c:v>44757</c:v>
                </c:pt>
                <c:pt idx="4908">
                  <c:v>44760</c:v>
                </c:pt>
                <c:pt idx="4909">
                  <c:v>44761</c:v>
                </c:pt>
                <c:pt idx="4910">
                  <c:v>44762</c:v>
                </c:pt>
                <c:pt idx="4911">
                  <c:v>44763</c:v>
                </c:pt>
                <c:pt idx="4912">
                  <c:v>44764</c:v>
                </c:pt>
                <c:pt idx="4913">
                  <c:v>44767</c:v>
                </c:pt>
                <c:pt idx="4914">
                  <c:v>44768</c:v>
                </c:pt>
                <c:pt idx="4915">
                  <c:v>44769</c:v>
                </c:pt>
                <c:pt idx="4916">
                  <c:v>44770</c:v>
                </c:pt>
                <c:pt idx="4917">
                  <c:v>44771</c:v>
                </c:pt>
                <c:pt idx="4918">
                  <c:v>44774</c:v>
                </c:pt>
                <c:pt idx="4919">
                  <c:v>44775</c:v>
                </c:pt>
                <c:pt idx="4920">
                  <c:v>44776</c:v>
                </c:pt>
                <c:pt idx="4921">
                  <c:v>44777</c:v>
                </c:pt>
                <c:pt idx="4922">
                  <c:v>44778</c:v>
                </c:pt>
                <c:pt idx="4923">
                  <c:v>44781</c:v>
                </c:pt>
                <c:pt idx="4924">
                  <c:v>44782</c:v>
                </c:pt>
                <c:pt idx="4925">
                  <c:v>44783</c:v>
                </c:pt>
                <c:pt idx="4926">
                  <c:v>44784</c:v>
                </c:pt>
                <c:pt idx="4927">
                  <c:v>44785</c:v>
                </c:pt>
                <c:pt idx="4928">
                  <c:v>44788</c:v>
                </c:pt>
                <c:pt idx="4929">
                  <c:v>44789</c:v>
                </c:pt>
                <c:pt idx="4930">
                  <c:v>44790</c:v>
                </c:pt>
                <c:pt idx="4931">
                  <c:v>44791</c:v>
                </c:pt>
                <c:pt idx="4932">
                  <c:v>44792</c:v>
                </c:pt>
                <c:pt idx="4933">
                  <c:v>44795</c:v>
                </c:pt>
                <c:pt idx="4934">
                  <c:v>44796</c:v>
                </c:pt>
                <c:pt idx="4935">
                  <c:v>44797</c:v>
                </c:pt>
                <c:pt idx="4936">
                  <c:v>44798</c:v>
                </c:pt>
                <c:pt idx="4937">
                  <c:v>44799</c:v>
                </c:pt>
                <c:pt idx="4938">
                  <c:v>44802</c:v>
                </c:pt>
                <c:pt idx="4939">
                  <c:v>44803</c:v>
                </c:pt>
                <c:pt idx="4940">
                  <c:v>44804</c:v>
                </c:pt>
                <c:pt idx="4941">
                  <c:v>44805</c:v>
                </c:pt>
                <c:pt idx="4942">
                  <c:v>44806</c:v>
                </c:pt>
                <c:pt idx="4943">
                  <c:v>44809</c:v>
                </c:pt>
                <c:pt idx="4944">
                  <c:v>44810</c:v>
                </c:pt>
                <c:pt idx="4945">
                  <c:v>44812</c:v>
                </c:pt>
                <c:pt idx="4946">
                  <c:v>44813</c:v>
                </c:pt>
                <c:pt idx="4947">
                  <c:v>44816</c:v>
                </c:pt>
                <c:pt idx="4948">
                  <c:v>44817</c:v>
                </c:pt>
                <c:pt idx="4949">
                  <c:v>44818</c:v>
                </c:pt>
                <c:pt idx="4950">
                  <c:v>44819</c:v>
                </c:pt>
                <c:pt idx="4951">
                  <c:v>44820</c:v>
                </c:pt>
                <c:pt idx="4952">
                  <c:v>44823</c:v>
                </c:pt>
                <c:pt idx="4953">
                  <c:v>44824</c:v>
                </c:pt>
                <c:pt idx="4954">
                  <c:v>44825</c:v>
                </c:pt>
                <c:pt idx="4955">
                  <c:v>44826</c:v>
                </c:pt>
                <c:pt idx="4956">
                  <c:v>44827</c:v>
                </c:pt>
                <c:pt idx="4957">
                  <c:v>44830</c:v>
                </c:pt>
                <c:pt idx="4958">
                  <c:v>44831</c:v>
                </c:pt>
                <c:pt idx="4959">
                  <c:v>44832</c:v>
                </c:pt>
                <c:pt idx="4960">
                  <c:v>44833</c:v>
                </c:pt>
                <c:pt idx="4961">
                  <c:v>44834</c:v>
                </c:pt>
                <c:pt idx="4962">
                  <c:v>44837</c:v>
                </c:pt>
                <c:pt idx="4963">
                  <c:v>44838</c:v>
                </c:pt>
                <c:pt idx="4964">
                  <c:v>44839</c:v>
                </c:pt>
                <c:pt idx="4965">
                  <c:v>44840</c:v>
                </c:pt>
                <c:pt idx="4966">
                  <c:v>44841</c:v>
                </c:pt>
                <c:pt idx="4967">
                  <c:v>44844</c:v>
                </c:pt>
                <c:pt idx="4968">
                  <c:v>44845</c:v>
                </c:pt>
                <c:pt idx="4969">
                  <c:v>44847</c:v>
                </c:pt>
                <c:pt idx="4970">
                  <c:v>44848</c:v>
                </c:pt>
                <c:pt idx="4971">
                  <c:v>44851</c:v>
                </c:pt>
                <c:pt idx="4972">
                  <c:v>44852</c:v>
                </c:pt>
                <c:pt idx="4973">
                  <c:v>44853</c:v>
                </c:pt>
                <c:pt idx="4974">
                  <c:v>44854</c:v>
                </c:pt>
                <c:pt idx="4975">
                  <c:v>44855</c:v>
                </c:pt>
                <c:pt idx="4976">
                  <c:v>44858</c:v>
                </c:pt>
                <c:pt idx="4977">
                  <c:v>44859</c:v>
                </c:pt>
                <c:pt idx="4978">
                  <c:v>44860</c:v>
                </c:pt>
                <c:pt idx="4979">
                  <c:v>44861</c:v>
                </c:pt>
                <c:pt idx="4980">
                  <c:v>44862</c:v>
                </c:pt>
                <c:pt idx="4981">
                  <c:v>44865</c:v>
                </c:pt>
                <c:pt idx="4982">
                  <c:v>44866</c:v>
                </c:pt>
                <c:pt idx="4983">
                  <c:v>44868</c:v>
                </c:pt>
                <c:pt idx="4984">
                  <c:v>44869</c:v>
                </c:pt>
                <c:pt idx="4985">
                  <c:v>44872</c:v>
                </c:pt>
                <c:pt idx="4986">
                  <c:v>44873</c:v>
                </c:pt>
                <c:pt idx="4987">
                  <c:v>44874</c:v>
                </c:pt>
                <c:pt idx="4988">
                  <c:v>44875</c:v>
                </c:pt>
                <c:pt idx="4989">
                  <c:v>44876</c:v>
                </c:pt>
                <c:pt idx="4990">
                  <c:v>44879</c:v>
                </c:pt>
                <c:pt idx="4991">
                  <c:v>44881</c:v>
                </c:pt>
                <c:pt idx="4992">
                  <c:v>44882</c:v>
                </c:pt>
                <c:pt idx="4993">
                  <c:v>44883</c:v>
                </c:pt>
                <c:pt idx="4994">
                  <c:v>44886</c:v>
                </c:pt>
                <c:pt idx="4995">
                  <c:v>44887</c:v>
                </c:pt>
                <c:pt idx="4996">
                  <c:v>44888</c:v>
                </c:pt>
                <c:pt idx="4997">
                  <c:v>44889</c:v>
                </c:pt>
                <c:pt idx="4998">
                  <c:v>44890</c:v>
                </c:pt>
                <c:pt idx="4999">
                  <c:v>44893</c:v>
                </c:pt>
                <c:pt idx="5000">
                  <c:v>44894</c:v>
                </c:pt>
                <c:pt idx="5001">
                  <c:v>44895</c:v>
                </c:pt>
                <c:pt idx="5002">
                  <c:v>44896</c:v>
                </c:pt>
                <c:pt idx="5003">
                  <c:v>44897</c:v>
                </c:pt>
                <c:pt idx="5004">
                  <c:v>44900</c:v>
                </c:pt>
                <c:pt idx="5005">
                  <c:v>44901</c:v>
                </c:pt>
                <c:pt idx="5006">
                  <c:v>44902</c:v>
                </c:pt>
                <c:pt idx="5007">
                  <c:v>44903</c:v>
                </c:pt>
                <c:pt idx="5008">
                  <c:v>44904</c:v>
                </c:pt>
                <c:pt idx="5009">
                  <c:v>44907</c:v>
                </c:pt>
                <c:pt idx="5010">
                  <c:v>44908</c:v>
                </c:pt>
                <c:pt idx="5011">
                  <c:v>44909</c:v>
                </c:pt>
                <c:pt idx="5012">
                  <c:v>44910</c:v>
                </c:pt>
                <c:pt idx="5013">
                  <c:v>44911</c:v>
                </c:pt>
                <c:pt idx="5014">
                  <c:v>44914</c:v>
                </c:pt>
                <c:pt idx="5015">
                  <c:v>44915</c:v>
                </c:pt>
                <c:pt idx="5016">
                  <c:v>44916</c:v>
                </c:pt>
                <c:pt idx="5017">
                  <c:v>44917</c:v>
                </c:pt>
                <c:pt idx="5018">
                  <c:v>44918</c:v>
                </c:pt>
                <c:pt idx="5019">
                  <c:v>44921</c:v>
                </c:pt>
                <c:pt idx="5020">
                  <c:v>44922</c:v>
                </c:pt>
                <c:pt idx="5021">
                  <c:v>44923</c:v>
                </c:pt>
                <c:pt idx="5022">
                  <c:v>44924</c:v>
                </c:pt>
                <c:pt idx="5023">
                  <c:v>44925</c:v>
                </c:pt>
                <c:pt idx="5024">
                  <c:v>44928</c:v>
                </c:pt>
                <c:pt idx="5025">
                  <c:v>44929</c:v>
                </c:pt>
                <c:pt idx="5026">
                  <c:v>44930</c:v>
                </c:pt>
                <c:pt idx="5027">
                  <c:v>44931</c:v>
                </c:pt>
                <c:pt idx="5028">
                  <c:v>44932</c:v>
                </c:pt>
                <c:pt idx="5029">
                  <c:v>44935</c:v>
                </c:pt>
                <c:pt idx="5030">
                  <c:v>44936</c:v>
                </c:pt>
                <c:pt idx="5031">
                  <c:v>44937</c:v>
                </c:pt>
                <c:pt idx="5032">
                  <c:v>44938</c:v>
                </c:pt>
                <c:pt idx="5033">
                  <c:v>44939</c:v>
                </c:pt>
                <c:pt idx="5034">
                  <c:v>44942</c:v>
                </c:pt>
                <c:pt idx="5035">
                  <c:v>44943</c:v>
                </c:pt>
                <c:pt idx="5036">
                  <c:v>44944</c:v>
                </c:pt>
                <c:pt idx="5037">
                  <c:v>44945</c:v>
                </c:pt>
                <c:pt idx="5038">
                  <c:v>44946</c:v>
                </c:pt>
                <c:pt idx="5039">
                  <c:v>44949</c:v>
                </c:pt>
                <c:pt idx="5040">
                  <c:v>44950</c:v>
                </c:pt>
                <c:pt idx="5041">
                  <c:v>44951</c:v>
                </c:pt>
                <c:pt idx="5042">
                  <c:v>44952</c:v>
                </c:pt>
                <c:pt idx="5043">
                  <c:v>44953</c:v>
                </c:pt>
                <c:pt idx="5044">
                  <c:v>44956</c:v>
                </c:pt>
                <c:pt idx="5045">
                  <c:v>44957</c:v>
                </c:pt>
                <c:pt idx="5046">
                  <c:v>44958</c:v>
                </c:pt>
                <c:pt idx="5047">
                  <c:v>44959</c:v>
                </c:pt>
                <c:pt idx="5048">
                  <c:v>44960</c:v>
                </c:pt>
                <c:pt idx="5049">
                  <c:v>44963</c:v>
                </c:pt>
                <c:pt idx="5050">
                  <c:v>44964</c:v>
                </c:pt>
                <c:pt idx="5051">
                  <c:v>44965</c:v>
                </c:pt>
                <c:pt idx="5052">
                  <c:v>44966</c:v>
                </c:pt>
                <c:pt idx="5053">
                  <c:v>44967</c:v>
                </c:pt>
                <c:pt idx="5054">
                  <c:v>44970</c:v>
                </c:pt>
                <c:pt idx="5055">
                  <c:v>44971</c:v>
                </c:pt>
                <c:pt idx="5056">
                  <c:v>44972</c:v>
                </c:pt>
                <c:pt idx="5057">
                  <c:v>44973</c:v>
                </c:pt>
                <c:pt idx="5058">
                  <c:v>44974</c:v>
                </c:pt>
                <c:pt idx="5059">
                  <c:v>44979</c:v>
                </c:pt>
                <c:pt idx="5060">
                  <c:v>44980</c:v>
                </c:pt>
                <c:pt idx="5061">
                  <c:v>44981</c:v>
                </c:pt>
                <c:pt idx="5062">
                  <c:v>44984</c:v>
                </c:pt>
                <c:pt idx="5063">
                  <c:v>44985</c:v>
                </c:pt>
                <c:pt idx="5064">
                  <c:v>44986</c:v>
                </c:pt>
                <c:pt idx="5065">
                  <c:v>44987</c:v>
                </c:pt>
                <c:pt idx="5066">
                  <c:v>44988</c:v>
                </c:pt>
                <c:pt idx="5067">
                  <c:v>44991</c:v>
                </c:pt>
                <c:pt idx="5068">
                  <c:v>44992</c:v>
                </c:pt>
                <c:pt idx="5069">
                  <c:v>44993</c:v>
                </c:pt>
                <c:pt idx="5070">
                  <c:v>44994</c:v>
                </c:pt>
                <c:pt idx="5071">
                  <c:v>44995</c:v>
                </c:pt>
                <c:pt idx="5072">
                  <c:v>44998</c:v>
                </c:pt>
                <c:pt idx="5073">
                  <c:v>44999</c:v>
                </c:pt>
                <c:pt idx="5074">
                  <c:v>45000</c:v>
                </c:pt>
                <c:pt idx="5075">
                  <c:v>45001</c:v>
                </c:pt>
                <c:pt idx="5076">
                  <c:v>45002</c:v>
                </c:pt>
                <c:pt idx="5077">
                  <c:v>45005</c:v>
                </c:pt>
                <c:pt idx="5078">
                  <c:v>45006</c:v>
                </c:pt>
                <c:pt idx="5079">
                  <c:v>45007</c:v>
                </c:pt>
                <c:pt idx="5080">
                  <c:v>45008</c:v>
                </c:pt>
                <c:pt idx="5081">
                  <c:v>45009</c:v>
                </c:pt>
                <c:pt idx="5082">
                  <c:v>45012</c:v>
                </c:pt>
                <c:pt idx="5083">
                  <c:v>45013</c:v>
                </c:pt>
                <c:pt idx="5084">
                  <c:v>45014</c:v>
                </c:pt>
                <c:pt idx="5085">
                  <c:v>45015</c:v>
                </c:pt>
                <c:pt idx="5086">
                  <c:v>45016</c:v>
                </c:pt>
                <c:pt idx="5087">
                  <c:v>45019</c:v>
                </c:pt>
                <c:pt idx="5088">
                  <c:v>45020</c:v>
                </c:pt>
                <c:pt idx="5089">
                  <c:v>45021</c:v>
                </c:pt>
                <c:pt idx="5090">
                  <c:v>45022</c:v>
                </c:pt>
                <c:pt idx="5091">
                  <c:v>45026</c:v>
                </c:pt>
                <c:pt idx="5092">
                  <c:v>45027</c:v>
                </c:pt>
                <c:pt idx="5093">
                  <c:v>45028</c:v>
                </c:pt>
                <c:pt idx="5094">
                  <c:v>45029</c:v>
                </c:pt>
                <c:pt idx="5095">
                  <c:v>45030</c:v>
                </c:pt>
                <c:pt idx="5096">
                  <c:v>45033</c:v>
                </c:pt>
                <c:pt idx="5097">
                  <c:v>45034</c:v>
                </c:pt>
                <c:pt idx="5098">
                  <c:v>45035</c:v>
                </c:pt>
                <c:pt idx="5099">
                  <c:v>45036</c:v>
                </c:pt>
                <c:pt idx="5100">
                  <c:v>45040</c:v>
                </c:pt>
                <c:pt idx="5101">
                  <c:v>45041</c:v>
                </c:pt>
                <c:pt idx="5102">
                  <c:v>45042</c:v>
                </c:pt>
                <c:pt idx="5103">
                  <c:v>45043</c:v>
                </c:pt>
                <c:pt idx="5104">
                  <c:v>45044</c:v>
                </c:pt>
                <c:pt idx="5105">
                  <c:v>45048</c:v>
                </c:pt>
                <c:pt idx="5106">
                  <c:v>45049</c:v>
                </c:pt>
                <c:pt idx="5107">
                  <c:v>45050</c:v>
                </c:pt>
                <c:pt idx="5108">
                  <c:v>45051</c:v>
                </c:pt>
                <c:pt idx="5109">
                  <c:v>45054</c:v>
                </c:pt>
                <c:pt idx="5110">
                  <c:v>45055</c:v>
                </c:pt>
                <c:pt idx="5111">
                  <c:v>45056</c:v>
                </c:pt>
                <c:pt idx="5112">
                  <c:v>45057</c:v>
                </c:pt>
                <c:pt idx="5113">
                  <c:v>45058</c:v>
                </c:pt>
                <c:pt idx="5114">
                  <c:v>45061</c:v>
                </c:pt>
                <c:pt idx="5115">
                  <c:v>45062</c:v>
                </c:pt>
                <c:pt idx="5116">
                  <c:v>45063</c:v>
                </c:pt>
                <c:pt idx="5117">
                  <c:v>45064</c:v>
                </c:pt>
                <c:pt idx="5118">
                  <c:v>45065</c:v>
                </c:pt>
                <c:pt idx="5119">
                  <c:v>45068</c:v>
                </c:pt>
                <c:pt idx="5120">
                  <c:v>45069</c:v>
                </c:pt>
                <c:pt idx="5121">
                  <c:v>45070</c:v>
                </c:pt>
                <c:pt idx="5122">
                  <c:v>45071</c:v>
                </c:pt>
                <c:pt idx="5123">
                  <c:v>45072</c:v>
                </c:pt>
                <c:pt idx="5124">
                  <c:v>45075</c:v>
                </c:pt>
                <c:pt idx="5125">
                  <c:v>45076</c:v>
                </c:pt>
                <c:pt idx="5126">
                  <c:v>45077</c:v>
                </c:pt>
                <c:pt idx="5127">
                  <c:v>45078</c:v>
                </c:pt>
                <c:pt idx="5128">
                  <c:v>45079</c:v>
                </c:pt>
                <c:pt idx="5129">
                  <c:v>45082</c:v>
                </c:pt>
                <c:pt idx="5130">
                  <c:v>45083</c:v>
                </c:pt>
                <c:pt idx="5131">
                  <c:v>45084</c:v>
                </c:pt>
                <c:pt idx="5132">
                  <c:v>45086</c:v>
                </c:pt>
                <c:pt idx="5133">
                  <c:v>45089</c:v>
                </c:pt>
                <c:pt idx="5134">
                  <c:v>45090</c:v>
                </c:pt>
                <c:pt idx="5135">
                  <c:v>45091</c:v>
                </c:pt>
                <c:pt idx="5136">
                  <c:v>45092</c:v>
                </c:pt>
                <c:pt idx="5137">
                  <c:v>45093</c:v>
                </c:pt>
                <c:pt idx="5138">
                  <c:v>45096</c:v>
                </c:pt>
                <c:pt idx="5139">
                  <c:v>45097</c:v>
                </c:pt>
                <c:pt idx="5140">
                  <c:v>45098</c:v>
                </c:pt>
                <c:pt idx="5141">
                  <c:v>45099</c:v>
                </c:pt>
                <c:pt idx="5142">
                  <c:v>45100</c:v>
                </c:pt>
                <c:pt idx="5143">
                  <c:v>45103</c:v>
                </c:pt>
                <c:pt idx="5144">
                  <c:v>45104</c:v>
                </c:pt>
                <c:pt idx="5145">
                  <c:v>45105</c:v>
                </c:pt>
                <c:pt idx="5146">
                  <c:v>45106</c:v>
                </c:pt>
                <c:pt idx="5147">
                  <c:v>45107</c:v>
                </c:pt>
                <c:pt idx="5148">
                  <c:v>45110</c:v>
                </c:pt>
                <c:pt idx="5149">
                  <c:v>45111</c:v>
                </c:pt>
                <c:pt idx="5150">
                  <c:v>45112</c:v>
                </c:pt>
                <c:pt idx="5151">
                  <c:v>45113</c:v>
                </c:pt>
                <c:pt idx="5152">
                  <c:v>45114</c:v>
                </c:pt>
                <c:pt idx="5153">
                  <c:v>45117</c:v>
                </c:pt>
                <c:pt idx="5154">
                  <c:v>45118</c:v>
                </c:pt>
                <c:pt idx="5155">
                  <c:v>45119</c:v>
                </c:pt>
                <c:pt idx="5156">
                  <c:v>45120</c:v>
                </c:pt>
                <c:pt idx="5157">
                  <c:v>45121</c:v>
                </c:pt>
                <c:pt idx="5158">
                  <c:v>45124</c:v>
                </c:pt>
                <c:pt idx="5159">
                  <c:v>45125</c:v>
                </c:pt>
                <c:pt idx="5160">
                  <c:v>45126</c:v>
                </c:pt>
                <c:pt idx="5161">
                  <c:v>45127</c:v>
                </c:pt>
                <c:pt idx="5162">
                  <c:v>45128</c:v>
                </c:pt>
                <c:pt idx="5163">
                  <c:v>45131</c:v>
                </c:pt>
                <c:pt idx="5164">
                  <c:v>45132</c:v>
                </c:pt>
                <c:pt idx="5165">
                  <c:v>45133</c:v>
                </c:pt>
                <c:pt idx="5166">
                  <c:v>45134</c:v>
                </c:pt>
                <c:pt idx="5167">
                  <c:v>45135</c:v>
                </c:pt>
                <c:pt idx="5168">
                  <c:v>45138</c:v>
                </c:pt>
                <c:pt idx="5169">
                  <c:v>45139</c:v>
                </c:pt>
                <c:pt idx="5170">
                  <c:v>45140</c:v>
                </c:pt>
                <c:pt idx="5171">
                  <c:v>45141</c:v>
                </c:pt>
                <c:pt idx="5172">
                  <c:v>45142</c:v>
                </c:pt>
                <c:pt idx="5173">
                  <c:v>45145</c:v>
                </c:pt>
                <c:pt idx="5174">
                  <c:v>45146</c:v>
                </c:pt>
                <c:pt idx="5175">
                  <c:v>45147</c:v>
                </c:pt>
                <c:pt idx="5176">
                  <c:v>45148</c:v>
                </c:pt>
                <c:pt idx="5177">
                  <c:v>45149</c:v>
                </c:pt>
                <c:pt idx="5178">
                  <c:v>45152</c:v>
                </c:pt>
                <c:pt idx="5179">
                  <c:v>45153</c:v>
                </c:pt>
                <c:pt idx="5180">
                  <c:v>45154</c:v>
                </c:pt>
                <c:pt idx="5181">
                  <c:v>45155</c:v>
                </c:pt>
                <c:pt idx="5182">
                  <c:v>45156</c:v>
                </c:pt>
                <c:pt idx="5183">
                  <c:v>45159</c:v>
                </c:pt>
                <c:pt idx="5184">
                  <c:v>45160</c:v>
                </c:pt>
                <c:pt idx="5185">
                  <c:v>45161</c:v>
                </c:pt>
                <c:pt idx="5186">
                  <c:v>45162</c:v>
                </c:pt>
                <c:pt idx="5187">
                  <c:v>45163</c:v>
                </c:pt>
                <c:pt idx="5188">
                  <c:v>45166</c:v>
                </c:pt>
                <c:pt idx="5189">
                  <c:v>45167</c:v>
                </c:pt>
                <c:pt idx="5190">
                  <c:v>45168</c:v>
                </c:pt>
                <c:pt idx="5191">
                  <c:v>45169</c:v>
                </c:pt>
                <c:pt idx="5192">
                  <c:v>45170</c:v>
                </c:pt>
                <c:pt idx="5193">
                  <c:v>45173</c:v>
                </c:pt>
                <c:pt idx="5194">
                  <c:v>45174</c:v>
                </c:pt>
                <c:pt idx="5195">
                  <c:v>45175</c:v>
                </c:pt>
                <c:pt idx="5196">
                  <c:v>45177</c:v>
                </c:pt>
                <c:pt idx="5197">
                  <c:v>45180</c:v>
                </c:pt>
                <c:pt idx="5198">
                  <c:v>45181</c:v>
                </c:pt>
                <c:pt idx="5199">
                  <c:v>45182</c:v>
                </c:pt>
                <c:pt idx="5200">
                  <c:v>45183</c:v>
                </c:pt>
                <c:pt idx="5201">
                  <c:v>45184</c:v>
                </c:pt>
                <c:pt idx="5202">
                  <c:v>45187</c:v>
                </c:pt>
                <c:pt idx="5203">
                  <c:v>45188</c:v>
                </c:pt>
                <c:pt idx="5204">
                  <c:v>45189</c:v>
                </c:pt>
                <c:pt idx="5205">
                  <c:v>45190</c:v>
                </c:pt>
                <c:pt idx="5206">
                  <c:v>45191</c:v>
                </c:pt>
                <c:pt idx="5207">
                  <c:v>45194</c:v>
                </c:pt>
                <c:pt idx="5208">
                  <c:v>45195</c:v>
                </c:pt>
                <c:pt idx="5209">
                  <c:v>45196</c:v>
                </c:pt>
                <c:pt idx="5210">
                  <c:v>45197</c:v>
                </c:pt>
                <c:pt idx="5211">
                  <c:v>45198</c:v>
                </c:pt>
                <c:pt idx="5212">
                  <c:v>45201</c:v>
                </c:pt>
                <c:pt idx="5213">
                  <c:v>45202</c:v>
                </c:pt>
                <c:pt idx="5214">
                  <c:v>45203</c:v>
                </c:pt>
                <c:pt idx="5215">
                  <c:v>45204</c:v>
                </c:pt>
                <c:pt idx="5216">
                  <c:v>45205</c:v>
                </c:pt>
                <c:pt idx="5217">
                  <c:v>45208</c:v>
                </c:pt>
                <c:pt idx="5218">
                  <c:v>45209</c:v>
                </c:pt>
                <c:pt idx="5219">
                  <c:v>45210</c:v>
                </c:pt>
                <c:pt idx="5220">
                  <c:v>45212</c:v>
                </c:pt>
                <c:pt idx="5221">
                  <c:v>45215</c:v>
                </c:pt>
                <c:pt idx="5222">
                  <c:v>45216</c:v>
                </c:pt>
                <c:pt idx="5223">
                  <c:v>45217</c:v>
                </c:pt>
                <c:pt idx="5224">
                  <c:v>45218</c:v>
                </c:pt>
                <c:pt idx="5225">
                  <c:v>45219</c:v>
                </c:pt>
                <c:pt idx="5226">
                  <c:v>45222</c:v>
                </c:pt>
                <c:pt idx="5227">
                  <c:v>45223</c:v>
                </c:pt>
                <c:pt idx="5228">
                  <c:v>45224</c:v>
                </c:pt>
                <c:pt idx="5229">
                  <c:v>45225</c:v>
                </c:pt>
                <c:pt idx="5230">
                  <c:v>45226</c:v>
                </c:pt>
                <c:pt idx="5231">
                  <c:v>45229</c:v>
                </c:pt>
                <c:pt idx="5232">
                  <c:v>45230</c:v>
                </c:pt>
                <c:pt idx="5233">
                  <c:v>45231</c:v>
                </c:pt>
                <c:pt idx="5234">
                  <c:v>45233</c:v>
                </c:pt>
                <c:pt idx="5235">
                  <c:v>45236</c:v>
                </c:pt>
                <c:pt idx="5236">
                  <c:v>45237</c:v>
                </c:pt>
                <c:pt idx="5237">
                  <c:v>45238</c:v>
                </c:pt>
                <c:pt idx="5238">
                  <c:v>45239</c:v>
                </c:pt>
                <c:pt idx="5239">
                  <c:v>45240</c:v>
                </c:pt>
                <c:pt idx="5240">
                  <c:v>45243</c:v>
                </c:pt>
                <c:pt idx="5241">
                  <c:v>45244</c:v>
                </c:pt>
                <c:pt idx="5242">
                  <c:v>45246</c:v>
                </c:pt>
                <c:pt idx="5243">
                  <c:v>45247</c:v>
                </c:pt>
                <c:pt idx="5244">
                  <c:v>45250</c:v>
                </c:pt>
                <c:pt idx="5245">
                  <c:v>45251</c:v>
                </c:pt>
                <c:pt idx="5246">
                  <c:v>45252</c:v>
                </c:pt>
                <c:pt idx="5247">
                  <c:v>45253</c:v>
                </c:pt>
                <c:pt idx="5248">
                  <c:v>45254</c:v>
                </c:pt>
                <c:pt idx="5249">
                  <c:v>45257</c:v>
                </c:pt>
                <c:pt idx="5250">
                  <c:v>45258</c:v>
                </c:pt>
                <c:pt idx="5251">
                  <c:v>45259</c:v>
                </c:pt>
                <c:pt idx="5252">
                  <c:v>45260</c:v>
                </c:pt>
                <c:pt idx="5253">
                  <c:v>45261</c:v>
                </c:pt>
                <c:pt idx="5254">
                  <c:v>45264</c:v>
                </c:pt>
                <c:pt idx="5255">
                  <c:v>45265</c:v>
                </c:pt>
                <c:pt idx="5256">
                  <c:v>45266</c:v>
                </c:pt>
                <c:pt idx="5257">
                  <c:v>45267</c:v>
                </c:pt>
                <c:pt idx="5258">
                  <c:v>45268</c:v>
                </c:pt>
                <c:pt idx="5259">
                  <c:v>45271</c:v>
                </c:pt>
                <c:pt idx="5260">
                  <c:v>45272</c:v>
                </c:pt>
                <c:pt idx="5261">
                  <c:v>45273</c:v>
                </c:pt>
                <c:pt idx="5262">
                  <c:v>45274</c:v>
                </c:pt>
                <c:pt idx="5263">
                  <c:v>45275</c:v>
                </c:pt>
                <c:pt idx="5264">
                  <c:v>45278</c:v>
                </c:pt>
                <c:pt idx="5265">
                  <c:v>45279</c:v>
                </c:pt>
                <c:pt idx="5266">
                  <c:v>45280</c:v>
                </c:pt>
                <c:pt idx="5267">
                  <c:v>45281</c:v>
                </c:pt>
                <c:pt idx="5268">
                  <c:v>45282</c:v>
                </c:pt>
                <c:pt idx="5269">
                  <c:v>45285</c:v>
                </c:pt>
                <c:pt idx="5270">
                  <c:v>45286</c:v>
                </c:pt>
                <c:pt idx="5271">
                  <c:v>45287</c:v>
                </c:pt>
                <c:pt idx="5272">
                  <c:v>45288</c:v>
                </c:pt>
                <c:pt idx="5273">
                  <c:v>45289</c:v>
                </c:pt>
                <c:pt idx="5274">
                  <c:v>45293</c:v>
                </c:pt>
                <c:pt idx="5275">
                  <c:v>45294</c:v>
                </c:pt>
                <c:pt idx="5276">
                  <c:v>45295</c:v>
                </c:pt>
                <c:pt idx="5277">
                  <c:v>45296</c:v>
                </c:pt>
                <c:pt idx="5278">
                  <c:v>45299</c:v>
                </c:pt>
                <c:pt idx="5279">
                  <c:v>45300</c:v>
                </c:pt>
                <c:pt idx="5280">
                  <c:v>45301</c:v>
                </c:pt>
                <c:pt idx="5281">
                  <c:v>45302</c:v>
                </c:pt>
                <c:pt idx="5282">
                  <c:v>45303</c:v>
                </c:pt>
                <c:pt idx="5283">
                  <c:v>45306</c:v>
                </c:pt>
                <c:pt idx="5284">
                  <c:v>45307</c:v>
                </c:pt>
                <c:pt idx="5285">
                  <c:v>45308</c:v>
                </c:pt>
                <c:pt idx="5286">
                  <c:v>45309</c:v>
                </c:pt>
                <c:pt idx="5287">
                  <c:v>45310</c:v>
                </c:pt>
                <c:pt idx="5288">
                  <c:v>45313</c:v>
                </c:pt>
                <c:pt idx="5289">
                  <c:v>45314</c:v>
                </c:pt>
                <c:pt idx="5290">
                  <c:v>45315</c:v>
                </c:pt>
                <c:pt idx="5291">
                  <c:v>45316</c:v>
                </c:pt>
                <c:pt idx="5292">
                  <c:v>45317</c:v>
                </c:pt>
                <c:pt idx="5293">
                  <c:v>45320</c:v>
                </c:pt>
                <c:pt idx="5294">
                  <c:v>45321</c:v>
                </c:pt>
                <c:pt idx="5295">
                  <c:v>45322</c:v>
                </c:pt>
                <c:pt idx="5296">
                  <c:v>45323</c:v>
                </c:pt>
                <c:pt idx="5297">
                  <c:v>45324</c:v>
                </c:pt>
                <c:pt idx="5298">
                  <c:v>45327</c:v>
                </c:pt>
                <c:pt idx="5299">
                  <c:v>45329</c:v>
                </c:pt>
                <c:pt idx="5300">
                  <c:v>45330</c:v>
                </c:pt>
                <c:pt idx="5301">
                  <c:v>45331</c:v>
                </c:pt>
                <c:pt idx="5302">
                  <c:v>45336</c:v>
                </c:pt>
                <c:pt idx="5303">
                  <c:v>45337</c:v>
                </c:pt>
                <c:pt idx="5304">
                  <c:v>45338</c:v>
                </c:pt>
                <c:pt idx="5305">
                  <c:v>45341</c:v>
                </c:pt>
                <c:pt idx="5306">
                  <c:v>45342</c:v>
                </c:pt>
                <c:pt idx="5307">
                  <c:v>45343</c:v>
                </c:pt>
                <c:pt idx="5308">
                  <c:v>45344</c:v>
                </c:pt>
                <c:pt idx="5309">
                  <c:v>45345</c:v>
                </c:pt>
                <c:pt idx="5310">
                  <c:v>45348</c:v>
                </c:pt>
                <c:pt idx="5311">
                  <c:v>45349</c:v>
                </c:pt>
                <c:pt idx="5312">
                  <c:v>45350</c:v>
                </c:pt>
                <c:pt idx="5313">
                  <c:v>45350</c:v>
                </c:pt>
                <c:pt idx="5314">
                  <c:v>45351</c:v>
                </c:pt>
                <c:pt idx="5315">
                  <c:v>45352</c:v>
                </c:pt>
                <c:pt idx="5316">
                  <c:v>45355</c:v>
                </c:pt>
                <c:pt idx="5317">
                  <c:v>45356</c:v>
                </c:pt>
                <c:pt idx="5318">
                  <c:v>45357</c:v>
                </c:pt>
                <c:pt idx="5319">
                  <c:v>45358</c:v>
                </c:pt>
                <c:pt idx="5320">
                  <c:v>45359</c:v>
                </c:pt>
                <c:pt idx="5321">
                  <c:v>45362</c:v>
                </c:pt>
                <c:pt idx="5322">
                  <c:v>45363</c:v>
                </c:pt>
                <c:pt idx="5323">
                  <c:v>45364</c:v>
                </c:pt>
                <c:pt idx="5324">
                  <c:v>45365</c:v>
                </c:pt>
                <c:pt idx="5325">
                  <c:v>45366</c:v>
                </c:pt>
                <c:pt idx="5326">
                  <c:v>45369</c:v>
                </c:pt>
                <c:pt idx="5327">
                  <c:v>45370</c:v>
                </c:pt>
                <c:pt idx="5328">
                  <c:v>45371</c:v>
                </c:pt>
                <c:pt idx="5329">
                  <c:v>45372</c:v>
                </c:pt>
                <c:pt idx="5330">
                  <c:v>45373</c:v>
                </c:pt>
                <c:pt idx="5331">
                  <c:v>45376</c:v>
                </c:pt>
                <c:pt idx="5332">
                  <c:v>45377</c:v>
                </c:pt>
                <c:pt idx="5333">
                  <c:v>45378</c:v>
                </c:pt>
                <c:pt idx="5334">
                  <c:v>45379</c:v>
                </c:pt>
              </c:numCache>
            </c:numRef>
          </c:cat>
          <c:val>
            <c:numRef>
              <c:f>Sheet1!$C$2:$C$5336</c:f>
              <c:numCache>
                <c:formatCode>0.0</c:formatCode>
                <c:ptCount val="5335"/>
                <c:pt idx="0">
                  <c:v>3.6761515151515152</c:v>
                </c:pt>
                <c:pt idx="1">
                  <c:v>3.669710606060606</c:v>
                </c:pt>
                <c:pt idx="2">
                  <c:v>3.6639484848484849</c:v>
                </c:pt>
                <c:pt idx="3">
                  <c:v>3.6601409090909089</c:v>
                </c:pt>
                <c:pt idx="4">
                  <c:v>3.6543409090909087</c:v>
                </c:pt>
                <c:pt idx="5">
                  <c:v>3.6493469696969694</c:v>
                </c:pt>
                <c:pt idx="6">
                  <c:v>3.6432151515151512</c:v>
                </c:pt>
                <c:pt idx="7">
                  <c:v>3.637062121212121</c:v>
                </c:pt>
                <c:pt idx="8">
                  <c:v>3.6283318181818176</c:v>
                </c:pt>
                <c:pt idx="9">
                  <c:v>3.6188696969696967</c:v>
                </c:pt>
                <c:pt idx="10">
                  <c:v>3.6093272727272723</c:v>
                </c:pt>
                <c:pt idx="11">
                  <c:v>3.6017803030303028</c:v>
                </c:pt>
                <c:pt idx="12">
                  <c:v>3.5950166666666665</c:v>
                </c:pt>
                <c:pt idx="13">
                  <c:v>3.5884378787878788</c:v>
                </c:pt>
                <c:pt idx="14">
                  <c:v>3.5822924242424241</c:v>
                </c:pt>
                <c:pt idx="15">
                  <c:v>3.5764469696969692</c:v>
                </c:pt>
                <c:pt idx="16">
                  <c:v>3.5715954545454545</c:v>
                </c:pt>
                <c:pt idx="17">
                  <c:v>3.5671575757575753</c:v>
                </c:pt>
                <c:pt idx="18">
                  <c:v>3.5635333333333334</c:v>
                </c:pt>
                <c:pt idx="19">
                  <c:v>3.5602000000000005</c:v>
                </c:pt>
                <c:pt idx="20">
                  <c:v>3.5566863636363637</c:v>
                </c:pt>
                <c:pt idx="21">
                  <c:v>3.5534318181818185</c:v>
                </c:pt>
                <c:pt idx="22">
                  <c:v>3.5484606060606065</c:v>
                </c:pt>
                <c:pt idx="23">
                  <c:v>3.5453742424242427</c:v>
                </c:pt>
                <c:pt idx="24">
                  <c:v>3.5444575757575763</c:v>
                </c:pt>
                <c:pt idx="25">
                  <c:v>3.5443545454545462</c:v>
                </c:pt>
                <c:pt idx="26">
                  <c:v>3.544936363636364</c:v>
                </c:pt>
                <c:pt idx="27">
                  <c:v>3.5455681818181821</c:v>
                </c:pt>
                <c:pt idx="28">
                  <c:v>3.5452060606060609</c:v>
                </c:pt>
                <c:pt idx="29">
                  <c:v>3.5448803030303035</c:v>
                </c:pt>
                <c:pt idx="30">
                  <c:v>3.5465287878787888</c:v>
                </c:pt>
                <c:pt idx="31">
                  <c:v>3.5488696969696969</c:v>
                </c:pt>
                <c:pt idx="32">
                  <c:v>3.5499378787878797</c:v>
                </c:pt>
                <c:pt idx="33">
                  <c:v>3.5492515151515156</c:v>
                </c:pt>
                <c:pt idx="34">
                  <c:v>3.5479454545454554</c:v>
                </c:pt>
                <c:pt idx="35">
                  <c:v>3.5482151515151519</c:v>
                </c:pt>
                <c:pt idx="36">
                  <c:v>3.5490484848484849</c:v>
                </c:pt>
                <c:pt idx="37">
                  <c:v>3.5501454545454547</c:v>
                </c:pt>
                <c:pt idx="38">
                  <c:v>3.5515242424242426</c:v>
                </c:pt>
                <c:pt idx="39">
                  <c:v>3.551828787878788</c:v>
                </c:pt>
                <c:pt idx="40">
                  <c:v>3.5523712121212125</c:v>
                </c:pt>
                <c:pt idx="41">
                  <c:v>3.5520075757575755</c:v>
                </c:pt>
                <c:pt idx="42">
                  <c:v>3.5516121212121217</c:v>
                </c:pt>
                <c:pt idx="43">
                  <c:v>3.5504454545454549</c:v>
                </c:pt>
                <c:pt idx="44">
                  <c:v>3.5483924242424245</c:v>
                </c:pt>
                <c:pt idx="45">
                  <c:v>3.5470606060606062</c:v>
                </c:pt>
                <c:pt idx="46">
                  <c:v>3.5446909090909093</c:v>
                </c:pt>
                <c:pt idx="47">
                  <c:v>3.5412272727272729</c:v>
                </c:pt>
                <c:pt idx="48">
                  <c:v>3.5363469696969703</c:v>
                </c:pt>
                <c:pt idx="49">
                  <c:v>3.5309409090909094</c:v>
                </c:pt>
                <c:pt idx="50">
                  <c:v>3.5255803030303028</c:v>
                </c:pt>
                <c:pt idx="51">
                  <c:v>3.5204636363636368</c:v>
                </c:pt>
                <c:pt idx="52">
                  <c:v>3.515345454545455</c:v>
                </c:pt>
                <c:pt idx="53">
                  <c:v>3.5112469696969701</c:v>
                </c:pt>
                <c:pt idx="54">
                  <c:v>3.506883333333334</c:v>
                </c:pt>
                <c:pt idx="55">
                  <c:v>3.5034772727272738</c:v>
                </c:pt>
                <c:pt idx="56">
                  <c:v>3.5005454545454557</c:v>
                </c:pt>
                <c:pt idx="57">
                  <c:v>3.4981681818181829</c:v>
                </c:pt>
                <c:pt idx="58">
                  <c:v>3.4966287878787887</c:v>
                </c:pt>
                <c:pt idx="59">
                  <c:v>3.495839393939395</c:v>
                </c:pt>
                <c:pt idx="60">
                  <c:v>3.4936939393939408</c:v>
                </c:pt>
                <c:pt idx="61">
                  <c:v>3.4911924242424259</c:v>
                </c:pt>
                <c:pt idx="62">
                  <c:v>3.4874712121212141</c:v>
                </c:pt>
                <c:pt idx="63">
                  <c:v>3.4831530303030322</c:v>
                </c:pt>
                <c:pt idx="64">
                  <c:v>3.4788136363636384</c:v>
                </c:pt>
                <c:pt idx="65">
                  <c:v>3.4733439393939416</c:v>
                </c:pt>
                <c:pt idx="66">
                  <c:v>3.467927272727275</c:v>
                </c:pt>
                <c:pt idx="67">
                  <c:v>3.4636227272727296</c:v>
                </c:pt>
                <c:pt idx="68">
                  <c:v>3.4613393939393959</c:v>
                </c:pt>
                <c:pt idx="69">
                  <c:v>3.4594060606060628</c:v>
                </c:pt>
                <c:pt idx="70">
                  <c:v>3.457427272727275</c:v>
                </c:pt>
                <c:pt idx="71">
                  <c:v>3.4541803030303049</c:v>
                </c:pt>
                <c:pt idx="72">
                  <c:v>3.4508984848484863</c:v>
                </c:pt>
                <c:pt idx="73">
                  <c:v>3.4468575757575768</c:v>
                </c:pt>
                <c:pt idx="74">
                  <c:v>3.4436469696969705</c:v>
                </c:pt>
                <c:pt idx="75">
                  <c:v>3.4393500000000006</c:v>
                </c:pt>
                <c:pt idx="76">
                  <c:v>3.43494393939394</c:v>
                </c:pt>
                <c:pt idx="77">
                  <c:v>3.4296272727272736</c:v>
                </c:pt>
                <c:pt idx="78">
                  <c:v>3.423281818181819</c:v>
                </c:pt>
                <c:pt idx="79">
                  <c:v>3.4154772727272729</c:v>
                </c:pt>
                <c:pt idx="80">
                  <c:v>3.4059454545454546</c:v>
                </c:pt>
                <c:pt idx="81">
                  <c:v>3.3972454545454545</c:v>
                </c:pt>
                <c:pt idx="82">
                  <c:v>3.3880363636363637</c:v>
                </c:pt>
                <c:pt idx="83">
                  <c:v>3.378421212121212</c:v>
                </c:pt>
                <c:pt idx="84">
                  <c:v>3.3683106060606058</c:v>
                </c:pt>
                <c:pt idx="85">
                  <c:v>3.357340909090909</c:v>
                </c:pt>
                <c:pt idx="86">
                  <c:v>3.3468954545454546</c:v>
                </c:pt>
                <c:pt idx="87">
                  <c:v>3.3370454545454549</c:v>
                </c:pt>
                <c:pt idx="88">
                  <c:v>3.3275348484848486</c:v>
                </c:pt>
                <c:pt idx="89">
                  <c:v>3.3176803030303033</c:v>
                </c:pt>
                <c:pt idx="90">
                  <c:v>3.3077727272727273</c:v>
                </c:pt>
                <c:pt idx="91">
                  <c:v>3.2982060606060601</c:v>
                </c:pt>
                <c:pt idx="92">
                  <c:v>3.2891348484848479</c:v>
                </c:pt>
                <c:pt idx="93">
                  <c:v>3.2801939393939388</c:v>
                </c:pt>
                <c:pt idx="94">
                  <c:v>3.2716666666666656</c:v>
                </c:pt>
                <c:pt idx="95">
                  <c:v>3.2623318181818166</c:v>
                </c:pt>
                <c:pt idx="96">
                  <c:v>3.2518560606060603</c:v>
                </c:pt>
                <c:pt idx="97">
                  <c:v>3.2412272727272722</c:v>
                </c:pt>
                <c:pt idx="98">
                  <c:v>3.2321742424242417</c:v>
                </c:pt>
                <c:pt idx="99">
                  <c:v>3.2234636363636358</c:v>
                </c:pt>
                <c:pt idx="100">
                  <c:v>3.2136954545454537</c:v>
                </c:pt>
                <c:pt idx="101">
                  <c:v>3.2039818181818172</c:v>
                </c:pt>
                <c:pt idx="102">
                  <c:v>3.1944106060606052</c:v>
                </c:pt>
                <c:pt idx="103">
                  <c:v>3.1849712121212113</c:v>
                </c:pt>
                <c:pt idx="104">
                  <c:v>3.1745151515151506</c:v>
                </c:pt>
                <c:pt idx="105">
                  <c:v>3.1640787878787866</c:v>
                </c:pt>
                <c:pt idx="106">
                  <c:v>3.1529287878787868</c:v>
                </c:pt>
                <c:pt idx="107">
                  <c:v>3.1423984848484841</c:v>
                </c:pt>
                <c:pt idx="108">
                  <c:v>3.1317409090909085</c:v>
                </c:pt>
                <c:pt idx="109">
                  <c:v>3.1217893939393928</c:v>
                </c:pt>
                <c:pt idx="110">
                  <c:v>3.1121075757575749</c:v>
                </c:pt>
                <c:pt idx="111">
                  <c:v>3.1019393939393933</c:v>
                </c:pt>
                <c:pt idx="112">
                  <c:v>3.092010606060605</c:v>
                </c:pt>
                <c:pt idx="113">
                  <c:v>3.0828909090909087</c:v>
                </c:pt>
                <c:pt idx="114">
                  <c:v>3.0747227272727269</c:v>
                </c:pt>
                <c:pt idx="115">
                  <c:v>3.0671090909090908</c:v>
                </c:pt>
                <c:pt idx="116">
                  <c:v>3.0585424242424244</c:v>
                </c:pt>
                <c:pt idx="117">
                  <c:v>3.0499181818181822</c:v>
                </c:pt>
                <c:pt idx="118">
                  <c:v>3.0408015151515153</c:v>
                </c:pt>
                <c:pt idx="119">
                  <c:v>3.0318772727272729</c:v>
                </c:pt>
                <c:pt idx="120">
                  <c:v>3.0233166666666667</c:v>
                </c:pt>
                <c:pt idx="121">
                  <c:v>3.0152106060606068</c:v>
                </c:pt>
                <c:pt idx="122">
                  <c:v>3.0069545454545459</c:v>
                </c:pt>
                <c:pt idx="123">
                  <c:v>2.9985787878787882</c:v>
                </c:pt>
                <c:pt idx="124">
                  <c:v>2.9899439393939398</c:v>
                </c:pt>
                <c:pt idx="125">
                  <c:v>2.9816742424242428</c:v>
                </c:pt>
                <c:pt idx="126">
                  <c:v>2.974318181818183</c:v>
                </c:pt>
                <c:pt idx="127">
                  <c:v>2.9674454545454547</c:v>
                </c:pt>
                <c:pt idx="128">
                  <c:v>2.96119696969697</c:v>
                </c:pt>
                <c:pt idx="129">
                  <c:v>2.9556803030303032</c:v>
                </c:pt>
                <c:pt idx="130">
                  <c:v>2.9504681818181822</c:v>
                </c:pt>
                <c:pt idx="131">
                  <c:v>2.945968181818182</c:v>
                </c:pt>
                <c:pt idx="132">
                  <c:v>2.9412787878787885</c:v>
                </c:pt>
                <c:pt idx="133">
                  <c:v>2.9364606060606069</c:v>
                </c:pt>
                <c:pt idx="134">
                  <c:v>2.9310151515151528</c:v>
                </c:pt>
                <c:pt idx="135">
                  <c:v>2.925904545454546</c:v>
                </c:pt>
                <c:pt idx="136">
                  <c:v>2.9213742424242435</c:v>
                </c:pt>
                <c:pt idx="137">
                  <c:v>2.9178469696969707</c:v>
                </c:pt>
                <c:pt idx="138">
                  <c:v>2.915007575757576</c:v>
                </c:pt>
                <c:pt idx="139">
                  <c:v>2.9129954545454551</c:v>
                </c:pt>
                <c:pt idx="140">
                  <c:v>2.9103378787878782</c:v>
                </c:pt>
                <c:pt idx="141">
                  <c:v>2.9085469696969692</c:v>
                </c:pt>
                <c:pt idx="142">
                  <c:v>2.9072227272727269</c:v>
                </c:pt>
                <c:pt idx="143">
                  <c:v>2.9062378787878789</c:v>
                </c:pt>
                <c:pt idx="144">
                  <c:v>2.9058439393939395</c:v>
                </c:pt>
                <c:pt idx="145">
                  <c:v>2.9069878787878789</c:v>
                </c:pt>
                <c:pt idx="146">
                  <c:v>2.9097787878787877</c:v>
                </c:pt>
                <c:pt idx="147">
                  <c:v>2.9116075757575759</c:v>
                </c:pt>
                <c:pt idx="148">
                  <c:v>2.912433333333333</c:v>
                </c:pt>
                <c:pt idx="149">
                  <c:v>2.9121181818181814</c:v>
                </c:pt>
                <c:pt idx="150">
                  <c:v>2.912501515151515</c:v>
                </c:pt>
                <c:pt idx="151">
                  <c:v>2.9136651515151515</c:v>
                </c:pt>
                <c:pt idx="152">
                  <c:v>2.9158393939393941</c:v>
                </c:pt>
                <c:pt idx="153">
                  <c:v>2.9181909090909093</c:v>
                </c:pt>
                <c:pt idx="154">
                  <c:v>2.9204439393939396</c:v>
                </c:pt>
                <c:pt idx="155">
                  <c:v>2.9220015151515146</c:v>
                </c:pt>
                <c:pt idx="156">
                  <c:v>2.9228227272727274</c:v>
                </c:pt>
                <c:pt idx="157">
                  <c:v>2.9231893939393934</c:v>
                </c:pt>
                <c:pt idx="158">
                  <c:v>2.9234848484848488</c:v>
                </c:pt>
                <c:pt idx="159">
                  <c:v>2.9233196969696968</c:v>
                </c:pt>
                <c:pt idx="160">
                  <c:v>2.9230424242424244</c:v>
                </c:pt>
                <c:pt idx="161">
                  <c:v>2.9231227272727276</c:v>
                </c:pt>
                <c:pt idx="162">
                  <c:v>2.923806060606061</c:v>
                </c:pt>
                <c:pt idx="163">
                  <c:v>2.9240621212121209</c:v>
                </c:pt>
                <c:pt idx="164">
                  <c:v>2.9229621212121208</c:v>
                </c:pt>
                <c:pt idx="165">
                  <c:v>2.9222424242424236</c:v>
                </c:pt>
                <c:pt idx="166">
                  <c:v>2.9227757575757574</c:v>
                </c:pt>
                <c:pt idx="167">
                  <c:v>2.9229772727272727</c:v>
                </c:pt>
                <c:pt idx="168">
                  <c:v>2.9226560606060601</c:v>
                </c:pt>
                <c:pt idx="169">
                  <c:v>2.922319696969697</c:v>
                </c:pt>
                <c:pt idx="170">
                  <c:v>2.9224772727272725</c:v>
                </c:pt>
                <c:pt idx="171">
                  <c:v>2.9228196969696971</c:v>
                </c:pt>
                <c:pt idx="172">
                  <c:v>2.9240545454545455</c:v>
                </c:pt>
                <c:pt idx="173">
                  <c:v>2.9247257575757581</c:v>
                </c:pt>
                <c:pt idx="174">
                  <c:v>2.9253136363636369</c:v>
                </c:pt>
                <c:pt idx="175">
                  <c:v>2.9257181818181826</c:v>
                </c:pt>
                <c:pt idx="176">
                  <c:v>2.9261393939393949</c:v>
                </c:pt>
                <c:pt idx="177">
                  <c:v>2.9267409090909102</c:v>
                </c:pt>
                <c:pt idx="178">
                  <c:v>2.9275727272727279</c:v>
                </c:pt>
                <c:pt idx="179">
                  <c:v>2.927922727272728</c:v>
                </c:pt>
                <c:pt idx="180">
                  <c:v>2.9281696969696975</c:v>
                </c:pt>
                <c:pt idx="181">
                  <c:v>2.9283030303030309</c:v>
                </c:pt>
                <c:pt idx="182">
                  <c:v>2.9288439393939401</c:v>
                </c:pt>
                <c:pt idx="183">
                  <c:v>2.929795454545455</c:v>
                </c:pt>
                <c:pt idx="184">
                  <c:v>2.9309272727272737</c:v>
                </c:pt>
                <c:pt idx="185">
                  <c:v>2.9315833333333341</c:v>
                </c:pt>
                <c:pt idx="186">
                  <c:v>2.9324348484848488</c:v>
                </c:pt>
                <c:pt idx="187">
                  <c:v>2.9332136363636367</c:v>
                </c:pt>
                <c:pt idx="188">
                  <c:v>2.9341090909090912</c:v>
                </c:pt>
                <c:pt idx="189">
                  <c:v>2.935275757575758</c:v>
                </c:pt>
                <c:pt idx="190">
                  <c:v>2.9360984848484848</c:v>
                </c:pt>
                <c:pt idx="191">
                  <c:v>2.9367863636363638</c:v>
                </c:pt>
                <c:pt idx="192">
                  <c:v>2.9368242424242426</c:v>
                </c:pt>
                <c:pt idx="193">
                  <c:v>2.9362499999999998</c:v>
                </c:pt>
                <c:pt idx="194">
                  <c:v>2.9358727272727272</c:v>
                </c:pt>
                <c:pt idx="195">
                  <c:v>2.935083333333333</c:v>
                </c:pt>
                <c:pt idx="196">
                  <c:v>2.934086363636363</c:v>
                </c:pt>
                <c:pt idx="197">
                  <c:v>2.9335893939393931</c:v>
                </c:pt>
                <c:pt idx="198">
                  <c:v>2.9331560606060596</c:v>
                </c:pt>
                <c:pt idx="199">
                  <c:v>2.9327499999999995</c:v>
                </c:pt>
                <c:pt idx="200">
                  <c:v>2.9328590909090901</c:v>
                </c:pt>
                <c:pt idx="201">
                  <c:v>2.932957575757575</c:v>
                </c:pt>
                <c:pt idx="202">
                  <c:v>2.9326757575757569</c:v>
                </c:pt>
                <c:pt idx="203">
                  <c:v>2.9323363636363626</c:v>
                </c:pt>
                <c:pt idx="204">
                  <c:v>2.9320636363636354</c:v>
                </c:pt>
                <c:pt idx="205">
                  <c:v>2.9316606060606052</c:v>
                </c:pt>
                <c:pt idx="206">
                  <c:v>2.9314227272727265</c:v>
                </c:pt>
                <c:pt idx="207">
                  <c:v>2.9309833333333333</c:v>
                </c:pt>
                <c:pt idx="208">
                  <c:v>2.9300469696969689</c:v>
                </c:pt>
                <c:pt idx="209">
                  <c:v>2.9284818181818175</c:v>
                </c:pt>
                <c:pt idx="210">
                  <c:v>2.9268257575757568</c:v>
                </c:pt>
                <c:pt idx="211">
                  <c:v>2.924633333333333</c:v>
                </c:pt>
                <c:pt idx="212">
                  <c:v>2.9214015151515147</c:v>
                </c:pt>
                <c:pt idx="213">
                  <c:v>2.9187196969696965</c:v>
                </c:pt>
                <c:pt idx="214">
                  <c:v>2.9161712121212116</c:v>
                </c:pt>
                <c:pt idx="215">
                  <c:v>2.9140954545454538</c:v>
                </c:pt>
                <c:pt idx="216">
                  <c:v>2.9124515151515147</c:v>
                </c:pt>
                <c:pt idx="217">
                  <c:v>2.9109515151515146</c:v>
                </c:pt>
                <c:pt idx="218">
                  <c:v>2.9092469696969694</c:v>
                </c:pt>
                <c:pt idx="219">
                  <c:v>2.9075606060606063</c:v>
                </c:pt>
                <c:pt idx="220">
                  <c:v>2.9064666666666668</c:v>
                </c:pt>
                <c:pt idx="221">
                  <c:v>2.9058848484848485</c:v>
                </c:pt>
                <c:pt idx="222">
                  <c:v>2.9052378787878794</c:v>
                </c:pt>
                <c:pt idx="223">
                  <c:v>2.9045318181818187</c:v>
                </c:pt>
                <c:pt idx="224">
                  <c:v>2.9037287878787885</c:v>
                </c:pt>
                <c:pt idx="225">
                  <c:v>2.9026212121212134</c:v>
                </c:pt>
                <c:pt idx="226">
                  <c:v>2.9016272727272741</c:v>
                </c:pt>
                <c:pt idx="227">
                  <c:v>2.9006439393939401</c:v>
                </c:pt>
                <c:pt idx="228">
                  <c:v>2.8998333333333344</c:v>
                </c:pt>
                <c:pt idx="229">
                  <c:v>2.8994439393939402</c:v>
                </c:pt>
                <c:pt idx="230">
                  <c:v>2.8993878787878802</c:v>
                </c:pt>
                <c:pt idx="231">
                  <c:v>2.8988969696969704</c:v>
                </c:pt>
                <c:pt idx="232">
                  <c:v>2.8980378787878798</c:v>
                </c:pt>
                <c:pt idx="233">
                  <c:v>2.8973212121212133</c:v>
                </c:pt>
                <c:pt idx="234">
                  <c:v>2.8970712121212125</c:v>
                </c:pt>
                <c:pt idx="235">
                  <c:v>2.8970409090909102</c:v>
                </c:pt>
                <c:pt idx="236">
                  <c:v>2.8973530303030315</c:v>
                </c:pt>
                <c:pt idx="237">
                  <c:v>2.8976484848484865</c:v>
                </c:pt>
                <c:pt idx="238">
                  <c:v>2.8978348484848504</c:v>
                </c:pt>
                <c:pt idx="239">
                  <c:v>2.8983030303030319</c:v>
                </c:pt>
                <c:pt idx="240">
                  <c:v>2.8989530303030313</c:v>
                </c:pt>
                <c:pt idx="241">
                  <c:v>2.8994590909090925</c:v>
                </c:pt>
                <c:pt idx="242">
                  <c:v>2.9000984848484861</c:v>
                </c:pt>
                <c:pt idx="243">
                  <c:v>2.9007257575757586</c:v>
                </c:pt>
                <c:pt idx="244">
                  <c:v>2.9011560606060618</c:v>
                </c:pt>
                <c:pt idx="245">
                  <c:v>2.901615151515152</c:v>
                </c:pt>
                <c:pt idx="246">
                  <c:v>2.9018787878787879</c:v>
                </c:pt>
                <c:pt idx="247">
                  <c:v>2.902112121212121</c:v>
                </c:pt>
                <c:pt idx="248">
                  <c:v>2.9020166666666665</c:v>
                </c:pt>
                <c:pt idx="249">
                  <c:v>2.9016378787878789</c:v>
                </c:pt>
                <c:pt idx="250">
                  <c:v>2.9009969696969691</c:v>
                </c:pt>
                <c:pt idx="251">
                  <c:v>2.9002681818181815</c:v>
                </c:pt>
                <c:pt idx="252">
                  <c:v>2.8995378787878776</c:v>
                </c:pt>
                <c:pt idx="253">
                  <c:v>2.8989742424242411</c:v>
                </c:pt>
                <c:pt idx="254">
                  <c:v>2.8983575757575748</c:v>
                </c:pt>
                <c:pt idx="255">
                  <c:v>2.8976287878787863</c:v>
                </c:pt>
                <c:pt idx="256">
                  <c:v>2.8973984848484835</c:v>
                </c:pt>
                <c:pt idx="257">
                  <c:v>2.8971484848484836</c:v>
                </c:pt>
                <c:pt idx="258">
                  <c:v>2.8967257575757559</c:v>
                </c:pt>
                <c:pt idx="259">
                  <c:v>2.8962999999999983</c:v>
                </c:pt>
                <c:pt idx="260">
                  <c:v>2.8956939393939378</c:v>
                </c:pt>
                <c:pt idx="261">
                  <c:v>2.8953015151515133</c:v>
                </c:pt>
                <c:pt idx="262">
                  <c:v>2.8949303030303009</c:v>
                </c:pt>
                <c:pt idx="263">
                  <c:v>2.8945651515151498</c:v>
                </c:pt>
                <c:pt idx="264">
                  <c:v>2.8947939393939381</c:v>
                </c:pt>
                <c:pt idx="265">
                  <c:v>2.8947530303030291</c:v>
                </c:pt>
                <c:pt idx="266">
                  <c:v>2.8944227272727256</c:v>
                </c:pt>
                <c:pt idx="267">
                  <c:v>2.8937833333333329</c:v>
                </c:pt>
                <c:pt idx="268">
                  <c:v>2.8934696969696967</c:v>
                </c:pt>
                <c:pt idx="269">
                  <c:v>2.8932106060606055</c:v>
                </c:pt>
                <c:pt idx="270">
                  <c:v>2.8930424242424237</c:v>
                </c:pt>
                <c:pt idx="271">
                  <c:v>2.8931787878787878</c:v>
                </c:pt>
                <c:pt idx="272">
                  <c:v>2.8939484848484844</c:v>
                </c:pt>
                <c:pt idx="273">
                  <c:v>2.8950606060606057</c:v>
                </c:pt>
                <c:pt idx="274">
                  <c:v>2.8964984848484847</c:v>
                </c:pt>
                <c:pt idx="275">
                  <c:v>2.8978409090909092</c:v>
                </c:pt>
                <c:pt idx="276">
                  <c:v>2.8986651515151518</c:v>
                </c:pt>
                <c:pt idx="277">
                  <c:v>2.8998409090909094</c:v>
                </c:pt>
                <c:pt idx="278">
                  <c:v>2.9011939393939401</c:v>
                </c:pt>
                <c:pt idx="279">
                  <c:v>2.9023227272727272</c:v>
                </c:pt>
                <c:pt idx="280">
                  <c:v>2.9030651515151527</c:v>
                </c:pt>
                <c:pt idx="281">
                  <c:v>2.9039045454545458</c:v>
                </c:pt>
                <c:pt idx="282">
                  <c:v>2.9042606060606069</c:v>
                </c:pt>
                <c:pt idx="283">
                  <c:v>2.9044575757575766</c:v>
                </c:pt>
                <c:pt idx="284">
                  <c:v>2.9043878787878796</c:v>
                </c:pt>
                <c:pt idx="285">
                  <c:v>2.9042803030303035</c:v>
                </c:pt>
                <c:pt idx="286">
                  <c:v>2.9040954545454545</c:v>
                </c:pt>
                <c:pt idx="287">
                  <c:v>2.9040393939393936</c:v>
                </c:pt>
                <c:pt idx="288">
                  <c:v>2.9047318181818178</c:v>
                </c:pt>
                <c:pt idx="289">
                  <c:v>2.9045742424242422</c:v>
                </c:pt>
                <c:pt idx="290">
                  <c:v>2.9044060606060604</c:v>
                </c:pt>
                <c:pt idx="291">
                  <c:v>2.9041590909090913</c:v>
                </c:pt>
                <c:pt idx="292">
                  <c:v>2.9036666666666666</c:v>
                </c:pt>
                <c:pt idx="293">
                  <c:v>2.9034242424242431</c:v>
                </c:pt>
                <c:pt idx="294">
                  <c:v>2.9025924242424246</c:v>
                </c:pt>
                <c:pt idx="295">
                  <c:v>2.901684848484849</c:v>
                </c:pt>
                <c:pt idx="296">
                  <c:v>2.900618181818182</c:v>
                </c:pt>
                <c:pt idx="297">
                  <c:v>2.8997257575757582</c:v>
                </c:pt>
                <c:pt idx="298">
                  <c:v>2.8989454545454549</c:v>
                </c:pt>
                <c:pt idx="299">
                  <c:v>2.8983015151515152</c:v>
                </c:pt>
                <c:pt idx="300">
                  <c:v>2.8978909090909095</c:v>
                </c:pt>
                <c:pt idx="301">
                  <c:v>2.897383333333333</c:v>
                </c:pt>
                <c:pt idx="302">
                  <c:v>2.8967636363636364</c:v>
                </c:pt>
                <c:pt idx="303">
                  <c:v>2.8962348484848484</c:v>
                </c:pt>
                <c:pt idx="304">
                  <c:v>2.8956909090909093</c:v>
                </c:pt>
                <c:pt idx="305">
                  <c:v>2.8952378787878787</c:v>
                </c:pt>
                <c:pt idx="306">
                  <c:v>2.894601515151515</c:v>
                </c:pt>
                <c:pt idx="307">
                  <c:v>2.8943196969696969</c:v>
                </c:pt>
                <c:pt idx="308">
                  <c:v>2.8940530303030303</c:v>
                </c:pt>
                <c:pt idx="309">
                  <c:v>2.8938757575757581</c:v>
                </c:pt>
                <c:pt idx="310">
                  <c:v>2.8938696969696971</c:v>
                </c:pt>
                <c:pt idx="311">
                  <c:v>2.8940696969696966</c:v>
                </c:pt>
                <c:pt idx="312">
                  <c:v>2.8942606060606053</c:v>
                </c:pt>
                <c:pt idx="313">
                  <c:v>2.8943227272727272</c:v>
                </c:pt>
                <c:pt idx="314">
                  <c:v>2.8943287878787873</c:v>
                </c:pt>
                <c:pt idx="315">
                  <c:v>2.8941924242424237</c:v>
                </c:pt>
                <c:pt idx="316">
                  <c:v>2.894263636363636</c:v>
                </c:pt>
                <c:pt idx="317">
                  <c:v>2.894201515151515</c:v>
                </c:pt>
                <c:pt idx="318">
                  <c:v>2.893975757575757</c:v>
                </c:pt>
                <c:pt idx="319">
                  <c:v>2.8938409090909087</c:v>
                </c:pt>
                <c:pt idx="320">
                  <c:v>2.89410606060606</c:v>
                </c:pt>
                <c:pt idx="321">
                  <c:v>2.8946318181818178</c:v>
                </c:pt>
                <c:pt idx="322">
                  <c:v>2.8948257575757577</c:v>
                </c:pt>
                <c:pt idx="323">
                  <c:v>2.8953833333333336</c:v>
                </c:pt>
                <c:pt idx="324">
                  <c:v>2.8963560606060605</c:v>
                </c:pt>
                <c:pt idx="325">
                  <c:v>2.8978560606060606</c:v>
                </c:pt>
                <c:pt idx="326">
                  <c:v>2.8994909090909089</c:v>
                </c:pt>
                <c:pt idx="327">
                  <c:v>2.9010727272727266</c:v>
                </c:pt>
                <c:pt idx="328">
                  <c:v>2.9028590909090908</c:v>
                </c:pt>
                <c:pt idx="329">
                  <c:v>2.9043575757575759</c:v>
                </c:pt>
                <c:pt idx="330">
                  <c:v>2.9053666666666671</c:v>
                </c:pt>
                <c:pt idx="331">
                  <c:v>2.9065469696969695</c:v>
                </c:pt>
                <c:pt idx="332">
                  <c:v>2.9079378787878789</c:v>
                </c:pt>
                <c:pt idx="333">
                  <c:v>2.9096121212121213</c:v>
                </c:pt>
                <c:pt idx="334">
                  <c:v>2.9111454545454554</c:v>
                </c:pt>
                <c:pt idx="335">
                  <c:v>2.9128696969696977</c:v>
                </c:pt>
                <c:pt idx="336">
                  <c:v>2.9145500000000006</c:v>
                </c:pt>
                <c:pt idx="337">
                  <c:v>2.9158090909090912</c:v>
                </c:pt>
                <c:pt idx="338">
                  <c:v>2.9168136363636372</c:v>
                </c:pt>
                <c:pt idx="339">
                  <c:v>2.9184727272727282</c:v>
                </c:pt>
                <c:pt idx="340">
                  <c:v>2.9211439393939402</c:v>
                </c:pt>
                <c:pt idx="341">
                  <c:v>2.923757575757576</c:v>
                </c:pt>
                <c:pt idx="342">
                  <c:v>2.9269469696969703</c:v>
                </c:pt>
                <c:pt idx="343">
                  <c:v>2.9298924242424254</c:v>
                </c:pt>
                <c:pt idx="344">
                  <c:v>2.9321378787878789</c:v>
                </c:pt>
                <c:pt idx="345">
                  <c:v>2.9349848484848486</c:v>
                </c:pt>
                <c:pt idx="346">
                  <c:v>2.9379712121212118</c:v>
                </c:pt>
                <c:pt idx="347">
                  <c:v>2.9407075757575765</c:v>
                </c:pt>
                <c:pt idx="348">
                  <c:v>2.9449060606060611</c:v>
                </c:pt>
                <c:pt idx="349">
                  <c:v>2.9494000000000002</c:v>
                </c:pt>
                <c:pt idx="350">
                  <c:v>2.9535393939393937</c:v>
                </c:pt>
                <c:pt idx="351">
                  <c:v>2.9572530303030296</c:v>
                </c:pt>
                <c:pt idx="352">
                  <c:v>2.9606984848484847</c:v>
                </c:pt>
                <c:pt idx="353">
                  <c:v>2.963751515151515</c:v>
                </c:pt>
                <c:pt idx="354">
                  <c:v>2.9653924242424234</c:v>
                </c:pt>
                <c:pt idx="355">
                  <c:v>2.9682530303030297</c:v>
                </c:pt>
                <c:pt idx="356">
                  <c:v>2.9715833333333332</c:v>
                </c:pt>
                <c:pt idx="357">
                  <c:v>2.9748621212121211</c:v>
                </c:pt>
                <c:pt idx="358">
                  <c:v>2.9786469696969688</c:v>
                </c:pt>
                <c:pt idx="359">
                  <c:v>2.9820545454545448</c:v>
                </c:pt>
                <c:pt idx="360">
                  <c:v>2.9855499999999995</c:v>
                </c:pt>
                <c:pt idx="361">
                  <c:v>2.9889999999999999</c:v>
                </c:pt>
                <c:pt idx="362">
                  <c:v>2.9925999999999999</c:v>
                </c:pt>
                <c:pt idx="363">
                  <c:v>2.9966151515151509</c:v>
                </c:pt>
                <c:pt idx="364">
                  <c:v>3.0009984848484841</c:v>
                </c:pt>
                <c:pt idx="365">
                  <c:v>3.0047696969696962</c:v>
                </c:pt>
                <c:pt idx="366">
                  <c:v>3.0082136363636356</c:v>
                </c:pt>
                <c:pt idx="367">
                  <c:v>3.0115727272727266</c:v>
                </c:pt>
                <c:pt idx="368">
                  <c:v>3.0151712121212113</c:v>
                </c:pt>
                <c:pt idx="369">
                  <c:v>3.018651515151515</c:v>
                </c:pt>
                <c:pt idx="370">
                  <c:v>3.0220924242424232</c:v>
                </c:pt>
                <c:pt idx="371">
                  <c:v>3.0253090909090901</c:v>
                </c:pt>
                <c:pt idx="372">
                  <c:v>3.028384848484849</c:v>
                </c:pt>
                <c:pt idx="373">
                  <c:v>3.0313984848484852</c:v>
                </c:pt>
                <c:pt idx="374">
                  <c:v>3.0345848484848474</c:v>
                </c:pt>
                <c:pt idx="375">
                  <c:v>3.0374924242424233</c:v>
                </c:pt>
                <c:pt idx="376">
                  <c:v>3.040125757575757</c:v>
                </c:pt>
                <c:pt idx="377">
                  <c:v>3.0421515151515148</c:v>
                </c:pt>
                <c:pt idx="378">
                  <c:v>3.0438742424242418</c:v>
                </c:pt>
                <c:pt idx="379">
                  <c:v>3.0455409090909082</c:v>
                </c:pt>
                <c:pt idx="380">
                  <c:v>3.0475590909090902</c:v>
                </c:pt>
                <c:pt idx="381">
                  <c:v>3.0497757575757567</c:v>
                </c:pt>
                <c:pt idx="382">
                  <c:v>3.0521166666666666</c:v>
                </c:pt>
                <c:pt idx="383">
                  <c:v>3.0545075757575755</c:v>
                </c:pt>
                <c:pt idx="384">
                  <c:v>3.0569742424242419</c:v>
                </c:pt>
                <c:pt idx="385">
                  <c:v>3.0594696969696966</c:v>
                </c:pt>
                <c:pt idx="386">
                  <c:v>3.0617151515151515</c:v>
                </c:pt>
                <c:pt idx="387">
                  <c:v>3.0637757575757578</c:v>
                </c:pt>
                <c:pt idx="388">
                  <c:v>3.0655484848484846</c:v>
                </c:pt>
                <c:pt idx="389">
                  <c:v>3.0670378787878789</c:v>
                </c:pt>
                <c:pt idx="390">
                  <c:v>3.0685181818181815</c:v>
                </c:pt>
                <c:pt idx="391">
                  <c:v>3.0701757575757571</c:v>
                </c:pt>
                <c:pt idx="392">
                  <c:v>3.0721318181818176</c:v>
                </c:pt>
                <c:pt idx="393">
                  <c:v>3.0740696969696968</c:v>
                </c:pt>
                <c:pt idx="394">
                  <c:v>3.0759909090909092</c:v>
                </c:pt>
                <c:pt idx="395">
                  <c:v>3.0782590909090914</c:v>
                </c:pt>
                <c:pt idx="396">
                  <c:v>3.080489393939394</c:v>
                </c:pt>
                <c:pt idx="397">
                  <c:v>3.082327272727273</c:v>
                </c:pt>
                <c:pt idx="398">
                  <c:v>3.0837409090909094</c:v>
                </c:pt>
                <c:pt idx="399">
                  <c:v>3.0851712121212129</c:v>
                </c:pt>
                <c:pt idx="400">
                  <c:v>3.0868424242424255</c:v>
                </c:pt>
                <c:pt idx="401">
                  <c:v>3.0883727272727284</c:v>
                </c:pt>
                <c:pt idx="402">
                  <c:v>3.0897984848484863</c:v>
                </c:pt>
                <c:pt idx="403">
                  <c:v>3.0911212121212137</c:v>
                </c:pt>
                <c:pt idx="404">
                  <c:v>3.0918742424242445</c:v>
                </c:pt>
                <c:pt idx="405">
                  <c:v>3.0915424242424265</c:v>
                </c:pt>
                <c:pt idx="406">
                  <c:v>3.0902439393939414</c:v>
                </c:pt>
                <c:pt idx="407">
                  <c:v>3.0891166666666678</c:v>
                </c:pt>
                <c:pt idx="408">
                  <c:v>3.0876378787878802</c:v>
                </c:pt>
                <c:pt idx="409">
                  <c:v>3.085921212121213</c:v>
                </c:pt>
                <c:pt idx="410">
                  <c:v>3.0844166666666673</c:v>
                </c:pt>
                <c:pt idx="411">
                  <c:v>3.0824500000000006</c:v>
                </c:pt>
                <c:pt idx="412">
                  <c:v>3.080365151515152</c:v>
                </c:pt>
                <c:pt idx="413">
                  <c:v>3.078369696969697</c:v>
                </c:pt>
                <c:pt idx="414">
                  <c:v>3.0751484848484854</c:v>
                </c:pt>
                <c:pt idx="415">
                  <c:v>3.0713984848484857</c:v>
                </c:pt>
                <c:pt idx="416">
                  <c:v>3.0679348484848492</c:v>
                </c:pt>
                <c:pt idx="417">
                  <c:v>3.0648515151515161</c:v>
                </c:pt>
                <c:pt idx="418">
                  <c:v>3.0618227272727285</c:v>
                </c:pt>
                <c:pt idx="419">
                  <c:v>3.0587378787878792</c:v>
                </c:pt>
                <c:pt idx="420">
                  <c:v>3.0562787878787887</c:v>
                </c:pt>
                <c:pt idx="421">
                  <c:v>3.0532590909090911</c:v>
                </c:pt>
                <c:pt idx="422">
                  <c:v>3.0499166666666677</c:v>
                </c:pt>
                <c:pt idx="423">
                  <c:v>3.0468666666666668</c:v>
                </c:pt>
                <c:pt idx="424">
                  <c:v>3.043380303030303</c:v>
                </c:pt>
                <c:pt idx="425">
                  <c:v>3.0398636363636369</c:v>
                </c:pt>
                <c:pt idx="426">
                  <c:v>3.0366954545454554</c:v>
                </c:pt>
                <c:pt idx="427">
                  <c:v>3.0334121212121214</c:v>
                </c:pt>
                <c:pt idx="428">
                  <c:v>3.0302212121212122</c:v>
                </c:pt>
                <c:pt idx="429">
                  <c:v>3.0267712121212123</c:v>
                </c:pt>
                <c:pt idx="430">
                  <c:v>3.0228181818181823</c:v>
                </c:pt>
                <c:pt idx="431">
                  <c:v>3.0190484848484851</c:v>
                </c:pt>
                <c:pt idx="432">
                  <c:v>3.0150166666666665</c:v>
                </c:pt>
                <c:pt idx="433">
                  <c:v>3.011071212121212</c:v>
                </c:pt>
                <c:pt idx="434">
                  <c:v>3.0070545454545456</c:v>
                </c:pt>
                <c:pt idx="435">
                  <c:v>3.003083333333334</c:v>
                </c:pt>
                <c:pt idx="436">
                  <c:v>2.9991196969696978</c:v>
                </c:pt>
                <c:pt idx="437">
                  <c:v>2.9952969696969705</c:v>
                </c:pt>
                <c:pt idx="438">
                  <c:v>2.9918090909090922</c:v>
                </c:pt>
                <c:pt idx="439">
                  <c:v>2.9881666666666673</c:v>
                </c:pt>
                <c:pt idx="440">
                  <c:v>2.9841590909090914</c:v>
                </c:pt>
                <c:pt idx="441">
                  <c:v>2.9802242424242431</c:v>
                </c:pt>
                <c:pt idx="442">
                  <c:v>2.976342424242425</c:v>
                </c:pt>
                <c:pt idx="443">
                  <c:v>2.9725818181818191</c:v>
                </c:pt>
                <c:pt idx="444">
                  <c:v>2.969156060606061</c:v>
                </c:pt>
                <c:pt idx="445">
                  <c:v>2.966195454545455</c:v>
                </c:pt>
                <c:pt idx="446">
                  <c:v>2.963316666666667</c:v>
                </c:pt>
                <c:pt idx="447">
                  <c:v>2.9601106060606059</c:v>
                </c:pt>
                <c:pt idx="448">
                  <c:v>2.9568424242424243</c:v>
                </c:pt>
                <c:pt idx="449">
                  <c:v>2.9537287878787879</c:v>
                </c:pt>
                <c:pt idx="450">
                  <c:v>2.9510924242424244</c:v>
                </c:pt>
                <c:pt idx="451">
                  <c:v>2.9483696969696971</c:v>
                </c:pt>
                <c:pt idx="452">
                  <c:v>2.9457378787878792</c:v>
                </c:pt>
                <c:pt idx="453">
                  <c:v>2.9434515151515157</c:v>
                </c:pt>
                <c:pt idx="454">
                  <c:v>2.9416727272727279</c:v>
                </c:pt>
                <c:pt idx="455">
                  <c:v>2.9395454545454553</c:v>
                </c:pt>
                <c:pt idx="456">
                  <c:v>2.9371939393939397</c:v>
                </c:pt>
                <c:pt idx="457">
                  <c:v>2.9350272727272726</c:v>
                </c:pt>
                <c:pt idx="458">
                  <c:v>2.9325075757575751</c:v>
                </c:pt>
                <c:pt idx="459">
                  <c:v>2.9296590909090905</c:v>
                </c:pt>
                <c:pt idx="460">
                  <c:v>2.9267530303030291</c:v>
                </c:pt>
                <c:pt idx="461">
                  <c:v>2.9235636363636353</c:v>
                </c:pt>
                <c:pt idx="462">
                  <c:v>2.9205833333333331</c:v>
                </c:pt>
                <c:pt idx="463">
                  <c:v>2.9174469696969689</c:v>
                </c:pt>
                <c:pt idx="464">
                  <c:v>2.9143303030303023</c:v>
                </c:pt>
                <c:pt idx="465">
                  <c:v>2.9108757575757562</c:v>
                </c:pt>
                <c:pt idx="466">
                  <c:v>2.9074651515151504</c:v>
                </c:pt>
                <c:pt idx="467">
                  <c:v>2.903992424242424</c:v>
                </c:pt>
                <c:pt idx="468">
                  <c:v>2.9003136363636357</c:v>
                </c:pt>
                <c:pt idx="469">
                  <c:v>2.8968454545454536</c:v>
                </c:pt>
                <c:pt idx="470">
                  <c:v>2.8932015151515151</c:v>
                </c:pt>
                <c:pt idx="471">
                  <c:v>2.8895212121212119</c:v>
                </c:pt>
                <c:pt idx="472">
                  <c:v>2.8854030303030305</c:v>
                </c:pt>
                <c:pt idx="473">
                  <c:v>2.8813060606060605</c:v>
                </c:pt>
                <c:pt idx="474">
                  <c:v>2.8773696969696974</c:v>
                </c:pt>
                <c:pt idx="475">
                  <c:v>2.873630303030303</c:v>
                </c:pt>
                <c:pt idx="476">
                  <c:v>2.8697772727272723</c:v>
                </c:pt>
                <c:pt idx="477">
                  <c:v>2.8660848484848485</c:v>
                </c:pt>
                <c:pt idx="478">
                  <c:v>2.8626272727272735</c:v>
                </c:pt>
                <c:pt idx="479">
                  <c:v>2.8589757575757582</c:v>
                </c:pt>
                <c:pt idx="480">
                  <c:v>2.8555136363636366</c:v>
                </c:pt>
                <c:pt idx="481">
                  <c:v>2.8520757575757583</c:v>
                </c:pt>
                <c:pt idx="482">
                  <c:v>2.8484893939393943</c:v>
                </c:pt>
                <c:pt idx="483">
                  <c:v>2.8450015151515151</c:v>
                </c:pt>
                <c:pt idx="484">
                  <c:v>2.8412499999999996</c:v>
                </c:pt>
                <c:pt idx="485">
                  <c:v>2.8377621212121209</c:v>
                </c:pt>
                <c:pt idx="486">
                  <c:v>2.8347075757575757</c:v>
                </c:pt>
                <c:pt idx="487">
                  <c:v>2.832231818181818</c:v>
                </c:pt>
                <c:pt idx="488">
                  <c:v>2.8297818181818184</c:v>
                </c:pt>
                <c:pt idx="489">
                  <c:v>2.8276272727272729</c:v>
                </c:pt>
                <c:pt idx="490">
                  <c:v>2.825437878787878</c:v>
                </c:pt>
                <c:pt idx="491">
                  <c:v>2.8232651515151508</c:v>
                </c:pt>
                <c:pt idx="492">
                  <c:v>2.820962121212121</c:v>
                </c:pt>
                <c:pt idx="493">
                  <c:v>2.818393939393939</c:v>
                </c:pt>
                <c:pt idx="494">
                  <c:v>2.8156469696969686</c:v>
                </c:pt>
                <c:pt idx="495">
                  <c:v>2.8123166666666664</c:v>
                </c:pt>
                <c:pt idx="496">
                  <c:v>2.8090590909090905</c:v>
                </c:pt>
                <c:pt idx="497">
                  <c:v>2.8061772727272731</c:v>
                </c:pt>
                <c:pt idx="498">
                  <c:v>2.8036363636363637</c:v>
                </c:pt>
                <c:pt idx="499">
                  <c:v>2.8009636363636368</c:v>
                </c:pt>
                <c:pt idx="500">
                  <c:v>2.7983060606060599</c:v>
                </c:pt>
                <c:pt idx="501">
                  <c:v>2.7956060606060609</c:v>
                </c:pt>
                <c:pt idx="502">
                  <c:v>2.7927439393939397</c:v>
                </c:pt>
                <c:pt idx="503">
                  <c:v>2.7894242424242432</c:v>
                </c:pt>
                <c:pt idx="504">
                  <c:v>2.7861151515151521</c:v>
                </c:pt>
                <c:pt idx="505">
                  <c:v>2.7830696969696977</c:v>
                </c:pt>
                <c:pt idx="506">
                  <c:v>2.7804712121212138</c:v>
                </c:pt>
                <c:pt idx="507">
                  <c:v>2.7782136363636378</c:v>
                </c:pt>
                <c:pt idx="508">
                  <c:v>2.7762348484848491</c:v>
                </c:pt>
                <c:pt idx="509">
                  <c:v>2.7743666666666682</c:v>
                </c:pt>
                <c:pt idx="510">
                  <c:v>2.7724454545454558</c:v>
                </c:pt>
                <c:pt idx="511">
                  <c:v>2.7705424242424255</c:v>
                </c:pt>
                <c:pt idx="512">
                  <c:v>2.7684136363636376</c:v>
                </c:pt>
                <c:pt idx="513">
                  <c:v>2.7665348484848495</c:v>
                </c:pt>
                <c:pt idx="514">
                  <c:v>2.7646500000000014</c:v>
                </c:pt>
                <c:pt idx="515">
                  <c:v>2.7625787878787889</c:v>
                </c:pt>
                <c:pt idx="516">
                  <c:v>2.7603181818181834</c:v>
                </c:pt>
                <c:pt idx="517">
                  <c:v>2.7581393939393952</c:v>
                </c:pt>
                <c:pt idx="518">
                  <c:v>2.7561318181818191</c:v>
                </c:pt>
                <c:pt idx="519">
                  <c:v>2.7535454545454554</c:v>
                </c:pt>
                <c:pt idx="520">
                  <c:v>2.7504136363636373</c:v>
                </c:pt>
                <c:pt idx="521">
                  <c:v>2.7477757575757584</c:v>
                </c:pt>
                <c:pt idx="522">
                  <c:v>2.7451378787878795</c:v>
                </c:pt>
                <c:pt idx="523">
                  <c:v>2.7418469696969705</c:v>
                </c:pt>
                <c:pt idx="524">
                  <c:v>2.7386015151515157</c:v>
                </c:pt>
                <c:pt idx="525">
                  <c:v>2.7350606060606064</c:v>
                </c:pt>
                <c:pt idx="526">
                  <c:v>2.7312348484848488</c:v>
                </c:pt>
                <c:pt idx="527">
                  <c:v>2.7277121212121211</c:v>
                </c:pt>
                <c:pt idx="528">
                  <c:v>2.7238393939393934</c:v>
                </c:pt>
                <c:pt idx="529">
                  <c:v>2.7203939393939383</c:v>
                </c:pt>
                <c:pt idx="530">
                  <c:v>2.7171621212121204</c:v>
                </c:pt>
                <c:pt idx="531">
                  <c:v>2.714034848484848</c:v>
                </c:pt>
                <c:pt idx="532">
                  <c:v>2.7108136363636355</c:v>
                </c:pt>
                <c:pt idx="533">
                  <c:v>2.7070969696969693</c:v>
                </c:pt>
                <c:pt idx="534">
                  <c:v>2.7033893939393936</c:v>
                </c:pt>
                <c:pt idx="535">
                  <c:v>2.6999439393939393</c:v>
                </c:pt>
                <c:pt idx="536">
                  <c:v>2.6965287878787874</c:v>
                </c:pt>
                <c:pt idx="537">
                  <c:v>2.6931424242424238</c:v>
                </c:pt>
                <c:pt idx="538">
                  <c:v>2.6902454545454542</c:v>
                </c:pt>
                <c:pt idx="539">
                  <c:v>2.6877212121212115</c:v>
                </c:pt>
                <c:pt idx="540">
                  <c:v>2.6850242424242419</c:v>
                </c:pt>
                <c:pt idx="541">
                  <c:v>2.6826303030303027</c:v>
                </c:pt>
                <c:pt idx="542">
                  <c:v>2.6809242424242425</c:v>
                </c:pt>
                <c:pt idx="543">
                  <c:v>2.678598484848485</c:v>
                </c:pt>
                <c:pt idx="544">
                  <c:v>2.676325757575758</c:v>
                </c:pt>
                <c:pt idx="545">
                  <c:v>2.6748651515151516</c:v>
                </c:pt>
                <c:pt idx="546">
                  <c:v>2.673798484848485</c:v>
                </c:pt>
                <c:pt idx="547">
                  <c:v>2.6727500000000002</c:v>
                </c:pt>
                <c:pt idx="548">
                  <c:v>2.6719606060606056</c:v>
                </c:pt>
                <c:pt idx="549">
                  <c:v>2.6714984848484842</c:v>
                </c:pt>
                <c:pt idx="550">
                  <c:v>2.6715257575757572</c:v>
                </c:pt>
                <c:pt idx="551">
                  <c:v>2.6717272727272725</c:v>
                </c:pt>
                <c:pt idx="552">
                  <c:v>2.6712712121212112</c:v>
                </c:pt>
                <c:pt idx="553">
                  <c:v>2.6710575757575752</c:v>
                </c:pt>
                <c:pt idx="554">
                  <c:v>2.6708712121212113</c:v>
                </c:pt>
                <c:pt idx="555">
                  <c:v>2.6704212121212119</c:v>
                </c:pt>
                <c:pt idx="556">
                  <c:v>2.6701560606060601</c:v>
                </c:pt>
                <c:pt idx="557">
                  <c:v>2.6695242424242416</c:v>
                </c:pt>
                <c:pt idx="558">
                  <c:v>2.6691909090909078</c:v>
                </c:pt>
                <c:pt idx="559">
                  <c:v>2.6688378787878775</c:v>
                </c:pt>
                <c:pt idx="560">
                  <c:v>2.6690742424242409</c:v>
                </c:pt>
                <c:pt idx="561">
                  <c:v>2.6696439393939384</c:v>
                </c:pt>
                <c:pt idx="562">
                  <c:v>2.6703909090909077</c:v>
                </c:pt>
                <c:pt idx="563">
                  <c:v>2.6704530303030292</c:v>
                </c:pt>
                <c:pt idx="564">
                  <c:v>2.6700606060606051</c:v>
                </c:pt>
                <c:pt idx="565">
                  <c:v>2.6696818181818172</c:v>
                </c:pt>
                <c:pt idx="566">
                  <c:v>2.6690257575757568</c:v>
                </c:pt>
                <c:pt idx="567">
                  <c:v>2.6685757575757569</c:v>
                </c:pt>
                <c:pt idx="568">
                  <c:v>2.6676954545454534</c:v>
                </c:pt>
                <c:pt idx="569">
                  <c:v>2.6669727272727259</c:v>
                </c:pt>
                <c:pt idx="570">
                  <c:v>2.6661772727272717</c:v>
                </c:pt>
                <c:pt idx="571">
                  <c:v>2.6650560606060596</c:v>
                </c:pt>
                <c:pt idx="572">
                  <c:v>2.663383333333333</c:v>
                </c:pt>
                <c:pt idx="573">
                  <c:v>2.6615696969696963</c:v>
                </c:pt>
                <c:pt idx="574">
                  <c:v>2.6591318181818178</c:v>
                </c:pt>
                <c:pt idx="575">
                  <c:v>2.6571848484848486</c:v>
                </c:pt>
                <c:pt idx="576">
                  <c:v>2.6556666666666668</c:v>
                </c:pt>
                <c:pt idx="577">
                  <c:v>2.6542287878787882</c:v>
                </c:pt>
                <c:pt idx="578">
                  <c:v>2.6522772727272734</c:v>
                </c:pt>
                <c:pt idx="579">
                  <c:v>2.6502075757575767</c:v>
                </c:pt>
                <c:pt idx="580">
                  <c:v>2.6476590909090918</c:v>
                </c:pt>
                <c:pt idx="581">
                  <c:v>2.6450848484848493</c:v>
                </c:pt>
                <c:pt idx="582">
                  <c:v>2.6423818181818191</c:v>
                </c:pt>
                <c:pt idx="583">
                  <c:v>2.6393666666666675</c:v>
                </c:pt>
                <c:pt idx="584">
                  <c:v>2.6363287878787887</c:v>
                </c:pt>
                <c:pt idx="585">
                  <c:v>2.6337742424242436</c:v>
                </c:pt>
                <c:pt idx="586">
                  <c:v>2.6312984848484864</c:v>
                </c:pt>
                <c:pt idx="587">
                  <c:v>2.6285909090909105</c:v>
                </c:pt>
                <c:pt idx="588">
                  <c:v>2.6255863636363652</c:v>
                </c:pt>
                <c:pt idx="589">
                  <c:v>2.6226196969696987</c:v>
                </c:pt>
                <c:pt idx="590">
                  <c:v>2.619600000000001</c:v>
                </c:pt>
                <c:pt idx="591">
                  <c:v>2.6170090909090922</c:v>
                </c:pt>
                <c:pt idx="592">
                  <c:v>2.614766666666668</c:v>
                </c:pt>
                <c:pt idx="593">
                  <c:v>2.6124621212121228</c:v>
                </c:pt>
                <c:pt idx="594">
                  <c:v>2.610362121212122</c:v>
                </c:pt>
                <c:pt idx="595">
                  <c:v>2.6083696969696977</c:v>
                </c:pt>
                <c:pt idx="596">
                  <c:v>2.6063909090909099</c:v>
                </c:pt>
                <c:pt idx="597">
                  <c:v>2.6043560606060612</c:v>
                </c:pt>
                <c:pt idx="598">
                  <c:v>2.6020272727272737</c:v>
                </c:pt>
                <c:pt idx="599">
                  <c:v>2.5999424242424243</c:v>
                </c:pt>
                <c:pt idx="600">
                  <c:v>2.5980196969696969</c:v>
                </c:pt>
                <c:pt idx="601">
                  <c:v>2.5955545454545454</c:v>
                </c:pt>
                <c:pt idx="602">
                  <c:v>2.5933969696969696</c:v>
                </c:pt>
                <c:pt idx="603">
                  <c:v>2.5911166666666663</c:v>
                </c:pt>
                <c:pt idx="604">
                  <c:v>2.5883469696969694</c:v>
                </c:pt>
                <c:pt idx="605">
                  <c:v>2.5850848484848483</c:v>
                </c:pt>
                <c:pt idx="606">
                  <c:v>2.5823287878787871</c:v>
                </c:pt>
                <c:pt idx="607">
                  <c:v>2.5795833333333329</c:v>
                </c:pt>
                <c:pt idx="608">
                  <c:v>2.576374242424242</c:v>
                </c:pt>
                <c:pt idx="609">
                  <c:v>2.5734636363636354</c:v>
                </c:pt>
                <c:pt idx="610">
                  <c:v>2.5712893939393928</c:v>
                </c:pt>
                <c:pt idx="611">
                  <c:v>2.5686590909090903</c:v>
                </c:pt>
                <c:pt idx="612">
                  <c:v>2.5652742424242425</c:v>
                </c:pt>
                <c:pt idx="613">
                  <c:v>2.5626621212121208</c:v>
                </c:pt>
                <c:pt idx="614">
                  <c:v>2.5598242424242419</c:v>
                </c:pt>
                <c:pt idx="615">
                  <c:v>2.5562303030303024</c:v>
                </c:pt>
                <c:pt idx="616">
                  <c:v>2.5520818181818177</c:v>
                </c:pt>
                <c:pt idx="617">
                  <c:v>2.5477424242424238</c:v>
                </c:pt>
                <c:pt idx="618">
                  <c:v>2.5434090909090905</c:v>
                </c:pt>
                <c:pt idx="619">
                  <c:v>2.5378787878787881</c:v>
                </c:pt>
                <c:pt idx="620">
                  <c:v>2.5321727272727275</c:v>
                </c:pt>
                <c:pt idx="621">
                  <c:v>2.5264181818181819</c:v>
                </c:pt>
                <c:pt idx="622">
                  <c:v>2.5206318181818186</c:v>
                </c:pt>
                <c:pt idx="623">
                  <c:v>2.5157363636363641</c:v>
                </c:pt>
                <c:pt idx="624">
                  <c:v>2.5105681818181824</c:v>
                </c:pt>
                <c:pt idx="625">
                  <c:v>2.5056742424242429</c:v>
                </c:pt>
                <c:pt idx="626">
                  <c:v>2.500054545454546</c:v>
                </c:pt>
                <c:pt idx="627">
                  <c:v>2.4943666666666671</c:v>
                </c:pt>
                <c:pt idx="628">
                  <c:v>2.4884863636363641</c:v>
                </c:pt>
                <c:pt idx="629">
                  <c:v>2.4830742424242431</c:v>
                </c:pt>
                <c:pt idx="630">
                  <c:v>2.478387878787879</c:v>
                </c:pt>
                <c:pt idx="631">
                  <c:v>2.4738515151515159</c:v>
                </c:pt>
                <c:pt idx="632">
                  <c:v>2.469837878787879</c:v>
                </c:pt>
                <c:pt idx="633">
                  <c:v>2.4657348484848489</c:v>
                </c:pt>
                <c:pt idx="634">
                  <c:v>2.461837878787879</c:v>
                </c:pt>
                <c:pt idx="635">
                  <c:v>2.4579515151515148</c:v>
                </c:pt>
                <c:pt idx="636">
                  <c:v>2.4539121212121211</c:v>
                </c:pt>
                <c:pt idx="637">
                  <c:v>2.4501848484848483</c:v>
                </c:pt>
                <c:pt idx="638">
                  <c:v>2.4466242424242424</c:v>
                </c:pt>
                <c:pt idx="639">
                  <c:v>2.4428787878787879</c:v>
                </c:pt>
                <c:pt idx="640">
                  <c:v>2.4394030303030294</c:v>
                </c:pt>
                <c:pt idx="641">
                  <c:v>2.4358984848484844</c:v>
                </c:pt>
                <c:pt idx="642">
                  <c:v>2.4321878787878783</c:v>
                </c:pt>
                <c:pt idx="643">
                  <c:v>2.4280181818181812</c:v>
                </c:pt>
                <c:pt idx="644">
                  <c:v>2.4248909090909083</c:v>
                </c:pt>
                <c:pt idx="645">
                  <c:v>2.4228333333333327</c:v>
                </c:pt>
                <c:pt idx="646">
                  <c:v>2.4217181818181812</c:v>
                </c:pt>
                <c:pt idx="647">
                  <c:v>2.4204015151515139</c:v>
                </c:pt>
                <c:pt idx="648">
                  <c:v>2.4186681818181808</c:v>
                </c:pt>
                <c:pt idx="649">
                  <c:v>2.4167136363636357</c:v>
                </c:pt>
                <c:pt idx="650">
                  <c:v>2.4145439393939392</c:v>
                </c:pt>
                <c:pt idx="651">
                  <c:v>2.4118424242424243</c:v>
                </c:pt>
                <c:pt idx="652">
                  <c:v>2.4088196969696964</c:v>
                </c:pt>
                <c:pt idx="653">
                  <c:v>2.4058606060606058</c:v>
                </c:pt>
                <c:pt idx="654">
                  <c:v>2.4031651515151511</c:v>
                </c:pt>
                <c:pt idx="655">
                  <c:v>2.4007606060606062</c:v>
                </c:pt>
                <c:pt idx="656">
                  <c:v>2.398574242424242</c:v>
                </c:pt>
                <c:pt idx="657">
                  <c:v>2.3958909090909093</c:v>
                </c:pt>
                <c:pt idx="658">
                  <c:v>2.3936469696969698</c:v>
                </c:pt>
                <c:pt idx="659">
                  <c:v>2.392190909090909</c:v>
                </c:pt>
                <c:pt idx="660">
                  <c:v>2.3903333333333334</c:v>
                </c:pt>
                <c:pt idx="661">
                  <c:v>2.3884045454545451</c:v>
                </c:pt>
                <c:pt idx="662">
                  <c:v>2.3864651515151509</c:v>
                </c:pt>
                <c:pt idx="663">
                  <c:v>2.3847348484848481</c:v>
                </c:pt>
                <c:pt idx="664">
                  <c:v>2.3842499999999998</c:v>
                </c:pt>
                <c:pt idx="665">
                  <c:v>2.3835984848484846</c:v>
                </c:pt>
                <c:pt idx="666">
                  <c:v>2.3829984848484851</c:v>
                </c:pt>
                <c:pt idx="667">
                  <c:v>2.3829015151515147</c:v>
                </c:pt>
                <c:pt idx="668">
                  <c:v>2.3827348484848483</c:v>
                </c:pt>
                <c:pt idx="669">
                  <c:v>2.3827545454545453</c:v>
                </c:pt>
                <c:pt idx="670">
                  <c:v>2.3828469696969692</c:v>
                </c:pt>
                <c:pt idx="671">
                  <c:v>2.3829636363636362</c:v>
                </c:pt>
                <c:pt idx="672">
                  <c:v>2.3823560606060603</c:v>
                </c:pt>
                <c:pt idx="673">
                  <c:v>2.3813515151515148</c:v>
                </c:pt>
                <c:pt idx="674">
                  <c:v>2.3801803030303033</c:v>
                </c:pt>
                <c:pt idx="675">
                  <c:v>2.3790681818181811</c:v>
                </c:pt>
                <c:pt idx="676">
                  <c:v>2.3770772727272718</c:v>
                </c:pt>
                <c:pt idx="677">
                  <c:v>2.374904545454545</c:v>
                </c:pt>
                <c:pt idx="678">
                  <c:v>2.3729515151515148</c:v>
                </c:pt>
                <c:pt idx="679">
                  <c:v>2.3703848484848482</c:v>
                </c:pt>
                <c:pt idx="680">
                  <c:v>2.3681393939393938</c:v>
                </c:pt>
                <c:pt idx="681">
                  <c:v>2.3662272727272722</c:v>
                </c:pt>
                <c:pt idx="682">
                  <c:v>2.3641621212121207</c:v>
                </c:pt>
                <c:pt idx="683">
                  <c:v>2.3618621212121207</c:v>
                </c:pt>
                <c:pt idx="684">
                  <c:v>2.3599590909090913</c:v>
                </c:pt>
                <c:pt idx="685">
                  <c:v>2.3585575757575761</c:v>
                </c:pt>
                <c:pt idx="686">
                  <c:v>2.3570000000000002</c:v>
                </c:pt>
                <c:pt idx="687">
                  <c:v>2.3554545454545459</c:v>
                </c:pt>
                <c:pt idx="688">
                  <c:v>2.3539075757575767</c:v>
                </c:pt>
                <c:pt idx="689">
                  <c:v>2.3518636363636376</c:v>
                </c:pt>
                <c:pt idx="690">
                  <c:v>2.3498272727272735</c:v>
                </c:pt>
                <c:pt idx="691">
                  <c:v>2.3477106060606068</c:v>
                </c:pt>
                <c:pt idx="692">
                  <c:v>2.3455136363636373</c:v>
                </c:pt>
                <c:pt idx="693">
                  <c:v>2.3435030303030309</c:v>
                </c:pt>
                <c:pt idx="694">
                  <c:v>2.3417378787878791</c:v>
                </c:pt>
                <c:pt idx="695">
                  <c:v>2.3401696969696975</c:v>
                </c:pt>
                <c:pt idx="696">
                  <c:v>2.3386090909090909</c:v>
                </c:pt>
                <c:pt idx="697">
                  <c:v>2.337424242424242</c:v>
                </c:pt>
                <c:pt idx="698">
                  <c:v>2.3354984848484843</c:v>
                </c:pt>
                <c:pt idx="699">
                  <c:v>2.3332166666666661</c:v>
                </c:pt>
                <c:pt idx="700">
                  <c:v>2.3311984848484841</c:v>
                </c:pt>
                <c:pt idx="701">
                  <c:v>2.3298727272727269</c:v>
                </c:pt>
                <c:pt idx="702">
                  <c:v>2.3285969696969691</c:v>
                </c:pt>
                <c:pt idx="703">
                  <c:v>2.3268848484848474</c:v>
                </c:pt>
                <c:pt idx="704">
                  <c:v>2.325327272727272</c:v>
                </c:pt>
                <c:pt idx="705">
                  <c:v>2.3239757575757576</c:v>
                </c:pt>
                <c:pt idx="706">
                  <c:v>2.3226712121212119</c:v>
                </c:pt>
                <c:pt idx="707">
                  <c:v>2.3213257575757575</c:v>
                </c:pt>
                <c:pt idx="708">
                  <c:v>2.3199636363636364</c:v>
                </c:pt>
                <c:pt idx="709">
                  <c:v>2.3187712121212125</c:v>
                </c:pt>
                <c:pt idx="710">
                  <c:v>2.3172333333333333</c:v>
                </c:pt>
                <c:pt idx="711">
                  <c:v>2.3150575757575762</c:v>
                </c:pt>
                <c:pt idx="712">
                  <c:v>2.3122318181818184</c:v>
                </c:pt>
                <c:pt idx="713">
                  <c:v>2.3093590909090906</c:v>
                </c:pt>
                <c:pt idx="714">
                  <c:v>2.30679090909091</c:v>
                </c:pt>
                <c:pt idx="715">
                  <c:v>2.3044136363636363</c:v>
                </c:pt>
                <c:pt idx="716">
                  <c:v>2.3020590909090908</c:v>
                </c:pt>
                <c:pt idx="717">
                  <c:v>2.2997606060606062</c:v>
                </c:pt>
                <c:pt idx="718">
                  <c:v>2.2980651515151513</c:v>
                </c:pt>
                <c:pt idx="719">
                  <c:v>2.2960393939393935</c:v>
                </c:pt>
                <c:pt idx="720">
                  <c:v>2.2941772727272727</c:v>
                </c:pt>
                <c:pt idx="721">
                  <c:v>2.2919545454545451</c:v>
                </c:pt>
                <c:pt idx="722">
                  <c:v>2.2901954545454548</c:v>
                </c:pt>
                <c:pt idx="723">
                  <c:v>2.2889939393939396</c:v>
                </c:pt>
                <c:pt idx="724">
                  <c:v>2.2870196969696974</c:v>
                </c:pt>
                <c:pt idx="725">
                  <c:v>2.2846393939393943</c:v>
                </c:pt>
                <c:pt idx="726">
                  <c:v>2.2827590909090909</c:v>
                </c:pt>
                <c:pt idx="727">
                  <c:v>2.2813484848484853</c:v>
                </c:pt>
                <c:pt idx="728">
                  <c:v>2.2796636363636367</c:v>
                </c:pt>
                <c:pt idx="729">
                  <c:v>2.2777439393939396</c:v>
                </c:pt>
                <c:pt idx="730">
                  <c:v>2.2747333333333337</c:v>
                </c:pt>
                <c:pt idx="731">
                  <c:v>2.2718030303030301</c:v>
                </c:pt>
                <c:pt idx="732">
                  <c:v>2.268595454545455</c:v>
                </c:pt>
                <c:pt idx="733">
                  <c:v>2.2653151515151517</c:v>
                </c:pt>
                <c:pt idx="734">
                  <c:v>2.2622454545454547</c:v>
                </c:pt>
                <c:pt idx="735">
                  <c:v>2.2591121212121208</c:v>
                </c:pt>
                <c:pt idx="736">
                  <c:v>2.2560409090909088</c:v>
                </c:pt>
                <c:pt idx="737">
                  <c:v>2.2529287878787878</c:v>
                </c:pt>
                <c:pt idx="738">
                  <c:v>2.2501454545454544</c:v>
                </c:pt>
                <c:pt idx="739">
                  <c:v>2.2478787878787876</c:v>
                </c:pt>
                <c:pt idx="740">
                  <c:v>2.2463893939393937</c:v>
                </c:pt>
                <c:pt idx="741">
                  <c:v>2.2453878787878785</c:v>
                </c:pt>
                <c:pt idx="742">
                  <c:v>2.2443318181818177</c:v>
                </c:pt>
                <c:pt idx="743">
                  <c:v>2.2436969696969689</c:v>
                </c:pt>
                <c:pt idx="744">
                  <c:v>2.2433666666666667</c:v>
                </c:pt>
                <c:pt idx="745">
                  <c:v>2.2436075757575753</c:v>
                </c:pt>
                <c:pt idx="746">
                  <c:v>2.244313636363636</c:v>
                </c:pt>
                <c:pt idx="747">
                  <c:v>2.2446121212121213</c:v>
                </c:pt>
                <c:pt idx="748">
                  <c:v>2.2448484848484846</c:v>
                </c:pt>
                <c:pt idx="749">
                  <c:v>2.2453287878787882</c:v>
                </c:pt>
                <c:pt idx="750">
                  <c:v>2.2459681818181818</c:v>
                </c:pt>
                <c:pt idx="751">
                  <c:v>2.2465393939393943</c:v>
                </c:pt>
                <c:pt idx="752">
                  <c:v>2.2475984848484853</c:v>
                </c:pt>
                <c:pt idx="753">
                  <c:v>2.2487060606060609</c:v>
                </c:pt>
                <c:pt idx="754">
                  <c:v>2.2498045454545457</c:v>
                </c:pt>
                <c:pt idx="755">
                  <c:v>2.2510530303030305</c:v>
                </c:pt>
                <c:pt idx="756">
                  <c:v>2.2523212121212115</c:v>
                </c:pt>
                <c:pt idx="757">
                  <c:v>2.2538772727272725</c:v>
                </c:pt>
                <c:pt idx="758">
                  <c:v>2.2551227272727274</c:v>
                </c:pt>
                <c:pt idx="759">
                  <c:v>2.2560363636363636</c:v>
                </c:pt>
                <c:pt idx="760">
                  <c:v>2.2568409090909087</c:v>
                </c:pt>
                <c:pt idx="761">
                  <c:v>2.2571560606060608</c:v>
                </c:pt>
                <c:pt idx="762">
                  <c:v>2.2570848484848489</c:v>
                </c:pt>
                <c:pt idx="763">
                  <c:v>2.2567712121212122</c:v>
                </c:pt>
                <c:pt idx="764">
                  <c:v>2.2569212121212119</c:v>
                </c:pt>
                <c:pt idx="765">
                  <c:v>2.2574712121212119</c:v>
                </c:pt>
                <c:pt idx="766">
                  <c:v>2.2580939393939392</c:v>
                </c:pt>
                <c:pt idx="767">
                  <c:v>2.258543939393939</c:v>
                </c:pt>
                <c:pt idx="768">
                  <c:v>2.2597030303030299</c:v>
                </c:pt>
                <c:pt idx="769">
                  <c:v>2.2610257575757573</c:v>
                </c:pt>
                <c:pt idx="770">
                  <c:v>2.2615575757575752</c:v>
                </c:pt>
                <c:pt idx="771">
                  <c:v>2.2616696969696961</c:v>
                </c:pt>
                <c:pt idx="772">
                  <c:v>2.2616651515151514</c:v>
                </c:pt>
                <c:pt idx="773">
                  <c:v>2.2614939393939388</c:v>
                </c:pt>
                <c:pt idx="774">
                  <c:v>2.2611287878787873</c:v>
                </c:pt>
                <c:pt idx="775">
                  <c:v>2.2604227272727271</c:v>
                </c:pt>
                <c:pt idx="776">
                  <c:v>2.2594681818181823</c:v>
                </c:pt>
                <c:pt idx="777">
                  <c:v>2.2584212121212128</c:v>
                </c:pt>
                <c:pt idx="778">
                  <c:v>2.2575515151515155</c:v>
                </c:pt>
                <c:pt idx="779">
                  <c:v>2.2570469696969702</c:v>
                </c:pt>
                <c:pt idx="780">
                  <c:v>2.2565712121212127</c:v>
                </c:pt>
                <c:pt idx="781">
                  <c:v>2.2558757575757586</c:v>
                </c:pt>
                <c:pt idx="782">
                  <c:v>2.2553227272727283</c:v>
                </c:pt>
                <c:pt idx="783">
                  <c:v>2.2552363636363646</c:v>
                </c:pt>
                <c:pt idx="784">
                  <c:v>2.2548515151515161</c:v>
                </c:pt>
                <c:pt idx="785">
                  <c:v>2.2546363636363642</c:v>
                </c:pt>
                <c:pt idx="786">
                  <c:v>2.2544303030303037</c:v>
                </c:pt>
                <c:pt idx="787">
                  <c:v>2.2541303030303035</c:v>
                </c:pt>
                <c:pt idx="788">
                  <c:v>2.2531984848484852</c:v>
                </c:pt>
                <c:pt idx="789">
                  <c:v>2.2519909090909094</c:v>
                </c:pt>
                <c:pt idx="790">
                  <c:v>2.2509606060606067</c:v>
                </c:pt>
                <c:pt idx="791">
                  <c:v>2.2494378787878797</c:v>
                </c:pt>
                <c:pt idx="792">
                  <c:v>2.2480984848484855</c:v>
                </c:pt>
                <c:pt idx="793">
                  <c:v>2.246542424242425</c:v>
                </c:pt>
                <c:pt idx="794">
                  <c:v>2.2449863636363645</c:v>
                </c:pt>
                <c:pt idx="795">
                  <c:v>2.2434484848484857</c:v>
                </c:pt>
                <c:pt idx="796">
                  <c:v>2.2417090909090915</c:v>
                </c:pt>
                <c:pt idx="797">
                  <c:v>2.2402545454545466</c:v>
                </c:pt>
                <c:pt idx="798">
                  <c:v>2.2390045454545469</c:v>
                </c:pt>
                <c:pt idx="799">
                  <c:v>2.2377787878787889</c:v>
                </c:pt>
                <c:pt idx="800">
                  <c:v>2.2370287878787893</c:v>
                </c:pt>
                <c:pt idx="801">
                  <c:v>2.2366000000000015</c:v>
                </c:pt>
                <c:pt idx="802">
                  <c:v>2.2360651515151524</c:v>
                </c:pt>
                <c:pt idx="803">
                  <c:v>2.2355196969696975</c:v>
                </c:pt>
                <c:pt idx="804">
                  <c:v>2.2348363636363642</c:v>
                </c:pt>
                <c:pt idx="805">
                  <c:v>2.2335363636363641</c:v>
                </c:pt>
                <c:pt idx="806">
                  <c:v>2.2316712121212121</c:v>
                </c:pt>
                <c:pt idx="807">
                  <c:v>2.2292969696969691</c:v>
                </c:pt>
                <c:pt idx="808">
                  <c:v>2.2272106060606052</c:v>
                </c:pt>
                <c:pt idx="809">
                  <c:v>2.2250999999999994</c:v>
                </c:pt>
                <c:pt idx="810">
                  <c:v>2.2230303030303027</c:v>
                </c:pt>
                <c:pt idx="811">
                  <c:v>2.2202984848484841</c:v>
                </c:pt>
                <c:pt idx="812">
                  <c:v>2.2169212121212118</c:v>
                </c:pt>
                <c:pt idx="813">
                  <c:v>2.214089393939394</c:v>
                </c:pt>
                <c:pt idx="814">
                  <c:v>2.2120227272727271</c:v>
                </c:pt>
                <c:pt idx="815">
                  <c:v>2.2104833333333334</c:v>
                </c:pt>
                <c:pt idx="816">
                  <c:v>2.2088181818181818</c:v>
                </c:pt>
                <c:pt idx="817">
                  <c:v>2.2067378787878793</c:v>
                </c:pt>
                <c:pt idx="818">
                  <c:v>2.2040075757575761</c:v>
                </c:pt>
                <c:pt idx="819">
                  <c:v>2.2010666666666667</c:v>
                </c:pt>
                <c:pt idx="820">
                  <c:v>2.1978636363636364</c:v>
                </c:pt>
                <c:pt idx="821">
                  <c:v>2.1947378787878788</c:v>
                </c:pt>
                <c:pt idx="822">
                  <c:v>2.1916000000000002</c:v>
                </c:pt>
                <c:pt idx="823">
                  <c:v>2.188492424242424</c:v>
                </c:pt>
                <c:pt idx="824">
                  <c:v>2.1861530303030299</c:v>
                </c:pt>
                <c:pt idx="825">
                  <c:v>2.184024242424242</c:v>
                </c:pt>
                <c:pt idx="826">
                  <c:v>2.1816999999999993</c:v>
                </c:pt>
                <c:pt idx="827">
                  <c:v>2.1798727272727265</c:v>
                </c:pt>
                <c:pt idx="828">
                  <c:v>2.177910606060605</c:v>
                </c:pt>
                <c:pt idx="829">
                  <c:v>2.1758090909090901</c:v>
                </c:pt>
                <c:pt idx="830">
                  <c:v>2.1734060606060606</c:v>
                </c:pt>
                <c:pt idx="831">
                  <c:v>2.1711166666666668</c:v>
                </c:pt>
                <c:pt idx="832">
                  <c:v>2.1687227272727272</c:v>
                </c:pt>
                <c:pt idx="833">
                  <c:v>2.1661606060606062</c:v>
                </c:pt>
                <c:pt idx="834">
                  <c:v>2.1630515151515155</c:v>
                </c:pt>
                <c:pt idx="835">
                  <c:v>2.1598863636363643</c:v>
                </c:pt>
                <c:pt idx="836">
                  <c:v>2.1570621212121215</c:v>
                </c:pt>
                <c:pt idx="837">
                  <c:v>2.1541969696969696</c:v>
                </c:pt>
                <c:pt idx="838">
                  <c:v>2.1515696969696965</c:v>
                </c:pt>
                <c:pt idx="839">
                  <c:v>2.1488939393939388</c:v>
                </c:pt>
                <c:pt idx="840">
                  <c:v>2.1461742424242423</c:v>
                </c:pt>
                <c:pt idx="841">
                  <c:v>2.1438999999999995</c:v>
                </c:pt>
                <c:pt idx="842">
                  <c:v>2.1416666666666666</c:v>
                </c:pt>
                <c:pt idx="843">
                  <c:v>2.1392818181818183</c:v>
                </c:pt>
                <c:pt idx="844">
                  <c:v>2.1372575757575754</c:v>
                </c:pt>
                <c:pt idx="845">
                  <c:v>2.1358893939393937</c:v>
                </c:pt>
                <c:pt idx="846">
                  <c:v>2.1352409090909088</c:v>
                </c:pt>
                <c:pt idx="847">
                  <c:v>2.1345227272727274</c:v>
                </c:pt>
                <c:pt idx="848">
                  <c:v>2.1344621212121213</c:v>
                </c:pt>
                <c:pt idx="849">
                  <c:v>2.1342757575757574</c:v>
                </c:pt>
                <c:pt idx="850">
                  <c:v>2.1345060606060606</c:v>
                </c:pt>
                <c:pt idx="851">
                  <c:v>2.1364878787878787</c:v>
                </c:pt>
                <c:pt idx="852">
                  <c:v>2.1379727272727274</c:v>
                </c:pt>
                <c:pt idx="853">
                  <c:v>2.1414212121212119</c:v>
                </c:pt>
                <c:pt idx="854">
                  <c:v>2.1441106060606057</c:v>
                </c:pt>
                <c:pt idx="855">
                  <c:v>2.1461454545454544</c:v>
                </c:pt>
                <c:pt idx="856">
                  <c:v>2.1482363636363635</c:v>
                </c:pt>
                <c:pt idx="857">
                  <c:v>2.1513469696969691</c:v>
                </c:pt>
                <c:pt idx="858">
                  <c:v>2.1539348484848482</c:v>
                </c:pt>
                <c:pt idx="859">
                  <c:v>2.1557969696969694</c:v>
                </c:pt>
                <c:pt idx="860">
                  <c:v>2.1576787878787873</c:v>
                </c:pt>
                <c:pt idx="861">
                  <c:v>2.1594999999999995</c:v>
                </c:pt>
                <c:pt idx="862">
                  <c:v>2.1617803030303024</c:v>
                </c:pt>
                <c:pt idx="863">
                  <c:v>2.1638499999999996</c:v>
                </c:pt>
                <c:pt idx="864">
                  <c:v>2.1661924242424244</c:v>
                </c:pt>
                <c:pt idx="865">
                  <c:v>2.1682439393939394</c:v>
                </c:pt>
                <c:pt idx="866">
                  <c:v>2.1697969696969697</c:v>
                </c:pt>
                <c:pt idx="867">
                  <c:v>2.1716757575757586</c:v>
                </c:pt>
                <c:pt idx="868">
                  <c:v>2.1735393939393952</c:v>
                </c:pt>
                <c:pt idx="869">
                  <c:v>2.175166666666668</c:v>
                </c:pt>
                <c:pt idx="870">
                  <c:v>2.1767651515151525</c:v>
                </c:pt>
                <c:pt idx="871">
                  <c:v>2.1786393939393944</c:v>
                </c:pt>
                <c:pt idx="872">
                  <c:v>2.180401515151515</c:v>
                </c:pt>
                <c:pt idx="873">
                  <c:v>2.1824075757575758</c:v>
                </c:pt>
                <c:pt idx="874">
                  <c:v>2.1843378787878791</c:v>
                </c:pt>
                <c:pt idx="875">
                  <c:v>2.1856606060606061</c:v>
                </c:pt>
                <c:pt idx="876">
                  <c:v>2.1867575757575755</c:v>
                </c:pt>
                <c:pt idx="877">
                  <c:v>2.1878318181818179</c:v>
                </c:pt>
                <c:pt idx="878">
                  <c:v>2.1886757575757576</c:v>
                </c:pt>
                <c:pt idx="879">
                  <c:v>2.1886984848484849</c:v>
                </c:pt>
                <c:pt idx="880">
                  <c:v>2.1885424242424238</c:v>
                </c:pt>
                <c:pt idx="881">
                  <c:v>2.187645454545454</c:v>
                </c:pt>
                <c:pt idx="882">
                  <c:v>2.1872318181818184</c:v>
                </c:pt>
                <c:pt idx="883">
                  <c:v>2.1870621212121208</c:v>
                </c:pt>
                <c:pt idx="884">
                  <c:v>2.1871242424242419</c:v>
                </c:pt>
                <c:pt idx="885">
                  <c:v>2.1874393939393939</c:v>
                </c:pt>
                <c:pt idx="886">
                  <c:v>2.1882969696969701</c:v>
                </c:pt>
                <c:pt idx="887">
                  <c:v>2.1891621212121213</c:v>
                </c:pt>
                <c:pt idx="888">
                  <c:v>2.1903848484848485</c:v>
                </c:pt>
                <c:pt idx="889">
                  <c:v>2.1914772727272731</c:v>
                </c:pt>
                <c:pt idx="890">
                  <c:v>2.1923924242424242</c:v>
                </c:pt>
                <c:pt idx="891">
                  <c:v>2.1932136363636361</c:v>
                </c:pt>
                <c:pt idx="892">
                  <c:v>2.1939318181818179</c:v>
                </c:pt>
                <c:pt idx="893">
                  <c:v>2.1946424242424243</c:v>
                </c:pt>
                <c:pt idx="894">
                  <c:v>2.1955393939393941</c:v>
                </c:pt>
                <c:pt idx="895">
                  <c:v>2.1964848484848494</c:v>
                </c:pt>
                <c:pt idx="896">
                  <c:v>2.1977727272727279</c:v>
                </c:pt>
                <c:pt idx="897">
                  <c:v>2.1989060606060606</c:v>
                </c:pt>
                <c:pt idx="898">
                  <c:v>2.1999924242424238</c:v>
                </c:pt>
                <c:pt idx="899">
                  <c:v>2.2008515151515153</c:v>
                </c:pt>
                <c:pt idx="900">
                  <c:v>2.2016666666666658</c:v>
                </c:pt>
                <c:pt idx="901">
                  <c:v>2.2028318181818176</c:v>
                </c:pt>
                <c:pt idx="902">
                  <c:v>2.2042393939393934</c:v>
                </c:pt>
                <c:pt idx="903">
                  <c:v>2.2059318181818175</c:v>
                </c:pt>
                <c:pt idx="904">
                  <c:v>2.2074681818181809</c:v>
                </c:pt>
                <c:pt idx="905">
                  <c:v>2.2091742424242424</c:v>
                </c:pt>
                <c:pt idx="906">
                  <c:v>2.2110712121212122</c:v>
                </c:pt>
                <c:pt idx="907">
                  <c:v>2.2126409090909087</c:v>
                </c:pt>
                <c:pt idx="908">
                  <c:v>2.2141348484848486</c:v>
                </c:pt>
                <c:pt idx="909">
                  <c:v>2.2156954545454544</c:v>
                </c:pt>
                <c:pt idx="910">
                  <c:v>2.2167924242424237</c:v>
                </c:pt>
                <c:pt idx="911">
                  <c:v>2.2170545454545452</c:v>
                </c:pt>
                <c:pt idx="912">
                  <c:v>2.2163803030303026</c:v>
                </c:pt>
                <c:pt idx="913">
                  <c:v>2.2163227272727277</c:v>
                </c:pt>
                <c:pt idx="914">
                  <c:v>2.2157621212121215</c:v>
                </c:pt>
                <c:pt idx="915">
                  <c:v>2.2150469696969695</c:v>
                </c:pt>
                <c:pt idx="916">
                  <c:v>2.2141757575757572</c:v>
                </c:pt>
                <c:pt idx="917">
                  <c:v>2.2118590909090914</c:v>
                </c:pt>
                <c:pt idx="918">
                  <c:v>2.210225757575758</c:v>
                </c:pt>
                <c:pt idx="919">
                  <c:v>2.2069833333333335</c:v>
                </c:pt>
                <c:pt idx="920">
                  <c:v>2.2044424242424236</c:v>
                </c:pt>
                <c:pt idx="921">
                  <c:v>2.2027742424242418</c:v>
                </c:pt>
                <c:pt idx="922">
                  <c:v>2.2009015151515148</c:v>
                </c:pt>
                <c:pt idx="923">
                  <c:v>2.1981030303030296</c:v>
                </c:pt>
                <c:pt idx="924">
                  <c:v>2.1957742424242421</c:v>
                </c:pt>
                <c:pt idx="925">
                  <c:v>2.1936060606060601</c:v>
                </c:pt>
                <c:pt idx="926">
                  <c:v>2.1916257575757569</c:v>
                </c:pt>
                <c:pt idx="927">
                  <c:v>2.1899378787878785</c:v>
                </c:pt>
                <c:pt idx="928">
                  <c:v>2.188265151515151</c:v>
                </c:pt>
                <c:pt idx="929">
                  <c:v>2.1871303030303024</c:v>
                </c:pt>
                <c:pt idx="930">
                  <c:v>2.1856621212121206</c:v>
                </c:pt>
                <c:pt idx="931">
                  <c:v>2.1842757575757568</c:v>
                </c:pt>
                <c:pt idx="932">
                  <c:v>2.1825878787878783</c:v>
                </c:pt>
                <c:pt idx="933">
                  <c:v>2.1803484848484844</c:v>
                </c:pt>
                <c:pt idx="934">
                  <c:v>2.1782393939393931</c:v>
                </c:pt>
                <c:pt idx="935">
                  <c:v>2.1767196969696965</c:v>
                </c:pt>
                <c:pt idx="936">
                  <c:v>2.1756378787878785</c:v>
                </c:pt>
                <c:pt idx="937">
                  <c:v>2.1748242424242425</c:v>
                </c:pt>
                <c:pt idx="938">
                  <c:v>2.1745196969696972</c:v>
                </c:pt>
                <c:pt idx="939">
                  <c:v>2.174212121212121</c:v>
                </c:pt>
                <c:pt idx="940">
                  <c:v>2.173481818181819</c:v>
                </c:pt>
                <c:pt idx="941">
                  <c:v>2.1728772727272729</c:v>
                </c:pt>
                <c:pt idx="942">
                  <c:v>2.1720863636363639</c:v>
                </c:pt>
                <c:pt idx="943">
                  <c:v>2.1712984848484851</c:v>
                </c:pt>
                <c:pt idx="944">
                  <c:v>2.1706318181818185</c:v>
                </c:pt>
                <c:pt idx="945">
                  <c:v>2.1706500000000006</c:v>
                </c:pt>
                <c:pt idx="946">
                  <c:v>2.1706121212121214</c:v>
                </c:pt>
                <c:pt idx="947">
                  <c:v>2.1705863636363638</c:v>
                </c:pt>
                <c:pt idx="948">
                  <c:v>2.1701030303030304</c:v>
                </c:pt>
                <c:pt idx="949">
                  <c:v>2.1697212121212122</c:v>
                </c:pt>
                <c:pt idx="950">
                  <c:v>2.1693151515151512</c:v>
                </c:pt>
                <c:pt idx="951">
                  <c:v>2.1690060606060602</c:v>
                </c:pt>
                <c:pt idx="952">
                  <c:v>2.1683393939393936</c:v>
                </c:pt>
                <c:pt idx="953">
                  <c:v>2.1674545454545453</c:v>
                </c:pt>
                <c:pt idx="954">
                  <c:v>2.1663257575757568</c:v>
                </c:pt>
                <c:pt idx="955">
                  <c:v>2.1651272727272719</c:v>
                </c:pt>
                <c:pt idx="956">
                  <c:v>2.1640075757575747</c:v>
                </c:pt>
                <c:pt idx="957">
                  <c:v>2.1632424242424237</c:v>
                </c:pt>
                <c:pt idx="958">
                  <c:v>2.1626075757575758</c:v>
                </c:pt>
                <c:pt idx="959">
                  <c:v>2.1619590909090909</c:v>
                </c:pt>
                <c:pt idx="960">
                  <c:v>2.1613151515151521</c:v>
                </c:pt>
                <c:pt idx="961">
                  <c:v>2.1604772727272725</c:v>
                </c:pt>
                <c:pt idx="962">
                  <c:v>2.1595454545454547</c:v>
                </c:pt>
                <c:pt idx="963">
                  <c:v>2.1587454545454543</c:v>
                </c:pt>
                <c:pt idx="964">
                  <c:v>2.1580348484848488</c:v>
                </c:pt>
                <c:pt idx="965">
                  <c:v>2.1574439393939389</c:v>
                </c:pt>
                <c:pt idx="966">
                  <c:v>2.1569257575757566</c:v>
                </c:pt>
                <c:pt idx="967">
                  <c:v>2.1561272727272716</c:v>
                </c:pt>
                <c:pt idx="968">
                  <c:v>2.1554181818181815</c:v>
                </c:pt>
                <c:pt idx="969">
                  <c:v>2.1548560606060598</c:v>
                </c:pt>
                <c:pt idx="970">
                  <c:v>2.1543893939393932</c:v>
                </c:pt>
                <c:pt idx="971">
                  <c:v>2.1539287878787876</c:v>
                </c:pt>
                <c:pt idx="972">
                  <c:v>2.1535969696969697</c:v>
                </c:pt>
                <c:pt idx="973">
                  <c:v>2.1533696969696967</c:v>
                </c:pt>
                <c:pt idx="974">
                  <c:v>2.1532015151515149</c:v>
                </c:pt>
                <c:pt idx="975">
                  <c:v>2.1531666666666665</c:v>
                </c:pt>
                <c:pt idx="976">
                  <c:v>2.1531924242424245</c:v>
                </c:pt>
                <c:pt idx="977">
                  <c:v>2.1534318181818182</c:v>
                </c:pt>
                <c:pt idx="978">
                  <c:v>2.1538772727272728</c:v>
                </c:pt>
                <c:pt idx="979">
                  <c:v>2.1543590909090908</c:v>
                </c:pt>
                <c:pt idx="980">
                  <c:v>2.1547287878787875</c:v>
                </c:pt>
                <c:pt idx="981">
                  <c:v>2.1553939393939392</c:v>
                </c:pt>
                <c:pt idx="982">
                  <c:v>2.1561742424242425</c:v>
                </c:pt>
                <c:pt idx="983">
                  <c:v>2.1568242424242428</c:v>
                </c:pt>
                <c:pt idx="984">
                  <c:v>2.1570439393939393</c:v>
                </c:pt>
                <c:pt idx="985">
                  <c:v>2.1571969696969702</c:v>
                </c:pt>
                <c:pt idx="986">
                  <c:v>2.1575303030303035</c:v>
                </c:pt>
                <c:pt idx="987">
                  <c:v>2.1577439393939399</c:v>
                </c:pt>
                <c:pt idx="988">
                  <c:v>2.1580439393939406</c:v>
                </c:pt>
                <c:pt idx="989">
                  <c:v>2.1581045454545458</c:v>
                </c:pt>
                <c:pt idx="990">
                  <c:v>2.1580651515151525</c:v>
                </c:pt>
                <c:pt idx="991">
                  <c:v>2.1582196969696974</c:v>
                </c:pt>
                <c:pt idx="992">
                  <c:v>2.1585121212121217</c:v>
                </c:pt>
                <c:pt idx="993">
                  <c:v>2.1585363636363644</c:v>
                </c:pt>
                <c:pt idx="994">
                  <c:v>2.1583515151515158</c:v>
                </c:pt>
                <c:pt idx="995">
                  <c:v>2.1579257575757578</c:v>
                </c:pt>
                <c:pt idx="996">
                  <c:v>2.1575287878787877</c:v>
                </c:pt>
                <c:pt idx="997">
                  <c:v>2.1573348484848478</c:v>
                </c:pt>
                <c:pt idx="998">
                  <c:v>2.1572848484848488</c:v>
                </c:pt>
                <c:pt idx="999">
                  <c:v>2.1573651515151511</c:v>
                </c:pt>
                <c:pt idx="1000">
                  <c:v>2.1574636363636364</c:v>
                </c:pt>
                <c:pt idx="1001">
                  <c:v>2.1573409090909093</c:v>
                </c:pt>
                <c:pt idx="1002">
                  <c:v>2.1570484848484845</c:v>
                </c:pt>
                <c:pt idx="1003">
                  <c:v>2.1561560606060608</c:v>
                </c:pt>
                <c:pt idx="1004">
                  <c:v>2.154948484848485</c:v>
                </c:pt>
                <c:pt idx="1005">
                  <c:v>2.1536666666666671</c:v>
                </c:pt>
                <c:pt idx="1006">
                  <c:v>2.1527454545454554</c:v>
                </c:pt>
                <c:pt idx="1007">
                  <c:v>2.1520924242424249</c:v>
                </c:pt>
                <c:pt idx="1008">
                  <c:v>2.1516090909090915</c:v>
                </c:pt>
                <c:pt idx="1009">
                  <c:v>2.1512500000000001</c:v>
                </c:pt>
                <c:pt idx="1010">
                  <c:v>2.151072727272727</c:v>
                </c:pt>
                <c:pt idx="1011">
                  <c:v>2.1509227272727274</c:v>
                </c:pt>
                <c:pt idx="1012">
                  <c:v>2.1506030303030306</c:v>
                </c:pt>
                <c:pt idx="1013">
                  <c:v>2.150287878787879</c:v>
                </c:pt>
                <c:pt idx="1014">
                  <c:v>2.1499409090909092</c:v>
                </c:pt>
                <c:pt idx="1015">
                  <c:v>2.1497227272727275</c:v>
                </c:pt>
                <c:pt idx="1016">
                  <c:v>2.1495000000000002</c:v>
                </c:pt>
                <c:pt idx="1017">
                  <c:v>2.1491712121212121</c:v>
                </c:pt>
                <c:pt idx="1018">
                  <c:v>2.1490015151515154</c:v>
                </c:pt>
                <c:pt idx="1019">
                  <c:v>2.1489954545454548</c:v>
                </c:pt>
                <c:pt idx="1020">
                  <c:v>2.1490060606060606</c:v>
                </c:pt>
                <c:pt idx="1021">
                  <c:v>2.1489257575757579</c:v>
                </c:pt>
                <c:pt idx="1022">
                  <c:v>2.148765151515152</c:v>
                </c:pt>
                <c:pt idx="1023">
                  <c:v>2.1486181818181822</c:v>
                </c:pt>
                <c:pt idx="1024">
                  <c:v>2.1485712121212122</c:v>
                </c:pt>
                <c:pt idx="1025">
                  <c:v>2.1483621212121218</c:v>
                </c:pt>
                <c:pt idx="1026">
                  <c:v>2.1479636363636367</c:v>
                </c:pt>
                <c:pt idx="1027">
                  <c:v>2.1475545454545455</c:v>
                </c:pt>
                <c:pt idx="1028">
                  <c:v>2.1469545454545456</c:v>
                </c:pt>
                <c:pt idx="1029">
                  <c:v>2.1462090909090907</c:v>
                </c:pt>
                <c:pt idx="1030">
                  <c:v>2.1453045454545454</c:v>
                </c:pt>
                <c:pt idx="1031">
                  <c:v>2.1444590909090904</c:v>
                </c:pt>
                <c:pt idx="1032">
                  <c:v>2.1437484848484845</c:v>
                </c:pt>
                <c:pt idx="1033">
                  <c:v>2.1432257575757574</c:v>
                </c:pt>
                <c:pt idx="1034">
                  <c:v>2.1429030303030303</c:v>
                </c:pt>
                <c:pt idx="1035">
                  <c:v>2.1423333333333336</c:v>
                </c:pt>
                <c:pt idx="1036">
                  <c:v>2.1417090909090915</c:v>
                </c:pt>
                <c:pt idx="1037">
                  <c:v>2.1408106060606062</c:v>
                </c:pt>
                <c:pt idx="1038">
                  <c:v>2.1397393939393941</c:v>
                </c:pt>
                <c:pt idx="1039">
                  <c:v>2.1386257575757579</c:v>
                </c:pt>
                <c:pt idx="1040">
                  <c:v>2.137487878787879</c:v>
                </c:pt>
                <c:pt idx="1041">
                  <c:v>2.1363893939393943</c:v>
                </c:pt>
                <c:pt idx="1042">
                  <c:v>2.1352393939393943</c:v>
                </c:pt>
                <c:pt idx="1043">
                  <c:v>2.1344227272727281</c:v>
                </c:pt>
                <c:pt idx="1044">
                  <c:v>2.1337545454545461</c:v>
                </c:pt>
                <c:pt idx="1045">
                  <c:v>2.1331136363636376</c:v>
                </c:pt>
                <c:pt idx="1046">
                  <c:v>2.132468181818183</c:v>
                </c:pt>
                <c:pt idx="1047">
                  <c:v>2.1318439393939403</c:v>
                </c:pt>
                <c:pt idx="1048">
                  <c:v>2.1308424242424246</c:v>
                </c:pt>
                <c:pt idx="1049">
                  <c:v>2.1298393939393945</c:v>
                </c:pt>
                <c:pt idx="1050">
                  <c:v>2.1289090909090915</c:v>
                </c:pt>
                <c:pt idx="1051">
                  <c:v>2.1278651515151523</c:v>
                </c:pt>
                <c:pt idx="1052">
                  <c:v>2.1266666666666674</c:v>
                </c:pt>
                <c:pt idx="1053">
                  <c:v>2.1257606060606062</c:v>
                </c:pt>
                <c:pt idx="1054">
                  <c:v>2.125027272727273</c:v>
                </c:pt>
                <c:pt idx="1055">
                  <c:v>2.1242409090909096</c:v>
                </c:pt>
                <c:pt idx="1056">
                  <c:v>2.123442424242425</c:v>
                </c:pt>
                <c:pt idx="1057">
                  <c:v>2.1225454545454547</c:v>
                </c:pt>
                <c:pt idx="1058">
                  <c:v>2.1214575757575762</c:v>
                </c:pt>
                <c:pt idx="1059">
                  <c:v>2.1202712121212128</c:v>
                </c:pt>
                <c:pt idx="1060">
                  <c:v>2.1189712121212128</c:v>
                </c:pt>
                <c:pt idx="1061">
                  <c:v>2.1177318181818188</c:v>
                </c:pt>
                <c:pt idx="1062">
                  <c:v>2.1164151515151519</c:v>
                </c:pt>
                <c:pt idx="1063">
                  <c:v>2.1149984848484853</c:v>
                </c:pt>
                <c:pt idx="1064">
                  <c:v>2.1137196969696972</c:v>
                </c:pt>
                <c:pt idx="1065">
                  <c:v>2.1121318181818181</c:v>
                </c:pt>
                <c:pt idx="1066">
                  <c:v>2.1105954545454542</c:v>
                </c:pt>
                <c:pt idx="1067">
                  <c:v>2.1091424242424242</c:v>
                </c:pt>
                <c:pt idx="1068">
                  <c:v>2.1074378787878789</c:v>
                </c:pt>
                <c:pt idx="1069">
                  <c:v>2.1058333333333334</c:v>
                </c:pt>
                <c:pt idx="1070">
                  <c:v>2.1042469696969692</c:v>
                </c:pt>
                <c:pt idx="1071">
                  <c:v>2.1025712121212123</c:v>
                </c:pt>
                <c:pt idx="1072">
                  <c:v>2.1009196969696968</c:v>
                </c:pt>
                <c:pt idx="1073">
                  <c:v>2.0992590909090909</c:v>
                </c:pt>
                <c:pt idx="1074">
                  <c:v>2.0975878787878783</c:v>
                </c:pt>
                <c:pt idx="1075">
                  <c:v>2.0956575757575755</c:v>
                </c:pt>
                <c:pt idx="1076">
                  <c:v>2.0938909090909088</c:v>
                </c:pt>
                <c:pt idx="1077">
                  <c:v>2.0920606060606057</c:v>
                </c:pt>
                <c:pt idx="1078">
                  <c:v>2.0903939393939392</c:v>
                </c:pt>
                <c:pt idx="1079">
                  <c:v>2.0887136363636358</c:v>
                </c:pt>
                <c:pt idx="1080">
                  <c:v>2.0869787878787873</c:v>
                </c:pt>
                <c:pt idx="1081">
                  <c:v>2.0852303030303028</c:v>
                </c:pt>
                <c:pt idx="1082">
                  <c:v>2.0837681818181815</c:v>
                </c:pt>
                <c:pt idx="1083">
                  <c:v>2.0821121212121207</c:v>
                </c:pt>
                <c:pt idx="1084">
                  <c:v>2.0805136363636363</c:v>
                </c:pt>
                <c:pt idx="1085">
                  <c:v>2.078989393939394</c:v>
                </c:pt>
                <c:pt idx="1086">
                  <c:v>2.0774303030303032</c:v>
                </c:pt>
                <c:pt idx="1087">
                  <c:v>2.0758878787878787</c:v>
                </c:pt>
                <c:pt idx="1088">
                  <c:v>2.0743090909090913</c:v>
                </c:pt>
                <c:pt idx="1089">
                  <c:v>2.072716666666667</c:v>
                </c:pt>
                <c:pt idx="1090">
                  <c:v>2.0710590909090913</c:v>
                </c:pt>
                <c:pt idx="1091">
                  <c:v>2.0693878787878792</c:v>
                </c:pt>
                <c:pt idx="1092">
                  <c:v>2.067834848484849</c:v>
                </c:pt>
                <c:pt idx="1093">
                  <c:v>2.0665075757575764</c:v>
                </c:pt>
                <c:pt idx="1094">
                  <c:v>2.0653136363636366</c:v>
                </c:pt>
                <c:pt idx="1095">
                  <c:v>2.0640621212121215</c:v>
                </c:pt>
                <c:pt idx="1096">
                  <c:v>2.0626818181818183</c:v>
                </c:pt>
                <c:pt idx="1097">
                  <c:v>2.0607636363636361</c:v>
                </c:pt>
                <c:pt idx="1098">
                  <c:v>2.0586757575757573</c:v>
                </c:pt>
                <c:pt idx="1099">
                  <c:v>2.0565499999999997</c:v>
                </c:pt>
                <c:pt idx="1100">
                  <c:v>2.0539666666666663</c:v>
                </c:pt>
                <c:pt idx="1101">
                  <c:v>2.051422727272727</c:v>
                </c:pt>
                <c:pt idx="1102">
                  <c:v>2.0491333333333333</c:v>
                </c:pt>
                <c:pt idx="1103">
                  <c:v>2.04725</c:v>
                </c:pt>
                <c:pt idx="1104">
                  <c:v>2.0451393939393938</c:v>
                </c:pt>
                <c:pt idx="1105">
                  <c:v>2.0430772727272726</c:v>
                </c:pt>
                <c:pt idx="1106">
                  <c:v>2.0410999999999992</c:v>
                </c:pt>
                <c:pt idx="1107">
                  <c:v>2.0389787878787873</c:v>
                </c:pt>
                <c:pt idx="1108">
                  <c:v>2.036593939393939</c:v>
                </c:pt>
                <c:pt idx="1109">
                  <c:v>2.0334984848484847</c:v>
                </c:pt>
                <c:pt idx="1110">
                  <c:v>2.0305181818181817</c:v>
                </c:pt>
                <c:pt idx="1111">
                  <c:v>2.0276924242424244</c:v>
                </c:pt>
                <c:pt idx="1112">
                  <c:v>2.0251818181818182</c:v>
                </c:pt>
                <c:pt idx="1113">
                  <c:v>2.0225303030303028</c:v>
                </c:pt>
                <c:pt idx="1114">
                  <c:v>2.0198999999999998</c:v>
                </c:pt>
                <c:pt idx="1115">
                  <c:v>2.017322727272727</c:v>
                </c:pt>
                <c:pt idx="1116">
                  <c:v>2.0148803030303029</c:v>
                </c:pt>
                <c:pt idx="1117">
                  <c:v>2.0123348484848478</c:v>
                </c:pt>
                <c:pt idx="1118">
                  <c:v>2.0095999999999989</c:v>
                </c:pt>
                <c:pt idx="1119">
                  <c:v>2.0066984848484837</c:v>
                </c:pt>
                <c:pt idx="1120">
                  <c:v>2.0036893939393932</c:v>
                </c:pt>
                <c:pt idx="1121">
                  <c:v>2.0010969696969689</c:v>
                </c:pt>
                <c:pt idx="1122">
                  <c:v>1.9984939393939394</c:v>
                </c:pt>
                <c:pt idx="1123">
                  <c:v>1.9962848484848479</c:v>
                </c:pt>
                <c:pt idx="1124">
                  <c:v>1.9941878787878784</c:v>
                </c:pt>
                <c:pt idx="1125">
                  <c:v>1.9923878787878788</c:v>
                </c:pt>
                <c:pt idx="1126">
                  <c:v>1.9907166666666669</c:v>
                </c:pt>
                <c:pt idx="1127">
                  <c:v>1.9886015151515153</c:v>
                </c:pt>
                <c:pt idx="1128">
                  <c:v>1.9865727272727272</c:v>
                </c:pt>
                <c:pt idx="1129">
                  <c:v>1.9843590909090907</c:v>
                </c:pt>
                <c:pt idx="1130">
                  <c:v>1.9819439393939395</c:v>
                </c:pt>
                <c:pt idx="1131">
                  <c:v>1.97975303030303</c:v>
                </c:pt>
                <c:pt idx="1132">
                  <c:v>1.9777121212121207</c:v>
                </c:pt>
                <c:pt idx="1133">
                  <c:v>1.9755227272727265</c:v>
                </c:pt>
                <c:pt idx="1134">
                  <c:v>1.9734318181818178</c:v>
                </c:pt>
                <c:pt idx="1135">
                  <c:v>1.9713499999999997</c:v>
                </c:pt>
                <c:pt idx="1136">
                  <c:v>1.969178787878787</c:v>
                </c:pt>
                <c:pt idx="1137">
                  <c:v>1.96695303030303</c:v>
                </c:pt>
                <c:pt idx="1138">
                  <c:v>1.9645318181818177</c:v>
                </c:pt>
                <c:pt idx="1139">
                  <c:v>1.9619772727272722</c:v>
                </c:pt>
                <c:pt idx="1140">
                  <c:v>1.959325757575757</c:v>
                </c:pt>
                <c:pt idx="1141">
                  <c:v>1.956868181818181</c:v>
                </c:pt>
                <c:pt idx="1142">
                  <c:v>1.9541348484848478</c:v>
                </c:pt>
                <c:pt idx="1143">
                  <c:v>1.9514954545454541</c:v>
                </c:pt>
                <c:pt idx="1144">
                  <c:v>1.9485909090909086</c:v>
                </c:pt>
                <c:pt idx="1145">
                  <c:v>1.9458833333333334</c:v>
                </c:pt>
                <c:pt idx="1146">
                  <c:v>1.9434303030303031</c:v>
                </c:pt>
                <c:pt idx="1147">
                  <c:v>1.9415575757575756</c:v>
                </c:pt>
                <c:pt idx="1148">
                  <c:v>1.9395636363636364</c:v>
                </c:pt>
                <c:pt idx="1149">
                  <c:v>1.9374015151515152</c:v>
                </c:pt>
                <c:pt idx="1150">
                  <c:v>1.9351651515151516</c:v>
                </c:pt>
                <c:pt idx="1151">
                  <c:v>1.9329454545454545</c:v>
                </c:pt>
                <c:pt idx="1152">
                  <c:v>1.9305060606060604</c:v>
                </c:pt>
                <c:pt idx="1153">
                  <c:v>1.9283030303030304</c:v>
                </c:pt>
                <c:pt idx="1154">
                  <c:v>1.9265863636363638</c:v>
                </c:pt>
                <c:pt idx="1155">
                  <c:v>1.9247196969696971</c:v>
                </c:pt>
                <c:pt idx="1156">
                  <c:v>1.9225984848484849</c:v>
                </c:pt>
                <c:pt idx="1157">
                  <c:v>1.9210303030303031</c:v>
                </c:pt>
                <c:pt idx="1158">
                  <c:v>1.9200121212121211</c:v>
                </c:pt>
                <c:pt idx="1159">
                  <c:v>1.918790909090909</c:v>
                </c:pt>
                <c:pt idx="1160">
                  <c:v>1.9182075757575756</c:v>
                </c:pt>
                <c:pt idx="1161">
                  <c:v>1.9180636363636363</c:v>
                </c:pt>
                <c:pt idx="1162">
                  <c:v>1.9198848484848487</c:v>
                </c:pt>
                <c:pt idx="1163">
                  <c:v>1.9210818181818183</c:v>
                </c:pt>
                <c:pt idx="1164">
                  <c:v>1.9221530303030305</c:v>
                </c:pt>
                <c:pt idx="1165">
                  <c:v>1.9232969696969697</c:v>
                </c:pt>
                <c:pt idx="1166">
                  <c:v>1.924415151515152</c:v>
                </c:pt>
                <c:pt idx="1167">
                  <c:v>1.9252181818181819</c:v>
                </c:pt>
                <c:pt idx="1168">
                  <c:v>1.9257727272727274</c:v>
                </c:pt>
                <c:pt idx="1169">
                  <c:v>1.9255242424242427</c:v>
                </c:pt>
                <c:pt idx="1170">
                  <c:v>1.9260227272727275</c:v>
                </c:pt>
                <c:pt idx="1171">
                  <c:v>1.9266636363636367</c:v>
                </c:pt>
                <c:pt idx="1172">
                  <c:v>1.9271424242424247</c:v>
                </c:pt>
                <c:pt idx="1173">
                  <c:v>1.9273727272727277</c:v>
                </c:pt>
                <c:pt idx="1174">
                  <c:v>1.9277636363636368</c:v>
                </c:pt>
                <c:pt idx="1175">
                  <c:v>1.9284787878787881</c:v>
                </c:pt>
                <c:pt idx="1176">
                  <c:v>1.9291227272727274</c:v>
                </c:pt>
                <c:pt idx="1177">
                  <c:v>1.9293499999999999</c:v>
                </c:pt>
                <c:pt idx="1178">
                  <c:v>1.9293106060606062</c:v>
                </c:pt>
                <c:pt idx="1179">
                  <c:v>1.9288045454545455</c:v>
                </c:pt>
                <c:pt idx="1180">
                  <c:v>1.9282772727272728</c:v>
                </c:pt>
                <c:pt idx="1181">
                  <c:v>1.927627272727273</c:v>
                </c:pt>
                <c:pt idx="1182">
                  <c:v>1.9270045454545455</c:v>
                </c:pt>
                <c:pt idx="1183">
                  <c:v>1.9267318181818183</c:v>
                </c:pt>
                <c:pt idx="1184">
                  <c:v>1.9265242424242426</c:v>
                </c:pt>
                <c:pt idx="1185">
                  <c:v>1.9259060606060607</c:v>
                </c:pt>
                <c:pt idx="1186">
                  <c:v>1.9252681818181818</c:v>
                </c:pt>
                <c:pt idx="1187">
                  <c:v>1.9243893939393941</c:v>
                </c:pt>
                <c:pt idx="1188">
                  <c:v>1.9236272727272727</c:v>
                </c:pt>
                <c:pt idx="1189">
                  <c:v>1.9225999999999999</c:v>
                </c:pt>
                <c:pt idx="1190">
                  <c:v>1.9212575757575758</c:v>
                </c:pt>
                <c:pt idx="1191">
                  <c:v>1.9196227272727273</c:v>
                </c:pt>
                <c:pt idx="1192">
                  <c:v>1.917940909090909</c:v>
                </c:pt>
                <c:pt idx="1193">
                  <c:v>1.9163787878787879</c:v>
                </c:pt>
                <c:pt idx="1194">
                  <c:v>1.9148227272727272</c:v>
                </c:pt>
                <c:pt idx="1195">
                  <c:v>1.9134560606060607</c:v>
                </c:pt>
                <c:pt idx="1196">
                  <c:v>1.9121863636363634</c:v>
                </c:pt>
                <c:pt idx="1197">
                  <c:v>1.9106606060606062</c:v>
                </c:pt>
                <c:pt idx="1198">
                  <c:v>1.9091090909090906</c:v>
                </c:pt>
                <c:pt idx="1199">
                  <c:v>1.9077075757575757</c:v>
                </c:pt>
                <c:pt idx="1200">
                  <c:v>1.9062772727272725</c:v>
                </c:pt>
                <c:pt idx="1201">
                  <c:v>1.9047212121212123</c:v>
                </c:pt>
                <c:pt idx="1202">
                  <c:v>1.9034757575757577</c:v>
                </c:pt>
                <c:pt idx="1203">
                  <c:v>1.9026803030303032</c:v>
                </c:pt>
                <c:pt idx="1204">
                  <c:v>1.9018530303030305</c:v>
                </c:pt>
                <c:pt idx="1205">
                  <c:v>1.9009803030303034</c:v>
                </c:pt>
                <c:pt idx="1206">
                  <c:v>1.8999848484848489</c:v>
                </c:pt>
                <c:pt idx="1207">
                  <c:v>1.8993742424242428</c:v>
                </c:pt>
                <c:pt idx="1208">
                  <c:v>1.8985727272727277</c:v>
                </c:pt>
                <c:pt idx="1209">
                  <c:v>1.8976075757575763</c:v>
                </c:pt>
                <c:pt idx="1210">
                  <c:v>1.8967712121212126</c:v>
                </c:pt>
                <c:pt idx="1211">
                  <c:v>1.8956000000000006</c:v>
                </c:pt>
                <c:pt idx="1212">
                  <c:v>1.8940121212121217</c:v>
                </c:pt>
                <c:pt idx="1213">
                  <c:v>1.8917363636363644</c:v>
                </c:pt>
                <c:pt idx="1214">
                  <c:v>1.8892681818181825</c:v>
                </c:pt>
                <c:pt idx="1215">
                  <c:v>1.8872242424242429</c:v>
                </c:pt>
                <c:pt idx="1216">
                  <c:v>1.8853757575757581</c:v>
                </c:pt>
                <c:pt idx="1217">
                  <c:v>1.8830560606060611</c:v>
                </c:pt>
                <c:pt idx="1218">
                  <c:v>1.8810424242424248</c:v>
                </c:pt>
                <c:pt idx="1219">
                  <c:v>1.8788303030303033</c:v>
                </c:pt>
                <c:pt idx="1220">
                  <c:v>1.8763818181818186</c:v>
                </c:pt>
                <c:pt idx="1221">
                  <c:v>1.874356060606061</c:v>
                </c:pt>
                <c:pt idx="1222">
                  <c:v>1.8725621212121213</c:v>
                </c:pt>
                <c:pt idx="1223">
                  <c:v>1.8698151515151515</c:v>
                </c:pt>
                <c:pt idx="1224">
                  <c:v>1.8665787878787878</c:v>
                </c:pt>
                <c:pt idx="1225">
                  <c:v>1.8638242424242422</c:v>
                </c:pt>
                <c:pt idx="1226">
                  <c:v>1.8605484848484848</c:v>
                </c:pt>
                <c:pt idx="1227">
                  <c:v>1.8572499999999998</c:v>
                </c:pt>
                <c:pt idx="1228">
                  <c:v>1.852133333333333</c:v>
                </c:pt>
                <c:pt idx="1229">
                  <c:v>1.8484757575757573</c:v>
                </c:pt>
                <c:pt idx="1230">
                  <c:v>1.8451878787878788</c:v>
                </c:pt>
                <c:pt idx="1231">
                  <c:v>1.8423333333333332</c:v>
                </c:pt>
                <c:pt idx="1232">
                  <c:v>1.8390681818181815</c:v>
                </c:pt>
                <c:pt idx="1233">
                  <c:v>1.8359863636363634</c:v>
                </c:pt>
                <c:pt idx="1234">
                  <c:v>1.8329287878787877</c:v>
                </c:pt>
                <c:pt idx="1235">
                  <c:v>1.8305030303030299</c:v>
                </c:pt>
                <c:pt idx="1236">
                  <c:v>1.8280545454545449</c:v>
                </c:pt>
                <c:pt idx="1237">
                  <c:v>1.8251636363636357</c:v>
                </c:pt>
                <c:pt idx="1238">
                  <c:v>1.8222787878787872</c:v>
                </c:pt>
                <c:pt idx="1239">
                  <c:v>1.8192424242424232</c:v>
                </c:pt>
                <c:pt idx="1240">
                  <c:v>1.8163227272727263</c:v>
                </c:pt>
                <c:pt idx="1241">
                  <c:v>1.8134772727272719</c:v>
                </c:pt>
                <c:pt idx="1242">
                  <c:v>1.8104227272727267</c:v>
                </c:pt>
                <c:pt idx="1243">
                  <c:v>1.8076969696969689</c:v>
                </c:pt>
                <c:pt idx="1244">
                  <c:v>1.8052242424242415</c:v>
                </c:pt>
                <c:pt idx="1245">
                  <c:v>1.8034348484848477</c:v>
                </c:pt>
                <c:pt idx="1246">
                  <c:v>1.8018681818181812</c:v>
                </c:pt>
                <c:pt idx="1247">
                  <c:v>1.8003954545454544</c:v>
                </c:pt>
                <c:pt idx="1248">
                  <c:v>1.798881818181818</c:v>
                </c:pt>
                <c:pt idx="1249">
                  <c:v>1.7971287878787874</c:v>
                </c:pt>
                <c:pt idx="1250">
                  <c:v>1.7955363636363633</c:v>
                </c:pt>
                <c:pt idx="1251">
                  <c:v>1.7942575757575754</c:v>
                </c:pt>
                <c:pt idx="1252">
                  <c:v>1.7927939393939392</c:v>
                </c:pt>
                <c:pt idx="1253">
                  <c:v>1.7914227272727272</c:v>
                </c:pt>
                <c:pt idx="1254">
                  <c:v>1.7899363636363637</c:v>
                </c:pt>
                <c:pt idx="1255">
                  <c:v>1.7885212121212122</c:v>
                </c:pt>
                <c:pt idx="1256">
                  <c:v>1.7871212121212121</c:v>
                </c:pt>
                <c:pt idx="1257">
                  <c:v>1.7858560606060603</c:v>
                </c:pt>
                <c:pt idx="1258">
                  <c:v>1.7847742424242421</c:v>
                </c:pt>
                <c:pt idx="1259">
                  <c:v>1.7837575757575754</c:v>
                </c:pt>
                <c:pt idx="1260">
                  <c:v>1.782933333333333</c:v>
                </c:pt>
                <c:pt idx="1261">
                  <c:v>1.7819545454545449</c:v>
                </c:pt>
                <c:pt idx="1262">
                  <c:v>1.7808212121212117</c:v>
                </c:pt>
                <c:pt idx="1263">
                  <c:v>1.779793939393939</c:v>
                </c:pt>
                <c:pt idx="1264">
                  <c:v>1.7787590909090907</c:v>
                </c:pt>
                <c:pt idx="1265">
                  <c:v>1.7780348484848485</c:v>
                </c:pt>
                <c:pt idx="1266">
                  <c:v>1.7774878787878787</c:v>
                </c:pt>
                <c:pt idx="1267">
                  <c:v>1.7773818181818182</c:v>
                </c:pt>
                <c:pt idx="1268">
                  <c:v>1.7777196969696969</c:v>
                </c:pt>
                <c:pt idx="1269">
                  <c:v>1.7774151515151515</c:v>
                </c:pt>
                <c:pt idx="1270">
                  <c:v>1.7774287878787878</c:v>
                </c:pt>
                <c:pt idx="1271">
                  <c:v>1.7771439393939399</c:v>
                </c:pt>
                <c:pt idx="1272">
                  <c:v>1.7770651515151517</c:v>
                </c:pt>
                <c:pt idx="1273">
                  <c:v>1.7766106060606062</c:v>
                </c:pt>
                <c:pt idx="1274">
                  <c:v>1.7762393939393943</c:v>
                </c:pt>
                <c:pt idx="1275">
                  <c:v>1.7759863636363638</c:v>
                </c:pt>
                <c:pt idx="1276">
                  <c:v>1.7755424242424245</c:v>
                </c:pt>
                <c:pt idx="1277">
                  <c:v>1.7750863636363639</c:v>
                </c:pt>
                <c:pt idx="1278">
                  <c:v>1.7749893939393941</c:v>
                </c:pt>
                <c:pt idx="1279">
                  <c:v>1.7751030303030304</c:v>
                </c:pt>
                <c:pt idx="1280">
                  <c:v>1.7754681818181819</c:v>
                </c:pt>
                <c:pt idx="1281">
                  <c:v>1.7756818181818184</c:v>
                </c:pt>
                <c:pt idx="1282">
                  <c:v>1.7755636363636365</c:v>
                </c:pt>
                <c:pt idx="1283">
                  <c:v>1.7757666666666667</c:v>
                </c:pt>
                <c:pt idx="1284">
                  <c:v>1.7758712121212124</c:v>
                </c:pt>
                <c:pt idx="1285">
                  <c:v>1.7761545454545453</c:v>
                </c:pt>
                <c:pt idx="1286">
                  <c:v>1.7760090909090909</c:v>
                </c:pt>
                <c:pt idx="1287">
                  <c:v>1.7753863636363636</c:v>
                </c:pt>
                <c:pt idx="1288">
                  <c:v>1.7748848484848485</c:v>
                </c:pt>
                <c:pt idx="1289">
                  <c:v>1.7744696969696971</c:v>
                </c:pt>
                <c:pt idx="1290">
                  <c:v>1.7739030303030303</c:v>
                </c:pt>
                <c:pt idx="1291">
                  <c:v>1.773098484848485</c:v>
                </c:pt>
                <c:pt idx="1292">
                  <c:v>1.7719393939393939</c:v>
                </c:pt>
                <c:pt idx="1293">
                  <c:v>1.7701954545454541</c:v>
                </c:pt>
                <c:pt idx="1294">
                  <c:v>1.768643939393939</c:v>
                </c:pt>
                <c:pt idx="1295">
                  <c:v>1.766933333333333</c:v>
                </c:pt>
                <c:pt idx="1296">
                  <c:v>1.7649727272727269</c:v>
                </c:pt>
                <c:pt idx="1297">
                  <c:v>1.7622893939393938</c:v>
                </c:pt>
                <c:pt idx="1298">
                  <c:v>1.7602924242424238</c:v>
                </c:pt>
                <c:pt idx="1299">
                  <c:v>1.7584969696969694</c:v>
                </c:pt>
                <c:pt idx="1300">
                  <c:v>1.7569878787878785</c:v>
                </c:pt>
                <c:pt idx="1301">
                  <c:v>1.7556363636363632</c:v>
                </c:pt>
                <c:pt idx="1302">
                  <c:v>1.7536878787878785</c:v>
                </c:pt>
                <c:pt idx="1303">
                  <c:v>1.7519303030303026</c:v>
                </c:pt>
                <c:pt idx="1304">
                  <c:v>1.7505636363636361</c:v>
                </c:pt>
                <c:pt idx="1305">
                  <c:v>1.7495499999999995</c:v>
                </c:pt>
                <c:pt idx="1306">
                  <c:v>1.7489863636363632</c:v>
                </c:pt>
                <c:pt idx="1307">
                  <c:v>1.7480121212121209</c:v>
                </c:pt>
                <c:pt idx="1308">
                  <c:v>1.7471348484848483</c:v>
                </c:pt>
                <c:pt idx="1309">
                  <c:v>1.7466469696969698</c:v>
                </c:pt>
                <c:pt idx="1310">
                  <c:v>1.7458106060606058</c:v>
                </c:pt>
                <c:pt idx="1311">
                  <c:v>1.7446257575757576</c:v>
                </c:pt>
                <c:pt idx="1312">
                  <c:v>1.7434090909090909</c:v>
                </c:pt>
                <c:pt idx="1313">
                  <c:v>1.7423878787878788</c:v>
                </c:pt>
                <c:pt idx="1314">
                  <c:v>1.7415151515151515</c:v>
                </c:pt>
                <c:pt idx="1315">
                  <c:v>1.7407954545454543</c:v>
                </c:pt>
                <c:pt idx="1316">
                  <c:v>1.7402272727272725</c:v>
                </c:pt>
                <c:pt idx="1317">
                  <c:v>1.7394363636363632</c:v>
                </c:pt>
                <c:pt idx="1318">
                  <c:v>1.7388015151515148</c:v>
                </c:pt>
                <c:pt idx="1319">
                  <c:v>1.7378984848484844</c:v>
                </c:pt>
                <c:pt idx="1320">
                  <c:v>1.7368030303030304</c:v>
                </c:pt>
                <c:pt idx="1321">
                  <c:v>1.7357666666666667</c:v>
                </c:pt>
                <c:pt idx="1322">
                  <c:v>1.734719696969697</c:v>
                </c:pt>
                <c:pt idx="1323">
                  <c:v>1.7335803030303032</c:v>
                </c:pt>
                <c:pt idx="1324">
                  <c:v>1.7323696969696969</c:v>
                </c:pt>
                <c:pt idx="1325">
                  <c:v>1.731328787878788</c:v>
                </c:pt>
                <c:pt idx="1326">
                  <c:v>1.7300121212121211</c:v>
                </c:pt>
                <c:pt idx="1327">
                  <c:v>1.7286045454545453</c:v>
                </c:pt>
                <c:pt idx="1328">
                  <c:v>1.7271681818181819</c:v>
                </c:pt>
                <c:pt idx="1329">
                  <c:v>1.7260757575757577</c:v>
                </c:pt>
                <c:pt idx="1330">
                  <c:v>1.72475</c:v>
                </c:pt>
                <c:pt idx="1331">
                  <c:v>1.7231621212121211</c:v>
                </c:pt>
                <c:pt idx="1332">
                  <c:v>1.7216469696969696</c:v>
                </c:pt>
                <c:pt idx="1333">
                  <c:v>1.7198863636363637</c:v>
                </c:pt>
                <c:pt idx="1334">
                  <c:v>1.7175575757575756</c:v>
                </c:pt>
                <c:pt idx="1335">
                  <c:v>1.7160681818181818</c:v>
                </c:pt>
                <c:pt idx="1336">
                  <c:v>1.7141363636363636</c:v>
                </c:pt>
                <c:pt idx="1337">
                  <c:v>1.7120499999999998</c:v>
                </c:pt>
                <c:pt idx="1338">
                  <c:v>1.7100287878787876</c:v>
                </c:pt>
                <c:pt idx="1339">
                  <c:v>1.708072727272727</c:v>
                </c:pt>
                <c:pt idx="1340">
                  <c:v>1.7065257575757571</c:v>
                </c:pt>
                <c:pt idx="1341">
                  <c:v>1.7052136363636359</c:v>
                </c:pt>
                <c:pt idx="1342">
                  <c:v>1.7042227272727268</c:v>
                </c:pt>
                <c:pt idx="1343">
                  <c:v>1.7031499999999997</c:v>
                </c:pt>
                <c:pt idx="1344">
                  <c:v>1.701713636363636</c:v>
                </c:pt>
                <c:pt idx="1345">
                  <c:v>1.7002196969696968</c:v>
                </c:pt>
                <c:pt idx="1346">
                  <c:v>1.6985833333333329</c:v>
                </c:pt>
                <c:pt idx="1347">
                  <c:v>1.6968151515151513</c:v>
                </c:pt>
                <c:pt idx="1348">
                  <c:v>1.695272727272727</c:v>
                </c:pt>
                <c:pt idx="1349">
                  <c:v>1.6939257575757574</c:v>
                </c:pt>
                <c:pt idx="1350">
                  <c:v>1.6924454545454541</c:v>
                </c:pt>
                <c:pt idx="1351">
                  <c:v>1.690939393939394</c:v>
                </c:pt>
                <c:pt idx="1352">
                  <c:v>1.6897515151515152</c:v>
                </c:pt>
                <c:pt idx="1353">
                  <c:v>1.6887696969696968</c:v>
                </c:pt>
                <c:pt idx="1354">
                  <c:v>1.6876772727272726</c:v>
                </c:pt>
                <c:pt idx="1355">
                  <c:v>1.686756060606061</c:v>
                </c:pt>
                <c:pt idx="1356">
                  <c:v>1.6856257575757578</c:v>
                </c:pt>
                <c:pt idx="1357">
                  <c:v>1.6845015151515155</c:v>
                </c:pt>
                <c:pt idx="1358">
                  <c:v>1.6834909090909094</c:v>
                </c:pt>
                <c:pt idx="1359">
                  <c:v>1.6828727272727275</c:v>
                </c:pt>
                <c:pt idx="1360">
                  <c:v>1.6821742424242427</c:v>
                </c:pt>
                <c:pt idx="1361">
                  <c:v>1.6813393939393944</c:v>
                </c:pt>
                <c:pt idx="1362">
                  <c:v>1.6805045454545458</c:v>
                </c:pt>
                <c:pt idx="1363">
                  <c:v>1.6799924242424247</c:v>
                </c:pt>
                <c:pt idx="1364">
                  <c:v>1.6795803030303034</c:v>
                </c:pt>
                <c:pt idx="1365">
                  <c:v>1.6790954545454551</c:v>
                </c:pt>
                <c:pt idx="1366">
                  <c:v>1.6783787878787884</c:v>
                </c:pt>
                <c:pt idx="1367">
                  <c:v>1.6772893939393942</c:v>
                </c:pt>
                <c:pt idx="1368">
                  <c:v>1.67604696969697</c:v>
                </c:pt>
                <c:pt idx="1369">
                  <c:v>1.6750121212121216</c:v>
                </c:pt>
                <c:pt idx="1370">
                  <c:v>1.6736181818181819</c:v>
                </c:pt>
                <c:pt idx="1371">
                  <c:v>1.6722469696969697</c:v>
                </c:pt>
                <c:pt idx="1372">
                  <c:v>1.6705333333333336</c:v>
                </c:pt>
                <c:pt idx="1373">
                  <c:v>1.6690772727272729</c:v>
                </c:pt>
                <c:pt idx="1374">
                  <c:v>1.6674954545454548</c:v>
                </c:pt>
                <c:pt idx="1375">
                  <c:v>1.6652636363636366</c:v>
                </c:pt>
                <c:pt idx="1376">
                  <c:v>1.6632484848484848</c:v>
                </c:pt>
                <c:pt idx="1377">
                  <c:v>1.6610939393939392</c:v>
                </c:pt>
                <c:pt idx="1378">
                  <c:v>1.6592348484848485</c:v>
                </c:pt>
                <c:pt idx="1379">
                  <c:v>1.6571863636363633</c:v>
                </c:pt>
                <c:pt idx="1380">
                  <c:v>1.6551151515151512</c:v>
                </c:pt>
                <c:pt idx="1381">
                  <c:v>1.653007575757576</c:v>
                </c:pt>
                <c:pt idx="1382">
                  <c:v>1.6507454545454543</c:v>
                </c:pt>
                <c:pt idx="1383">
                  <c:v>1.6488575757575759</c:v>
                </c:pt>
                <c:pt idx="1384">
                  <c:v>1.6471</c:v>
                </c:pt>
                <c:pt idx="1385">
                  <c:v>1.645630303030303</c:v>
                </c:pt>
                <c:pt idx="1386">
                  <c:v>1.6441787878787877</c:v>
                </c:pt>
                <c:pt idx="1387">
                  <c:v>1.6425181818181815</c:v>
                </c:pt>
                <c:pt idx="1388">
                  <c:v>1.6410515151515146</c:v>
                </c:pt>
                <c:pt idx="1389">
                  <c:v>1.6397454545454542</c:v>
                </c:pt>
                <c:pt idx="1390">
                  <c:v>1.6382863636363634</c:v>
                </c:pt>
                <c:pt idx="1391">
                  <c:v>1.6368787878787878</c:v>
                </c:pt>
                <c:pt idx="1392">
                  <c:v>1.6353575757575756</c:v>
                </c:pt>
                <c:pt idx="1393">
                  <c:v>1.6340121212121212</c:v>
                </c:pt>
                <c:pt idx="1394">
                  <c:v>1.6328696969696967</c:v>
                </c:pt>
                <c:pt idx="1395">
                  <c:v>1.6314878787878788</c:v>
                </c:pt>
                <c:pt idx="1396">
                  <c:v>1.6302303030303029</c:v>
                </c:pt>
                <c:pt idx="1397">
                  <c:v>1.6289757575757577</c:v>
                </c:pt>
                <c:pt idx="1398">
                  <c:v>1.6275257575757573</c:v>
                </c:pt>
                <c:pt idx="1399">
                  <c:v>1.6259393939393938</c:v>
                </c:pt>
                <c:pt idx="1400">
                  <c:v>1.6242757575757572</c:v>
                </c:pt>
                <c:pt idx="1401">
                  <c:v>1.6220560606060601</c:v>
                </c:pt>
                <c:pt idx="1402">
                  <c:v>1.6202181818181813</c:v>
                </c:pt>
                <c:pt idx="1403">
                  <c:v>1.6190454545454542</c:v>
                </c:pt>
                <c:pt idx="1404">
                  <c:v>1.6178393939393938</c:v>
                </c:pt>
                <c:pt idx="1405">
                  <c:v>1.616669696969697</c:v>
                </c:pt>
                <c:pt idx="1406">
                  <c:v>1.6157530303030301</c:v>
                </c:pt>
                <c:pt idx="1407">
                  <c:v>1.614559090909091</c:v>
                </c:pt>
                <c:pt idx="1408">
                  <c:v>1.6133651515151515</c:v>
                </c:pt>
                <c:pt idx="1409">
                  <c:v>1.612559090909091</c:v>
                </c:pt>
                <c:pt idx="1410">
                  <c:v>1.6119848484848482</c:v>
                </c:pt>
                <c:pt idx="1411">
                  <c:v>1.6116030303030304</c:v>
                </c:pt>
                <c:pt idx="1412">
                  <c:v>1.6112212121212119</c:v>
                </c:pt>
                <c:pt idx="1413">
                  <c:v>1.6110833333333334</c:v>
                </c:pt>
                <c:pt idx="1414">
                  <c:v>1.6107</c:v>
                </c:pt>
                <c:pt idx="1415">
                  <c:v>1.6100530303030305</c:v>
                </c:pt>
                <c:pt idx="1416">
                  <c:v>1.6096363636363638</c:v>
                </c:pt>
                <c:pt idx="1417">
                  <c:v>1.6092242424242424</c:v>
                </c:pt>
                <c:pt idx="1418">
                  <c:v>1.6088681818181818</c:v>
                </c:pt>
                <c:pt idx="1419">
                  <c:v>1.608159090909091</c:v>
                </c:pt>
                <c:pt idx="1420">
                  <c:v>1.6076015151515153</c:v>
                </c:pt>
                <c:pt idx="1421">
                  <c:v>1.607371212121212</c:v>
                </c:pt>
                <c:pt idx="1422">
                  <c:v>1.60760303030303</c:v>
                </c:pt>
                <c:pt idx="1423">
                  <c:v>1.6080303030303029</c:v>
                </c:pt>
                <c:pt idx="1424">
                  <c:v>1.6088075757575757</c:v>
                </c:pt>
                <c:pt idx="1425">
                  <c:v>1.6098727272727271</c:v>
                </c:pt>
                <c:pt idx="1426">
                  <c:v>1.6114530303030306</c:v>
                </c:pt>
                <c:pt idx="1427">
                  <c:v>1.612968181818182</c:v>
                </c:pt>
                <c:pt idx="1428">
                  <c:v>1.614906060606061</c:v>
                </c:pt>
                <c:pt idx="1429">
                  <c:v>1.6171272727272732</c:v>
                </c:pt>
                <c:pt idx="1430">
                  <c:v>1.6198954545454549</c:v>
                </c:pt>
                <c:pt idx="1431">
                  <c:v>1.622186363636364</c:v>
                </c:pt>
                <c:pt idx="1432">
                  <c:v>1.624848484848485</c:v>
                </c:pt>
                <c:pt idx="1433">
                  <c:v>1.6280803030303033</c:v>
                </c:pt>
                <c:pt idx="1434">
                  <c:v>1.6319181818181823</c:v>
                </c:pt>
                <c:pt idx="1435">
                  <c:v>1.6365333333333334</c:v>
                </c:pt>
                <c:pt idx="1436">
                  <c:v>1.6400893939393941</c:v>
                </c:pt>
                <c:pt idx="1437">
                  <c:v>1.6430393939393939</c:v>
                </c:pt>
                <c:pt idx="1438">
                  <c:v>1.6462590909090913</c:v>
                </c:pt>
                <c:pt idx="1439">
                  <c:v>1.6498939393939396</c:v>
                </c:pt>
                <c:pt idx="1440">
                  <c:v>1.6533424242424246</c:v>
                </c:pt>
                <c:pt idx="1441">
                  <c:v>1.6572878787878793</c:v>
                </c:pt>
                <c:pt idx="1442">
                  <c:v>1.6625636363636369</c:v>
                </c:pt>
                <c:pt idx="1443">
                  <c:v>1.6674484848484847</c:v>
                </c:pt>
                <c:pt idx="1444">
                  <c:v>1.6722242424242424</c:v>
                </c:pt>
                <c:pt idx="1445">
                  <c:v>1.6784181818181818</c:v>
                </c:pt>
                <c:pt idx="1446">
                  <c:v>1.6851621212121211</c:v>
                </c:pt>
                <c:pt idx="1447">
                  <c:v>1.6937515151515152</c:v>
                </c:pt>
                <c:pt idx="1448">
                  <c:v>1.7026030303030302</c:v>
                </c:pt>
                <c:pt idx="1449">
                  <c:v>1.7145681818181817</c:v>
                </c:pt>
                <c:pt idx="1450">
                  <c:v>1.7232439393939394</c:v>
                </c:pt>
                <c:pt idx="1451">
                  <c:v>1.7334454545454545</c:v>
                </c:pt>
                <c:pt idx="1452">
                  <c:v>1.7418242424242425</c:v>
                </c:pt>
                <c:pt idx="1453">
                  <c:v>1.7491681818181815</c:v>
                </c:pt>
                <c:pt idx="1454">
                  <c:v>1.7577151515151512</c:v>
                </c:pt>
                <c:pt idx="1455">
                  <c:v>1.7666454545454546</c:v>
                </c:pt>
                <c:pt idx="1456">
                  <c:v>1.7743833333333332</c:v>
                </c:pt>
                <c:pt idx="1457">
                  <c:v>1.7823166666666663</c:v>
                </c:pt>
                <c:pt idx="1458">
                  <c:v>1.7915939393939393</c:v>
                </c:pt>
                <c:pt idx="1459">
                  <c:v>1.8034712121212122</c:v>
                </c:pt>
                <c:pt idx="1460">
                  <c:v>1.814551515151515</c:v>
                </c:pt>
                <c:pt idx="1461">
                  <c:v>1.8256590909090911</c:v>
                </c:pt>
                <c:pt idx="1462">
                  <c:v>1.8359303030303031</c:v>
                </c:pt>
                <c:pt idx="1463">
                  <c:v>1.8449393939393941</c:v>
                </c:pt>
                <c:pt idx="1464">
                  <c:v>1.853409090909091</c:v>
                </c:pt>
                <c:pt idx="1465">
                  <c:v>1.8617575757575757</c:v>
                </c:pt>
                <c:pt idx="1466">
                  <c:v>1.8700712121212124</c:v>
                </c:pt>
                <c:pt idx="1467">
                  <c:v>1.8795030303030309</c:v>
                </c:pt>
                <c:pt idx="1468">
                  <c:v>1.8879393939393943</c:v>
                </c:pt>
                <c:pt idx="1469">
                  <c:v>1.896239393939394</c:v>
                </c:pt>
                <c:pt idx="1470">
                  <c:v>1.9050439393939393</c:v>
                </c:pt>
                <c:pt idx="1471">
                  <c:v>1.9137863636363637</c:v>
                </c:pt>
                <c:pt idx="1472">
                  <c:v>1.9216636363636361</c:v>
                </c:pt>
                <c:pt idx="1473">
                  <c:v>1.9305454545454543</c:v>
                </c:pt>
                <c:pt idx="1474">
                  <c:v>1.9403499999999998</c:v>
                </c:pt>
                <c:pt idx="1475">
                  <c:v>1.951112121212121</c:v>
                </c:pt>
                <c:pt idx="1476">
                  <c:v>1.9611060606060604</c:v>
                </c:pt>
                <c:pt idx="1477">
                  <c:v>1.9710318181818181</c:v>
                </c:pt>
                <c:pt idx="1478">
                  <c:v>1.9811030303030299</c:v>
                </c:pt>
                <c:pt idx="1479">
                  <c:v>1.9923499999999996</c:v>
                </c:pt>
                <c:pt idx="1480">
                  <c:v>2.0041000000000002</c:v>
                </c:pt>
                <c:pt idx="1481">
                  <c:v>2.0164242424242422</c:v>
                </c:pt>
                <c:pt idx="1482">
                  <c:v>2.0274590909090904</c:v>
                </c:pt>
                <c:pt idx="1483">
                  <c:v>2.0377333333333327</c:v>
                </c:pt>
                <c:pt idx="1484">
                  <c:v>2.0481060606060604</c:v>
                </c:pt>
                <c:pt idx="1485">
                  <c:v>2.0578696969696968</c:v>
                </c:pt>
                <c:pt idx="1486">
                  <c:v>2.0685803030303029</c:v>
                </c:pt>
                <c:pt idx="1487">
                  <c:v>2.0795212121212119</c:v>
                </c:pt>
                <c:pt idx="1488">
                  <c:v>2.0901424242424236</c:v>
                </c:pt>
                <c:pt idx="1489">
                  <c:v>2.1016742424242425</c:v>
                </c:pt>
                <c:pt idx="1490">
                  <c:v>2.1140636363636354</c:v>
                </c:pt>
                <c:pt idx="1491">
                  <c:v>2.1261757575757572</c:v>
                </c:pt>
                <c:pt idx="1492">
                  <c:v>2.1373636363636357</c:v>
                </c:pt>
                <c:pt idx="1493">
                  <c:v>2.1487984848484842</c:v>
                </c:pt>
                <c:pt idx="1494">
                  <c:v>2.1596151515151503</c:v>
                </c:pt>
                <c:pt idx="1495">
                  <c:v>2.1680075757575747</c:v>
                </c:pt>
                <c:pt idx="1496">
                  <c:v>2.1765909090909084</c:v>
                </c:pt>
                <c:pt idx="1497">
                  <c:v>2.1853454545454536</c:v>
                </c:pt>
                <c:pt idx="1498">
                  <c:v>2.193918181818181</c:v>
                </c:pt>
                <c:pt idx="1499">
                  <c:v>2.2017454545454531</c:v>
                </c:pt>
                <c:pt idx="1500">
                  <c:v>2.2091878787878776</c:v>
                </c:pt>
                <c:pt idx="1501">
                  <c:v>2.2163090909090895</c:v>
                </c:pt>
                <c:pt idx="1502">
                  <c:v>2.2244030303030295</c:v>
                </c:pt>
                <c:pt idx="1503">
                  <c:v>2.2332515151515144</c:v>
                </c:pt>
                <c:pt idx="1504">
                  <c:v>2.2415984848484842</c:v>
                </c:pt>
                <c:pt idx="1505">
                  <c:v>2.2494287878787875</c:v>
                </c:pt>
                <c:pt idx="1506">
                  <c:v>2.2580333333333327</c:v>
                </c:pt>
                <c:pt idx="1507">
                  <c:v>2.2653287878787873</c:v>
                </c:pt>
                <c:pt idx="1508">
                  <c:v>2.2711030303030295</c:v>
                </c:pt>
                <c:pt idx="1509">
                  <c:v>2.2773984848484838</c:v>
                </c:pt>
                <c:pt idx="1510">
                  <c:v>2.2828030303030298</c:v>
                </c:pt>
                <c:pt idx="1511">
                  <c:v>2.2855424242424238</c:v>
                </c:pt>
                <c:pt idx="1512">
                  <c:v>2.2880181818181811</c:v>
                </c:pt>
                <c:pt idx="1513">
                  <c:v>2.2894030303030295</c:v>
                </c:pt>
                <c:pt idx="1514">
                  <c:v>2.2908939393939387</c:v>
                </c:pt>
                <c:pt idx="1515">
                  <c:v>2.2894469696969688</c:v>
                </c:pt>
                <c:pt idx="1516">
                  <c:v>2.2913636363636356</c:v>
                </c:pt>
                <c:pt idx="1517">
                  <c:v>2.2920621212121208</c:v>
                </c:pt>
                <c:pt idx="1518">
                  <c:v>2.2954575757575757</c:v>
                </c:pt>
                <c:pt idx="1519">
                  <c:v>2.2991833333333336</c:v>
                </c:pt>
                <c:pt idx="1520">
                  <c:v>2.3018424242424249</c:v>
                </c:pt>
                <c:pt idx="1521">
                  <c:v>2.304409090909092</c:v>
                </c:pt>
                <c:pt idx="1522">
                  <c:v>2.3082333333333342</c:v>
                </c:pt>
                <c:pt idx="1523">
                  <c:v>2.3114530303030314</c:v>
                </c:pt>
                <c:pt idx="1524">
                  <c:v>2.3139181818181829</c:v>
                </c:pt>
                <c:pt idx="1525">
                  <c:v>2.3131590909090916</c:v>
                </c:pt>
                <c:pt idx="1526">
                  <c:v>2.3131015151515157</c:v>
                </c:pt>
                <c:pt idx="1527">
                  <c:v>2.3129045454545465</c:v>
                </c:pt>
                <c:pt idx="1528">
                  <c:v>2.3132636363636374</c:v>
                </c:pt>
                <c:pt idx="1529">
                  <c:v>2.315478787878789</c:v>
                </c:pt>
                <c:pt idx="1530">
                  <c:v>2.3187439393939404</c:v>
                </c:pt>
                <c:pt idx="1531">
                  <c:v>2.3217636363636371</c:v>
                </c:pt>
                <c:pt idx="1532">
                  <c:v>2.3245530303030311</c:v>
                </c:pt>
                <c:pt idx="1533">
                  <c:v>2.3264424242424249</c:v>
                </c:pt>
                <c:pt idx="1534">
                  <c:v>2.3286106060606073</c:v>
                </c:pt>
                <c:pt idx="1535">
                  <c:v>2.3304833333333344</c:v>
                </c:pt>
                <c:pt idx="1536">
                  <c:v>2.331900000000001</c:v>
                </c:pt>
                <c:pt idx="1537">
                  <c:v>2.3338045454545466</c:v>
                </c:pt>
                <c:pt idx="1538">
                  <c:v>2.336189393939395</c:v>
                </c:pt>
                <c:pt idx="1539">
                  <c:v>2.3372045454545458</c:v>
                </c:pt>
                <c:pt idx="1540">
                  <c:v>2.3373363636363638</c:v>
                </c:pt>
                <c:pt idx="1541">
                  <c:v>2.3370590909090909</c:v>
                </c:pt>
                <c:pt idx="1542">
                  <c:v>2.3379621212121209</c:v>
                </c:pt>
                <c:pt idx="1543">
                  <c:v>2.3384303030303029</c:v>
                </c:pt>
                <c:pt idx="1544">
                  <c:v>2.3398242424242426</c:v>
                </c:pt>
                <c:pt idx="1545">
                  <c:v>2.3398969696969703</c:v>
                </c:pt>
                <c:pt idx="1546">
                  <c:v>2.3392015151515158</c:v>
                </c:pt>
                <c:pt idx="1547">
                  <c:v>2.338454545454546</c:v>
                </c:pt>
                <c:pt idx="1548">
                  <c:v>2.3393954545454547</c:v>
                </c:pt>
                <c:pt idx="1549">
                  <c:v>2.3411560606060609</c:v>
                </c:pt>
                <c:pt idx="1550">
                  <c:v>2.3422106060606058</c:v>
                </c:pt>
                <c:pt idx="1551">
                  <c:v>2.3439757575757576</c:v>
                </c:pt>
                <c:pt idx="1552">
                  <c:v>2.344637878787879</c:v>
                </c:pt>
                <c:pt idx="1553">
                  <c:v>2.3449651515151526</c:v>
                </c:pt>
                <c:pt idx="1554">
                  <c:v>2.3450530303030308</c:v>
                </c:pt>
                <c:pt idx="1555">
                  <c:v>2.3437696969696971</c:v>
                </c:pt>
                <c:pt idx="1556">
                  <c:v>2.3411227272727273</c:v>
                </c:pt>
                <c:pt idx="1557">
                  <c:v>2.3381045454545455</c:v>
                </c:pt>
                <c:pt idx="1558">
                  <c:v>2.3350984848484844</c:v>
                </c:pt>
                <c:pt idx="1559">
                  <c:v>2.3320742424242416</c:v>
                </c:pt>
                <c:pt idx="1560">
                  <c:v>2.3292303030303021</c:v>
                </c:pt>
                <c:pt idx="1561">
                  <c:v>2.3276878787878781</c:v>
                </c:pt>
                <c:pt idx="1562">
                  <c:v>2.3256378787878784</c:v>
                </c:pt>
                <c:pt idx="1563">
                  <c:v>2.3238424242424229</c:v>
                </c:pt>
                <c:pt idx="1564">
                  <c:v>2.3219999999999992</c:v>
                </c:pt>
                <c:pt idx="1565">
                  <c:v>2.3202712121212117</c:v>
                </c:pt>
                <c:pt idx="1566">
                  <c:v>2.3184575757575758</c:v>
                </c:pt>
                <c:pt idx="1567">
                  <c:v>2.3167696969696969</c:v>
                </c:pt>
                <c:pt idx="1568">
                  <c:v>2.3160984848484851</c:v>
                </c:pt>
                <c:pt idx="1569">
                  <c:v>2.3150727272727276</c:v>
                </c:pt>
                <c:pt idx="1570">
                  <c:v>2.3137818181818179</c:v>
                </c:pt>
                <c:pt idx="1571">
                  <c:v>2.3118757575757574</c:v>
                </c:pt>
                <c:pt idx="1572">
                  <c:v>2.3090212121212121</c:v>
                </c:pt>
                <c:pt idx="1573">
                  <c:v>2.3073272727272727</c:v>
                </c:pt>
                <c:pt idx="1574">
                  <c:v>2.305628787878788</c:v>
                </c:pt>
                <c:pt idx="1575">
                  <c:v>2.3036833333333333</c:v>
                </c:pt>
                <c:pt idx="1576">
                  <c:v>2.3021469696969699</c:v>
                </c:pt>
                <c:pt idx="1577">
                  <c:v>2.3018590909090908</c:v>
                </c:pt>
                <c:pt idx="1578">
                  <c:v>2.301407575757576</c:v>
                </c:pt>
                <c:pt idx="1579">
                  <c:v>2.3003606060606061</c:v>
                </c:pt>
                <c:pt idx="1580">
                  <c:v>2.2987303030303035</c:v>
                </c:pt>
                <c:pt idx="1581">
                  <c:v>2.2970560606060606</c:v>
                </c:pt>
                <c:pt idx="1582">
                  <c:v>2.2959454545454547</c:v>
                </c:pt>
                <c:pt idx="1583">
                  <c:v>2.2941075757575757</c:v>
                </c:pt>
                <c:pt idx="1584">
                  <c:v>2.2915378787878788</c:v>
                </c:pt>
                <c:pt idx="1585">
                  <c:v>2.2895454545454546</c:v>
                </c:pt>
                <c:pt idx="1586">
                  <c:v>2.2878166666666666</c:v>
                </c:pt>
                <c:pt idx="1587">
                  <c:v>2.2855272727272724</c:v>
                </c:pt>
                <c:pt idx="1588">
                  <c:v>2.2829424242424237</c:v>
                </c:pt>
                <c:pt idx="1589">
                  <c:v>2.2806454545454544</c:v>
                </c:pt>
                <c:pt idx="1590">
                  <c:v>2.2773136363636364</c:v>
                </c:pt>
                <c:pt idx="1591">
                  <c:v>2.274778787878788</c:v>
                </c:pt>
                <c:pt idx="1592">
                  <c:v>2.2719060606060606</c:v>
                </c:pt>
                <c:pt idx="1593">
                  <c:v>2.2688787878787875</c:v>
                </c:pt>
                <c:pt idx="1594">
                  <c:v>2.2658318181818178</c:v>
                </c:pt>
                <c:pt idx="1595">
                  <c:v>2.2619181818181815</c:v>
                </c:pt>
                <c:pt idx="1596">
                  <c:v>2.2576363636363634</c:v>
                </c:pt>
                <c:pt idx="1597">
                  <c:v>2.2543757575757577</c:v>
                </c:pt>
                <c:pt idx="1598">
                  <c:v>2.2512469696969695</c:v>
                </c:pt>
                <c:pt idx="1599">
                  <c:v>2.2477575757575758</c:v>
                </c:pt>
                <c:pt idx="1600">
                  <c:v>2.2449181818181816</c:v>
                </c:pt>
                <c:pt idx="1601">
                  <c:v>2.241951515151515</c:v>
                </c:pt>
                <c:pt idx="1602">
                  <c:v>2.2384227272727273</c:v>
                </c:pt>
                <c:pt idx="1603">
                  <c:v>2.2344742424242421</c:v>
                </c:pt>
                <c:pt idx="1604">
                  <c:v>2.2304893939393939</c:v>
                </c:pt>
                <c:pt idx="1605">
                  <c:v>2.226783333333334</c:v>
                </c:pt>
                <c:pt idx="1606">
                  <c:v>2.2230590909090915</c:v>
                </c:pt>
                <c:pt idx="1607">
                  <c:v>2.2184590909090911</c:v>
                </c:pt>
                <c:pt idx="1608">
                  <c:v>2.2135318181818184</c:v>
                </c:pt>
                <c:pt idx="1609">
                  <c:v>2.2082000000000006</c:v>
                </c:pt>
                <c:pt idx="1610">
                  <c:v>2.2014181818181822</c:v>
                </c:pt>
                <c:pt idx="1611">
                  <c:v>2.1946848484848491</c:v>
                </c:pt>
                <c:pt idx="1612">
                  <c:v>2.1887712121212131</c:v>
                </c:pt>
                <c:pt idx="1613">
                  <c:v>2.1822757575757588</c:v>
                </c:pt>
                <c:pt idx="1614">
                  <c:v>2.1753257575757576</c:v>
                </c:pt>
                <c:pt idx="1615">
                  <c:v>2.1684863636363643</c:v>
                </c:pt>
                <c:pt idx="1616">
                  <c:v>2.1616196969696975</c:v>
                </c:pt>
                <c:pt idx="1617">
                  <c:v>2.1550318181818184</c:v>
                </c:pt>
                <c:pt idx="1618">
                  <c:v>2.1482636363636365</c:v>
                </c:pt>
                <c:pt idx="1619">
                  <c:v>2.1417136363636362</c:v>
                </c:pt>
                <c:pt idx="1620">
                  <c:v>2.1355712121212118</c:v>
                </c:pt>
                <c:pt idx="1621">
                  <c:v>2.130143939393939</c:v>
                </c:pt>
                <c:pt idx="1622">
                  <c:v>2.124918181818181</c:v>
                </c:pt>
                <c:pt idx="1623">
                  <c:v>2.1197363636363633</c:v>
                </c:pt>
                <c:pt idx="1624">
                  <c:v>2.1157499999999994</c:v>
                </c:pt>
                <c:pt idx="1625">
                  <c:v>2.1114863636363634</c:v>
                </c:pt>
                <c:pt idx="1626">
                  <c:v>2.1068166666666666</c:v>
                </c:pt>
                <c:pt idx="1627">
                  <c:v>2.1025484848484841</c:v>
                </c:pt>
                <c:pt idx="1628">
                  <c:v>2.097743939393939</c:v>
                </c:pt>
                <c:pt idx="1629">
                  <c:v>2.0931712121212116</c:v>
                </c:pt>
                <c:pt idx="1630">
                  <c:v>2.0885484848484843</c:v>
                </c:pt>
                <c:pt idx="1631">
                  <c:v>2.0838621212121211</c:v>
                </c:pt>
                <c:pt idx="1632">
                  <c:v>2.0794590909090904</c:v>
                </c:pt>
                <c:pt idx="1633">
                  <c:v>2.0745030303030298</c:v>
                </c:pt>
                <c:pt idx="1634">
                  <c:v>2.0690696969696969</c:v>
                </c:pt>
                <c:pt idx="1635">
                  <c:v>2.0637499999999993</c:v>
                </c:pt>
                <c:pt idx="1636">
                  <c:v>2.0593303030303027</c:v>
                </c:pt>
                <c:pt idx="1637">
                  <c:v>2.055642424242424</c:v>
                </c:pt>
                <c:pt idx="1638">
                  <c:v>2.0527257575757574</c:v>
                </c:pt>
                <c:pt idx="1639">
                  <c:v>2.0491545454545452</c:v>
                </c:pt>
                <c:pt idx="1640">
                  <c:v>2.0452984848484848</c:v>
                </c:pt>
                <c:pt idx="1641">
                  <c:v>2.0413681818181821</c:v>
                </c:pt>
                <c:pt idx="1642">
                  <c:v>2.0376924242424246</c:v>
                </c:pt>
                <c:pt idx="1643">
                  <c:v>2.0340424242424247</c:v>
                </c:pt>
                <c:pt idx="1644">
                  <c:v>2.0297878787878791</c:v>
                </c:pt>
                <c:pt idx="1645">
                  <c:v>2.0253196969696972</c:v>
                </c:pt>
                <c:pt idx="1646">
                  <c:v>2.0211348484848486</c:v>
                </c:pt>
                <c:pt idx="1647">
                  <c:v>2.0166772727272728</c:v>
                </c:pt>
                <c:pt idx="1648">
                  <c:v>2.0115409090909093</c:v>
                </c:pt>
                <c:pt idx="1649">
                  <c:v>2.0065545454545455</c:v>
                </c:pt>
                <c:pt idx="1650">
                  <c:v>2.0015727272727277</c:v>
                </c:pt>
                <c:pt idx="1651">
                  <c:v>1.9971015151515155</c:v>
                </c:pt>
                <c:pt idx="1652">
                  <c:v>1.9920196969696973</c:v>
                </c:pt>
                <c:pt idx="1653">
                  <c:v>1.9870030303030308</c:v>
                </c:pt>
                <c:pt idx="1654">
                  <c:v>1.9817469696969705</c:v>
                </c:pt>
                <c:pt idx="1655">
                  <c:v>1.9764272727272731</c:v>
                </c:pt>
                <c:pt idx="1656">
                  <c:v>1.97159696969697</c:v>
                </c:pt>
                <c:pt idx="1657">
                  <c:v>1.9668575757575761</c:v>
                </c:pt>
                <c:pt idx="1658">
                  <c:v>1.9623409090909099</c:v>
                </c:pt>
                <c:pt idx="1659">
                  <c:v>1.9584439393939401</c:v>
                </c:pt>
                <c:pt idx="1660">
                  <c:v>1.9549696969696977</c:v>
                </c:pt>
                <c:pt idx="1661">
                  <c:v>1.9516469696969703</c:v>
                </c:pt>
                <c:pt idx="1662">
                  <c:v>1.948125757575758</c:v>
                </c:pt>
                <c:pt idx="1663">
                  <c:v>1.9441757575757583</c:v>
                </c:pt>
                <c:pt idx="1664">
                  <c:v>1.9407712121212126</c:v>
                </c:pt>
                <c:pt idx="1665">
                  <c:v>1.9374560606060611</c:v>
                </c:pt>
                <c:pt idx="1666">
                  <c:v>1.9338939393939398</c:v>
                </c:pt>
                <c:pt idx="1667">
                  <c:v>1.9307818181818186</c:v>
                </c:pt>
                <c:pt idx="1668">
                  <c:v>1.9279000000000004</c:v>
                </c:pt>
                <c:pt idx="1669">
                  <c:v>1.9249833333333337</c:v>
                </c:pt>
                <c:pt idx="1670">
                  <c:v>1.9221651515151519</c:v>
                </c:pt>
                <c:pt idx="1671">
                  <c:v>1.919795454545455</c:v>
                </c:pt>
                <c:pt idx="1672">
                  <c:v>1.9173833333333337</c:v>
                </c:pt>
                <c:pt idx="1673">
                  <c:v>1.9153303030303033</c:v>
                </c:pt>
                <c:pt idx="1674">
                  <c:v>1.9133909090909094</c:v>
                </c:pt>
                <c:pt idx="1675">
                  <c:v>1.912025757575758</c:v>
                </c:pt>
                <c:pt idx="1676">
                  <c:v>1.911416666666667</c:v>
                </c:pt>
                <c:pt idx="1677">
                  <c:v>1.9104045454545457</c:v>
                </c:pt>
                <c:pt idx="1678">
                  <c:v>1.9087393939393942</c:v>
                </c:pt>
                <c:pt idx="1679">
                  <c:v>1.9068560606060607</c:v>
                </c:pt>
                <c:pt idx="1680">
                  <c:v>1.9049560606060607</c:v>
                </c:pt>
                <c:pt idx="1681">
                  <c:v>1.902769696969697</c:v>
                </c:pt>
                <c:pt idx="1682">
                  <c:v>1.9009424242424242</c:v>
                </c:pt>
                <c:pt idx="1683">
                  <c:v>1.8990075757575757</c:v>
                </c:pt>
                <c:pt idx="1684">
                  <c:v>1.8971681818181816</c:v>
                </c:pt>
                <c:pt idx="1685">
                  <c:v>1.8949348484848483</c:v>
                </c:pt>
                <c:pt idx="1686">
                  <c:v>1.8928636363636362</c:v>
                </c:pt>
                <c:pt idx="1687">
                  <c:v>1.8902348484848481</c:v>
                </c:pt>
                <c:pt idx="1688">
                  <c:v>1.8879060606060603</c:v>
                </c:pt>
                <c:pt idx="1689">
                  <c:v>1.8855863636363634</c:v>
                </c:pt>
                <c:pt idx="1690">
                  <c:v>1.8823166666666664</c:v>
                </c:pt>
                <c:pt idx="1691">
                  <c:v>1.8791318181818182</c:v>
                </c:pt>
                <c:pt idx="1692">
                  <c:v>1.8765454545454543</c:v>
                </c:pt>
                <c:pt idx="1693">
                  <c:v>1.8740424242424243</c:v>
                </c:pt>
                <c:pt idx="1694">
                  <c:v>1.8718181818181818</c:v>
                </c:pt>
                <c:pt idx="1695">
                  <c:v>1.8692333333333333</c:v>
                </c:pt>
                <c:pt idx="1696">
                  <c:v>1.8666242424242423</c:v>
                </c:pt>
                <c:pt idx="1697">
                  <c:v>1.8643545454545456</c:v>
                </c:pt>
                <c:pt idx="1698">
                  <c:v>1.8616333333333337</c:v>
                </c:pt>
                <c:pt idx="1699">
                  <c:v>1.8586924242424241</c:v>
                </c:pt>
                <c:pt idx="1700">
                  <c:v>1.8554863636363634</c:v>
                </c:pt>
                <c:pt idx="1701">
                  <c:v>1.8521090909090911</c:v>
                </c:pt>
                <c:pt idx="1702">
                  <c:v>1.8481803030303032</c:v>
                </c:pt>
                <c:pt idx="1703">
                  <c:v>1.8442060606060606</c:v>
                </c:pt>
                <c:pt idx="1704">
                  <c:v>1.839587878787879</c:v>
                </c:pt>
                <c:pt idx="1705">
                  <c:v>1.8352575757575762</c:v>
                </c:pt>
                <c:pt idx="1706">
                  <c:v>1.8313651515151519</c:v>
                </c:pt>
                <c:pt idx="1707">
                  <c:v>1.8278954545454547</c:v>
                </c:pt>
                <c:pt idx="1708">
                  <c:v>1.8250318181818184</c:v>
                </c:pt>
                <c:pt idx="1709">
                  <c:v>1.8222287878787882</c:v>
                </c:pt>
                <c:pt idx="1710">
                  <c:v>1.8195560606060608</c:v>
                </c:pt>
                <c:pt idx="1711">
                  <c:v>1.8166318181818182</c:v>
                </c:pt>
                <c:pt idx="1712">
                  <c:v>1.8137954545454544</c:v>
                </c:pt>
                <c:pt idx="1713">
                  <c:v>1.8114015151515153</c:v>
                </c:pt>
                <c:pt idx="1714">
                  <c:v>1.809109090909091</c:v>
                </c:pt>
                <c:pt idx="1715">
                  <c:v>1.8069863636363637</c:v>
                </c:pt>
                <c:pt idx="1716">
                  <c:v>1.8048969696969694</c:v>
                </c:pt>
                <c:pt idx="1717">
                  <c:v>1.8027848484848483</c:v>
                </c:pt>
                <c:pt idx="1718">
                  <c:v>1.8004515151515148</c:v>
                </c:pt>
                <c:pt idx="1719">
                  <c:v>1.7981999999999996</c:v>
                </c:pt>
                <c:pt idx="1720">
                  <c:v>1.7963969696969695</c:v>
                </c:pt>
                <c:pt idx="1721">
                  <c:v>1.7945060606060603</c:v>
                </c:pt>
                <c:pt idx="1722">
                  <c:v>1.7928621212121207</c:v>
                </c:pt>
                <c:pt idx="1723">
                  <c:v>1.7909893939393935</c:v>
                </c:pt>
                <c:pt idx="1724">
                  <c:v>1.7895015151515148</c:v>
                </c:pt>
                <c:pt idx="1725">
                  <c:v>1.787801515151515</c:v>
                </c:pt>
                <c:pt idx="1726">
                  <c:v>1.7857863636363636</c:v>
                </c:pt>
                <c:pt idx="1727">
                  <c:v>1.7839181818181815</c:v>
                </c:pt>
                <c:pt idx="1728">
                  <c:v>1.7820666666666662</c:v>
                </c:pt>
                <c:pt idx="1729">
                  <c:v>1.7804030303030303</c:v>
                </c:pt>
                <c:pt idx="1730">
                  <c:v>1.7783939393939394</c:v>
                </c:pt>
                <c:pt idx="1731">
                  <c:v>1.7763803030303029</c:v>
                </c:pt>
                <c:pt idx="1732">
                  <c:v>1.7746363636363636</c:v>
                </c:pt>
                <c:pt idx="1733">
                  <c:v>1.7728757575757574</c:v>
                </c:pt>
                <c:pt idx="1734">
                  <c:v>1.7715303030303027</c:v>
                </c:pt>
                <c:pt idx="1735">
                  <c:v>1.7701727272727268</c:v>
                </c:pt>
                <c:pt idx="1736">
                  <c:v>1.7687878787878788</c:v>
                </c:pt>
                <c:pt idx="1737">
                  <c:v>1.7667015151515151</c:v>
                </c:pt>
                <c:pt idx="1738">
                  <c:v>1.7644772727272726</c:v>
                </c:pt>
                <c:pt idx="1739">
                  <c:v>1.7619863636363635</c:v>
                </c:pt>
                <c:pt idx="1740">
                  <c:v>1.7593606060606057</c:v>
                </c:pt>
                <c:pt idx="1741">
                  <c:v>1.7570469696969691</c:v>
                </c:pt>
                <c:pt idx="1742">
                  <c:v>1.7546893939393935</c:v>
                </c:pt>
                <c:pt idx="1743">
                  <c:v>1.7530363636363635</c:v>
                </c:pt>
                <c:pt idx="1744">
                  <c:v>1.7517121212121205</c:v>
                </c:pt>
                <c:pt idx="1745">
                  <c:v>1.7506015151515149</c:v>
                </c:pt>
                <c:pt idx="1746">
                  <c:v>1.7493939393939391</c:v>
                </c:pt>
                <c:pt idx="1747">
                  <c:v>1.7483272727272725</c:v>
                </c:pt>
                <c:pt idx="1748">
                  <c:v>1.7473257575757573</c:v>
                </c:pt>
                <c:pt idx="1749">
                  <c:v>1.7467590909090907</c:v>
                </c:pt>
                <c:pt idx="1750">
                  <c:v>1.746443939393939</c:v>
                </c:pt>
                <c:pt idx="1751">
                  <c:v>1.7461454545454542</c:v>
                </c:pt>
                <c:pt idx="1752">
                  <c:v>1.7457378787878786</c:v>
                </c:pt>
                <c:pt idx="1753">
                  <c:v>1.7453045454545455</c:v>
                </c:pt>
                <c:pt idx="1754">
                  <c:v>1.7443272727272727</c:v>
                </c:pt>
                <c:pt idx="1755">
                  <c:v>1.7433227272727274</c:v>
                </c:pt>
                <c:pt idx="1756">
                  <c:v>1.7425727272727274</c:v>
                </c:pt>
                <c:pt idx="1757">
                  <c:v>1.7418075757575757</c:v>
                </c:pt>
                <c:pt idx="1758">
                  <c:v>1.740890909090909</c:v>
                </c:pt>
                <c:pt idx="1759">
                  <c:v>1.7398757575757575</c:v>
                </c:pt>
                <c:pt idx="1760">
                  <c:v>1.7388136363636362</c:v>
                </c:pt>
                <c:pt idx="1761">
                  <c:v>1.738140909090909</c:v>
                </c:pt>
                <c:pt idx="1762">
                  <c:v>1.737563636363636</c:v>
                </c:pt>
                <c:pt idx="1763">
                  <c:v>1.7368757575757576</c:v>
                </c:pt>
                <c:pt idx="1764">
                  <c:v>1.7363454545454544</c:v>
                </c:pt>
                <c:pt idx="1765">
                  <c:v>1.7362030303030305</c:v>
                </c:pt>
                <c:pt idx="1766">
                  <c:v>1.7359712121212123</c:v>
                </c:pt>
                <c:pt idx="1767">
                  <c:v>1.7363287878787881</c:v>
                </c:pt>
                <c:pt idx="1768">
                  <c:v>1.7368166666666671</c:v>
                </c:pt>
                <c:pt idx="1769">
                  <c:v>1.7374575757575763</c:v>
                </c:pt>
                <c:pt idx="1770">
                  <c:v>1.7384393939393943</c:v>
                </c:pt>
                <c:pt idx="1771">
                  <c:v>1.7396772727272729</c:v>
                </c:pt>
                <c:pt idx="1772">
                  <c:v>1.7408409090909096</c:v>
                </c:pt>
                <c:pt idx="1773">
                  <c:v>1.7424424242424246</c:v>
                </c:pt>
                <c:pt idx="1774">
                  <c:v>1.7435696969696977</c:v>
                </c:pt>
                <c:pt idx="1775">
                  <c:v>1.7449742424242429</c:v>
                </c:pt>
                <c:pt idx="1776">
                  <c:v>1.7468060606060609</c:v>
                </c:pt>
                <c:pt idx="1777">
                  <c:v>1.748998484848485</c:v>
                </c:pt>
                <c:pt idx="1778">
                  <c:v>1.7514090909090911</c:v>
                </c:pt>
                <c:pt idx="1779">
                  <c:v>1.7535772727272729</c:v>
                </c:pt>
                <c:pt idx="1780">
                  <c:v>1.7549651515151516</c:v>
                </c:pt>
                <c:pt idx="1781">
                  <c:v>1.756330303030303</c:v>
                </c:pt>
                <c:pt idx="1782">
                  <c:v>1.758262121212121</c:v>
                </c:pt>
                <c:pt idx="1783">
                  <c:v>1.7600272727272723</c:v>
                </c:pt>
                <c:pt idx="1784">
                  <c:v>1.7622378787878783</c:v>
                </c:pt>
                <c:pt idx="1785">
                  <c:v>1.7642227272727269</c:v>
                </c:pt>
                <c:pt idx="1786">
                  <c:v>1.7661984848484842</c:v>
                </c:pt>
                <c:pt idx="1787">
                  <c:v>1.7684590909090903</c:v>
                </c:pt>
                <c:pt idx="1788">
                  <c:v>1.7708439393939388</c:v>
                </c:pt>
                <c:pt idx="1789">
                  <c:v>1.7726636363636354</c:v>
                </c:pt>
                <c:pt idx="1790">
                  <c:v>1.7742030303030298</c:v>
                </c:pt>
                <c:pt idx="1791">
                  <c:v>1.775454545454545</c:v>
                </c:pt>
                <c:pt idx="1792">
                  <c:v>1.7768469696969689</c:v>
                </c:pt>
                <c:pt idx="1793">
                  <c:v>1.7784121212121207</c:v>
                </c:pt>
                <c:pt idx="1794">
                  <c:v>1.7800787878787874</c:v>
                </c:pt>
                <c:pt idx="1795">
                  <c:v>1.7817106060606056</c:v>
                </c:pt>
                <c:pt idx="1796">
                  <c:v>1.7828530303030297</c:v>
                </c:pt>
                <c:pt idx="1797">
                  <c:v>1.7839969696969689</c:v>
                </c:pt>
                <c:pt idx="1798">
                  <c:v>1.7848590909090905</c:v>
                </c:pt>
                <c:pt idx="1799">
                  <c:v>1.7857287878787871</c:v>
                </c:pt>
                <c:pt idx="1800">
                  <c:v>1.7864545454545449</c:v>
                </c:pt>
                <c:pt idx="1801">
                  <c:v>1.7870318181818179</c:v>
                </c:pt>
                <c:pt idx="1802">
                  <c:v>1.7875181818181813</c:v>
                </c:pt>
                <c:pt idx="1803">
                  <c:v>1.7884363636363632</c:v>
                </c:pt>
                <c:pt idx="1804">
                  <c:v>1.7892166666666662</c:v>
                </c:pt>
                <c:pt idx="1805">
                  <c:v>1.7901212121212118</c:v>
                </c:pt>
                <c:pt idx="1806">
                  <c:v>1.7908878787878786</c:v>
                </c:pt>
                <c:pt idx="1807">
                  <c:v>1.7914060606060604</c:v>
                </c:pt>
                <c:pt idx="1808">
                  <c:v>1.7916848484848482</c:v>
                </c:pt>
                <c:pt idx="1809">
                  <c:v>1.7917287878787875</c:v>
                </c:pt>
                <c:pt idx="1810">
                  <c:v>1.7920636363636362</c:v>
                </c:pt>
                <c:pt idx="1811">
                  <c:v>1.792719696969697</c:v>
                </c:pt>
                <c:pt idx="1812">
                  <c:v>1.7935484848484848</c:v>
                </c:pt>
                <c:pt idx="1813">
                  <c:v>1.7939363636363639</c:v>
                </c:pt>
                <c:pt idx="1814">
                  <c:v>1.7945212121212124</c:v>
                </c:pt>
                <c:pt idx="1815">
                  <c:v>1.7948015151515151</c:v>
                </c:pt>
                <c:pt idx="1816">
                  <c:v>1.7953348484848486</c:v>
                </c:pt>
                <c:pt idx="1817">
                  <c:v>1.7957545454545454</c:v>
                </c:pt>
                <c:pt idx="1818">
                  <c:v>1.7959469696969694</c:v>
                </c:pt>
                <c:pt idx="1819">
                  <c:v>1.7960181818181813</c:v>
                </c:pt>
                <c:pt idx="1820">
                  <c:v>1.7962818181818181</c:v>
                </c:pt>
                <c:pt idx="1821">
                  <c:v>1.7965469696969691</c:v>
                </c:pt>
                <c:pt idx="1822">
                  <c:v>1.7968257575757569</c:v>
                </c:pt>
                <c:pt idx="1823">
                  <c:v>1.7972045454545449</c:v>
                </c:pt>
                <c:pt idx="1824">
                  <c:v>1.7978015151515145</c:v>
                </c:pt>
                <c:pt idx="1825">
                  <c:v>1.7985439393939389</c:v>
                </c:pt>
                <c:pt idx="1826">
                  <c:v>1.7991212121212115</c:v>
                </c:pt>
                <c:pt idx="1827">
                  <c:v>1.799495454545454</c:v>
                </c:pt>
                <c:pt idx="1828">
                  <c:v>1.7995454545454543</c:v>
                </c:pt>
                <c:pt idx="1829">
                  <c:v>1.7996863636363634</c:v>
                </c:pt>
                <c:pt idx="1830">
                  <c:v>1.8000424242424238</c:v>
                </c:pt>
                <c:pt idx="1831">
                  <c:v>1.8002681818181814</c:v>
                </c:pt>
                <c:pt idx="1832">
                  <c:v>1.8003515151515148</c:v>
                </c:pt>
                <c:pt idx="1833">
                  <c:v>1.8003181818181815</c:v>
                </c:pt>
                <c:pt idx="1834">
                  <c:v>1.8001863636363633</c:v>
                </c:pt>
                <c:pt idx="1835">
                  <c:v>1.7997696969696968</c:v>
                </c:pt>
                <c:pt idx="1836">
                  <c:v>1.7995348484848486</c:v>
                </c:pt>
                <c:pt idx="1837">
                  <c:v>1.7990863636363637</c:v>
                </c:pt>
                <c:pt idx="1838">
                  <c:v>1.7982045454545457</c:v>
                </c:pt>
                <c:pt idx="1839">
                  <c:v>1.7968696969696971</c:v>
                </c:pt>
                <c:pt idx="1840">
                  <c:v>1.7955378787878788</c:v>
                </c:pt>
                <c:pt idx="1841">
                  <c:v>1.794310606060606</c:v>
                </c:pt>
                <c:pt idx="1842">
                  <c:v>1.7933242424242424</c:v>
                </c:pt>
                <c:pt idx="1843">
                  <c:v>1.7930106060606059</c:v>
                </c:pt>
                <c:pt idx="1844">
                  <c:v>1.7923969696969697</c:v>
                </c:pt>
                <c:pt idx="1845">
                  <c:v>1.7909727272727272</c:v>
                </c:pt>
                <c:pt idx="1846">
                  <c:v>1.7901848484848484</c:v>
                </c:pt>
                <c:pt idx="1847">
                  <c:v>1.7892545454545454</c:v>
                </c:pt>
                <c:pt idx="1848">
                  <c:v>1.7877727272727275</c:v>
                </c:pt>
                <c:pt idx="1849">
                  <c:v>1.7865818181818183</c:v>
                </c:pt>
                <c:pt idx="1850">
                  <c:v>1.7855439393939396</c:v>
                </c:pt>
                <c:pt idx="1851">
                  <c:v>1.7845909090909093</c:v>
                </c:pt>
                <c:pt idx="1852">
                  <c:v>1.7844136363636365</c:v>
                </c:pt>
                <c:pt idx="1853">
                  <c:v>1.784657575757576</c:v>
                </c:pt>
                <c:pt idx="1854">
                  <c:v>1.7847181818181819</c:v>
                </c:pt>
                <c:pt idx="1855">
                  <c:v>1.7850348484848484</c:v>
                </c:pt>
                <c:pt idx="1856">
                  <c:v>1.7858606060606059</c:v>
                </c:pt>
                <c:pt idx="1857">
                  <c:v>1.7863833333333337</c:v>
                </c:pt>
                <c:pt idx="1858">
                  <c:v>1.7868106060606066</c:v>
                </c:pt>
                <c:pt idx="1859">
                  <c:v>1.7868757575757579</c:v>
                </c:pt>
                <c:pt idx="1860">
                  <c:v>1.7868212121212128</c:v>
                </c:pt>
                <c:pt idx="1861">
                  <c:v>1.7866560606060613</c:v>
                </c:pt>
                <c:pt idx="1862">
                  <c:v>1.7870378787878796</c:v>
                </c:pt>
                <c:pt idx="1863">
                  <c:v>1.7876454545454554</c:v>
                </c:pt>
                <c:pt idx="1864">
                  <c:v>1.7888318181818188</c:v>
                </c:pt>
                <c:pt idx="1865">
                  <c:v>1.7900621212121217</c:v>
                </c:pt>
                <c:pt idx="1866">
                  <c:v>1.7908727272727276</c:v>
                </c:pt>
                <c:pt idx="1867">
                  <c:v>1.7914196969696974</c:v>
                </c:pt>
                <c:pt idx="1868">
                  <c:v>1.7918727272727279</c:v>
                </c:pt>
                <c:pt idx="1869">
                  <c:v>1.7920712121212126</c:v>
                </c:pt>
                <c:pt idx="1870">
                  <c:v>1.7924575757575762</c:v>
                </c:pt>
                <c:pt idx="1871">
                  <c:v>1.7927606060606065</c:v>
                </c:pt>
                <c:pt idx="1872">
                  <c:v>1.7930333333333339</c:v>
                </c:pt>
                <c:pt idx="1873">
                  <c:v>1.7932106060606066</c:v>
                </c:pt>
                <c:pt idx="1874">
                  <c:v>1.7932060606060611</c:v>
                </c:pt>
                <c:pt idx="1875">
                  <c:v>1.793266666666667</c:v>
                </c:pt>
                <c:pt idx="1876">
                  <c:v>1.7933575757575762</c:v>
                </c:pt>
                <c:pt idx="1877">
                  <c:v>1.7932863636363641</c:v>
                </c:pt>
                <c:pt idx="1878">
                  <c:v>1.792909090909091</c:v>
                </c:pt>
                <c:pt idx="1879">
                  <c:v>1.7929287878787881</c:v>
                </c:pt>
                <c:pt idx="1880">
                  <c:v>1.7931893939393941</c:v>
                </c:pt>
                <c:pt idx="1881">
                  <c:v>1.7932000000000001</c:v>
                </c:pt>
                <c:pt idx="1882">
                  <c:v>1.7928590909090911</c:v>
                </c:pt>
                <c:pt idx="1883">
                  <c:v>1.7924363636363636</c:v>
                </c:pt>
                <c:pt idx="1884">
                  <c:v>1.7921378787878788</c:v>
                </c:pt>
                <c:pt idx="1885">
                  <c:v>1.7919181818181815</c:v>
                </c:pt>
                <c:pt idx="1886">
                  <c:v>1.7919454545454543</c:v>
                </c:pt>
                <c:pt idx="1887">
                  <c:v>1.7920651515151513</c:v>
                </c:pt>
                <c:pt idx="1888">
                  <c:v>1.7920151515151512</c:v>
                </c:pt>
                <c:pt idx="1889">
                  <c:v>1.7919878787878785</c:v>
                </c:pt>
                <c:pt idx="1890">
                  <c:v>1.7915621212121209</c:v>
                </c:pt>
                <c:pt idx="1891">
                  <c:v>1.7914515151515145</c:v>
                </c:pt>
                <c:pt idx="1892">
                  <c:v>1.7915757575757572</c:v>
                </c:pt>
                <c:pt idx="1893">
                  <c:v>1.7918909090909083</c:v>
                </c:pt>
                <c:pt idx="1894">
                  <c:v>1.7925090909090902</c:v>
                </c:pt>
                <c:pt idx="1895">
                  <c:v>1.7929893939393933</c:v>
                </c:pt>
                <c:pt idx="1896">
                  <c:v>1.7933045454545449</c:v>
                </c:pt>
                <c:pt idx="1897">
                  <c:v>1.7933666666666666</c:v>
                </c:pt>
                <c:pt idx="1898">
                  <c:v>1.7935484848484844</c:v>
                </c:pt>
                <c:pt idx="1899">
                  <c:v>1.7936136363636361</c:v>
                </c:pt>
                <c:pt idx="1900">
                  <c:v>1.7936651515151516</c:v>
                </c:pt>
                <c:pt idx="1901">
                  <c:v>1.7939742424242422</c:v>
                </c:pt>
                <c:pt idx="1902">
                  <c:v>1.7940515151515151</c:v>
                </c:pt>
                <c:pt idx="1903">
                  <c:v>1.7940727272727273</c:v>
                </c:pt>
                <c:pt idx="1904">
                  <c:v>1.7943272727272728</c:v>
                </c:pt>
                <c:pt idx="1905">
                  <c:v>1.7947636363636363</c:v>
                </c:pt>
                <c:pt idx="1906">
                  <c:v>1.7951393939393936</c:v>
                </c:pt>
                <c:pt idx="1907">
                  <c:v>1.7951060606060605</c:v>
                </c:pt>
                <c:pt idx="1908">
                  <c:v>1.7946575757575756</c:v>
                </c:pt>
                <c:pt idx="1909">
                  <c:v>1.7934212121212121</c:v>
                </c:pt>
                <c:pt idx="1910">
                  <c:v>1.792259090909091</c:v>
                </c:pt>
                <c:pt idx="1911">
                  <c:v>1.7920015151515152</c:v>
                </c:pt>
                <c:pt idx="1912">
                  <c:v>1.7918318181818182</c:v>
                </c:pt>
                <c:pt idx="1913">
                  <c:v>1.7918212121212123</c:v>
                </c:pt>
                <c:pt idx="1914">
                  <c:v>1.7916727272727277</c:v>
                </c:pt>
                <c:pt idx="1915">
                  <c:v>1.7910075757575759</c:v>
                </c:pt>
                <c:pt idx="1916">
                  <c:v>1.7902015151515154</c:v>
                </c:pt>
                <c:pt idx="1917">
                  <c:v>1.7896909090909097</c:v>
                </c:pt>
                <c:pt idx="1918">
                  <c:v>1.788525757575758</c:v>
                </c:pt>
                <c:pt idx="1919">
                  <c:v>1.786874242424243</c:v>
                </c:pt>
                <c:pt idx="1920">
                  <c:v>1.7853848484848491</c:v>
                </c:pt>
                <c:pt idx="1921">
                  <c:v>1.7840909090909098</c:v>
                </c:pt>
                <c:pt idx="1922">
                  <c:v>1.7822500000000008</c:v>
                </c:pt>
                <c:pt idx="1923">
                  <c:v>1.7808606060606067</c:v>
                </c:pt>
                <c:pt idx="1924">
                  <c:v>1.7797439393939403</c:v>
                </c:pt>
                <c:pt idx="1925">
                  <c:v>1.7787303030303039</c:v>
                </c:pt>
                <c:pt idx="1926">
                  <c:v>1.7776303030303038</c:v>
                </c:pt>
                <c:pt idx="1927">
                  <c:v>1.7762848484848492</c:v>
                </c:pt>
                <c:pt idx="1928">
                  <c:v>1.7746469696969704</c:v>
                </c:pt>
                <c:pt idx="1929">
                  <c:v>1.7729166666666674</c:v>
                </c:pt>
                <c:pt idx="1930">
                  <c:v>1.7707909090909095</c:v>
                </c:pt>
                <c:pt idx="1931">
                  <c:v>1.7686393939393943</c:v>
                </c:pt>
                <c:pt idx="1932">
                  <c:v>1.7667651515151517</c:v>
                </c:pt>
                <c:pt idx="1933">
                  <c:v>1.7652333333333334</c:v>
                </c:pt>
                <c:pt idx="1934">
                  <c:v>1.7636439393939396</c:v>
                </c:pt>
                <c:pt idx="1935">
                  <c:v>1.7623393939393941</c:v>
                </c:pt>
                <c:pt idx="1936">
                  <c:v>1.7611469696969699</c:v>
                </c:pt>
                <c:pt idx="1937">
                  <c:v>1.7600454545454547</c:v>
                </c:pt>
                <c:pt idx="1938">
                  <c:v>1.7591348484848486</c:v>
                </c:pt>
                <c:pt idx="1939">
                  <c:v>1.7583681818181818</c:v>
                </c:pt>
                <c:pt idx="1940">
                  <c:v>1.7576424242424242</c:v>
                </c:pt>
                <c:pt idx="1941">
                  <c:v>1.7569060606060605</c:v>
                </c:pt>
                <c:pt idx="1942">
                  <c:v>1.7557121212121212</c:v>
                </c:pt>
                <c:pt idx="1943">
                  <c:v>1.7544893939393935</c:v>
                </c:pt>
                <c:pt idx="1944">
                  <c:v>1.7534469696969692</c:v>
                </c:pt>
                <c:pt idx="1945">
                  <c:v>1.7522757575757568</c:v>
                </c:pt>
                <c:pt idx="1946">
                  <c:v>1.7505575757575753</c:v>
                </c:pt>
                <c:pt idx="1947">
                  <c:v>1.7487348484848479</c:v>
                </c:pt>
                <c:pt idx="1948">
                  <c:v>1.7470318181818179</c:v>
                </c:pt>
                <c:pt idx="1949">
                  <c:v>1.7455515151515151</c:v>
                </c:pt>
                <c:pt idx="1950">
                  <c:v>1.7440409090909088</c:v>
                </c:pt>
                <c:pt idx="1951">
                  <c:v>1.7426954545454543</c:v>
                </c:pt>
                <c:pt idx="1952">
                  <c:v>1.7413090909090905</c:v>
                </c:pt>
                <c:pt idx="1953">
                  <c:v>1.7397878787878782</c:v>
                </c:pt>
                <c:pt idx="1954">
                  <c:v>1.738245454545454</c:v>
                </c:pt>
                <c:pt idx="1955">
                  <c:v>1.7366575757575753</c:v>
                </c:pt>
                <c:pt idx="1956">
                  <c:v>1.7352621212121204</c:v>
                </c:pt>
                <c:pt idx="1957">
                  <c:v>1.7337909090909085</c:v>
                </c:pt>
                <c:pt idx="1958">
                  <c:v>1.7325454545454539</c:v>
                </c:pt>
                <c:pt idx="1959">
                  <c:v>1.7309439393939388</c:v>
                </c:pt>
                <c:pt idx="1960">
                  <c:v>1.729493939393939</c:v>
                </c:pt>
                <c:pt idx="1961">
                  <c:v>1.7282772727272724</c:v>
                </c:pt>
                <c:pt idx="1962">
                  <c:v>1.7271560606060603</c:v>
                </c:pt>
                <c:pt idx="1963">
                  <c:v>1.7262712121212118</c:v>
                </c:pt>
                <c:pt idx="1964">
                  <c:v>1.7254530303030302</c:v>
                </c:pt>
                <c:pt idx="1965">
                  <c:v>1.7246090909090905</c:v>
                </c:pt>
                <c:pt idx="1966">
                  <c:v>1.7236333333333334</c:v>
                </c:pt>
                <c:pt idx="1967">
                  <c:v>1.7227151515151518</c:v>
                </c:pt>
                <c:pt idx="1968">
                  <c:v>1.7216454545454551</c:v>
                </c:pt>
                <c:pt idx="1969">
                  <c:v>1.7205045454545458</c:v>
                </c:pt>
                <c:pt idx="1970">
                  <c:v>1.7194621212121215</c:v>
                </c:pt>
                <c:pt idx="1971">
                  <c:v>1.7185166666666671</c:v>
                </c:pt>
                <c:pt idx="1972">
                  <c:v>1.7176181818181822</c:v>
                </c:pt>
                <c:pt idx="1973">
                  <c:v>1.716913636363637</c:v>
                </c:pt>
                <c:pt idx="1974">
                  <c:v>1.7163257575757578</c:v>
                </c:pt>
                <c:pt idx="1975">
                  <c:v>1.7158121212121218</c:v>
                </c:pt>
                <c:pt idx="1976">
                  <c:v>1.7153863636363644</c:v>
                </c:pt>
                <c:pt idx="1977">
                  <c:v>1.7148333333333341</c:v>
                </c:pt>
                <c:pt idx="1978">
                  <c:v>1.7139424242424248</c:v>
                </c:pt>
                <c:pt idx="1979">
                  <c:v>1.7131439393939401</c:v>
                </c:pt>
                <c:pt idx="1980">
                  <c:v>1.7125318181818188</c:v>
                </c:pt>
                <c:pt idx="1981">
                  <c:v>1.7122409090909099</c:v>
                </c:pt>
                <c:pt idx="1982">
                  <c:v>1.7118378787878792</c:v>
                </c:pt>
                <c:pt idx="1983">
                  <c:v>1.7112651515151522</c:v>
                </c:pt>
                <c:pt idx="1984">
                  <c:v>1.7108121212121217</c:v>
                </c:pt>
                <c:pt idx="1985">
                  <c:v>1.7103333333333339</c:v>
                </c:pt>
                <c:pt idx="1986">
                  <c:v>1.7094757575757582</c:v>
                </c:pt>
                <c:pt idx="1987">
                  <c:v>1.7085424242424248</c:v>
                </c:pt>
                <c:pt idx="1988">
                  <c:v>1.7076833333333337</c:v>
                </c:pt>
                <c:pt idx="1989">
                  <c:v>1.7067333333333337</c:v>
                </c:pt>
                <c:pt idx="1990">
                  <c:v>1.705589393939394</c:v>
                </c:pt>
                <c:pt idx="1991">
                  <c:v>1.7043454545454546</c:v>
                </c:pt>
                <c:pt idx="1992">
                  <c:v>1.7035136363636363</c:v>
                </c:pt>
                <c:pt idx="1993">
                  <c:v>1.7029939393939395</c:v>
                </c:pt>
                <c:pt idx="1994">
                  <c:v>1.7027454545454543</c:v>
                </c:pt>
                <c:pt idx="1995">
                  <c:v>1.7023939393939393</c:v>
                </c:pt>
                <c:pt idx="1996">
                  <c:v>1.7019666666666666</c:v>
                </c:pt>
                <c:pt idx="1997">
                  <c:v>1.7015878787878791</c:v>
                </c:pt>
                <c:pt idx="1998">
                  <c:v>1.7013484848484848</c:v>
                </c:pt>
                <c:pt idx="1999">
                  <c:v>1.7012333333333334</c:v>
                </c:pt>
                <c:pt idx="2000">
                  <c:v>1.7012424242424242</c:v>
                </c:pt>
                <c:pt idx="2001">
                  <c:v>1.7009469696969699</c:v>
                </c:pt>
                <c:pt idx="2002">
                  <c:v>1.7005863636363638</c:v>
                </c:pt>
                <c:pt idx="2003">
                  <c:v>1.7003106060606064</c:v>
                </c:pt>
                <c:pt idx="2004">
                  <c:v>1.6998363636363638</c:v>
                </c:pt>
                <c:pt idx="2005">
                  <c:v>1.6993318181818182</c:v>
                </c:pt>
                <c:pt idx="2006">
                  <c:v>1.69885</c:v>
                </c:pt>
                <c:pt idx="2007">
                  <c:v>1.6982348484848486</c:v>
                </c:pt>
                <c:pt idx="2008">
                  <c:v>1.697540909090909</c:v>
                </c:pt>
                <c:pt idx="2009">
                  <c:v>1.6968772727272732</c:v>
                </c:pt>
                <c:pt idx="2010">
                  <c:v>1.6959939393939396</c:v>
                </c:pt>
                <c:pt idx="2011">
                  <c:v>1.6952409090909093</c:v>
                </c:pt>
                <c:pt idx="2012">
                  <c:v>1.6948939393939397</c:v>
                </c:pt>
                <c:pt idx="2013">
                  <c:v>1.6949621212121213</c:v>
                </c:pt>
                <c:pt idx="2014">
                  <c:v>1.6949303030303031</c:v>
                </c:pt>
                <c:pt idx="2015">
                  <c:v>1.6950878787878787</c:v>
                </c:pt>
                <c:pt idx="2016">
                  <c:v>1.695283333333333</c:v>
                </c:pt>
                <c:pt idx="2017">
                  <c:v>1.6952772727272727</c:v>
                </c:pt>
                <c:pt idx="2018">
                  <c:v>1.6951212121212118</c:v>
                </c:pt>
                <c:pt idx="2019">
                  <c:v>1.6954166666666661</c:v>
                </c:pt>
                <c:pt idx="2020">
                  <c:v>1.6958166666666663</c:v>
                </c:pt>
                <c:pt idx="2021">
                  <c:v>1.6960424242424237</c:v>
                </c:pt>
                <c:pt idx="2022">
                  <c:v>1.6962090909090906</c:v>
                </c:pt>
                <c:pt idx="2023">
                  <c:v>1.6962530303030299</c:v>
                </c:pt>
                <c:pt idx="2024">
                  <c:v>1.6960333333333328</c:v>
                </c:pt>
                <c:pt idx="2025">
                  <c:v>1.6960272727272725</c:v>
                </c:pt>
                <c:pt idx="2026">
                  <c:v>1.695796969696969</c:v>
                </c:pt>
                <c:pt idx="2027">
                  <c:v>1.6953348484848483</c:v>
                </c:pt>
                <c:pt idx="2028">
                  <c:v>1.6948712121212115</c:v>
                </c:pt>
                <c:pt idx="2029">
                  <c:v>1.6944727272727269</c:v>
                </c:pt>
                <c:pt idx="2030">
                  <c:v>1.6939530303030301</c:v>
                </c:pt>
                <c:pt idx="2031">
                  <c:v>1.6932242424242423</c:v>
                </c:pt>
                <c:pt idx="2032">
                  <c:v>1.6927045454545453</c:v>
                </c:pt>
                <c:pt idx="2033">
                  <c:v>1.6921787878787879</c:v>
                </c:pt>
                <c:pt idx="2034">
                  <c:v>1.6918772727272726</c:v>
                </c:pt>
                <c:pt idx="2035">
                  <c:v>1.6918121212121213</c:v>
                </c:pt>
                <c:pt idx="2036">
                  <c:v>1.6916757575757575</c:v>
                </c:pt>
                <c:pt idx="2037">
                  <c:v>1.691180303030303</c:v>
                </c:pt>
                <c:pt idx="2038">
                  <c:v>1.6907409090909091</c:v>
                </c:pt>
                <c:pt idx="2039">
                  <c:v>1.6901484848484849</c:v>
                </c:pt>
                <c:pt idx="2040">
                  <c:v>1.6893954545454544</c:v>
                </c:pt>
                <c:pt idx="2041">
                  <c:v>1.6886136363636364</c:v>
                </c:pt>
                <c:pt idx="2042">
                  <c:v>1.6877181818181817</c:v>
                </c:pt>
                <c:pt idx="2043">
                  <c:v>1.6867530303030305</c:v>
                </c:pt>
                <c:pt idx="2044">
                  <c:v>1.6860469696969702</c:v>
                </c:pt>
                <c:pt idx="2045">
                  <c:v>1.6852560606060609</c:v>
                </c:pt>
                <c:pt idx="2046">
                  <c:v>1.6844363636363637</c:v>
                </c:pt>
                <c:pt idx="2047">
                  <c:v>1.6835030303030305</c:v>
                </c:pt>
                <c:pt idx="2048">
                  <c:v>1.68259696969697</c:v>
                </c:pt>
                <c:pt idx="2049">
                  <c:v>1.6817166666666672</c:v>
                </c:pt>
                <c:pt idx="2050">
                  <c:v>1.680677272727273</c:v>
                </c:pt>
                <c:pt idx="2051">
                  <c:v>1.6797015151515153</c:v>
                </c:pt>
                <c:pt idx="2052">
                  <c:v>1.6788666666666672</c:v>
                </c:pt>
                <c:pt idx="2053">
                  <c:v>1.678098484848485</c:v>
                </c:pt>
                <c:pt idx="2054">
                  <c:v>1.6772393939393939</c:v>
                </c:pt>
                <c:pt idx="2055">
                  <c:v>1.6766969696969696</c:v>
                </c:pt>
                <c:pt idx="2056">
                  <c:v>1.6763575757575755</c:v>
                </c:pt>
                <c:pt idx="2057">
                  <c:v>1.6762212121212117</c:v>
                </c:pt>
                <c:pt idx="2058">
                  <c:v>1.6758257575757571</c:v>
                </c:pt>
                <c:pt idx="2059">
                  <c:v>1.6753227272727269</c:v>
                </c:pt>
                <c:pt idx="2060">
                  <c:v>1.6746515151515147</c:v>
                </c:pt>
                <c:pt idx="2061">
                  <c:v>1.6742424242424239</c:v>
                </c:pt>
                <c:pt idx="2062">
                  <c:v>1.6738954545454543</c:v>
                </c:pt>
                <c:pt idx="2063">
                  <c:v>1.6733863636363635</c:v>
                </c:pt>
                <c:pt idx="2064">
                  <c:v>1.6727954545454542</c:v>
                </c:pt>
                <c:pt idx="2065">
                  <c:v>1.6720439393939392</c:v>
                </c:pt>
                <c:pt idx="2066">
                  <c:v>1.6713030303030298</c:v>
                </c:pt>
                <c:pt idx="2067">
                  <c:v>1.6707075757575756</c:v>
                </c:pt>
                <c:pt idx="2068">
                  <c:v>1.6702045454545451</c:v>
                </c:pt>
                <c:pt idx="2069">
                  <c:v>1.6695409090909088</c:v>
                </c:pt>
                <c:pt idx="2070">
                  <c:v>1.6687181818181818</c:v>
                </c:pt>
                <c:pt idx="2071">
                  <c:v>1.6677560606060604</c:v>
                </c:pt>
                <c:pt idx="2072">
                  <c:v>1.6667378787878784</c:v>
                </c:pt>
                <c:pt idx="2073">
                  <c:v>1.6657106060606057</c:v>
                </c:pt>
                <c:pt idx="2074">
                  <c:v>1.6648393939393937</c:v>
                </c:pt>
                <c:pt idx="2075">
                  <c:v>1.6639833333333331</c:v>
                </c:pt>
                <c:pt idx="2076">
                  <c:v>1.6630999999999998</c:v>
                </c:pt>
                <c:pt idx="2077">
                  <c:v>1.6618969696969699</c:v>
                </c:pt>
                <c:pt idx="2078">
                  <c:v>1.6605212121212123</c:v>
                </c:pt>
                <c:pt idx="2079">
                  <c:v>1.6590257575757579</c:v>
                </c:pt>
                <c:pt idx="2080">
                  <c:v>1.6575151515151516</c:v>
                </c:pt>
                <c:pt idx="2081">
                  <c:v>1.6558939393939394</c:v>
                </c:pt>
                <c:pt idx="2082">
                  <c:v>1.6542106060606061</c:v>
                </c:pt>
                <c:pt idx="2083">
                  <c:v>1.6529060606060608</c:v>
                </c:pt>
                <c:pt idx="2084">
                  <c:v>1.6515287878787881</c:v>
                </c:pt>
                <c:pt idx="2085">
                  <c:v>1.6498303030303032</c:v>
                </c:pt>
                <c:pt idx="2086">
                  <c:v>1.6481666666666668</c:v>
                </c:pt>
                <c:pt idx="2087">
                  <c:v>1.6465136363636366</c:v>
                </c:pt>
                <c:pt idx="2088">
                  <c:v>1.6449848484848486</c:v>
                </c:pt>
                <c:pt idx="2089">
                  <c:v>1.643678787878788</c:v>
                </c:pt>
                <c:pt idx="2090">
                  <c:v>1.6421787878787879</c:v>
                </c:pt>
                <c:pt idx="2091">
                  <c:v>1.6406878787878789</c:v>
                </c:pt>
                <c:pt idx="2092">
                  <c:v>1.6393924242424245</c:v>
                </c:pt>
                <c:pt idx="2093">
                  <c:v>1.6383893939393939</c:v>
                </c:pt>
                <c:pt idx="2094">
                  <c:v>1.6376303030303028</c:v>
                </c:pt>
                <c:pt idx="2095">
                  <c:v>1.6366136363636361</c:v>
                </c:pt>
                <c:pt idx="2096">
                  <c:v>1.6358030303030298</c:v>
                </c:pt>
                <c:pt idx="2097">
                  <c:v>1.6349515151515148</c:v>
                </c:pt>
                <c:pt idx="2098">
                  <c:v>1.6342045454545451</c:v>
                </c:pt>
                <c:pt idx="2099">
                  <c:v>1.6334621212121212</c:v>
                </c:pt>
                <c:pt idx="2100">
                  <c:v>1.6328409090909091</c:v>
                </c:pt>
                <c:pt idx="2101">
                  <c:v>1.6321454545454543</c:v>
                </c:pt>
                <c:pt idx="2102">
                  <c:v>1.6315075757575757</c:v>
                </c:pt>
                <c:pt idx="2103">
                  <c:v>1.6307848484848484</c:v>
                </c:pt>
                <c:pt idx="2104">
                  <c:v>1.6300045454545453</c:v>
                </c:pt>
                <c:pt idx="2105">
                  <c:v>1.6292318181818182</c:v>
                </c:pt>
                <c:pt idx="2106">
                  <c:v>1.6287136363636361</c:v>
                </c:pt>
                <c:pt idx="2107">
                  <c:v>1.6280681818181819</c:v>
                </c:pt>
                <c:pt idx="2108">
                  <c:v>1.6274515151515152</c:v>
                </c:pt>
                <c:pt idx="2109">
                  <c:v>1.6267469696969699</c:v>
                </c:pt>
                <c:pt idx="2110">
                  <c:v>1.6257787878787882</c:v>
                </c:pt>
                <c:pt idx="2111">
                  <c:v>1.6247045454545457</c:v>
                </c:pt>
                <c:pt idx="2112">
                  <c:v>1.6233484848484847</c:v>
                </c:pt>
                <c:pt idx="2113">
                  <c:v>1.6220727272727271</c:v>
                </c:pt>
                <c:pt idx="2114">
                  <c:v>1.6207939393939395</c:v>
                </c:pt>
                <c:pt idx="2115">
                  <c:v>1.6194590909090911</c:v>
                </c:pt>
                <c:pt idx="2116">
                  <c:v>1.6182439393939394</c:v>
                </c:pt>
                <c:pt idx="2117">
                  <c:v>1.6169363636363638</c:v>
                </c:pt>
                <c:pt idx="2118">
                  <c:v>1.615739393939394</c:v>
                </c:pt>
                <c:pt idx="2119">
                  <c:v>1.6147272727272728</c:v>
                </c:pt>
                <c:pt idx="2120">
                  <c:v>1.6139333333333334</c:v>
                </c:pt>
                <c:pt idx="2121">
                  <c:v>1.612916666666667</c:v>
                </c:pt>
                <c:pt idx="2122">
                  <c:v>1.611718181818182</c:v>
                </c:pt>
                <c:pt idx="2123">
                  <c:v>1.6106742424242428</c:v>
                </c:pt>
                <c:pt idx="2124">
                  <c:v>1.6098818181818184</c:v>
                </c:pt>
                <c:pt idx="2125">
                  <c:v>1.6088015151515156</c:v>
                </c:pt>
                <c:pt idx="2126">
                  <c:v>1.6077333333333337</c:v>
                </c:pt>
                <c:pt idx="2127">
                  <c:v>1.6064500000000004</c:v>
                </c:pt>
                <c:pt idx="2128">
                  <c:v>1.6051727272727276</c:v>
                </c:pt>
                <c:pt idx="2129">
                  <c:v>1.604166666666667</c:v>
                </c:pt>
                <c:pt idx="2130">
                  <c:v>1.6031530303030306</c:v>
                </c:pt>
                <c:pt idx="2131">
                  <c:v>1.601987878787879</c:v>
                </c:pt>
                <c:pt idx="2132">
                  <c:v>1.6006803030303032</c:v>
                </c:pt>
                <c:pt idx="2133">
                  <c:v>1.5992106060606059</c:v>
                </c:pt>
                <c:pt idx="2134">
                  <c:v>1.5976727272727271</c:v>
                </c:pt>
                <c:pt idx="2135">
                  <c:v>1.5962090909090909</c:v>
                </c:pt>
                <c:pt idx="2136">
                  <c:v>1.5951136363636362</c:v>
                </c:pt>
                <c:pt idx="2137">
                  <c:v>1.5941666666666663</c:v>
                </c:pt>
                <c:pt idx="2138">
                  <c:v>1.5932378787878783</c:v>
                </c:pt>
                <c:pt idx="2139">
                  <c:v>1.5925166666666664</c:v>
                </c:pt>
                <c:pt idx="2140">
                  <c:v>1.5920757575757574</c:v>
                </c:pt>
                <c:pt idx="2141">
                  <c:v>1.591584848484848</c:v>
                </c:pt>
                <c:pt idx="2142">
                  <c:v>1.591334848484848</c:v>
                </c:pt>
                <c:pt idx="2143">
                  <c:v>1.5912848484848481</c:v>
                </c:pt>
                <c:pt idx="2144">
                  <c:v>1.5911909090909087</c:v>
                </c:pt>
                <c:pt idx="2145">
                  <c:v>1.5911272727272723</c:v>
                </c:pt>
                <c:pt idx="2146">
                  <c:v>1.5908651515151511</c:v>
                </c:pt>
                <c:pt idx="2147">
                  <c:v>1.5905757575757571</c:v>
                </c:pt>
                <c:pt idx="2148">
                  <c:v>1.5902590909090903</c:v>
                </c:pt>
                <c:pt idx="2149">
                  <c:v>1.58970606060606</c:v>
                </c:pt>
                <c:pt idx="2150">
                  <c:v>1.5891863636363632</c:v>
                </c:pt>
                <c:pt idx="2151">
                  <c:v>1.588615151515151</c:v>
                </c:pt>
                <c:pt idx="2152">
                  <c:v>1.5884924242424237</c:v>
                </c:pt>
                <c:pt idx="2153">
                  <c:v>1.5884878787878782</c:v>
                </c:pt>
                <c:pt idx="2154">
                  <c:v>1.5882727272727271</c:v>
                </c:pt>
                <c:pt idx="2155">
                  <c:v>1.5878151515151511</c:v>
                </c:pt>
                <c:pt idx="2156">
                  <c:v>1.5876984848484843</c:v>
                </c:pt>
                <c:pt idx="2157">
                  <c:v>1.5875530303030299</c:v>
                </c:pt>
                <c:pt idx="2158">
                  <c:v>1.587343939393939</c:v>
                </c:pt>
                <c:pt idx="2159">
                  <c:v>1.5871393939393934</c:v>
                </c:pt>
                <c:pt idx="2160">
                  <c:v>1.5868060606060603</c:v>
                </c:pt>
                <c:pt idx="2161">
                  <c:v>1.5871439393939391</c:v>
                </c:pt>
                <c:pt idx="2162">
                  <c:v>1.5871196969696968</c:v>
                </c:pt>
                <c:pt idx="2163">
                  <c:v>1.5874787878787879</c:v>
                </c:pt>
                <c:pt idx="2164">
                  <c:v>1.5874469696969697</c:v>
                </c:pt>
                <c:pt idx="2165">
                  <c:v>1.5870666666666668</c:v>
                </c:pt>
                <c:pt idx="2166">
                  <c:v>1.5864454545454547</c:v>
                </c:pt>
                <c:pt idx="2167">
                  <c:v>1.585707575757576</c:v>
                </c:pt>
                <c:pt idx="2168">
                  <c:v>1.5853621212121216</c:v>
                </c:pt>
                <c:pt idx="2169">
                  <c:v>1.5850500000000003</c:v>
                </c:pt>
                <c:pt idx="2170">
                  <c:v>1.5848136363636367</c:v>
                </c:pt>
                <c:pt idx="2171">
                  <c:v>1.5846121212121214</c:v>
                </c:pt>
                <c:pt idx="2172">
                  <c:v>1.5841575757575759</c:v>
                </c:pt>
                <c:pt idx="2173">
                  <c:v>1.5840030303030304</c:v>
                </c:pt>
                <c:pt idx="2174">
                  <c:v>1.5837257575757577</c:v>
                </c:pt>
                <c:pt idx="2175">
                  <c:v>1.5833893939393942</c:v>
                </c:pt>
                <c:pt idx="2176">
                  <c:v>1.5831863636363637</c:v>
                </c:pt>
                <c:pt idx="2177">
                  <c:v>1.5830560606060606</c:v>
                </c:pt>
                <c:pt idx="2178">
                  <c:v>1.5834212121212121</c:v>
                </c:pt>
                <c:pt idx="2179">
                  <c:v>1.5841257575757577</c:v>
                </c:pt>
                <c:pt idx="2180">
                  <c:v>1.5852121212121211</c:v>
                </c:pt>
                <c:pt idx="2181">
                  <c:v>1.5864833333333332</c:v>
                </c:pt>
                <c:pt idx="2182">
                  <c:v>1.5876287878787878</c:v>
                </c:pt>
                <c:pt idx="2183">
                  <c:v>1.5891590909090907</c:v>
                </c:pt>
                <c:pt idx="2184">
                  <c:v>1.5907939393939392</c:v>
                </c:pt>
                <c:pt idx="2185">
                  <c:v>1.5926878787878787</c:v>
                </c:pt>
                <c:pt idx="2186">
                  <c:v>1.5947333333333333</c:v>
                </c:pt>
                <c:pt idx="2187">
                  <c:v>1.5965787878787876</c:v>
                </c:pt>
                <c:pt idx="2188">
                  <c:v>1.5985499999999997</c:v>
                </c:pt>
                <c:pt idx="2189">
                  <c:v>1.601281818181818</c:v>
                </c:pt>
                <c:pt idx="2190">
                  <c:v>1.6039515151515151</c:v>
                </c:pt>
                <c:pt idx="2191">
                  <c:v>1.6074378787878787</c:v>
                </c:pt>
                <c:pt idx="2192">
                  <c:v>1.6120545454545452</c:v>
                </c:pt>
                <c:pt idx="2193">
                  <c:v>1.6163348484848481</c:v>
                </c:pt>
                <c:pt idx="2194">
                  <c:v>1.6202257575757573</c:v>
                </c:pt>
                <c:pt idx="2195">
                  <c:v>1.6232863636363632</c:v>
                </c:pt>
                <c:pt idx="2196">
                  <c:v>1.6265621212121208</c:v>
                </c:pt>
                <c:pt idx="2197">
                  <c:v>1.6302863636363634</c:v>
                </c:pt>
                <c:pt idx="2198">
                  <c:v>1.6345499999999997</c:v>
                </c:pt>
                <c:pt idx="2199">
                  <c:v>1.6393984848484848</c:v>
                </c:pt>
                <c:pt idx="2200">
                  <c:v>1.6443333333333332</c:v>
                </c:pt>
                <c:pt idx="2201">
                  <c:v>1.6486909090909092</c:v>
                </c:pt>
                <c:pt idx="2202">
                  <c:v>1.6524469696969697</c:v>
                </c:pt>
                <c:pt idx="2203">
                  <c:v>1.6554833333333334</c:v>
                </c:pt>
                <c:pt idx="2204">
                  <c:v>1.6583575757575759</c:v>
                </c:pt>
                <c:pt idx="2205">
                  <c:v>1.6614242424242427</c:v>
                </c:pt>
                <c:pt idx="2206">
                  <c:v>1.6640606060606062</c:v>
                </c:pt>
                <c:pt idx="2207">
                  <c:v>1.6664893939393945</c:v>
                </c:pt>
                <c:pt idx="2208">
                  <c:v>1.6691045454545457</c:v>
                </c:pt>
                <c:pt idx="2209">
                  <c:v>1.6721272727272729</c:v>
                </c:pt>
                <c:pt idx="2210">
                  <c:v>1.6749469696969705</c:v>
                </c:pt>
                <c:pt idx="2211">
                  <c:v>1.6779742424242434</c:v>
                </c:pt>
                <c:pt idx="2212">
                  <c:v>1.6811742424242431</c:v>
                </c:pt>
                <c:pt idx="2213">
                  <c:v>1.6843818181818186</c:v>
                </c:pt>
                <c:pt idx="2214">
                  <c:v>1.6873833333333337</c:v>
                </c:pt>
                <c:pt idx="2215">
                  <c:v>1.6905030303030308</c:v>
                </c:pt>
                <c:pt idx="2216">
                  <c:v>1.6933424242424244</c:v>
                </c:pt>
                <c:pt idx="2217">
                  <c:v>1.6958287878787879</c:v>
                </c:pt>
                <c:pt idx="2218">
                  <c:v>1.697716666666667</c:v>
                </c:pt>
                <c:pt idx="2219">
                  <c:v>1.7005272727272727</c:v>
                </c:pt>
                <c:pt idx="2220">
                  <c:v>1.7031136363636363</c:v>
                </c:pt>
                <c:pt idx="2221">
                  <c:v>1.7059378787878792</c:v>
                </c:pt>
                <c:pt idx="2222">
                  <c:v>1.7087363636363639</c:v>
                </c:pt>
                <c:pt idx="2223">
                  <c:v>1.7114666666666669</c:v>
                </c:pt>
                <c:pt idx="2224">
                  <c:v>1.7141393939393941</c:v>
                </c:pt>
                <c:pt idx="2225">
                  <c:v>1.7167378787878786</c:v>
                </c:pt>
                <c:pt idx="2226">
                  <c:v>1.7190833333333333</c:v>
                </c:pt>
                <c:pt idx="2227">
                  <c:v>1.7210757575757576</c:v>
                </c:pt>
                <c:pt idx="2228">
                  <c:v>1.7234833333333333</c:v>
                </c:pt>
                <c:pt idx="2229">
                  <c:v>1.7257090909090909</c:v>
                </c:pt>
                <c:pt idx="2230">
                  <c:v>1.7280818181818181</c:v>
                </c:pt>
                <c:pt idx="2231">
                  <c:v>1.7312712121212122</c:v>
                </c:pt>
                <c:pt idx="2232">
                  <c:v>1.734530303030303</c:v>
                </c:pt>
                <c:pt idx="2233">
                  <c:v>1.7384863636363637</c:v>
                </c:pt>
                <c:pt idx="2234">
                  <c:v>1.7424227272727271</c:v>
                </c:pt>
                <c:pt idx="2235">
                  <c:v>1.7469333333333332</c:v>
                </c:pt>
                <c:pt idx="2236">
                  <c:v>1.7508530303030301</c:v>
                </c:pt>
                <c:pt idx="2237">
                  <c:v>1.7545651515151512</c:v>
                </c:pt>
                <c:pt idx="2238">
                  <c:v>1.7577015151515147</c:v>
                </c:pt>
                <c:pt idx="2239">
                  <c:v>1.7603909090909087</c:v>
                </c:pt>
                <c:pt idx="2240">
                  <c:v>1.7630106060606057</c:v>
                </c:pt>
                <c:pt idx="2241">
                  <c:v>1.7658227272727267</c:v>
                </c:pt>
                <c:pt idx="2242">
                  <c:v>1.7688666666666661</c:v>
                </c:pt>
                <c:pt idx="2243">
                  <c:v>1.7720606060606057</c:v>
                </c:pt>
                <c:pt idx="2244">
                  <c:v>1.774940909090909</c:v>
                </c:pt>
                <c:pt idx="2245">
                  <c:v>1.7776484848484848</c:v>
                </c:pt>
                <c:pt idx="2246">
                  <c:v>1.7802196969696968</c:v>
                </c:pt>
                <c:pt idx="2247">
                  <c:v>1.7829863636363636</c:v>
                </c:pt>
                <c:pt idx="2248">
                  <c:v>1.7862621212121212</c:v>
                </c:pt>
                <c:pt idx="2249">
                  <c:v>1.7890424242424241</c:v>
                </c:pt>
                <c:pt idx="2250">
                  <c:v>1.7914151515151515</c:v>
                </c:pt>
                <c:pt idx="2251">
                  <c:v>1.7936712121212119</c:v>
                </c:pt>
                <c:pt idx="2252">
                  <c:v>1.7955196969696969</c:v>
                </c:pt>
                <c:pt idx="2253">
                  <c:v>1.7977166666666669</c:v>
                </c:pt>
                <c:pt idx="2254">
                  <c:v>1.7999227272727274</c:v>
                </c:pt>
                <c:pt idx="2255">
                  <c:v>1.8011303030303032</c:v>
                </c:pt>
                <c:pt idx="2256">
                  <c:v>1.8021848484848488</c:v>
                </c:pt>
                <c:pt idx="2257">
                  <c:v>1.80264696969697</c:v>
                </c:pt>
                <c:pt idx="2258">
                  <c:v>1.8020681818181821</c:v>
                </c:pt>
                <c:pt idx="2259">
                  <c:v>1.8021030303030308</c:v>
                </c:pt>
                <c:pt idx="2260">
                  <c:v>1.8025772727272731</c:v>
                </c:pt>
                <c:pt idx="2261">
                  <c:v>1.8036000000000003</c:v>
                </c:pt>
                <c:pt idx="2262">
                  <c:v>1.8040939393939399</c:v>
                </c:pt>
                <c:pt idx="2263">
                  <c:v>1.804065151515152</c:v>
                </c:pt>
                <c:pt idx="2264">
                  <c:v>1.803803030303031</c:v>
                </c:pt>
                <c:pt idx="2265">
                  <c:v>1.8032545454545461</c:v>
                </c:pt>
                <c:pt idx="2266">
                  <c:v>1.8026272727272734</c:v>
                </c:pt>
                <c:pt idx="2267">
                  <c:v>1.8020000000000005</c:v>
                </c:pt>
                <c:pt idx="2268">
                  <c:v>1.80189696969697</c:v>
                </c:pt>
                <c:pt idx="2269">
                  <c:v>1.8022121212121216</c:v>
                </c:pt>
                <c:pt idx="2270">
                  <c:v>1.8027803030303033</c:v>
                </c:pt>
                <c:pt idx="2271">
                  <c:v>1.8030500000000005</c:v>
                </c:pt>
                <c:pt idx="2272">
                  <c:v>1.8033893939393941</c:v>
                </c:pt>
                <c:pt idx="2273">
                  <c:v>1.8040181818181822</c:v>
                </c:pt>
                <c:pt idx="2274">
                  <c:v>1.8042606060606061</c:v>
                </c:pt>
                <c:pt idx="2275">
                  <c:v>1.8041787878787878</c:v>
                </c:pt>
                <c:pt idx="2276">
                  <c:v>1.8040636363636364</c:v>
                </c:pt>
                <c:pt idx="2277">
                  <c:v>1.8037954545454546</c:v>
                </c:pt>
                <c:pt idx="2278">
                  <c:v>1.8035363636363637</c:v>
                </c:pt>
                <c:pt idx="2279">
                  <c:v>1.8029621212121212</c:v>
                </c:pt>
                <c:pt idx="2280">
                  <c:v>1.802792424242424</c:v>
                </c:pt>
                <c:pt idx="2281">
                  <c:v>1.8026454545454544</c:v>
                </c:pt>
                <c:pt idx="2282">
                  <c:v>1.8027484848484847</c:v>
                </c:pt>
                <c:pt idx="2283">
                  <c:v>1.8033393939393936</c:v>
                </c:pt>
                <c:pt idx="2284">
                  <c:v>1.8040075757575758</c:v>
                </c:pt>
                <c:pt idx="2285">
                  <c:v>1.8035787878787879</c:v>
                </c:pt>
                <c:pt idx="2286">
                  <c:v>1.8035469696969699</c:v>
                </c:pt>
                <c:pt idx="2287">
                  <c:v>1.8033136363636366</c:v>
                </c:pt>
                <c:pt idx="2288">
                  <c:v>1.8028469696969698</c:v>
                </c:pt>
                <c:pt idx="2289">
                  <c:v>1.8025015151515154</c:v>
                </c:pt>
                <c:pt idx="2290">
                  <c:v>1.8021136363636365</c:v>
                </c:pt>
                <c:pt idx="2291">
                  <c:v>1.8014454545454546</c:v>
                </c:pt>
                <c:pt idx="2292">
                  <c:v>1.8008787878787877</c:v>
                </c:pt>
                <c:pt idx="2293">
                  <c:v>1.8001348484848483</c:v>
                </c:pt>
                <c:pt idx="2294">
                  <c:v>1.7994590909090908</c:v>
                </c:pt>
                <c:pt idx="2295">
                  <c:v>1.7984909090909089</c:v>
                </c:pt>
                <c:pt idx="2296">
                  <c:v>1.7975106060606059</c:v>
                </c:pt>
                <c:pt idx="2297">
                  <c:v>1.795963636363636</c:v>
                </c:pt>
                <c:pt idx="2298">
                  <c:v>1.7944924242424243</c:v>
                </c:pt>
                <c:pt idx="2299">
                  <c:v>1.7924424242424239</c:v>
                </c:pt>
                <c:pt idx="2300">
                  <c:v>1.789963636363636</c:v>
                </c:pt>
                <c:pt idx="2301">
                  <c:v>1.7871681818181813</c:v>
                </c:pt>
                <c:pt idx="2302">
                  <c:v>1.7849803030303024</c:v>
                </c:pt>
                <c:pt idx="2303">
                  <c:v>1.7830999999999995</c:v>
                </c:pt>
                <c:pt idx="2304">
                  <c:v>1.7818954545454539</c:v>
                </c:pt>
                <c:pt idx="2305">
                  <c:v>1.7813303030303025</c:v>
                </c:pt>
                <c:pt idx="2306">
                  <c:v>1.7811015151515148</c:v>
                </c:pt>
                <c:pt idx="2307">
                  <c:v>1.7808999999999997</c:v>
                </c:pt>
                <c:pt idx="2308">
                  <c:v>1.7806787878787877</c:v>
                </c:pt>
                <c:pt idx="2309">
                  <c:v>1.7809469696969695</c:v>
                </c:pt>
                <c:pt idx="2310">
                  <c:v>1.7811909090909088</c:v>
                </c:pt>
                <c:pt idx="2311">
                  <c:v>1.7812151515151515</c:v>
                </c:pt>
                <c:pt idx="2312">
                  <c:v>1.7808924242424242</c:v>
                </c:pt>
                <c:pt idx="2313">
                  <c:v>1.7803</c:v>
                </c:pt>
                <c:pt idx="2314">
                  <c:v>1.7793333333333332</c:v>
                </c:pt>
                <c:pt idx="2315">
                  <c:v>1.77880303030303</c:v>
                </c:pt>
                <c:pt idx="2316">
                  <c:v>1.77850303030303</c:v>
                </c:pt>
                <c:pt idx="2317">
                  <c:v>1.7779484848484846</c:v>
                </c:pt>
                <c:pt idx="2318">
                  <c:v>1.7774727272727271</c:v>
                </c:pt>
                <c:pt idx="2319">
                  <c:v>1.7768469696969698</c:v>
                </c:pt>
                <c:pt idx="2320">
                  <c:v>1.7761757575757575</c:v>
                </c:pt>
                <c:pt idx="2321">
                  <c:v>1.7756651515151516</c:v>
                </c:pt>
                <c:pt idx="2322">
                  <c:v>1.7753136363636366</c:v>
                </c:pt>
                <c:pt idx="2323">
                  <c:v>1.7747621212121214</c:v>
                </c:pt>
                <c:pt idx="2324">
                  <c:v>1.7742772727272729</c:v>
                </c:pt>
                <c:pt idx="2325">
                  <c:v>1.7735166666666669</c:v>
                </c:pt>
                <c:pt idx="2326">
                  <c:v>1.7728469696969698</c:v>
                </c:pt>
                <c:pt idx="2327">
                  <c:v>1.7722681818181818</c:v>
                </c:pt>
                <c:pt idx="2328">
                  <c:v>1.771969696969697</c:v>
                </c:pt>
                <c:pt idx="2329">
                  <c:v>1.7720378787878788</c:v>
                </c:pt>
                <c:pt idx="2330">
                  <c:v>1.7719348484848483</c:v>
                </c:pt>
                <c:pt idx="2331">
                  <c:v>1.7716636363636364</c:v>
                </c:pt>
                <c:pt idx="2332">
                  <c:v>1.7715454545454548</c:v>
                </c:pt>
                <c:pt idx="2333">
                  <c:v>1.7720469696969696</c:v>
                </c:pt>
                <c:pt idx="2334">
                  <c:v>1.7726621212121212</c:v>
                </c:pt>
                <c:pt idx="2335">
                  <c:v>1.7739045454545455</c:v>
                </c:pt>
                <c:pt idx="2336">
                  <c:v>1.7754409090909091</c:v>
                </c:pt>
                <c:pt idx="2337">
                  <c:v>1.7768803030303033</c:v>
                </c:pt>
                <c:pt idx="2338">
                  <c:v>1.7785530303030301</c:v>
                </c:pt>
                <c:pt idx="2339">
                  <c:v>1.7800515151515151</c:v>
                </c:pt>
                <c:pt idx="2340">
                  <c:v>1.781807575757576</c:v>
                </c:pt>
                <c:pt idx="2341">
                  <c:v>1.7836272727272728</c:v>
                </c:pt>
                <c:pt idx="2342">
                  <c:v>1.7856333333333334</c:v>
                </c:pt>
                <c:pt idx="2343">
                  <c:v>1.787556060606061</c:v>
                </c:pt>
                <c:pt idx="2344">
                  <c:v>1.7898545454545456</c:v>
                </c:pt>
                <c:pt idx="2345">
                  <c:v>1.7927151515151516</c:v>
                </c:pt>
                <c:pt idx="2346">
                  <c:v>1.7954030303030306</c:v>
                </c:pt>
                <c:pt idx="2347">
                  <c:v>1.7980681818181821</c:v>
                </c:pt>
                <c:pt idx="2348">
                  <c:v>1.801060606060606</c:v>
                </c:pt>
                <c:pt idx="2349">
                  <c:v>1.8043954545454546</c:v>
                </c:pt>
                <c:pt idx="2350">
                  <c:v>1.8078121212121212</c:v>
                </c:pt>
                <c:pt idx="2351">
                  <c:v>1.8112818181818182</c:v>
                </c:pt>
                <c:pt idx="2352">
                  <c:v>1.8152469696969695</c:v>
                </c:pt>
                <c:pt idx="2353">
                  <c:v>1.8193166666666665</c:v>
                </c:pt>
                <c:pt idx="2354">
                  <c:v>1.8235272727272724</c:v>
                </c:pt>
                <c:pt idx="2355">
                  <c:v>1.827690909090909</c:v>
                </c:pt>
                <c:pt idx="2356">
                  <c:v>1.8319863636363638</c:v>
                </c:pt>
                <c:pt idx="2357">
                  <c:v>1.8368424242424244</c:v>
                </c:pt>
                <c:pt idx="2358">
                  <c:v>1.8418727272727276</c:v>
                </c:pt>
                <c:pt idx="2359">
                  <c:v>1.8474151515151518</c:v>
                </c:pt>
                <c:pt idx="2360">
                  <c:v>1.8520484848484848</c:v>
                </c:pt>
                <c:pt idx="2361">
                  <c:v>1.8564363636363641</c:v>
                </c:pt>
                <c:pt idx="2362">
                  <c:v>1.8605303030303035</c:v>
                </c:pt>
                <c:pt idx="2363">
                  <c:v>1.8649303030303033</c:v>
                </c:pt>
                <c:pt idx="2364">
                  <c:v>1.8694454545454549</c:v>
                </c:pt>
                <c:pt idx="2365">
                  <c:v>1.8741954545454549</c:v>
                </c:pt>
                <c:pt idx="2366">
                  <c:v>1.8792348484848487</c:v>
                </c:pt>
                <c:pt idx="2367">
                  <c:v>1.8842621212121211</c:v>
                </c:pt>
                <c:pt idx="2368">
                  <c:v>1.8889803030303032</c:v>
                </c:pt>
                <c:pt idx="2369">
                  <c:v>1.8934318181818184</c:v>
                </c:pt>
                <c:pt idx="2370">
                  <c:v>1.8980363636363637</c:v>
                </c:pt>
                <c:pt idx="2371">
                  <c:v>1.902266666666667</c:v>
                </c:pt>
                <c:pt idx="2372">
                  <c:v>1.9066181818181818</c:v>
                </c:pt>
                <c:pt idx="2373">
                  <c:v>1.9110227272727272</c:v>
                </c:pt>
                <c:pt idx="2374">
                  <c:v>1.9154530303030304</c:v>
                </c:pt>
                <c:pt idx="2375">
                  <c:v>1.9189166666666668</c:v>
                </c:pt>
                <c:pt idx="2376">
                  <c:v>1.9227530303030305</c:v>
                </c:pt>
                <c:pt idx="2377">
                  <c:v>1.9262287878787878</c:v>
                </c:pt>
                <c:pt idx="2378">
                  <c:v>1.9296939393939392</c:v>
                </c:pt>
                <c:pt idx="2379">
                  <c:v>1.9332469696969699</c:v>
                </c:pt>
                <c:pt idx="2380">
                  <c:v>1.9369818181818181</c:v>
                </c:pt>
                <c:pt idx="2381">
                  <c:v>1.9407075757575758</c:v>
                </c:pt>
                <c:pt idx="2382">
                  <c:v>1.9444590909090906</c:v>
                </c:pt>
                <c:pt idx="2383">
                  <c:v>1.948268181818182</c:v>
                </c:pt>
                <c:pt idx="2384">
                  <c:v>1.9523742424242423</c:v>
                </c:pt>
                <c:pt idx="2385">
                  <c:v>1.9555106060606067</c:v>
                </c:pt>
                <c:pt idx="2386">
                  <c:v>1.9581742424242428</c:v>
                </c:pt>
                <c:pt idx="2387">
                  <c:v>1.9606969696969698</c:v>
                </c:pt>
                <c:pt idx="2388">
                  <c:v>1.9635257575757581</c:v>
                </c:pt>
                <c:pt idx="2389">
                  <c:v>1.9666636363636365</c:v>
                </c:pt>
                <c:pt idx="2390">
                  <c:v>1.9697621212121217</c:v>
                </c:pt>
                <c:pt idx="2391">
                  <c:v>1.9728772727272736</c:v>
                </c:pt>
                <c:pt idx="2392">
                  <c:v>1.9759318181818184</c:v>
                </c:pt>
                <c:pt idx="2393">
                  <c:v>1.9789757575757581</c:v>
                </c:pt>
                <c:pt idx="2394">
                  <c:v>1.9823257575757578</c:v>
                </c:pt>
                <c:pt idx="2395">
                  <c:v>1.9853878787878794</c:v>
                </c:pt>
                <c:pt idx="2396">
                  <c:v>1.9885348484848491</c:v>
                </c:pt>
                <c:pt idx="2397">
                  <c:v>1.9916848484848484</c:v>
                </c:pt>
                <c:pt idx="2398">
                  <c:v>1.9945545454545455</c:v>
                </c:pt>
                <c:pt idx="2399">
                  <c:v>1.9973818181818181</c:v>
                </c:pt>
                <c:pt idx="2400">
                  <c:v>2.000068181818182</c:v>
                </c:pt>
                <c:pt idx="2401">
                  <c:v>2.002671212121212</c:v>
                </c:pt>
                <c:pt idx="2402">
                  <c:v>2.0050212121212119</c:v>
                </c:pt>
                <c:pt idx="2403">
                  <c:v>2.0074712121212119</c:v>
                </c:pt>
                <c:pt idx="2404">
                  <c:v>2.0095787878787874</c:v>
                </c:pt>
                <c:pt idx="2405">
                  <c:v>2.0116893939393936</c:v>
                </c:pt>
                <c:pt idx="2406">
                  <c:v>2.0139712121212119</c:v>
                </c:pt>
                <c:pt idx="2407">
                  <c:v>2.0164378787878783</c:v>
                </c:pt>
                <c:pt idx="2408">
                  <c:v>2.0188318181818179</c:v>
                </c:pt>
                <c:pt idx="2409">
                  <c:v>2.021190909090909</c:v>
                </c:pt>
                <c:pt idx="2410">
                  <c:v>2.022954545454545</c:v>
                </c:pt>
                <c:pt idx="2411">
                  <c:v>2.0244727272727263</c:v>
                </c:pt>
                <c:pt idx="2412">
                  <c:v>2.0260954545454535</c:v>
                </c:pt>
                <c:pt idx="2413">
                  <c:v>2.0276181818181809</c:v>
                </c:pt>
                <c:pt idx="2414">
                  <c:v>2.028854545454545</c:v>
                </c:pt>
                <c:pt idx="2415">
                  <c:v>2.0297606060606057</c:v>
                </c:pt>
                <c:pt idx="2416">
                  <c:v>2.0307984848484844</c:v>
                </c:pt>
                <c:pt idx="2417">
                  <c:v>2.0319272727272728</c:v>
                </c:pt>
                <c:pt idx="2418">
                  <c:v>2.0324848484848483</c:v>
                </c:pt>
                <c:pt idx="2419">
                  <c:v>2.0328893939393935</c:v>
                </c:pt>
                <c:pt idx="2420">
                  <c:v>2.0332045454545451</c:v>
                </c:pt>
                <c:pt idx="2421">
                  <c:v>2.0335621212121211</c:v>
                </c:pt>
                <c:pt idx="2422">
                  <c:v>2.033680303030303</c:v>
                </c:pt>
                <c:pt idx="2423">
                  <c:v>2.0334318181818176</c:v>
                </c:pt>
                <c:pt idx="2424">
                  <c:v>2.0330499999999998</c:v>
                </c:pt>
                <c:pt idx="2425">
                  <c:v>2.0321999999999996</c:v>
                </c:pt>
                <c:pt idx="2426">
                  <c:v>2.032062121212121</c:v>
                </c:pt>
                <c:pt idx="2427">
                  <c:v>2.0326696969696969</c:v>
                </c:pt>
                <c:pt idx="2428">
                  <c:v>2.0337772727272725</c:v>
                </c:pt>
                <c:pt idx="2429">
                  <c:v>2.0346393939393939</c:v>
                </c:pt>
                <c:pt idx="2430">
                  <c:v>2.0350848484848489</c:v>
                </c:pt>
                <c:pt idx="2431">
                  <c:v>2.0352545454545456</c:v>
                </c:pt>
                <c:pt idx="2432">
                  <c:v>2.0353181818181816</c:v>
                </c:pt>
                <c:pt idx="2433">
                  <c:v>2.0352803030303028</c:v>
                </c:pt>
                <c:pt idx="2434">
                  <c:v>2.0354545454545452</c:v>
                </c:pt>
                <c:pt idx="2435">
                  <c:v>2.0355424242424247</c:v>
                </c:pt>
                <c:pt idx="2436">
                  <c:v>2.0353060606060609</c:v>
                </c:pt>
                <c:pt idx="2437">
                  <c:v>2.0350878787878788</c:v>
                </c:pt>
                <c:pt idx="2438">
                  <c:v>2.0346181818181819</c:v>
                </c:pt>
                <c:pt idx="2439">
                  <c:v>2.0339136363636365</c:v>
                </c:pt>
                <c:pt idx="2440">
                  <c:v>2.0333393939393938</c:v>
                </c:pt>
                <c:pt idx="2441">
                  <c:v>2.0330833333333334</c:v>
                </c:pt>
                <c:pt idx="2442">
                  <c:v>2.0324803030303031</c:v>
                </c:pt>
                <c:pt idx="2443">
                  <c:v>2.0322121212121207</c:v>
                </c:pt>
                <c:pt idx="2444">
                  <c:v>2.032131818181818</c:v>
                </c:pt>
                <c:pt idx="2445">
                  <c:v>2.0319954545454544</c:v>
                </c:pt>
                <c:pt idx="2446">
                  <c:v>2.0315348484848488</c:v>
                </c:pt>
                <c:pt idx="2447">
                  <c:v>2.0309636363636367</c:v>
                </c:pt>
                <c:pt idx="2448">
                  <c:v>2.0303090909090917</c:v>
                </c:pt>
                <c:pt idx="2449">
                  <c:v>2.0296151515151521</c:v>
                </c:pt>
                <c:pt idx="2450">
                  <c:v>2.0286393939393941</c:v>
                </c:pt>
                <c:pt idx="2451">
                  <c:v>2.0287196969696972</c:v>
                </c:pt>
                <c:pt idx="2452">
                  <c:v>2.0292848484848487</c:v>
                </c:pt>
                <c:pt idx="2453">
                  <c:v>2.0297939393939397</c:v>
                </c:pt>
                <c:pt idx="2454">
                  <c:v>2.0298621212121213</c:v>
                </c:pt>
                <c:pt idx="2455">
                  <c:v>2.029893939393939</c:v>
                </c:pt>
                <c:pt idx="2456">
                  <c:v>2.0298606060606059</c:v>
                </c:pt>
                <c:pt idx="2457">
                  <c:v>2.0299606060606061</c:v>
                </c:pt>
                <c:pt idx="2458">
                  <c:v>2.030016666666667</c:v>
                </c:pt>
                <c:pt idx="2459">
                  <c:v>2.0301257575757576</c:v>
                </c:pt>
                <c:pt idx="2460">
                  <c:v>2.0299439393939394</c:v>
                </c:pt>
                <c:pt idx="2461">
                  <c:v>2.0299409090909091</c:v>
                </c:pt>
                <c:pt idx="2462">
                  <c:v>2.0298121212121218</c:v>
                </c:pt>
                <c:pt idx="2463">
                  <c:v>2.0296954545454544</c:v>
                </c:pt>
                <c:pt idx="2464">
                  <c:v>2.0297075757575764</c:v>
                </c:pt>
                <c:pt idx="2465">
                  <c:v>2.0297787878787887</c:v>
                </c:pt>
                <c:pt idx="2466">
                  <c:v>2.0298333333333334</c:v>
                </c:pt>
                <c:pt idx="2467">
                  <c:v>2.0296045454545459</c:v>
                </c:pt>
                <c:pt idx="2468">
                  <c:v>2.029369696969697</c:v>
                </c:pt>
                <c:pt idx="2469">
                  <c:v>2.0292075757575754</c:v>
                </c:pt>
                <c:pt idx="2470">
                  <c:v>2.0293106060606059</c:v>
                </c:pt>
                <c:pt idx="2471">
                  <c:v>2.0295227272727274</c:v>
                </c:pt>
                <c:pt idx="2472">
                  <c:v>2.0295212121212125</c:v>
                </c:pt>
                <c:pt idx="2473">
                  <c:v>2.0292954545454549</c:v>
                </c:pt>
                <c:pt idx="2474">
                  <c:v>2.0291575757575759</c:v>
                </c:pt>
                <c:pt idx="2475">
                  <c:v>2.0289378787878789</c:v>
                </c:pt>
                <c:pt idx="2476">
                  <c:v>2.0290045454545456</c:v>
                </c:pt>
                <c:pt idx="2477">
                  <c:v>2.0293575757575759</c:v>
                </c:pt>
                <c:pt idx="2478">
                  <c:v>2.0296530303030305</c:v>
                </c:pt>
                <c:pt idx="2479">
                  <c:v>2.030169696969697</c:v>
                </c:pt>
                <c:pt idx="2480">
                  <c:v>2.0308469696969702</c:v>
                </c:pt>
                <c:pt idx="2481">
                  <c:v>2.0316606060606066</c:v>
                </c:pt>
                <c:pt idx="2482">
                  <c:v>2.0323863636363644</c:v>
                </c:pt>
                <c:pt idx="2483">
                  <c:v>2.0332606060606064</c:v>
                </c:pt>
                <c:pt idx="2484">
                  <c:v>2.034306060606061</c:v>
                </c:pt>
                <c:pt idx="2485">
                  <c:v>2.0353636363636363</c:v>
                </c:pt>
                <c:pt idx="2486">
                  <c:v>2.0365803030303034</c:v>
                </c:pt>
                <c:pt idx="2487">
                  <c:v>2.0374560606060612</c:v>
                </c:pt>
                <c:pt idx="2488">
                  <c:v>2.038333333333334</c:v>
                </c:pt>
                <c:pt idx="2489">
                  <c:v>2.0393969696969698</c:v>
                </c:pt>
                <c:pt idx="2490">
                  <c:v>2.0405333333333338</c:v>
                </c:pt>
                <c:pt idx="2491">
                  <c:v>2.0417742424242427</c:v>
                </c:pt>
                <c:pt idx="2492">
                  <c:v>2.0430287878787885</c:v>
                </c:pt>
                <c:pt idx="2493">
                  <c:v>2.0440045454545461</c:v>
                </c:pt>
                <c:pt idx="2494">
                  <c:v>2.0448181818181825</c:v>
                </c:pt>
                <c:pt idx="2495">
                  <c:v>2.045307575757576</c:v>
                </c:pt>
                <c:pt idx="2496">
                  <c:v>2.0459621212121215</c:v>
                </c:pt>
                <c:pt idx="2497">
                  <c:v>2.0466818181818178</c:v>
                </c:pt>
                <c:pt idx="2498">
                  <c:v>2.0472136363636366</c:v>
                </c:pt>
                <c:pt idx="2499">
                  <c:v>2.0478439393939389</c:v>
                </c:pt>
                <c:pt idx="2500">
                  <c:v>2.0484045454545452</c:v>
                </c:pt>
                <c:pt idx="2501">
                  <c:v>2.0493121212121213</c:v>
                </c:pt>
                <c:pt idx="2502">
                  <c:v>2.0503803030303027</c:v>
                </c:pt>
                <c:pt idx="2503">
                  <c:v>2.0515348484848484</c:v>
                </c:pt>
                <c:pt idx="2504">
                  <c:v>2.0523484848484852</c:v>
                </c:pt>
                <c:pt idx="2505">
                  <c:v>2.0530848484848487</c:v>
                </c:pt>
                <c:pt idx="2506">
                  <c:v>2.0537606060606062</c:v>
                </c:pt>
                <c:pt idx="2507">
                  <c:v>2.0545181818181821</c:v>
                </c:pt>
                <c:pt idx="2508">
                  <c:v>2.0550227272727275</c:v>
                </c:pt>
                <c:pt idx="2509">
                  <c:v>2.0553560606060612</c:v>
                </c:pt>
                <c:pt idx="2510">
                  <c:v>2.0556515151515158</c:v>
                </c:pt>
                <c:pt idx="2511">
                  <c:v>2.0558969696969696</c:v>
                </c:pt>
                <c:pt idx="2512">
                  <c:v>2.0561454545454545</c:v>
                </c:pt>
                <c:pt idx="2513">
                  <c:v>2.0563318181818184</c:v>
                </c:pt>
                <c:pt idx="2514">
                  <c:v>2.0565045454545454</c:v>
                </c:pt>
                <c:pt idx="2515">
                  <c:v>2.0565136363636363</c:v>
                </c:pt>
                <c:pt idx="2516">
                  <c:v>2.0565530303030299</c:v>
                </c:pt>
                <c:pt idx="2517">
                  <c:v>2.0567818181818178</c:v>
                </c:pt>
                <c:pt idx="2518">
                  <c:v>2.0569212121212122</c:v>
                </c:pt>
                <c:pt idx="2519">
                  <c:v>2.0570984848484843</c:v>
                </c:pt>
                <c:pt idx="2520">
                  <c:v>2.0572318181818177</c:v>
                </c:pt>
                <c:pt idx="2521">
                  <c:v>2.0573242424242419</c:v>
                </c:pt>
                <c:pt idx="2522">
                  <c:v>2.0574333333333326</c:v>
                </c:pt>
                <c:pt idx="2523">
                  <c:v>2.0574833333333324</c:v>
                </c:pt>
                <c:pt idx="2524">
                  <c:v>2.0575924242424231</c:v>
                </c:pt>
                <c:pt idx="2525">
                  <c:v>2.0576499999999998</c:v>
                </c:pt>
                <c:pt idx="2526">
                  <c:v>2.0578318181818176</c:v>
                </c:pt>
                <c:pt idx="2527">
                  <c:v>2.0579196969696967</c:v>
                </c:pt>
                <c:pt idx="2528">
                  <c:v>2.0579939393939393</c:v>
                </c:pt>
                <c:pt idx="2529">
                  <c:v>2.0580136363636359</c:v>
                </c:pt>
                <c:pt idx="2530">
                  <c:v>2.0579757575757571</c:v>
                </c:pt>
                <c:pt idx="2531">
                  <c:v>2.0574090909090907</c:v>
                </c:pt>
                <c:pt idx="2532">
                  <c:v>2.0568590909090907</c:v>
                </c:pt>
                <c:pt idx="2533">
                  <c:v>2.0562863636363633</c:v>
                </c:pt>
                <c:pt idx="2534">
                  <c:v>2.05565</c:v>
                </c:pt>
                <c:pt idx="2535">
                  <c:v>2.0550393939393934</c:v>
                </c:pt>
                <c:pt idx="2536">
                  <c:v>2.0543696969696961</c:v>
                </c:pt>
                <c:pt idx="2537">
                  <c:v>2.0537196969696967</c:v>
                </c:pt>
                <c:pt idx="2538">
                  <c:v>2.0529272727272732</c:v>
                </c:pt>
                <c:pt idx="2539">
                  <c:v>2.0518454545454547</c:v>
                </c:pt>
                <c:pt idx="2540">
                  <c:v>2.0508287878787885</c:v>
                </c:pt>
                <c:pt idx="2541">
                  <c:v>2.0498227272727276</c:v>
                </c:pt>
                <c:pt idx="2542">
                  <c:v>2.0486757575757579</c:v>
                </c:pt>
                <c:pt idx="2543">
                  <c:v>2.0474090909090914</c:v>
                </c:pt>
                <c:pt idx="2544">
                  <c:v>2.0460772727272727</c:v>
                </c:pt>
                <c:pt idx="2545">
                  <c:v>2.0444954545454546</c:v>
                </c:pt>
                <c:pt idx="2546">
                  <c:v>2.0431181818181816</c:v>
                </c:pt>
                <c:pt idx="2547">
                  <c:v>2.0415924242424244</c:v>
                </c:pt>
                <c:pt idx="2548">
                  <c:v>2.0399727272727275</c:v>
                </c:pt>
                <c:pt idx="2549">
                  <c:v>2.0384318181818175</c:v>
                </c:pt>
                <c:pt idx="2550">
                  <c:v>2.0367393939393934</c:v>
                </c:pt>
                <c:pt idx="2551">
                  <c:v>2.0349848484848483</c:v>
                </c:pt>
                <c:pt idx="2552">
                  <c:v>2.0332621212121214</c:v>
                </c:pt>
                <c:pt idx="2553">
                  <c:v>2.0318075757575755</c:v>
                </c:pt>
                <c:pt idx="2554">
                  <c:v>2.0302030303030301</c:v>
                </c:pt>
                <c:pt idx="2555">
                  <c:v>2.0283257575757569</c:v>
                </c:pt>
                <c:pt idx="2556">
                  <c:v>2.0262818181818179</c:v>
                </c:pt>
                <c:pt idx="2557">
                  <c:v>2.0239393939393935</c:v>
                </c:pt>
                <c:pt idx="2558">
                  <c:v>2.0215621212121206</c:v>
                </c:pt>
                <c:pt idx="2559">
                  <c:v>2.0193015151515143</c:v>
                </c:pt>
                <c:pt idx="2560">
                  <c:v>2.0171393939393938</c:v>
                </c:pt>
                <c:pt idx="2561">
                  <c:v>2.0153818181818179</c:v>
                </c:pt>
                <c:pt idx="2562">
                  <c:v>2.013783333333333</c:v>
                </c:pt>
                <c:pt idx="2563">
                  <c:v>2.0123606060606054</c:v>
                </c:pt>
                <c:pt idx="2564">
                  <c:v>2.0109772727272728</c:v>
                </c:pt>
                <c:pt idx="2565">
                  <c:v>2.009563636363636</c:v>
                </c:pt>
                <c:pt idx="2566">
                  <c:v>2.0083212121212117</c:v>
                </c:pt>
                <c:pt idx="2567">
                  <c:v>2.0072393939393933</c:v>
                </c:pt>
                <c:pt idx="2568">
                  <c:v>2.006084848484849</c:v>
                </c:pt>
                <c:pt idx="2569">
                  <c:v>2.0047530303030303</c:v>
                </c:pt>
                <c:pt idx="2570">
                  <c:v>2.0038348484848485</c:v>
                </c:pt>
                <c:pt idx="2571">
                  <c:v>2.0030969696969696</c:v>
                </c:pt>
                <c:pt idx="2572">
                  <c:v>2.002230303030303</c:v>
                </c:pt>
                <c:pt idx="2573">
                  <c:v>2.001328787878788</c:v>
                </c:pt>
                <c:pt idx="2574">
                  <c:v>2.0008287878787878</c:v>
                </c:pt>
                <c:pt idx="2575">
                  <c:v>2.0004015151515162</c:v>
                </c:pt>
                <c:pt idx="2576">
                  <c:v>1.999795454545455</c:v>
                </c:pt>
                <c:pt idx="2577">
                  <c:v>1.9989878787878788</c:v>
                </c:pt>
                <c:pt idx="2578">
                  <c:v>1.998148484848485</c:v>
                </c:pt>
                <c:pt idx="2579">
                  <c:v>1.9971575757575761</c:v>
                </c:pt>
                <c:pt idx="2580">
                  <c:v>1.9961136363636369</c:v>
                </c:pt>
                <c:pt idx="2581">
                  <c:v>1.9952787878787883</c:v>
                </c:pt>
                <c:pt idx="2582">
                  <c:v>1.9945272727272731</c:v>
                </c:pt>
                <c:pt idx="2583">
                  <c:v>1.993748484848485</c:v>
                </c:pt>
                <c:pt idx="2584">
                  <c:v>1.9931136363636364</c:v>
                </c:pt>
                <c:pt idx="2585">
                  <c:v>1.9928272727272731</c:v>
                </c:pt>
                <c:pt idx="2586">
                  <c:v>1.9924560606060613</c:v>
                </c:pt>
                <c:pt idx="2587">
                  <c:v>1.992122727272728</c:v>
                </c:pt>
                <c:pt idx="2588">
                  <c:v>1.9917606060606063</c:v>
                </c:pt>
                <c:pt idx="2589">
                  <c:v>1.991507575757576</c:v>
                </c:pt>
                <c:pt idx="2590">
                  <c:v>1.9910196969696974</c:v>
                </c:pt>
                <c:pt idx="2591">
                  <c:v>1.9903848484848488</c:v>
                </c:pt>
                <c:pt idx="2592">
                  <c:v>1.9896696969696972</c:v>
                </c:pt>
                <c:pt idx="2593">
                  <c:v>1.9890984848484852</c:v>
                </c:pt>
                <c:pt idx="2594">
                  <c:v>1.9887212121212123</c:v>
                </c:pt>
                <c:pt idx="2595">
                  <c:v>1.988430303030303</c:v>
                </c:pt>
                <c:pt idx="2596">
                  <c:v>1.988281818181818</c:v>
                </c:pt>
                <c:pt idx="2597">
                  <c:v>1.988581818181818</c:v>
                </c:pt>
                <c:pt idx="2598">
                  <c:v>1.9887787878787884</c:v>
                </c:pt>
                <c:pt idx="2599">
                  <c:v>1.9890333333333337</c:v>
                </c:pt>
                <c:pt idx="2600">
                  <c:v>1.989621212121212</c:v>
                </c:pt>
                <c:pt idx="2601">
                  <c:v>1.9900106060606055</c:v>
                </c:pt>
                <c:pt idx="2602">
                  <c:v>1.9902863636363632</c:v>
                </c:pt>
                <c:pt idx="2603">
                  <c:v>1.9908151515151515</c:v>
                </c:pt>
                <c:pt idx="2604">
                  <c:v>1.9915196969696967</c:v>
                </c:pt>
                <c:pt idx="2605">
                  <c:v>1.9926075757575754</c:v>
                </c:pt>
                <c:pt idx="2606">
                  <c:v>1.9936121212121209</c:v>
                </c:pt>
                <c:pt idx="2607">
                  <c:v>1.9947272727272725</c:v>
                </c:pt>
                <c:pt idx="2608">
                  <c:v>1.9959196969696968</c:v>
                </c:pt>
                <c:pt idx="2609">
                  <c:v>1.9972242424242419</c:v>
                </c:pt>
                <c:pt idx="2610">
                  <c:v>1.9985848484848481</c:v>
                </c:pt>
                <c:pt idx="2611">
                  <c:v>2.0000348484848485</c:v>
                </c:pt>
                <c:pt idx="2612">
                  <c:v>2.0013924242424244</c:v>
                </c:pt>
                <c:pt idx="2613">
                  <c:v>2.0031939393939395</c:v>
                </c:pt>
                <c:pt idx="2614">
                  <c:v>2.0056833333333333</c:v>
                </c:pt>
                <c:pt idx="2615">
                  <c:v>2.0080121212121216</c:v>
                </c:pt>
                <c:pt idx="2616">
                  <c:v>2.0102469696969698</c:v>
                </c:pt>
                <c:pt idx="2617">
                  <c:v>2.0124909090909089</c:v>
                </c:pt>
                <c:pt idx="2618">
                  <c:v>2.0146151515151516</c:v>
                </c:pt>
                <c:pt idx="2619">
                  <c:v>2.0169560606060606</c:v>
                </c:pt>
                <c:pt idx="2620">
                  <c:v>2.0197030303030301</c:v>
                </c:pt>
                <c:pt idx="2621">
                  <c:v>2.0225030303030302</c:v>
                </c:pt>
                <c:pt idx="2622">
                  <c:v>2.0251969696969696</c:v>
                </c:pt>
                <c:pt idx="2623">
                  <c:v>2.0281045454545454</c:v>
                </c:pt>
                <c:pt idx="2624">
                  <c:v>2.0308545454545457</c:v>
                </c:pt>
                <c:pt idx="2625">
                  <c:v>2.0338136363636363</c:v>
                </c:pt>
                <c:pt idx="2626">
                  <c:v>2.0369757575757577</c:v>
                </c:pt>
                <c:pt idx="2627">
                  <c:v>2.0401090909090911</c:v>
                </c:pt>
                <c:pt idx="2628">
                  <c:v>2.0443121212121214</c:v>
                </c:pt>
                <c:pt idx="2629">
                  <c:v>2.0485196969696973</c:v>
                </c:pt>
                <c:pt idx="2630">
                  <c:v>2.0525878787878789</c:v>
                </c:pt>
                <c:pt idx="2631">
                  <c:v>2.0560984848484849</c:v>
                </c:pt>
                <c:pt idx="2632">
                  <c:v>2.0591954545454545</c:v>
                </c:pt>
                <c:pt idx="2633">
                  <c:v>2.0618015151515157</c:v>
                </c:pt>
                <c:pt idx="2634">
                  <c:v>2.0648560606060609</c:v>
                </c:pt>
                <c:pt idx="2635">
                  <c:v>2.0682045454545457</c:v>
                </c:pt>
                <c:pt idx="2636">
                  <c:v>2.0715787878787886</c:v>
                </c:pt>
                <c:pt idx="2637">
                  <c:v>2.0753606060606065</c:v>
                </c:pt>
                <c:pt idx="2638">
                  <c:v>2.0790106060606064</c:v>
                </c:pt>
                <c:pt idx="2639">
                  <c:v>2.08274696969697</c:v>
                </c:pt>
                <c:pt idx="2640">
                  <c:v>2.0862984848484851</c:v>
                </c:pt>
                <c:pt idx="2641">
                  <c:v>2.089975757575758</c:v>
                </c:pt>
                <c:pt idx="2642">
                  <c:v>2.0940090909090912</c:v>
                </c:pt>
                <c:pt idx="2643">
                  <c:v>2.0982060606060613</c:v>
                </c:pt>
                <c:pt idx="2644">
                  <c:v>2.1024621212121217</c:v>
                </c:pt>
                <c:pt idx="2645">
                  <c:v>2.106610606060606</c:v>
                </c:pt>
                <c:pt idx="2646">
                  <c:v>2.110575757575758</c:v>
                </c:pt>
                <c:pt idx="2647">
                  <c:v>2.1145318181818187</c:v>
                </c:pt>
                <c:pt idx="2648">
                  <c:v>2.1183303030303033</c:v>
                </c:pt>
                <c:pt idx="2649">
                  <c:v>2.1220590909090915</c:v>
                </c:pt>
                <c:pt idx="2650">
                  <c:v>2.1257666666666672</c:v>
                </c:pt>
                <c:pt idx="2651">
                  <c:v>2.1289712121212125</c:v>
                </c:pt>
                <c:pt idx="2652">
                  <c:v>2.1323939393939395</c:v>
                </c:pt>
                <c:pt idx="2653">
                  <c:v>2.1359439393939392</c:v>
                </c:pt>
                <c:pt idx="2654">
                  <c:v>2.1394560606060602</c:v>
                </c:pt>
                <c:pt idx="2655">
                  <c:v>2.1430393939393935</c:v>
                </c:pt>
                <c:pt idx="2656">
                  <c:v>2.1470015151515147</c:v>
                </c:pt>
                <c:pt idx="2657">
                  <c:v>2.1513984848484853</c:v>
                </c:pt>
                <c:pt idx="2658">
                  <c:v>2.1558151515151516</c:v>
                </c:pt>
                <c:pt idx="2659">
                  <c:v>2.1602333333333328</c:v>
                </c:pt>
                <c:pt idx="2660">
                  <c:v>2.16465</c:v>
                </c:pt>
                <c:pt idx="2661">
                  <c:v>2.1689863636363635</c:v>
                </c:pt>
                <c:pt idx="2662">
                  <c:v>2.1733575757575756</c:v>
                </c:pt>
                <c:pt idx="2663">
                  <c:v>2.1775575757575751</c:v>
                </c:pt>
                <c:pt idx="2664">
                  <c:v>2.181675757575757</c:v>
                </c:pt>
                <c:pt idx="2665">
                  <c:v>2.1857227272727267</c:v>
                </c:pt>
                <c:pt idx="2666">
                  <c:v>2.189971212121212</c:v>
                </c:pt>
                <c:pt idx="2667">
                  <c:v>2.1944681818181815</c:v>
                </c:pt>
                <c:pt idx="2668">
                  <c:v>2.1995757575757575</c:v>
                </c:pt>
                <c:pt idx="2669">
                  <c:v>2.2046242424242428</c:v>
                </c:pt>
                <c:pt idx="2670">
                  <c:v>2.2102696969696973</c:v>
                </c:pt>
                <c:pt idx="2671">
                  <c:v>2.2157075757575768</c:v>
                </c:pt>
                <c:pt idx="2672">
                  <c:v>2.2215196969696978</c:v>
                </c:pt>
                <c:pt idx="2673">
                  <c:v>2.2276636363636371</c:v>
                </c:pt>
                <c:pt idx="2674">
                  <c:v>2.2329378787878786</c:v>
                </c:pt>
                <c:pt idx="2675">
                  <c:v>2.2377378787878786</c:v>
                </c:pt>
                <c:pt idx="2676">
                  <c:v>2.2430454545454546</c:v>
                </c:pt>
                <c:pt idx="2677">
                  <c:v>2.2475727272727268</c:v>
                </c:pt>
                <c:pt idx="2678">
                  <c:v>2.2520606060606054</c:v>
                </c:pt>
                <c:pt idx="2679">
                  <c:v>2.2563499999999994</c:v>
                </c:pt>
                <c:pt idx="2680">
                  <c:v>2.2598712121212121</c:v>
                </c:pt>
                <c:pt idx="2681">
                  <c:v>2.2637227272727269</c:v>
                </c:pt>
                <c:pt idx="2682">
                  <c:v>2.2671409090909087</c:v>
                </c:pt>
                <c:pt idx="2683">
                  <c:v>2.2702909090909094</c:v>
                </c:pt>
                <c:pt idx="2684">
                  <c:v>2.2729106060606061</c:v>
                </c:pt>
                <c:pt idx="2685">
                  <c:v>2.2751772727272725</c:v>
                </c:pt>
                <c:pt idx="2686">
                  <c:v>2.2771060606060605</c:v>
                </c:pt>
                <c:pt idx="2687">
                  <c:v>2.279266666666667</c:v>
                </c:pt>
                <c:pt idx="2688">
                  <c:v>2.281310606060607</c:v>
                </c:pt>
                <c:pt idx="2689">
                  <c:v>2.2833378787878797</c:v>
                </c:pt>
                <c:pt idx="2690">
                  <c:v>2.2852803030303037</c:v>
                </c:pt>
                <c:pt idx="2691">
                  <c:v>2.2869151515151525</c:v>
                </c:pt>
                <c:pt idx="2692">
                  <c:v>2.2881015151515158</c:v>
                </c:pt>
                <c:pt idx="2693">
                  <c:v>2.2885439393939397</c:v>
                </c:pt>
                <c:pt idx="2694">
                  <c:v>2.2878318181818189</c:v>
                </c:pt>
                <c:pt idx="2695">
                  <c:v>2.2869000000000006</c:v>
                </c:pt>
                <c:pt idx="2696">
                  <c:v>2.2861666666666673</c:v>
                </c:pt>
                <c:pt idx="2697">
                  <c:v>2.2862257575757581</c:v>
                </c:pt>
                <c:pt idx="2698">
                  <c:v>2.286695454545455</c:v>
                </c:pt>
                <c:pt idx="2699">
                  <c:v>2.2877939393939402</c:v>
                </c:pt>
                <c:pt idx="2700">
                  <c:v>2.2880121212121209</c:v>
                </c:pt>
                <c:pt idx="2701">
                  <c:v>2.287748484848485</c:v>
                </c:pt>
                <c:pt idx="2702">
                  <c:v>2.2872575757575757</c:v>
                </c:pt>
                <c:pt idx="2703">
                  <c:v>2.2864015151515154</c:v>
                </c:pt>
                <c:pt idx="2704">
                  <c:v>2.2855772727272727</c:v>
                </c:pt>
                <c:pt idx="2705">
                  <c:v>2.2847318181818177</c:v>
                </c:pt>
                <c:pt idx="2706">
                  <c:v>2.2838727272727271</c:v>
                </c:pt>
                <c:pt idx="2707">
                  <c:v>2.2830030303030302</c:v>
                </c:pt>
                <c:pt idx="2708">
                  <c:v>2.2817196969696965</c:v>
                </c:pt>
                <c:pt idx="2709">
                  <c:v>2.2804303030303021</c:v>
                </c:pt>
                <c:pt idx="2710">
                  <c:v>2.279137878787878</c:v>
                </c:pt>
                <c:pt idx="2711">
                  <c:v>2.2780318181818182</c:v>
                </c:pt>
                <c:pt idx="2712">
                  <c:v>2.2769348484848484</c:v>
                </c:pt>
                <c:pt idx="2713">
                  <c:v>2.2757818181818186</c:v>
                </c:pt>
                <c:pt idx="2714">
                  <c:v>2.27475</c:v>
                </c:pt>
                <c:pt idx="2715">
                  <c:v>2.2738015151515154</c:v>
                </c:pt>
                <c:pt idx="2716">
                  <c:v>2.2728530303030308</c:v>
                </c:pt>
                <c:pt idx="2717">
                  <c:v>2.2721848484848484</c:v>
                </c:pt>
                <c:pt idx="2718">
                  <c:v>2.2716621212121213</c:v>
                </c:pt>
                <c:pt idx="2719">
                  <c:v>2.2706787878787877</c:v>
                </c:pt>
                <c:pt idx="2720">
                  <c:v>2.2697060606060608</c:v>
                </c:pt>
                <c:pt idx="2721">
                  <c:v>2.268486363636363</c:v>
                </c:pt>
                <c:pt idx="2722">
                  <c:v>2.2672045454545446</c:v>
                </c:pt>
                <c:pt idx="2723">
                  <c:v>2.2658757575757567</c:v>
                </c:pt>
                <c:pt idx="2724">
                  <c:v>2.2651999999999992</c:v>
                </c:pt>
                <c:pt idx="2725">
                  <c:v>2.2644318181818175</c:v>
                </c:pt>
                <c:pt idx="2726">
                  <c:v>2.2640333333333325</c:v>
                </c:pt>
                <c:pt idx="2727">
                  <c:v>2.2637757575757567</c:v>
                </c:pt>
                <c:pt idx="2728">
                  <c:v>2.263468181818181</c:v>
                </c:pt>
                <c:pt idx="2729">
                  <c:v>2.2639045454545448</c:v>
                </c:pt>
                <c:pt idx="2730">
                  <c:v>2.2645015151515149</c:v>
                </c:pt>
                <c:pt idx="2731">
                  <c:v>2.2654712121212115</c:v>
                </c:pt>
                <c:pt idx="2732">
                  <c:v>2.265772727272727</c:v>
                </c:pt>
                <c:pt idx="2733">
                  <c:v>2.2660318181818182</c:v>
                </c:pt>
                <c:pt idx="2734">
                  <c:v>2.2651136363636359</c:v>
                </c:pt>
                <c:pt idx="2735">
                  <c:v>2.2637454545454543</c:v>
                </c:pt>
                <c:pt idx="2736">
                  <c:v>2.2618454545454547</c:v>
                </c:pt>
                <c:pt idx="2737">
                  <c:v>2.2605181818181816</c:v>
                </c:pt>
                <c:pt idx="2738">
                  <c:v>2.2586151515151514</c:v>
                </c:pt>
                <c:pt idx="2739">
                  <c:v>2.2562121212121213</c:v>
                </c:pt>
                <c:pt idx="2740">
                  <c:v>2.2549575757575759</c:v>
                </c:pt>
                <c:pt idx="2741">
                  <c:v>2.2539772727272731</c:v>
                </c:pt>
                <c:pt idx="2742">
                  <c:v>2.2527803030303031</c:v>
                </c:pt>
                <c:pt idx="2743">
                  <c:v>2.2523772727272733</c:v>
                </c:pt>
                <c:pt idx="2744">
                  <c:v>2.2521818181818181</c:v>
                </c:pt>
                <c:pt idx="2745">
                  <c:v>2.2519287878787879</c:v>
                </c:pt>
                <c:pt idx="2746">
                  <c:v>2.2520757575757577</c:v>
                </c:pt>
                <c:pt idx="2747">
                  <c:v>2.2518484848484843</c:v>
                </c:pt>
                <c:pt idx="2748">
                  <c:v>2.2518287878787868</c:v>
                </c:pt>
                <c:pt idx="2749">
                  <c:v>2.2516939393939381</c:v>
                </c:pt>
                <c:pt idx="2750">
                  <c:v>2.2518803030303025</c:v>
                </c:pt>
                <c:pt idx="2751">
                  <c:v>2.2524772727272722</c:v>
                </c:pt>
                <c:pt idx="2752">
                  <c:v>2.2533242424242421</c:v>
                </c:pt>
                <c:pt idx="2753">
                  <c:v>2.2539409090909084</c:v>
                </c:pt>
                <c:pt idx="2754">
                  <c:v>2.2546772727272724</c:v>
                </c:pt>
                <c:pt idx="2755">
                  <c:v>2.2553378787878784</c:v>
                </c:pt>
                <c:pt idx="2756">
                  <c:v>2.256284848484849</c:v>
                </c:pt>
                <c:pt idx="2757">
                  <c:v>2.2576651515151518</c:v>
                </c:pt>
                <c:pt idx="2758">
                  <c:v>2.2596772727272731</c:v>
                </c:pt>
                <c:pt idx="2759">
                  <c:v>2.2622075757575764</c:v>
                </c:pt>
                <c:pt idx="2760">
                  <c:v>2.2644818181818183</c:v>
                </c:pt>
                <c:pt idx="2761">
                  <c:v>2.2667151515151516</c:v>
                </c:pt>
                <c:pt idx="2762">
                  <c:v>2.2689984848484857</c:v>
                </c:pt>
                <c:pt idx="2763">
                  <c:v>2.2708196969696974</c:v>
                </c:pt>
                <c:pt idx="2764">
                  <c:v>2.2725484848484858</c:v>
                </c:pt>
                <c:pt idx="2765">
                  <c:v>2.2746757575757584</c:v>
                </c:pt>
                <c:pt idx="2766">
                  <c:v>2.2768590909090918</c:v>
                </c:pt>
                <c:pt idx="2767">
                  <c:v>2.2793833333333344</c:v>
                </c:pt>
                <c:pt idx="2768">
                  <c:v>2.2817257575757584</c:v>
                </c:pt>
                <c:pt idx="2769">
                  <c:v>2.2843166666666672</c:v>
                </c:pt>
                <c:pt idx="2770">
                  <c:v>2.2872090909090916</c:v>
                </c:pt>
                <c:pt idx="2771">
                  <c:v>2.2898333333333341</c:v>
                </c:pt>
                <c:pt idx="2772">
                  <c:v>2.2920681818181823</c:v>
                </c:pt>
                <c:pt idx="2773">
                  <c:v>2.2944363636363643</c:v>
                </c:pt>
                <c:pt idx="2774">
                  <c:v>2.29689090909091</c:v>
                </c:pt>
                <c:pt idx="2775">
                  <c:v>2.2997121212121221</c:v>
                </c:pt>
                <c:pt idx="2776">
                  <c:v>2.3024151515151523</c:v>
                </c:pt>
                <c:pt idx="2777">
                  <c:v>2.3047136363636369</c:v>
                </c:pt>
                <c:pt idx="2778">
                  <c:v>2.3077121212121217</c:v>
                </c:pt>
                <c:pt idx="2779">
                  <c:v>2.3107272727272723</c:v>
                </c:pt>
                <c:pt idx="2780">
                  <c:v>2.3139772727272727</c:v>
                </c:pt>
                <c:pt idx="2781">
                  <c:v>2.3176000000000001</c:v>
                </c:pt>
                <c:pt idx="2782">
                  <c:v>2.3210606060606067</c:v>
                </c:pt>
                <c:pt idx="2783">
                  <c:v>2.3246045454545463</c:v>
                </c:pt>
                <c:pt idx="2784">
                  <c:v>2.3282318181818185</c:v>
                </c:pt>
                <c:pt idx="2785">
                  <c:v>2.3318318181818185</c:v>
                </c:pt>
                <c:pt idx="2786">
                  <c:v>2.3354939393939396</c:v>
                </c:pt>
                <c:pt idx="2787">
                  <c:v>2.338957575757576</c:v>
                </c:pt>
                <c:pt idx="2788">
                  <c:v>2.3424257575757585</c:v>
                </c:pt>
                <c:pt idx="2789">
                  <c:v>2.3455772727272732</c:v>
                </c:pt>
                <c:pt idx="2790">
                  <c:v>2.3479606060606066</c:v>
                </c:pt>
                <c:pt idx="2791">
                  <c:v>2.3500681818181821</c:v>
                </c:pt>
                <c:pt idx="2792">
                  <c:v>2.3518696969696964</c:v>
                </c:pt>
                <c:pt idx="2793">
                  <c:v>2.3538257575757573</c:v>
                </c:pt>
                <c:pt idx="2794">
                  <c:v>2.3557363636363631</c:v>
                </c:pt>
                <c:pt idx="2795">
                  <c:v>2.3573545454545446</c:v>
                </c:pt>
                <c:pt idx="2796">
                  <c:v>2.3585393939393935</c:v>
                </c:pt>
                <c:pt idx="2797">
                  <c:v>2.3593090909090901</c:v>
                </c:pt>
                <c:pt idx="2798">
                  <c:v>2.3604439393939387</c:v>
                </c:pt>
                <c:pt idx="2799">
                  <c:v>2.3614999999999995</c:v>
                </c:pt>
                <c:pt idx="2800">
                  <c:v>2.3629712121212121</c:v>
                </c:pt>
                <c:pt idx="2801">
                  <c:v>2.3644303030303027</c:v>
                </c:pt>
                <c:pt idx="2802">
                  <c:v>2.3654378787878789</c:v>
                </c:pt>
                <c:pt idx="2803">
                  <c:v>2.3658924242424244</c:v>
                </c:pt>
                <c:pt idx="2804">
                  <c:v>2.3667121212121214</c:v>
                </c:pt>
                <c:pt idx="2805">
                  <c:v>2.3675681818181822</c:v>
                </c:pt>
                <c:pt idx="2806">
                  <c:v>2.3680136363636368</c:v>
                </c:pt>
                <c:pt idx="2807">
                  <c:v>2.3682893939393947</c:v>
                </c:pt>
                <c:pt idx="2808">
                  <c:v>2.3681166666666678</c:v>
                </c:pt>
                <c:pt idx="2809">
                  <c:v>2.3683181818181822</c:v>
                </c:pt>
                <c:pt idx="2810">
                  <c:v>2.3682590909090915</c:v>
                </c:pt>
                <c:pt idx="2811">
                  <c:v>2.3681121212121226</c:v>
                </c:pt>
                <c:pt idx="2812">
                  <c:v>2.3679742424242436</c:v>
                </c:pt>
                <c:pt idx="2813">
                  <c:v>2.3675787878787893</c:v>
                </c:pt>
                <c:pt idx="2814">
                  <c:v>2.3677500000000009</c:v>
                </c:pt>
                <c:pt idx="2815">
                  <c:v>2.3681939393939402</c:v>
                </c:pt>
                <c:pt idx="2816">
                  <c:v>2.368830303030304</c:v>
                </c:pt>
                <c:pt idx="2817">
                  <c:v>2.3689454545454556</c:v>
                </c:pt>
                <c:pt idx="2818">
                  <c:v>2.3690696969696976</c:v>
                </c:pt>
                <c:pt idx="2819">
                  <c:v>2.3689045454545465</c:v>
                </c:pt>
                <c:pt idx="2820">
                  <c:v>2.3688939393939399</c:v>
                </c:pt>
                <c:pt idx="2821">
                  <c:v>2.3687469696969705</c:v>
                </c:pt>
                <c:pt idx="2822">
                  <c:v>2.3685121212121221</c:v>
                </c:pt>
                <c:pt idx="2823">
                  <c:v>2.3674545454545455</c:v>
                </c:pt>
                <c:pt idx="2824">
                  <c:v>2.3656151515151516</c:v>
                </c:pt>
                <c:pt idx="2825">
                  <c:v>2.3639848484848489</c:v>
                </c:pt>
                <c:pt idx="2826">
                  <c:v>2.3625696969696972</c:v>
                </c:pt>
                <c:pt idx="2827">
                  <c:v>2.3613636363636368</c:v>
                </c:pt>
                <c:pt idx="2828">
                  <c:v>2.3602621212121218</c:v>
                </c:pt>
                <c:pt idx="2829">
                  <c:v>2.358737878787879</c:v>
                </c:pt>
                <c:pt idx="2830">
                  <c:v>2.3570712121212116</c:v>
                </c:pt>
                <c:pt idx="2831">
                  <c:v>2.3540393939393933</c:v>
                </c:pt>
                <c:pt idx="2832">
                  <c:v>2.3515696969696962</c:v>
                </c:pt>
                <c:pt idx="2833">
                  <c:v>2.348839393939393</c:v>
                </c:pt>
                <c:pt idx="2834">
                  <c:v>2.3464530303030293</c:v>
                </c:pt>
                <c:pt idx="2835">
                  <c:v>2.3439030303030295</c:v>
                </c:pt>
                <c:pt idx="2836">
                  <c:v>2.3413227272727264</c:v>
                </c:pt>
                <c:pt idx="2837">
                  <c:v>2.3390848484848474</c:v>
                </c:pt>
                <c:pt idx="2838">
                  <c:v>2.3375560606060595</c:v>
                </c:pt>
                <c:pt idx="2839">
                  <c:v>2.3357863636363625</c:v>
                </c:pt>
                <c:pt idx="2840">
                  <c:v>2.3342045454545448</c:v>
                </c:pt>
                <c:pt idx="2841">
                  <c:v>2.3320015151515143</c:v>
                </c:pt>
                <c:pt idx="2842">
                  <c:v>2.3300681818181812</c:v>
                </c:pt>
                <c:pt idx="2843">
                  <c:v>2.3286060606060599</c:v>
                </c:pt>
                <c:pt idx="2844">
                  <c:v>2.3264712121212119</c:v>
                </c:pt>
                <c:pt idx="2845">
                  <c:v>2.324590909090908</c:v>
                </c:pt>
                <c:pt idx="2846">
                  <c:v>2.3222575757575754</c:v>
                </c:pt>
                <c:pt idx="2847">
                  <c:v>2.3194651515151512</c:v>
                </c:pt>
                <c:pt idx="2848">
                  <c:v>2.3168560606060606</c:v>
                </c:pt>
                <c:pt idx="2849">
                  <c:v>2.3140030303030299</c:v>
                </c:pt>
                <c:pt idx="2850">
                  <c:v>2.3105333333333329</c:v>
                </c:pt>
                <c:pt idx="2851">
                  <c:v>2.307454545454545</c:v>
                </c:pt>
                <c:pt idx="2852">
                  <c:v>2.3042742424242415</c:v>
                </c:pt>
                <c:pt idx="2853">
                  <c:v>2.3012606060606058</c:v>
                </c:pt>
                <c:pt idx="2854">
                  <c:v>2.2981575757575752</c:v>
                </c:pt>
                <c:pt idx="2855">
                  <c:v>2.2952181818181812</c:v>
                </c:pt>
                <c:pt idx="2856">
                  <c:v>2.2922924242424241</c:v>
                </c:pt>
                <c:pt idx="2857">
                  <c:v>2.2897075757575753</c:v>
                </c:pt>
                <c:pt idx="2858">
                  <c:v>2.2870106060606052</c:v>
                </c:pt>
                <c:pt idx="2859">
                  <c:v>2.2840333333333334</c:v>
                </c:pt>
                <c:pt idx="2860">
                  <c:v>2.281071212121212</c:v>
                </c:pt>
                <c:pt idx="2861">
                  <c:v>2.2779636363636362</c:v>
                </c:pt>
                <c:pt idx="2862">
                  <c:v>2.2753651515151518</c:v>
                </c:pt>
                <c:pt idx="2863">
                  <c:v>2.2730681818181822</c:v>
                </c:pt>
                <c:pt idx="2864">
                  <c:v>2.2706772727272728</c:v>
                </c:pt>
                <c:pt idx="2865">
                  <c:v>2.2680484848484848</c:v>
                </c:pt>
                <c:pt idx="2866">
                  <c:v>2.2659136363636363</c:v>
                </c:pt>
                <c:pt idx="2867">
                  <c:v>2.2644212121212122</c:v>
                </c:pt>
                <c:pt idx="2868">
                  <c:v>2.2633045454545457</c:v>
                </c:pt>
                <c:pt idx="2869">
                  <c:v>2.2624484848484849</c:v>
                </c:pt>
                <c:pt idx="2870">
                  <c:v>2.2612984848484849</c:v>
                </c:pt>
                <c:pt idx="2871">
                  <c:v>2.2597969696969695</c:v>
                </c:pt>
                <c:pt idx="2872">
                  <c:v>2.2582848484848483</c:v>
                </c:pt>
                <c:pt idx="2873">
                  <c:v>2.2568545454545452</c:v>
                </c:pt>
                <c:pt idx="2874">
                  <c:v>2.2556621212121213</c:v>
                </c:pt>
                <c:pt idx="2875">
                  <c:v>2.2540318181818186</c:v>
                </c:pt>
                <c:pt idx="2876">
                  <c:v>2.2524212121212126</c:v>
                </c:pt>
                <c:pt idx="2877">
                  <c:v>2.2506818181818184</c:v>
                </c:pt>
                <c:pt idx="2878">
                  <c:v>2.2489196969696974</c:v>
                </c:pt>
                <c:pt idx="2879">
                  <c:v>2.2474772727272732</c:v>
                </c:pt>
                <c:pt idx="2880">
                  <c:v>2.2455712121212126</c:v>
                </c:pt>
                <c:pt idx="2881">
                  <c:v>2.2435666666666672</c:v>
                </c:pt>
                <c:pt idx="2882">
                  <c:v>2.2415893939393947</c:v>
                </c:pt>
                <c:pt idx="2883">
                  <c:v>2.2396409090909097</c:v>
                </c:pt>
                <c:pt idx="2884">
                  <c:v>2.2376242424242423</c:v>
                </c:pt>
                <c:pt idx="2885">
                  <c:v>2.2357</c:v>
                </c:pt>
                <c:pt idx="2886">
                  <c:v>2.2338469696969692</c:v>
                </c:pt>
                <c:pt idx="2887">
                  <c:v>2.2322257575757569</c:v>
                </c:pt>
                <c:pt idx="2888">
                  <c:v>2.2307333333333328</c:v>
                </c:pt>
                <c:pt idx="2889">
                  <c:v>2.2299015151515147</c:v>
                </c:pt>
                <c:pt idx="2890">
                  <c:v>2.2292136363636361</c:v>
                </c:pt>
                <c:pt idx="2891">
                  <c:v>2.2285636363636363</c:v>
                </c:pt>
                <c:pt idx="2892">
                  <c:v>2.227851515151515</c:v>
                </c:pt>
                <c:pt idx="2893">
                  <c:v>2.226984848484848</c:v>
                </c:pt>
                <c:pt idx="2894">
                  <c:v>2.2261151515151516</c:v>
                </c:pt>
                <c:pt idx="2895">
                  <c:v>2.2258242424242427</c:v>
                </c:pt>
                <c:pt idx="2896">
                  <c:v>2.2255969696969697</c:v>
                </c:pt>
                <c:pt idx="2897">
                  <c:v>2.2259318181818184</c:v>
                </c:pt>
                <c:pt idx="2898">
                  <c:v>2.2260560606060613</c:v>
                </c:pt>
                <c:pt idx="2899">
                  <c:v>2.2266863636363636</c:v>
                </c:pt>
                <c:pt idx="2900">
                  <c:v>2.2271454545454543</c:v>
                </c:pt>
                <c:pt idx="2901">
                  <c:v>2.2273606060606066</c:v>
                </c:pt>
                <c:pt idx="2902">
                  <c:v>2.2271666666666667</c:v>
                </c:pt>
                <c:pt idx="2903">
                  <c:v>2.2269545454545452</c:v>
                </c:pt>
                <c:pt idx="2904">
                  <c:v>2.2265333333333333</c:v>
                </c:pt>
                <c:pt idx="2905">
                  <c:v>2.2262969696969699</c:v>
                </c:pt>
                <c:pt idx="2906">
                  <c:v>2.2261090909090906</c:v>
                </c:pt>
                <c:pt idx="2907">
                  <c:v>2.2261833333333336</c:v>
                </c:pt>
                <c:pt idx="2908">
                  <c:v>2.2263681818181817</c:v>
                </c:pt>
                <c:pt idx="2909">
                  <c:v>2.2268287878787882</c:v>
                </c:pt>
                <c:pt idx="2910">
                  <c:v>2.2274469696969699</c:v>
                </c:pt>
                <c:pt idx="2911">
                  <c:v>2.227775757575758</c:v>
                </c:pt>
                <c:pt idx="2912">
                  <c:v>2.2285863636363636</c:v>
                </c:pt>
                <c:pt idx="2913">
                  <c:v>2.2293500000000006</c:v>
                </c:pt>
                <c:pt idx="2914">
                  <c:v>2.2300772727272729</c:v>
                </c:pt>
                <c:pt idx="2915">
                  <c:v>2.231143939393939</c:v>
                </c:pt>
                <c:pt idx="2916">
                  <c:v>2.232162121212121</c:v>
                </c:pt>
                <c:pt idx="2917">
                  <c:v>2.2330378787878784</c:v>
                </c:pt>
                <c:pt idx="2918">
                  <c:v>2.2338378787878783</c:v>
                </c:pt>
                <c:pt idx="2919">
                  <c:v>2.2347499999999991</c:v>
                </c:pt>
                <c:pt idx="2920">
                  <c:v>2.2355999999999998</c:v>
                </c:pt>
                <c:pt idx="2921">
                  <c:v>2.2362500000000001</c:v>
                </c:pt>
                <c:pt idx="2922">
                  <c:v>2.2369727272727267</c:v>
                </c:pt>
                <c:pt idx="2923">
                  <c:v>2.2376378787878779</c:v>
                </c:pt>
                <c:pt idx="2924">
                  <c:v>2.2382833333333325</c:v>
                </c:pt>
                <c:pt idx="2925">
                  <c:v>2.2392939393939391</c:v>
                </c:pt>
                <c:pt idx="2926">
                  <c:v>2.2403196969696966</c:v>
                </c:pt>
                <c:pt idx="2927">
                  <c:v>2.2411696969696964</c:v>
                </c:pt>
                <c:pt idx="2928">
                  <c:v>2.2417484848484839</c:v>
                </c:pt>
                <c:pt idx="2929">
                  <c:v>2.2419681818181809</c:v>
                </c:pt>
                <c:pt idx="2930">
                  <c:v>2.2419545454545444</c:v>
                </c:pt>
                <c:pt idx="2931">
                  <c:v>2.2421257575757569</c:v>
                </c:pt>
                <c:pt idx="2932">
                  <c:v>2.2423242424242424</c:v>
                </c:pt>
                <c:pt idx="2933">
                  <c:v>2.2418378787878783</c:v>
                </c:pt>
                <c:pt idx="2934">
                  <c:v>2.2413863636363631</c:v>
                </c:pt>
                <c:pt idx="2935">
                  <c:v>2.240801515151515</c:v>
                </c:pt>
                <c:pt idx="2936">
                  <c:v>2.240492424242424</c:v>
                </c:pt>
                <c:pt idx="2937">
                  <c:v>2.2410499999999995</c:v>
                </c:pt>
                <c:pt idx="2938">
                  <c:v>2.2420060606060601</c:v>
                </c:pt>
                <c:pt idx="2939">
                  <c:v>2.2428909090909088</c:v>
                </c:pt>
                <c:pt idx="2940">
                  <c:v>2.2443212121212115</c:v>
                </c:pt>
                <c:pt idx="2941">
                  <c:v>2.245980303030302</c:v>
                </c:pt>
                <c:pt idx="2942">
                  <c:v>2.2475015151515145</c:v>
                </c:pt>
                <c:pt idx="2943">
                  <c:v>2.2491242424242421</c:v>
                </c:pt>
                <c:pt idx="2944">
                  <c:v>2.2509151515151515</c:v>
                </c:pt>
                <c:pt idx="2945">
                  <c:v>2.2526151515151511</c:v>
                </c:pt>
                <c:pt idx="2946">
                  <c:v>2.2548727272727276</c:v>
                </c:pt>
                <c:pt idx="2947">
                  <c:v>2.2576469696969705</c:v>
                </c:pt>
                <c:pt idx="2948">
                  <c:v>2.2604545454545462</c:v>
                </c:pt>
                <c:pt idx="2949">
                  <c:v>2.2635348484848494</c:v>
                </c:pt>
                <c:pt idx="2950">
                  <c:v>2.266900000000001</c:v>
                </c:pt>
                <c:pt idx="2951">
                  <c:v>2.2707590909090918</c:v>
                </c:pt>
                <c:pt idx="2952">
                  <c:v>2.2745242424242433</c:v>
                </c:pt>
                <c:pt idx="2953">
                  <c:v>2.2784166666666676</c:v>
                </c:pt>
                <c:pt idx="2954">
                  <c:v>2.282433333333334</c:v>
                </c:pt>
                <c:pt idx="2955">
                  <c:v>2.2864500000000008</c:v>
                </c:pt>
                <c:pt idx="2956">
                  <c:v>2.2894030303030308</c:v>
                </c:pt>
                <c:pt idx="2957">
                  <c:v>2.2921863636363637</c:v>
                </c:pt>
                <c:pt idx="2958">
                  <c:v>2.2950984848484848</c:v>
                </c:pt>
                <c:pt idx="2959">
                  <c:v>2.2977878787878789</c:v>
                </c:pt>
                <c:pt idx="2960">
                  <c:v>2.3006151515151512</c:v>
                </c:pt>
                <c:pt idx="2961">
                  <c:v>2.3031833333333331</c:v>
                </c:pt>
                <c:pt idx="2962">
                  <c:v>2.3059333333333334</c:v>
                </c:pt>
                <c:pt idx="2963">
                  <c:v>2.30914696969697</c:v>
                </c:pt>
                <c:pt idx="2964">
                  <c:v>2.3130515151515154</c:v>
                </c:pt>
                <c:pt idx="2965">
                  <c:v>2.3161939393939392</c:v>
                </c:pt>
                <c:pt idx="2966">
                  <c:v>2.319515151515152</c:v>
                </c:pt>
                <c:pt idx="2967">
                  <c:v>2.3233924242424244</c:v>
                </c:pt>
                <c:pt idx="2968">
                  <c:v>2.327410606060607</c:v>
                </c:pt>
                <c:pt idx="2969">
                  <c:v>2.3316560606060621</c:v>
                </c:pt>
                <c:pt idx="2970">
                  <c:v>2.3355969696969714</c:v>
                </c:pt>
                <c:pt idx="2971">
                  <c:v>2.340215151515153</c:v>
                </c:pt>
                <c:pt idx="2972">
                  <c:v>2.3441045454545466</c:v>
                </c:pt>
                <c:pt idx="2973">
                  <c:v>2.3472378787878796</c:v>
                </c:pt>
                <c:pt idx="2974">
                  <c:v>2.3497712121212131</c:v>
                </c:pt>
                <c:pt idx="2975">
                  <c:v>2.3524500000000006</c:v>
                </c:pt>
                <c:pt idx="2976">
                  <c:v>2.3558318181818194</c:v>
                </c:pt>
                <c:pt idx="2977">
                  <c:v>2.3597984848484859</c:v>
                </c:pt>
                <c:pt idx="2978">
                  <c:v>2.3634530303030306</c:v>
                </c:pt>
                <c:pt idx="2979">
                  <c:v>2.3672939393939392</c:v>
                </c:pt>
                <c:pt idx="2980">
                  <c:v>2.3717166666666665</c:v>
                </c:pt>
                <c:pt idx="2981">
                  <c:v>2.3753590909090905</c:v>
                </c:pt>
                <c:pt idx="2982">
                  <c:v>2.3796999999999997</c:v>
                </c:pt>
                <c:pt idx="2983">
                  <c:v>2.3839121212121213</c:v>
                </c:pt>
                <c:pt idx="2984">
                  <c:v>2.388507575757576</c:v>
                </c:pt>
                <c:pt idx="2985">
                  <c:v>2.3937090909090908</c:v>
                </c:pt>
                <c:pt idx="2986">
                  <c:v>2.3987772727272727</c:v>
                </c:pt>
                <c:pt idx="2987">
                  <c:v>2.4038863636363637</c:v>
                </c:pt>
                <c:pt idx="2988">
                  <c:v>2.4088287878787877</c:v>
                </c:pt>
                <c:pt idx="2989">
                  <c:v>2.4132227272727271</c:v>
                </c:pt>
                <c:pt idx="2990">
                  <c:v>2.4174787878787876</c:v>
                </c:pt>
                <c:pt idx="2991">
                  <c:v>2.4212727272727275</c:v>
                </c:pt>
                <c:pt idx="2992">
                  <c:v>2.4249530303030298</c:v>
                </c:pt>
                <c:pt idx="2993">
                  <c:v>2.4285212121212121</c:v>
                </c:pt>
                <c:pt idx="2994">
                  <c:v>2.4322696969696969</c:v>
                </c:pt>
                <c:pt idx="2995">
                  <c:v>2.4369696969696966</c:v>
                </c:pt>
                <c:pt idx="2996">
                  <c:v>2.4418606060606058</c:v>
                </c:pt>
                <c:pt idx="2997">
                  <c:v>2.4468606060606053</c:v>
                </c:pt>
                <c:pt idx="2998">
                  <c:v>2.4515363636363632</c:v>
                </c:pt>
                <c:pt idx="2999">
                  <c:v>2.4568060606060604</c:v>
                </c:pt>
                <c:pt idx="3000">
                  <c:v>2.4621575757575753</c:v>
                </c:pt>
                <c:pt idx="3001">
                  <c:v>2.4674712121212115</c:v>
                </c:pt>
                <c:pt idx="3002">
                  <c:v>2.4728121212121206</c:v>
                </c:pt>
                <c:pt idx="3003">
                  <c:v>2.477536363636363</c:v>
                </c:pt>
                <c:pt idx="3004">
                  <c:v>2.4825424242424239</c:v>
                </c:pt>
                <c:pt idx="3005">
                  <c:v>2.4881151515151516</c:v>
                </c:pt>
                <c:pt idx="3006">
                  <c:v>2.4933666666666663</c:v>
                </c:pt>
                <c:pt idx="3007">
                  <c:v>2.4994303030303024</c:v>
                </c:pt>
                <c:pt idx="3008">
                  <c:v>2.5053318181818183</c:v>
                </c:pt>
                <c:pt idx="3009">
                  <c:v>2.5103196969696966</c:v>
                </c:pt>
                <c:pt idx="3010">
                  <c:v>2.514589393939394</c:v>
                </c:pt>
                <c:pt idx="3011">
                  <c:v>2.518939393939394</c:v>
                </c:pt>
                <c:pt idx="3012">
                  <c:v>2.5233409090909094</c:v>
                </c:pt>
                <c:pt idx="3013">
                  <c:v>2.5275924242424241</c:v>
                </c:pt>
                <c:pt idx="3014">
                  <c:v>2.5317469696969699</c:v>
                </c:pt>
                <c:pt idx="3015">
                  <c:v>2.535834848484849</c:v>
                </c:pt>
                <c:pt idx="3016">
                  <c:v>2.5392469696969702</c:v>
                </c:pt>
                <c:pt idx="3017">
                  <c:v>2.5423378787878801</c:v>
                </c:pt>
                <c:pt idx="3018">
                  <c:v>2.5460030303030319</c:v>
                </c:pt>
                <c:pt idx="3019">
                  <c:v>2.5497666666666681</c:v>
                </c:pt>
                <c:pt idx="3020">
                  <c:v>2.5531575757575768</c:v>
                </c:pt>
                <c:pt idx="3021">
                  <c:v>2.555998484848486</c:v>
                </c:pt>
                <c:pt idx="3022">
                  <c:v>2.560272727272729</c:v>
                </c:pt>
                <c:pt idx="3023">
                  <c:v>2.5641287878787895</c:v>
                </c:pt>
                <c:pt idx="3024">
                  <c:v>2.5679212121212132</c:v>
                </c:pt>
                <c:pt idx="3025">
                  <c:v>2.5718166666666682</c:v>
                </c:pt>
                <c:pt idx="3026">
                  <c:v>2.5750272727272741</c:v>
                </c:pt>
                <c:pt idx="3027">
                  <c:v>2.5783590909090921</c:v>
                </c:pt>
                <c:pt idx="3028">
                  <c:v>2.5816954545454558</c:v>
                </c:pt>
                <c:pt idx="3029">
                  <c:v>2.5846151515151528</c:v>
                </c:pt>
                <c:pt idx="3030">
                  <c:v>2.5868530303030313</c:v>
                </c:pt>
                <c:pt idx="3031">
                  <c:v>2.5891121212121222</c:v>
                </c:pt>
                <c:pt idx="3032">
                  <c:v>2.5909303030303041</c:v>
                </c:pt>
                <c:pt idx="3033">
                  <c:v>2.5925348484848492</c:v>
                </c:pt>
                <c:pt idx="3034">
                  <c:v>2.5943303030303033</c:v>
                </c:pt>
                <c:pt idx="3035">
                  <c:v>2.5955500000000002</c:v>
                </c:pt>
                <c:pt idx="3036">
                  <c:v>2.5970530303030306</c:v>
                </c:pt>
                <c:pt idx="3037">
                  <c:v>2.5979909090909095</c:v>
                </c:pt>
                <c:pt idx="3038">
                  <c:v>2.600648484848485</c:v>
                </c:pt>
                <c:pt idx="3039">
                  <c:v>2.6045090909090911</c:v>
                </c:pt>
                <c:pt idx="3040">
                  <c:v>2.6089636363636366</c:v>
                </c:pt>
                <c:pt idx="3041">
                  <c:v>2.6130636363636368</c:v>
                </c:pt>
                <c:pt idx="3042">
                  <c:v>2.6169227272727276</c:v>
                </c:pt>
                <c:pt idx="3043">
                  <c:v>2.6206287878787884</c:v>
                </c:pt>
                <c:pt idx="3044">
                  <c:v>2.6247272727272732</c:v>
                </c:pt>
                <c:pt idx="3045">
                  <c:v>2.6288939393939401</c:v>
                </c:pt>
                <c:pt idx="3046">
                  <c:v>2.6332196969696966</c:v>
                </c:pt>
                <c:pt idx="3047">
                  <c:v>2.6381212121212125</c:v>
                </c:pt>
                <c:pt idx="3048">
                  <c:v>2.6422848484848487</c:v>
                </c:pt>
                <c:pt idx="3049">
                  <c:v>2.6466484848484852</c:v>
                </c:pt>
                <c:pt idx="3050">
                  <c:v>2.650921212121212</c:v>
                </c:pt>
                <c:pt idx="3051">
                  <c:v>2.6548075757575762</c:v>
                </c:pt>
                <c:pt idx="3052">
                  <c:v>2.6590136363636367</c:v>
                </c:pt>
                <c:pt idx="3053">
                  <c:v>2.6630772727272727</c:v>
                </c:pt>
                <c:pt idx="3054">
                  <c:v>2.6673151515151514</c:v>
                </c:pt>
                <c:pt idx="3055">
                  <c:v>2.6722818181818191</c:v>
                </c:pt>
                <c:pt idx="3056">
                  <c:v>2.6774196969696975</c:v>
                </c:pt>
                <c:pt idx="3057">
                  <c:v>2.6825303030303034</c:v>
                </c:pt>
                <c:pt idx="3058">
                  <c:v>2.6883090909090916</c:v>
                </c:pt>
                <c:pt idx="3059">
                  <c:v>2.6954318181818189</c:v>
                </c:pt>
                <c:pt idx="3060">
                  <c:v>2.7028045454545464</c:v>
                </c:pt>
                <c:pt idx="3061">
                  <c:v>2.7100242424242431</c:v>
                </c:pt>
                <c:pt idx="3062">
                  <c:v>2.7181969696969701</c:v>
                </c:pt>
                <c:pt idx="3063">
                  <c:v>2.726734848484849</c:v>
                </c:pt>
                <c:pt idx="3064">
                  <c:v>2.7351515151515158</c:v>
                </c:pt>
                <c:pt idx="3065">
                  <c:v>2.74329393939394</c:v>
                </c:pt>
                <c:pt idx="3066">
                  <c:v>2.7529545454545459</c:v>
                </c:pt>
                <c:pt idx="3067">
                  <c:v>2.7625515151515154</c:v>
                </c:pt>
                <c:pt idx="3068">
                  <c:v>2.7726530303030308</c:v>
                </c:pt>
                <c:pt idx="3069">
                  <c:v>2.7826333333333335</c:v>
                </c:pt>
                <c:pt idx="3070">
                  <c:v>2.792286363636364</c:v>
                </c:pt>
                <c:pt idx="3071">
                  <c:v>2.8011727272727276</c:v>
                </c:pt>
                <c:pt idx="3072">
                  <c:v>2.8088742424242428</c:v>
                </c:pt>
                <c:pt idx="3073">
                  <c:v>2.8147939393939394</c:v>
                </c:pt>
                <c:pt idx="3074">
                  <c:v>2.8212030303030309</c:v>
                </c:pt>
                <c:pt idx="3075">
                  <c:v>2.8291409090909094</c:v>
                </c:pt>
                <c:pt idx="3076">
                  <c:v>2.8378878787878787</c:v>
                </c:pt>
                <c:pt idx="3077">
                  <c:v>2.8470909090909093</c:v>
                </c:pt>
                <c:pt idx="3078">
                  <c:v>2.8551287878787881</c:v>
                </c:pt>
                <c:pt idx="3079">
                  <c:v>2.8622863636363638</c:v>
                </c:pt>
                <c:pt idx="3080">
                  <c:v>2.8693772727272728</c:v>
                </c:pt>
                <c:pt idx="3081">
                  <c:v>2.8756545454545455</c:v>
                </c:pt>
                <c:pt idx="3082">
                  <c:v>2.8827287878787882</c:v>
                </c:pt>
                <c:pt idx="3083">
                  <c:v>2.889201515151516</c:v>
                </c:pt>
                <c:pt idx="3084">
                  <c:v>2.8945606060606068</c:v>
                </c:pt>
                <c:pt idx="3085">
                  <c:v>2.9001500000000009</c:v>
                </c:pt>
                <c:pt idx="3086">
                  <c:v>2.9061924242424251</c:v>
                </c:pt>
                <c:pt idx="3087">
                  <c:v>2.9123636363636369</c:v>
                </c:pt>
                <c:pt idx="3088">
                  <c:v>2.9180636363636365</c:v>
                </c:pt>
                <c:pt idx="3089">
                  <c:v>2.9236181818181817</c:v>
                </c:pt>
                <c:pt idx="3090">
                  <c:v>2.9296318181818184</c:v>
                </c:pt>
                <c:pt idx="3091">
                  <c:v>2.9356742424242426</c:v>
                </c:pt>
                <c:pt idx="3092">
                  <c:v>2.9416803030303029</c:v>
                </c:pt>
                <c:pt idx="3093">
                  <c:v>2.947683333333333</c:v>
                </c:pt>
                <c:pt idx="3094">
                  <c:v>2.9530651515151516</c:v>
                </c:pt>
                <c:pt idx="3095">
                  <c:v>2.9575999999999998</c:v>
                </c:pt>
                <c:pt idx="3096">
                  <c:v>2.9616848484848481</c:v>
                </c:pt>
                <c:pt idx="3097">
                  <c:v>2.9668469696969693</c:v>
                </c:pt>
                <c:pt idx="3098">
                  <c:v>2.9731833333333326</c:v>
                </c:pt>
                <c:pt idx="3099">
                  <c:v>2.9806045454545451</c:v>
                </c:pt>
                <c:pt idx="3100">
                  <c:v>2.9876651515151513</c:v>
                </c:pt>
                <c:pt idx="3101">
                  <c:v>2.9946515151515145</c:v>
                </c:pt>
                <c:pt idx="3102">
                  <c:v>3.0016575757575752</c:v>
                </c:pt>
                <c:pt idx="3103">
                  <c:v>3.0077272727272728</c:v>
                </c:pt>
                <c:pt idx="3104">
                  <c:v>3.0131090909090905</c:v>
                </c:pt>
                <c:pt idx="3105">
                  <c:v>3.0184045454545458</c:v>
                </c:pt>
                <c:pt idx="3106">
                  <c:v>3.0230166666666665</c:v>
                </c:pt>
                <c:pt idx="3107">
                  <c:v>3.0273863636363627</c:v>
                </c:pt>
                <c:pt idx="3108">
                  <c:v>3.0311863636363627</c:v>
                </c:pt>
                <c:pt idx="3109">
                  <c:v>3.0349803030303022</c:v>
                </c:pt>
                <c:pt idx="3110">
                  <c:v>3.0386333333333324</c:v>
                </c:pt>
                <c:pt idx="3111">
                  <c:v>3.0420757575757564</c:v>
                </c:pt>
                <c:pt idx="3112">
                  <c:v>3.0446803030303022</c:v>
                </c:pt>
                <c:pt idx="3113">
                  <c:v>3.04775303030303</c:v>
                </c:pt>
                <c:pt idx="3114">
                  <c:v>3.0520257575757568</c:v>
                </c:pt>
                <c:pt idx="3115">
                  <c:v>3.0564515151515148</c:v>
                </c:pt>
                <c:pt idx="3116">
                  <c:v>3.0612924242424238</c:v>
                </c:pt>
                <c:pt idx="3117">
                  <c:v>3.0659090909090909</c:v>
                </c:pt>
                <c:pt idx="3118">
                  <c:v>3.0704196969696964</c:v>
                </c:pt>
                <c:pt idx="3119">
                  <c:v>3.0751772727272728</c:v>
                </c:pt>
                <c:pt idx="3120">
                  <c:v>3.0794151515151511</c:v>
                </c:pt>
                <c:pt idx="3121">
                  <c:v>3.0831363636363633</c:v>
                </c:pt>
                <c:pt idx="3122">
                  <c:v>3.087533333333333</c:v>
                </c:pt>
                <c:pt idx="3123">
                  <c:v>3.0913742424242425</c:v>
                </c:pt>
                <c:pt idx="3124">
                  <c:v>3.0943136363636361</c:v>
                </c:pt>
                <c:pt idx="3125">
                  <c:v>3.0958878787878787</c:v>
                </c:pt>
                <c:pt idx="3126">
                  <c:v>3.0982863636363636</c:v>
                </c:pt>
                <c:pt idx="3127">
                  <c:v>3.0994090909090906</c:v>
                </c:pt>
                <c:pt idx="3128">
                  <c:v>3.099436363636364</c:v>
                </c:pt>
                <c:pt idx="3129">
                  <c:v>3.0991075757575759</c:v>
                </c:pt>
                <c:pt idx="3130">
                  <c:v>3.098845454545454</c:v>
                </c:pt>
                <c:pt idx="3131">
                  <c:v>3.0977863636363638</c:v>
                </c:pt>
                <c:pt idx="3132">
                  <c:v>3.0955499999999998</c:v>
                </c:pt>
                <c:pt idx="3133">
                  <c:v>3.0932772727272733</c:v>
                </c:pt>
                <c:pt idx="3134">
                  <c:v>3.0907909090909089</c:v>
                </c:pt>
                <c:pt idx="3135">
                  <c:v>3.0882666666666667</c:v>
                </c:pt>
                <c:pt idx="3136">
                  <c:v>3.0858015151515152</c:v>
                </c:pt>
                <c:pt idx="3137">
                  <c:v>3.0840560606060605</c:v>
                </c:pt>
                <c:pt idx="3138">
                  <c:v>3.0834348484848491</c:v>
                </c:pt>
                <c:pt idx="3139">
                  <c:v>3.0830045454545458</c:v>
                </c:pt>
                <c:pt idx="3140">
                  <c:v>3.0825727272727272</c:v>
                </c:pt>
                <c:pt idx="3141">
                  <c:v>3.0814484848484853</c:v>
                </c:pt>
                <c:pt idx="3142">
                  <c:v>3.0799515151515156</c:v>
                </c:pt>
                <c:pt idx="3143">
                  <c:v>3.0781787878787887</c:v>
                </c:pt>
                <c:pt idx="3144">
                  <c:v>3.0777681818181826</c:v>
                </c:pt>
                <c:pt idx="3145">
                  <c:v>3.0788681818181822</c:v>
                </c:pt>
                <c:pt idx="3146">
                  <c:v>3.0798848484848489</c:v>
                </c:pt>
                <c:pt idx="3147">
                  <c:v>3.081356060606061</c:v>
                </c:pt>
                <c:pt idx="3148">
                  <c:v>3.0819060606060611</c:v>
                </c:pt>
                <c:pt idx="3149">
                  <c:v>3.0825060606060606</c:v>
                </c:pt>
                <c:pt idx="3150">
                  <c:v>3.0841212121212123</c:v>
                </c:pt>
                <c:pt idx="3151">
                  <c:v>3.0849984848484846</c:v>
                </c:pt>
                <c:pt idx="3152">
                  <c:v>3.0862424242424233</c:v>
                </c:pt>
                <c:pt idx="3153">
                  <c:v>3.0881651515151507</c:v>
                </c:pt>
                <c:pt idx="3154">
                  <c:v>3.0898803030303026</c:v>
                </c:pt>
                <c:pt idx="3155">
                  <c:v>3.0926757575757562</c:v>
                </c:pt>
                <c:pt idx="3156">
                  <c:v>3.0961696969696959</c:v>
                </c:pt>
                <c:pt idx="3157">
                  <c:v>3.1003833333333324</c:v>
                </c:pt>
                <c:pt idx="3158">
                  <c:v>3.1054909090909084</c:v>
                </c:pt>
                <c:pt idx="3159">
                  <c:v>3.1111439393939384</c:v>
                </c:pt>
                <c:pt idx="3160">
                  <c:v>3.1167106060606056</c:v>
                </c:pt>
                <c:pt idx="3161">
                  <c:v>3.1234015151515147</c:v>
                </c:pt>
                <c:pt idx="3162">
                  <c:v>3.1309727272727264</c:v>
                </c:pt>
                <c:pt idx="3163">
                  <c:v>3.1386242424242412</c:v>
                </c:pt>
                <c:pt idx="3164">
                  <c:v>3.1458045454545447</c:v>
                </c:pt>
                <c:pt idx="3165">
                  <c:v>3.1520121212121199</c:v>
                </c:pt>
                <c:pt idx="3166">
                  <c:v>3.15916515151515</c:v>
                </c:pt>
                <c:pt idx="3167">
                  <c:v>3.1663787878787866</c:v>
                </c:pt>
                <c:pt idx="3168">
                  <c:v>3.1731787878787867</c:v>
                </c:pt>
                <c:pt idx="3169">
                  <c:v>3.180692424242423</c:v>
                </c:pt>
                <c:pt idx="3170">
                  <c:v>3.1877393939393928</c:v>
                </c:pt>
                <c:pt idx="3171">
                  <c:v>3.1948378787878777</c:v>
                </c:pt>
                <c:pt idx="3172">
                  <c:v>3.2018954545454537</c:v>
                </c:pt>
                <c:pt idx="3173">
                  <c:v>3.2090378787878784</c:v>
                </c:pt>
                <c:pt idx="3174">
                  <c:v>3.2164878787878788</c:v>
                </c:pt>
                <c:pt idx="3175">
                  <c:v>3.2236151515151517</c:v>
                </c:pt>
                <c:pt idx="3176">
                  <c:v>3.2303833333333332</c:v>
                </c:pt>
                <c:pt idx="3177">
                  <c:v>3.2372757575757576</c:v>
                </c:pt>
                <c:pt idx="3178">
                  <c:v>3.24515303030303</c:v>
                </c:pt>
                <c:pt idx="3179">
                  <c:v>3.2522621212121212</c:v>
                </c:pt>
                <c:pt idx="3180">
                  <c:v>3.260010606060606</c:v>
                </c:pt>
                <c:pt idx="3181">
                  <c:v>3.2663803030303029</c:v>
                </c:pt>
                <c:pt idx="3182">
                  <c:v>3.2725166666666667</c:v>
                </c:pt>
                <c:pt idx="3183">
                  <c:v>3.2796666666666665</c:v>
                </c:pt>
                <c:pt idx="3184">
                  <c:v>3.2871469696969697</c:v>
                </c:pt>
                <c:pt idx="3185">
                  <c:v>3.2955181818181822</c:v>
                </c:pt>
                <c:pt idx="3186">
                  <c:v>3.3050893939393946</c:v>
                </c:pt>
                <c:pt idx="3187">
                  <c:v>3.3153954545454551</c:v>
                </c:pt>
                <c:pt idx="3188">
                  <c:v>3.3250075757575761</c:v>
                </c:pt>
                <c:pt idx="3189">
                  <c:v>3.3351287878787885</c:v>
                </c:pt>
                <c:pt idx="3190">
                  <c:v>3.3468060606060615</c:v>
                </c:pt>
                <c:pt idx="3191">
                  <c:v>3.3587075757575766</c:v>
                </c:pt>
                <c:pt idx="3192">
                  <c:v>3.3695242424242426</c:v>
                </c:pt>
                <c:pt idx="3193">
                  <c:v>3.3808757575757582</c:v>
                </c:pt>
                <c:pt idx="3194">
                  <c:v>3.3919848484848489</c:v>
                </c:pt>
                <c:pt idx="3195">
                  <c:v>3.4038621212121214</c:v>
                </c:pt>
                <c:pt idx="3196">
                  <c:v>3.4160318181818186</c:v>
                </c:pt>
                <c:pt idx="3197">
                  <c:v>3.4301969696969707</c:v>
                </c:pt>
                <c:pt idx="3198">
                  <c:v>3.4447984848484854</c:v>
                </c:pt>
                <c:pt idx="3199">
                  <c:v>3.4603803030303033</c:v>
                </c:pt>
                <c:pt idx="3200">
                  <c:v>3.4769060606060611</c:v>
                </c:pt>
                <c:pt idx="3201">
                  <c:v>3.4899772727272733</c:v>
                </c:pt>
                <c:pt idx="3202">
                  <c:v>3.5037409090909093</c:v>
                </c:pt>
                <c:pt idx="3203">
                  <c:v>3.5187424242424243</c:v>
                </c:pt>
                <c:pt idx="3204">
                  <c:v>3.5313772727272732</c:v>
                </c:pt>
                <c:pt idx="3205">
                  <c:v>3.5446621212121214</c:v>
                </c:pt>
                <c:pt idx="3206">
                  <c:v>3.558024242424243</c:v>
                </c:pt>
                <c:pt idx="3207">
                  <c:v>3.5700969696969698</c:v>
                </c:pt>
                <c:pt idx="3208">
                  <c:v>3.581151515151515</c:v>
                </c:pt>
                <c:pt idx="3209">
                  <c:v>3.5911954545454545</c:v>
                </c:pt>
                <c:pt idx="3210">
                  <c:v>3.6013590909090909</c:v>
                </c:pt>
                <c:pt idx="3211">
                  <c:v>3.6090924242424238</c:v>
                </c:pt>
                <c:pt idx="3212">
                  <c:v>3.6183151515151506</c:v>
                </c:pt>
                <c:pt idx="3213">
                  <c:v>3.6283303030303018</c:v>
                </c:pt>
                <c:pt idx="3214">
                  <c:v>3.6385575757575741</c:v>
                </c:pt>
                <c:pt idx="3215">
                  <c:v>3.649478787878786</c:v>
                </c:pt>
                <c:pt idx="3216">
                  <c:v>3.6608166666666646</c:v>
                </c:pt>
                <c:pt idx="3217">
                  <c:v>3.6718484848484825</c:v>
                </c:pt>
                <c:pt idx="3218">
                  <c:v>3.6832939393939372</c:v>
                </c:pt>
                <c:pt idx="3219">
                  <c:v>3.6942196969696948</c:v>
                </c:pt>
                <c:pt idx="3220">
                  <c:v>3.7050909090909072</c:v>
                </c:pt>
                <c:pt idx="3221">
                  <c:v>3.7149212121212103</c:v>
                </c:pt>
                <c:pt idx="3222">
                  <c:v>3.7244121212121191</c:v>
                </c:pt>
                <c:pt idx="3223">
                  <c:v>3.7328106060606046</c:v>
                </c:pt>
                <c:pt idx="3224">
                  <c:v>3.7415545454545436</c:v>
                </c:pt>
                <c:pt idx="3225">
                  <c:v>3.7487878787878768</c:v>
                </c:pt>
                <c:pt idx="3226">
                  <c:v>3.7559196969696949</c:v>
                </c:pt>
                <c:pt idx="3227">
                  <c:v>3.7620333333333313</c:v>
                </c:pt>
                <c:pt idx="3228">
                  <c:v>3.7680227272727258</c:v>
                </c:pt>
                <c:pt idx="3229">
                  <c:v>3.7735287878787864</c:v>
                </c:pt>
                <c:pt idx="3230">
                  <c:v>3.7784575757575749</c:v>
                </c:pt>
                <c:pt idx="3231">
                  <c:v>3.7831999999999995</c:v>
                </c:pt>
                <c:pt idx="3232">
                  <c:v>3.7861999999999996</c:v>
                </c:pt>
                <c:pt idx="3233">
                  <c:v>3.7904651515151513</c:v>
                </c:pt>
                <c:pt idx="3234">
                  <c:v>3.7951833333333331</c:v>
                </c:pt>
                <c:pt idx="3235">
                  <c:v>3.8003515151515144</c:v>
                </c:pt>
                <c:pt idx="3236">
                  <c:v>3.8052393939393938</c:v>
                </c:pt>
                <c:pt idx="3237">
                  <c:v>3.8095530303030296</c:v>
                </c:pt>
                <c:pt idx="3238">
                  <c:v>3.8136151515151511</c:v>
                </c:pt>
                <c:pt idx="3239">
                  <c:v>3.8170454545454544</c:v>
                </c:pt>
                <c:pt idx="3240">
                  <c:v>3.8207121212121207</c:v>
                </c:pt>
                <c:pt idx="3241">
                  <c:v>3.824093939393939</c:v>
                </c:pt>
                <c:pt idx="3242">
                  <c:v>3.8285439393939389</c:v>
                </c:pt>
                <c:pt idx="3243">
                  <c:v>3.8326499999999997</c:v>
                </c:pt>
                <c:pt idx="3244">
                  <c:v>3.8355363636363635</c:v>
                </c:pt>
                <c:pt idx="3245">
                  <c:v>3.8403257575757577</c:v>
                </c:pt>
                <c:pt idx="3246">
                  <c:v>3.8439909090909099</c:v>
                </c:pt>
                <c:pt idx="3247">
                  <c:v>3.8485212121212129</c:v>
                </c:pt>
                <c:pt idx="3248">
                  <c:v>3.851824242424243</c:v>
                </c:pt>
                <c:pt idx="3249">
                  <c:v>3.8535030303030315</c:v>
                </c:pt>
                <c:pt idx="3250">
                  <c:v>3.8546409090909095</c:v>
                </c:pt>
                <c:pt idx="3251">
                  <c:v>3.8555606060606071</c:v>
                </c:pt>
                <c:pt idx="3252">
                  <c:v>3.8552878787878799</c:v>
                </c:pt>
                <c:pt idx="3253">
                  <c:v>3.8548318181818186</c:v>
                </c:pt>
                <c:pt idx="3254">
                  <c:v>3.8556196969696979</c:v>
                </c:pt>
                <c:pt idx="3255">
                  <c:v>3.8573666666666671</c:v>
                </c:pt>
                <c:pt idx="3256">
                  <c:v>3.8573742424242425</c:v>
                </c:pt>
                <c:pt idx="3257">
                  <c:v>3.8583727272727275</c:v>
                </c:pt>
                <c:pt idx="3258">
                  <c:v>3.8587909090909092</c:v>
                </c:pt>
                <c:pt idx="3259">
                  <c:v>3.8594924242424251</c:v>
                </c:pt>
                <c:pt idx="3260">
                  <c:v>3.8617090909090912</c:v>
                </c:pt>
                <c:pt idx="3261">
                  <c:v>3.8629954545454552</c:v>
                </c:pt>
                <c:pt idx="3262">
                  <c:v>3.8639212121212125</c:v>
                </c:pt>
                <c:pt idx="3263">
                  <c:v>3.8634712121212127</c:v>
                </c:pt>
                <c:pt idx="3264">
                  <c:v>3.8615939393939396</c:v>
                </c:pt>
                <c:pt idx="3265">
                  <c:v>3.857731818181819</c:v>
                </c:pt>
                <c:pt idx="3266">
                  <c:v>3.8533363636363642</c:v>
                </c:pt>
                <c:pt idx="3267">
                  <c:v>3.8526833333333337</c:v>
                </c:pt>
                <c:pt idx="3268">
                  <c:v>3.8531196969696979</c:v>
                </c:pt>
                <c:pt idx="3269">
                  <c:v>3.8515166666666674</c:v>
                </c:pt>
                <c:pt idx="3270">
                  <c:v>3.8523863636363647</c:v>
                </c:pt>
                <c:pt idx="3271">
                  <c:v>3.8534181818181832</c:v>
                </c:pt>
                <c:pt idx="3272">
                  <c:v>3.8537818181818193</c:v>
                </c:pt>
                <c:pt idx="3273">
                  <c:v>3.8553151515151529</c:v>
                </c:pt>
                <c:pt idx="3274">
                  <c:v>3.8579393939393958</c:v>
                </c:pt>
                <c:pt idx="3275">
                  <c:v>3.860671212121213</c:v>
                </c:pt>
                <c:pt idx="3276">
                  <c:v>3.8632560606060617</c:v>
                </c:pt>
                <c:pt idx="3277">
                  <c:v>3.8678257575757584</c:v>
                </c:pt>
                <c:pt idx="3278">
                  <c:v>3.8710287878787892</c:v>
                </c:pt>
                <c:pt idx="3279">
                  <c:v>3.8737500000000011</c:v>
                </c:pt>
                <c:pt idx="3280">
                  <c:v>3.8775636363636372</c:v>
                </c:pt>
                <c:pt idx="3281">
                  <c:v>3.8822909090909099</c:v>
                </c:pt>
                <c:pt idx="3282">
                  <c:v>3.8856500000000009</c:v>
                </c:pt>
                <c:pt idx="3283">
                  <c:v>3.8892045454545454</c:v>
                </c:pt>
                <c:pt idx="3284">
                  <c:v>3.8916000000000008</c:v>
                </c:pt>
                <c:pt idx="3285">
                  <c:v>3.8932484848484852</c:v>
                </c:pt>
                <c:pt idx="3286">
                  <c:v>3.8960515151515165</c:v>
                </c:pt>
                <c:pt idx="3287">
                  <c:v>3.8988484848484859</c:v>
                </c:pt>
                <c:pt idx="3288">
                  <c:v>3.9001696969696971</c:v>
                </c:pt>
                <c:pt idx="3289">
                  <c:v>3.9018696969696984</c:v>
                </c:pt>
                <c:pt idx="3290">
                  <c:v>3.9022181818181818</c:v>
                </c:pt>
                <c:pt idx="3291">
                  <c:v>3.9023151515151522</c:v>
                </c:pt>
                <c:pt idx="3292">
                  <c:v>3.9036015151515158</c:v>
                </c:pt>
                <c:pt idx="3293">
                  <c:v>3.9062151515151515</c:v>
                </c:pt>
                <c:pt idx="3294">
                  <c:v>3.9088651515151511</c:v>
                </c:pt>
                <c:pt idx="3295">
                  <c:v>3.9116409090909099</c:v>
                </c:pt>
                <c:pt idx="3296">
                  <c:v>3.9146060606060611</c:v>
                </c:pt>
                <c:pt idx="3297">
                  <c:v>3.9179878787878795</c:v>
                </c:pt>
                <c:pt idx="3298">
                  <c:v>3.9225196969696969</c:v>
                </c:pt>
                <c:pt idx="3299">
                  <c:v>3.9256939393939394</c:v>
                </c:pt>
                <c:pt idx="3300">
                  <c:v>3.9294348484848483</c:v>
                </c:pt>
                <c:pt idx="3301">
                  <c:v>3.9313772727272731</c:v>
                </c:pt>
                <c:pt idx="3302">
                  <c:v>3.9338499999999996</c:v>
                </c:pt>
                <c:pt idx="3303">
                  <c:v>3.9368484848484848</c:v>
                </c:pt>
                <c:pt idx="3304">
                  <c:v>3.9398151515151509</c:v>
                </c:pt>
                <c:pt idx="3305">
                  <c:v>3.9437060606060617</c:v>
                </c:pt>
                <c:pt idx="3306">
                  <c:v>3.9475924242424245</c:v>
                </c:pt>
                <c:pt idx="3307">
                  <c:v>3.9518833333333343</c:v>
                </c:pt>
                <c:pt idx="3308">
                  <c:v>3.9540469696969707</c:v>
                </c:pt>
                <c:pt idx="3309">
                  <c:v>3.9554075757575755</c:v>
                </c:pt>
                <c:pt idx="3310">
                  <c:v>3.9550878787878778</c:v>
                </c:pt>
                <c:pt idx="3311">
                  <c:v>3.9538878787878784</c:v>
                </c:pt>
                <c:pt idx="3312">
                  <c:v>3.952475757575757</c:v>
                </c:pt>
                <c:pt idx="3313">
                  <c:v>3.9501909090909093</c:v>
                </c:pt>
                <c:pt idx="3314">
                  <c:v>3.9482666666666666</c:v>
                </c:pt>
                <c:pt idx="3315">
                  <c:v>3.9462909090909091</c:v>
                </c:pt>
                <c:pt idx="3316">
                  <c:v>3.9444166666666658</c:v>
                </c:pt>
                <c:pt idx="3317">
                  <c:v>3.9431969696969693</c:v>
                </c:pt>
                <c:pt idx="3318">
                  <c:v>3.9439530303030303</c:v>
                </c:pt>
                <c:pt idx="3319">
                  <c:v>3.9420742424242423</c:v>
                </c:pt>
                <c:pt idx="3320">
                  <c:v>3.9384348484848481</c:v>
                </c:pt>
                <c:pt idx="3321">
                  <c:v>3.9342015151515155</c:v>
                </c:pt>
                <c:pt idx="3322">
                  <c:v>3.9302166666666656</c:v>
                </c:pt>
                <c:pt idx="3323">
                  <c:v>3.9259348484848484</c:v>
                </c:pt>
                <c:pt idx="3324">
                  <c:v>3.9229333333333329</c:v>
                </c:pt>
                <c:pt idx="3325">
                  <c:v>3.9189121212121201</c:v>
                </c:pt>
                <c:pt idx="3326">
                  <c:v>3.914148484848484</c:v>
                </c:pt>
                <c:pt idx="3327">
                  <c:v>3.9086121212121201</c:v>
                </c:pt>
                <c:pt idx="3328">
                  <c:v>3.9024863636363629</c:v>
                </c:pt>
                <c:pt idx="3329">
                  <c:v>3.8968424242424233</c:v>
                </c:pt>
                <c:pt idx="3330">
                  <c:v>3.8918196969696961</c:v>
                </c:pt>
                <c:pt idx="3331">
                  <c:v>3.8889242424242414</c:v>
                </c:pt>
                <c:pt idx="3332">
                  <c:v>3.8854409090909083</c:v>
                </c:pt>
                <c:pt idx="3333">
                  <c:v>3.8822181818181813</c:v>
                </c:pt>
                <c:pt idx="3334">
                  <c:v>3.8761545454545447</c:v>
                </c:pt>
                <c:pt idx="3335">
                  <c:v>3.8688363636363627</c:v>
                </c:pt>
                <c:pt idx="3336">
                  <c:v>3.8614166666666656</c:v>
                </c:pt>
                <c:pt idx="3337">
                  <c:v>3.8537712121212113</c:v>
                </c:pt>
                <c:pt idx="3338">
                  <c:v>3.8460075757575751</c:v>
                </c:pt>
                <c:pt idx="3339">
                  <c:v>3.8386181818181813</c:v>
                </c:pt>
                <c:pt idx="3340">
                  <c:v>3.8319590909090899</c:v>
                </c:pt>
                <c:pt idx="3341">
                  <c:v>3.8254060606060603</c:v>
                </c:pt>
                <c:pt idx="3342">
                  <c:v>3.8182545454545447</c:v>
                </c:pt>
                <c:pt idx="3343">
                  <c:v>3.8113257575757569</c:v>
                </c:pt>
                <c:pt idx="3344">
                  <c:v>3.8039136363636357</c:v>
                </c:pt>
                <c:pt idx="3345">
                  <c:v>3.796334848484848</c:v>
                </c:pt>
                <c:pt idx="3346">
                  <c:v>3.787901515151515</c:v>
                </c:pt>
                <c:pt idx="3347">
                  <c:v>3.7779530303030304</c:v>
                </c:pt>
                <c:pt idx="3348">
                  <c:v>3.7677651515151513</c:v>
                </c:pt>
                <c:pt idx="3349">
                  <c:v>3.7586575757575753</c:v>
                </c:pt>
                <c:pt idx="3350">
                  <c:v>3.7504499999999998</c:v>
                </c:pt>
                <c:pt idx="3351">
                  <c:v>3.7427969696969696</c:v>
                </c:pt>
                <c:pt idx="3352">
                  <c:v>3.7344000000000004</c:v>
                </c:pt>
                <c:pt idx="3353">
                  <c:v>3.7267242424242428</c:v>
                </c:pt>
                <c:pt idx="3354">
                  <c:v>3.7197560606060609</c:v>
                </c:pt>
                <c:pt idx="3355">
                  <c:v>3.7119575757575762</c:v>
                </c:pt>
                <c:pt idx="3356">
                  <c:v>3.7045136363636364</c:v>
                </c:pt>
                <c:pt idx="3357">
                  <c:v>3.6987924242424244</c:v>
                </c:pt>
                <c:pt idx="3358">
                  <c:v>3.6928318181818183</c:v>
                </c:pt>
                <c:pt idx="3359">
                  <c:v>3.6861999999999999</c:v>
                </c:pt>
                <c:pt idx="3360">
                  <c:v>3.6792227272727271</c:v>
                </c:pt>
                <c:pt idx="3361">
                  <c:v>3.6723696969696968</c:v>
                </c:pt>
                <c:pt idx="3362">
                  <c:v>3.666487878787879</c:v>
                </c:pt>
                <c:pt idx="3363">
                  <c:v>3.6592242424242425</c:v>
                </c:pt>
                <c:pt idx="3364">
                  <c:v>3.6521666666666666</c:v>
                </c:pt>
                <c:pt idx="3365">
                  <c:v>3.6451969696969697</c:v>
                </c:pt>
                <c:pt idx="3366">
                  <c:v>3.6380939393939391</c:v>
                </c:pt>
                <c:pt idx="3367">
                  <c:v>3.6328666666666662</c:v>
                </c:pt>
                <c:pt idx="3368">
                  <c:v>3.6272803030303029</c:v>
                </c:pt>
                <c:pt idx="3369">
                  <c:v>3.6212969696969699</c:v>
                </c:pt>
                <c:pt idx="3370">
                  <c:v>3.6163363636363637</c:v>
                </c:pt>
                <c:pt idx="3371">
                  <c:v>3.6108560606060611</c:v>
                </c:pt>
                <c:pt idx="3372">
                  <c:v>3.6042090909090914</c:v>
                </c:pt>
                <c:pt idx="3373">
                  <c:v>3.5969136363636371</c:v>
                </c:pt>
                <c:pt idx="3374">
                  <c:v>3.5902909090909101</c:v>
                </c:pt>
                <c:pt idx="3375">
                  <c:v>3.5833121212121224</c:v>
                </c:pt>
                <c:pt idx="3376">
                  <c:v>3.5782045454545468</c:v>
                </c:pt>
                <c:pt idx="3377">
                  <c:v>3.5729727272727279</c:v>
                </c:pt>
                <c:pt idx="3378">
                  <c:v>3.5680030303030317</c:v>
                </c:pt>
                <c:pt idx="3379">
                  <c:v>3.5646727272727285</c:v>
                </c:pt>
                <c:pt idx="3380">
                  <c:v>3.5617454545454557</c:v>
                </c:pt>
                <c:pt idx="3381">
                  <c:v>3.5596742424242436</c:v>
                </c:pt>
                <c:pt idx="3382">
                  <c:v>3.5568454545454555</c:v>
                </c:pt>
                <c:pt idx="3383">
                  <c:v>3.5518742424242431</c:v>
                </c:pt>
                <c:pt idx="3384">
                  <c:v>3.5455378787878793</c:v>
                </c:pt>
                <c:pt idx="3385">
                  <c:v>3.5416560606060612</c:v>
                </c:pt>
                <c:pt idx="3386">
                  <c:v>3.5376969696969698</c:v>
                </c:pt>
                <c:pt idx="3387">
                  <c:v>3.5339742424242431</c:v>
                </c:pt>
                <c:pt idx="3388">
                  <c:v>3.5307333333333339</c:v>
                </c:pt>
                <c:pt idx="3389">
                  <c:v>3.5257878787878791</c:v>
                </c:pt>
                <c:pt idx="3390">
                  <c:v>3.5189500000000002</c:v>
                </c:pt>
                <c:pt idx="3391">
                  <c:v>3.512419696969697</c:v>
                </c:pt>
                <c:pt idx="3392">
                  <c:v>3.5057696969696979</c:v>
                </c:pt>
                <c:pt idx="3393">
                  <c:v>3.5002606060606065</c:v>
                </c:pt>
                <c:pt idx="3394">
                  <c:v>3.4961924242424249</c:v>
                </c:pt>
                <c:pt idx="3395">
                  <c:v>3.4923181818181823</c:v>
                </c:pt>
                <c:pt idx="3396">
                  <c:v>3.4885560606060606</c:v>
                </c:pt>
                <c:pt idx="3397">
                  <c:v>3.4830818181818177</c:v>
                </c:pt>
                <c:pt idx="3398">
                  <c:v>3.4774484848484839</c:v>
                </c:pt>
                <c:pt idx="3399">
                  <c:v>3.4711287878787873</c:v>
                </c:pt>
                <c:pt idx="3400">
                  <c:v>3.4658424242424237</c:v>
                </c:pt>
                <c:pt idx="3401">
                  <c:v>3.4613378787878784</c:v>
                </c:pt>
                <c:pt idx="3402">
                  <c:v>3.4571712121212119</c:v>
                </c:pt>
                <c:pt idx="3403">
                  <c:v>3.4529363636363626</c:v>
                </c:pt>
                <c:pt idx="3404">
                  <c:v>3.4494136363636358</c:v>
                </c:pt>
                <c:pt idx="3405">
                  <c:v>3.445225757575757</c:v>
                </c:pt>
                <c:pt idx="3406">
                  <c:v>3.4401969696969688</c:v>
                </c:pt>
                <c:pt idx="3407">
                  <c:v>3.4361303030303025</c:v>
                </c:pt>
                <c:pt idx="3408">
                  <c:v>3.4320636363636363</c:v>
                </c:pt>
                <c:pt idx="3409">
                  <c:v>3.4274590909090903</c:v>
                </c:pt>
                <c:pt idx="3410">
                  <c:v>3.4234409090909086</c:v>
                </c:pt>
                <c:pt idx="3411">
                  <c:v>3.4195606060606059</c:v>
                </c:pt>
                <c:pt idx="3412">
                  <c:v>3.4151590909090914</c:v>
                </c:pt>
                <c:pt idx="3413">
                  <c:v>3.4116287878787879</c:v>
                </c:pt>
                <c:pt idx="3414">
                  <c:v>3.4085712121212124</c:v>
                </c:pt>
                <c:pt idx="3415">
                  <c:v>3.4051500000000003</c:v>
                </c:pt>
                <c:pt idx="3416">
                  <c:v>3.4000484848484858</c:v>
                </c:pt>
                <c:pt idx="3417">
                  <c:v>3.3946878787878796</c:v>
                </c:pt>
                <c:pt idx="3418">
                  <c:v>3.38934696969697</c:v>
                </c:pt>
                <c:pt idx="3419">
                  <c:v>3.3835000000000006</c:v>
                </c:pt>
                <c:pt idx="3420">
                  <c:v>3.3773106060606066</c:v>
                </c:pt>
                <c:pt idx="3421">
                  <c:v>3.3721469696969701</c:v>
                </c:pt>
                <c:pt idx="3422">
                  <c:v>3.367536363636364</c:v>
                </c:pt>
                <c:pt idx="3423">
                  <c:v>3.3626803030303041</c:v>
                </c:pt>
                <c:pt idx="3424">
                  <c:v>3.3576924242424253</c:v>
                </c:pt>
                <c:pt idx="3425">
                  <c:v>3.3534696969696984</c:v>
                </c:pt>
                <c:pt idx="3426">
                  <c:v>3.3491939393939405</c:v>
                </c:pt>
                <c:pt idx="3427">
                  <c:v>3.3444954545454557</c:v>
                </c:pt>
                <c:pt idx="3428">
                  <c:v>3.3386772727272738</c:v>
                </c:pt>
                <c:pt idx="3429">
                  <c:v>3.3335787878787886</c:v>
                </c:pt>
                <c:pt idx="3430">
                  <c:v>3.3285969696969704</c:v>
                </c:pt>
                <c:pt idx="3431">
                  <c:v>3.3237909090909099</c:v>
                </c:pt>
                <c:pt idx="3432">
                  <c:v>3.3182590909090917</c:v>
                </c:pt>
                <c:pt idx="3433">
                  <c:v>3.3128727272727279</c:v>
                </c:pt>
                <c:pt idx="3434">
                  <c:v>3.3076121212121219</c:v>
                </c:pt>
                <c:pt idx="3435">
                  <c:v>3.3022363636363639</c:v>
                </c:pt>
                <c:pt idx="3436">
                  <c:v>3.2967</c:v>
                </c:pt>
                <c:pt idx="3437">
                  <c:v>3.2913515151515149</c:v>
                </c:pt>
                <c:pt idx="3438">
                  <c:v>3.2872787878787872</c:v>
                </c:pt>
                <c:pt idx="3439">
                  <c:v>3.2832696969696968</c:v>
                </c:pt>
                <c:pt idx="3440">
                  <c:v>3.2790106060606061</c:v>
                </c:pt>
                <c:pt idx="3441">
                  <c:v>3.2771015151515153</c:v>
                </c:pt>
                <c:pt idx="3442">
                  <c:v>3.2756424242424242</c:v>
                </c:pt>
                <c:pt idx="3443">
                  <c:v>3.2736893939393941</c:v>
                </c:pt>
                <c:pt idx="3444">
                  <c:v>3.271763636363636</c:v>
                </c:pt>
                <c:pt idx="3445">
                  <c:v>3.2694712121212119</c:v>
                </c:pt>
                <c:pt idx="3446">
                  <c:v>3.266798484848485</c:v>
                </c:pt>
                <c:pt idx="3447">
                  <c:v>3.2633621212121211</c:v>
                </c:pt>
                <c:pt idx="3448">
                  <c:v>3.2605863636363632</c:v>
                </c:pt>
                <c:pt idx="3449">
                  <c:v>3.2584242424242418</c:v>
                </c:pt>
                <c:pt idx="3450">
                  <c:v>3.2555727272727268</c:v>
                </c:pt>
                <c:pt idx="3451">
                  <c:v>3.2530863636363634</c:v>
                </c:pt>
                <c:pt idx="3452">
                  <c:v>3.2513696969696966</c:v>
                </c:pt>
                <c:pt idx="3453">
                  <c:v>3.2492272727272731</c:v>
                </c:pt>
                <c:pt idx="3454">
                  <c:v>3.2470181818181825</c:v>
                </c:pt>
                <c:pt idx="3455">
                  <c:v>3.245454545454546</c:v>
                </c:pt>
                <c:pt idx="3456">
                  <c:v>3.2454954545454551</c:v>
                </c:pt>
                <c:pt idx="3457">
                  <c:v>3.2458590909090912</c:v>
                </c:pt>
                <c:pt idx="3458">
                  <c:v>3.2457151515151517</c:v>
                </c:pt>
                <c:pt idx="3459">
                  <c:v>3.2455318181818185</c:v>
                </c:pt>
                <c:pt idx="3460">
                  <c:v>3.2446318181818183</c:v>
                </c:pt>
                <c:pt idx="3461">
                  <c:v>3.2429530303030307</c:v>
                </c:pt>
                <c:pt idx="3462">
                  <c:v>3.2410393939393951</c:v>
                </c:pt>
                <c:pt idx="3463">
                  <c:v>3.2397787878787887</c:v>
                </c:pt>
                <c:pt idx="3464">
                  <c:v>3.2383484848484856</c:v>
                </c:pt>
                <c:pt idx="3465">
                  <c:v>3.2370060606060611</c:v>
                </c:pt>
                <c:pt idx="3466">
                  <c:v>3.2355924242424248</c:v>
                </c:pt>
                <c:pt idx="3467">
                  <c:v>3.2349303030303034</c:v>
                </c:pt>
                <c:pt idx="3468">
                  <c:v>3.233633333333334</c:v>
                </c:pt>
                <c:pt idx="3469">
                  <c:v>3.2320742424242432</c:v>
                </c:pt>
                <c:pt idx="3470">
                  <c:v>3.2302439393939406</c:v>
                </c:pt>
                <c:pt idx="3471">
                  <c:v>3.2284242424242438</c:v>
                </c:pt>
                <c:pt idx="3472">
                  <c:v>3.2263151515151529</c:v>
                </c:pt>
                <c:pt idx="3473">
                  <c:v>3.2238378787878803</c:v>
                </c:pt>
                <c:pt idx="3474">
                  <c:v>3.2217318181818193</c:v>
                </c:pt>
                <c:pt idx="3475">
                  <c:v>3.2202545454545466</c:v>
                </c:pt>
                <c:pt idx="3476">
                  <c:v>3.2187257575757586</c:v>
                </c:pt>
                <c:pt idx="3477">
                  <c:v>3.2176848484848493</c:v>
                </c:pt>
                <c:pt idx="3478">
                  <c:v>3.2175636363636366</c:v>
                </c:pt>
                <c:pt idx="3479">
                  <c:v>3.2172409090909095</c:v>
                </c:pt>
                <c:pt idx="3480">
                  <c:v>3.2165348484848484</c:v>
                </c:pt>
                <c:pt idx="3481">
                  <c:v>3.2154606060606064</c:v>
                </c:pt>
                <c:pt idx="3482">
                  <c:v>3.2155742424242431</c:v>
                </c:pt>
                <c:pt idx="3483">
                  <c:v>3.2174606060606061</c:v>
                </c:pt>
                <c:pt idx="3484">
                  <c:v>3.2214090909090913</c:v>
                </c:pt>
                <c:pt idx="3485">
                  <c:v>3.225868181818182</c:v>
                </c:pt>
                <c:pt idx="3486">
                  <c:v>3.230233333333334</c:v>
                </c:pt>
                <c:pt idx="3487">
                  <c:v>3.2343060606060612</c:v>
                </c:pt>
                <c:pt idx="3488">
                  <c:v>3.2378136363636369</c:v>
                </c:pt>
                <c:pt idx="3489">
                  <c:v>3.240609090909091</c:v>
                </c:pt>
                <c:pt idx="3490">
                  <c:v>3.2432257575757579</c:v>
                </c:pt>
                <c:pt idx="3491">
                  <c:v>3.2457696969696967</c:v>
                </c:pt>
                <c:pt idx="3492">
                  <c:v>3.2484545454545453</c:v>
                </c:pt>
                <c:pt idx="3493">
                  <c:v>3.2515030303030303</c:v>
                </c:pt>
                <c:pt idx="3494">
                  <c:v>3.2542803030303022</c:v>
                </c:pt>
                <c:pt idx="3495">
                  <c:v>3.257319696969696</c:v>
                </c:pt>
                <c:pt idx="3496">
                  <c:v>3.2597363636363634</c:v>
                </c:pt>
                <c:pt idx="3497">
                  <c:v>3.2628318181818181</c:v>
                </c:pt>
                <c:pt idx="3498">
                  <c:v>3.2666151515151514</c:v>
                </c:pt>
                <c:pt idx="3499">
                  <c:v>3.269622727272727</c:v>
                </c:pt>
                <c:pt idx="3500">
                  <c:v>3.2723939393939392</c:v>
                </c:pt>
                <c:pt idx="3501">
                  <c:v>3.2746545454545455</c:v>
                </c:pt>
                <c:pt idx="3502">
                  <c:v>3.2769818181818176</c:v>
                </c:pt>
                <c:pt idx="3503">
                  <c:v>3.2791439393939394</c:v>
                </c:pt>
                <c:pt idx="3504">
                  <c:v>3.2806227272727266</c:v>
                </c:pt>
                <c:pt idx="3505">
                  <c:v>3.281968181818181</c:v>
                </c:pt>
                <c:pt idx="3506">
                  <c:v>3.2837393939393933</c:v>
                </c:pt>
                <c:pt idx="3507">
                  <c:v>3.2855454545454541</c:v>
                </c:pt>
                <c:pt idx="3508">
                  <c:v>3.2868454545454542</c:v>
                </c:pt>
                <c:pt idx="3509">
                  <c:v>3.288066666666666</c:v>
                </c:pt>
                <c:pt idx="3510">
                  <c:v>3.2885575757575753</c:v>
                </c:pt>
                <c:pt idx="3511">
                  <c:v>3.288513636363636</c:v>
                </c:pt>
                <c:pt idx="3512">
                  <c:v>3.2889651515151512</c:v>
                </c:pt>
                <c:pt idx="3513">
                  <c:v>3.2890560606060606</c:v>
                </c:pt>
                <c:pt idx="3514">
                  <c:v>3.2892999999999999</c:v>
                </c:pt>
                <c:pt idx="3515">
                  <c:v>3.2898575757575754</c:v>
                </c:pt>
                <c:pt idx="3516">
                  <c:v>3.291007575757575</c:v>
                </c:pt>
                <c:pt idx="3517">
                  <c:v>3.291536363636363</c:v>
                </c:pt>
                <c:pt idx="3518">
                  <c:v>3.2918257575757575</c:v>
                </c:pt>
                <c:pt idx="3519">
                  <c:v>3.2923878787878786</c:v>
                </c:pt>
                <c:pt idx="3520">
                  <c:v>3.2926242424242425</c:v>
                </c:pt>
                <c:pt idx="3521">
                  <c:v>3.2927727272727267</c:v>
                </c:pt>
                <c:pt idx="3522">
                  <c:v>3.2922681818181814</c:v>
                </c:pt>
                <c:pt idx="3523">
                  <c:v>3.2918424242424247</c:v>
                </c:pt>
                <c:pt idx="3524">
                  <c:v>3.2916818181818184</c:v>
                </c:pt>
                <c:pt idx="3525">
                  <c:v>3.2910136363636364</c:v>
                </c:pt>
                <c:pt idx="3526">
                  <c:v>3.2907772727272726</c:v>
                </c:pt>
                <c:pt idx="3527">
                  <c:v>3.2900606060606061</c:v>
                </c:pt>
                <c:pt idx="3528">
                  <c:v>3.2899227272727267</c:v>
                </c:pt>
                <c:pt idx="3529">
                  <c:v>3.2900712121212119</c:v>
                </c:pt>
                <c:pt idx="3530">
                  <c:v>3.2900909090909085</c:v>
                </c:pt>
                <c:pt idx="3531">
                  <c:v>3.2906166666666672</c:v>
                </c:pt>
                <c:pt idx="3532">
                  <c:v>3.2908439393939388</c:v>
                </c:pt>
                <c:pt idx="3533">
                  <c:v>3.2909106060606059</c:v>
                </c:pt>
                <c:pt idx="3534">
                  <c:v>3.2906212121212119</c:v>
                </c:pt>
                <c:pt idx="3535">
                  <c:v>3.2906878787878782</c:v>
                </c:pt>
                <c:pt idx="3536">
                  <c:v>3.2908348484848484</c:v>
                </c:pt>
                <c:pt idx="3537">
                  <c:v>3.2915818181818182</c:v>
                </c:pt>
                <c:pt idx="3538">
                  <c:v>3.2921924242424239</c:v>
                </c:pt>
                <c:pt idx="3539">
                  <c:v>3.2923393939393937</c:v>
                </c:pt>
                <c:pt idx="3540">
                  <c:v>3.2920984848484851</c:v>
                </c:pt>
                <c:pt idx="3541">
                  <c:v>3.2915893939393936</c:v>
                </c:pt>
                <c:pt idx="3542">
                  <c:v>3.2906575757575749</c:v>
                </c:pt>
                <c:pt idx="3543">
                  <c:v>3.2894272727272726</c:v>
                </c:pt>
                <c:pt idx="3544">
                  <c:v>3.2877136363636352</c:v>
                </c:pt>
                <c:pt idx="3545">
                  <c:v>3.2859787878787872</c:v>
                </c:pt>
                <c:pt idx="3546">
                  <c:v>3.2848136363636362</c:v>
                </c:pt>
                <c:pt idx="3547">
                  <c:v>3.283542424242424</c:v>
                </c:pt>
                <c:pt idx="3548">
                  <c:v>3.2818712121212115</c:v>
                </c:pt>
                <c:pt idx="3549">
                  <c:v>3.2789484848484847</c:v>
                </c:pt>
                <c:pt idx="3550">
                  <c:v>3.2738378787878784</c:v>
                </c:pt>
                <c:pt idx="3551">
                  <c:v>3.2682818181818178</c:v>
                </c:pt>
                <c:pt idx="3552">
                  <c:v>3.2627166666666665</c:v>
                </c:pt>
                <c:pt idx="3553">
                  <c:v>3.2580166666666663</c:v>
                </c:pt>
                <c:pt idx="3554">
                  <c:v>3.2534727272727268</c:v>
                </c:pt>
                <c:pt idx="3555">
                  <c:v>3.2496136363636365</c:v>
                </c:pt>
                <c:pt idx="3556">
                  <c:v>3.2455954545454548</c:v>
                </c:pt>
                <c:pt idx="3557">
                  <c:v>3.2406121212121217</c:v>
                </c:pt>
                <c:pt idx="3558">
                  <c:v>3.2360757575757573</c:v>
                </c:pt>
                <c:pt idx="3559">
                  <c:v>3.2310712121212122</c:v>
                </c:pt>
                <c:pt idx="3560">
                  <c:v>3.2267409090909092</c:v>
                </c:pt>
                <c:pt idx="3561">
                  <c:v>3.2226560606060608</c:v>
                </c:pt>
                <c:pt idx="3562">
                  <c:v>3.2183287878787876</c:v>
                </c:pt>
                <c:pt idx="3563">
                  <c:v>3.2135151515151512</c:v>
                </c:pt>
                <c:pt idx="3564">
                  <c:v>3.2087075757575754</c:v>
                </c:pt>
                <c:pt idx="3565">
                  <c:v>3.2043696969696964</c:v>
                </c:pt>
                <c:pt idx="3566">
                  <c:v>3.2002318181818175</c:v>
                </c:pt>
                <c:pt idx="3567">
                  <c:v>3.1966651515151505</c:v>
                </c:pt>
                <c:pt idx="3568">
                  <c:v>3.1930757575757567</c:v>
                </c:pt>
                <c:pt idx="3569">
                  <c:v>3.1896984848484848</c:v>
                </c:pt>
                <c:pt idx="3570">
                  <c:v>3.1857333333333337</c:v>
                </c:pt>
                <c:pt idx="3571">
                  <c:v>3.182301515151515</c:v>
                </c:pt>
                <c:pt idx="3572">
                  <c:v>3.1789606060606062</c:v>
                </c:pt>
                <c:pt idx="3573">
                  <c:v>3.1743166666666669</c:v>
                </c:pt>
                <c:pt idx="3574">
                  <c:v>3.1701151515151511</c:v>
                </c:pt>
                <c:pt idx="3575">
                  <c:v>3.1662818181818175</c:v>
                </c:pt>
                <c:pt idx="3576">
                  <c:v>3.1627909090909085</c:v>
                </c:pt>
                <c:pt idx="3577">
                  <c:v>3.1596984848484841</c:v>
                </c:pt>
                <c:pt idx="3578">
                  <c:v>3.1566696969696966</c:v>
                </c:pt>
                <c:pt idx="3579">
                  <c:v>3.154446969696969</c:v>
                </c:pt>
                <c:pt idx="3580">
                  <c:v>3.1522439393939385</c:v>
                </c:pt>
                <c:pt idx="3581">
                  <c:v>3.1505893939393927</c:v>
                </c:pt>
                <c:pt idx="3582">
                  <c:v>3.1481545454545445</c:v>
                </c:pt>
                <c:pt idx="3583">
                  <c:v>3.1460939393939391</c:v>
                </c:pt>
                <c:pt idx="3584">
                  <c:v>3.1435666666666653</c:v>
                </c:pt>
                <c:pt idx="3585">
                  <c:v>3.1411893939393933</c:v>
                </c:pt>
                <c:pt idx="3586">
                  <c:v>3.1391742424242413</c:v>
                </c:pt>
                <c:pt idx="3587">
                  <c:v>3.137774242424241</c:v>
                </c:pt>
                <c:pt idx="3588">
                  <c:v>3.1367060606060595</c:v>
                </c:pt>
                <c:pt idx="3589">
                  <c:v>3.1358060606060594</c:v>
                </c:pt>
                <c:pt idx="3590">
                  <c:v>3.134551515151514</c:v>
                </c:pt>
                <c:pt idx="3591">
                  <c:v>3.133215151515151</c:v>
                </c:pt>
                <c:pt idx="3592">
                  <c:v>3.1314030303030296</c:v>
                </c:pt>
                <c:pt idx="3593">
                  <c:v>3.130846969696969</c:v>
                </c:pt>
                <c:pt idx="3594">
                  <c:v>3.1299666666666655</c:v>
                </c:pt>
                <c:pt idx="3595">
                  <c:v>3.1284772727272716</c:v>
                </c:pt>
                <c:pt idx="3596">
                  <c:v>3.1276848484848476</c:v>
                </c:pt>
                <c:pt idx="3597">
                  <c:v>3.1271333333333327</c:v>
                </c:pt>
                <c:pt idx="3598">
                  <c:v>3.1266030303030292</c:v>
                </c:pt>
                <c:pt idx="3599">
                  <c:v>3.1267030303030294</c:v>
                </c:pt>
                <c:pt idx="3600">
                  <c:v>3.1268772727272722</c:v>
                </c:pt>
                <c:pt idx="3601">
                  <c:v>3.1266348484848479</c:v>
                </c:pt>
                <c:pt idx="3602">
                  <c:v>3.1267712121212115</c:v>
                </c:pt>
                <c:pt idx="3603">
                  <c:v>3.1267106060606054</c:v>
                </c:pt>
                <c:pt idx="3604">
                  <c:v>3.1272287878787877</c:v>
                </c:pt>
                <c:pt idx="3605">
                  <c:v>3.1280484848484846</c:v>
                </c:pt>
                <c:pt idx="3606">
                  <c:v>3.1285575757575756</c:v>
                </c:pt>
                <c:pt idx="3607">
                  <c:v>3.1286787878787883</c:v>
                </c:pt>
                <c:pt idx="3608">
                  <c:v>3.1288212121212124</c:v>
                </c:pt>
                <c:pt idx="3609">
                  <c:v>3.1284727272727273</c:v>
                </c:pt>
                <c:pt idx="3610">
                  <c:v>3.1280863636363634</c:v>
                </c:pt>
                <c:pt idx="3611">
                  <c:v>3.127740909090909</c:v>
                </c:pt>
                <c:pt idx="3612">
                  <c:v>3.1316075757575752</c:v>
                </c:pt>
                <c:pt idx="3613">
                  <c:v>3.1341727272727269</c:v>
                </c:pt>
                <c:pt idx="3614">
                  <c:v>3.1367606060606055</c:v>
                </c:pt>
                <c:pt idx="3615">
                  <c:v>3.1390015151515147</c:v>
                </c:pt>
                <c:pt idx="3616">
                  <c:v>3.1414636363636359</c:v>
                </c:pt>
                <c:pt idx="3617">
                  <c:v>3.1445621212121209</c:v>
                </c:pt>
                <c:pt idx="3618">
                  <c:v>3.1477499999999998</c:v>
                </c:pt>
                <c:pt idx="3619">
                  <c:v>3.1504151515151517</c:v>
                </c:pt>
                <c:pt idx="3620">
                  <c:v>3.1530530303030302</c:v>
                </c:pt>
                <c:pt idx="3621">
                  <c:v>3.1552757575757577</c:v>
                </c:pt>
                <c:pt idx="3622">
                  <c:v>3.1575227272727275</c:v>
                </c:pt>
                <c:pt idx="3623">
                  <c:v>3.16019393939394</c:v>
                </c:pt>
                <c:pt idx="3624">
                  <c:v>3.1629621212121219</c:v>
                </c:pt>
                <c:pt idx="3625">
                  <c:v>3.1657515151515159</c:v>
                </c:pt>
                <c:pt idx="3626">
                  <c:v>3.1681893939393939</c:v>
                </c:pt>
                <c:pt idx="3627">
                  <c:v>3.1704227272727281</c:v>
                </c:pt>
                <c:pt idx="3628">
                  <c:v>3.1728909090909094</c:v>
                </c:pt>
                <c:pt idx="3629">
                  <c:v>3.1756196969696973</c:v>
                </c:pt>
                <c:pt idx="3630">
                  <c:v>3.1782424242424248</c:v>
                </c:pt>
                <c:pt idx="3631">
                  <c:v>3.1799106060606066</c:v>
                </c:pt>
                <c:pt idx="3632">
                  <c:v>3.181833333333334</c:v>
                </c:pt>
                <c:pt idx="3633">
                  <c:v>3.1840060606060612</c:v>
                </c:pt>
                <c:pt idx="3634">
                  <c:v>3.1862878787878799</c:v>
                </c:pt>
                <c:pt idx="3635">
                  <c:v>3.1887393939393953</c:v>
                </c:pt>
                <c:pt idx="3636">
                  <c:v>3.1921969696969712</c:v>
                </c:pt>
                <c:pt idx="3637">
                  <c:v>3.1956318181818197</c:v>
                </c:pt>
                <c:pt idx="3638">
                  <c:v>3.1990106060606078</c:v>
                </c:pt>
                <c:pt idx="3639">
                  <c:v>3.2026575757575775</c:v>
                </c:pt>
                <c:pt idx="3640">
                  <c:v>3.2058257575757594</c:v>
                </c:pt>
                <c:pt idx="3641">
                  <c:v>3.208407575757577</c:v>
                </c:pt>
                <c:pt idx="3642">
                  <c:v>3.2111348484848499</c:v>
                </c:pt>
                <c:pt idx="3643">
                  <c:v>3.2138000000000009</c:v>
                </c:pt>
                <c:pt idx="3644">
                  <c:v>3.2164469696969706</c:v>
                </c:pt>
                <c:pt idx="3645">
                  <c:v>3.219422727272728</c:v>
                </c:pt>
                <c:pt idx="3646">
                  <c:v>3.222175757575759</c:v>
                </c:pt>
                <c:pt idx="3647">
                  <c:v>3.2240106060606073</c:v>
                </c:pt>
                <c:pt idx="3648">
                  <c:v>3.2262575757575767</c:v>
                </c:pt>
                <c:pt idx="3649">
                  <c:v>3.2282136363636371</c:v>
                </c:pt>
                <c:pt idx="3650">
                  <c:v>3.2302454545454551</c:v>
                </c:pt>
                <c:pt idx="3651">
                  <c:v>3.2316818181818192</c:v>
                </c:pt>
                <c:pt idx="3652">
                  <c:v>3.2325863636363645</c:v>
                </c:pt>
                <c:pt idx="3653">
                  <c:v>3.2332106060606063</c:v>
                </c:pt>
                <c:pt idx="3654">
                  <c:v>3.233580303030303</c:v>
                </c:pt>
                <c:pt idx="3655">
                  <c:v>3.2336863636363637</c:v>
                </c:pt>
                <c:pt idx="3656">
                  <c:v>3.2338878787878786</c:v>
                </c:pt>
                <c:pt idx="3657">
                  <c:v>3.2342212121212119</c:v>
                </c:pt>
                <c:pt idx="3658">
                  <c:v>3.2349803030303033</c:v>
                </c:pt>
                <c:pt idx="3659">
                  <c:v>3.2353772727272725</c:v>
                </c:pt>
                <c:pt idx="3660">
                  <c:v>3.2356863636363631</c:v>
                </c:pt>
                <c:pt idx="3661">
                  <c:v>3.2360833333333328</c:v>
                </c:pt>
                <c:pt idx="3662">
                  <c:v>3.2359015151515145</c:v>
                </c:pt>
                <c:pt idx="3663">
                  <c:v>3.2350833333333324</c:v>
                </c:pt>
                <c:pt idx="3664">
                  <c:v>3.2341712121212112</c:v>
                </c:pt>
                <c:pt idx="3665">
                  <c:v>3.2330863636363625</c:v>
                </c:pt>
                <c:pt idx="3666">
                  <c:v>3.2322833333333323</c:v>
                </c:pt>
                <c:pt idx="3667">
                  <c:v>3.231881818181817</c:v>
                </c:pt>
                <c:pt idx="3668">
                  <c:v>3.2311045454545444</c:v>
                </c:pt>
                <c:pt idx="3669">
                  <c:v>3.2304318181818172</c:v>
                </c:pt>
                <c:pt idx="3670">
                  <c:v>3.2297136363636354</c:v>
                </c:pt>
                <c:pt idx="3671">
                  <c:v>3.2292378787878775</c:v>
                </c:pt>
                <c:pt idx="3672">
                  <c:v>3.2293727272727262</c:v>
                </c:pt>
                <c:pt idx="3673">
                  <c:v>3.2298712121212114</c:v>
                </c:pt>
                <c:pt idx="3674">
                  <c:v>3.2309106060606045</c:v>
                </c:pt>
                <c:pt idx="3675">
                  <c:v>3.2319090909090904</c:v>
                </c:pt>
                <c:pt idx="3676">
                  <c:v>3.2329378787878782</c:v>
                </c:pt>
                <c:pt idx="3677">
                  <c:v>3.2338136363636356</c:v>
                </c:pt>
                <c:pt idx="3678">
                  <c:v>3.2302318181818168</c:v>
                </c:pt>
                <c:pt idx="3679">
                  <c:v>3.2282030303030296</c:v>
                </c:pt>
                <c:pt idx="3680">
                  <c:v>3.2262424242424235</c:v>
                </c:pt>
                <c:pt idx="3681">
                  <c:v>3.224348484848484</c:v>
                </c:pt>
                <c:pt idx="3682">
                  <c:v>3.2225803030303024</c:v>
                </c:pt>
                <c:pt idx="3683">
                  <c:v>3.2206696969696962</c:v>
                </c:pt>
                <c:pt idx="3684">
                  <c:v>3.2192772727272723</c:v>
                </c:pt>
                <c:pt idx="3685">
                  <c:v>3.2176545454545447</c:v>
                </c:pt>
                <c:pt idx="3686">
                  <c:v>3.2158545454545453</c:v>
                </c:pt>
                <c:pt idx="3687">
                  <c:v>3.2141818181818183</c:v>
                </c:pt>
                <c:pt idx="3688">
                  <c:v>3.2127909090909088</c:v>
                </c:pt>
                <c:pt idx="3689">
                  <c:v>3.2109757575757576</c:v>
                </c:pt>
                <c:pt idx="3690">
                  <c:v>3.2084196969696972</c:v>
                </c:pt>
                <c:pt idx="3691">
                  <c:v>3.2055272727272728</c:v>
                </c:pt>
                <c:pt idx="3692">
                  <c:v>3.2026560606060603</c:v>
                </c:pt>
                <c:pt idx="3693">
                  <c:v>3.2000893939393937</c:v>
                </c:pt>
                <c:pt idx="3694">
                  <c:v>3.1979727272727265</c:v>
                </c:pt>
                <c:pt idx="3695">
                  <c:v>3.1954999999999996</c:v>
                </c:pt>
                <c:pt idx="3696">
                  <c:v>3.1925409090909085</c:v>
                </c:pt>
                <c:pt idx="3697">
                  <c:v>3.1901212121212112</c:v>
                </c:pt>
                <c:pt idx="3698">
                  <c:v>3.1877439393939384</c:v>
                </c:pt>
                <c:pt idx="3699">
                  <c:v>3.1851772727272714</c:v>
                </c:pt>
                <c:pt idx="3700">
                  <c:v>3.1824530303030301</c:v>
                </c:pt>
                <c:pt idx="3701">
                  <c:v>3.179480303030302</c:v>
                </c:pt>
                <c:pt idx="3702">
                  <c:v>3.1765257575757566</c:v>
                </c:pt>
                <c:pt idx="3703">
                  <c:v>3.1739984848484841</c:v>
                </c:pt>
                <c:pt idx="3704">
                  <c:v>3.1721863636363632</c:v>
                </c:pt>
                <c:pt idx="3705">
                  <c:v>3.1702151515151504</c:v>
                </c:pt>
                <c:pt idx="3706">
                  <c:v>3.168169696969696</c:v>
                </c:pt>
                <c:pt idx="3707">
                  <c:v>3.1661848484848472</c:v>
                </c:pt>
                <c:pt idx="3708">
                  <c:v>3.163790909090908</c:v>
                </c:pt>
                <c:pt idx="3709">
                  <c:v>3.1612151515151501</c:v>
                </c:pt>
                <c:pt idx="3710">
                  <c:v>3.158634848484847</c:v>
                </c:pt>
                <c:pt idx="3711">
                  <c:v>3.1562939393939384</c:v>
                </c:pt>
                <c:pt idx="3712">
                  <c:v>3.1543333333333323</c:v>
                </c:pt>
                <c:pt idx="3713">
                  <c:v>3.1525045454545442</c:v>
                </c:pt>
                <c:pt idx="3714">
                  <c:v>3.1509727272727264</c:v>
                </c:pt>
                <c:pt idx="3715">
                  <c:v>3.149533333333332</c:v>
                </c:pt>
                <c:pt idx="3716">
                  <c:v>3.1485378787878777</c:v>
                </c:pt>
                <c:pt idx="3717">
                  <c:v>3.1480242424242411</c:v>
                </c:pt>
                <c:pt idx="3718">
                  <c:v>3.1476818181818169</c:v>
                </c:pt>
                <c:pt idx="3719">
                  <c:v>3.1475469696969687</c:v>
                </c:pt>
                <c:pt idx="3720">
                  <c:v>3.147796969696969</c:v>
                </c:pt>
                <c:pt idx="3721">
                  <c:v>3.1485090909090903</c:v>
                </c:pt>
                <c:pt idx="3722">
                  <c:v>3.1501272727272722</c:v>
                </c:pt>
                <c:pt idx="3723">
                  <c:v>3.1518409090909083</c:v>
                </c:pt>
                <c:pt idx="3724">
                  <c:v>3.1533333333333329</c:v>
                </c:pt>
                <c:pt idx="3725">
                  <c:v>3.1552196969696968</c:v>
                </c:pt>
                <c:pt idx="3726">
                  <c:v>3.1565681818181823</c:v>
                </c:pt>
                <c:pt idx="3727">
                  <c:v>3.1584712121212131</c:v>
                </c:pt>
                <c:pt idx="3728">
                  <c:v>3.1604090909090914</c:v>
                </c:pt>
                <c:pt idx="3729">
                  <c:v>3.1628530303030309</c:v>
                </c:pt>
                <c:pt idx="3730">
                  <c:v>3.1654136363636374</c:v>
                </c:pt>
                <c:pt idx="3731">
                  <c:v>3.1676333333333346</c:v>
                </c:pt>
                <c:pt idx="3732">
                  <c:v>3.1696257575757589</c:v>
                </c:pt>
                <c:pt idx="3733">
                  <c:v>3.1715818181818189</c:v>
                </c:pt>
                <c:pt idx="3734">
                  <c:v>3.1736939393939405</c:v>
                </c:pt>
                <c:pt idx="3735">
                  <c:v>3.1760469696969706</c:v>
                </c:pt>
                <c:pt idx="3736">
                  <c:v>3.1781227272727279</c:v>
                </c:pt>
                <c:pt idx="3737">
                  <c:v>3.1800393939393947</c:v>
                </c:pt>
                <c:pt idx="3738">
                  <c:v>3.181695454545455</c:v>
                </c:pt>
                <c:pt idx="3739">
                  <c:v>3.1828090909090911</c:v>
                </c:pt>
                <c:pt idx="3740">
                  <c:v>3.1837409090909095</c:v>
                </c:pt>
                <c:pt idx="3741">
                  <c:v>3.1850909090909099</c:v>
                </c:pt>
                <c:pt idx="3742">
                  <c:v>3.1862545454545463</c:v>
                </c:pt>
                <c:pt idx="3743">
                  <c:v>3.1872333333333334</c:v>
                </c:pt>
                <c:pt idx="3744">
                  <c:v>3.1884075757575761</c:v>
                </c:pt>
                <c:pt idx="3745">
                  <c:v>3.1894575757575758</c:v>
                </c:pt>
                <c:pt idx="3746">
                  <c:v>3.1903166666666669</c:v>
                </c:pt>
                <c:pt idx="3747">
                  <c:v>3.1921530303030301</c:v>
                </c:pt>
                <c:pt idx="3748">
                  <c:v>3.1939318181818179</c:v>
                </c:pt>
                <c:pt idx="3749">
                  <c:v>3.1953606060606057</c:v>
                </c:pt>
                <c:pt idx="3750">
                  <c:v>3.1963106060606057</c:v>
                </c:pt>
                <c:pt idx="3751">
                  <c:v>3.1973954545454539</c:v>
                </c:pt>
                <c:pt idx="3752">
                  <c:v>3.1995484848484841</c:v>
                </c:pt>
                <c:pt idx="3753">
                  <c:v>3.201787878787878</c:v>
                </c:pt>
                <c:pt idx="3754">
                  <c:v>3.2039939393939387</c:v>
                </c:pt>
                <c:pt idx="3755">
                  <c:v>3.2069424242424236</c:v>
                </c:pt>
                <c:pt idx="3756">
                  <c:v>3.2098257575757567</c:v>
                </c:pt>
                <c:pt idx="3757">
                  <c:v>3.213498484848484</c:v>
                </c:pt>
                <c:pt idx="3758">
                  <c:v>3.2170287878787871</c:v>
                </c:pt>
                <c:pt idx="3759">
                  <c:v>3.2196606060606059</c:v>
                </c:pt>
                <c:pt idx="3760">
                  <c:v>3.2219939393939381</c:v>
                </c:pt>
                <c:pt idx="3761">
                  <c:v>3.2243499999999994</c:v>
                </c:pt>
                <c:pt idx="3762">
                  <c:v>3.2270621212121209</c:v>
                </c:pt>
                <c:pt idx="3763">
                  <c:v>3.2300469696969683</c:v>
                </c:pt>
                <c:pt idx="3764">
                  <c:v>3.2328909090909077</c:v>
                </c:pt>
                <c:pt idx="3765">
                  <c:v>3.2355424242424227</c:v>
                </c:pt>
                <c:pt idx="3766">
                  <c:v>3.2381681818181809</c:v>
                </c:pt>
                <c:pt idx="3767">
                  <c:v>3.2408878787878774</c:v>
                </c:pt>
                <c:pt idx="3768">
                  <c:v>3.2428348484848475</c:v>
                </c:pt>
                <c:pt idx="3769">
                  <c:v>3.2441393939393932</c:v>
                </c:pt>
                <c:pt idx="3770">
                  <c:v>3.2447242424242417</c:v>
                </c:pt>
                <c:pt idx="3771">
                  <c:v>3.2455393939393935</c:v>
                </c:pt>
                <c:pt idx="3772">
                  <c:v>3.246565151515151</c:v>
                </c:pt>
                <c:pt idx="3773">
                  <c:v>3.2477090909090904</c:v>
                </c:pt>
                <c:pt idx="3774">
                  <c:v>3.2491712121212113</c:v>
                </c:pt>
                <c:pt idx="3775">
                  <c:v>3.2506651515151512</c:v>
                </c:pt>
                <c:pt idx="3776">
                  <c:v>3.2519530303030297</c:v>
                </c:pt>
                <c:pt idx="3777">
                  <c:v>3.252430303030303</c:v>
                </c:pt>
                <c:pt idx="3778">
                  <c:v>3.2531106060606061</c:v>
                </c:pt>
                <c:pt idx="3779">
                  <c:v>3.2540742424242421</c:v>
                </c:pt>
                <c:pt idx="3780">
                  <c:v>3.2548166666666658</c:v>
                </c:pt>
                <c:pt idx="3781">
                  <c:v>3.2555969696969691</c:v>
                </c:pt>
                <c:pt idx="3782">
                  <c:v>3.2560924242424232</c:v>
                </c:pt>
                <c:pt idx="3783">
                  <c:v>3.2568196969696959</c:v>
                </c:pt>
                <c:pt idx="3784">
                  <c:v>3.2572696969696966</c:v>
                </c:pt>
                <c:pt idx="3785">
                  <c:v>3.2567530303030301</c:v>
                </c:pt>
                <c:pt idx="3786">
                  <c:v>3.2561727272727272</c:v>
                </c:pt>
                <c:pt idx="3787">
                  <c:v>3.255645454545455</c:v>
                </c:pt>
                <c:pt idx="3788">
                  <c:v>3.2544196969696975</c:v>
                </c:pt>
                <c:pt idx="3789">
                  <c:v>3.2532636363636365</c:v>
                </c:pt>
                <c:pt idx="3790">
                  <c:v>3.2521818181818181</c:v>
                </c:pt>
                <c:pt idx="3791">
                  <c:v>3.2510590909090906</c:v>
                </c:pt>
                <c:pt idx="3792">
                  <c:v>3.2507681818181817</c:v>
                </c:pt>
                <c:pt idx="3793">
                  <c:v>3.2505318181818184</c:v>
                </c:pt>
                <c:pt idx="3794">
                  <c:v>3.2501242424242425</c:v>
                </c:pt>
                <c:pt idx="3795">
                  <c:v>3.2497787878787885</c:v>
                </c:pt>
                <c:pt idx="3796">
                  <c:v>3.2497333333333329</c:v>
                </c:pt>
                <c:pt idx="3797">
                  <c:v>3.2494348484848481</c:v>
                </c:pt>
                <c:pt idx="3798">
                  <c:v>3.2489787878787877</c:v>
                </c:pt>
                <c:pt idx="3799">
                  <c:v>3.2487757575757579</c:v>
                </c:pt>
                <c:pt idx="3800">
                  <c:v>3.2483000000000004</c:v>
                </c:pt>
                <c:pt idx="3801">
                  <c:v>3.2477454545454547</c:v>
                </c:pt>
                <c:pt idx="3802">
                  <c:v>3.247322727272727</c:v>
                </c:pt>
                <c:pt idx="3803">
                  <c:v>3.2470045454545455</c:v>
                </c:pt>
                <c:pt idx="3804">
                  <c:v>3.2464424242424244</c:v>
                </c:pt>
                <c:pt idx="3805">
                  <c:v>3.2460303030303033</c:v>
                </c:pt>
                <c:pt idx="3806">
                  <c:v>3.2457151515151521</c:v>
                </c:pt>
                <c:pt idx="3807">
                  <c:v>3.2455454545454554</c:v>
                </c:pt>
                <c:pt idx="3808">
                  <c:v>3.245922727272728</c:v>
                </c:pt>
                <c:pt idx="3809">
                  <c:v>3.2463984848484855</c:v>
                </c:pt>
                <c:pt idx="3810">
                  <c:v>3.2469500000000009</c:v>
                </c:pt>
                <c:pt idx="3811">
                  <c:v>3.2469712121212129</c:v>
                </c:pt>
                <c:pt idx="3812">
                  <c:v>3.2472469696969704</c:v>
                </c:pt>
                <c:pt idx="3813">
                  <c:v>3.2470984848484852</c:v>
                </c:pt>
                <c:pt idx="3814">
                  <c:v>3.2468863636363636</c:v>
                </c:pt>
                <c:pt idx="3815">
                  <c:v>3.2470378787878795</c:v>
                </c:pt>
                <c:pt idx="3816">
                  <c:v>3.2472954545454549</c:v>
                </c:pt>
                <c:pt idx="3817">
                  <c:v>3.24764393939394</c:v>
                </c:pt>
                <c:pt idx="3818">
                  <c:v>3.2475939393939401</c:v>
                </c:pt>
                <c:pt idx="3819">
                  <c:v>3.2477363636363648</c:v>
                </c:pt>
                <c:pt idx="3820">
                  <c:v>3.247836363636365</c:v>
                </c:pt>
                <c:pt idx="3821">
                  <c:v>3.2475818181818195</c:v>
                </c:pt>
                <c:pt idx="3822">
                  <c:v>3.2474075757575767</c:v>
                </c:pt>
                <c:pt idx="3823">
                  <c:v>3.2469545454545465</c:v>
                </c:pt>
                <c:pt idx="3824">
                  <c:v>3.2467409090909101</c:v>
                </c:pt>
                <c:pt idx="3825">
                  <c:v>3.2469727272727282</c:v>
                </c:pt>
                <c:pt idx="3826">
                  <c:v>3.2475378787878797</c:v>
                </c:pt>
                <c:pt idx="3827">
                  <c:v>3.2482515151515163</c:v>
                </c:pt>
                <c:pt idx="3828">
                  <c:v>3.2485439393939406</c:v>
                </c:pt>
                <c:pt idx="3829">
                  <c:v>3.2483848484848492</c:v>
                </c:pt>
                <c:pt idx="3830">
                  <c:v>3.2482924242424245</c:v>
                </c:pt>
                <c:pt idx="3831">
                  <c:v>3.2490606060606066</c:v>
                </c:pt>
                <c:pt idx="3832">
                  <c:v>3.2492363636363639</c:v>
                </c:pt>
                <c:pt idx="3833">
                  <c:v>3.2501242424242429</c:v>
                </c:pt>
                <c:pt idx="3834">
                  <c:v>3.2519515151515157</c:v>
                </c:pt>
                <c:pt idx="3835">
                  <c:v>3.2544666666666671</c:v>
                </c:pt>
                <c:pt idx="3836">
                  <c:v>3.2570939393939402</c:v>
                </c:pt>
                <c:pt idx="3837">
                  <c:v>3.2592893939393943</c:v>
                </c:pt>
                <c:pt idx="3838">
                  <c:v>3.2619378787878799</c:v>
                </c:pt>
                <c:pt idx="3839">
                  <c:v>3.2647651515151526</c:v>
                </c:pt>
                <c:pt idx="3840">
                  <c:v>3.2671500000000004</c:v>
                </c:pt>
                <c:pt idx="3841">
                  <c:v>3.2694878787878792</c:v>
                </c:pt>
                <c:pt idx="3842">
                  <c:v>3.2721848484848484</c:v>
                </c:pt>
                <c:pt idx="3843">
                  <c:v>3.2754242424242426</c:v>
                </c:pt>
                <c:pt idx="3844">
                  <c:v>3.2787606060606067</c:v>
                </c:pt>
                <c:pt idx="3845">
                  <c:v>3.2823106060606064</c:v>
                </c:pt>
                <c:pt idx="3846">
                  <c:v>3.2867212121212122</c:v>
                </c:pt>
                <c:pt idx="3847">
                  <c:v>3.2910999999999997</c:v>
                </c:pt>
                <c:pt idx="3848">
                  <c:v>3.2952545454545454</c:v>
                </c:pt>
                <c:pt idx="3849">
                  <c:v>3.2991363636363635</c:v>
                </c:pt>
                <c:pt idx="3850">
                  <c:v>3.304369696969697</c:v>
                </c:pt>
                <c:pt idx="3851">
                  <c:v>3.3105712121212116</c:v>
                </c:pt>
                <c:pt idx="3852">
                  <c:v>3.3164166666666657</c:v>
                </c:pt>
                <c:pt idx="3853">
                  <c:v>3.3221787878787872</c:v>
                </c:pt>
                <c:pt idx="3854">
                  <c:v>3.328431818181818</c:v>
                </c:pt>
                <c:pt idx="3855">
                  <c:v>3.3349757575757573</c:v>
                </c:pt>
                <c:pt idx="3856">
                  <c:v>3.3407878787878786</c:v>
                </c:pt>
                <c:pt idx="3857">
                  <c:v>3.3463272727272728</c:v>
                </c:pt>
                <c:pt idx="3858">
                  <c:v>3.35199696969697</c:v>
                </c:pt>
                <c:pt idx="3859">
                  <c:v>3.3582696969696961</c:v>
                </c:pt>
                <c:pt idx="3860">
                  <c:v>3.3648393939393935</c:v>
                </c:pt>
                <c:pt idx="3861">
                  <c:v>3.3711757575757577</c:v>
                </c:pt>
                <c:pt idx="3862">
                  <c:v>3.378269696969697</c:v>
                </c:pt>
                <c:pt idx="3863">
                  <c:v>3.3851424242424235</c:v>
                </c:pt>
                <c:pt idx="3864">
                  <c:v>3.3916484848484849</c:v>
                </c:pt>
                <c:pt idx="3865">
                  <c:v>3.3978999999999999</c:v>
                </c:pt>
                <c:pt idx="3866">
                  <c:v>3.4040954545454545</c:v>
                </c:pt>
                <c:pt idx="3867">
                  <c:v>3.410277272727273</c:v>
                </c:pt>
                <c:pt idx="3868">
                  <c:v>3.4171515151515148</c:v>
                </c:pt>
                <c:pt idx="3869">
                  <c:v>3.4242590909090911</c:v>
                </c:pt>
                <c:pt idx="3870">
                  <c:v>3.4317636363636357</c:v>
                </c:pt>
                <c:pt idx="3871">
                  <c:v>3.4394333333333331</c:v>
                </c:pt>
                <c:pt idx="3872">
                  <c:v>3.4470712121212119</c:v>
                </c:pt>
                <c:pt idx="3873">
                  <c:v>3.4551060606060613</c:v>
                </c:pt>
                <c:pt idx="3874">
                  <c:v>3.4635500000000006</c:v>
                </c:pt>
                <c:pt idx="3875">
                  <c:v>3.4732257575757575</c:v>
                </c:pt>
                <c:pt idx="3876">
                  <c:v>3.4812212121212123</c:v>
                </c:pt>
                <c:pt idx="3877">
                  <c:v>3.4882924242424243</c:v>
                </c:pt>
                <c:pt idx="3878">
                  <c:v>3.4954530303030311</c:v>
                </c:pt>
                <c:pt idx="3879">
                  <c:v>3.502325757575758</c:v>
                </c:pt>
                <c:pt idx="3880">
                  <c:v>3.5092363636363646</c:v>
                </c:pt>
                <c:pt idx="3881">
                  <c:v>3.5170121212121219</c:v>
                </c:pt>
                <c:pt idx="3882">
                  <c:v>3.5246651515151517</c:v>
                </c:pt>
                <c:pt idx="3883">
                  <c:v>3.5322136363636365</c:v>
                </c:pt>
                <c:pt idx="3884">
                  <c:v>3.5389954545454549</c:v>
                </c:pt>
                <c:pt idx="3885">
                  <c:v>3.546554545454546</c:v>
                </c:pt>
                <c:pt idx="3886">
                  <c:v>3.5537545454545456</c:v>
                </c:pt>
                <c:pt idx="3887">
                  <c:v>3.5609954545454556</c:v>
                </c:pt>
                <c:pt idx="3888">
                  <c:v>3.5682681818181825</c:v>
                </c:pt>
                <c:pt idx="3889">
                  <c:v>3.576336363636365</c:v>
                </c:pt>
                <c:pt idx="3890">
                  <c:v>3.584639393939395</c:v>
                </c:pt>
                <c:pt idx="3891">
                  <c:v>3.5930090909090917</c:v>
                </c:pt>
                <c:pt idx="3892">
                  <c:v>3.6017954545454551</c:v>
                </c:pt>
                <c:pt idx="3893">
                  <c:v>3.6101893939393945</c:v>
                </c:pt>
                <c:pt idx="3894">
                  <c:v>3.6190075757575757</c:v>
                </c:pt>
                <c:pt idx="3895">
                  <c:v>3.6282318181818187</c:v>
                </c:pt>
                <c:pt idx="3896">
                  <c:v>3.6375121212121218</c:v>
                </c:pt>
                <c:pt idx="3897">
                  <c:v>3.6453212121212117</c:v>
                </c:pt>
                <c:pt idx="3898">
                  <c:v>3.6532848484848488</c:v>
                </c:pt>
                <c:pt idx="3899">
                  <c:v>3.6604833333333335</c:v>
                </c:pt>
                <c:pt idx="3900">
                  <c:v>3.6675454545454547</c:v>
                </c:pt>
                <c:pt idx="3901">
                  <c:v>3.6744393939393944</c:v>
                </c:pt>
                <c:pt idx="3902">
                  <c:v>3.6812984848484849</c:v>
                </c:pt>
                <c:pt idx="3903">
                  <c:v>3.6885909090909088</c:v>
                </c:pt>
                <c:pt idx="3904">
                  <c:v>3.6952106060606056</c:v>
                </c:pt>
                <c:pt idx="3905">
                  <c:v>3.7021560606060606</c:v>
                </c:pt>
                <c:pt idx="3906">
                  <c:v>3.7078409090909092</c:v>
                </c:pt>
                <c:pt idx="3907">
                  <c:v>3.7140090909090908</c:v>
                </c:pt>
                <c:pt idx="3908">
                  <c:v>3.7192848484848486</c:v>
                </c:pt>
                <c:pt idx="3909">
                  <c:v>3.7238590909090914</c:v>
                </c:pt>
                <c:pt idx="3910">
                  <c:v>3.7281348484848489</c:v>
                </c:pt>
                <c:pt idx="3911">
                  <c:v>3.7319181818181817</c:v>
                </c:pt>
                <c:pt idx="3912">
                  <c:v>3.7351227272727274</c:v>
                </c:pt>
                <c:pt idx="3913">
                  <c:v>3.7390196969696969</c:v>
                </c:pt>
                <c:pt idx="3914">
                  <c:v>3.7432848484848482</c:v>
                </c:pt>
                <c:pt idx="3915">
                  <c:v>3.7475787878787878</c:v>
                </c:pt>
                <c:pt idx="3916">
                  <c:v>3.7502712121212123</c:v>
                </c:pt>
                <c:pt idx="3917">
                  <c:v>3.7528924242424244</c:v>
                </c:pt>
                <c:pt idx="3918">
                  <c:v>3.7556348484848487</c:v>
                </c:pt>
                <c:pt idx="3919">
                  <c:v>3.7587575757575764</c:v>
                </c:pt>
                <c:pt idx="3920">
                  <c:v>3.7621545454545453</c:v>
                </c:pt>
                <c:pt idx="3921">
                  <c:v>3.7659863636363635</c:v>
                </c:pt>
                <c:pt idx="3922">
                  <c:v>3.7711712121212115</c:v>
                </c:pt>
                <c:pt idx="3923">
                  <c:v>3.7758621212121213</c:v>
                </c:pt>
                <c:pt idx="3924">
                  <c:v>3.7804636363636366</c:v>
                </c:pt>
                <c:pt idx="3925">
                  <c:v>3.7835803030303032</c:v>
                </c:pt>
                <c:pt idx="3926">
                  <c:v>3.7874984848484847</c:v>
                </c:pt>
                <c:pt idx="3927">
                  <c:v>3.791371212121212</c:v>
                </c:pt>
                <c:pt idx="3928">
                  <c:v>3.7949621212121212</c:v>
                </c:pt>
                <c:pt idx="3929">
                  <c:v>3.800519696969697</c:v>
                </c:pt>
                <c:pt idx="3930">
                  <c:v>3.8069212121212122</c:v>
                </c:pt>
                <c:pt idx="3931">
                  <c:v>3.8135075757575763</c:v>
                </c:pt>
                <c:pt idx="3932">
                  <c:v>3.819948484848485</c:v>
                </c:pt>
                <c:pt idx="3933">
                  <c:v>3.8269257575757578</c:v>
                </c:pt>
                <c:pt idx="3934">
                  <c:v>3.833381818181818</c:v>
                </c:pt>
                <c:pt idx="3935">
                  <c:v>3.8402348484848483</c:v>
                </c:pt>
                <c:pt idx="3936">
                  <c:v>3.846269696969697</c:v>
                </c:pt>
                <c:pt idx="3937">
                  <c:v>3.8521272727272726</c:v>
                </c:pt>
                <c:pt idx="3938">
                  <c:v>3.8585333333333334</c:v>
                </c:pt>
                <c:pt idx="3939">
                  <c:v>3.8643772727272729</c:v>
                </c:pt>
                <c:pt idx="3940">
                  <c:v>3.8693272727272721</c:v>
                </c:pt>
                <c:pt idx="3941">
                  <c:v>3.8723681818181812</c:v>
                </c:pt>
                <c:pt idx="3942">
                  <c:v>3.8780984848484845</c:v>
                </c:pt>
                <c:pt idx="3943">
                  <c:v>3.8846833333333333</c:v>
                </c:pt>
                <c:pt idx="3944">
                  <c:v>3.8916424242424239</c:v>
                </c:pt>
                <c:pt idx="3945">
                  <c:v>3.89895303030303</c:v>
                </c:pt>
                <c:pt idx="3946">
                  <c:v>3.9059803030303035</c:v>
                </c:pt>
                <c:pt idx="3947">
                  <c:v>3.9114818181818185</c:v>
                </c:pt>
                <c:pt idx="3948">
                  <c:v>3.9172515151515146</c:v>
                </c:pt>
                <c:pt idx="3949">
                  <c:v>3.9224499999999995</c:v>
                </c:pt>
                <c:pt idx="3950">
                  <c:v>3.9275909090909091</c:v>
                </c:pt>
                <c:pt idx="3951">
                  <c:v>3.9316818181818181</c:v>
                </c:pt>
                <c:pt idx="3952">
                  <c:v>3.9371712121212119</c:v>
                </c:pt>
                <c:pt idx="3953">
                  <c:v>3.9414287878787886</c:v>
                </c:pt>
                <c:pt idx="3954">
                  <c:v>3.9450212121212136</c:v>
                </c:pt>
                <c:pt idx="3955">
                  <c:v>3.9475681818181823</c:v>
                </c:pt>
                <c:pt idx="3956">
                  <c:v>3.9502227272727288</c:v>
                </c:pt>
                <c:pt idx="3957">
                  <c:v>3.9516575757575754</c:v>
                </c:pt>
                <c:pt idx="3958">
                  <c:v>3.9508803030303032</c:v>
                </c:pt>
                <c:pt idx="3959">
                  <c:v>3.9510727272727273</c:v>
                </c:pt>
                <c:pt idx="3960">
                  <c:v>3.9505287878787878</c:v>
                </c:pt>
                <c:pt idx="3961">
                  <c:v>3.9480984848484848</c:v>
                </c:pt>
                <c:pt idx="3962">
                  <c:v>3.9452606060606064</c:v>
                </c:pt>
                <c:pt idx="3963">
                  <c:v>3.9434696969696961</c:v>
                </c:pt>
                <c:pt idx="3964">
                  <c:v>3.9419666666666657</c:v>
                </c:pt>
                <c:pt idx="3965">
                  <c:v>3.9403227272727275</c:v>
                </c:pt>
                <c:pt idx="3966">
                  <c:v>3.9380727272727274</c:v>
                </c:pt>
                <c:pt idx="3967">
                  <c:v>3.9354409090909099</c:v>
                </c:pt>
                <c:pt idx="3968">
                  <c:v>3.9329924242424239</c:v>
                </c:pt>
                <c:pt idx="3969">
                  <c:v>3.930580303030303</c:v>
                </c:pt>
                <c:pt idx="3970">
                  <c:v>3.9281999999999995</c:v>
                </c:pt>
                <c:pt idx="3971">
                  <c:v>3.9255227272727282</c:v>
                </c:pt>
                <c:pt idx="3972">
                  <c:v>3.9244121212121215</c:v>
                </c:pt>
                <c:pt idx="3973">
                  <c:v>3.9230469696969692</c:v>
                </c:pt>
                <c:pt idx="3974">
                  <c:v>3.9219772727272728</c:v>
                </c:pt>
                <c:pt idx="3975">
                  <c:v>3.920837878787879</c:v>
                </c:pt>
                <c:pt idx="3976">
                  <c:v>3.9204984848484852</c:v>
                </c:pt>
                <c:pt idx="3977">
                  <c:v>3.9205181818181822</c:v>
                </c:pt>
                <c:pt idx="3978">
                  <c:v>3.9202424242424243</c:v>
                </c:pt>
                <c:pt idx="3979">
                  <c:v>3.9194833333333334</c:v>
                </c:pt>
                <c:pt idx="3980">
                  <c:v>3.9194848484848492</c:v>
                </c:pt>
                <c:pt idx="3981">
                  <c:v>3.9194045454545465</c:v>
                </c:pt>
                <c:pt idx="3982">
                  <c:v>3.9196924242424243</c:v>
                </c:pt>
                <c:pt idx="3983">
                  <c:v>3.9201348484848486</c:v>
                </c:pt>
                <c:pt idx="3984">
                  <c:v>3.920680303030303</c:v>
                </c:pt>
                <c:pt idx="3985">
                  <c:v>3.921093939393939</c:v>
                </c:pt>
                <c:pt idx="3986">
                  <c:v>3.9209333333333327</c:v>
                </c:pt>
                <c:pt idx="3987">
                  <c:v>3.9194984848484844</c:v>
                </c:pt>
                <c:pt idx="3988">
                  <c:v>3.9173242424242427</c:v>
                </c:pt>
                <c:pt idx="3989">
                  <c:v>3.915474242424243</c:v>
                </c:pt>
                <c:pt idx="3990">
                  <c:v>3.9135621212121219</c:v>
                </c:pt>
                <c:pt idx="3991">
                  <c:v>3.9124909090909092</c:v>
                </c:pt>
                <c:pt idx="3992">
                  <c:v>3.9105090909090916</c:v>
                </c:pt>
                <c:pt idx="3993">
                  <c:v>3.9093348484848494</c:v>
                </c:pt>
                <c:pt idx="3994">
                  <c:v>3.9078984848484852</c:v>
                </c:pt>
                <c:pt idx="3995">
                  <c:v>3.9047030303030312</c:v>
                </c:pt>
                <c:pt idx="3996">
                  <c:v>3.9014318181818193</c:v>
                </c:pt>
                <c:pt idx="3997">
                  <c:v>3.8980666666666668</c:v>
                </c:pt>
                <c:pt idx="3998">
                  <c:v>3.8944272727272735</c:v>
                </c:pt>
                <c:pt idx="3999">
                  <c:v>3.8900651515151523</c:v>
                </c:pt>
                <c:pt idx="4000">
                  <c:v>3.8858348484848486</c:v>
                </c:pt>
                <c:pt idx="4001">
                  <c:v>3.8818439393939395</c:v>
                </c:pt>
                <c:pt idx="4002">
                  <c:v>3.8782242424242428</c:v>
                </c:pt>
                <c:pt idx="4003">
                  <c:v>3.8749378787878785</c:v>
                </c:pt>
                <c:pt idx="4004">
                  <c:v>3.8709393939393939</c:v>
                </c:pt>
                <c:pt idx="4005">
                  <c:v>3.8664242424242423</c:v>
                </c:pt>
                <c:pt idx="4006">
                  <c:v>3.8623787878787876</c:v>
                </c:pt>
                <c:pt idx="4007">
                  <c:v>3.8594742424242421</c:v>
                </c:pt>
                <c:pt idx="4008">
                  <c:v>3.8556560606060604</c:v>
                </c:pt>
                <c:pt idx="4009">
                  <c:v>3.8522287878787878</c:v>
                </c:pt>
                <c:pt idx="4010">
                  <c:v>3.8480924242424237</c:v>
                </c:pt>
                <c:pt idx="4011">
                  <c:v>3.8428863636363628</c:v>
                </c:pt>
                <c:pt idx="4012">
                  <c:v>3.8383045454545446</c:v>
                </c:pt>
                <c:pt idx="4013">
                  <c:v>3.8344954545454542</c:v>
                </c:pt>
                <c:pt idx="4014">
                  <c:v>3.831324242424242</c:v>
                </c:pt>
                <c:pt idx="4015">
                  <c:v>3.8287984848484844</c:v>
                </c:pt>
                <c:pt idx="4016">
                  <c:v>3.8257984848484843</c:v>
                </c:pt>
                <c:pt idx="4017">
                  <c:v>3.8230015151515144</c:v>
                </c:pt>
                <c:pt idx="4018">
                  <c:v>3.818924242424242</c:v>
                </c:pt>
                <c:pt idx="4019">
                  <c:v>3.8145500000000001</c:v>
                </c:pt>
                <c:pt idx="4020">
                  <c:v>3.8108151515151514</c:v>
                </c:pt>
                <c:pt idx="4021">
                  <c:v>3.806304545454545</c:v>
                </c:pt>
                <c:pt idx="4022">
                  <c:v>3.8016606060606057</c:v>
                </c:pt>
                <c:pt idx="4023">
                  <c:v>3.7977606060606055</c:v>
                </c:pt>
                <c:pt idx="4024">
                  <c:v>3.7952257575757571</c:v>
                </c:pt>
                <c:pt idx="4025">
                  <c:v>3.7923378787878783</c:v>
                </c:pt>
                <c:pt idx="4026">
                  <c:v>3.7901575757575752</c:v>
                </c:pt>
                <c:pt idx="4027">
                  <c:v>3.7893409090909085</c:v>
                </c:pt>
                <c:pt idx="4028">
                  <c:v>3.7890469696969693</c:v>
                </c:pt>
                <c:pt idx="4029">
                  <c:v>3.7891696969696964</c:v>
                </c:pt>
                <c:pt idx="4030">
                  <c:v>3.7892090909090905</c:v>
                </c:pt>
                <c:pt idx="4031">
                  <c:v>3.789774242424242</c:v>
                </c:pt>
                <c:pt idx="4032">
                  <c:v>3.7905863636363635</c:v>
                </c:pt>
                <c:pt idx="4033">
                  <c:v>3.7920803030303025</c:v>
                </c:pt>
                <c:pt idx="4034">
                  <c:v>3.7933712121212113</c:v>
                </c:pt>
                <c:pt idx="4035">
                  <c:v>3.7941999999999991</c:v>
                </c:pt>
                <c:pt idx="4036">
                  <c:v>3.7953712121212111</c:v>
                </c:pt>
                <c:pt idx="4037">
                  <c:v>3.7958106060606056</c:v>
                </c:pt>
                <c:pt idx="4038">
                  <c:v>3.7959484848484841</c:v>
                </c:pt>
                <c:pt idx="4039">
                  <c:v>3.7951984848484845</c:v>
                </c:pt>
                <c:pt idx="4040">
                  <c:v>3.7951090909090905</c:v>
                </c:pt>
                <c:pt idx="4041">
                  <c:v>3.7956969696969693</c:v>
                </c:pt>
                <c:pt idx="4042">
                  <c:v>3.7952757575757579</c:v>
                </c:pt>
                <c:pt idx="4043">
                  <c:v>3.7950363636363633</c:v>
                </c:pt>
                <c:pt idx="4044">
                  <c:v>3.7953696969696966</c:v>
                </c:pt>
                <c:pt idx="4045">
                  <c:v>3.7955757575757572</c:v>
                </c:pt>
                <c:pt idx="4046">
                  <c:v>3.7954227272727268</c:v>
                </c:pt>
                <c:pt idx="4047">
                  <c:v>3.7949742424242419</c:v>
                </c:pt>
                <c:pt idx="4048">
                  <c:v>3.7948015151515149</c:v>
                </c:pt>
                <c:pt idx="4049">
                  <c:v>3.7951803030303024</c:v>
                </c:pt>
                <c:pt idx="4050">
                  <c:v>3.7946909090909089</c:v>
                </c:pt>
                <c:pt idx="4051">
                  <c:v>3.7939696969696963</c:v>
                </c:pt>
                <c:pt idx="4052">
                  <c:v>3.7928818181818174</c:v>
                </c:pt>
                <c:pt idx="4053">
                  <c:v>3.7922378787878781</c:v>
                </c:pt>
                <c:pt idx="4054">
                  <c:v>3.7923015151515145</c:v>
                </c:pt>
                <c:pt idx="4055">
                  <c:v>3.7920575757575747</c:v>
                </c:pt>
                <c:pt idx="4056">
                  <c:v>3.7911681818181808</c:v>
                </c:pt>
                <c:pt idx="4057">
                  <c:v>3.7903984848484833</c:v>
                </c:pt>
                <c:pt idx="4058">
                  <c:v>3.7892924242424235</c:v>
                </c:pt>
                <c:pt idx="4059">
                  <c:v>3.7873681818181804</c:v>
                </c:pt>
                <c:pt idx="4060">
                  <c:v>3.7857121212121196</c:v>
                </c:pt>
                <c:pt idx="4061">
                  <c:v>3.7852151515151502</c:v>
                </c:pt>
                <c:pt idx="4062">
                  <c:v>3.7850924242424231</c:v>
                </c:pt>
                <c:pt idx="4063">
                  <c:v>3.7851606060606051</c:v>
                </c:pt>
                <c:pt idx="4064">
                  <c:v>3.7854272727272713</c:v>
                </c:pt>
                <c:pt idx="4065">
                  <c:v>3.785148484848484</c:v>
                </c:pt>
                <c:pt idx="4066">
                  <c:v>3.7846999999999991</c:v>
                </c:pt>
                <c:pt idx="4067">
                  <c:v>3.7834106060606056</c:v>
                </c:pt>
                <c:pt idx="4068">
                  <c:v>3.7824712121212114</c:v>
                </c:pt>
                <c:pt idx="4069">
                  <c:v>3.7809575757575757</c:v>
                </c:pt>
                <c:pt idx="4070">
                  <c:v>3.7790621212121205</c:v>
                </c:pt>
                <c:pt idx="4071">
                  <c:v>3.77795303030303</c:v>
                </c:pt>
                <c:pt idx="4072">
                  <c:v>3.7767060606060601</c:v>
                </c:pt>
                <c:pt idx="4073">
                  <c:v>3.7762893939393929</c:v>
                </c:pt>
                <c:pt idx="4074">
                  <c:v>3.7757575757575745</c:v>
                </c:pt>
                <c:pt idx="4075">
                  <c:v>3.7752257575757571</c:v>
                </c:pt>
                <c:pt idx="4076">
                  <c:v>3.7759560606060596</c:v>
                </c:pt>
                <c:pt idx="4077">
                  <c:v>3.7778333333333323</c:v>
                </c:pt>
                <c:pt idx="4078">
                  <c:v>3.7782818181818172</c:v>
                </c:pt>
                <c:pt idx="4079">
                  <c:v>3.7780196969696962</c:v>
                </c:pt>
                <c:pt idx="4080">
                  <c:v>3.7771151515151504</c:v>
                </c:pt>
                <c:pt idx="4081">
                  <c:v>3.7757606060606053</c:v>
                </c:pt>
                <c:pt idx="4082">
                  <c:v>3.7757075757575747</c:v>
                </c:pt>
                <c:pt idx="4083">
                  <c:v>3.775516666666666</c:v>
                </c:pt>
                <c:pt idx="4084">
                  <c:v>3.7756121212121205</c:v>
                </c:pt>
                <c:pt idx="4085">
                  <c:v>3.7769454545454537</c:v>
                </c:pt>
                <c:pt idx="4086">
                  <c:v>3.7780333333333327</c:v>
                </c:pt>
                <c:pt idx="4087">
                  <c:v>3.7800590909090901</c:v>
                </c:pt>
                <c:pt idx="4088">
                  <c:v>3.7822969696969686</c:v>
                </c:pt>
                <c:pt idx="4089">
                  <c:v>3.7850227272727262</c:v>
                </c:pt>
                <c:pt idx="4090">
                  <c:v>3.7881196969696962</c:v>
                </c:pt>
                <c:pt idx="4091">
                  <c:v>3.7912772727272728</c:v>
                </c:pt>
                <c:pt idx="4092">
                  <c:v>3.7944742424242426</c:v>
                </c:pt>
                <c:pt idx="4093">
                  <c:v>3.7977787878787881</c:v>
                </c:pt>
                <c:pt idx="4094">
                  <c:v>3.8011712121212122</c:v>
                </c:pt>
                <c:pt idx="4095">
                  <c:v>3.8042606060606059</c:v>
                </c:pt>
                <c:pt idx="4096">
                  <c:v>3.8076530303030305</c:v>
                </c:pt>
                <c:pt idx="4097">
                  <c:v>3.8101500000000001</c:v>
                </c:pt>
                <c:pt idx="4098">
                  <c:v>3.8127999999999997</c:v>
                </c:pt>
                <c:pt idx="4099">
                  <c:v>3.8150106060606057</c:v>
                </c:pt>
                <c:pt idx="4100">
                  <c:v>3.8177909090909092</c:v>
                </c:pt>
                <c:pt idx="4101">
                  <c:v>3.8204606060606054</c:v>
                </c:pt>
                <c:pt idx="4102">
                  <c:v>3.823412121212121</c:v>
                </c:pt>
                <c:pt idx="4103">
                  <c:v>3.8272151515151513</c:v>
                </c:pt>
                <c:pt idx="4104">
                  <c:v>3.830537878787879</c:v>
                </c:pt>
                <c:pt idx="4105">
                  <c:v>3.8353166666666665</c:v>
                </c:pt>
                <c:pt idx="4106">
                  <c:v>3.8396863636363636</c:v>
                </c:pt>
                <c:pt idx="4107">
                  <c:v>3.8444348484848483</c:v>
                </c:pt>
                <c:pt idx="4108">
                  <c:v>3.8490515151515154</c:v>
                </c:pt>
                <c:pt idx="4109">
                  <c:v>3.853615151515152</c:v>
                </c:pt>
                <c:pt idx="4110">
                  <c:v>3.858077272727273</c:v>
                </c:pt>
                <c:pt idx="4111">
                  <c:v>3.8636227272727273</c:v>
                </c:pt>
                <c:pt idx="4112">
                  <c:v>3.8691757575757579</c:v>
                </c:pt>
                <c:pt idx="4113">
                  <c:v>3.8745000000000003</c:v>
                </c:pt>
                <c:pt idx="4114">
                  <c:v>3.8789712121212125</c:v>
                </c:pt>
                <c:pt idx="4115">
                  <c:v>3.8831484848484847</c:v>
                </c:pt>
                <c:pt idx="4116">
                  <c:v>3.8879469696969693</c:v>
                </c:pt>
                <c:pt idx="4117">
                  <c:v>3.8923318181818178</c:v>
                </c:pt>
                <c:pt idx="4118">
                  <c:v>3.8969818181818177</c:v>
                </c:pt>
                <c:pt idx="4119">
                  <c:v>3.9013227272727273</c:v>
                </c:pt>
                <c:pt idx="4120">
                  <c:v>3.904542424242424</c:v>
                </c:pt>
                <c:pt idx="4121">
                  <c:v>3.9075378787878785</c:v>
                </c:pt>
                <c:pt idx="4122">
                  <c:v>3.9101409090909089</c:v>
                </c:pt>
                <c:pt idx="4123">
                  <c:v>3.9118303030303028</c:v>
                </c:pt>
                <c:pt idx="4124">
                  <c:v>3.9137393939393941</c:v>
                </c:pt>
                <c:pt idx="4125">
                  <c:v>3.9157712121212112</c:v>
                </c:pt>
                <c:pt idx="4126">
                  <c:v>3.9168909090909079</c:v>
                </c:pt>
                <c:pt idx="4127">
                  <c:v>3.9176287878787877</c:v>
                </c:pt>
                <c:pt idx="4128">
                  <c:v>3.9178969696969692</c:v>
                </c:pt>
                <c:pt idx="4129">
                  <c:v>3.9175318181818173</c:v>
                </c:pt>
                <c:pt idx="4130">
                  <c:v>3.9174833333333323</c:v>
                </c:pt>
                <c:pt idx="4131">
                  <c:v>3.9185196969696969</c:v>
                </c:pt>
                <c:pt idx="4132">
                  <c:v>3.9194742424242421</c:v>
                </c:pt>
                <c:pt idx="4133">
                  <c:v>3.9198999999999988</c:v>
                </c:pt>
                <c:pt idx="4134">
                  <c:v>3.9204742424242425</c:v>
                </c:pt>
                <c:pt idx="4135">
                  <c:v>3.9206924242424241</c:v>
                </c:pt>
                <c:pt idx="4136">
                  <c:v>3.9214075757575753</c:v>
                </c:pt>
                <c:pt idx="4137">
                  <c:v>3.922022727272727</c:v>
                </c:pt>
                <c:pt idx="4138">
                  <c:v>3.922740909090908</c:v>
                </c:pt>
                <c:pt idx="4139">
                  <c:v>3.922478787878787</c:v>
                </c:pt>
                <c:pt idx="4140">
                  <c:v>3.9217999999999988</c:v>
                </c:pt>
                <c:pt idx="4141">
                  <c:v>3.9211136363636361</c:v>
                </c:pt>
                <c:pt idx="4142">
                  <c:v>3.9198636363636359</c:v>
                </c:pt>
                <c:pt idx="4143">
                  <c:v>3.9180348484848477</c:v>
                </c:pt>
                <c:pt idx="4144">
                  <c:v>3.9164787878787877</c:v>
                </c:pt>
                <c:pt idx="4145">
                  <c:v>3.9157545454545453</c:v>
                </c:pt>
                <c:pt idx="4146">
                  <c:v>3.9148515151515153</c:v>
                </c:pt>
                <c:pt idx="4147">
                  <c:v>3.9139757575757579</c:v>
                </c:pt>
                <c:pt idx="4148">
                  <c:v>3.9124363636363646</c:v>
                </c:pt>
                <c:pt idx="4149">
                  <c:v>3.9107863636363644</c:v>
                </c:pt>
                <c:pt idx="4150">
                  <c:v>3.9089590909090912</c:v>
                </c:pt>
                <c:pt idx="4151">
                  <c:v>3.9072924242424252</c:v>
                </c:pt>
                <c:pt idx="4152">
                  <c:v>3.9062000000000014</c:v>
                </c:pt>
                <c:pt idx="4153">
                  <c:v>3.9050166666666679</c:v>
                </c:pt>
                <c:pt idx="4154">
                  <c:v>3.9032045454545461</c:v>
                </c:pt>
                <c:pt idx="4155">
                  <c:v>3.9012015151515156</c:v>
                </c:pt>
                <c:pt idx="4156">
                  <c:v>3.8989090909090915</c:v>
                </c:pt>
                <c:pt idx="4157">
                  <c:v>3.8964787878787885</c:v>
                </c:pt>
                <c:pt idx="4158">
                  <c:v>3.8937909090909093</c:v>
                </c:pt>
                <c:pt idx="4159">
                  <c:v>3.8916984848484857</c:v>
                </c:pt>
                <c:pt idx="4160">
                  <c:v>3.8891303030303046</c:v>
                </c:pt>
                <c:pt idx="4161">
                  <c:v>3.8865227272727285</c:v>
                </c:pt>
                <c:pt idx="4162">
                  <c:v>3.8837575757575764</c:v>
                </c:pt>
                <c:pt idx="4163">
                  <c:v>3.8811757575757584</c:v>
                </c:pt>
                <c:pt idx="4164">
                  <c:v>3.8795575757575764</c:v>
                </c:pt>
                <c:pt idx="4165">
                  <c:v>3.8784757575757585</c:v>
                </c:pt>
                <c:pt idx="4166">
                  <c:v>3.8781030303030306</c:v>
                </c:pt>
                <c:pt idx="4167">
                  <c:v>3.878489393939395</c:v>
                </c:pt>
                <c:pt idx="4168">
                  <c:v>3.8788318181818182</c:v>
                </c:pt>
                <c:pt idx="4169">
                  <c:v>3.8781181818181829</c:v>
                </c:pt>
                <c:pt idx="4170">
                  <c:v>3.8781454545454559</c:v>
                </c:pt>
                <c:pt idx="4171">
                  <c:v>3.8785893939393952</c:v>
                </c:pt>
                <c:pt idx="4172">
                  <c:v>3.8788287878787888</c:v>
                </c:pt>
                <c:pt idx="4173">
                  <c:v>3.8791075757575766</c:v>
                </c:pt>
                <c:pt idx="4174">
                  <c:v>3.8797136363636375</c:v>
                </c:pt>
                <c:pt idx="4175">
                  <c:v>3.8795651515151519</c:v>
                </c:pt>
                <c:pt idx="4176">
                  <c:v>3.8797712121212133</c:v>
                </c:pt>
                <c:pt idx="4177">
                  <c:v>3.879136363636364</c:v>
                </c:pt>
                <c:pt idx="4178">
                  <c:v>3.8779212121212123</c:v>
                </c:pt>
                <c:pt idx="4179">
                  <c:v>3.8773666666666671</c:v>
                </c:pt>
                <c:pt idx="4180">
                  <c:v>3.8783106060606065</c:v>
                </c:pt>
                <c:pt idx="4181">
                  <c:v>3.8796045454545465</c:v>
                </c:pt>
                <c:pt idx="4182">
                  <c:v>3.8814757575757581</c:v>
                </c:pt>
                <c:pt idx="4183">
                  <c:v>3.8835196969696968</c:v>
                </c:pt>
                <c:pt idx="4184">
                  <c:v>3.8856484848484842</c:v>
                </c:pt>
                <c:pt idx="4185">
                  <c:v>3.8878000000000004</c:v>
                </c:pt>
                <c:pt idx="4186">
                  <c:v>3.8906196969696976</c:v>
                </c:pt>
                <c:pt idx="4187">
                  <c:v>3.894028787878788</c:v>
                </c:pt>
                <c:pt idx="4188">
                  <c:v>3.8974318181818184</c:v>
                </c:pt>
                <c:pt idx="4189">
                  <c:v>3.900687878787878</c:v>
                </c:pt>
                <c:pt idx="4190">
                  <c:v>3.9037772727272726</c:v>
                </c:pt>
                <c:pt idx="4191">
                  <c:v>3.9068681818181816</c:v>
                </c:pt>
                <c:pt idx="4192">
                  <c:v>3.910712121212121</c:v>
                </c:pt>
                <c:pt idx="4193">
                  <c:v>3.9135015151515158</c:v>
                </c:pt>
                <c:pt idx="4194">
                  <c:v>3.9162742424242429</c:v>
                </c:pt>
                <c:pt idx="4195">
                  <c:v>3.9195757575757577</c:v>
                </c:pt>
                <c:pt idx="4196">
                  <c:v>3.9232772727272729</c:v>
                </c:pt>
                <c:pt idx="4197">
                  <c:v>3.926587878787879</c:v>
                </c:pt>
                <c:pt idx="4198">
                  <c:v>3.9297348484848484</c:v>
                </c:pt>
                <c:pt idx="4199">
                  <c:v>3.933954545454545</c:v>
                </c:pt>
                <c:pt idx="4200">
                  <c:v>3.938445454545453</c:v>
                </c:pt>
                <c:pt idx="4201">
                  <c:v>3.9437166666666661</c:v>
                </c:pt>
                <c:pt idx="4202">
                  <c:v>3.9489999999999985</c:v>
                </c:pt>
                <c:pt idx="4203">
                  <c:v>3.9543393939393932</c:v>
                </c:pt>
                <c:pt idx="4204">
                  <c:v>3.958927272727272</c:v>
                </c:pt>
                <c:pt idx="4205">
                  <c:v>3.9633893939393934</c:v>
                </c:pt>
                <c:pt idx="4206">
                  <c:v>3.9684227272727259</c:v>
                </c:pt>
                <c:pt idx="4207">
                  <c:v>3.9737969696969682</c:v>
                </c:pt>
                <c:pt idx="4208">
                  <c:v>3.9783151515151509</c:v>
                </c:pt>
                <c:pt idx="4209">
                  <c:v>3.9821590909090898</c:v>
                </c:pt>
                <c:pt idx="4210">
                  <c:v>3.9862045454545445</c:v>
                </c:pt>
                <c:pt idx="4211">
                  <c:v>3.9899681818181816</c:v>
                </c:pt>
                <c:pt idx="4212">
                  <c:v>3.9942151515151507</c:v>
                </c:pt>
                <c:pt idx="4213">
                  <c:v>3.9989060606060596</c:v>
                </c:pt>
                <c:pt idx="4214">
                  <c:v>4.0041303030303022</c:v>
                </c:pt>
                <c:pt idx="4215">
                  <c:v>4.0094742424242424</c:v>
                </c:pt>
                <c:pt idx="4216">
                  <c:v>4.0152484848484846</c:v>
                </c:pt>
                <c:pt idx="4217">
                  <c:v>4.0213469696969701</c:v>
                </c:pt>
                <c:pt idx="4218">
                  <c:v>4.0275439393939392</c:v>
                </c:pt>
                <c:pt idx="4219">
                  <c:v>4.0333606060606062</c:v>
                </c:pt>
                <c:pt idx="4220">
                  <c:v>4.0392499999999991</c:v>
                </c:pt>
                <c:pt idx="4221">
                  <c:v>4.0451757575757581</c:v>
                </c:pt>
                <c:pt idx="4222">
                  <c:v>4.0504151515151507</c:v>
                </c:pt>
                <c:pt idx="4223">
                  <c:v>4.0551121212121206</c:v>
                </c:pt>
                <c:pt idx="4224">
                  <c:v>4.0588893939393929</c:v>
                </c:pt>
                <c:pt idx="4225">
                  <c:v>4.0623499999999986</c:v>
                </c:pt>
                <c:pt idx="4226">
                  <c:v>4.0654590909090906</c:v>
                </c:pt>
                <c:pt idx="4227">
                  <c:v>4.0685454545454549</c:v>
                </c:pt>
                <c:pt idx="4228">
                  <c:v>4.0720090909090905</c:v>
                </c:pt>
                <c:pt idx="4229">
                  <c:v>4.0756333333333323</c:v>
                </c:pt>
                <c:pt idx="4230">
                  <c:v>4.0778909090909092</c:v>
                </c:pt>
                <c:pt idx="4231">
                  <c:v>4.0796833333333336</c:v>
                </c:pt>
                <c:pt idx="4232">
                  <c:v>4.0806515151515157</c:v>
                </c:pt>
                <c:pt idx="4233">
                  <c:v>4.0817242424242437</c:v>
                </c:pt>
                <c:pt idx="4234">
                  <c:v>4.0833560606060599</c:v>
                </c:pt>
                <c:pt idx="4235">
                  <c:v>4.0863196969696967</c:v>
                </c:pt>
                <c:pt idx="4236">
                  <c:v>4.0896484848484844</c:v>
                </c:pt>
                <c:pt idx="4237">
                  <c:v>4.0923606060606055</c:v>
                </c:pt>
                <c:pt idx="4238">
                  <c:v>4.0954378787878776</c:v>
                </c:pt>
                <c:pt idx="4239">
                  <c:v>4.0981000000000005</c:v>
                </c:pt>
                <c:pt idx="4240">
                  <c:v>4.1005833333333337</c:v>
                </c:pt>
                <c:pt idx="4241">
                  <c:v>4.1038424242424245</c:v>
                </c:pt>
                <c:pt idx="4242">
                  <c:v>4.1065136363636379</c:v>
                </c:pt>
                <c:pt idx="4243">
                  <c:v>4.1089181818181828</c:v>
                </c:pt>
                <c:pt idx="4244">
                  <c:v>4.1113090909090921</c:v>
                </c:pt>
                <c:pt idx="4245">
                  <c:v>4.1138015151515166</c:v>
                </c:pt>
                <c:pt idx="4246">
                  <c:v>4.1163893939393956</c:v>
                </c:pt>
                <c:pt idx="4247">
                  <c:v>4.1182606060606073</c:v>
                </c:pt>
                <c:pt idx="4248">
                  <c:v>4.1196590909090913</c:v>
                </c:pt>
                <c:pt idx="4249">
                  <c:v>4.120690909090909</c:v>
                </c:pt>
                <c:pt idx="4250">
                  <c:v>4.1215712121212116</c:v>
                </c:pt>
                <c:pt idx="4251">
                  <c:v>4.1225151515151515</c:v>
                </c:pt>
                <c:pt idx="4252">
                  <c:v>4.1230378787878799</c:v>
                </c:pt>
                <c:pt idx="4253">
                  <c:v>4.1237636363636367</c:v>
                </c:pt>
                <c:pt idx="4254">
                  <c:v>4.1245727272727279</c:v>
                </c:pt>
                <c:pt idx="4255">
                  <c:v>4.1255484848484851</c:v>
                </c:pt>
                <c:pt idx="4256">
                  <c:v>4.1267257575757572</c:v>
                </c:pt>
                <c:pt idx="4257">
                  <c:v>4.1273121212121211</c:v>
                </c:pt>
                <c:pt idx="4258">
                  <c:v>4.127287878787878</c:v>
                </c:pt>
                <c:pt idx="4259">
                  <c:v>4.1277696969696969</c:v>
                </c:pt>
                <c:pt idx="4260">
                  <c:v>4.1282348484848477</c:v>
                </c:pt>
                <c:pt idx="4261">
                  <c:v>4.1283424242424234</c:v>
                </c:pt>
                <c:pt idx="4262">
                  <c:v>4.1278515151515149</c:v>
                </c:pt>
                <c:pt idx="4263">
                  <c:v>4.1272984848484846</c:v>
                </c:pt>
                <c:pt idx="4264">
                  <c:v>4.1270030303030305</c:v>
                </c:pt>
                <c:pt idx="4265">
                  <c:v>4.1260393939393936</c:v>
                </c:pt>
                <c:pt idx="4266">
                  <c:v>4.1247151515151517</c:v>
                </c:pt>
                <c:pt idx="4267">
                  <c:v>4.122998484848484</c:v>
                </c:pt>
                <c:pt idx="4268">
                  <c:v>4.1212166666666663</c:v>
                </c:pt>
                <c:pt idx="4269">
                  <c:v>4.1189136363636365</c:v>
                </c:pt>
                <c:pt idx="4270">
                  <c:v>4.1171530303030304</c:v>
                </c:pt>
                <c:pt idx="4271">
                  <c:v>4.1150712121212116</c:v>
                </c:pt>
                <c:pt idx="4272">
                  <c:v>4.113371212121212</c:v>
                </c:pt>
                <c:pt idx="4273">
                  <c:v>4.1115742424242416</c:v>
                </c:pt>
                <c:pt idx="4274">
                  <c:v>4.1105060606060588</c:v>
                </c:pt>
                <c:pt idx="4275">
                  <c:v>4.1099909090909081</c:v>
                </c:pt>
                <c:pt idx="4276">
                  <c:v>4.1101939393939375</c:v>
                </c:pt>
                <c:pt idx="4277">
                  <c:v>4.1102803030303017</c:v>
                </c:pt>
                <c:pt idx="4278">
                  <c:v>4.1109484848484836</c:v>
                </c:pt>
                <c:pt idx="4279">
                  <c:v>4.1116893939393915</c:v>
                </c:pt>
                <c:pt idx="4280">
                  <c:v>4.1124121212121185</c:v>
                </c:pt>
                <c:pt idx="4281">
                  <c:v>4.1134212121212101</c:v>
                </c:pt>
                <c:pt idx="4282">
                  <c:v>4.114290909090907</c:v>
                </c:pt>
                <c:pt idx="4283">
                  <c:v>4.1148075757575739</c:v>
                </c:pt>
                <c:pt idx="4284">
                  <c:v>4.115262121212119</c:v>
                </c:pt>
                <c:pt idx="4285">
                  <c:v>4.1159166666666644</c:v>
                </c:pt>
                <c:pt idx="4286">
                  <c:v>4.116349999999998</c:v>
                </c:pt>
                <c:pt idx="4287">
                  <c:v>4.1170318181818155</c:v>
                </c:pt>
                <c:pt idx="4288">
                  <c:v>4.1190590909090892</c:v>
                </c:pt>
                <c:pt idx="4289">
                  <c:v>4.121093939393937</c:v>
                </c:pt>
                <c:pt idx="4290">
                  <c:v>4.1240090909090892</c:v>
                </c:pt>
                <c:pt idx="4291">
                  <c:v>4.1276303030303012</c:v>
                </c:pt>
                <c:pt idx="4292">
                  <c:v>4.1320272727272709</c:v>
                </c:pt>
                <c:pt idx="4293">
                  <c:v>4.1358590909090891</c:v>
                </c:pt>
                <c:pt idx="4294">
                  <c:v>4.1391848484848461</c:v>
                </c:pt>
                <c:pt idx="4295">
                  <c:v>4.142833333333332</c:v>
                </c:pt>
                <c:pt idx="4296">
                  <c:v>4.1469106060606045</c:v>
                </c:pt>
                <c:pt idx="4297">
                  <c:v>4.1516893939393915</c:v>
                </c:pt>
                <c:pt idx="4298">
                  <c:v>4.1564651515151496</c:v>
                </c:pt>
                <c:pt idx="4299">
                  <c:v>4.1607030303030283</c:v>
                </c:pt>
                <c:pt idx="4300">
                  <c:v>4.1643984848484834</c:v>
                </c:pt>
                <c:pt idx="4301">
                  <c:v>4.1674651515151506</c:v>
                </c:pt>
                <c:pt idx="4302">
                  <c:v>4.1698954545454541</c:v>
                </c:pt>
                <c:pt idx="4303">
                  <c:v>4.1720181818181814</c:v>
                </c:pt>
                <c:pt idx="4304">
                  <c:v>4.1745999999999999</c:v>
                </c:pt>
                <c:pt idx="4305">
                  <c:v>4.1774742424242417</c:v>
                </c:pt>
                <c:pt idx="4306">
                  <c:v>4.1805742424242416</c:v>
                </c:pt>
                <c:pt idx="4307">
                  <c:v>4.1833621212121201</c:v>
                </c:pt>
                <c:pt idx="4308">
                  <c:v>4.1868803030303017</c:v>
                </c:pt>
                <c:pt idx="4309">
                  <c:v>4.1910499999999997</c:v>
                </c:pt>
                <c:pt idx="4310">
                  <c:v>4.195830303030303</c:v>
                </c:pt>
                <c:pt idx="4311">
                  <c:v>4.2001590909090911</c:v>
                </c:pt>
                <c:pt idx="4312">
                  <c:v>4.2036803030303034</c:v>
                </c:pt>
                <c:pt idx="4313">
                  <c:v>4.2077045454545461</c:v>
                </c:pt>
                <c:pt idx="4314">
                  <c:v>4.2133515151515146</c:v>
                </c:pt>
                <c:pt idx="4315">
                  <c:v>4.2197439393939398</c:v>
                </c:pt>
                <c:pt idx="4316">
                  <c:v>4.2274984848484856</c:v>
                </c:pt>
                <c:pt idx="4317">
                  <c:v>4.2345969696969714</c:v>
                </c:pt>
                <c:pt idx="4318">
                  <c:v>4.2418878787878809</c:v>
                </c:pt>
                <c:pt idx="4319">
                  <c:v>4.2520348484848505</c:v>
                </c:pt>
                <c:pt idx="4320">
                  <c:v>4.2604878787878802</c:v>
                </c:pt>
                <c:pt idx="4321">
                  <c:v>4.2725606060606083</c:v>
                </c:pt>
                <c:pt idx="4322">
                  <c:v>4.2863015151515178</c:v>
                </c:pt>
                <c:pt idx="4323">
                  <c:v>4.3013833333333347</c:v>
                </c:pt>
                <c:pt idx="4324">
                  <c:v>4.3170681818181835</c:v>
                </c:pt>
                <c:pt idx="4325">
                  <c:v>4.3311575757575786</c:v>
                </c:pt>
                <c:pt idx="4326">
                  <c:v>4.3463151515151539</c:v>
                </c:pt>
                <c:pt idx="4327">
                  <c:v>4.3615060606060618</c:v>
                </c:pt>
                <c:pt idx="4328">
                  <c:v>4.376896969696972</c:v>
                </c:pt>
                <c:pt idx="4329">
                  <c:v>4.3911045454545476</c:v>
                </c:pt>
                <c:pt idx="4330">
                  <c:v>4.4067590909090928</c:v>
                </c:pt>
                <c:pt idx="4331">
                  <c:v>4.4231787878787898</c:v>
                </c:pt>
                <c:pt idx="4332">
                  <c:v>4.4401090909090914</c:v>
                </c:pt>
                <c:pt idx="4333">
                  <c:v>4.4579924242424251</c:v>
                </c:pt>
                <c:pt idx="4334">
                  <c:v>4.47633484848485</c:v>
                </c:pt>
                <c:pt idx="4335">
                  <c:v>4.4955621212121226</c:v>
                </c:pt>
                <c:pt idx="4336">
                  <c:v>4.5139924242424252</c:v>
                </c:pt>
                <c:pt idx="4337">
                  <c:v>4.5321803030303043</c:v>
                </c:pt>
                <c:pt idx="4338">
                  <c:v>4.5497575757575772</c:v>
                </c:pt>
                <c:pt idx="4339">
                  <c:v>4.5652500000000016</c:v>
                </c:pt>
                <c:pt idx="4340">
                  <c:v>4.5818909090909106</c:v>
                </c:pt>
                <c:pt idx="4341">
                  <c:v>4.5988393939393948</c:v>
                </c:pt>
                <c:pt idx="4342">
                  <c:v>4.616771212121213</c:v>
                </c:pt>
                <c:pt idx="4343">
                  <c:v>4.6343954545454551</c:v>
                </c:pt>
                <c:pt idx="4344">
                  <c:v>4.6514621212121217</c:v>
                </c:pt>
                <c:pt idx="4345">
                  <c:v>4.668725757575757</c:v>
                </c:pt>
                <c:pt idx="4346">
                  <c:v>4.6872484848484852</c:v>
                </c:pt>
                <c:pt idx="4347">
                  <c:v>4.7065530303030307</c:v>
                </c:pt>
                <c:pt idx="4348">
                  <c:v>4.7287848484848487</c:v>
                </c:pt>
                <c:pt idx="4349">
                  <c:v>4.7507984848484854</c:v>
                </c:pt>
                <c:pt idx="4350">
                  <c:v>4.7715090909090927</c:v>
                </c:pt>
                <c:pt idx="4351">
                  <c:v>4.7903000000000002</c:v>
                </c:pt>
                <c:pt idx="4352">
                  <c:v>4.8094030303030317</c:v>
                </c:pt>
                <c:pt idx="4353">
                  <c:v>4.8306863636363646</c:v>
                </c:pt>
                <c:pt idx="4354">
                  <c:v>4.8506227272727278</c:v>
                </c:pt>
                <c:pt idx="4355">
                  <c:v>4.872762121212121</c:v>
                </c:pt>
                <c:pt idx="4356">
                  <c:v>4.8975378787878787</c:v>
                </c:pt>
                <c:pt idx="4357">
                  <c:v>4.9204621212121218</c:v>
                </c:pt>
                <c:pt idx="4358">
                  <c:v>4.9435818181818183</c:v>
                </c:pt>
                <c:pt idx="4359">
                  <c:v>4.9666848484848485</c:v>
                </c:pt>
                <c:pt idx="4360">
                  <c:v>4.991898484848484</c:v>
                </c:pt>
                <c:pt idx="4361">
                  <c:v>5.0175393939393933</c:v>
                </c:pt>
                <c:pt idx="4362">
                  <c:v>5.0414060606060609</c:v>
                </c:pt>
                <c:pt idx="4363">
                  <c:v>5.063071212121212</c:v>
                </c:pt>
                <c:pt idx="4364">
                  <c:v>5.0843151515151508</c:v>
                </c:pt>
                <c:pt idx="4365">
                  <c:v>5.1052545454545442</c:v>
                </c:pt>
                <c:pt idx="4366">
                  <c:v>5.1244257575757572</c:v>
                </c:pt>
                <c:pt idx="4367">
                  <c:v>5.1432424242424233</c:v>
                </c:pt>
                <c:pt idx="4368">
                  <c:v>5.1608318181818182</c:v>
                </c:pt>
                <c:pt idx="4369">
                  <c:v>5.1768166666666664</c:v>
                </c:pt>
                <c:pt idx="4370">
                  <c:v>5.1912424242424233</c:v>
                </c:pt>
                <c:pt idx="4371">
                  <c:v>5.2059045454545441</c:v>
                </c:pt>
                <c:pt idx="4372">
                  <c:v>5.2216469696969696</c:v>
                </c:pt>
                <c:pt idx="4373">
                  <c:v>5.2363666666666671</c:v>
                </c:pt>
                <c:pt idx="4374">
                  <c:v>5.2488545454545461</c:v>
                </c:pt>
                <c:pt idx="4375">
                  <c:v>5.2575696969696981</c:v>
                </c:pt>
                <c:pt idx="4376">
                  <c:v>5.2667424242424259</c:v>
                </c:pt>
                <c:pt idx="4377">
                  <c:v>5.274059090909093</c:v>
                </c:pt>
                <c:pt idx="4378">
                  <c:v>5.2807984848484875</c:v>
                </c:pt>
                <c:pt idx="4379">
                  <c:v>5.2865545454545479</c:v>
                </c:pt>
                <c:pt idx="4380">
                  <c:v>5.2906257575757607</c:v>
                </c:pt>
                <c:pt idx="4381">
                  <c:v>5.2965560606060631</c:v>
                </c:pt>
                <c:pt idx="4382">
                  <c:v>5.3033803030303064</c:v>
                </c:pt>
                <c:pt idx="4383">
                  <c:v>5.3103378787878812</c:v>
                </c:pt>
                <c:pt idx="4384">
                  <c:v>5.3190666666666697</c:v>
                </c:pt>
                <c:pt idx="4385">
                  <c:v>5.3260893939393972</c:v>
                </c:pt>
                <c:pt idx="4386">
                  <c:v>5.3353378787878825</c:v>
                </c:pt>
                <c:pt idx="4387">
                  <c:v>5.3395121212121248</c:v>
                </c:pt>
                <c:pt idx="4388">
                  <c:v>5.3413439393939433</c:v>
                </c:pt>
                <c:pt idx="4389">
                  <c:v>5.3433560606060642</c:v>
                </c:pt>
                <c:pt idx="4390">
                  <c:v>5.3461484848484879</c:v>
                </c:pt>
                <c:pt idx="4391">
                  <c:v>5.3527863636363664</c:v>
                </c:pt>
                <c:pt idx="4392">
                  <c:v>5.3582575757575786</c:v>
                </c:pt>
                <c:pt idx="4393">
                  <c:v>5.3643893939393958</c:v>
                </c:pt>
                <c:pt idx="4394">
                  <c:v>5.3688515151515173</c:v>
                </c:pt>
                <c:pt idx="4395">
                  <c:v>5.3734242424242433</c:v>
                </c:pt>
                <c:pt idx="4396">
                  <c:v>5.3768560606060616</c:v>
                </c:pt>
                <c:pt idx="4397">
                  <c:v>5.3791151515151512</c:v>
                </c:pt>
                <c:pt idx="4398">
                  <c:v>5.3811318181818173</c:v>
                </c:pt>
                <c:pt idx="4399">
                  <c:v>5.3827651515151507</c:v>
                </c:pt>
                <c:pt idx="4400">
                  <c:v>5.3832606060606043</c:v>
                </c:pt>
                <c:pt idx="4401">
                  <c:v>5.383931818181817</c:v>
                </c:pt>
                <c:pt idx="4402">
                  <c:v>5.3854696969696958</c:v>
                </c:pt>
                <c:pt idx="4403">
                  <c:v>5.3886075757575744</c:v>
                </c:pt>
                <c:pt idx="4404">
                  <c:v>5.3906803030303019</c:v>
                </c:pt>
                <c:pt idx="4405">
                  <c:v>5.3948939393939384</c:v>
                </c:pt>
                <c:pt idx="4406">
                  <c:v>5.3974484848484829</c:v>
                </c:pt>
                <c:pt idx="4407">
                  <c:v>5.4001409090909078</c:v>
                </c:pt>
                <c:pt idx="4408">
                  <c:v>5.3996924242424225</c:v>
                </c:pt>
                <c:pt idx="4409">
                  <c:v>5.3977742424242416</c:v>
                </c:pt>
                <c:pt idx="4410">
                  <c:v>5.3963712121212106</c:v>
                </c:pt>
                <c:pt idx="4411">
                  <c:v>5.3953242424242411</c:v>
                </c:pt>
                <c:pt idx="4412">
                  <c:v>5.3923575757575746</c:v>
                </c:pt>
                <c:pt idx="4413">
                  <c:v>5.3882818181818175</c:v>
                </c:pt>
                <c:pt idx="4414">
                  <c:v>5.3805318181818169</c:v>
                </c:pt>
                <c:pt idx="4415">
                  <c:v>5.3736818181818178</c:v>
                </c:pt>
                <c:pt idx="4416">
                  <c:v>5.3681515151515145</c:v>
                </c:pt>
                <c:pt idx="4417">
                  <c:v>5.3663090909090903</c:v>
                </c:pt>
                <c:pt idx="4418">
                  <c:v>5.3648833333333323</c:v>
                </c:pt>
                <c:pt idx="4419">
                  <c:v>5.3602530303030296</c:v>
                </c:pt>
                <c:pt idx="4420">
                  <c:v>5.3573393939393936</c:v>
                </c:pt>
                <c:pt idx="4421">
                  <c:v>5.3536287878787876</c:v>
                </c:pt>
                <c:pt idx="4422">
                  <c:v>5.3469136363636363</c:v>
                </c:pt>
                <c:pt idx="4423">
                  <c:v>5.341810606060605</c:v>
                </c:pt>
                <c:pt idx="4424">
                  <c:v>5.3366545454545458</c:v>
                </c:pt>
                <c:pt idx="4425">
                  <c:v>5.3307121212121213</c:v>
                </c:pt>
                <c:pt idx="4426">
                  <c:v>5.3228787878787882</c:v>
                </c:pt>
                <c:pt idx="4427">
                  <c:v>5.3154924242424242</c:v>
                </c:pt>
                <c:pt idx="4428">
                  <c:v>5.310083333333333</c:v>
                </c:pt>
                <c:pt idx="4429">
                  <c:v>5.3063424242424233</c:v>
                </c:pt>
                <c:pt idx="4430">
                  <c:v>5.305272727272726</c:v>
                </c:pt>
                <c:pt idx="4431">
                  <c:v>5.3039030303030295</c:v>
                </c:pt>
                <c:pt idx="4432">
                  <c:v>5.3038045454545442</c:v>
                </c:pt>
                <c:pt idx="4433">
                  <c:v>5.3040909090909079</c:v>
                </c:pt>
                <c:pt idx="4434">
                  <c:v>5.305466666666665</c:v>
                </c:pt>
                <c:pt idx="4435">
                  <c:v>5.3088742424242401</c:v>
                </c:pt>
                <c:pt idx="4436">
                  <c:v>5.3114303030303009</c:v>
                </c:pt>
                <c:pt idx="4437">
                  <c:v>5.3134121212121199</c:v>
                </c:pt>
                <c:pt idx="4438">
                  <c:v>5.312607575757573</c:v>
                </c:pt>
                <c:pt idx="4439">
                  <c:v>5.3127621212121179</c:v>
                </c:pt>
                <c:pt idx="4440">
                  <c:v>5.3134863636363612</c:v>
                </c:pt>
                <c:pt idx="4441">
                  <c:v>5.3170196969696955</c:v>
                </c:pt>
                <c:pt idx="4442">
                  <c:v>5.3210454545454526</c:v>
                </c:pt>
                <c:pt idx="4443">
                  <c:v>5.3259681818181788</c:v>
                </c:pt>
                <c:pt idx="4444">
                  <c:v>5.3314303030303005</c:v>
                </c:pt>
                <c:pt idx="4445">
                  <c:v>5.3371833333333303</c:v>
                </c:pt>
                <c:pt idx="4446">
                  <c:v>5.3433803030303011</c:v>
                </c:pt>
                <c:pt idx="4447">
                  <c:v>5.3469484848484834</c:v>
                </c:pt>
                <c:pt idx="4448">
                  <c:v>5.3479318181818165</c:v>
                </c:pt>
                <c:pt idx="4449">
                  <c:v>5.3499136363636355</c:v>
                </c:pt>
                <c:pt idx="4450">
                  <c:v>5.3505045454545446</c:v>
                </c:pt>
                <c:pt idx="4451">
                  <c:v>5.3519772727272725</c:v>
                </c:pt>
                <c:pt idx="4452">
                  <c:v>5.353284848484849</c:v>
                </c:pt>
                <c:pt idx="4453">
                  <c:v>5.3579590909090919</c:v>
                </c:pt>
                <c:pt idx="4454">
                  <c:v>5.3640333333333343</c:v>
                </c:pt>
                <c:pt idx="4455">
                  <c:v>5.3689303030303046</c:v>
                </c:pt>
                <c:pt idx="4456">
                  <c:v>5.372825757575761</c:v>
                </c:pt>
                <c:pt idx="4457">
                  <c:v>5.3757030303030326</c:v>
                </c:pt>
                <c:pt idx="4458">
                  <c:v>5.3787196969696982</c:v>
                </c:pt>
                <c:pt idx="4459">
                  <c:v>5.3812666666666678</c:v>
                </c:pt>
                <c:pt idx="4460">
                  <c:v>5.3855287878787887</c:v>
                </c:pt>
                <c:pt idx="4461">
                  <c:v>5.3904848484848511</c:v>
                </c:pt>
                <c:pt idx="4462">
                  <c:v>5.3932590909090941</c:v>
                </c:pt>
                <c:pt idx="4463">
                  <c:v>5.3977030303030338</c:v>
                </c:pt>
                <c:pt idx="4464">
                  <c:v>5.4020696969696997</c:v>
                </c:pt>
                <c:pt idx="4465">
                  <c:v>5.4049651515151531</c:v>
                </c:pt>
                <c:pt idx="4466">
                  <c:v>5.4093303030303046</c:v>
                </c:pt>
                <c:pt idx="4467">
                  <c:v>5.4127166666666682</c:v>
                </c:pt>
                <c:pt idx="4468">
                  <c:v>5.4167863636363665</c:v>
                </c:pt>
                <c:pt idx="4469">
                  <c:v>5.4197227272727293</c:v>
                </c:pt>
                <c:pt idx="4470">
                  <c:v>5.4235590909090927</c:v>
                </c:pt>
                <c:pt idx="4471">
                  <c:v>5.4269984848484869</c:v>
                </c:pt>
                <c:pt idx="4472">
                  <c:v>5.4307803030303052</c:v>
                </c:pt>
                <c:pt idx="4473">
                  <c:v>5.4340909090909104</c:v>
                </c:pt>
                <c:pt idx="4474">
                  <c:v>5.4399045454545458</c:v>
                </c:pt>
                <c:pt idx="4475">
                  <c:v>5.4478090909090913</c:v>
                </c:pt>
                <c:pt idx="4476">
                  <c:v>5.4551484848484861</c:v>
                </c:pt>
                <c:pt idx="4477">
                  <c:v>5.4629954545454558</c:v>
                </c:pt>
                <c:pt idx="4478">
                  <c:v>5.471956060606062</c:v>
                </c:pt>
                <c:pt idx="4479">
                  <c:v>5.4809575757575768</c:v>
                </c:pt>
                <c:pt idx="4480">
                  <c:v>5.4892909090909106</c:v>
                </c:pt>
                <c:pt idx="4481">
                  <c:v>5.4970106060606065</c:v>
                </c:pt>
                <c:pt idx="4482">
                  <c:v>5.5024515151515159</c:v>
                </c:pt>
                <c:pt idx="4483">
                  <c:v>5.5058424242424246</c:v>
                </c:pt>
                <c:pt idx="4484">
                  <c:v>5.5050727272727276</c:v>
                </c:pt>
                <c:pt idx="4485">
                  <c:v>5.5064909090909095</c:v>
                </c:pt>
                <c:pt idx="4486">
                  <c:v>5.5073833333333342</c:v>
                </c:pt>
                <c:pt idx="4487">
                  <c:v>5.5071818181818193</c:v>
                </c:pt>
                <c:pt idx="4488">
                  <c:v>5.5085772727272735</c:v>
                </c:pt>
                <c:pt idx="4489">
                  <c:v>5.5084454545454555</c:v>
                </c:pt>
                <c:pt idx="4490">
                  <c:v>5.5075621212121222</c:v>
                </c:pt>
                <c:pt idx="4491">
                  <c:v>5.5062454545454562</c:v>
                </c:pt>
                <c:pt idx="4492">
                  <c:v>5.5054545454545476</c:v>
                </c:pt>
                <c:pt idx="4493">
                  <c:v>5.5039515151515168</c:v>
                </c:pt>
                <c:pt idx="4494">
                  <c:v>5.5026924242424258</c:v>
                </c:pt>
                <c:pt idx="4495">
                  <c:v>5.5013757575757589</c:v>
                </c:pt>
                <c:pt idx="4496">
                  <c:v>5.4968272727272742</c:v>
                </c:pt>
                <c:pt idx="4497">
                  <c:v>5.4924893939393957</c:v>
                </c:pt>
                <c:pt idx="4498">
                  <c:v>5.4887621212121225</c:v>
                </c:pt>
                <c:pt idx="4499">
                  <c:v>5.4847015151515164</c:v>
                </c:pt>
                <c:pt idx="4500">
                  <c:v>5.4803212121212148</c:v>
                </c:pt>
                <c:pt idx="4501">
                  <c:v>5.4747318181818194</c:v>
                </c:pt>
                <c:pt idx="4502">
                  <c:v>5.4701045454545474</c:v>
                </c:pt>
                <c:pt idx="4503">
                  <c:v>5.4655484848484868</c:v>
                </c:pt>
                <c:pt idx="4504">
                  <c:v>5.4614363636363663</c:v>
                </c:pt>
                <c:pt idx="4505">
                  <c:v>5.4571621212121233</c:v>
                </c:pt>
                <c:pt idx="4506">
                  <c:v>5.454177272727275</c:v>
                </c:pt>
                <c:pt idx="4507">
                  <c:v>5.4511530303030327</c:v>
                </c:pt>
                <c:pt idx="4508">
                  <c:v>5.4465969696969703</c:v>
                </c:pt>
                <c:pt idx="4509">
                  <c:v>5.4428909090909103</c:v>
                </c:pt>
                <c:pt idx="4510">
                  <c:v>5.4399090909090919</c:v>
                </c:pt>
                <c:pt idx="4511">
                  <c:v>5.4371863636363651</c:v>
                </c:pt>
                <c:pt idx="4512">
                  <c:v>5.4335924242424243</c:v>
                </c:pt>
                <c:pt idx="4513">
                  <c:v>5.43095303030303</c:v>
                </c:pt>
                <c:pt idx="4514">
                  <c:v>5.4294984848484846</c:v>
                </c:pt>
                <c:pt idx="4515">
                  <c:v>5.4278015151515149</c:v>
                </c:pt>
                <c:pt idx="4516">
                  <c:v>5.426060606060604</c:v>
                </c:pt>
                <c:pt idx="4517">
                  <c:v>5.4220606060606054</c:v>
                </c:pt>
                <c:pt idx="4518">
                  <c:v>5.4191227272727245</c:v>
                </c:pt>
                <c:pt idx="4519">
                  <c:v>5.4140181818181796</c:v>
                </c:pt>
                <c:pt idx="4520">
                  <c:v>5.4083409090909083</c:v>
                </c:pt>
                <c:pt idx="4521">
                  <c:v>5.4027348484848474</c:v>
                </c:pt>
                <c:pt idx="4522">
                  <c:v>5.3963227272727261</c:v>
                </c:pt>
                <c:pt idx="4523">
                  <c:v>5.3913848484848472</c:v>
                </c:pt>
                <c:pt idx="4524">
                  <c:v>5.3864984848484827</c:v>
                </c:pt>
                <c:pt idx="4525">
                  <c:v>5.3819409090909076</c:v>
                </c:pt>
                <c:pt idx="4526">
                  <c:v>5.3777272727272711</c:v>
                </c:pt>
                <c:pt idx="4527">
                  <c:v>5.3757075757575734</c:v>
                </c:pt>
                <c:pt idx="4528">
                  <c:v>5.3748469696969687</c:v>
                </c:pt>
                <c:pt idx="4529">
                  <c:v>5.3703803030303021</c:v>
                </c:pt>
                <c:pt idx="4530">
                  <c:v>5.3649515151515157</c:v>
                </c:pt>
                <c:pt idx="4531">
                  <c:v>5.3608924242424241</c:v>
                </c:pt>
                <c:pt idx="4532">
                  <c:v>5.3562393939393944</c:v>
                </c:pt>
                <c:pt idx="4533">
                  <c:v>5.3521030303030317</c:v>
                </c:pt>
                <c:pt idx="4534">
                  <c:v>5.3473469696969707</c:v>
                </c:pt>
                <c:pt idx="4535">
                  <c:v>5.3427106060606064</c:v>
                </c:pt>
                <c:pt idx="4536">
                  <c:v>5.3401015151515168</c:v>
                </c:pt>
                <c:pt idx="4537">
                  <c:v>5.3389787878787889</c:v>
                </c:pt>
                <c:pt idx="4538">
                  <c:v>5.3357348484848481</c:v>
                </c:pt>
                <c:pt idx="4539">
                  <c:v>5.3327106060606067</c:v>
                </c:pt>
                <c:pt idx="4540">
                  <c:v>5.329925757575757</c:v>
                </c:pt>
                <c:pt idx="4541">
                  <c:v>5.3275484848484851</c:v>
                </c:pt>
                <c:pt idx="4542">
                  <c:v>5.3246954545454548</c:v>
                </c:pt>
                <c:pt idx="4543">
                  <c:v>5.3194681818181824</c:v>
                </c:pt>
                <c:pt idx="4544">
                  <c:v>5.3128318181818193</c:v>
                </c:pt>
                <c:pt idx="4545">
                  <c:v>5.3070621212121232</c:v>
                </c:pt>
                <c:pt idx="4546">
                  <c:v>5.3025000000000002</c:v>
                </c:pt>
                <c:pt idx="4547">
                  <c:v>5.2975575757575761</c:v>
                </c:pt>
                <c:pt idx="4548">
                  <c:v>5.2954242424242421</c:v>
                </c:pt>
                <c:pt idx="4549">
                  <c:v>5.2934712121212133</c:v>
                </c:pt>
                <c:pt idx="4550">
                  <c:v>5.2946909090909093</c:v>
                </c:pt>
                <c:pt idx="4551">
                  <c:v>5.2948712121212118</c:v>
                </c:pt>
                <c:pt idx="4552">
                  <c:v>5.2950500000000007</c:v>
                </c:pt>
                <c:pt idx="4553">
                  <c:v>5.2952681818181819</c:v>
                </c:pt>
                <c:pt idx="4554">
                  <c:v>5.2938590909090912</c:v>
                </c:pt>
                <c:pt idx="4555">
                  <c:v>5.2951409090909101</c:v>
                </c:pt>
                <c:pt idx="4556">
                  <c:v>5.2959318181818196</c:v>
                </c:pt>
                <c:pt idx="4557">
                  <c:v>5.2978257575757581</c:v>
                </c:pt>
                <c:pt idx="4558">
                  <c:v>5.2997500000000013</c:v>
                </c:pt>
                <c:pt idx="4559">
                  <c:v>5.3024727272727263</c:v>
                </c:pt>
                <c:pt idx="4560">
                  <c:v>5.3055090909090898</c:v>
                </c:pt>
                <c:pt idx="4561">
                  <c:v>5.3097621212121204</c:v>
                </c:pt>
                <c:pt idx="4562">
                  <c:v>5.3155712121212106</c:v>
                </c:pt>
                <c:pt idx="4563">
                  <c:v>5.3198242424242403</c:v>
                </c:pt>
                <c:pt idx="4564">
                  <c:v>5.3249393939393928</c:v>
                </c:pt>
                <c:pt idx="4565">
                  <c:v>5.3310393939393919</c:v>
                </c:pt>
                <c:pt idx="4566">
                  <c:v>5.3395363636363609</c:v>
                </c:pt>
                <c:pt idx="4567">
                  <c:v>5.3473878787878766</c:v>
                </c:pt>
                <c:pt idx="4568">
                  <c:v>5.3538499999999978</c:v>
                </c:pt>
                <c:pt idx="4569">
                  <c:v>5.3598106060606039</c:v>
                </c:pt>
                <c:pt idx="4570">
                  <c:v>5.3678075757575732</c:v>
                </c:pt>
                <c:pt idx="4571">
                  <c:v>5.375278787878786</c:v>
                </c:pt>
                <c:pt idx="4572">
                  <c:v>5.3835666666666651</c:v>
                </c:pt>
                <c:pt idx="4573">
                  <c:v>5.3905696969696955</c:v>
                </c:pt>
                <c:pt idx="4574">
                  <c:v>5.3972227272727258</c:v>
                </c:pt>
                <c:pt idx="4575">
                  <c:v>5.404330303030302</c:v>
                </c:pt>
                <c:pt idx="4576">
                  <c:v>5.4103651515151503</c:v>
                </c:pt>
                <c:pt idx="4577">
                  <c:v>5.4168393939393926</c:v>
                </c:pt>
                <c:pt idx="4578">
                  <c:v>5.4258893939393928</c:v>
                </c:pt>
                <c:pt idx="4579">
                  <c:v>5.4350651515151513</c:v>
                </c:pt>
                <c:pt idx="4580">
                  <c:v>5.4446909090909088</c:v>
                </c:pt>
                <c:pt idx="4581">
                  <c:v>5.4540378787878794</c:v>
                </c:pt>
                <c:pt idx="4582">
                  <c:v>5.4619666666666671</c:v>
                </c:pt>
                <c:pt idx="4583">
                  <c:v>5.469616666666667</c:v>
                </c:pt>
                <c:pt idx="4584">
                  <c:v>5.4759636363636366</c:v>
                </c:pt>
                <c:pt idx="4585">
                  <c:v>5.4825106060606066</c:v>
                </c:pt>
                <c:pt idx="4586">
                  <c:v>5.4884151515151531</c:v>
                </c:pt>
                <c:pt idx="4587">
                  <c:v>5.4942484848484856</c:v>
                </c:pt>
                <c:pt idx="4588">
                  <c:v>5.5015500000000008</c:v>
                </c:pt>
                <c:pt idx="4589">
                  <c:v>5.5065696969696987</c:v>
                </c:pt>
                <c:pt idx="4590">
                  <c:v>5.5124515151515165</c:v>
                </c:pt>
                <c:pt idx="4591">
                  <c:v>5.5177590909090926</c:v>
                </c:pt>
                <c:pt idx="4592">
                  <c:v>5.5216242424242452</c:v>
                </c:pt>
                <c:pt idx="4593">
                  <c:v>5.5236878787878814</c:v>
                </c:pt>
                <c:pt idx="4594">
                  <c:v>5.5253742424242445</c:v>
                </c:pt>
                <c:pt idx="4595">
                  <c:v>5.5287015151515178</c:v>
                </c:pt>
                <c:pt idx="4596">
                  <c:v>5.5322666666666693</c:v>
                </c:pt>
                <c:pt idx="4597">
                  <c:v>5.5354075757575769</c:v>
                </c:pt>
                <c:pt idx="4598">
                  <c:v>5.5381015151515163</c:v>
                </c:pt>
                <c:pt idx="4599">
                  <c:v>5.540342424242426</c:v>
                </c:pt>
                <c:pt idx="4600">
                  <c:v>5.5418151515151521</c:v>
                </c:pt>
                <c:pt idx="4601">
                  <c:v>5.5425666666666666</c:v>
                </c:pt>
                <c:pt idx="4602">
                  <c:v>5.5421651515151513</c:v>
                </c:pt>
                <c:pt idx="4603">
                  <c:v>5.5406469696969687</c:v>
                </c:pt>
                <c:pt idx="4604">
                  <c:v>5.5416166666666662</c:v>
                </c:pt>
                <c:pt idx="4605">
                  <c:v>5.541689393939393</c:v>
                </c:pt>
                <c:pt idx="4606">
                  <c:v>5.539590909090907</c:v>
                </c:pt>
                <c:pt idx="4607">
                  <c:v>5.5357393939393935</c:v>
                </c:pt>
                <c:pt idx="4608">
                  <c:v>5.5321318181818162</c:v>
                </c:pt>
                <c:pt idx="4609">
                  <c:v>5.5299015151515132</c:v>
                </c:pt>
                <c:pt idx="4610">
                  <c:v>5.5282803030303009</c:v>
                </c:pt>
                <c:pt idx="4611">
                  <c:v>5.5266212121212108</c:v>
                </c:pt>
                <c:pt idx="4612">
                  <c:v>5.5248287878787856</c:v>
                </c:pt>
                <c:pt idx="4613">
                  <c:v>5.5234424242424227</c:v>
                </c:pt>
                <c:pt idx="4614">
                  <c:v>5.5209757575757568</c:v>
                </c:pt>
                <c:pt idx="4615">
                  <c:v>5.5191545454545441</c:v>
                </c:pt>
                <c:pt idx="4616">
                  <c:v>5.5180621212121199</c:v>
                </c:pt>
                <c:pt idx="4617">
                  <c:v>5.5168681818181806</c:v>
                </c:pt>
                <c:pt idx="4618">
                  <c:v>5.5154439393939381</c:v>
                </c:pt>
                <c:pt idx="4619">
                  <c:v>5.5137848484848471</c:v>
                </c:pt>
                <c:pt idx="4620">
                  <c:v>5.5126333333333326</c:v>
                </c:pt>
                <c:pt idx="4621">
                  <c:v>5.5092939393939382</c:v>
                </c:pt>
                <c:pt idx="4622">
                  <c:v>5.5059469696969678</c:v>
                </c:pt>
                <c:pt idx="4623">
                  <c:v>5.5031287878787865</c:v>
                </c:pt>
                <c:pt idx="4624">
                  <c:v>5.4986378787878767</c:v>
                </c:pt>
                <c:pt idx="4625">
                  <c:v>5.4923424242424232</c:v>
                </c:pt>
                <c:pt idx="4626">
                  <c:v>5.4845151515151507</c:v>
                </c:pt>
                <c:pt idx="4627">
                  <c:v>5.4748999999999999</c:v>
                </c:pt>
                <c:pt idx="4628">
                  <c:v>5.4645166666666665</c:v>
                </c:pt>
                <c:pt idx="4629">
                  <c:v>5.4562212121212124</c:v>
                </c:pt>
                <c:pt idx="4630">
                  <c:v>5.446774242424242</c:v>
                </c:pt>
                <c:pt idx="4631">
                  <c:v>5.4374515151515137</c:v>
                </c:pt>
                <c:pt idx="4632">
                  <c:v>5.425799999999998</c:v>
                </c:pt>
                <c:pt idx="4633">
                  <c:v>5.4158378787878769</c:v>
                </c:pt>
                <c:pt idx="4634">
                  <c:v>5.4072272727272708</c:v>
                </c:pt>
                <c:pt idx="4635">
                  <c:v>5.3992257575757572</c:v>
                </c:pt>
                <c:pt idx="4636">
                  <c:v>5.3901621212121196</c:v>
                </c:pt>
                <c:pt idx="4637">
                  <c:v>5.3818621212121212</c:v>
                </c:pt>
                <c:pt idx="4638">
                  <c:v>5.3721636363636343</c:v>
                </c:pt>
                <c:pt idx="4639">
                  <c:v>5.3631409090909088</c:v>
                </c:pt>
                <c:pt idx="4640">
                  <c:v>5.3543454545454541</c:v>
                </c:pt>
                <c:pt idx="4641">
                  <c:v>5.3451590909090916</c:v>
                </c:pt>
                <c:pt idx="4642">
                  <c:v>5.3367787878787887</c:v>
                </c:pt>
                <c:pt idx="4643">
                  <c:v>5.3278696969696977</c:v>
                </c:pt>
                <c:pt idx="4644">
                  <c:v>5.3179257575757584</c:v>
                </c:pt>
                <c:pt idx="4645">
                  <c:v>5.3073393939393938</c:v>
                </c:pt>
                <c:pt idx="4646">
                  <c:v>5.2957757575757567</c:v>
                </c:pt>
                <c:pt idx="4647">
                  <c:v>5.2853318181818185</c:v>
                </c:pt>
                <c:pt idx="4648">
                  <c:v>5.2772590909090917</c:v>
                </c:pt>
                <c:pt idx="4649">
                  <c:v>5.2704090909090917</c:v>
                </c:pt>
                <c:pt idx="4650">
                  <c:v>5.2643606060606061</c:v>
                </c:pt>
                <c:pt idx="4651">
                  <c:v>5.2584969696969699</c:v>
                </c:pt>
                <c:pt idx="4652">
                  <c:v>5.2530045454545462</c:v>
                </c:pt>
                <c:pt idx="4653">
                  <c:v>5.246872727272728</c:v>
                </c:pt>
                <c:pt idx="4654">
                  <c:v>5.2384409090909099</c:v>
                </c:pt>
                <c:pt idx="4655">
                  <c:v>5.2299833333333341</c:v>
                </c:pt>
                <c:pt idx="4656">
                  <c:v>5.2207060606060605</c:v>
                </c:pt>
                <c:pt idx="4657">
                  <c:v>5.213193939393939</c:v>
                </c:pt>
                <c:pt idx="4658">
                  <c:v>5.2074833333333332</c:v>
                </c:pt>
                <c:pt idx="4659">
                  <c:v>5.2017075757575757</c:v>
                </c:pt>
                <c:pt idx="4660">
                  <c:v>5.1959924242424229</c:v>
                </c:pt>
                <c:pt idx="4661">
                  <c:v>5.1905909090909086</c:v>
                </c:pt>
                <c:pt idx="4662">
                  <c:v>5.1858833333333338</c:v>
                </c:pt>
                <c:pt idx="4663">
                  <c:v>5.181159090909091</c:v>
                </c:pt>
                <c:pt idx="4664">
                  <c:v>5.1765545454545459</c:v>
                </c:pt>
                <c:pt idx="4665">
                  <c:v>5.1708848484848486</c:v>
                </c:pt>
                <c:pt idx="4666">
                  <c:v>5.1666590909090919</c:v>
                </c:pt>
                <c:pt idx="4667">
                  <c:v>5.1632000000000016</c:v>
                </c:pt>
                <c:pt idx="4668">
                  <c:v>5.1608181818181826</c:v>
                </c:pt>
                <c:pt idx="4669">
                  <c:v>5.1577939393939403</c:v>
                </c:pt>
                <c:pt idx="4670">
                  <c:v>5.1531863636363626</c:v>
                </c:pt>
                <c:pt idx="4671">
                  <c:v>5.1509712121212106</c:v>
                </c:pt>
                <c:pt idx="4672">
                  <c:v>5.1507848484848466</c:v>
                </c:pt>
                <c:pt idx="4673">
                  <c:v>5.1507848484848475</c:v>
                </c:pt>
                <c:pt idx="4674">
                  <c:v>5.1504606060606051</c:v>
                </c:pt>
                <c:pt idx="4675">
                  <c:v>5.150381818181816</c:v>
                </c:pt>
                <c:pt idx="4676">
                  <c:v>5.1505651515151509</c:v>
                </c:pt>
                <c:pt idx="4677">
                  <c:v>5.1500803030303031</c:v>
                </c:pt>
                <c:pt idx="4678">
                  <c:v>5.1499045454545449</c:v>
                </c:pt>
                <c:pt idx="4679">
                  <c:v>5.1503136363636361</c:v>
                </c:pt>
                <c:pt idx="4680">
                  <c:v>5.1527257575757588</c:v>
                </c:pt>
                <c:pt idx="4681">
                  <c:v>5.1549257575757581</c:v>
                </c:pt>
                <c:pt idx="4682">
                  <c:v>5.1561090909090908</c:v>
                </c:pt>
                <c:pt idx="4683">
                  <c:v>5.1560939393939398</c:v>
                </c:pt>
                <c:pt idx="4684">
                  <c:v>5.1549833333333339</c:v>
                </c:pt>
                <c:pt idx="4685">
                  <c:v>5.1539015151515164</c:v>
                </c:pt>
                <c:pt idx="4686">
                  <c:v>5.1524409090909113</c:v>
                </c:pt>
                <c:pt idx="4687">
                  <c:v>5.1510954545454561</c:v>
                </c:pt>
                <c:pt idx="4688">
                  <c:v>5.1498106060606075</c:v>
                </c:pt>
                <c:pt idx="4689">
                  <c:v>5.1486803030303046</c:v>
                </c:pt>
                <c:pt idx="4690">
                  <c:v>5.1488303030303042</c:v>
                </c:pt>
                <c:pt idx="4691">
                  <c:v>5.149645454545456</c:v>
                </c:pt>
                <c:pt idx="4692">
                  <c:v>5.1513227272727278</c:v>
                </c:pt>
                <c:pt idx="4693">
                  <c:v>5.1543924242424257</c:v>
                </c:pt>
                <c:pt idx="4694">
                  <c:v>5.1579318181818197</c:v>
                </c:pt>
                <c:pt idx="4695">
                  <c:v>5.1603939393939404</c:v>
                </c:pt>
                <c:pt idx="4696">
                  <c:v>5.1627500000000017</c:v>
                </c:pt>
                <c:pt idx="4697">
                  <c:v>5.1643712121212131</c:v>
                </c:pt>
                <c:pt idx="4698">
                  <c:v>5.1672030303030319</c:v>
                </c:pt>
                <c:pt idx="4699">
                  <c:v>5.1698090909090926</c:v>
                </c:pt>
                <c:pt idx="4700">
                  <c:v>5.1741969696969718</c:v>
                </c:pt>
                <c:pt idx="4701">
                  <c:v>5.1787015151515163</c:v>
                </c:pt>
                <c:pt idx="4702">
                  <c:v>5.182837878787879</c:v>
                </c:pt>
                <c:pt idx="4703">
                  <c:v>5.1864893939393948</c:v>
                </c:pt>
                <c:pt idx="4704">
                  <c:v>5.1906000000000017</c:v>
                </c:pt>
                <c:pt idx="4705">
                  <c:v>5.1965333333333348</c:v>
                </c:pt>
                <c:pt idx="4706">
                  <c:v>5.202898484848486</c:v>
                </c:pt>
                <c:pt idx="4707">
                  <c:v>5.210474242424243</c:v>
                </c:pt>
                <c:pt idx="4708">
                  <c:v>5.2176757575757584</c:v>
                </c:pt>
                <c:pt idx="4709">
                  <c:v>5.2251666666666674</c:v>
                </c:pt>
                <c:pt idx="4710">
                  <c:v>5.2310590909090902</c:v>
                </c:pt>
                <c:pt idx="4711">
                  <c:v>5.2373454545454541</c:v>
                </c:pt>
                <c:pt idx="4712">
                  <c:v>5.243887878787878</c:v>
                </c:pt>
                <c:pt idx="4713">
                  <c:v>5.2504757575757566</c:v>
                </c:pt>
                <c:pt idx="4714">
                  <c:v>5.2557712121212123</c:v>
                </c:pt>
                <c:pt idx="4715">
                  <c:v>5.2599469696969683</c:v>
                </c:pt>
                <c:pt idx="4716">
                  <c:v>5.263846969696969</c:v>
                </c:pt>
                <c:pt idx="4717">
                  <c:v>5.2685106060606062</c:v>
                </c:pt>
                <c:pt idx="4718">
                  <c:v>5.2726757575757572</c:v>
                </c:pt>
                <c:pt idx="4719">
                  <c:v>5.2768272727272727</c:v>
                </c:pt>
                <c:pt idx="4720">
                  <c:v>5.2833621212121207</c:v>
                </c:pt>
                <c:pt idx="4721">
                  <c:v>5.2902121212121207</c:v>
                </c:pt>
                <c:pt idx="4722">
                  <c:v>5.2972272727272713</c:v>
                </c:pt>
                <c:pt idx="4723">
                  <c:v>5.3039621212121197</c:v>
                </c:pt>
                <c:pt idx="4724">
                  <c:v>5.3110106060606057</c:v>
                </c:pt>
                <c:pt idx="4725">
                  <c:v>5.3162484848484848</c:v>
                </c:pt>
                <c:pt idx="4726">
                  <c:v>5.3220393939393933</c:v>
                </c:pt>
                <c:pt idx="4727">
                  <c:v>5.3280484848484848</c:v>
                </c:pt>
                <c:pt idx="4728">
                  <c:v>5.3345045454545463</c:v>
                </c:pt>
                <c:pt idx="4729">
                  <c:v>5.341718181818182</c:v>
                </c:pt>
                <c:pt idx="4730">
                  <c:v>5.3495469696969691</c:v>
                </c:pt>
                <c:pt idx="4731">
                  <c:v>5.3586227272727269</c:v>
                </c:pt>
                <c:pt idx="4732">
                  <c:v>5.3657833333333338</c:v>
                </c:pt>
                <c:pt idx="4733">
                  <c:v>5.3719590909090904</c:v>
                </c:pt>
                <c:pt idx="4734">
                  <c:v>5.3767515151515148</c:v>
                </c:pt>
                <c:pt idx="4735">
                  <c:v>5.3810939393939385</c:v>
                </c:pt>
                <c:pt idx="4736">
                  <c:v>5.3858303030303016</c:v>
                </c:pt>
                <c:pt idx="4737">
                  <c:v>5.3884984848484834</c:v>
                </c:pt>
                <c:pt idx="4738">
                  <c:v>5.3906575757575741</c:v>
                </c:pt>
                <c:pt idx="4739">
                  <c:v>5.3945287878787864</c:v>
                </c:pt>
                <c:pt idx="4740">
                  <c:v>5.3990439393939376</c:v>
                </c:pt>
                <c:pt idx="4741">
                  <c:v>5.4037696969696958</c:v>
                </c:pt>
                <c:pt idx="4742">
                  <c:v>5.4084818181818166</c:v>
                </c:pt>
                <c:pt idx="4743">
                  <c:v>5.4135515151515143</c:v>
                </c:pt>
                <c:pt idx="4744">
                  <c:v>5.419416666666665</c:v>
                </c:pt>
                <c:pt idx="4745">
                  <c:v>5.4239651515151506</c:v>
                </c:pt>
                <c:pt idx="4746">
                  <c:v>5.4263287878787878</c:v>
                </c:pt>
                <c:pt idx="4747">
                  <c:v>5.4287393939393942</c:v>
                </c:pt>
                <c:pt idx="4748">
                  <c:v>5.4324242424242426</c:v>
                </c:pt>
                <c:pt idx="4749">
                  <c:v>5.4372454545454545</c:v>
                </c:pt>
                <c:pt idx="4750">
                  <c:v>5.4428560606060605</c:v>
                </c:pt>
                <c:pt idx="4751">
                  <c:v>5.4487893939393945</c:v>
                </c:pt>
                <c:pt idx="4752">
                  <c:v>5.455201515151515</c:v>
                </c:pt>
                <c:pt idx="4753">
                  <c:v>5.4626636363636374</c:v>
                </c:pt>
                <c:pt idx="4754">
                  <c:v>5.4702060606060607</c:v>
                </c:pt>
                <c:pt idx="4755">
                  <c:v>5.4765742424242418</c:v>
                </c:pt>
                <c:pt idx="4756">
                  <c:v>5.482375757575757</c:v>
                </c:pt>
                <c:pt idx="4757">
                  <c:v>5.4888090909090907</c:v>
                </c:pt>
                <c:pt idx="4758">
                  <c:v>5.4957545454545453</c:v>
                </c:pt>
                <c:pt idx="4759">
                  <c:v>5.5017196969696966</c:v>
                </c:pt>
                <c:pt idx="4760">
                  <c:v>5.5082378787878792</c:v>
                </c:pt>
                <c:pt idx="4761">
                  <c:v>5.515518181818182</c:v>
                </c:pt>
                <c:pt idx="4762">
                  <c:v>5.5227439393939397</c:v>
                </c:pt>
                <c:pt idx="4763">
                  <c:v>5.5300090909090907</c:v>
                </c:pt>
                <c:pt idx="4764">
                  <c:v>5.537275757575757</c:v>
                </c:pt>
                <c:pt idx="4765">
                  <c:v>5.5442560606060596</c:v>
                </c:pt>
                <c:pt idx="4766">
                  <c:v>5.5500242424242412</c:v>
                </c:pt>
                <c:pt idx="4767">
                  <c:v>5.5549621212121201</c:v>
                </c:pt>
                <c:pt idx="4768">
                  <c:v>5.5604257575757572</c:v>
                </c:pt>
                <c:pt idx="4769">
                  <c:v>5.5659636363636356</c:v>
                </c:pt>
                <c:pt idx="4770">
                  <c:v>5.5716121212121203</c:v>
                </c:pt>
                <c:pt idx="4771">
                  <c:v>5.5752030303030295</c:v>
                </c:pt>
                <c:pt idx="4772">
                  <c:v>5.578728787878787</c:v>
                </c:pt>
                <c:pt idx="4773">
                  <c:v>5.5819151515151511</c:v>
                </c:pt>
                <c:pt idx="4774">
                  <c:v>5.5858590909090902</c:v>
                </c:pt>
                <c:pt idx="4775">
                  <c:v>5.5892439393939384</c:v>
                </c:pt>
                <c:pt idx="4776">
                  <c:v>5.5939878787878783</c:v>
                </c:pt>
                <c:pt idx="4777">
                  <c:v>5.5978499999999993</c:v>
                </c:pt>
                <c:pt idx="4778">
                  <c:v>5.6010696969696969</c:v>
                </c:pt>
                <c:pt idx="4779">
                  <c:v>5.6029696969696969</c:v>
                </c:pt>
                <c:pt idx="4780">
                  <c:v>5.6036833333333336</c:v>
                </c:pt>
                <c:pt idx="4781">
                  <c:v>5.6039287878787869</c:v>
                </c:pt>
                <c:pt idx="4782">
                  <c:v>5.604213636363637</c:v>
                </c:pt>
                <c:pt idx="4783">
                  <c:v>5.603587878787879</c:v>
                </c:pt>
                <c:pt idx="4784">
                  <c:v>5.6039287878787887</c:v>
                </c:pt>
                <c:pt idx="4785">
                  <c:v>5.6046378787878792</c:v>
                </c:pt>
                <c:pt idx="4786">
                  <c:v>5.6030818181818205</c:v>
                </c:pt>
                <c:pt idx="4787">
                  <c:v>5.6013848484848499</c:v>
                </c:pt>
                <c:pt idx="4788">
                  <c:v>5.6003833333333342</c:v>
                </c:pt>
                <c:pt idx="4789">
                  <c:v>5.5981833333333331</c:v>
                </c:pt>
                <c:pt idx="4790">
                  <c:v>5.5939515151515149</c:v>
                </c:pt>
                <c:pt idx="4791">
                  <c:v>5.5906772727272713</c:v>
                </c:pt>
                <c:pt idx="4792">
                  <c:v>5.5878803030303033</c:v>
                </c:pt>
                <c:pt idx="4793">
                  <c:v>5.5847090909090911</c:v>
                </c:pt>
                <c:pt idx="4794">
                  <c:v>5.5796878787878788</c:v>
                </c:pt>
                <c:pt idx="4795">
                  <c:v>5.5744242424242421</c:v>
                </c:pt>
                <c:pt idx="4796">
                  <c:v>5.5688651515151504</c:v>
                </c:pt>
                <c:pt idx="4797">
                  <c:v>5.5637318181818172</c:v>
                </c:pt>
                <c:pt idx="4798">
                  <c:v>5.559142424242423</c:v>
                </c:pt>
                <c:pt idx="4799">
                  <c:v>5.5549666666666644</c:v>
                </c:pt>
                <c:pt idx="4800">
                  <c:v>5.5505848484848466</c:v>
                </c:pt>
                <c:pt idx="4801">
                  <c:v>5.5462575757575738</c:v>
                </c:pt>
                <c:pt idx="4802">
                  <c:v>5.5423136363636347</c:v>
                </c:pt>
                <c:pt idx="4803">
                  <c:v>5.5391848484848465</c:v>
                </c:pt>
                <c:pt idx="4804">
                  <c:v>5.5356727272727246</c:v>
                </c:pt>
                <c:pt idx="4805">
                  <c:v>5.5309121212121184</c:v>
                </c:pt>
                <c:pt idx="4806">
                  <c:v>5.5257181818181795</c:v>
                </c:pt>
                <c:pt idx="4807">
                  <c:v>5.5194590909090877</c:v>
                </c:pt>
                <c:pt idx="4808">
                  <c:v>5.5125090909090888</c:v>
                </c:pt>
                <c:pt idx="4809">
                  <c:v>5.5045848484848463</c:v>
                </c:pt>
                <c:pt idx="4810">
                  <c:v>5.4950196969696945</c:v>
                </c:pt>
                <c:pt idx="4811">
                  <c:v>5.4876666666666658</c:v>
                </c:pt>
                <c:pt idx="4812">
                  <c:v>5.4810818181818171</c:v>
                </c:pt>
                <c:pt idx="4813">
                  <c:v>5.4742363636363631</c:v>
                </c:pt>
                <c:pt idx="4814">
                  <c:v>5.4656924242424232</c:v>
                </c:pt>
                <c:pt idx="4815">
                  <c:v>5.4574484848484852</c:v>
                </c:pt>
                <c:pt idx="4816">
                  <c:v>5.4489803030303037</c:v>
                </c:pt>
                <c:pt idx="4817">
                  <c:v>5.4407348484848495</c:v>
                </c:pt>
                <c:pt idx="4818">
                  <c:v>5.4311318181818189</c:v>
                </c:pt>
                <c:pt idx="4819">
                  <c:v>5.4214893939393951</c:v>
                </c:pt>
                <c:pt idx="4820">
                  <c:v>5.4121621212121225</c:v>
                </c:pt>
                <c:pt idx="4821">
                  <c:v>5.4043863636363669</c:v>
                </c:pt>
                <c:pt idx="4822">
                  <c:v>5.3979469696969735</c:v>
                </c:pt>
                <c:pt idx="4823">
                  <c:v>5.3909106060606087</c:v>
                </c:pt>
                <c:pt idx="4824">
                  <c:v>5.3824363636363648</c:v>
                </c:pt>
                <c:pt idx="4825">
                  <c:v>5.3732696969696994</c:v>
                </c:pt>
                <c:pt idx="4826">
                  <c:v>5.3619651515151521</c:v>
                </c:pt>
                <c:pt idx="4827">
                  <c:v>5.3502151515151528</c:v>
                </c:pt>
                <c:pt idx="4828">
                  <c:v>5.3377075757575767</c:v>
                </c:pt>
                <c:pt idx="4829">
                  <c:v>5.3240893939393956</c:v>
                </c:pt>
                <c:pt idx="4830">
                  <c:v>5.3095590909090928</c:v>
                </c:pt>
                <c:pt idx="4831">
                  <c:v>5.2954742424242447</c:v>
                </c:pt>
                <c:pt idx="4832">
                  <c:v>5.2811954545454576</c:v>
                </c:pt>
                <c:pt idx="4833">
                  <c:v>5.2674166666666693</c:v>
                </c:pt>
                <c:pt idx="4834">
                  <c:v>5.2533681818181845</c:v>
                </c:pt>
                <c:pt idx="4835">
                  <c:v>5.239043939393941</c:v>
                </c:pt>
                <c:pt idx="4836">
                  <c:v>5.2232196969696982</c:v>
                </c:pt>
                <c:pt idx="4837">
                  <c:v>5.2089696969696977</c:v>
                </c:pt>
                <c:pt idx="4838">
                  <c:v>5.1955787878787882</c:v>
                </c:pt>
                <c:pt idx="4839">
                  <c:v>5.1821136363636375</c:v>
                </c:pt>
                <c:pt idx="4840">
                  <c:v>5.1680787878787893</c:v>
                </c:pt>
                <c:pt idx="4841">
                  <c:v>5.1535287878787894</c:v>
                </c:pt>
                <c:pt idx="4842">
                  <c:v>5.1375303030303048</c:v>
                </c:pt>
                <c:pt idx="4843">
                  <c:v>5.1224666666666687</c:v>
                </c:pt>
                <c:pt idx="4844">
                  <c:v>5.1079545454545467</c:v>
                </c:pt>
                <c:pt idx="4845">
                  <c:v>5.0934015151515171</c:v>
                </c:pt>
                <c:pt idx="4846">
                  <c:v>5.079845454545457</c:v>
                </c:pt>
                <c:pt idx="4847">
                  <c:v>5.0664378787878803</c:v>
                </c:pt>
                <c:pt idx="4848">
                  <c:v>5.0542818181818205</c:v>
                </c:pt>
                <c:pt idx="4849">
                  <c:v>5.0448272727272734</c:v>
                </c:pt>
                <c:pt idx="4850">
                  <c:v>5.0364227272727273</c:v>
                </c:pt>
                <c:pt idx="4851">
                  <c:v>5.0291333333333341</c:v>
                </c:pt>
                <c:pt idx="4852">
                  <c:v>5.0229878787878794</c:v>
                </c:pt>
                <c:pt idx="4853">
                  <c:v>5.0150939393939415</c:v>
                </c:pt>
                <c:pt idx="4854">
                  <c:v>5.0080575757575758</c:v>
                </c:pt>
                <c:pt idx="4855">
                  <c:v>5.0007787878787875</c:v>
                </c:pt>
                <c:pt idx="4856">
                  <c:v>4.9943681818181833</c:v>
                </c:pt>
                <c:pt idx="4857">
                  <c:v>4.988669696969696</c:v>
                </c:pt>
                <c:pt idx="4858">
                  <c:v>4.9838151515151505</c:v>
                </c:pt>
                <c:pt idx="4859">
                  <c:v>4.9804303030303032</c:v>
                </c:pt>
                <c:pt idx="4860">
                  <c:v>4.9782787878787884</c:v>
                </c:pt>
                <c:pt idx="4861">
                  <c:v>4.9756848484848479</c:v>
                </c:pt>
                <c:pt idx="4862">
                  <c:v>4.9733469696969692</c:v>
                </c:pt>
                <c:pt idx="4863">
                  <c:v>4.97</c:v>
                </c:pt>
                <c:pt idx="4864">
                  <c:v>4.9665954545454545</c:v>
                </c:pt>
                <c:pt idx="4865">
                  <c:v>4.9620151515151507</c:v>
                </c:pt>
                <c:pt idx="4866">
                  <c:v>4.9572530303030291</c:v>
                </c:pt>
                <c:pt idx="4867">
                  <c:v>4.9528545454545441</c:v>
                </c:pt>
                <c:pt idx="4868">
                  <c:v>4.9479909090909082</c:v>
                </c:pt>
                <c:pt idx="4869">
                  <c:v>4.9417287878787874</c:v>
                </c:pt>
                <c:pt idx="4870">
                  <c:v>4.9360090909090903</c:v>
                </c:pt>
                <c:pt idx="4871">
                  <c:v>4.9310530303030298</c:v>
                </c:pt>
                <c:pt idx="4872">
                  <c:v>4.9256015151515129</c:v>
                </c:pt>
                <c:pt idx="4873">
                  <c:v>4.9196848484848461</c:v>
                </c:pt>
                <c:pt idx="4874">
                  <c:v>4.9139560606060586</c:v>
                </c:pt>
                <c:pt idx="4875">
                  <c:v>4.9089227272727269</c:v>
                </c:pt>
                <c:pt idx="4876">
                  <c:v>4.9053196969696975</c:v>
                </c:pt>
                <c:pt idx="4877">
                  <c:v>4.9003272727272718</c:v>
                </c:pt>
                <c:pt idx="4878">
                  <c:v>4.8951181818181801</c:v>
                </c:pt>
                <c:pt idx="4879">
                  <c:v>4.8898030303030291</c:v>
                </c:pt>
                <c:pt idx="4880">
                  <c:v>4.8874242424242418</c:v>
                </c:pt>
                <c:pt idx="4881">
                  <c:v>4.8843227272727265</c:v>
                </c:pt>
                <c:pt idx="4882">
                  <c:v>4.8818560606060606</c:v>
                </c:pt>
                <c:pt idx="4883">
                  <c:v>4.8802393939393935</c:v>
                </c:pt>
                <c:pt idx="4884">
                  <c:v>4.8816621212121216</c:v>
                </c:pt>
                <c:pt idx="4885">
                  <c:v>4.8827075757575766</c:v>
                </c:pt>
                <c:pt idx="4886">
                  <c:v>4.8840166666666658</c:v>
                </c:pt>
                <c:pt idx="4887">
                  <c:v>4.8850257575757574</c:v>
                </c:pt>
                <c:pt idx="4888">
                  <c:v>4.8855212121212128</c:v>
                </c:pt>
                <c:pt idx="4889">
                  <c:v>4.8857863636363641</c:v>
                </c:pt>
                <c:pt idx="4890">
                  <c:v>4.8869151515151517</c:v>
                </c:pt>
                <c:pt idx="4891">
                  <c:v>4.8890696969696981</c:v>
                </c:pt>
                <c:pt idx="4892">
                  <c:v>4.8931121212121225</c:v>
                </c:pt>
                <c:pt idx="4893">
                  <c:v>4.8976666666666677</c:v>
                </c:pt>
                <c:pt idx="4894">
                  <c:v>4.9029318181818189</c:v>
                </c:pt>
                <c:pt idx="4895">
                  <c:v>4.9092969696969702</c:v>
                </c:pt>
                <c:pt idx="4896">
                  <c:v>4.9162636363636372</c:v>
                </c:pt>
                <c:pt idx="4897">
                  <c:v>4.9241984848484854</c:v>
                </c:pt>
                <c:pt idx="4898">
                  <c:v>4.9326106060606065</c:v>
                </c:pt>
                <c:pt idx="4899">
                  <c:v>4.9423106060606079</c:v>
                </c:pt>
                <c:pt idx="4900">
                  <c:v>4.9528303030303045</c:v>
                </c:pt>
                <c:pt idx="4901">
                  <c:v>4.9629151515151531</c:v>
                </c:pt>
                <c:pt idx="4902">
                  <c:v>4.9733863636363642</c:v>
                </c:pt>
                <c:pt idx="4903">
                  <c:v>4.984109090909091</c:v>
                </c:pt>
                <c:pt idx="4904">
                  <c:v>4.9949469696969704</c:v>
                </c:pt>
                <c:pt idx="4905">
                  <c:v>5.0049015151515155</c:v>
                </c:pt>
                <c:pt idx="4906">
                  <c:v>5.0155909090909088</c:v>
                </c:pt>
                <c:pt idx="4907">
                  <c:v>5.0261803030303032</c:v>
                </c:pt>
                <c:pt idx="4908">
                  <c:v>5.0370772727272728</c:v>
                </c:pt>
                <c:pt idx="4909">
                  <c:v>5.0478242424242419</c:v>
                </c:pt>
                <c:pt idx="4910">
                  <c:v>5.0586272727272732</c:v>
                </c:pt>
                <c:pt idx="4911">
                  <c:v>5.0707545454545455</c:v>
                </c:pt>
                <c:pt idx="4912">
                  <c:v>5.0826606060606059</c:v>
                </c:pt>
                <c:pt idx="4913">
                  <c:v>5.094398484848484</c:v>
                </c:pt>
                <c:pt idx="4914">
                  <c:v>5.1039166666666667</c:v>
                </c:pt>
                <c:pt idx="4915">
                  <c:v>5.1103651515151505</c:v>
                </c:pt>
                <c:pt idx="4916">
                  <c:v>5.1141272727272717</c:v>
                </c:pt>
                <c:pt idx="4917">
                  <c:v>5.1167287878787864</c:v>
                </c:pt>
                <c:pt idx="4918">
                  <c:v>5.1189954545454528</c:v>
                </c:pt>
                <c:pt idx="4919">
                  <c:v>5.1237499999999985</c:v>
                </c:pt>
                <c:pt idx="4920">
                  <c:v>5.1276590909090904</c:v>
                </c:pt>
                <c:pt idx="4921">
                  <c:v>5.1310560606060598</c:v>
                </c:pt>
                <c:pt idx="4922">
                  <c:v>5.1341954545454538</c:v>
                </c:pt>
                <c:pt idx="4923">
                  <c:v>5.1360075757575743</c:v>
                </c:pt>
                <c:pt idx="4924">
                  <c:v>5.1367257575757579</c:v>
                </c:pt>
                <c:pt idx="4925">
                  <c:v>5.1354484848484834</c:v>
                </c:pt>
                <c:pt idx="4926">
                  <c:v>5.1350499999999997</c:v>
                </c:pt>
                <c:pt idx="4927">
                  <c:v>5.1347151515151515</c:v>
                </c:pt>
                <c:pt idx="4928">
                  <c:v>5.1338712121212113</c:v>
                </c:pt>
                <c:pt idx="4929">
                  <c:v>5.1342727272727275</c:v>
                </c:pt>
                <c:pt idx="4930">
                  <c:v>5.1359666666666675</c:v>
                </c:pt>
                <c:pt idx="4931">
                  <c:v>5.1391439393939402</c:v>
                </c:pt>
                <c:pt idx="4932">
                  <c:v>5.1427333333333349</c:v>
                </c:pt>
                <c:pt idx="4933">
                  <c:v>5.1465378787878802</c:v>
                </c:pt>
                <c:pt idx="4934">
                  <c:v>5.1499515151515176</c:v>
                </c:pt>
                <c:pt idx="4935">
                  <c:v>5.1546136363636386</c:v>
                </c:pt>
                <c:pt idx="4936">
                  <c:v>5.1592606060606085</c:v>
                </c:pt>
                <c:pt idx="4937">
                  <c:v>5.1631151515151545</c:v>
                </c:pt>
                <c:pt idx="4938">
                  <c:v>5.1668439393939423</c:v>
                </c:pt>
                <c:pt idx="4939">
                  <c:v>5.1716666666666677</c:v>
                </c:pt>
                <c:pt idx="4940">
                  <c:v>5.1785969696969705</c:v>
                </c:pt>
                <c:pt idx="4941">
                  <c:v>5.1857454545454544</c:v>
                </c:pt>
                <c:pt idx="4942">
                  <c:v>5.1919772727272724</c:v>
                </c:pt>
                <c:pt idx="4943">
                  <c:v>5.1977454545454549</c:v>
                </c:pt>
                <c:pt idx="4944">
                  <c:v>5.2042181818181819</c:v>
                </c:pt>
                <c:pt idx="4945">
                  <c:v>5.2107575757575759</c:v>
                </c:pt>
                <c:pt idx="4946">
                  <c:v>5.2148848484848491</c:v>
                </c:pt>
                <c:pt idx="4947">
                  <c:v>5.2186303030303032</c:v>
                </c:pt>
                <c:pt idx="4948">
                  <c:v>5.2229378787878789</c:v>
                </c:pt>
                <c:pt idx="4949">
                  <c:v>5.2258742424242417</c:v>
                </c:pt>
                <c:pt idx="4950">
                  <c:v>5.2276590909090892</c:v>
                </c:pt>
                <c:pt idx="4951">
                  <c:v>5.2302030303030289</c:v>
                </c:pt>
                <c:pt idx="4952">
                  <c:v>5.2320939393939376</c:v>
                </c:pt>
                <c:pt idx="4953">
                  <c:v>5.2326878787878766</c:v>
                </c:pt>
                <c:pt idx="4954">
                  <c:v>5.2327651515151494</c:v>
                </c:pt>
                <c:pt idx="4955">
                  <c:v>5.2330909090909072</c:v>
                </c:pt>
                <c:pt idx="4956">
                  <c:v>5.2342242424242409</c:v>
                </c:pt>
                <c:pt idx="4957">
                  <c:v>5.2368227272727257</c:v>
                </c:pt>
                <c:pt idx="4958">
                  <c:v>5.2386015151515144</c:v>
                </c:pt>
                <c:pt idx="4959">
                  <c:v>5.2406924242424244</c:v>
                </c:pt>
                <c:pt idx="4960">
                  <c:v>5.2433242424242419</c:v>
                </c:pt>
                <c:pt idx="4961">
                  <c:v>5.246048484848485</c:v>
                </c:pt>
                <c:pt idx="4962">
                  <c:v>5.2454757575757576</c:v>
                </c:pt>
                <c:pt idx="4963">
                  <c:v>5.2428530303030296</c:v>
                </c:pt>
                <c:pt idx="4964">
                  <c:v>5.2414984848484849</c:v>
                </c:pt>
                <c:pt idx="4965">
                  <c:v>5.2386348484848488</c:v>
                </c:pt>
                <c:pt idx="4966">
                  <c:v>5.2354530303030309</c:v>
                </c:pt>
                <c:pt idx="4967">
                  <c:v>5.2328787878787884</c:v>
                </c:pt>
                <c:pt idx="4968">
                  <c:v>5.2313363636363643</c:v>
                </c:pt>
                <c:pt idx="4969">
                  <c:v>5.230639393939394</c:v>
                </c:pt>
                <c:pt idx="4970">
                  <c:v>5.2286757575757585</c:v>
                </c:pt>
                <c:pt idx="4971">
                  <c:v>5.2267378787878789</c:v>
                </c:pt>
                <c:pt idx="4972">
                  <c:v>5.2239030303030294</c:v>
                </c:pt>
                <c:pt idx="4973">
                  <c:v>5.2220757575757561</c:v>
                </c:pt>
                <c:pt idx="4974">
                  <c:v>5.2198045454545454</c:v>
                </c:pt>
                <c:pt idx="4975">
                  <c:v>5.2167969696969694</c:v>
                </c:pt>
                <c:pt idx="4976">
                  <c:v>5.2144575757575762</c:v>
                </c:pt>
                <c:pt idx="4977">
                  <c:v>5.2119439393939393</c:v>
                </c:pt>
                <c:pt idx="4978">
                  <c:v>5.2100136363636356</c:v>
                </c:pt>
                <c:pt idx="4979">
                  <c:v>5.2082848484848476</c:v>
                </c:pt>
                <c:pt idx="4980">
                  <c:v>5.2080515151515137</c:v>
                </c:pt>
                <c:pt idx="4981">
                  <c:v>5.207287878787878</c:v>
                </c:pt>
                <c:pt idx="4982">
                  <c:v>5.206304545454544</c:v>
                </c:pt>
                <c:pt idx="4983">
                  <c:v>5.2054939393939383</c:v>
                </c:pt>
                <c:pt idx="4984">
                  <c:v>5.2036060606060595</c:v>
                </c:pt>
                <c:pt idx="4985">
                  <c:v>5.2014196969696949</c:v>
                </c:pt>
                <c:pt idx="4986">
                  <c:v>5.199749999999999</c:v>
                </c:pt>
                <c:pt idx="4987">
                  <c:v>5.1985681818181799</c:v>
                </c:pt>
                <c:pt idx="4988">
                  <c:v>5.1999303030303015</c:v>
                </c:pt>
                <c:pt idx="4989">
                  <c:v>5.2026636363636349</c:v>
                </c:pt>
                <c:pt idx="4990">
                  <c:v>5.2053742424242406</c:v>
                </c:pt>
                <c:pt idx="4991">
                  <c:v>5.2094757575757562</c:v>
                </c:pt>
                <c:pt idx="4992">
                  <c:v>5.214821212121211</c:v>
                </c:pt>
                <c:pt idx="4993">
                  <c:v>5.2185393939393929</c:v>
                </c:pt>
                <c:pt idx="4994">
                  <c:v>5.2220757575757561</c:v>
                </c:pt>
                <c:pt idx="4995">
                  <c:v>5.2251045454545455</c:v>
                </c:pt>
                <c:pt idx="4996">
                  <c:v>5.2283560606060604</c:v>
                </c:pt>
                <c:pt idx="4997">
                  <c:v>5.2304409090909099</c:v>
                </c:pt>
                <c:pt idx="4998">
                  <c:v>5.2327848484848491</c:v>
                </c:pt>
                <c:pt idx="4999">
                  <c:v>5.2359469696969683</c:v>
                </c:pt>
                <c:pt idx="5000">
                  <c:v>5.239046969696969</c:v>
                </c:pt>
                <c:pt idx="5001">
                  <c:v>5.2419121212121205</c:v>
                </c:pt>
                <c:pt idx="5002">
                  <c:v>5.2430863636363627</c:v>
                </c:pt>
                <c:pt idx="5003">
                  <c:v>5.2447090909090894</c:v>
                </c:pt>
                <c:pt idx="5004">
                  <c:v>5.2477939393939383</c:v>
                </c:pt>
                <c:pt idx="5005">
                  <c:v>5.2504893939393931</c:v>
                </c:pt>
                <c:pt idx="5006">
                  <c:v>5.251122727272727</c:v>
                </c:pt>
                <c:pt idx="5007">
                  <c:v>5.251249999999998</c:v>
                </c:pt>
                <c:pt idx="5008">
                  <c:v>5.252034848484846</c:v>
                </c:pt>
                <c:pt idx="5009">
                  <c:v>5.2541257575757552</c:v>
                </c:pt>
                <c:pt idx="5010">
                  <c:v>5.2547939393939371</c:v>
                </c:pt>
                <c:pt idx="5011">
                  <c:v>5.2566893939393937</c:v>
                </c:pt>
                <c:pt idx="5012">
                  <c:v>5.2590378787878782</c:v>
                </c:pt>
                <c:pt idx="5013">
                  <c:v>5.2614969696969691</c:v>
                </c:pt>
                <c:pt idx="5014">
                  <c:v>5.2635666666666658</c:v>
                </c:pt>
                <c:pt idx="5015">
                  <c:v>5.2645560606060595</c:v>
                </c:pt>
                <c:pt idx="5016">
                  <c:v>5.2642833333333323</c:v>
                </c:pt>
                <c:pt idx="5017">
                  <c:v>5.2627515151515158</c:v>
                </c:pt>
                <c:pt idx="5018">
                  <c:v>5.2613545454545454</c:v>
                </c:pt>
                <c:pt idx="5019">
                  <c:v>5.2616075757575755</c:v>
                </c:pt>
                <c:pt idx="5020">
                  <c:v>5.263334848484849</c:v>
                </c:pt>
                <c:pt idx="5021">
                  <c:v>5.264939393939394</c:v>
                </c:pt>
                <c:pt idx="5022">
                  <c:v>5.264818181818181</c:v>
                </c:pt>
                <c:pt idx="5023">
                  <c:v>5.2627409090909083</c:v>
                </c:pt>
                <c:pt idx="5024">
                  <c:v>5.2626318181818172</c:v>
                </c:pt>
                <c:pt idx="5025">
                  <c:v>5.2628818181818176</c:v>
                </c:pt>
                <c:pt idx="5026">
                  <c:v>5.2637045454545452</c:v>
                </c:pt>
                <c:pt idx="5027">
                  <c:v>5.2636439393939387</c:v>
                </c:pt>
                <c:pt idx="5028">
                  <c:v>5.2649363636363633</c:v>
                </c:pt>
                <c:pt idx="5029">
                  <c:v>5.2672939393939382</c:v>
                </c:pt>
                <c:pt idx="5030">
                  <c:v>5.2676742424242402</c:v>
                </c:pt>
                <c:pt idx="5031">
                  <c:v>5.2676909090909074</c:v>
                </c:pt>
                <c:pt idx="5032">
                  <c:v>5.2664469696969682</c:v>
                </c:pt>
                <c:pt idx="5033">
                  <c:v>5.2652424242424232</c:v>
                </c:pt>
                <c:pt idx="5034">
                  <c:v>5.2637984848484836</c:v>
                </c:pt>
                <c:pt idx="5035">
                  <c:v>5.2610499999999982</c:v>
                </c:pt>
                <c:pt idx="5036">
                  <c:v>5.2581484848484825</c:v>
                </c:pt>
                <c:pt idx="5037">
                  <c:v>5.2572863636363616</c:v>
                </c:pt>
                <c:pt idx="5038">
                  <c:v>5.2562090909090884</c:v>
                </c:pt>
                <c:pt idx="5039">
                  <c:v>5.2548666666666648</c:v>
                </c:pt>
                <c:pt idx="5040">
                  <c:v>5.2541393939393917</c:v>
                </c:pt>
                <c:pt idx="5041">
                  <c:v>5.2528106060606046</c:v>
                </c:pt>
                <c:pt idx="5042">
                  <c:v>5.2500939393939383</c:v>
                </c:pt>
                <c:pt idx="5043">
                  <c:v>5.2465727272727261</c:v>
                </c:pt>
                <c:pt idx="5044">
                  <c:v>5.2431045454545435</c:v>
                </c:pt>
                <c:pt idx="5045">
                  <c:v>5.2400590909090914</c:v>
                </c:pt>
                <c:pt idx="5046">
                  <c:v>5.2359181818181808</c:v>
                </c:pt>
                <c:pt idx="5047">
                  <c:v>5.2318742424242402</c:v>
                </c:pt>
                <c:pt idx="5048">
                  <c:v>5.2311621212121198</c:v>
                </c:pt>
                <c:pt idx="5049">
                  <c:v>5.2317893939393931</c:v>
                </c:pt>
                <c:pt idx="5050">
                  <c:v>5.2338121212121216</c:v>
                </c:pt>
                <c:pt idx="5051">
                  <c:v>5.2355545454545451</c:v>
                </c:pt>
                <c:pt idx="5052">
                  <c:v>5.2364196969696959</c:v>
                </c:pt>
                <c:pt idx="5053">
                  <c:v>5.2377787878787876</c:v>
                </c:pt>
                <c:pt idx="5054">
                  <c:v>5.235915151515151</c:v>
                </c:pt>
                <c:pt idx="5055">
                  <c:v>5.2335757575757578</c:v>
                </c:pt>
                <c:pt idx="5056">
                  <c:v>5.2324090909090897</c:v>
                </c:pt>
                <c:pt idx="5057">
                  <c:v>5.2312393939393935</c:v>
                </c:pt>
                <c:pt idx="5058">
                  <c:v>5.2272348484848479</c:v>
                </c:pt>
                <c:pt idx="5059">
                  <c:v>5.2245878787878794</c:v>
                </c:pt>
                <c:pt idx="5060">
                  <c:v>5.2216651515151513</c:v>
                </c:pt>
                <c:pt idx="5061">
                  <c:v>5.2193196969696967</c:v>
                </c:pt>
                <c:pt idx="5062">
                  <c:v>5.2163348484848484</c:v>
                </c:pt>
                <c:pt idx="5063">
                  <c:v>5.2147121212121217</c:v>
                </c:pt>
                <c:pt idx="5064">
                  <c:v>5.212533333333333</c:v>
                </c:pt>
                <c:pt idx="5065">
                  <c:v>5.2099333333333337</c:v>
                </c:pt>
                <c:pt idx="5066">
                  <c:v>5.2083590909090924</c:v>
                </c:pt>
                <c:pt idx="5067">
                  <c:v>5.206887878787879</c:v>
                </c:pt>
                <c:pt idx="5068">
                  <c:v>5.2068166666666666</c:v>
                </c:pt>
                <c:pt idx="5069">
                  <c:v>5.2059272727272718</c:v>
                </c:pt>
                <c:pt idx="5070">
                  <c:v>5.2042439393939386</c:v>
                </c:pt>
                <c:pt idx="5071">
                  <c:v>5.2033742424242435</c:v>
                </c:pt>
                <c:pt idx="5072">
                  <c:v>5.2036651515151524</c:v>
                </c:pt>
                <c:pt idx="5073">
                  <c:v>5.2040757575757572</c:v>
                </c:pt>
                <c:pt idx="5074">
                  <c:v>5.2049621212121222</c:v>
                </c:pt>
                <c:pt idx="5075">
                  <c:v>5.2046984848484845</c:v>
                </c:pt>
                <c:pt idx="5076">
                  <c:v>5.2047136363636364</c:v>
                </c:pt>
                <c:pt idx="5077">
                  <c:v>5.2032909090909092</c:v>
                </c:pt>
                <c:pt idx="5078">
                  <c:v>5.2021712121212129</c:v>
                </c:pt>
                <c:pt idx="5079">
                  <c:v>5.2019318181818184</c:v>
                </c:pt>
                <c:pt idx="5080">
                  <c:v>5.2011318181818176</c:v>
                </c:pt>
                <c:pt idx="5081">
                  <c:v>5.2018803030303022</c:v>
                </c:pt>
                <c:pt idx="5082">
                  <c:v>5.2022969696969676</c:v>
                </c:pt>
                <c:pt idx="5083">
                  <c:v>5.2020878787878768</c:v>
                </c:pt>
                <c:pt idx="5084">
                  <c:v>5.2021606060606036</c:v>
                </c:pt>
                <c:pt idx="5085">
                  <c:v>5.2012242424242405</c:v>
                </c:pt>
                <c:pt idx="5086">
                  <c:v>5.1981515151515136</c:v>
                </c:pt>
                <c:pt idx="5087">
                  <c:v>5.194971212121211</c:v>
                </c:pt>
                <c:pt idx="5088">
                  <c:v>5.1928272727272704</c:v>
                </c:pt>
                <c:pt idx="5089">
                  <c:v>5.1902060606060587</c:v>
                </c:pt>
                <c:pt idx="5090">
                  <c:v>5.1860348484848471</c:v>
                </c:pt>
                <c:pt idx="5091">
                  <c:v>5.1816030303030285</c:v>
                </c:pt>
                <c:pt idx="5092">
                  <c:v>5.1750409090909084</c:v>
                </c:pt>
                <c:pt idx="5093">
                  <c:v>5.1681772727272719</c:v>
                </c:pt>
                <c:pt idx="5094">
                  <c:v>5.1624833333333306</c:v>
                </c:pt>
                <c:pt idx="5095">
                  <c:v>5.157162121212119</c:v>
                </c:pt>
                <c:pt idx="5096">
                  <c:v>5.1526560606060592</c:v>
                </c:pt>
                <c:pt idx="5097">
                  <c:v>5.1491075757575748</c:v>
                </c:pt>
                <c:pt idx="5098">
                  <c:v>5.147693939393938</c:v>
                </c:pt>
                <c:pt idx="5099">
                  <c:v>5.1467106060606049</c:v>
                </c:pt>
                <c:pt idx="5100">
                  <c:v>5.1459227272727261</c:v>
                </c:pt>
                <c:pt idx="5101">
                  <c:v>5.1450287878787879</c:v>
                </c:pt>
                <c:pt idx="5102">
                  <c:v>5.1445378787878786</c:v>
                </c:pt>
                <c:pt idx="5103">
                  <c:v>5.141516666666667</c:v>
                </c:pt>
                <c:pt idx="5104">
                  <c:v>5.1385181818181813</c:v>
                </c:pt>
                <c:pt idx="5105">
                  <c:v>5.1361121212121219</c:v>
                </c:pt>
                <c:pt idx="5106">
                  <c:v>5.1338863636363641</c:v>
                </c:pt>
                <c:pt idx="5107">
                  <c:v>5.1324681818181821</c:v>
                </c:pt>
                <c:pt idx="5108">
                  <c:v>5.1305666666666667</c:v>
                </c:pt>
                <c:pt idx="5109">
                  <c:v>5.1289439393939409</c:v>
                </c:pt>
                <c:pt idx="5110">
                  <c:v>5.1275015151515158</c:v>
                </c:pt>
                <c:pt idx="5111">
                  <c:v>5.1253106060606077</c:v>
                </c:pt>
                <c:pt idx="5112">
                  <c:v>5.123757575757578</c:v>
                </c:pt>
                <c:pt idx="5113">
                  <c:v>5.1227469696969719</c:v>
                </c:pt>
                <c:pt idx="5114">
                  <c:v>5.1198272727272744</c:v>
                </c:pt>
                <c:pt idx="5115">
                  <c:v>5.1158257575757595</c:v>
                </c:pt>
                <c:pt idx="5116">
                  <c:v>5.1125196969696987</c:v>
                </c:pt>
                <c:pt idx="5117">
                  <c:v>5.1089000000000011</c:v>
                </c:pt>
                <c:pt idx="5118">
                  <c:v>5.105177272727274</c:v>
                </c:pt>
                <c:pt idx="5119">
                  <c:v>5.1008651515151522</c:v>
                </c:pt>
                <c:pt idx="5120">
                  <c:v>5.0975924242424249</c:v>
                </c:pt>
                <c:pt idx="5121">
                  <c:v>5.094512121212122</c:v>
                </c:pt>
                <c:pt idx="5122">
                  <c:v>5.0910984848484873</c:v>
                </c:pt>
                <c:pt idx="5123">
                  <c:v>5.0875863636363654</c:v>
                </c:pt>
                <c:pt idx="5124">
                  <c:v>5.0844681818181838</c:v>
                </c:pt>
                <c:pt idx="5125">
                  <c:v>5.0827454545454565</c:v>
                </c:pt>
                <c:pt idx="5126">
                  <c:v>5.0821833333333339</c:v>
                </c:pt>
                <c:pt idx="5127">
                  <c:v>5.0800000000000018</c:v>
                </c:pt>
                <c:pt idx="5128">
                  <c:v>5.0763606060606081</c:v>
                </c:pt>
                <c:pt idx="5129">
                  <c:v>5.0720545454545478</c:v>
                </c:pt>
                <c:pt idx="5130">
                  <c:v>5.0678454545454565</c:v>
                </c:pt>
                <c:pt idx="5131">
                  <c:v>5.0633590909090929</c:v>
                </c:pt>
                <c:pt idx="5132">
                  <c:v>5.0586393939393961</c:v>
                </c:pt>
                <c:pt idx="5133">
                  <c:v>5.0538848484848504</c:v>
                </c:pt>
                <c:pt idx="5134">
                  <c:v>5.0487818181818191</c:v>
                </c:pt>
                <c:pt idx="5135">
                  <c:v>5.0443500000000014</c:v>
                </c:pt>
                <c:pt idx="5136">
                  <c:v>5.0396060606060615</c:v>
                </c:pt>
                <c:pt idx="5137">
                  <c:v>5.0342484848484865</c:v>
                </c:pt>
                <c:pt idx="5138">
                  <c:v>5.0272833333333331</c:v>
                </c:pt>
                <c:pt idx="5139">
                  <c:v>5.0205681818181827</c:v>
                </c:pt>
                <c:pt idx="5140">
                  <c:v>5.0127106060606073</c:v>
                </c:pt>
                <c:pt idx="5141">
                  <c:v>5.0049196969696972</c:v>
                </c:pt>
                <c:pt idx="5142">
                  <c:v>4.9975257575757581</c:v>
                </c:pt>
                <c:pt idx="5143">
                  <c:v>4.9902999999999995</c:v>
                </c:pt>
                <c:pt idx="5144">
                  <c:v>4.9834196969696967</c:v>
                </c:pt>
                <c:pt idx="5145">
                  <c:v>4.9772303030303027</c:v>
                </c:pt>
                <c:pt idx="5146">
                  <c:v>4.97109696969697</c:v>
                </c:pt>
                <c:pt idx="5147">
                  <c:v>4.9639318181818179</c:v>
                </c:pt>
                <c:pt idx="5148">
                  <c:v>4.9572196969696964</c:v>
                </c:pt>
                <c:pt idx="5149">
                  <c:v>4.9516484848484845</c:v>
                </c:pt>
                <c:pt idx="5150">
                  <c:v>4.9472303030303033</c:v>
                </c:pt>
                <c:pt idx="5151">
                  <c:v>4.9437803030303025</c:v>
                </c:pt>
                <c:pt idx="5152">
                  <c:v>4.9407424242424245</c:v>
                </c:pt>
                <c:pt idx="5153">
                  <c:v>4.9378606060606058</c:v>
                </c:pt>
                <c:pt idx="5154">
                  <c:v>4.9351136363636368</c:v>
                </c:pt>
                <c:pt idx="5155">
                  <c:v>4.9314939393939401</c:v>
                </c:pt>
                <c:pt idx="5156">
                  <c:v>4.9274863636363646</c:v>
                </c:pt>
                <c:pt idx="5157">
                  <c:v>4.9231272727272746</c:v>
                </c:pt>
                <c:pt idx="5158">
                  <c:v>4.9203606060606075</c:v>
                </c:pt>
                <c:pt idx="5159">
                  <c:v>4.9181545454545468</c:v>
                </c:pt>
                <c:pt idx="5160">
                  <c:v>4.9164924242424259</c:v>
                </c:pt>
                <c:pt idx="5161">
                  <c:v>4.9141181818181821</c:v>
                </c:pt>
                <c:pt idx="5162">
                  <c:v>4.9115590909090914</c:v>
                </c:pt>
                <c:pt idx="5163">
                  <c:v>4.9081939393939393</c:v>
                </c:pt>
                <c:pt idx="5164">
                  <c:v>4.9036924242424238</c:v>
                </c:pt>
                <c:pt idx="5165">
                  <c:v>4.8989515151515146</c:v>
                </c:pt>
                <c:pt idx="5166">
                  <c:v>4.8938106060606055</c:v>
                </c:pt>
                <c:pt idx="5167">
                  <c:v>4.8887196969696962</c:v>
                </c:pt>
                <c:pt idx="5168">
                  <c:v>4.883916666666666</c:v>
                </c:pt>
                <c:pt idx="5169">
                  <c:v>4.880283333333332</c:v>
                </c:pt>
                <c:pt idx="5170">
                  <c:v>4.8773681818181798</c:v>
                </c:pt>
                <c:pt idx="5171">
                  <c:v>4.8750393939393915</c:v>
                </c:pt>
                <c:pt idx="5172">
                  <c:v>4.8725878787878774</c:v>
                </c:pt>
                <c:pt idx="5173">
                  <c:v>4.8709272727272719</c:v>
                </c:pt>
                <c:pt idx="5174">
                  <c:v>4.870201515151515</c:v>
                </c:pt>
                <c:pt idx="5175">
                  <c:v>4.8691696969696965</c:v>
                </c:pt>
                <c:pt idx="5176">
                  <c:v>4.8669136363636367</c:v>
                </c:pt>
                <c:pt idx="5177">
                  <c:v>4.8659606060606064</c:v>
                </c:pt>
                <c:pt idx="5178">
                  <c:v>4.8656348484848477</c:v>
                </c:pt>
                <c:pt idx="5179">
                  <c:v>4.8665106060606051</c:v>
                </c:pt>
                <c:pt idx="5180">
                  <c:v>4.8675242424242411</c:v>
                </c:pt>
                <c:pt idx="5181">
                  <c:v>4.8685757575757576</c:v>
                </c:pt>
                <c:pt idx="5182">
                  <c:v>4.8688954545454548</c:v>
                </c:pt>
                <c:pt idx="5183">
                  <c:v>4.8691984848484857</c:v>
                </c:pt>
                <c:pt idx="5184">
                  <c:v>4.8685515151515153</c:v>
                </c:pt>
                <c:pt idx="5185">
                  <c:v>4.8674863636363641</c:v>
                </c:pt>
                <c:pt idx="5186">
                  <c:v>4.8660833333333331</c:v>
                </c:pt>
                <c:pt idx="5187">
                  <c:v>4.8650196969696973</c:v>
                </c:pt>
                <c:pt idx="5188">
                  <c:v>4.8634257575757589</c:v>
                </c:pt>
                <c:pt idx="5189">
                  <c:v>4.861292424242424</c:v>
                </c:pt>
                <c:pt idx="5190">
                  <c:v>4.8593212121212126</c:v>
                </c:pt>
                <c:pt idx="5191">
                  <c:v>4.8572393939393947</c:v>
                </c:pt>
                <c:pt idx="5192">
                  <c:v>4.85475303030303</c:v>
                </c:pt>
                <c:pt idx="5193">
                  <c:v>4.8529742424242421</c:v>
                </c:pt>
                <c:pt idx="5194">
                  <c:v>4.8531969696969703</c:v>
                </c:pt>
                <c:pt idx="5195">
                  <c:v>4.8539939393939395</c:v>
                </c:pt>
                <c:pt idx="5196">
                  <c:v>4.8548166666666672</c:v>
                </c:pt>
                <c:pt idx="5197">
                  <c:v>4.8551909090909096</c:v>
                </c:pt>
                <c:pt idx="5198">
                  <c:v>4.856074242424242</c:v>
                </c:pt>
                <c:pt idx="5199">
                  <c:v>4.8565878787878782</c:v>
                </c:pt>
                <c:pt idx="5200">
                  <c:v>4.8569181818181812</c:v>
                </c:pt>
                <c:pt idx="5201">
                  <c:v>4.8572621212121199</c:v>
                </c:pt>
                <c:pt idx="5202">
                  <c:v>4.857736363636362</c:v>
                </c:pt>
                <c:pt idx="5203">
                  <c:v>4.8581742424242407</c:v>
                </c:pt>
                <c:pt idx="5204">
                  <c:v>4.8592106060606053</c:v>
                </c:pt>
                <c:pt idx="5205">
                  <c:v>4.8611787878787869</c:v>
                </c:pt>
                <c:pt idx="5206">
                  <c:v>4.8632030303030298</c:v>
                </c:pt>
                <c:pt idx="5207">
                  <c:v>4.8660151515151506</c:v>
                </c:pt>
                <c:pt idx="5208">
                  <c:v>4.8689212121212098</c:v>
                </c:pt>
                <c:pt idx="5209">
                  <c:v>4.8728469696969681</c:v>
                </c:pt>
                <c:pt idx="5210">
                  <c:v>4.8767439393939389</c:v>
                </c:pt>
                <c:pt idx="5211">
                  <c:v>4.8790363636363629</c:v>
                </c:pt>
                <c:pt idx="5212">
                  <c:v>4.8822106060606068</c:v>
                </c:pt>
                <c:pt idx="5213">
                  <c:v>4.8866166666666668</c:v>
                </c:pt>
                <c:pt idx="5214">
                  <c:v>4.892146969696971</c:v>
                </c:pt>
                <c:pt idx="5215">
                  <c:v>4.8976878787878801</c:v>
                </c:pt>
                <c:pt idx="5216">
                  <c:v>4.9027500000000002</c:v>
                </c:pt>
                <c:pt idx="5217">
                  <c:v>4.9068242424242428</c:v>
                </c:pt>
                <c:pt idx="5218">
                  <c:v>4.9099500000000003</c:v>
                </c:pt>
                <c:pt idx="5219">
                  <c:v>4.9126181818181829</c:v>
                </c:pt>
                <c:pt idx="5220">
                  <c:v>4.9151575757575765</c:v>
                </c:pt>
                <c:pt idx="5221">
                  <c:v>4.9190363636363648</c:v>
                </c:pt>
                <c:pt idx="5222">
                  <c:v>4.9225909090909106</c:v>
                </c:pt>
                <c:pt idx="5223">
                  <c:v>4.9265469696969699</c:v>
                </c:pt>
                <c:pt idx="5224">
                  <c:v>4.9299378787878787</c:v>
                </c:pt>
                <c:pt idx="5225">
                  <c:v>4.933707575757575</c:v>
                </c:pt>
                <c:pt idx="5226">
                  <c:v>4.9369863636363638</c:v>
                </c:pt>
                <c:pt idx="5227">
                  <c:v>4.9402848484848487</c:v>
                </c:pt>
                <c:pt idx="5228">
                  <c:v>4.9436924242424247</c:v>
                </c:pt>
                <c:pt idx="5229">
                  <c:v>4.9476287878787879</c:v>
                </c:pt>
                <c:pt idx="5230">
                  <c:v>4.9506348484848486</c:v>
                </c:pt>
                <c:pt idx="5231">
                  <c:v>4.9547348484848479</c:v>
                </c:pt>
                <c:pt idx="5232">
                  <c:v>4.9598454545454551</c:v>
                </c:pt>
                <c:pt idx="5233">
                  <c:v>4.964301515151516</c:v>
                </c:pt>
                <c:pt idx="5234">
                  <c:v>4.966566666666667</c:v>
                </c:pt>
                <c:pt idx="5235">
                  <c:v>4.9684560606060613</c:v>
                </c:pt>
                <c:pt idx="5236">
                  <c:v>4.9693454545454552</c:v>
                </c:pt>
                <c:pt idx="5237">
                  <c:v>4.9694333333333338</c:v>
                </c:pt>
                <c:pt idx="5238">
                  <c:v>4.970036363636364</c:v>
                </c:pt>
                <c:pt idx="5239">
                  <c:v>4.9703530303030306</c:v>
                </c:pt>
                <c:pt idx="5240">
                  <c:v>4.9703984848484852</c:v>
                </c:pt>
                <c:pt idx="5241">
                  <c:v>4.9698939393939403</c:v>
                </c:pt>
                <c:pt idx="5242">
                  <c:v>4.9699803030303027</c:v>
                </c:pt>
                <c:pt idx="5243">
                  <c:v>4.9698757575757577</c:v>
                </c:pt>
                <c:pt idx="5244">
                  <c:v>4.9687272727272731</c:v>
                </c:pt>
                <c:pt idx="5245">
                  <c:v>4.9672030303030308</c:v>
                </c:pt>
                <c:pt idx="5246">
                  <c:v>4.9659848484848492</c:v>
                </c:pt>
                <c:pt idx="5247">
                  <c:v>4.9646439393939401</c:v>
                </c:pt>
                <c:pt idx="5248">
                  <c:v>4.9634363636363634</c:v>
                </c:pt>
                <c:pt idx="5249">
                  <c:v>4.9620787878787871</c:v>
                </c:pt>
                <c:pt idx="5250">
                  <c:v>4.9612242424242421</c:v>
                </c:pt>
                <c:pt idx="5251">
                  <c:v>4.9611575757575759</c:v>
                </c:pt>
                <c:pt idx="5252">
                  <c:v>4.9620772727272726</c:v>
                </c:pt>
                <c:pt idx="5253">
                  <c:v>4.962712121212121</c:v>
                </c:pt>
                <c:pt idx="5254">
                  <c:v>4.9629439393939396</c:v>
                </c:pt>
                <c:pt idx="5255">
                  <c:v>4.9641803030303029</c:v>
                </c:pt>
                <c:pt idx="5256">
                  <c:v>4.9651257582230999</c:v>
                </c:pt>
                <c:pt idx="5257">
                  <c:v>4.9648121190966981</c:v>
                </c:pt>
                <c:pt idx="5258">
                  <c:v>4.9644833309635974</c:v>
                </c:pt>
                <c:pt idx="5259">
                  <c:v>4.9641149404814753</c:v>
                </c:pt>
                <c:pt idx="5260">
                  <c:v>4.9636028172579678</c:v>
                </c:pt>
                <c:pt idx="5261">
                  <c:v>4.9634255437793149</c:v>
                </c:pt>
                <c:pt idx="5262">
                  <c:v>4.96243917727615</c:v>
                </c:pt>
                <c:pt idx="5263">
                  <c:v>4.9621058423591382</c:v>
                </c:pt>
                <c:pt idx="5264">
                  <c:v>4.9616385276678834</c:v>
                </c:pt>
                <c:pt idx="5265">
                  <c:v>4.9613173121018832</c:v>
                </c:pt>
                <c:pt idx="5266">
                  <c:v>4.9611870075688227</c:v>
                </c:pt>
                <c:pt idx="5267">
                  <c:v>4.9618794302275688</c:v>
                </c:pt>
                <c:pt idx="5268">
                  <c:v>4.962308220753525</c:v>
                </c:pt>
                <c:pt idx="5269">
                  <c:v>4.9624952504475894</c:v>
                </c:pt>
                <c:pt idx="5270">
                  <c:v>4.9628140962658502</c:v>
                </c:pt>
                <c:pt idx="5271">
                  <c:v>4.9611565194101033</c:v>
                </c:pt>
                <c:pt idx="5272">
                  <c:v>4.9598383356614537</c:v>
                </c:pt>
                <c:pt idx="5273">
                  <c:v>4.9581656110590151</c:v>
                </c:pt>
                <c:pt idx="5274">
                  <c:v>4.9569519746953787</c:v>
                </c:pt>
                <c:pt idx="5275">
                  <c:v>4.9553201565135607</c:v>
                </c:pt>
                <c:pt idx="5276">
                  <c:v>4.9533701565135599</c:v>
                </c:pt>
                <c:pt idx="5277">
                  <c:v>4.951586823180226</c:v>
                </c:pt>
                <c:pt idx="5278">
                  <c:v>4.9488156110590156</c:v>
                </c:pt>
                <c:pt idx="5279">
                  <c:v>4.9455383383317431</c:v>
                </c:pt>
                <c:pt idx="5280">
                  <c:v>4.9415610656044704</c:v>
                </c:pt>
                <c:pt idx="5281">
                  <c:v>4.9371383383317413</c:v>
                </c:pt>
                <c:pt idx="5282">
                  <c:v>4.9320247019681061</c:v>
                </c:pt>
                <c:pt idx="5283">
                  <c:v>4.9276292474226517</c:v>
                </c:pt>
                <c:pt idx="5284">
                  <c:v>4.9248656110590163</c:v>
                </c:pt>
                <c:pt idx="5285">
                  <c:v>4.923123186816591</c:v>
                </c:pt>
                <c:pt idx="5286">
                  <c:v>4.9212716716650755</c:v>
                </c:pt>
                <c:pt idx="5287">
                  <c:v>4.9191580353014395</c:v>
                </c:pt>
                <c:pt idx="5288">
                  <c:v>4.9178034898468939</c:v>
                </c:pt>
                <c:pt idx="5289">
                  <c:v>4.9165110656044702</c:v>
                </c:pt>
                <c:pt idx="5290">
                  <c:v>4.9144686413620455</c:v>
                </c:pt>
                <c:pt idx="5291">
                  <c:v>4.91250500499841</c:v>
                </c:pt>
                <c:pt idx="5292">
                  <c:v>4.9109307625741678</c:v>
                </c:pt>
                <c:pt idx="5293">
                  <c:v>4.9096580353014403</c:v>
                </c:pt>
                <c:pt idx="5294">
                  <c:v>4.9091383383317435</c:v>
                </c:pt>
                <c:pt idx="5295">
                  <c:v>4.9037814338078585</c:v>
                </c:pt>
                <c:pt idx="5296">
                  <c:v>4.9024417512681753</c:v>
                </c:pt>
                <c:pt idx="5297">
                  <c:v>4.9033322274586508</c:v>
                </c:pt>
                <c:pt idx="5298">
                  <c:v>4.9050052433316669</c:v>
                </c:pt>
                <c:pt idx="5299">
                  <c:v>4.9064941322205557</c:v>
                </c:pt>
                <c:pt idx="5300">
                  <c:v>4.908000481426904</c:v>
                </c:pt>
                <c:pt idx="5301">
                  <c:v>4.9091274655538886</c:v>
                </c:pt>
                <c:pt idx="5302">
                  <c:v>4.9099274655538885</c:v>
                </c:pt>
                <c:pt idx="5303">
                  <c:v>4.9106623861888083</c:v>
                </c:pt>
                <c:pt idx="5304">
                  <c:v>4.911714285714285</c:v>
                </c:pt>
                <c:pt idx="5305">
                  <c:v>4.9131476190476171</c:v>
                </c:pt>
                <c:pt idx="5306">
                  <c:v>4.91446984126984</c:v>
                </c:pt>
                <c:pt idx="5307">
                  <c:v>4.9151904761904754</c:v>
                </c:pt>
                <c:pt idx="5308">
                  <c:v>4.9162952380952376</c:v>
                </c:pt>
                <c:pt idx="5309">
                  <c:v>4.9179539682539675</c:v>
                </c:pt>
                <c:pt idx="5310">
                  <c:v>4.919304761904761</c:v>
                </c:pt>
                <c:pt idx="5311">
                  <c:v>4.9203269841269837</c:v>
                </c:pt>
                <c:pt idx="5312">
                  <c:v>4.9213269841269831</c:v>
                </c:pt>
                <c:pt idx="5313">
                  <c:v>4.9213269841269831</c:v>
                </c:pt>
                <c:pt idx="5314">
                  <c:v>4.9227269841269825</c:v>
                </c:pt>
                <c:pt idx="5315">
                  <c:v>4.9238841269841265</c:v>
                </c:pt>
                <c:pt idx="5316">
                  <c:v>4.9247444444444435</c:v>
                </c:pt>
                <c:pt idx="5317">
                  <c:v>4.9249555555555542</c:v>
                </c:pt>
                <c:pt idx="5318">
                  <c:v>4.9252841269841259</c:v>
                </c:pt>
                <c:pt idx="5319">
                  <c:v>4.9257174603174594</c:v>
                </c:pt>
                <c:pt idx="5320">
                  <c:v>4.9260809523809517</c:v>
                </c:pt>
                <c:pt idx="5321">
                  <c:v>4.9272650793650792</c:v>
                </c:pt>
                <c:pt idx="5322">
                  <c:v>4.9286365079365071</c:v>
                </c:pt>
                <c:pt idx="5323">
                  <c:v>4.9296603174603177</c:v>
                </c:pt>
                <c:pt idx="5324">
                  <c:v>4.9301809523809528</c:v>
                </c:pt>
                <c:pt idx="5325">
                  <c:v>4.9309126984126985</c:v>
                </c:pt>
                <c:pt idx="5326">
                  <c:v>4.9317761904761905</c:v>
                </c:pt>
                <c:pt idx="5327">
                  <c:v>4.9340619047619043</c:v>
                </c:pt>
                <c:pt idx="5328">
                  <c:v>4.9352095238095224</c:v>
                </c:pt>
                <c:pt idx="5329">
                  <c:v>4.9358571428571425</c:v>
                </c:pt>
                <c:pt idx="5330">
                  <c:v>4.9378158730158734</c:v>
                </c:pt>
                <c:pt idx="5331">
                  <c:v>4.9395666666666669</c:v>
                </c:pt>
                <c:pt idx="5332">
                  <c:v>4.9413365079365077</c:v>
                </c:pt>
                <c:pt idx="5333">
                  <c:v>4.9432999999999998</c:v>
                </c:pt>
                <c:pt idx="5334">
                  <c:v>4.9458301587301579</c:v>
                </c:pt>
              </c:numCache>
            </c:numRef>
          </c:val>
          <c:smooth val="0"/>
          <c:extLst>
            <c:ext xmlns:c16="http://schemas.microsoft.com/office/drawing/2014/chart" uri="{C3380CC4-5D6E-409C-BE32-E72D297353CC}">
              <c16:uniqueId val="{00000009-4F0B-4224-88C8-4B966613450F}"/>
            </c:ext>
          </c:extLst>
        </c:ser>
        <c:dLbls>
          <c:showLegendKey val="0"/>
          <c:showVal val="0"/>
          <c:showCatName val="0"/>
          <c:showSerName val="0"/>
          <c:showPercent val="0"/>
          <c:showBubbleSize val="0"/>
        </c:dLbls>
        <c:smooth val="0"/>
        <c:axId val="1437718400"/>
        <c:axId val="1437709280"/>
      </c:lineChart>
      <c:dateAx>
        <c:axId val="1437718400"/>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437709280"/>
        <c:crosses val="autoZero"/>
        <c:auto val="0"/>
        <c:lblOffset val="100"/>
        <c:baseTimeUnit val="days"/>
        <c:majorUnit val="3"/>
        <c:majorTimeUnit val="years"/>
      </c:dateAx>
      <c:valAx>
        <c:axId val="1437709280"/>
        <c:scaling>
          <c:orientation val="minMax"/>
          <c:max val="6"/>
          <c:min val="1"/>
        </c:scaling>
        <c:delete val="0"/>
        <c:axPos val="l"/>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437718400"/>
        <c:crosses val="autoZero"/>
        <c:crossBetween val="between"/>
        <c:majorUnit val="1"/>
      </c:valAx>
      <c:spPr>
        <a:noFill/>
        <a:ln>
          <a:noFill/>
        </a:ln>
        <a:effectLst/>
      </c:spPr>
    </c:plotArea>
    <c:plotVisOnly val="1"/>
    <c:dispBlanksAs val="gap"/>
    <c:showDLblsOverMax val="0"/>
    <c:extLst/>
  </c:chart>
  <c:spPr>
    <a:solidFill>
      <a:srgbClr val="F7F9F7"/>
    </a:solidFill>
    <a:ln w="9525" cap="flat" cmpd="sng" algn="ctr">
      <a:noFill/>
      <a:round/>
    </a:ln>
    <a:effectLst/>
  </c:spPr>
  <c:txPr>
    <a:bodyPr/>
    <a:lstStyle/>
    <a:p>
      <a:pPr>
        <a:defRPr sz="90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4.6438865030978403E-2"/>
          <c:y val="5.6307692307692309E-2"/>
          <c:w val="0.9069593097510843"/>
          <c:h val="0.86690830636461702"/>
        </c:manualLayout>
      </c:layout>
      <c:lineChart>
        <c:grouping val="standard"/>
        <c:varyColors val="0"/>
        <c:ser>
          <c:idx val="0"/>
          <c:order val="0"/>
          <c:tx>
            <c:strRef>
              <c:f>Sheet1!$B$1</c:f>
              <c:strCache>
                <c:ptCount val="1"/>
                <c:pt idx="0">
                  <c:v>Câmbio</c:v>
                </c:pt>
              </c:strCache>
            </c:strRef>
          </c:tx>
          <c:spPr>
            <a:ln w="25400" cap="rnd">
              <a:solidFill>
                <a:srgbClr val="DDDDDD"/>
              </a:solidFill>
              <a:round/>
            </a:ln>
            <a:effectLst/>
          </c:spPr>
          <c:marker>
            <c:symbol val="none"/>
          </c:marker>
          <c:dPt>
            <c:idx val="314"/>
            <c:marker>
              <c:symbol val="none"/>
            </c:marker>
            <c:bubble3D val="0"/>
            <c:spPr>
              <a:ln w="25400" cap="rnd">
                <a:solidFill>
                  <a:srgbClr val="DDDDDD"/>
                </a:solidFill>
                <a:round/>
              </a:ln>
              <a:effectLst/>
            </c:spPr>
            <c:extLst>
              <c:ext xmlns:c16="http://schemas.microsoft.com/office/drawing/2014/chart" uri="{C3380CC4-5D6E-409C-BE32-E72D297353CC}">
                <c16:uniqueId val="{00000001-F40A-462C-838A-54015E840080}"/>
              </c:ext>
            </c:extLst>
          </c:dPt>
          <c:cat>
            <c:numRef>
              <c:f>Sheet1!$A$2:$A$311</c:f>
              <c:numCache>
                <c:formatCode>m/d/yy</c:formatCode>
                <c:ptCount val="310"/>
                <c:pt idx="0">
                  <c:v>44928</c:v>
                </c:pt>
                <c:pt idx="1">
                  <c:v>44929</c:v>
                </c:pt>
                <c:pt idx="2">
                  <c:v>44930</c:v>
                </c:pt>
                <c:pt idx="3">
                  <c:v>44931</c:v>
                </c:pt>
                <c:pt idx="4">
                  <c:v>44932</c:v>
                </c:pt>
                <c:pt idx="5">
                  <c:v>44935</c:v>
                </c:pt>
                <c:pt idx="6">
                  <c:v>44936</c:v>
                </c:pt>
                <c:pt idx="7">
                  <c:v>44937</c:v>
                </c:pt>
                <c:pt idx="8">
                  <c:v>44938</c:v>
                </c:pt>
                <c:pt idx="9">
                  <c:v>44939</c:v>
                </c:pt>
                <c:pt idx="10">
                  <c:v>44942</c:v>
                </c:pt>
                <c:pt idx="11">
                  <c:v>44943</c:v>
                </c:pt>
                <c:pt idx="12">
                  <c:v>44944</c:v>
                </c:pt>
                <c:pt idx="13">
                  <c:v>44945</c:v>
                </c:pt>
                <c:pt idx="14">
                  <c:v>44946</c:v>
                </c:pt>
                <c:pt idx="15">
                  <c:v>44949</c:v>
                </c:pt>
                <c:pt idx="16">
                  <c:v>44950</c:v>
                </c:pt>
                <c:pt idx="17">
                  <c:v>44951</c:v>
                </c:pt>
                <c:pt idx="18">
                  <c:v>44952</c:v>
                </c:pt>
                <c:pt idx="19">
                  <c:v>44953</c:v>
                </c:pt>
                <c:pt idx="20">
                  <c:v>44956</c:v>
                </c:pt>
                <c:pt idx="21">
                  <c:v>44957</c:v>
                </c:pt>
                <c:pt idx="22">
                  <c:v>44958</c:v>
                </c:pt>
                <c:pt idx="23">
                  <c:v>44959</c:v>
                </c:pt>
                <c:pt idx="24">
                  <c:v>44960</c:v>
                </c:pt>
                <c:pt idx="25">
                  <c:v>44963</c:v>
                </c:pt>
                <c:pt idx="26">
                  <c:v>44964</c:v>
                </c:pt>
                <c:pt idx="27">
                  <c:v>44965</c:v>
                </c:pt>
                <c:pt idx="28">
                  <c:v>44966</c:v>
                </c:pt>
                <c:pt idx="29">
                  <c:v>44967</c:v>
                </c:pt>
                <c:pt idx="30">
                  <c:v>44970</c:v>
                </c:pt>
                <c:pt idx="31">
                  <c:v>44971</c:v>
                </c:pt>
                <c:pt idx="32">
                  <c:v>44972</c:v>
                </c:pt>
                <c:pt idx="33">
                  <c:v>44973</c:v>
                </c:pt>
                <c:pt idx="34">
                  <c:v>44974</c:v>
                </c:pt>
                <c:pt idx="35">
                  <c:v>44979</c:v>
                </c:pt>
                <c:pt idx="36">
                  <c:v>44980</c:v>
                </c:pt>
                <c:pt idx="37">
                  <c:v>44981</c:v>
                </c:pt>
                <c:pt idx="38">
                  <c:v>44984</c:v>
                </c:pt>
                <c:pt idx="39">
                  <c:v>44985</c:v>
                </c:pt>
                <c:pt idx="40">
                  <c:v>44986</c:v>
                </c:pt>
                <c:pt idx="41">
                  <c:v>44987</c:v>
                </c:pt>
                <c:pt idx="42">
                  <c:v>44988</c:v>
                </c:pt>
                <c:pt idx="43">
                  <c:v>44991</c:v>
                </c:pt>
                <c:pt idx="44">
                  <c:v>44992</c:v>
                </c:pt>
                <c:pt idx="45">
                  <c:v>44993</c:v>
                </c:pt>
                <c:pt idx="46">
                  <c:v>44994</c:v>
                </c:pt>
                <c:pt idx="47">
                  <c:v>44995</c:v>
                </c:pt>
                <c:pt idx="48">
                  <c:v>44998</c:v>
                </c:pt>
                <c:pt idx="49">
                  <c:v>44999</c:v>
                </c:pt>
                <c:pt idx="50">
                  <c:v>45000</c:v>
                </c:pt>
                <c:pt idx="51">
                  <c:v>45001</c:v>
                </c:pt>
                <c:pt idx="52">
                  <c:v>45002</c:v>
                </c:pt>
                <c:pt idx="53">
                  <c:v>45005</c:v>
                </c:pt>
                <c:pt idx="54">
                  <c:v>45006</c:v>
                </c:pt>
                <c:pt idx="55">
                  <c:v>45007</c:v>
                </c:pt>
                <c:pt idx="56">
                  <c:v>45008</c:v>
                </c:pt>
                <c:pt idx="57">
                  <c:v>45009</c:v>
                </c:pt>
                <c:pt idx="58">
                  <c:v>45012</c:v>
                </c:pt>
                <c:pt idx="59">
                  <c:v>45013</c:v>
                </c:pt>
                <c:pt idx="60">
                  <c:v>45014</c:v>
                </c:pt>
                <c:pt idx="61">
                  <c:v>45015</c:v>
                </c:pt>
                <c:pt idx="62">
                  <c:v>45016</c:v>
                </c:pt>
                <c:pt idx="63">
                  <c:v>45019</c:v>
                </c:pt>
                <c:pt idx="64">
                  <c:v>45020</c:v>
                </c:pt>
                <c:pt idx="65">
                  <c:v>45021</c:v>
                </c:pt>
                <c:pt idx="66">
                  <c:v>45022</c:v>
                </c:pt>
                <c:pt idx="67">
                  <c:v>45026</c:v>
                </c:pt>
                <c:pt idx="68">
                  <c:v>45027</c:v>
                </c:pt>
                <c:pt idx="69">
                  <c:v>45028</c:v>
                </c:pt>
                <c:pt idx="70">
                  <c:v>45029</c:v>
                </c:pt>
                <c:pt idx="71">
                  <c:v>45030</c:v>
                </c:pt>
                <c:pt idx="72">
                  <c:v>45033</c:v>
                </c:pt>
                <c:pt idx="73">
                  <c:v>45034</c:v>
                </c:pt>
                <c:pt idx="74">
                  <c:v>45035</c:v>
                </c:pt>
                <c:pt idx="75">
                  <c:v>45036</c:v>
                </c:pt>
                <c:pt idx="76">
                  <c:v>45040</c:v>
                </c:pt>
                <c:pt idx="77">
                  <c:v>45041</c:v>
                </c:pt>
                <c:pt idx="78">
                  <c:v>45042</c:v>
                </c:pt>
                <c:pt idx="79">
                  <c:v>45043</c:v>
                </c:pt>
                <c:pt idx="80">
                  <c:v>45044</c:v>
                </c:pt>
                <c:pt idx="81">
                  <c:v>45048</c:v>
                </c:pt>
                <c:pt idx="82">
                  <c:v>45049</c:v>
                </c:pt>
                <c:pt idx="83">
                  <c:v>45050</c:v>
                </c:pt>
                <c:pt idx="84">
                  <c:v>45051</c:v>
                </c:pt>
                <c:pt idx="85">
                  <c:v>45054</c:v>
                </c:pt>
                <c:pt idx="86">
                  <c:v>45055</c:v>
                </c:pt>
                <c:pt idx="87">
                  <c:v>45056</c:v>
                </c:pt>
                <c:pt idx="88">
                  <c:v>45057</c:v>
                </c:pt>
                <c:pt idx="89">
                  <c:v>45058</c:v>
                </c:pt>
                <c:pt idx="90">
                  <c:v>45061</c:v>
                </c:pt>
                <c:pt idx="91">
                  <c:v>45062</c:v>
                </c:pt>
                <c:pt idx="92">
                  <c:v>45063</c:v>
                </c:pt>
                <c:pt idx="93">
                  <c:v>45064</c:v>
                </c:pt>
                <c:pt idx="94">
                  <c:v>45065</c:v>
                </c:pt>
                <c:pt idx="95">
                  <c:v>45068</c:v>
                </c:pt>
                <c:pt idx="96">
                  <c:v>45069</c:v>
                </c:pt>
                <c:pt idx="97">
                  <c:v>45070</c:v>
                </c:pt>
                <c:pt idx="98">
                  <c:v>45071</c:v>
                </c:pt>
                <c:pt idx="99">
                  <c:v>45072</c:v>
                </c:pt>
                <c:pt idx="100">
                  <c:v>45075</c:v>
                </c:pt>
                <c:pt idx="101">
                  <c:v>45076</c:v>
                </c:pt>
                <c:pt idx="102">
                  <c:v>45077</c:v>
                </c:pt>
                <c:pt idx="103">
                  <c:v>45078</c:v>
                </c:pt>
                <c:pt idx="104">
                  <c:v>45079</c:v>
                </c:pt>
                <c:pt idx="105">
                  <c:v>45082</c:v>
                </c:pt>
                <c:pt idx="106">
                  <c:v>45083</c:v>
                </c:pt>
                <c:pt idx="107">
                  <c:v>45084</c:v>
                </c:pt>
                <c:pt idx="108">
                  <c:v>45086</c:v>
                </c:pt>
                <c:pt idx="109">
                  <c:v>45089</c:v>
                </c:pt>
                <c:pt idx="110">
                  <c:v>45090</c:v>
                </c:pt>
                <c:pt idx="111">
                  <c:v>45091</c:v>
                </c:pt>
                <c:pt idx="112">
                  <c:v>45092</c:v>
                </c:pt>
                <c:pt idx="113">
                  <c:v>45093</c:v>
                </c:pt>
                <c:pt idx="114">
                  <c:v>45096</c:v>
                </c:pt>
                <c:pt idx="115">
                  <c:v>45097</c:v>
                </c:pt>
                <c:pt idx="116">
                  <c:v>45098</c:v>
                </c:pt>
                <c:pt idx="117">
                  <c:v>45099</c:v>
                </c:pt>
                <c:pt idx="118">
                  <c:v>45100</c:v>
                </c:pt>
                <c:pt idx="119">
                  <c:v>45103</c:v>
                </c:pt>
                <c:pt idx="120">
                  <c:v>45104</c:v>
                </c:pt>
                <c:pt idx="121">
                  <c:v>45105</c:v>
                </c:pt>
                <c:pt idx="122">
                  <c:v>45106</c:v>
                </c:pt>
                <c:pt idx="123">
                  <c:v>45107</c:v>
                </c:pt>
                <c:pt idx="124">
                  <c:v>45110</c:v>
                </c:pt>
                <c:pt idx="125">
                  <c:v>45111</c:v>
                </c:pt>
                <c:pt idx="126">
                  <c:v>45112</c:v>
                </c:pt>
                <c:pt idx="127">
                  <c:v>45113</c:v>
                </c:pt>
                <c:pt idx="128">
                  <c:v>45114</c:v>
                </c:pt>
                <c:pt idx="129">
                  <c:v>45117</c:v>
                </c:pt>
                <c:pt idx="130">
                  <c:v>45118</c:v>
                </c:pt>
                <c:pt idx="131">
                  <c:v>45119</c:v>
                </c:pt>
                <c:pt idx="132">
                  <c:v>45120</c:v>
                </c:pt>
                <c:pt idx="133">
                  <c:v>45121</c:v>
                </c:pt>
                <c:pt idx="134">
                  <c:v>45124</c:v>
                </c:pt>
                <c:pt idx="135">
                  <c:v>45125</c:v>
                </c:pt>
                <c:pt idx="136">
                  <c:v>45126</c:v>
                </c:pt>
                <c:pt idx="137">
                  <c:v>45127</c:v>
                </c:pt>
                <c:pt idx="138">
                  <c:v>45128</c:v>
                </c:pt>
                <c:pt idx="139">
                  <c:v>45131</c:v>
                </c:pt>
                <c:pt idx="140">
                  <c:v>45132</c:v>
                </c:pt>
                <c:pt idx="141">
                  <c:v>45133</c:v>
                </c:pt>
                <c:pt idx="142">
                  <c:v>45134</c:v>
                </c:pt>
                <c:pt idx="143">
                  <c:v>45135</c:v>
                </c:pt>
                <c:pt idx="144">
                  <c:v>45138</c:v>
                </c:pt>
                <c:pt idx="145">
                  <c:v>45139</c:v>
                </c:pt>
                <c:pt idx="146">
                  <c:v>45140</c:v>
                </c:pt>
                <c:pt idx="147">
                  <c:v>45141</c:v>
                </c:pt>
                <c:pt idx="148">
                  <c:v>45142</c:v>
                </c:pt>
                <c:pt idx="149">
                  <c:v>45145</c:v>
                </c:pt>
                <c:pt idx="150">
                  <c:v>45146</c:v>
                </c:pt>
                <c:pt idx="151">
                  <c:v>45147</c:v>
                </c:pt>
                <c:pt idx="152">
                  <c:v>45148</c:v>
                </c:pt>
                <c:pt idx="153">
                  <c:v>45149</c:v>
                </c:pt>
                <c:pt idx="154">
                  <c:v>45152</c:v>
                </c:pt>
                <c:pt idx="155">
                  <c:v>45153</c:v>
                </c:pt>
                <c:pt idx="156">
                  <c:v>45154</c:v>
                </c:pt>
                <c:pt idx="157">
                  <c:v>45155</c:v>
                </c:pt>
                <c:pt idx="158">
                  <c:v>45156</c:v>
                </c:pt>
                <c:pt idx="159">
                  <c:v>45159</c:v>
                </c:pt>
                <c:pt idx="160">
                  <c:v>45160</c:v>
                </c:pt>
                <c:pt idx="161">
                  <c:v>45161</c:v>
                </c:pt>
                <c:pt idx="162">
                  <c:v>45162</c:v>
                </c:pt>
                <c:pt idx="163">
                  <c:v>45163</c:v>
                </c:pt>
                <c:pt idx="164">
                  <c:v>45166</c:v>
                </c:pt>
                <c:pt idx="165">
                  <c:v>45167</c:v>
                </c:pt>
                <c:pt idx="166">
                  <c:v>45168</c:v>
                </c:pt>
                <c:pt idx="167">
                  <c:v>45169</c:v>
                </c:pt>
                <c:pt idx="168">
                  <c:v>45170</c:v>
                </c:pt>
                <c:pt idx="169">
                  <c:v>45173</c:v>
                </c:pt>
                <c:pt idx="170">
                  <c:v>45174</c:v>
                </c:pt>
                <c:pt idx="171">
                  <c:v>45175</c:v>
                </c:pt>
                <c:pt idx="172">
                  <c:v>45177</c:v>
                </c:pt>
                <c:pt idx="173">
                  <c:v>45180</c:v>
                </c:pt>
                <c:pt idx="174">
                  <c:v>45181</c:v>
                </c:pt>
                <c:pt idx="175">
                  <c:v>45182</c:v>
                </c:pt>
                <c:pt idx="176">
                  <c:v>45183</c:v>
                </c:pt>
                <c:pt idx="177">
                  <c:v>45184</c:v>
                </c:pt>
                <c:pt idx="178">
                  <c:v>45187</c:v>
                </c:pt>
                <c:pt idx="179">
                  <c:v>45188</c:v>
                </c:pt>
                <c:pt idx="180">
                  <c:v>45189</c:v>
                </c:pt>
                <c:pt idx="181">
                  <c:v>45190</c:v>
                </c:pt>
                <c:pt idx="182">
                  <c:v>45191</c:v>
                </c:pt>
                <c:pt idx="183">
                  <c:v>45194</c:v>
                </c:pt>
                <c:pt idx="184">
                  <c:v>45195</c:v>
                </c:pt>
                <c:pt idx="185">
                  <c:v>45196</c:v>
                </c:pt>
                <c:pt idx="186">
                  <c:v>45197</c:v>
                </c:pt>
                <c:pt idx="187">
                  <c:v>45198</c:v>
                </c:pt>
                <c:pt idx="188">
                  <c:v>45201</c:v>
                </c:pt>
                <c:pt idx="189">
                  <c:v>45202</c:v>
                </c:pt>
                <c:pt idx="190">
                  <c:v>45203</c:v>
                </c:pt>
                <c:pt idx="191">
                  <c:v>45204</c:v>
                </c:pt>
                <c:pt idx="192">
                  <c:v>45205</c:v>
                </c:pt>
                <c:pt idx="193">
                  <c:v>45208</c:v>
                </c:pt>
                <c:pt idx="194">
                  <c:v>45209</c:v>
                </c:pt>
                <c:pt idx="195">
                  <c:v>45210</c:v>
                </c:pt>
                <c:pt idx="196">
                  <c:v>45212</c:v>
                </c:pt>
                <c:pt idx="197">
                  <c:v>45215</c:v>
                </c:pt>
                <c:pt idx="198">
                  <c:v>45216</c:v>
                </c:pt>
                <c:pt idx="199">
                  <c:v>45217</c:v>
                </c:pt>
                <c:pt idx="200">
                  <c:v>45218</c:v>
                </c:pt>
                <c:pt idx="201">
                  <c:v>45219</c:v>
                </c:pt>
                <c:pt idx="202">
                  <c:v>45222</c:v>
                </c:pt>
                <c:pt idx="203">
                  <c:v>45223</c:v>
                </c:pt>
                <c:pt idx="204">
                  <c:v>45224</c:v>
                </c:pt>
                <c:pt idx="205">
                  <c:v>45225</c:v>
                </c:pt>
                <c:pt idx="206">
                  <c:v>45226</c:v>
                </c:pt>
                <c:pt idx="207">
                  <c:v>45229</c:v>
                </c:pt>
                <c:pt idx="208">
                  <c:v>45230</c:v>
                </c:pt>
                <c:pt idx="209">
                  <c:v>45231</c:v>
                </c:pt>
                <c:pt idx="210">
                  <c:v>45233</c:v>
                </c:pt>
                <c:pt idx="211">
                  <c:v>45236</c:v>
                </c:pt>
                <c:pt idx="212">
                  <c:v>45237</c:v>
                </c:pt>
                <c:pt idx="213">
                  <c:v>45238</c:v>
                </c:pt>
                <c:pt idx="214">
                  <c:v>45239</c:v>
                </c:pt>
                <c:pt idx="215">
                  <c:v>45240</c:v>
                </c:pt>
                <c:pt idx="216">
                  <c:v>45243</c:v>
                </c:pt>
                <c:pt idx="217">
                  <c:v>45244</c:v>
                </c:pt>
                <c:pt idx="218">
                  <c:v>45246</c:v>
                </c:pt>
                <c:pt idx="219">
                  <c:v>45247</c:v>
                </c:pt>
                <c:pt idx="220">
                  <c:v>45250</c:v>
                </c:pt>
                <c:pt idx="221">
                  <c:v>45251</c:v>
                </c:pt>
                <c:pt idx="222">
                  <c:v>45252</c:v>
                </c:pt>
                <c:pt idx="223">
                  <c:v>45253</c:v>
                </c:pt>
                <c:pt idx="224">
                  <c:v>45254</c:v>
                </c:pt>
                <c:pt idx="225">
                  <c:v>45257</c:v>
                </c:pt>
                <c:pt idx="226">
                  <c:v>45258</c:v>
                </c:pt>
                <c:pt idx="227">
                  <c:v>45259</c:v>
                </c:pt>
                <c:pt idx="228">
                  <c:v>45260</c:v>
                </c:pt>
                <c:pt idx="229">
                  <c:v>45261</c:v>
                </c:pt>
                <c:pt idx="230">
                  <c:v>45264</c:v>
                </c:pt>
                <c:pt idx="231">
                  <c:v>45265</c:v>
                </c:pt>
                <c:pt idx="232" formatCode="m/d/yyyy">
                  <c:v>45266</c:v>
                </c:pt>
                <c:pt idx="233" formatCode="m/d/yyyy">
                  <c:v>45267</c:v>
                </c:pt>
                <c:pt idx="234" formatCode="m/d/yyyy">
                  <c:v>45268</c:v>
                </c:pt>
                <c:pt idx="235" formatCode="m/d/yyyy">
                  <c:v>45271</c:v>
                </c:pt>
                <c:pt idx="236" formatCode="m/d/yyyy">
                  <c:v>45272</c:v>
                </c:pt>
                <c:pt idx="237" formatCode="m/d/yyyy">
                  <c:v>45273</c:v>
                </c:pt>
                <c:pt idx="238" formatCode="m/d/yyyy">
                  <c:v>45274</c:v>
                </c:pt>
                <c:pt idx="239" formatCode="m/d/yyyy">
                  <c:v>45275</c:v>
                </c:pt>
                <c:pt idx="240" formatCode="m/d/yyyy">
                  <c:v>45278</c:v>
                </c:pt>
                <c:pt idx="241" formatCode="m/d/yyyy">
                  <c:v>45279</c:v>
                </c:pt>
                <c:pt idx="242" formatCode="m/d/yyyy">
                  <c:v>45280</c:v>
                </c:pt>
                <c:pt idx="243" formatCode="m/d/yyyy">
                  <c:v>45281</c:v>
                </c:pt>
                <c:pt idx="244" formatCode="m/d/yyyy">
                  <c:v>45282</c:v>
                </c:pt>
                <c:pt idx="245" formatCode="m/d/yyyy">
                  <c:v>45285</c:v>
                </c:pt>
                <c:pt idx="246" formatCode="m/d/yyyy">
                  <c:v>45286</c:v>
                </c:pt>
                <c:pt idx="247" formatCode="m/d/yyyy">
                  <c:v>45287</c:v>
                </c:pt>
                <c:pt idx="248" formatCode="m/d/yyyy">
                  <c:v>45288</c:v>
                </c:pt>
                <c:pt idx="249" formatCode="m/d/yyyy">
                  <c:v>45289</c:v>
                </c:pt>
                <c:pt idx="250" formatCode="m/d/yyyy">
                  <c:v>45293</c:v>
                </c:pt>
                <c:pt idx="251" formatCode="m/d/yyyy">
                  <c:v>45294</c:v>
                </c:pt>
                <c:pt idx="252" formatCode="m/d/yyyy">
                  <c:v>45295</c:v>
                </c:pt>
                <c:pt idx="253" formatCode="m/d/yyyy">
                  <c:v>45296</c:v>
                </c:pt>
                <c:pt idx="254" formatCode="m/d/yyyy">
                  <c:v>45299</c:v>
                </c:pt>
                <c:pt idx="255" formatCode="m/d/yyyy">
                  <c:v>45300</c:v>
                </c:pt>
                <c:pt idx="256" formatCode="m/d/yyyy">
                  <c:v>45301</c:v>
                </c:pt>
                <c:pt idx="257" formatCode="m/d/yyyy">
                  <c:v>45302</c:v>
                </c:pt>
                <c:pt idx="258" formatCode="m/d/yyyy">
                  <c:v>45303</c:v>
                </c:pt>
                <c:pt idx="259" formatCode="m/d/yyyy">
                  <c:v>45306</c:v>
                </c:pt>
                <c:pt idx="260" formatCode="m/d/yyyy">
                  <c:v>45307</c:v>
                </c:pt>
                <c:pt idx="261" formatCode="m/d/yyyy">
                  <c:v>45308</c:v>
                </c:pt>
                <c:pt idx="262" formatCode="m/d/yyyy">
                  <c:v>45309</c:v>
                </c:pt>
                <c:pt idx="263" formatCode="m/d/yyyy">
                  <c:v>45310</c:v>
                </c:pt>
                <c:pt idx="264" formatCode="m/d/yyyy">
                  <c:v>45313</c:v>
                </c:pt>
                <c:pt idx="265" formatCode="m/d/yyyy">
                  <c:v>45314</c:v>
                </c:pt>
                <c:pt idx="266" formatCode="m/d/yyyy">
                  <c:v>45315</c:v>
                </c:pt>
                <c:pt idx="267" formatCode="m/d/yyyy">
                  <c:v>45316</c:v>
                </c:pt>
                <c:pt idx="268" formatCode="m/d/yyyy">
                  <c:v>45317</c:v>
                </c:pt>
                <c:pt idx="269" formatCode="m/d/yyyy">
                  <c:v>45320</c:v>
                </c:pt>
                <c:pt idx="270" formatCode="m/d/yyyy">
                  <c:v>45321</c:v>
                </c:pt>
                <c:pt idx="271" formatCode="m/d/yyyy">
                  <c:v>45322</c:v>
                </c:pt>
                <c:pt idx="272" formatCode="m/d/yyyy">
                  <c:v>45323</c:v>
                </c:pt>
                <c:pt idx="273" formatCode="m/d/yyyy">
                  <c:v>45324</c:v>
                </c:pt>
                <c:pt idx="274" formatCode="m/d/yyyy">
                  <c:v>45327</c:v>
                </c:pt>
                <c:pt idx="275" formatCode="m/d/yyyy">
                  <c:v>45329</c:v>
                </c:pt>
                <c:pt idx="276" formatCode="m/d/yyyy">
                  <c:v>45330</c:v>
                </c:pt>
                <c:pt idx="277" formatCode="m/d/yyyy">
                  <c:v>45331</c:v>
                </c:pt>
                <c:pt idx="278" formatCode="m/d/yyyy">
                  <c:v>45336</c:v>
                </c:pt>
                <c:pt idx="279" formatCode="m/d/yyyy">
                  <c:v>45337</c:v>
                </c:pt>
                <c:pt idx="280" formatCode="m/d/yyyy">
                  <c:v>45338</c:v>
                </c:pt>
                <c:pt idx="281" formatCode="m/d/yyyy">
                  <c:v>45341</c:v>
                </c:pt>
                <c:pt idx="282" formatCode="m/d/yyyy">
                  <c:v>45342</c:v>
                </c:pt>
                <c:pt idx="283" formatCode="m/d/yyyy">
                  <c:v>45343</c:v>
                </c:pt>
                <c:pt idx="284" formatCode="m/d/yyyy">
                  <c:v>45344</c:v>
                </c:pt>
                <c:pt idx="285" formatCode="m/d/yyyy">
                  <c:v>45345</c:v>
                </c:pt>
                <c:pt idx="286" formatCode="m/d/yyyy">
                  <c:v>45348</c:v>
                </c:pt>
                <c:pt idx="287" formatCode="m/d/yyyy">
                  <c:v>45349</c:v>
                </c:pt>
                <c:pt idx="288" formatCode="m/d/yyyy">
                  <c:v>45350</c:v>
                </c:pt>
                <c:pt idx="289" formatCode="m/d/yyyy">
                  <c:v>45351</c:v>
                </c:pt>
                <c:pt idx="290" formatCode="m/d/yyyy">
                  <c:v>45352</c:v>
                </c:pt>
                <c:pt idx="291" formatCode="m/d/yyyy">
                  <c:v>45355</c:v>
                </c:pt>
                <c:pt idx="292" formatCode="m/d/yyyy">
                  <c:v>45356</c:v>
                </c:pt>
                <c:pt idx="293" formatCode="m/d/yyyy">
                  <c:v>45357</c:v>
                </c:pt>
                <c:pt idx="294" formatCode="m/d/yyyy">
                  <c:v>45358</c:v>
                </c:pt>
                <c:pt idx="295" formatCode="m/d/yyyy">
                  <c:v>45359</c:v>
                </c:pt>
                <c:pt idx="296" formatCode="m/d/yyyy">
                  <c:v>45362</c:v>
                </c:pt>
                <c:pt idx="297" formatCode="m/d/yyyy">
                  <c:v>45363</c:v>
                </c:pt>
                <c:pt idx="298" formatCode="m/d/yyyy">
                  <c:v>45364</c:v>
                </c:pt>
                <c:pt idx="299" formatCode="m/d/yyyy">
                  <c:v>45365</c:v>
                </c:pt>
                <c:pt idx="300" formatCode="m/d/yyyy">
                  <c:v>45366</c:v>
                </c:pt>
                <c:pt idx="301" formatCode="m/d/yyyy">
                  <c:v>45369</c:v>
                </c:pt>
                <c:pt idx="302" formatCode="m/d/yyyy">
                  <c:v>45370</c:v>
                </c:pt>
                <c:pt idx="303" formatCode="m/d/yyyy">
                  <c:v>45371</c:v>
                </c:pt>
                <c:pt idx="304" formatCode="m/d/yyyy">
                  <c:v>45372</c:v>
                </c:pt>
                <c:pt idx="305" formatCode="m/d/yyyy">
                  <c:v>45373</c:v>
                </c:pt>
                <c:pt idx="306" formatCode="m/d/yyyy">
                  <c:v>45376</c:v>
                </c:pt>
                <c:pt idx="307" formatCode="m/d/yyyy">
                  <c:v>45377</c:v>
                </c:pt>
                <c:pt idx="308" formatCode="m/d/yyyy">
                  <c:v>45378</c:v>
                </c:pt>
                <c:pt idx="309" formatCode="m/d/yyyy">
                  <c:v>45379</c:v>
                </c:pt>
              </c:numCache>
            </c:numRef>
          </c:cat>
          <c:val>
            <c:numRef>
              <c:f>Sheet1!$B$2:$B$311</c:f>
              <c:numCache>
                <c:formatCode>General</c:formatCode>
                <c:ptCount val="310"/>
                <c:pt idx="0">
                  <c:v>5.3436000000000003</c:v>
                </c:pt>
                <c:pt idx="1">
                  <c:v>5.3758999999999997</c:v>
                </c:pt>
                <c:pt idx="2">
                  <c:v>5.4459</c:v>
                </c:pt>
                <c:pt idx="3">
                  <c:v>5.4025999999999996</c:v>
                </c:pt>
                <c:pt idx="4">
                  <c:v>5.2854999999999999</c:v>
                </c:pt>
                <c:pt idx="5">
                  <c:v>5.2967000000000004</c:v>
                </c:pt>
                <c:pt idx="6">
                  <c:v>5.2394999999999996</c:v>
                </c:pt>
                <c:pt idx="7">
                  <c:v>5.202</c:v>
                </c:pt>
                <c:pt idx="8">
                  <c:v>5.14</c:v>
                </c:pt>
                <c:pt idx="9">
                  <c:v>5.1146000000000003</c:v>
                </c:pt>
                <c:pt idx="10">
                  <c:v>5.1115000000000004</c:v>
                </c:pt>
                <c:pt idx="11">
                  <c:v>5.1203000000000003</c:v>
                </c:pt>
                <c:pt idx="12">
                  <c:v>5.0909000000000004</c:v>
                </c:pt>
                <c:pt idx="13">
                  <c:v>5.2144000000000004</c:v>
                </c:pt>
                <c:pt idx="14">
                  <c:v>5.1985999999999999</c:v>
                </c:pt>
                <c:pt idx="15">
                  <c:v>5.1921999999999997</c:v>
                </c:pt>
                <c:pt idx="16">
                  <c:v>5.1696</c:v>
                </c:pt>
                <c:pt idx="17">
                  <c:v>5.1041999999999996</c:v>
                </c:pt>
                <c:pt idx="18">
                  <c:v>5.0951000000000004</c:v>
                </c:pt>
                <c:pt idx="19">
                  <c:v>5.0766999999999998</c:v>
                </c:pt>
                <c:pt idx="20">
                  <c:v>5.0959000000000003</c:v>
                </c:pt>
                <c:pt idx="21">
                  <c:v>5.0993000000000004</c:v>
                </c:pt>
                <c:pt idx="22">
                  <c:v>5.0720999999999998</c:v>
                </c:pt>
                <c:pt idx="23">
                  <c:v>4.9901</c:v>
                </c:pt>
                <c:pt idx="24">
                  <c:v>5.1029999999999998</c:v>
                </c:pt>
                <c:pt idx="25">
                  <c:v>5.1763000000000003</c:v>
                </c:pt>
                <c:pt idx="26">
                  <c:v>5.1695000000000002</c:v>
                </c:pt>
                <c:pt idx="27">
                  <c:v>5.2035999999999998</c:v>
                </c:pt>
                <c:pt idx="28">
                  <c:v>5.2314999999999996</c:v>
                </c:pt>
                <c:pt idx="29">
                  <c:v>5.2526000000000002</c:v>
                </c:pt>
                <c:pt idx="30">
                  <c:v>5.1833999999999998</c:v>
                </c:pt>
                <c:pt idx="31">
                  <c:v>5.1506999999999996</c:v>
                </c:pt>
                <c:pt idx="32">
                  <c:v>5.2243000000000004</c:v>
                </c:pt>
                <c:pt idx="33">
                  <c:v>5.2431999999999999</c:v>
                </c:pt>
                <c:pt idx="34">
                  <c:v>5.2012</c:v>
                </c:pt>
                <c:pt idx="35">
                  <c:v>5.173</c:v>
                </c:pt>
                <c:pt idx="36">
                  <c:v>5.133</c:v>
                </c:pt>
                <c:pt idx="37">
                  <c:v>5.1791</c:v>
                </c:pt>
                <c:pt idx="38">
                  <c:v>5.1959999999999997</c:v>
                </c:pt>
                <c:pt idx="39">
                  <c:v>5.2077999999999998</c:v>
                </c:pt>
                <c:pt idx="40">
                  <c:v>5.2069999999999999</c:v>
                </c:pt>
                <c:pt idx="41">
                  <c:v>5.2080000000000002</c:v>
                </c:pt>
                <c:pt idx="42">
                  <c:v>5.2037000000000004</c:v>
                </c:pt>
                <c:pt idx="43">
                  <c:v>5.1970000000000001</c:v>
                </c:pt>
                <c:pt idx="44">
                  <c:v>5.1901000000000002</c:v>
                </c:pt>
                <c:pt idx="45">
                  <c:v>5.1387</c:v>
                </c:pt>
                <c:pt idx="46">
                  <c:v>5.1353</c:v>
                </c:pt>
                <c:pt idx="47">
                  <c:v>5.1821999999999999</c:v>
                </c:pt>
                <c:pt idx="48">
                  <c:v>5.24</c:v>
                </c:pt>
                <c:pt idx="49">
                  <c:v>5.2362000000000002</c:v>
                </c:pt>
                <c:pt idx="50">
                  <c:v>5.2980999999999998</c:v>
                </c:pt>
                <c:pt idx="51">
                  <c:v>5.2892000000000001</c:v>
                </c:pt>
                <c:pt idx="52">
                  <c:v>5.2679</c:v>
                </c:pt>
                <c:pt idx="53">
                  <c:v>5.2466999999999997</c:v>
                </c:pt>
                <c:pt idx="54">
                  <c:v>5.2443999999999997</c:v>
                </c:pt>
                <c:pt idx="55">
                  <c:v>5.2648000000000001</c:v>
                </c:pt>
                <c:pt idx="56">
                  <c:v>5.2632000000000003</c:v>
                </c:pt>
                <c:pt idx="57">
                  <c:v>5.2920999999999996</c:v>
                </c:pt>
                <c:pt idx="58">
                  <c:v>5.2305999999999999</c:v>
                </c:pt>
                <c:pt idx="59">
                  <c:v>5.1733000000000002</c:v>
                </c:pt>
                <c:pt idx="60">
                  <c:v>5.1493000000000002</c:v>
                </c:pt>
                <c:pt idx="61">
                  <c:v>5.1254</c:v>
                </c:pt>
                <c:pt idx="62">
                  <c:v>5.0804</c:v>
                </c:pt>
                <c:pt idx="63">
                  <c:v>5.0636999999999999</c:v>
                </c:pt>
                <c:pt idx="64">
                  <c:v>5.0762</c:v>
                </c:pt>
                <c:pt idx="65">
                  <c:v>5.0446999999999997</c:v>
                </c:pt>
                <c:pt idx="66">
                  <c:v>5.0682999999999998</c:v>
                </c:pt>
                <c:pt idx="67">
                  <c:v>5.0834000000000001</c:v>
                </c:pt>
                <c:pt idx="68">
                  <c:v>5.0128000000000004</c:v>
                </c:pt>
                <c:pt idx="69">
                  <c:v>4.9496000000000002</c:v>
                </c:pt>
                <c:pt idx="70">
                  <c:v>4.9097</c:v>
                </c:pt>
                <c:pt idx="71">
                  <c:v>4.9455</c:v>
                </c:pt>
                <c:pt idx="72">
                  <c:v>4.9420999999999999</c:v>
                </c:pt>
                <c:pt idx="73">
                  <c:v>4.9678000000000004</c:v>
                </c:pt>
                <c:pt idx="74">
                  <c:v>5.0467000000000004</c:v>
                </c:pt>
                <c:pt idx="75">
                  <c:v>5.0496999999999996</c:v>
                </c:pt>
                <c:pt idx="76">
                  <c:v>5.0594999999999999</c:v>
                </c:pt>
                <c:pt idx="77">
                  <c:v>5.0613000000000001</c:v>
                </c:pt>
                <c:pt idx="78">
                  <c:v>5.0585000000000004</c:v>
                </c:pt>
                <c:pt idx="79">
                  <c:v>5.0149999999999997</c:v>
                </c:pt>
                <c:pt idx="80">
                  <c:v>5.0007000000000001</c:v>
                </c:pt>
                <c:pt idx="81">
                  <c:v>5.0334000000000003</c:v>
                </c:pt>
                <c:pt idx="82">
                  <c:v>5.0227000000000004</c:v>
                </c:pt>
                <c:pt idx="83">
                  <c:v>5.0106000000000002</c:v>
                </c:pt>
                <c:pt idx="84">
                  <c:v>4.9695999999999998</c:v>
                </c:pt>
                <c:pt idx="85">
                  <c:v>4.9695999999999998</c:v>
                </c:pt>
                <c:pt idx="86">
                  <c:v>5.0007000000000001</c:v>
                </c:pt>
                <c:pt idx="87">
                  <c:v>4.9546999999999999</c:v>
                </c:pt>
                <c:pt idx="88">
                  <c:v>4.9695999999999998</c:v>
                </c:pt>
                <c:pt idx="89">
                  <c:v>4.9234</c:v>
                </c:pt>
                <c:pt idx="90">
                  <c:v>4.9103000000000003</c:v>
                </c:pt>
                <c:pt idx="91">
                  <c:v>4.9122000000000003</c:v>
                </c:pt>
                <c:pt idx="92">
                  <c:v>4.9512999999999998</c:v>
                </c:pt>
                <c:pt idx="93">
                  <c:v>4.9646999999999997</c:v>
                </c:pt>
                <c:pt idx="94">
                  <c:v>4.9858000000000002</c:v>
                </c:pt>
                <c:pt idx="95">
                  <c:v>4.968</c:v>
                </c:pt>
                <c:pt idx="96">
                  <c:v>4.9673999999999996</c:v>
                </c:pt>
                <c:pt idx="97">
                  <c:v>4.9474</c:v>
                </c:pt>
                <c:pt idx="98">
                  <c:v>4.9989999999999997</c:v>
                </c:pt>
                <c:pt idx="99">
                  <c:v>5.0114000000000001</c:v>
                </c:pt>
                <c:pt idx="100">
                  <c:v>4.9954000000000001</c:v>
                </c:pt>
                <c:pt idx="101">
                  <c:v>5.0593000000000004</c:v>
                </c:pt>
                <c:pt idx="102">
                  <c:v>5.0959000000000003</c:v>
                </c:pt>
                <c:pt idx="103">
                  <c:v>5.0350000000000001</c:v>
                </c:pt>
                <c:pt idx="104">
                  <c:v>4.9558</c:v>
                </c:pt>
                <c:pt idx="105">
                  <c:v>4.9236000000000004</c:v>
                </c:pt>
                <c:pt idx="106">
                  <c:v>4.9291999999999998</c:v>
                </c:pt>
                <c:pt idx="107">
                  <c:v>4.9119000000000002</c:v>
                </c:pt>
                <c:pt idx="108">
                  <c:v>4.8921999999999999</c:v>
                </c:pt>
                <c:pt idx="109">
                  <c:v>4.8832000000000004</c:v>
                </c:pt>
                <c:pt idx="110">
                  <c:v>4.8532999999999999</c:v>
                </c:pt>
                <c:pt idx="111">
                  <c:v>4.8461999999999996</c:v>
                </c:pt>
                <c:pt idx="112">
                  <c:v>4.8221999999999996</c:v>
                </c:pt>
                <c:pt idx="113">
                  <c:v>4.8285999999999998</c:v>
                </c:pt>
                <c:pt idx="114">
                  <c:v>4.7803000000000004</c:v>
                </c:pt>
                <c:pt idx="115">
                  <c:v>4.7930000000000001</c:v>
                </c:pt>
                <c:pt idx="116">
                  <c:v>4.7794999999999996</c:v>
                </c:pt>
                <c:pt idx="117">
                  <c:v>4.7750000000000004</c:v>
                </c:pt>
                <c:pt idx="118">
                  <c:v>4.7798999999999996</c:v>
                </c:pt>
                <c:pt idx="119">
                  <c:v>4.7698</c:v>
                </c:pt>
                <c:pt idx="120">
                  <c:v>4.7903000000000002</c:v>
                </c:pt>
                <c:pt idx="121">
                  <c:v>4.8563000000000001</c:v>
                </c:pt>
                <c:pt idx="122">
                  <c:v>4.8583999999999996</c:v>
                </c:pt>
                <c:pt idx="123">
                  <c:v>4.8192000000000004</c:v>
                </c:pt>
                <c:pt idx="124">
                  <c:v>4.7876000000000003</c:v>
                </c:pt>
                <c:pt idx="125">
                  <c:v>4.8056000000000001</c:v>
                </c:pt>
                <c:pt idx="126">
                  <c:v>4.8577000000000004</c:v>
                </c:pt>
                <c:pt idx="127">
                  <c:v>4.8977000000000004</c:v>
                </c:pt>
                <c:pt idx="128">
                  <c:v>4.8799000000000001</c:v>
                </c:pt>
                <c:pt idx="129">
                  <c:v>4.8734999999999999</c:v>
                </c:pt>
                <c:pt idx="130">
                  <c:v>4.8948999999999998</c:v>
                </c:pt>
                <c:pt idx="131">
                  <c:v>4.8057999999999996</c:v>
                </c:pt>
                <c:pt idx="132">
                  <c:v>4.8037999999999998</c:v>
                </c:pt>
                <c:pt idx="133">
                  <c:v>4.7957000000000001</c:v>
                </c:pt>
                <c:pt idx="134">
                  <c:v>4.8301999999999996</c:v>
                </c:pt>
                <c:pt idx="135">
                  <c:v>4.8040000000000003</c:v>
                </c:pt>
                <c:pt idx="136">
                  <c:v>4.8</c:v>
                </c:pt>
                <c:pt idx="137">
                  <c:v>4.7888000000000002</c:v>
                </c:pt>
                <c:pt idx="138">
                  <c:v>4.7732000000000001</c:v>
                </c:pt>
                <c:pt idx="139">
                  <c:v>4.7457000000000003</c:v>
                </c:pt>
                <c:pt idx="140">
                  <c:v>4.7496</c:v>
                </c:pt>
                <c:pt idx="141">
                  <c:v>4.7367999999999997</c:v>
                </c:pt>
                <c:pt idx="142">
                  <c:v>4.7202000000000002</c:v>
                </c:pt>
                <c:pt idx="143">
                  <c:v>4.7252999999999998</c:v>
                </c:pt>
                <c:pt idx="144">
                  <c:v>4.7415000000000003</c:v>
                </c:pt>
                <c:pt idx="145">
                  <c:v>4.7751999999999999</c:v>
                </c:pt>
                <c:pt idx="146">
                  <c:v>4.8083</c:v>
                </c:pt>
                <c:pt idx="147">
                  <c:v>4.8796999999999997</c:v>
                </c:pt>
                <c:pt idx="148">
                  <c:v>4.8609</c:v>
                </c:pt>
                <c:pt idx="149">
                  <c:v>4.9009999999999998</c:v>
                </c:pt>
                <c:pt idx="150">
                  <c:v>4.9217000000000004</c:v>
                </c:pt>
                <c:pt idx="151">
                  <c:v>4.9015000000000004</c:v>
                </c:pt>
                <c:pt idx="152">
                  <c:v>4.8517999999999999</c:v>
                </c:pt>
                <c:pt idx="153">
                  <c:v>4.8917999999999999</c:v>
                </c:pt>
                <c:pt idx="154">
                  <c:v>4.9481000000000002</c:v>
                </c:pt>
                <c:pt idx="155">
                  <c:v>4.9812000000000003</c:v>
                </c:pt>
                <c:pt idx="156">
                  <c:v>4.9771999999999998</c:v>
                </c:pt>
                <c:pt idx="157">
                  <c:v>4.9816000000000003</c:v>
                </c:pt>
                <c:pt idx="158">
                  <c:v>4.9724000000000004</c:v>
                </c:pt>
                <c:pt idx="159">
                  <c:v>4.9847000000000001</c:v>
                </c:pt>
                <c:pt idx="160">
                  <c:v>4.9431000000000003</c:v>
                </c:pt>
                <c:pt idx="161">
                  <c:v>4.8977000000000004</c:v>
                </c:pt>
                <c:pt idx="162">
                  <c:v>4.8747999999999996</c:v>
                </c:pt>
                <c:pt idx="163">
                  <c:v>4.8772000000000002</c:v>
                </c:pt>
                <c:pt idx="164">
                  <c:v>4.8937999999999997</c:v>
                </c:pt>
                <c:pt idx="165">
                  <c:v>4.8705999999999996</c:v>
                </c:pt>
                <c:pt idx="166">
                  <c:v>4.8653000000000004</c:v>
                </c:pt>
                <c:pt idx="167">
                  <c:v>4.9218999999999999</c:v>
                </c:pt>
                <c:pt idx="168">
                  <c:v>4.9318</c:v>
                </c:pt>
                <c:pt idx="169">
                  <c:v>4.9176000000000002</c:v>
                </c:pt>
                <c:pt idx="170">
                  <c:v>4.9705000000000004</c:v>
                </c:pt>
                <c:pt idx="171">
                  <c:v>4.9762000000000004</c:v>
                </c:pt>
                <c:pt idx="172">
                  <c:v>4.9835000000000003</c:v>
                </c:pt>
                <c:pt idx="173">
                  <c:v>4.9366000000000003</c:v>
                </c:pt>
                <c:pt idx="174">
                  <c:v>4.9504999999999999</c:v>
                </c:pt>
                <c:pt idx="175">
                  <c:v>4.9170999999999996</c:v>
                </c:pt>
                <c:pt idx="176">
                  <c:v>4.8750999999999998</c:v>
                </c:pt>
                <c:pt idx="177">
                  <c:v>4.8689</c:v>
                </c:pt>
                <c:pt idx="178">
                  <c:v>4.8535000000000004</c:v>
                </c:pt>
                <c:pt idx="179">
                  <c:v>4.8574999999999999</c:v>
                </c:pt>
                <c:pt idx="180">
                  <c:v>4.8487</c:v>
                </c:pt>
                <c:pt idx="181">
                  <c:v>4.9229000000000003</c:v>
                </c:pt>
                <c:pt idx="182">
                  <c:v>4.9131</c:v>
                </c:pt>
                <c:pt idx="183">
                  <c:v>4.9606000000000003</c:v>
                </c:pt>
                <c:pt idx="184">
                  <c:v>4.9717000000000002</c:v>
                </c:pt>
                <c:pt idx="185">
                  <c:v>5.0289000000000001</c:v>
                </c:pt>
                <c:pt idx="186">
                  <c:v>5.0475000000000003</c:v>
                </c:pt>
                <c:pt idx="187">
                  <c:v>5.0076000000000001</c:v>
                </c:pt>
                <c:pt idx="188">
                  <c:v>5.0678999999999998</c:v>
                </c:pt>
                <c:pt idx="189">
                  <c:v>5.1100000000000003</c:v>
                </c:pt>
                <c:pt idx="190">
                  <c:v>5.1525999999999996</c:v>
                </c:pt>
                <c:pt idx="191">
                  <c:v>5.1712999999999996</c:v>
                </c:pt>
                <c:pt idx="192">
                  <c:v>5.1917999999999997</c:v>
                </c:pt>
                <c:pt idx="193">
                  <c:v>5.1665999999999999</c:v>
                </c:pt>
                <c:pt idx="194">
                  <c:v>5.0861999999999998</c:v>
                </c:pt>
                <c:pt idx="195">
                  <c:v>5.0495999999999999</c:v>
                </c:pt>
                <c:pt idx="196">
                  <c:v>5.0625</c:v>
                </c:pt>
                <c:pt idx="197">
                  <c:v>5.0617999999999999</c:v>
                </c:pt>
                <c:pt idx="198">
                  <c:v>5.0384000000000002</c:v>
                </c:pt>
                <c:pt idx="199">
                  <c:v>5.0568</c:v>
                </c:pt>
                <c:pt idx="200">
                  <c:v>5.0540000000000003</c:v>
                </c:pt>
                <c:pt idx="201">
                  <c:v>5.0528000000000004</c:v>
                </c:pt>
                <c:pt idx="202">
                  <c:v>5.0164</c:v>
                </c:pt>
                <c:pt idx="203">
                  <c:v>5.0065</c:v>
                </c:pt>
                <c:pt idx="204">
                  <c:v>4.9981</c:v>
                </c:pt>
                <c:pt idx="205">
                  <c:v>5.0054999999999996</c:v>
                </c:pt>
                <c:pt idx="206">
                  <c:v>4.9480000000000004</c:v>
                </c:pt>
                <c:pt idx="207">
                  <c:v>5.0073999999999996</c:v>
                </c:pt>
                <c:pt idx="208">
                  <c:v>5.0575000000000001</c:v>
                </c:pt>
                <c:pt idx="209">
                  <c:v>5.0194000000000001</c:v>
                </c:pt>
                <c:pt idx="210">
                  <c:v>4.891</c:v>
                </c:pt>
                <c:pt idx="211">
                  <c:v>4.8998999999999997</c:v>
                </c:pt>
                <c:pt idx="212">
                  <c:v>4.867</c:v>
                </c:pt>
                <c:pt idx="213">
                  <c:v>4.8855000000000004</c:v>
                </c:pt>
                <c:pt idx="214">
                  <c:v>4.9006999999999996</c:v>
                </c:pt>
                <c:pt idx="215">
                  <c:v>4.9218999999999999</c:v>
                </c:pt>
                <c:pt idx="216">
                  <c:v>4.9246999999999996</c:v>
                </c:pt>
                <c:pt idx="217">
                  <c:v>4.8681999999999999</c:v>
                </c:pt>
                <c:pt idx="218">
                  <c:v>4.8574999999999999</c:v>
                </c:pt>
                <c:pt idx="219">
                  <c:v>4.8849</c:v>
                </c:pt>
                <c:pt idx="220">
                  <c:v>4.8723000000000001</c:v>
                </c:pt>
                <c:pt idx="221">
                  <c:v>4.8806000000000003</c:v>
                </c:pt>
                <c:pt idx="222">
                  <c:v>4.8967999999999998</c:v>
                </c:pt>
                <c:pt idx="223">
                  <c:v>4.8930999999999996</c:v>
                </c:pt>
                <c:pt idx="224">
                  <c:v>4.8926999999999996</c:v>
                </c:pt>
                <c:pt idx="225">
                  <c:v>4.8951000000000002</c:v>
                </c:pt>
                <c:pt idx="226">
                  <c:v>4.8867000000000003</c:v>
                </c:pt>
                <c:pt idx="227">
                  <c:v>4.8933</c:v>
                </c:pt>
                <c:pt idx="228">
                  <c:v>4.9355000000000002</c:v>
                </c:pt>
                <c:pt idx="229">
                  <c:v>4.9191000000000003</c:v>
                </c:pt>
                <c:pt idx="230">
                  <c:v>4.9090999999999996</c:v>
                </c:pt>
                <c:pt idx="231">
                  <c:v>4.9522000000000004</c:v>
                </c:pt>
                <c:pt idx="232" formatCode="0.0000">
                  <c:v>4.9277000427246094</c:v>
                </c:pt>
                <c:pt idx="233" formatCode="0.0000">
                  <c:v>4.9011998176574707</c:v>
                </c:pt>
                <c:pt idx="234" formatCode="0.0000">
                  <c:v>4.910099983215332</c:v>
                </c:pt>
                <c:pt idx="235" formatCode="0.0000">
                  <c:v>4.8932862281799316</c:v>
                </c:pt>
                <c:pt idx="236" formatCode="0.0000">
                  <c:v>4.9366998672485352</c:v>
                </c:pt>
                <c:pt idx="237" formatCode="0.0000">
                  <c:v>4.9644999504089364</c:v>
                </c:pt>
                <c:pt idx="238" formatCode="0.0000">
                  <c:v>4.9183998107910156</c:v>
                </c:pt>
                <c:pt idx="239" formatCode="0.0000">
                  <c:v>4.9145998954772949</c:v>
                </c:pt>
                <c:pt idx="240" formatCode="0.0000">
                  <c:v>4.9196572303771973</c:v>
                </c:pt>
                <c:pt idx="241" formatCode="0.0000">
                  <c:v>4.895899772644043</c:v>
                </c:pt>
                <c:pt idx="242" formatCode="0.0000">
                  <c:v>4.8664999008178711</c:v>
                </c:pt>
                <c:pt idx="243" formatCode="0.0000">
                  <c:v>4.9145998954772949</c:v>
                </c:pt>
                <c:pt idx="244" formatCode="0.0000">
                  <c:v>4.8818001747131348</c:v>
                </c:pt>
                <c:pt idx="245" formatCode="0.0000">
                  <c:v>4.8698439598083496</c:v>
                </c:pt>
                <c:pt idx="246" formatCode="0.0000">
                  <c:v>4.869743824005127</c:v>
                </c:pt>
                <c:pt idx="247" formatCode="0.0000">
                  <c:v>4.813499927520752</c:v>
                </c:pt>
                <c:pt idx="248" formatCode="0.0000">
                  <c:v>4.8260998725891113</c:v>
                </c:pt>
                <c:pt idx="249" formatCode="0.0000">
                  <c:v>4.8502001762390137</c:v>
                </c:pt>
                <c:pt idx="250" formatCode="0.0000">
                  <c:v>4.8916000000000004</c:v>
                </c:pt>
                <c:pt idx="251" formatCode="0.0000">
                  <c:v>4.9211999999999998</c:v>
                </c:pt>
                <c:pt idx="252" formatCode="0.0000">
                  <c:v>4.9188000000000001</c:v>
                </c:pt>
                <c:pt idx="253" formatCode="0.0000">
                  <c:v>4.8898999999999999</c:v>
                </c:pt>
                <c:pt idx="254" formatCode="0.0000">
                  <c:v>4.8849999999999998</c:v>
                </c:pt>
                <c:pt idx="255" formatCode="0.0000">
                  <c:v>4.8936999999999999</c:v>
                </c:pt>
                <c:pt idx="256" formatCode="0.0000">
                  <c:v>4.8901000000000003</c:v>
                </c:pt>
                <c:pt idx="257" formatCode="0.0000">
                  <c:v>4.8794000000000004</c:v>
                </c:pt>
                <c:pt idx="258" formatCode="0.0000">
                  <c:v>4.8543000000000003</c:v>
                </c:pt>
                <c:pt idx="259" formatCode="0.0000">
                  <c:v>4.8765000000000001</c:v>
                </c:pt>
                <c:pt idx="260" formatCode="0.0000">
                  <c:v>4.9038000000000004</c:v>
                </c:pt>
                <c:pt idx="261" formatCode="0.0000">
                  <c:v>4.9345999999999997</c:v>
                </c:pt>
                <c:pt idx="262" formatCode="0.0000">
                  <c:v>4.9402999999999997</c:v>
                </c:pt>
                <c:pt idx="263" formatCode="0.0000">
                  <c:v>4.9222999999999999</c:v>
                </c:pt>
                <c:pt idx="264" formatCode="0.0000">
                  <c:v>4.9489999999999998</c:v>
                </c:pt>
                <c:pt idx="265" formatCode="0.0000">
                  <c:v>4.9714999999999998</c:v>
                </c:pt>
                <c:pt idx="266" formatCode="0.0000">
                  <c:v>4.9192</c:v>
                </c:pt>
                <c:pt idx="267" formatCode="0.0000">
                  <c:v>4.9231999999999996</c:v>
                </c:pt>
                <c:pt idx="268" formatCode="0.0000">
                  <c:v>4.9124999999999996</c:v>
                </c:pt>
                <c:pt idx="269" formatCode="0.0000">
                  <c:v>4.9225000000000003</c:v>
                </c:pt>
                <c:pt idx="270" formatCode="0.0000">
                  <c:v>4.9638</c:v>
                </c:pt>
                <c:pt idx="271" formatCode="0.0000">
                  <c:v>4.9535</c:v>
                </c:pt>
                <c:pt idx="272" formatCode="0.0000">
                  <c:v>4.9349999999999996</c:v>
                </c:pt>
                <c:pt idx="273" formatCode="0.0000">
                  <c:v>4.9470999999999998</c:v>
                </c:pt>
                <c:pt idx="274" formatCode="0.0000">
                  <c:v>5.0053000000000001</c:v>
                </c:pt>
                <c:pt idx="275" formatCode="0.0000">
                  <c:v>4.9607999999999999</c:v>
                </c:pt>
                <c:pt idx="276" formatCode="0.0000">
                  <c:v>4.9804000000000004</c:v>
                </c:pt>
                <c:pt idx="277" formatCode="0.0000">
                  <c:v>4.9717000000000002</c:v>
                </c:pt>
                <c:pt idx="278" formatCode="0.0000">
                  <c:v>4.9722999999999997</c:v>
                </c:pt>
                <c:pt idx="279" formatCode="0.0000">
                  <c:v>4.9710000000000001</c:v>
                </c:pt>
                <c:pt idx="280" formatCode="0.0000">
                  <c:v>4.9760999999999997</c:v>
                </c:pt>
                <c:pt idx="281" formatCode="0.0000">
                  <c:v>4.9584999999999999</c:v>
                </c:pt>
                <c:pt idx="282" formatCode="0.0000">
                  <c:v>4.9408000000000003</c:v>
                </c:pt>
                <c:pt idx="283" formatCode="0.0000">
                  <c:v>4.9302999999999999</c:v>
                </c:pt>
                <c:pt idx="284" formatCode="0.0000">
                  <c:v>4.9419000000000004</c:v>
                </c:pt>
                <c:pt idx="285" formatCode="0.0000">
                  <c:v>4.9851000000000001</c:v>
                </c:pt>
                <c:pt idx="286" formatCode="0.0000">
                  <c:v>4.9819000000000004</c:v>
                </c:pt>
                <c:pt idx="287" formatCode="0.0000">
                  <c:v>4.9574999999999996</c:v>
                </c:pt>
                <c:pt idx="288" formatCode="0.0000">
                  <c:v>4.9557000000000002</c:v>
                </c:pt>
                <c:pt idx="289" formatCode="0.0000">
                  <c:v>4.9832999999999998</c:v>
                </c:pt>
                <c:pt idx="290" formatCode="0.0000">
                  <c:v>4.9596</c:v>
                </c:pt>
                <c:pt idx="291" formatCode="0.0000">
                  <c:v>4.9474999999999998</c:v>
                </c:pt>
                <c:pt idx="292" formatCode="0.0000">
                  <c:v>4.9488000000000003</c:v>
                </c:pt>
                <c:pt idx="293" formatCode="0.0000">
                  <c:v>4.9398</c:v>
                </c:pt>
                <c:pt idx="294" formatCode="0.0000">
                  <c:v>4.9363999999999999</c:v>
                </c:pt>
                <c:pt idx="295" formatCode="0.0000">
                  <c:v>4.9751000000000003</c:v>
                </c:pt>
                <c:pt idx="296" formatCode="0.0000">
                  <c:v>4.9776999999999996</c:v>
                </c:pt>
                <c:pt idx="297" formatCode="0.0000">
                  <c:v>4.9813000000000001</c:v>
                </c:pt>
                <c:pt idx="298" formatCode="0.0000">
                  <c:v>4.9802999999999997</c:v>
                </c:pt>
                <c:pt idx="299" formatCode="0.0000">
                  <c:v>4.9767999999999999</c:v>
                </c:pt>
                <c:pt idx="300" formatCode="0.0000">
                  <c:v>4.9936999999999996</c:v>
                </c:pt>
                <c:pt idx="301" formatCode="0.0000">
                  <c:v>5.0124000000000004</c:v>
                </c:pt>
                <c:pt idx="302" formatCode="0.0000">
                  <c:v>5.0351999999999997</c:v>
                </c:pt>
                <c:pt idx="303" formatCode="0.0000">
                  <c:v>5.0119999999999996</c:v>
                </c:pt>
                <c:pt idx="304" formatCode="0.0000">
                  <c:v>4.9806999999999997</c:v>
                </c:pt>
                <c:pt idx="305" formatCode="0.0000">
                  <c:v>4.9897</c:v>
                </c:pt>
                <c:pt idx="306" formatCode="0.0000">
                  <c:v>4.9869000000000003</c:v>
                </c:pt>
                <c:pt idx="307" formatCode="0.0000">
                  <c:v>4.9870000000000001</c:v>
                </c:pt>
                <c:pt idx="308" formatCode="0.0000">
                  <c:v>4.9855999999999998</c:v>
                </c:pt>
                <c:pt idx="309" formatCode="0.0000">
                  <c:v>4.9962</c:v>
                </c:pt>
              </c:numCache>
            </c:numRef>
          </c:val>
          <c:smooth val="0"/>
          <c:extLst>
            <c:ext xmlns:c16="http://schemas.microsoft.com/office/drawing/2014/chart" uri="{C3380CC4-5D6E-409C-BE32-E72D297353CC}">
              <c16:uniqueId val="{00000002-F40A-462C-838A-54015E840080}"/>
            </c:ext>
          </c:extLst>
        </c:ser>
        <c:ser>
          <c:idx val="1"/>
          <c:order val="1"/>
          <c:tx>
            <c:strRef>
              <c:f>Sheet1!$C$1</c:f>
              <c:strCache>
                <c:ptCount val="1"/>
                <c:pt idx="0">
                  <c:v>Média 90 dias</c:v>
                </c:pt>
              </c:strCache>
            </c:strRef>
          </c:tx>
          <c:spPr>
            <a:ln w="25400" cap="rnd">
              <a:solidFill>
                <a:srgbClr val="FFCE00"/>
              </a:solidFill>
              <a:round/>
            </a:ln>
            <a:effectLst/>
          </c:spPr>
          <c:marker>
            <c:symbol val="none"/>
          </c:marker>
          <c:dPt>
            <c:idx val="1"/>
            <c:marker>
              <c:symbol val="none"/>
            </c:marker>
            <c:bubble3D val="0"/>
            <c:spPr>
              <a:ln w="25400" cap="rnd">
                <a:solidFill>
                  <a:srgbClr val="212121"/>
                </a:solidFill>
                <a:round/>
              </a:ln>
              <a:effectLst/>
            </c:spPr>
            <c:extLst>
              <c:ext xmlns:c16="http://schemas.microsoft.com/office/drawing/2014/chart" uri="{C3380CC4-5D6E-409C-BE32-E72D297353CC}">
                <c16:uniqueId val="{00000004-F40A-462C-838A-54015E840080}"/>
              </c:ext>
            </c:extLst>
          </c:dPt>
          <c:dLbls>
            <c:dLbl>
              <c:idx val="12"/>
              <c:layout>
                <c:manualLayout>
                  <c:x val="-3.0311405537488049E-3"/>
                  <c:y val="-2.838138661510342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F40A-462C-838A-54015E840080}"/>
                </c:ext>
              </c:extLst>
            </c:dLbl>
            <c:dLbl>
              <c:idx val="7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F40A-462C-838A-54015E840080}"/>
                </c:ext>
              </c:extLst>
            </c:dLbl>
            <c:dLbl>
              <c:idx val="141"/>
              <c:layout>
                <c:manualLayout>
                  <c:x val="-6.2621112683487259E-2"/>
                  <c:y val="-9.772468769566668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F40A-462C-838A-54015E840080}"/>
                </c:ext>
              </c:extLst>
            </c:dLbl>
            <c:dLbl>
              <c:idx val="222"/>
              <c:layout>
                <c:manualLayout>
                  <c:x val="-1.8299654684075305E-2"/>
                  <c:y val="-5.321509990331892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F40A-462C-838A-54015E840080}"/>
                </c:ext>
              </c:extLst>
            </c:dLbl>
            <c:dLbl>
              <c:idx val="308"/>
              <c:layout>
                <c:manualLayout>
                  <c:x val="0"/>
                  <c:y val="3.729777459874707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0C37-A544-962F-A6FAF126F2DF}"/>
                </c:ext>
              </c:extLst>
            </c:dLbl>
            <c:dLbl>
              <c:idx val="1199"/>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F40A-462C-838A-54015E840080}"/>
                </c:ext>
              </c:extLst>
            </c:dLbl>
            <c:numFmt formatCode="#,##0.00" sourceLinked="0"/>
            <c:spPr>
              <a:noFill/>
              <a:ln>
                <a:noFill/>
              </a:ln>
              <a:effectLst/>
            </c:spPr>
            <c:txPr>
              <a:bodyPr rot="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Sheet1!$A$2:$A$311</c:f>
              <c:numCache>
                <c:formatCode>m/d/yy</c:formatCode>
                <c:ptCount val="310"/>
                <c:pt idx="0">
                  <c:v>44928</c:v>
                </c:pt>
                <c:pt idx="1">
                  <c:v>44929</c:v>
                </c:pt>
                <c:pt idx="2">
                  <c:v>44930</c:v>
                </c:pt>
                <c:pt idx="3">
                  <c:v>44931</c:v>
                </c:pt>
                <c:pt idx="4">
                  <c:v>44932</c:v>
                </c:pt>
                <c:pt idx="5">
                  <c:v>44935</c:v>
                </c:pt>
                <c:pt idx="6">
                  <c:v>44936</c:v>
                </c:pt>
                <c:pt idx="7">
                  <c:v>44937</c:v>
                </c:pt>
                <c:pt idx="8">
                  <c:v>44938</c:v>
                </c:pt>
                <c:pt idx="9">
                  <c:v>44939</c:v>
                </c:pt>
                <c:pt idx="10">
                  <c:v>44942</c:v>
                </c:pt>
                <c:pt idx="11">
                  <c:v>44943</c:v>
                </c:pt>
                <c:pt idx="12">
                  <c:v>44944</c:v>
                </c:pt>
                <c:pt idx="13">
                  <c:v>44945</c:v>
                </c:pt>
                <c:pt idx="14">
                  <c:v>44946</c:v>
                </c:pt>
                <c:pt idx="15">
                  <c:v>44949</c:v>
                </c:pt>
                <c:pt idx="16">
                  <c:v>44950</c:v>
                </c:pt>
                <c:pt idx="17">
                  <c:v>44951</c:v>
                </c:pt>
                <c:pt idx="18">
                  <c:v>44952</c:v>
                </c:pt>
                <c:pt idx="19">
                  <c:v>44953</c:v>
                </c:pt>
                <c:pt idx="20">
                  <c:v>44956</c:v>
                </c:pt>
                <c:pt idx="21">
                  <c:v>44957</c:v>
                </c:pt>
                <c:pt idx="22">
                  <c:v>44958</c:v>
                </c:pt>
                <c:pt idx="23">
                  <c:v>44959</c:v>
                </c:pt>
                <c:pt idx="24">
                  <c:v>44960</c:v>
                </c:pt>
                <c:pt idx="25">
                  <c:v>44963</c:v>
                </c:pt>
                <c:pt idx="26">
                  <c:v>44964</c:v>
                </c:pt>
                <c:pt idx="27">
                  <c:v>44965</c:v>
                </c:pt>
                <c:pt idx="28">
                  <c:v>44966</c:v>
                </c:pt>
                <c:pt idx="29">
                  <c:v>44967</c:v>
                </c:pt>
                <c:pt idx="30">
                  <c:v>44970</c:v>
                </c:pt>
                <c:pt idx="31">
                  <c:v>44971</c:v>
                </c:pt>
                <c:pt idx="32">
                  <c:v>44972</c:v>
                </c:pt>
                <c:pt idx="33">
                  <c:v>44973</c:v>
                </c:pt>
                <c:pt idx="34">
                  <c:v>44974</c:v>
                </c:pt>
                <c:pt idx="35">
                  <c:v>44979</c:v>
                </c:pt>
                <c:pt idx="36">
                  <c:v>44980</c:v>
                </c:pt>
                <c:pt idx="37">
                  <c:v>44981</c:v>
                </c:pt>
                <c:pt idx="38">
                  <c:v>44984</c:v>
                </c:pt>
                <c:pt idx="39">
                  <c:v>44985</c:v>
                </c:pt>
                <c:pt idx="40">
                  <c:v>44986</c:v>
                </c:pt>
                <c:pt idx="41">
                  <c:v>44987</c:v>
                </c:pt>
                <c:pt idx="42">
                  <c:v>44988</c:v>
                </c:pt>
                <c:pt idx="43">
                  <c:v>44991</c:v>
                </c:pt>
                <c:pt idx="44">
                  <c:v>44992</c:v>
                </c:pt>
                <c:pt idx="45">
                  <c:v>44993</c:v>
                </c:pt>
                <c:pt idx="46">
                  <c:v>44994</c:v>
                </c:pt>
                <c:pt idx="47">
                  <c:v>44995</c:v>
                </c:pt>
                <c:pt idx="48">
                  <c:v>44998</c:v>
                </c:pt>
                <c:pt idx="49">
                  <c:v>44999</c:v>
                </c:pt>
                <c:pt idx="50">
                  <c:v>45000</c:v>
                </c:pt>
                <c:pt idx="51">
                  <c:v>45001</c:v>
                </c:pt>
                <c:pt idx="52">
                  <c:v>45002</c:v>
                </c:pt>
                <c:pt idx="53">
                  <c:v>45005</c:v>
                </c:pt>
                <c:pt idx="54">
                  <c:v>45006</c:v>
                </c:pt>
                <c:pt idx="55">
                  <c:v>45007</c:v>
                </c:pt>
                <c:pt idx="56">
                  <c:v>45008</c:v>
                </c:pt>
                <c:pt idx="57">
                  <c:v>45009</c:v>
                </c:pt>
                <c:pt idx="58">
                  <c:v>45012</c:v>
                </c:pt>
                <c:pt idx="59">
                  <c:v>45013</c:v>
                </c:pt>
                <c:pt idx="60">
                  <c:v>45014</c:v>
                </c:pt>
                <c:pt idx="61">
                  <c:v>45015</c:v>
                </c:pt>
                <c:pt idx="62">
                  <c:v>45016</c:v>
                </c:pt>
                <c:pt idx="63">
                  <c:v>45019</c:v>
                </c:pt>
                <c:pt idx="64">
                  <c:v>45020</c:v>
                </c:pt>
                <c:pt idx="65">
                  <c:v>45021</c:v>
                </c:pt>
                <c:pt idx="66">
                  <c:v>45022</c:v>
                </c:pt>
                <c:pt idx="67">
                  <c:v>45026</c:v>
                </c:pt>
                <c:pt idx="68">
                  <c:v>45027</c:v>
                </c:pt>
                <c:pt idx="69">
                  <c:v>45028</c:v>
                </c:pt>
                <c:pt idx="70">
                  <c:v>45029</c:v>
                </c:pt>
                <c:pt idx="71">
                  <c:v>45030</c:v>
                </c:pt>
                <c:pt idx="72">
                  <c:v>45033</c:v>
                </c:pt>
                <c:pt idx="73">
                  <c:v>45034</c:v>
                </c:pt>
                <c:pt idx="74">
                  <c:v>45035</c:v>
                </c:pt>
                <c:pt idx="75">
                  <c:v>45036</c:v>
                </c:pt>
                <c:pt idx="76">
                  <c:v>45040</c:v>
                </c:pt>
                <c:pt idx="77">
                  <c:v>45041</c:v>
                </c:pt>
                <c:pt idx="78">
                  <c:v>45042</c:v>
                </c:pt>
                <c:pt idx="79">
                  <c:v>45043</c:v>
                </c:pt>
                <c:pt idx="80">
                  <c:v>45044</c:v>
                </c:pt>
                <c:pt idx="81">
                  <c:v>45048</c:v>
                </c:pt>
                <c:pt idx="82">
                  <c:v>45049</c:v>
                </c:pt>
                <c:pt idx="83">
                  <c:v>45050</c:v>
                </c:pt>
                <c:pt idx="84">
                  <c:v>45051</c:v>
                </c:pt>
                <c:pt idx="85">
                  <c:v>45054</c:v>
                </c:pt>
                <c:pt idx="86">
                  <c:v>45055</c:v>
                </c:pt>
                <c:pt idx="87">
                  <c:v>45056</c:v>
                </c:pt>
                <c:pt idx="88">
                  <c:v>45057</c:v>
                </c:pt>
                <c:pt idx="89">
                  <c:v>45058</c:v>
                </c:pt>
                <c:pt idx="90">
                  <c:v>45061</c:v>
                </c:pt>
                <c:pt idx="91">
                  <c:v>45062</c:v>
                </c:pt>
                <c:pt idx="92">
                  <c:v>45063</c:v>
                </c:pt>
                <c:pt idx="93">
                  <c:v>45064</c:v>
                </c:pt>
                <c:pt idx="94">
                  <c:v>45065</c:v>
                </c:pt>
                <c:pt idx="95">
                  <c:v>45068</c:v>
                </c:pt>
                <c:pt idx="96">
                  <c:v>45069</c:v>
                </c:pt>
                <c:pt idx="97">
                  <c:v>45070</c:v>
                </c:pt>
                <c:pt idx="98">
                  <c:v>45071</c:v>
                </c:pt>
                <c:pt idx="99">
                  <c:v>45072</c:v>
                </c:pt>
                <c:pt idx="100">
                  <c:v>45075</c:v>
                </c:pt>
                <c:pt idx="101">
                  <c:v>45076</c:v>
                </c:pt>
                <c:pt idx="102">
                  <c:v>45077</c:v>
                </c:pt>
                <c:pt idx="103">
                  <c:v>45078</c:v>
                </c:pt>
                <c:pt idx="104">
                  <c:v>45079</c:v>
                </c:pt>
                <c:pt idx="105">
                  <c:v>45082</c:v>
                </c:pt>
                <c:pt idx="106">
                  <c:v>45083</c:v>
                </c:pt>
                <c:pt idx="107">
                  <c:v>45084</c:v>
                </c:pt>
                <c:pt idx="108">
                  <c:v>45086</c:v>
                </c:pt>
                <c:pt idx="109">
                  <c:v>45089</c:v>
                </c:pt>
                <c:pt idx="110">
                  <c:v>45090</c:v>
                </c:pt>
                <c:pt idx="111">
                  <c:v>45091</c:v>
                </c:pt>
                <c:pt idx="112">
                  <c:v>45092</c:v>
                </c:pt>
                <c:pt idx="113">
                  <c:v>45093</c:v>
                </c:pt>
                <c:pt idx="114">
                  <c:v>45096</c:v>
                </c:pt>
                <c:pt idx="115">
                  <c:v>45097</c:v>
                </c:pt>
                <c:pt idx="116">
                  <c:v>45098</c:v>
                </c:pt>
                <c:pt idx="117">
                  <c:v>45099</c:v>
                </c:pt>
                <c:pt idx="118">
                  <c:v>45100</c:v>
                </c:pt>
                <c:pt idx="119">
                  <c:v>45103</c:v>
                </c:pt>
                <c:pt idx="120">
                  <c:v>45104</c:v>
                </c:pt>
                <c:pt idx="121">
                  <c:v>45105</c:v>
                </c:pt>
                <c:pt idx="122">
                  <c:v>45106</c:v>
                </c:pt>
                <c:pt idx="123">
                  <c:v>45107</c:v>
                </c:pt>
                <c:pt idx="124">
                  <c:v>45110</c:v>
                </c:pt>
                <c:pt idx="125">
                  <c:v>45111</c:v>
                </c:pt>
                <c:pt idx="126">
                  <c:v>45112</c:v>
                </c:pt>
                <c:pt idx="127">
                  <c:v>45113</c:v>
                </c:pt>
                <c:pt idx="128">
                  <c:v>45114</c:v>
                </c:pt>
                <c:pt idx="129">
                  <c:v>45117</c:v>
                </c:pt>
                <c:pt idx="130">
                  <c:v>45118</c:v>
                </c:pt>
                <c:pt idx="131">
                  <c:v>45119</c:v>
                </c:pt>
                <c:pt idx="132">
                  <c:v>45120</c:v>
                </c:pt>
                <c:pt idx="133">
                  <c:v>45121</c:v>
                </c:pt>
                <c:pt idx="134">
                  <c:v>45124</c:v>
                </c:pt>
                <c:pt idx="135">
                  <c:v>45125</c:v>
                </c:pt>
                <c:pt idx="136">
                  <c:v>45126</c:v>
                </c:pt>
                <c:pt idx="137">
                  <c:v>45127</c:v>
                </c:pt>
                <c:pt idx="138">
                  <c:v>45128</c:v>
                </c:pt>
                <c:pt idx="139">
                  <c:v>45131</c:v>
                </c:pt>
                <c:pt idx="140">
                  <c:v>45132</c:v>
                </c:pt>
                <c:pt idx="141">
                  <c:v>45133</c:v>
                </c:pt>
                <c:pt idx="142">
                  <c:v>45134</c:v>
                </c:pt>
                <c:pt idx="143">
                  <c:v>45135</c:v>
                </c:pt>
                <c:pt idx="144">
                  <c:v>45138</c:v>
                </c:pt>
                <c:pt idx="145">
                  <c:v>45139</c:v>
                </c:pt>
                <c:pt idx="146">
                  <c:v>45140</c:v>
                </c:pt>
                <c:pt idx="147">
                  <c:v>45141</c:v>
                </c:pt>
                <c:pt idx="148">
                  <c:v>45142</c:v>
                </c:pt>
                <c:pt idx="149">
                  <c:v>45145</c:v>
                </c:pt>
                <c:pt idx="150">
                  <c:v>45146</c:v>
                </c:pt>
                <c:pt idx="151">
                  <c:v>45147</c:v>
                </c:pt>
                <c:pt idx="152">
                  <c:v>45148</c:v>
                </c:pt>
                <c:pt idx="153">
                  <c:v>45149</c:v>
                </c:pt>
                <c:pt idx="154">
                  <c:v>45152</c:v>
                </c:pt>
                <c:pt idx="155">
                  <c:v>45153</c:v>
                </c:pt>
                <c:pt idx="156">
                  <c:v>45154</c:v>
                </c:pt>
                <c:pt idx="157">
                  <c:v>45155</c:v>
                </c:pt>
                <c:pt idx="158">
                  <c:v>45156</c:v>
                </c:pt>
                <c:pt idx="159">
                  <c:v>45159</c:v>
                </c:pt>
                <c:pt idx="160">
                  <c:v>45160</c:v>
                </c:pt>
                <c:pt idx="161">
                  <c:v>45161</c:v>
                </c:pt>
                <c:pt idx="162">
                  <c:v>45162</c:v>
                </c:pt>
                <c:pt idx="163">
                  <c:v>45163</c:v>
                </c:pt>
                <c:pt idx="164">
                  <c:v>45166</c:v>
                </c:pt>
                <c:pt idx="165">
                  <c:v>45167</c:v>
                </c:pt>
                <c:pt idx="166">
                  <c:v>45168</c:v>
                </c:pt>
                <c:pt idx="167">
                  <c:v>45169</c:v>
                </c:pt>
                <c:pt idx="168">
                  <c:v>45170</c:v>
                </c:pt>
                <c:pt idx="169">
                  <c:v>45173</c:v>
                </c:pt>
                <c:pt idx="170">
                  <c:v>45174</c:v>
                </c:pt>
                <c:pt idx="171">
                  <c:v>45175</c:v>
                </c:pt>
                <c:pt idx="172">
                  <c:v>45177</c:v>
                </c:pt>
                <c:pt idx="173">
                  <c:v>45180</c:v>
                </c:pt>
                <c:pt idx="174">
                  <c:v>45181</c:v>
                </c:pt>
                <c:pt idx="175">
                  <c:v>45182</c:v>
                </c:pt>
                <c:pt idx="176">
                  <c:v>45183</c:v>
                </c:pt>
                <c:pt idx="177">
                  <c:v>45184</c:v>
                </c:pt>
                <c:pt idx="178">
                  <c:v>45187</c:v>
                </c:pt>
                <c:pt idx="179">
                  <c:v>45188</c:v>
                </c:pt>
                <c:pt idx="180">
                  <c:v>45189</c:v>
                </c:pt>
                <c:pt idx="181">
                  <c:v>45190</c:v>
                </c:pt>
                <c:pt idx="182">
                  <c:v>45191</c:v>
                </c:pt>
                <c:pt idx="183">
                  <c:v>45194</c:v>
                </c:pt>
                <c:pt idx="184">
                  <c:v>45195</c:v>
                </c:pt>
                <c:pt idx="185">
                  <c:v>45196</c:v>
                </c:pt>
                <c:pt idx="186">
                  <c:v>45197</c:v>
                </c:pt>
                <c:pt idx="187">
                  <c:v>45198</c:v>
                </c:pt>
                <c:pt idx="188">
                  <c:v>45201</c:v>
                </c:pt>
                <c:pt idx="189">
                  <c:v>45202</c:v>
                </c:pt>
                <c:pt idx="190">
                  <c:v>45203</c:v>
                </c:pt>
                <c:pt idx="191">
                  <c:v>45204</c:v>
                </c:pt>
                <c:pt idx="192">
                  <c:v>45205</c:v>
                </c:pt>
                <c:pt idx="193">
                  <c:v>45208</c:v>
                </c:pt>
                <c:pt idx="194">
                  <c:v>45209</c:v>
                </c:pt>
                <c:pt idx="195">
                  <c:v>45210</c:v>
                </c:pt>
                <c:pt idx="196">
                  <c:v>45212</c:v>
                </c:pt>
                <c:pt idx="197">
                  <c:v>45215</c:v>
                </c:pt>
                <c:pt idx="198">
                  <c:v>45216</c:v>
                </c:pt>
                <c:pt idx="199">
                  <c:v>45217</c:v>
                </c:pt>
                <c:pt idx="200">
                  <c:v>45218</c:v>
                </c:pt>
                <c:pt idx="201">
                  <c:v>45219</c:v>
                </c:pt>
                <c:pt idx="202">
                  <c:v>45222</c:v>
                </c:pt>
                <c:pt idx="203">
                  <c:v>45223</c:v>
                </c:pt>
                <c:pt idx="204">
                  <c:v>45224</c:v>
                </c:pt>
                <c:pt idx="205">
                  <c:v>45225</c:v>
                </c:pt>
                <c:pt idx="206">
                  <c:v>45226</c:v>
                </c:pt>
                <c:pt idx="207">
                  <c:v>45229</c:v>
                </c:pt>
                <c:pt idx="208">
                  <c:v>45230</c:v>
                </c:pt>
                <c:pt idx="209">
                  <c:v>45231</c:v>
                </c:pt>
                <c:pt idx="210">
                  <c:v>45233</c:v>
                </c:pt>
                <c:pt idx="211">
                  <c:v>45236</c:v>
                </c:pt>
                <c:pt idx="212">
                  <c:v>45237</c:v>
                </c:pt>
                <c:pt idx="213">
                  <c:v>45238</c:v>
                </c:pt>
                <c:pt idx="214">
                  <c:v>45239</c:v>
                </c:pt>
                <c:pt idx="215">
                  <c:v>45240</c:v>
                </c:pt>
                <c:pt idx="216">
                  <c:v>45243</c:v>
                </c:pt>
                <c:pt idx="217">
                  <c:v>45244</c:v>
                </c:pt>
                <c:pt idx="218">
                  <c:v>45246</c:v>
                </c:pt>
                <c:pt idx="219">
                  <c:v>45247</c:v>
                </c:pt>
                <c:pt idx="220">
                  <c:v>45250</c:v>
                </c:pt>
                <c:pt idx="221">
                  <c:v>45251</c:v>
                </c:pt>
                <c:pt idx="222">
                  <c:v>45252</c:v>
                </c:pt>
                <c:pt idx="223">
                  <c:v>45253</c:v>
                </c:pt>
                <c:pt idx="224">
                  <c:v>45254</c:v>
                </c:pt>
                <c:pt idx="225">
                  <c:v>45257</c:v>
                </c:pt>
                <c:pt idx="226">
                  <c:v>45258</c:v>
                </c:pt>
                <c:pt idx="227">
                  <c:v>45259</c:v>
                </c:pt>
                <c:pt idx="228">
                  <c:v>45260</c:v>
                </c:pt>
                <c:pt idx="229">
                  <c:v>45261</c:v>
                </c:pt>
                <c:pt idx="230">
                  <c:v>45264</c:v>
                </c:pt>
                <c:pt idx="231">
                  <c:v>45265</c:v>
                </c:pt>
                <c:pt idx="232" formatCode="m/d/yyyy">
                  <c:v>45266</c:v>
                </c:pt>
                <c:pt idx="233" formatCode="m/d/yyyy">
                  <c:v>45267</c:v>
                </c:pt>
                <c:pt idx="234" formatCode="m/d/yyyy">
                  <c:v>45268</c:v>
                </c:pt>
                <c:pt idx="235" formatCode="m/d/yyyy">
                  <c:v>45271</c:v>
                </c:pt>
                <c:pt idx="236" formatCode="m/d/yyyy">
                  <c:v>45272</c:v>
                </c:pt>
                <c:pt idx="237" formatCode="m/d/yyyy">
                  <c:v>45273</c:v>
                </c:pt>
                <c:pt idx="238" formatCode="m/d/yyyy">
                  <c:v>45274</c:v>
                </c:pt>
                <c:pt idx="239" formatCode="m/d/yyyy">
                  <c:v>45275</c:v>
                </c:pt>
                <c:pt idx="240" formatCode="m/d/yyyy">
                  <c:v>45278</c:v>
                </c:pt>
                <c:pt idx="241" formatCode="m/d/yyyy">
                  <c:v>45279</c:v>
                </c:pt>
                <c:pt idx="242" formatCode="m/d/yyyy">
                  <c:v>45280</c:v>
                </c:pt>
                <c:pt idx="243" formatCode="m/d/yyyy">
                  <c:v>45281</c:v>
                </c:pt>
                <c:pt idx="244" formatCode="m/d/yyyy">
                  <c:v>45282</c:v>
                </c:pt>
                <c:pt idx="245" formatCode="m/d/yyyy">
                  <c:v>45285</c:v>
                </c:pt>
                <c:pt idx="246" formatCode="m/d/yyyy">
                  <c:v>45286</c:v>
                </c:pt>
                <c:pt idx="247" formatCode="m/d/yyyy">
                  <c:v>45287</c:v>
                </c:pt>
                <c:pt idx="248" formatCode="m/d/yyyy">
                  <c:v>45288</c:v>
                </c:pt>
                <c:pt idx="249" formatCode="m/d/yyyy">
                  <c:v>45289</c:v>
                </c:pt>
                <c:pt idx="250" formatCode="m/d/yyyy">
                  <c:v>45293</c:v>
                </c:pt>
                <c:pt idx="251" formatCode="m/d/yyyy">
                  <c:v>45294</c:v>
                </c:pt>
                <c:pt idx="252" formatCode="m/d/yyyy">
                  <c:v>45295</c:v>
                </c:pt>
                <c:pt idx="253" formatCode="m/d/yyyy">
                  <c:v>45296</c:v>
                </c:pt>
                <c:pt idx="254" formatCode="m/d/yyyy">
                  <c:v>45299</c:v>
                </c:pt>
                <c:pt idx="255" formatCode="m/d/yyyy">
                  <c:v>45300</c:v>
                </c:pt>
                <c:pt idx="256" formatCode="m/d/yyyy">
                  <c:v>45301</c:v>
                </c:pt>
                <c:pt idx="257" formatCode="m/d/yyyy">
                  <c:v>45302</c:v>
                </c:pt>
                <c:pt idx="258" formatCode="m/d/yyyy">
                  <c:v>45303</c:v>
                </c:pt>
                <c:pt idx="259" formatCode="m/d/yyyy">
                  <c:v>45306</c:v>
                </c:pt>
                <c:pt idx="260" formatCode="m/d/yyyy">
                  <c:v>45307</c:v>
                </c:pt>
                <c:pt idx="261" formatCode="m/d/yyyy">
                  <c:v>45308</c:v>
                </c:pt>
                <c:pt idx="262" formatCode="m/d/yyyy">
                  <c:v>45309</c:v>
                </c:pt>
                <c:pt idx="263" formatCode="m/d/yyyy">
                  <c:v>45310</c:v>
                </c:pt>
                <c:pt idx="264" formatCode="m/d/yyyy">
                  <c:v>45313</c:v>
                </c:pt>
                <c:pt idx="265" formatCode="m/d/yyyy">
                  <c:v>45314</c:v>
                </c:pt>
                <c:pt idx="266" formatCode="m/d/yyyy">
                  <c:v>45315</c:v>
                </c:pt>
                <c:pt idx="267" formatCode="m/d/yyyy">
                  <c:v>45316</c:v>
                </c:pt>
                <c:pt idx="268" formatCode="m/d/yyyy">
                  <c:v>45317</c:v>
                </c:pt>
                <c:pt idx="269" formatCode="m/d/yyyy">
                  <c:v>45320</c:v>
                </c:pt>
                <c:pt idx="270" formatCode="m/d/yyyy">
                  <c:v>45321</c:v>
                </c:pt>
                <c:pt idx="271" formatCode="m/d/yyyy">
                  <c:v>45322</c:v>
                </c:pt>
                <c:pt idx="272" formatCode="m/d/yyyy">
                  <c:v>45323</c:v>
                </c:pt>
                <c:pt idx="273" formatCode="m/d/yyyy">
                  <c:v>45324</c:v>
                </c:pt>
                <c:pt idx="274" formatCode="m/d/yyyy">
                  <c:v>45327</c:v>
                </c:pt>
                <c:pt idx="275" formatCode="m/d/yyyy">
                  <c:v>45329</c:v>
                </c:pt>
                <c:pt idx="276" formatCode="m/d/yyyy">
                  <c:v>45330</c:v>
                </c:pt>
                <c:pt idx="277" formatCode="m/d/yyyy">
                  <c:v>45331</c:v>
                </c:pt>
                <c:pt idx="278" formatCode="m/d/yyyy">
                  <c:v>45336</c:v>
                </c:pt>
                <c:pt idx="279" formatCode="m/d/yyyy">
                  <c:v>45337</c:v>
                </c:pt>
                <c:pt idx="280" formatCode="m/d/yyyy">
                  <c:v>45338</c:v>
                </c:pt>
                <c:pt idx="281" formatCode="m/d/yyyy">
                  <c:v>45341</c:v>
                </c:pt>
                <c:pt idx="282" formatCode="m/d/yyyy">
                  <c:v>45342</c:v>
                </c:pt>
                <c:pt idx="283" formatCode="m/d/yyyy">
                  <c:v>45343</c:v>
                </c:pt>
                <c:pt idx="284" formatCode="m/d/yyyy">
                  <c:v>45344</c:v>
                </c:pt>
                <c:pt idx="285" formatCode="m/d/yyyy">
                  <c:v>45345</c:v>
                </c:pt>
                <c:pt idx="286" formatCode="m/d/yyyy">
                  <c:v>45348</c:v>
                </c:pt>
                <c:pt idx="287" formatCode="m/d/yyyy">
                  <c:v>45349</c:v>
                </c:pt>
                <c:pt idx="288" formatCode="m/d/yyyy">
                  <c:v>45350</c:v>
                </c:pt>
                <c:pt idx="289" formatCode="m/d/yyyy">
                  <c:v>45351</c:v>
                </c:pt>
                <c:pt idx="290" formatCode="m/d/yyyy">
                  <c:v>45352</c:v>
                </c:pt>
                <c:pt idx="291" formatCode="m/d/yyyy">
                  <c:v>45355</c:v>
                </c:pt>
                <c:pt idx="292" formatCode="m/d/yyyy">
                  <c:v>45356</c:v>
                </c:pt>
                <c:pt idx="293" formatCode="m/d/yyyy">
                  <c:v>45357</c:v>
                </c:pt>
                <c:pt idx="294" formatCode="m/d/yyyy">
                  <c:v>45358</c:v>
                </c:pt>
                <c:pt idx="295" formatCode="m/d/yyyy">
                  <c:v>45359</c:v>
                </c:pt>
                <c:pt idx="296" formatCode="m/d/yyyy">
                  <c:v>45362</c:v>
                </c:pt>
                <c:pt idx="297" formatCode="m/d/yyyy">
                  <c:v>45363</c:v>
                </c:pt>
                <c:pt idx="298" formatCode="m/d/yyyy">
                  <c:v>45364</c:v>
                </c:pt>
                <c:pt idx="299" formatCode="m/d/yyyy">
                  <c:v>45365</c:v>
                </c:pt>
                <c:pt idx="300" formatCode="m/d/yyyy">
                  <c:v>45366</c:v>
                </c:pt>
                <c:pt idx="301" formatCode="m/d/yyyy">
                  <c:v>45369</c:v>
                </c:pt>
                <c:pt idx="302" formatCode="m/d/yyyy">
                  <c:v>45370</c:v>
                </c:pt>
                <c:pt idx="303" formatCode="m/d/yyyy">
                  <c:v>45371</c:v>
                </c:pt>
                <c:pt idx="304" formatCode="m/d/yyyy">
                  <c:v>45372</c:v>
                </c:pt>
                <c:pt idx="305" formatCode="m/d/yyyy">
                  <c:v>45373</c:v>
                </c:pt>
                <c:pt idx="306" formatCode="m/d/yyyy">
                  <c:v>45376</c:v>
                </c:pt>
                <c:pt idx="307" formatCode="m/d/yyyy">
                  <c:v>45377</c:v>
                </c:pt>
                <c:pt idx="308" formatCode="m/d/yyyy">
                  <c:v>45378</c:v>
                </c:pt>
                <c:pt idx="309" formatCode="m/d/yyyy">
                  <c:v>45379</c:v>
                </c:pt>
              </c:numCache>
            </c:numRef>
          </c:cat>
          <c:val>
            <c:numRef>
              <c:f>Sheet1!$C$2:$C$311</c:f>
              <c:numCache>
                <c:formatCode>General</c:formatCode>
                <c:ptCount val="310"/>
                <c:pt idx="0">
                  <c:v>5.2626318181818172</c:v>
                </c:pt>
                <c:pt idx="1">
                  <c:v>5.2628818181818176</c:v>
                </c:pt>
                <c:pt idx="2">
                  <c:v>5.2637045454545452</c:v>
                </c:pt>
                <c:pt idx="3">
                  <c:v>5.2636439393939387</c:v>
                </c:pt>
                <c:pt idx="4">
                  <c:v>5.2649363636363633</c:v>
                </c:pt>
                <c:pt idx="5">
                  <c:v>5.2672939393939382</c:v>
                </c:pt>
                <c:pt idx="6">
                  <c:v>5.2676742424242402</c:v>
                </c:pt>
                <c:pt idx="7">
                  <c:v>5.2676909090909074</c:v>
                </c:pt>
                <c:pt idx="8">
                  <c:v>5.2664469696969682</c:v>
                </c:pt>
                <c:pt idx="9">
                  <c:v>5.2652424242424232</c:v>
                </c:pt>
                <c:pt idx="10">
                  <c:v>5.2637984848484836</c:v>
                </c:pt>
                <c:pt idx="11">
                  <c:v>5.2610499999999982</c:v>
                </c:pt>
                <c:pt idx="12">
                  <c:v>5.2581484848484825</c:v>
                </c:pt>
                <c:pt idx="13">
                  <c:v>5.2572863636363616</c:v>
                </c:pt>
                <c:pt idx="14">
                  <c:v>5.2562090909090884</c:v>
                </c:pt>
                <c:pt idx="15">
                  <c:v>5.2548666666666648</c:v>
                </c:pt>
                <c:pt idx="16">
                  <c:v>5.2541393939393917</c:v>
                </c:pt>
                <c:pt idx="17">
                  <c:v>5.2528106060606046</c:v>
                </c:pt>
                <c:pt idx="18">
                  <c:v>5.2500939393939383</c:v>
                </c:pt>
                <c:pt idx="19">
                  <c:v>5.2465727272727261</c:v>
                </c:pt>
                <c:pt idx="20">
                  <c:v>5.2431045454545435</c:v>
                </c:pt>
                <c:pt idx="21">
                  <c:v>5.2400590909090914</c:v>
                </c:pt>
                <c:pt idx="22">
                  <c:v>5.2359181818181808</c:v>
                </c:pt>
                <c:pt idx="23">
                  <c:v>5.2318742424242402</c:v>
                </c:pt>
                <c:pt idx="24">
                  <c:v>5.2311621212121198</c:v>
                </c:pt>
                <c:pt idx="25">
                  <c:v>5.2317893939393931</c:v>
                </c:pt>
                <c:pt idx="26">
                  <c:v>5.2338121212121216</c:v>
                </c:pt>
                <c:pt idx="27">
                  <c:v>5.2355545454545451</c:v>
                </c:pt>
                <c:pt idx="28">
                  <c:v>5.2364196969696959</c:v>
                </c:pt>
                <c:pt idx="29">
                  <c:v>5.2377787878787876</c:v>
                </c:pt>
                <c:pt idx="30">
                  <c:v>5.235915151515151</c:v>
                </c:pt>
                <c:pt idx="31">
                  <c:v>5.2335757575757578</c:v>
                </c:pt>
                <c:pt idx="32">
                  <c:v>5.2324090909090897</c:v>
                </c:pt>
                <c:pt idx="33">
                  <c:v>5.2312393939393935</c:v>
                </c:pt>
                <c:pt idx="34">
                  <c:v>5.2272348484848479</c:v>
                </c:pt>
                <c:pt idx="35">
                  <c:v>5.2245878787878794</c:v>
                </c:pt>
                <c:pt idx="36">
                  <c:v>5.2216651515151513</c:v>
                </c:pt>
                <c:pt idx="37">
                  <c:v>5.2193196969696967</c:v>
                </c:pt>
                <c:pt idx="38">
                  <c:v>5.2163348484848484</c:v>
                </c:pt>
                <c:pt idx="39">
                  <c:v>5.2147121212121217</c:v>
                </c:pt>
                <c:pt idx="40">
                  <c:v>5.212533333333333</c:v>
                </c:pt>
                <c:pt idx="41">
                  <c:v>5.2099333333333337</c:v>
                </c:pt>
                <c:pt idx="42">
                  <c:v>5.2083590909090924</c:v>
                </c:pt>
                <c:pt idx="43">
                  <c:v>5.206887878787879</c:v>
                </c:pt>
                <c:pt idx="44">
                  <c:v>5.2068166666666666</c:v>
                </c:pt>
                <c:pt idx="45">
                  <c:v>5.2059272727272718</c:v>
                </c:pt>
                <c:pt idx="46">
                  <c:v>5.2042439393939386</c:v>
                </c:pt>
                <c:pt idx="47">
                  <c:v>5.2033742424242435</c:v>
                </c:pt>
                <c:pt idx="48">
                  <c:v>5.2036651515151524</c:v>
                </c:pt>
                <c:pt idx="49">
                  <c:v>5.2040757575757572</c:v>
                </c:pt>
                <c:pt idx="50">
                  <c:v>5.2049621212121222</c:v>
                </c:pt>
                <c:pt idx="51">
                  <c:v>5.2046984848484845</c:v>
                </c:pt>
                <c:pt idx="52">
                  <c:v>5.2047136363636364</c:v>
                </c:pt>
                <c:pt idx="53">
                  <c:v>5.2032909090909092</c:v>
                </c:pt>
                <c:pt idx="54">
                  <c:v>5.2021712121212129</c:v>
                </c:pt>
                <c:pt idx="55">
                  <c:v>5.2019318181818184</c:v>
                </c:pt>
                <c:pt idx="56">
                  <c:v>5.2011318181818176</c:v>
                </c:pt>
                <c:pt idx="57">
                  <c:v>5.2018803030303022</c:v>
                </c:pt>
                <c:pt idx="58">
                  <c:v>5.2022969696969676</c:v>
                </c:pt>
                <c:pt idx="59">
                  <c:v>5.2020878787878768</c:v>
                </c:pt>
                <c:pt idx="60">
                  <c:v>5.2021606060606036</c:v>
                </c:pt>
                <c:pt idx="61">
                  <c:v>5.2012242424242405</c:v>
                </c:pt>
                <c:pt idx="62">
                  <c:v>5.1981515151515136</c:v>
                </c:pt>
                <c:pt idx="63">
                  <c:v>5.194971212121211</c:v>
                </c:pt>
                <c:pt idx="64">
                  <c:v>5.1928272727272704</c:v>
                </c:pt>
                <c:pt idx="65">
                  <c:v>5.1902060606060587</c:v>
                </c:pt>
                <c:pt idx="66">
                  <c:v>5.1860348484848471</c:v>
                </c:pt>
                <c:pt idx="67">
                  <c:v>5.1816030303030285</c:v>
                </c:pt>
                <c:pt idx="68">
                  <c:v>5.1750409090909084</c:v>
                </c:pt>
                <c:pt idx="69">
                  <c:v>5.1681772727272719</c:v>
                </c:pt>
                <c:pt idx="70">
                  <c:v>5.1624833333333306</c:v>
                </c:pt>
                <c:pt idx="71">
                  <c:v>5.157162121212119</c:v>
                </c:pt>
                <c:pt idx="72">
                  <c:v>5.1526560606060592</c:v>
                </c:pt>
                <c:pt idx="73">
                  <c:v>5.1491075757575748</c:v>
                </c:pt>
                <c:pt idx="74">
                  <c:v>5.147693939393938</c:v>
                </c:pt>
                <c:pt idx="75">
                  <c:v>5.1467106060606049</c:v>
                </c:pt>
                <c:pt idx="76">
                  <c:v>5.1459227272727261</c:v>
                </c:pt>
                <c:pt idx="77">
                  <c:v>5.1450287878787879</c:v>
                </c:pt>
                <c:pt idx="78">
                  <c:v>5.1445378787878786</c:v>
                </c:pt>
                <c:pt idx="79">
                  <c:v>5.141516666666667</c:v>
                </c:pt>
                <c:pt idx="80">
                  <c:v>5.1385181818181813</c:v>
                </c:pt>
                <c:pt idx="81">
                  <c:v>5.1361121212121219</c:v>
                </c:pt>
                <c:pt idx="82">
                  <c:v>5.1338863636363641</c:v>
                </c:pt>
                <c:pt idx="83">
                  <c:v>5.1324681818181821</c:v>
                </c:pt>
                <c:pt idx="84">
                  <c:v>5.1305666666666667</c:v>
                </c:pt>
                <c:pt idx="85">
                  <c:v>5.1289439393939409</c:v>
                </c:pt>
                <c:pt idx="86">
                  <c:v>5.1275015151515158</c:v>
                </c:pt>
                <c:pt idx="87">
                  <c:v>5.1253106060606077</c:v>
                </c:pt>
                <c:pt idx="88">
                  <c:v>5.123757575757578</c:v>
                </c:pt>
                <c:pt idx="89">
                  <c:v>5.1227469696969719</c:v>
                </c:pt>
                <c:pt idx="90">
                  <c:v>5.1198272727272744</c:v>
                </c:pt>
                <c:pt idx="91">
                  <c:v>5.1158257575757595</c:v>
                </c:pt>
                <c:pt idx="92">
                  <c:v>5.1125196969696987</c:v>
                </c:pt>
                <c:pt idx="93">
                  <c:v>5.1089000000000011</c:v>
                </c:pt>
                <c:pt idx="94">
                  <c:v>5.105177272727274</c:v>
                </c:pt>
                <c:pt idx="95">
                  <c:v>5.1008651515151522</c:v>
                </c:pt>
                <c:pt idx="96">
                  <c:v>5.0975924242424249</c:v>
                </c:pt>
                <c:pt idx="97">
                  <c:v>5.094512121212122</c:v>
                </c:pt>
                <c:pt idx="98">
                  <c:v>5.0910984848484873</c:v>
                </c:pt>
                <c:pt idx="99">
                  <c:v>5.0875863636363654</c:v>
                </c:pt>
                <c:pt idx="100">
                  <c:v>5.0844681818181838</c:v>
                </c:pt>
                <c:pt idx="101">
                  <c:v>5.0827454545454565</c:v>
                </c:pt>
                <c:pt idx="102">
                  <c:v>5.0821833333333339</c:v>
                </c:pt>
                <c:pt idx="103">
                  <c:v>5.0800000000000018</c:v>
                </c:pt>
                <c:pt idx="104">
                  <c:v>5.0763606060606081</c:v>
                </c:pt>
                <c:pt idx="105">
                  <c:v>5.0720545454545478</c:v>
                </c:pt>
                <c:pt idx="106">
                  <c:v>5.0678454545454565</c:v>
                </c:pt>
                <c:pt idx="107">
                  <c:v>5.0633590909090929</c:v>
                </c:pt>
                <c:pt idx="108">
                  <c:v>5.0586393939393961</c:v>
                </c:pt>
                <c:pt idx="109">
                  <c:v>5.0538848484848504</c:v>
                </c:pt>
                <c:pt idx="110">
                  <c:v>5.0487818181818191</c:v>
                </c:pt>
                <c:pt idx="111">
                  <c:v>5.0443500000000014</c:v>
                </c:pt>
                <c:pt idx="112">
                  <c:v>5.0396060606060615</c:v>
                </c:pt>
                <c:pt idx="113">
                  <c:v>5.0342484848484865</c:v>
                </c:pt>
                <c:pt idx="114">
                  <c:v>5.0272833333333331</c:v>
                </c:pt>
                <c:pt idx="115">
                  <c:v>5.0205681818181827</c:v>
                </c:pt>
                <c:pt idx="116">
                  <c:v>5.0127106060606073</c:v>
                </c:pt>
                <c:pt idx="117">
                  <c:v>5.0049196969696972</c:v>
                </c:pt>
                <c:pt idx="118">
                  <c:v>4.9975257575757581</c:v>
                </c:pt>
                <c:pt idx="119">
                  <c:v>4.9902999999999995</c:v>
                </c:pt>
                <c:pt idx="120">
                  <c:v>4.9834196969696967</c:v>
                </c:pt>
                <c:pt idx="121">
                  <c:v>4.9772303030303027</c:v>
                </c:pt>
                <c:pt idx="122">
                  <c:v>4.97109696969697</c:v>
                </c:pt>
                <c:pt idx="123">
                  <c:v>4.9639318181818179</c:v>
                </c:pt>
                <c:pt idx="124">
                  <c:v>4.9572196969696964</c:v>
                </c:pt>
                <c:pt idx="125">
                  <c:v>4.9516484848484845</c:v>
                </c:pt>
                <c:pt idx="126">
                  <c:v>4.9472303030303033</c:v>
                </c:pt>
                <c:pt idx="127">
                  <c:v>4.9437803030303025</c:v>
                </c:pt>
                <c:pt idx="128">
                  <c:v>4.9407424242424245</c:v>
                </c:pt>
                <c:pt idx="129">
                  <c:v>4.9378606060606058</c:v>
                </c:pt>
                <c:pt idx="130">
                  <c:v>4.9351136363636368</c:v>
                </c:pt>
                <c:pt idx="131">
                  <c:v>4.9314939393939401</c:v>
                </c:pt>
                <c:pt idx="132">
                  <c:v>4.9274863636363646</c:v>
                </c:pt>
                <c:pt idx="133">
                  <c:v>4.9231272727272746</c:v>
                </c:pt>
                <c:pt idx="134">
                  <c:v>4.9203606060606075</c:v>
                </c:pt>
                <c:pt idx="135">
                  <c:v>4.9181545454545468</c:v>
                </c:pt>
                <c:pt idx="136">
                  <c:v>4.9164924242424259</c:v>
                </c:pt>
                <c:pt idx="137">
                  <c:v>4.9141181818181821</c:v>
                </c:pt>
                <c:pt idx="138">
                  <c:v>4.9115590909090914</c:v>
                </c:pt>
                <c:pt idx="139">
                  <c:v>4.9081939393939393</c:v>
                </c:pt>
                <c:pt idx="140">
                  <c:v>4.9036924242424238</c:v>
                </c:pt>
                <c:pt idx="141">
                  <c:v>4.8989515151515146</c:v>
                </c:pt>
                <c:pt idx="142">
                  <c:v>4.8938106060606055</c:v>
                </c:pt>
                <c:pt idx="143">
                  <c:v>4.8887196969696962</c:v>
                </c:pt>
                <c:pt idx="144">
                  <c:v>4.883916666666666</c:v>
                </c:pt>
                <c:pt idx="145">
                  <c:v>4.880283333333332</c:v>
                </c:pt>
                <c:pt idx="146">
                  <c:v>4.8773681818181798</c:v>
                </c:pt>
                <c:pt idx="147">
                  <c:v>4.8750393939393915</c:v>
                </c:pt>
                <c:pt idx="148">
                  <c:v>4.8725878787878774</c:v>
                </c:pt>
                <c:pt idx="149">
                  <c:v>4.8709272727272719</c:v>
                </c:pt>
                <c:pt idx="150">
                  <c:v>4.870201515151515</c:v>
                </c:pt>
                <c:pt idx="151">
                  <c:v>4.8691696969696965</c:v>
                </c:pt>
                <c:pt idx="152">
                  <c:v>4.8669136363636367</c:v>
                </c:pt>
                <c:pt idx="153">
                  <c:v>4.8659606060606064</c:v>
                </c:pt>
                <c:pt idx="154">
                  <c:v>4.8656348484848477</c:v>
                </c:pt>
                <c:pt idx="155">
                  <c:v>4.8665106060606051</c:v>
                </c:pt>
                <c:pt idx="156">
                  <c:v>4.8675242424242411</c:v>
                </c:pt>
                <c:pt idx="157">
                  <c:v>4.8685757575757576</c:v>
                </c:pt>
                <c:pt idx="158">
                  <c:v>4.8688954545454548</c:v>
                </c:pt>
                <c:pt idx="159">
                  <c:v>4.8691984848484857</c:v>
                </c:pt>
                <c:pt idx="160">
                  <c:v>4.8685515151515153</c:v>
                </c:pt>
                <c:pt idx="161">
                  <c:v>4.8674863636363641</c:v>
                </c:pt>
                <c:pt idx="162">
                  <c:v>4.8660833333333331</c:v>
                </c:pt>
                <c:pt idx="163">
                  <c:v>4.8650196969696973</c:v>
                </c:pt>
                <c:pt idx="164">
                  <c:v>4.8634257575757589</c:v>
                </c:pt>
                <c:pt idx="165">
                  <c:v>4.861292424242424</c:v>
                </c:pt>
                <c:pt idx="166">
                  <c:v>4.8593212121212126</c:v>
                </c:pt>
                <c:pt idx="167">
                  <c:v>4.8572393939393947</c:v>
                </c:pt>
                <c:pt idx="168">
                  <c:v>4.85475303030303</c:v>
                </c:pt>
                <c:pt idx="169">
                  <c:v>4.8529742424242421</c:v>
                </c:pt>
                <c:pt idx="170">
                  <c:v>4.8531969696969703</c:v>
                </c:pt>
                <c:pt idx="171">
                  <c:v>4.8539939393939395</c:v>
                </c:pt>
                <c:pt idx="172">
                  <c:v>4.8548166666666672</c:v>
                </c:pt>
                <c:pt idx="173">
                  <c:v>4.8551909090909096</c:v>
                </c:pt>
                <c:pt idx="174">
                  <c:v>4.856074242424242</c:v>
                </c:pt>
                <c:pt idx="175">
                  <c:v>4.8565878787878782</c:v>
                </c:pt>
                <c:pt idx="176">
                  <c:v>4.8569181818181812</c:v>
                </c:pt>
                <c:pt idx="177">
                  <c:v>4.8572621212121199</c:v>
                </c:pt>
                <c:pt idx="178">
                  <c:v>4.857736363636362</c:v>
                </c:pt>
                <c:pt idx="179">
                  <c:v>4.8581742424242407</c:v>
                </c:pt>
                <c:pt idx="180">
                  <c:v>4.8592106060606053</c:v>
                </c:pt>
                <c:pt idx="181">
                  <c:v>4.8611787878787869</c:v>
                </c:pt>
                <c:pt idx="182">
                  <c:v>4.8632030303030298</c:v>
                </c:pt>
                <c:pt idx="183">
                  <c:v>4.8660151515151506</c:v>
                </c:pt>
                <c:pt idx="184">
                  <c:v>4.8689212121212098</c:v>
                </c:pt>
                <c:pt idx="185">
                  <c:v>4.8728469696969681</c:v>
                </c:pt>
                <c:pt idx="186">
                  <c:v>4.8767439393939389</c:v>
                </c:pt>
                <c:pt idx="187">
                  <c:v>4.8790363636363629</c:v>
                </c:pt>
                <c:pt idx="188">
                  <c:v>4.8822106060606068</c:v>
                </c:pt>
                <c:pt idx="189">
                  <c:v>4.8866166666666668</c:v>
                </c:pt>
                <c:pt idx="190">
                  <c:v>4.892146969696971</c:v>
                </c:pt>
                <c:pt idx="191">
                  <c:v>4.8976878787878801</c:v>
                </c:pt>
                <c:pt idx="192">
                  <c:v>4.9027500000000002</c:v>
                </c:pt>
                <c:pt idx="193">
                  <c:v>4.9068242424242428</c:v>
                </c:pt>
                <c:pt idx="194">
                  <c:v>4.9099500000000003</c:v>
                </c:pt>
                <c:pt idx="195">
                  <c:v>4.9126181818181829</c:v>
                </c:pt>
                <c:pt idx="196">
                  <c:v>4.9151575757575765</c:v>
                </c:pt>
                <c:pt idx="197">
                  <c:v>4.9190363636363648</c:v>
                </c:pt>
                <c:pt idx="198">
                  <c:v>4.9225909090909106</c:v>
                </c:pt>
                <c:pt idx="199">
                  <c:v>4.9265469696969699</c:v>
                </c:pt>
                <c:pt idx="200">
                  <c:v>4.9299378787878787</c:v>
                </c:pt>
                <c:pt idx="201">
                  <c:v>4.933707575757575</c:v>
                </c:pt>
                <c:pt idx="202">
                  <c:v>4.9369863636363638</c:v>
                </c:pt>
                <c:pt idx="203">
                  <c:v>4.9402848484848487</c:v>
                </c:pt>
                <c:pt idx="204">
                  <c:v>4.9436924242424247</c:v>
                </c:pt>
                <c:pt idx="205">
                  <c:v>4.9476287878787879</c:v>
                </c:pt>
                <c:pt idx="206">
                  <c:v>4.9506348484848486</c:v>
                </c:pt>
                <c:pt idx="207">
                  <c:v>4.9547348484848479</c:v>
                </c:pt>
                <c:pt idx="208">
                  <c:v>4.9598454545454551</c:v>
                </c:pt>
                <c:pt idx="209">
                  <c:v>4.964301515151516</c:v>
                </c:pt>
                <c:pt idx="210">
                  <c:v>4.966566666666667</c:v>
                </c:pt>
                <c:pt idx="211">
                  <c:v>4.9684560606060613</c:v>
                </c:pt>
                <c:pt idx="212">
                  <c:v>4.9693454545454552</c:v>
                </c:pt>
                <c:pt idx="213">
                  <c:v>4.9694333333333338</c:v>
                </c:pt>
                <c:pt idx="214">
                  <c:v>4.970036363636364</c:v>
                </c:pt>
                <c:pt idx="215">
                  <c:v>4.9703530303030306</c:v>
                </c:pt>
                <c:pt idx="216">
                  <c:v>4.9703984848484852</c:v>
                </c:pt>
                <c:pt idx="217">
                  <c:v>4.9698939393939403</c:v>
                </c:pt>
                <c:pt idx="218">
                  <c:v>4.9699803030303027</c:v>
                </c:pt>
                <c:pt idx="219">
                  <c:v>4.9698757575757577</c:v>
                </c:pt>
                <c:pt idx="220">
                  <c:v>4.9687272727272731</c:v>
                </c:pt>
                <c:pt idx="221">
                  <c:v>4.9672030303030308</c:v>
                </c:pt>
                <c:pt idx="222">
                  <c:v>4.9659848484848492</c:v>
                </c:pt>
                <c:pt idx="223">
                  <c:v>4.9646439393939401</c:v>
                </c:pt>
                <c:pt idx="224">
                  <c:v>4.9634363636363634</c:v>
                </c:pt>
                <c:pt idx="225">
                  <c:v>4.9620787878787871</c:v>
                </c:pt>
                <c:pt idx="226">
                  <c:v>4.9612242424242421</c:v>
                </c:pt>
                <c:pt idx="227">
                  <c:v>4.9611575757575759</c:v>
                </c:pt>
                <c:pt idx="228">
                  <c:v>4.9620772727272726</c:v>
                </c:pt>
                <c:pt idx="229">
                  <c:v>4.962712121212121</c:v>
                </c:pt>
                <c:pt idx="230">
                  <c:v>4.9629439393939396</c:v>
                </c:pt>
                <c:pt idx="231">
                  <c:v>4.9641803030303029</c:v>
                </c:pt>
                <c:pt idx="232">
                  <c:v>4.9651257582230999</c:v>
                </c:pt>
                <c:pt idx="233">
                  <c:v>4.9648121190966981</c:v>
                </c:pt>
                <c:pt idx="234">
                  <c:v>4.9644833309635974</c:v>
                </c:pt>
                <c:pt idx="235">
                  <c:v>4.9641149404814753</c:v>
                </c:pt>
                <c:pt idx="236">
                  <c:v>4.9636028172579678</c:v>
                </c:pt>
                <c:pt idx="237">
                  <c:v>4.9634255437793149</c:v>
                </c:pt>
                <c:pt idx="238">
                  <c:v>4.96243917727615</c:v>
                </c:pt>
                <c:pt idx="239">
                  <c:v>4.9621058423591382</c:v>
                </c:pt>
                <c:pt idx="240">
                  <c:v>4.9616385276678834</c:v>
                </c:pt>
                <c:pt idx="241">
                  <c:v>4.9613173121018832</c:v>
                </c:pt>
                <c:pt idx="242">
                  <c:v>4.9611870075688227</c:v>
                </c:pt>
                <c:pt idx="243">
                  <c:v>4.9618794302275688</c:v>
                </c:pt>
                <c:pt idx="244">
                  <c:v>4.962308220753525</c:v>
                </c:pt>
                <c:pt idx="245">
                  <c:v>4.9624952504475894</c:v>
                </c:pt>
                <c:pt idx="246">
                  <c:v>4.9628140962658502</c:v>
                </c:pt>
                <c:pt idx="247">
                  <c:v>4.9611565194101033</c:v>
                </c:pt>
                <c:pt idx="248">
                  <c:v>4.9598383356614537</c:v>
                </c:pt>
                <c:pt idx="249">
                  <c:v>4.9581656110590151</c:v>
                </c:pt>
                <c:pt idx="250">
                  <c:v>4.9569519746953787</c:v>
                </c:pt>
                <c:pt idx="251">
                  <c:v>4.9553201565135607</c:v>
                </c:pt>
                <c:pt idx="252">
                  <c:v>4.9533701565135599</c:v>
                </c:pt>
                <c:pt idx="253">
                  <c:v>4.951586823180226</c:v>
                </c:pt>
                <c:pt idx="254">
                  <c:v>4.9488156110590156</c:v>
                </c:pt>
                <c:pt idx="255">
                  <c:v>4.9455383383317431</c:v>
                </c:pt>
                <c:pt idx="256">
                  <c:v>4.9415610656044704</c:v>
                </c:pt>
                <c:pt idx="257">
                  <c:v>4.9371383383317413</c:v>
                </c:pt>
                <c:pt idx="258">
                  <c:v>4.9320247019681061</c:v>
                </c:pt>
                <c:pt idx="259">
                  <c:v>4.9276292474226517</c:v>
                </c:pt>
                <c:pt idx="260">
                  <c:v>4.9248656110590163</c:v>
                </c:pt>
                <c:pt idx="261">
                  <c:v>4.923123186816591</c:v>
                </c:pt>
                <c:pt idx="262">
                  <c:v>4.9212716716650755</c:v>
                </c:pt>
                <c:pt idx="263">
                  <c:v>4.9191580353014395</c:v>
                </c:pt>
                <c:pt idx="264">
                  <c:v>4.9178034898468939</c:v>
                </c:pt>
                <c:pt idx="265">
                  <c:v>4.9165110656044702</c:v>
                </c:pt>
                <c:pt idx="266">
                  <c:v>4.9144686413620455</c:v>
                </c:pt>
                <c:pt idx="267">
                  <c:v>4.91250500499841</c:v>
                </c:pt>
                <c:pt idx="268">
                  <c:v>4.9109307625741678</c:v>
                </c:pt>
                <c:pt idx="269">
                  <c:v>4.9096580353014403</c:v>
                </c:pt>
                <c:pt idx="270">
                  <c:v>4.9091383383317435</c:v>
                </c:pt>
                <c:pt idx="271">
                  <c:v>4.9037814338078585</c:v>
                </c:pt>
                <c:pt idx="272">
                  <c:v>4.9024417512681753</c:v>
                </c:pt>
                <c:pt idx="273">
                  <c:v>4.9033322274586508</c:v>
                </c:pt>
                <c:pt idx="274">
                  <c:v>4.9050052433316669</c:v>
                </c:pt>
                <c:pt idx="275">
                  <c:v>4.9064941322205557</c:v>
                </c:pt>
                <c:pt idx="276">
                  <c:v>4.908000481426904</c:v>
                </c:pt>
                <c:pt idx="277">
                  <c:v>4.9091274655538886</c:v>
                </c:pt>
                <c:pt idx="278">
                  <c:v>4.9099274655538885</c:v>
                </c:pt>
                <c:pt idx="279">
                  <c:v>4.9106623861888083</c:v>
                </c:pt>
                <c:pt idx="280">
                  <c:v>4.911714285714285</c:v>
                </c:pt>
                <c:pt idx="281" formatCode="0.0000">
                  <c:v>4.9131476190476171</c:v>
                </c:pt>
                <c:pt idx="282" formatCode="0.0000">
                  <c:v>4.91446984126984</c:v>
                </c:pt>
                <c:pt idx="283" formatCode="0.0000">
                  <c:v>4.9151904761904754</c:v>
                </c:pt>
                <c:pt idx="284" formatCode="0.0000">
                  <c:v>4.9162952380952376</c:v>
                </c:pt>
                <c:pt idx="285" formatCode="0.0000">
                  <c:v>4.9179539682539675</c:v>
                </c:pt>
                <c:pt idx="286" formatCode="0.0000">
                  <c:v>4.919304761904761</c:v>
                </c:pt>
                <c:pt idx="287" formatCode="0.0000">
                  <c:v>4.9203269841269837</c:v>
                </c:pt>
                <c:pt idx="288" formatCode="0.0000">
                  <c:v>4.9213269841269831</c:v>
                </c:pt>
                <c:pt idx="289" formatCode="0.0000">
                  <c:v>4.9227269841269825</c:v>
                </c:pt>
                <c:pt idx="290" formatCode="0.0000">
                  <c:v>4.9241465131729356</c:v>
                </c:pt>
                <c:pt idx="291" formatCode="0.0000">
                  <c:v>4.9243369893634119</c:v>
                </c:pt>
                <c:pt idx="292" formatCode="0.0000">
                  <c:v>4.9248084179348401</c:v>
                </c:pt>
                <c:pt idx="293" formatCode="0.0000">
                  <c:v>4.9252957195221416</c:v>
                </c:pt>
                <c:pt idx="294" formatCode="0.0000">
                  <c:v>4.9250449258713482</c:v>
                </c:pt>
                <c:pt idx="295" formatCode="0.0000">
                  <c:v>4.9257973061455607</c:v>
                </c:pt>
                <c:pt idx="296" formatCode="0.0000">
                  <c:v>4.9270115947541724</c:v>
                </c:pt>
                <c:pt idx="297" formatCode="0.0000">
                  <c:v>4.9281417537507552</c:v>
                </c:pt>
                <c:pt idx="298" formatCode="0.0000">
                  <c:v>4.9295229247320256</c:v>
                </c:pt>
                <c:pt idx="299" formatCode="0.0000">
                  <c:v>4.9301594347757005</c:v>
                </c:pt>
                <c:pt idx="300" formatCode="0.0000">
                  <c:v>4.9306229276263522</c:v>
                </c:pt>
                <c:pt idx="301" formatCode="0.0000">
                  <c:v>4.9321149941217328</c:v>
                </c:pt>
                <c:pt idx="302" formatCode="0.0000">
                  <c:v>4.9340292814951088</c:v>
                </c:pt>
                <c:pt idx="303" formatCode="0.0000">
                  <c:v>4.9354950397430892</c:v>
                </c:pt>
                <c:pt idx="304" formatCode="0.0000">
                  <c:v>4.9368410750979468</c:v>
                </c:pt>
                <c:pt idx="305" formatCode="0.0000">
                  <c:v>4.9387966322278221</c:v>
                </c:pt>
                <c:pt idx="306" formatCode="0.0000">
                  <c:v>4.9399442529345317</c:v>
                </c:pt>
                <c:pt idx="307" formatCode="0.0000">
                  <c:v>4.9416140914311475</c:v>
                </c:pt>
                <c:pt idx="308" formatCode="0.0000">
                  <c:v>4.9434514888945076</c:v>
                </c:pt>
                <c:pt idx="309" formatCode="0.0000">
                  <c:v>4.945458729783315</c:v>
                </c:pt>
              </c:numCache>
            </c:numRef>
          </c:val>
          <c:smooth val="0"/>
          <c:extLst>
            <c:ext xmlns:c16="http://schemas.microsoft.com/office/drawing/2014/chart" uri="{C3380CC4-5D6E-409C-BE32-E72D297353CC}">
              <c16:uniqueId val="{0000000B-F40A-462C-838A-54015E840080}"/>
            </c:ext>
          </c:extLst>
        </c:ser>
        <c:dLbls>
          <c:showLegendKey val="0"/>
          <c:showVal val="0"/>
          <c:showCatName val="0"/>
          <c:showSerName val="0"/>
          <c:showPercent val="0"/>
          <c:showBubbleSize val="0"/>
        </c:dLbls>
        <c:smooth val="0"/>
        <c:axId val="1841390768"/>
        <c:axId val="1745124192"/>
      </c:lineChart>
      <c:dateAx>
        <c:axId val="1841390768"/>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745124192"/>
        <c:crosses val="autoZero"/>
        <c:auto val="1"/>
        <c:lblOffset val="100"/>
        <c:baseTimeUnit val="days"/>
        <c:majorUnit val="2"/>
        <c:majorTimeUnit val="months"/>
      </c:dateAx>
      <c:valAx>
        <c:axId val="1745124192"/>
        <c:scaling>
          <c:orientation val="minMax"/>
          <c:max val="6"/>
          <c:min val="4"/>
        </c:scaling>
        <c:delete val="0"/>
        <c:axPos val="l"/>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841390768"/>
        <c:crosses val="autoZero"/>
        <c:crossBetween val="between"/>
        <c:majorUnit val="0.5"/>
      </c:valAx>
      <c:spPr>
        <a:noFill/>
        <a:ln>
          <a:noFill/>
        </a:ln>
        <a:effectLst/>
      </c:spPr>
    </c:plotArea>
    <c:plotVisOnly val="1"/>
    <c:dispBlanksAs val="gap"/>
    <c:showDLblsOverMax val="0"/>
    <c:extLst/>
  </c:chart>
  <c:spPr>
    <a:solidFill>
      <a:srgbClr val="F7F9F7"/>
    </a:solidFill>
    <a:ln w="9525" cap="flat" cmpd="sng" algn="ctr">
      <a:noFill/>
      <a:round/>
    </a:ln>
    <a:effectLst/>
  </c:spPr>
  <c:txPr>
    <a:bodyPr/>
    <a:lstStyle/>
    <a:p>
      <a:pPr>
        <a:defRPr sz="90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2890854027861907E-2"/>
          <c:y val="8.5266915215526054E-2"/>
          <c:w val="0.91710925023260981"/>
          <c:h val="0.75070060854776011"/>
        </c:manualLayout>
      </c:layout>
      <c:lineChart>
        <c:grouping val="standard"/>
        <c:varyColors val="0"/>
        <c:ser>
          <c:idx val="0"/>
          <c:order val="0"/>
          <c:tx>
            <c:strRef>
              <c:f>Sheet1!$B$1</c:f>
              <c:strCache>
                <c:ptCount val="1"/>
                <c:pt idx="0">
                  <c:v>Reino Unido</c:v>
                </c:pt>
              </c:strCache>
            </c:strRef>
          </c:tx>
          <c:spPr>
            <a:ln w="12700" cap="rnd">
              <a:solidFill>
                <a:srgbClr val="1A1A13"/>
              </a:solidFill>
              <a:round/>
            </a:ln>
            <a:effectLst/>
          </c:spPr>
          <c:marker>
            <c:symbol val="none"/>
          </c:marker>
          <c:cat>
            <c:numRef>
              <c:f>Sheet1!$A$2:$A$23</c:f>
              <c:numCache>
                <c:formatCode>m/d/yy</c:formatCode>
                <c:ptCount val="22"/>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Sheet1!$B$2:$B$23</c:f>
              <c:numCache>
                <c:formatCode>#,##0.00</c:formatCode>
                <c:ptCount val="22"/>
                <c:pt idx="0">
                  <c:v>5.1333333333333302</c:v>
                </c:pt>
                <c:pt idx="1">
                  <c:v>4.95</c:v>
                </c:pt>
                <c:pt idx="2">
                  <c:v>4.7</c:v>
                </c:pt>
                <c:pt idx="3">
                  <c:v>4.7916666666666696</c:v>
                </c:pt>
                <c:pt idx="4">
                  <c:v>5.35</c:v>
                </c:pt>
                <c:pt idx="5">
                  <c:v>5.2750000000000004</c:v>
                </c:pt>
                <c:pt idx="6">
                  <c:v>5.6166666666666698</c:v>
                </c:pt>
                <c:pt idx="7">
                  <c:v>7.55</c:v>
                </c:pt>
                <c:pt idx="8">
                  <c:v>7.80833333333333</c:v>
                </c:pt>
                <c:pt idx="9">
                  <c:v>8.05833333333333</c:v>
                </c:pt>
                <c:pt idx="10">
                  <c:v>7.9249999999999998</c:v>
                </c:pt>
                <c:pt idx="11">
                  <c:v>7.55</c:v>
                </c:pt>
                <c:pt idx="12">
                  <c:v>6.1416666666666702</c:v>
                </c:pt>
                <c:pt idx="13">
                  <c:v>5.3250000000000002</c:v>
                </c:pt>
                <c:pt idx="14">
                  <c:v>4.8250000000000002</c:v>
                </c:pt>
                <c:pt idx="15">
                  <c:v>4.3499999999999996</c:v>
                </c:pt>
                <c:pt idx="16">
                  <c:v>4.0166666666666702</c:v>
                </c:pt>
                <c:pt idx="17">
                  <c:v>3.7666666666666702</c:v>
                </c:pt>
                <c:pt idx="18">
                  <c:v>4.5</c:v>
                </c:pt>
                <c:pt idx="19">
                  <c:v>4.5</c:v>
                </c:pt>
                <c:pt idx="20">
                  <c:v>3.7</c:v>
                </c:pt>
                <c:pt idx="21" formatCode="General">
                  <c:v>3.8</c:v>
                </c:pt>
              </c:numCache>
            </c:numRef>
          </c:val>
          <c:smooth val="0"/>
          <c:extLst>
            <c:ext xmlns:c16="http://schemas.microsoft.com/office/drawing/2014/chart" uri="{C3380CC4-5D6E-409C-BE32-E72D297353CC}">
              <c16:uniqueId val="{00000000-181D-CF44-9450-36C1D78FD4AF}"/>
            </c:ext>
          </c:extLst>
        </c:ser>
        <c:ser>
          <c:idx val="1"/>
          <c:order val="1"/>
          <c:tx>
            <c:strRef>
              <c:f>Sheet1!$C$1</c:f>
              <c:strCache>
                <c:ptCount val="1"/>
                <c:pt idx="0">
                  <c:v>Estados Unidos</c:v>
                </c:pt>
              </c:strCache>
            </c:strRef>
          </c:tx>
          <c:spPr>
            <a:ln w="12700" cap="rnd">
              <a:solidFill>
                <a:srgbClr val="FF0000"/>
              </a:solidFill>
              <a:round/>
            </a:ln>
            <a:effectLst/>
          </c:spPr>
          <c:marker>
            <c:symbol val="none"/>
          </c:marker>
          <c:cat>
            <c:numRef>
              <c:f>Sheet1!$A$2:$A$23</c:f>
              <c:numCache>
                <c:formatCode>m/d/yy</c:formatCode>
                <c:ptCount val="22"/>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Sheet1!$C$2:$C$23</c:f>
              <c:numCache>
                <c:formatCode>#,##0.00</c:formatCode>
                <c:ptCount val="22"/>
                <c:pt idx="0">
                  <c:v>5.7850000000000001</c:v>
                </c:pt>
                <c:pt idx="1">
                  <c:v>5.9891666666666703</c:v>
                </c:pt>
                <c:pt idx="2">
                  <c:v>5.53</c:v>
                </c:pt>
                <c:pt idx="3">
                  <c:v>5.0858333333333299</c:v>
                </c:pt>
                <c:pt idx="4">
                  <c:v>4.625</c:v>
                </c:pt>
                <c:pt idx="5">
                  <c:v>4.6216666666666697</c:v>
                </c:pt>
                <c:pt idx="6">
                  <c:v>5.7824999999999998</c:v>
                </c:pt>
                <c:pt idx="7">
                  <c:v>9.2524999999999995</c:v>
                </c:pt>
                <c:pt idx="8">
                  <c:v>9.6341666666666708</c:v>
                </c:pt>
                <c:pt idx="9">
                  <c:v>8.9508333333333301</c:v>
                </c:pt>
                <c:pt idx="10">
                  <c:v>8.07</c:v>
                </c:pt>
                <c:pt idx="11">
                  <c:v>7.375</c:v>
                </c:pt>
                <c:pt idx="12">
                  <c:v>6.1683333333333303</c:v>
                </c:pt>
                <c:pt idx="13">
                  <c:v>5.2808333333333302</c:v>
                </c:pt>
                <c:pt idx="14">
                  <c:v>4.8691666666666702</c:v>
                </c:pt>
                <c:pt idx="15">
                  <c:v>4.3574999999999999</c:v>
                </c:pt>
                <c:pt idx="16">
                  <c:v>3.8958333333333299</c:v>
                </c:pt>
                <c:pt idx="17">
                  <c:v>3.6683333333333299</c:v>
                </c:pt>
                <c:pt idx="18">
                  <c:v>8.0933333333333302</c:v>
                </c:pt>
                <c:pt idx="19">
                  <c:v>5.3533333333333299</c:v>
                </c:pt>
                <c:pt idx="20">
                  <c:v>3.6416666666666702</c:v>
                </c:pt>
                <c:pt idx="21">
                  <c:v>3.7</c:v>
                </c:pt>
              </c:numCache>
            </c:numRef>
          </c:val>
          <c:smooth val="0"/>
          <c:extLst>
            <c:ext xmlns:c16="http://schemas.microsoft.com/office/drawing/2014/chart" uri="{C3380CC4-5D6E-409C-BE32-E72D297353CC}">
              <c16:uniqueId val="{00000001-181D-CF44-9450-36C1D78FD4AF}"/>
            </c:ext>
          </c:extLst>
        </c:ser>
        <c:ser>
          <c:idx val="2"/>
          <c:order val="2"/>
          <c:tx>
            <c:strRef>
              <c:f>Sheet1!$D$1</c:f>
              <c:strCache>
                <c:ptCount val="1"/>
                <c:pt idx="0">
                  <c:v>Japão</c:v>
                </c:pt>
              </c:strCache>
            </c:strRef>
          </c:tx>
          <c:spPr>
            <a:ln w="12700" cap="rnd">
              <a:solidFill>
                <a:srgbClr val="00C835"/>
              </a:solidFill>
              <a:round/>
            </a:ln>
            <a:effectLst/>
          </c:spPr>
          <c:marker>
            <c:symbol val="none"/>
          </c:marker>
          <c:cat>
            <c:numRef>
              <c:f>Sheet1!$A$2:$A$23</c:f>
              <c:numCache>
                <c:formatCode>m/d/yy</c:formatCode>
                <c:ptCount val="22"/>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Sheet1!$D$2:$D$23</c:f>
              <c:numCache>
                <c:formatCode>#,##0.00</c:formatCode>
                <c:ptCount val="22"/>
                <c:pt idx="0">
                  <c:v>5.3857499999999998</c:v>
                </c:pt>
                <c:pt idx="1">
                  <c:v>5.2512499999999998</c:v>
                </c:pt>
                <c:pt idx="2">
                  <c:v>4.7348333333333299</c:v>
                </c:pt>
                <c:pt idx="3">
                  <c:v>4.4473333333333303</c:v>
                </c:pt>
                <c:pt idx="4">
                  <c:v>4.1918333333333297</c:v>
                </c:pt>
                <c:pt idx="5">
                  <c:v>3.8885833333333299</c:v>
                </c:pt>
                <c:pt idx="6">
                  <c:v>4.0022500000000001</c:v>
                </c:pt>
                <c:pt idx="7">
                  <c:v>5.0669166666666703</c:v>
                </c:pt>
                <c:pt idx="8">
                  <c:v>5.10175</c:v>
                </c:pt>
                <c:pt idx="9">
                  <c:v>4.5534999999999997</c:v>
                </c:pt>
                <c:pt idx="10">
                  <c:v>4.3577500000000002</c:v>
                </c:pt>
                <c:pt idx="11">
                  <c:v>4.0388333333333302</c:v>
                </c:pt>
                <c:pt idx="12">
                  <c:v>3.5885833333333301</c:v>
                </c:pt>
                <c:pt idx="13">
                  <c:v>3.3855833333333298</c:v>
                </c:pt>
                <c:pt idx="14">
                  <c:v>3.13225</c:v>
                </c:pt>
                <c:pt idx="15">
                  <c:v>2.8224999999999998</c:v>
                </c:pt>
                <c:pt idx="16">
                  <c:v>2.4674166666666699</c:v>
                </c:pt>
                <c:pt idx="17">
                  <c:v>2.3506666666666698</c:v>
                </c:pt>
                <c:pt idx="18">
                  <c:v>2.8090000000000002</c:v>
                </c:pt>
                <c:pt idx="19">
                  <c:v>2.81666666666667</c:v>
                </c:pt>
                <c:pt idx="20">
                  <c:v>2.6</c:v>
                </c:pt>
                <c:pt idx="21">
                  <c:v>2.56666666666667</c:v>
                </c:pt>
              </c:numCache>
            </c:numRef>
          </c:val>
          <c:smooth val="0"/>
          <c:extLst>
            <c:ext xmlns:c16="http://schemas.microsoft.com/office/drawing/2014/chart" uri="{C3380CC4-5D6E-409C-BE32-E72D297353CC}">
              <c16:uniqueId val="{00000002-181D-CF44-9450-36C1D78FD4AF}"/>
            </c:ext>
          </c:extLst>
        </c:ser>
        <c:ser>
          <c:idx val="3"/>
          <c:order val="3"/>
          <c:tx>
            <c:strRef>
              <c:f>Sheet1!$E$1</c:f>
              <c:strCache>
                <c:ptCount val="1"/>
                <c:pt idx="0">
                  <c:v>União Europeia</c:v>
                </c:pt>
              </c:strCache>
            </c:strRef>
          </c:tx>
          <c:spPr>
            <a:ln w="12700" cap="rnd">
              <a:solidFill>
                <a:srgbClr val="008380"/>
              </a:solidFill>
              <a:round/>
            </a:ln>
            <a:effectLst/>
          </c:spPr>
          <c:marker>
            <c:symbol val="none"/>
          </c:marker>
          <c:cat>
            <c:numRef>
              <c:f>Sheet1!$A$2:$A$23</c:f>
              <c:numCache>
                <c:formatCode>m/d/yy</c:formatCode>
                <c:ptCount val="22"/>
                <c:pt idx="0">
                  <c:v>37257</c:v>
                </c:pt>
                <c:pt idx="1">
                  <c:v>37622</c:v>
                </c:pt>
                <c:pt idx="2">
                  <c:v>37987</c:v>
                </c:pt>
                <c:pt idx="3">
                  <c:v>38353</c:v>
                </c:pt>
                <c:pt idx="4">
                  <c:v>38718</c:v>
                </c:pt>
                <c:pt idx="5">
                  <c:v>39083</c:v>
                </c:pt>
                <c:pt idx="6">
                  <c:v>39448</c:v>
                </c:pt>
                <c:pt idx="7">
                  <c:v>39814</c:v>
                </c:pt>
                <c:pt idx="8">
                  <c:v>40179</c:v>
                </c:pt>
                <c:pt idx="9">
                  <c:v>40544</c:v>
                </c:pt>
                <c:pt idx="10">
                  <c:v>40909</c:v>
                </c:pt>
                <c:pt idx="11">
                  <c:v>41275</c:v>
                </c:pt>
                <c:pt idx="12">
                  <c:v>41640</c:v>
                </c:pt>
                <c:pt idx="13">
                  <c:v>42005</c:v>
                </c:pt>
                <c:pt idx="14">
                  <c:v>42370</c:v>
                </c:pt>
                <c:pt idx="15">
                  <c:v>42736</c:v>
                </c:pt>
                <c:pt idx="16">
                  <c:v>43101</c:v>
                </c:pt>
                <c:pt idx="17">
                  <c:v>43466</c:v>
                </c:pt>
                <c:pt idx="18">
                  <c:v>43831</c:v>
                </c:pt>
                <c:pt idx="19">
                  <c:v>44197</c:v>
                </c:pt>
                <c:pt idx="20">
                  <c:v>44562</c:v>
                </c:pt>
                <c:pt idx="21">
                  <c:v>44927</c:v>
                </c:pt>
              </c:numCache>
            </c:numRef>
          </c:cat>
          <c:val>
            <c:numRef>
              <c:f>Sheet1!$E$2:$E$23</c:f>
              <c:numCache>
                <c:formatCode>0.0000</c:formatCode>
                <c:ptCount val="22"/>
                <c:pt idx="0" formatCode="General_)">
                  <c:v>9</c:v>
                </c:pt>
                <c:pt idx="1">
                  <c:v>9.8000000000000007</c:v>
                </c:pt>
                <c:pt idx="2" formatCode="General">
                  <c:v>10</c:v>
                </c:pt>
                <c:pt idx="3" formatCode="General_)">
                  <c:v>9.6999999999999993</c:v>
                </c:pt>
                <c:pt idx="4" formatCode="General_)">
                  <c:v>8.6999999999999993</c:v>
                </c:pt>
                <c:pt idx="5" formatCode="General_)">
                  <c:v>7.5</c:v>
                </c:pt>
                <c:pt idx="6" formatCode="General_)">
                  <c:v>7.3</c:v>
                </c:pt>
                <c:pt idx="7" formatCode="General_)">
                  <c:v>9.3000000000000007</c:v>
                </c:pt>
                <c:pt idx="8" formatCode="General_)">
                  <c:v>10</c:v>
                </c:pt>
                <c:pt idx="9" formatCode="General_)">
                  <c:v>10</c:v>
                </c:pt>
                <c:pt idx="10" formatCode="General_)">
                  <c:v>11</c:v>
                </c:pt>
                <c:pt idx="11" formatCode="General">
                  <c:v>11.5</c:v>
                </c:pt>
                <c:pt idx="12" formatCode="General_)">
                  <c:v>11</c:v>
                </c:pt>
                <c:pt idx="13" formatCode="General_)">
                  <c:v>10</c:v>
                </c:pt>
                <c:pt idx="14" formatCode="General_)">
                  <c:v>9.1999999999999993</c:v>
                </c:pt>
                <c:pt idx="15" formatCode="General_)">
                  <c:v>8.1999999999999993</c:v>
                </c:pt>
                <c:pt idx="16" formatCode="General_)">
                  <c:v>7.3</c:v>
                </c:pt>
                <c:pt idx="17" formatCode="General_)">
                  <c:v>6.8</c:v>
                </c:pt>
                <c:pt idx="18" formatCode="General_)">
                  <c:v>7.1</c:v>
                </c:pt>
                <c:pt idx="19" formatCode="General_)">
                  <c:v>7</c:v>
                </c:pt>
                <c:pt idx="20" formatCode="General_)">
                  <c:v>6.1</c:v>
                </c:pt>
                <c:pt idx="21" formatCode="General">
                  <c:v>6.5</c:v>
                </c:pt>
              </c:numCache>
            </c:numRef>
          </c:val>
          <c:smooth val="0"/>
          <c:extLst>
            <c:ext xmlns:c16="http://schemas.microsoft.com/office/drawing/2014/chart" uri="{C3380CC4-5D6E-409C-BE32-E72D297353CC}">
              <c16:uniqueId val="{00000003-181D-CF44-9450-36C1D78FD4AF}"/>
            </c:ext>
          </c:extLst>
        </c:ser>
        <c:dLbls>
          <c:showLegendKey val="0"/>
          <c:showVal val="0"/>
          <c:showCatName val="0"/>
          <c:showSerName val="0"/>
          <c:showPercent val="0"/>
          <c:showBubbleSize val="0"/>
        </c:dLbls>
        <c:smooth val="0"/>
        <c:axId val="364139152"/>
        <c:axId val="364440752"/>
      </c:lineChart>
      <c:dateAx>
        <c:axId val="364139152"/>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52525"/>
                </a:solidFill>
                <a:latin typeface="Lato" panose="020F0502020204030203" pitchFamily="34" charset="0"/>
                <a:ea typeface="Lato" panose="020F0502020204030203" pitchFamily="34" charset="0"/>
                <a:cs typeface="Lato" panose="020F0502020204030203" pitchFamily="34" charset="0"/>
              </a:defRPr>
            </a:pPr>
            <a:endParaRPr lang="en-US"/>
          </a:p>
        </c:txPr>
        <c:crossAx val="364440752"/>
        <c:crosses val="autoZero"/>
        <c:auto val="1"/>
        <c:lblOffset val="100"/>
        <c:baseTimeUnit val="years"/>
        <c:majorUnit val="3"/>
      </c:dateAx>
      <c:valAx>
        <c:axId val="364440752"/>
        <c:scaling>
          <c:orientation val="minMax"/>
          <c:max val="15"/>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364139152"/>
        <c:crosses val="autoZero"/>
        <c:crossBetween val="between"/>
        <c:majorUnit val="3"/>
      </c:valAx>
      <c:spPr>
        <a:noFill/>
        <a:ln>
          <a:noFill/>
        </a:ln>
        <a:effectLst/>
      </c:spPr>
    </c:plotArea>
    <c:legend>
      <c:legendPos val="b"/>
      <c:overlay val="0"/>
      <c:spPr>
        <a:noFill/>
        <a:ln>
          <a:noFill/>
        </a:ln>
        <a:effectLst/>
      </c:spPr>
      <c:txPr>
        <a:bodyPr rot="0" spcFirstLastPara="1" vertOverflow="ellipsis" vert="horz" wrap="square" anchor="ctr" anchorCtr="1"/>
        <a:lstStyle/>
        <a:p>
          <a:pPr>
            <a:defRPr sz="6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5.5939555656569946E-2"/>
          <c:y val="5.0658685467914098E-2"/>
          <c:w val="0.89472293097223543"/>
          <c:h val="0.88105941673462607"/>
        </c:manualLayout>
      </c:layout>
      <c:lineChart>
        <c:grouping val="standard"/>
        <c:varyColors val="0"/>
        <c:ser>
          <c:idx val="0"/>
          <c:order val="0"/>
          <c:tx>
            <c:strRef>
              <c:f>Sheet1!$B$1</c:f>
              <c:strCache>
                <c:ptCount val="1"/>
                <c:pt idx="0">
                  <c:v>DXY</c:v>
                </c:pt>
              </c:strCache>
            </c:strRef>
          </c:tx>
          <c:spPr>
            <a:ln w="19050" cap="rnd">
              <a:solidFill>
                <a:srgbClr val="DDDDDD"/>
              </a:solidFill>
              <a:round/>
            </a:ln>
            <a:effectLst/>
          </c:spPr>
          <c:marker>
            <c:symbol val="none"/>
          </c:marker>
          <c:cat>
            <c:numRef>
              <c:f>Sheet1!$A$2:$A$5109</c:f>
              <c:numCache>
                <c:formatCode>m/d/yy</c:formatCode>
                <c:ptCount val="5108"/>
                <c:pt idx="0">
                  <c:v>37986</c:v>
                </c:pt>
                <c:pt idx="1">
                  <c:v>37988</c:v>
                </c:pt>
                <c:pt idx="2">
                  <c:v>37991</c:v>
                </c:pt>
                <c:pt idx="3">
                  <c:v>37992</c:v>
                </c:pt>
                <c:pt idx="4">
                  <c:v>37993</c:v>
                </c:pt>
                <c:pt idx="5">
                  <c:v>37994</c:v>
                </c:pt>
                <c:pt idx="6">
                  <c:v>37995</c:v>
                </c:pt>
                <c:pt idx="7">
                  <c:v>37998</c:v>
                </c:pt>
                <c:pt idx="8">
                  <c:v>37999</c:v>
                </c:pt>
                <c:pt idx="9">
                  <c:v>38000</c:v>
                </c:pt>
                <c:pt idx="10">
                  <c:v>38001</c:v>
                </c:pt>
                <c:pt idx="11">
                  <c:v>38002</c:v>
                </c:pt>
                <c:pt idx="12">
                  <c:v>38005</c:v>
                </c:pt>
                <c:pt idx="13">
                  <c:v>38006</c:v>
                </c:pt>
                <c:pt idx="14">
                  <c:v>38007</c:v>
                </c:pt>
                <c:pt idx="15">
                  <c:v>38008</c:v>
                </c:pt>
                <c:pt idx="16">
                  <c:v>38009</c:v>
                </c:pt>
                <c:pt idx="17">
                  <c:v>38012</c:v>
                </c:pt>
                <c:pt idx="18">
                  <c:v>38013</c:v>
                </c:pt>
                <c:pt idx="19">
                  <c:v>38014</c:v>
                </c:pt>
                <c:pt idx="20">
                  <c:v>38015</c:v>
                </c:pt>
                <c:pt idx="21">
                  <c:v>38016</c:v>
                </c:pt>
                <c:pt idx="22">
                  <c:v>38019</c:v>
                </c:pt>
                <c:pt idx="23">
                  <c:v>38020</c:v>
                </c:pt>
                <c:pt idx="24">
                  <c:v>38021</c:v>
                </c:pt>
                <c:pt idx="25">
                  <c:v>38022</c:v>
                </c:pt>
                <c:pt idx="26">
                  <c:v>38023</c:v>
                </c:pt>
                <c:pt idx="27">
                  <c:v>38026</c:v>
                </c:pt>
                <c:pt idx="28">
                  <c:v>38027</c:v>
                </c:pt>
                <c:pt idx="29">
                  <c:v>38028</c:v>
                </c:pt>
                <c:pt idx="30">
                  <c:v>38029</c:v>
                </c:pt>
                <c:pt idx="31">
                  <c:v>38030</c:v>
                </c:pt>
                <c:pt idx="32">
                  <c:v>38033</c:v>
                </c:pt>
                <c:pt idx="33">
                  <c:v>38034</c:v>
                </c:pt>
                <c:pt idx="34">
                  <c:v>38035</c:v>
                </c:pt>
                <c:pt idx="35">
                  <c:v>38036</c:v>
                </c:pt>
                <c:pt idx="36">
                  <c:v>38037</c:v>
                </c:pt>
                <c:pt idx="37">
                  <c:v>38040</c:v>
                </c:pt>
                <c:pt idx="38">
                  <c:v>38041</c:v>
                </c:pt>
                <c:pt idx="39">
                  <c:v>38042</c:v>
                </c:pt>
                <c:pt idx="40">
                  <c:v>38043</c:v>
                </c:pt>
                <c:pt idx="41">
                  <c:v>38044</c:v>
                </c:pt>
                <c:pt idx="42">
                  <c:v>38047</c:v>
                </c:pt>
                <c:pt idx="43">
                  <c:v>38048</c:v>
                </c:pt>
                <c:pt idx="44">
                  <c:v>38049</c:v>
                </c:pt>
                <c:pt idx="45">
                  <c:v>38050</c:v>
                </c:pt>
                <c:pt idx="46">
                  <c:v>38051</c:v>
                </c:pt>
                <c:pt idx="47">
                  <c:v>38054</c:v>
                </c:pt>
                <c:pt idx="48">
                  <c:v>38055</c:v>
                </c:pt>
                <c:pt idx="49">
                  <c:v>38056</c:v>
                </c:pt>
                <c:pt idx="50">
                  <c:v>38057</c:v>
                </c:pt>
                <c:pt idx="51">
                  <c:v>38058</c:v>
                </c:pt>
                <c:pt idx="52">
                  <c:v>38061</c:v>
                </c:pt>
                <c:pt idx="53">
                  <c:v>38062</c:v>
                </c:pt>
                <c:pt idx="54">
                  <c:v>38063</c:v>
                </c:pt>
                <c:pt idx="55">
                  <c:v>38064</c:v>
                </c:pt>
                <c:pt idx="56">
                  <c:v>38065</c:v>
                </c:pt>
                <c:pt idx="57">
                  <c:v>38068</c:v>
                </c:pt>
                <c:pt idx="58">
                  <c:v>38069</c:v>
                </c:pt>
                <c:pt idx="59">
                  <c:v>38070</c:v>
                </c:pt>
                <c:pt idx="60">
                  <c:v>38071</c:v>
                </c:pt>
                <c:pt idx="61">
                  <c:v>38072</c:v>
                </c:pt>
                <c:pt idx="62">
                  <c:v>38075</c:v>
                </c:pt>
                <c:pt idx="63">
                  <c:v>38076</c:v>
                </c:pt>
                <c:pt idx="64">
                  <c:v>38077</c:v>
                </c:pt>
                <c:pt idx="65">
                  <c:v>38078</c:v>
                </c:pt>
                <c:pt idx="66">
                  <c:v>38079</c:v>
                </c:pt>
                <c:pt idx="67">
                  <c:v>38082</c:v>
                </c:pt>
                <c:pt idx="68">
                  <c:v>38083</c:v>
                </c:pt>
                <c:pt idx="69">
                  <c:v>38084</c:v>
                </c:pt>
                <c:pt idx="70">
                  <c:v>38085</c:v>
                </c:pt>
                <c:pt idx="71">
                  <c:v>38089</c:v>
                </c:pt>
                <c:pt idx="72">
                  <c:v>38090</c:v>
                </c:pt>
                <c:pt idx="73">
                  <c:v>38091</c:v>
                </c:pt>
                <c:pt idx="74">
                  <c:v>38092</c:v>
                </c:pt>
                <c:pt idx="75">
                  <c:v>38093</c:v>
                </c:pt>
                <c:pt idx="76">
                  <c:v>38096</c:v>
                </c:pt>
                <c:pt idx="77">
                  <c:v>38097</c:v>
                </c:pt>
                <c:pt idx="78">
                  <c:v>38098</c:v>
                </c:pt>
                <c:pt idx="79">
                  <c:v>38099</c:v>
                </c:pt>
                <c:pt idx="80">
                  <c:v>38100</c:v>
                </c:pt>
                <c:pt idx="81">
                  <c:v>38103</c:v>
                </c:pt>
                <c:pt idx="82">
                  <c:v>38104</c:v>
                </c:pt>
                <c:pt idx="83">
                  <c:v>38105</c:v>
                </c:pt>
                <c:pt idx="84">
                  <c:v>38106</c:v>
                </c:pt>
                <c:pt idx="85">
                  <c:v>38107</c:v>
                </c:pt>
                <c:pt idx="86">
                  <c:v>38110</c:v>
                </c:pt>
                <c:pt idx="87">
                  <c:v>38111</c:v>
                </c:pt>
                <c:pt idx="88">
                  <c:v>38112</c:v>
                </c:pt>
                <c:pt idx="89">
                  <c:v>38113</c:v>
                </c:pt>
                <c:pt idx="90">
                  <c:v>38114</c:v>
                </c:pt>
                <c:pt idx="91">
                  <c:v>38117</c:v>
                </c:pt>
                <c:pt idx="92">
                  <c:v>38118</c:v>
                </c:pt>
                <c:pt idx="93">
                  <c:v>38119</c:v>
                </c:pt>
                <c:pt idx="94">
                  <c:v>38120</c:v>
                </c:pt>
                <c:pt idx="95">
                  <c:v>38121</c:v>
                </c:pt>
                <c:pt idx="96">
                  <c:v>38124</c:v>
                </c:pt>
                <c:pt idx="97">
                  <c:v>38125</c:v>
                </c:pt>
                <c:pt idx="98">
                  <c:v>38126</c:v>
                </c:pt>
                <c:pt idx="99">
                  <c:v>38127</c:v>
                </c:pt>
                <c:pt idx="100">
                  <c:v>38128</c:v>
                </c:pt>
                <c:pt idx="101">
                  <c:v>38131</c:v>
                </c:pt>
                <c:pt idx="102">
                  <c:v>38132</c:v>
                </c:pt>
                <c:pt idx="103">
                  <c:v>38133</c:v>
                </c:pt>
                <c:pt idx="104">
                  <c:v>38134</c:v>
                </c:pt>
                <c:pt idx="105">
                  <c:v>38135</c:v>
                </c:pt>
                <c:pt idx="106">
                  <c:v>38139</c:v>
                </c:pt>
                <c:pt idx="107">
                  <c:v>38140</c:v>
                </c:pt>
                <c:pt idx="108">
                  <c:v>38141</c:v>
                </c:pt>
                <c:pt idx="109">
                  <c:v>38142</c:v>
                </c:pt>
                <c:pt idx="110">
                  <c:v>38145</c:v>
                </c:pt>
                <c:pt idx="111">
                  <c:v>38146</c:v>
                </c:pt>
                <c:pt idx="112">
                  <c:v>38147</c:v>
                </c:pt>
                <c:pt idx="113">
                  <c:v>38148</c:v>
                </c:pt>
                <c:pt idx="114">
                  <c:v>38149</c:v>
                </c:pt>
                <c:pt idx="115">
                  <c:v>38152</c:v>
                </c:pt>
                <c:pt idx="116">
                  <c:v>38153</c:v>
                </c:pt>
                <c:pt idx="117">
                  <c:v>38154</c:v>
                </c:pt>
                <c:pt idx="118">
                  <c:v>38155</c:v>
                </c:pt>
                <c:pt idx="119">
                  <c:v>38156</c:v>
                </c:pt>
                <c:pt idx="120">
                  <c:v>38159</c:v>
                </c:pt>
                <c:pt idx="121">
                  <c:v>38160</c:v>
                </c:pt>
                <c:pt idx="122">
                  <c:v>38161</c:v>
                </c:pt>
                <c:pt idx="123">
                  <c:v>38162</c:v>
                </c:pt>
                <c:pt idx="124">
                  <c:v>38163</c:v>
                </c:pt>
                <c:pt idx="125">
                  <c:v>38166</c:v>
                </c:pt>
                <c:pt idx="126">
                  <c:v>38167</c:v>
                </c:pt>
                <c:pt idx="127">
                  <c:v>38168</c:v>
                </c:pt>
                <c:pt idx="128">
                  <c:v>38169</c:v>
                </c:pt>
                <c:pt idx="129">
                  <c:v>38170</c:v>
                </c:pt>
                <c:pt idx="130">
                  <c:v>38173</c:v>
                </c:pt>
                <c:pt idx="131">
                  <c:v>38174</c:v>
                </c:pt>
                <c:pt idx="132">
                  <c:v>38175</c:v>
                </c:pt>
                <c:pt idx="133">
                  <c:v>38176</c:v>
                </c:pt>
                <c:pt idx="134">
                  <c:v>38177</c:v>
                </c:pt>
                <c:pt idx="135">
                  <c:v>38180</c:v>
                </c:pt>
                <c:pt idx="136">
                  <c:v>38181</c:v>
                </c:pt>
                <c:pt idx="137">
                  <c:v>38182</c:v>
                </c:pt>
                <c:pt idx="138">
                  <c:v>38183</c:v>
                </c:pt>
                <c:pt idx="139">
                  <c:v>38184</c:v>
                </c:pt>
                <c:pt idx="140">
                  <c:v>38187</c:v>
                </c:pt>
                <c:pt idx="141">
                  <c:v>38188</c:v>
                </c:pt>
                <c:pt idx="142">
                  <c:v>38189</c:v>
                </c:pt>
                <c:pt idx="143">
                  <c:v>38190</c:v>
                </c:pt>
                <c:pt idx="144">
                  <c:v>38191</c:v>
                </c:pt>
                <c:pt idx="145">
                  <c:v>38194</c:v>
                </c:pt>
                <c:pt idx="146">
                  <c:v>38195</c:v>
                </c:pt>
                <c:pt idx="147">
                  <c:v>38196</c:v>
                </c:pt>
                <c:pt idx="148">
                  <c:v>38197</c:v>
                </c:pt>
                <c:pt idx="149">
                  <c:v>38198</c:v>
                </c:pt>
                <c:pt idx="150">
                  <c:v>38201</c:v>
                </c:pt>
                <c:pt idx="151">
                  <c:v>38202</c:v>
                </c:pt>
                <c:pt idx="152">
                  <c:v>38203</c:v>
                </c:pt>
                <c:pt idx="153">
                  <c:v>38204</c:v>
                </c:pt>
                <c:pt idx="154">
                  <c:v>38205</c:v>
                </c:pt>
                <c:pt idx="155">
                  <c:v>38208</c:v>
                </c:pt>
                <c:pt idx="156">
                  <c:v>38209</c:v>
                </c:pt>
                <c:pt idx="157">
                  <c:v>38210</c:v>
                </c:pt>
                <c:pt idx="158">
                  <c:v>38211</c:v>
                </c:pt>
                <c:pt idx="159">
                  <c:v>38212</c:v>
                </c:pt>
                <c:pt idx="160">
                  <c:v>38215</c:v>
                </c:pt>
                <c:pt idx="161">
                  <c:v>38216</c:v>
                </c:pt>
                <c:pt idx="162">
                  <c:v>38217</c:v>
                </c:pt>
                <c:pt idx="163">
                  <c:v>38218</c:v>
                </c:pt>
                <c:pt idx="164">
                  <c:v>38219</c:v>
                </c:pt>
                <c:pt idx="165">
                  <c:v>38222</c:v>
                </c:pt>
                <c:pt idx="166">
                  <c:v>38223</c:v>
                </c:pt>
                <c:pt idx="167">
                  <c:v>38224</c:v>
                </c:pt>
                <c:pt idx="168">
                  <c:v>38225</c:v>
                </c:pt>
                <c:pt idx="169">
                  <c:v>38226</c:v>
                </c:pt>
                <c:pt idx="170">
                  <c:v>38229</c:v>
                </c:pt>
                <c:pt idx="171">
                  <c:v>38230</c:v>
                </c:pt>
                <c:pt idx="172">
                  <c:v>38231</c:v>
                </c:pt>
                <c:pt idx="173">
                  <c:v>38232</c:v>
                </c:pt>
                <c:pt idx="174">
                  <c:v>38233</c:v>
                </c:pt>
                <c:pt idx="175">
                  <c:v>38236</c:v>
                </c:pt>
                <c:pt idx="176">
                  <c:v>38237</c:v>
                </c:pt>
                <c:pt idx="177">
                  <c:v>38238</c:v>
                </c:pt>
                <c:pt idx="178">
                  <c:v>38239</c:v>
                </c:pt>
                <c:pt idx="179">
                  <c:v>38240</c:v>
                </c:pt>
                <c:pt idx="180">
                  <c:v>38243</c:v>
                </c:pt>
                <c:pt idx="181">
                  <c:v>38244</c:v>
                </c:pt>
                <c:pt idx="182">
                  <c:v>38245</c:v>
                </c:pt>
                <c:pt idx="183">
                  <c:v>38246</c:v>
                </c:pt>
                <c:pt idx="184">
                  <c:v>38247</c:v>
                </c:pt>
                <c:pt idx="185">
                  <c:v>38250</c:v>
                </c:pt>
                <c:pt idx="186">
                  <c:v>38251</c:v>
                </c:pt>
                <c:pt idx="187">
                  <c:v>38252</c:v>
                </c:pt>
                <c:pt idx="188">
                  <c:v>38253</c:v>
                </c:pt>
                <c:pt idx="189">
                  <c:v>38254</c:v>
                </c:pt>
                <c:pt idx="190">
                  <c:v>38257</c:v>
                </c:pt>
                <c:pt idx="191">
                  <c:v>38258</c:v>
                </c:pt>
                <c:pt idx="192">
                  <c:v>38259</c:v>
                </c:pt>
                <c:pt idx="193">
                  <c:v>38260</c:v>
                </c:pt>
                <c:pt idx="194">
                  <c:v>38261</c:v>
                </c:pt>
                <c:pt idx="195">
                  <c:v>38264</c:v>
                </c:pt>
                <c:pt idx="196">
                  <c:v>38265</c:v>
                </c:pt>
                <c:pt idx="197">
                  <c:v>38266</c:v>
                </c:pt>
                <c:pt idx="198">
                  <c:v>38267</c:v>
                </c:pt>
                <c:pt idx="199">
                  <c:v>38268</c:v>
                </c:pt>
                <c:pt idx="200">
                  <c:v>38271</c:v>
                </c:pt>
                <c:pt idx="201">
                  <c:v>38272</c:v>
                </c:pt>
                <c:pt idx="202">
                  <c:v>38273</c:v>
                </c:pt>
                <c:pt idx="203">
                  <c:v>38274</c:v>
                </c:pt>
                <c:pt idx="204">
                  <c:v>38275</c:v>
                </c:pt>
                <c:pt idx="205">
                  <c:v>38278</c:v>
                </c:pt>
                <c:pt idx="206">
                  <c:v>38279</c:v>
                </c:pt>
                <c:pt idx="207">
                  <c:v>38280</c:v>
                </c:pt>
                <c:pt idx="208">
                  <c:v>38281</c:v>
                </c:pt>
                <c:pt idx="209">
                  <c:v>38282</c:v>
                </c:pt>
                <c:pt idx="210">
                  <c:v>38285</c:v>
                </c:pt>
                <c:pt idx="211">
                  <c:v>38286</c:v>
                </c:pt>
                <c:pt idx="212">
                  <c:v>38287</c:v>
                </c:pt>
                <c:pt idx="213">
                  <c:v>38288</c:v>
                </c:pt>
                <c:pt idx="214">
                  <c:v>38289</c:v>
                </c:pt>
                <c:pt idx="215">
                  <c:v>38292</c:v>
                </c:pt>
                <c:pt idx="216">
                  <c:v>38293</c:v>
                </c:pt>
                <c:pt idx="217">
                  <c:v>38294</c:v>
                </c:pt>
                <c:pt idx="218">
                  <c:v>38295</c:v>
                </c:pt>
                <c:pt idx="219">
                  <c:v>38296</c:v>
                </c:pt>
                <c:pt idx="220">
                  <c:v>38299</c:v>
                </c:pt>
                <c:pt idx="221">
                  <c:v>38300</c:v>
                </c:pt>
                <c:pt idx="222">
                  <c:v>38301</c:v>
                </c:pt>
                <c:pt idx="223">
                  <c:v>38302</c:v>
                </c:pt>
                <c:pt idx="224">
                  <c:v>38303</c:v>
                </c:pt>
                <c:pt idx="225">
                  <c:v>38306</c:v>
                </c:pt>
                <c:pt idx="226">
                  <c:v>38307</c:v>
                </c:pt>
                <c:pt idx="227">
                  <c:v>38308</c:v>
                </c:pt>
                <c:pt idx="228">
                  <c:v>38309</c:v>
                </c:pt>
                <c:pt idx="229">
                  <c:v>38310</c:v>
                </c:pt>
                <c:pt idx="230">
                  <c:v>38313</c:v>
                </c:pt>
                <c:pt idx="231">
                  <c:v>38314</c:v>
                </c:pt>
                <c:pt idx="232">
                  <c:v>38315</c:v>
                </c:pt>
                <c:pt idx="233">
                  <c:v>38316</c:v>
                </c:pt>
                <c:pt idx="234">
                  <c:v>38317</c:v>
                </c:pt>
                <c:pt idx="235">
                  <c:v>38320</c:v>
                </c:pt>
                <c:pt idx="236">
                  <c:v>38321</c:v>
                </c:pt>
                <c:pt idx="237">
                  <c:v>38322</c:v>
                </c:pt>
                <c:pt idx="238">
                  <c:v>38323</c:v>
                </c:pt>
                <c:pt idx="239">
                  <c:v>38324</c:v>
                </c:pt>
                <c:pt idx="240">
                  <c:v>38327</c:v>
                </c:pt>
                <c:pt idx="241">
                  <c:v>38328</c:v>
                </c:pt>
                <c:pt idx="242">
                  <c:v>38329</c:v>
                </c:pt>
                <c:pt idx="243">
                  <c:v>38330</c:v>
                </c:pt>
                <c:pt idx="244">
                  <c:v>38331</c:v>
                </c:pt>
                <c:pt idx="245">
                  <c:v>38334</c:v>
                </c:pt>
                <c:pt idx="246">
                  <c:v>38335</c:v>
                </c:pt>
                <c:pt idx="247">
                  <c:v>38336</c:v>
                </c:pt>
                <c:pt idx="248">
                  <c:v>38337</c:v>
                </c:pt>
                <c:pt idx="249">
                  <c:v>38338</c:v>
                </c:pt>
                <c:pt idx="250">
                  <c:v>38341</c:v>
                </c:pt>
                <c:pt idx="251">
                  <c:v>38342</c:v>
                </c:pt>
                <c:pt idx="252">
                  <c:v>38343</c:v>
                </c:pt>
                <c:pt idx="253">
                  <c:v>38344</c:v>
                </c:pt>
                <c:pt idx="254">
                  <c:v>38345</c:v>
                </c:pt>
                <c:pt idx="255">
                  <c:v>38348</c:v>
                </c:pt>
                <c:pt idx="256">
                  <c:v>38349</c:v>
                </c:pt>
                <c:pt idx="257">
                  <c:v>38350</c:v>
                </c:pt>
                <c:pt idx="258">
                  <c:v>38351</c:v>
                </c:pt>
                <c:pt idx="259">
                  <c:v>38352</c:v>
                </c:pt>
                <c:pt idx="260">
                  <c:v>38355</c:v>
                </c:pt>
                <c:pt idx="261">
                  <c:v>38356</c:v>
                </c:pt>
                <c:pt idx="262">
                  <c:v>38357</c:v>
                </c:pt>
                <c:pt idx="263">
                  <c:v>38358</c:v>
                </c:pt>
                <c:pt idx="264">
                  <c:v>38359</c:v>
                </c:pt>
                <c:pt idx="265">
                  <c:v>38362</c:v>
                </c:pt>
                <c:pt idx="266">
                  <c:v>38363</c:v>
                </c:pt>
                <c:pt idx="267">
                  <c:v>38364</c:v>
                </c:pt>
                <c:pt idx="268">
                  <c:v>38365</c:v>
                </c:pt>
                <c:pt idx="269">
                  <c:v>38366</c:v>
                </c:pt>
                <c:pt idx="270">
                  <c:v>38369</c:v>
                </c:pt>
                <c:pt idx="271">
                  <c:v>38370</c:v>
                </c:pt>
                <c:pt idx="272">
                  <c:v>38371</c:v>
                </c:pt>
                <c:pt idx="273">
                  <c:v>38372</c:v>
                </c:pt>
                <c:pt idx="274">
                  <c:v>38373</c:v>
                </c:pt>
                <c:pt idx="275">
                  <c:v>38376</c:v>
                </c:pt>
                <c:pt idx="276">
                  <c:v>38377</c:v>
                </c:pt>
                <c:pt idx="277">
                  <c:v>38378</c:v>
                </c:pt>
                <c:pt idx="278">
                  <c:v>38379</c:v>
                </c:pt>
                <c:pt idx="279">
                  <c:v>38380</c:v>
                </c:pt>
                <c:pt idx="280">
                  <c:v>38383</c:v>
                </c:pt>
                <c:pt idx="281">
                  <c:v>38384</c:v>
                </c:pt>
                <c:pt idx="282">
                  <c:v>38385</c:v>
                </c:pt>
                <c:pt idx="283">
                  <c:v>38386</c:v>
                </c:pt>
                <c:pt idx="284">
                  <c:v>38387</c:v>
                </c:pt>
                <c:pt idx="285">
                  <c:v>38390</c:v>
                </c:pt>
                <c:pt idx="286">
                  <c:v>38391</c:v>
                </c:pt>
                <c:pt idx="287">
                  <c:v>38392</c:v>
                </c:pt>
                <c:pt idx="288">
                  <c:v>38393</c:v>
                </c:pt>
                <c:pt idx="289">
                  <c:v>38394</c:v>
                </c:pt>
                <c:pt idx="290">
                  <c:v>38397</c:v>
                </c:pt>
                <c:pt idx="291">
                  <c:v>38398</c:v>
                </c:pt>
                <c:pt idx="292">
                  <c:v>38399</c:v>
                </c:pt>
                <c:pt idx="293">
                  <c:v>38400</c:v>
                </c:pt>
                <c:pt idx="294">
                  <c:v>38401</c:v>
                </c:pt>
                <c:pt idx="295">
                  <c:v>38404</c:v>
                </c:pt>
                <c:pt idx="296">
                  <c:v>38405</c:v>
                </c:pt>
                <c:pt idx="297">
                  <c:v>38406</c:v>
                </c:pt>
                <c:pt idx="298">
                  <c:v>38407</c:v>
                </c:pt>
                <c:pt idx="299">
                  <c:v>38408</c:v>
                </c:pt>
                <c:pt idx="300">
                  <c:v>38411</c:v>
                </c:pt>
                <c:pt idx="301">
                  <c:v>38412</c:v>
                </c:pt>
                <c:pt idx="302">
                  <c:v>38413</c:v>
                </c:pt>
                <c:pt idx="303">
                  <c:v>38414</c:v>
                </c:pt>
                <c:pt idx="304">
                  <c:v>38415</c:v>
                </c:pt>
                <c:pt idx="305">
                  <c:v>38418</c:v>
                </c:pt>
                <c:pt idx="306">
                  <c:v>38419</c:v>
                </c:pt>
                <c:pt idx="307">
                  <c:v>38420</c:v>
                </c:pt>
                <c:pt idx="308">
                  <c:v>38421</c:v>
                </c:pt>
                <c:pt idx="309">
                  <c:v>38422</c:v>
                </c:pt>
                <c:pt idx="310">
                  <c:v>38425</c:v>
                </c:pt>
                <c:pt idx="311">
                  <c:v>38426</c:v>
                </c:pt>
                <c:pt idx="312">
                  <c:v>38427</c:v>
                </c:pt>
                <c:pt idx="313">
                  <c:v>38428</c:v>
                </c:pt>
                <c:pt idx="314">
                  <c:v>38429</c:v>
                </c:pt>
                <c:pt idx="315">
                  <c:v>38432</c:v>
                </c:pt>
                <c:pt idx="316">
                  <c:v>38433</c:v>
                </c:pt>
                <c:pt idx="317">
                  <c:v>38434</c:v>
                </c:pt>
                <c:pt idx="318">
                  <c:v>38435</c:v>
                </c:pt>
                <c:pt idx="319">
                  <c:v>38439</c:v>
                </c:pt>
                <c:pt idx="320">
                  <c:v>38440</c:v>
                </c:pt>
                <c:pt idx="321">
                  <c:v>38441</c:v>
                </c:pt>
                <c:pt idx="322">
                  <c:v>38442</c:v>
                </c:pt>
                <c:pt idx="323">
                  <c:v>38443</c:v>
                </c:pt>
                <c:pt idx="324">
                  <c:v>38446</c:v>
                </c:pt>
                <c:pt idx="325">
                  <c:v>38447</c:v>
                </c:pt>
                <c:pt idx="326">
                  <c:v>38448</c:v>
                </c:pt>
                <c:pt idx="327">
                  <c:v>38449</c:v>
                </c:pt>
                <c:pt idx="328">
                  <c:v>38450</c:v>
                </c:pt>
                <c:pt idx="329">
                  <c:v>38453</c:v>
                </c:pt>
                <c:pt idx="330">
                  <c:v>38454</c:v>
                </c:pt>
                <c:pt idx="331">
                  <c:v>38455</c:v>
                </c:pt>
                <c:pt idx="332">
                  <c:v>38456</c:v>
                </c:pt>
                <c:pt idx="333">
                  <c:v>38457</c:v>
                </c:pt>
                <c:pt idx="334">
                  <c:v>38460</c:v>
                </c:pt>
                <c:pt idx="335">
                  <c:v>38461</c:v>
                </c:pt>
                <c:pt idx="336">
                  <c:v>38462</c:v>
                </c:pt>
                <c:pt idx="337">
                  <c:v>38463</c:v>
                </c:pt>
                <c:pt idx="338">
                  <c:v>38464</c:v>
                </c:pt>
                <c:pt idx="339">
                  <c:v>38467</c:v>
                </c:pt>
                <c:pt idx="340">
                  <c:v>38468</c:v>
                </c:pt>
                <c:pt idx="341">
                  <c:v>38469</c:v>
                </c:pt>
                <c:pt idx="342">
                  <c:v>38470</c:v>
                </c:pt>
                <c:pt idx="343">
                  <c:v>38471</c:v>
                </c:pt>
                <c:pt idx="344">
                  <c:v>38474</c:v>
                </c:pt>
                <c:pt idx="345">
                  <c:v>38475</c:v>
                </c:pt>
                <c:pt idx="346">
                  <c:v>38476</c:v>
                </c:pt>
                <c:pt idx="347">
                  <c:v>38477</c:v>
                </c:pt>
                <c:pt idx="348">
                  <c:v>38478</c:v>
                </c:pt>
                <c:pt idx="349">
                  <c:v>38481</c:v>
                </c:pt>
                <c:pt idx="350">
                  <c:v>38482</c:v>
                </c:pt>
                <c:pt idx="351">
                  <c:v>38483</c:v>
                </c:pt>
                <c:pt idx="352">
                  <c:v>38484</c:v>
                </c:pt>
                <c:pt idx="353">
                  <c:v>38485</c:v>
                </c:pt>
                <c:pt idx="354">
                  <c:v>38488</c:v>
                </c:pt>
                <c:pt idx="355">
                  <c:v>38489</c:v>
                </c:pt>
                <c:pt idx="356">
                  <c:v>38490</c:v>
                </c:pt>
                <c:pt idx="357">
                  <c:v>38491</c:v>
                </c:pt>
                <c:pt idx="358">
                  <c:v>38492</c:v>
                </c:pt>
                <c:pt idx="359">
                  <c:v>38495</c:v>
                </c:pt>
                <c:pt idx="360">
                  <c:v>38496</c:v>
                </c:pt>
                <c:pt idx="361">
                  <c:v>38497</c:v>
                </c:pt>
                <c:pt idx="362">
                  <c:v>38498</c:v>
                </c:pt>
                <c:pt idx="363">
                  <c:v>38499</c:v>
                </c:pt>
                <c:pt idx="364">
                  <c:v>38503</c:v>
                </c:pt>
                <c:pt idx="365">
                  <c:v>38504</c:v>
                </c:pt>
                <c:pt idx="366">
                  <c:v>38505</c:v>
                </c:pt>
                <c:pt idx="367">
                  <c:v>38506</c:v>
                </c:pt>
                <c:pt idx="368">
                  <c:v>38509</c:v>
                </c:pt>
                <c:pt idx="369">
                  <c:v>38510</c:v>
                </c:pt>
                <c:pt idx="370">
                  <c:v>38511</c:v>
                </c:pt>
                <c:pt idx="371">
                  <c:v>38512</c:v>
                </c:pt>
                <c:pt idx="372">
                  <c:v>38513</c:v>
                </c:pt>
                <c:pt idx="373">
                  <c:v>38516</c:v>
                </c:pt>
                <c:pt idx="374">
                  <c:v>38517</c:v>
                </c:pt>
                <c:pt idx="375">
                  <c:v>38518</c:v>
                </c:pt>
                <c:pt idx="376">
                  <c:v>38519</c:v>
                </c:pt>
                <c:pt idx="377">
                  <c:v>38520</c:v>
                </c:pt>
                <c:pt idx="378">
                  <c:v>38523</c:v>
                </c:pt>
                <c:pt idx="379">
                  <c:v>38524</c:v>
                </c:pt>
                <c:pt idx="380">
                  <c:v>38525</c:v>
                </c:pt>
                <c:pt idx="381">
                  <c:v>38526</c:v>
                </c:pt>
                <c:pt idx="382">
                  <c:v>38527</c:v>
                </c:pt>
                <c:pt idx="383">
                  <c:v>38530</c:v>
                </c:pt>
                <c:pt idx="384">
                  <c:v>38531</c:v>
                </c:pt>
                <c:pt idx="385">
                  <c:v>38532</c:v>
                </c:pt>
                <c:pt idx="386">
                  <c:v>38533</c:v>
                </c:pt>
                <c:pt idx="387">
                  <c:v>38534</c:v>
                </c:pt>
                <c:pt idx="388">
                  <c:v>38537</c:v>
                </c:pt>
                <c:pt idx="389">
                  <c:v>38538</c:v>
                </c:pt>
                <c:pt idx="390">
                  <c:v>38539</c:v>
                </c:pt>
                <c:pt idx="391">
                  <c:v>38540</c:v>
                </c:pt>
                <c:pt idx="392">
                  <c:v>38541</c:v>
                </c:pt>
                <c:pt idx="393">
                  <c:v>38544</c:v>
                </c:pt>
                <c:pt idx="394">
                  <c:v>38545</c:v>
                </c:pt>
                <c:pt idx="395">
                  <c:v>38546</c:v>
                </c:pt>
                <c:pt idx="396">
                  <c:v>38547</c:v>
                </c:pt>
                <c:pt idx="397">
                  <c:v>38548</c:v>
                </c:pt>
                <c:pt idx="398">
                  <c:v>38551</c:v>
                </c:pt>
                <c:pt idx="399">
                  <c:v>38552</c:v>
                </c:pt>
                <c:pt idx="400">
                  <c:v>38553</c:v>
                </c:pt>
                <c:pt idx="401">
                  <c:v>38554</c:v>
                </c:pt>
                <c:pt idx="402">
                  <c:v>38555</c:v>
                </c:pt>
                <c:pt idx="403">
                  <c:v>38558</c:v>
                </c:pt>
                <c:pt idx="404">
                  <c:v>38559</c:v>
                </c:pt>
                <c:pt idx="405">
                  <c:v>38560</c:v>
                </c:pt>
                <c:pt idx="406">
                  <c:v>38561</c:v>
                </c:pt>
                <c:pt idx="407">
                  <c:v>38562</c:v>
                </c:pt>
                <c:pt idx="408">
                  <c:v>38565</c:v>
                </c:pt>
                <c:pt idx="409">
                  <c:v>38566</c:v>
                </c:pt>
                <c:pt idx="410">
                  <c:v>38567</c:v>
                </c:pt>
                <c:pt idx="411">
                  <c:v>38568</c:v>
                </c:pt>
                <c:pt idx="412">
                  <c:v>38569</c:v>
                </c:pt>
                <c:pt idx="413">
                  <c:v>38572</c:v>
                </c:pt>
                <c:pt idx="414">
                  <c:v>38573</c:v>
                </c:pt>
                <c:pt idx="415">
                  <c:v>38574</c:v>
                </c:pt>
                <c:pt idx="416">
                  <c:v>38575</c:v>
                </c:pt>
                <c:pt idx="417">
                  <c:v>38576</c:v>
                </c:pt>
                <c:pt idx="418">
                  <c:v>38579</c:v>
                </c:pt>
                <c:pt idx="419">
                  <c:v>38580</c:v>
                </c:pt>
                <c:pt idx="420">
                  <c:v>38581</c:v>
                </c:pt>
                <c:pt idx="421">
                  <c:v>38582</c:v>
                </c:pt>
                <c:pt idx="422">
                  <c:v>38583</c:v>
                </c:pt>
                <c:pt idx="423">
                  <c:v>38586</c:v>
                </c:pt>
                <c:pt idx="424">
                  <c:v>38587</c:v>
                </c:pt>
                <c:pt idx="425">
                  <c:v>38588</c:v>
                </c:pt>
                <c:pt idx="426">
                  <c:v>38589</c:v>
                </c:pt>
                <c:pt idx="427">
                  <c:v>38590</c:v>
                </c:pt>
                <c:pt idx="428">
                  <c:v>38593</c:v>
                </c:pt>
                <c:pt idx="429">
                  <c:v>38594</c:v>
                </c:pt>
                <c:pt idx="430">
                  <c:v>38595</c:v>
                </c:pt>
                <c:pt idx="431">
                  <c:v>38596</c:v>
                </c:pt>
                <c:pt idx="432">
                  <c:v>38597</c:v>
                </c:pt>
                <c:pt idx="433">
                  <c:v>38601</c:v>
                </c:pt>
                <c:pt idx="434">
                  <c:v>38602</c:v>
                </c:pt>
                <c:pt idx="435">
                  <c:v>38603</c:v>
                </c:pt>
                <c:pt idx="436">
                  <c:v>38604</c:v>
                </c:pt>
                <c:pt idx="437">
                  <c:v>38607</c:v>
                </c:pt>
                <c:pt idx="438">
                  <c:v>38608</c:v>
                </c:pt>
                <c:pt idx="439">
                  <c:v>38609</c:v>
                </c:pt>
                <c:pt idx="440">
                  <c:v>38610</c:v>
                </c:pt>
                <c:pt idx="441">
                  <c:v>38611</c:v>
                </c:pt>
                <c:pt idx="442">
                  <c:v>38614</c:v>
                </c:pt>
                <c:pt idx="443">
                  <c:v>38615</c:v>
                </c:pt>
                <c:pt idx="444">
                  <c:v>38616</c:v>
                </c:pt>
                <c:pt idx="445">
                  <c:v>38617</c:v>
                </c:pt>
                <c:pt idx="446">
                  <c:v>38618</c:v>
                </c:pt>
                <c:pt idx="447">
                  <c:v>38621</c:v>
                </c:pt>
                <c:pt idx="448">
                  <c:v>38622</c:v>
                </c:pt>
                <c:pt idx="449">
                  <c:v>38623</c:v>
                </c:pt>
                <c:pt idx="450">
                  <c:v>38624</c:v>
                </c:pt>
                <c:pt idx="451">
                  <c:v>38625</c:v>
                </c:pt>
                <c:pt idx="452">
                  <c:v>38628</c:v>
                </c:pt>
                <c:pt idx="453">
                  <c:v>38629</c:v>
                </c:pt>
                <c:pt idx="454">
                  <c:v>38630</c:v>
                </c:pt>
                <c:pt idx="455">
                  <c:v>38631</c:v>
                </c:pt>
                <c:pt idx="456">
                  <c:v>38632</c:v>
                </c:pt>
                <c:pt idx="457">
                  <c:v>38635</c:v>
                </c:pt>
                <c:pt idx="458">
                  <c:v>38636</c:v>
                </c:pt>
                <c:pt idx="459">
                  <c:v>38637</c:v>
                </c:pt>
                <c:pt idx="460">
                  <c:v>38638</c:v>
                </c:pt>
                <c:pt idx="461">
                  <c:v>38639</c:v>
                </c:pt>
                <c:pt idx="462">
                  <c:v>38642</c:v>
                </c:pt>
                <c:pt idx="463">
                  <c:v>38643</c:v>
                </c:pt>
                <c:pt idx="464">
                  <c:v>38644</c:v>
                </c:pt>
                <c:pt idx="465">
                  <c:v>38645</c:v>
                </c:pt>
                <c:pt idx="466">
                  <c:v>38646</c:v>
                </c:pt>
                <c:pt idx="467">
                  <c:v>38649</c:v>
                </c:pt>
                <c:pt idx="468">
                  <c:v>38650</c:v>
                </c:pt>
                <c:pt idx="469">
                  <c:v>38651</c:v>
                </c:pt>
                <c:pt idx="470">
                  <c:v>38652</c:v>
                </c:pt>
                <c:pt idx="471">
                  <c:v>38653</c:v>
                </c:pt>
                <c:pt idx="472">
                  <c:v>38656</c:v>
                </c:pt>
                <c:pt idx="473">
                  <c:v>38657</c:v>
                </c:pt>
                <c:pt idx="474">
                  <c:v>38658</c:v>
                </c:pt>
                <c:pt idx="475">
                  <c:v>38659</c:v>
                </c:pt>
                <c:pt idx="476">
                  <c:v>38660</c:v>
                </c:pt>
                <c:pt idx="477">
                  <c:v>38663</c:v>
                </c:pt>
                <c:pt idx="478">
                  <c:v>38664</c:v>
                </c:pt>
                <c:pt idx="479">
                  <c:v>38665</c:v>
                </c:pt>
                <c:pt idx="480">
                  <c:v>38666</c:v>
                </c:pt>
                <c:pt idx="481">
                  <c:v>38667</c:v>
                </c:pt>
                <c:pt idx="482">
                  <c:v>38670</c:v>
                </c:pt>
                <c:pt idx="483">
                  <c:v>38671</c:v>
                </c:pt>
                <c:pt idx="484">
                  <c:v>38672</c:v>
                </c:pt>
                <c:pt idx="485">
                  <c:v>38673</c:v>
                </c:pt>
                <c:pt idx="486">
                  <c:v>38674</c:v>
                </c:pt>
                <c:pt idx="487">
                  <c:v>38677</c:v>
                </c:pt>
                <c:pt idx="488">
                  <c:v>38678</c:v>
                </c:pt>
                <c:pt idx="489">
                  <c:v>38679</c:v>
                </c:pt>
                <c:pt idx="490">
                  <c:v>38681</c:v>
                </c:pt>
                <c:pt idx="491">
                  <c:v>38684</c:v>
                </c:pt>
                <c:pt idx="492">
                  <c:v>38685</c:v>
                </c:pt>
                <c:pt idx="493">
                  <c:v>38686</c:v>
                </c:pt>
                <c:pt idx="494">
                  <c:v>38687</c:v>
                </c:pt>
                <c:pt idx="495">
                  <c:v>38688</c:v>
                </c:pt>
                <c:pt idx="496">
                  <c:v>38691</c:v>
                </c:pt>
                <c:pt idx="497">
                  <c:v>38692</c:v>
                </c:pt>
                <c:pt idx="498">
                  <c:v>38693</c:v>
                </c:pt>
                <c:pt idx="499">
                  <c:v>38694</c:v>
                </c:pt>
                <c:pt idx="500">
                  <c:v>38695</c:v>
                </c:pt>
                <c:pt idx="501">
                  <c:v>38698</c:v>
                </c:pt>
                <c:pt idx="502">
                  <c:v>38699</c:v>
                </c:pt>
                <c:pt idx="503">
                  <c:v>38700</c:v>
                </c:pt>
                <c:pt idx="504">
                  <c:v>38701</c:v>
                </c:pt>
                <c:pt idx="505">
                  <c:v>38702</c:v>
                </c:pt>
                <c:pt idx="506">
                  <c:v>38705</c:v>
                </c:pt>
                <c:pt idx="507">
                  <c:v>38706</c:v>
                </c:pt>
                <c:pt idx="508">
                  <c:v>38707</c:v>
                </c:pt>
                <c:pt idx="509">
                  <c:v>38708</c:v>
                </c:pt>
                <c:pt idx="510">
                  <c:v>38709</c:v>
                </c:pt>
                <c:pt idx="511">
                  <c:v>38713</c:v>
                </c:pt>
                <c:pt idx="512">
                  <c:v>38714</c:v>
                </c:pt>
                <c:pt idx="513">
                  <c:v>38715</c:v>
                </c:pt>
                <c:pt idx="514">
                  <c:v>38716</c:v>
                </c:pt>
                <c:pt idx="515">
                  <c:v>38720</c:v>
                </c:pt>
                <c:pt idx="516">
                  <c:v>38721</c:v>
                </c:pt>
                <c:pt idx="517">
                  <c:v>38722</c:v>
                </c:pt>
                <c:pt idx="518">
                  <c:v>38723</c:v>
                </c:pt>
                <c:pt idx="519">
                  <c:v>38726</c:v>
                </c:pt>
                <c:pt idx="520">
                  <c:v>38727</c:v>
                </c:pt>
                <c:pt idx="521">
                  <c:v>38728</c:v>
                </c:pt>
                <c:pt idx="522">
                  <c:v>38729</c:v>
                </c:pt>
                <c:pt idx="523">
                  <c:v>38730</c:v>
                </c:pt>
                <c:pt idx="524">
                  <c:v>38734</c:v>
                </c:pt>
                <c:pt idx="525">
                  <c:v>38735</c:v>
                </c:pt>
                <c:pt idx="526">
                  <c:v>38736</c:v>
                </c:pt>
                <c:pt idx="527">
                  <c:v>38737</c:v>
                </c:pt>
                <c:pt idx="528">
                  <c:v>38740</c:v>
                </c:pt>
                <c:pt idx="529">
                  <c:v>38741</c:v>
                </c:pt>
                <c:pt idx="530">
                  <c:v>38742</c:v>
                </c:pt>
                <c:pt idx="531">
                  <c:v>38743</c:v>
                </c:pt>
                <c:pt idx="532">
                  <c:v>38744</c:v>
                </c:pt>
                <c:pt idx="533">
                  <c:v>38747</c:v>
                </c:pt>
                <c:pt idx="534">
                  <c:v>38748</c:v>
                </c:pt>
                <c:pt idx="535">
                  <c:v>38749</c:v>
                </c:pt>
                <c:pt idx="536">
                  <c:v>38750</c:v>
                </c:pt>
                <c:pt idx="537">
                  <c:v>38751</c:v>
                </c:pt>
                <c:pt idx="538">
                  <c:v>38754</c:v>
                </c:pt>
                <c:pt idx="539">
                  <c:v>38755</c:v>
                </c:pt>
                <c:pt idx="540">
                  <c:v>38756</c:v>
                </c:pt>
                <c:pt idx="541">
                  <c:v>38757</c:v>
                </c:pt>
                <c:pt idx="542">
                  <c:v>38758</c:v>
                </c:pt>
                <c:pt idx="543">
                  <c:v>38761</c:v>
                </c:pt>
                <c:pt idx="544">
                  <c:v>38762</c:v>
                </c:pt>
                <c:pt idx="545">
                  <c:v>38763</c:v>
                </c:pt>
                <c:pt idx="546">
                  <c:v>38764</c:v>
                </c:pt>
                <c:pt idx="547">
                  <c:v>38765</c:v>
                </c:pt>
                <c:pt idx="548">
                  <c:v>38769</c:v>
                </c:pt>
                <c:pt idx="549">
                  <c:v>38770</c:v>
                </c:pt>
                <c:pt idx="550">
                  <c:v>38771</c:v>
                </c:pt>
                <c:pt idx="551">
                  <c:v>38772</c:v>
                </c:pt>
                <c:pt idx="552">
                  <c:v>38775</c:v>
                </c:pt>
                <c:pt idx="553">
                  <c:v>38776</c:v>
                </c:pt>
                <c:pt idx="554">
                  <c:v>38777</c:v>
                </c:pt>
                <c:pt idx="555">
                  <c:v>38778</c:v>
                </c:pt>
                <c:pt idx="556">
                  <c:v>38779</c:v>
                </c:pt>
                <c:pt idx="557">
                  <c:v>38782</c:v>
                </c:pt>
                <c:pt idx="558">
                  <c:v>38783</c:v>
                </c:pt>
                <c:pt idx="559">
                  <c:v>38784</c:v>
                </c:pt>
                <c:pt idx="560">
                  <c:v>38785</c:v>
                </c:pt>
                <c:pt idx="561">
                  <c:v>38786</c:v>
                </c:pt>
                <c:pt idx="562">
                  <c:v>38789</c:v>
                </c:pt>
                <c:pt idx="563">
                  <c:v>38790</c:v>
                </c:pt>
                <c:pt idx="564">
                  <c:v>38791</c:v>
                </c:pt>
                <c:pt idx="565">
                  <c:v>38792</c:v>
                </c:pt>
                <c:pt idx="566">
                  <c:v>38793</c:v>
                </c:pt>
                <c:pt idx="567">
                  <c:v>38796</c:v>
                </c:pt>
                <c:pt idx="568">
                  <c:v>38797</c:v>
                </c:pt>
                <c:pt idx="569">
                  <c:v>38798</c:v>
                </c:pt>
                <c:pt idx="570">
                  <c:v>38799</c:v>
                </c:pt>
                <c:pt idx="571">
                  <c:v>38800</c:v>
                </c:pt>
                <c:pt idx="572">
                  <c:v>38803</c:v>
                </c:pt>
                <c:pt idx="573">
                  <c:v>38804</c:v>
                </c:pt>
                <c:pt idx="574">
                  <c:v>38805</c:v>
                </c:pt>
                <c:pt idx="575">
                  <c:v>38806</c:v>
                </c:pt>
                <c:pt idx="576">
                  <c:v>38807</c:v>
                </c:pt>
                <c:pt idx="577">
                  <c:v>38810</c:v>
                </c:pt>
                <c:pt idx="578">
                  <c:v>38811</c:v>
                </c:pt>
                <c:pt idx="579">
                  <c:v>38812</c:v>
                </c:pt>
                <c:pt idx="580">
                  <c:v>38813</c:v>
                </c:pt>
                <c:pt idx="581">
                  <c:v>38814</c:v>
                </c:pt>
                <c:pt idx="582">
                  <c:v>38817</c:v>
                </c:pt>
                <c:pt idx="583">
                  <c:v>38818</c:v>
                </c:pt>
                <c:pt idx="584">
                  <c:v>38819</c:v>
                </c:pt>
                <c:pt idx="585">
                  <c:v>38820</c:v>
                </c:pt>
                <c:pt idx="586">
                  <c:v>38824</c:v>
                </c:pt>
                <c:pt idx="587">
                  <c:v>38825</c:v>
                </c:pt>
                <c:pt idx="588">
                  <c:v>38826</c:v>
                </c:pt>
                <c:pt idx="589">
                  <c:v>38827</c:v>
                </c:pt>
                <c:pt idx="590">
                  <c:v>38828</c:v>
                </c:pt>
                <c:pt idx="591">
                  <c:v>38831</c:v>
                </c:pt>
                <c:pt idx="592">
                  <c:v>38832</c:v>
                </c:pt>
                <c:pt idx="593">
                  <c:v>38833</c:v>
                </c:pt>
                <c:pt idx="594">
                  <c:v>38834</c:v>
                </c:pt>
                <c:pt idx="595">
                  <c:v>38835</c:v>
                </c:pt>
                <c:pt idx="596">
                  <c:v>38838</c:v>
                </c:pt>
                <c:pt idx="597">
                  <c:v>38839</c:v>
                </c:pt>
                <c:pt idx="598">
                  <c:v>38840</c:v>
                </c:pt>
                <c:pt idx="599">
                  <c:v>38841</c:v>
                </c:pt>
                <c:pt idx="600">
                  <c:v>38842</c:v>
                </c:pt>
                <c:pt idx="601">
                  <c:v>38845</c:v>
                </c:pt>
                <c:pt idx="602">
                  <c:v>38846</c:v>
                </c:pt>
                <c:pt idx="603">
                  <c:v>38847</c:v>
                </c:pt>
                <c:pt idx="604">
                  <c:v>38848</c:v>
                </c:pt>
                <c:pt idx="605">
                  <c:v>38849</c:v>
                </c:pt>
                <c:pt idx="606">
                  <c:v>38852</c:v>
                </c:pt>
                <c:pt idx="607">
                  <c:v>38853</c:v>
                </c:pt>
                <c:pt idx="608">
                  <c:v>38854</c:v>
                </c:pt>
                <c:pt idx="609">
                  <c:v>38855</c:v>
                </c:pt>
                <c:pt idx="610">
                  <c:v>38856</c:v>
                </c:pt>
                <c:pt idx="611">
                  <c:v>38859</c:v>
                </c:pt>
                <c:pt idx="612">
                  <c:v>38860</c:v>
                </c:pt>
                <c:pt idx="613">
                  <c:v>38861</c:v>
                </c:pt>
                <c:pt idx="614">
                  <c:v>38862</c:v>
                </c:pt>
                <c:pt idx="615">
                  <c:v>38863</c:v>
                </c:pt>
                <c:pt idx="616">
                  <c:v>38867</c:v>
                </c:pt>
                <c:pt idx="617">
                  <c:v>38868</c:v>
                </c:pt>
                <c:pt idx="618">
                  <c:v>38869</c:v>
                </c:pt>
                <c:pt idx="619">
                  <c:v>38870</c:v>
                </c:pt>
                <c:pt idx="620">
                  <c:v>38873</c:v>
                </c:pt>
                <c:pt idx="621">
                  <c:v>38874</c:v>
                </c:pt>
                <c:pt idx="622">
                  <c:v>38875</c:v>
                </c:pt>
                <c:pt idx="623">
                  <c:v>38876</c:v>
                </c:pt>
                <c:pt idx="624">
                  <c:v>38877</c:v>
                </c:pt>
                <c:pt idx="625">
                  <c:v>38880</c:v>
                </c:pt>
                <c:pt idx="626">
                  <c:v>38881</c:v>
                </c:pt>
                <c:pt idx="627">
                  <c:v>38882</c:v>
                </c:pt>
                <c:pt idx="628">
                  <c:v>38883</c:v>
                </c:pt>
                <c:pt idx="629">
                  <c:v>38884</c:v>
                </c:pt>
                <c:pt idx="630">
                  <c:v>38887</c:v>
                </c:pt>
                <c:pt idx="631">
                  <c:v>38888</c:v>
                </c:pt>
                <c:pt idx="632">
                  <c:v>38889</c:v>
                </c:pt>
                <c:pt idx="633">
                  <c:v>38890</c:v>
                </c:pt>
                <c:pt idx="634">
                  <c:v>38891</c:v>
                </c:pt>
                <c:pt idx="635">
                  <c:v>38894</c:v>
                </c:pt>
                <c:pt idx="636">
                  <c:v>38895</c:v>
                </c:pt>
                <c:pt idx="637">
                  <c:v>38896</c:v>
                </c:pt>
                <c:pt idx="638">
                  <c:v>38897</c:v>
                </c:pt>
                <c:pt idx="639">
                  <c:v>38898</c:v>
                </c:pt>
                <c:pt idx="640">
                  <c:v>38901</c:v>
                </c:pt>
                <c:pt idx="641">
                  <c:v>38903</c:v>
                </c:pt>
                <c:pt idx="642">
                  <c:v>38904</c:v>
                </c:pt>
                <c:pt idx="643">
                  <c:v>38905</c:v>
                </c:pt>
                <c:pt idx="644">
                  <c:v>38908</c:v>
                </c:pt>
                <c:pt idx="645">
                  <c:v>38909</c:v>
                </c:pt>
                <c:pt idx="646">
                  <c:v>38910</c:v>
                </c:pt>
                <c:pt idx="647">
                  <c:v>38911</c:v>
                </c:pt>
                <c:pt idx="648">
                  <c:v>38912</c:v>
                </c:pt>
                <c:pt idx="649">
                  <c:v>38915</c:v>
                </c:pt>
                <c:pt idx="650">
                  <c:v>38916</c:v>
                </c:pt>
                <c:pt idx="651">
                  <c:v>38917</c:v>
                </c:pt>
                <c:pt idx="652">
                  <c:v>38918</c:v>
                </c:pt>
                <c:pt idx="653">
                  <c:v>38919</c:v>
                </c:pt>
                <c:pt idx="654">
                  <c:v>38922</c:v>
                </c:pt>
                <c:pt idx="655">
                  <c:v>38923</c:v>
                </c:pt>
                <c:pt idx="656">
                  <c:v>38924</c:v>
                </c:pt>
                <c:pt idx="657">
                  <c:v>38925</c:v>
                </c:pt>
                <c:pt idx="658">
                  <c:v>38926</c:v>
                </c:pt>
                <c:pt idx="659">
                  <c:v>38929</c:v>
                </c:pt>
                <c:pt idx="660">
                  <c:v>38930</c:v>
                </c:pt>
                <c:pt idx="661">
                  <c:v>38931</c:v>
                </c:pt>
                <c:pt idx="662">
                  <c:v>38932</c:v>
                </c:pt>
                <c:pt idx="663">
                  <c:v>38933</c:v>
                </c:pt>
                <c:pt idx="664">
                  <c:v>38936</c:v>
                </c:pt>
                <c:pt idx="665">
                  <c:v>38937</c:v>
                </c:pt>
                <c:pt idx="666">
                  <c:v>38938</c:v>
                </c:pt>
                <c:pt idx="667">
                  <c:v>38939</c:v>
                </c:pt>
                <c:pt idx="668">
                  <c:v>38940</c:v>
                </c:pt>
                <c:pt idx="669">
                  <c:v>38943</c:v>
                </c:pt>
                <c:pt idx="670">
                  <c:v>38944</c:v>
                </c:pt>
                <c:pt idx="671">
                  <c:v>38945</c:v>
                </c:pt>
                <c:pt idx="672">
                  <c:v>38946</c:v>
                </c:pt>
                <c:pt idx="673">
                  <c:v>38947</c:v>
                </c:pt>
                <c:pt idx="674">
                  <c:v>38950</c:v>
                </c:pt>
                <c:pt idx="675">
                  <c:v>38951</c:v>
                </c:pt>
                <c:pt idx="676">
                  <c:v>38952</c:v>
                </c:pt>
                <c:pt idx="677">
                  <c:v>38953</c:v>
                </c:pt>
                <c:pt idx="678">
                  <c:v>38954</c:v>
                </c:pt>
                <c:pt idx="679">
                  <c:v>38957</c:v>
                </c:pt>
                <c:pt idx="680">
                  <c:v>38958</c:v>
                </c:pt>
                <c:pt idx="681">
                  <c:v>38959</c:v>
                </c:pt>
                <c:pt idx="682">
                  <c:v>38960</c:v>
                </c:pt>
                <c:pt idx="683">
                  <c:v>38961</c:v>
                </c:pt>
                <c:pt idx="684">
                  <c:v>38965</c:v>
                </c:pt>
                <c:pt idx="685">
                  <c:v>38966</c:v>
                </c:pt>
                <c:pt idx="686">
                  <c:v>38967</c:v>
                </c:pt>
                <c:pt idx="687">
                  <c:v>38968</c:v>
                </c:pt>
                <c:pt idx="688">
                  <c:v>38971</c:v>
                </c:pt>
                <c:pt idx="689">
                  <c:v>38972</c:v>
                </c:pt>
                <c:pt idx="690">
                  <c:v>38973</c:v>
                </c:pt>
                <c:pt idx="691">
                  <c:v>38974</c:v>
                </c:pt>
                <c:pt idx="692">
                  <c:v>38975</c:v>
                </c:pt>
                <c:pt idx="693">
                  <c:v>38978</c:v>
                </c:pt>
                <c:pt idx="694">
                  <c:v>38979</c:v>
                </c:pt>
                <c:pt idx="695">
                  <c:v>38980</c:v>
                </c:pt>
                <c:pt idx="696">
                  <c:v>38981</c:v>
                </c:pt>
                <c:pt idx="697">
                  <c:v>38982</c:v>
                </c:pt>
                <c:pt idx="698">
                  <c:v>38985</c:v>
                </c:pt>
                <c:pt idx="699">
                  <c:v>38986</c:v>
                </c:pt>
                <c:pt idx="700">
                  <c:v>38987</c:v>
                </c:pt>
                <c:pt idx="701">
                  <c:v>38988</c:v>
                </c:pt>
                <c:pt idx="702">
                  <c:v>38989</c:v>
                </c:pt>
                <c:pt idx="703">
                  <c:v>38992</c:v>
                </c:pt>
                <c:pt idx="704">
                  <c:v>38993</c:v>
                </c:pt>
                <c:pt idx="705">
                  <c:v>38994</c:v>
                </c:pt>
                <c:pt idx="706">
                  <c:v>38995</c:v>
                </c:pt>
                <c:pt idx="707">
                  <c:v>38996</c:v>
                </c:pt>
                <c:pt idx="708">
                  <c:v>38999</c:v>
                </c:pt>
                <c:pt idx="709">
                  <c:v>39000</c:v>
                </c:pt>
                <c:pt idx="710">
                  <c:v>39001</c:v>
                </c:pt>
                <c:pt idx="711">
                  <c:v>39002</c:v>
                </c:pt>
                <c:pt idx="712">
                  <c:v>39003</c:v>
                </c:pt>
                <c:pt idx="713">
                  <c:v>39006</c:v>
                </c:pt>
                <c:pt idx="714">
                  <c:v>39007</c:v>
                </c:pt>
                <c:pt idx="715">
                  <c:v>39008</c:v>
                </c:pt>
                <c:pt idx="716">
                  <c:v>39009</c:v>
                </c:pt>
                <c:pt idx="717">
                  <c:v>39010</c:v>
                </c:pt>
                <c:pt idx="718">
                  <c:v>39013</c:v>
                </c:pt>
                <c:pt idx="719">
                  <c:v>39014</c:v>
                </c:pt>
                <c:pt idx="720">
                  <c:v>39015</c:v>
                </c:pt>
                <c:pt idx="721">
                  <c:v>39016</c:v>
                </c:pt>
                <c:pt idx="722">
                  <c:v>39017</c:v>
                </c:pt>
                <c:pt idx="723">
                  <c:v>39020</c:v>
                </c:pt>
                <c:pt idx="724">
                  <c:v>39021</c:v>
                </c:pt>
                <c:pt idx="725">
                  <c:v>39022</c:v>
                </c:pt>
                <c:pt idx="726">
                  <c:v>39023</c:v>
                </c:pt>
                <c:pt idx="727">
                  <c:v>39024</c:v>
                </c:pt>
                <c:pt idx="728">
                  <c:v>39027</c:v>
                </c:pt>
                <c:pt idx="729">
                  <c:v>39028</c:v>
                </c:pt>
                <c:pt idx="730">
                  <c:v>39029</c:v>
                </c:pt>
                <c:pt idx="731">
                  <c:v>39030</c:v>
                </c:pt>
                <c:pt idx="732">
                  <c:v>39031</c:v>
                </c:pt>
                <c:pt idx="733">
                  <c:v>39034</c:v>
                </c:pt>
                <c:pt idx="734">
                  <c:v>39035</c:v>
                </c:pt>
                <c:pt idx="735">
                  <c:v>39036</c:v>
                </c:pt>
                <c:pt idx="736">
                  <c:v>39037</c:v>
                </c:pt>
                <c:pt idx="737">
                  <c:v>39038</c:v>
                </c:pt>
                <c:pt idx="738">
                  <c:v>39041</c:v>
                </c:pt>
                <c:pt idx="739">
                  <c:v>39042</c:v>
                </c:pt>
                <c:pt idx="740">
                  <c:v>39043</c:v>
                </c:pt>
                <c:pt idx="741">
                  <c:v>39044</c:v>
                </c:pt>
                <c:pt idx="742">
                  <c:v>39045</c:v>
                </c:pt>
                <c:pt idx="743">
                  <c:v>39048</c:v>
                </c:pt>
                <c:pt idx="744">
                  <c:v>39049</c:v>
                </c:pt>
                <c:pt idx="745">
                  <c:v>39050</c:v>
                </c:pt>
                <c:pt idx="746">
                  <c:v>39051</c:v>
                </c:pt>
                <c:pt idx="747">
                  <c:v>39052</c:v>
                </c:pt>
                <c:pt idx="748">
                  <c:v>39055</c:v>
                </c:pt>
                <c:pt idx="749">
                  <c:v>39056</c:v>
                </c:pt>
                <c:pt idx="750">
                  <c:v>39057</c:v>
                </c:pt>
                <c:pt idx="751">
                  <c:v>39058</c:v>
                </c:pt>
                <c:pt idx="752">
                  <c:v>39059</c:v>
                </c:pt>
                <c:pt idx="753">
                  <c:v>39062</c:v>
                </c:pt>
                <c:pt idx="754">
                  <c:v>39063</c:v>
                </c:pt>
                <c:pt idx="755">
                  <c:v>39064</c:v>
                </c:pt>
                <c:pt idx="756">
                  <c:v>39065</c:v>
                </c:pt>
                <c:pt idx="757">
                  <c:v>39066</c:v>
                </c:pt>
                <c:pt idx="758">
                  <c:v>39069</c:v>
                </c:pt>
                <c:pt idx="759">
                  <c:v>39070</c:v>
                </c:pt>
                <c:pt idx="760">
                  <c:v>39071</c:v>
                </c:pt>
                <c:pt idx="761">
                  <c:v>39072</c:v>
                </c:pt>
                <c:pt idx="762">
                  <c:v>39073</c:v>
                </c:pt>
                <c:pt idx="763">
                  <c:v>39077</c:v>
                </c:pt>
                <c:pt idx="764">
                  <c:v>39078</c:v>
                </c:pt>
                <c:pt idx="765">
                  <c:v>39079</c:v>
                </c:pt>
                <c:pt idx="766">
                  <c:v>39080</c:v>
                </c:pt>
                <c:pt idx="767">
                  <c:v>39084</c:v>
                </c:pt>
                <c:pt idx="768">
                  <c:v>39085</c:v>
                </c:pt>
                <c:pt idx="769">
                  <c:v>39086</c:v>
                </c:pt>
                <c:pt idx="770">
                  <c:v>39087</c:v>
                </c:pt>
                <c:pt idx="771">
                  <c:v>39090</c:v>
                </c:pt>
                <c:pt idx="772">
                  <c:v>39091</c:v>
                </c:pt>
                <c:pt idx="773">
                  <c:v>39092</c:v>
                </c:pt>
                <c:pt idx="774">
                  <c:v>39093</c:v>
                </c:pt>
                <c:pt idx="775">
                  <c:v>39094</c:v>
                </c:pt>
                <c:pt idx="776">
                  <c:v>39098</c:v>
                </c:pt>
                <c:pt idx="777">
                  <c:v>39099</c:v>
                </c:pt>
                <c:pt idx="778">
                  <c:v>39100</c:v>
                </c:pt>
                <c:pt idx="779">
                  <c:v>39101</c:v>
                </c:pt>
                <c:pt idx="780">
                  <c:v>39104</c:v>
                </c:pt>
                <c:pt idx="781">
                  <c:v>39105</c:v>
                </c:pt>
                <c:pt idx="782">
                  <c:v>39106</c:v>
                </c:pt>
                <c:pt idx="783">
                  <c:v>39107</c:v>
                </c:pt>
                <c:pt idx="784">
                  <c:v>39108</c:v>
                </c:pt>
                <c:pt idx="785">
                  <c:v>39111</c:v>
                </c:pt>
                <c:pt idx="786">
                  <c:v>39112</c:v>
                </c:pt>
                <c:pt idx="787">
                  <c:v>39113</c:v>
                </c:pt>
                <c:pt idx="788">
                  <c:v>39114</c:v>
                </c:pt>
                <c:pt idx="789">
                  <c:v>39115</c:v>
                </c:pt>
                <c:pt idx="790">
                  <c:v>39118</c:v>
                </c:pt>
                <c:pt idx="791">
                  <c:v>39119</c:v>
                </c:pt>
                <c:pt idx="792">
                  <c:v>39120</c:v>
                </c:pt>
                <c:pt idx="793">
                  <c:v>39121</c:v>
                </c:pt>
                <c:pt idx="794">
                  <c:v>39122</c:v>
                </c:pt>
                <c:pt idx="795">
                  <c:v>39125</c:v>
                </c:pt>
                <c:pt idx="796">
                  <c:v>39126</c:v>
                </c:pt>
                <c:pt idx="797">
                  <c:v>39127</c:v>
                </c:pt>
                <c:pt idx="798">
                  <c:v>39128</c:v>
                </c:pt>
                <c:pt idx="799">
                  <c:v>39129</c:v>
                </c:pt>
                <c:pt idx="800">
                  <c:v>39133</c:v>
                </c:pt>
                <c:pt idx="801">
                  <c:v>39134</c:v>
                </c:pt>
                <c:pt idx="802">
                  <c:v>39135</c:v>
                </c:pt>
                <c:pt idx="803">
                  <c:v>39136</c:v>
                </c:pt>
                <c:pt idx="804">
                  <c:v>39139</c:v>
                </c:pt>
                <c:pt idx="805">
                  <c:v>39140</c:v>
                </c:pt>
                <c:pt idx="806">
                  <c:v>39141</c:v>
                </c:pt>
                <c:pt idx="807">
                  <c:v>39142</c:v>
                </c:pt>
                <c:pt idx="808">
                  <c:v>39143</c:v>
                </c:pt>
                <c:pt idx="809">
                  <c:v>39146</c:v>
                </c:pt>
                <c:pt idx="810">
                  <c:v>39147</c:v>
                </c:pt>
                <c:pt idx="811">
                  <c:v>39148</c:v>
                </c:pt>
                <c:pt idx="812">
                  <c:v>39149</c:v>
                </c:pt>
                <c:pt idx="813">
                  <c:v>39150</c:v>
                </c:pt>
                <c:pt idx="814">
                  <c:v>39153</c:v>
                </c:pt>
                <c:pt idx="815">
                  <c:v>39154</c:v>
                </c:pt>
                <c:pt idx="816">
                  <c:v>39155</c:v>
                </c:pt>
                <c:pt idx="817">
                  <c:v>39156</c:v>
                </c:pt>
                <c:pt idx="818">
                  <c:v>39157</c:v>
                </c:pt>
                <c:pt idx="819">
                  <c:v>39160</c:v>
                </c:pt>
                <c:pt idx="820">
                  <c:v>39161</c:v>
                </c:pt>
                <c:pt idx="821">
                  <c:v>39162</c:v>
                </c:pt>
                <c:pt idx="822">
                  <c:v>39163</c:v>
                </c:pt>
                <c:pt idx="823">
                  <c:v>39164</c:v>
                </c:pt>
                <c:pt idx="824">
                  <c:v>39167</c:v>
                </c:pt>
                <c:pt idx="825">
                  <c:v>39168</c:v>
                </c:pt>
                <c:pt idx="826">
                  <c:v>39169</c:v>
                </c:pt>
                <c:pt idx="827">
                  <c:v>39170</c:v>
                </c:pt>
                <c:pt idx="828">
                  <c:v>39171</c:v>
                </c:pt>
                <c:pt idx="829">
                  <c:v>39174</c:v>
                </c:pt>
                <c:pt idx="830">
                  <c:v>39175</c:v>
                </c:pt>
                <c:pt idx="831">
                  <c:v>39176</c:v>
                </c:pt>
                <c:pt idx="832">
                  <c:v>39177</c:v>
                </c:pt>
                <c:pt idx="833">
                  <c:v>39181</c:v>
                </c:pt>
                <c:pt idx="834">
                  <c:v>39182</c:v>
                </c:pt>
                <c:pt idx="835">
                  <c:v>39183</c:v>
                </c:pt>
                <c:pt idx="836">
                  <c:v>39184</c:v>
                </c:pt>
                <c:pt idx="837">
                  <c:v>39185</c:v>
                </c:pt>
                <c:pt idx="838">
                  <c:v>39188</c:v>
                </c:pt>
                <c:pt idx="839">
                  <c:v>39189</c:v>
                </c:pt>
                <c:pt idx="840">
                  <c:v>39190</c:v>
                </c:pt>
                <c:pt idx="841">
                  <c:v>39191</c:v>
                </c:pt>
                <c:pt idx="842">
                  <c:v>39192</c:v>
                </c:pt>
                <c:pt idx="843">
                  <c:v>39195</c:v>
                </c:pt>
                <c:pt idx="844">
                  <c:v>39196</c:v>
                </c:pt>
                <c:pt idx="845">
                  <c:v>39197</c:v>
                </c:pt>
                <c:pt idx="846">
                  <c:v>39198</c:v>
                </c:pt>
                <c:pt idx="847">
                  <c:v>39199</c:v>
                </c:pt>
                <c:pt idx="848">
                  <c:v>39202</c:v>
                </c:pt>
                <c:pt idx="849">
                  <c:v>39203</c:v>
                </c:pt>
                <c:pt idx="850">
                  <c:v>39204</c:v>
                </c:pt>
                <c:pt idx="851">
                  <c:v>39205</c:v>
                </c:pt>
                <c:pt idx="852">
                  <c:v>39206</c:v>
                </c:pt>
                <c:pt idx="853">
                  <c:v>39209</c:v>
                </c:pt>
                <c:pt idx="854">
                  <c:v>39210</c:v>
                </c:pt>
                <c:pt idx="855">
                  <c:v>39211</c:v>
                </c:pt>
                <c:pt idx="856">
                  <c:v>39212</c:v>
                </c:pt>
                <c:pt idx="857">
                  <c:v>39213</c:v>
                </c:pt>
                <c:pt idx="858">
                  <c:v>39216</c:v>
                </c:pt>
                <c:pt idx="859">
                  <c:v>39217</c:v>
                </c:pt>
                <c:pt idx="860">
                  <c:v>39218</c:v>
                </c:pt>
                <c:pt idx="861">
                  <c:v>39219</c:v>
                </c:pt>
                <c:pt idx="862">
                  <c:v>39220</c:v>
                </c:pt>
                <c:pt idx="863">
                  <c:v>39223</c:v>
                </c:pt>
                <c:pt idx="864">
                  <c:v>39224</c:v>
                </c:pt>
                <c:pt idx="865">
                  <c:v>39225</c:v>
                </c:pt>
                <c:pt idx="866">
                  <c:v>39226</c:v>
                </c:pt>
                <c:pt idx="867">
                  <c:v>39227</c:v>
                </c:pt>
                <c:pt idx="868">
                  <c:v>39231</c:v>
                </c:pt>
                <c:pt idx="869">
                  <c:v>39232</c:v>
                </c:pt>
                <c:pt idx="870">
                  <c:v>39233</c:v>
                </c:pt>
                <c:pt idx="871">
                  <c:v>39234</c:v>
                </c:pt>
                <c:pt idx="872">
                  <c:v>39237</c:v>
                </c:pt>
                <c:pt idx="873">
                  <c:v>39238</c:v>
                </c:pt>
                <c:pt idx="874">
                  <c:v>39239</c:v>
                </c:pt>
                <c:pt idx="875">
                  <c:v>39240</c:v>
                </c:pt>
                <c:pt idx="876">
                  <c:v>39241</c:v>
                </c:pt>
                <c:pt idx="877">
                  <c:v>39244</c:v>
                </c:pt>
                <c:pt idx="878">
                  <c:v>39245</c:v>
                </c:pt>
                <c:pt idx="879">
                  <c:v>39246</c:v>
                </c:pt>
                <c:pt idx="880">
                  <c:v>39247</c:v>
                </c:pt>
                <c:pt idx="881">
                  <c:v>39248</c:v>
                </c:pt>
                <c:pt idx="882">
                  <c:v>39251</c:v>
                </c:pt>
                <c:pt idx="883">
                  <c:v>39252</c:v>
                </c:pt>
                <c:pt idx="884">
                  <c:v>39253</c:v>
                </c:pt>
                <c:pt idx="885">
                  <c:v>39254</c:v>
                </c:pt>
                <c:pt idx="886">
                  <c:v>39255</c:v>
                </c:pt>
                <c:pt idx="887">
                  <c:v>39258</c:v>
                </c:pt>
                <c:pt idx="888">
                  <c:v>39259</c:v>
                </c:pt>
                <c:pt idx="889">
                  <c:v>39260</c:v>
                </c:pt>
                <c:pt idx="890">
                  <c:v>39261</c:v>
                </c:pt>
                <c:pt idx="891">
                  <c:v>39262</c:v>
                </c:pt>
                <c:pt idx="892">
                  <c:v>39265</c:v>
                </c:pt>
                <c:pt idx="893">
                  <c:v>39266</c:v>
                </c:pt>
                <c:pt idx="894">
                  <c:v>39268</c:v>
                </c:pt>
                <c:pt idx="895">
                  <c:v>39269</c:v>
                </c:pt>
                <c:pt idx="896">
                  <c:v>39272</c:v>
                </c:pt>
                <c:pt idx="897">
                  <c:v>39273</c:v>
                </c:pt>
                <c:pt idx="898">
                  <c:v>39274</c:v>
                </c:pt>
                <c:pt idx="899">
                  <c:v>39275</c:v>
                </c:pt>
                <c:pt idx="900">
                  <c:v>39276</c:v>
                </c:pt>
                <c:pt idx="901">
                  <c:v>39279</c:v>
                </c:pt>
                <c:pt idx="902">
                  <c:v>39280</c:v>
                </c:pt>
                <c:pt idx="903">
                  <c:v>39281</c:v>
                </c:pt>
                <c:pt idx="904">
                  <c:v>39282</c:v>
                </c:pt>
                <c:pt idx="905">
                  <c:v>39283</c:v>
                </c:pt>
                <c:pt idx="906">
                  <c:v>39286</c:v>
                </c:pt>
                <c:pt idx="907">
                  <c:v>39287</c:v>
                </c:pt>
                <c:pt idx="908">
                  <c:v>39288</c:v>
                </c:pt>
                <c:pt idx="909">
                  <c:v>39289</c:v>
                </c:pt>
                <c:pt idx="910">
                  <c:v>39290</c:v>
                </c:pt>
                <c:pt idx="911">
                  <c:v>39293</c:v>
                </c:pt>
                <c:pt idx="912">
                  <c:v>39294</c:v>
                </c:pt>
                <c:pt idx="913">
                  <c:v>39295</c:v>
                </c:pt>
                <c:pt idx="914">
                  <c:v>39296</c:v>
                </c:pt>
                <c:pt idx="915">
                  <c:v>39297</c:v>
                </c:pt>
                <c:pt idx="916">
                  <c:v>39300</c:v>
                </c:pt>
                <c:pt idx="917">
                  <c:v>39301</c:v>
                </c:pt>
                <c:pt idx="918">
                  <c:v>39302</c:v>
                </c:pt>
                <c:pt idx="919">
                  <c:v>39303</c:v>
                </c:pt>
                <c:pt idx="920">
                  <c:v>39304</c:v>
                </c:pt>
                <c:pt idx="921">
                  <c:v>39307</c:v>
                </c:pt>
                <c:pt idx="922">
                  <c:v>39308</c:v>
                </c:pt>
                <c:pt idx="923">
                  <c:v>39309</c:v>
                </c:pt>
                <c:pt idx="924">
                  <c:v>39310</c:v>
                </c:pt>
                <c:pt idx="925">
                  <c:v>39311</c:v>
                </c:pt>
                <c:pt idx="926">
                  <c:v>39314</c:v>
                </c:pt>
                <c:pt idx="927">
                  <c:v>39315</c:v>
                </c:pt>
                <c:pt idx="928">
                  <c:v>39316</c:v>
                </c:pt>
                <c:pt idx="929">
                  <c:v>39317</c:v>
                </c:pt>
                <c:pt idx="930">
                  <c:v>39318</c:v>
                </c:pt>
                <c:pt idx="931">
                  <c:v>39321</c:v>
                </c:pt>
                <c:pt idx="932">
                  <c:v>39322</c:v>
                </c:pt>
                <c:pt idx="933">
                  <c:v>39323</c:v>
                </c:pt>
                <c:pt idx="934">
                  <c:v>39324</c:v>
                </c:pt>
                <c:pt idx="935">
                  <c:v>39325</c:v>
                </c:pt>
                <c:pt idx="936">
                  <c:v>39329</c:v>
                </c:pt>
                <c:pt idx="937">
                  <c:v>39330</c:v>
                </c:pt>
                <c:pt idx="938">
                  <c:v>39331</c:v>
                </c:pt>
                <c:pt idx="939">
                  <c:v>39332</c:v>
                </c:pt>
                <c:pt idx="940">
                  <c:v>39335</c:v>
                </c:pt>
                <c:pt idx="941">
                  <c:v>39336</c:v>
                </c:pt>
                <c:pt idx="942">
                  <c:v>39337</c:v>
                </c:pt>
                <c:pt idx="943">
                  <c:v>39338</c:v>
                </c:pt>
                <c:pt idx="944">
                  <c:v>39339</c:v>
                </c:pt>
                <c:pt idx="945">
                  <c:v>39342</c:v>
                </c:pt>
                <c:pt idx="946">
                  <c:v>39343</c:v>
                </c:pt>
                <c:pt idx="947">
                  <c:v>39344</c:v>
                </c:pt>
                <c:pt idx="948">
                  <c:v>39345</c:v>
                </c:pt>
                <c:pt idx="949">
                  <c:v>39346</c:v>
                </c:pt>
                <c:pt idx="950">
                  <c:v>39349</c:v>
                </c:pt>
                <c:pt idx="951">
                  <c:v>39350</c:v>
                </c:pt>
                <c:pt idx="952">
                  <c:v>39351</c:v>
                </c:pt>
                <c:pt idx="953">
                  <c:v>39352</c:v>
                </c:pt>
                <c:pt idx="954">
                  <c:v>39353</c:v>
                </c:pt>
                <c:pt idx="955">
                  <c:v>39356</c:v>
                </c:pt>
                <c:pt idx="956">
                  <c:v>39357</c:v>
                </c:pt>
                <c:pt idx="957">
                  <c:v>39358</c:v>
                </c:pt>
                <c:pt idx="958">
                  <c:v>39359</c:v>
                </c:pt>
                <c:pt idx="959">
                  <c:v>39360</c:v>
                </c:pt>
                <c:pt idx="960">
                  <c:v>39363</c:v>
                </c:pt>
                <c:pt idx="961">
                  <c:v>39364</c:v>
                </c:pt>
                <c:pt idx="962">
                  <c:v>39365</c:v>
                </c:pt>
                <c:pt idx="963">
                  <c:v>39366</c:v>
                </c:pt>
                <c:pt idx="964">
                  <c:v>39367</c:v>
                </c:pt>
                <c:pt idx="965">
                  <c:v>39370</c:v>
                </c:pt>
                <c:pt idx="966">
                  <c:v>39371</c:v>
                </c:pt>
                <c:pt idx="967">
                  <c:v>39372</c:v>
                </c:pt>
                <c:pt idx="968">
                  <c:v>39373</c:v>
                </c:pt>
                <c:pt idx="969">
                  <c:v>39374</c:v>
                </c:pt>
                <c:pt idx="970">
                  <c:v>39377</c:v>
                </c:pt>
                <c:pt idx="971">
                  <c:v>39378</c:v>
                </c:pt>
                <c:pt idx="972">
                  <c:v>39379</c:v>
                </c:pt>
                <c:pt idx="973">
                  <c:v>39380</c:v>
                </c:pt>
                <c:pt idx="974">
                  <c:v>39381</c:v>
                </c:pt>
                <c:pt idx="975">
                  <c:v>39384</c:v>
                </c:pt>
                <c:pt idx="976">
                  <c:v>39385</c:v>
                </c:pt>
                <c:pt idx="977">
                  <c:v>39386</c:v>
                </c:pt>
                <c:pt idx="978">
                  <c:v>39387</c:v>
                </c:pt>
                <c:pt idx="979">
                  <c:v>39388</c:v>
                </c:pt>
                <c:pt idx="980">
                  <c:v>39391</c:v>
                </c:pt>
                <c:pt idx="981">
                  <c:v>39392</c:v>
                </c:pt>
                <c:pt idx="982">
                  <c:v>39393</c:v>
                </c:pt>
                <c:pt idx="983">
                  <c:v>39394</c:v>
                </c:pt>
                <c:pt idx="984">
                  <c:v>39395</c:v>
                </c:pt>
                <c:pt idx="985">
                  <c:v>39398</c:v>
                </c:pt>
                <c:pt idx="986">
                  <c:v>39399</c:v>
                </c:pt>
                <c:pt idx="987">
                  <c:v>39400</c:v>
                </c:pt>
                <c:pt idx="988">
                  <c:v>39401</c:v>
                </c:pt>
                <c:pt idx="989">
                  <c:v>39402</c:v>
                </c:pt>
                <c:pt idx="990">
                  <c:v>39405</c:v>
                </c:pt>
                <c:pt idx="991">
                  <c:v>39406</c:v>
                </c:pt>
                <c:pt idx="992">
                  <c:v>39407</c:v>
                </c:pt>
                <c:pt idx="993">
                  <c:v>39409</c:v>
                </c:pt>
                <c:pt idx="994">
                  <c:v>39412</c:v>
                </c:pt>
                <c:pt idx="995">
                  <c:v>39413</c:v>
                </c:pt>
                <c:pt idx="996">
                  <c:v>39414</c:v>
                </c:pt>
                <c:pt idx="997">
                  <c:v>39415</c:v>
                </c:pt>
                <c:pt idx="998">
                  <c:v>39416</c:v>
                </c:pt>
                <c:pt idx="999">
                  <c:v>39419</c:v>
                </c:pt>
                <c:pt idx="1000">
                  <c:v>39420</c:v>
                </c:pt>
                <c:pt idx="1001">
                  <c:v>39421</c:v>
                </c:pt>
                <c:pt idx="1002">
                  <c:v>39422</c:v>
                </c:pt>
                <c:pt idx="1003">
                  <c:v>39423</c:v>
                </c:pt>
                <c:pt idx="1004">
                  <c:v>39426</c:v>
                </c:pt>
                <c:pt idx="1005">
                  <c:v>39427</c:v>
                </c:pt>
                <c:pt idx="1006">
                  <c:v>39428</c:v>
                </c:pt>
                <c:pt idx="1007">
                  <c:v>39429</c:v>
                </c:pt>
                <c:pt idx="1008">
                  <c:v>39430</c:v>
                </c:pt>
                <c:pt idx="1009">
                  <c:v>39433</c:v>
                </c:pt>
                <c:pt idx="1010">
                  <c:v>39434</c:v>
                </c:pt>
                <c:pt idx="1011">
                  <c:v>39435</c:v>
                </c:pt>
                <c:pt idx="1012">
                  <c:v>39436</c:v>
                </c:pt>
                <c:pt idx="1013">
                  <c:v>39437</c:v>
                </c:pt>
                <c:pt idx="1014">
                  <c:v>39440</c:v>
                </c:pt>
                <c:pt idx="1015">
                  <c:v>39442</c:v>
                </c:pt>
                <c:pt idx="1016">
                  <c:v>39443</c:v>
                </c:pt>
                <c:pt idx="1017">
                  <c:v>39444</c:v>
                </c:pt>
                <c:pt idx="1018">
                  <c:v>39447</c:v>
                </c:pt>
                <c:pt idx="1019">
                  <c:v>39449</c:v>
                </c:pt>
                <c:pt idx="1020">
                  <c:v>39450</c:v>
                </c:pt>
                <c:pt idx="1021">
                  <c:v>39451</c:v>
                </c:pt>
                <c:pt idx="1022">
                  <c:v>39454</c:v>
                </c:pt>
                <c:pt idx="1023">
                  <c:v>39455</c:v>
                </c:pt>
                <c:pt idx="1024">
                  <c:v>39456</c:v>
                </c:pt>
                <c:pt idx="1025">
                  <c:v>39457</c:v>
                </c:pt>
                <c:pt idx="1026">
                  <c:v>39458</c:v>
                </c:pt>
                <c:pt idx="1027">
                  <c:v>39461</c:v>
                </c:pt>
                <c:pt idx="1028">
                  <c:v>39462</c:v>
                </c:pt>
                <c:pt idx="1029">
                  <c:v>39463</c:v>
                </c:pt>
                <c:pt idx="1030">
                  <c:v>39464</c:v>
                </c:pt>
                <c:pt idx="1031">
                  <c:v>39465</c:v>
                </c:pt>
                <c:pt idx="1032">
                  <c:v>39469</c:v>
                </c:pt>
                <c:pt idx="1033">
                  <c:v>39470</c:v>
                </c:pt>
                <c:pt idx="1034">
                  <c:v>39471</c:v>
                </c:pt>
                <c:pt idx="1035">
                  <c:v>39472</c:v>
                </c:pt>
                <c:pt idx="1036">
                  <c:v>39475</c:v>
                </c:pt>
                <c:pt idx="1037">
                  <c:v>39476</c:v>
                </c:pt>
                <c:pt idx="1038">
                  <c:v>39477</c:v>
                </c:pt>
                <c:pt idx="1039">
                  <c:v>39478</c:v>
                </c:pt>
                <c:pt idx="1040">
                  <c:v>39479</c:v>
                </c:pt>
                <c:pt idx="1041">
                  <c:v>39482</c:v>
                </c:pt>
                <c:pt idx="1042">
                  <c:v>39483</c:v>
                </c:pt>
                <c:pt idx="1043">
                  <c:v>39484</c:v>
                </c:pt>
                <c:pt idx="1044">
                  <c:v>39485</c:v>
                </c:pt>
                <c:pt idx="1045">
                  <c:v>39486</c:v>
                </c:pt>
                <c:pt idx="1046">
                  <c:v>39489</c:v>
                </c:pt>
                <c:pt idx="1047">
                  <c:v>39490</c:v>
                </c:pt>
                <c:pt idx="1048">
                  <c:v>39491</c:v>
                </c:pt>
                <c:pt idx="1049">
                  <c:v>39492</c:v>
                </c:pt>
                <c:pt idx="1050">
                  <c:v>39493</c:v>
                </c:pt>
                <c:pt idx="1051">
                  <c:v>39497</c:v>
                </c:pt>
                <c:pt idx="1052">
                  <c:v>39498</c:v>
                </c:pt>
                <c:pt idx="1053">
                  <c:v>39499</c:v>
                </c:pt>
                <c:pt idx="1054">
                  <c:v>39500</c:v>
                </c:pt>
                <c:pt idx="1055">
                  <c:v>39503</c:v>
                </c:pt>
                <c:pt idx="1056">
                  <c:v>39504</c:v>
                </c:pt>
                <c:pt idx="1057">
                  <c:v>39505</c:v>
                </c:pt>
                <c:pt idx="1058">
                  <c:v>39506</c:v>
                </c:pt>
                <c:pt idx="1059">
                  <c:v>39507</c:v>
                </c:pt>
                <c:pt idx="1060">
                  <c:v>39510</c:v>
                </c:pt>
                <c:pt idx="1061">
                  <c:v>39511</c:v>
                </c:pt>
                <c:pt idx="1062">
                  <c:v>39512</c:v>
                </c:pt>
                <c:pt idx="1063">
                  <c:v>39513</c:v>
                </c:pt>
                <c:pt idx="1064">
                  <c:v>39514</c:v>
                </c:pt>
                <c:pt idx="1065">
                  <c:v>39517</c:v>
                </c:pt>
                <c:pt idx="1066">
                  <c:v>39518</c:v>
                </c:pt>
                <c:pt idx="1067">
                  <c:v>39519</c:v>
                </c:pt>
                <c:pt idx="1068">
                  <c:v>39520</c:v>
                </c:pt>
                <c:pt idx="1069">
                  <c:v>39521</c:v>
                </c:pt>
                <c:pt idx="1070">
                  <c:v>39524</c:v>
                </c:pt>
                <c:pt idx="1071">
                  <c:v>39525</c:v>
                </c:pt>
                <c:pt idx="1072">
                  <c:v>39526</c:v>
                </c:pt>
                <c:pt idx="1073">
                  <c:v>39527</c:v>
                </c:pt>
                <c:pt idx="1074">
                  <c:v>39531</c:v>
                </c:pt>
                <c:pt idx="1075">
                  <c:v>39532</c:v>
                </c:pt>
                <c:pt idx="1076">
                  <c:v>39533</c:v>
                </c:pt>
                <c:pt idx="1077">
                  <c:v>39534</c:v>
                </c:pt>
                <c:pt idx="1078">
                  <c:v>39535</c:v>
                </c:pt>
                <c:pt idx="1079">
                  <c:v>39538</c:v>
                </c:pt>
                <c:pt idx="1080">
                  <c:v>39539</c:v>
                </c:pt>
                <c:pt idx="1081">
                  <c:v>39540</c:v>
                </c:pt>
                <c:pt idx="1082">
                  <c:v>39541</c:v>
                </c:pt>
                <c:pt idx="1083">
                  <c:v>39542</c:v>
                </c:pt>
                <c:pt idx="1084">
                  <c:v>39545</c:v>
                </c:pt>
                <c:pt idx="1085">
                  <c:v>39546</c:v>
                </c:pt>
                <c:pt idx="1086">
                  <c:v>39547</c:v>
                </c:pt>
                <c:pt idx="1087">
                  <c:v>39548</c:v>
                </c:pt>
                <c:pt idx="1088">
                  <c:v>39549</c:v>
                </c:pt>
                <c:pt idx="1089">
                  <c:v>39552</c:v>
                </c:pt>
                <c:pt idx="1090">
                  <c:v>39553</c:v>
                </c:pt>
                <c:pt idx="1091">
                  <c:v>39554</c:v>
                </c:pt>
                <c:pt idx="1092">
                  <c:v>39555</c:v>
                </c:pt>
                <c:pt idx="1093">
                  <c:v>39556</c:v>
                </c:pt>
                <c:pt idx="1094">
                  <c:v>39559</c:v>
                </c:pt>
                <c:pt idx="1095">
                  <c:v>39560</c:v>
                </c:pt>
                <c:pt idx="1096">
                  <c:v>39561</c:v>
                </c:pt>
                <c:pt idx="1097">
                  <c:v>39562</c:v>
                </c:pt>
                <c:pt idx="1098">
                  <c:v>39563</c:v>
                </c:pt>
                <c:pt idx="1099">
                  <c:v>39566</c:v>
                </c:pt>
                <c:pt idx="1100">
                  <c:v>39567</c:v>
                </c:pt>
                <c:pt idx="1101">
                  <c:v>39568</c:v>
                </c:pt>
                <c:pt idx="1102">
                  <c:v>39569</c:v>
                </c:pt>
                <c:pt idx="1103">
                  <c:v>39570</c:v>
                </c:pt>
                <c:pt idx="1104">
                  <c:v>39573</c:v>
                </c:pt>
                <c:pt idx="1105">
                  <c:v>39574</c:v>
                </c:pt>
                <c:pt idx="1106">
                  <c:v>39575</c:v>
                </c:pt>
                <c:pt idx="1107">
                  <c:v>39576</c:v>
                </c:pt>
                <c:pt idx="1108">
                  <c:v>39577</c:v>
                </c:pt>
                <c:pt idx="1109">
                  <c:v>39580</c:v>
                </c:pt>
                <c:pt idx="1110">
                  <c:v>39581</c:v>
                </c:pt>
                <c:pt idx="1111">
                  <c:v>39582</c:v>
                </c:pt>
                <c:pt idx="1112">
                  <c:v>39583</c:v>
                </c:pt>
                <c:pt idx="1113">
                  <c:v>39584</c:v>
                </c:pt>
                <c:pt idx="1114">
                  <c:v>39587</c:v>
                </c:pt>
                <c:pt idx="1115">
                  <c:v>39588</c:v>
                </c:pt>
                <c:pt idx="1116">
                  <c:v>39589</c:v>
                </c:pt>
                <c:pt idx="1117">
                  <c:v>39590</c:v>
                </c:pt>
                <c:pt idx="1118">
                  <c:v>39591</c:v>
                </c:pt>
                <c:pt idx="1119">
                  <c:v>39595</c:v>
                </c:pt>
                <c:pt idx="1120">
                  <c:v>39596</c:v>
                </c:pt>
                <c:pt idx="1121">
                  <c:v>39597</c:v>
                </c:pt>
                <c:pt idx="1122">
                  <c:v>39598</c:v>
                </c:pt>
                <c:pt idx="1123">
                  <c:v>39601</c:v>
                </c:pt>
                <c:pt idx="1124">
                  <c:v>39602</c:v>
                </c:pt>
                <c:pt idx="1125">
                  <c:v>39603</c:v>
                </c:pt>
                <c:pt idx="1126">
                  <c:v>39604</c:v>
                </c:pt>
                <c:pt idx="1127">
                  <c:v>39605</c:v>
                </c:pt>
                <c:pt idx="1128">
                  <c:v>39608</c:v>
                </c:pt>
                <c:pt idx="1129">
                  <c:v>39609</c:v>
                </c:pt>
                <c:pt idx="1130">
                  <c:v>39610</c:v>
                </c:pt>
                <c:pt idx="1131">
                  <c:v>39611</c:v>
                </c:pt>
                <c:pt idx="1132">
                  <c:v>39612</c:v>
                </c:pt>
                <c:pt idx="1133">
                  <c:v>39615</c:v>
                </c:pt>
                <c:pt idx="1134">
                  <c:v>39616</c:v>
                </c:pt>
                <c:pt idx="1135">
                  <c:v>39617</c:v>
                </c:pt>
                <c:pt idx="1136">
                  <c:v>39618</c:v>
                </c:pt>
                <c:pt idx="1137">
                  <c:v>39619</c:v>
                </c:pt>
                <c:pt idx="1138">
                  <c:v>39622</c:v>
                </c:pt>
                <c:pt idx="1139">
                  <c:v>39623</c:v>
                </c:pt>
                <c:pt idx="1140">
                  <c:v>39624</c:v>
                </c:pt>
                <c:pt idx="1141">
                  <c:v>39625</c:v>
                </c:pt>
                <c:pt idx="1142">
                  <c:v>39626</c:v>
                </c:pt>
                <c:pt idx="1143">
                  <c:v>39629</c:v>
                </c:pt>
                <c:pt idx="1144">
                  <c:v>39630</c:v>
                </c:pt>
                <c:pt idx="1145">
                  <c:v>39631</c:v>
                </c:pt>
                <c:pt idx="1146">
                  <c:v>39632</c:v>
                </c:pt>
                <c:pt idx="1147">
                  <c:v>39636</c:v>
                </c:pt>
                <c:pt idx="1148">
                  <c:v>39637</c:v>
                </c:pt>
                <c:pt idx="1149">
                  <c:v>39638</c:v>
                </c:pt>
                <c:pt idx="1150">
                  <c:v>39639</c:v>
                </c:pt>
                <c:pt idx="1151">
                  <c:v>39640</c:v>
                </c:pt>
                <c:pt idx="1152">
                  <c:v>39643</c:v>
                </c:pt>
                <c:pt idx="1153">
                  <c:v>39644</c:v>
                </c:pt>
                <c:pt idx="1154">
                  <c:v>39645</c:v>
                </c:pt>
                <c:pt idx="1155">
                  <c:v>39646</c:v>
                </c:pt>
                <c:pt idx="1156">
                  <c:v>39647</c:v>
                </c:pt>
                <c:pt idx="1157">
                  <c:v>39650</c:v>
                </c:pt>
                <c:pt idx="1158">
                  <c:v>39651</c:v>
                </c:pt>
                <c:pt idx="1159">
                  <c:v>39652</c:v>
                </c:pt>
                <c:pt idx="1160">
                  <c:v>39653</c:v>
                </c:pt>
                <c:pt idx="1161">
                  <c:v>39654</c:v>
                </c:pt>
                <c:pt idx="1162">
                  <c:v>39657</c:v>
                </c:pt>
                <c:pt idx="1163">
                  <c:v>39658</c:v>
                </c:pt>
                <c:pt idx="1164">
                  <c:v>39659</c:v>
                </c:pt>
                <c:pt idx="1165">
                  <c:v>39660</c:v>
                </c:pt>
                <c:pt idx="1166">
                  <c:v>39661</c:v>
                </c:pt>
                <c:pt idx="1167">
                  <c:v>39664</c:v>
                </c:pt>
                <c:pt idx="1168">
                  <c:v>39665</c:v>
                </c:pt>
                <c:pt idx="1169">
                  <c:v>39666</c:v>
                </c:pt>
                <c:pt idx="1170">
                  <c:v>39667</c:v>
                </c:pt>
                <c:pt idx="1171">
                  <c:v>39668</c:v>
                </c:pt>
                <c:pt idx="1172">
                  <c:v>39671</c:v>
                </c:pt>
                <c:pt idx="1173">
                  <c:v>39672</c:v>
                </c:pt>
                <c:pt idx="1174">
                  <c:v>39673</c:v>
                </c:pt>
                <c:pt idx="1175">
                  <c:v>39674</c:v>
                </c:pt>
                <c:pt idx="1176">
                  <c:v>39675</c:v>
                </c:pt>
                <c:pt idx="1177">
                  <c:v>39678</c:v>
                </c:pt>
                <c:pt idx="1178">
                  <c:v>39679</c:v>
                </c:pt>
                <c:pt idx="1179">
                  <c:v>39680</c:v>
                </c:pt>
                <c:pt idx="1180">
                  <c:v>39681</c:v>
                </c:pt>
                <c:pt idx="1181">
                  <c:v>39682</c:v>
                </c:pt>
                <c:pt idx="1182">
                  <c:v>39685</c:v>
                </c:pt>
                <c:pt idx="1183">
                  <c:v>39686</c:v>
                </c:pt>
                <c:pt idx="1184">
                  <c:v>39687</c:v>
                </c:pt>
                <c:pt idx="1185">
                  <c:v>39688</c:v>
                </c:pt>
                <c:pt idx="1186">
                  <c:v>39689</c:v>
                </c:pt>
                <c:pt idx="1187">
                  <c:v>39693</c:v>
                </c:pt>
                <c:pt idx="1188">
                  <c:v>39694</c:v>
                </c:pt>
                <c:pt idx="1189">
                  <c:v>39695</c:v>
                </c:pt>
                <c:pt idx="1190">
                  <c:v>39696</c:v>
                </c:pt>
                <c:pt idx="1191">
                  <c:v>39699</c:v>
                </c:pt>
                <c:pt idx="1192">
                  <c:v>39700</c:v>
                </c:pt>
                <c:pt idx="1193">
                  <c:v>39701</c:v>
                </c:pt>
                <c:pt idx="1194">
                  <c:v>39702</c:v>
                </c:pt>
                <c:pt idx="1195">
                  <c:v>39703</c:v>
                </c:pt>
                <c:pt idx="1196">
                  <c:v>39706</c:v>
                </c:pt>
                <c:pt idx="1197">
                  <c:v>39707</c:v>
                </c:pt>
                <c:pt idx="1198">
                  <c:v>39708</c:v>
                </c:pt>
                <c:pt idx="1199">
                  <c:v>39709</c:v>
                </c:pt>
                <c:pt idx="1200">
                  <c:v>39710</c:v>
                </c:pt>
                <c:pt idx="1201">
                  <c:v>39713</c:v>
                </c:pt>
                <c:pt idx="1202">
                  <c:v>39714</c:v>
                </c:pt>
                <c:pt idx="1203">
                  <c:v>39715</c:v>
                </c:pt>
                <c:pt idx="1204">
                  <c:v>39716</c:v>
                </c:pt>
                <c:pt idx="1205">
                  <c:v>39717</c:v>
                </c:pt>
                <c:pt idx="1206">
                  <c:v>39720</c:v>
                </c:pt>
                <c:pt idx="1207">
                  <c:v>39721</c:v>
                </c:pt>
                <c:pt idx="1208">
                  <c:v>39722</c:v>
                </c:pt>
                <c:pt idx="1209">
                  <c:v>39723</c:v>
                </c:pt>
                <c:pt idx="1210">
                  <c:v>39724</c:v>
                </c:pt>
                <c:pt idx="1211">
                  <c:v>39727</c:v>
                </c:pt>
                <c:pt idx="1212">
                  <c:v>39728</c:v>
                </c:pt>
                <c:pt idx="1213">
                  <c:v>39729</c:v>
                </c:pt>
                <c:pt idx="1214">
                  <c:v>39730</c:v>
                </c:pt>
                <c:pt idx="1215">
                  <c:v>39731</c:v>
                </c:pt>
                <c:pt idx="1216">
                  <c:v>39734</c:v>
                </c:pt>
                <c:pt idx="1217">
                  <c:v>39735</c:v>
                </c:pt>
                <c:pt idx="1218">
                  <c:v>39736</c:v>
                </c:pt>
                <c:pt idx="1219">
                  <c:v>39737</c:v>
                </c:pt>
                <c:pt idx="1220">
                  <c:v>39738</c:v>
                </c:pt>
                <c:pt idx="1221">
                  <c:v>39741</c:v>
                </c:pt>
                <c:pt idx="1222">
                  <c:v>39742</c:v>
                </c:pt>
                <c:pt idx="1223">
                  <c:v>39743</c:v>
                </c:pt>
                <c:pt idx="1224">
                  <c:v>39744</c:v>
                </c:pt>
                <c:pt idx="1225">
                  <c:v>39745</c:v>
                </c:pt>
                <c:pt idx="1226">
                  <c:v>39748</c:v>
                </c:pt>
                <c:pt idx="1227">
                  <c:v>39749</c:v>
                </c:pt>
                <c:pt idx="1228">
                  <c:v>39750</c:v>
                </c:pt>
                <c:pt idx="1229">
                  <c:v>39751</c:v>
                </c:pt>
                <c:pt idx="1230">
                  <c:v>39752</c:v>
                </c:pt>
                <c:pt idx="1231">
                  <c:v>39755</c:v>
                </c:pt>
                <c:pt idx="1232">
                  <c:v>39756</c:v>
                </c:pt>
                <c:pt idx="1233">
                  <c:v>39757</c:v>
                </c:pt>
                <c:pt idx="1234">
                  <c:v>39758</c:v>
                </c:pt>
                <c:pt idx="1235">
                  <c:v>39759</c:v>
                </c:pt>
                <c:pt idx="1236">
                  <c:v>39762</c:v>
                </c:pt>
                <c:pt idx="1237">
                  <c:v>39763</c:v>
                </c:pt>
                <c:pt idx="1238">
                  <c:v>39764</c:v>
                </c:pt>
                <c:pt idx="1239">
                  <c:v>39765</c:v>
                </c:pt>
                <c:pt idx="1240">
                  <c:v>39766</c:v>
                </c:pt>
                <c:pt idx="1241">
                  <c:v>39769</c:v>
                </c:pt>
                <c:pt idx="1242">
                  <c:v>39770</c:v>
                </c:pt>
                <c:pt idx="1243">
                  <c:v>39771</c:v>
                </c:pt>
                <c:pt idx="1244">
                  <c:v>39772</c:v>
                </c:pt>
                <c:pt idx="1245">
                  <c:v>39773</c:v>
                </c:pt>
                <c:pt idx="1246">
                  <c:v>39776</c:v>
                </c:pt>
                <c:pt idx="1247">
                  <c:v>39777</c:v>
                </c:pt>
                <c:pt idx="1248">
                  <c:v>39778</c:v>
                </c:pt>
                <c:pt idx="1249">
                  <c:v>39780</c:v>
                </c:pt>
                <c:pt idx="1250">
                  <c:v>39783</c:v>
                </c:pt>
                <c:pt idx="1251">
                  <c:v>39784</c:v>
                </c:pt>
                <c:pt idx="1252">
                  <c:v>39785</c:v>
                </c:pt>
                <c:pt idx="1253">
                  <c:v>39786</c:v>
                </c:pt>
                <c:pt idx="1254">
                  <c:v>39787</c:v>
                </c:pt>
                <c:pt idx="1255">
                  <c:v>39790</c:v>
                </c:pt>
                <c:pt idx="1256">
                  <c:v>39791</c:v>
                </c:pt>
                <c:pt idx="1257">
                  <c:v>39792</c:v>
                </c:pt>
                <c:pt idx="1258">
                  <c:v>39793</c:v>
                </c:pt>
                <c:pt idx="1259">
                  <c:v>39794</c:v>
                </c:pt>
                <c:pt idx="1260">
                  <c:v>39797</c:v>
                </c:pt>
                <c:pt idx="1261">
                  <c:v>39798</c:v>
                </c:pt>
                <c:pt idx="1262">
                  <c:v>39799</c:v>
                </c:pt>
                <c:pt idx="1263">
                  <c:v>39800</c:v>
                </c:pt>
                <c:pt idx="1264">
                  <c:v>39801</c:v>
                </c:pt>
                <c:pt idx="1265">
                  <c:v>39804</c:v>
                </c:pt>
                <c:pt idx="1266">
                  <c:v>39805</c:v>
                </c:pt>
                <c:pt idx="1267">
                  <c:v>39806</c:v>
                </c:pt>
                <c:pt idx="1268">
                  <c:v>39808</c:v>
                </c:pt>
                <c:pt idx="1269">
                  <c:v>39811</c:v>
                </c:pt>
                <c:pt idx="1270">
                  <c:v>39812</c:v>
                </c:pt>
                <c:pt idx="1271">
                  <c:v>39813</c:v>
                </c:pt>
                <c:pt idx="1272">
                  <c:v>39815</c:v>
                </c:pt>
                <c:pt idx="1273">
                  <c:v>39818</c:v>
                </c:pt>
                <c:pt idx="1274">
                  <c:v>39819</c:v>
                </c:pt>
                <c:pt idx="1275">
                  <c:v>39820</c:v>
                </c:pt>
                <c:pt idx="1276">
                  <c:v>39821</c:v>
                </c:pt>
                <c:pt idx="1277">
                  <c:v>39822</c:v>
                </c:pt>
                <c:pt idx="1278">
                  <c:v>39825</c:v>
                </c:pt>
                <c:pt idx="1279">
                  <c:v>39826</c:v>
                </c:pt>
                <c:pt idx="1280">
                  <c:v>39827</c:v>
                </c:pt>
                <c:pt idx="1281">
                  <c:v>39828</c:v>
                </c:pt>
                <c:pt idx="1282">
                  <c:v>39829</c:v>
                </c:pt>
                <c:pt idx="1283">
                  <c:v>39833</c:v>
                </c:pt>
                <c:pt idx="1284">
                  <c:v>39834</c:v>
                </c:pt>
                <c:pt idx="1285">
                  <c:v>39835</c:v>
                </c:pt>
                <c:pt idx="1286">
                  <c:v>39836</c:v>
                </c:pt>
                <c:pt idx="1287">
                  <c:v>39839</c:v>
                </c:pt>
                <c:pt idx="1288">
                  <c:v>39840</c:v>
                </c:pt>
                <c:pt idx="1289">
                  <c:v>39841</c:v>
                </c:pt>
                <c:pt idx="1290">
                  <c:v>39842</c:v>
                </c:pt>
                <c:pt idx="1291">
                  <c:v>39843</c:v>
                </c:pt>
                <c:pt idx="1292">
                  <c:v>39846</c:v>
                </c:pt>
                <c:pt idx="1293">
                  <c:v>39847</c:v>
                </c:pt>
                <c:pt idx="1294">
                  <c:v>39848</c:v>
                </c:pt>
                <c:pt idx="1295">
                  <c:v>39849</c:v>
                </c:pt>
                <c:pt idx="1296">
                  <c:v>39850</c:v>
                </c:pt>
                <c:pt idx="1297">
                  <c:v>39853</c:v>
                </c:pt>
                <c:pt idx="1298">
                  <c:v>39854</c:v>
                </c:pt>
                <c:pt idx="1299">
                  <c:v>39855</c:v>
                </c:pt>
                <c:pt idx="1300">
                  <c:v>39856</c:v>
                </c:pt>
                <c:pt idx="1301">
                  <c:v>39857</c:v>
                </c:pt>
                <c:pt idx="1302">
                  <c:v>39861</c:v>
                </c:pt>
                <c:pt idx="1303">
                  <c:v>39862</c:v>
                </c:pt>
                <c:pt idx="1304">
                  <c:v>39863</c:v>
                </c:pt>
                <c:pt idx="1305">
                  <c:v>39864</c:v>
                </c:pt>
                <c:pt idx="1306">
                  <c:v>39867</c:v>
                </c:pt>
                <c:pt idx="1307">
                  <c:v>39868</c:v>
                </c:pt>
                <c:pt idx="1308">
                  <c:v>39869</c:v>
                </c:pt>
                <c:pt idx="1309">
                  <c:v>39870</c:v>
                </c:pt>
                <c:pt idx="1310">
                  <c:v>39871</c:v>
                </c:pt>
                <c:pt idx="1311">
                  <c:v>39874</c:v>
                </c:pt>
                <c:pt idx="1312">
                  <c:v>39875</c:v>
                </c:pt>
                <c:pt idx="1313">
                  <c:v>39876</c:v>
                </c:pt>
                <c:pt idx="1314">
                  <c:v>39877</c:v>
                </c:pt>
                <c:pt idx="1315">
                  <c:v>39878</c:v>
                </c:pt>
                <c:pt idx="1316">
                  <c:v>39881</c:v>
                </c:pt>
                <c:pt idx="1317">
                  <c:v>39882</c:v>
                </c:pt>
                <c:pt idx="1318">
                  <c:v>39883</c:v>
                </c:pt>
                <c:pt idx="1319">
                  <c:v>39884</c:v>
                </c:pt>
                <c:pt idx="1320">
                  <c:v>39885</c:v>
                </c:pt>
                <c:pt idx="1321">
                  <c:v>39888</c:v>
                </c:pt>
                <c:pt idx="1322">
                  <c:v>39889</c:v>
                </c:pt>
                <c:pt idx="1323">
                  <c:v>39890</c:v>
                </c:pt>
                <c:pt idx="1324">
                  <c:v>39891</c:v>
                </c:pt>
                <c:pt idx="1325">
                  <c:v>39892</c:v>
                </c:pt>
                <c:pt idx="1326">
                  <c:v>39895</c:v>
                </c:pt>
                <c:pt idx="1327">
                  <c:v>39896</c:v>
                </c:pt>
                <c:pt idx="1328">
                  <c:v>39897</c:v>
                </c:pt>
                <c:pt idx="1329">
                  <c:v>39898</c:v>
                </c:pt>
                <c:pt idx="1330">
                  <c:v>39899</c:v>
                </c:pt>
                <c:pt idx="1331">
                  <c:v>39902</c:v>
                </c:pt>
                <c:pt idx="1332">
                  <c:v>39903</c:v>
                </c:pt>
                <c:pt idx="1333">
                  <c:v>39904</c:v>
                </c:pt>
                <c:pt idx="1334">
                  <c:v>39905</c:v>
                </c:pt>
                <c:pt idx="1335">
                  <c:v>39906</c:v>
                </c:pt>
                <c:pt idx="1336">
                  <c:v>39909</c:v>
                </c:pt>
                <c:pt idx="1337">
                  <c:v>39910</c:v>
                </c:pt>
                <c:pt idx="1338">
                  <c:v>39911</c:v>
                </c:pt>
                <c:pt idx="1339">
                  <c:v>39912</c:v>
                </c:pt>
                <c:pt idx="1340">
                  <c:v>39916</c:v>
                </c:pt>
                <c:pt idx="1341">
                  <c:v>39917</c:v>
                </c:pt>
                <c:pt idx="1342">
                  <c:v>39918</c:v>
                </c:pt>
                <c:pt idx="1343">
                  <c:v>39919</c:v>
                </c:pt>
                <c:pt idx="1344">
                  <c:v>39920</c:v>
                </c:pt>
                <c:pt idx="1345">
                  <c:v>39923</c:v>
                </c:pt>
                <c:pt idx="1346">
                  <c:v>39924</c:v>
                </c:pt>
                <c:pt idx="1347">
                  <c:v>39925</c:v>
                </c:pt>
                <c:pt idx="1348">
                  <c:v>39926</c:v>
                </c:pt>
                <c:pt idx="1349">
                  <c:v>39927</c:v>
                </c:pt>
                <c:pt idx="1350">
                  <c:v>39930</c:v>
                </c:pt>
                <c:pt idx="1351">
                  <c:v>39931</c:v>
                </c:pt>
                <c:pt idx="1352">
                  <c:v>39932</c:v>
                </c:pt>
                <c:pt idx="1353">
                  <c:v>39933</c:v>
                </c:pt>
                <c:pt idx="1354">
                  <c:v>39934</c:v>
                </c:pt>
                <c:pt idx="1355">
                  <c:v>39937</c:v>
                </c:pt>
                <c:pt idx="1356">
                  <c:v>39938</c:v>
                </c:pt>
                <c:pt idx="1357">
                  <c:v>39939</c:v>
                </c:pt>
                <c:pt idx="1358">
                  <c:v>39940</c:v>
                </c:pt>
                <c:pt idx="1359">
                  <c:v>39941</c:v>
                </c:pt>
                <c:pt idx="1360">
                  <c:v>39944</c:v>
                </c:pt>
                <c:pt idx="1361">
                  <c:v>39945</c:v>
                </c:pt>
                <c:pt idx="1362">
                  <c:v>39946</c:v>
                </c:pt>
                <c:pt idx="1363">
                  <c:v>39947</c:v>
                </c:pt>
                <c:pt idx="1364">
                  <c:v>39948</c:v>
                </c:pt>
                <c:pt idx="1365">
                  <c:v>39951</c:v>
                </c:pt>
                <c:pt idx="1366">
                  <c:v>39952</c:v>
                </c:pt>
                <c:pt idx="1367">
                  <c:v>39953</c:v>
                </c:pt>
                <c:pt idx="1368">
                  <c:v>39954</c:v>
                </c:pt>
                <c:pt idx="1369">
                  <c:v>39955</c:v>
                </c:pt>
                <c:pt idx="1370">
                  <c:v>39959</c:v>
                </c:pt>
                <c:pt idx="1371">
                  <c:v>39960</c:v>
                </c:pt>
                <c:pt idx="1372">
                  <c:v>39961</c:v>
                </c:pt>
                <c:pt idx="1373">
                  <c:v>39962</c:v>
                </c:pt>
                <c:pt idx="1374">
                  <c:v>39965</c:v>
                </c:pt>
                <c:pt idx="1375">
                  <c:v>39966</c:v>
                </c:pt>
                <c:pt idx="1376">
                  <c:v>39967</c:v>
                </c:pt>
                <c:pt idx="1377">
                  <c:v>39968</c:v>
                </c:pt>
                <c:pt idx="1378">
                  <c:v>39969</c:v>
                </c:pt>
                <c:pt idx="1379">
                  <c:v>39972</c:v>
                </c:pt>
                <c:pt idx="1380">
                  <c:v>39973</c:v>
                </c:pt>
                <c:pt idx="1381">
                  <c:v>39974</c:v>
                </c:pt>
                <c:pt idx="1382">
                  <c:v>39975</c:v>
                </c:pt>
                <c:pt idx="1383">
                  <c:v>39976</c:v>
                </c:pt>
                <c:pt idx="1384">
                  <c:v>39979</c:v>
                </c:pt>
                <c:pt idx="1385">
                  <c:v>39980</c:v>
                </c:pt>
                <c:pt idx="1386">
                  <c:v>39981</c:v>
                </c:pt>
                <c:pt idx="1387">
                  <c:v>39982</c:v>
                </c:pt>
                <c:pt idx="1388">
                  <c:v>39983</c:v>
                </c:pt>
                <c:pt idx="1389">
                  <c:v>39986</c:v>
                </c:pt>
                <c:pt idx="1390">
                  <c:v>39987</c:v>
                </c:pt>
                <c:pt idx="1391">
                  <c:v>39988</c:v>
                </c:pt>
                <c:pt idx="1392">
                  <c:v>39989</c:v>
                </c:pt>
                <c:pt idx="1393">
                  <c:v>39990</c:v>
                </c:pt>
                <c:pt idx="1394">
                  <c:v>39993</c:v>
                </c:pt>
                <c:pt idx="1395">
                  <c:v>39994</c:v>
                </c:pt>
                <c:pt idx="1396">
                  <c:v>39995</c:v>
                </c:pt>
                <c:pt idx="1397">
                  <c:v>39996</c:v>
                </c:pt>
                <c:pt idx="1398">
                  <c:v>40000</c:v>
                </c:pt>
                <c:pt idx="1399">
                  <c:v>40001</c:v>
                </c:pt>
                <c:pt idx="1400">
                  <c:v>40002</c:v>
                </c:pt>
                <c:pt idx="1401">
                  <c:v>40003</c:v>
                </c:pt>
                <c:pt idx="1402">
                  <c:v>40004</c:v>
                </c:pt>
                <c:pt idx="1403">
                  <c:v>40007</c:v>
                </c:pt>
                <c:pt idx="1404">
                  <c:v>40008</c:v>
                </c:pt>
                <c:pt idx="1405">
                  <c:v>40009</c:v>
                </c:pt>
                <c:pt idx="1406">
                  <c:v>40010</c:v>
                </c:pt>
                <c:pt idx="1407">
                  <c:v>40011</c:v>
                </c:pt>
                <c:pt idx="1408">
                  <c:v>40014</c:v>
                </c:pt>
                <c:pt idx="1409">
                  <c:v>40015</c:v>
                </c:pt>
                <c:pt idx="1410">
                  <c:v>40016</c:v>
                </c:pt>
                <c:pt idx="1411">
                  <c:v>40017</c:v>
                </c:pt>
                <c:pt idx="1412">
                  <c:v>40018</c:v>
                </c:pt>
                <c:pt idx="1413">
                  <c:v>40021</c:v>
                </c:pt>
                <c:pt idx="1414">
                  <c:v>40022</c:v>
                </c:pt>
                <c:pt idx="1415">
                  <c:v>40023</c:v>
                </c:pt>
                <c:pt idx="1416">
                  <c:v>40024</c:v>
                </c:pt>
                <c:pt idx="1417">
                  <c:v>40025</c:v>
                </c:pt>
                <c:pt idx="1418">
                  <c:v>40028</c:v>
                </c:pt>
                <c:pt idx="1419">
                  <c:v>40029</c:v>
                </c:pt>
                <c:pt idx="1420">
                  <c:v>40030</c:v>
                </c:pt>
                <c:pt idx="1421">
                  <c:v>40031</c:v>
                </c:pt>
                <c:pt idx="1422">
                  <c:v>40032</c:v>
                </c:pt>
                <c:pt idx="1423">
                  <c:v>40035</c:v>
                </c:pt>
                <c:pt idx="1424">
                  <c:v>40036</c:v>
                </c:pt>
                <c:pt idx="1425">
                  <c:v>40037</c:v>
                </c:pt>
                <c:pt idx="1426">
                  <c:v>40038</c:v>
                </c:pt>
                <c:pt idx="1427">
                  <c:v>40039</c:v>
                </c:pt>
                <c:pt idx="1428">
                  <c:v>40042</c:v>
                </c:pt>
                <c:pt idx="1429">
                  <c:v>40043</c:v>
                </c:pt>
                <c:pt idx="1430">
                  <c:v>40044</c:v>
                </c:pt>
                <c:pt idx="1431">
                  <c:v>40045</c:v>
                </c:pt>
                <c:pt idx="1432">
                  <c:v>40046</c:v>
                </c:pt>
                <c:pt idx="1433">
                  <c:v>40049</c:v>
                </c:pt>
                <c:pt idx="1434">
                  <c:v>40050</c:v>
                </c:pt>
                <c:pt idx="1435">
                  <c:v>40051</c:v>
                </c:pt>
                <c:pt idx="1436">
                  <c:v>40052</c:v>
                </c:pt>
                <c:pt idx="1437">
                  <c:v>40053</c:v>
                </c:pt>
                <c:pt idx="1438">
                  <c:v>40056</c:v>
                </c:pt>
                <c:pt idx="1439">
                  <c:v>40057</c:v>
                </c:pt>
                <c:pt idx="1440">
                  <c:v>40058</c:v>
                </c:pt>
                <c:pt idx="1441">
                  <c:v>40059</c:v>
                </c:pt>
                <c:pt idx="1442">
                  <c:v>40060</c:v>
                </c:pt>
                <c:pt idx="1443">
                  <c:v>40064</c:v>
                </c:pt>
                <c:pt idx="1444">
                  <c:v>40065</c:v>
                </c:pt>
                <c:pt idx="1445">
                  <c:v>40066</c:v>
                </c:pt>
                <c:pt idx="1446">
                  <c:v>40067</c:v>
                </c:pt>
                <c:pt idx="1447">
                  <c:v>40070</c:v>
                </c:pt>
                <c:pt idx="1448">
                  <c:v>40071</c:v>
                </c:pt>
                <c:pt idx="1449">
                  <c:v>40072</c:v>
                </c:pt>
                <c:pt idx="1450">
                  <c:v>40073</c:v>
                </c:pt>
                <c:pt idx="1451">
                  <c:v>40074</c:v>
                </c:pt>
                <c:pt idx="1452">
                  <c:v>40077</c:v>
                </c:pt>
                <c:pt idx="1453">
                  <c:v>40078</c:v>
                </c:pt>
                <c:pt idx="1454">
                  <c:v>40079</c:v>
                </c:pt>
                <c:pt idx="1455">
                  <c:v>40080</c:v>
                </c:pt>
                <c:pt idx="1456">
                  <c:v>40081</c:v>
                </c:pt>
                <c:pt idx="1457">
                  <c:v>40084</c:v>
                </c:pt>
                <c:pt idx="1458">
                  <c:v>40085</c:v>
                </c:pt>
                <c:pt idx="1459">
                  <c:v>40086</c:v>
                </c:pt>
                <c:pt idx="1460">
                  <c:v>40087</c:v>
                </c:pt>
                <c:pt idx="1461">
                  <c:v>40088</c:v>
                </c:pt>
                <c:pt idx="1462">
                  <c:v>40091</c:v>
                </c:pt>
                <c:pt idx="1463">
                  <c:v>40092</c:v>
                </c:pt>
                <c:pt idx="1464">
                  <c:v>40093</c:v>
                </c:pt>
                <c:pt idx="1465">
                  <c:v>40094</c:v>
                </c:pt>
                <c:pt idx="1466">
                  <c:v>40095</c:v>
                </c:pt>
                <c:pt idx="1467">
                  <c:v>40098</c:v>
                </c:pt>
                <c:pt idx="1468">
                  <c:v>40099</c:v>
                </c:pt>
                <c:pt idx="1469">
                  <c:v>40100</c:v>
                </c:pt>
                <c:pt idx="1470">
                  <c:v>40101</c:v>
                </c:pt>
                <c:pt idx="1471">
                  <c:v>40102</c:v>
                </c:pt>
                <c:pt idx="1472">
                  <c:v>40105</c:v>
                </c:pt>
                <c:pt idx="1473">
                  <c:v>40106</c:v>
                </c:pt>
                <c:pt idx="1474">
                  <c:v>40107</c:v>
                </c:pt>
                <c:pt idx="1475">
                  <c:v>40108</c:v>
                </c:pt>
                <c:pt idx="1476">
                  <c:v>40109</c:v>
                </c:pt>
                <c:pt idx="1477">
                  <c:v>40112</c:v>
                </c:pt>
                <c:pt idx="1478">
                  <c:v>40113</c:v>
                </c:pt>
                <c:pt idx="1479">
                  <c:v>40114</c:v>
                </c:pt>
                <c:pt idx="1480">
                  <c:v>40115</c:v>
                </c:pt>
                <c:pt idx="1481">
                  <c:v>40116</c:v>
                </c:pt>
                <c:pt idx="1482">
                  <c:v>40119</c:v>
                </c:pt>
                <c:pt idx="1483">
                  <c:v>40120</c:v>
                </c:pt>
                <c:pt idx="1484">
                  <c:v>40121</c:v>
                </c:pt>
                <c:pt idx="1485">
                  <c:v>40122</c:v>
                </c:pt>
                <c:pt idx="1486">
                  <c:v>40123</c:v>
                </c:pt>
                <c:pt idx="1487">
                  <c:v>40126</c:v>
                </c:pt>
                <c:pt idx="1488">
                  <c:v>40127</c:v>
                </c:pt>
                <c:pt idx="1489">
                  <c:v>40128</c:v>
                </c:pt>
                <c:pt idx="1490">
                  <c:v>40129</c:v>
                </c:pt>
                <c:pt idx="1491">
                  <c:v>40130</c:v>
                </c:pt>
                <c:pt idx="1492">
                  <c:v>40133</c:v>
                </c:pt>
                <c:pt idx="1493">
                  <c:v>40134</c:v>
                </c:pt>
                <c:pt idx="1494">
                  <c:v>40135</c:v>
                </c:pt>
                <c:pt idx="1495">
                  <c:v>40136</c:v>
                </c:pt>
                <c:pt idx="1496">
                  <c:v>40137</c:v>
                </c:pt>
                <c:pt idx="1497">
                  <c:v>40140</c:v>
                </c:pt>
                <c:pt idx="1498">
                  <c:v>40141</c:v>
                </c:pt>
                <c:pt idx="1499">
                  <c:v>40142</c:v>
                </c:pt>
                <c:pt idx="1500">
                  <c:v>40144</c:v>
                </c:pt>
                <c:pt idx="1501">
                  <c:v>40147</c:v>
                </c:pt>
                <c:pt idx="1502">
                  <c:v>40148</c:v>
                </c:pt>
                <c:pt idx="1503">
                  <c:v>40149</c:v>
                </c:pt>
                <c:pt idx="1504">
                  <c:v>40150</c:v>
                </c:pt>
                <c:pt idx="1505">
                  <c:v>40151</c:v>
                </c:pt>
                <c:pt idx="1506">
                  <c:v>40154</c:v>
                </c:pt>
                <c:pt idx="1507">
                  <c:v>40155</c:v>
                </c:pt>
                <c:pt idx="1508">
                  <c:v>40156</c:v>
                </c:pt>
                <c:pt idx="1509">
                  <c:v>40157</c:v>
                </c:pt>
                <c:pt idx="1510">
                  <c:v>40158</c:v>
                </c:pt>
                <c:pt idx="1511">
                  <c:v>40161</c:v>
                </c:pt>
                <c:pt idx="1512">
                  <c:v>40162</c:v>
                </c:pt>
                <c:pt idx="1513">
                  <c:v>40163</c:v>
                </c:pt>
                <c:pt idx="1514">
                  <c:v>40164</c:v>
                </c:pt>
                <c:pt idx="1515">
                  <c:v>40165</c:v>
                </c:pt>
                <c:pt idx="1516">
                  <c:v>40168</c:v>
                </c:pt>
                <c:pt idx="1517">
                  <c:v>40169</c:v>
                </c:pt>
                <c:pt idx="1518">
                  <c:v>40170</c:v>
                </c:pt>
                <c:pt idx="1519">
                  <c:v>40171</c:v>
                </c:pt>
                <c:pt idx="1520">
                  <c:v>40175</c:v>
                </c:pt>
                <c:pt idx="1521">
                  <c:v>40176</c:v>
                </c:pt>
                <c:pt idx="1522">
                  <c:v>40177</c:v>
                </c:pt>
                <c:pt idx="1523">
                  <c:v>40178</c:v>
                </c:pt>
                <c:pt idx="1524">
                  <c:v>40182</c:v>
                </c:pt>
                <c:pt idx="1525">
                  <c:v>40183</c:v>
                </c:pt>
                <c:pt idx="1526">
                  <c:v>40184</c:v>
                </c:pt>
                <c:pt idx="1527">
                  <c:v>40185</c:v>
                </c:pt>
                <c:pt idx="1528">
                  <c:v>40186</c:v>
                </c:pt>
                <c:pt idx="1529">
                  <c:v>40189</c:v>
                </c:pt>
                <c:pt idx="1530">
                  <c:v>40190</c:v>
                </c:pt>
                <c:pt idx="1531">
                  <c:v>40191</c:v>
                </c:pt>
                <c:pt idx="1532">
                  <c:v>40192</c:v>
                </c:pt>
                <c:pt idx="1533">
                  <c:v>40193</c:v>
                </c:pt>
                <c:pt idx="1534">
                  <c:v>40197</c:v>
                </c:pt>
                <c:pt idx="1535">
                  <c:v>40198</c:v>
                </c:pt>
                <c:pt idx="1536">
                  <c:v>40199</c:v>
                </c:pt>
                <c:pt idx="1537">
                  <c:v>40200</c:v>
                </c:pt>
                <c:pt idx="1538">
                  <c:v>40203</c:v>
                </c:pt>
                <c:pt idx="1539">
                  <c:v>40204</c:v>
                </c:pt>
                <c:pt idx="1540">
                  <c:v>40205</c:v>
                </c:pt>
                <c:pt idx="1541">
                  <c:v>40206</c:v>
                </c:pt>
                <c:pt idx="1542">
                  <c:v>40207</c:v>
                </c:pt>
                <c:pt idx="1543">
                  <c:v>40210</c:v>
                </c:pt>
                <c:pt idx="1544">
                  <c:v>40211</c:v>
                </c:pt>
                <c:pt idx="1545">
                  <c:v>40212</c:v>
                </c:pt>
                <c:pt idx="1546">
                  <c:v>40213</c:v>
                </c:pt>
                <c:pt idx="1547">
                  <c:v>40214</c:v>
                </c:pt>
                <c:pt idx="1548">
                  <c:v>40217</c:v>
                </c:pt>
                <c:pt idx="1549">
                  <c:v>40218</c:v>
                </c:pt>
                <c:pt idx="1550">
                  <c:v>40219</c:v>
                </c:pt>
                <c:pt idx="1551">
                  <c:v>40220</c:v>
                </c:pt>
                <c:pt idx="1552">
                  <c:v>40221</c:v>
                </c:pt>
                <c:pt idx="1553">
                  <c:v>40225</c:v>
                </c:pt>
                <c:pt idx="1554">
                  <c:v>40226</c:v>
                </c:pt>
                <c:pt idx="1555">
                  <c:v>40227</c:v>
                </c:pt>
                <c:pt idx="1556">
                  <c:v>40228</c:v>
                </c:pt>
                <c:pt idx="1557">
                  <c:v>40231</c:v>
                </c:pt>
                <c:pt idx="1558">
                  <c:v>40232</c:v>
                </c:pt>
                <c:pt idx="1559">
                  <c:v>40233</c:v>
                </c:pt>
                <c:pt idx="1560">
                  <c:v>40234</c:v>
                </c:pt>
                <c:pt idx="1561">
                  <c:v>40235</c:v>
                </c:pt>
                <c:pt idx="1562">
                  <c:v>40238</c:v>
                </c:pt>
                <c:pt idx="1563">
                  <c:v>40239</c:v>
                </c:pt>
                <c:pt idx="1564">
                  <c:v>40240</c:v>
                </c:pt>
                <c:pt idx="1565">
                  <c:v>40241</c:v>
                </c:pt>
                <c:pt idx="1566">
                  <c:v>40242</c:v>
                </c:pt>
                <c:pt idx="1567">
                  <c:v>40245</c:v>
                </c:pt>
                <c:pt idx="1568">
                  <c:v>40246</c:v>
                </c:pt>
                <c:pt idx="1569">
                  <c:v>40247</c:v>
                </c:pt>
                <c:pt idx="1570">
                  <c:v>40248</c:v>
                </c:pt>
                <c:pt idx="1571">
                  <c:v>40249</c:v>
                </c:pt>
                <c:pt idx="1572">
                  <c:v>40252</c:v>
                </c:pt>
                <c:pt idx="1573">
                  <c:v>40253</c:v>
                </c:pt>
                <c:pt idx="1574">
                  <c:v>40254</c:v>
                </c:pt>
                <c:pt idx="1575">
                  <c:v>40255</c:v>
                </c:pt>
                <c:pt idx="1576">
                  <c:v>40256</c:v>
                </c:pt>
                <c:pt idx="1577">
                  <c:v>40259</c:v>
                </c:pt>
                <c:pt idx="1578">
                  <c:v>40260</c:v>
                </c:pt>
                <c:pt idx="1579">
                  <c:v>40261</c:v>
                </c:pt>
                <c:pt idx="1580">
                  <c:v>40262</c:v>
                </c:pt>
                <c:pt idx="1581">
                  <c:v>40263</c:v>
                </c:pt>
                <c:pt idx="1582">
                  <c:v>40266</c:v>
                </c:pt>
                <c:pt idx="1583">
                  <c:v>40267</c:v>
                </c:pt>
                <c:pt idx="1584">
                  <c:v>40268</c:v>
                </c:pt>
                <c:pt idx="1585">
                  <c:v>40269</c:v>
                </c:pt>
                <c:pt idx="1586">
                  <c:v>40273</c:v>
                </c:pt>
                <c:pt idx="1587">
                  <c:v>40274</c:v>
                </c:pt>
                <c:pt idx="1588">
                  <c:v>40275</c:v>
                </c:pt>
                <c:pt idx="1589">
                  <c:v>40276</c:v>
                </c:pt>
                <c:pt idx="1590">
                  <c:v>40277</c:v>
                </c:pt>
                <c:pt idx="1591">
                  <c:v>40280</c:v>
                </c:pt>
                <c:pt idx="1592">
                  <c:v>40281</c:v>
                </c:pt>
                <c:pt idx="1593">
                  <c:v>40282</c:v>
                </c:pt>
                <c:pt idx="1594">
                  <c:v>40283</c:v>
                </c:pt>
                <c:pt idx="1595">
                  <c:v>40284</c:v>
                </c:pt>
                <c:pt idx="1596">
                  <c:v>40287</c:v>
                </c:pt>
                <c:pt idx="1597">
                  <c:v>40288</c:v>
                </c:pt>
                <c:pt idx="1598">
                  <c:v>40289</c:v>
                </c:pt>
                <c:pt idx="1599">
                  <c:v>40290</c:v>
                </c:pt>
                <c:pt idx="1600">
                  <c:v>40291</c:v>
                </c:pt>
                <c:pt idx="1601">
                  <c:v>40294</c:v>
                </c:pt>
                <c:pt idx="1602">
                  <c:v>40295</c:v>
                </c:pt>
                <c:pt idx="1603">
                  <c:v>40296</c:v>
                </c:pt>
                <c:pt idx="1604">
                  <c:v>40297</c:v>
                </c:pt>
                <c:pt idx="1605">
                  <c:v>40298</c:v>
                </c:pt>
                <c:pt idx="1606">
                  <c:v>40301</c:v>
                </c:pt>
                <c:pt idx="1607">
                  <c:v>40302</c:v>
                </c:pt>
                <c:pt idx="1608">
                  <c:v>40303</c:v>
                </c:pt>
                <c:pt idx="1609">
                  <c:v>40304</c:v>
                </c:pt>
                <c:pt idx="1610">
                  <c:v>40305</c:v>
                </c:pt>
                <c:pt idx="1611">
                  <c:v>40308</c:v>
                </c:pt>
                <c:pt idx="1612">
                  <c:v>40309</c:v>
                </c:pt>
                <c:pt idx="1613">
                  <c:v>40310</c:v>
                </c:pt>
                <c:pt idx="1614">
                  <c:v>40311</c:v>
                </c:pt>
                <c:pt idx="1615">
                  <c:v>40312</c:v>
                </c:pt>
                <c:pt idx="1616">
                  <c:v>40315</c:v>
                </c:pt>
                <c:pt idx="1617">
                  <c:v>40316</c:v>
                </c:pt>
                <c:pt idx="1618">
                  <c:v>40317</c:v>
                </c:pt>
                <c:pt idx="1619">
                  <c:v>40318</c:v>
                </c:pt>
                <c:pt idx="1620">
                  <c:v>40319</c:v>
                </c:pt>
                <c:pt idx="1621">
                  <c:v>40322</c:v>
                </c:pt>
                <c:pt idx="1622">
                  <c:v>40323</c:v>
                </c:pt>
                <c:pt idx="1623">
                  <c:v>40324</c:v>
                </c:pt>
                <c:pt idx="1624">
                  <c:v>40325</c:v>
                </c:pt>
                <c:pt idx="1625">
                  <c:v>40326</c:v>
                </c:pt>
                <c:pt idx="1626">
                  <c:v>40330</c:v>
                </c:pt>
                <c:pt idx="1627">
                  <c:v>40331</c:v>
                </c:pt>
                <c:pt idx="1628">
                  <c:v>40332</c:v>
                </c:pt>
                <c:pt idx="1629">
                  <c:v>40333</c:v>
                </c:pt>
                <c:pt idx="1630">
                  <c:v>40336</c:v>
                </c:pt>
                <c:pt idx="1631">
                  <c:v>40337</c:v>
                </c:pt>
                <c:pt idx="1632">
                  <c:v>40338</c:v>
                </c:pt>
                <c:pt idx="1633">
                  <c:v>40339</c:v>
                </c:pt>
                <c:pt idx="1634">
                  <c:v>40340</c:v>
                </c:pt>
                <c:pt idx="1635">
                  <c:v>40343</c:v>
                </c:pt>
                <c:pt idx="1636">
                  <c:v>40344</c:v>
                </c:pt>
                <c:pt idx="1637">
                  <c:v>40345</c:v>
                </c:pt>
                <c:pt idx="1638">
                  <c:v>40346</c:v>
                </c:pt>
                <c:pt idx="1639">
                  <c:v>40347</c:v>
                </c:pt>
                <c:pt idx="1640">
                  <c:v>40350</c:v>
                </c:pt>
                <c:pt idx="1641">
                  <c:v>40351</c:v>
                </c:pt>
                <c:pt idx="1642">
                  <c:v>40352</c:v>
                </c:pt>
                <c:pt idx="1643">
                  <c:v>40353</c:v>
                </c:pt>
                <c:pt idx="1644">
                  <c:v>40354</c:v>
                </c:pt>
                <c:pt idx="1645">
                  <c:v>40357</c:v>
                </c:pt>
                <c:pt idx="1646">
                  <c:v>40358</c:v>
                </c:pt>
                <c:pt idx="1647">
                  <c:v>40359</c:v>
                </c:pt>
                <c:pt idx="1648">
                  <c:v>40360</c:v>
                </c:pt>
                <c:pt idx="1649">
                  <c:v>40361</c:v>
                </c:pt>
                <c:pt idx="1650">
                  <c:v>40365</c:v>
                </c:pt>
                <c:pt idx="1651">
                  <c:v>40366</c:v>
                </c:pt>
                <c:pt idx="1652">
                  <c:v>40367</c:v>
                </c:pt>
                <c:pt idx="1653">
                  <c:v>40368</c:v>
                </c:pt>
                <c:pt idx="1654">
                  <c:v>40371</c:v>
                </c:pt>
                <c:pt idx="1655">
                  <c:v>40372</c:v>
                </c:pt>
                <c:pt idx="1656">
                  <c:v>40373</c:v>
                </c:pt>
                <c:pt idx="1657">
                  <c:v>40374</c:v>
                </c:pt>
                <c:pt idx="1658">
                  <c:v>40375</c:v>
                </c:pt>
                <c:pt idx="1659">
                  <c:v>40378</c:v>
                </c:pt>
                <c:pt idx="1660">
                  <c:v>40379</c:v>
                </c:pt>
                <c:pt idx="1661">
                  <c:v>40380</c:v>
                </c:pt>
                <c:pt idx="1662">
                  <c:v>40381</c:v>
                </c:pt>
                <c:pt idx="1663">
                  <c:v>40382</c:v>
                </c:pt>
                <c:pt idx="1664">
                  <c:v>40385</c:v>
                </c:pt>
                <c:pt idx="1665">
                  <c:v>40386</c:v>
                </c:pt>
                <c:pt idx="1666">
                  <c:v>40387</c:v>
                </c:pt>
                <c:pt idx="1667">
                  <c:v>40388</c:v>
                </c:pt>
                <c:pt idx="1668">
                  <c:v>40389</c:v>
                </c:pt>
                <c:pt idx="1669">
                  <c:v>40392</c:v>
                </c:pt>
                <c:pt idx="1670">
                  <c:v>40393</c:v>
                </c:pt>
                <c:pt idx="1671">
                  <c:v>40394</c:v>
                </c:pt>
                <c:pt idx="1672">
                  <c:v>40395</c:v>
                </c:pt>
                <c:pt idx="1673">
                  <c:v>40396</c:v>
                </c:pt>
                <c:pt idx="1674">
                  <c:v>40399</c:v>
                </c:pt>
                <c:pt idx="1675">
                  <c:v>40400</c:v>
                </c:pt>
                <c:pt idx="1676">
                  <c:v>40401</c:v>
                </c:pt>
                <c:pt idx="1677">
                  <c:v>40402</c:v>
                </c:pt>
                <c:pt idx="1678">
                  <c:v>40403</c:v>
                </c:pt>
                <c:pt idx="1679">
                  <c:v>40406</c:v>
                </c:pt>
                <c:pt idx="1680">
                  <c:v>40407</c:v>
                </c:pt>
                <c:pt idx="1681">
                  <c:v>40408</c:v>
                </c:pt>
                <c:pt idx="1682">
                  <c:v>40409</c:v>
                </c:pt>
                <c:pt idx="1683">
                  <c:v>40410</c:v>
                </c:pt>
                <c:pt idx="1684">
                  <c:v>40413</c:v>
                </c:pt>
                <c:pt idx="1685">
                  <c:v>40414</c:v>
                </c:pt>
                <c:pt idx="1686">
                  <c:v>40415</c:v>
                </c:pt>
                <c:pt idx="1687">
                  <c:v>40416</c:v>
                </c:pt>
                <c:pt idx="1688">
                  <c:v>40417</c:v>
                </c:pt>
                <c:pt idx="1689">
                  <c:v>40420</c:v>
                </c:pt>
                <c:pt idx="1690">
                  <c:v>40421</c:v>
                </c:pt>
                <c:pt idx="1691">
                  <c:v>40422</c:v>
                </c:pt>
                <c:pt idx="1692">
                  <c:v>40423</c:v>
                </c:pt>
                <c:pt idx="1693">
                  <c:v>40424</c:v>
                </c:pt>
                <c:pt idx="1694">
                  <c:v>40428</c:v>
                </c:pt>
                <c:pt idx="1695">
                  <c:v>40429</c:v>
                </c:pt>
                <c:pt idx="1696">
                  <c:v>40430</c:v>
                </c:pt>
                <c:pt idx="1697">
                  <c:v>40431</c:v>
                </c:pt>
                <c:pt idx="1698">
                  <c:v>40434</c:v>
                </c:pt>
                <c:pt idx="1699">
                  <c:v>40435</c:v>
                </c:pt>
                <c:pt idx="1700">
                  <c:v>40436</c:v>
                </c:pt>
                <c:pt idx="1701">
                  <c:v>40437</c:v>
                </c:pt>
                <c:pt idx="1702">
                  <c:v>40438</c:v>
                </c:pt>
                <c:pt idx="1703">
                  <c:v>40441</c:v>
                </c:pt>
                <c:pt idx="1704">
                  <c:v>40442</c:v>
                </c:pt>
                <c:pt idx="1705">
                  <c:v>40443</c:v>
                </c:pt>
                <c:pt idx="1706">
                  <c:v>40444</c:v>
                </c:pt>
                <c:pt idx="1707">
                  <c:v>40445</c:v>
                </c:pt>
                <c:pt idx="1708">
                  <c:v>40448</c:v>
                </c:pt>
                <c:pt idx="1709">
                  <c:v>40449</c:v>
                </c:pt>
                <c:pt idx="1710">
                  <c:v>40450</c:v>
                </c:pt>
                <c:pt idx="1711">
                  <c:v>40451</c:v>
                </c:pt>
                <c:pt idx="1712">
                  <c:v>40452</c:v>
                </c:pt>
                <c:pt idx="1713">
                  <c:v>40455</c:v>
                </c:pt>
                <c:pt idx="1714">
                  <c:v>40456</c:v>
                </c:pt>
                <c:pt idx="1715">
                  <c:v>40457</c:v>
                </c:pt>
                <c:pt idx="1716">
                  <c:v>40458</c:v>
                </c:pt>
                <c:pt idx="1717">
                  <c:v>40459</c:v>
                </c:pt>
                <c:pt idx="1718">
                  <c:v>40462</c:v>
                </c:pt>
                <c:pt idx="1719">
                  <c:v>40463</c:v>
                </c:pt>
                <c:pt idx="1720">
                  <c:v>40464</c:v>
                </c:pt>
                <c:pt idx="1721">
                  <c:v>40465</c:v>
                </c:pt>
                <c:pt idx="1722">
                  <c:v>40466</c:v>
                </c:pt>
                <c:pt idx="1723">
                  <c:v>40469</c:v>
                </c:pt>
                <c:pt idx="1724">
                  <c:v>40470</c:v>
                </c:pt>
                <c:pt idx="1725">
                  <c:v>40471</c:v>
                </c:pt>
                <c:pt idx="1726">
                  <c:v>40472</c:v>
                </c:pt>
                <c:pt idx="1727">
                  <c:v>40473</c:v>
                </c:pt>
                <c:pt idx="1728">
                  <c:v>40476</c:v>
                </c:pt>
                <c:pt idx="1729">
                  <c:v>40477</c:v>
                </c:pt>
                <c:pt idx="1730">
                  <c:v>40478</c:v>
                </c:pt>
                <c:pt idx="1731">
                  <c:v>40479</c:v>
                </c:pt>
                <c:pt idx="1732">
                  <c:v>40480</c:v>
                </c:pt>
                <c:pt idx="1733">
                  <c:v>40483</c:v>
                </c:pt>
                <c:pt idx="1734">
                  <c:v>40484</c:v>
                </c:pt>
                <c:pt idx="1735">
                  <c:v>40485</c:v>
                </c:pt>
                <c:pt idx="1736">
                  <c:v>40486</c:v>
                </c:pt>
                <c:pt idx="1737">
                  <c:v>40487</c:v>
                </c:pt>
                <c:pt idx="1738">
                  <c:v>40490</c:v>
                </c:pt>
                <c:pt idx="1739">
                  <c:v>40491</c:v>
                </c:pt>
                <c:pt idx="1740">
                  <c:v>40492</c:v>
                </c:pt>
                <c:pt idx="1741">
                  <c:v>40493</c:v>
                </c:pt>
                <c:pt idx="1742">
                  <c:v>40494</c:v>
                </c:pt>
                <c:pt idx="1743">
                  <c:v>40497</c:v>
                </c:pt>
                <c:pt idx="1744">
                  <c:v>40498</c:v>
                </c:pt>
                <c:pt idx="1745">
                  <c:v>40499</c:v>
                </c:pt>
                <c:pt idx="1746">
                  <c:v>40500</c:v>
                </c:pt>
                <c:pt idx="1747">
                  <c:v>40501</c:v>
                </c:pt>
                <c:pt idx="1748">
                  <c:v>40504</c:v>
                </c:pt>
                <c:pt idx="1749">
                  <c:v>40505</c:v>
                </c:pt>
                <c:pt idx="1750">
                  <c:v>40506</c:v>
                </c:pt>
                <c:pt idx="1751">
                  <c:v>40508</c:v>
                </c:pt>
                <c:pt idx="1752">
                  <c:v>40511</c:v>
                </c:pt>
                <c:pt idx="1753">
                  <c:v>40512</c:v>
                </c:pt>
                <c:pt idx="1754">
                  <c:v>40513</c:v>
                </c:pt>
                <c:pt idx="1755">
                  <c:v>40514</c:v>
                </c:pt>
                <c:pt idx="1756">
                  <c:v>40515</c:v>
                </c:pt>
                <c:pt idx="1757">
                  <c:v>40518</c:v>
                </c:pt>
                <c:pt idx="1758">
                  <c:v>40519</c:v>
                </c:pt>
                <c:pt idx="1759">
                  <c:v>40520</c:v>
                </c:pt>
                <c:pt idx="1760">
                  <c:v>40521</c:v>
                </c:pt>
                <c:pt idx="1761">
                  <c:v>40522</c:v>
                </c:pt>
                <c:pt idx="1762">
                  <c:v>40525</c:v>
                </c:pt>
                <c:pt idx="1763">
                  <c:v>40526</c:v>
                </c:pt>
                <c:pt idx="1764">
                  <c:v>40527</c:v>
                </c:pt>
                <c:pt idx="1765">
                  <c:v>40528</c:v>
                </c:pt>
                <c:pt idx="1766">
                  <c:v>40529</c:v>
                </c:pt>
                <c:pt idx="1767">
                  <c:v>40532</c:v>
                </c:pt>
                <c:pt idx="1768">
                  <c:v>40533</c:v>
                </c:pt>
                <c:pt idx="1769">
                  <c:v>40534</c:v>
                </c:pt>
                <c:pt idx="1770">
                  <c:v>40535</c:v>
                </c:pt>
                <c:pt idx="1771">
                  <c:v>40539</c:v>
                </c:pt>
                <c:pt idx="1772">
                  <c:v>40540</c:v>
                </c:pt>
                <c:pt idx="1773">
                  <c:v>40541</c:v>
                </c:pt>
                <c:pt idx="1774">
                  <c:v>40542</c:v>
                </c:pt>
                <c:pt idx="1775">
                  <c:v>40543</c:v>
                </c:pt>
                <c:pt idx="1776">
                  <c:v>40546</c:v>
                </c:pt>
                <c:pt idx="1777">
                  <c:v>40547</c:v>
                </c:pt>
                <c:pt idx="1778">
                  <c:v>40548</c:v>
                </c:pt>
                <c:pt idx="1779">
                  <c:v>40549</c:v>
                </c:pt>
                <c:pt idx="1780">
                  <c:v>40550</c:v>
                </c:pt>
                <c:pt idx="1781">
                  <c:v>40553</c:v>
                </c:pt>
                <c:pt idx="1782">
                  <c:v>40554</c:v>
                </c:pt>
                <c:pt idx="1783">
                  <c:v>40555</c:v>
                </c:pt>
                <c:pt idx="1784">
                  <c:v>40556</c:v>
                </c:pt>
                <c:pt idx="1785">
                  <c:v>40557</c:v>
                </c:pt>
                <c:pt idx="1786">
                  <c:v>40561</c:v>
                </c:pt>
                <c:pt idx="1787">
                  <c:v>40562</c:v>
                </c:pt>
                <c:pt idx="1788">
                  <c:v>40563</c:v>
                </c:pt>
                <c:pt idx="1789">
                  <c:v>40564</c:v>
                </c:pt>
                <c:pt idx="1790">
                  <c:v>40567</c:v>
                </c:pt>
                <c:pt idx="1791">
                  <c:v>40568</c:v>
                </c:pt>
                <c:pt idx="1792">
                  <c:v>40569</c:v>
                </c:pt>
                <c:pt idx="1793">
                  <c:v>40570</c:v>
                </c:pt>
                <c:pt idx="1794">
                  <c:v>40571</c:v>
                </c:pt>
                <c:pt idx="1795">
                  <c:v>40574</c:v>
                </c:pt>
                <c:pt idx="1796">
                  <c:v>40575</c:v>
                </c:pt>
                <c:pt idx="1797">
                  <c:v>40576</c:v>
                </c:pt>
                <c:pt idx="1798">
                  <c:v>40577</c:v>
                </c:pt>
                <c:pt idx="1799">
                  <c:v>40578</c:v>
                </c:pt>
                <c:pt idx="1800">
                  <c:v>40581</c:v>
                </c:pt>
                <c:pt idx="1801">
                  <c:v>40582</c:v>
                </c:pt>
                <c:pt idx="1802">
                  <c:v>40583</c:v>
                </c:pt>
                <c:pt idx="1803">
                  <c:v>40584</c:v>
                </c:pt>
                <c:pt idx="1804">
                  <c:v>40585</c:v>
                </c:pt>
                <c:pt idx="1805">
                  <c:v>40588</c:v>
                </c:pt>
                <c:pt idx="1806">
                  <c:v>40589</c:v>
                </c:pt>
                <c:pt idx="1807">
                  <c:v>40590</c:v>
                </c:pt>
                <c:pt idx="1808">
                  <c:v>40591</c:v>
                </c:pt>
                <c:pt idx="1809">
                  <c:v>40592</c:v>
                </c:pt>
                <c:pt idx="1810">
                  <c:v>40596</c:v>
                </c:pt>
                <c:pt idx="1811">
                  <c:v>40597</c:v>
                </c:pt>
                <c:pt idx="1812">
                  <c:v>40598</c:v>
                </c:pt>
                <c:pt idx="1813">
                  <c:v>40599</c:v>
                </c:pt>
                <c:pt idx="1814">
                  <c:v>40602</c:v>
                </c:pt>
                <c:pt idx="1815">
                  <c:v>40603</c:v>
                </c:pt>
                <c:pt idx="1816">
                  <c:v>40604</c:v>
                </c:pt>
                <c:pt idx="1817">
                  <c:v>40605</c:v>
                </c:pt>
                <c:pt idx="1818">
                  <c:v>40606</c:v>
                </c:pt>
                <c:pt idx="1819">
                  <c:v>40609</c:v>
                </c:pt>
                <c:pt idx="1820">
                  <c:v>40610</c:v>
                </c:pt>
                <c:pt idx="1821">
                  <c:v>40611</c:v>
                </c:pt>
                <c:pt idx="1822">
                  <c:v>40612</c:v>
                </c:pt>
                <c:pt idx="1823">
                  <c:v>40613</c:v>
                </c:pt>
                <c:pt idx="1824">
                  <c:v>40616</c:v>
                </c:pt>
                <c:pt idx="1825">
                  <c:v>40617</c:v>
                </c:pt>
                <c:pt idx="1826">
                  <c:v>40618</c:v>
                </c:pt>
                <c:pt idx="1827">
                  <c:v>40619</c:v>
                </c:pt>
                <c:pt idx="1828">
                  <c:v>40620</c:v>
                </c:pt>
                <c:pt idx="1829">
                  <c:v>40623</c:v>
                </c:pt>
                <c:pt idx="1830">
                  <c:v>40624</c:v>
                </c:pt>
                <c:pt idx="1831">
                  <c:v>40625</c:v>
                </c:pt>
                <c:pt idx="1832">
                  <c:v>40626</c:v>
                </c:pt>
                <c:pt idx="1833">
                  <c:v>40627</c:v>
                </c:pt>
                <c:pt idx="1834">
                  <c:v>40630</c:v>
                </c:pt>
                <c:pt idx="1835">
                  <c:v>40631</c:v>
                </c:pt>
                <c:pt idx="1836">
                  <c:v>40632</c:v>
                </c:pt>
                <c:pt idx="1837">
                  <c:v>40633</c:v>
                </c:pt>
                <c:pt idx="1838">
                  <c:v>40634</c:v>
                </c:pt>
                <c:pt idx="1839">
                  <c:v>40637</c:v>
                </c:pt>
                <c:pt idx="1840">
                  <c:v>40638</c:v>
                </c:pt>
                <c:pt idx="1841">
                  <c:v>40639</c:v>
                </c:pt>
                <c:pt idx="1842">
                  <c:v>40640</c:v>
                </c:pt>
                <c:pt idx="1843">
                  <c:v>40641</c:v>
                </c:pt>
                <c:pt idx="1844">
                  <c:v>40644</c:v>
                </c:pt>
                <c:pt idx="1845">
                  <c:v>40645</c:v>
                </c:pt>
                <c:pt idx="1846">
                  <c:v>40646</c:v>
                </c:pt>
                <c:pt idx="1847">
                  <c:v>40647</c:v>
                </c:pt>
                <c:pt idx="1848">
                  <c:v>40648</c:v>
                </c:pt>
                <c:pt idx="1849">
                  <c:v>40651</c:v>
                </c:pt>
                <c:pt idx="1850">
                  <c:v>40652</c:v>
                </c:pt>
                <c:pt idx="1851">
                  <c:v>40653</c:v>
                </c:pt>
                <c:pt idx="1852">
                  <c:v>40654</c:v>
                </c:pt>
                <c:pt idx="1853">
                  <c:v>40658</c:v>
                </c:pt>
                <c:pt idx="1854">
                  <c:v>40659</c:v>
                </c:pt>
                <c:pt idx="1855">
                  <c:v>40660</c:v>
                </c:pt>
                <c:pt idx="1856">
                  <c:v>40661</c:v>
                </c:pt>
                <c:pt idx="1857">
                  <c:v>40662</c:v>
                </c:pt>
                <c:pt idx="1858">
                  <c:v>40665</c:v>
                </c:pt>
                <c:pt idx="1859">
                  <c:v>40666</c:v>
                </c:pt>
                <c:pt idx="1860">
                  <c:v>40667</c:v>
                </c:pt>
                <c:pt idx="1861">
                  <c:v>40668</c:v>
                </c:pt>
                <c:pt idx="1862">
                  <c:v>40669</c:v>
                </c:pt>
                <c:pt idx="1863">
                  <c:v>40672</c:v>
                </c:pt>
                <c:pt idx="1864">
                  <c:v>40673</c:v>
                </c:pt>
                <c:pt idx="1865">
                  <c:v>40674</c:v>
                </c:pt>
                <c:pt idx="1866">
                  <c:v>40675</c:v>
                </c:pt>
                <c:pt idx="1867">
                  <c:v>40676</c:v>
                </c:pt>
                <c:pt idx="1868">
                  <c:v>40679</c:v>
                </c:pt>
                <c:pt idx="1869">
                  <c:v>40680</c:v>
                </c:pt>
                <c:pt idx="1870">
                  <c:v>40681</c:v>
                </c:pt>
                <c:pt idx="1871">
                  <c:v>40682</c:v>
                </c:pt>
                <c:pt idx="1872">
                  <c:v>40683</c:v>
                </c:pt>
                <c:pt idx="1873">
                  <c:v>40686</c:v>
                </c:pt>
                <c:pt idx="1874">
                  <c:v>40687</c:v>
                </c:pt>
                <c:pt idx="1875">
                  <c:v>40688</c:v>
                </c:pt>
                <c:pt idx="1876">
                  <c:v>40689</c:v>
                </c:pt>
                <c:pt idx="1877">
                  <c:v>40690</c:v>
                </c:pt>
                <c:pt idx="1878">
                  <c:v>40694</c:v>
                </c:pt>
                <c:pt idx="1879">
                  <c:v>40695</c:v>
                </c:pt>
                <c:pt idx="1880">
                  <c:v>40696</c:v>
                </c:pt>
                <c:pt idx="1881">
                  <c:v>40697</c:v>
                </c:pt>
                <c:pt idx="1882">
                  <c:v>40700</c:v>
                </c:pt>
                <c:pt idx="1883">
                  <c:v>40701</c:v>
                </c:pt>
                <c:pt idx="1884">
                  <c:v>40702</c:v>
                </c:pt>
                <c:pt idx="1885">
                  <c:v>40703</c:v>
                </c:pt>
                <c:pt idx="1886">
                  <c:v>40704</c:v>
                </c:pt>
                <c:pt idx="1887">
                  <c:v>40707</c:v>
                </c:pt>
                <c:pt idx="1888">
                  <c:v>40708</c:v>
                </c:pt>
                <c:pt idx="1889">
                  <c:v>40709</c:v>
                </c:pt>
                <c:pt idx="1890">
                  <c:v>40710</c:v>
                </c:pt>
                <c:pt idx="1891">
                  <c:v>40711</c:v>
                </c:pt>
                <c:pt idx="1892">
                  <c:v>40714</c:v>
                </c:pt>
                <c:pt idx="1893">
                  <c:v>40715</c:v>
                </c:pt>
                <c:pt idx="1894">
                  <c:v>40716</c:v>
                </c:pt>
                <c:pt idx="1895">
                  <c:v>40717</c:v>
                </c:pt>
                <c:pt idx="1896">
                  <c:v>40718</c:v>
                </c:pt>
                <c:pt idx="1897">
                  <c:v>40721</c:v>
                </c:pt>
                <c:pt idx="1898">
                  <c:v>40722</c:v>
                </c:pt>
                <c:pt idx="1899">
                  <c:v>40723</c:v>
                </c:pt>
                <c:pt idx="1900">
                  <c:v>40724</c:v>
                </c:pt>
                <c:pt idx="1901">
                  <c:v>40725</c:v>
                </c:pt>
                <c:pt idx="1902">
                  <c:v>40729</c:v>
                </c:pt>
                <c:pt idx="1903">
                  <c:v>40730</c:v>
                </c:pt>
                <c:pt idx="1904">
                  <c:v>40731</c:v>
                </c:pt>
                <c:pt idx="1905">
                  <c:v>40732</c:v>
                </c:pt>
                <c:pt idx="1906">
                  <c:v>40735</c:v>
                </c:pt>
                <c:pt idx="1907">
                  <c:v>40736</c:v>
                </c:pt>
                <c:pt idx="1908">
                  <c:v>40737</c:v>
                </c:pt>
                <c:pt idx="1909">
                  <c:v>40738</c:v>
                </c:pt>
                <c:pt idx="1910">
                  <c:v>40739</c:v>
                </c:pt>
                <c:pt idx="1911">
                  <c:v>40742</c:v>
                </c:pt>
                <c:pt idx="1912">
                  <c:v>40743</c:v>
                </c:pt>
                <c:pt idx="1913">
                  <c:v>40744</c:v>
                </c:pt>
                <c:pt idx="1914">
                  <c:v>40745</c:v>
                </c:pt>
                <c:pt idx="1915">
                  <c:v>40746</c:v>
                </c:pt>
                <c:pt idx="1916">
                  <c:v>40749</c:v>
                </c:pt>
                <c:pt idx="1917">
                  <c:v>40750</c:v>
                </c:pt>
                <c:pt idx="1918">
                  <c:v>40751</c:v>
                </c:pt>
                <c:pt idx="1919">
                  <c:v>40752</c:v>
                </c:pt>
                <c:pt idx="1920">
                  <c:v>40753</c:v>
                </c:pt>
                <c:pt idx="1921">
                  <c:v>40756</c:v>
                </c:pt>
                <c:pt idx="1922">
                  <c:v>40757</c:v>
                </c:pt>
                <c:pt idx="1923">
                  <c:v>40758</c:v>
                </c:pt>
                <c:pt idx="1924">
                  <c:v>40759</c:v>
                </c:pt>
                <c:pt idx="1925">
                  <c:v>40760</c:v>
                </c:pt>
                <c:pt idx="1926">
                  <c:v>40763</c:v>
                </c:pt>
                <c:pt idx="1927">
                  <c:v>40764</c:v>
                </c:pt>
                <c:pt idx="1928">
                  <c:v>40765</c:v>
                </c:pt>
                <c:pt idx="1929">
                  <c:v>40766</c:v>
                </c:pt>
                <c:pt idx="1930">
                  <c:v>40767</c:v>
                </c:pt>
                <c:pt idx="1931">
                  <c:v>40770</c:v>
                </c:pt>
                <c:pt idx="1932">
                  <c:v>40771</c:v>
                </c:pt>
                <c:pt idx="1933">
                  <c:v>40772</c:v>
                </c:pt>
                <c:pt idx="1934">
                  <c:v>40773</c:v>
                </c:pt>
                <c:pt idx="1935">
                  <c:v>40774</c:v>
                </c:pt>
                <c:pt idx="1936">
                  <c:v>40777</c:v>
                </c:pt>
                <c:pt idx="1937">
                  <c:v>40778</c:v>
                </c:pt>
                <c:pt idx="1938">
                  <c:v>40779</c:v>
                </c:pt>
                <c:pt idx="1939">
                  <c:v>40780</c:v>
                </c:pt>
                <c:pt idx="1940">
                  <c:v>40781</c:v>
                </c:pt>
                <c:pt idx="1941">
                  <c:v>40784</c:v>
                </c:pt>
                <c:pt idx="1942">
                  <c:v>40785</c:v>
                </c:pt>
                <c:pt idx="1943">
                  <c:v>40786</c:v>
                </c:pt>
                <c:pt idx="1944">
                  <c:v>40787</c:v>
                </c:pt>
                <c:pt idx="1945">
                  <c:v>40788</c:v>
                </c:pt>
                <c:pt idx="1946">
                  <c:v>40792</c:v>
                </c:pt>
                <c:pt idx="1947">
                  <c:v>40793</c:v>
                </c:pt>
                <c:pt idx="1948">
                  <c:v>40794</c:v>
                </c:pt>
                <c:pt idx="1949">
                  <c:v>40795</c:v>
                </c:pt>
                <c:pt idx="1950">
                  <c:v>40798</c:v>
                </c:pt>
                <c:pt idx="1951">
                  <c:v>40799</c:v>
                </c:pt>
                <c:pt idx="1952">
                  <c:v>40800</c:v>
                </c:pt>
                <c:pt idx="1953">
                  <c:v>40801</c:v>
                </c:pt>
                <c:pt idx="1954">
                  <c:v>40802</c:v>
                </c:pt>
                <c:pt idx="1955">
                  <c:v>40805</c:v>
                </c:pt>
                <c:pt idx="1956">
                  <c:v>40806</c:v>
                </c:pt>
                <c:pt idx="1957">
                  <c:v>40807</c:v>
                </c:pt>
                <c:pt idx="1958">
                  <c:v>40808</c:v>
                </c:pt>
                <c:pt idx="1959">
                  <c:v>40809</c:v>
                </c:pt>
                <c:pt idx="1960">
                  <c:v>40812</c:v>
                </c:pt>
                <c:pt idx="1961">
                  <c:v>40813</c:v>
                </c:pt>
                <c:pt idx="1962">
                  <c:v>40814</c:v>
                </c:pt>
                <c:pt idx="1963">
                  <c:v>40815</c:v>
                </c:pt>
                <c:pt idx="1964">
                  <c:v>40816</c:v>
                </c:pt>
                <c:pt idx="1965">
                  <c:v>40819</c:v>
                </c:pt>
                <c:pt idx="1966">
                  <c:v>40820</c:v>
                </c:pt>
                <c:pt idx="1967">
                  <c:v>40821</c:v>
                </c:pt>
                <c:pt idx="1968">
                  <c:v>40822</c:v>
                </c:pt>
                <c:pt idx="1969">
                  <c:v>40823</c:v>
                </c:pt>
                <c:pt idx="1970">
                  <c:v>40826</c:v>
                </c:pt>
                <c:pt idx="1971">
                  <c:v>40827</c:v>
                </c:pt>
                <c:pt idx="1972">
                  <c:v>40828</c:v>
                </c:pt>
                <c:pt idx="1973">
                  <c:v>40829</c:v>
                </c:pt>
                <c:pt idx="1974">
                  <c:v>40830</c:v>
                </c:pt>
                <c:pt idx="1975">
                  <c:v>40833</c:v>
                </c:pt>
                <c:pt idx="1976">
                  <c:v>40834</c:v>
                </c:pt>
                <c:pt idx="1977">
                  <c:v>40835</c:v>
                </c:pt>
                <c:pt idx="1978">
                  <c:v>40836</c:v>
                </c:pt>
                <c:pt idx="1979">
                  <c:v>40837</c:v>
                </c:pt>
                <c:pt idx="1980">
                  <c:v>40840</c:v>
                </c:pt>
                <c:pt idx="1981">
                  <c:v>40841</c:v>
                </c:pt>
                <c:pt idx="1982">
                  <c:v>40842</c:v>
                </c:pt>
                <c:pt idx="1983">
                  <c:v>40843</c:v>
                </c:pt>
                <c:pt idx="1984">
                  <c:v>40844</c:v>
                </c:pt>
                <c:pt idx="1985">
                  <c:v>40847</c:v>
                </c:pt>
                <c:pt idx="1986">
                  <c:v>40848</c:v>
                </c:pt>
                <c:pt idx="1987">
                  <c:v>40849</c:v>
                </c:pt>
                <c:pt idx="1988">
                  <c:v>40850</c:v>
                </c:pt>
                <c:pt idx="1989">
                  <c:v>40851</c:v>
                </c:pt>
                <c:pt idx="1990">
                  <c:v>40854</c:v>
                </c:pt>
                <c:pt idx="1991">
                  <c:v>40855</c:v>
                </c:pt>
                <c:pt idx="1992">
                  <c:v>40856</c:v>
                </c:pt>
                <c:pt idx="1993">
                  <c:v>40857</c:v>
                </c:pt>
                <c:pt idx="1994">
                  <c:v>40858</c:v>
                </c:pt>
                <c:pt idx="1995">
                  <c:v>40861</c:v>
                </c:pt>
                <c:pt idx="1996">
                  <c:v>40862</c:v>
                </c:pt>
                <c:pt idx="1997">
                  <c:v>40863</c:v>
                </c:pt>
                <c:pt idx="1998">
                  <c:v>40864</c:v>
                </c:pt>
                <c:pt idx="1999">
                  <c:v>40865</c:v>
                </c:pt>
                <c:pt idx="2000">
                  <c:v>40868</c:v>
                </c:pt>
                <c:pt idx="2001">
                  <c:v>40869</c:v>
                </c:pt>
                <c:pt idx="2002">
                  <c:v>40870</c:v>
                </c:pt>
                <c:pt idx="2003">
                  <c:v>40872</c:v>
                </c:pt>
                <c:pt idx="2004">
                  <c:v>40875</c:v>
                </c:pt>
                <c:pt idx="2005">
                  <c:v>40876</c:v>
                </c:pt>
                <c:pt idx="2006">
                  <c:v>40877</c:v>
                </c:pt>
                <c:pt idx="2007">
                  <c:v>40878</c:v>
                </c:pt>
                <c:pt idx="2008">
                  <c:v>40879</c:v>
                </c:pt>
                <c:pt idx="2009">
                  <c:v>40882</c:v>
                </c:pt>
                <c:pt idx="2010">
                  <c:v>40883</c:v>
                </c:pt>
                <c:pt idx="2011">
                  <c:v>40884</c:v>
                </c:pt>
                <c:pt idx="2012">
                  <c:v>40885</c:v>
                </c:pt>
                <c:pt idx="2013">
                  <c:v>40886</c:v>
                </c:pt>
                <c:pt idx="2014">
                  <c:v>40889</c:v>
                </c:pt>
                <c:pt idx="2015">
                  <c:v>40890</c:v>
                </c:pt>
                <c:pt idx="2016">
                  <c:v>40891</c:v>
                </c:pt>
                <c:pt idx="2017">
                  <c:v>40892</c:v>
                </c:pt>
                <c:pt idx="2018">
                  <c:v>40893</c:v>
                </c:pt>
                <c:pt idx="2019">
                  <c:v>40896</c:v>
                </c:pt>
                <c:pt idx="2020">
                  <c:v>40897</c:v>
                </c:pt>
                <c:pt idx="2021">
                  <c:v>40898</c:v>
                </c:pt>
                <c:pt idx="2022">
                  <c:v>40899</c:v>
                </c:pt>
                <c:pt idx="2023">
                  <c:v>40900</c:v>
                </c:pt>
                <c:pt idx="2024">
                  <c:v>40904</c:v>
                </c:pt>
                <c:pt idx="2025">
                  <c:v>40905</c:v>
                </c:pt>
                <c:pt idx="2026">
                  <c:v>40906</c:v>
                </c:pt>
                <c:pt idx="2027">
                  <c:v>40907</c:v>
                </c:pt>
                <c:pt idx="2028">
                  <c:v>40911</c:v>
                </c:pt>
                <c:pt idx="2029">
                  <c:v>40912</c:v>
                </c:pt>
                <c:pt idx="2030">
                  <c:v>40913</c:v>
                </c:pt>
                <c:pt idx="2031">
                  <c:v>40914</c:v>
                </c:pt>
                <c:pt idx="2032">
                  <c:v>40917</c:v>
                </c:pt>
                <c:pt idx="2033">
                  <c:v>40918</c:v>
                </c:pt>
                <c:pt idx="2034">
                  <c:v>40919</c:v>
                </c:pt>
                <c:pt idx="2035">
                  <c:v>40920</c:v>
                </c:pt>
                <c:pt idx="2036">
                  <c:v>40921</c:v>
                </c:pt>
                <c:pt idx="2037">
                  <c:v>40925</c:v>
                </c:pt>
                <c:pt idx="2038">
                  <c:v>40926</c:v>
                </c:pt>
                <c:pt idx="2039">
                  <c:v>40927</c:v>
                </c:pt>
                <c:pt idx="2040">
                  <c:v>40928</c:v>
                </c:pt>
                <c:pt idx="2041">
                  <c:v>40931</c:v>
                </c:pt>
                <c:pt idx="2042">
                  <c:v>40932</c:v>
                </c:pt>
                <c:pt idx="2043">
                  <c:v>40933</c:v>
                </c:pt>
                <c:pt idx="2044">
                  <c:v>40934</c:v>
                </c:pt>
                <c:pt idx="2045">
                  <c:v>40935</c:v>
                </c:pt>
                <c:pt idx="2046">
                  <c:v>40938</c:v>
                </c:pt>
                <c:pt idx="2047">
                  <c:v>40939</c:v>
                </c:pt>
                <c:pt idx="2048">
                  <c:v>40940</c:v>
                </c:pt>
                <c:pt idx="2049">
                  <c:v>40941</c:v>
                </c:pt>
                <c:pt idx="2050">
                  <c:v>40942</c:v>
                </c:pt>
                <c:pt idx="2051">
                  <c:v>40945</c:v>
                </c:pt>
                <c:pt idx="2052">
                  <c:v>40946</c:v>
                </c:pt>
                <c:pt idx="2053">
                  <c:v>40947</c:v>
                </c:pt>
                <c:pt idx="2054">
                  <c:v>40948</c:v>
                </c:pt>
                <c:pt idx="2055">
                  <c:v>40949</c:v>
                </c:pt>
                <c:pt idx="2056">
                  <c:v>40952</c:v>
                </c:pt>
                <c:pt idx="2057">
                  <c:v>40953</c:v>
                </c:pt>
                <c:pt idx="2058">
                  <c:v>40954</c:v>
                </c:pt>
                <c:pt idx="2059">
                  <c:v>40955</c:v>
                </c:pt>
                <c:pt idx="2060">
                  <c:v>40956</c:v>
                </c:pt>
                <c:pt idx="2061">
                  <c:v>40960</c:v>
                </c:pt>
                <c:pt idx="2062">
                  <c:v>40961</c:v>
                </c:pt>
                <c:pt idx="2063">
                  <c:v>40962</c:v>
                </c:pt>
                <c:pt idx="2064">
                  <c:v>40963</c:v>
                </c:pt>
                <c:pt idx="2065">
                  <c:v>40966</c:v>
                </c:pt>
                <c:pt idx="2066">
                  <c:v>40967</c:v>
                </c:pt>
                <c:pt idx="2067">
                  <c:v>40968</c:v>
                </c:pt>
                <c:pt idx="2068">
                  <c:v>40969</c:v>
                </c:pt>
                <c:pt idx="2069">
                  <c:v>40970</c:v>
                </c:pt>
                <c:pt idx="2070">
                  <c:v>40973</c:v>
                </c:pt>
                <c:pt idx="2071">
                  <c:v>40974</c:v>
                </c:pt>
                <c:pt idx="2072">
                  <c:v>40975</c:v>
                </c:pt>
                <c:pt idx="2073">
                  <c:v>40976</c:v>
                </c:pt>
                <c:pt idx="2074">
                  <c:v>40977</c:v>
                </c:pt>
                <c:pt idx="2075">
                  <c:v>40980</c:v>
                </c:pt>
                <c:pt idx="2076">
                  <c:v>40981</c:v>
                </c:pt>
                <c:pt idx="2077">
                  <c:v>40982</c:v>
                </c:pt>
                <c:pt idx="2078">
                  <c:v>40983</c:v>
                </c:pt>
                <c:pt idx="2079">
                  <c:v>40984</c:v>
                </c:pt>
                <c:pt idx="2080">
                  <c:v>40987</c:v>
                </c:pt>
                <c:pt idx="2081">
                  <c:v>40988</c:v>
                </c:pt>
                <c:pt idx="2082">
                  <c:v>40989</c:v>
                </c:pt>
                <c:pt idx="2083">
                  <c:v>40990</c:v>
                </c:pt>
                <c:pt idx="2084">
                  <c:v>40991</c:v>
                </c:pt>
                <c:pt idx="2085">
                  <c:v>40994</c:v>
                </c:pt>
                <c:pt idx="2086">
                  <c:v>40995</c:v>
                </c:pt>
                <c:pt idx="2087">
                  <c:v>40996</c:v>
                </c:pt>
                <c:pt idx="2088">
                  <c:v>40997</c:v>
                </c:pt>
                <c:pt idx="2089">
                  <c:v>40998</c:v>
                </c:pt>
                <c:pt idx="2090">
                  <c:v>41001</c:v>
                </c:pt>
                <c:pt idx="2091">
                  <c:v>41002</c:v>
                </c:pt>
                <c:pt idx="2092">
                  <c:v>41003</c:v>
                </c:pt>
                <c:pt idx="2093">
                  <c:v>41004</c:v>
                </c:pt>
                <c:pt idx="2094">
                  <c:v>41008</c:v>
                </c:pt>
                <c:pt idx="2095">
                  <c:v>41009</c:v>
                </c:pt>
                <c:pt idx="2096">
                  <c:v>41010</c:v>
                </c:pt>
                <c:pt idx="2097">
                  <c:v>41011</c:v>
                </c:pt>
                <c:pt idx="2098">
                  <c:v>41012</c:v>
                </c:pt>
                <c:pt idx="2099">
                  <c:v>41015</c:v>
                </c:pt>
                <c:pt idx="2100">
                  <c:v>41016</c:v>
                </c:pt>
                <c:pt idx="2101">
                  <c:v>41017</c:v>
                </c:pt>
                <c:pt idx="2102">
                  <c:v>41018</c:v>
                </c:pt>
                <c:pt idx="2103">
                  <c:v>41019</c:v>
                </c:pt>
                <c:pt idx="2104">
                  <c:v>41022</c:v>
                </c:pt>
                <c:pt idx="2105">
                  <c:v>41023</c:v>
                </c:pt>
                <c:pt idx="2106">
                  <c:v>41024</c:v>
                </c:pt>
                <c:pt idx="2107">
                  <c:v>41025</c:v>
                </c:pt>
                <c:pt idx="2108">
                  <c:v>41026</c:v>
                </c:pt>
                <c:pt idx="2109">
                  <c:v>41029</c:v>
                </c:pt>
                <c:pt idx="2110">
                  <c:v>41030</c:v>
                </c:pt>
                <c:pt idx="2111">
                  <c:v>41031</c:v>
                </c:pt>
                <c:pt idx="2112">
                  <c:v>41032</c:v>
                </c:pt>
                <c:pt idx="2113">
                  <c:v>41033</c:v>
                </c:pt>
                <c:pt idx="2114">
                  <c:v>41036</c:v>
                </c:pt>
                <c:pt idx="2115">
                  <c:v>41037</c:v>
                </c:pt>
                <c:pt idx="2116">
                  <c:v>41038</c:v>
                </c:pt>
                <c:pt idx="2117">
                  <c:v>41039</c:v>
                </c:pt>
                <c:pt idx="2118">
                  <c:v>41040</c:v>
                </c:pt>
                <c:pt idx="2119">
                  <c:v>41043</c:v>
                </c:pt>
                <c:pt idx="2120">
                  <c:v>41044</c:v>
                </c:pt>
                <c:pt idx="2121">
                  <c:v>41045</c:v>
                </c:pt>
                <c:pt idx="2122">
                  <c:v>41046</c:v>
                </c:pt>
                <c:pt idx="2123">
                  <c:v>41047</c:v>
                </c:pt>
                <c:pt idx="2124">
                  <c:v>41050</c:v>
                </c:pt>
                <c:pt idx="2125">
                  <c:v>41051</c:v>
                </c:pt>
                <c:pt idx="2126">
                  <c:v>41052</c:v>
                </c:pt>
                <c:pt idx="2127">
                  <c:v>41053</c:v>
                </c:pt>
                <c:pt idx="2128">
                  <c:v>41054</c:v>
                </c:pt>
                <c:pt idx="2129">
                  <c:v>41058</c:v>
                </c:pt>
                <c:pt idx="2130">
                  <c:v>41059</c:v>
                </c:pt>
                <c:pt idx="2131">
                  <c:v>41060</c:v>
                </c:pt>
                <c:pt idx="2132">
                  <c:v>41061</c:v>
                </c:pt>
                <c:pt idx="2133">
                  <c:v>41064</c:v>
                </c:pt>
                <c:pt idx="2134">
                  <c:v>41065</c:v>
                </c:pt>
                <c:pt idx="2135">
                  <c:v>41066</c:v>
                </c:pt>
                <c:pt idx="2136">
                  <c:v>41067</c:v>
                </c:pt>
                <c:pt idx="2137">
                  <c:v>41068</c:v>
                </c:pt>
                <c:pt idx="2138">
                  <c:v>41071</c:v>
                </c:pt>
                <c:pt idx="2139">
                  <c:v>41072</c:v>
                </c:pt>
                <c:pt idx="2140">
                  <c:v>41073</c:v>
                </c:pt>
                <c:pt idx="2141">
                  <c:v>41074</c:v>
                </c:pt>
                <c:pt idx="2142">
                  <c:v>41075</c:v>
                </c:pt>
                <c:pt idx="2143">
                  <c:v>41078</c:v>
                </c:pt>
                <c:pt idx="2144">
                  <c:v>41079</c:v>
                </c:pt>
                <c:pt idx="2145">
                  <c:v>41080</c:v>
                </c:pt>
                <c:pt idx="2146">
                  <c:v>41081</c:v>
                </c:pt>
                <c:pt idx="2147">
                  <c:v>41082</c:v>
                </c:pt>
                <c:pt idx="2148">
                  <c:v>41085</c:v>
                </c:pt>
                <c:pt idx="2149">
                  <c:v>41086</c:v>
                </c:pt>
                <c:pt idx="2150">
                  <c:v>41087</c:v>
                </c:pt>
                <c:pt idx="2151">
                  <c:v>41088</c:v>
                </c:pt>
                <c:pt idx="2152">
                  <c:v>41089</c:v>
                </c:pt>
                <c:pt idx="2153">
                  <c:v>41092</c:v>
                </c:pt>
                <c:pt idx="2154">
                  <c:v>41093</c:v>
                </c:pt>
                <c:pt idx="2155">
                  <c:v>41095</c:v>
                </c:pt>
                <c:pt idx="2156">
                  <c:v>41096</c:v>
                </c:pt>
                <c:pt idx="2157">
                  <c:v>41099</c:v>
                </c:pt>
                <c:pt idx="2158">
                  <c:v>41100</c:v>
                </c:pt>
                <c:pt idx="2159">
                  <c:v>41101</c:v>
                </c:pt>
                <c:pt idx="2160">
                  <c:v>41102</c:v>
                </c:pt>
                <c:pt idx="2161">
                  <c:v>41103</c:v>
                </c:pt>
                <c:pt idx="2162">
                  <c:v>41106</c:v>
                </c:pt>
                <c:pt idx="2163">
                  <c:v>41107</c:v>
                </c:pt>
                <c:pt idx="2164">
                  <c:v>41108</c:v>
                </c:pt>
                <c:pt idx="2165">
                  <c:v>41109</c:v>
                </c:pt>
                <c:pt idx="2166">
                  <c:v>41110</c:v>
                </c:pt>
                <c:pt idx="2167">
                  <c:v>41113</c:v>
                </c:pt>
                <c:pt idx="2168">
                  <c:v>41114</c:v>
                </c:pt>
                <c:pt idx="2169">
                  <c:v>41115</c:v>
                </c:pt>
                <c:pt idx="2170">
                  <c:v>41116</c:v>
                </c:pt>
                <c:pt idx="2171">
                  <c:v>41117</c:v>
                </c:pt>
                <c:pt idx="2172">
                  <c:v>41120</c:v>
                </c:pt>
                <c:pt idx="2173">
                  <c:v>41121</c:v>
                </c:pt>
                <c:pt idx="2174">
                  <c:v>41122</c:v>
                </c:pt>
                <c:pt idx="2175">
                  <c:v>41123</c:v>
                </c:pt>
                <c:pt idx="2176">
                  <c:v>41124</c:v>
                </c:pt>
                <c:pt idx="2177">
                  <c:v>41127</c:v>
                </c:pt>
                <c:pt idx="2178">
                  <c:v>41128</c:v>
                </c:pt>
                <c:pt idx="2179">
                  <c:v>41129</c:v>
                </c:pt>
                <c:pt idx="2180">
                  <c:v>41130</c:v>
                </c:pt>
                <c:pt idx="2181">
                  <c:v>41131</c:v>
                </c:pt>
                <c:pt idx="2182">
                  <c:v>41134</c:v>
                </c:pt>
                <c:pt idx="2183">
                  <c:v>41135</c:v>
                </c:pt>
                <c:pt idx="2184">
                  <c:v>41136</c:v>
                </c:pt>
                <c:pt idx="2185">
                  <c:v>41137</c:v>
                </c:pt>
                <c:pt idx="2186">
                  <c:v>41138</c:v>
                </c:pt>
                <c:pt idx="2187">
                  <c:v>41141</c:v>
                </c:pt>
                <c:pt idx="2188">
                  <c:v>41142</c:v>
                </c:pt>
                <c:pt idx="2189">
                  <c:v>41143</c:v>
                </c:pt>
                <c:pt idx="2190">
                  <c:v>41144</c:v>
                </c:pt>
                <c:pt idx="2191">
                  <c:v>41145</c:v>
                </c:pt>
                <c:pt idx="2192">
                  <c:v>41148</c:v>
                </c:pt>
                <c:pt idx="2193">
                  <c:v>41149</c:v>
                </c:pt>
                <c:pt idx="2194">
                  <c:v>41150</c:v>
                </c:pt>
                <c:pt idx="2195">
                  <c:v>41151</c:v>
                </c:pt>
                <c:pt idx="2196">
                  <c:v>41152</c:v>
                </c:pt>
                <c:pt idx="2197">
                  <c:v>41156</c:v>
                </c:pt>
                <c:pt idx="2198">
                  <c:v>41157</c:v>
                </c:pt>
                <c:pt idx="2199">
                  <c:v>41158</c:v>
                </c:pt>
                <c:pt idx="2200">
                  <c:v>41159</c:v>
                </c:pt>
                <c:pt idx="2201">
                  <c:v>41162</c:v>
                </c:pt>
                <c:pt idx="2202">
                  <c:v>41163</c:v>
                </c:pt>
                <c:pt idx="2203">
                  <c:v>41164</c:v>
                </c:pt>
                <c:pt idx="2204">
                  <c:v>41165</c:v>
                </c:pt>
                <c:pt idx="2205">
                  <c:v>41166</c:v>
                </c:pt>
                <c:pt idx="2206">
                  <c:v>41169</c:v>
                </c:pt>
                <c:pt idx="2207">
                  <c:v>41170</c:v>
                </c:pt>
                <c:pt idx="2208">
                  <c:v>41171</c:v>
                </c:pt>
                <c:pt idx="2209">
                  <c:v>41172</c:v>
                </c:pt>
                <c:pt idx="2210">
                  <c:v>41173</c:v>
                </c:pt>
                <c:pt idx="2211">
                  <c:v>41176</c:v>
                </c:pt>
                <c:pt idx="2212">
                  <c:v>41177</c:v>
                </c:pt>
                <c:pt idx="2213">
                  <c:v>41178</c:v>
                </c:pt>
                <c:pt idx="2214">
                  <c:v>41179</c:v>
                </c:pt>
                <c:pt idx="2215">
                  <c:v>41180</c:v>
                </c:pt>
                <c:pt idx="2216">
                  <c:v>41183</c:v>
                </c:pt>
                <c:pt idx="2217">
                  <c:v>41184</c:v>
                </c:pt>
                <c:pt idx="2218">
                  <c:v>41185</c:v>
                </c:pt>
                <c:pt idx="2219">
                  <c:v>41186</c:v>
                </c:pt>
                <c:pt idx="2220">
                  <c:v>41187</c:v>
                </c:pt>
                <c:pt idx="2221">
                  <c:v>41190</c:v>
                </c:pt>
                <c:pt idx="2222">
                  <c:v>41191</c:v>
                </c:pt>
                <c:pt idx="2223">
                  <c:v>41192</c:v>
                </c:pt>
                <c:pt idx="2224">
                  <c:v>41193</c:v>
                </c:pt>
                <c:pt idx="2225">
                  <c:v>41194</c:v>
                </c:pt>
                <c:pt idx="2226">
                  <c:v>41197</c:v>
                </c:pt>
                <c:pt idx="2227">
                  <c:v>41198</c:v>
                </c:pt>
                <c:pt idx="2228">
                  <c:v>41199</c:v>
                </c:pt>
                <c:pt idx="2229">
                  <c:v>41200</c:v>
                </c:pt>
                <c:pt idx="2230">
                  <c:v>41201</c:v>
                </c:pt>
                <c:pt idx="2231">
                  <c:v>41204</c:v>
                </c:pt>
                <c:pt idx="2232">
                  <c:v>41205</c:v>
                </c:pt>
                <c:pt idx="2233">
                  <c:v>41206</c:v>
                </c:pt>
                <c:pt idx="2234">
                  <c:v>41207</c:v>
                </c:pt>
                <c:pt idx="2235">
                  <c:v>41208</c:v>
                </c:pt>
                <c:pt idx="2236">
                  <c:v>41213</c:v>
                </c:pt>
                <c:pt idx="2237">
                  <c:v>41214</c:v>
                </c:pt>
                <c:pt idx="2238">
                  <c:v>41215</c:v>
                </c:pt>
                <c:pt idx="2239">
                  <c:v>41218</c:v>
                </c:pt>
                <c:pt idx="2240">
                  <c:v>41219</c:v>
                </c:pt>
                <c:pt idx="2241">
                  <c:v>41220</c:v>
                </c:pt>
                <c:pt idx="2242">
                  <c:v>41221</c:v>
                </c:pt>
                <c:pt idx="2243">
                  <c:v>41222</c:v>
                </c:pt>
                <c:pt idx="2244">
                  <c:v>41225</c:v>
                </c:pt>
                <c:pt idx="2245">
                  <c:v>41226</c:v>
                </c:pt>
                <c:pt idx="2246">
                  <c:v>41227</c:v>
                </c:pt>
                <c:pt idx="2247">
                  <c:v>41228</c:v>
                </c:pt>
                <c:pt idx="2248">
                  <c:v>41229</c:v>
                </c:pt>
                <c:pt idx="2249">
                  <c:v>41232</c:v>
                </c:pt>
                <c:pt idx="2250">
                  <c:v>41233</c:v>
                </c:pt>
                <c:pt idx="2251">
                  <c:v>41234</c:v>
                </c:pt>
                <c:pt idx="2252">
                  <c:v>41236</c:v>
                </c:pt>
                <c:pt idx="2253">
                  <c:v>41239</c:v>
                </c:pt>
                <c:pt idx="2254">
                  <c:v>41240</c:v>
                </c:pt>
                <c:pt idx="2255">
                  <c:v>41241</c:v>
                </c:pt>
                <c:pt idx="2256">
                  <c:v>41242</c:v>
                </c:pt>
                <c:pt idx="2257">
                  <c:v>41243</c:v>
                </c:pt>
                <c:pt idx="2258">
                  <c:v>41246</c:v>
                </c:pt>
                <c:pt idx="2259">
                  <c:v>41247</c:v>
                </c:pt>
                <c:pt idx="2260">
                  <c:v>41248</c:v>
                </c:pt>
                <c:pt idx="2261">
                  <c:v>41249</c:v>
                </c:pt>
                <c:pt idx="2262">
                  <c:v>41250</c:v>
                </c:pt>
                <c:pt idx="2263">
                  <c:v>41253</c:v>
                </c:pt>
                <c:pt idx="2264">
                  <c:v>41254</c:v>
                </c:pt>
                <c:pt idx="2265">
                  <c:v>41255</c:v>
                </c:pt>
                <c:pt idx="2266">
                  <c:v>41256</c:v>
                </c:pt>
                <c:pt idx="2267">
                  <c:v>41257</c:v>
                </c:pt>
                <c:pt idx="2268">
                  <c:v>41260</c:v>
                </c:pt>
                <c:pt idx="2269">
                  <c:v>41261</c:v>
                </c:pt>
                <c:pt idx="2270">
                  <c:v>41262</c:v>
                </c:pt>
                <c:pt idx="2271">
                  <c:v>41263</c:v>
                </c:pt>
                <c:pt idx="2272">
                  <c:v>41264</c:v>
                </c:pt>
                <c:pt idx="2273">
                  <c:v>41267</c:v>
                </c:pt>
                <c:pt idx="2274">
                  <c:v>41269</c:v>
                </c:pt>
                <c:pt idx="2275">
                  <c:v>41270</c:v>
                </c:pt>
                <c:pt idx="2276">
                  <c:v>41271</c:v>
                </c:pt>
                <c:pt idx="2277">
                  <c:v>41274</c:v>
                </c:pt>
                <c:pt idx="2278">
                  <c:v>41276</c:v>
                </c:pt>
                <c:pt idx="2279">
                  <c:v>41277</c:v>
                </c:pt>
                <c:pt idx="2280">
                  <c:v>41278</c:v>
                </c:pt>
                <c:pt idx="2281">
                  <c:v>41281</c:v>
                </c:pt>
                <c:pt idx="2282">
                  <c:v>41282</c:v>
                </c:pt>
                <c:pt idx="2283">
                  <c:v>41283</c:v>
                </c:pt>
                <c:pt idx="2284">
                  <c:v>41284</c:v>
                </c:pt>
                <c:pt idx="2285">
                  <c:v>41285</c:v>
                </c:pt>
                <c:pt idx="2286">
                  <c:v>41288</c:v>
                </c:pt>
                <c:pt idx="2287">
                  <c:v>41289</c:v>
                </c:pt>
                <c:pt idx="2288">
                  <c:v>41290</c:v>
                </c:pt>
                <c:pt idx="2289">
                  <c:v>41291</c:v>
                </c:pt>
                <c:pt idx="2290">
                  <c:v>41292</c:v>
                </c:pt>
                <c:pt idx="2291">
                  <c:v>41296</c:v>
                </c:pt>
                <c:pt idx="2292">
                  <c:v>41297</c:v>
                </c:pt>
                <c:pt idx="2293">
                  <c:v>41298</c:v>
                </c:pt>
                <c:pt idx="2294">
                  <c:v>41299</c:v>
                </c:pt>
                <c:pt idx="2295">
                  <c:v>41302</c:v>
                </c:pt>
                <c:pt idx="2296">
                  <c:v>41303</c:v>
                </c:pt>
                <c:pt idx="2297">
                  <c:v>41304</c:v>
                </c:pt>
                <c:pt idx="2298">
                  <c:v>41305</c:v>
                </c:pt>
                <c:pt idx="2299">
                  <c:v>41306</c:v>
                </c:pt>
                <c:pt idx="2300">
                  <c:v>41309</c:v>
                </c:pt>
                <c:pt idx="2301">
                  <c:v>41310</c:v>
                </c:pt>
                <c:pt idx="2302">
                  <c:v>41311</c:v>
                </c:pt>
                <c:pt idx="2303">
                  <c:v>41312</c:v>
                </c:pt>
                <c:pt idx="2304">
                  <c:v>41313</c:v>
                </c:pt>
                <c:pt idx="2305">
                  <c:v>41316</c:v>
                </c:pt>
                <c:pt idx="2306">
                  <c:v>41317</c:v>
                </c:pt>
                <c:pt idx="2307">
                  <c:v>41318</c:v>
                </c:pt>
                <c:pt idx="2308">
                  <c:v>41319</c:v>
                </c:pt>
                <c:pt idx="2309">
                  <c:v>41320</c:v>
                </c:pt>
                <c:pt idx="2310">
                  <c:v>41324</c:v>
                </c:pt>
                <c:pt idx="2311">
                  <c:v>41325</c:v>
                </c:pt>
                <c:pt idx="2312">
                  <c:v>41326</c:v>
                </c:pt>
                <c:pt idx="2313">
                  <c:v>41327</c:v>
                </c:pt>
                <c:pt idx="2314">
                  <c:v>41330</c:v>
                </c:pt>
                <c:pt idx="2315">
                  <c:v>41331</c:v>
                </c:pt>
                <c:pt idx="2316">
                  <c:v>41332</c:v>
                </c:pt>
                <c:pt idx="2317">
                  <c:v>41333</c:v>
                </c:pt>
                <c:pt idx="2318">
                  <c:v>41334</c:v>
                </c:pt>
                <c:pt idx="2319">
                  <c:v>41337</c:v>
                </c:pt>
                <c:pt idx="2320">
                  <c:v>41338</c:v>
                </c:pt>
                <c:pt idx="2321">
                  <c:v>41339</c:v>
                </c:pt>
                <c:pt idx="2322">
                  <c:v>41340</c:v>
                </c:pt>
                <c:pt idx="2323">
                  <c:v>41341</c:v>
                </c:pt>
                <c:pt idx="2324">
                  <c:v>41344</c:v>
                </c:pt>
                <c:pt idx="2325">
                  <c:v>41345</c:v>
                </c:pt>
                <c:pt idx="2326">
                  <c:v>41346</c:v>
                </c:pt>
                <c:pt idx="2327">
                  <c:v>41347</c:v>
                </c:pt>
                <c:pt idx="2328">
                  <c:v>41348</c:v>
                </c:pt>
                <c:pt idx="2329">
                  <c:v>41351</c:v>
                </c:pt>
                <c:pt idx="2330">
                  <c:v>41352</c:v>
                </c:pt>
                <c:pt idx="2331">
                  <c:v>41353</c:v>
                </c:pt>
                <c:pt idx="2332">
                  <c:v>41354</c:v>
                </c:pt>
                <c:pt idx="2333">
                  <c:v>41355</c:v>
                </c:pt>
                <c:pt idx="2334">
                  <c:v>41358</c:v>
                </c:pt>
                <c:pt idx="2335">
                  <c:v>41359</c:v>
                </c:pt>
                <c:pt idx="2336">
                  <c:v>41360</c:v>
                </c:pt>
                <c:pt idx="2337">
                  <c:v>41361</c:v>
                </c:pt>
                <c:pt idx="2338">
                  <c:v>41365</c:v>
                </c:pt>
                <c:pt idx="2339">
                  <c:v>41366</c:v>
                </c:pt>
                <c:pt idx="2340">
                  <c:v>41367</c:v>
                </c:pt>
                <c:pt idx="2341">
                  <c:v>41368</c:v>
                </c:pt>
                <c:pt idx="2342">
                  <c:v>41369</c:v>
                </c:pt>
                <c:pt idx="2343">
                  <c:v>41372</c:v>
                </c:pt>
                <c:pt idx="2344">
                  <c:v>41373</c:v>
                </c:pt>
                <c:pt idx="2345">
                  <c:v>41374</c:v>
                </c:pt>
                <c:pt idx="2346">
                  <c:v>41375</c:v>
                </c:pt>
                <c:pt idx="2347">
                  <c:v>41376</c:v>
                </c:pt>
                <c:pt idx="2348">
                  <c:v>41379</c:v>
                </c:pt>
                <c:pt idx="2349">
                  <c:v>41380</c:v>
                </c:pt>
                <c:pt idx="2350">
                  <c:v>41381</c:v>
                </c:pt>
                <c:pt idx="2351">
                  <c:v>41382</c:v>
                </c:pt>
                <c:pt idx="2352">
                  <c:v>41383</c:v>
                </c:pt>
                <c:pt idx="2353">
                  <c:v>41386</c:v>
                </c:pt>
                <c:pt idx="2354">
                  <c:v>41387</c:v>
                </c:pt>
                <c:pt idx="2355">
                  <c:v>41388</c:v>
                </c:pt>
                <c:pt idx="2356">
                  <c:v>41389</c:v>
                </c:pt>
                <c:pt idx="2357">
                  <c:v>41390</c:v>
                </c:pt>
                <c:pt idx="2358">
                  <c:v>41393</c:v>
                </c:pt>
                <c:pt idx="2359">
                  <c:v>41394</c:v>
                </c:pt>
                <c:pt idx="2360">
                  <c:v>41395</c:v>
                </c:pt>
                <c:pt idx="2361">
                  <c:v>41396</c:v>
                </c:pt>
                <c:pt idx="2362">
                  <c:v>41397</c:v>
                </c:pt>
                <c:pt idx="2363">
                  <c:v>41400</c:v>
                </c:pt>
                <c:pt idx="2364">
                  <c:v>41401</c:v>
                </c:pt>
                <c:pt idx="2365">
                  <c:v>41402</c:v>
                </c:pt>
                <c:pt idx="2366">
                  <c:v>41403</c:v>
                </c:pt>
                <c:pt idx="2367">
                  <c:v>41404</c:v>
                </c:pt>
                <c:pt idx="2368">
                  <c:v>41407</c:v>
                </c:pt>
                <c:pt idx="2369">
                  <c:v>41408</c:v>
                </c:pt>
                <c:pt idx="2370">
                  <c:v>41409</c:v>
                </c:pt>
                <c:pt idx="2371">
                  <c:v>41410</c:v>
                </c:pt>
                <c:pt idx="2372">
                  <c:v>41411</c:v>
                </c:pt>
                <c:pt idx="2373">
                  <c:v>41414</c:v>
                </c:pt>
                <c:pt idx="2374">
                  <c:v>41415</c:v>
                </c:pt>
                <c:pt idx="2375">
                  <c:v>41416</c:v>
                </c:pt>
                <c:pt idx="2376">
                  <c:v>41417</c:v>
                </c:pt>
                <c:pt idx="2377">
                  <c:v>41418</c:v>
                </c:pt>
                <c:pt idx="2378">
                  <c:v>41422</c:v>
                </c:pt>
                <c:pt idx="2379">
                  <c:v>41423</c:v>
                </c:pt>
                <c:pt idx="2380">
                  <c:v>41424</c:v>
                </c:pt>
                <c:pt idx="2381">
                  <c:v>41425</c:v>
                </c:pt>
                <c:pt idx="2382">
                  <c:v>41428</c:v>
                </c:pt>
                <c:pt idx="2383">
                  <c:v>41429</c:v>
                </c:pt>
                <c:pt idx="2384">
                  <c:v>41430</c:v>
                </c:pt>
                <c:pt idx="2385">
                  <c:v>41431</c:v>
                </c:pt>
                <c:pt idx="2386">
                  <c:v>41432</c:v>
                </c:pt>
                <c:pt idx="2387">
                  <c:v>41435</c:v>
                </c:pt>
                <c:pt idx="2388">
                  <c:v>41436</c:v>
                </c:pt>
                <c:pt idx="2389">
                  <c:v>41437</c:v>
                </c:pt>
                <c:pt idx="2390">
                  <c:v>41438</c:v>
                </c:pt>
                <c:pt idx="2391">
                  <c:v>41439</c:v>
                </c:pt>
                <c:pt idx="2392">
                  <c:v>41442</c:v>
                </c:pt>
                <c:pt idx="2393">
                  <c:v>41443</c:v>
                </c:pt>
                <c:pt idx="2394">
                  <c:v>41444</c:v>
                </c:pt>
                <c:pt idx="2395">
                  <c:v>41445</c:v>
                </c:pt>
                <c:pt idx="2396">
                  <c:v>41446</c:v>
                </c:pt>
                <c:pt idx="2397">
                  <c:v>41449</c:v>
                </c:pt>
                <c:pt idx="2398">
                  <c:v>41450</c:v>
                </c:pt>
                <c:pt idx="2399">
                  <c:v>41451</c:v>
                </c:pt>
                <c:pt idx="2400">
                  <c:v>41452</c:v>
                </c:pt>
                <c:pt idx="2401">
                  <c:v>41453</c:v>
                </c:pt>
                <c:pt idx="2402">
                  <c:v>41456</c:v>
                </c:pt>
                <c:pt idx="2403">
                  <c:v>41457</c:v>
                </c:pt>
                <c:pt idx="2404">
                  <c:v>41458</c:v>
                </c:pt>
                <c:pt idx="2405">
                  <c:v>41460</c:v>
                </c:pt>
                <c:pt idx="2406">
                  <c:v>41463</c:v>
                </c:pt>
                <c:pt idx="2407">
                  <c:v>41464</c:v>
                </c:pt>
                <c:pt idx="2408">
                  <c:v>41465</c:v>
                </c:pt>
                <c:pt idx="2409">
                  <c:v>41466</c:v>
                </c:pt>
                <c:pt idx="2410">
                  <c:v>41467</c:v>
                </c:pt>
                <c:pt idx="2411">
                  <c:v>41470</c:v>
                </c:pt>
                <c:pt idx="2412">
                  <c:v>41471</c:v>
                </c:pt>
                <c:pt idx="2413">
                  <c:v>41472</c:v>
                </c:pt>
                <c:pt idx="2414">
                  <c:v>41473</c:v>
                </c:pt>
                <c:pt idx="2415">
                  <c:v>41474</c:v>
                </c:pt>
                <c:pt idx="2416">
                  <c:v>41477</c:v>
                </c:pt>
                <c:pt idx="2417">
                  <c:v>41478</c:v>
                </c:pt>
                <c:pt idx="2418">
                  <c:v>41479</c:v>
                </c:pt>
                <c:pt idx="2419">
                  <c:v>41480</c:v>
                </c:pt>
                <c:pt idx="2420">
                  <c:v>41481</c:v>
                </c:pt>
                <c:pt idx="2421">
                  <c:v>41484</c:v>
                </c:pt>
                <c:pt idx="2422">
                  <c:v>41485</c:v>
                </c:pt>
                <c:pt idx="2423">
                  <c:v>41486</c:v>
                </c:pt>
                <c:pt idx="2424">
                  <c:v>41487</c:v>
                </c:pt>
                <c:pt idx="2425">
                  <c:v>41488</c:v>
                </c:pt>
                <c:pt idx="2426">
                  <c:v>41491</c:v>
                </c:pt>
                <c:pt idx="2427">
                  <c:v>41492</c:v>
                </c:pt>
                <c:pt idx="2428">
                  <c:v>41493</c:v>
                </c:pt>
                <c:pt idx="2429">
                  <c:v>41494</c:v>
                </c:pt>
                <c:pt idx="2430">
                  <c:v>41495</c:v>
                </c:pt>
                <c:pt idx="2431">
                  <c:v>41498</c:v>
                </c:pt>
                <c:pt idx="2432">
                  <c:v>41499</c:v>
                </c:pt>
                <c:pt idx="2433">
                  <c:v>41500</c:v>
                </c:pt>
                <c:pt idx="2434">
                  <c:v>41501</c:v>
                </c:pt>
                <c:pt idx="2435">
                  <c:v>41502</c:v>
                </c:pt>
                <c:pt idx="2436">
                  <c:v>41505</c:v>
                </c:pt>
                <c:pt idx="2437">
                  <c:v>41506</c:v>
                </c:pt>
                <c:pt idx="2438">
                  <c:v>41507</c:v>
                </c:pt>
                <c:pt idx="2439">
                  <c:v>41508</c:v>
                </c:pt>
                <c:pt idx="2440">
                  <c:v>41509</c:v>
                </c:pt>
                <c:pt idx="2441">
                  <c:v>41512</c:v>
                </c:pt>
                <c:pt idx="2442">
                  <c:v>41513</c:v>
                </c:pt>
                <c:pt idx="2443">
                  <c:v>41514</c:v>
                </c:pt>
                <c:pt idx="2444">
                  <c:v>41515</c:v>
                </c:pt>
                <c:pt idx="2445">
                  <c:v>41516</c:v>
                </c:pt>
                <c:pt idx="2446">
                  <c:v>41520</c:v>
                </c:pt>
                <c:pt idx="2447">
                  <c:v>41521</c:v>
                </c:pt>
                <c:pt idx="2448">
                  <c:v>41522</c:v>
                </c:pt>
                <c:pt idx="2449">
                  <c:v>41523</c:v>
                </c:pt>
                <c:pt idx="2450">
                  <c:v>41526</c:v>
                </c:pt>
                <c:pt idx="2451">
                  <c:v>41527</c:v>
                </c:pt>
                <c:pt idx="2452">
                  <c:v>41528</c:v>
                </c:pt>
                <c:pt idx="2453">
                  <c:v>41529</c:v>
                </c:pt>
                <c:pt idx="2454">
                  <c:v>41530</c:v>
                </c:pt>
                <c:pt idx="2455">
                  <c:v>41533</c:v>
                </c:pt>
                <c:pt idx="2456">
                  <c:v>41534</c:v>
                </c:pt>
                <c:pt idx="2457">
                  <c:v>41535</c:v>
                </c:pt>
                <c:pt idx="2458">
                  <c:v>41536</c:v>
                </c:pt>
                <c:pt idx="2459">
                  <c:v>41537</c:v>
                </c:pt>
                <c:pt idx="2460">
                  <c:v>41540</c:v>
                </c:pt>
                <c:pt idx="2461">
                  <c:v>41541</c:v>
                </c:pt>
                <c:pt idx="2462">
                  <c:v>41542</c:v>
                </c:pt>
                <c:pt idx="2463">
                  <c:v>41543</c:v>
                </c:pt>
                <c:pt idx="2464">
                  <c:v>41544</c:v>
                </c:pt>
                <c:pt idx="2465">
                  <c:v>41547</c:v>
                </c:pt>
                <c:pt idx="2466">
                  <c:v>41548</c:v>
                </c:pt>
                <c:pt idx="2467">
                  <c:v>41549</c:v>
                </c:pt>
                <c:pt idx="2468">
                  <c:v>41550</c:v>
                </c:pt>
                <c:pt idx="2469">
                  <c:v>41551</c:v>
                </c:pt>
                <c:pt idx="2470">
                  <c:v>41554</c:v>
                </c:pt>
                <c:pt idx="2471">
                  <c:v>41555</c:v>
                </c:pt>
                <c:pt idx="2472">
                  <c:v>41556</c:v>
                </c:pt>
                <c:pt idx="2473">
                  <c:v>41557</c:v>
                </c:pt>
                <c:pt idx="2474">
                  <c:v>41558</c:v>
                </c:pt>
                <c:pt idx="2475">
                  <c:v>41561</c:v>
                </c:pt>
                <c:pt idx="2476">
                  <c:v>41562</c:v>
                </c:pt>
                <c:pt idx="2477">
                  <c:v>41563</c:v>
                </c:pt>
                <c:pt idx="2478">
                  <c:v>41564</c:v>
                </c:pt>
                <c:pt idx="2479">
                  <c:v>41565</c:v>
                </c:pt>
                <c:pt idx="2480">
                  <c:v>41568</c:v>
                </c:pt>
                <c:pt idx="2481">
                  <c:v>41569</c:v>
                </c:pt>
                <c:pt idx="2482">
                  <c:v>41570</c:v>
                </c:pt>
                <c:pt idx="2483">
                  <c:v>41571</c:v>
                </c:pt>
                <c:pt idx="2484">
                  <c:v>41572</c:v>
                </c:pt>
                <c:pt idx="2485">
                  <c:v>41575</c:v>
                </c:pt>
                <c:pt idx="2486">
                  <c:v>41576</c:v>
                </c:pt>
                <c:pt idx="2487">
                  <c:v>41577</c:v>
                </c:pt>
                <c:pt idx="2488">
                  <c:v>41578</c:v>
                </c:pt>
                <c:pt idx="2489">
                  <c:v>41579</c:v>
                </c:pt>
                <c:pt idx="2490">
                  <c:v>41582</c:v>
                </c:pt>
                <c:pt idx="2491">
                  <c:v>41583</c:v>
                </c:pt>
                <c:pt idx="2492">
                  <c:v>41584</c:v>
                </c:pt>
                <c:pt idx="2493">
                  <c:v>41585</c:v>
                </c:pt>
                <c:pt idx="2494">
                  <c:v>41586</c:v>
                </c:pt>
                <c:pt idx="2495">
                  <c:v>41589</c:v>
                </c:pt>
                <c:pt idx="2496">
                  <c:v>41590</c:v>
                </c:pt>
                <c:pt idx="2497">
                  <c:v>41591</c:v>
                </c:pt>
                <c:pt idx="2498">
                  <c:v>41592</c:v>
                </c:pt>
                <c:pt idx="2499">
                  <c:v>41593</c:v>
                </c:pt>
                <c:pt idx="2500">
                  <c:v>41596</c:v>
                </c:pt>
                <c:pt idx="2501">
                  <c:v>41597</c:v>
                </c:pt>
                <c:pt idx="2502">
                  <c:v>41598</c:v>
                </c:pt>
                <c:pt idx="2503">
                  <c:v>41599</c:v>
                </c:pt>
                <c:pt idx="2504">
                  <c:v>41600</c:v>
                </c:pt>
                <c:pt idx="2505">
                  <c:v>41603</c:v>
                </c:pt>
                <c:pt idx="2506">
                  <c:v>41604</c:v>
                </c:pt>
                <c:pt idx="2507">
                  <c:v>41605</c:v>
                </c:pt>
                <c:pt idx="2508">
                  <c:v>41607</c:v>
                </c:pt>
                <c:pt idx="2509">
                  <c:v>41610</c:v>
                </c:pt>
                <c:pt idx="2510">
                  <c:v>41611</c:v>
                </c:pt>
                <c:pt idx="2511">
                  <c:v>41612</c:v>
                </c:pt>
                <c:pt idx="2512">
                  <c:v>41613</c:v>
                </c:pt>
                <c:pt idx="2513">
                  <c:v>41614</c:v>
                </c:pt>
                <c:pt idx="2514">
                  <c:v>41617</c:v>
                </c:pt>
                <c:pt idx="2515">
                  <c:v>41618</c:v>
                </c:pt>
                <c:pt idx="2516">
                  <c:v>41619</c:v>
                </c:pt>
                <c:pt idx="2517">
                  <c:v>41620</c:v>
                </c:pt>
                <c:pt idx="2518">
                  <c:v>41621</c:v>
                </c:pt>
                <c:pt idx="2519">
                  <c:v>41624</c:v>
                </c:pt>
                <c:pt idx="2520">
                  <c:v>41625</c:v>
                </c:pt>
                <c:pt idx="2521">
                  <c:v>41626</c:v>
                </c:pt>
                <c:pt idx="2522">
                  <c:v>41627</c:v>
                </c:pt>
                <c:pt idx="2523">
                  <c:v>41628</c:v>
                </c:pt>
                <c:pt idx="2524">
                  <c:v>41631</c:v>
                </c:pt>
                <c:pt idx="2525">
                  <c:v>41632</c:v>
                </c:pt>
                <c:pt idx="2526">
                  <c:v>41634</c:v>
                </c:pt>
                <c:pt idx="2527">
                  <c:v>41635</c:v>
                </c:pt>
                <c:pt idx="2528">
                  <c:v>41638</c:v>
                </c:pt>
                <c:pt idx="2529">
                  <c:v>41639</c:v>
                </c:pt>
                <c:pt idx="2530">
                  <c:v>41641</c:v>
                </c:pt>
                <c:pt idx="2531">
                  <c:v>41642</c:v>
                </c:pt>
                <c:pt idx="2532">
                  <c:v>41645</c:v>
                </c:pt>
                <c:pt idx="2533">
                  <c:v>41646</c:v>
                </c:pt>
                <c:pt idx="2534">
                  <c:v>41647</c:v>
                </c:pt>
                <c:pt idx="2535">
                  <c:v>41648</c:v>
                </c:pt>
                <c:pt idx="2536">
                  <c:v>41649</c:v>
                </c:pt>
                <c:pt idx="2537">
                  <c:v>41652</c:v>
                </c:pt>
                <c:pt idx="2538">
                  <c:v>41653</c:v>
                </c:pt>
                <c:pt idx="2539">
                  <c:v>41654</c:v>
                </c:pt>
                <c:pt idx="2540">
                  <c:v>41655</c:v>
                </c:pt>
                <c:pt idx="2541">
                  <c:v>41656</c:v>
                </c:pt>
                <c:pt idx="2542">
                  <c:v>41660</c:v>
                </c:pt>
                <c:pt idx="2543">
                  <c:v>41661</c:v>
                </c:pt>
                <c:pt idx="2544">
                  <c:v>41662</c:v>
                </c:pt>
                <c:pt idx="2545">
                  <c:v>41663</c:v>
                </c:pt>
                <c:pt idx="2546">
                  <c:v>41666</c:v>
                </c:pt>
                <c:pt idx="2547">
                  <c:v>41667</c:v>
                </c:pt>
                <c:pt idx="2548">
                  <c:v>41668</c:v>
                </c:pt>
                <c:pt idx="2549">
                  <c:v>41669</c:v>
                </c:pt>
                <c:pt idx="2550">
                  <c:v>41670</c:v>
                </c:pt>
                <c:pt idx="2551">
                  <c:v>41673</c:v>
                </c:pt>
                <c:pt idx="2552">
                  <c:v>41674</c:v>
                </c:pt>
                <c:pt idx="2553">
                  <c:v>41675</c:v>
                </c:pt>
                <c:pt idx="2554">
                  <c:v>41676</c:v>
                </c:pt>
                <c:pt idx="2555">
                  <c:v>41677</c:v>
                </c:pt>
                <c:pt idx="2556">
                  <c:v>41680</c:v>
                </c:pt>
                <c:pt idx="2557">
                  <c:v>41681</c:v>
                </c:pt>
                <c:pt idx="2558">
                  <c:v>41682</c:v>
                </c:pt>
                <c:pt idx="2559">
                  <c:v>41683</c:v>
                </c:pt>
                <c:pt idx="2560">
                  <c:v>41684</c:v>
                </c:pt>
                <c:pt idx="2561">
                  <c:v>41688</c:v>
                </c:pt>
                <c:pt idx="2562">
                  <c:v>41689</c:v>
                </c:pt>
                <c:pt idx="2563">
                  <c:v>41690</c:v>
                </c:pt>
                <c:pt idx="2564">
                  <c:v>41691</c:v>
                </c:pt>
                <c:pt idx="2565">
                  <c:v>41694</c:v>
                </c:pt>
                <c:pt idx="2566">
                  <c:v>41695</c:v>
                </c:pt>
                <c:pt idx="2567">
                  <c:v>41696</c:v>
                </c:pt>
                <c:pt idx="2568">
                  <c:v>41697</c:v>
                </c:pt>
                <c:pt idx="2569">
                  <c:v>41698</c:v>
                </c:pt>
                <c:pt idx="2570">
                  <c:v>41701</c:v>
                </c:pt>
                <c:pt idx="2571">
                  <c:v>41702</c:v>
                </c:pt>
                <c:pt idx="2572">
                  <c:v>41703</c:v>
                </c:pt>
                <c:pt idx="2573">
                  <c:v>41704</c:v>
                </c:pt>
                <c:pt idx="2574">
                  <c:v>41705</c:v>
                </c:pt>
                <c:pt idx="2575">
                  <c:v>41708</c:v>
                </c:pt>
                <c:pt idx="2576">
                  <c:v>41709</c:v>
                </c:pt>
                <c:pt idx="2577">
                  <c:v>41710</c:v>
                </c:pt>
                <c:pt idx="2578">
                  <c:v>41711</c:v>
                </c:pt>
                <c:pt idx="2579">
                  <c:v>41712</c:v>
                </c:pt>
                <c:pt idx="2580">
                  <c:v>41715</c:v>
                </c:pt>
                <c:pt idx="2581">
                  <c:v>41716</c:v>
                </c:pt>
                <c:pt idx="2582">
                  <c:v>41717</c:v>
                </c:pt>
                <c:pt idx="2583">
                  <c:v>41718</c:v>
                </c:pt>
                <c:pt idx="2584">
                  <c:v>41719</c:v>
                </c:pt>
                <c:pt idx="2585">
                  <c:v>41722</c:v>
                </c:pt>
                <c:pt idx="2586">
                  <c:v>41723</c:v>
                </c:pt>
                <c:pt idx="2587">
                  <c:v>41724</c:v>
                </c:pt>
                <c:pt idx="2588">
                  <c:v>41725</c:v>
                </c:pt>
                <c:pt idx="2589">
                  <c:v>41726</c:v>
                </c:pt>
                <c:pt idx="2590">
                  <c:v>41729</c:v>
                </c:pt>
                <c:pt idx="2591">
                  <c:v>41730</c:v>
                </c:pt>
                <c:pt idx="2592">
                  <c:v>41731</c:v>
                </c:pt>
                <c:pt idx="2593">
                  <c:v>41732</c:v>
                </c:pt>
                <c:pt idx="2594">
                  <c:v>41733</c:v>
                </c:pt>
                <c:pt idx="2595">
                  <c:v>41736</c:v>
                </c:pt>
                <c:pt idx="2596">
                  <c:v>41737</c:v>
                </c:pt>
                <c:pt idx="2597">
                  <c:v>41738</c:v>
                </c:pt>
                <c:pt idx="2598">
                  <c:v>41739</c:v>
                </c:pt>
                <c:pt idx="2599">
                  <c:v>41740</c:v>
                </c:pt>
                <c:pt idx="2600">
                  <c:v>41743</c:v>
                </c:pt>
                <c:pt idx="2601">
                  <c:v>41744</c:v>
                </c:pt>
                <c:pt idx="2602">
                  <c:v>41745</c:v>
                </c:pt>
                <c:pt idx="2603">
                  <c:v>41746</c:v>
                </c:pt>
                <c:pt idx="2604">
                  <c:v>41750</c:v>
                </c:pt>
                <c:pt idx="2605">
                  <c:v>41751</c:v>
                </c:pt>
                <c:pt idx="2606">
                  <c:v>41752</c:v>
                </c:pt>
                <c:pt idx="2607">
                  <c:v>41753</c:v>
                </c:pt>
                <c:pt idx="2608">
                  <c:v>41754</c:v>
                </c:pt>
                <c:pt idx="2609">
                  <c:v>41757</c:v>
                </c:pt>
                <c:pt idx="2610">
                  <c:v>41758</c:v>
                </c:pt>
                <c:pt idx="2611">
                  <c:v>41759</c:v>
                </c:pt>
                <c:pt idx="2612">
                  <c:v>41760</c:v>
                </c:pt>
                <c:pt idx="2613">
                  <c:v>41761</c:v>
                </c:pt>
                <c:pt idx="2614">
                  <c:v>41764</c:v>
                </c:pt>
                <c:pt idx="2615">
                  <c:v>41765</c:v>
                </c:pt>
                <c:pt idx="2616">
                  <c:v>41766</c:v>
                </c:pt>
                <c:pt idx="2617">
                  <c:v>41767</c:v>
                </c:pt>
                <c:pt idx="2618">
                  <c:v>41768</c:v>
                </c:pt>
                <c:pt idx="2619">
                  <c:v>41771</c:v>
                </c:pt>
                <c:pt idx="2620">
                  <c:v>41772</c:v>
                </c:pt>
                <c:pt idx="2621">
                  <c:v>41773</c:v>
                </c:pt>
                <c:pt idx="2622">
                  <c:v>41774</c:v>
                </c:pt>
                <c:pt idx="2623">
                  <c:v>41775</c:v>
                </c:pt>
                <c:pt idx="2624">
                  <c:v>41778</c:v>
                </c:pt>
                <c:pt idx="2625">
                  <c:v>41779</c:v>
                </c:pt>
                <c:pt idx="2626">
                  <c:v>41780</c:v>
                </c:pt>
                <c:pt idx="2627">
                  <c:v>41781</c:v>
                </c:pt>
                <c:pt idx="2628">
                  <c:v>41782</c:v>
                </c:pt>
                <c:pt idx="2629">
                  <c:v>41786</c:v>
                </c:pt>
                <c:pt idx="2630">
                  <c:v>41787</c:v>
                </c:pt>
                <c:pt idx="2631">
                  <c:v>41788</c:v>
                </c:pt>
                <c:pt idx="2632">
                  <c:v>41789</c:v>
                </c:pt>
                <c:pt idx="2633">
                  <c:v>41792</c:v>
                </c:pt>
                <c:pt idx="2634">
                  <c:v>41793</c:v>
                </c:pt>
                <c:pt idx="2635">
                  <c:v>41794</c:v>
                </c:pt>
                <c:pt idx="2636">
                  <c:v>41795</c:v>
                </c:pt>
                <c:pt idx="2637">
                  <c:v>41796</c:v>
                </c:pt>
                <c:pt idx="2638">
                  <c:v>41799</c:v>
                </c:pt>
                <c:pt idx="2639">
                  <c:v>41800</c:v>
                </c:pt>
                <c:pt idx="2640">
                  <c:v>41801</c:v>
                </c:pt>
                <c:pt idx="2641">
                  <c:v>41802</c:v>
                </c:pt>
                <c:pt idx="2642">
                  <c:v>41803</c:v>
                </c:pt>
                <c:pt idx="2643">
                  <c:v>41806</c:v>
                </c:pt>
                <c:pt idx="2644">
                  <c:v>41807</c:v>
                </c:pt>
                <c:pt idx="2645">
                  <c:v>41808</c:v>
                </c:pt>
                <c:pt idx="2646">
                  <c:v>41809</c:v>
                </c:pt>
                <c:pt idx="2647">
                  <c:v>41810</c:v>
                </c:pt>
                <c:pt idx="2648">
                  <c:v>41813</c:v>
                </c:pt>
                <c:pt idx="2649">
                  <c:v>41814</c:v>
                </c:pt>
                <c:pt idx="2650">
                  <c:v>41815</c:v>
                </c:pt>
                <c:pt idx="2651">
                  <c:v>41816</c:v>
                </c:pt>
                <c:pt idx="2652">
                  <c:v>41817</c:v>
                </c:pt>
                <c:pt idx="2653">
                  <c:v>41820</c:v>
                </c:pt>
                <c:pt idx="2654">
                  <c:v>41821</c:v>
                </c:pt>
                <c:pt idx="2655">
                  <c:v>41822</c:v>
                </c:pt>
                <c:pt idx="2656">
                  <c:v>41823</c:v>
                </c:pt>
                <c:pt idx="2657">
                  <c:v>41827</c:v>
                </c:pt>
                <c:pt idx="2658">
                  <c:v>41828</c:v>
                </c:pt>
                <c:pt idx="2659">
                  <c:v>41829</c:v>
                </c:pt>
                <c:pt idx="2660">
                  <c:v>41830</c:v>
                </c:pt>
                <c:pt idx="2661">
                  <c:v>41831</c:v>
                </c:pt>
                <c:pt idx="2662">
                  <c:v>41834</c:v>
                </c:pt>
                <c:pt idx="2663">
                  <c:v>41835</c:v>
                </c:pt>
                <c:pt idx="2664">
                  <c:v>41836</c:v>
                </c:pt>
                <c:pt idx="2665">
                  <c:v>41837</c:v>
                </c:pt>
                <c:pt idx="2666">
                  <c:v>41838</c:v>
                </c:pt>
                <c:pt idx="2667">
                  <c:v>41841</c:v>
                </c:pt>
                <c:pt idx="2668">
                  <c:v>41842</c:v>
                </c:pt>
                <c:pt idx="2669">
                  <c:v>41843</c:v>
                </c:pt>
                <c:pt idx="2670">
                  <c:v>41844</c:v>
                </c:pt>
                <c:pt idx="2671">
                  <c:v>41845</c:v>
                </c:pt>
                <c:pt idx="2672">
                  <c:v>41848</c:v>
                </c:pt>
                <c:pt idx="2673">
                  <c:v>41849</c:v>
                </c:pt>
                <c:pt idx="2674">
                  <c:v>41850</c:v>
                </c:pt>
                <c:pt idx="2675">
                  <c:v>41851</c:v>
                </c:pt>
                <c:pt idx="2676">
                  <c:v>41852</c:v>
                </c:pt>
                <c:pt idx="2677">
                  <c:v>41855</c:v>
                </c:pt>
                <c:pt idx="2678">
                  <c:v>41856</c:v>
                </c:pt>
                <c:pt idx="2679">
                  <c:v>41857</c:v>
                </c:pt>
                <c:pt idx="2680">
                  <c:v>41858</c:v>
                </c:pt>
                <c:pt idx="2681">
                  <c:v>41859</c:v>
                </c:pt>
                <c:pt idx="2682">
                  <c:v>41862</c:v>
                </c:pt>
                <c:pt idx="2683">
                  <c:v>41863</c:v>
                </c:pt>
                <c:pt idx="2684">
                  <c:v>41864</c:v>
                </c:pt>
                <c:pt idx="2685">
                  <c:v>41865</c:v>
                </c:pt>
                <c:pt idx="2686">
                  <c:v>41866</c:v>
                </c:pt>
                <c:pt idx="2687">
                  <c:v>41869</c:v>
                </c:pt>
                <c:pt idx="2688">
                  <c:v>41870</c:v>
                </c:pt>
                <c:pt idx="2689">
                  <c:v>41871</c:v>
                </c:pt>
                <c:pt idx="2690">
                  <c:v>41872</c:v>
                </c:pt>
                <c:pt idx="2691">
                  <c:v>41873</c:v>
                </c:pt>
                <c:pt idx="2692">
                  <c:v>41876</c:v>
                </c:pt>
                <c:pt idx="2693">
                  <c:v>41877</c:v>
                </c:pt>
                <c:pt idx="2694">
                  <c:v>41878</c:v>
                </c:pt>
                <c:pt idx="2695">
                  <c:v>41879</c:v>
                </c:pt>
                <c:pt idx="2696">
                  <c:v>41880</c:v>
                </c:pt>
                <c:pt idx="2697">
                  <c:v>41884</c:v>
                </c:pt>
                <c:pt idx="2698">
                  <c:v>41885</c:v>
                </c:pt>
                <c:pt idx="2699">
                  <c:v>41886</c:v>
                </c:pt>
                <c:pt idx="2700">
                  <c:v>41887</c:v>
                </c:pt>
                <c:pt idx="2701">
                  <c:v>41890</c:v>
                </c:pt>
                <c:pt idx="2702">
                  <c:v>41891</c:v>
                </c:pt>
                <c:pt idx="2703">
                  <c:v>41892</c:v>
                </c:pt>
                <c:pt idx="2704">
                  <c:v>41893</c:v>
                </c:pt>
                <c:pt idx="2705">
                  <c:v>41894</c:v>
                </c:pt>
                <c:pt idx="2706">
                  <c:v>41897</c:v>
                </c:pt>
                <c:pt idx="2707">
                  <c:v>41898</c:v>
                </c:pt>
                <c:pt idx="2708">
                  <c:v>41899</c:v>
                </c:pt>
                <c:pt idx="2709">
                  <c:v>41900</c:v>
                </c:pt>
                <c:pt idx="2710">
                  <c:v>41901</c:v>
                </c:pt>
                <c:pt idx="2711">
                  <c:v>41904</c:v>
                </c:pt>
                <c:pt idx="2712">
                  <c:v>41905</c:v>
                </c:pt>
                <c:pt idx="2713">
                  <c:v>41906</c:v>
                </c:pt>
                <c:pt idx="2714">
                  <c:v>41907</c:v>
                </c:pt>
                <c:pt idx="2715">
                  <c:v>41908</c:v>
                </c:pt>
                <c:pt idx="2716">
                  <c:v>41911</c:v>
                </c:pt>
                <c:pt idx="2717">
                  <c:v>41912</c:v>
                </c:pt>
                <c:pt idx="2718">
                  <c:v>41913</c:v>
                </c:pt>
                <c:pt idx="2719">
                  <c:v>41914</c:v>
                </c:pt>
                <c:pt idx="2720">
                  <c:v>41915</c:v>
                </c:pt>
                <c:pt idx="2721">
                  <c:v>41918</c:v>
                </c:pt>
                <c:pt idx="2722">
                  <c:v>41919</c:v>
                </c:pt>
                <c:pt idx="2723">
                  <c:v>41920</c:v>
                </c:pt>
                <c:pt idx="2724">
                  <c:v>41921</c:v>
                </c:pt>
                <c:pt idx="2725">
                  <c:v>41922</c:v>
                </c:pt>
                <c:pt idx="2726">
                  <c:v>41925</c:v>
                </c:pt>
                <c:pt idx="2727">
                  <c:v>41926</c:v>
                </c:pt>
                <c:pt idx="2728">
                  <c:v>41927</c:v>
                </c:pt>
                <c:pt idx="2729">
                  <c:v>41928</c:v>
                </c:pt>
                <c:pt idx="2730">
                  <c:v>41929</c:v>
                </c:pt>
                <c:pt idx="2731">
                  <c:v>41932</c:v>
                </c:pt>
                <c:pt idx="2732">
                  <c:v>41933</c:v>
                </c:pt>
                <c:pt idx="2733">
                  <c:v>41934</c:v>
                </c:pt>
                <c:pt idx="2734">
                  <c:v>41935</c:v>
                </c:pt>
                <c:pt idx="2735">
                  <c:v>41936</c:v>
                </c:pt>
                <c:pt idx="2736">
                  <c:v>41939</c:v>
                </c:pt>
                <c:pt idx="2737">
                  <c:v>41940</c:v>
                </c:pt>
                <c:pt idx="2738">
                  <c:v>41941</c:v>
                </c:pt>
                <c:pt idx="2739">
                  <c:v>41942</c:v>
                </c:pt>
                <c:pt idx="2740">
                  <c:v>41943</c:v>
                </c:pt>
                <c:pt idx="2741">
                  <c:v>41946</c:v>
                </c:pt>
                <c:pt idx="2742">
                  <c:v>41947</c:v>
                </c:pt>
                <c:pt idx="2743">
                  <c:v>41948</c:v>
                </c:pt>
                <c:pt idx="2744">
                  <c:v>41949</c:v>
                </c:pt>
                <c:pt idx="2745">
                  <c:v>41950</c:v>
                </c:pt>
                <c:pt idx="2746">
                  <c:v>41953</c:v>
                </c:pt>
                <c:pt idx="2747">
                  <c:v>41954</c:v>
                </c:pt>
                <c:pt idx="2748">
                  <c:v>41955</c:v>
                </c:pt>
                <c:pt idx="2749">
                  <c:v>41956</c:v>
                </c:pt>
                <c:pt idx="2750">
                  <c:v>41957</c:v>
                </c:pt>
                <c:pt idx="2751">
                  <c:v>41960</c:v>
                </c:pt>
                <c:pt idx="2752">
                  <c:v>41961</c:v>
                </c:pt>
                <c:pt idx="2753">
                  <c:v>41962</c:v>
                </c:pt>
                <c:pt idx="2754">
                  <c:v>41963</c:v>
                </c:pt>
                <c:pt idx="2755">
                  <c:v>41964</c:v>
                </c:pt>
                <c:pt idx="2756">
                  <c:v>41967</c:v>
                </c:pt>
                <c:pt idx="2757">
                  <c:v>41968</c:v>
                </c:pt>
                <c:pt idx="2758">
                  <c:v>41969</c:v>
                </c:pt>
                <c:pt idx="2759">
                  <c:v>41971</c:v>
                </c:pt>
                <c:pt idx="2760">
                  <c:v>41974</c:v>
                </c:pt>
                <c:pt idx="2761">
                  <c:v>41975</c:v>
                </c:pt>
                <c:pt idx="2762">
                  <c:v>41976</c:v>
                </c:pt>
                <c:pt idx="2763">
                  <c:v>41977</c:v>
                </c:pt>
                <c:pt idx="2764">
                  <c:v>41978</c:v>
                </c:pt>
                <c:pt idx="2765">
                  <c:v>41981</c:v>
                </c:pt>
                <c:pt idx="2766">
                  <c:v>41982</c:v>
                </c:pt>
                <c:pt idx="2767">
                  <c:v>41983</c:v>
                </c:pt>
                <c:pt idx="2768">
                  <c:v>41984</c:v>
                </c:pt>
                <c:pt idx="2769">
                  <c:v>41985</c:v>
                </c:pt>
                <c:pt idx="2770">
                  <c:v>41988</c:v>
                </c:pt>
                <c:pt idx="2771">
                  <c:v>41989</c:v>
                </c:pt>
                <c:pt idx="2772">
                  <c:v>41990</c:v>
                </c:pt>
                <c:pt idx="2773">
                  <c:v>41991</c:v>
                </c:pt>
                <c:pt idx="2774">
                  <c:v>41992</c:v>
                </c:pt>
                <c:pt idx="2775">
                  <c:v>41995</c:v>
                </c:pt>
                <c:pt idx="2776">
                  <c:v>41996</c:v>
                </c:pt>
                <c:pt idx="2777">
                  <c:v>41997</c:v>
                </c:pt>
                <c:pt idx="2778">
                  <c:v>41999</c:v>
                </c:pt>
                <c:pt idx="2779">
                  <c:v>42002</c:v>
                </c:pt>
                <c:pt idx="2780">
                  <c:v>42003</c:v>
                </c:pt>
                <c:pt idx="2781">
                  <c:v>42004</c:v>
                </c:pt>
                <c:pt idx="2782">
                  <c:v>42006</c:v>
                </c:pt>
                <c:pt idx="2783">
                  <c:v>42009</c:v>
                </c:pt>
                <c:pt idx="2784">
                  <c:v>42010</c:v>
                </c:pt>
                <c:pt idx="2785">
                  <c:v>42011</c:v>
                </c:pt>
                <c:pt idx="2786">
                  <c:v>42012</c:v>
                </c:pt>
                <c:pt idx="2787">
                  <c:v>42013</c:v>
                </c:pt>
                <c:pt idx="2788">
                  <c:v>42016</c:v>
                </c:pt>
                <c:pt idx="2789">
                  <c:v>42017</c:v>
                </c:pt>
                <c:pt idx="2790">
                  <c:v>42018</c:v>
                </c:pt>
                <c:pt idx="2791">
                  <c:v>42019</c:v>
                </c:pt>
                <c:pt idx="2792">
                  <c:v>42020</c:v>
                </c:pt>
                <c:pt idx="2793">
                  <c:v>42024</c:v>
                </c:pt>
                <c:pt idx="2794">
                  <c:v>42025</c:v>
                </c:pt>
                <c:pt idx="2795">
                  <c:v>42026</c:v>
                </c:pt>
                <c:pt idx="2796">
                  <c:v>42027</c:v>
                </c:pt>
                <c:pt idx="2797">
                  <c:v>42030</c:v>
                </c:pt>
                <c:pt idx="2798">
                  <c:v>42031</c:v>
                </c:pt>
                <c:pt idx="2799">
                  <c:v>42032</c:v>
                </c:pt>
                <c:pt idx="2800">
                  <c:v>42033</c:v>
                </c:pt>
                <c:pt idx="2801">
                  <c:v>42034</c:v>
                </c:pt>
                <c:pt idx="2802">
                  <c:v>42037</c:v>
                </c:pt>
                <c:pt idx="2803">
                  <c:v>42038</c:v>
                </c:pt>
                <c:pt idx="2804">
                  <c:v>42039</c:v>
                </c:pt>
                <c:pt idx="2805">
                  <c:v>42040</c:v>
                </c:pt>
                <c:pt idx="2806">
                  <c:v>42041</c:v>
                </c:pt>
                <c:pt idx="2807">
                  <c:v>42044</c:v>
                </c:pt>
                <c:pt idx="2808">
                  <c:v>42045</c:v>
                </c:pt>
                <c:pt idx="2809">
                  <c:v>42046</c:v>
                </c:pt>
                <c:pt idx="2810">
                  <c:v>42047</c:v>
                </c:pt>
                <c:pt idx="2811">
                  <c:v>42048</c:v>
                </c:pt>
                <c:pt idx="2812">
                  <c:v>42052</c:v>
                </c:pt>
                <c:pt idx="2813">
                  <c:v>42053</c:v>
                </c:pt>
                <c:pt idx="2814">
                  <c:v>42054</c:v>
                </c:pt>
                <c:pt idx="2815">
                  <c:v>42055</c:v>
                </c:pt>
                <c:pt idx="2816">
                  <c:v>42058</c:v>
                </c:pt>
                <c:pt idx="2817">
                  <c:v>42059</c:v>
                </c:pt>
                <c:pt idx="2818">
                  <c:v>42060</c:v>
                </c:pt>
                <c:pt idx="2819">
                  <c:v>42061</c:v>
                </c:pt>
                <c:pt idx="2820">
                  <c:v>42062</c:v>
                </c:pt>
                <c:pt idx="2821">
                  <c:v>42065</c:v>
                </c:pt>
                <c:pt idx="2822">
                  <c:v>42066</c:v>
                </c:pt>
                <c:pt idx="2823">
                  <c:v>42067</c:v>
                </c:pt>
                <c:pt idx="2824">
                  <c:v>42068</c:v>
                </c:pt>
                <c:pt idx="2825">
                  <c:v>42069</c:v>
                </c:pt>
                <c:pt idx="2826">
                  <c:v>42072</c:v>
                </c:pt>
                <c:pt idx="2827">
                  <c:v>42073</c:v>
                </c:pt>
                <c:pt idx="2828">
                  <c:v>42074</c:v>
                </c:pt>
                <c:pt idx="2829">
                  <c:v>42075</c:v>
                </c:pt>
                <c:pt idx="2830">
                  <c:v>42076</c:v>
                </c:pt>
                <c:pt idx="2831">
                  <c:v>42079</c:v>
                </c:pt>
                <c:pt idx="2832">
                  <c:v>42080</c:v>
                </c:pt>
                <c:pt idx="2833">
                  <c:v>42081</c:v>
                </c:pt>
                <c:pt idx="2834">
                  <c:v>42082</c:v>
                </c:pt>
                <c:pt idx="2835">
                  <c:v>42083</c:v>
                </c:pt>
                <c:pt idx="2836">
                  <c:v>42086</c:v>
                </c:pt>
                <c:pt idx="2837">
                  <c:v>42087</c:v>
                </c:pt>
                <c:pt idx="2838">
                  <c:v>42088</c:v>
                </c:pt>
                <c:pt idx="2839">
                  <c:v>42089</c:v>
                </c:pt>
                <c:pt idx="2840">
                  <c:v>42090</c:v>
                </c:pt>
                <c:pt idx="2841">
                  <c:v>42093</c:v>
                </c:pt>
                <c:pt idx="2842">
                  <c:v>42094</c:v>
                </c:pt>
                <c:pt idx="2843">
                  <c:v>42095</c:v>
                </c:pt>
                <c:pt idx="2844">
                  <c:v>42096</c:v>
                </c:pt>
                <c:pt idx="2845">
                  <c:v>42100</c:v>
                </c:pt>
                <c:pt idx="2846">
                  <c:v>42101</c:v>
                </c:pt>
                <c:pt idx="2847">
                  <c:v>42102</c:v>
                </c:pt>
                <c:pt idx="2848">
                  <c:v>42103</c:v>
                </c:pt>
                <c:pt idx="2849">
                  <c:v>42104</c:v>
                </c:pt>
                <c:pt idx="2850">
                  <c:v>42107</c:v>
                </c:pt>
                <c:pt idx="2851">
                  <c:v>42108</c:v>
                </c:pt>
                <c:pt idx="2852">
                  <c:v>42109</c:v>
                </c:pt>
                <c:pt idx="2853">
                  <c:v>42110</c:v>
                </c:pt>
                <c:pt idx="2854">
                  <c:v>42111</c:v>
                </c:pt>
                <c:pt idx="2855">
                  <c:v>42114</c:v>
                </c:pt>
                <c:pt idx="2856">
                  <c:v>42115</c:v>
                </c:pt>
                <c:pt idx="2857">
                  <c:v>42116</c:v>
                </c:pt>
                <c:pt idx="2858">
                  <c:v>42117</c:v>
                </c:pt>
                <c:pt idx="2859">
                  <c:v>42118</c:v>
                </c:pt>
                <c:pt idx="2860">
                  <c:v>42121</c:v>
                </c:pt>
                <c:pt idx="2861">
                  <c:v>42122</c:v>
                </c:pt>
                <c:pt idx="2862">
                  <c:v>42123</c:v>
                </c:pt>
                <c:pt idx="2863">
                  <c:v>42124</c:v>
                </c:pt>
                <c:pt idx="2864">
                  <c:v>42125</c:v>
                </c:pt>
                <c:pt idx="2865">
                  <c:v>42128</c:v>
                </c:pt>
                <c:pt idx="2866">
                  <c:v>42129</c:v>
                </c:pt>
                <c:pt idx="2867">
                  <c:v>42130</c:v>
                </c:pt>
                <c:pt idx="2868">
                  <c:v>42131</c:v>
                </c:pt>
                <c:pt idx="2869">
                  <c:v>42132</c:v>
                </c:pt>
                <c:pt idx="2870">
                  <c:v>42135</c:v>
                </c:pt>
                <c:pt idx="2871">
                  <c:v>42136</c:v>
                </c:pt>
                <c:pt idx="2872">
                  <c:v>42137</c:v>
                </c:pt>
                <c:pt idx="2873">
                  <c:v>42138</c:v>
                </c:pt>
                <c:pt idx="2874">
                  <c:v>42139</c:v>
                </c:pt>
                <c:pt idx="2875">
                  <c:v>42142</c:v>
                </c:pt>
                <c:pt idx="2876">
                  <c:v>42143</c:v>
                </c:pt>
                <c:pt idx="2877">
                  <c:v>42144</c:v>
                </c:pt>
                <c:pt idx="2878">
                  <c:v>42145</c:v>
                </c:pt>
                <c:pt idx="2879">
                  <c:v>42146</c:v>
                </c:pt>
                <c:pt idx="2880">
                  <c:v>42150</c:v>
                </c:pt>
                <c:pt idx="2881">
                  <c:v>42151</c:v>
                </c:pt>
                <c:pt idx="2882">
                  <c:v>42152</c:v>
                </c:pt>
                <c:pt idx="2883">
                  <c:v>42153</c:v>
                </c:pt>
                <c:pt idx="2884">
                  <c:v>42156</c:v>
                </c:pt>
                <c:pt idx="2885">
                  <c:v>42157</c:v>
                </c:pt>
                <c:pt idx="2886">
                  <c:v>42158</c:v>
                </c:pt>
                <c:pt idx="2887">
                  <c:v>42159</c:v>
                </c:pt>
                <c:pt idx="2888">
                  <c:v>42160</c:v>
                </c:pt>
                <c:pt idx="2889">
                  <c:v>42163</c:v>
                </c:pt>
                <c:pt idx="2890">
                  <c:v>42164</c:v>
                </c:pt>
                <c:pt idx="2891">
                  <c:v>42165</c:v>
                </c:pt>
                <c:pt idx="2892">
                  <c:v>42166</c:v>
                </c:pt>
                <c:pt idx="2893">
                  <c:v>42167</c:v>
                </c:pt>
                <c:pt idx="2894">
                  <c:v>42170</c:v>
                </c:pt>
                <c:pt idx="2895">
                  <c:v>42171</c:v>
                </c:pt>
                <c:pt idx="2896">
                  <c:v>42172</c:v>
                </c:pt>
                <c:pt idx="2897">
                  <c:v>42173</c:v>
                </c:pt>
                <c:pt idx="2898">
                  <c:v>42174</c:v>
                </c:pt>
                <c:pt idx="2899">
                  <c:v>42177</c:v>
                </c:pt>
                <c:pt idx="2900">
                  <c:v>42178</c:v>
                </c:pt>
                <c:pt idx="2901">
                  <c:v>42179</c:v>
                </c:pt>
                <c:pt idx="2902">
                  <c:v>42180</c:v>
                </c:pt>
                <c:pt idx="2903">
                  <c:v>42181</c:v>
                </c:pt>
                <c:pt idx="2904">
                  <c:v>42184</c:v>
                </c:pt>
                <c:pt idx="2905">
                  <c:v>42185</c:v>
                </c:pt>
                <c:pt idx="2906">
                  <c:v>42186</c:v>
                </c:pt>
                <c:pt idx="2907">
                  <c:v>42187</c:v>
                </c:pt>
                <c:pt idx="2908">
                  <c:v>42191</c:v>
                </c:pt>
                <c:pt idx="2909">
                  <c:v>42192</c:v>
                </c:pt>
                <c:pt idx="2910">
                  <c:v>42193</c:v>
                </c:pt>
                <c:pt idx="2911">
                  <c:v>42194</c:v>
                </c:pt>
                <c:pt idx="2912">
                  <c:v>42195</c:v>
                </c:pt>
                <c:pt idx="2913">
                  <c:v>42198</c:v>
                </c:pt>
                <c:pt idx="2914">
                  <c:v>42199</c:v>
                </c:pt>
                <c:pt idx="2915">
                  <c:v>42200</c:v>
                </c:pt>
                <c:pt idx="2916">
                  <c:v>42201</c:v>
                </c:pt>
                <c:pt idx="2917">
                  <c:v>42202</c:v>
                </c:pt>
                <c:pt idx="2918">
                  <c:v>42205</c:v>
                </c:pt>
                <c:pt idx="2919">
                  <c:v>42206</c:v>
                </c:pt>
                <c:pt idx="2920">
                  <c:v>42207</c:v>
                </c:pt>
                <c:pt idx="2921">
                  <c:v>42208</c:v>
                </c:pt>
                <c:pt idx="2922">
                  <c:v>42209</c:v>
                </c:pt>
                <c:pt idx="2923">
                  <c:v>42212</c:v>
                </c:pt>
                <c:pt idx="2924">
                  <c:v>42213</c:v>
                </c:pt>
                <c:pt idx="2925">
                  <c:v>42214</c:v>
                </c:pt>
                <c:pt idx="2926">
                  <c:v>42215</c:v>
                </c:pt>
                <c:pt idx="2927">
                  <c:v>42216</c:v>
                </c:pt>
                <c:pt idx="2928">
                  <c:v>42219</c:v>
                </c:pt>
                <c:pt idx="2929">
                  <c:v>42220</c:v>
                </c:pt>
                <c:pt idx="2930">
                  <c:v>42221</c:v>
                </c:pt>
                <c:pt idx="2931">
                  <c:v>42222</c:v>
                </c:pt>
                <c:pt idx="2932">
                  <c:v>42223</c:v>
                </c:pt>
                <c:pt idx="2933">
                  <c:v>42226</c:v>
                </c:pt>
                <c:pt idx="2934">
                  <c:v>42227</c:v>
                </c:pt>
                <c:pt idx="2935">
                  <c:v>42228</c:v>
                </c:pt>
                <c:pt idx="2936">
                  <c:v>42229</c:v>
                </c:pt>
                <c:pt idx="2937">
                  <c:v>42230</c:v>
                </c:pt>
                <c:pt idx="2938">
                  <c:v>42233</c:v>
                </c:pt>
                <c:pt idx="2939">
                  <c:v>42234</c:v>
                </c:pt>
                <c:pt idx="2940">
                  <c:v>42235</c:v>
                </c:pt>
                <c:pt idx="2941">
                  <c:v>42236</c:v>
                </c:pt>
                <c:pt idx="2942">
                  <c:v>42237</c:v>
                </c:pt>
                <c:pt idx="2943">
                  <c:v>42240</c:v>
                </c:pt>
                <c:pt idx="2944">
                  <c:v>42241</c:v>
                </c:pt>
                <c:pt idx="2945">
                  <c:v>42242</c:v>
                </c:pt>
                <c:pt idx="2946">
                  <c:v>42243</c:v>
                </c:pt>
                <c:pt idx="2947">
                  <c:v>42244</c:v>
                </c:pt>
                <c:pt idx="2948">
                  <c:v>42247</c:v>
                </c:pt>
                <c:pt idx="2949">
                  <c:v>42248</c:v>
                </c:pt>
                <c:pt idx="2950">
                  <c:v>42249</c:v>
                </c:pt>
                <c:pt idx="2951">
                  <c:v>42250</c:v>
                </c:pt>
                <c:pt idx="2952">
                  <c:v>42251</c:v>
                </c:pt>
                <c:pt idx="2953">
                  <c:v>42255</c:v>
                </c:pt>
                <c:pt idx="2954">
                  <c:v>42256</c:v>
                </c:pt>
                <c:pt idx="2955">
                  <c:v>42257</c:v>
                </c:pt>
                <c:pt idx="2956">
                  <c:v>42258</c:v>
                </c:pt>
                <c:pt idx="2957">
                  <c:v>42261</c:v>
                </c:pt>
                <c:pt idx="2958">
                  <c:v>42262</c:v>
                </c:pt>
                <c:pt idx="2959">
                  <c:v>42263</c:v>
                </c:pt>
                <c:pt idx="2960">
                  <c:v>42264</c:v>
                </c:pt>
                <c:pt idx="2961">
                  <c:v>42265</c:v>
                </c:pt>
                <c:pt idx="2962">
                  <c:v>42268</c:v>
                </c:pt>
                <c:pt idx="2963">
                  <c:v>42269</c:v>
                </c:pt>
                <c:pt idx="2964">
                  <c:v>42270</c:v>
                </c:pt>
                <c:pt idx="2965">
                  <c:v>42271</c:v>
                </c:pt>
                <c:pt idx="2966">
                  <c:v>42272</c:v>
                </c:pt>
                <c:pt idx="2967">
                  <c:v>42275</c:v>
                </c:pt>
                <c:pt idx="2968">
                  <c:v>42276</c:v>
                </c:pt>
                <c:pt idx="2969">
                  <c:v>42277</c:v>
                </c:pt>
                <c:pt idx="2970">
                  <c:v>42278</c:v>
                </c:pt>
                <c:pt idx="2971">
                  <c:v>42279</c:v>
                </c:pt>
                <c:pt idx="2972">
                  <c:v>42282</c:v>
                </c:pt>
                <c:pt idx="2973">
                  <c:v>42283</c:v>
                </c:pt>
                <c:pt idx="2974">
                  <c:v>42284</c:v>
                </c:pt>
                <c:pt idx="2975">
                  <c:v>42285</c:v>
                </c:pt>
                <c:pt idx="2976">
                  <c:v>42286</c:v>
                </c:pt>
                <c:pt idx="2977">
                  <c:v>42289</c:v>
                </c:pt>
                <c:pt idx="2978">
                  <c:v>42290</c:v>
                </c:pt>
                <c:pt idx="2979">
                  <c:v>42291</c:v>
                </c:pt>
                <c:pt idx="2980">
                  <c:v>42292</c:v>
                </c:pt>
                <c:pt idx="2981">
                  <c:v>42293</c:v>
                </c:pt>
                <c:pt idx="2982">
                  <c:v>42296</c:v>
                </c:pt>
                <c:pt idx="2983">
                  <c:v>42297</c:v>
                </c:pt>
                <c:pt idx="2984">
                  <c:v>42298</c:v>
                </c:pt>
                <c:pt idx="2985">
                  <c:v>42299</c:v>
                </c:pt>
                <c:pt idx="2986">
                  <c:v>42300</c:v>
                </c:pt>
                <c:pt idx="2987">
                  <c:v>42303</c:v>
                </c:pt>
                <c:pt idx="2988">
                  <c:v>42304</c:v>
                </c:pt>
                <c:pt idx="2989">
                  <c:v>42305</c:v>
                </c:pt>
                <c:pt idx="2990">
                  <c:v>42306</c:v>
                </c:pt>
                <c:pt idx="2991">
                  <c:v>42307</c:v>
                </c:pt>
                <c:pt idx="2992">
                  <c:v>42310</c:v>
                </c:pt>
                <c:pt idx="2993">
                  <c:v>42311</c:v>
                </c:pt>
                <c:pt idx="2994">
                  <c:v>42312</c:v>
                </c:pt>
                <c:pt idx="2995">
                  <c:v>42313</c:v>
                </c:pt>
                <c:pt idx="2996">
                  <c:v>42314</c:v>
                </c:pt>
                <c:pt idx="2997">
                  <c:v>42317</c:v>
                </c:pt>
                <c:pt idx="2998">
                  <c:v>42318</c:v>
                </c:pt>
                <c:pt idx="2999">
                  <c:v>42319</c:v>
                </c:pt>
                <c:pt idx="3000">
                  <c:v>42320</c:v>
                </c:pt>
                <c:pt idx="3001">
                  <c:v>42321</c:v>
                </c:pt>
                <c:pt idx="3002">
                  <c:v>42324</c:v>
                </c:pt>
                <c:pt idx="3003">
                  <c:v>42325</c:v>
                </c:pt>
                <c:pt idx="3004">
                  <c:v>42326</c:v>
                </c:pt>
                <c:pt idx="3005">
                  <c:v>42327</c:v>
                </c:pt>
                <c:pt idx="3006">
                  <c:v>42328</c:v>
                </c:pt>
                <c:pt idx="3007">
                  <c:v>42331</c:v>
                </c:pt>
                <c:pt idx="3008">
                  <c:v>42332</c:v>
                </c:pt>
                <c:pt idx="3009">
                  <c:v>42333</c:v>
                </c:pt>
                <c:pt idx="3010">
                  <c:v>42335</c:v>
                </c:pt>
                <c:pt idx="3011">
                  <c:v>42338</c:v>
                </c:pt>
                <c:pt idx="3012">
                  <c:v>42339</c:v>
                </c:pt>
                <c:pt idx="3013">
                  <c:v>42340</c:v>
                </c:pt>
                <c:pt idx="3014">
                  <c:v>42341</c:v>
                </c:pt>
                <c:pt idx="3015">
                  <c:v>42342</c:v>
                </c:pt>
                <c:pt idx="3016">
                  <c:v>42345</c:v>
                </c:pt>
                <c:pt idx="3017">
                  <c:v>42346</c:v>
                </c:pt>
                <c:pt idx="3018">
                  <c:v>42347</c:v>
                </c:pt>
                <c:pt idx="3019">
                  <c:v>42348</c:v>
                </c:pt>
                <c:pt idx="3020">
                  <c:v>42349</c:v>
                </c:pt>
                <c:pt idx="3021">
                  <c:v>42352</c:v>
                </c:pt>
                <c:pt idx="3022">
                  <c:v>42353</c:v>
                </c:pt>
                <c:pt idx="3023">
                  <c:v>42354</c:v>
                </c:pt>
                <c:pt idx="3024">
                  <c:v>42355</c:v>
                </c:pt>
                <c:pt idx="3025">
                  <c:v>42356</c:v>
                </c:pt>
                <c:pt idx="3026">
                  <c:v>42359</c:v>
                </c:pt>
                <c:pt idx="3027">
                  <c:v>42360</c:v>
                </c:pt>
                <c:pt idx="3028">
                  <c:v>42361</c:v>
                </c:pt>
                <c:pt idx="3029">
                  <c:v>42362</c:v>
                </c:pt>
                <c:pt idx="3030">
                  <c:v>42366</c:v>
                </c:pt>
                <c:pt idx="3031">
                  <c:v>42367</c:v>
                </c:pt>
                <c:pt idx="3032">
                  <c:v>42368</c:v>
                </c:pt>
                <c:pt idx="3033">
                  <c:v>42369</c:v>
                </c:pt>
                <c:pt idx="3034">
                  <c:v>42373</c:v>
                </c:pt>
                <c:pt idx="3035">
                  <c:v>42374</c:v>
                </c:pt>
                <c:pt idx="3036">
                  <c:v>42375</c:v>
                </c:pt>
                <c:pt idx="3037">
                  <c:v>42376</c:v>
                </c:pt>
                <c:pt idx="3038">
                  <c:v>42377</c:v>
                </c:pt>
                <c:pt idx="3039">
                  <c:v>42380</c:v>
                </c:pt>
                <c:pt idx="3040">
                  <c:v>42381</c:v>
                </c:pt>
                <c:pt idx="3041">
                  <c:v>42382</c:v>
                </c:pt>
                <c:pt idx="3042">
                  <c:v>42383</c:v>
                </c:pt>
                <c:pt idx="3043">
                  <c:v>42384</c:v>
                </c:pt>
                <c:pt idx="3044">
                  <c:v>42387</c:v>
                </c:pt>
                <c:pt idx="3045">
                  <c:v>42388</c:v>
                </c:pt>
                <c:pt idx="3046">
                  <c:v>42389</c:v>
                </c:pt>
                <c:pt idx="3047">
                  <c:v>42390</c:v>
                </c:pt>
                <c:pt idx="3048">
                  <c:v>42391</c:v>
                </c:pt>
                <c:pt idx="3049">
                  <c:v>42394</c:v>
                </c:pt>
                <c:pt idx="3050">
                  <c:v>42395</c:v>
                </c:pt>
                <c:pt idx="3051">
                  <c:v>42396</c:v>
                </c:pt>
                <c:pt idx="3052">
                  <c:v>42397</c:v>
                </c:pt>
                <c:pt idx="3053">
                  <c:v>42398</c:v>
                </c:pt>
                <c:pt idx="3054">
                  <c:v>42401</c:v>
                </c:pt>
                <c:pt idx="3055">
                  <c:v>42402</c:v>
                </c:pt>
                <c:pt idx="3056">
                  <c:v>42403</c:v>
                </c:pt>
                <c:pt idx="3057">
                  <c:v>42404</c:v>
                </c:pt>
                <c:pt idx="3058">
                  <c:v>42405</c:v>
                </c:pt>
                <c:pt idx="3059">
                  <c:v>42408</c:v>
                </c:pt>
                <c:pt idx="3060">
                  <c:v>42409</c:v>
                </c:pt>
                <c:pt idx="3061">
                  <c:v>42410</c:v>
                </c:pt>
                <c:pt idx="3062">
                  <c:v>42411</c:v>
                </c:pt>
                <c:pt idx="3063">
                  <c:v>42412</c:v>
                </c:pt>
                <c:pt idx="3064">
                  <c:v>42416</c:v>
                </c:pt>
                <c:pt idx="3065">
                  <c:v>42417</c:v>
                </c:pt>
                <c:pt idx="3066">
                  <c:v>42418</c:v>
                </c:pt>
                <c:pt idx="3067">
                  <c:v>42419</c:v>
                </c:pt>
                <c:pt idx="3068">
                  <c:v>42422</c:v>
                </c:pt>
                <c:pt idx="3069">
                  <c:v>42423</c:v>
                </c:pt>
                <c:pt idx="3070">
                  <c:v>42424</c:v>
                </c:pt>
                <c:pt idx="3071">
                  <c:v>42425</c:v>
                </c:pt>
                <c:pt idx="3072">
                  <c:v>42426</c:v>
                </c:pt>
                <c:pt idx="3073">
                  <c:v>42429</c:v>
                </c:pt>
                <c:pt idx="3074">
                  <c:v>42430</c:v>
                </c:pt>
                <c:pt idx="3075">
                  <c:v>42431</c:v>
                </c:pt>
                <c:pt idx="3076">
                  <c:v>42432</c:v>
                </c:pt>
                <c:pt idx="3077">
                  <c:v>42433</c:v>
                </c:pt>
                <c:pt idx="3078">
                  <c:v>42436</c:v>
                </c:pt>
                <c:pt idx="3079">
                  <c:v>42437</c:v>
                </c:pt>
                <c:pt idx="3080">
                  <c:v>42438</c:v>
                </c:pt>
                <c:pt idx="3081">
                  <c:v>42439</c:v>
                </c:pt>
                <c:pt idx="3082">
                  <c:v>42440</c:v>
                </c:pt>
                <c:pt idx="3083">
                  <c:v>42443</c:v>
                </c:pt>
                <c:pt idx="3084">
                  <c:v>42444</c:v>
                </c:pt>
                <c:pt idx="3085">
                  <c:v>42445</c:v>
                </c:pt>
                <c:pt idx="3086">
                  <c:v>42446</c:v>
                </c:pt>
                <c:pt idx="3087">
                  <c:v>42447</c:v>
                </c:pt>
                <c:pt idx="3088">
                  <c:v>42450</c:v>
                </c:pt>
                <c:pt idx="3089">
                  <c:v>42451</c:v>
                </c:pt>
                <c:pt idx="3090">
                  <c:v>42452</c:v>
                </c:pt>
                <c:pt idx="3091">
                  <c:v>42453</c:v>
                </c:pt>
                <c:pt idx="3092">
                  <c:v>42457</c:v>
                </c:pt>
                <c:pt idx="3093">
                  <c:v>42458</c:v>
                </c:pt>
                <c:pt idx="3094">
                  <c:v>42459</c:v>
                </c:pt>
                <c:pt idx="3095">
                  <c:v>42460</c:v>
                </c:pt>
                <c:pt idx="3096">
                  <c:v>42461</c:v>
                </c:pt>
                <c:pt idx="3097">
                  <c:v>42464</c:v>
                </c:pt>
                <c:pt idx="3098">
                  <c:v>42465</c:v>
                </c:pt>
                <c:pt idx="3099">
                  <c:v>42466</c:v>
                </c:pt>
                <c:pt idx="3100">
                  <c:v>42467</c:v>
                </c:pt>
                <c:pt idx="3101">
                  <c:v>42468</c:v>
                </c:pt>
                <c:pt idx="3102">
                  <c:v>42471</c:v>
                </c:pt>
                <c:pt idx="3103">
                  <c:v>42472</c:v>
                </c:pt>
                <c:pt idx="3104">
                  <c:v>42473</c:v>
                </c:pt>
                <c:pt idx="3105">
                  <c:v>42474</c:v>
                </c:pt>
                <c:pt idx="3106">
                  <c:v>42475</c:v>
                </c:pt>
                <c:pt idx="3107">
                  <c:v>42478</c:v>
                </c:pt>
                <c:pt idx="3108">
                  <c:v>42479</c:v>
                </c:pt>
                <c:pt idx="3109">
                  <c:v>42480</c:v>
                </c:pt>
                <c:pt idx="3110">
                  <c:v>42481</c:v>
                </c:pt>
                <c:pt idx="3111">
                  <c:v>42482</c:v>
                </c:pt>
                <c:pt idx="3112">
                  <c:v>42485</c:v>
                </c:pt>
                <c:pt idx="3113">
                  <c:v>42486</c:v>
                </c:pt>
                <c:pt idx="3114">
                  <c:v>42487</c:v>
                </c:pt>
                <c:pt idx="3115">
                  <c:v>42488</c:v>
                </c:pt>
                <c:pt idx="3116">
                  <c:v>42489</c:v>
                </c:pt>
                <c:pt idx="3117">
                  <c:v>42492</c:v>
                </c:pt>
                <c:pt idx="3118">
                  <c:v>42493</c:v>
                </c:pt>
                <c:pt idx="3119">
                  <c:v>42494</c:v>
                </c:pt>
                <c:pt idx="3120">
                  <c:v>42495</c:v>
                </c:pt>
                <c:pt idx="3121">
                  <c:v>42496</c:v>
                </c:pt>
                <c:pt idx="3122">
                  <c:v>42499</c:v>
                </c:pt>
                <c:pt idx="3123">
                  <c:v>42500</c:v>
                </c:pt>
                <c:pt idx="3124">
                  <c:v>42501</c:v>
                </c:pt>
                <c:pt idx="3125">
                  <c:v>42502</c:v>
                </c:pt>
                <c:pt idx="3126">
                  <c:v>42503</c:v>
                </c:pt>
                <c:pt idx="3127">
                  <c:v>42506</c:v>
                </c:pt>
                <c:pt idx="3128">
                  <c:v>42507</c:v>
                </c:pt>
                <c:pt idx="3129">
                  <c:v>42508</c:v>
                </c:pt>
                <c:pt idx="3130">
                  <c:v>42509</c:v>
                </c:pt>
                <c:pt idx="3131">
                  <c:v>42510</c:v>
                </c:pt>
                <c:pt idx="3132">
                  <c:v>42513</c:v>
                </c:pt>
                <c:pt idx="3133">
                  <c:v>42514</c:v>
                </c:pt>
                <c:pt idx="3134">
                  <c:v>42515</c:v>
                </c:pt>
                <c:pt idx="3135">
                  <c:v>42516</c:v>
                </c:pt>
                <c:pt idx="3136">
                  <c:v>42517</c:v>
                </c:pt>
                <c:pt idx="3137">
                  <c:v>42521</c:v>
                </c:pt>
                <c:pt idx="3138">
                  <c:v>42522</c:v>
                </c:pt>
                <c:pt idx="3139">
                  <c:v>42523</c:v>
                </c:pt>
                <c:pt idx="3140">
                  <c:v>42524</c:v>
                </c:pt>
                <c:pt idx="3141">
                  <c:v>42527</c:v>
                </c:pt>
                <c:pt idx="3142">
                  <c:v>42528</c:v>
                </c:pt>
                <c:pt idx="3143">
                  <c:v>42529</c:v>
                </c:pt>
                <c:pt idx="3144">
                  <c:v>42530</c:v>
                </c:pt>
                <c:pt idx="3145">
                  <c:v>42531</c:v>
                </c:pt>
                <c:pt idx="3146">
                  <c:v>42534</c:v>
                </c:pt>
                <c:pt idx="3147">
                  <c:v>42535</c:v>
                </c:pt>
                <c:pt idx="3148">
                  <c:v>42536</c:v>
                </c:pt>
                <c:pt idx="3149">
                  <c:v>42537</c:v>
                </c:pt>
                <c:pt idx="3150">
                  <c:v>42538</c:v>
                </c:pt>
                <c:pt idx="3151">
                  <c:v>42541</c:v>
                </c:pt>
                <c:pt idx="3152">
                  <c:v>42542</c:v>
                </c:pt>
                <c:pt idx="3153">
                  <c:v>42543</c:v>
                </c:pt>
                <c:pt idx="3154">
                  <c:v>42544</c:v>
                </c:pt>
                <c:pt idx="3155">
                  <c:v>42545</c:v>
                </c:pt>
                <c:pt idx="3156">
                  <c:v>42548</c:v>
                </c:pt>
                <c:pt idx="3157">
                  <c:v>42549</c:v>
                </c:pt>
                <c:pt idx="3158">
                  <c:v>42550</c:v>
                </c:pt>
                <c:pt idx="3159">
                  <c:v>42551</c:v>
                </c:pt>
                <c:pt idx="3160">
                  <c:v>42552</c:v>
                </c:pt>
                <c:pt idx="3161">
                  <c:v>42556</c:v>
                </c:pt>
                <c:pt idx="3162">
                  <c:v>42557</c:v>
                </c:pt>
                <c:pt idx="3163">
                  <c:v>42558</c:v>
                </c:pt>
                <c:pt idx="3164">
                  <c:v>42559</c:v>
                </c:pt>
                <c:pt idx="3165">
                  <c:v>42562</c:v>
                </c:pt>
                <c:pt idx="3166">
                  <c:v>42563</c:v>
                </c:pt>
                <c:pt idx="3167">
                  <c:v>42564</c:v>
                </c:pt>
                <c:pt idx="3168">
                  <c:v>42565</c:v>
                </c:pt>
                <c:pt idx="3169">
                  <c:v>42566</c:v>
                </c:pt>
                <c:pt idx="3170">
                  <c:v>42569</c:v>
                </c:pt>
                <c:pt idx="3171">
                  <c:v>42570</c:v>
                </c:pt>
                <c:pt idx="3172">
                  <c:v>42571</c:v>
                </c:pt>
                <c:pt idx="3173">
                  <c:v>42572</c:v>
                </c:pt>
                <c:pt idx="3174">
                  <c:v>42573</c:v>
                </c:pt>
                <c:pt idx="3175">
                  <c:v>42576</c:v>
                </c:pt>
                <c:pt idx="3176">
                  <c:v>42577</c:v>
                </c:pt>
                <c:pt idx="3177">
                  <c:v>42578</c:v>
                </c:pt>
                <c:pt idx="3178">
                  <c:v>42579</c:v>
                </c:pt>
                <c:pt idx="3179">
                  <c:v>42580</c:v>
                </c:pt>
                <c:pt idx="3180">
                  <c:v>42583</c:v>
                </c:pt>
                <c:pt idx="3181">
                  <c:v>42584</c:v>
                </c:pt>
                <c:pt idx="3182">
                  <c:v>42585</c:v>
                </c:pt>
                <c:pt idx="3183">
                  <c:v>42586</c:v>
                </c:pt>
                <c:pt idx="3184">
                  <c:v>42587</c:v>
                </c:pt>
                <c:pt idx="3185">
                  <c:v>42590</c:v>
                </c:pt>
                <c:pt idx="3186">
                  <c:v>42591</c:v>
                </c:pt>
                <c:pt idx="3187">
                  <c:v>42592</c:v>
                </c:pt>
                <c:pt idx="3188">
                  <c:v>42593</c:v>
                </c:pt>
                <c:pt idx="3189">
                  <c:v>42594</c:v>
                </c:pt>
                <c:pt idx="3190">
                  <c:v>42597</c:v>
                </c:pt>
                <c:pt idx="3191">
                  <c:v>42598</c:v>
                </c:pt>
                <c:pt idx="3192">
                  <c:v>42599</c:v>
                </c:pt>
                <c:pt idx="3193">
                  <c:v>42600</c:v>
                </c:pt>
                <c:pt idx="3194">
                  <c:v>42601</c:v>
                </c:pt>
                <c:pt idx="3195">
                  <c:v>42604</c:v>
                </c:pt>
                <c:pt idx="3196">
                  <c:v>42605</c:v>
                </c:pt>
                <c:pt idx="3197">
                  <c:v>42606</c:v>
                </c:pt>
                <c:pt idx="3198">
                  <c:v>42607</c:v>
                </c:pt>
                <c:pt idx="3199">
                  <c:v>42608</c:v>
                </c:pt>
                <c:pt idx="3200">
                  <c:v>42611</c:v>
                </c:pt>
                <c:pt idx="3201">
                  <c:v>42612</c:v>
                </c:pt>
                <c:pt idx="3202">
                  <c:v>42613</c:v>
                </c:pt>
                <c:pt idx="3203">
                  <c:v>42614</c:v>
                </c:pt>
                <c:pt idx="3204">
                  <c:v>42615</c:v>
                </c:pt>
                <c:pt idx="3205">
                  <c:v>42619</c:v>
                </c:pt>
                <c:pt idx="3206">
                  <c:v>42620</c:v>
                </c:pt>
                <c:pt idx="3207">
                  <c:v>42621</c:v>
                </c:pt>
                <c:pt idx="3208">
                  <c:v>42622</c:v>
                </c:pt>
                <c:pt idx="3209">
                  <c:v>42625</c:v>
                </c:pt>
                <c:pt idx="3210">
                  <c:v>42626</c:v>
                </c:pt>
                <c:pt idx="3211">
                  <c:v>42627</c:v>
                </c:pt>
                <c:pt idx="3212">
                  <c:v>42628</c:v>
                </c:pt>
                <c:pt idx="3213">
                  <c:v>42629</c:v>
                </c:pt>
                <c:pt idx="3214">
                  <c:v>42632</c:v>
                </c:pt>
                <c:pt idx="3215">
                  <c:v>42633</c:v>
                </c:pt>
                <c:pt idx="3216">
                  <c:v>42634</c:v>
                </c:pt>
                <c:pt idx="3217">
                  <c:v>42635</c:v>
                </c:pt>
                <c:pt idx="3218">
                  <c:v>42636</c:v>
                </c:pt>
                <c:pt idx="3219">
                  <c:v>42639</c:v>
                </c:pt>
                <c:pt idx="3220">
                  <c:v>42640</c:v>
                </c:pt>
                <c:pt idx="3221">
                  <c:v>42641</c:v>
                </c:pt>
                <c:pt idx="3222">
                  <c:v>42642</c:v>
                </c:pt>
                <c:pt idx="3223">
                  <c:v>42643</c:v>
                </c:pt>
                <c:pt idx="3224">
                  <c:v>42646</c:v>
                </c:pt>
                <c:pt idx="3225">
                  <c:v>42647</c:v>
                </c:pt>
                <c:pt idx="3226">
                  <c:v>42648</c:v>
                </c:pt>
                <c:pt idx="3227">
                  <c:v>42649</c:v>
                </c:pt>
                <c:pt idx="3228">
                  <c:v>42650</c:v>
                </c:pt>
                <c:pt idx="3229">
                  <c:v>42654</c:v>
                </c:pt>
                <c:pt idx="3230">
                  <c:v>42655</c:v>
                </c:pt>
                <c:pt idx="3231">
                  <c:v>42656</c:v>
                </c:pt>
                <c:pt idx="3232">
                  <c:v>42657</c:v>
                </c:pt>
                <c:pt idx="3233">
                  <c:v>42660</c:v>
                </c:pt>
                <c:pt idx="3234">
                  <c:v>42661</c:v>
                </c:pt>
                <c:pt idx="3235">
                  <c:v>42662</c:v>
                </c:pt>
                <c:pt idx="3236">
                  <c:v>42663</c:v>
                </c:pt>
                <c:pt idx="3237">
                  <c:v>42664</c:v>
                </c:pt>
                <c:pt idx="3238">
                  <c:v>42667</c:v>
                </c:pt>
                <c:pt idx="3239">
                  <c:v>42668</c:v>
                </c:pt>
                <c:pt idx="3240">
                  <c:v>42669</c:v>
                </c:pt>
                <c:pt idx="3241">
                  <c:v>42670</c:v>
                </c:pt>
                <c:pt idx="3242">
                  <c:v>42671</c:v>
                </c:pt>
                <c:pt idx="3243">
                  <c:v>42674</c:v>
                </c:pt>
                <c:pt idx="3244">
                  <c:v>42675</c:v>
                </c:pt>
                <c:pt idx="3245">
                  <c:v>42676</c:v>
                </c:pt>
                <c:pt idx="3246">
                  <c:v>42677</c:v>
                </c:pt>
                <c:pt idx="3247">
                  <c:v>42678</c:v>
                </c:pt>
                <c:pt idx="3248">
                  <c:v>42681</c:v>
                </c:pt>
                <c:pt idx="3249">
                  <c:v>42682</c:v>
                </c:pt>
                <c:pt idx="3250">
                  <c:v>42683</c:v>
                </c:pt>
                <c:pt idx="3251">
                  <c:v>42684</c:v>
                </c:pt>
                <c:pt idx="3252">
                  <c:v>42688</c:v>
                </c:pt>
                <c:pt idx="3253">
                  <c:v>42689</c:v>
                </c:pt>
                <c:pt idx="3254">
                  <c:v>42690</c:v>
                </c:pt>
                <c:pt idx="3255">
                  <c:v>42691</c:v>
                </c:pt>
                <c:pt idx="3256">
                  <c:v>42692</c:v>
                </c:pt>
                <c:pt idx="3257">
                  <c:v>42695</c:v>
                </c:pt>
                <c:pt idx="3258">
                  <c:v>42696</c:v>
                </c:pt>
                <c:pt idx="3259">
                  <c:v>42697</c:v>
                </c:pt>
                <c:pt idx="3260">
                  <c:v>42699</c:v>
                </c:pt>
                <c:pt idx="3261">
                  <c:v>42702</c:v>
                </c:pt>
                <c:pt idx="3262">
                  <c:v>42703</c:v>
                </c:pt>
                <c:pt idx="3263">
                  <c:v>42704</c:v>
                </c:pt>
                <c:pt idx="3264">
                  <c:v>42705</c:v>
                </c:pt>
                <c:pt idx="3265">
                  <c:v>42706</c:v>
                </c:pt>
                <c:pt idx="3266">
                  <c:v>42709</c:v>
                </c:pt>
                <c:pt idx="3267">
                  <c:v>42710</c:v>
                </c:pt>
                <c:pt idx="3268">
                  <c:v>42711</c:v>
                </c:pt>
                <c:pt idx="3269">
                  <c:v>42712</c:v>
                </c:pt>
                <c:pt idx="3270">
                  <c:v>42713</c:v>
                </c:pt>
                <c:pt idx="3271">
                  <c:v>42716</c:v>
                </c:pt>
                <c:pt idx="3272">
                  <c:v>42717</c:v>
                </c:pt>
                <c:pt idx="3273">
                  <c:v>42718</c:v>
                </c:pt>
                <c:pt idx="3274">
                  <c:v>42719</c:v>
                </c:pt>
                <c:pt idx="3275">
                  <c:v>42720</c:v>
                </c:pt>
                <c:pt idx="3276">
                  <c:v>42723</c:v>
                </c:pt>
                <c:pt idx="3277">
                  <c:v>42724</c:v>
                </c:pt>
                <c:pt idx="3278">
                  <c:v>42725</c:v>
                </c:pt>
                <c:pt idx="3279">
                  <c:v>42726</c:v>
                </c:pt>
                <c:pt idx="3280">
                  <c:v>42727</c:v>
                </c:pt>
                <c:pt idx="3281">
                  <c:v>42731</c:v>
                </c:pt>
                <c:pt idx="3282">
                  <c:v>42732</c:v>
                </c:pt>
                <c:pt idx="3283">
                  <c:v>42733</c:v>
                </c:pt>
                <c:pt idx="3284">
                  <c:v>42734</c:v>
                </c:pt>
                <c:pt idx="3285">
                  <c:v>42738</c:v>
                </c:pt>
                <c:pt idx="3286">
                  <c:v>42739</c:v>
                </c:pt>
                <c:pt idx="3287">
                  <c:v>42740</c:v>
                </c:pt>
                <c:pt idx="3288">
                  <c:v>42741</c:v>
                </c:pt>
                <c:pt idx="3289">
                  <c:v>42744</c:v>
                </c:pt>
                <c:pt idx="3290">
                  <c:v>42745</c:v>
                </c:pt>
                <c:pt idx="3291">
                  <c:v>42746</c:v>
                </c:pt>
                <c:pt idx="3292">
                  <c:v>42747</c:v>
                </c:pt>
                <c:pt idx="3293">
                  <c:v>42748</c:v>
                </c:pt>
                <c:pt idx="3294">
                  <c:v>42752</c:v>
                </c:pt>
                <c:pt idx="3295">
                  <c:v>42753</c:v>
                </c:pt>
                <c:pt idx="3296">
                  <c:v>42754</c:v>
                </c:pt>
                <c:pt idx="3297">
                  <c:v>42755</c:v>
                </c:pt>
                <c:pt idx="3298">
                  <c:v>42758</c:v>
                </c:pt>
                <c:pt idx="3299">
                  <c:v>42759</c:v>
                </c:pt>
                <c:pt idx="3300">
                  <c:v>42760</c:v>
                </c:pt>
                <c:pt idx="3301">
                  <c:v>42761</c:v>
                </c:pt>
                <c:pt idx="3302">
                  <c:v>42762</c:v>
                </c:pt>
                <c:pt idx="3303">
                  <c:v>42765</c:v>
                </c:pt>
                <c:pt idx="3304">
                  <c:v>42766</c:v>
                </c:pt>
                <c:pt idx="3305">
                  <c:v>42767</c:v>
                </c:pt>
                <c:pt idx="3306">
                  <c:v>42768</c:v>
                </c:pt>
                <c:pt idx="3307">
                  <c:v>42769</c:v>
                </c:pt>
                <c:pt idx="3308">
                  <c:v>42772</c:v>
                </c:pt>
                <c:pt idx="3309">
                  <c:v>42773</c:v>
                </c:pt>
                <c:pt idx="3310">
                  <c:v>42774</c:v>
                </c:pt>
                <c:pt idx="3311">
                  <c:v>42775</c:v>
                </c:pt>
                <c:pt idx="3312">
                  <c:v>42776</c:v>
                </c:pt>
                <c:pt idx="3313">
                  <c:v>42779</c:v>
                </c:pt>
                <c:pt idx="3314">
                  <c:v>42780</c:v>
                </c:pt>
                <c:pt idx="3315">
                  <c:v>42781</c:v>
                </c:pt>
                <c:pt idx="3316">
                  <c:v>42782</c:v>
                </c:pt>
                <c:pt idx="3317">
                  <c:v>42783</c:v>
                </c:pt>
                <c:pt idx="3318">
                  <c:v>42787</c:v>
                </c:pt>
                <c:pt idx="3319">
                  <c:v>42788</c:v>
                </c:pt>
                <c:pt idx="3320">
                  <c:v>42789</c:v>
                </c:pt>
                <c:pt idx="3321">
                  <c:v>42790</c:v>
                </c:pt>
                <c:pt idx="3322">
                  <c:v>42793</c:v>
                </c:pt>
                <c:pt idx="3323">
                  <c:v>42794</c:v>
                </c:pt>
                <c:pt idx="3324">
                  <c:v>42795</c:v>
                </c:pt>
                <c:pt idx="3325">
                  <c:v>42796</c:v>
                </c:pt>
                <c:pt idx="3326">
                  <c:v>42797</c:v>
                </c:pt>
                <c:pt idx="3327">
                  <c:v>42800</c:v>
                </c:pt>
                <c:pt idx="3328">
                  <c:v>42801</c:v>
                </c:pt>
                <c:pt idx="3329">
                  <c:v>42802</c:v>
                </c:pt>
                <c:pt idx="3330">
                  <c:v>42803</c:v>
                </c:pt>
                <c:pt idx="3331">
                  <c:v>42804</c:v>
                </c:pt>
                <c:pt idx="3332">
                  <c:v>42807</c:v>
                </c:pt>
                <c:pt idx="3333">
                  <c:v>42808</c:v>
                </c:pt>
                <c:pt idx="3334">
                  <c:v>42809</c:v>
                </c:pt>
                <c:pt idx="3335">
                  <c:v>42810</c:v>
                </c:pt>
                <c:pt idx="3336">
                  <c:v>42811</c:v>
                </c:pt>
                <c:pt idx="3337">
                  <c:v>42814</c:v>
                </c:pt>
                <c:pt idx="3338">
                  <c:v>42815</c:v>
                </c:pt>
                <c:pt idx="3339">
                  <c:v>42816</c:v>
                </c:pt>
                <c:pt idx="3340">
                  <c:v>42817</c:v>
                </c:pt>
                <c:pt idx="3341">
                  <c:v>42818</c:v>
                </c:pt>
                <c:pt idx="3342">
                  <c:v>42821</c:v>
                </c:pt>
                <c:pt idx="3343">
                  <c:v>42822</c:v>
                </c:pt>
                <c:pt idx="3344">
                  <c:v>42823</c:v>
                </c:pt>
                <c:pt idx="3345">
                  <c:v>42824</c:v>
                </c:pt>
                <c:pt idx="3346">
                  <c:v>42825</c:v>
                </c:pt>
                <c:pt idx="3347">
                  <c:v>42828</c:v>
                </c:pt>
                <c:pt idx="3348">
                  <c:v>42829</c:v>
                </c:pt>
                <c:pt idx="3349">
                  <c:v>42830</c:v>
                </c:pt>
                <c:pt idx="3350">
                  <c:v>42831</c:v>
                </c:pt>
                <c:pt idx="3351">
                  <c:v>42832</c:v>
                </c:pt>
                <c:pt idx="3352">
                  <c:v>42835</c:v>
                </c:pt>
                <c:pt idx="3353">
                  <c:v>42836</c:v>
                </c:pt>
                <c:pt idx="3354">
                  <c:v>42837</c:v>
                </c:pt>
                <c:pt idx="3355">
                  <c:v>42838</c:v>
                </c:pt>
                <c:pt idx="3356">
                  <c:v>42842</c:v>
                </c:pt>
                <c:pt idx="3357">
                  <c:v>42843</c:v>
                </c:pt>
                <c:pt idx="3358">
                  <c:v>42844</c:v>
                </c:pt>
                <c:pt idx="3359">
                  <c:v>42845</c:v>
                </c:pt>
                <c:pt idx="3360">
                  <c:v>42846</c:v>
                </c:pt>
                <c:pt idx="3361">
                  <c:v>42849</c:v>
                </c:pt>
                <c:pt idx="3362">
                  <c:v>42850</c:v>
                </c:pt>
                <c:pt idx="3363">
                  <c:v>42851</c:v>
                </c:pt>
                <c:pt idx="3364">
                  <c:v>42852</c:v>
                </c:pt>
                <c:pt idx="3365">
                  <c:v>42853</c:v>
                </c:pt>
                <c:pt idx="3366">
                  <c:v>42856</c:v>
                </c:pt>
                <c:pt idx="3367">
                  <c:v>42857</c:v>
                </c:pt>
                <c:pt idx="3368">
                  <c:v>42858</c:v>
                </c:pt>
                <c:pt idx="3369">
                  <c:v>42859</c:v>
                </c:pt>
                <c:pt idx="3370">
                  <c:v>42860</c:v>
                </c:pt>
                <c:pt idx="3371">
                  <c:v>42863</c:v>
                </c:pt>
                <c:pt idx="3372">
                  <c:v>42864</c:v>
                </c:pt>
                <c:pt idx="3373">
                  <c:v>42865</c:v>
                </c:pt>
                <c:pt idx="3374">
                  <c:v>42866</c:v>
                </c:pt>
                <c:pt idx="3375">
                  <c:v>42867</c:v>
                </c:pt>
                <c:pt idx="3376">
                  <c:v>42870</c:v>
                </c:pt>
                <c:pt idx="3377">
                  <c:v>42871</c:v>
                </c:pt>
                <c:pt idx="3378">
                  <c:v>42872</c:v>
                </c:pt>
                <c:pt idx="3379">
                  <c:v>42873</c:v>
                </c:pt>
                <c:pt idx="3380">
                  <c:v>42874</c:v>
                </c:pt>
                <c:pt idx="3381">
                  <c:v>42877</c:v>
                </c:pt>
                <c:pt idx="3382">
                  <c:v>42878</c:v>
                </c:pt>
                <c:pt idx="3383">
                  <c:v>42879</c:v>
                </c:pt>
                <c:pt idx="3384">
                  <c:v>42880</c:v>
                </c:pt>
                <c:pt idx="3385">
                  <c:v>42881</c:v>
                </c:pt>
                <c:pt idx="3386">
                  <c:v>42885</c:v>
                </c:pt>
                <c:pt idx="3387">
                  <c:v>42886</c:v>
                </c:pt>
                <c:pt idx="3388">
                  <c:v>42887</c:v>
                </c:pt>
                <c:pt idx="3389">
                  <c:v>42888</c:v>
                </c:pt>
                <c:pt idx="3390">
                  <c:v>42891</c:v>
                </c:pt>
                <c:pt idx="3391">
                  <c:v>42892</c:v>
                </c:pt>
                <c:pt idx="3392">
                  <c:v>42893</c:v>
                </c:pt>
                <c:pt idx="3393">
                  <c:v>42894</c:v>
                </c:pt>
                <c:pt idx="3394">
                  <c:v>42895</c:v>
                </c:pt>
                <c:pt idx="3395">
                  <c:v>42898</c:v>
                </c:pt>
                <c:pt idx="3396">
                  <c:v>42899</c:v>
                </c:pt>
                <c:pt idx="3397">
                  <c:v>42900</c:v>
                </c:pt>
                <c:pt idx="3398">
                  <c:v>42901</c:v>
                </c:pt>
                <c:pt idx="3399">
                  <c:v>42902</c:v>
                </c:pt>
                <c:pt idx="3400">
                  <c:v>42905</c:v>
                </c:pt>
                <c:pt idx="3401">
                  <c:v>42906</c:v>
                </c:pt>
                <c:pt idx="3402">
                  <c:v>42907</c:v>
                </c:pt>
                <c:pt idx="3403">
                  <c:v>42908</c:v>
                </c:pt>
                <c:pt idx="3404">
                  <c:v>42909</c:v>
                </c:pt>
                <c:pt idx="3405">
                  <c:v>42912</c:v>
                </c:pt>
                <c:pt idx="3406">
                  <c:v>42913</c:v>
                </c:pt>
                <c:pt idx="3407">
                  <c:v>42914</c:v>
                </c:pt>
                <c:pt idx="3408">
                  <c:v>42915</c:v>
                </c:pt>
                <c:pt idx="3409">
                  <c:v>42916</c:v>
                </c:pt>
                <c:pt idx="3410">
                  <c:v>42919</c:v>
                </c:pt>
                <c:pt idx="3411">
                  <c:v>42921</c:v>
                </c:pt>
                <c:pt idx="3412">
                  <c:v>42922</c:v>
                </c:pt>
                <c:pt idx="3413">
                  <c:v>42923</c:v>
                </c:pt>
                <c:pt idx="3414">
                  <c:v>42926</c:v>
                </c:pt>
                <c:pt idx="3415">
                  <c:v>42927</c:v>
                </c:pt>
                <c:pt idx="3416">
                  <c:v>42928</c:v>
                </c:pt>
                <c:pt idx="3417">
                  <c:v>42929</c:v>
                </c:pt>
                <c:pt idx="3418">
                  <c:v>42930</c:v>
                </c:pt>
                <c:pt idx="3419">
                  <c:v>42933</c:v>
                </c:pt>
                <c:pt idx="3420">
                  <c:v>42934</c:v>
                </c:pt>
                <c:pt idx="3421">
                  <c:v>42935</c:v>
                </c:pt>
                <c:pt idx="3422">
                  <c:v>42936</c:v>
                </c:pt>
                <c:pt idx="3423">
                  <c:v>42937</c:v>
                </c:pt>
                <c:pt idx="3424">
                  <c:v>42940</c:v>
                </c:pt>
                <c:pt idx="3425">
                  <c:v>42941</c:v>
                </c:pt>
                <c:pt idx="3426">
                  <c:v>42942</c:v>
                </c:pt>
                <c:pt idx="3427">
                  <c:v>42943</c:v>
                </c:pt>
                <c:pt idx="3428">
                  <c:v>42944</c:v>
                </c:pt>
                <c:pt idx="3429">
                  <c:v>42947</c:v>
                </c:pt>
                <c:pt idx="3430">
                  <c:v>42948</c:v>
                </c:pt>
                <c:pt idx="3431">
                  <c:v>42949</c:v>
                </c:pt>
                <c:pt idx="3432">
                  <c:v>42950</c:v>
                </c:pt>
                <c:pt idx="3433">
                  <c:v>42951</c:v>
                </c:pt>
                <c:pt idx="3434">
                  <c:v>42954</c:v>
                </c:pt>
                <c:pt idx="3435">
                  <c:v>42955</c:v>
                </c:pt>
                <c:pt idx="3436">
                  <c:v>42956</c:v>
                </c:pt>
                <c:pt idx="3437">
                  <c:v>42957</c:v>
                </c:pt>
                <c:pt idx="3438">
                  <c:v>42958</c:v>
                </c:pt>
                <c:pt idx="3439">
                  <c:v>42961</c:v>
                </c:pt>
                <c:pt idx="3440">
                  <c:v>42962</c:v>
                </c:pt>
                <c:pt idx="3441">
                  <c:v>42963</c:v>
                </c:pt>
                <c:pt idx="3442">
                  <c:v>42964</c:v>
                </c:pt>
                <c:pt idx="3443">
                  <c:v>42965</c:v>
                </c:pt>
                <c:pt idx="3444">
                  <c:v>42968</c:v>
                </c:pt>
                <c:pt idx="3445">
                  <c:v>42969</c:v>
                </c:pt>
                <c:pt idx="3446">
                  <c:v>42970</c:v>
                </c:pt>
                <c:pt idx="3447">
                  <c:v>42971</c:v>
                </c:pt>
                <c:pt idx="3448">
                  <c:v>42972</c:v>
                </c:pt>
                <c:pt idx="3449">
                  <c:v>42975</c:v>
                </c:pt>
                <c:pt idx="3450">
                  <c:v>42976</c:v>
                </c:pt>
                <c:pt idx="3451">
                  <c:v>42977</c:v>
                </c:pt>
                <c:pt idx="3452">
                  <c:v>42978</c:v>
                </c:pt>
                <c:pt idx="3453">
                  <c:v>42979</c:v>
                </c:pt>
                <c:pt idx="3454">
                  <c:v>42983</c:v>
                </c:pt>
                <c:pt idx="3455">
                  <c:v>42984</c:v>
                </c:pt>
                <c:pt idx="3456">
                  <c:v>42985</c:v>
                </c:pt>
                <c:pt idx="3457">
                  <c:v>42986</c:v>
                </c:pt>
                <c:pt idx="3458">
                  <c:v>42989</c:v>
                </c:pt>
                <c:pt idx="3459">
                  <c:v>42990</c:v>
                </c:pt>
                <c:pt idx="3460">
                  <c:v>42991</c:v>
                </c:pt>
                <c:pt idx="3461">
                  <c:v>42992</c:v>
                </c:pt>
                <c:pt idx="3462">
                  <c:v>42993</c:v>
                </c:pt>
                <c:pt idx="3463">
                  <c:v>42996</c:v>
                </c:pt>
                <c:pt idx="3464">
                  <c:v>42997</c:v>
                </c:pt>
                <c:pt idx="3465">
                  <c:v>42998</c:v>
                </c:pt>
                <c:pt idx="3466">
                  <c:v>42999</c:v>
                </c:pt>
                <c:pt idx="3467">
                  <c:v>43000</c:v>
                </c:pt>
                <c:pt idx="3468">
                  <c:v>43003</c:v>
                </c:pt>
                <c:pt idx="3469">
                  <c:v>43004</c:v>
                </c:pt>
                <c:pt idx="3470">
                  <c:v>43005</c:v>
                </c:pt>
                <c:pt idx="3471">
                  <c:v>43006</c:v>
                </c:pt>
                <c:pt idx="3472">
                  <c:v>43007</c:v>
                </c:pt>
                <c:pt idx="3473">
                  <c:v>43010</c:v>
                </c:pt>
                <c:pt idx="3474">
                  <c:v>43011</c:v>
                </c:pt>
                <c:pt idx="3475">
                  <c:v>43012</c:v>
                </c:pt>
                <c:pt idx="3476">
                  <c:v>43013</c:v>
                </c:pt>
                <c:pt idx="3477">
                  <c:v>43014</c:v>
                </c:pt>
                <c:pt idx="3478">
                  <c:v>43017</c:v>
                </c:pt>
                <c:pt idx="3479">
                  <c:v>43018</c:v>
                </c:pt>
                <c:pt idx="3480">
                  <c:v>43019</c:v>
                </c:pt>
                <c:pt idx="3481">
                  <c:v>43020</c:v>
                </c:pt>
                <c:pt idx="3482">
                  <c:v>43021</c:v>
                </c:pt>
                <c:pt idx="3483">
                  <c:v>43024</c:v>
                </c:pt>
                <c:pt idx="3484">
                  <c:v>43025</c:v>
                </c:pt>
                <c:pt idx="3485">
                  <c:v>43026</c:v>
                </c:pt>
                <c:pt idx="3486">
                  <c:v>43027</c:v>
                </c:pt>
                <c:pt idx="3487">
                  <c:v>43028</c:v>
                </c:pt>
                <c:pt idx="3488">
                  <c:v>43031</c:v>
                </c:pt>
                <c:pt idx="3489">
                  <c:v>43032</c:v>
                </c:pt>
                <c:pt idx="3490">
                  <c:v>43033</c:v>
                </c:pt>
                <c:pt idx="3491">
                  <c:v>43034</c:v>
                </c:pt>
                <c:pt idx="3492">
                  <c:v>43035</c:v>
                </c:pt>
                <c:pt idx="3493">
                  <c:v>43038</c:v>
                </c:pt>
                <c:pt idx="3494">
                  <c:v>43039</c:v>
                </c:pt>
                <c:pt idx="3495">
                  <c:v>43040</c:v>
                </c:pt>
                <c:pt idx="3496">
                  <c:v>43041</c:v>
                </c:pt>
                <c:pt idx="3497">
                  <c:v>43042</c:v>
                </c:pt>
                <c:pt idx="3498">
                  <c:v>43045</c:v>
                </c:pt>
                <c:pt idx="3499">
                  <c:v>43046</c:v>
                </c:pt>
                <c:pt idx="3500">
                  <c:v>43047</c:v>
                </c:pt>
                <c:pt idx="3501">
                  <c:v>43048</c:v>
                </c:pt>
                <c:pt idx="3502">
                  <c:v>43049</c:v>
                </c:pt>
                <c:pt idx="3503">
                  <c:v>43052</c:v>
                </c:pt>
                <c:pt idx="3504">
                  <c:v>43053</c:v>
                </c:pt>
                <c:pt idx="3505">
                  <c:v>43054</c:v>
                </c:pt>
                <c:pt idx="3506">
                  <c:v>43055</c:v>
                </c:pt>
                <c:pt idx="3507">
                  <c:v>43056</c:v>
                </c:pt>
                <c:pt idx="3508">
                  <c:v>43059</c:v>
                </c:pt>
                <c:pt idx="3509">
                  <c:v>43060</c:v>
                </c:pt>
                <c:pt idx="3510">
                  <c:v>43061</c:v>
                </c:pt>
                <c:pt idx="3511">
                  <c:v>43063</c:v>
                </c:pt>
                <c:pt idx="3512">
                  <c:v>43066</c:v>
                </c:pt>
                <c:pt idx="3513">
                  <c:v>43067</c:v>
                </c:pt>
                <c:pt idx="3514">
                  <c:v>43068</c:v>
                </c:pt>
                <c:pt idx="3515">
                  <c:v>43069</c:v>
                </c:pt>
                <c:pt idx="3516">
                  <c:v>43070</c:v>
                </c:pt>
                <c:pt idx="3517">
                  <c:v>43073</c:v>
                </c:pt>
                <c:pt idx="3518">
                  <c:v>43074</c:v>
                </c:pt>
                <c:pt idx="3519">
                  <c:v>43075</c:v>
                </c:pt>
                <c:pt idx="3520">
                  <c:v>43076</c:v>
                </c:pt>
                <c:pt idx="3521">
                  <c:v>43077</c:v>
                </c:pt>
                <c:pt idx="3522">
                  <c:v>43080</c:v>
                </c:pt>
                <c:pt idx="3523">
                  <c:v>43081</c:v>
                </c:pt>
                <c:pt idx="3524">
                  <c:v>43082</c:v>
                </c:pt>
                <c:pt idx="3525">
                  <c:v>43083</c:v>
                </c:pt>
                <c:pt idx="3526">
                  <c:v>43084</c:v>
                </c:pt>
                <c:pt idx="3527">
                  <c:v>43087</c:v>
                </c:pt>
                <c:pt idx="3528">
                  <c:v>43088</c:v>
                </c:pt>
                <c:pt idx="3529">
                  <c:v>43089</c:v>
                </c:pt>
                <c:pt idx="3530">
                  <c:v>43090</c:v>
                </c:pt>
                <c:pt idx="3531">
                  <c:v>43091</c:v>
                </c:pt>
                <c:pt idx="3532">
                  <c:v>43095</c:v>
                </c:pt>
                <c:pt idx="3533">
                  <c:v>43096</c:v>
                </c:pt>
                <c:pt idx="3534">
                  <c:v>43097</c:v>
                </c:pt>
                <c:pt idx="3535">
                  <c:v>43098</c:v>
                </c:pt>
                <c:pt idx="3536">
                  <c:v>43102</c:v>
                </c:pt>
                <c:pt idx="3537">
                  <c:v>43103</c:v>
                </c:pt>
                <c:pt idx="3538">
                  <c:v>43104</c:v>
                </c:pt>
                <c:pt idx="3539">
                  <c:v>43105</c:v>
                </c:pt>
                <c:pt idx="3540">
                  <c:v>43108</c:v>
                </c:pt>
                <c:pt idx="3541">
                  <c:v>43109</c:v>
                </c:pt>
                <c:pt idx="3542">
                  <c:v>43110</c:v>
                </c:pt>
                <c:pt idx="3543">
                  <c:v>43111</c:v>
                </c:pt>
                <c:pt idx="3544">
                  <c:v>43112</c:v>
                </c:pt>
                <c:pt idx="3545">
                  <c:v>43116</c:v>
                </c:pt>
                <c:pt idx="3546">
                  <c:v>43117</c:v>
                </c:pt>
                <c:pt idx="3547">
                  <c:v>43118</c:v>
                </c:pt>
                <c:pt idx="3548">
                  <c:v>43119</c:v>
                </c:pt>
                <c:pt idx="3549">
                  <c:v>43122</c:v>
                </c:pt>
                <c:pt idx="3550">
                  <c:v>43123</c:v>
                </c:pt>
                <c:pt idx="3551">
                  <c:v>43124</c:v>
                </c:pt>
                <c:pt idx="3552">
                  <c:v>43125</c:v>
                </c:pt>
                <c:pt idx="3553">
                  <c:v>43126</c:v>
                </c:pt>
                <c:pt idx="3554">
                  <c:v>43129</c:v>
                </c:pt>
                <c:pt idx="3555">
                  <c:v>43130</c:v>
                </c:pt>
                <c:pt idx="3556">
                  <c:v>43131</c:v>
                </c:pt>
                <c:pt idx="3557">
                  <c:v>43132</c:v>
                </c:pt>
                <c:pt idx="3558">
                  <c:v>43133</c:v>
                </c:pt>
                <c:pt idx="3559">
                  <c:v>43136</c:v>
                </c:pt>
                <c:pt idx="3560">
                  <c:v>43137</c:v>
                </c:pt>
                <c:pt idx="3561">
                  <c:v>43138</c:v>
                </c:pt>
                <c:pt idx="3562">
                  <c:v>43139</c:v>
                </c:pt>
                <c:pt idx="3563">
                  <c:v>43140</c:v>
                </c:pt>
                <c:pt idx="3564">
                  <c:v>43143</c:v>
                </c:pt>
                <c:pt idx="3565">
                  <c:v>43144</c:v>
                </c:pt>
                <c:pt idx="3566">
                  <c:v>43145</c:v>
                </c:pt>
                <c:pt idx="3567">
                  <c:v>43146</c:v>
                </c:pt>
                <c:pt idx="3568">
                  <c:v>43147</c:v>
                </c:pt>
                <c:pt idx="3569">
                  <c:v>43151</c:v>
                </c:pt>
                <c:pt idx="3570">
                  <c:v>43152</c:v>
                </c:pt>
                <c:pt idx="3571">
                  <c:v>43153</c:v>
                </c:pt>
                <c:pt idx="3572">
                  <c:v>43154</c:v>
                </c:pt>
                <c:pt idx="3573">
                  <c:v>43157</c:v>
                </c:pt>
                <c:pt idx="3574">
                  <c:v>43158</c:v>
                </c:pt>
                <c:pt idx="3575">
                  <c:v>43159</c:v>
                </c:pt>
                <c:pt idx="3576">
                  <c:v>43160</c:v>
                </c:pt>
                <c:pt idx="3577">
                  <c:v>43161</c:v>
                </c:pt>
                <c:pt idx="3578">
                  <c:v>43164</c:v>
                </c:pt>
                <c:pt idx="3579">
                  <c:v>43165</c:v>
                </c:pt>
                <c:pt idx="3580">
                  <c:v>43166</c:v>
                </c:pt>
                <c:pt idx="3581">
                  <c:v>43167</c:v>
                </c:pt>
                <c:pt idx="3582">
                  <c:v>43168</c:v>
                </c:pt>
                <c:pt idx="3583">
                  <c:v>43171</c:v>
                </c:pt>
                <c:pt idx="3584">
                  <c:v>43172</c:v>
                </c:pt>
                <c:pt idx="3585">
                  <c:v>43173</c:v>
                </c:pt>
                <c:pt idx="3586">
                  <c:v>43174</c:v>
                </c:pt>
                <c:pt idx="3587">
                  <c:v>43175</c:v>
                </c:pt>
                <c:pt idx="3588">
                  <c:v>43178</c:v>
                </c:pt>
                <c:pt idx="3589">
                  <c:v>43179</c:v>
                </c:pt>
                <c:pt idx="3590">
                  <c:v>43180</c:v>
                </c:pt>
                <c:pt idx="3591">
                  <c:v>43181</c:v>
                </c:pt>
                <c:pt idx="3592">
                  <c:v>43182</c:v>
                </c:pt>
                <c:pt idx="3593">
                  <c:v>43185</c:v>
                </c:pt>
                <c:pt idx="3594">
                  <c:v>43186</c:v>
                </c:pt>
                <c:pt idx="3595">
                  <c:v>43187</c:v>
                </c:pt>
                <c:pt idx="3596">
                  <c:v>43188</c:v>
                </c:pt>
                <c:pt idx="3597">
                  <c:v>43192</c:v>
                </c:pt>
                <c:pt idx="3598">
                  <c:v>43193</c:v>
                </c:pt>
                <c:pt idx="3599">
                  <c:v>43194</c:v>
                </c:pt>
                <c:pt idx="3600">
                  <c:v>43195</c:v>
                </c:pt>
                <c:pt idx="3601">
                  <c:v>43196</c:v>
                </c:pt>
                <c:pt idx="3602">
                  <c:v>43199</c:v>
                </c:pt>
                <c:pt idx="3603">
                  <c:v>43200</c:v>
                </c:pt>
                <c:pt idx="3604">
                  <c:v>43201</c:v>
                </c:pt>
                <c:pt idx="3605">
                  <c:v>43202</c:v>
                </c:pt>
                <c:pt idx="3606">
                  <c:v>43203</c:v>
                </c:pt>
                <c:pt idx="3607">
                  <c:v>43206</c:v>
                </c:pt>
                <c:pt idx="3608">
                  <c:v>43207</c:v>
                </c:pt>
                <c:pt idx="3609">
                  <c:v>43208</c:v>
                </c:pt>
                <c:pt idx="3610">
                  <c:v>43209</c:v>
                </c:pt>
                <c:pt idx="3611">
                  <c:v>43210</c:v>
                </c:pt>
                <c:pt idx="3612">
                  <c:v>43213</c:v>
                </c:pt>
                <c:pt idx="3613">
                  <c:v>43214</c:v>
                </c:pt>
                <c:pt idx="3614">
                  <c:v>43215</c:v>
                </c:pt>
                <c:pt idx="3615">
                  <c:v>43216</c:v>
                </c:pt>
                <c:pt idx="3616">
                  <c:v>43217</c:v>
                </c:pt>
                <c:pt idx="3617">
                  <c:v>43220</c:v>
                </c:pt>
                <c:pt idx="3618">
                  <c:v>43221</c:v>
                </c:pt>
                <c:pt idx="3619">
                  <c:v>43222</c:v>
                </c:pt>
                <c:pt idx="3620">
                  <c:v>43223</c:v>
                </c:pt>
                <c:pt idx="3621">
                  <c:v>43224</c:v>
                </c:pt>
                <c:pt idx="3622">
                  <c:v>43227</c:v>
                </c:pt>
                <c:pt idx="3623">
                  <c:v>43228</c:v>
                </c:pt>
                <c:pt idx="3624">
                  <c:v>43229</c:v>
                </c:pt>
                <c:pt idx="3625">
                  <c:v>43230</c:v>
                </c:pt>
                <c:pt idx="3626">
                  <c:v>43231</c:v>
                </c:pt>
                <c:pt idx="3627">
                  <c:v>43234</c:v>
                </c:pt>
                <c:pt idx="3628">
                  <c:v>43235</c:v>
                </c:pt>
                <c:pt idx="3629">
                  <c:v>43236</c:v>
                </c:pt>
                <c:pt idx="3630">
                  <c:v>43237</c:v>
                </c:pt>
                <c:pt idx="3631">
                  <c:v>43238</c:v>
                </c:pt>
                <c:pt idx="3632">
                  <c:v>43241</c:v>
                </c:pt>
                <c:pt idx="3633">
                  <c:v>43242</c:v>
                </c:pt>
                <c:pt idx="3634">
                  <c:v>43243</c:v>
                </c:pt>
                <c:pt idx="3635">
                  <c:v>43244</c:v>
                </c:pt>
                <c:pt idx="3636">
                  <c:v>43245</c:v>
                </c:pt>
                <c:pt idx="3637">
                  <c:v>43249</c:v>
                </c:pt>
                <c:pt idx="3638">
                  <c:v>43250</c:v>
                </c:pt>
                <c:pt idx="3639">
                  <c:v>43251</c:v>
                </c:pt>
                <c:pt idx="3640">
                  <c:v>43252</c:v>
                </c:pt>
                <c:pt idx="3641">
                  <c:v>43255</c:v>
                </c:pt>
                <c:pt idx="3642">
                  <c:v>43256</c:v>
                </c:pt>
                <c:pt idx="3643">
                  <c:v>43257</c:v>
                </c:pt>
                <c:pt idx="3644">
                  <c:v>43258</c:v>
                </c:pt>
                <c:pt idx="3645">
                  <c:v>43259</c:v>
                </c:pt>
                <c:pt idx="3646">
                  <c:v>43262</c:v>
                </c:pt>
                <c:pt idx="3647">
                  <c:v>43263</c:v>
                </c:pt>
                <c:pt idx="3648">
                  <c:v>43264</c:v>
                </c:pt>
                <c:pt idx="3649">
                  <c:v>43265</c:v>
                </c:pt>
                <c:pt idx="3650">
                  <c:v>43266</c:v>
                </c:pt>
                <c:pt idx="3651">
                  <c:v>43269</c:v>
                </c:pt>
                <c:pt idx="3652">
                  <c:v>43270</c:v>
                </c:pt>
                <c:pt idx="3653">
                  <c:v>43271</c:v>
                </c:pt>
                <c:pt idx="3654">
                  <c:v>43272</c:v>
                </c:pt>
                <c:pt idx="3655">
                  <c:v>43273</c:v>
                </c:pt>
                <c:pt idx="3656">
                  <c:v>43276</c:v>
                </c:pt>
                <c:pt idx="3657">
                  <c:v>43277</c:v>
                </c:pt>
                <c:pt idx="3658">
                  <c:v>43278</c:v>
                </c:pt>
                <c:pt idx="3659">
                  <c:v>43279</c:v>
                </c:pt>
                <c:pt idx="3660">
                  <c:v>43280</c:v>
                </c:pt>
                <c:pt idx="3661">
                  <c:v>43283</c:v>
                </c:pt>
                <c:pt idx="3662">
                  <c:v>43284</c:v>
                </c:pt>
                <c:pt idx="3663">
                  <c:v>43286</c:v>
                </c:pt>
                <c:pt idx="3664">
                  <c:v>43287</c:v>
                </c:pt>
                <c:pt idx="3665">
                  <c:v>43290</c:v>
                </c:pt>
                <c:pt idx="3666">
                  <c:v>43291</c:v>
                </c:pt>
                <c:pt idx="3667">
                  <c:v>43292</c:v>
                </c:pt>
                <c:pt idx="3668">
                  <c:v>43293</c:v>
                </c:pt>
                <c:pt idx="3669">
                  <c:v>43294</c:v>
                </c:pt>
                <c:pt idx="3670">
                  <c:v>43297</c:v>
                </c:pt>
                <c:pt idx="3671">
                  <c:v>43298</c:v>
                </c:pt>
                <c:pt idx="3672">
                  <c:v>43299</c:v>
                </c:pt>
                <c:pt idx="3673">
                  <c:v>43300</c:v>
                </c:pt>
                <c:pt idx="3674">
                  <c:v>43301</c:v>
                </c:pt>
                <c:pt idx="3675">
                  <c:v>43304</c:v>
                </c:pt>
                <c:pt idx="3676">
                  <c:v>43305</c:v>
                </c:pt>
                <c:pt idx="3677">
                  <c:v>43306</c:v>
                </c:pt>
                <c:pt idx="3678">
                  <c:v>43307</c:v>
                </c:pt>
                <c:pt idx="3679">
                  <c:v>43308</c:v>
                </c:pt>
                <c:pt idx="3680">
                  <c:v>43311</c:v>
                </c:pt>
                <c:pt idx="3681">
                  <c:v>43312</c:v>
                </c:pt>
                <c:pt idx="3682">
                  <c:v>43313</c:v>
                </c:pt>
                <c:pt idx="3683">
                  <c:v>43314</c:v>
                </c:pt>
                <c:pt idx="3684">
                  <c:v>43315</c:v>
                </c:pt>
                <c:pt idx="3685">
                  <c:v>43318</c:v>
                </c:pt>
                <c:pt idx="3686">
                  <c:v>43319</c:v>
                </c:pt>
                <c:pt idx="3687">
                  <c:v>43320</c:v>
                </c:pt>
                <c:pt idx="3688">
                  <c:v>43321</c:v>
                </c:pt>
                <c:pt idx="3689">
                  <c:v>43322</c:v>
                </c:pt>
                <c:pt idx="3690">
                  <c:v>43325</c:v>
                </c:pt>
                <c:pt idx="3691">
                  <c:v>43326</c:v>
                </c:pt>
                <c:pt idx="3692">
                  <c:v>43327</c:v>
                </c:pt>
                <c:pt idx="3693">
                  <c:v>43328</c:v>
                </c:pt>
                <c:pt idx="3694">
                  <c:v>43329</c:v>
                </c:pt>
                <c:pt idx="3695">
                  <c:v>43332</c:v>
                </c:pt>
                <c:pt idx="3696">
                  <c:v>43333</c:v>
                </c:pt>
                <c:pt idx="3697">
                  <c:v>43334</c:v>
                </c:pt>
                <c:pt idx="3698">
                  <c:v>43335</c:v>
                </c:pt>
                <c:pt idx="3699">
                  <c:v>43336</c:v>
                </c:pt>
                <c:pt idx="3700">
                  <c:v>43339</c:v>
                </c:pt>
                <c:pt idx="3701">
                  <c:v>43340</c:v>
                </c:pt>
                <c:pt idx="3702">
                  <c:v>43341</c:v>
                </c:pt>
                <c:pt idx="3703">
                  <c:v>43342</c:v>
                </c:pt>
                <c:pt idx="3704">
                  <c:v>43343</c:v>
                </c:pt>
                <c:pt idx="3705">
                  <c:v>43347</c:v>
                </c:pt>
                <c:pt idx="3706">
                  <c:v>43348</c:v>
                </c:pt>
                <c:pt idx="3707">
                  <c:v>43349</c:v>
                </c:pt>
                <c:pt idx="3708">
                  <c:v>43350</c:v>
                </c:pt>
                <c:pt idx="3709">
                  <c:v>43353</c:v>
                </c:pt>
                <c:pt idx="3710">
                  <c:v>43354</c:v>
                </c:pt>
                <c:pt idx="3711">
                  <c:v>43355</c:v>
                </c:pt>
                <c:pt idx="3712">
                  <c:v>43356</c:v>
                </c:pt>
                <c:pt idx="3713">
                  <c:v>43357</c:v>
                </c:pt>
                <c:pt idx="3714">
                  <c:v>43360</c:v>
                </c:pt>
                <c:pt idx="3715">
                  <c:v>43361</c:v>
                </c:pt>
                <c:pt idx="3716">
                  <c:v>43362</c:v>
                </c:pt>
                <c:pt idx="3717">
                  <c:v>43363</c:v>
                </c:pt>
                <c:pt idx="3718">
                  <c:v>43364</c:v>
                </c:pt>
                <c:pt idx="3719">
                  <c:v>43367</c:v>
                </c:pt>
                <c:pt idx="3720">
                  <c:v>43368</c:v>
                </c:pt>
                <c:pt idx="3721">
                  <c:v>43369</c:v>
                </c:pt>
                <c:pt idx="3722">
                  <c:v>43370</c:v>
                </c:pt>
                <c:pt idx="3723">
                  <c:v>43371</c:v>
                </c:pt>
                <c:pt idx="3724">
                  <c:v>43374</c:v>
                </c:pt>
                <c:pt idx="3725">
                  <c:v>43375</c:v>
                </c:pt>
                <c:pt idx="3726">
                  <c:v>43376</c:v>
                </c:pt>
                <c:pt idx="3727">
                  <c:v>43377</c:v>
                </c:pt>
                <c:pt idx="3728">
                  <c:v>43378</c:v>
                </c:pt>
                <c:pt idx="3729">
                  <c:v>43381</c:v>
                </c:pt>
                <c:pt idx="3730">
                  <c:v>43382</c:v>
                </c:pt>
                <c:pt idx="3731">
                  <c:v>43383</c:v>
                </c:pt>
                <c:pt idx="3732">
                  <c:v>43384</c:v>
                </c:pt>
                <c:pt idx="3733">
                  <c:v>43385</c:v>
                </c:pt>
                <c:pt idx="3734">
                  <c:v>43388</c:v>
                </c:pt>
                <c:pt idx="3735">
                  <c:v>43389</c:v>
                </c:pt>
                <c:pt idx="3736">
                  <c:v>43390</c:v>
                </c:pt>
                <c:pt idx="3737">
                  <c:v>43391</c:v>
                </c:pt>
                <c:pt idx="3738">
                  <c:v>43392</c:v>
                </c:pt>
                <c:pt idx="3739">
                  <c:v>43395</c:v>
                </c:pt>
                <c:pt idx="3740">
                  <c:v>43396</c:v>
                </c:pt>
                <c:pt idx="3741">
                  <c:v>43397</c:v>
                </c:pt>
                <c:pt idx="3742">
                  <c:v>43398</c:v>
                </c:pt>
                <c:pt idx="3743">
                  <c:v>43399</c:v>
                </c:pt>
                <c:pt idx="3744">
                  <c:v>43402</c:v>
                </c:pt>
                <c:pt idx="3745">
                  <c:v>43403</c:v>
                </c:pt>
                <c:pt idx="3746">
                  <c:v>43404</c:v>
                </c:pt>
                <c:pt idx="3747">
                  <c:v>43405</c:v>
                </c:pt>
                <c:pt idx="3748">
                  <c:v>43406</c:v>
                </c:pt>
                <c:pt idx="3749">
                  <c:v>43409</c:v>
                </c:pt>
                <c:pt idx="3750">
                  <c:v>43410</c:v>
                </c:pt>
                <c:pt idx="3751">
                  <c:v>43411</c:v>
                </c:pt>
                <c:pt idx="3752">
                  <c:v>43412</c:v>
                </c:pt>
                <c:pt idx="3753">
                  <c:v>43413</c:v>
                </c:pt>
                <c:pt idx="3754">
                  <c:v>43416</c:v>
                </c:pt>
                <c:pt idx="3755">
                  <c:v>43417</c:v>
                </c:pt>
                <c:pt idx="3756">
                  <c:v>43418</c:v>
                </c:pt>
                <c:pt idx="3757">
                  <c:v>43419</c:v>
                </c:pt>
                <c:pt idx="3758">
                  <c:v>43420</c:v>
                </c:pt>
                <c:pt idx="3759">
                  <c:v>43423</c:v>
                </c:pt>
                <c:pt idx="3760">
                  <c:v>43424</c:v>
                </c:pt>
                <c:pt idx="3761">
                  <c:v>43425</c:v>
                </c:pt>
                <c:pt idx="3762">
                  <c:v>43427</c:v>
                </c:pt>
                <c:pt idx="3763">
                  <c:v>43430</c:v>
                </c:pt>
                <c:pt idx="3764">
                  <c:v>43431</c:v>
                </c:pt>
                <c:pt idx="3765">
                  <c:v>43432</c:v>
                </c:pt>
                <c:pt idx="3766">
                  <c:v>43433</c:v>
                </c:pt>
                <c:pt idx="3767">
                  <c:v>43434</c:v>
                </c:pt>
                <c:pt idx="3768">
                  <c:v>43437</c:v>
                </c:pt>
                <c:pt idx="3769">
                  <c:v>43438</c:v>
                </c:pt>
                <c:pt idx="3770">
                  <c:v>43440</c:v>
                </c:pt>
                <c:pt idx="3771">
                  <c:v>43441</c:v>
                </c:pt>
                <c:pt idx="3772">
                  <c:v>43444</c:v>
                </c:pt>
                <c:pt idx="3773">
                  <c:v>43445</c:v>
                </c:pt>
                <c:pt idx="3774">
                  <c:v>43446</c:v>
                </c:pt>
                <c:pt idx="3775">
                  <c:v>43447</c:v>
                </c:pt>
                <c:pt idx="3776">
                  <c:v>43448</c:v>
                </c:pt>
                <c:pt idx="3777">
                  <c:v>43451</c:v>
                </c:pt>
                <c:pt idx="3778">
                  <c:v>43452</c:v>
                </c:pt>
                <c:pt idx="3779">
                  <c:v>43453</c:v>
                </c:pt>
                <c:pt idx="3780">
                  <c:v>43454</c:v>
                </c:pt>
                <c:pt idx="3781">
                  <c:v>43455</c:v>
                </c:pt>
                <c:pt idx="3782">
                  <c:v>43458</c:v>
                </c:pt>
                <c:pt idx="3783">
                  <c:v>43460</c:v>
                </c:pt>
                <c:pt idx="3784">
                  <c:v>43461</c:v>
                </c:pt>
                <c:pt idx="3785">
                  <c:v>43462</c:v>
                </c:pt>
                <c:pt idx="3786">
                  <c:v>43465</c:v>
                </c:pt>
                <c:pt idx="3787">
                  <c:v>43467</c:v>
                </c:pt>
                <c:pt idx="3788">
                  <c:v>43468</c:v>
                </c:pt>
                <c:pt idx="3789">
                  <c:v>43469</c:v>
                </c:pt>
                <c:pt idx="3790">
                  <c:v>43472</c:v>
                </c:pt>
                <c:pt idx="3791">
                  <c:v>43473</c:v>
                </c:pt>
                <c:pt idx="3792">
                  <c:v>43474</c:v>
                </c:pt>
                <c:pt idx="3793">
                  <c:v>43475</c:v>
                </c:pt>
                <c:pt idx="3794">
                  <c:v>43476</c:v>
                </c:pt>
                <c:pt idx="3795">
                  <c:v>43479</c:v>
                </c:pt>
                <c:pt idx="3796">
                  <c:v>43480</c:v>
                </c:pt>
                <c:pt idx="3797">
                  <c:v>43481</c:v>
                </c:pt>
                <c:pt idx="3798">
                  <c:v>43482</c:v>
                </c:pt>
                <c:pt idx="3799">
                  <c:v>43483</c:v>
                </c:pt>
                <c:pt idx="3800">
                  <c:v>43487</c:v>
                </c:pt>
                <c:pt idx="3801">
                  <c:v>43488</c:v>
                </c:pt>
                <c:pt idx="3802">
                  <c:v>43489</c:v>
                </c:pt>
                <c:pt idx="3803">
                  <c:v>43490</c:v>
                </c:pt>
                <c:pt idx="3804">
                  <c:v>43493</c:v>
                </c:pt>
                <c:pt idx="3805">
                  <c:v>43494</c:v>
                </c:pt>
                <c:pt idx="3806">
                  <c:v>43495</c:v>
                </c:pt>
                <c:pt idx="3807">
                  <c:v>43496</c:v>
                </c:pt>
                <c:pt idx="3808">
                  <c:v>43497</c:v>
                </c:pt>
                <c:pt idx="3809">
                  <c:v>43500</c:v>
                </c:pt>
                <c:pt idx="3810">
                  <c:v>43501</c:v>
                </c:pt>
                <c:pt idx="3811">
                  <c:v>43502</c:v>
                </c:pt>
                <c:pt idx="3812">
                  <c:v>43503</c:v>
                </c:pt>
                <c:pt idx="3813">
                  <c:v>43504</c:v>
                </c:pt>
                <c:pt idx="3814">
                  <c:v>43507</c:v>
                </c:pt>
                <c:pt idx="3815">
                  <c:v>43508</c:v>
                </c:pt>
                <c:pt idx="3816">
                  <c:v>43509</c:v>
                </c:pt>
                <c:pt idx="3817">
                  <c:v>43510</c:v>
                </c:pt>
                <c:pt idx="3818">
                  <c:v>43511</c:v>
                </c:pt>
                <c:pt idx="3819">
                  <c:v>43515</c:v>
                </c:pt>
                <c:pt idx="3820">
                  <c:v>43516</c:v>
                </c:pt>
                <c:pt idx="3821">
                  <c:v>43517</c:v>
                </c:pt>
                <c:pt idx="3822">
                  <c:v>43518</c:v>
                </c:pt>
                <c:pt idx="3823">
                  <c:v>43521</c:v>
                </c:pt>
                <c:pt idx="3824">
                  <c:v>43522</c:v>
                </c:pt>
                <c:pt idx="3825">
                  <c:v>43523</c:v>
                </c:pt>
                <c:pt idx="3826">
                  <c:v>43524</c:v>
                </c:pt>
                <c:pt idx="3827">
                  <c:v>43525</c:v>
                </c:pt>
                <c:pt idx="3828">
                  <c:v>43528</c:v>
                </c:pt>
                <c:pt idx="3829">
                  <c:v>43529</c:v>
                </c:pt>
                <c:pt idx="3830">
                  <c:v>43530</c:v>
                </c:pt>
                <c:pt idx="3831">
                  <c:v>43531</c:v>
                </c:pt>
                <c:pt idx="3832">
                  <c:v>43532</c:v>
                </c:pt>
                <c:pt idx="3833">
                  <c:v>43535</c:v>
                </c:pt>
                <c:pt idx="3834">
                  <c:v>43536</c:v>
                </c:pt>
                <c:pt idx="3835">
                  <c:v>43537</c:v>
                </c:pt>
                <c:pt idx="3836">
                  <c:v>43538</c:v>
                </c:pt>
                <c:pt idx="3837">
                  <c:v>43539</c:v>
                </c:pt>
                <c:pt idx="3838">
                  <c:v>43542</c:v>
                </c:pt>
                <c:pt idx="3839">
                  <c:v>43543</c:v>
                </c:pt>
                <c:pt idx="3840">
                  <c:v>43544</c:v>
                </c:pt>
                <c:pt idx="3841">
                  <c:v>43545</c:v>
                </c:pt>
                <c:pt idx="3842">
                  <c:v>43546</c:v>
                </c:pt>
                <c:pt idx="3843">
                  <c:v>43549</c:v>
                </c:pt>
                <c:pt idx="3844">
                  <c:v>43550</c:v>
                </c:pt>
                <c:pt idx="3845">
                  <c:v>43551</c:v>
                </c:pt>
                <c:pt idx="3846">
                  <c:v>43552</c:v>
                </c:pt>
                <c:pt idx="3847">
                  <c:v>43553</c:v>
                </c:pt>
                <c:pt idx="3848">
                  <c:v>43556</c:v>
                </c:pt>
                <c:pt idx="3849">
                  <c:v>43557</c:v>
                </c:pt>
                <c:pt idx="3850">
                  <c:v>43558</c:v>
                </c:pt>
                <c:pt idx="3851">
                  <c:v>43559</c:v>
                </c:pt>
                <c:pt idx="3852">
                  <c:v>43560</c:v>
                </c:pt>
                <c:pt idx="3853">
                  <c:v>43563</c:v>
                </c:pt>
                <c:pt idx="3854">
                  <c:v>43564</c:v>
                </c:pt>
                <c:pt idx="3855">
                  <c:v>43565</c:v>
                </c:pt>
                <c:pt idx="3856">
                  <c:v>43566</c:v>
                </c:pt>
                <c:pt idx="3857">
                  <c:v>43567</c:v>
                </c:pt>
                <c:pt idx="3858">
                  <c:v>43570</c:v>
                </c:pt>
                <c:pt idx="3859">
                  <c:v>43571</c:v>
                </c:pt>
                <c:pt idx="3860">
                  <c:v>43572</c:v>
                </c:pt>
                <c:pt idx="3861">
                  <c:v>43573</c:v>
                </c:pt>
                <c:pt idx="3862">
                  <c:v>43577</c:v>
                </c:pt>
                <c:pt idx="3863">
                  <c:v>43578</c:v>
                </c:pt>
                <c:pt idx="3864">
                  <c:v>43579</c:v>
                </c:pt>
                <c:pt idx="3865">
                  <c:v>43580</c:v>
                </c:pt>
                <c:pt idx="3866">
                  <c:v>43581</c:v>
                </c:pt>
                <c:pt idx="3867">
                  <c:v>43584</c:v>
                </c:pt>
                <c:pt idx="3868">
                  <c:v>43585</c:v>
                </c:pt>
                <c:pt idx="3869">
                  <c:v>43586</c:v>
                </c:pt>
                <c:pt idx="3870">
                  <c:v>43587</c:v>
                </c:pt>
                <c:pt idx="3871">
                  <c:v>43588</c:v>
                </c:pt>
                <c:pt idx="3872">
                  <c:v>43591</c:v>
                </c:pt>
                <c:pt idx="3873">
                  <c:v>43592</c:v>
                </c:pt>
                <c:pt idx="3874">
                  <c:v>43593</c:v>
                </c:pt>
                <c:pt idx="3875">
                  <c:v>43594</c:v>
                </c:pt>
                <c:pt idx="3876">
                  <c:v>43595</c:v>
                </c:pt>
                <c:pt idx="3877">
                  <c:v>43598</c:v>
                </c:pt>
                <c:pt idx="3878">
                  <c:v>43599</c:v>
                </c:pt>
                <c:pt idx="3879">
                  <c:v>43600</c:v>
                </c:pt>
                <c:pt idx="3880">
                  <c:v>43601</c:v>
                </c:pt>
                <c:pt idx="3881">
                  <c:v>43602</c:v>
                </c:pt>
                <c:pt idx="3882">
                  <c:v>43605</c:v>
                </c:pt>
                <c:pt idx="3883">
                  <c:v>43606</c:v>
                </c:pt>
                <c:pt idx="3884">
                  <c:v>43607</c:v>
                </c:pt>
                <c:pt idx="3885">
                  <c:v>43608</c:v>
                </c:pt>
                <c:pt idx="3886">
                  <c:v>43609</c:v>
                </c:pt>
                <c:pt idx="3887">
                  <c:v>43613</c:v>
                </c:pt>
                <c:pt idx="3888">
                  <c:v>43614</c:v>
                </c:pt>
                <c:pt idx="3889">
                  <c:v>43615</c:v>
                </c:pt>
                <c:pt idx="3890">
                  <c:v>43616</c:v>
                </c:pt>
                <c:pt idx="3891">
                  <c:v>43619</c:v>
                </c:pt>
                <c:pt idx="3892">
                  <c:v>43620</c:v>
                </c:pt>
                <c:pt idx="3893">
                  <c:v>43621</c:v>
                </c:pt>
                <c:pt idx="3894">
                  <c:v>43622</c:v>
                </c:pt>
                <c:pt idx="3895">
                  <c:v>43623</c:v>
                </c:pt>
                <c:pt idx="3896">
                  <c:v>43626</c:v>
                </c:pt>
                <c:pt idx="3897">
                  <c:v>43627</c:v>
                </c:pt>
                <c:pt idx="3898">
                  <c:v>43628</c:v>
                </c:pt>
                <c:pt idx="3899">
                  <c:v>43629</c:v>
                </c:pt>
                <c:pt idx="3900">
                  <c:v>43630</c:v>
                </c:pt>
                <c:pt idx="3901">
                  <c:v>43633</c:v>
                </c:pt>
                <c:pt idx="3902">
                  <c:v>43634</c:v>
                </c:pt>
                <c:pt idx="3903">
                  <c:v>43635</c:v>
                </c:pt>
                <c:pt idx="3904">
                  <c:v>43636</c:v>
                </c:pt>
                <c:pt idx="3905">
                  <c:v>43637</c:v>
                </c:pt>
                <c:pt idx="3906">
                  <c:v>43640</c:v>
                </c:pt>
                <c:pt idx="3907">
                  <c:v>43641</c:v>
                </c:pt>
                <c:pt idx="3908">
                  <c:v>43642</c:v>
                </c:pt>
                <c:pt idx="3909">
                  <c:v>43643</c:v>
                </c:pt>
                <c:pt idx="3910">
                  <c:v>43644</c:v>
                </c:pt>
                <c:pt idx="3911">
                  <c:v>43647</c:v>
                </c:pt>
                <c:pt idx="3912">
                  <c:v>43648</c:v>
                </c:pt>
                <c:pt idx="3913">
                  <c:v>43649</c:v>
                </c:pt>
                <c:pt idx="3914">
                  <c:v>43651</c:v>
                </c:pt>
                <c:pt idx="3915">
                  <c:v>43654</c:v>
                </c:pt>
                <c:pt idx="3916">
                  <c:v>43655</c:v>
                </c:pt>
                <c:pt idx="3917">
                  <c:v>43656</c:v>
                </c:pt>
                <c:pt idx="3918">
                  <c:v>43657</c:v>
                </c:pt>
                <c:pt idx="3919">
                  <c:v>43658</c:v>
                </c:pt>
                <c:pt idx="3920">
                  <c:v>43661</c:v>
                </c:pt>
                <c:pt idx="3921">
                  <c:v>43662</c:v>
                </c:pt>
                <c:pt idx="3922">
                  <c:v>43663</c:v>
                </c:pt>
                <c:pt idx="3923">
                  <c:v>43664</c:v>
                </c:pt>
                <c:pt idx="3924">
                  <c:v>43665</c:v>
                </c:pt>
                <c:pt idx="3925">
                  <c:v>43668</c:v>
                </c:pt>
                <c:pt idx="3926">
                  <c:v>43669</c:v>
                </c:pt>
                <c:pt idx="3927">
                  <c:v>43670</c:v>
                </c:pt>
                <c:pt idx="3928">
                  <c:v>43671</c:v>
                </c:pt>
                <c:pt idx="3929">
                  <c:v>43672</c:v>
                </c:pt>
                <c:pt idx="3930">
                  <c:v>43675</c:v>
                </c:pt>
                <c:pt idx="3931">
                  <c:v>43676</c:v>
                </c:pt>
                <c:pt idx="3932">
                  <c:v>43677</c:v>
                </c:pt>
                <c:pt idx="3933">
                  <c:v>43678</c:v>
                </c:pt>
                <c:pt idx="3934">
                  <c:v>43679</c:v>
                </c:pt>
                <c:pt idx="3935">
                  <c:v>43682</c:v>
                </c:pt>
                <c:pt idx="3936">
                  <c:v>43683</c:v>
                </c:pt>
                <c:pt idx="3937">
                  <c:v>43684</c:v>
                </c:pt>
                <c:pt idx="3938">
                  <c:v>43685</c:v>
                </c:pt>
                <c:pt idx="3939">
                  <c:v>43686</c:v>
                </c:pt>
                <c:pt idx="3940">
                  <c:v>43689</c:v>
                </c:pt>
                <c:pt idx="3941">
                  <c:v>43690</c:v>
                </c:pt>
                <c:pt idx="3942">
                  <c:v>43691</c:v>
                </c:pt>
                <c:pt idx="3943">
                  <c:v>43692</c:v>
                </c:pt>
                <c:pt idx="3944">
                  <c:v>43693</c:v>
                </c:pt>
                <c:pt idx="3945">
                  <c:v>43696</c:v>
                </c:pt>
                <c:pt idx="3946">
                  <c:v>43697</c:v>
                </c:pt>
                <c:pt idx="3947">
                  <c:v>43698</c:v>
                </c:pt>
                <c:pt idx="3948">
                  <c:v>43699</c:v>
                </c:pt>
                <c:pt idx="3949">
                  <c:v>43700</c:v>
                </c:pt>
                <c:pt idx="3950">
                  <c:v>43703</c:v>
                </c:pt>
                <c:pt idx="3951">
                  <c:v>43704</c:v>
                </c:pt>
                <c:pt idx="3952">
                  <c:v>43705</c:v>
                </c:pt>
                <c:pt idx="3953">
                  <c:v>43706</c:v>
                </c:pt>
                <c:pt idx="3954">
                  <c:v>43707</c:v>
                </c:pt>
                <c:pt idx="3955">
                  <c:v>43711</c:v>
                </c:pt>
                <c:pt idx="3956">
                  <c:v>43712</c:v>
                </c:pt>
                <c:pt idx="3957">
                  <c:v>43713</c:v>
                </c:pt>
                <c:pt idx="3958">
                  <c:v>43714</c:v>
                </c:pt>
                <c:pt idx="3959">
                  <c:v>43717</c:v>
                </c:pt>
                <c:pt idx="3960">
                  <c:v>43718</c:v>
                </c:pt>
                <c:pt idx="3961">
                  <c:v>43719</c:v>
                </c:pt>
                <c:pt idx="3962">
                  <c:v>43720</c:v>
                </c:pt>
                <c:pt idx="3963">
                  <c:v>43721</c:v>
                </c:pt>
                <c:pt idx="3964">
                  <c:v>43724</c:v>
                </c:pt>
                <c:pt idx="3965">
                  <c:v>43725</c:v>
                </c:pt>
                <c:pt idx="3966">
                  <c:v>43726</c:v>
                </c:pt>
                <c:pt idx="3967">
                  <c:v>43727</c:v>
                </c:pt>
                <c:pt idx="3968">
                  <c:v>43728</c:v>
                </c:pt>
                <c:pt idx="3969">
                  <c:v>43731</c:v>
                </c:pt>
                <c:pt idx="3970">
                  <c:v>43732</c:v>
                </c:pt>
                <c:pt idx="3971">
                  <c:v>43733</c:v>
                </c:pt>
                <c:pt idx="3972">
                  <c:v>43734</c:v>
                </c:pt>
                <c:pt idx="3973">
                  <c:v>43735</c:v>
                </c:pt>
                <c:pt idx="3974">
                  <c:v>43738</c:v>
                </c:pt>
                <c:pt idx="3975">
                  <c:v>43739</c:v>
                </c:pt>
                <c:pt idx="3976">
                  <c:v>43740</c:v>
                </c:pt>
                <c:pt idx="3977">
                  <c:v>43741</c:v>
                </c:pt>
                <c:pt idx="3978">
                  <c:v>43742</c:v>
                </c:pt>
                <c:pt idx="3979">
                  <c:v>43745</c:v>
                </c:pt>
                <c:pt idx="3980">
                  <c:v>43746</c:v>
                </c:pt>
                <c:pt idx="3981">
                  <c:v>43747</c:v>
                </c:pt>
                <c:pt idx="3982">
                  <c:v>43748</c:v>
                </c:pt>
                <c:pt idx="3983">
                  <c:v>43749</c:v>
                </c:pt>
                <c:pt idx="3984">
                  <c:v>43752</c:v>
                </c:pt>
                <c:pt idx="3985">
                  <c:v>43753</c:v>
                </c:pt>
                <c:pt idx="3986">
                  <c:v>43754</c:v>
                </c:pt>
                <c:pt idx="3987">
                  <c:v>43755</c:v>
                </c:pt>
                <c:pt idx="3988">
                  <c:v>43756</c:v>
                </c:pt>
                <c:pt idx="3989">
                  <c:v>43759</c:v>
                </c:pt>
                <c:pt idx="3990">
                  <c:v>43760</c:v>
                </c:pt>
                <c:pt idx="3991">
                  <c:v>43761</c:v>
                </c:pt>
                <c:pt idx="3992">
                  <c:v>43762</c:v>
                </c:pt>
                <c:pt idx="3993">
                  <c:v>43763</c:v>
                </c:pt>
                <c:pt idx="3994">
                  <c:v>43766</c:v>
                </c:pt>
                <c:pt idx="3995">
                  <c:v>43767</c:v>
                </c:pt>
                <c:pt idx="3996">
                  <c:v>43768</c:v>
                </c:pt>
                <c:pt idx="3997">
                  <c:v>43769</c:v>
                </c:pt>
                <c:pt idx="3998">
                  <c:v>43770</c:v>
                </c:pt>
                <c:pt idx="3999">
                  <c:v>43773</c:v>
                </c:pt>
                <c:pt idx="4000">
                  <c:v>43774</c:v>
                </c:pt>
                <c:pt idx="4001">
                  <c:v>43775</c:v>
                </c:pt>
                <c:pt idx="4002">
                  <c:v>43776</c:v>
                </c:pt>
                <c:pt idx="4003">
                  <c:v>43777</c:v>
                </c:pt>
                <c:pt idx="4004">
                  <c:v>43780</c:v>
                </c:pt>
                <c:pt idx="4005">
                  <c:v>43781</c:v>
                </c:pt>
                <c:pt idx="4006">
                  <c:v>43782</c:v>
                </c:pt>
                <c:pt idx="4007">
                  <c:v>43783</c:v>
                </c:pt>
                <c:pt idx="4008">
                  <c:v>43784</c:v>
                </c:pt>
                <c:pt idx="4009">
                  <c:v>43787</c:v>
                </c:pt>
                <c:pt idx="4010">
                  <c:v>43788</c:v>
                </c:pt>
                <c:pt idx="4011">
                  <c:v>43789</c:v>
                </c:pt>
                <c:pt idx="4012">
                  <c:v>43790</c:v>
                </c:pt>
                <c:pt idx="4013">
                  <c:v>43791</c:v>
                </c:pt>
                <c:pt idx="4014">
                  <c:v>43794</c:v>
                </c:pt>
                <c:pt idx="4015">
                  <c:v>43795</c:v>
                </c:pt>
                <c:pt idx="4016">
                  <c:v>43796</c:v>
                </c:pt>
                <c:pt idx="4017">
                  <c:v>43798</c:v>
                </c:pt>
                <c:pt idx="4018">
                  <c:v>43801</c:v>
                </c:pt>
                <c:pt idx="4019">
                  <c:v>43802</c:v>
                </c:pt>
                <c:pt idx="4020">
                  <c:v>43803</c:v>
                </c:pt>
                <c:pt idx="4021">
                  <c:v>43804</c:v>
                </c:pt>
                <c:pt idx="4022">
                  <c:v>43805</c:v>
                </c:pt>
                <c:pt idx="4023">
                  <c:v>43808</c:v>
                </c:pt>
                <c:pt idx="4024">
                  <c:v>43809</c:v>
                </c:pt>
                <c:pt idx="4025">
                  <c:v>43810</c:v>
                </c:pt>
                <c:pt idx="4026">
                  <c:v>43811</c:v>
                </c:pt>
                <c:pt idx="4027">
                  <c:v>43812</c:v>
                </c:pt>
                <c:pt idx="4028">
                  <c:v>43815</c:v>
                </c:pt>
                <c:pt idx="4029">
                  <c:v>43816</c:v>
                </c:pt>
                <c:pt idx="4030">
                  <c:v>43817</c:v>
                </c:pt>
                <c:pt idx="4031">
                  <c:v>43818</c:v>
                </c:pt>
                <c:pt idx="4032">
                  <c:v>43819</c:v>
                </c:pt>
                <c:pt idx="4033">
                  <c:v>43822</c:v>
                </c:pt>
                <c:pt idx="4034">
                  <c:v>43823</c:v>
                </c:pt>
                <c:pt idx="4035">
                  <c:v>43825</c:v>
                </c:pt>
                <c:pt idx="4036">
                  <c:v>43826</c:v>
                </c:pt>
                <c:pt idx="4037">
                  <c:v>43829</c:v>
                </c:pt>
                <c:pt idx="4038">
                  <c:v>43830</c:v>
                </c:pt>
                <c:pt idx="4039">
                  <c:v>43832</c:v>
                </c:pt>
                <c:pt idx="4040">
                  <c:v>43833</c:v>
                </c:pt>
                <c:pt idx="4041">
                  <c:v>43836</c:v>
                </c:pt>
                <c:pt idx="4042">
                  <c:v>43837</c:v>
                </c:pt>
                <c:pt idx="4043">
                  <c:v>43838</c:v>
                </c:pt>
                <c:pt idx="4044">
                  <c:v>43839</c:v>
                </c:pt>
                <c:pt idx="4045">
                  <c:v>43840</c:v>
                </c:pt>
                <c:pt idx="4046">
                  <c:v>43843</c:v>
                </c:pt>
                <c:pt idx="4047">
                  <c:v>43844</c:v>
                </c:pt>
                <c:pt idx="4048">
                  <c:v>43845</c:v>
                </c:pt>
                <c:pt idx="4049">
                  <c:v>43846</c:v>
                </c:pt>
                <c:pt idx="4050">
                  <c:v>43847</c:v>
                </c:pt>
                <c:pt idx="4051">
                  <c:v>43851</c:v>
                </c:pt>
                <c:pt idx="4052">
                  <c:v>43852</c:v>
                </c:pt>
                <c:pt idx="4053">
                  <c:v>43853</c:v>
                </c:pt>
                <c:pt idx="4054">
                  <c:v>43854</c:v>
                </c:pt>
                <c:pt idx="4055">
                  <c:v>43857</c:v>
                </c:pt>
                <c:pt idx="4056">
                  <c:v>43858</c:v>
                </c:pt>
                <c:pt idx="4057">
                  <c:v>43859</c:v>
                </c:pt>
                <c:pt idx="4058">
                  <c:v>43860</c:v>
                </c:pt>
                <c:pt idx="4059">
                  <c:v>43861</c:v>
                </c:pt>
                <c:pt idx="4060">
                  <c:v>43864</c:v>
                </c:pt>
                <c:pt idx="4061">
                  <c:v>43865</c:v>
                </c:pt>
                <c:pt idx="4062">
                  <c:v>43866</c:v>
                </c:pt>
                <c:pt idx="4063">
                  <c:v>43867</c:v>
                </c:pt>
                <c:pt idx="4064">
                  <c:v>43868</c:v>
                </c:pt>
                <c:pt idx="4065">
                  <c:v>43871</c:v>
                </c:pt>
                <c:pt idx="4066">
                  <c:v>43872</c:v>
                </c:pt>
                <c:pt idx="4067">
                  <c:v>43873</c:v>
                </c:pt>
                <c:pt idx="4068">
                  <c:v>43874</c:v>
                </c:pt>
                <c:pt idx="4069">
                  <c:v>43875</c:v>
                </c:pt>
                <c:pt idx="4070">
                  <c:v>43879</c:v>
                </c:pt>
                <c:pt idx="4071">
                  <c:v>43880</c:v>
                </c:pt>
                <c:pt idx="4072">
                  <c:v>43881</c:v>
                </c:pt>
                <c:pt idx="4073">
                  <c:v>43882</c:v>
                </c:pt>
                <c:pt idx="4074">
                  <c:v>43885</c:v>
                </c:pt>
                <c:pt idx="4075">
                  <c:v>43886</c:v>
                </c:pt>
                <c:pt idx="4076">
                  <c:v>43887</c:v>
                </c:pt>
                <c:pt idx="4077">
                  <c:v>43888</c:v>
                </c:pt>
                <c:pt idx="4078">
                  <c:v>43889</c:v>
                </c:pt>
                <c:pt idx="4079">
                  <c:v>43892</c:v>
                </c:pt>
                <c:pt idx="4080">
                  <c:v>43893</c:v>
                </c:pt>
                <c:pt idx="4081">
                  <c:v>43894</c:v>
                </c:pt>
                <c:pt idx="4082">
                  <c:v>43895</c:v>
                </c:pt>
                <c:pt idx="4083">
                  <c:v>43896</c:v>
                </c:pt>
                <c:pt idx="4084">
                  <c:v>43899</c:v>
                </c:pt>
                <c:pt idx="4085">
                  <c:v>43900</c:v>
                </c:pt>
                <c:pt idx="4086">
                  <c:v>43901</c:v>
                </c:pt>
                <c:pt idx="4087">
                  <c:v>43902</c:v>
                </c:pt>
                <c:pt idx="4088">
                  <c:v>43903</c:v>
                </c:pt>
                <c:pt idx="4089">
                  <c:v>43906</c:v>
                </c:pt>
                <c:pt idx="4090">
                  <c:v>43907</c:v>
                </c:pt>
                <c:pt idx="4091">
                  <c:v>43908</c:v>
                </c:pt>
                <c:pt idx="4092">
                  <c:v>43909</c:v>
                </c:pt>
                <c:pt idx="4093">
                  <c:v>43910</c:v>
                </c:pt>
                <c:pt idx="4094">
                  <c:v>43913</c:v>
                </c:pt>
                <c:pt idx="4095">
                  <c:v>43914</c:v>
                </c:pt>
                <c:pt idx="4096">
                  <c:v>43915</c:v>
                </c:pt>
                <c:pt idx="4097">
                  <c:v>43916</c:v>
                </c:pt>
                <c:pt idx="4098">
                  <c:v>43917</c:v>
                </c:pt>
                <c:pt idx="4099">
                  <c:v>43920</c:v>
                </c:pt>
                <c:pt idx="4100">
                  <c:v>43921</c:v>
                </c:pt>
                <c:pt idx="4101">
                  <c:v>43922</c:v>
                </c:pt>
                <c:pt idx="4102">
                  <c:v>43923</c:v>
                </c:pt>
                <c:pt idx="4103">
                  <c:v>43924</c:v>
                </c:pt>
                <c:pt idx="4104">
                  <c:v>43927</c:v>
                </c:pt>
                <c:pt idx="4105">
                  <c:v>43928</c:v>
                </c:pt>
                <c:pt idx="4106">
                  <c:v>43929</c:v>
                </c:pt>
                <c:pt idx="4107">
                  <c:v>43930</c:v>
                </c:pt>
                <c:pt idx="4108">
                  <c:v>43934</c:v>
                </c:pt>
                <c:pt idx="4109">
                  <c:v>43935</c:v>
                </c:pt>
                <c:pt idx="4110">
                  <c:v>43936</c:v>
                </c:pt>
                <c:pt idx="4111">
                  <c:v>43937</c:v>
                </c:pt>
                <c:pt idx="4112">
                  <c:v>43938</c:v>
                </c:pt>
                <c:pt idx="4113">
                  <c:v>43941</c:v>
                </c:pt>
                <c:pt idx="4114">
                  <c:v>43942</c:v>
                </c:pt>
                <c:pt idx="4115">
                  <c:v>43943</c:v>
                </c:pt>
                <c:pt idx="4116">
                  <c:v>43944</c:v>
                </c:pt>
                <c:pt idx="4117">
                  <c:v>43945</c:v>
                </c:pt>
                <c:pt idx="4118">
                  <c:v>43948</c:v>
                </c:pt>
                <c:pt idx="4119">
                  <c:v>43949</c:v>
                </c:pt>
                <c:pt idx="4120">
                  <c:v>43950</c:v>
                </c:pt>
                <c:pt idx="4121">
                  <c:v>43951</c:v>
                </c:pt>
                <c:pt idx="4122">
                  <c:v>43952</c:v>
                </c:pt>
                <c:pt idx="4123">
                  <c:v>43955</c:v>
                </c:pt>
                <c:pt idx="4124">
                  <c:v>43956</c:v>
                </c:pt>
                <c:pt idx="4125">
                  <c:v>43957</c:v>
                </c:pt>
                <c:pt idx="4126">
                  <c:v>43958</c:v>
                </c:pt>
                <c:pt idx="4127">
                  <c:v>43959</c:v>
                </c:pt>
                <c:pt idx="4128">
                  <c:v>43962</c:v>
                </c:pt>
                <c:pt idx="4129">
                  <c:v>43963</c:v>
                </c:pt>
                <c:pt idx="4130">
                  <c:v>43964</c:v>
                </c:pt>
                <c:pt idx="4131">
                  <c:v>43965</c:v>
                </c:pt>
                <c:pt idx="4132">
                  <c:v>43966</c:v>
                </c:pt>
                <c:pt idx="4133">
                  <c:v>43969</c:v>
                </c:pt>
                <c:pt idx="4134">
                  <c:v>43970</c:v>
                </c:pt>
                <c:pt idx="4135">
                  <c:v>43971</c:v>
                </c:pt>
                <c:pt idx="4136">
                  <c:v>43972</c:v>
                </c:pt>
                <c:pt idx="4137">
                  <c:v>43973</c:v>
                </c:pt>
                <c:pt idx="4138">
                  <c:v>43977</c:v>
                </c:pt>
                <c:pt idx="4139">
                  <c:v>43978</c:v>
                </c:pt>
                <c:pt idx="4140">
                  <c:v>43979</c:v>
                </c:pt>
                <c:pt idx="4141">
                  <c:v>43980</c:v>
                </c:pt>
                <c:pt idx="4142">
                  <c:v>43983</c:v>
                </c:pt>
                <c:pt idx="4143">
                  <c:v>43984</c:v>
                </c:pt>
                <c:pt idx="4144">
                  <c:v>43985</c:v>
                </c:pt>
                <c:pt idx="4145">
                  <c:v>43986</c:v>
                </c:pt>
                <c:pt idx="4146">
                  <c:v>43987</c:v>
                </c:pt>
                <c:pt idx="4147">
                  <c:v>43990</c:v>
                </c:pt>
                <c:pt idx="4148">
                  <c:v>43991</c:v>
                </c:pt>
                <c:pt idx="4149">
                  <c:v>43992</c:v>
                </c:pt>
                <c:pt idx="4150">
                  <c:v>43993</c:v>
                </c:pt>
                <c:pt idx="4151">
                  <c:v>43994</c:v>
                </c:pt>
                <c:pt idx="4152">
                  <c:v>43997</c:v>
                </c:pt>
                <c:pt idx="4153">
                  <c:v>43998</c:v>
                </c:pt>
                <c:pt idx="4154">
                  <c:v>43999</c:v>
                </c:pt>
                <c:pt idx="4155">
                  <c:v>44000</c:v>
                </c:pt>
                <c:pt idx="4156">
                  <c:v>44001</c:v>
                </c:pt>
                <c:pt idx="4157">
                  <c:v>44004</c:v>
                </c:pt>
                <c:pt idx="4158">
                  <c:v>44005</c:v>
                </c:pt>
                <c:pt idx="4159">
                  <c:v>44006</c:v>
                </c:pt>
                <c:pt idx="4160">
                  <c:v>44007</c:v>
                </c:pt>
                <c:pt idx="4161">
                  <c:v>44008</c:v>
                </c:pt>
                <c:pt idx="4162">
                  <c:v>44011</c:v>
                </c:pt>
                <c:pt idx="4163">
                  <c:v>44012</c:v>
                </c:pt>
                <c:pt idx="4164">
                  <c:v>44013</c:v>
                </c:pt>
                <c:pt idx="4165">
                  <c:v>44014</c:v>
                </c:pt>
                <c:pt idx="4166">
                  <c:v>44018</c:v>
                </c:pt>
                <c:pt idx="4167">
                  <c:v>44019</c:v>
                </c:pt>
                <c:pt idx="4168">
                  <c:v>44020</c:v>
                </c:pt>
                <c:pt idx="4169">
                  <c:v>44021</c:v>
                </c:pt>
                <c:pt idx="4170">
                  <c:v>44022</c:v>
                </c:pt>
                <c:pt idx="4171">
                  <c:v>44025</c:v>
                </c:pt>
                <c:pt idx="4172">
                  <c:v>44026</c:v>
                </c:pt>
                <c:pt idx="4173">
                  <c:v>44027</c:v>
                </c:pt>
                <c:pt idx="4174">
                  <c:v>44028</c:v>
                </c:pt>
                <c:pt idx="4175">
                  <c:v>44029</c:v>
                </c:pt>
                <c:pt idx="4176">
                  <c:v>44032</c:v>
                </c:pt>
                <c:pt idx="4177">
                  <c:v>44033</c:v>
                </c:pt>
                <c:pt idx="4178">
                  <c:v>44034</c:v>
                </c:pt>
                <c:pt idx="4179">
                  <c:v>44035</c:v>
                </c:pt>
                <c:pt idx="4180">
                  <c:v>44036</c:v>
                </c:pt>
                <c:pt idx="4181">
                  <c:v>44039</c:v>
                </c:pt>
                <c:pt idx="4182">
                  <c:v>44040</c:v>
                </c:pt>
                <c:pt idx="4183">
                  <c:v>44041</c:v>
                </c:pt>
                <c:pt idx="4184">
                  <c:v>44042</c:v>
                </c:pt>
                <c:pt idx="4185">
                  <c:v>44043</c:v>
                </c:pt>
                <c:pt idx="4186">
                  <c:v>44046</c:v>
                </c:pt>
                <c:pt idx="4187">
                  <c:v>44047</c:v>
                </c:pt>
                <c:pt idx="4188">
                  <c:v>44048</c:v>
                </c:pt>
                <c:pt idx="4189">
                  <c:v>44049</c:v>
                </c:pt>
                <c:pt idx="4190">
                  <c:v>44050</c:v>
                </c:pt>
                <c:pt idx="4191">
                  <c:v>44053</c:v>
                </c:pt>
                <c:pt idx="4192">
                  <c:v>44054</c:v>
                </c:pt>
                <c:pt idx="4193">
                  <c:v>44055</c:v>
                </c:pt>
                <c:pt idx="4194">
                  <c:v>44056</c:v>
                </c:pt>
                <c:pt idx="4195">
                  <c:v>44057</c:v>
                </c:pt>
                <c:pt idx="4196">
                  <c:v>44060</c:v>
                </c:pt>
                <c:pt idx="4197">
                  <c:v>44061</c:v>
                </c:pt>
                <c:pt idx="4198">
                  <c:v>44062</c:v>
                </c:pt>
                <c:pt idx="4199">
                  <c:v>44063</c:v>
                </c:pt>
                <c:pt idx="4200">
                  <c:v>44064</c:v>
                </c:pt>
                <c:pt idx="4201">
                  <c:v>44067</c:v>
                </c:pt>
                <c:pt idx="4202">
                  <c:v>44068</c:v>
                </c:pt>
                <c:pt idx="4203">
                  <c:v>44069</c:v>
                </c:pt>
                <c:pt idx="4204">
                  <c:v>44070</c:v>
                </c:pt>
                <c:pt idx="4205">
                  <c:v>44071</c:v>
                </c:pt>
                <c:pt idx="4206">
                  <c:v>44074</c:v>
                </c:pt>
                <c:pt idx="4207">
                  <c:v>44075</c:v>
                </c:pt>
                <c:pt idx="4208">
                  <c:v>44076</c:v>
                </c:pt>
                <c:pt idx="4209">
                  <c:v>44077</c:v>
                </c:pt>
                <c:pt idx="4210">
                  <c:v>44078</c:v>
                </c:pt>
                <c:pt idx="4211">
                  <c:v>44082</c:v>
                </c:pt>
                <c:pt idx="4212">
                  <c:v>44083</c:v>
                </c:pt>
                <c:pt idx="4213">
                  <c:v>44084</c:v>
                </c:pt>
                <c:pt idx="4214">
                  <c:v>44085</c:v>
                </c:pt>
                <c:pt idx="4215">
                  <c:v>44088</c:v>
                </c:pt>
                <c:pt idx="4216">
                  <c:v>44089</c:v>
                </c:pt>
                <c:pt idx="4217">
                  <c:v>44090</c:v>
                </c:pt>
                <c:pt idx="4218">
                  <c:v>44091</c:v>
                </c:pt>
                <c:pt idx="4219">
                  <c:v>44092</c:v>
                </c:pt>
                <c:pt idx="4220">
                  <c:v>44095</c:v>
                </c:pt>
                <c:pt idx="4221">
                  <c:v>44096</c:v>
                </c:pt>
                <c:pt idx="4222">
                  <c:v>44097</c:v>
                </c:pt>
                <c:pt idx="4223">
                  <c:v>44098</c:v>
                </c:pt>
                <c:pt idx="4224">
                  <c:v>44099</c:v>
                </c:pt>
                <c:pt idx="4225">
                  <c:v>44102</c:v>
                </c:pt>
                <c:pt idx="4226">
                  <c:v>44103</c:v>
                </c:pt>
                <c:pt idx="4227">
                  <c:v>44104</c:v>
                </c:pt>
                <c:pt idx="4228">
                  <c:v>44105</c:v>
                </c:pt>
                <c:pt idx="4229">
                  <c:v>44106</c:v>
                </c:pt>
                <c:pt idx="4230">
                  <c:v>44109</c:v>
                </c:pt>
                <c:pt idx="4231">
                  <c:v>44110</c:v>
                </c:pt>
                <c:pt idx="4232">
                  <c:v>44111</c:v>
                </c:pt>
                <c:pt idx="4233">
                  <c:v>44112</c:v>
                </c:pt>
                <c:pt idx="4234">
                  <c:v>44113</c:v>
                </c:pt>
                <c:pt idx="4235">
                  <c:v>44116</c:v>
                </c:pt>
                <c:pt idx="4236">
                  <c:v>44117</c:v>
                </c:pt>
                <c:pt idx="4237">
                  <c:v>44118</c:v>
                </c:pt>
                <c:pt idx="4238">
                  <c:v>44119</c:v>
                </c:pt>
                <c:pt idx="4239">
                  <c:v>44120</c:v>
                </c:pt>
                <c:pt idx="4240">
                  <c:v>44123</c:v>
                </c:pt>
                <c:pt idx="4241">
                  <c:v>44124</c:v>
                </c:pt>
                <c:pt idx="4242">
                  <c:v>44125</c:v>
                </c:pt>
                <c:pt idx="4243">
                  <c:v>44126</c:v>
                </c:pt>
                <c:pt idx="4244">
                  <c:v>44127</c:v>
                </c:pt>
                <c:pt idx="4245">
                  <c:v>44130</c:v>
                </c:pt>
                <c:pt idx="4246">
                  <c:v>44131</c:v>
                </c:pt>
                <c:pt idx="4247">
                  <c:v>44132</c:v>
                </c:pt>
                <c:pt idx="4248">
                  <c:v>44133</c:v>
                </c:pt>
                <c:pt idx="4249">
                  <c:v>44134</c:v>
                </c:pt>
                <c:pt idx="4250">
                  <c:v>44137</c:v>
                </c:pt>
                <c:pt idx="4251">
                  <c:v>44138</c:v>
                </c:pt>
                <c:pt idx="4252">
                  <c:v>44139</c:v>
                </c:pt>
                <c:pt idx="4253">
                  <c:v>44140</c:v>
                </c:pt>
                <c:pt idx="4254">
                  <c:v>44141</c:v>
                </c:pt>
                <c:pt idx="4255">
                  <c:v>44144</c:v>
                </c:pt>
                <c:pt idx="4256">
                  <c:v>44145</c:v>
                </c:pt>
                <c:pt idx="4257">
                  <c:v>44146</c:v>
                </c:pt>
                <c:pt idx="4258">
                  <c:v>44147</c:v>
                </c:pt>
                <c:pt idx="4259">
                  <c:v>44148</c:v>
                </c:pt>
                <c:pt idx="4260">
                  <c:v>44151</c:v>
                </c:pt>
                <c:pt idx="4261">
                  <c:v>44152</c:v>
                </c:pt>
                <c:pt idx="4262">
                  <c:v>44153</c:v>
                </c:pt>
                <c:pt idx="4263">
                  <c:v>44154</c:v>
                </c:pt>
                <c:pt idx="4264">
                  <c:v>44155</c:v>
                </c:pt>
                <c:pt idx="4265">
                  <c:v>44158</c:v>
                </c:pt>
                <c:pt idx="4266">
                  <c:v>44159</c:v>
                </c:pt>
                <c:pt idx="4267">
                  <c:v>44160</c:v>
                </c:pt>
                <c:pt idx="4268">
                  <c:v>44162</c:v>
                </c:pt>
                <c:pt idx="4269">
                  <c:v>44165</c:v>
                </c:pt>
                <c:pt idx="4270">
                  <c:v>44166</c:v>
                </c:pt>
                <c:pt idx="4271">
                  <c:v>44167</c:v>
                </c:pt>
                <c:pt idx="4272">
                  <c:v>44168</c:v>
                </c:pt>
                <c:pt idx="4273">
                  <c:v>44169</c:v>
                </c:pt>
                <c:pt idx="4274">
                  <c:v>44172</c:v>
                </c:pt>
                <c:pt idx="4275">
                  <c:v>44173</c:v>
                </c:pt>
                <c:pt idx="4276">
                  <c:v>44174</c:v>
                </c:pt>
                <c:pt idx="4277">
                  <c:v>44175</c:v>
                </c:pt>
                <c:pt idx="4278">
                  <c:v>44176</c:v>
                </c:pt>
                <c:pt idx="4279">
                  <c:v>44179</c:v>
                </c:pt>
                <c:pt idx="4280">
                  <c:v>44180</c:v>
                </c:pt>
                <c:pt idx="4281">
                  <c:v>44181</c:v>
                </c:pt>
                <c:pt idx="4282">
                  <c:v>44182</c:v>
                </c:pt>
                <c:pt idx="4283">
                  <c:v>44183</c:v>
                </c:pt>
                <c:pt idx="4284">
                  <c:v>44186</c:v>
                </c:pt>
                <c:pt idx="4285">
                  <c:v>44187</c:v>
                </c:pt>
                <c:pt idx="4286">
                  <c:v>44188</c:v>
                </c:pt>
                <c:pt idx="4287">
                  <c:v>44189</c:v>
                </c:pt>
                <c:pt idx="4288">
                  <c:v>44193</c:v>
                </c:pt>
                <c:pt idx="4289">
                  <c:v>44194</c:v>
                </c:pt>
                <c:pt idx="4290">
                  <c:v>44195</c:v>
                </c:pt>
                <c:pt idx="4291">
                  <c:v>44196</c:v>
                </c:pt>
                <c:pt idx="4292">
                  <c:v>44200</c:v>
                </c:pt>
                <c:pt idx="4293">
                  <c:v>44201</c:v>
                </c:pt>
                <c:pt idx="4294">
                  <c:v>44202</c:v>
                </c:pt>
                <c:pt idx="4295">
                  <c:v>44203</c:v>
                </c:pt>
                <c:pt idx="4296">
                  <c:v>44204</c:v>
                </c:pt>
                <c:pt idx="4297">
                  <c:v>44207</c:v>
                </c:pt>
                <c:pt idx="4298">
                  <c:v>44208</c:v>
                </c:pt>
                <c:pt idx="4299">
                  <c:v>44209</c:v>
                </c:pt>
                <c:pt idx="4300">
                  <c:v>44210</c:v>
                </c:pt>
                <c:pt idx="4301">
                  <c:v>44211</c:v>
                </c:pt>
                <c:pt idx="4302">
                  <c:v>44215</c:v>
                </c:pt>
                <c:pt idx="4303">
                  <c:v>44216</c:v>
                </c:pt>
                <c:pt idx="4304">
                  <c:v>44217</c:v>
                </c:pt>
                <c:pt idx="4305">
                  <c:v>44218</c:v>
                </c:pt>
                <c:pt idx="4306">
                  <c:v>44221</c:v>
                </c:pt>
                <c:pt idx="4307">
                  <c:v>44222</c:v>
                </c:pt>
                <c:pt idx="4308">
                  <c:v>44223</c:v>
                </c:pt>
                <c:pt idx="4309">
                  <c:v>44224</c:v>
                </c:pt>
                <c:pt idx="4310">
                  <c:v>44225</c:v>
                </c:pt>
                <c:pt idx="4311">
                  <c:v>44228</c:v>
                </c:pt>
                <c:pt idx="4312">
                  <c:v>44229</c:v>
                </c:pt>
                <c:pt idx="4313">
                  <c:v>44230</c:v>
                </c:pt>
                <c:pt idx="4314">
                  <c:v>44231</c:v>
                </c:pt>
                <c:pt idx="4315">
                  <c:v>44232</c:v>
                </c:pt>
                <c:pt idx="4316">
                  <c:v>44235</c:v>
                </c:pt>
                <c:pt idx="4317">
                  <c:v>44236</c:v>
                </c:pt>
                <c:pt idx="4318">
                  <c:v>44237</c:v>
                </c:pt>
                <c:pt idx="4319">
                  <c:v>44238</c:v>
                </c:pt>
                <c:pt idx="4320">
                  <c:v>44239</c:v>
                </c:pt>
                <c:pt idx="4321">
                  <c:v>44243</c:v>
                </c:pt>
                <c:pt idx="4322">
                  <c:v>44244</c:v>
                </c:pt>
                <c:pt idx="4323">
                  <c:v>44245</c:v>
                </c:pt>
                <c:pt idx="4324">
                  <c:v>44246</c:v>
                </c:pt>
                <c:pt idx="4325">
                  <c:v>44249</c:v>
                </c:pt>
                <c:pt idx="4326">
                  <c:v>44250</c:v>
                </c:pt>
                <c:pt idx="4327">
                  <c:v>44251</c:v>
                </c:pt>
                <c:pt idx="4328">
                  <c:v>44252</c:v>
                </c:pt>
                <c:pt idx="4329">
                  <c:v>44253</c:v>
                </c:pt>
                <c:pt idx="4330">
                  <c:v>44256</c:v>
                </c:pt>
                <c:pt idx="4331">
                  <c:v>44257</c:v>
                </c:pt>
                <c:pt idx="4332">
                  <c:v>44258</c:v>
                </c:pt>
                <c:pt idx="4333">
                  <c:v>44259</c:v>
                </c:pt>
                <c:pt idx="4334">
                  <c:v>44260</c:v>
                </c:pt>
                <c:pt idx="4335">
                  <c:v>44263</c:v>
                </c:pt>
                <c:pt idx="4336">
                  <c:v>44264</c:v>
                </c:pt>
                <c:pt idx="4337">
                  <c:v>44265</c:v>
                </c:pt>
                <c:pt idx="4338">
                  <c:v>44266</c:v>
                </c:pt>
                <c:pt idx="4339">
                  <c:v>44267</c:v>
                </c:pt>
                <c:pt idx="4340">
                  <c:v>44270</c:v>
                </c:pt>
                <c:pt idx="4341">
                  <c:v>44271</c:v>
                </c:pt>
                <c:pt idx="4342">
                  <c:v>44272</c:v>
                </c:pt>
                <c:pt idx="4343">
                  <c:v>44273</c:v>
                </c:pt>
                <c:pt idx="4344">
                  <c:v>44274</c:v>
                </c:pt>
                <c:pt idx="4345">
                  <c:v>44277</c:v>
                </c:pt>
                <c:pt idx="4346">
                  <c:v>44278</c:v>
                </c:pt>
                <c:pt idx="4347">
                  <c:v>44279</c:v>
                </c:pt>
                <c:pt idx="4348">
                  <c:v>44280</c:v>
                </c:pt>
                <c:pt idx="4349">
                  <c:v>44281</c:v>
                </c:pt>
                <c:pt idx="4350">
                  <c:v>44284</c:v>
                </c:pt>
                <c:pt idx="4351">
                  <c:v>44285</c:v>
                </c:pt>
                <c:pt idx="4352">
                  <c:v>44286</c:v>
                </c:pt>
                <c:pt idx="4353">
                  <c:v>44287</c:v>
                </c:pt>
                <c:pt idx="4354">
                  <c:v>44291</c:v>
                </c:pt>
                <c:pt idx="4355">
                  <c:v>44292</c:v>
                </c:pt>
                <c:pt idx="4356">
                  <c:v>44293</c:v>
                </c:pt>
                <c:pt idx="4357">
                  <c:v>44294</c:v>
                </c:pt>
                <c:pt idx="4358">
                  <c:v>44295</c:v>
                </c:pt>
                <c:pt idx="4359">
                  <c:v>44298</c:v>
                </c:pt>
                <c:pt idx="4360">
                  <c:v>44299</c:v>
                </c:pt>
                <c:pt idx="4361">
                  <c:v>44300</c:v>
                </c:pt>
                <c:pt idx="4362">
                  <c:v>44301</c:v>
                </c:pt>
                <c:pt idx="4363">
                  <c:v>44302</c:v>
                </c:pt>
                <c:pt idx="4364">
                  <c:v>44305</c:v>
                </c:pt>
                <c:pt idx="4365">
                  <c:v>44306</c:v>
                </c:pt>
                <c:pt idx="4366">
                  <c:v>44307</c:v>
                </c:pt>
                <c:pt idx="4367">
                  <c:v>44308</c:v>
                </c:pt>
                <c:pt idx="4368">
                  <c:v>44309</c:v>
                </c:pt>
                <c:pt idx="4369">
                  <c:v>44312</c:v>
                </c:pt>
                <c:pt idx="4370">
                  <c:v>44313</c:v>
                </c:pt>
                <c:pt idx="4371">
                  <c:v>44314</c:v>
                </c:pt>
                <c:pt idx="4372">
                  <c:v>44315</c:v>
                </c:pt>
                <c:pt idx="4373">
                  <c:v>44316</c:v>
                </c:pt>
                <c:pt idx="4374">
                  <c:v>44319</c:v>
                </c:pt>
                <c:pt idx="4375">
                  <c:v>44320</c:v>
                </c:pt>
                <c:pt idx="4376">
                  <c:v>44321</c:v>
                </c:pt>
                <c:pt idx="4377">
                  <c:v>44322</c:v>
                </c:pt>
                <c:pt idx="4378">
                  <c:v>44323</c:v>
                </c:pt>
                <c:pt idx="4379">
                  <c:v>44326</c:v>
                </c:pt>
                <c:pt idx="4380">
                  <c:v>44327</c:v>
                </c:pt>
                <c:pt idx="4381">
                  <c:v>44328</c:v>
                </c:pt>
                <c:pt idx="4382">
                  <c:v>44329</c:v>
                </c:pt>
                <c:pt idx="4383">
                  <c:v>44330</c:v>
                </c:pt>
                <c:pt idx="4384">
                  <c:v>44333</c:v>
                </c:pt>
                <c:pt idx="4385">
                  <c:v>44334</c:v>
                </c:pt>
                <c:pt idx="4386">
                  <c:v>44335</c:v>
                </c:pt>
                <c:pt idx="4387">
                  <c:v>44336</c:v>
                </c:pt>
                <c:pt idx="4388">
                  <c:v>44337</c:v>
                </c:pt>
                <c:pt idx="4389">
                  <c:v>44340</c:v>
                </c:pt>
                <c:pt idx="4390">
                  <c:v>44341</c:v>
                </c:pt>
                <c:pt idx="4391">
                  <c:v>44342</c:v>
                </c:pt>
                <c:pt idx="4392">
                  <c:v>44343</c:v>
                </c:pt>
                <c:pt idx="4393">
                  <c:v>44344</c:v>
                </c:pt>
                <c:pt idx="4394">
                  <c:v>44348</c:v>
                </c:pt>
                <c:pt idx="4395">
                  <c:v>44349</c:v>
                </c:pt>
                <c:pt idx="4396">
                  <c:v>44350</c:v>
                </c:pt>
                <c:pt idx="4397">
                  <c:v>44351</c:v>
                </c:pt>
                <c:pt idx="4398">
                  <c:v>44354</c:v>
                </c:pt>
                <c:pt idx="4399">
                  <c:v>44355</c:v>
                </c:pt>
                <c:pt idx="4400">
                  <c:v>44356</c:v>
                </c:pt>
                <c:pt idx="4401">
                  <c:v>44357</c:v>
                </c:pt>
                <c:pt idx="4402">
                  <c:v>44358</c:v>
                </c:pt>
                <c:pt idx="4403">
                  <c:v>44361</c:v>
                </c:pt>
                <c:pt idx="4404">
                  <c:v>44362</c:v>
                </c:pt>
                <c:pt idx="4405">
                  <c:v>44363</c:v>
                </c:pt>
                <c:pt idx="4406">
                  <c:v>44364</c:v>
                </c:pt>
                <c:pt idx="4407">
                  <c:v>44365</c:v>
                </c:pt>
                <c:pt idx="4408">
                  <c:v>44368</c:v>
                </c:pt>
                <c:pt idx="4409">
                  <c:v>44369</c:v>
                </c:pt>
                <c:pt idx="4410">
                  <c:v>44370</c:v>
                </c:pt>
                <c:pt idx="4411">
                  <c:v>44371</c:v>
                </c:pt>
                <c:pt idx="4412">
                  <c:v>44372</c:v>
                </c:pt>
                <c:pt idx="4413">
                  <c:v>44375</c:v>
                </c:pt>
                <c:pt idx="4414">
                  <c:v>44376</c:v>
                </c:pt>
                <c:pt idx="4415">
                  <c:v>44377</c:v>
                </c:pt>
                <c:pt idx="4416">
                  <c:v>44378</c:v>
                </c:pt>
                <c:pt idx="4417">
                  <c:v>44379</c:v>
                </c:pt>
                <c:pt idx="4418">
                  <c:v>44383</c:v>
                </c:pt>
                <c:pt idx="4419">
                  <c:v>44384</c:v>
                </c:pt>
                <c:pt idx="4420">
                  <c:v>44385</c:v>
                </c:pt>
                <c:pt idx="4421">
                  <c:v>44386</c:v>
                </c:pt>
                <c:pt idx="4422">
                  <c:v>44389</c:v>
                </c:pt>
                <c:pt idx="4423">
                  <c:v>44390</c:v>
                </c:pt>
                <c:pt idx="4424">
                  <c:v>44391</c:v>
                </c:pt>
                <c:pt idx="4425">
                  <c:v>44392</c:v>
                </c:pt>
                <c:pt idx="4426">
                  <c:v>44393</c:v>
                </c:pt>
                <c:pt idx="4427">
                  <c:v>44396</c:v>
                </c:pt>
                <c:pt idx="4428">
                  <c:v>44397</c:v>
                </c:pt>
                <c:pt idx="4429">
                  <c:v>44398</c:v>
                </c:pt>
                <c:pt idx="4430">
                  <c:v>44399</c:v>
                </c:pt>
                <c:pt idx="4431">
                  <c:v>44400</c:v>
                </c:pt>
                <c:pt idx="4432">
                  <c:v>44403</c:v>
                </c:pt>
                <c:pt idx="4433">
                  <c:v>44404</c:v>
                </c:pt>
                <c:pt idx="4434">
                  <c:v>44405</c:v>
                </c:pt>
                <c:pt idx="4435">
                  <c:v>44406</c:v>
                </c:pt>
                <c:pt idx="4436">
                  <c:v>44407</c:v>
                </c:pt>
                <c:pt idx="4437">
                  <c:v>44410</c:v>
                </c:pt>
                <c:pt idx="4438">
                  <c:v>44411</c:v>
                </c:pt>
                <c:pt idx="4439">
                  <c:v>44412</c:v>
                </c:pt>
                <c:pt idx="4440">
                  <c:v>44413</c:v>
                </c:pt>
                <c:pt idx="4441">
                  <c:v>44414</c:v>
                </c:pt>
                <c:pt idx="4442">
                  <c:v>44417</c:v>
                </c:pt>
                <c:pt idx="4443">
                  <c:v>44418</c:v>
                </c:pt>
                <c:pt idx="4444">
                  <c:v>44419</c:v>
                </c:pt>
                <c:pt idx="4445">
                  <c:v>44420</c:v>
                </c:pt>
                <c:pt idx="4446">
                  <c:v>44421</c:v>
                </c:pt>
                <c:pt idx="4447">
                  <c:v>44424</c:v>
                </c:pt>
                <c:pt idx="4448">
                  <c:v>44425</c:v>
                </c:pt>
                <c:pt idx="4449">
                  <c:v>44426</c:v>
                </c:pt>
                <c:pt idx="4450">
                  <c:v>44427</c:v>
                </c:pt>
                <c:pt idx="4451">
                  <c:v>44428</c:v>
                </c:pt>
                <c:pt idx="4452">
                  <c:v>44431</c:v>
                </c:pt>
                <c:pt idx="4453">
                  <c:v>44432</c:v>
                </c:pt>
                <c:pt idx="4454">
                  <c:v>44433</c:v>
                </c:pt>
                <c:pt idx="4455">
                  <c:v>44434</c:v>
                </c:pt>
                <c:pt idx="4456">
                  <c:v>44435</c:v>
                </c:pt>
                <c:pt idx="4457">
                  <c:v>44438</c:v>
                </c:pt>
                <c:pt idx="4458">
                  <c:v>44439</c:v>
                </c:pt>
                <c:pt idx="4459">
                  <c:v>44440</c:v>
                </c:pt>
                <c:pt idx="4460">
                  <c:v>44441</c:v>
                </c:pt>
                <c:pt idx="4461">
                  <c:v>44442</c:v>
                </c:pt>
                <c:pt idx="4462">
                  <c:v>44446</c:v>
                </c:pt>
                <c:pt idx="4463">
                  <c:v>44447</c:v>
                </c:pt>
                <c:pt idx="4464">
                  <c:v>44448</c:v>
                </c:pt>
                <c:pt idx="4465">
                  <c:v>44449</c:v>
                </c:pt>
                <c:pt idx="4466">
                  <c:v>44452</c:v>
                </c:pt>
                <c:pt idx="4467">
                  <c:v>44453</c:v>
                </c:pt>
                <c:pt idx="4468">
                  <c:v>44454</c:v>
                </c:pt>
                <c:pt idx="4469">
                  <c:v>44455</c:v>
                </c:pt>
                <c:pt idx="4470">
                  <c:v>44456</c:v>
                </c:pt>
                <c:pt idx="4471">
                  <c:v>44459</c:v>
                </c:pt>
                <c:pt idx="4472">
                  <c:v>44460</c:v>
                </c:pt>
                <c:pt idx="4473">
                  <c:v>44461</c:v>
                </c:pt>
                <c:pt idx="4474">
                  <c:v>44462</c:v>
                </c:pt>
                <c:pt idx="4475">
                  <c:v>44463</c:v>
                </c:pt>
                <c:pt idx="4476">
                  <c:v>44466</c:v>
                </c:pt>
                <c:pt idx="4477">
                  <c:v>44467</c:v>
                </c:pt>
                <c:pt idx="4478">
                  <c:v>44468</c:v>
                </c:pt>
                <c:pt idx="4479">
                  <c:v>44469</c:v>
                </c:pt>
                <c:pt idx="4480">
                  <c:v>44470</c:v>
                </c:pt>
                <c:pt idx="4481">
                  <c:v>44473</c:v>
                </c:pt>
                <c:pt idx="4482">
                  <c:v>44474</c:v>
                </c:pt>
                <c:pt idx="4483">
                  <c:v>44475</c:v>
                </c:pt>
                <c:pt idx="4484">
                  <c:v>44476</c:v>
                </c:pt>
                <c:pt idx="4485">
                  <c:v>44477</c:v>
                </c:pt>
                <c:pt idx="4486">
                  <c:v>44480</c:v>
                </c:pt>
                <c:pt idx="4487">
                  <c:v>44481</c:v>
                </c:pt>
                <c:pt idx="4488">
                  <c:v>44482</c:v>
                </c:pt>
                <c:pt idx="4489">
                  <c:v>44483</c:v>
                </c:pt>
                <c:pt idx="4490">
                  <c:v>44484</c:v>
                </c:pt>
                <c:pt idx="4491">
                  <c:v>44487</c:v>
                </c:pt>
                <c:pt idx="4492">
                  <c:v>44488</c:v>
                </c:pt>
                <c:pt idx="4493">
                  <c:v>44489</c:v>
                </c:pt>
                <c:pt idx="4494">
                  <c:v>44490</c:v>
                </c:pt>
                <c:pt idx="4495">
                  <c:v>44491</c:v>
                </c:pt>
                <c:pt idx="4496">
                  <c:v>44494</c:v>
                </c:pt>
                <c:pt idx="4497">
                  <c:v>44495</c:v>
                </c:pt>
                <c:pt idx="4498">
                  <c:v>44496</c:v>
                </c:pt>
                <c:pt idx="4499">
                  <c:v>44497</c:v>
                </c:pt>
                <c:pt idx="4500">
                  <c:v>44498</c:v>
                </c:pt>
                <c:pt idx="4501">
                  <c:v>44501</c:v>
                </c:pt>
                <c:pt idx="4502">
                  <c:v>44502</c:v>
                </c:pt>
                <c:pt idx="4503">
                  <c:v>44503</c:v>
                </c:pt>
                <c:pt idx="4504">
                  <c:v>44504</c:v>
                </c:pt>
                <c:pt idx="4505">
                  <c:v>44505</c:v>
                </c:pt>
                <c:pt idx="4506">
                  <c:v>44508</c:v>
                </c:pt>
                <c:pt idx="4507">
                  <c:v>44509</c:v>
                </c:pt>
                <c:pt idx="4508">
                  <c:v>44510</c:v>
                </c:pt>
                <c:pt idx="4509">
                  <c:v>44511</c:v>
                </c:pt>
                <c:pt idx="4510">
                  <c:v>44512</c:v>
                </c:pt>
                <c:pt idx="4511">
                  <c:v>44515</c:v>
                </c:pt>
                <c:pt idx="4512">
                  <c:v>44516</c:v>
                </c:pt>
                <c:pt idx="4513">
                  <c:v>44517</c:v>
                </c:pt>
                <c:pt idx="4514">
                  <c:v>44518</c:v>
                </c:pt>
                <c:pt idx="4515">
                  <c:v>44519</c:v>
                </c:pt>
                <c:pt idx="4516">
                  <c:v>44522</c:v>
                </c:pt>
                <c:pt idx="4517">
                  <c:v>44523</c:v>
                </c:pt>
                <c:pt idx="4518">
                  <c:v>44524</c:v>
                </c:pt>
                <c:pt idx="4519">
                  <c:v>44526</c:v>
                </c:pt>
                <c:pt idx="4520">
                  <c:v>44529</c:v>
                </c:pt>
                <c:pt idx="4521">
                  <c:v>44530</c:v>
                </c:pt>
                <c:pt idx="4522">
                  <c:v>44531</c:v>
                </c:pt>
                <c:pt idx="4523">
                  <c:v>44532</c:v>
                </c:pt>
                <c:pt idx="4524">
                  <c:v>44533</c:v>
                </c:pt>
                <c:pt idx="4525">
                  <c:v>44536</c:v>
                </c:pt>
                <c:pt idx="4526">
                  <c:v>44537</c:v>
                </c:pt>
                <c:pt idx="4527">
                  <c:v>44538</c:v>
                </c:pt>
                <c:pt idx="4528">
                  <c:v>44539</c:v>
                </c:pt>
                <c:pt idx="4529">
                  <c:v>44540</c:v>
                </c:pt>
                <c:pt idx="4530">
                  <c:v>44543</c:v>
                </c:pt>
                <c:pt idx="4531">
                  <c:v>44544</c:v>
                </c:pt>
                <c:pt idx="4532">
                  <c:v>44545</c:v>
                </c:pt>
                <c:pt idx="4533">
                  <c:v>44546</c:v>
                </c:pt>
                <c:pt idx="4534">
                  <c:v>44547</c:v>
                </c:pt>
                <c:pt idx="4535">
                  <c:v>44550</c:v>
                </c:pt>
                <c:pt idx="4536">
                  <c:v>44551</c:v>
                </c:pt>
                <c:pt idx="4537">
                  <c:v>44552</c:v>
                </c:pt>
                <c:pt idx="4538">
                  <c:v>44553</c:v>
                </c:pt>
                <c:pt idx="4539">
                  <c:v>44557</c:v>
                </c:pt>
                <c:pt idx="4540">
                  <c:v>44558</c:v>
                </c:pt>
                <c:pt idx="4541">
                  <c:v>44559</c:v>
                </c:pt>
                <c:pt idx="4542">
                  <c:v>44560</c:v>
                </c:pt>
                <c:pt idx="4543">
                  <c:v>44561</c:v>
                </c:pt>
                <c:pt idx="4544">
                  <c:v>44564</c:v>
                </c:pt>
                <c:pt idx="4545">
                  <c:v>44565</c:v>
                </c:pt>
                <c:pt idx="4546">
                  <c:v>44566</c:v>
                </c:pt>
                <c:pt idx="4547">
                  <c:v>44567</c:v>
                </c:pt>
                <c:pt idx="4548">
                  <c:v>44568</c:v>
                </c:pt>
                <c:pt idx="4549">
                  <c:v>44571</c:v>
                </c:pt>
                <c:pt idx="4550">
                  <c:v>44572</c:v>
                </c:pt>
                <c:pt idx="4551">
                  <c:v>44573</c:v>
                </c:pt>
                <c:pt idx="4552">
                  <c:v>44574</c:v>
                </c:pt>
                <c:pt idx="4553">
                  <c:v>44575</c:v>
                </c:pt>
                <c:pt idx="4554">
                  <c:v>44579</c:v>
                </c:pt>
                <c:pt idx="4555">
                  <c:v>44580</c:v>
                </c:pt>
                <c:pt idx="4556">
                  <c:v>44581</c:v>
                </c:pt>
                <c:pt idx="4557">
                  <c:v>44582</c:v>
                </c:pt>
                <c:pt idx="4558">
                  <c:v>44585</c:v>
                </c:pt>
                <c:pt idx="4559">
                  <c:v>44586</c:v>
                </c:pt>
                <c:pt idx="4560">
                  <c:v>44587</c:v>
                </c:pt>
                <c:pt idx="4561">
                  <c:v>44588</c:v>
                </c:pt>
                <c:pt idx="4562">
                  <c:v>44589</c:v>
                </c:pt>
                <c:pt idx="4563">
                  <c:v>44592</c:v>
                </c:pt>
                <c:pt idx="4564">
                  <c:v>44593</c:v>
                </c:pt>
                <c:pt idx="4565">
                  <c:v>44594</c:v>
                </c:pt>
                <c:pt idx="4566">
                  <c:v>44595</c:v>
                </c:pt>
                <c:pt idx="4567">
                  <c:v>44596</c:v>
                </c:pt>
                <c:pt idx="4568">
                  <c:v>44599</c:v>
                </c:pt>
                <c:pt idx="4569">
                  <c:v>44600</c:v>
                </c:pt>
                <c:pt idx="4570">
                  <c:v>44601</c:v>
                </c:pt>
                <c:pt idx="4571">
                  <c:v>44602</c:v>
                </c:pt>
                <c:pt idx="4572">
                  <c:v>44603</c:v>
                </c:pt>
                <c:pt idx="4573">
                  <c:v>44606</c:v>
                </c:pt>
                <c:pt idx="4574">
                  <c:v>44607</c:v>
                </c:pt>
                <c:pt idx="4575">
                  <c:v>44608</c:v>
                </c:pt>
                <c:pt idx="4576">
                  <c:v>44609</c:v>
                </c:pt>
                <c:pt idx="4577">
                  <c:v>44610</c:v>
                </c:pt>
                <c:pt idx="4578">
                  <c:v>44614</c:v>
                </c:pt>
                <c:pt idx="4579">
                  <c:v>44615</c:v>
                </c:pt>
                <c:pt idx="4580">
                  <c:v>44616</c:v>
                </c:pt>
                <c:pt idx="4581">
                  <c:v>44617</c:v>
                </c:pt>
                <c:pt idx="4582">
                  <c:v>44620</c:v>
                </c:pt>
                <c:pt idx="4583">
                  <c:v>44621</c:v>
                </c:pt>
                <c:pt idx="4584">
                  <c:v>44622</c:v>
                </c:pt>
                <c:pt idx="4585">
                  <c:v>44623</c:v>
                </c:pt>
                <c:pt idx="4586">
                  <c:v>44624</c:v>
                </c:pt>
                <c:pt idx="4587">
                  <c:v>44627</c:v>
                </c:pt>
                <c:pt idx="4588">
                  <c:v>44628</c:v>
                </c:pt>
                <c:pt idx="4589">
                  <c:v>44629</c:v>
                </c:pt>
                <c:pt idx="4590">
                  <c:v>44630</c:v>
                </c:pt>
                <c:pt idx="4591">
                  <c:v>44631</c:v>
                </c:pt>
                <c:pt idx="4592">
                  <c:v>44634</c:v>
                </c:pt>
                <c:pt idx="4593">
                  <c:v>44635</c:v>
                </c:pt>
                <c:pt idx="4594">
                  <c:v>44636</c:v>
                </c:pt>
                <c:pt idx="4595">
                  <c:v>44637</c:v>
                </c:pt>
                <c:pt idx="4596">
                  <c:v>44638</c:v>
                </c:pt>
                <c:pt idx="4597">
                  <c:v>44641</c:v>
                </c:pt>
                <c:pt idx="4598">
                  <c:v>44642</c:v>
                </c:pt>
                <c:pt idx="4599">
                  <c:v>44643</c:v>
                </c:pt>
                <c:pt idx="4600">
                  <c:v>44644</c:v>
                </c:pt>
                <c:pt idx="4601">
                  <c:v>44645</c:v>
                </c:pt>
                <c:pt idx="4602">
                  <c:v>44648</c:v>
                </c:pt>
                <c:pt idx="4603">
                  <c:v>44649</c:v>
                </c:pt>
                <c:pt idx="4604">
                  <c:v>44650</c:v>
                </c:pt>
                <c:pt idx="4605">
                  <c:v>44651</c:v>
                </c:pt>
                <c:pt idx="4606">
                  <c:v>44652</c:v>
                </c:pt>
                <c:pt idx="4607">
                  <c:v>44655</c:v>
                </c:pt>
                <c:pt idx="4608">
                  <c:v>44656</c:v>
                </c:pt>
                <c:pt idx="4609">
                  <c:v>44657</c:v>
                </c:pt>
                <c:pt idx="4610">
                  <c:v>44658</c:v>
                </c:pt>
                <c:pt idx="4611">
                  <c:v>44659</c:v>
                </c:pt>
                <c:pt idx="4612">
                  <c:v>44662</c:v>
                </c:pt>
                <c:pt idx="4613">
                  <c:v>44663</c:v>
                </c:pt>
                <c:pt idx="4614">
                  <c:v>44664</c:v>
                </c:pt>
                <c:pt idx="4615">
                  <c:v>44665</c:v>
                </c:pt>
                <c:pt idx="4616">
                  <c:v>44669</c:v>
                </c:pt>
                <c:pt idx="4617">
                  <c:v>44670</c:v>
                </c:pt>
                <c:pt idx="4618">
                  <c:v>44671</c:v>
                </c:pt>
                <c:pt idx="4619">
                  <c:v>44672</c:v>
                </c:pt>
                <c:pt idx="4620">
                  <c:v>44673</c:v>
                </c:pt>
                <c:pt idx="4621">
                  <c:v>44676</c:v>
                </c:pt>
                <c:pt idx="4622">
                  <c:v>44677</c:v>
                </c:pt>
                <c:pt idx="4623">
                  <c:v>44678</c:v>
                </c:pt>
                <c:pt idx="4624">
                  <c:v>44679</c:v>
                </c:pt>
                <c:pt idx="4625">
                  <c:v>44680</c:v>
                </c:pt>
                <c:pt idx="4626">
                  <c:v>44683</c:v>
                </c:pt>
                <c:pt idx="4627">
                  <c:v>44684</c:v>
                </c:pt>
                <c:pt idx="4628">
                  <c:v>44685</c:v>
                </c:pt>
                <c:pt idx="4629">
                  <c:v>44686</c:v>
                </c:pt>
                <c:pt idx="4630">
                  <c:v>44687</c:v>
                </c:pt>
                <c:pt idx="4631">
                  <c:v>44690</c:v>
                </c:pt>
                <c:pt idx="4632">
                  <c:v>44691</c:v>
                </c:pt>
                <c:pt idx="4633">
                  <c:v>44692</c:v>
                </c:pt>
                <c:pt idx="4634">
                  <c:v>44693</c:v>
                </c:pt>
                <c:pt idx="4635">
                  <c:v>44694</c:v>
                </c:pt>
                <c:pt idx="4636">
                  <c:v>44697</c:v>
                </c:pt>
                <c:pt idx="4637">
                  <c:v>44698</c:v>
                </c:pt>
                <c:pt idx="4638">
                  <c:v>44699</c:v>
                </c:pt>
                <c:pt idx="4639">
                  <c:v>44700</c:v>
                </c:pt>
                <c:pt idx="4640">
                  <c:v>44701</c:v>
                </c:pt>
                <c:pt idx="4641">
                  <c:v>44704</c:v>
                </c:pt>
                <c:pt idx="4642">
                  <c:v>44705</c:v>
                </c:pt>
                <c:pt idx="4643">
                  <c:v>44706</c:v>
                </c:pt>
                <c:pt idx="4644">
                  <c:v>44707</c:v>
                </c:pt>
                <c:pt idx="4645">
                  <c:v>44708</c:v>
                </c:pt>
                <c:pt idx="4646">
                  <c:v>44712</c:v>
                </c:pt>
                <c:pt idx="4647">
                  <c:v>44713</c:v>
                </c:pt>
                <c:pt idx="4648">
                  <c:v>44714</c:v>
                </c:pt>
                <c:pt idx="4649">
                  <c:v>44715</c:v>
                </c:pt>
                <c:pt idx="4650">
                  <c:v>44718</c:v>
                </c:pt>
                <c:pt idx="4651">
                  <c:v>44719</c:v>
                </c:pt>
                <c:pt idx="4652">
                  <c:v>44720</c:v>
                </c:pt>
                <c:pt idx="4653">
                  <c:v>44721</c:v>
                </c:pt>
                <c:pt idx="4654">
                  <c:v>44722</c:v>
                </c:pt>
                <c:pt idx="4655">
                  <c:v>44725</c:v>
                </c:pt>
                <c:pt idx="4656">
                  <c:v>44726</c:v>
                </c:pt>
                <c:pt idx="4657">
                  <c:v>44727</c:v>
                </c:pt>
                <c:pt idx="4658">
                  <c:v>44728</c:v>
                </c:pt>
                <c:pt idx="4659">
                  <c:v>44729</c:v>
                </c:pt>
                <c:pt idx="4660">
                  <c:v>44733</c:v>
                </c:pt>
                <c:pt idx="4661">
                  <c:v>44734</c:v>
                </c:pt>
                <c:pt idx="4662">
                  <c:v>44735</c:v>
                </c:pt>
                <c:pt idx="4663">
                  <c:v>44736</c:v>
                </c:pt>
                <c:pt idx="4664">
                  <c:v>44739</c:v>
                </c:pt>
                <c:pt idx="4665">
                  <c:v>44740</c:v>
                </c:pt>
                <c:pt idx="4666">
                  <c:v>44741</c:v>
                </c:pt>
                <c:pt idx="4667">
                  <c:v>44742</c:v>
                </c:pt>
                <c:pt idx="4668">
                  <c:v>44743</c:v>
                </c:pt>
                <c:pt idx="4669">
                  <c:v>44747</c:v>
                </c:pt>
                <c:pt idx="4670">
                  <c:v>44748</c:v>
                </c:pt>
                <c:pt idx="4671">
                  <c:v>44749</c:v>
                </c:pt>
                <c:pt idx="4672">
                  <c:v>44750</c:v>
                </c:pt>
                <c:pt idx="4673">
                  <c:v>44753</c:v>
                </c:pt>
                <c:pt idx="4674">
                  <c:v>44754</c:v>
                </c:pt>
                <c:pt idx="4675">
                  <c:v>44755</c:v>
                </c:pt>
                <c:pt idx="4676">
                  <c:v>44756</c:v>
                </c:pt>
                <c:pt idx="4677">
                  <c:v>44757</c:v>
                </c:pt>
                <c:pt idx="4678">
                  <c:v>44760</c:v>
                </c:pt>
                <c:pt idx="4679">
                  <c:v>44761</c:v>
                </c:pt>
                <c:pt idx="4680">
                  <c:v>44762</c:v>
                </c:pt>
                <c:pt idx="4681">
                  <c:v>44763</c:v>
                </c:pt>
                <c:pt idx="4682">
                  <c:v>44764</c:v>
                </c:pt>
                <c:pt idx="4683">
                  <c:v>44767</c:v>
                </c:pt>
                <c:pt idx="4684">
                  <c:v>44768</c:v>
                </c:pt>
                <c:pt idx="4685">
                  <c:v>44769</c:v>
                </c:pt>
                <c:pt idx="4686">
                  <c:v>44770</c:v>
                </c:pt>
                <c:pt idx="4687">
                  <c:v>44771</c:v>
                </c:pt>
                <c:pt idx="4688">
                  <c:v>44774</c:v>
                </c:pt>
                <c:pt idx="4689">
                  <c:v>44775</c:v>
                </c:pt>
                <c:pt idx="4690">
                  <c:v>44776</c:v>
                </c:pt>
                <c:pt idx="4691">
                  <c:v>44777</c:v>
                </c:pt>
                <c:pt idx="4692">
                  <c:v>44778</c:v>
                </c:pt>
                <c:pt idx="4693">
                  <c:v>44781</c:v>
                </c:pt>
                <c:pt idx="4694">
                  <c:v>44782</c:v>
                </c:pt>
                <c:pt idx="4695">
                  <c:v>44783</c:v>
                </c:pt>
                <c:pt idx="4696">
                  <c:v>44784</c:v>
                </c:pt>
                <c:pt idx="4697">
                  <c:v>44785</c:v>
                </c:pt>
                <c:pt idx="4698">
                  <c:v>44788</c:v>
                </c:pt>
                <c:pt idx="4699">
                  <c:v>44789</c:v>
                </c:pt>
                <c:pt idx="4700">
                  <c:v>44790</c:v>
                </c:pt>
                <c:pt idx="4701">
                  <c:v>44791</c:v>
                </c:pt>
                <c:pt idx="4702">
                  <c:v>44792</c:v>
                </c:pt>
                <c:pt idx="4703">
                  <c:v>44795</c:v>
                </c:pt>
                <c:pt idx="4704">
                  <c:v>44796</c:v>
                </c:pt>
                <c:pt idx="4705">
                  <c:v>44797</c:v>
                </c:pt>
                <c:pt idx="4706">
                  <c:v>44798</c:v>
                </c:pt>
                <c:pt idx="4707">
                  <c:v>44799</c:v>
                </c:pt>
                <c:pt idx="4708">
                  <c:v>44802</c:v>
                </c:pt>
                <c:pt idx="4709">
                  <c:v>44803</c:v>
                </c:pt>
                <c:pt idx="4710">
                  <c:v>44804</c:v>
                </c:pt>
                <c:pt idx="4711">
                  <c:v>44805</c:v>
                </c:pt>
                <c:pt idx="4712">
                  <c:v>44806</c:v>
                </c:pt>
                <c:pt idx="4713">
                  <c:v>44810</c:v>
                </c:pt>
                <c:pt idx="4714">
                  <c:v>44811</c:v>
                </c:pt>
                <c:pt idx="4715">
                  <c:v>44812</c:v>
                </c:pt>
                <c:pt idx="4716">
                  <c:v>44813</c:v>
                </c:pt>
                <c:pt idx="4717">
                  <c:v>44816</c:v>
                </c:pt>
                <c:pt idx="4718">
                  <c:v>44817</c:v>
                </c:pt>
                <c:pt idx="4719">
                  <c:v>44818</c:v>
                </c:pt>
                <c:pt idx="4720">
                  <c:v>44819</c:v>
                </c:pt>
                <c:pt idx="4721">
                  <c:v>44820</c:v>
                </c:pt>
                <c:pt idx="4722">
                  <c:v>44823</c:v>
                </c:pt>
                <c:pt idx="4723">
                  <c:v>44824</c:v>
                </c:pt>
                <c:pt idx="4724">
                  <c:v>44825</c:v>
                </c:pt>
                <c:pt idx="4725">
                  <c:v>44826</c:v>
                </c:pt>
                <c:pt idx="4726">
                  <c:v>44827</c:v>
                </c:pt>
                <c:pt idx="4727">
                  <c:v>44830</c:v>
                </c:pt>
                <c:pt idx="4728">
                  <c:v>44831</c:v>
                </c:pt>
                <c:pt idx="4729">
                  <c:v>44832</c:v>
                </c:pt>
                <c:pt idx="4730">
                  <c:v>44833</c:v>
                </c:pt>
                <c:pt idx="4731">
                  <c:v>44834</c:v>
                </c:pt>
                <c:pt idx="4732">
                  <c:v>44837</c:v>
                </c:pt>
                <c:pt idx="4733">
                  <c:v>44838</c:v>
                </c:pt>
                <c:pt idx="4734">
                  <c:v>44839</c:v>
                </c:pt>
                <c:pt idx="4735">
                  <c:v>44840</c:v>
                </c:pt>
                <c:pt idx="4736">
                  <c:v>44841</c:v>
                </c:pt>
                <c:pt idx="4737">
                  <c:v>44844</c:v>
                </c:pt>
                <c:pt idx="4738">
                  <c:v>44845</c:v>
                </c:pt>
                <c:pt idx="4739">
                  <c:v>44846</c:v>
                </c:pt>
                <c:pt idx="4740">
                  <c:v>44847</c:v>
                </c:pt>
                <c:pt idx="4741">
                  <c:v>44848</c:v>
                </c:pt>
                <c:pt idx="4742">
                  <c:v>44851</c:v>
                </c:pt>
                <c:pt idx="4743">
                  <c:v>44852</c:v>
                </c:pt>
                <c:pt idx="4744">
                  <c:v>44853</c:v>
                </c:pt>
                <c:pt idx="4745">
                  <c:v>44854</c:v>
                </c:pt>
                <c:pt idx="4746">
                  <c:v>44855</c:v>
                </c:pt>
                <c:pt idx="4747">
                  <c:v>44858</c:v>
                </c:pt>
                <c:pt idx="4748">
                  <c:v>44859</c:v>
                </c:pt>
                <c:pt idx="4749">
                  <c:v>44860</c:v>
                </c:pt>
                <c:pt idx="4750">
                  <c:v>44861</c:v>
                </c:pt>
                <c:pt idx="4751">
                  <c:v>44862</c:v>
                </c:pt>
                <c:pt idx="4752">
                  <c:v>44865</c:v>
                </c:pt>
                <c:pt idx="4753">
                  <c:v>44866</c:v>
                </c:pt>
                <c:pt idx="4754">
                  <c:v>44867</c:v>
                </c:pt>
                <c:pt idx="4755">
                  <c:v>44868</c:v>
                </c:pt>
                <c:pt idx="4756">
                  <c:v>44869</c:v>
                </c:pt>
                <c:pt idx="4757">
                  <c:v>44872</c:v>
                </c:pt>
                <c:pt idx="4758">
                  <c:v>44873</c:v>
                </c:pt>
                <c:pt idx="4759">
                  <c:v>44874</c:v>
                </c:pt>
                <c:pt idx="4760">
                  <c:v>44875</c:v>
                </c:pt>
                <c:pt idx="4761">
                  <c:v>44876</c:v>
                </c:pt>
                <c:pt idx="4762">
                  <c:v>44879</c:v>
                </c:pt>
                <c:pt idx="4763">
                  <c:v>44880</c:v>
                </c:pt>
                <c:pt idx="4764">
                  <c:v>44881</c:v>
                </c:pt>
                <c:pt idx="4765">
                  <c:v>44882</c:v>
                </c:pt>
                <c:pt idx="4766">
                  <c:v>44883</c:v>
                </c:pt>
                <c:pt idx="4767">
                  <c:v>44886</c:v>
                </c:pt>
                <c:pt idx="4768">
                  <c:v>44887</c:v>
                </c:pt>
                <c:pt idx="4769">
                  <c:v>44888</c:v>
                </c:pt>
                <c:pt idx="4770">
                  <c:v>44890</c:v>
                </c:pt>
                <c:pt idx="4771">
                  <c:v>44893</c:v>
                </c:pt>
                <c:pt idx="4772">
                  <c:v>44894</c:v>
                </c:pt>
                <c:pt idx="4773">
                  <c:v>44895</c:v>
                </c:pt>
                <c:pt idx="4774">
                  <c:v>44896</c:v>
                </c:pt>
                <c:pt idx="4775">
                  <c:v>44897</c:v>
                </c:pt>
                <c:pt idx="4776">
                  <c:v>44900</c:v>
                </c:pt>
                <c:pt idx="4777">
                  <c:v>44901</c:v>
                </c:pt>
                <c:pt idx="4778">
                  <c:v>44902</c:v>
                </c:pt>
                <c:pt idx="4779">
                  <c:v>44903</c:v>
                </c:pt>
                <c:pt idx="4780">
                  <c:v>44904</c:v>
                </c:pt>
                <c:pt idx="4781">
                  <c:v>44907</c:v>
                </c:pt>
                <c:pt idx="4782">
                  <c:v>44908</c:v>
                </c:pt>
                <c:pt idx="4783">
                  <c:v>44909</c:v>
                </c:pt>
                <c:pt idx="4784">
                  <c:v>44910</c:v>
                </c:pt>
                <c:pt idx="4785">
                  <c:v>44911</c:v>
                </c:pt>
                <c:pt idx="4786">
                  <c:v>44914</c:v>
                </c:pt>
                <c:pt idx="4787">
                  <c:v>44915</c:v>
                </c:pt>
                <c:pt idx="4788">
                  <c:v>44916</c:v>
                </c:pt>
                <c:pt idx="4789">
                  <c:v>44917</c:v>
                </c:pt>
                <c:pt idx="4790">
                  <c:v>44918</c:v>
                </c:pt>
                <c:pt idx="4791">
                  <c:v>44922</c:v>
                </c:pt>
                <c:pt idx="4792">
                  <c:v>44923</c:v>
                </c:pt>
                <c:pt idx="4793">
                  <c:v>44924</c:v>
                </c:pt>
                <c:pt idx="4794">
                  <c:v>44925</c:v>
                </c:pt>
                <c:pt idx="4795">
                  <c:v>44929</c:v>
                </c:pt>
                <c:pt idx="4796">
                  <c:v>44930</c:v>
                </c:pt>
                <c:pt idx="4797">
                  <c:v>44931</c:v>
                </c:pt>
                <c:pt idx="4798">
                  <c:v>44932</c:v>
                </c:pt>
                <c:pt idx="4799">
                  <c:v>44935</c:v>
                </c:pt>
                <c:pt idx="4800">
                  <c:v>44936</c:v>
                </c:pt>
                <c:pt idx="4801">
                  <c:v>44937</c:v>
                </c:pt>
                <c:pt idx="4802">
                  <c:v>44938</c:v>
                </c:pt>
                <c:pt idx="4803">
                  <c:v>44939</c:v>
                </c:pt>
                <c:pt idx="4804">
                  <c:v>44943</c:v>
                </c:pt>
                <c:pt idx="4805">
                  <c:v>44944</c:v>
                </c:pt>
                <c:pt idx="4806">
                  <c:v>44945</c:v>
                </c:pt>
                <c:pt idx="4807">
                  <c:v>44946</c:v>
                </c:pt>
                <c:pt idx="4808">
                  <c:v>44949</c:v>
                </c:pt>
                <c:pt idx="4809">
                  <c:v>44950</c:v>
                </c:pt>
                <c:pt idx="4810">
                  <c:v>44951</c:v>
                </c:pt>
                <c:pt idx="4811">
                  <c:v>44952</c:v>
                </c:pt>
                <c:pt idx="4812">
                  <c:v>44953</c:v>
                </c:pt>
                <c:pt idx="4813">
                  <c:v>44956</c:v>
                </c:pt>
                <c:pt idx="4814">
                  <c:v>44957</c:v>
                </c:pt>
                <c:pt idx="4815">
                  <c:v>44958</c:v>
                </c:pt>
                <c:pt idx="4816">
                  <c:v>44959</c:v>
                </c:pt>
                <c:pt idx="4817">
                  <c:v>44960</c:v>
                </c:pt>
                <c:pt idx="4818">
                  <c:v>44963</c:v>
                </c:pt>
                <c:pt idx="4819">
                  <c:v>44964</c:v>
                </c:pt>
                <c:pt idx="4820">
                  <c:v>44965</c:v>
                </c:pt>
                <c:pt idx="4821">
                  <c:v>44966</c:v>
                </c:pt>
                <c:pt idx="4822">
                  <c:v>44967</c:v>
                </c:pt>
                <c:pt idx="4823">
                  <c:v>44970</c:v>
                </c:pt>
                <c:pt idx="4824">
                  <c:v>44971</c:v>
                </c:pt>
                <c:pt idx="4825">
                  <c:v>44972</c:v>
                </c:pt>
                <c:pt idx="4826">
                  <c:v>44973</c:v>
                </c:pt>
                <c:pt idx="4827">
                  <c:v>44974</c:v>
                </c:pt>
                <c:pt idx="4828">
                  <c:v>44978</c:v>
                </c:pt>
                <c:pt idx="4829">
                  <c:v>44979</c:v>
                </c:pt>
                <c:pt idx="4830">
                  <c:v>44980</c:v>
                </c:pt>
                <c:pt idx="4831">
                  <c:v>44981</c:v>
                </c:pt>
                <c:pt idx="4832">
                  <c:v>44984</c:v>
                </c:pt>
                <c:pt idx="4833">
                  <c:v>44985</c:v>
                </c:pt>
                <c:pt idx="4834">
                  <c:v>44986</c:v>
                </c:pt>
                <c:pt idx="4835">
                  <c:v>44987</c:v>
                </c:pt>
                <c:pt idx="4836">
                  <c:v>44988</c:v>
                </c:pt>
                <c:pt idx="4837">
                  <c:v>44991</c:v>
                </c:pt>
                <c:pt idx="4838">
                  <c:v>44992</c:v>
                </c:pt>
                <c:pt idx="4839">
                  <c:v>44993</c:v>
                </c:pt>
                <c:pt idx="4840">
                  <c:v>44994</c:v>
                </c:pt>
                <c:pt idx="4841">
                  <c:v>44995</c:v>
                </c:pt>
                <c:pt idx="4842">
                  <c:v>44998</c:v>
                </c:pt>
                <c:pt idx="4843">
                  <c:v>44999</c:v>
                </c:pt>
                <c:pt idx="4844">
                  <c:v>45000</c:v>
                </c:pt>
                <c:pt idx="4845">
                  <c:v>45001</c:v>
                </c:pt>
                <c:pt idx="4846">
                  <c:v>45002</c:v>
                </c:pt>
                <c:pt idx="4847">
                  <c:v>45005</c:v>
                </c:pt>
                <c:pt idx="4848">
                  <c:v>45006</c:v>
                </c:pt>
                <c:pt idx="4849">
                  <c:v>45007</c:v>
                </c:pt>
                <c:pt idx="4850">
                  <c:v>45008</c:v>
                </c:pt>
                <c:pt idx="4851">
                  <c:v>45009</c:v>
                </c:pt>
                <c:pt idx="4852">
                  <c:v>45012</c:v>
                </c:pt>
                <c:pt idx="4853">
                  <c:v>45013</c:v>
                </c:pt>
                <c:pt idx="4854">
                  <c:v>45014</c:v>
                </c:pt>
                <c:pt idx="4855">
                  <c:v>45015</c:v>
                </c:pt>
                <c:pt idx="4856">
                  <c:v>45016</c:v>
                </c:pt>
                <c:pt idx="4857">
                  <c:v>45019</c:v>
                </c:pt>
                <c:pt idx="4858">
                  <c:v>45020</c:v>
                </c:pt>
                <c:pt idx="4859">
                  <c:v>45021</c:v>
                </c:pt>
                <c:pt idx="4860">
                  <c:v>45022</c:v>
                </c:pt>
                <c:pt idx="4861">
                  <c:v>45026</c:v>
                </c:pt>
                <c:pt idx="4862">
                  <c:v>45027</c:v>
                </c:pt>
                <c:pt idx="4863">
                  <c:v>45028</c:v>
                </c:pt>
                <c:pt idx="4864">
                  <c:v>45029</c:v>
                </c:pt>
                <c:pt idx="4865">
                  <c:v>45030</c:v>
                </c:pt>
                <c:pt idx="4866">
                  <c:v>45033</c:v>
                </c:pt>
                <c:pt idx="4867">
                  <c:v>45034</c:v>
                </c:pt>
                <c:pt idx="4868">
                  <c:v>45035</c:v>
                </c:pt>
                <c:pt idx="4869">
                  <c:v>45036</c:v>
                </c:pt>
                <c:pt idx="4870">
                  <c:v>45037</c:v>
                </c:pt>
                <c:pt idx="4871">
                  <c:v>45040</c:v>
                </c:pt>
                <c:pt idx="4872">
                  <c:v>45041</c:v>
                </c:pt>
                <c:pt idx="4873">
                  <c:v>45042</c:v>
                </c:pt>
                <c:pt idx="4874">
                  <c:v>45043</c:v>
                </c:pt>
                <c:pt idx="4875">
                  <c:v>45044</c:v>
                </c:pt>
                <c:pt idx="4876">
                  <c:v>45047</c:v>
                </c:pt>
                <c:pt idx="4877">
                  <c:v>45048</c:v>
                </c:pt>
                <c:pt idx="4878">
                  <c:v>45049</c:v>
                </c:pt>
                <c:pt idx="4879">
                  <c:v>45050</c:v>
                </c:pt>
                <c:pt idx="4880">
                  <c:v>45051</c:v>
                </c:pt>
                <c:pt idx="4881">
                  <c:v>45054</c:v>
                </c:pt>
                <c:pt idx="4882">
                  <c:v>45055</c:v>
                </c:pt>
                <c:pt idx="4883">
                  <c:v>45056</c:v>
                </c:pt>
                <c:pt idx="4884">
                  <c:v>45057</c:v>
                </c:pt>
                <c:pt idx="4885">
                  <c:v>45058</c:v>
                </c:pt>
                <c:pt idx="4886">
                  <c:v>45061</c:v>
                </c:pt>
                <c:pt idx="4887">
                  <c:v>45062</c:v>
                </c:pt>
                <c:pt idx="4888">
                  <c:v>45063</c:v>
                </c:pt>
                <c:pt idx="4889">
                  <c:v>45064</c:v>
                </c:pt>
                <c:pt idx="4890">
                  <c:v>45065</c:v>
                </c:pt>
                <c:pt idx="4891">
                  <c:v>45068</c:v>
                </c:pt>
                <c:pt idx="4892">
                  <c:v>45069</c:v>
                </c:pt>
                <c:pt idx="4893">
                  <c:v>45070</c:v>
                </c:pt>
                <c:pt idx="4894">
                  <c:v>45071</c:v>
                </c:pt>
                <c:pt idx="4895">
                  <c:v>45072</c:v>
                </c:pt>
                <c:pt idx="4896">
                  <c:v>45076</c:v>
                </c:pt>
                <c:pt idx="4897">
                  <c:v>45077</c:v>
                </c:pt>
                <c:pt idx="4898">
                  <c:v>45078</c:v>
                </c:pt>
                <c:pt idx="4899">
                  <c:v>45079</c:v>
                </c:pt>
                <c:pt idx="4900">
                  <c:v>45082</c:v>
                </c:pt>
                <c:pt idx="4901">
                  <c:v>45083</c:v>
                </c:pt>
                <c:pt idx="4902">
                  <c:v>45084</c:v>
                </c:pt>
                <c:pt idx="4903">
                  <c:v>45085</c:v>
                </c:pt>
                <c:pt idx="4904">
                  <c:v>45086</c:v>
                </c:pt>
                <c:pt idx="4905">
                  <c:v>45089</c:v>
                </c:pt>
                <c:pt idx="4906">
                  <c:v>45090</c:v>
                </c:pt>
                <c:pt idx="4907">
                  <c:v>45091</c:v>
                </c:pt>
                <c:pt idx="4908">
                  <c:v>45092</c:v>
                </c:pt>
                <c:pt idx="4909">
                  <c:v>45093</c:v>
                </c:pt>
                <c:pt idx="4910">
                  <c:v>45097</c:v>
                </c:pt>
                <c:pt idx="4911">
                  <c:v>45098</c:v>
                </c:pt>
                <c:pt idx="4912">
                  <c:v>45099</c:v>
                </c:pt>
                <c:pt idx="4913">
                  <c:v>45100</c:v>
                </c:pt>
                <c:pt idx="4914">
                  <c:v>45103</c:v>
                </c:pt>
                <c:pt idx="4915">
                  <c:v>45104</c:v>
                </c:pt>
                <c:pt idx="4916">
                  <c:v>45105</c:v>
                </c:pt>
                <c:pt idx="4917">
                  <c:v>45106</c:v>
                </c:pt>
                <c:pt idx="4918">
                  <c:v>45107</c:v>
                </c:pt>
                <c:pt idx="4919">
                  <c:v>45110</c:v>
                </c:pt>
                <c:pt idx="4920">
                  <c:v>45112</c:v>
                </c:pt>
                <c:pt idx="4921">
                  <c:v>45113</c:v>
                </c:pt>
                <c:pt idx="4922">
                  <c:v>45114</c:v>
                </c:pt>
                <c:pt idx="4923">
                  <c:v>45117</c:v>
                </c:pt>
                <c:pt idx="4924">
                  <c:v>45118</c:v>
                </c:pt>
                <c:pt idx="4925">
                  <c:v>45119</c:v>
                </c:pt>
                <c:pt idx="4926">
                  <c:v>45120</c:v>
                </c:pt>
                <c:pt idx="4927">
                  <c:v>45121</c:v>
                </c:pt>
                <c:pt idx="4928">
                  <c:v>45124</c:v>
                </c:pt>
                <c:pt idx="4929">
                  <c:v>45125</c:v>
                </c:pt>
                <c:pt idx="4930">
                  <c:v>45126</c:v>
                </c:pt>
                <c:pt idx="4931">
                  <c:v>45127</c:v>
                </c:pt>
                <c:pt idx="4932">
                  <c:v>45128</c:v>
                </c:pt>
                <c:pt idx="4933">
                  <c:v>45131</c:v>
                </c:pt>
                <c:pt idx="4934">
                  <c:v>45132</c:v>
                </c:pt>
                <c:pt idx="4935">
                  <c:v>45133</c:v>
                </c:pt>
                <c:pt idx="4936">
                  <c:v>45134</c:v>
                </c:pt>
                <c:pt idx="4937">
                  <c:v>45135</c:v>
                </c:pt>
                <c:pt idx="4938">
                  <c:v>45138</c:v>
                </c:pt>
                <c:pt idx="4939">
                  <c:v>45139</c:v>
                </c:pt>
                <c:pt idx="4940">
                  <c:v>45140</c:v>
                </c:pt>
                <c:pt idx="4941">
                  <c:v>45141</c:v>
                </c:pt>
                <c:pt idx="4942">
                  <c:v>45142</c:v>
                </c:pt>
                <c:pt idx="4943">
                  <c:v>45145</c:v>
                </c:pt>
                <c:pt idx="4944">
                  <c:v>45146</c:v>
                </c:pt>
                <c:pt idx="4945">
                  <c:v>45147</c:v>
                </c:pt>
                <c:pt idx="4946">
                  <c:v>45148</c:v>
                </c:pt>
                <c:pt idx="4947">
                  <c:v>45149</c:v>
                </c:pt>
                <c:pt idx="4948">
                  <c:v>45152</c:v>
                </c:pt>
                <c:pt idx="4949">
                  <c:v>45153</c:v>
                </c:pt>
                <c:pt idx="4950">
                  <c:v>45154</c:v>
                </c:pt>
                <c:pt idx="4951">
                  <c:v>45155</c:v>
                </c:pt>
                <c:pt idx="4952">
                  <c:v>45156</c:v>
                </c:pt>
                <c:pt idx="4953">
                  <c:v>45159</c:v>
                </c:pt>
                <c:pt idx="4954">
                  <c:v>45160</c:v>
                </c:pt>
                <c:pt idx="4955">
                  <c:v>45161</c:v>
                </c:pt>
                <c:pt idx="4956">
                  <c:v>45162</c:v>
                </c:pt>
                <c:pt idx="4957">
                  <c:v>45163</c:v>
                </c:pt>
                <c:pt idx="4958">
                  <c:v>45166</c:v>
                </c:pt>
                <c:pt idx="4959">
                  <c:v>45167</c:v>
                </c:pt>
                <c:pt idx="4960">
                  <c:v>45168</c:v>
                </c:pt>
                <c:pt idx="4961">
                  <c:v>45169</c:v>
                </c:pt>
                <c:pt idx="4962">
                  <c:v>45170</c:v>
                </c:pt>
                <c:pt idx="4963">
                  <c:v>45174</c:v>
                </c:pt>
                <c:pt idx="4964">
                  <c:v>45175</c:v>
                </c:pt>
                <c:pt idx="4965">
                  <c:v>45176</c:v>
                </c:pt>
                <c:pt idx="4966">
                  <c:v>45177</c:v>
                </c:pt>
                <c:pt idx="4967">
                  <c:v>45180</c:v>
                </c:pt>
                <c:pt idx="4968">
                  <c:v>45181</c:v>
                </c:pt>
                <c:pt idx="4969">
                  <c:v>45182</c:v>
                </c:pt>
                <c:pt idx="4970">
                  <c:v>45183</c:v>
                </c:pt>
                <c:pt idx="4971">
                  <c:v>45184</c:v>
                </c:pt>
                <c:pt idx="4972">
                  <c:v>45187</c:v>
                </c:pt>
                <c:pt idx="4973">
                  <c:v>45188</c:v>
                </c:pt>
                <c:pt idx="4974">
                  <c:v>45189</c:v>
                </c:pt>
                <c:pt idx="4975">
                  <c:v>45190</c:v>
                </c:pt>
                <c:pt idx="4976">
                  <c:v>45191</c:v>
                </c:pt>
                <c:pt idx="4977">
                  <c:v>45194</c:v>
                </c:pt>
                <c:pt idx="4978">
                  <c:v>45195</c:v>
                </c:pt>
                <c:pt idx="4979">
                  <c:v>45196</c:v>
                </c:pt>
                <c:pt idx="4980">
                  <c:v>45197</c:v>
                </c:pt>
                <c:pt idx="4981">
                  <c:v>45198</c:v>
                </c:pt>
                <c:pt idx="4982">
                  <c:v>45201</c:v>
                </c:pt>
                <c:pt idx="4983">
                  <c:v>45202</c:v>
                </c:pt>
                <c:pt idx="4984">
                  <c:v>45203</c:v>
                </c:pt>
                <c:pt idx="4985">
                  <c:v>45204</c:v>
                </c:pt>
                <c:pt idx="4986">
                  <c:v>45205</c:v>
                </c:pt>
                <c:pt idx="4987">
                  <c:v>45208</c:v>
                </c:pt>
                <c:pt idx="4988">
                  <c:v>45209</c:v>
                </c:pt>
                <c:pt idx="4989">
                  <c:v>45210</c:v>
                </c:pt>
                <c:pt idx="4990">
                  <c:v>45211</c:v>
                </c:pt>
                <c:pt idx="4991">
                  <c:v>45212</c:v>
                </c:pt>
                <c:pt idx="4992">
                  <c:v>45215</c:v>
                </c:pt>
                <c:pt idx="4993">
                  <c:v>45216</c:v>
                </c:pt>
                <c:pt idx="4994">
                  <c:v>45217</c:v>
                </c:pt>
                <c:pt idx="4995">
                  <c:v>45218</c:v>
                </c:pt>
                <c:pt idx="4996">
                  <c:v>45219</c:v>
                </c:pt>
                <c:pt idx="4997">
                  <c:v>45222</c:v>
                </c:pt>
                <c:pt idx="4998">
                  <c:v>45223</c:v>
                </c:pt>
                <c:pt idx="4999">
                  <c:v>45224</c:v>
                </c:pt>
                <c:pt idx="5000">
                  <c:v>45225</c:v>
                </c:pt>
                <c:pt idx="5001">
                  <c:v>45226</c:v>
                </c:pt>
                <c:pt idx="5002">
                  <c:v>45229</c:v>
                </c:pt>
                <c:pt idx="5003">
                  <c:v>45230</c:v>
                </c:pt>
                <c:pt idx="5004">
                  <c:v>45231</c:v>
                </c:pt>
                <c:pt idx="5005">
                  <c:v>45232</c:v>
                </c:pt>
                <c:pt idx="5006">
                  <c:v>45233</c:v>
                </c:pt>
                <c:pt idx="5007">
                  <c:v>45236</c:v>
                </c:pt>
                <c:pt idx="5008">
                  <c:v>45237</c:v>
                </c:pt>
                <c:pt idx="5009">
                  <c:v>45238</c:v>
                </c:pt>
                <c:pt idx="5010">
                  <c:v>45239</c:v>
                </c:pt>
                <c:pt idx="5011">
                  <c:v>45240</c:v>
                </c:pt>
                <c:pt idx="5012">
                  <c:v>45243</c:v>
                </c:pt>
                <c:pt idx="5013">
                  <c:v>45244</c:v>
                </c:pt>
                <c:pt idx="5014">
                  <c:v>45245</c:v>
                </c:pt>
                <c:pt idx="5015">
                  <c:v>45246</c:v>
                </c:pt>
                <c:pt idx="5016">
                  <c:v>45247</c:v>
                </c:pt>
                <c:pt idx="5017">
                  <c:v>45250</c:v>
                </c:pt>
                <c:pt idx="5018">
                  <c:v>45251</c:v>
                </c:pt>
                <c:pt idx="5019">
                  <c:v>45252</c:v>
                </c:pt>
                <c:pt idx="5020">
                  <c:v>45254</c:v>
                </c:pt>
                <c:pt idx="5021">
                  <c:v>45257</c:v>
                </c:pt>
                <c:pt idx="5022">
                  <c:v>45258</c:v>
                </c:pt>
                <c:pt idx="5023">
                  <c:v>45259</c:v>
                </c:pt>
                <c:pt idx="5024">
                  <c:v>45260</c:v>
                </c:pt>
                <c:pt idx="5025">
                  <c:v>45261</c:v>
                </c:pt>
                <c:pt idx="5026">
                  <c:v>45264</c:v>
                </c:pt>
                <c:pt idx="5027">
                  <c:v>45265</c:v>
                </c:pt>
                <c:pt idx="5028">
                  <c:v>45266</c:v>
                </c:pt>
                <c:pt idx="5029">
                  <c:v>45267</c:v>
                </c:pt>
                <c:pt idx="5030">
                  <c:v>45268</c:v>
                </c:pt>
                <c:pt idx="5031">
                  <c:v>45271</c:v>
                </c:pt>
                <c:pt idx="5032">
                  <c:v>45272</c:v>
                </c:pt>
                <c:pt idx="5033">
                  <c:v>45273</c:v>
                </c:pt>
                <c:pt idx="5034">
                  <c:v>45274</c:v>
                </c:pt>
                <c:pt idx="5035">
                  <c:v>45275</c:v>
                </c:pt>
                <c:pt idx="5036">
                  <c:v>45278</c:v>
                </c:pt>
                <c:pt idx="5037">
                  <c:v>45279</c:v>
                </c:pt>
                <c:pt idx="5038">
                  <c:v>45280</c:v>
                </c:pt>
                <c:pt idx="5039">
                  <c:v>45281</c:v>
                </c:pt>
                <c:pt idx="5040">
                  <c:v>45282</c:v>
                </c:pt>
                <c:pt idx="5041">
                  <c:v>45286</c:v>
                </c:pt>
                <c:pt idx="5042">
                  <c:v>45287</c:v>
                </c:pt>
                <c:pt idx="5043">
                  <c:v>45288</c:v>
                </c:pt>
                <c:pt idx="5044">
                  <c:v>45289</c:v>
                </c:pt>
                <c:pt idx="5045">
                  <c:v>45293</c:v>
                </c:pt>
                <c:pt idx="5046">
                  <c:v>45294</c:v>
                </c:pt>
                <c:pt idx="5047">
                  <c:v>45295</c:v>
                </c:pt>
                <c:pt idx="5048">
                  <c:v>45296</c:v>
                </c:pt>
                <c:pt idx="5049">
                  <c:v>45299</c:v>
                </c:pt>
                <c:pt idx="5050">
                  <c:v>45300</c:v>
                </c:pt>
                <c:pt idx="5051">
                  <c:v>45301</c:v>
                </c:pt>
                <c:pt idx="5052">
                  <c:v>45302</c:v>
                </c:pt>
                <c:pt idx="5053">
                  <c:v>45303</c:v>
                </c:pt>
                <c:pt idx="5054">
                  <c:v>45306</c:v>
                </c:pt>
                <c:pt idx="5055">
                  <c:v>45307</c:v>
                </c:pt>
                <c:pt idx="5056">
                  <c:v>45308</c:v>
                </c:pt>
                <c:pt idx="5057">
                  <c:v>45309</c:v>
                </c:pt>
                <c:pt idx="5058">
                  <c:v>45310</c:v>
                </c:pt>
                <c:pt idx="5059">
                  <c:v>45313</c:v>
                </c:pt>
                <c:pt idx="5060">
                  <c:v>45314</c:v>
                </c:pt>
                <c:pt idx="5061">
                  <c:v>45315</c:v>
                </c:pt>
                <c:pt idx="5062">
                  <c:v>45316</c:v>
                </c:pt>
                <c:pt idx="5063">
                  <c:v>45317</c:v>
                </c:pt>
                <c:pt idx="5064">
                  <c:v>45320</c:v>
                </c:pt>
                <c:pt idx="5065">
                  <c:v>45321</c:v>
                </c:pt>
                <c:pt idx="5066">
                  <c:v>45322</c:v>
                </c:pt>
                <c:pt idx="5067">
                  <c:v>45323</c:v>
                </c:pt>
                <c:pt idx="5068">
                  <c:v>45324</c:v>
                </c:pt>
                <c:pt idx="5069">
                  <c:v>45327</c:v>
                </c:pt>
                <c:pt idx="5070">
                  <c:v>45328</c:v>
                </c:pt>
                <c:pt idx="5071">
                  <c:v>45329</c:v>
                </c:pt>
                <c:pt idx="5072">
                  <c:v>45330</c:v>
                </c:pt>
                <c:pt idx="5073">
                  <c:v>45331</c:v>
                </c:pt>
                <c:pt idx="5074">
                  <c:v>45334</c:v>
                </c:pt>
                <c:pt idx="5075">
                  <c:v>45335</c:v>
                </c:pt>
                <c:pt idx="5076">
                  <c:v>45336</c:v>
                </c:pt>
                <c:pt idx="5077">
                  <c:v>45337</c:v>
                </c:pt>
                <c:pt idx="5078">
                  <c:v>45338</c:v>
                </c:pt>
                <c:pt idx="5079">
                  <c:v>45341</c:v>
                </c:pt>
                <c:pt idx="5080">
                  <c:v>45342</c:v>
                </c:pt>
                <c:pt idx="5081">
                  <c:v>45343</c:v>
                </c:pt>
                <c:pt idx="5082">
                  <c:v>45344</c:v>
                </c:pt>
                <c:pt idx="5083">
                  <c:v>45345</c:v>
                </c:pt>
                <c:pt idx="5084">
                  <c:v>45348</c:v>
                </c:pt>
                <c:pt idx="5085">
                  <c:v>45349</c:v>
                </c:pt>
                <c:pt idx="5086">
                  <c:v>45350</c:v>
                </c:pt>
                <c:pt idx="5087">
                  <c:v>45351</c:v>
                </c:pt>
                <c:pt idx="5088">
                  <c:v>45352</c:v>
                </c:pt>
                <c:pt idx="5089">
                  <c:v>45355</c:v>
                </c:pt>
                <c:pt idx="5090">
                  <c:v>45356</c:v>
                </c:pt>
                <c:pt idx="5091">
                  <c:v>45357</c:v>
                </c:pt>
                <c:pt idx="5092">
                  <c:v>45358</c:v>
                </c:pt>
                <c:pt idx="5093">
                  <c:v>45359</c:v>
                </c:pt>
                <c:pt idx="5094">
                  <c:v>45362</c:v>
                </c:pt>
                <c:pt idx="5095">
                  <c:v>45363</c:v>
                </c:pt>
                <c:pt idx="5096">
                  <c:v>45364</c:v>
                </c:pt>
                <c:pt idx="5097">
                  <c:v>45365</c:v>
                </c:pt>
                <c:pt idx="5098">
                  <c:v>45366</c:v>
                </c:pt>
                <c:pt idx="5099">
                  <c:v>45369</c:v>
                </c:pt>
                <c:pt idx="5100">
                  <c:v>45370</c:v>
                </c:pt>
                <c:pt idx="5101">
                  <c:v>45371</c:v>
                </c:pt>
                <c:pt idx="5102">
                  <c:v>45372</c:v>
                </c:pt>
                <c:pt idx="5103">
                  <c:v>45373</c:v>
                </c:pt>
                <c:pt idx="5104">
                  <c:v>45376</c:v>
                </c:pt>
                <c:pt idx="5105">
                  <c:v>45377</c:v>
                </c:pt>
                <c:pt idx="5106">
                  <c:v>45378</c:v>
                </c:pt>
                <c:pt idx="5107">
                  <c:v>45379</c:v>
                </c:pt>
              </c:numCache>
            </c:numRef>
          </c:cat>
          <c:val>
            <c:numRef>
              <c:f>Sheet1!$B$2:$B$5109</c:f>
              <c:numCache>
                <c:formatCode>General</c:formatCode>
                <c:ptCount val="5108"/>
                <c:pt idx="0">
                  <c:v>86.919998168945312</c:v>
                </c:pt>
                <c:pt idx="1">
                  <c:v>86.919998168945312</c:v>
                </c:pt>
                <c:pt idx="2">
                  <c:v>86.069999694824219</c:v>
                </c:pt>
                <c:pt idx="3">
                  <c:v>85.629997253417969</c:v>
                </c:pt>
                <c:pt idx="4">
                  <c:v>86.199996948242188</c:v>
                </c:pt>
                <c:pt idx="5">
                  <c:v>85.569999694824219</c:v>
                </c:pt>
                <c:pt idx="6">
                  <c:v>85.110000610351562</c:v>
                </c:pt>
                <c:pt idx="7">
                  <c:v>85.550003051757812</c:v>
                </c:pt>
                <c:pt idx="8">
                  <c:v>85.510002136230469</c:v>
                </c:pt>
                <c:pt idx="9">
                  <c:v>86.029998779296875</c:v>
                </c:pt>
                <c:pt idx="10">
                  <c:v>86.55999755859375</c:v>
                </c:pt>
                <c:pt idx="11">
                  <c:v>87.730003356933594</c:v>
                </c:pt>
                <c:pt idx="12">
                  <c:v>87.660003662109375</c:v>
                </c:pt>
                <c:pt idx="13">
                  <c:v>86.709999084472656</c:v>
                </c:pt>
                <c:pt idx="14">
                  <c:v>86.360000610351562</c:v>
                </c:pt>
                <c:pt idx="15">
                  <c:v>85.819999694824219</c:v>
                </c:pt>
                <c:pt idx="16">
                  <c:v>86.55999755859375</c:v>
                </c:pt>
                <c:pt idx="17">
                  <c:v>87.25</c:v>
                </c:pt>
                <c:pt idx="18">
                  <c:v>86.279998779296875</c:v>
                </c:pt>
                <c:pt idx="19">
                  <c:v>86.970001220703125</c:v>
                </c:pt>
                <c:pt idx="20">
                  <c:v>87.580001831054688</c:v>
                </c:pt>
                <c:pt idx="21">
                  <c:v>87.199996948242188</c:v>
                </c:pt>
                <c:pt idx="22">
                  <c:v>87.529998779296875</c:v>
                </c:pt>
                <c:pt idx="23">
                  <c:v>86.790000915527344</c:v>
                </c:pt>
                <c:pt idx="24">
                  <c:v>86.839996337890625</c:v>
                </c:pt>
                <c:pt idx="25">
                  <c:v>86.900001525878906</c:v>
                </c:pt>
                <c:pt idx="26">
                  <c:v>86.019996643066406</c:v>
                </c:pt>
                <c:pt idx="27">
                  <c:v>86</c:v>
                </c:pt>
                <c:pt idx="28">
                  <c:v>85.839996337890625</c:v>
                </c:pt>
                <c:pt idx="29">
                  <c:v>85.199996948242188</c:v>
                </c:pt>
                <c:pt idx="30">
                  <c:v>85.290000915527344</c:v>
                </c:pt>
                <c:pt idx="31">
                  <c:v>85.55999755859375</c:v>
                </c:pt>
                <c:pt idx="32">
                  <c:v>85.470001220703125</c:v>
                </c:pt>
                <c:pt idx="33">
                  <c:v>85.019996643066406</c:v>
                </c:pt>
                <c:pt idx="34">
                  <c:v>85.879997253417969</c:v>
                </c:pt>
                <c:pt idx="35">
                  <c:v>85.949996948242188</c:v>
                </c:pt>
                <c:pt idx="36">
                  <c:v>87.239997863769531</c:v>
                </c:pt>
                <c:pt idx="37">
                  <c:v>87.040000915527344</c:v>
                </c:pt>
                <c:pt idx="38">
                  <c:v>86.139999389648438</c:v>
                </c:pt>
                <c:pt idx="39">
                  <c:v>87.25</c:v>
                </c:pt>
                <c:pt idx="40">
                  <c:v>87.680000305175781</c:v>
                </c:pt>
                <c:pt idx="41">
                  <c:v>87.30999755859375</c:v>
                </c:pt>
                <c:pt idx="42">
                  <c:v>87.519996643066406</c:v>
                </c:pt>
                <c:pt idx="43">
                  <c:v>88.830001831054688</c:v>
                </c:pt>
                <c:pt idx="44">
                  <c:v>89.029998779296875</c:v>
                </c:pt>
                <c:pt idx="45">
                  <c:v>89.139999389648438</c:v>
                </c:pt>
                <c:pt idx="46">
                  <c:v>88.180000305175781</c:v>
                </c:pt>
                <c:pt idx="47">
                  <c:v>88</c:v>
                </c:pt>
                <c:pt idx="48">
                  <c:v>88.290000915527344</c:v>
                </c:pt>
                <c:pt idx="49">
                  <c:v>88.949996948242188</c:v>
                </c:pt>
                <c:pt idx="50">
                  <c:v>88.510002136230469</c:v>
                </c:pt>
                <c:pt idx="51">
                  <c:v>89.120002746582031</c:v>
                </c:pt>
                <c:pt idx="52">
                  <c:v>88.80999755859375</c:v>
                </c:pt>
                <c:pt idx="53">
                  <c:v>88.589996337890625</c:v>
                </c:pt>
                <c:pt idx="54">
                  <c:v>88.650001525878906</c:v>
                </c:pt>
                <c:pt idx="55">
                  <c:v>87.699996948242188</c:v>
                </c:pt>
                <c:pt idx="56">
                  <c:v>88.160003662109375</c:v>
                </c:pt>
                <c:pt idx="57">
                  <c:v>87.80999755859375</c:v>
                </c:pt>
                <c:pt idx="58">
                  <c:v>87.849998474121094</c:v>
                </c:pt>
                <c:pt idx="59">
                  <c:v>88.930000305175781</c:v>
                </c:pt>
                <c:pt idx="60">
                  <c:v>88.900001525878906</c:v>
                </c:pt>
                <c:pt idx="61">
                  <c:v>88.889999389648438</c:v>
                </c:pt>
                <c:pt idx="62">
                  <c:v>88.629997253417969</c:v>
                </c:pt>
                <c:pt idx="63">
                  <c:v>88.430000305175781</c:v>
                </c:pt>
                <c:pt idx="64">
                  <c:v>87.610000610351562</c:v>
                </c:pt>
                <c:pt idx="65">
                  <c:v>87.209999084472656</c:v>
                </c:pt>
                <c:pt idx="66">
                  <c:v>88.510002136230469</c:v>
                </c:pt>
                <c:pt idx="67">
                  <c:v>89.220001220703125</c:v>
                </c:pt>
                <c:pt idx="68">
                  <c:v>88.75</c:v>
                </c:pt>
                <c:pt idx="69">
                  <c:v>88.269996643066406</c:v>
                </c:pt>
                <c:pt idx="70">
                  <c:v>89.019996643066406</c:v>
                </c:pt>
                <c:pt idx="71">
                  <c:v>88.949996948242188</c:v>
                </c:pt>
                <c:pt idx="72">
                  <c:v>89.830001831054688</c:v>
                </c:pt>
                <c:pt idx="73">
                  <c:v>90.239997863769531</c:v>
                </c:pt>
                <c:pt idx="74">
                  <c:v>90.05999755859375</c:v>
                </c:pt>
                <c:pt idx="75">
                  <c:v>89.94000244140625</c:v>
                </c:pt>
                <c:pt idx="76">
                  <c:v>89.800003051757812</c:v>
                </c:pt>
                <c:pt idx="77">
                  <c:v>90.489997863769531</c:v>
                </c:pt>
                <c:pt idx="78">
                  <c:v>91.120002746582031</c:v>
                </c:pt>
                <c:pt idx="79">
                  <c:v>90.819999694824219</c:v>
                </c:pt>
                <c:pt idx="80">
                  <c:v>91.080001831054688</c:v>
                </c:pt>
                <c:pt idx="81">
                  <c:v>90.620002746582031</c:v>
                </c:pt>
                <c:pt idx="82">
                  <c:v>90.410003662109375</c:v>
                </c:pt>
                <c:pt idx="83">
                  <c:v>91.169998168945312</c:v>
                </c:pt>
                <c:pt idx="84">
                  <c:v>90.569999694824219</c:v>
                </c:pt>
                <c:pt idx="85">
                  <c:v>90.480003356933594</c:v>
                </c:pt>
                <c:pt idx="86">
                  <c:v>90.760002136230469</c:v>
                </c:pt>
                <c:pt idx="87">
                  <c:v>89.80999755859375</c:v>
                </c:pt>
                <c:pt idx="88">
                  <c:v>89.30999755859375</c:v>
                </c:pt>
                <c:pt idx="89">
                  <c:v>89.879997253417969</c:v>
                </c:pt>
                <c:pt idx="90">
                  <c:v>91.129997253417969</c:v>
                </c:pt>
                <c:pt idx="91">
                  <c:v>91.55999755859375</c:v>
                </c:pt>
                <c:pt idx="92">
                  <c:v>91.660003662109375</c:v>
                </c:pt>
                <c:pt idx="93">
                  <c:v>91.290000915527344</c:v>
                </c:pt>
                <c:pt idx="94">
                  <c:v>91.959999084472656</c:v>
                </c:pt>
                <c:pt idx="95">
                  <c:v>91.660003662109375</c:v>
                </c:pt>
                <c:pt idx="96">
                  <c:v>91</c:v>
                </c:pt>
                <c:pt idx="97">
                  <c:v>91.25</c:v>
                </c:pt>
                <c:pt idx="98">
                  <c:v>90.529998779296875</c:v>
                </c:pt>
                <c:pt idx="99">
                  <c:v>91.029998779296875</c:v>
                </c:pt>
                <c:pt idx="100">
                  <c:v>90.489997863769531</c:v>
                </c:pt>
                <c:pt idx="101">
                  <c:v>90.480003356933594</c:v>
                </c:pt>
                <c:pt idx="102">
                  <c:v>89.839996337890625</c:v>
                </c:pt>
                <c:pt idx="103">
                  <c:v>89.720001220703125</c:v>
                </c:pt>
                <c:pt idx="104">
                  <c:v>88.669998168945312</c:v>
                </c:pt>
                <c:pt idx="105">
                  <c:v>88.949996948242188</c:v>
                </c:pt>
                <c:pt idx="106">
                  <c:v>88.879997253417969</c:v>
                </c:pt>
                <c:pt idx="107">
                  <c:v>88.839996337890625</c:v>
                </c:pt>
                <c:pt idx="108">
                  <c:v>88.949996948242188</c:v>
                </c:pt>
                <c:pt idx="109">
                  <c:v>88.540000915527344</c:v>
                </c:pt>
                <c:pt idx="110">
                  <c:v>88.25</c:v>
                </c:pt>
                <c:pt idx="111">
                  <c:v>88.510002136230469</c:v>
                </c:pt>
                <c:pt idx="112">
                  <c:v>89.730003356933594</c:v>
                </c:pt>
                <c:pt idx="113">
                  <c:v>89.25</c:v>
                </c:pt>
                <c:pt idx="114">
                  <c:v>90.010002136230469</c:v>
                </c:pt>
                <c:pt idx="115">
                  <c:v>89.94000244140625</c:v>
                </c:pt>
                <c:pt idx="116">
                  <c:v>89.089996337890625</c:v>
                </c:pt>
                <c:pt idx="117">
                  <c:v>90.040000915527344</c:v>
                </c:pt>
                <c:pt idx="118">
                  <c:v>89.599998474121094</c:v>
                </c:pt>
                <c:pt idx="119">
                  <c:v>89.080001831054688</c:v>
                </c:pt>
                <c:pt idx="120">
                  <c:v>89.290000915527344</c:v>
                </c:pt>
                <c:pt idx="121">
                  <c:v>89.430000305175781</c:v>
                </c:pt>
                <c:pt idx="122">
                  <c:v>89.419998168945312</c:v>
                </c:pt>
                <c:pt idx="123">
                  <c:v>88.75</c:v>
                </c:pt>
                <c:pt idx="124">
                  <c:v>88.879997253417969</c:v>
                </c:pt>
                <c:pt idx="125">
                  <c:v>88.720001220703125</c:v>
                </c:pt>
                <c:pt idx="126">
                  <c:v>89.410003662109375</c:v>
                </c:pt>
                <c:pt idx="127">
                  <c:v>88.800003051757812</c:v>
                </c:pt>
                <c:pt idx="128">
                  <c:v>88.790000915527344</c:v>
                </c:pt>
                <c:pt idx="129">
                  <c:v>87.970001220703125</c:v>
                </c:pt>
                <c:pt idx="130">
                  <c:v>88.230003356933594</c:v>
                </c:pt>
                <c:pt idx="131">
                  <c:v>88.120002746582031</c:v>
                </c:pt>
                <c:pt idx="132">
                  <c:v>87.650001525878906</c:v>
                </c:pt>
                <c:pt idx="133">
                  <c:v>87.540000915527344</c:v>
                </c:pt>
                <c:pt idx="134">
                  <c:v>87.419998168945312</c:v>
                </c:pt>
                <c:pt idx="135">
                  <c:v>87.389999389648438</c:v>
                </c:pt>
                <c:pt idx="136">
                  <c:v>87.819999694824219</c:v>
                </c:pt>
                <c:pt idx="137">
                  <c:v>87.580001831054688</c:v>
                </c:pt>
                <c:pt idx="138">
                  <c:v>87.989997863769531</c:v>
                </c:pt>
                <c:pt idx="139">
                  <c:v>87.139999389648438</c:v>
                </c:pt>
                <c:pt idx="140">
                  <c:v>87.180000305175781</c:v>
                </c:pt>
                <c:pt idx="141">
                  <c:v>87.830001831054688</c:v>
                </c:pt>
                <c:pt idx="142">
                  <c:v>88.55999755859375</c:v>
                </c:pt>
                <c:pt idx="143">
                  <c:v>88.449996948242188</c:v>
                </c:pt>
                <c:pt idx="144">
                  <c:v>89.260002136230469</c:v>
                </c:pt>
                <c:pt idx="145">
                  <c:v>89.029998779296875</c:v>
                </c:pt>
                <c:pt idx="146">
                  <c:v>89.790000915527344</c:v>
                </c:pt>
                <c:pt idx="147">
                  <c:v>89.75</c:v>
                </c:pt>
                <c:pt idx="148">
                  <c:v>89.949996948242188</c:v>
                </c:pt>
                <c:pt idx="149">
                  <c:v>89.959999084472656</c:v>
                </c:pt>
                <c:pt idx="150">
                  <c:v>89.75</c:v>
                </c:pt>
                <c:pt idx="151">
                  <c:v>89.569999694824219</c:v>
                </c:pt>
                <c:pt idx="152">
                  <c:v>89.680000305175781</c:v>
                </c:pt>
                <c:pt idx="153">
                  <c:v>89.639999389648438</c:v>
                </c:pt>
                <c:pt idx="154">
                  <c:v>88.360000610351562</c:v>
                </c:pt>
                <c:pt idx="155">
                  <c:v>88.389999389648438</c:v>
                </c:pt>
                <c:pt idx="156">
                  <c:v>88.790000915527344</c:v>
                </c:pt>
                <c:pt idx="157">
                  <c:v>88.849998474121094</c:v>
                </c:pt>
                <c:pt idx="158">
                  <c:v>88.69000244140625</c:v>
                </c:pt>
                <c:pt idx="159">
                  <c:v>87.900001525878906</c:v>
                </c:pt>
                <c:pt idx="160">
                  <c:v>87.959999084472656</c:v>
                </c:pt>
                <c:pt idx="161">
                  <c:v>88.05999755859375</c:v>
                </c:pt>
                <c:pt idx="162">
                  <c:v>88.080001831054688</c:v>
                </c:pt>
                <c:pt idx="163">
                  <c:v>87.790000915527344</c:v>
                </c:pt>
                <c:pt idx="164">
                  <c:v>88.120002746582031</c:v>
                </c:pt>
                <c:pt idx="165">
                  <c:v>89.05999755859375</c:v>
                </c:pt>
                <c:pt idx="166">
                  <c:v>89.459999084472656</c:v>
                </c:pt>
                <c:pt idx="167">
                  <c:v>89.419998168945312</c:v>
                </c:pt>
                <c:pt idx="168">
                  <c:v>89.300003051757812</c:v>
                </c:pt>
                <c:pt idx="169">
                  <c:v>89.769996643066406</c:v>
                </c:pt>
                <c:pt idx="170">
                  <c:v>89.69000244140625</c:v>
                </c:pt>
                <c:pt idx="171">
                  <c:v>88.94000244140625</c:v>
                </c:pt>
                <c:pt idx="172">
                  <c:v>88.870002746582031</c:v>
                </c:pt>
                <c:pt idx="173">
                  <c:v>88.980003356933594</c:v>
                </c:pt>
                <c:pt idx="174">
                  <c:v>89.629997253417969</c:v>
                </c:pt>
                <c:pt idx="175">
                  <c:v>89.529998779296875</c:v>
                </c:pt>
                <c:pt idx="176">
                  <c:v>89.230003356933594</c:v>
                </c:pt>
                <c:pt idx="177">
                  <c:v>88.769996643066406</c:v>
                </c:pt>
                <c:pt idx="178">
                  <c:v>88.830001831054688</c:v>
                </c:pt>
                <c:pt idx="179">
                  <c:v>88.389999389648438</c:v>
                </c:pt>
                <c:pt idx="180">
                  <c:v>88.550003051757812</c:v>
                </c:pt>
                <c:pt idx="181">
                  <c:v>88.459999084472656</c:v>
                </c:pt>
                <c:pt idx="182">
                  <c:v>89.150001525878906</c:v>
                </c:pt>
                <c:pt idx="183">
                  <c:v>88.790000915527344</c:v>
                </c:pt>
                <c:pt idx="184">
                  <c:v>88.910003662109375</c:v>
                </c:pt>
                <c:pt idx="185">
                  <c:v>88.989997863769531</c:v>
                </c:pt>
                <c:pt idx="186">
                  <c:v>88.129997253417969</c:v>
                </c:pt>
                <c:pt idx="187">
                  <c:v>88.510002136230469</c:v>
                </c:pt>
                <c:pt idx="188">
                  <c:v>88.44000244140625</c:v>
                </c:pt>
                <c:pt idx="189">
                  <c:v>88.400001525878906</c:v>
                </c:pt>
                <c:pt idx="190">
                  <c:v>88.290000915527344</c:v>
                </c:pt>
                <c:pt idx="191">
                  <c:v>88.110000610351562</c:v>
                </c:pt>
                <c:pt idx="192">
                  <c:v>88.099998474121094</c:v>
                </c:pt>
                <c:pt idx="193">
                  <c:v>87.360000610351562</c:v>
                </c:pt>
                <c:pt idx="194">
                  <c:v>87.629997253417969</c:v>
                </c:pt>
                <c:pt idx="195">
                  <c:v>88.379997253417969</c:v>
                </c:pt>
                <c:pt idx="196">
                  <c:v>88.169998168945312</c:v>
                </c:pt>
                <c:pt idx="197">
                  <c:v>88.480003356933594</c:v>
                </c:pt>
                <c:pt idx="198">
                  <c:v>88.339996337890625</c:v>
                </c:pt>
                <c:pt idx="199">
                  <c:v>87.449996948242188</c:v>
                </c:pt>
                <c:pt idx="200">
                  <c:v>87.540000915527344</c:v>
                </c:pt>
                <c:pt idx="201">
                  <c:v>88.019996643066406</c:v>
                </c:pt>
                <c:pt idx="202">
                  <c:v>87.879997253417969</c:v>
                </c:pt>
                <c:pt idx="203">
                  <c:v>87.550003051757812</c:v>
                </c:pt>
                <c:pt idx="204">
                  <c:v>87.089996337890625</c:v>
                </c:pt>
                <c:pt idx="205">
                  <c:v>87.019996643066406</c:v>
                </c:pt>
                <c:pt idx="206">
                  <c:v>86.839996337890625</c:v>
                </c:pt>
                <c:pt idx="207">
                  <c:v>86.349998474121094</c:v>
                </c:pt>
                <c:pt idx="208">
                  <c:v>86.019996643066406</c:v>
                </c:pt>
                <c:pt idx="209">
                  <c:v>85.870002746582031</c:v>
                </c:pt>
                <c:pt idx="210">
                  <c:v>84.970001220703125</c:v>
                </c:pt>
                <c:pt idx="211">
                  <c:v>85.209999084472656</c:v>
                </c:pt>
                <c:pt idx="212">
                  <c:v>85.44000244140625</c:v>
                </c:pt>
                <c:pt idx="213">
                  <c:v>85.279998779296875</c:v>
                </c:pt>
                <c:pt idx="214">
                  <c:v>84.910003662109375</c:v>
                </c:pt>
                <c:pt idx="215">
                  <c:v>85.199996948242188</c:v>
                </c:pt>
                <c:pt idx="216">
                  <c:v>85.470001220703125</c:v>
                </c:pt>
                <c:pt idx="217">
                  <c:v>84.699996948242188</c:v>
                </c:pt>
                <c:pt idx="218">
                  <c:v>84.540000915527344</c:v>
                </c:pt>
                <c:pt idx="219">
                  <c:v>84.010002136230469</c:v>
                </c:pt>
                <c:pt idx="220">
                  <c:v>84.089996337890625</c:v>
                </c:pt>
                <c:pt idx="221">
                  <c:v>84.290000915527344</c:v>
                </c:pt>
                <c:pt idx="222">
                  <c:v>84.430000305175781</c:v>
                </c:pt>
                <c:pt idx="223">
                  <c:v>84.370002746582031</c:v>
                </c:pt>
                <c:pt idx="224">
                  <c:v>83.69000244140625</c:v>
                </c:pt>
                <c:pt idx="225">
                  <c:v>84</c:v>
                </c:pt>
                <c:pt idx="226">
                  <c:v>83.800003051757812</c:v>
                </c:pt>
                <c:pt idx="227">
                  <c:v>83.290000915527344</c:v>
                </c:pt>
                <c:pt idx="228">
                  <c:v>83.69000244140625</c:v>
                </c:pt>
                <c:pt idx="229">
                  <c:v>83.30999755859375</c:v>
                </c:pt>
                <c:pt idx="230">
                  <c:v>83.19000244140625</c:v>
                </c:pt>
                <c:pt idx="231">
                  <c:v>82.970001220703125</c:v>
                </c:pt>
                <c:pt idx="232">
                  <c:v>82.410003662109375</c:v>
                </c:pt>
                <c:pt idx="233">
                  <c:v>82.180000305175781</c:v>
                </c:pt>
                <c:pt idx="234">
                  <c:v>81.779998779296875</c:v>
                </c:pt>
                <c:pt idx="235">
                  <c:v>81.930000305175781</c:v>
                </c:pt>
                <c:pt idx="236">
                  <c:v>81.819999694824219</c:v>
                </c:pt>
                <c:pt idx="237">
                  <c:v>81.55999755859375</c:v>
                </c:pt>
                <c:pt idx="238">
                  <c:v>81.949996948242188</c:v>
                </c:pt>
                <c:pt idx="239">
                  <c:v>80.980003356933594</c:v>
                </c:pt>
                <c:pt idx="240">
                  <c:v>81.279998779296875</c:v>
                </c:pt>
                <c:pt idx="241">
                  <c:v>81.239997863769531</c:v>
                </c:pt>
                <c:pt idx="242">
                  <c:v>81.900001525878906</c:v>
                </c:pt>
                <c:pt idx="243">
                  <c:v>82.029998779296875</c:v>
                </c:pt>
                <c:pt idx="244">
                  <c:v>82.550003051757812</c:v>
                </c:pt>
                <c:pt idx="245">
                  <c:v>82.099998474121094</c:v>
                </c:pt>
                <c:pt idx="246">
                  <c:v>82.319999694824219</c:v>
                </c:pt>
                <c:pt idx="247">
                  <c:v>81.629997253417969</c:v>
                </c:pt>
                <c:pt idx="248">
                  <c:v>82.5</c:v>
                </c:pt>
                <c:pt idx="249">
                  <c:v>82.160003662109375</c:v>
                </c:pt>
                <c:pt idx="250">
                  <c:v>81.669998168945312</c:v>
                </c:pt>
                <c:pt idx="251">
                  <c:v>81.94000244140625</c:v>
                </c:pt>
                <c:pt idx="252">
                  <c:v>81.930000305175781</c:v>
                </c:pt>
                <c:pt idx="253">
                  <c:v>81.339996337890625</c:v>
                </c:pt>
                <c:pt idx="254">
                  <c:v>81.220001220703125</c:v>
                </c:pt>
                <c:pt idx="255">
                  <c:v>80.720001220703125</c:v>
                </c:pt>
                <c:pt idx="256">
                  <c:v>80.720001220703125</c:v>
                </c:pt>
                <c:pt idx="257">
                  <c:v>80.970001220703125</c:v>
                </c:pt>
                <c:pt idx="258">
                  <c:v>80.529998779296875</c:v>
                </c:pt>
                <c:pt idx="259">
                  <c:v>80.849998474121094</c:v>
                </c:pt>
                <c:pt idx="260">
                  <c:v>81.300003051757812</c:v>
                </c:pt>
                <c:pt idx="261">
                  <c:v>82.569999694824219</c:v>
                </c:pt>
                <c:pt idx="262">
                  <c:v>82.540000915527344</c:v>
                </c:pt>
                <c:pt idx="263">
                  <c:v>83.150001525878906</c:v>
                </c:pt>
                <c:pt idx="264">
                  <c:v>83.610000610351562</c:v>
                </c:pt>
                <c:pt idx="265">
                  <c:v>83.290000915527344</c:v>
                </c:pt>
                <c:pt idx="266">
                  <c:v>83.019996643066406</c:v>
                </c:pt>
                <c:pt idx="267">
                  <c:v>82.139999389648438</c:v>
                </c:pt>
                <c:pt idx="268">
                  <c:v>82.510002136230469</c:v>
                </c:pt>
                <c:pt idx="269">
                  <c:v>83.05999755859375</c:v>
                </c:pt>
                <c:pt idx="270">
                  <c:v>83.05999755859375</c:v>
                </c:pt>
                <c:pt idx="271">
                  <c:v>83.360000610351562</c:v>
                </c:pt>
                <c:pt idx="272">
                  <c:v>83.599998474121094</c:v>
                </c:pt>
                <c:pt idx="273">
                  <c:v>83.839996337890625</c:v>
                </c:pt>
                <c:pt idx="274">
                  <c:v>83.260002136230469</c:v>
                </c:pt>
                <c:pt idx="275">
                  <c:v>83.239997863769531</c:v>
                </c:pt>
                <c:pt idx="276">
                  <c:v>83.989997863769531</c:v>
                </c:pt>
                <c:pt idx="277">
                  <c:v>83.300003051757812</c:v>
                </c:pt>
                <c:pt idx="278">
                  <c:v>83.430000305175781</c:v>
                </c:pt>
                <c:pt idx="279">
                  <c:v>83.480003356933594</c:v>
                </c:pt>
                <c:pt idx="280">
                  <c:v>83.599998474121094</c:v>
                </c:pt>
                <c:pt idx="281">
                  <c:v>83.449996948242188</c:v>
                </c:pt>
                <c:pt idx="282">
                  <c:v>83.519996643066406</c:v>
                </c:pt>
                <c:pt idx="283">
                  <c:v>83.970001220703125</c:v>
                </c:pt>
                <c:pt idx="284">
                  <c:v>84.389999389648438</c:v>
                </c:pt>
                <c:pt idx="285">
                  <c:v>85.040000915527344</c:v>
                </c:pt>
                <c:pt idx="286">
                  <c:v>85.099998474121094</c:v>
                </c:pt>
                <c:pt idx="287">
                  <c:v>85.019996643066406</c:v>
                </c:pt>
                <c:pt idx="288">
                  <c:v>84.540000915527344</c:v>
                </c:pt>
                <c:pt idx="289">
                  <c:v>84.569999694824219</c:v>
                </c:pt>
                <c:pt idx="290">
                  <c:v>83.959999084472656</c:v>
                </c:pt>
                <c:pt idx="291">
                  <c:v>83.589996337890625</c:v>
                </c:pt>
                <c:pt idx="292">
                  <c:v>83.669998168945312</c:v>
                </c:pt>
                <c:pt idx="293">
                  <c:v>83.470001220703125</c:v>
                </c:pt>
                <c:pt idx="294">
                  <c:v>83.489997863769531</c:v>
                </c:pt>
                <c:pt idx="295">
                  <c:v>83.550003051757812</c:v>
                </c:pt>
                <c:pt idx="296">
                  <c:v>82.410003662109375</c:v>
                </c:pt>
                <c:pt idx="297">
                  <c:v>82.680000305175781</c:v>
                </c:pt>
                <c:pt idx="298">
                  <c:v>82.879997253417969</c:v>
                </c:pt>
                <c:pt idx="299">
                  <c:v>82.660003662109375</c:v>
                </c:pt>
                <c:pt idx="300">
                  <c:v>82.510002136230469</c:v>
                </c:pt>
                <c:pt idx="301">
                  <c:v>82.769996643066406</c:v>
                </c:pt>
                <c:pt idx="302">
                  <c:v>83.080001831054688</c:v>
                </c:pt>
                <c:pt idx="303">
                  <c:v>83.279998779296875</c:v>
                </c:pt>
                <c:pt idx="304">
                  <c:v>82.540000915527344</c:v>
                </c:pt>
                <c:pt idx="305">
                  <c:v>82.790000915527344</c:v>
                </c:pt>
                <c:pt idx="306">
                  <c:v>81.980003356933594</c:v>
                </c:pt>
                <c:pt idx="307">
                  <c:v>81.629997253417969</c:v>
                </c:pt>
                <c:pt idx="308">
                  <c:v>81.569999694824219</c:v>
                </c:pt>
                <c:pt idx="309">
                  <c:v>81.419998168945312</c:v>
                </c:pt>
                <c:pt idx="310">
                  <c:v>81.970001220703125</c:v>
                </c:pt>
                <c:pt idx="311">
                  <c:v>82.120002746582031</c:v>
                </c:pt>
                <c:pt idx="312">
                  <c:v>81.620002746582031</c:v>
                </c:pt>
                <c:pt idx="313">
                  <c:v>81.839996337890625</c:v>
                </c:pt>
                <c:pt idx="314">
                  <c:v>82.129997253417969</c:v>
                </c:pt>
                <c:pt idx="315">
                  <c:v>82.879997253417969</c:v>
                </c:pt>
                <c:pt idx="316">
                  <c:v>83.360000610351562</c:v>
                </c:pt>
                <c:pt idx="317">
                  <c:v>84</c:v>
                </c:pt>
                <c:pt idx="318">
                  <c:v>84.129997253417969</c:v>
                </c:pt>
                <c:pt idx="319">
                  <c:v>84.620002746582031</c:v>
                </c:pt>
                <c:pt idx="320">
                  <c:v>84.319999694824219</c:v>
                </c:pt>
                <c:pt idx="321">
                  <c:v>84.290000915527344</c:v>
                </c:pt>
                <c:pt idx="322">
                  <c:v>84.05999755859375</c:v>
                </c:pt>
                <c:pt idx="323">
                  <c:v>84.430000305175781</c:v>
                </c:pt>
                <c:pt idx="324">
                  <c:v>84.779998779296875</c:v>
                </c:pt>
                <c:pt idx="325">
                  <c:v>84.660003662109375</c:v>
                </c:pt>
                <c:pt idx="326">
                  <c:v>84.680000305175781</c:v>
                </c:pt>
                <c:pt idx="327">
                  <c:v>84.870002746582031</c:v>
                </c:pt>
                <c:pt idx="328">
                  <c:v>84.470001220703125</c:v>
                </c:pt>
                <c:pt idx="329">
                  <c:v>84.160003662109375</c:v>
                </c:pt>
                <c:pt idx="330">
                  <c:v>84.419998168945312</c:v>
                </c:pt>
                <c:pt idx="331">
                  <c:v>84.419998168945312</c:v>
                </c:pt>
                <c:pt idx="332">
                  <c:v>85</c:v>
                </c:pt>
                <c:pt idx="333">
                  <c:v>84.55999755859375</c:v>
                </c:pt>
                <c:pt idx="334">
                  <c:v>84</c:v>
                </c:pt>
                <c:pt idx="335">
                  <c:v>83.760002136230469</c:v>
                </c:pt>
                <c:pt idx="336">
                  <c:v>83.519996643066406</c:v>
                </c:pt>
                <c:pt idx="337">
                  <c:v>83.699996948242188</c:v>
                </c:pt>
                <c:pt idx="338">
                  <c:v>83.5</c:v>
                </c:pt>
                <c:pt idx="339">
                  <c:v>83.819999694824219</c:v>
                </c:pt>
                <c:pt idx="340">
                  <c:v>83.959999084472656</c:v>
                </c:pt>
                <c:pt idx="341">
                  <c:v>84.120002746582031</c:v>
                </c:pt>
                <c:pt idx="342">
                  <c:v>84.349998474121094</c:v>
                </c:pt>
                <c:pt idx="343">
                  <c:v>84.430000305175781</c:v>
                </c:pt>
                <c:pt idx="344">
                  <c:v>84.489997863769531</c:v>
                </c:pt>
                <c:pt idx="345">
                  <c:v>84.510002136230469</c:v>
                </c:pt>
                <c:pt idx="346">
                  <c:v>84</c:v>
                </c:pt>
                <c:pt idx="347">
                  <c:v>83.94000244140625</c:v>
                </c:pt>
                <c:pt idx="348">
                  <c:v>84.610000610351562</c:v>
                </c:pt>
                <c:pt idx="349">
                  <c:v>84.639999389648438</c:v>
                </c:pt>
                <c:pt idx="350">
                  <c:v>84.449996948242188</c:v>
                </c:pt>
                <c:pt idx="351">
                  <c:v>84.94000244140625</c:v>
                </c:pt>
                <c:pt idx="352">
                  <c:v>85.489997863769531</c:v>
                </c:pt>
                <c:pt idx="353">
                  <c:v>86.099998474121094</c:v>
                </c:pt>
                <c:pt idx="354">
                  <c:v>86.120002746582031</c:v>
                </c:pt>
                <c:pt idx="355">
                  <c:v>86.209999084472656</c:v>
                </c:pt>
                <c:pt idx="356">
                  <c:v>85.819999694824219</c:v>
                </c:pt>
                <c:pt idx="357">
                  <c:v>86.089996337890625</c:v>
                </c:pt>
                <c:pt idx="358">
                  <c:v>86.629997253417969</c:v>
                </c:pt>
                <c:pt idx="359">
                  <c:v>86.400001525878906</c:v>
                </c:pt>
                <c:pt idx="360">
                  <c:v>86.370002746582031</c:v>
                </c:pt>
                <c:pt idx="361">
                  <c:v>86.349998474121094</c:v>
                </c:pt>
                <c:pt idx="362">
                  <c:v>86.849998474121094</c:v>
                </c:pt>
                <c:pt idx="363">
                  <c:v>86.419998168945312</c:v>
                </c:pt>
                <c:pt idx="364">
                  <c:v>87.760002136230469</c:v>
                </c:pt>
                <c:pt idx="365">
                  <c:v>88.110000610351562</c:v>
                </c:pt>
                <c:pt idx="366">
                  <c:v>87.75</c:v>
                </c:pt>
                <c:pt idx="367">
                  <c:v>88.040000915527344</c:v>
                </c:pt>
                <c:pt idx="368">
                  <c:v>87.599998474121094</c:v>
                </c:pt>
                <c:pt idx="369">
                  <c:v>87.489997863769531</c:v>
                </c:pt>
                <c:pt idx="370">
                  <c:v>87.879997253417969</c:v>
                </c:pt>
                <c:pt idx="371">
                  <c:v>88.069999694824219</c:v>
                </c:pt>
                <c:pt idx="372">
                  <c:v>88.69000244140625</c:v>
                </c:pt>
                <c:pt idx="373">
                  <c:v>88.949996948242188</c:v>
                </c:pt>
                <c:pt idx="374">
                  <c:v>89.260002136230469</c:v>
                </c:pt>
                <c:pt idx="375">
                  <c:v>88.650001525878906</c:v>
                </c:pt>
                <c:pt idx="376">
                  <c:v>88.720001220703125</c:v>
                </c:pt>
                <c:pt idx="377">
                  <c:v>87.730003356933594</c:v>
                </c:pt>
                <c:pt idx="378">
                  <c:v>88.489997863769531</c:v>
                </c:pt>
                <c:pt idx="379">
                  <c:v>88.180000305175781</c:v>
                </c:pt>
                <c:pt idx="380">
                  <c:v>88.55999755859375</c:v>
                </c:pt>
                <c:pt idx="381">
                  <c:v>89.120002746582031</c:v>
                </c:pt>
                <c:pt idx="382">
                  <c:v>88.779998779296875</c:v>
                </c:pt>
                <c:pt idx="383">
                  <c:v>88.449996948242188</c:v>
                </c:pt>
                <c:pt idx="384">
                  <c:v>88.989997863769531</c:v>
                </c:pt>
                <c:pt idx="385">
                  <c:v>89.110000610351562</c:v>
                </c:pt>
                <c:pt idx="386">
                  <c:v>89.110000610351562</c:v>
                </c:pt>
                <c:pt idx="387">
                  <c:v>90.129997253417969</c:v>
                </c:pt>
                <c:pt idx="388">
                  <c:v>90.430000305175781</c:v>
                </c:pt>
                <c:pt idx="389">
                  <c:v>90.44000244140625</c:v>
                </c:pt>
                <c:pt idx="390">
                  <c:v>90.379997253417969</c:v>
                </c:pt>
                <c:pt idx="391">
                  <c:v>90.279998779296875</c:v>
                </c:pt>
                <c:pt idx="392">
                  <c:v>90.25</c:v>
                </c:pt>
                <c:pt idx="393">
                  <c:v>89.459999084472656</c:v>
                </c:pt>
                <c:pt idx="394">
                  <c:v>88.410003662109375</c:v>
                </c:pt>
                <c:pt idx="395">
                  <c:v>89.30999755859375</c:v>
                </c:pt>
                <c:pt idx="396">
                  <c:v>89.400001525878906</c:v>
                </c:pt>
                <c:pt idx="397">
                  <c:v>89.720001220703125</c:v>
                </c:pt>
                <c:pt idx="398">
                  <c:v>89.639999389648438</c:v>
                </c:pt>
                <c:pt idx="399">
                  <c:v>89.849998474121094</c:v>
                </c:pt>
                <c:pt idx="400">
                  <c:v>89.339996337890625</c:v>
                </c:pt>
                <c:pt idx="401">
                  <c:v>88.930000305175781</c:v>
                </c:pt>
                <c:pt idx="402">
                  <c:v>89.639999389648438</c:v>
                </c:pt>
                <c:pt idx="403">
                  <c:v>89.599998474121094</c:v>
                </c:pt>
                <c:pt idx="404">
                  <c:v>90</c:v>
                </c:pt>
                <c:pt idx="405">
                  <c:v>89.730003356933594</c:v>
                </c:pt>
                <c:pt idx="406">
                  <c:v>89.339996337890625</c:v>
                </c:pt>
                <c:pt idx="407">
                  <c:v>89.349998474121094</c:v>
                </c:pt>
                <c:pt idx="408">
                  <c:v>88.800003051757812</c:v>
                </c:pt>
                <c:pt idx="409">
                  <c:v>88.760002136230469</c:v>
                </c:pt>
                <c:pt idx="410">
                  <c:v>87.989997863769531</c:v>
                </c:pt>
                <c:pt idx="411">
                  <c:v>87.800003051757812</c:v>
                </c:pt>
                <c:pt idx="412">
                  <c:v>88.05999755859375</c:v>
                </c:pt>
                <c:pt idx="413">
                  <c:v>87.919998168945312</c:v>
                </c:pt>
                <c:pt idx="414">
                  <c:v>87.889999389648438</c:v>
                </c:pt>
                <c:pt idx="415">
                  <c:v>87.610000610351562</c:v>
                </c:pt>
                <c:pt idx="416">
                  <c:v>87.099998474121094</c:v>
                </c:pt>
                <c:pt idx="417">
                  <c:v>86.980003356933594</c:v>
                </c:pt>
                <c:pt idx="418">
                  <c:v>87.319999694824219</c:v>
                </c:pt>
                <c:pt idx="419">
                  <c:v>87.430000305175781</c:v>
                </c:pt>
                <c:pt idx="420">
                  <c:v>88</c:v>
                </c:pt>
                <c:pt idx="421">
                  <c:v>88.589996337890625</c:v>
                </c:pt>
                <c:pt idx="422">
                  <c:v>88.580001831054688</c:v>
                </c:pt>
                <c:pt idx="423">
                  <c:v>88.139999389648438</c:v>
                </c:pt>
                <c:pt idx="424">
                  <c:v>88.080001831054688</c:v>
                </c:pt>
                <c:pt idx="425">
                  <c:v>87.910003662109375</c:v>
                </c:pt>
                <c:pt idx="426">
                  <c:v>87.639999389648438</c:v>
                </c:pt>
                <c:pt idx="427">
                  <c:v>87.860000610351562</c:v>
                </c:pt>
                <c:pt idx="428">
                  <c:v>88.25</c:v>
                </c:pt>
                <c:pt idx="429">
                  <c:v>88.349998474121094</c:v>
                </c:pt>
                <c:pt idx="430">
                  <c:v>87.580001831054688</c:v>
                </c:pt>
                <c:pt idx="431">
                  <c:v>86.550003051757812</c:v>
                </c:pt>
                <c:pt idx="432">
                  <c:v>86.300003051757812</c:v>
                </c:pt>
                <c:pt idx="433">
                  <c:v>86.569999694824219</c:v>
                </c:pt>
                <c:pt idx="434">
                  <c:v>86.970001220703125</c:v>
                </c:pt>
                <c:pt idx="435">
                  <c:v>87.040000915527344</c:v>
                </c:pt>
                <c:pt idx="436">
                  <c:v>86.889999389648438</c:v>
                </c:pt>
                <c:pt idx="437">
                  <c:v>87.709999084472656</c:v>
                </c:pt>
                <c:pt idx="438">
                  <c:v>87.75</c:v>
                </c:pt>
                <c:pt idx="439">
                  <c:v>87.669998168945312</c:v>
                </c:pt>
                <c:pt idx="440">
                  <c:v>88.129997253417969</c:v>
                </c:pt>
                <c:pt idx="441">
                  <c:v>88.050003051757812</c:v>
                </c:pt>
                <c:pt idx="442">
                  <c:v>88.44000244140625</c:v>
                </c:pt>
                <c:pt idx="443">
                  <c:v>88.599998474121094</c:v>
                </c:pt>
                <c:pt idx="444">
                  <c:v>88.139999389648438</c:v>
                </c:pt>
                <c:pt idx="445">
                  <c:v>88.55999755859375</c:v>
                </c:pt>
                <c:pt idx="446">
                  <c:v>89.209999084472656</c:v>
                </c:pt>
                <c:pt idx="447">
                  <c:v>89.110000610351562</c:v>
                </c:pt>
                <c:pt idx="448">
                  <c:v>89.599998474121094</c:v>
                </c:pt>
                <c:pt idx="449">
                  <c:v>89.470001220703125</c:v>
                </c:pt>
                <c:pt idx="450">
                  <c:v>89.400001525878906</c:v>
                </c:pt>
                <c:pt idx="451">
                  <c:v>89.519996643066406</c:v>
                </c:pt>
                <c:pt idx="452">
                  <c:v>90.129997253417969</c:v>
                </c:pt>
                <c:pt idx="453">
                  <c:v>90.099998474121094</c:v>
                </c:pt>
                <c:pt idx="454">
                  <c:v>89.980003356933594</c:v>
                </c:pt>
                <c:pt idx="455">
                  <c:v>88.660003662109375</c:v>
                </c:pt>
                <c:pt idx="456">
                  <c:v>89.169998168945312</c:v>
                </c:pt>
                <c:pt idx="457">
                  <c:v>89.459999084472656</c:v>
                </c:pt>
                <c:pt idx="458">
                  <c:v>89.970001220703125</c:v>
                </c:pt>
                <c:pt idx="459">
                  <c:v>89.629997253417969</c:v>
                </c:pt>
                <c:pt idx="460">
                  <c:v>89.80999755859375</c:v>
                </c:pt>
                <c:pt idx="461">
                  <c:v>89.349998474121094</c:v>
                </c:pt>
                <c:pt idx="462">
                  <c:v>89.800003051757812</c:v>
                </c:pt>
                <c:pt idx="463">
                  <c:v>90.290000915527344</c:v>
                </c:pt>
                <c:pt idx="464">
                  <c:v>89.989997863769531</c:v>
                </c:pt>
                <c:pt idx="465">
                  <c:v>89.910003662109375</c:v>
                </c:pt>
                <c:pt idx="466">
                  <c:v>90.30999755859375</c:v>
                </c:pt>
                <c:pt idx="467">
                  <c:v>90.110000610351562</c:v>
                </c:pt>
                <c:pt idx="468">
                  <c:v>89.239997863769531</c:v>
                </c:pt>
                <c:pt idx="469">
                  <c:v>89.489997863769531</c:v>
                </c:pt>
                <c:pt idx="470">
                  <c:v>89.099998474121094</c:v>
                </c:pt>
                <c:pt idx="471">
                  <c:v>89.589996337890625</c:v>
                </c:pt>
                <c:pt idx="472">
                  <c:v>90.069999694824219</c:v>
                </c:pt>
                <c:pt idx="473">
                  <c:v>90.080001831054688</c:v>
                </c:pt>
                <c:pt idx="474">
                  <c:v>89.720001220703125</c:v>
                </c:pt>
                <c:pt idx="475">
                  <c:v>90.44000244140625</c:v>
                </c:pt>
                <c:pt idx="476">
                  <c:v>91.260002136230469</c:v>
                </c:pt>
                <c:pt idx="477">
                  <c:v>91.290000915527344</c:v>
                </c:pt>
                <c:pt idx="478">
                  <c:v>91.370002746582031</c:v>
                </c:pt>
                <c:pt idx="479">
                  <c:v>91.5</c:v>
                </c:pt>
                <c:pt idx="480">
                  <c:v>92.080001831054688</c:v>
                </c:pt>
                <c:pt idx="481">
                  <c:v>91.980003356933594</c:v>
                </c:pt>
                <c:pt idx="482">
                  <c:v>92.129997253417969</c:v>
                </c:pt>
                <c:pt idx="483">
                  <c:v>92.089996337890625</c:v>
                </c:pt>
                <c:pt idx="484">
                  <c:v>92.330001831054688</c:v>
                </c:pt>
                <c:pt idx="485">
                  <c:v>91.879997253417969</c:v>
                </c:pt>
                <c:pt idx="486">
                  <c:v>91.930000305175781</c:v>
                </c:pt>
                <c:pt idx="487">
                  <c:v>92.029998779296875</c:v>
                </c:pt>
                <c:pt idx="488">
                  <c:v>91.5</c:v>
                </c:pt>
                <c:pt idx="489">
                  <c:v>91.510002136230469</c:v>
                </c:pt>
                <c:pt idx="490">
                  <c:v>92.040000915527344</c:v>
                </c:pt>
                <c:pt idx="491">
                  <c:v>90.980003356933594</c:v>
                </c:pt>
                <c:pt idx="492">
                  <c:v>91.620002746582031</c:v>
                </c:pt>
                <c:pt idx="493">
                  <c:v>91.569999694824219</c:v>
                </c:pt>
                <c:pt idx="494">
                  <c:v>91.819999694824219</c:v>
                </c:pt>
                <c:pt idx="495">
                  <c:v>91.949996948242188</c:v>
                </c:pt>
                <c:pt idx="496">
                  <c:v>91.480003356933594</c:v>
                </c:pt>
                <c:pt idx="497">
                  <c:v>91.44000244140625</c:v>
                </c:pt>
                <c:pt idx="498">
                  <c:v>91.889999389648438</c:v>
                </c:pt>
                <c:pt idx="499">
                  <c:v>91.260002136230469</c:v>
                </c:pt>
                <c:pt idx="500">
                  <c:v>91.25</c:v>
                </c:pt>
                <c:pt idx="501">
                  <c:v>90.349998474121094</c:v>
                </c:pt>
                <c:pt idx="502">
                  <c:v>90.379997253417969</c:v>
                </c:pt>
                <c:pt idx="503">
                  <c:v>89.830001831054688</c:v>
                </c:pt>
                <c:pt idx="504">
                  <c:v>90.019996643066406</c:v>
                </c:pt>
                <c:pt idx="505">
                  <c:v>89.699996948242188</c:v>
                </c:pt>
                <c:pt idx="506">
                  <c:v>89.870002746582031</c:v>
                </c:pt>
                <c:pt idx="507">
                  <c:v>90.779998779296875</c:v>
                </c:pt>
                <c:pt idx="508">
                  <c:v>90.94000244140625</c:v>
                </c:pt>
                <c:pt idx="509">
                  <c:v>90.720001220703125</c:v>
                </c:pt>
                <c:pt idx="510">
                  <c:v>90.839996337890625</c:v>
                </c:pt>
                <c:pt idx="511">
                  <c:v>91.19000244140625</c:v>
                </c:pt>
                <c:pt idx="512">
                  <c:v>91.260002136230469</c:v>
                </c:pt>
                <c:pt idx="513">
                  <c:v>91.099998474121094</c:v>
                </c:pt>
                <c:pt idx="514">
                  <c:v>91.169998168945312</c:v>
                </c:pt>
                <c:pt idx="515">
                  <c:v>89.839996337890625</c:v>
                </c:pt>
                <c:pt idx="516">
                  <c:v>89.139999389648438</c:v>
                </c:pt>
                <c:pt idx="517">
                  <c:v>89.330001831054688</c:v>
                </c:pt>
                <c:pt idx="518">
                  <c:v>88.849998474121094</c:v>
                </c:pt>
                <c:pt idx="519">
                  <c:v>89.25</c:v>
                </c:pt>
                <c:pt idx="520">
                  <c:v>89.330001831054688</c:v>
                </c:pt>
                <c:pt idx="521">
                  <c:v>88.989997863769531</c:v>
                </c:pt>
                <c:pt idx="522">
                  <c:v>89.44000244140625</c:v>
                </c:pt>
                <c:pt idx="523">
                  <c:v>88.889999389648438</c:v>
                </c:pt>
                <c:pt idx="524">
                  <c:v>89.300003051757812</c:v>
                </c:pt>
                <c:pt idx="525">
                  <c:v>89.260002136230469</c:v>
                </c:pt>
                <c:pt idx="526">
                  <c:v>89.389999389648438</c:v>
                </c:pt>
                <c:pt idx="527">
                  <c:v>88.949996948242188</c:v>
                </c:pt>
                <c:pt idx="528">
                  <c:v>87.949996948242188</c:v>
                </c:pt>
                <c:pt idx="529">
                  <c:v>88.05999755859375</c:v>
                </c:pt>
                <c:pt idx="530">
                  <c:v>88.330001831054688</c:v>
                </c:pt>
                <c:pt idx="531">
                  <c:v>88.620002746582031</c:v>
                </c:pt>
                <c:pt idx="532">
                  <c:v>89.319999694824219</c:v>
                </c:pt>
                <c:pt idx="533">
                  <c:v>89.419998168945312</c:v>
                </c:pt>
                <c:pt idx="534">
                  <c:v>88.959999084472656</c:v>
                </c:pt>
                <c:pt idx="535">
                  <c:v>89.510002136230469</c:v>
                </c:pt>
                <c:pt idx="536">
                  <c:v>89.370002746582031</c:v>
                </c:pt>
                <c:pt idx="537">
                  <c:v>89.889999389648438</c:v>
                </c:pt>
                <c:pt idx="538">
                  <c:v>90.290000915527344</c:v>
                </c:pt>
                <c:pt idx="539">
                  <c:v>90.239997863769531</c:v>
                </c:pt>
                <c:pt idx="540">
                  <c:v>90.430000305175781</c:v>
                </c:pt>
                <c:pt idx="541">
                  <c:v>90.290000915527344</c:v>
                </c:pt>
                <c:pt idx="542">
                  <c:v>90.550003051757812</c:v>
                </c:pt>
                <c:pt idx="543">
                  <c:v>90.540000915527344</c:v>
                </c:pt>
                <c:pt idx="544">
                  <c:v>90.540000915527344</c:v>
                </c:pt>
                <c:pt idx="545">
                  <c:v>90.720001220703125</c:v>
                </c:pt>
                <c:pt idx="546">
                  <c:v>90.730003356933594</c:v>
                </c:pt>
                <c:pt idx="547">
                  <c:v>90.639999389648438</c:v>
                </c:pt>
                <c:pt idx="548">
                  <c:v>90.550003051757812</c:v>
                </c:pt>
                <c:pt idx="549">
                  <c:v>90.669998168945312</c:v>
                </c:pt>
                <c:pt idx="550">
                  <c:v>90.389999389648438</c:v>
                </c:pt>
                <c:pt idx="551">
                  <c:v>90.610000610351562</c:v>
                </c:pt>
                <c:pt idx="552">
                  <c:v>90.629997253417969</c:v>
                </c:pt>
                <c:pt idx="553">
                  <c:v>90.110000610351562</c:v>
                </c:pt>
                <c:pt idx="554">
                  <c:v>90.220001220703125</c:v>
                </c:pt>
                <c:pt idx="555">
                  <c:v>89.55999755859375</c:v>
                </c:pt>
                <c:pt idx="556">
                  <c:v>89.660003662109375</c:v>
                </c:pt>
                <c:pt idx="557">
                  <c:v>89.889999389648438</c:v>
                </c:pt>
                <c:pt idx="558">
                  <c:v>90.769996643066406</c:v>
                </c:pt>
                <c:pt idx="559">
                  <c:v>90.620002746582031</c:v>
                </c:pt>
                <c:pt idx="560">
                  <c:v>90.75</c:v>
                </c:pt>
                <c:pt idx="561">
                  <c:v>90.849998474121094</c:v>
                </c:pt>
                <c:pt idx="562">
                  <c:v>90.540000915527344</c:v>
                </c:pt>
                <c:pt idx="563">
                  <c:v>90</c:v>
                </c:pt>
                <c:pt idx="564">
                  <c:v>89.699996948242188</c:v>
                </c:pt>
                <c:pt idx="565">
                  <c:v>89.069999694824219</c:v>
                </c:pt>
                <c:pt idx="566">
                  <c:v>88.919998168945312</c:v>
                </c:pt>
                <c:pt idx="567">
                  <c:v>89.129997253417969</c:v>
                </c:pt>
                <c:pt idx="568">
                  <c:v>89.620002746582031</c:v>
                </c:pt>
                <c:pt idx="569">
                  <c:v>89.720001220703125</c:v>
                </c:pt>
                <c:pt idx="570">
                  <c:v>90.459999084472656</c:v>
                </c:pt>
                <c:pt idx="571">
                  <c:v>90.069999694824219</c:v>
                </c:pt>
                <c:pt idx="572">
                  <c:v>90.069999694824219</c:v>
                </c:pt>
                <c:pt idx="573">
                  <c:v>90.25</c:v>
                </c:pt>
                <c:pt idx="574">
                  <c:v>90.25</c:v>
                </c:pt>
                <c:pt idx="575">
                  <c:v>89.389999389648438</c:v>
                </c:pt>
                <c:pt idx="576">
                  <c:v>89.730003356933594</c:v>
                </c:pt>
                <c:pt idx="577">
                  <c:v>89.629997253417969</c:v>
                </c:pt>
                <c:pt idx="578">
                  <c:v>88.830001831054688</c:v>
                </c:pt>
                <c:pt idx="579">
                  <c:v>88.629997253417969</c:v>
                </c:pt>
                <c:pt idx="580">
                  <c:v>88.959999084472656</c:v>
                </c:pt>
                <c:pt idx="581">
                  <c:v>89.629997253417969</c:v>
                </c:pt>
                <c:pt idx="582">
                  <c:v>89.720001220703125</c:v>
                </c:pt>
                <c:pt idx="583">
                  <c:v>89.44000244140625</c:v>
                </c:pt>
                <c:pt idx="584">
                  <c:v>89.620002746582031</c:v>
                </c:pt>
                <c:pt idx="585">
                  <c:v>89.620002746582031</c:v>
                </c:pt>
                <c:pt idx="586">
                  <c:v>88.639999389648438</c:v>
                </c:pt>
                <c:pt idx="587">
                  <c:v>88.239997863769531</c:v>
                </c:pt>
                <c:pt idx="588">
                  <c:v>87.790000915527344</c:v>
                </c:pt>
                <c:pt idx="589">
                  <c:v>88.25</c:v>
                </c:pt>
                <c:pt idx="590">
                  <c:v>88.050003051757812</c:v>
                </c:pt>
                <c:pt idx="591">
                  <c:v>87.449996948242188</c:v>
                </c:pt>
                <c:pt idx="592">
                  <c:v>87.319999694824219</c:v>
                </c:pt>
                <c:pt idx="593">
                  <c:v>87.220001220703125</c:v>
                </c:pt>
                <c:pt idx="594">
                  <c:v>86.629997253417969</c:v>
                </c:pt>
                <c:pt idx="595">
                  <c:v>86.110000610351562</c:v>
                </c:pt>
                <c:pt idx="596">
                  <c:v>85.970001220703125</c:v>
                </c:pt>
                <c:pt idx="597">
                  <c:v>85.790000915527344</c:v>
                </c:pt>
                <c:pt idx="598">
                  <c:v>85.839996337890625</c:v>
                </c:pt>
                <c:pt idx="599">
                  <c:v>85.839996337890625</c:v>
                </c:pt>
                <c:pt idx="600">
                  <c:v>85.120002746582031</c:v>
                </c:pt>
                <c:pt idx="601">
                  <c:v>85.230003356933594</c:v>
                </c:pt>
                <c:pt idx="602">
                  <c:v>84.830001831054688</c:v>
                </c:pt>
                <c:pt idx="603">
                  <c:v>84.5</c:v>
                </c:pt>
                <c:pt idx="604">
                  <c:v>84.269996643066406</c:v>
                </c:pt>
                <c:pt idx="605">
                  <c:v>83.959999084472656</c:v>
                </c:pt>
                <c:pt idx="606">
                  <c:v>84.540000915527344</c:v>
                </c:pt>
                <c:pt idx="607">
                  <c:v>84.169998168945312</c:v>
                </c:pt>
                <c:pt idx="608">
                  <c:v>84.849998474121094</c:v>
                </c:pt>
                <c:pt idx="609">
                  <c:v>84.510002136230469</c:v>
                </c:pt>
                <c:pt idx="610">
                  <c:v>84.879997253417969</c:v>
                </c:pt>
                <c:pt idx="611">
                  <c:v>84.349998474121094</c:v>
                </c:pt>
                <c:pt idx="612">
                  <c:v>84.349998474121094</c:v>
                </c:pt>
                <c:pt idx="613">
                  <c:v>84.949996948242188</c:v>
                </c:pt>
                <c:pt idx="614">
                  <c:v>84.650001525878906</c:v>
                </c:pt>
                <c:pt idx="615">
                  <c:v>85.260002136230469</c:v>
                </c:pt>
                <c:pt idx="616">
                  <c:v>84.279998779296875</c:v>
                </c:pt>
                <c:pt idx="617">
                  <c:v>84.720001220703125</c:v>
                </c:pt>
                <c:pt idx="618">
                  <c:v>84.790000915527344</c:v>
                </c:pt>
                <c:pt idx="619">
                  <c:v>84.050003051757812</c:v>
                </c:pt>
                <c:pt idx="620">
                  <c:v>84.139999389648438</c:v>
                </c:pt>
                <c:pt idx="621">
                  <c:v>84.730003356933594</c:v>
                </c:pt>
                <c:pt idx="622">
                  <c:v>84.989997863769531</c:v>
                </c:pt>
                <c:pt idx="623">
                  <c:v>85.910003662109375</c:v>
                </c:pt>
                <c:pt idx="624">
                  <c:v>85.720001220703125</c:v>
                </c:pt>
                <c:pt idx="625">
                  <c:v>85.849998474121094</c:v>
                </c:pt>
                <c:pt idx="626">
                  <c:v>86.430000305175781</c:v>
                </c:pt>
                <c:pt idx="627">
                  <c:v>86.139999389648438</c:v>
                </c:pt>
                <c:pt idx="628">
                  <c:v>86.019996643066406</c:v>
                </c:pt>
                <c:pt idx="629">
                  <c:v>85.919998168945312</c:v>
                </c:pt>
                <c:pt idx="630">
                  <c:v>86.30999755859375</c:v>
                </c:pt>
                <c:pt idx="631">
                  <c:v>86.180000305175781</c:v>
                </c:pt>
                <c:pt idx="632">
                  <c:v>85.779998779296875</c:v>
                </c:pt>
                <c:pt idx="633">
                  <c:v>86.389999389648438</c:v>
                </c:pt>
                <c:pt idx="634">
                  <c:v>86.819999694824219</c:v>
                </c:pt>
                <c:pt idx="635">
                  <c:v>86.489997863769531</c:v>
                </c:pt>
                <c:pt idx="636">
                  <c:v>86.470001220703125</c:v>
                </c:pt>
                <c:pt idx="637">
                  <c:v>86.629997253417969</c:v>
                </c:pt>
                <c:pt idx="638">
                  <c:v>85.870002746582031</c:v>
                </c:pt>
                <c:pt idx="639">
                  <c:v>85.220001220703125</c:v>
                </c:pt>
                <c:pt idx="640">
                  <c:v>85.180000305175781</c:v>
                </c:pt>
                <c:pt idx="641">
                  <c:v>85.599998474121094</c:v>
                </c:pt>
                <c:pt idx="642">
                  <c:v>85.349998474121094</c:v>
                </c:pt>
                <c:pt idx="643">
                  <c:v>84.980003356933594</c:v>
                </c:pt>
                <c:pt idx="644">
                  <c:v>85.5</c:v>
                </c:pt>
                <c:pt idx="645">
                  <c:v>85.360000610351562</c:v>
                </c:pt>
                <c:pt idx="646">
                  <c:v>85.910003662109375</c:v>
                </c:pt>
                <c:pt idx="647">
                  <c:v>85.790000915527344</c:v>
                </c:pt>
                <c:pt idx="648">
                  <c:v>86.089996337890625</c:v>
                </c:pt>
                <c:pt idx="649">
                  <c:v>86.959999084472656</c:v>
                </c:pt>
                <c:pt idx="650">
                  <c:v>87.010002136230469</c:v>
                </c:pt>
                <c:pt idx="651">
                  <c:v>86.459999084472656</c:v>
                </c:pt>
                <c:pt idx="652">
                  <c:v>86.220001220703125</c:v>
                </c:pt>
                <c:pt idx="653">
                  <c:v>85.930000305175781</c:v>
                </c:pt>
                <c:pt idx="654">
                  <c:v>86.339996337890625</c:v>
                </c:pt>
                <c:pt idx="655">
                  <c:v>86.639999389648438</c:v>
                </c:pt>
                <c:pt idx="656">
                  <c:v>85.930000305175781</c:v>
                </c:pt>
                <c:pt idx="657">
                  <c:v>85.870002746582031</c:v>
                </c:pt>
                <c:pt idx="658">
                  <c:v>85.44000244140625</c:v>
                </c:pt>
                <c:pt idx="659">
                  <c:v>85.300003051757812</c:v>
                </c:pt>
                <c:pt idx="660">
                  <c:v>85.050003051757812</c:v>
                </c:pt>
                <c:pt idx="661">
                  <c:v>85.050003051757812</c:v>
                </c:pt>
                <c:pt idx="662">
                  <c:v>85.019996643066406</c:v>
                </c:pt>
                <c:pt idx="663">
                  <c:v>84.569999694824219</c:v>
                </c:pt>
                <c:pt idx="664">
                  <c:v>84.75</c:v>
                </c:pt>
                <c:pt idx="665">
                  <c:v>84.660003662109375</c:v>
                </c:pt>
                <c:pt idx="666">
                  <c:v>84.709999084472656</c:v>
                </c:pt>
                <c:pt idx="667">
                  <c:v>85.080001831054688</c:v>
                </c:pt>
                <c:pt idx="668">
                  <c:v>85.519996643066406</c:v>
                </c:pt>
                <c:pt idx="669">
                  <c:v>85.639999389648438</c:v>
                </c:pt>
                <c:pt idx="670">
                  <c:v>85.220001220703125</c:v>
                </c:pt>
                <c:pt idx="671">
                  <c:v>84.879997253417969</c:v>
                </c:pt>
                <c:pt idx="672">
                  <c:v>85.040000915527344</c:v>
                </c:pt>
                <c:pt idx="673">
                  <c:v>85.089996337890625</c:v>
                </c:pt>
                <c:pt idx="674">
                  <c:v>84.629997253417969</c:v>
                </c:pt>
                <c:pt idx="675">
                  <c:v>85.180000305175781</c:v>
                </c:pt>
                <c:pt idx="676">
                  <c:v>85.129997253417969</c:v>
                </c:pt>
                <c:pt idx="677">
                  <c:v>85.279998779296875</c:v>
                </c:pt>
                <c:pt idx="678">
                  <c:v>85.379997253417969</c:v>
                </c:pt>
                <c:pt idx="679">
                  <c:v>85.230003356933594</c:v>
                </c:pt>
                <c:pt idx="680">
                  <c:v>84.910003662109375</c:v>
                </c:pt>
                <c:pt idx="681">
                  <c:v>84.970001220703125</c:v>
                </c:pt>
                <c:pt idx="682">
                  <c:v>85.050003051757812</c:v>
                </c:pt>
                <c:pt idx="683">
                  <c:v>84.94000244140625</c:v>
                </c:pt>
                <c:pt idx="684">
                  <c:v>85</c:v>
                </c:pt>
                <c:pt idx="685">
                  <c:v>85.099998474121094</c:v>
                </c:pt>
                <c:pt idx="686">
                  <c:v>85.529998779296875</c:v>
                </c:pt>
                <c:pt idx="687">
                  <c:v>85.949996948242188</c:v>
                </c:pt>
                <c:pt idx="688">
                  <c:v>85.919998168945312</c:v>
                </c:pt>
                <c:pt idx="689">
                  <c:v>85.919998168945312</c:v>
                </c:pt>
                <c:pt idx="690">
                  <c:v>85.870002746582031</c:v>
                </c:pt>
                <c:pt idx="691">
                  <c:v>85.660003662109375</c:v>
                </c:pt>
                <c:pt idx="692">
                  <c:v>85.989997863769531</c:v>
                </c:pt>
                <c:pt idx="693">
                  <c:v>85.80999755859375</c:v>
                </c:pt>
                <c:pt idx="694">
                  <c:v>85.94000244140625</c:v>
                </c:pt>
                <c:pt idx="695">
                  <c:v>85.80999755859375</c:v>
                </c:pt>
                <c:pt idx="696">
                  <c:v>85.180000305175781</c:v>
                </c:pt>
                <c:pt idx="697">
                  <c:v>85.199996948242188</c:v>
                </c:pt>
                <c:pt idx="698">
                  <c:v>85.290000915527344</c:v>
                </c:pt>
                <c:pt idx="699">
                  <c:v>85.629997253417969</c:v>
                </c:pt>
                <c:pt idx="700">
                  <c:v>85.660003662109375</c:v>
                </c:pt>
                <c:pt idx="701">
                  <c:v>85.720001220703125</c:v>
                </c:pt>
                <c:pt idx="702">
                  <c:v>85.970001220703125</c:v>
                </c:pt>
                <c:pt idx="703">
                  <c:v>85.589996337890625</c:v>
                </c:pt>
                <c:pt idx="704">
                  <c:v>85.709999084472656</c:v>
                </c:pt>
                <c:pt idx="705">
                  <c:v>85.839996337890625</c:v>
                </c:pt>
                <c:pt idx="706">
                  <c:v>85.919998168945312</c:v>
                </c:pt>
                <c:pt idx="707">
                  <c:v>86.44000244140625</c:v>
                </c:pt>
                <c:pt idx="708">
                  <c:v>86.519996643066406</c:v>
                </c:pt>
                <c:pt idx="709">
                  <c:v>87.019996643066406</c:v>
                </c:pt>
                <c:pt idx="710">
                  <c:v>87.120002746582031</c:v>
                </c:pt>
                <c:pt idx="711">
                  <c:v>86.919998168945312</c:v>
                </c:pt>
                <c:pt idx="712">
                  <c:v>87.120002746582031</c:v>
                </c:pt>
                <c:pt idx="713">
                  <c:v>87</c:v>
                </c:pt>
                <c:pt idx="714">
                  <c:v>86.870002746582031</c:v>
                </c:pt>
                <c:pt idx="715">
                  <c:v>86.879997253417969</c:v>
                </c:pt>
                <c:pt idx="716">
                  <c:v>86.239997863769531</c:v>
                </c:pt>
                <c:pt idx="717">
                  <c:v>86.269996643066406</c:v>
                </c:pt>
                <c:pt idx="718">
                  <c:v>86.709999084472656</c:v>
                </c:pt>
                <c:pt idx="719">
                  <c:v>86.629997253417969</c:v>
                </c:pt>
                <c:pt idx="720">
                  <c:v>86.379997253417969</c:v>
                </c:pt>
                <c:pt idx="721">
                  <c:v>85.889999389648438</c:v>
                </c:pt>
                <c:pt idx="722">
                  <c:v>85.55999755859375</c:v>
                </c:pt>
                <c:pt idx="723">
                  <c:v>85.589996337890625</c:v>
                </c:pt>
                <c:pt idx="724">
                  <c:v>85.319999694824219</c:v>
                </c:pt>
                <c:pt idx="725">
                  <c:v>85.319999694824219</c:v>
                </c:pt>
                <c:pt idx="726">
                  <c:v>85.339996337890625</c:v>
                </c:pt>
                <c:pt idx="727">
                  <c:v>85.709999084472656</c:v>
                </c:pt>
                <c:pt idx="728">
                  <c:v>85.75</c:v>
                </c:pt>
                <c:pt idx="729">
                  <c:v>85.430000305175781</c:v>
                </c:pt>
                <c:pt idx="730">
                  <c:v>85.410003662109375</c:v>
                </c:pt>
                <c:pt idx="731">
                  <c:v>85.180000305175781</c:v>
                </c:pt>
                <c:pt idx="732">
                  <c:v>85.050003051757812</c:v>
                </c:pt>
                <c:pt idx="733">
                  <c:v>85.360000610351562</c:v>
                </c:pt>
                <c:pt idx="734">
                  <c:v>85.239997863769531</c:v>
                </c:pt>
                <c:pt idx="735">
                  <c:v>85.339996337890625</c:v>
                </c:pt>
                <c:pt idx="736">
                  <c:v>85.5</c:v>
                </c:pt>
                <c:pt idx="737">
                  <c:v>85.370002746582031</c:v>
                </c:pt>
                <c:pt idx="738">
                  <c:v>85.419998168945312</c:v>
                </c:pt>
                <c:pt idx="739">
                  <c:v>85.239997863769531</c:v>
                </c:pt>
                <c:pt idx="740">
                  <c:v>84.650001525878906</c:v>
                </c:pt>
                <c:pt idx="741">
                  <c:v>84.480003356933594</c:v>
                </c:pt>
                <c:pt idx="742">
                  <c:v>83.709999084472656</c:v>
                </c:pt>
                <c:pt idx="743">
                  <c:v>83.510002136230469</c:v>
                </c:pt>
                <c:pt idx="744">
                  <c:v>83.209999084472656</c:v>
                </c:pt>
                <c:pt idx="745">
                  <c:v>83.44000244140625</c:v>
                </c:pt>
                <c:pt idx="746">
                  <c:v>82.919998168945312</c:v>
                </c:pt>
                <c:pt idx="747">
                  <c:v>82.480003356933594</c:v>
                </c:pt>
                <c:pt idx="748">
                  <c:v>82.489997863769531</c:v>
                </c:pt>
                <c:pt idx="749">
                  <c:v>82.449996948242188</c:v>
                </c:pt>
                <c:pt idx="750">
                  <c:v>82.769996643066406</c:v>
                </c:pt>
                <c:pt idx="751">
                  <c:v>82.800003051757812</c:v>
                </c:pt>
                <c:pt idx="752">
                  <c:v>83.330001831054688</c:v>
                </c:pt>
                <c:pt idx="753">
                  <c:v>83.120002746582031</c:v>
                </c:pt>
                <c:pt idx="754">
                  <c:v>82.970001220703125</c:v>
                </c:pt>
                <c:pt idx="755">
                  <c:v>82.970001220703125</c:v>
                </c:pt>
                <c:pt idx="756">
                  <c:v>83.650001525878906</c:v>
                </c:pt>
                <c:pt idx="757">
                  <c:v>84.05999755859375</c:v>
                </c:pt>
                <c:pt idx="758">
                  <c:v>83.980003356933594</c:v>
                </c:pt>
                <c:pt idx="759">
                  <c:v>83.459999084472656</c:v>
                </c:pt>
                <c:pt idx="760">
                  <c:v>83.519996643066406</c:v>
                </c:pt>
                <c:pt idx="761">
                  <c:v>83.569999694824219</c:v>
                </c:pt>
                <c:pt idx="762">
                  <c:v>83.94000244140625</c:v>
                </c:pt>
                <c:pt idx="763">
                  <c:v>84.069999694824219</c:v>
                </c:pt>
                <c:pt idx="764">
                  <c:v>83.94000244140625</c:v>
                </c:pt>
                <c:pt idx="765">
                  <c:v>83.819999694824219</c:v>
                </c:pt>
                <c:pt idx="766">
                  <c:v>83.720001220703125</c:v>
                </c:pt>
                <c:pt idx="767">
                  <c:v>83.199996948242188</c:v>
                </c:pt>
                <c:pt idx="768">
                  <c:v>83.919998168945312</c:v>
                </c:pt>
                <c:pt idx="769">
                  <c:v>84.319999694824219</c:v>
                </c:pt>
                <c:pt idx="770">
                  <c:v>84.629997253417969</c:v>
                </c:pt>
                <c:pt idx="771">
                  <c:v>84.599998474121094</c:v>
                </c:pt>
                <c:pt idx="772">
                  <c:v>84.739997863769531</c:v>
                </c:pt>
                <c:pt idx="773">
                  <c:v>85.080001831054688</c:v>
                </c:pt>
                <c:pt idx="774">
                  <c:v>85.30999755859375</c:v>
                </c:pt>
                <c:pt idx="775">
                  <c:v>85.029998779296875</c:v>
                </c:pt>
                <c:pt idx="776">
                  <c:v>85.050003051757812</c:v>
                </c:pt>
                <c:pt idx="777">
                  <c:v>84.980003356933594</c:v>
                </c:pt>
                <c:pt idx="778">
                  <c:v>84.910003662109375</c:v>
                </c:pt>
                <c:pt idx="779">
                  <c:v>84.860000610351562</c:v>
                </c:pt>
                <c:pt idx="780">
                  <c:v>85.019996643066406</c:v>
                </c:pt>
                <c:pt idx="781">
                  <c:v>84.669998168945312</c:v>
                </c:pt>
                <c:pt idx="782">
                  <c:v>84.94000244140625</c:v>
                </c:pt>
                <c:pt idx="783">
                  <c:v>85.110000610351562</c:v>
                </c:pt>
                <c:pt idx="784">
                  <c:v>85.279998779296875</c:v>
                </c:pt>
                <c:pt idx="785">
                  <c:v>85.099998474121094</c:v>
                </c:pt>
                <c:pt idx="786">
                  <c:v>85.029998779296875</c:v>
                </c:pt>
                <c:pt idx="787">
                  <c:v>84.610000610351562</c:v>
                </c:pt>
                <c:pt idx="788">
                  <c:v>84.629997253417969</c:v>
                </c:pt>
                <c:pt idx="789">
                  <c:v>84.959999084472656</c:v>
                </c:pt>
                <c:pt idx="790">
                  <c:v>85.080001831054688</c:v>
                </c:pt>
                <c:pt idx="791">
                  <c:v>84.779998779296875</c:v>
                </c:pt>
                <c:pt idx="792">
                  <c:v>84.75</c:v>
                </c:pt>
                <c:pt idx="793">
                  <c:v>84.699996948242188</c:v>
                </c:pt>
                <c:pt idx="794">
                  <c:v>84.870002746582031</c:v>
                </c:pt>
                <c:pt idx="795">
                  <c:v>85.150001525878906</c:v>
                </c:pt>
                <c:pt idx="796">
                  <c:v>84.730003356933594</c:v>
                </c:pt>
                <c:pt idx="797">
                  <c:v>84.199996948242188</c:v>
                </c:pt>
                <c:pt idx="798">
                  <c:v>84.010002136230469</c:v>
                </c:pt>
                <c:pt idx="799">
                  <c:v>84.089996337890625</c:v>
                </c:pt>
                <c:pt idx="800">
                  <c:v>84.19000244140625</c:v>
                </c:pt>
                <c:pt idx="801">
                  <c:v>84.209999084472656</c:v>
                </c:pt>
                <c:pt idx="802">
                  <c:v>84.319999694824219</c:v>
                </c:pt>
                <c:pt idx="803">
                  <c:v>84.069999694824219</c:v>
                </c:pt>
                <c:pt idx="804">
                  <c:v>83.930000305175781</c:v>
                </c:pt>
                <c:pt idx="805">
                  <c:v>83.480003356933594</c:v>
                </c:pt>
                <c:pt idx="806">
                  <c:v>83.569999694824219</c:v>
                </c:pt>
                <c:pt idx="807">
                  <c:v>83.680000305175781</c:v>
                </c:pt>
                <c:pt idx="808">
                  <c:v>83.739997863769531</c:v>
                </c:pt>
                <c:pt idx="809">
                  <c:v>84.150001525878906</c:v>
                </c:pt>
                <c:pt idx="810">
                  <c:v>84.069999694824219</c:v>
                </c:pt>
                <c:pt idx="811">
                  <c:v>83.779998779296875</c:v>
                </c:pt>
                <c:pt idx="812">
                  <c:v>84.099998474121094</c:v>
                </c:pt>
                <c:pt idx="813">
                  <c:v>84.239997863769531</c:v>
                </c:pt>
                <c:pt idx="814">
                  <c:v>83.860000610351562</c:v>
                </c:pt>
                <c:pt idx="815">
                  <c:v>83.730003356933594</c:v>
                </c:pt>
                <c:pt idx="816">
                  <c:v>83.610000610351562</c:v>
                </c:pt>
                <c:pt idx="817">
                  <c:v>83.680000305175781</c:v>
                </c:pt>
                <c:pt idx="818">
                  <c:v>83.230003356933594</c:v>
                </c:pt>
                <c:pt idx="819">
                  <c:v>83.389999389648438</c:v>
                </c:pt>
                <c:pt idx="820">
                  <c:v>83.110000610351562</c:v>
                </c:pt>
                <c:pt idx="821">
                  <c:v>82.769996643066406</c:v>
                </c:pt>
                <c:pt idx="822">
                  <c:v>83.089996337890625</c:v>
                </c:pt>
                <c:pt idx="823">
                  <c:v>83.279998779296875</c:v>
                </c:pt>
                <c:pt idx="824">
                  <c:v>83.080001831054688</c:v>
                </c:pt>
                <c:pt idx="825">
                  <c:v>83.010002136230469</c:v>
                </c:pt>
                <c:pt idx="826">
                  <c:v>83.029998779296875</c:v>
                </c:pt>
                <c:pt idx="827">
                  <c:v>83.089996337890625</c:v>
                </c:pt>
                <c:pt idx="828">
                  <c:v>82.930000305175781</c:v>
                </c:pt>
                <c:pt idx="829">
                  <c:v>82.870002746582031</c:v>
                </c:pt>
                <c:pt idx="830">
                  <c:v>83.150001525878906</c:v>
                </c:pt>
                <c:pt idx="831">
                  <c:v>82.959999084472656</c:v>
                </c:pt>
                <c:pt idx="832">
                  <c:v>82.680000305175781</c:v>
                </c:pt>
                <c:pt idx="833">
                  <c:v>83.099998474121094</c:v>
                </c:pt>
                <c:pt idx="834">
                  <c:v>82.699996948242188</c:v>
                </c:pt>
                <c:pt idx="835">
                  <c:v>82.669998168945312</c:v>
                </c:pt>
                <c:pt idx="836">
                  <c:v>82.370002746582031</c:v>
                </c:pt>
                <c:pt idx="837">
                  <c:v>82.129997253417969</c:v>
                </c:pt>
                <c:pt idx="838">
                  <c:v>82.069999694824219</c:v>
                </c:pt>
                <c:pt idx="839">
                  <c:v>81.830001831054688</c:v>
                </c:pt>
                <c:pt idx="840">
                  <c:v>81.739997863769531</c:v>
                </c:pt>
                <c:pt idx="841">
                  <c:v>81.639999389648438</c:v>
                </c:pt>
                <c:pt idx="842">
                  <c:v>81.639999389648438</c:v>
                </c:pt>
                <c:pt idx="843">
                  <c:v>81.739997863769531</c:v>
                </c:pt>
                <c:pt idx="844">
                  <c:v>81.550003051757812</c:v>
                </c:pt>
                <c:pt idx="845">
                  <c:v>81.430000305175781</c:v>
                </c:pt>
                <c:pt idx="846">
                  <c:v>81.75</c:v>
                </c:pt>
                <c:pt idx="847">
                  <c:v>81.529998779296875</c:v>
                </c:pt>
                <c:pt idx="848">
                  <c:v>81.449996948242188</c:v>
                </c:pt>
                <c:pt idx="849">
                  <c:v>81.599998474121094</c:v>
                </c:pt>
                <c:pt idx="850">
                  <c:v>81.739997863769531</c:v>
                </c:pt>
                <c:pt idx="851">
                  <c:v>81.949996948242188</c:v>
                </c:pt>
                <c:pt idx="852">
                  <c:v>81.739997863769531</c:v>
                </c:pt>
                <c:pt idx="853">
                  <c:v>81.680000305175781</c:v>
                </c:pt>
                <c:pt idx="854">
                  <c:v>81.94000244140625</c:v>
                </c:pt>
                <c:pt idx="855">
                  <c:v>82.019996643066406</c:v>
                </c:pt>
                <c:pt idx="856">
                  <c:v>82.290000915527344</c:v>
                </c:pt>
                <c:pt idx="857">
                  <c:v>82.120002746582031</c:v>
                </c:pt>
                <c:pt idx="858">
                  <c:v>82.069999694824219</c:v>
                </c:pt>
                <c:pt idx="859">
                  <c:v>81.75</c:v>
                </c:pt>
                <c:pt idx="860">
                  <c:v>82.160003662109375</c:v>
                </c:pt>
                <c:pt idx="861">
                  <c:v>82.319999694824219</c:v>
                </c:pt>
                <c:pt idx="862">
                  <c:v>82.199996948242188</c:v>
                </c:pt>
                <c:pt idx="863">
                  <c:v>82.360000610351562</c:v>
                </c:pt>
                <c:pt idx="864">
                  <c:v>82.389999389648438</c:v>
                </c:pt>
                <c:pt idx="865">
                  <c:v>82.30999755859375</c:v>
                </c:pt>
                <c:pt idx="866">
                  <c:v>82.410003662109375</c:v>
                </c:pt>
                <c:pt idx="867">
                  <c:v>82.330001831054688</c:v>
                </c:pt>
                <c:pt idx="868">
                  <c:v>82.30999755859375</c:v>
                </c:pt>
                <c:pt idx="869">
                  <c:v>82.430000305175781</c:v>
                </c:pt>
                <c:pt idx="870">
                  <c:v>82.300003051757812</c:v>
                </c:pt>
                <c:pt idx="871">
                  <c:v>82.319999694824219</c:v>
                </c:pt>
                <c:pt idx="872">
                  <c:v>82.05999755859375</c:v>
                </c:pt>
                <c:pt idx="873">
                  <c:v>81.889999389648438</c:v>
                </c:pt>
                <c:pt idx="874">
                  <c:v>81.900001525878906</c:v>
                </c:pt>
                <c:pt idx="875">
                  <c:v>82.290000915527344</c:v>
                </c:pt>
                <c:pt idx="876">
                  <c:v>82.69000244140625</c:v>
                </c:pt>
                <c:pt idx="877">
                  <c:v>82.709999084472656</c:v>
                </c:pt>
                <c:pt idx="878">
                  <c:v>82.889999389648438</c:v>
                </c:pt>
                <c:pt idx="879">
                  <c:v>83.040000915527344</c:v>
                </c:pt>
                <c:pt idx="880">
                  <c:v>83.129997253417969</c:v>
                </c:pt>
                <c:pt idx="881">
                  <c:v>82.849998474121094</c:v>
                </c:pt>
                <c:pt idx="882">
                  <c:v>82.709999084472656</c:v>
                </c:pt>
                <c:pt idx="883">
                  <c:v>82.540000915527344</c:v>
                </c:pt>
                <c:pt idx="884">
                  <c:v>82.519996643066406</c:v>
                </c:pt>
                <c:pt idx="885">
                  <c:v>82.730003356933594</c:v>
                </c:pt>
                <c:pt idx="886">
                  <c:v>82.339996337890625</c:v>
                </c:pt>
                <c:pt idx="887">
                  <c:v>82.319999694824219</c:v>
                </c:pt>
                <c:pt idx="888">
                  <c:v>82.290000915527344</c:v>
                </c:pt>
                <c:pt idx="889">
                  <c:v>82.319999694824219</c:v>
                </c:pt>
                <c:pt idx="890">
                  <c:v>82.330001831054688</c:v>
                </c:pt>
                <c:pt idx="891">
                  <c:v>81.919998168945312</c:v>
                </c:pt>
                <c:pt idx="892">
                  <c:v>81.389999389648438</c:v>
                </c:pt>
                <c:pt idx="893">
                  <c:v>81.430000305175781</c:v>
                </c:pt>
                <c:pt idx="894">
                  <c:v>81.540000915527344</c:v>
                </c:pt>
                <c:pt idx="895">
                  <c:v>81.459999084472656</c:v>
                </c:pt>
                <c:pt idx="896">
                  <c:v>81.430000305175781</c:v>
                </c:pt>
                <c:pt idx="897">
                  <c:v>80.860000610351562</c:v>
                </c:pt>
                <c:pt idx="898">
                  <c:v>80.730003356933594</c:v>
                </c:pt>
                <c:pt idx="899">
                  <c:v>80.639999389648438</c:v>
                </c:pt>
                <c:pt idx="900">
                  <c:v>80.580001831054688</c:v>
                </c:pt>
                <c:pt idx="901">
                  <c:v>80.519996643066406</c:v>
                </c:pt>
                <c:pt idx="902">
                  <c:v>80.540000915527344</c:v>
                </c:pt>
                <c:pt idx="903">
                  <c:v>80.419998168945312</c:v>
                </c:pt>
                <c:pt idx="904">
                  <c:v>80.419998168945312</c:v>
                </c:pt>
                <c:pt idx="905">
                  <c:v>80.290000915527344</c:v>
                </c:pt>
                <c:pt idx="906">
                  <c:v>80.349998474121094</c:v>
                </c:pt>
                <c:pt idx="907">
                  <c:v>80.080001831054688</c:v>
                </c:pt>
                <c:pt idx="908">
                  <c:v>80.650001525878906</c:v>
                </c:pt>
                <c:pt idx="909">
                  <c:v>80.449996948242188</c:v>
                </c:pt>
                <c:pt idx="910">
                  <c:v>80.949996948242188</c:v>
                </c:pt>
                <c:pt idx="911">
                  <c:v>80.849998474121094</c:v>
                </c:pt>
                <c:pt idx="912">
                  <c:v>80.769996643066406</c:v>
                </c:pt>
                <c:pt idx="913">
                  <c:v>80.870002746582031</c:v>
                </c:pt>
                <c:pt idx="914">
                  <c:v>80.709999084472656</c:v>
                </c:pt>
                <c:pt idx="915">
                  <c:v>80.180000305175781</c:v>
                </c:pt>
                <c:pt idx="916">
                  <c:v>80.25</c:v>
                </c:pt>
                <c:pt idx="917">
                  <c:v>80.480003356933594</c:v>
                </c:pt>
                <c:pt idx="918">
                  <c:v>80.339996337890625</c:v>
                </c:pt>
                <c:pt idx="919">
                  <c:v>80.739997863769531</c:v>
                </c:pt>
                <c:pt idx="920">
                  <c:v>80.680000305175781</c:v>
                </c:pt>
                <c:pt idx="921">
                  <c:v>81.050003051757812</c:v>
                </c:pt>
                <c:pt idx="922">
                  <c:v>81.489997863769531</c:v>
                </c:pt>
                <c:pt idx="923">
                  <c:v>81.819999694824219</c:v>
                </c:pt>
                <c:pt idx="924">
                  <c:v>81.730003356933594</c:v>
                </c:pt>
                <c:pt idx="925">
                  <c:v>81.430000305175781</c:v>
                </c:pt>
                <c:pt idx="926">
                  <c:v>81.400001525878906</c:v>
                </c:pt>
                <c:pt idx="927">
                  <c:v>81.489997863769531</c:v>
                </c:pt>
                <c:pt idx="928">
                  <c:v>81.25</c:v>
                </c:pt>
                <c:pt idx="929">
                  <c:v>81.139999389648438</c:v>
                </c:pt>
                <c:pt idx="930">
                  <c:v>80.669998168945312</c:v>
                </c:pt>
                <c:pt idx="931">
                  <c:v>80.739997863769531</c:v>
                </c:pt>
                <c:pt idx="932">
                  <c:v>80.760002136230469</c:v>
                </c:pt>
                <c:pt idx="933">
                  <c:v>80.699996948242188</c:v>
                </c:pt>
                <c:pt idx="934">
                  <c:v>80.790000915527344</c:v>
                </c:pt>
                <c:pt idx="935">
                  <c:v>80.790000915527344</c:v>
                </c:pt>
                <c:pt idx="936">
                  <c:v>80.879997253417969</c:v>
                </c:pt>
                <c:pt idx="937">
                  <c:v>80.620002746582031</c:v>
                </c:pt>
                <c:pt idx="938">
                  <c:v>80.470001220703125</c:v>
                </c:pt>
                <c:pt idx="939">
                  <c:v>79.959999084472656</c:v>
                </c:pt>
                <c:pt idx="940">
                  <c:v>79.819999694824219</c:v>
                </c:pt>
                <c:pt idx="941">
                  <c:v>79.699996948242188</c:v>
                </c:pt>
                <c:pt idx="942">
                  <c:v>79.360000610351562</c:v>
                </c:pt>
                <c:pt idx="943">
                  <c:v>79.510002136230469</c:v>
                </c:pt>
                <c:pt idx="944">
                  <c:v>79.620002746582031</c:v>
                </c:pt>
                <c:pt idx="945">
                  <c:v>79.720001220703125</c:v>
                </c:pt>
                <c:pt idx="946">
                  <c:v>79.209999084472656</c:v>
                </c:pt>
                <c:pt idx="947">
                  <c:v>79.300003051757812</c:v>
                </c:pt>
                <c:pt idx="948">
                  <c:v>78.580001831054688</c:v>
                </c:pt>
                <c:pt idx="949">
                  <c:v>78.599998474121094</c:v>
                </c:pt>
                <c:pt idx="950">
                  <c:v>78.529998779296875</c:v>
                </c:pt>
                <c:pt idx="951">
                  <c:v>78.30999755859375</c:v>
                </c:pt>
                <c:pt idx="952">
                  <c:v>78.489997863769531</c:v>
                </c:pt>
                <c:pt idx="953">
                  <c:v>78.339996337890625</c:v>
                </c:pt>
                <c:pt idx="954">
                  <c:v>77.720001220703125</c:v>
                </c:pt>
                <c:pt idx="955">
                  <c:v>77.900001525878906</c:v>
                </c:pt>
                <c:pt idx="956">
                  <c:v>78.300003051757812</c:v>
                </c:pt>
                <c:pt idx="957">
                  <c:v>78.569999694824219</c:v>
                </c:pt>
                <c:pt idx="958">
                  <c:v>78.480003356933594</c:v>
                </c:pt>
                <c:pt idx="959">
                  <c:v>78.30999755859375</c:v>
                </c:pt>
                <c:pt idx="960">
                  <c:v>78.669998168945312</c:v>
                </c:pt>
                <c:pt idx="961">
                  <c:v>78.529998779296875</c:v>
                </c:pt>
                <c:pt idx="962">
                  <c:v>78.379997253417969</c:v>
                </c:pt>
                <c:pt idx="963">
                  <c:v>78.080001831054688</c:v>
                </c:pt>
                <c:pt idx="964">
                  <c:v>78.220001220703125</c:v>
                </c:pt>
                <c:pt idx="965">
                  <c:v>78.089996337890625</c:v>
                </c:pt>
                <c:pt idx="966">
                  <c:v>78.25</c:v>
                </c:pt>
                <c:pt idx="967">
                  <c:v>78.120002746582031</c:v>
                </c:pt>
                <c:pt idx="968">
                  <c:v>77.589996337890625</c:v>
                </c:pt>
                <c:pt idx="969">
                  <c:v>77.410003662109375</c:v>
                </c:pt>
                <c:pt idx="970">
                  <c:v>78.05999755859375</c:v>
                </c:pt>
                <c:pt idx="971">
                  <c:v>77.589996337890625</c:v>
                </c:pt>
                <c:pt idx="972">
                  <c:v>77.550003051757812</c:v>
                </c:pt>
                <c:pt idx="973">
                  <c:v>77.279998779296875</c:v>
                </c:pt>
                <c:pt idx="974">
                  <c:v>77.029998779296875</c:v>
                </c:pt>
                <c:pt idx="975">
                  <c:v>76.839996337890625</c:v>
                </c:pt>
                <c:pt idx="976">
                  <c:v>76.769996643066406</c:v>
                </c:pt>
                <c:pt idx="977">
                  <c:v>76.480003356933594</c:v>
                </c:pt>
                <c:pt idx="978">
                  <c:v>76.589996337890625</c:v>
                </c:pt>
                <c:pt idx="979">
                  <c:v>76.339996337890625</c:v>
                </c:pt>
                <c:pt idx="980">
                  <c:v>76.430000305175781</c:v>
                </c:pt>
                <c:pt idx="981">
                  <c:v>76.040000915527344</c:v>
                </c:pt>
                <c:pt idx="982">
                  <c:v>75.410003662109375</c:v>
                </c:pt>
                <c:pt idx="983">
                  <c:v>75.459999084472656</c:v>
                </c:pt>
                <c:pt idx="984">
                  <c:v>75.400001525878906</c:v>
                </c:pt>
                <c:pt idx="985">
                  <c:v>75.900001525878906</c:v>
                </c:pt>
                <c:pt idx="986">
                  <c:v>75.879997253417969</c:v>
                </c:pt>
                <c:pt idx="987">
                  <c:v>75.80999755859375</c:v>
                </c:pt>
                <c:pt idx="988">
                  <c:v>76.069999694824219</c:v>
                </c:pt>
                <c:pt idx="989">
                  <c:v>75.830001831054688</c:v>
                </c:pt>
                <c:pt idx="990">
                  <c:v>75.779998779296875</c:v>
                </c:pt>
                <c:pt idx="991">
                  <c:v>75.209999084472656</c:v>
                </c:pt>
                <c:pt idx="992">
                  <c:v>75.069999694824219</c:v>
                </c:pt>
                <c:pt idx="993">
                  <c:v>75.050003051757812</c:v>
                </c:pt>
                <c:pt idx="994">
                  <c:v>74.860000610351562</c:v>
                </c:pt>
                <c:pt idx="995">
                  <c:v>75.099998474121094</c:v>
                </c:pt>
                <c:pt idx="996">
                  <c:v>75.080001831054688</c:v>
                </c:pt>
                <c:pt idx="997">
                  <c:v>75.589996337890625</c:v>
                </c:pt>
                <c:pt idx="998">
                  <c:v>76.150001525878906</c:v>
                </c:pt>
                <c:pt idx="999">
                  <c:v>75.930000305175781</c:v>
                </c:pt>
                <c:pt idx="1000">
                  <c:v>75.69000244140625</c:v>
                </c:pt>
                <c:pt idx="1001">
                  <c:v>76.410003662109375</c:v>
                </c:pt>
                <c:pt idx="1002">
                  <c:v>76.379997253417969</c:v>
                </c:pt>
                <c:pt idx="1003">
                  <c:v>76.290000915527344</c:v>
                </c:pt>
                <c:pt idx="1004">
                  <c:v>76.05999755859375</c:v>
                </c:pt>
                <c:pt idx="1005">
                  <c:v>76.220001220703125</c:v>
                </c:pt>
                <c:pt idx="1006">
                  <c:v>76.139999389648438</c:v>
                </c:pt>
                <c:pt idx="1007">
                  <c:v>76.55999755859375</c:v>
                </c:pt>
                <c:pt idx="1008">
                  <c:v>77.44000244140625</c:v>
                </c:pt>
                <c:pt idx="1009">
                  <c:v>77.400001525878906</c:v>
                </c:pt>
                <c:pt idx="1010">
                  <c:v>77.410003662109375</c:v>
                </c:pt>
                <c:pt idx="1011">
                  <c:v>77.589996337890625</c:v>
                </c:pt>
                <c:pt idx="1012">
                  <c:v>77.790000915527344</c:v>
                </c:pt>
                <c:pt idx="1013">
                  <c:v>77.720001220703125</c:v>
                </c:pt>
                <c:pt idx="1014">
                  <c:v>77.569999694824219</c:v>
                </c:pt>
                <c:pt idx="1015">
                  <c:v>77.150001525878906</c:v>
                </c:pt>
                <c:pt idx="1016">
                  <c:v>76.610000610351562</c:v>
                </c:pt>
                <c:pt idx="1017">
                  <c:v>76.220001220703125</c:v>
                </c:pt>
                <c:pt idx="1018">
                  <c:v>76.699996948242188</c:v>
                </c:pt>
                <c:pt idx="1019">
                  <c:v>75.970001220703125</c:v>
                </c:pt>
                <c:pt idx="1020">
                  <c:v>75.889999389648438</c:v>
                </c:pt>
                <c:pt idx="1021">
                  <c:v>75.790000915527344</c:v>
                </c:pt>
                <c:pt idx="1022">
                  <c:v>76.169998168945312</c:v>
                </c:pt>
                <c:pt idx="1023">
                  <c:v>76.110000610351562</c:v>
                </c:pt>
                <c:pt idx="1024">
                  <c:v>76.419998168945312</c:v>
                </c:pt>
                <c:pt idx="1025">
                  <c:v>75.930000305175781</c:v>
                </c:pt>
                <c:pt idx="1026">
                  <c:v>75.980003356933594</c:v>
                </c:pt>
                <c:pt idx="1027">
                  <c:v>75.610000610351562</c:v>
                </c:pt>
                <c:pt idx="1028">
                  <c:v>75.569999694824219</c:v>
                </c:pt>
                <c:pt idx="1029">
                  <c:v>76.260002136230469</c:v>
                </c:pt>
                <c:pt idx="1030">
                  <c:v>76.169998168945312</c:v>
                </c:pt>
                <c:pt idx="1031">
                  <c:v>76.379997253417969</c:v>
                </c:pt>
                <c:pt idx="1032">
                  <c:v>76.349998474121094</c:v>
                </c:pt>
                <c:pt idx="1033">
                  <c:v>76.400001525878906</c:v>
                </c:pt>
                <c:pt idx="1034">
                  <c:v>75.69000244140625</c:v>
                </c:pt>
                <c:pt idx="1035">
                  <c:v>75.970001220703125</c:v>
                </c:pt>
                <c:pt idx="1036">
                  <c:v>75.580001831054688</c:v>
                </c:pt>
                <c:pt idx="1037">
                  <c:v>75.540000915527344</c:v>
                </c:pt>
                <c:pt idx="1038">
                  <c:v>75.029998779296875</c:v>
                </c:pt>
                <c:pt idx="1039">
                  <c:v>75.180000305175781</c:v>
                </c:pt>
                <c:pt idx="1040">
                  <c:v>75.449996948242188</c:v>
                </c:pt>
                <c:pt idx="1041">
                  <c:v>75.370002746582031</c:v>
                </c:pt>
                <c:pt idx="1042">
                  <c:v>76.120002746582031</c:v>
                </c:pt>
                <c:pt idx="1043">
                  <c:v>76.139999389648438</c:v>
                </c:pt>
                <c:pt idx="1044">
                  <c:v>76.94000244140625</c:v>
                </c:pt>
                <c:pt idx="1045">
                  <c:v>76.669998168945312</c:v>
                </c:pt>
                <c:pt idx="1046">
                  <c:v>76.580001831054688</c:v>
                </c:pt>
                <c:pt idx="1047">
                  <c:v>76.319999694824219</c:v>
                </c:pt>
                <c:pt idx="1048">
                  <c:v>76.400001525878906</c:v>
                </c:pt>
                <c:pt idx="1049">
                  <c:v>76.150001525878906</c:v>
                </c:pt>
                <c:pt idx="1050">
                  <c:v>76.099998474121094</c:v>
                </c:pt>
                <c:pt idx="1051">
                  <c:v>76</c:v>
                </c:pt>
                <c:pt idx="1052">
                  <c:v>76.120002746582031</c:v>
                </c:pt>
                <c:pt idx="1053">
                  <c:v>75.599998474121094</c:v>
                </c:pt>
                <c:pt idx="1054">
                  <c:v>75.519996643066406</c:v>
                </c:pt>
                <c:pt idx="1055">
                  <c:v>75.529998779296875</c:v>
                </c:pt>
                <c:pt idx="1056">
                  <c:v>74.760002136230469</c:v>
                </c:pt>
                <c:pt idx="1057">
                  <c:v>74.209999084472656</c:v>
                </c:pt>
                <c:pt idx="1058">
                  <c:v>73.720001220703125</c:v>
                </c:pt>
                <c:pt idx="1059">
                  <c:v>73.709999084472656</c:v>
                </c:pt>
                <c:pt idx="1060">
                  <c:v>73.699996948242188</c:v>
                </c:pt>
                <c:pt idx="1061">
                  <c:v>73.660003662109375</c:v>
                </c:pt>
                <c:pt idx="1062">
                  <c:v>73.480003356933594</c:v>
                </c:pt>
                <c:pt idx="1063">
                  <c:v>73</c:v>
                </c:pt>
                <c:pt idx="1064">
                  <c:v>73.029998779296875</c:v>
                </c:pt>
                <c:pt idx="1065">
                  <c:v>72.989997863769531</c:v>
                </c:pt>
                <c:pt idx="1066">
                  <c:v>73.279998779296875</c:v>
                </c:pt>
                <c:pt idx="1067">
                  <c:v>72.400001525878906</c:v>
                </c:pt>
                <c:pt idx="1068">
                  <c:v>72.069999694824219</c:v>
                </c:pt>
                <c:pt idx="1069">
                  <c:v>71.660003662109375</c:v>
                </c:pt>
                <c:pt idx="1070">
                  <c:v>71.459999084472656</c:v>
                </c:pt>
                <c:pt idx="1071">
                  <c:v>71.569999694824219</c:v>
                </c:pt>
                <c:pt idx="1072">
                  <c:v>72.139999389648438</c:v>
                </c:pt>
                <c:pt idx="1073">
                  <c:v>72.75</c:v>
                </c:pt>
                <c:pt idx="1074">
                  <c:v>72.949996948242188</c:v>
                </c:pt>
                <c:pt idx="1075">
                  <c:v>72.279998779296875</c:v>
                </c:pt>
                <c:pt idx="1076">
                  <c:v>71.510002136230469</c:v>
                </c:pt>
                <c:pt idx="1077">
                  <c:v>71.660003662109375</c:v>
                </c:pt>
                <c:pt idx="1078">
                  <c:v>71.680000305175781</c:v>
                </c:pt>
                <c:pt idx="1079">
                  <c:v>71.800003051757812</c:v>
                </c:pt>
                <c:pt idx="1080">
                  <c:v>72.55999755859375</c:v>
                </c:pt>
                <c:pt idx="1081">
                  <c:v>72.260002136230469</c:v>
                </c:pt>
                <c:pt idx="1082">
                  <c:v>72.220001220703125</c:v>
                </c:pt>
                <c:pt idx="1083">
                  <c:v>72.019996643066406</c:v>
                </c:pt>
                <c:pt idx="1084">
                  <c:v>72.199996948242188</c:v>
                </c:pt>
                <c:pt idx="1085">
                  <c:v>72.230003356933594</c:v>
                </c:pt>
                <c:pt idx="1086">
                  <c:v>71.830001831054688</c:v>
                </c:pt>
                <c:pt idx="1087">
                  <c:v>72.120002746582031</c:v>
                </c:pt>
                <c:pt idx="1088">
                  <c:v>71.80999755859375</c:v>
                </c:pt>
                <c:pt idx="1089">
                  <c:v>71.879997253417969</c:v>
                </c:pt>
                <c:pt idx="1090">
                  <c:v>72.019996643066406</c:v>
                </c:pt>
                <c:pt idx="1091">
                  <c:v>71.410003662109375</c:v>
                </c:pt>
                <c:pt idx="1092">
                  <c:v>71.680000305175781</c:v>
                </c:pt>
                <c:pt idx="1093">
                  <c:v>72.010002136230469</c:v>
                </c:pt>
                <c:pt idx="1094">
                  <c:v>71.650001525878906</c:v>
                </c:pt>
                <c:pt idx="1095">
                  <c:v>71.330001831054688</c:v>
                </c:pt>
                <c:pt idx="1096">
                  <c:v>71.819999694824219</c:v>
                </c:pt>
                <c:pt idx="1097">
                  <c:v>72.540000915527344</c:v>
                </c:pt>
                <c:pt idx="1098">
                  <c:v>72.790000915527344</c:v>
                </c:pt>
                <c:pt idx="1099">
                  <c:v>72.790000915527344</c:v>
                </c:pt>
                <c:pt idx="1100">
                  <c:v>72.889999389648438</c:v>
                </c:pt>
                <c:pt idx="1101">
                  <c:v>72.510002136230469</c:v>
                </c:pt>
                <c:pt idx="1102">
                  <c:v>73.279998779296875</c:v>
                </c:pt>
                <c:pt idx="1103">
                  <c:v>73.5</c:v>
                </c:pt>
                <c:pt idx="1104">
                  <c:v>73.19000244140625</c:v>
                </c:pt>
                <c:pt idx="1105">
                  <c:v>73</c:v>
                </c:pt>
                <c:pt idx="1106">
                  <c:v>73.510002136230469</c:v>
                </c:pt>
                <c:pt idx="1107">
                  <c:v>73.480003356933594</c:v>
                </c:pt>
                <c:pt idx="1108">
                  <c:v>73.050003051757812</c:v>
                </c:pt>
                <c:pt idx="1109">
                  <c:v>72.949996948242188</c:v>
                </c:pt>
                <c:pt idx="1110">
                  <c:v>73.269996643066406</c:v>
                </c:pt>
                <c:pt idx="1111">
                  <c:v>73.400001525878906</c:v>
                </c:pt>
                <c:pt idx="1112">
                  <c:v>73.349998474121094</c:v>
                </c:pt>
                <c:pt idx="1113">
                  <c:v>72.839996337890625</c:v>
                </c:pt>
                <c:pt idx="1114">
                  <c:v>73.040000915527344</c:v>
                </c:pt>
                <c:pt idx="1115">
                  <c:v>72.400001525878906</c:v>
                </c:pt>
                <c:pt idx="1116">
                  <c:v>71.94000244140625</c:v>
                </c:pt>
                <c:pt idx="1117">
                  <c:v>72.279998779296875</c:v>
                </c:pt>
                <c:pt idx="1118">
                  <c:v>71.889999389648438</c:v>
                </c:pt>
                <c:pt idx="1119">
                  <c:v>72.339996337890625</c:v>
                </c:pt>
                <c:pt idx="1120">
                  <c:v>72.550003051757812</c:v>
                </c:pt>
                <c:pt idx="1121">
                  <c:v>73.019996643066406</c:v>
                </c:pt>
                <c:pt idx="1122">
                  <c:v>72.879997253417969</c:v>
                </c:pt>
                <c:pt idx="1123">
                  <c:v>72.930000305175781</c:v>
                </c:pt>
                <c:pt idx="1124">
                  <c:v>73.239997863769531</c:v>
                </c:pt>
                <c:pt idx="1125">
                  <c:v>73.419998168945312</c:v>
                </c:pt>
                <c:pt idx="1126">
                  <c:v>73.040000915527344</c:v>
                </c:pt>
                <c:pt idx="1127">
                  <c:v>72.389999389648438</c:v>
                </c:pt>
                <c:pt idx="1128">
                  <c:v>72.849998474121094</c:v>
                </c:pt>
                <c:pt idx="1129">
                  <c:v>73.699996948242188</c:v>
                </c:pt>
                <c:pt idx="1130">
                  <c:v>73.209999084472656</c:v>
                </c:pt>
                <c:pt idx="1131">
                  <c:v>73.860000610351562</c:v>
                </c:pt>
                <c:pt idx="1132">
                  <c:v>74.150001525878906</c:v>
                </c:pt>
                <c:pt idx="1133">
                  <c:v>73.610000610351562</c:v>
                </c:pt>
                <c:pt idx="1134">
                  <c:v>73.510002136230469</c:v>
                </c:pt>
                <c:pt idx="1135">
                  <c:v>73.44000244140625</c:v>
                </c:pt>
                <c:pt idx="1136">
                  <c:v>73.480003356933594</c:v>
                </c:pt>
                <c:pt idx="1137">
                  <c:v>73.029998779296875</c:v>
                </c:pt>
                <c:pt idx="1138">
                  <c:v>73.430000305175781</c:v>
                </c:pt>
                <c:pt idx="1139">
                  <c:v>73.239997863769531</c:v>
                </c:pt>
                <c:pt idx="1140">
                  <c:v>72.930000305175781</c:v>
                </c:pt>
                <c:pt idx="1141">
                  <c:v>72.489997863769531</c:v>
                </c:pt>
                <c:pt idx="1142">
                  <c:v>72.360000610351562</c:v>
                </c:pt>
                <c:pt idx="1143">
                  <c:v>72.459999084472656</c:v>
                </c:pt>
                <c:pt idx="1144">
                  <c:v>72.370002746582031</c:v>
                </c:pt>
                <c:pt idx="1145">
                  <c:v>72.029998779296875</c:v>
                </c:pt>
                <c:pt idx="1146">
                  <c:v>72.739997863769531</c:v>
                </c:pt>
                <c:pt idx="1147">
                  <c:v>72.669998168945312</c:v>
                </c:pt>
                <c:pt idx="1148">
                  <c:v>73.010002136230469</c:v>
                </c:pt>
                <c:pt idx="1149">
                  <c:v>72.580001831054688</c:v>
                </c:pt>
                <c:pt idx="1150">
                  <c:v>72.489997863769531</c:v>
                </c:pt>
                <c:pt idx="1151">
                  <c:v>72.099998474121094</c:v>
                </c:pt>
                <c:pt idx="1152">
                  <c:v>71.919998168945312</c:v>
                </c:pt>
                <c:pt idx="1153">
                  <c:v>71.870002746582031</c:v>
                </c:pt>
                <c:pt idx="1154">
                  <c:v>72.05999755859375</c:v>
                </c:pt>
                <c:pt idx="1155">
                  <c:v>72.239997863769531</c:v>
                </c:pt>
                <c:pt idx="1156">
                  <c:v>72.19000244140625</c:v>
                </c:pt>
                <c:pt idx="1157">
                  <c:v>71.989997863769531</c:v>
                </c:pt>
                <c:pt idx="1158">
                  <c:v>72.449996948242188</c:v>
                </c:pt>
                <c:pt idx="1159">
                  <c:v>72.80999755859375</c:v>
                </c:pt>
                <c:pt idx="1160">
                  <c:v>72.930000305175781</c:v>
                </c:pt>
                <c:pt idx="1161">
                  <c:v>72.860000610351562</c:v>
                </c:pt>
                <c:pt idx="1162">
                  <c:v>72.650001525878906</c:v>
                </c:pt>
                <c:pt idx="1163">
                  <c:v>73.30999755859375</c:v>
                </c:pt>
                <c:pt idx="1164">
                  <c:v>73.319999694824219</c:v>
                </c:pt>
                <c:pt idx="1165">
                  <c:v>73.230003356933594</c:v>
                </c:pt>
                <c:pt idx="1166">
                  <c:v>73.419998168945312</c:v>
                </c:pt>
                <c:pt idx="1167">
                  <c:v>73.459999084472656</c:v>
                </c:pt>
                <c:pt idx="1168">
                  <c:v>73.879997253417969</c:v>
                </c:pt>
                <c:pt idx="1169">
                  <c:v>74.239997863769531</c:v>
                </c:pt>
                <c:pt idx="1170">
                  <c:v>74.550003051757812</c:v>
                </c:pt>
                <c:pt idx="1171">
                  <c:v>75.849998474121094</c:v>
                </c:pt>
                <c:pt idx="1172">
                  <c:v>76.129997253417969</c:v>
                </c:pt>
                <c:pt idx="1173">
                  <c:v>76.150001525878906</c:v>
                </c:pt>
                <c:pt idx="1174">
                  <c:v>76.209999084472656</c:v>
                </c:pt>
                <c:pt idx="1175">
                  <c:v>76.669998168945312</c:v>
                </c:pt>
                <c:pt idx="1176">
                  <c:v>77.180000305175781</c:v>
                </c:pt>
                <c:pt idx="1177">
                  <c:v>77.120002746582031</c:v>
                </c:pt>
                <c:pt idx="1178">
                  <c:v>76.839996337890625</c:v>
                </c:pt>
                <c:pt idx="1179">
                  <c:v>76.959999084472656</c:v>
                </c:pt>
                <c:pt idx="1180">
                  <c:v>76.199996948242188</c:v>
                </c:pt>
                <c:pt idx="1181">
                  <c:v>76.80999755859375</c:v>
                </c:pt>
                <c:pt idx="1182">
                  <c:v>76.790000915527344</c:v>
                </c:pt>
                <c:pt idx="1183">
                  <c:v>77.25</c:v>
                </c:pt>
                <c:pt idx="1184">
                  <c:v>77.050003051757812</c:v>
                </c:pt>
                <c:pt idx="1185">
                  <c:v>77.150001525878906</c:v>
                </c:pt>
                <c:pt idx="1186">
                  <c:v>77.379997253417969</c:v>
                </c:pt>
                <c:pt idx="1187">
                  <c:v>78.05999755859375</c:v>
                </c:pt>
                <c:pt idx="1188">
                  <c:v>78.089996337890625</c:v>
                </c:pt>
                <c:pt idx="1189">
                  <c:v>78.610000610351562</c:v>
                </c:pt>
                <c:pt idx="1190">
                  <c:v>78.930000305175781</c:v>
                </c:pt>
                <c:pt idx="1191">
                  <c:v>79.589996337890625</c:v>
                </c:pt>
                <c:pt idx="1192">
                  <c:v>79.25</c:v>
                </c:pt>
                <c:pt idx="1193">
                  <c:v>79.849998474121094</c:v>
                </c:pt>
                <c:pt idx="1194">
                  <c:v>80.150001525878906</c:v>
                </c:pt>
                <c:pt idx="1195">
                  <c:v>78.970001220703125</c:v>
                </c:pt>
                <c:pt idx="1196">
                  <c:v>78.910003662109375</c:v>
                </c:pt>
                <c:pt idx="1197">
                  <c:v>79.069999694824219</c:v>
                </c:pt>
                <c:pt idx="1198">
                  <c:v>78.099998474121094</c:v>
                </c:pt>
                <c:pt idx="1199">
                  <c:v>78.019996643066406</c:v>
                </c:pt>
                <c:pt idx="1200">
                  <c:v>77.680000305175781</c:v>
                </c:pt>
                <c:pt idx="1201">
                  <c:v>76.150001525878906</c:v>
                </c:pt>
                <c:pt idx="1202">
                  <c:v>76.470001220703125</c:v>
                </c:pt>
                <c:pt idx="1203">
                  <c:v>76.790000915527344</c:v>
                </c:pt>
                <c:pt idx="1204">
                  <c:v>76.989997863769531</c:v>
                </c:pt>
                <c:pt idx="1205">
                  <c:v>76.949996948242188</c:v>
                </c:pt>
                <c:pt idx="1206">
                  <c:v>77.470001220703125</c:v>
                </c:pt>
                <c:pt idx="1207">
                  <c:v>79.449996948242188</c:v>
                </c:pt>
                <c:pt idx="1208">
                  <c:v>79.459999084472656</c:v>
                </c:pt>
                <c:pt idx="1209">
                  <c:v>80.44000244140625</c:v>
                </c:pt>
                <c:pt idx="1210">
                  <c:v>80.30999755859375</c:v>
                </c:pt>
                <c:pt idx="1211">
                  <c:v>81.680000305175781</c:v>
                </c:pt>
                <c:pt idx="1212">
                  <c:v>80.970001220703125</c:v>
                </c:pt>
                <c:pt idx="1213">
                  <c:v>80.910003662109375</c:v>
                </c:pt>
                <c:pt idx="1214">
                  <c:v>81.160003662109375</c:v>
                </c:pt>
                <c:pt idx="1215">
                  <c:v>83</c:v>
                </c:pt>
                <c:pt idx="1216">
                  <c:v>81.879997253417969</c:v>
                </c:pt>
                <c:pt idx="1217">
                  <c:v>81.360000610351562</c:v>
                </c:pt>
                <c:pt idx="1218">
                  <c:v>82.050003051757812</c:v>
                </c:pt>
                <c:pt idx="1219">
                  <c:v>82.459999084472656</c:v>
                </c:pt>
                <c:pt idx="1220">
                  <c:v>82.410003662109375</c:v>
                </c:pt>
                <c:pt idx="1221">
                  <c:v>83.099998474121094</c:v>
                </c:pt>
                <c:pt idx="1222">
                  <c:v>83.989997863769531</c:v>
                </c:pt>
                <c:pt idx="1223">
                  <c:v>85.370002746582031</c:v>
                </c:pt>
                <c:pt idx="1224">
                  <c:v>85.360000610351562</c:v>
                </c:pt>
                <c:pt idx="1225">
                  <c:v>86.44000244140625</c:v>
                </c:pt>
                <c:pt idx="1226">
                  <c:v>86.930000305175781</c:v>
                </c:pt>
                <c:pt idx="1227">
                  <c:v>87.029998779296875</c:v>
                </c:pt>
                <c:pt idx="1228">
                  <c:v>85.069999694824219</c:v>
                </c:pt>
                <c:pt idx="1229">
                  <c:v>84.55999755859375</c:v>
                </c:pt>
                <c:pt idx="1230">
                  <c:v>85.629997253417969</c:v>
                </c:pt>
                <c:pt idx="1231">
                  <c:v>86.349998474121094</c:v>
                </c:pt>
                <c:pt idx="1232">
                  <c:v>84.779998779296875</c:v>
                </c:pt>
                <c:pt idx="1233">
                  <c:v>84.610000610351562</c:v>
                </c:pt>
                <c:pt idx="1234">
                  <c:v>85.889999389648438</c:v>
                </c:pt>
                <c:pt idx="1235">
                  <c:v>85.910003662109375</c:v>
                </c:pt>
                <c:pt idx="1236">
                  <c:v>85.910003662109375</c:v>
                </c:pt>
                <c:pt idx="1237">
                  <c:v>87.069999694824219</c:v>
                </c:pt>
                <c:pt idx="1238">
                  <c:v>87.470001220703125</c:v>
                </c:pt>
                <c:pt idx="1239">
                  <c:v>86.94000244140625</c:v>
                </c:pt>
                <c:pt idx="1240">
                  <c:v>86.360000610351562</c:v>
                </c:pt>
                <c:pt idx="1241">
                  <c:v>86.80999755859375</c:v>
                </c:pt>
                <c:pt idx="1242">
                  <c:v>87.370002746582031</c:v>
                </c:pt>
                <c:pt idx="1243">
                  <c:v>87.30999755859375</c:v>
                </c:pt>
                <c:pt idx="1244">
                  <c:v>87.970001220703125</c:v>
                </c:pt>
                <c:pt idx="1245">
                  <c:v>88.19000244140625</c:v>
                </c:pt>
                <c:pt idx="1246">
                  <c:v>86.080001831054688</c:v>
                </c:pt>
                <c:pt idx="1247">
                  <c:v>85</c:v>
                </c:pt>
                <c:pt idx="1248">
                  <c:v>85.669998168945312</c:v>
                </c:pt>
                <c:pt idx="1249">
                  <c:v>86.519996643066406</c:v>
                </c:pt>
                <c:pt idx="1250">
                  <c:v>86.720001220703125</c:v>
                </c:pt>
                <c:pt idx="1251">
                  <c:v>86.699996948242188</c:v>
                </c:pt>
                <c:pt idx="1252">
                  <c:v>87.029998779296875</c:v>
                </c:pt>
                <c:pt idx="1253">
                  <c:v>86.44000244140625</c:v>
                </c:pt>
                <c:pt idx="1254">
                  <c:v>87.120002746582031</c:v>
                </c:pt>
                <c:pt idx="1255">
                  <c:v>85.55999755859375</c:v>
                </c:pt>
                <c:pt idx="1256">
                  <c:v>85.839996337890625</c:v>
                </c:pt>
                <c:pt idx="1257">
                  <c:v>85.480003356933594</c:v>
                </c:pt>
                <c:pt idx="1258">
                  <c:v>83.830001831054688</c:v>
                </c:pt>
                <c:pt idx="1259">
                  <c:v>83.639999389648438</c:v>
                </c:pt>
                <c:pt idx="1260">
                  <c:v>82.269996643066406</c:v>
                </c:pt>
                <c:pt idx="1261">
                  <c:v>80.680000305175781</c:v>
                </c:pt>
                <c:pt idx="1262">
                  <c:v>78.910003662109375</c:v>
                </c:pt>
                <c:pt idx="1263">
                  <c:v>79.470001220703125</c:v>
                </c:pt>
                <c:pt idx="1264">
                  <c:v>81.300003051757812</c:v>
                </c:pt>
                <c:pt idx="1265">
                  <c:v>81.089996337890625</c:v>
                </c:pt>
                <c:pt idx="1266">
                  <c:v>81.239997863769531</c:v>
                </c:pt>
                <c:pt idx="1267">
                  <c:v>81.209999084472656</c:v>
                </c:pt>
                <c:pt idx="1268">
                  <c:v>80.889999389648438</c:v>
                </c:pt>
                <c:pt idx="1269">
                  <c:v>80.680000305175781</c:v>
                </c:pt>
                <c:pt idx="1270">
                  <c:v>80.900001525878906</c:v>
                </c:pt>
                <c:pt idx="1271">
                  <c:v>81.30999755859375</c:v>
                </c:pt>
                <c:pt idx="1272">
                  <c:v>81.839996337890625</c:v>
                </c:pt>
                <c:pt idx="1273">
                  <c:v>82.639999389648438</c:v>
                </c:pt>
                <c:pt idx="1274">
                  <c:v>82.849998474121094</c:v>
                </c:pt>
                <c:pt idx="1275">
                  <c:v>82.279998779296875</c:v>
                </c:pt>
                <c:pt idx="1276">
                  <c:v>81.540000915527344</c:v>
                </c:pt>
                <c:pt idx="1277">
                  <c:v>82.660003662109375</c:v>
                </c:pt>
                <c:pt idx="1278">
                  <c:v>83.019996643066406</c:v>
                </c:pt>
                <c:pt idx="1279">
                  <c:v>84.269996643066406</c:v>
                </c:pt>
                <c:pt idx="1280">
                  <c:v>84.419998168945312</c:v>
                </c:pt>
                <c:pt idx="1281">
                  <c:v>84.44000244140625</c:v>
                </c:pt>
                <c:pt idx="1282">
                  <c:v>84.209999084472656</c:v>
                </c:pt>
                <c:pt idx="1283">
                  <c:v>86.220001220703125</c:v>
                </c:pt>
                <c:pt idx="1284">
                  <c:v>85.819999694824219</c:v>
                </c:pt>
                <c:pt idx="1285">
                  <c:v>85.519996643066406</c:v>
                </c:pt>
                <c:pt idx="1286">
                  <c:v>85.610000610351562</c:v>
                </c:pt>
                <c:pt idx="1287">
                  <c:v>84.730003356933594</c:v>
                </c:pt>
                <c:pt idx="1288">
                  <c:v>84.430000305175781</c:v>
                </c:pt>
                <c:pt idx="1289">
                  <c:v>84.669998168945312</c:v>
                </c:pt>
                <c:pt idx="1290">
                  <c:v>85.279998779296875</c:v>
                </c:pt>
                <c:pt idx="1291">
                  <c:v>86</c:v>
                </c:pt>
                <c:pt idx="1292">
                  <c:v>86.069999694824219</c:v>
                </c:pt>
                <c:pt idx="1293">
                  <c:v>85.050003051757812</c:v>
                </c:pt>
                <c:pt idx="1294">
                  <c:v>85.699996948242188</c:v>
                </c:pt>
                <c:pt idx="1295">
                  <c:v>86.05999755859375</c:v>
                </c:pt>
                <c:pt idx="1296">
                  <c:v>85.349998474121094</c:v>
                </c:pt>
                <c:pt idx="1297">
                  <c:v>84.790000915527344</c:v>
                </c:pt>
                <c:pt idx="1298">
                  <c:v>85.80999755859375</c:v>
                </c:pt>
                <c:pt idx="1299">
                  <c:v>85.779998779296875</c:v>
                </c:pt>
                <c:pt idx="1300">
                  <c:v>86.550003051757812</c:v>
                </c:pt>
                <c:pt idx="1301">
                  <c:v>86.040000915527344</c:v>
                </c:pt>
                <c:pt idx="1302">
                  <c:v>87.580001831054688</c:v>
                </c:pt>
                <c:pt idx="1303">
                  <c:v>88.010002136230469</c:v>
                </c:pt>
                <c:pt idx="1304">
                  <c:v>87.44000244140625</c:v>
                </c:pt>
                <c:pt idx="1305">
                  <c:v>86.489997863769531</c:v>
                </c:pt>
                <c:pt idx="1306">
                  <c:v>87.239997863769531</c:v>
                </c:pt>
                <c:pt idx="1307">
                  <c:v>86.889999389648438</c:v>
                </c:pt>
                <c:pt idx="1308">
                  <c:v>87.910003662109375</c:v>
                </c:pt>
                <c:pt idx="1309">
                  <c:v>87.730003356933594</c:v>
                </c:pt>
                <c:pt idx="1310">
                  <c:v>88.010002136230469</c:v>
                </c:pt>
                <c:pt idx="1311">
                  <c:v>88.94000244140625</c:v>
                </c:pt>
                <c:pt idx="1312">
                  <c:v>88.910003662109375</c:v>
                </c:pt>
                <c:pt idx="1313">
                  <c:v>88.580001831054688</c:v>
                </c:pt>
                <c:pt idx="1314">
                  <c:v>89.110000610351562</c:v>
                </c:pt>
                <c:pt idx="1315">
                  <c:v>88.510002136230469</c:v>
                </c:pt>
                <c:pt idx="1316">
                  <c:v>89.010002136230469</c:v>
                </c:pt>
                <c:pt idx="1317">
                  <c:v>88.930000305175781</c:v>
                </c:pt>
                <c:pt idx="1318">
                  <c:v>87.870002746582031</c:v>
                </c:pt>
                <c:pt idx="1319">
                  <c:v>87.660003662109375</c:v>
                </c:pt>
                <c:pt idx="1320">
                  <c:v>87.430000305175781</c:v>
                </c:pt>
                <c:pt idx="1321">
                  <c:v>86.949996948242188</c:v>
                </c:pt>
                <c:pt idx="1322">
                  <c:v>86.930000305175781</c:v>
                </c:pt>
                <c:pt idx="1323">
                  <c:v>84.599998474121094</c:v>
                </c:pt>
                <c:pt idx="1324">
                  <c:v>83.129997253417969</c:v>
                </c:pt>
                <c:pt idx="1325">
                  <c:v>83.839996337890625</c:v>
                </c:pt>
                <c:pt idx="1326">
                  <c:v>83.430000305175781</c:v>
                </c:pt>
                <c:pt idx="1327">
                  <c:v>83.860000610351562</c:v>
                </c:pt>
                <c:pt idx="1328">
                  <c:v>83.80999755859375</c:v>
                </c:pt>
                <c:pt idx="1329">
                  <c:v>84.169998168945312</c:v>
                </c:pt>
                <c:pt idx="1330">
                  <c:v>85.110000610351562</c:v>
                </c:pt>
                <c:pt idx="1331">
                  <c:v>85.870002746582031</c:v>
                </c:pt>
                <c:pt idx="1332">
                  <c:v>85.430000305175781</c:v>
                </c:pt>
                <c:pt idx="1333">
                  <c:v>85.5</c:v>
                </c:pt>
                <c:pt idx="1334">
                  <c:v>84.449996948242188</c:v>
                </c:pt>
                <c:pt idx="1335">
                  <c:v>84.169998168945312</c:v>
                </c:pt>
                <c:pt idx="1336">
                  <c:v>84.569999694824219</c:v>
                </c:pt>
                <c:pt idx="1337">
                  <c:v>85.290000915527344</c:v>
                </c:pt>
                <c:pt idx="1338">
                  <c:v>85.360000610351562</c:v>
                </c:pt>
                <c:pt idx="1339">
                  <c:v>85.790000915527344</c:v>
                </c:pt>
                <c:pt idx="1340">
                  <c:v>84.639999389648438</c:v>
                </c:pt>
                <c:pt idx="1341">
                  <c:v>84.639999389648438</c:v>
                </c:pt>
                <c:pt idx="1342">
                  <c:v>85.080001831054688</c:v>
                </c:pt>
                <c:pt idx="1343">
                  <c:v>85.230003356933594</c:v>
                </c:pt>
                <c:pt idx="1344">
                  <c:v>85.980003356933594</c:v>
                </c:pt>
                <c:pt idx="1345">
                  <c:v>86.639999389648438</c:v>
                </c:pt>
                <c:pt idx="1346">
                  <c:v>86.580001831054688</c:v>
                </c:pt>
                <c:pt idx="1347">
                  <c:v>86.19000244140625</c:v>
                </c:pt>
                <c:pt idx="1348">
                  <c:v>85.519996643066406</c:v>
                </c:pt>
                <c:pt idx="1349">
                  <c:v>84.709999084472656</c:v>
                </c:pt>
                <c:pt idx="1350">
                  <c:v>85.699996948242188</c:v>
                </c:pt>
                <c:pt idx="1351">
                  <c:v>85.160003662109375</c:v>
                </c:pt>
                <c:pt idx="1352">
                  <c:v>84.470001220703125</c:v>
                </c:pt>
                <c:pt idx="1353">
                  <c:v>84.610000610351562</c:v>
                </c:pt>
                <c:pt idx="1354">
                  <c:v>84.550003051757812</c:v>
                </c:pt>
                <c:pt idx="1355">
                  <c:v>83.970001220703125</c:v>
                </c:pt>
                <c:pt idx="1356">
                  <c:v>84.160003662109375</c:v>
                </c:pt>
                <c:pt idx="1357">
                  <c:v>83.800003051757812</c:v>
                </c:pt>
                <c:pt idx="1358">
                  <c:v>83.94000244140625</c:v>
                </c:pt>
                <c:pt idx="1359">
                  <c:v>82.529998779296875</c:v>
                </c:pt>
                <c:pt idx="1360">
                  <c:v>82.680000305175781</c:v>
                </c:pt>
                <c:pt idx="1361">
                  <c:v>82.30999755859375</c:v>
                </c:pt>
                <c:pt idx="1362">
                  <c:v>82.5</c:v>
                </c:pt>
                <c:pt idx="1363">
                  <c:v>82.279998779296875</c:v>
                </c:pt>
                <c:pt idx="1364">
                  <c:v>83.019996643066406</c:v>
                </c:pt>
                <c:pt idx="1365">
                  <c:v>82.669998168945312</c:v>
                </c:pt>
                <c:pt idx="1366">
                  <c:v>81.980003356933594</c:v>
                </c:pt>
                <c:pt idx="1367">
                  <c:v>80.989997863769531</c:v>
                </c:pt>
                <c:pt idx="1368">
                  <c:v>80.55999755859375</c:v>
                </c:pt>
                <c:pt idx="1369">
                  <c:v>79.959999084472656</c:v>
                </c:pt>
                <c:pt idx="1370">
                  <c:v>80.129997253417969</c:v>
                </c:pt>
                <c:pt idx="1371">
                  <c:v>80.330001831054688</c:v>
                </c:pt>
                <c:pt idx="1372">
                  <c:v>80.430000305175781</c:v>
                </c:pt>
                <c:pt idx="1373">
                  <c:v>80.430000305175781</c:v>
                </c:pt>
                <c:pt idx="1374">
                  <c:v>79.169998168945312</c:v>
                </c:pt>
                <c:pt idx="1375">
                  <c:v>78.400001525878906</c:v>
                </c:pt>
                <c:pt idx="1376">
                  <c:v>79.5</c:v>
                </c:pt>
                <c:pt idx="1377">
                  <c:v>79.410003662109375</c:v>
                </c:pt>
                <c:pt idx="1378">
                  <c:v>80.669998168945312</c:v>
                </c:pt>
                <c:pt idx="1379">
                  <c:v>80.910003662109375</c:v>
                </c:pt>
                <c:pt idx="1380">
                  <c:v>79.790000915527344</c:v>
                </c:pt>
                <c:pt idx="1381">
                  <c:v>80.330001831054688</c:v>
                </c:pt>
                <c:pt idx="1382">
                  <c:v>79.410003662109375</c:v>
                </c:pt>
                <c:pt idx="1383">
                  <c:v>80.139999389648438</c:v>
                </c:pt>
                <c:pt idx="1384">
                  <c:v>81.139999389648438</c:v>
                </c:pt>
                <c:pt idx="1385">
                  <c:v>80.709999084472656</c:v>
                </c:pt>
                <c:pt idx="1386">
                  <c:v>80.169998168945312</c:v>
                </c:pt>
                <c:pt idx="1387">
                  <c:v>80.610000610351562</c:v>
                </c:pt>
                <c:pt idx="1388">
                  <c:v>80.260002136230469</c:v>
                </c:pt>
                <c:pt idx="1389">
                  <c:v>80.779998779296875</c:v>
                </c:pt>
                <c:pt idx="1390">
                  <c:v>79.839996337890625</c:v>
                </c:pt>
                <c:pt idx="1391">
                  <c:v>80.55999755859375</c:v>
                </c:pt>
                <c:pt idx="1392">
                  <c:v>80.400001525878906</c:v>
                </c:pt>
                <c:pt idx="1393">
                  <c:v>79.879997253417969</c:v>
                </c:pt>
                <c:pt idx="1394">
                  <c:v>79.839996337890625</c:v>
                </c:pt>
                <c:pt idx="1395">
                  <c:v>80.129997253417969</c:v>
                </c:pt>
                <c:pt idx="1396">
                  <c:v>79.629997253417969</c:v>
                </c:pt>
                <c:pt idx="1397">
                  <c:v>80.150001525878906</c:v>
                </c:pt>
                <c:pt idx="1398">
                  <c:v>80.449996948242188</c:v>
                </c:pt>
                <c:pt idx="1399">
                  <c:v>80.620002746582031</c:v>
                </c:pt>
                <c:pt idx="1400">
                  <c:v>80.769996643066406</c:v>
                </c:pt>
                <c:pt idx="1401">
                  <c:v>79.860000610351562</c:v>
                </c:pt>
                <c:pt idx="1402">
                  <c:v>80.230003356933594</c:v>
                </c:pt>
                <c:pt idx="1403">
                  <c:v>80.129997253417969</c:v>
                </c:pt>
                <c:pt idx="1404">
                  <c:v>80.180000305175781</c:v>
                </c:pt>
                <c:pt idx="1405">
                  <c:v>79.319999694824219</c:v>
                </c:pt>
                <c:pt idx="1406">
                  <c:v>79.220001220703125</c:v>
                </c:pt>
                <c:pt idx="1407">
                  <c:v>79.349998474121094</c:v>
                </c:pt>
                <c:pt idx="1408">
                  <c:v>78.910003662109375</c:v>
                </c:pt>
                <c:pt idx="1409">
                  <c:v>78.930000305175781</c:v>
                </c:pt>
                <c:pt idx="1410">
                  <c:v>78.709999084472656</c:v>
                </c:pt>
                <c:pt idx="1411">
                  <c:v>78.800003051757812</c:v>
                </c:pt>
                <c:pt idx="1412">
                  <c:v>78.75</c:v>
                </c:pt>
                <c:pt idx="1413">
                  <c:v>78.629997253417969</c:v>
                </c:pt>
                <c:pt idx="1414">
                  <c:v>78.849998474121094</c:v>
                </c:pt>
                <c:pt idx="1415">
                  <c:v>79.629997253417969</c:v>
                </c:pt>
                <c:pt idx="1416">
                  <c:v>79.290000915527344</c:v>
                </c:pt>
                <c:pt idx="1417">
                  <c:v>78.349998474121094</c:v>
                </c:pt>
                <c:pt idx="1418">
                  <c:v>77.639999389648438</c:v>
                </c:pt>
                <c:pt idx="1419">
                  <c:v>77.769996643066406</c:v>
                </c:pt>
                <c:pt idx="1420">
                  <c:v>77.519996643066406</c:v>
                </c:pt>
                <c:pt idx="1421">
                  <c:v>78.069999694824219</c:v>
                </c:pt>
                <c:pt idx="1422">
                  <c:v>78.970001220703125</c:v>
                </c:pt>
                <c:pt idx="1423">
                  <c:v>79.260002136230469</c:v>
                </c:pt>
                <c:pt idx="1424">
                  <c:v>79.180000305175781</c:v>
                </c:pt>
                <c:pt idx="1425">
                  <c:v>78.790000915527344</c:v>
                </c:pt>
                <c:pt idx="1426">
                  <c:v>78.489997863769531</c:v>
                </c:pt>
                <c:pt idx="1427">
                  <c:v>78.889999389648438</c:v>
                </c:pt>
                <c:pt idx="1428">
                  <c:v>79.290000915527344</c:v>
                </c:pt>
                <c:pt idx="1429">
                  <c:v>78.94000244140625</c:v>
                </c:pt>
                <c:pt idx="1430">
                  <c:v>78.470001220703125</c:v>
                </c:pt>
                <c:pt idx="1431">
                  <c:v>78.379997253417969</c:v>
                </c:pt>
                <c:pt idx="1432">
                  <c:v>78.040000915527344</c:v>
                </c:pt>
                <c:pt idx="1433">
                  <c:v>78.269996643066406</c:v>
                </c:pt>
                <c:pt idx="1434">
                  <c:v>78.239997863769531</c:v>
                </c:pt>
                <c:pt idx="1435">
                  <c:v>78.660003662109375</c:v>
                </c:pt>
                <c:pt idx="1436">
                  <c:v>78.010002136230469</c:v>
                </c:pt>
                <c:pt idx="1437">
                  <c:v>78.370002746582031</c:v>
                </c:pt>
                <c:pt idx="1438">
                  <c:v>78.169998168945312</c:v>
                </c:pt>
                <c:pt idx="1439">
                  <c:v>78.760002136230469</c:v>
                </c:pt>
                <c:pt idx="1440">
                  <c:v>78.379997253417969</c:v>
                </c:pt>
                <c:pt idx="1441">
                  <c:v>78.459999084472656</c:v>
                </c:pt>
                <c:pt idx="1442">
                  <c:v>78.139999389648438</c:v>
                </c:pt>
                <c:pt idx="1443">
                  <c:v>77.319999694824219</c:v>
                </c:pt>
                <c:pt idx="1444">
                  <c:v>77.089996337890625</c:v>
                </c:pt>
                <c:pt idx="1445">
                  <c:v>76.819999694824219</c:v>
                </c:pt>
                <c:pt idx="1446">
                  <c:v>76.610000610351562</c:v>
                </c:pt>
                <c:pt idx="1447">
                  <c:v>76.699996948242188</c:v>
                </c:pt>
                <c:pt idx="1448">
                  <c:v>76.540000915527344</c:v>
                </c:pt>
                <c:pt idx="1449">
                  <c:v>76.239997863769531</c:v>
                </c:pt>
                <c:pt idx="1450">
                  <c:v>76.19000244140625</c:v>
                </c:pt>
                <c:pt idx="1451">
                  <c:v>76.430000305175781</c:v>
                </c:pt>
                <c:pt idx="1452">
                  <c:v>76.779998779296875</c:v>
                </c:pt>
                <c:pt idx="1453">
                  <c:v>76.120002746582031</c:v>
                </c:pt>
                <c:pt idx="1454">
                  <c:v>76.050003051757812</c:v>
                </c:pt>
                <c:pt idx="1455">
                  <c:v>76.900001525878906</c:v>
                </c:pt>
                <c:pt idx="1456">
                  <c:v>76.80999755859375</c:v>
                </c:pt>
                <c:pt idx="1457">
                  <c:v>77.050003051757812</c:v>
                </c:pt>
                <c:pt idx="1458">
                  <c:v>77.120002746582031</c:v>
                </c:pt>
                <c:pt idx="1459">
                  <c:v>76.650001525878906</c:v>
                </c:pt>
                <c:pt idx="1460">
                  <c:v>77.19000244140625</c:v>
                </c:pt>
                <c:pt idx="1461">
                  <c:v>77</c:v>
                </c:pt>
                <c:pt idx="1462">
                  <c:v>76.639999389648438</c:v>
                </c:pt>
                <c:pt idx="1463">
                  <c:v>76.339996337890625</c:v>
                </c:pt>
                <c:pt idx="1464">
                  <c:v>76.489997863769531</c:v>
                </c:pt>
                <c:pt idx="1465">
                  <c:v>75.970001220703125</c:v>
                </c:pt>
                <c:pt idx="1466">
                  <c:v>76.430000305175781</c:v>
                </c:pt>
                <c:pt idx="1467">
                  <c:v>76.129997253417969</c:v>
                </c:pt>
                <c:pt idx="1468">
                  <c:v>75.980003356933594</c:v>
                </c:pt>
                <c:pt idx="1469">
                  <c:v>75.550003051757812</c:v>
                </c:pt>
                <c:pt idx="1470">
                  <c:v>75.480003356933594</c:v>
                </c:pt>
                <c:pt idx="1471">
                  <c:v>75.599998474121094</c:v>
                </c:pt>
                <c:pt idx="1472">
                  <c:v>75.510002136230469</c:v>
                </c:pt>
                <c:pt idx="1473">
                  <c:v>75.569999694824219</c:v>
                </c:pt>
                <c:pt idx="1474">
                  <c:v>74.970001220703125</c:v>
                </c:pt>
                <c:pt idx="1475">
                  <c:v>75.089996337890625</c:v>
                </c:pt>
                <c:pt idx="1476">
                  <c:v>75.470001220703125</c:v>
                </c:pt>
                <c:pt idx="1477">
                  <c:v>76.05999755859375</c:v>
                </c:pt>
                <c:pt idx="1478">
                  <c:v>76.139999389648438</c:v>
                </c:pt>
                <c:pt idx="1479">
                  <c:v>76.430000305175781</c:v>
                </c:pt>
                <c:pt idx="1480">
                  <c:v>75.919998168945312</c:v>
                </c:pt>
                <c:pt idx="1481">
                  <c:v>76.300003051757812</c:v>
                </c:pt>
                <c:pt idx="1482">
                  <c:v>76.290000915527344</c:v>
                </c:pt>
                <c:pt idx="1483">
                  <c:v>76.389999389648438</c:v>
                </c:pt>
                <c:pt idx="1484">
                  <c:v>75.639999389648438</c:v>
                </c:pt>
                <c:pt idx="1485">
                  <c:v>75.739997863769531</c:v>
                </c:pt>
                <c:pt idx="1486">
                  <c:v>75.819999694824219</c:v>
                </c:pt>
                <c:pt idx="1487">
                  <c:v>75.029998779296875</c:v>
                </c:pt>
                <c:pt idx="1488">
                  <c:v>75.019996643066406</c:v>
                </c:pt>
                <c:pt idx="1489">
                  <c:v>75.160003662109375</c:v>
                </c:pt>
                <c:pt idx="1490">
                  <c:v>75.599998474121094</c:v>
                </c:pt>
                <c:pt idx="1491">
                  <c:v>75.330001831054688</c:v>
                </c:pt>
                <c:pt idx="1492">
                  <c:v>74.910003662109375</c:v>
                </c:pt>
                <c:pt idx="1493">
                  <c:v>75.370002746582031</c:v>
                </c:pt>
                <c:pt idx="1494">
                  <c:v>75.180000305175781</c:v>
                </c:pt>
                <c:pt idx="1495">
                  <c:v>75.290000915527344</c:v>
                </c:pt>
                <c:pt idx="1496">
                  <c:v>75.660003662109375</c:v>
                </c:pt>
                <c:pt idx="1497">
                  <c:v>75.089996337890625</c:v>
                </c:pt>
                <c:pt idx="1498">
                  <c:v>75.069999694824219</c:v>
                </c:pt>
                <c:pt idx="1499">
                  <c:v>74.269996643066406</c:v>
                </c:pt>
                <c:pt idx="1500">
                  <c:v>75</c:v>
                </c:pt>
                <c:pt idx="1501">
                  <c:v>74.879997253417969</c:v>
                </c:pt>
                <c:pt idx="1502">
                  <c:v>74.360000610351562</c:v>
                </c:pt>
                <c:pt idx="1503">
                  <c:v>74.669998168945312</c:v>
                </c:pt>
                <c:pt idx="1504">
                  <c:v>74.629997253417969</c:v>
                </c:pt>
                <c:pt idx="1505">
                  <c:v>75.910003662109375</c:v>
                </c:pt>
                <c:pt idx="1506">
                  <c:v>75.769996643066406</c:v>
                </c:pt>
                <c:pt idx="1507">
                  <c:v>76.30999755859375</c:v>
                </c:pt>
                <c:pt idx="1508">
                  <c:v>76.040000915527344</c:v>
                </c:pt>
                <c:pt idx="1509">
                  <c:v>76.040000915527344</c:v>
                </c:pt>
                <c:pt idx="1510">
                  <c:v>76.569999694824219</c:v>
                </c:pt>
                <c:pt idx="1511">
                  <c:v>76.349998474121094</c:v>
                </c:pt>
                <c:pt idx="1512">
                  <c:v>76.959999084472656</c:v>
                </c:pt>
                <c:pt idx="1513">
                  <c:v>77</c:v>
                </c:pt>
                <c:pt idx="1514">
                  <c:v>77.69000244140625</c:v>
                </c:pt>
                <c:pt idx="1515">
                  <c:v>77.819999694824219</c:v>
                </c:pt>
                <c:pt idx="1516">
                  <c:v>78.040000915527344</c:v>
                </c:pt>
                <c:pt idx="1517">
                  <c:v>78.25</c:v>
                </c:pt>
                <c:pt idx="1518">
                  <c:v>77.900001525878906</c:v>
                </c:pt>
                <c:pt idx="1519">
                  <c:v>77.839996337890625</c:v>
                </c:pt>
                <c:pt idx="1520">
                  <c:v>77.629997253417969</c:v>
                </c:pt>
                <c:pt idx="1521">
                  <c:v>77.830001831054688</c:v>
                </c:pt>
                <c:pt idx="1522">
                  <c:v>77.910003662109375</c:v>
                </c:pt>
                <c:pt idx="1523">
                  <c:v>77.860000610351562</c:v>
                </c:pt>
                <c:pt idx="1524">
                  <c:v>77.529998779296875</c:v>
                </c:pt>
                <c:pt idx="1525">
                  <c:v>77.620002746582031</c:v>
                </c:pt>
                <c:pt idx="1526">
                  <c:v>77.489997863769531</c:v>
                </c:pt>
                <c:pt idx="1527">
                  <c:v>77.910003662109375</c:v>
                </c:pt>
                <c:pt idx="1528">
                  <c:v>77.470001220703125</c:v>
                </c:pt>
                <c:pt idx="1529">
                  <c:v>77</c:v>
                </c:pt>
                <c:pt idx="1530">
                  <c:v>76.949996948242188</c:v>
                </c:pt>
                <c:pt idx="1531">
                  <c:v>76.849998474121094</c:v>
                </c:pt>
                <c:pt idx="1532">
                  <c:v>76.730003356933594</c:v>
                </c:pt>
                <c:pt idx="1533">
                  <c:v>77.319999694824219</c:v>
                </c:pt>
                <c:pt idx="1534">
                  <c:v>77.5</c:v>
                </c:pt>
                <c:pt idx="1535">
                  <c:v>78.339996337890625</c:v>
                </c:pt>
                <c:pt idx="1536">
                  <c:v>78.319999694824219</c:v>
                </c:pt>
                <c:pt idx="1537">
                  <c:v>78.279998779296875</c:v>
                </c:pt>
                <c:pt idx="1538">
                  <c:v>78.19000244140625</c:v>
                </c:pt>
                <c:pt idx="1539">
                  <c:v>78.430000305175781</c:v>
                </c:pt>
                <c:pt idx="1540">
                  <c:v>78.680000305175781</c:v>
                </c:pt>
                <c:pt idx="1541">
                  <c:v>78.900001525878906</c:v>
                </c:pt>
                <c:pt idx="1542">
                  <c:v>79.459999084472656</c:v>
                </c:pt>
                <c:pt idx="1543">
                  <c:v>79.239997863769531</c:v>
                </c:pt>
                <c:pt idx="1544">
                  <c:v>79.010002136230469</c:v>
                </c:pt>
                <c:pt idx="1545">
                  <c:v>79.370002746582031</c:v>
                </c:pt>
                <c:pt idx="1546">
                  <c:v>79.919998168945312</c:v>
                </c:pt>
                <c:pt idx="1547">
                  <c:v>80.44000244140625</c:v>
                </c:pt>
                <c:pt idx="1548">
                  <c:v>80.300003051757812</c:v>
                </c:pt>
                <c:pt idx="1549">
                  <c:v>79.860000610351562</c:v>
                </c:pt>
                <c:pt idx="1550">
                  <c:v>80.029998779296875</c:v>
                </c:pt>
                <c:pt idx="1551">
                  <c:v>79.989997863769531</c:v>
                </c:pt>
                <c:pt idx="1552">
                  <c:v>80.319999694824219</c:v>
                </c:pt>
                <c:pt idx="1553">
                  <c:v>79.699996948242188</c:v>
                </c:pt>
                <c:pt idx="1554">
                  <c:v>80.379997253417969</c:v>
                </c:pt>
                <c:pt idx="1555">
                  <c:v>80.400001525878906</c:v>
                </c:pt>
                <c:pt idx="1556">
                  <c:v>80.639999389648438</c:v>
                </c:pt>
                <c:pt idx="1557">
                  <c:v>80.510002136230469</c:v>
                </c:pt>
                <c:pt idx="1558">
                  <c:v>80.849998474121094</c:v>
                </c:pt>
                <c:pt idx="1559">
                  <c:v>80.849998474121094</c:v>
                </c:pt>
                <c:pt idx="1560">
                  <c:v>80.790000915527344</c:v>
                </c:pt>
                <c:pt idx="1561">
                  <c:v>80.360000610351562</c:v>
                </c:pt>
                <c:pt idx="1562">
                  <c:v>80.660003662109375</c:v>
                </c:pt>
                <c:pt idx="1563">
                  <c:v>80.519996643066406</c:v>
                </c:pt>
                <c:pt idx="1564">
                  <c:v>79.980003356933594</c:v>
                </c:pt>
                <c:pt idx="1565">
                  <c:v>80.55999755859375</c:v>
                </c:pt>
                <c:pt idx="1566">
                  <c:v>80.430000305175781</c:v>
                </c:pt>
                <c:pt idx="1567">
                  <c:v>80.430000305175781</c:v>
                </c:pt>
                <c:pt idx="1568">
                  <c:v>80.589996337890625</c:v>
                </c:pt>
                <c:pt idx="1569">
                  <c:v>80.449996948242188</c:v>
                </c:pt>
                <c:pt idx="1570">
                  <c:v>80.319999694824219</c:v>
                </c:pt>
                <c:pt idx="1571">
                  <c:v>79.830001831054688</c:v>
                </c:pt>
                <c:pt idx="1572">
                  <c:v>80.25</c:v>
                </c:pt>
                <c:pt idx="1573">
                  <c:v>79.75</c:v>
                </c:pt>
                <c:pt idx="1574">
                  <c:v>79.639999389648438</c:v>
                </c:pt>
                <c:pt idx="1575">
                  <c:v>80.220001220703125</c:v>
                </c:pt>
                <c:pt idx="1576">
                  <c:v>80.720001220703125</c:v>
                </c:pt>
                <c:pt idx="1577">
                  <c:v>80.650001525878906</c:v>
                </c:pt>
                <c:pt idx="1578">
                  <c:v>80.900001525878906</c:v>
                </c:pt>
                <c:pt idx="1579">
                  <c:v>81.839996337890625</c:v>
                </c:pt>
                <c:pt idx="1580">
                  <c:v>82.120002746582031</c:v>
                </c:pt>
                <c:pt idx="1581">
                  <c:v>81.680000305175781</c:v>
                </c:pt>
                <c:pt idx="1582">
                  <c:v>81.360000610351562</c:v>
                </c:pt>
                <c:pt idx="1583">
                  <c:v>81.470001220703125</c:v>
                </c:pt>
                <c:pt idx="1584">
                  <c:v>81.069999694824219</c:v>
                </c:pt>
                <c:pt idx="1585">
                  <c:v>80.779998779296875</c:v>
                </c:pt>
                <c:pt idx="1586">
                  <c:v>81.089996337890625</c:v>
                </c:pt>
                <c:pt idx="1587">
                  <c:v>81.389999389648438</c:v>
                </c:pt>
                <c:pt idx="1588">
                  <c:v>81.44000244140625</c:v>
                </c:pt>
                <c:pt idx="1589">
                  <c:v>81.529998779296875</c:v>
                </c:pt>
                <c:pt idx="1590">
                  <c:v>81.089996337890625</c:v>
                </c:pt>
                <c:pt idx="1591">
                  <c:v>80.55999755859375</c:v>
                </c:pt>
                <c:pt idx="1592">
                  <c:v>80.510002136230469</c:v>
                </c:pt>
                <c:pt idx="1593">
                  <c:v>80.19000244140625</c:v>
                </c:pt>
                <c:pt idx="1594">
                  <c:v>80.480003356933594</c:v>
                </c:pt>
                <c:pt idx="1595">
                  <c:v>80.819999694824219</c:v>
                </c:pt>
                <c:pt idx="1596">
                  <c:v>81</c:v>
                </c:pt>
                <c:pt idx="1597">
                  <c:v>81.050003051757812</c:v>
                </c:pt>
                <c:pt idx="1598">
                  <c:v>81.160003662109375</c:v>
                </c:pt>
                <c:pt idx="1599">
                  <c:v>81.569999694824219</c:v>
                </c:pt>
                <c:pt idx="1600">
                  <c:v>81.349998474121094</c:v>
                </c:pt>
                <c:pt idx="1601">
                  <c:v>81.480003356933594</c:v>
                </c:pt>
                <c:pt idx="1602">
                  <c:v>82.150001525878906</c:v>
                </c:pt>
                <c:pt idx="1603">
                  <c:v>82.379997253417969</c:v>
                </c:pt>
                <c:pt idx="1604">
                  <c:v>82</c:v>
                </c:pt>
                <c:pt idx="1605">
                  <c:v>81.870002746582031</c:v>
                </c:pt>
                <c:pt idx="1606">
                  <c:v>82.269996643066406</c:v>
                </c:pt>
                <c:pt idx="1607">
                  <c:v>83.300003051757812</c:v>
                </c:pt>
                <c:pt idx="1608">
                  <c:v>84.080001831054688</c:v>
                </c:pt>
                <c:pt idx="1609">
                  <c:v>84.889999389648438</c:v>
                </c:pt>
                <c:pt idx="1610">
                  <c:v>84.449996948242188</c:v>
                </c:pt>
                <c:pt idx="1611">
                  <c:v>84.160003662109375</c:v>
                </c:pt>
                <c:pt idx="1612">
                  <c:v>84.470001220703125</c:v>
                </c:pt>
                <c:pt idx="1613">
                  <c:v>84.830001831054688</c:v>
                </c:pt>
                <c:pt idx="1614">
                  <c:v>85.209999084472656</c:v>
                </c:pt>
                <c:pt idx="1615">
                  <c:v>86.099998474121094</c:v>
                </c:pt>
                <c:pt idx="1616">
                  <c:v>86.209999084472656</c:v>
                </c:pt>
                <c:pt idx="1617">
                  <c:v>87.160003662109375</c:v>
                </c:pt>
                <c:pt idx="1618">
                  <c:v>86.389999389648438</c:v>
                </c:pt>
                <c:pt idx="1619">
                  <c:v>85.569999694824219</c:v>
                </c:pt>
                <c:pt idx="1620">
                  <c:v>85.370002746582031</c:v>
                </c:pt>
                <c:pt idx="1621">
                  <c:v>86.209999084472656</c:v>
                </c:pt>
                <c:pt idx="1622">
                  <c:v>86.779998779296875</c:v>
                </c:pt>
                <c:pt idx="1623">
                  <c:v>87.120002746582031</c:v>
                </c:pt>
                <c:pt idx="1624">
                  <c:v>86.180000305175781</c:v>
                </c:pt>
                <c:pt idx="1625">
                  <c:v>86.480003356933594</c:v>
                </c:pt>
                <c:pt idx="1626">
                  <c:v>86.639999389648438</c:v>
                </c:pt>
                <c:pt idx="1627">
                  <c:v>86.790000915527344</c:v>
                </c:pt>
                <c:pt idx="1628">
                  <c:v>87.139999389648438</c:v>
                </c:pt>
                <c:pt idx="1629">
                  <c:v>88.230003356933594</c:v>
                </c:pt>
                <c:pt idx="1630">
                  <c:v>88.400001525878906</c:v>
                </c:pt>
                <c:pt idx="1631">
                  <c:v>88.389999389648438</c:v>
                </c:pt>
                <c:pt idx="1632">
                  <c:v>87.900001525878906</c:v>
                </c:pt>
                <c:pt idx="1633">
                  <c:v>87.169998168945312</c:v>
                </c:pt>
                <c:pt idx="1634">
                  <c:v>87.510002136230469</c:v>
                </c:pt>
                <c:pt idx="1635">
                  <c:v>86.510002136230469</c:v>
                </c:pt>
                <c:pt idx="1636">
                  <c:v>85.980003356933594</c:v>
                </c:pt>
                <c:pt idx="1637">
                  <c:v>86.080001831054688</c:v>
                </c:pt>
                <c:pt idx="1638">
                  <c:v>85.69000244140625</c:v>
                </c:pt>
                <c:pt idx="1639">
                  <c:v>85.699996948242188</c:v>
                </c:pt>
                <c:pt idx="1640">
                  <c:v>85.930000305175781</c:v>
                </c:pt>
                <c:pt idx="1641">
                  <c:v>86.110000610351562</c:v>
                </c:pt>
                <c:pt idx="1642">
                  <c:v>85.739997863769531</c:v>
                </c:pt>
                <c:pt idx="1643">
                  <c:v>85.730003356933594</c:v>
                </c:pt>
                <c:pt idx="1644">
                  <c:v>85.30999755859375</c:v>
                </c:pt>
                <c:pt idx="1645">
                  <c:v>85.650001525878906</c:v>
                </c:pt>
                <c:pt idx="1646">
                  <c:v>86.029998779296875</c:v>
                </c:pt>
                <c:pt idx="1647">
                  <c:v>86.019996643066406</c:v>
                </c:pt>
                <c:pt idx="1648">
                  <c:v>84.720001220703125</c:v>
                </c:pt>
                <c:pt idx="1649">
                  <c:v>84.430000305175781</c:v>
                </c:pt>
                <c:pt idx="1650">
                  <c:v>84.080001831054688</c:v>
                </c:pt>
                <c:pt idx="1651">
                  <c:v>83.819999694824219</c:v>
                </c:pt>
                <c:pt idx="1652">
                  <c:v>83.819999694824219</c:v>
                </c:pt>
                <c:pt idx="1653">
                  <c:v>83.949996948242188</c:v>
                </c:pt>
                <c:pt idx="1654">
                  <c:v>84.199996948242188</c:v>
                </c:pt>
                <c:pt idx="1655">
                  <c:v>83.639999389648438</c:v>
                </c:pt>
                <c:pt idx="1656">
                  <c:v>83.430000305175781</c:v>
                </c:pt>
                <c:pt idx="1657">
                  <c:v>82.55999755859375</c:v>
                </c:pt>
                <c:pt idx="1658">
                  <c:v>82.489997863769531</c:v>
                </c:pt>
                <c:pt idx="1659">
                  <c:v>82.510002136230469</c:v>
                </c:pt>
                <c:pt idx="1660">
                  <c:v>82.75</c:v>
                </c:pt>
                <c:pt idx="1661">
                  <c:v>83.389999389648438</c:v>
                </c:pt>
                <c:pt idx="1662">
                  <c:v>82.599998474121094</c:v>
                </c:pt>
                <c:pt idx="1663">
                  <c:v>82.459999084472656</c:v>
                </c:pt>
                <c:pt idx="1664">
                  <c:v>82.089996337890625</c:v>
                </c:pt>
                <c:pt idx="1665">
                  <c:v>82.180000305175781</c:v>
                </c:pt>
                <c:pt idx="1666">
                  <c:v>82.180000305175781</c:v>
                </c:pt>
                <c:pt idx="1667">
                  <c:v>81.639999389648438</c:v>
                </c:pt>
                <c:pt idx="1668">
                  <c:v>81.540000915527344</c:v>
                </c:pt>
                <c:pt idx="1669">
                  <c:v>80.94000244140625</c:v>
                </c:pt>
                <c:pt idx="1670">
                  <c:v>80.599998474121094</c:v>
                </c:pt>
                <c:pt idx="1671">
                  <c:v>80.889999389648438</c:v>
                </c:pt>
                <c:pt idx="1672">
                  <c:v>80.819999694824219</c:v>
                </c:pt>
                <c:pt idx="1673">
                  <c:v>80.410003662109375</c:v>
                </c:pt>
                <c:pt idx="1674">
                  <c:v>80.709999084472656</c:v>
                </c:pt>
                <c:pt idx="1675">
                  <c:v>80.800003051757812</c:v>
                </c:pt>
                <c:pt idx="1676">
                  <c:v>82.290000915527344</c:v>
                </c:pt>
                <c:pt idx="1677">
                  <c:v>82.639999389648438</c:v>
                </c:pt>
                <c:pt idx="1678">
                  <c:v>82.949996948242188</c:v>
                </c:pt>
                <c:pt idx="1679">
                  <c:v>82.529998779296875</c:v>
                </c:pt>
                <c:pt idx="1680">
                  <c:v>82.230003356933594</c:v>
                </c:pt>
                <c:pt idx="1681">
                  <c:v>82.220001220703125</c:v>
                </c:pt>
                <c:pt idx="1682">
                  <c:v>82.449996948242188</c:v>
                </c:pt>
                <c:pt idx="1683">
                  <c:v>83.05999755859375</c:v>
                </c:pt>
                <c:pt idx="1684">
                  <c:v>83.120002746582031</c:v>
                </c:pt>
                <c:pt idx="1685">
                  <c:v>83.150001525878906</c:v>
                </c:pt>
                <c:pt idx="1686">
                  <c:v>83.260002136230469</c:v>
                </c:pt>
                <c:pt idx="1687">
                  <c:v>82.930000305175781</c:v>
                </c:pt>
                <c:pt idx="1688">
                  <c:v>82.919998168945312</c:v>
                </c:pt>
                <c:pt idx="1689">
                  <c:v>83.160003662109375</c:v>
                </c:pt>
                <c:pt idx="1690">
                  <c:v>83.199996948242188</c:v>
                </c:pt>
                <c:pt idx="1691">
                  <c:v>82.519996643066406</c:v>
                </c:pt>
                <c:pt idx="1692">
                  <c:v>82.459999084472656</c:v>
                </c:pt>
                <c:pt idx="1693">
                  <c:v>83.099998474121094</c:v>
                </c:pt>
                <c:pt idx="1694">
                  <c:v>82.819999694824219</c:v>
                </c:pt>
                <c:pt idx="1695">
                  <c:v>82.589996337890625</c:v>
                </c:pt>
                <c:pt idx="1696">
                  <c:v>82.669998168945312</c:v>
                </c:pt>
                <c:pt idx="1697">
                  <c:v>82.699996948242188</c:v>
                </c:pt>
                <c:pt idx="1698">
                  <c:v>81.910003662109375</c:v>
                </c:pt>
                <c:pt idx="1699">
                  <c:v>81.080001831054688</c:v>
                </c:pt>
                <c:pt idx="1700">
                  <c:v>81.489997863769531</c:v>
                </c:pt>
                <c:pt idx="1701">
                  <c:v>81.239997863769531</c:v>
                </c:pt>
                <c:pt idx="1702">
                  <c:v>81.400001525878906</c:v>
                </c:pt>
                <c:pt idx="1703">
                  <c:v>81.339996337890625</c:v>
                </c:pt>
                <c:pt idx="1704">
                  <c:v>80.44000244140625</c:v>
                </c:pt>
                <c:pt idx="1705">
                  <c:v>79.830001831054688</c:v>
                </c:pt>
                <c:pt idx="1706">
                  <c:v>80.010002136230469</c:v>
                </c:pt>
                <c:pt idx="1707">
                  <c:v>79.389999389648438</c:v>
                </c:pt>
                <c:pt idx="1708">
                  <c:v>79.339996337890625</c:v>
                </c:pt>
                <c:pt idx="1709">
                  <c:v>79.010002136230469</c:v>
                </c:pt>
                <c:pt idx="1710">
                  <c:v>78.69000244140625</c:v>
                </c:pt>
                <c:pt idx="1711">
                  <c:v>78.720001220703125</c:v>
                </c:pt>
                <c:pt idx="1712">
                  <c:v>78.089996337890625</c:v>
                </c:pt>
                <c:pt idx="1713">
                  <c:v>78.449996948242188</c:v>
                </c:pt>
                <c:pt idx="1714">
                  <c:v>77.75</c:v>
                </c:pt>
                <c:pt idx="1715">
                  <c:v>77.389999389648438</c:v>
                </c:pt>
                <c:pt idx="1716">
                  <c:v>77.389999389648438</c:v>
                </c:pt>
                <c:pt idx="1717">
                  <c:v>77.319999694824219</c:v>
                </c:pt>
                <c:pt idx="1718">
                  <c:v>77.44000244140625</c:v>
                </c:pt>
                <c:pt idx="1719">
                  <c:v>77.360000610351562</c:v>
                </c:pt>
                <c:pt idx="1720">
                  <c:v>77.069999694824219</c:v>
                </c:pt>
                <c:pt idx="1721">
                  <c:v>76.650001525878906</c:v>
                </c:pt>
                <c:pt idx="1722">
                  <c:v>77.040000915527344</c:v>
                </c:pt>
                <c:pt idx="1723">
                  <c:v>76.930000305175781</c:v>
                </c:pt>
                <c:pt idx="1724">
                  <c:v>78.180000305175781</c:v>
                </c:pt>
                <c:pt idx="1725">
                  <c:v>77.169998168945312</c:v>
                </c:pt>
                <c:pt idx="1726">
                  <c:v>77.419998168945312</c:v>
                </c:pt>
                <c:pt idx="1727">
                  <c:v>77.470001220703125</c:v>
                </c:pt>
                <c:pt idx="1728">
                  <c:v>77.099998474121094</c:v>
                </c:pt>
                <c:pt idx="1729">
                  <c:v>77.709999084472656</c:v>
                </c:pt>
                <c:pt idx="1730">
                  <c:v>78.150001525878906</c:v>
                </c:pt>
                <c:pt idx="1731">
                  <c:v>77.30999755859375</c:v>
                </c:pt>
                <c:pt idx="1732">
                  <c:v>77.269996643066406</c:v>
                </c:pt>
                <c:pt idx="1733">
                  <c:v>77.300003051757812</c:v>
                </c:pt>
                <c:pt idx="1734">
                  <c:v>76.720001220703125</c:v>
                </c:pt>
                <c:pt idx="1735">
                  <c:v>76.480003356933594</c:v>
                </c:pt>
                <c:pt idx="1736">
                  <c:v>75.879997253417969</c:v>
                </c:pt>
                <c:pt idx="1737">
                  <c:v>76.550003051757812</c:v>
                </c:pt>
                <c:pt idx="1738">
                  <c:v>77.029998779296875</c:v>
                </c:pt>
                <c:pt idx="1739">
                  <c:v>77.44000244140625</c:v>
                </c:pt>
                <c:pt idx="1740">
                  <c:v>77.629997253417969</c:v>
                </c:pt>
                <c:pt idx="1741">
                  <c:v>78.220001220703125</c:v>
                </c:pt>
                <c:pt idx="1742">
                  <c:v>78.080001831054688</c:v>
                </c:pt>
                <c:pt idx="1743">
                  <c:v>78.519996643066406</c:v>
                </c:pt>
                <c:pt idx="1744">
                  <c:v>79.209999084472656</c:v>
                </c:pt>
                <c:pt idx="1745">
                  <c:v>79.080001831054688</c:v>
                </c:pt>
                <c:pt idx="1746">
                  <c:v>78.620002746582031</c:v>
                </c:pt>
                <c:pt idx="1747">
                  <c:v>78.5</c:v>
                </c:pt>
                <c:pt idx="1748">
                  <c:v>78.680000305175781</c:v>
                </c:pt>
                <c:pt idx="1749">
                  <c:v>79.680000305175781</c:v>
                </c:pt>
                <c:pt idx="1750">
                  <c:v>79.870002746582031</c:v>
                </c:pt>
                <c:pt idx="1751">
                  <c:v>80.360000610351562</c:v>
                </c:pt>
                <c:pt idx="1752">
                  <c:v>80.839996337890625</c:v>
                </c:pt>
                <c:pt idx="1753">
                  <c:v>81.199996948242188</c:v>
                </c:pt>
                <c:pt idx="1754">
                  <c:v>80.709999084472656</c:v>
                </c:pt>
                <c:pt idx="1755">
                  <c:v>80.300003051757812</c:v>
                </c:pt>
                <c:pt idx="1756">
                  <c:v>79.379997253417969</c:v>
                </c:pt>
                <c:pt idx="1757">
                  <c:v>79.569999694824219</c:v>
                </c:pt>
                <c:pt idx="1758">
                  <c:v>79.860000610351562</c:v>
                </c:pt>
                <c:pt idx="1759">
                  <c:v>80</c:v>
                </c:pt>
                <c:pt idx="1760">
                  <c:v>80.069999694824219</c:v>
                </c:pt>
                <c:pt idx="1761">
                  <c:v>80.069999694824219</c:v>
                </c:pt>
                <c:pt idx="1762">
                  <c:v>79.279998779296875</c:v>
                </c:pt>
                <c:pt idx="1763">
                  <c:v>79.370002746582031</c:v>
                </c:pt>
                <c:pt idx="1764">
                  <c:v>80.260002136230469</c:v>
                </c:pt>
                <c:pt idx="1765">
                  <c:v>80.180000305175781</c:v>
                </c:pt>
                <c:pt idx="1766">
                  <c:v>80.370002746582031</c:v>
                </c:pt>
                <c:pt idx="1767">
                  <c:v>80.629997253417969</c:v>
                </c:pt>
                <c:pt idx="1768">
                  <c:v>80.720001220703125</c:v>
                </c:pt>
                <c:pt idx="1769">
                  <c:v>80.730003356933594</c:v>
                </c:pt>
                <c:pt idx="1770">
                  <c:v>80.5</c:v>
                </c:pt>
                <c:pt idx="1771">
                  <c:v>80.370002746582031</c:v>
                </c:pt>
                <c:pt idx="1772">
                  <c:v>80.360000610351562</c:v>
                </c:pt>
                <c:pt idx="1773">
                  <c:v>79.800003051757812</c:v>
                </c:pt>
                <c:pt idx="1774">
                  <c:v>79.519996643066406</c:v>
                </c:pt>
                <c:pt idx="1775">
                  <c:v>79.029998779296875</c:v>
                </c:pt>
                <c:pt idx="1776">
                  <c:v>79.129997253417969</c:v>
                </c:pt>
                <c:pt idx="1777">
                  <c:v>79.44000244140625</c:v>
                </c:pt>
                <c:pt idx="1778">
                  <c:v>80.260002136230469</c:v>
                </c:pt>
                <c:pt idx="1779">
                  <c:v>80.790000915527344</c:v>
                </c:pt>
                <c:pt idx="1780">
                  <c:v>81.010002136230469</c:v>
                </c:pt>
                <c:pt idx="1781">
                  <c:v>80.879997253417969</c:v>
                </c:pt>
                <c:pt idx="1782">
                  <c:v>80.849998474121094</c:v>
                </c:pt>
                <c:pt idx="1783">
                  <c:v>80.029998779296875</c:v>
                </c:pt>
                <c:pt idx="1784">
                  <c:v>79.19000244140625</c:v>
                </c:pt>
                <c:pt idx="1785">
                  <c:v>79.160003662109375</c:v>
                </c:pt>
                <c:pt idx="1786">
                  <c:v>78.959999084472656</c:v>
                </c:pt>
                <c:pt idx="1787">
                  <c:v>78.639999389648438</c:v>
                </c:pt>
                <c:pt idx="1788">
                  <c:v>78.819999694824219</c:v>
                </c:pt>
                <c:pt idx="1789">
                  <c:v>78.209999084472656</c:v>
                </c:pt>
                <c:pt idx="1790">
                  <c:v>78.050003051757812</c:v>
                </c:pt>
                <c:pt idx="1791">
                  <c:v>78</c:v>
                </c:pt>
                <c:pt idx="1792">
                  <c:v>77.900001525878906</c:v>
                </c:pt>
                <c:pt idx="1793">
                  <c:v>77.730003356933594</c:v>
                </c:pt>
                <c:pt idx="1794">
                  <c:v>78.129997253417969</c:v>
                </c:pt>
                <c:pt idx="1795">
                  <c:v>77.739997863769531</c:v>
                </c:pt>
                <c:pt idx="1796">
                  <c:v>77.069999694824219</c:v>
                </c:pt>
                <c:pt idx="1797">
                  <c:v>77.160003662109375</c:v>
                </c:pt>
                <c:pt idx="1798">
                  <c:v>77.75</c:v>
                </c:pt>
                <c:pt idx="1799">
                  <c:v>78.040000915527344</c:v>
                </c:pt>
                <c:pt idx="1800">
                  <c:v>78.029998779296875</c:v>
                </c:pt>
                <c:pt idx="1801">
                  <c:v>78</c:v>
                </c:pt>
                <c:pt idx="1802">
                  <c:v>77.639999389648438</c:v>
                </c:pt>
                <c:pt idx="1803">
                  <c:v>78.25</c:v>
                </c:pt>
                <c:pt idx="1804">
                  <c:v>78.459999084472656</c:v>
                </c:pt>
                <c:pt idx="1805">
                  <c:v>78.610000610351562</c:v>
                </c:pt>
                <c:pt idx="1806">
                  <c:v>78.569999694824219</c:v>
                </c:pt>
                <c:pt idx="1807">
                  <c:v>78.220001220703125</c:v>
                </c:pt>
                <c:pt idx="1808">
                  <c:v>78</c:v>
                </c:pt>
                <c:pt idx="1809">
                  <c:v>77.660003662109375</c:v>
                </c:pt>
                <c:pt idx="1810">
                  <c:v>77.769996643066406</c:v>
                </c:pt>
                <c:pt idx="1811">
                  <c:v>77.410003662109375</c:v>
                </c:pt>
                <c:pt idx="1812">
                  <c:v>77.05999755859375</c:v>
                </c:pt>
                <c:pt idx="1813">
                  <c:v>77.279998779296875</c:v>
                </c:pt>
                <c:pt idx="1814">
                  <c:v>76.889999389648438</c:v>
                </c:pt>
                <c:pt idx="1815">
                  <c:v>77.050003051757812</c:v>
                </c:pt>
                <c:pt idx="1816">
                  <c:v>76.669998168945312</c:v>
                </c:pt>
                <c:pt idx="1817">
                  <c:v>76.480003356933594</c:v>
                </c:pt>
                <c:pt idx="1818">
                  <c:v>76.400001525878906</c:v>
                </c:pt>
                <c:pt idx="1819">
                  <c:v>76.5</c:v>
                </c:pt>
                <c:pt idx="1820">
                  <c:v>76.800003051757812</c:v>
                </c:pt>
                <c:pt idx="1821">
                  <c:v>76.720001220703125</c:v>
                </c:pt>
                <c:pt idx="1822">
                  <c:v>77.279998779296875</c:v>
                </c:pt>
                <c:pt idx="1823">
                  <c:v>76.779998779296875</c:v>
                </c:pt>
                <c:pt idx="1824">
                  <c:v>76.349998474121094</c:v>
                </c:pt>
                <c:pt idx="1825">
                  <c:v>76.330001831054688</c:v>
                </c:pt>
                <c:pt idx="1826">
                  <c:v>76.680000305175781</c:v>
                </c:pt>
                <c:pt idx="1827">
                  <c:v>76.040000915527344</c:v>
                </c:pt>
                <c:pt idx="1828">
                  <c:v>75.720001220703125</c:v>
                </c:pt>
                <c:pt idx="1829">
                  <c:v>75.400001525878906</c:v>
                </c:pt>
                <c:pt idx="1830">
                  <c:v>75.430000305175781</c:v>
                </c:pt>
                <c:pt idx="1831">
                  <c:v>75.790000915527344</c:v>
                </c:pt>
                <c:pt idx="1832">
                  <c:v>75.660003662109375</c:v>
                </c:pt>
                <c:pt idx="1833">
                  <c:v>76.220001220703125</c:v>
                </c:pt>
                <c:pt idx="1834">
                  <c:v>76.129997253417969</c:v>
                </c:pt>
                <c:pt idx="1835">
                  <c:v>76.25</c:v>
                </c:pt>
                <c:pt idx="1836">
                  <c:v>76.120002746582031</c:v>
                </c:pt>
                <c:pt idx="1837">
                  <c:v>75.860000610351562</c:v>
                </c:pt>
                <c:pt idx="1838">
                  <c:v>75.830001831054688</c:v>
                </c:pt>
                <c:pt idx="1839">
                  <c:v>75.910003662109375</c:v>
                </c:pt>
                <c:pt idx="1840">
                  <c:v>75.879997253417969</c:v>
                </c:pt>
                <c:pt idx="1841">
                  <c:v>75.510002136230469</c:v>
                </c:pt>
                <c:pt idx="1842">
                  <c:v>75.589996337890625</c:v>
                </c:pt>
                <c:pt idx="1843">
                  <c:v>75.069999694824219</c:v>
                </c:pt>
                <c:pt idx="1844">
                  <c:v>75.05999755859375</c:v>
                </c:pt>
                <c:pt idx="1845">
                  <c:v>74.849998474121094</c:v>
                </c:pt>
                <c:pt idx="1846">
                  <c:v>74.980003356933594</c:v>
                </c:pt>
                <c:pt idx="1847">
                  <c:v>74.680000305175781</c:v>
                </c:pt>
                <c:pt idx="1848">
                  <c:v>74.830001831054688</c:v>
                </c:pt>
                <c:pt idx="1849">
                  <c:v>75.5</c:v>
                </c:pt>
                <c:pt idx="1850">
                  <c:v>75.029998779296875</c:v>
                </c:pt>
                <c:pt idx="1851">
                  <c:v>74.370002746582031</c:v>
                </c:pt>
                <c:pt idx="1852">
                  <c:v>74</c:v>
                </c:pt>
                <c:pt idx="1853">
                  <c:v>73.989997863769531</c:v>
                </c:pt>
                <c:pt idx="1854">
                  <c:v>73.839996337890625</c:v>
                </c:pt>
                <c:pt idx="1855">
                  <c:v>73.519996643066406</c:v>
                </c:pt>
                <c:pt idx="1856">
                  <c:v>73.120002746582031</c:v>
                </c:pt>
                <c:pt idx="1857">
                  <c:v>72.930000305175781</c:v>
                </c:pt>
                <c:pt idx="1858">
                  <c:v>72.949996948242188</c:v>
                </c:pt>
                <c:pt idx="1859">
                  <c:v>73.139999389648438</c:v>
                </c:pt>
                <c:pt idx="1860">
                  <c:v>73.029998779296875</c:v>
                </c:pt>
                <c:pt idx="1861">
                  <c:v>74.19000244140625</c:v>
                </c:pt>
                <c:pt idx="1862">
                  <c:v>74.839996337890625</c:v>
                </c:pt>
                <c:pt idx="1863">
                  <c:v>74.739997863769531</c:v>
                </c:pt>
                <c:pt idx="1864">
                  <c:v>74.610000610351562</c:v>
                </c:pt>
                <c:pt idx="1865">
                  <c:v>75.330001831054688</c:v>
                </c:pt>
                <c:pt idx="1866">
                  <c:v>75.239997863769531</c:v>
                </c:pt>
                <c:pt idx="1867">
                  <c:v>75.760002136230469</c:v>
                </c:pt>
                <c:pt idx="1868">
                  <c:v>75.470001220703125</c:v>
                </c:pt>
                <c:pt idx="1869">
                  <c:v>75.400001525878906</c:v>
                </c:pt>
                <c:pt idx="1870">
                  <c:v>75.470001220703125</c:v>
                </c:pt>
                <c:pt idx="1871">
                  <c:v>75.120002746582031</c:v>
                </c:pt>
                <c:pt idx="1872">
                  <c:v>75.430000305175781</c:v>
                </c:pt>
                <c:pt idx="1873">
                  <c:v>76.099998474121094</c:v>
                </c:pt>
                <c:pt idx="1874">
                  <c:v>75.879997253417969</c:v>
                </c:pt>
                <c:pt idx="1875">
                  <c:v>75.930000305175781</c:v>
                </c:pt>
                <c:pt idx="1876">
                  <c:v>75.550003051757812</c:v>
                </c:pt>
                <c:pt idx="1877">
                  <c:v>74.949996948242188</c:v>
                </c:pt>
                <c:pt idx="1878">
                  <c:v>74.639999389648438</c:v>
                </c:pt>
                <c:pt idx="1879">
                  <c:v>74.680000305175781</c:v>
                </c:pt>
                <c:pt idx="1880">
                  <c:v>74.330001831054688</c:v>
                </c:pt>
                <c:pt idx="1881">
                  <c:v>73.779998779296875</c:v>
                </c:pt>
                <c:pt idx="1882">
                  <c:v>73.949996948242188</c:v>
                </c:pt>
                <c:pt idx="1883">
                  <c:v>73.519996643066406</c:v>
                </c:pt>
                <c:pt idx="1884">
                  <c:v>73.930000305175781</c:v>
                </c:pt>
                <c:pt idx="1885">
                  <c:v>74.19000244140625</c:v>
                </c:pt>
                <c:pt idx="1886">
                  <c:v>74.790000915527344</c:v>
                </c:pt>
                <c:pt idx="1887">
                  <c:v>74.510002136230469</c:v>
                </c:pt>
                <c:pt idx="1888">
                  <c:v>74.330001831054688</c:v>
                </c:pt>
                <c:pt idx="1889">
                  <c:v>75.599998474121094</c:v>
                </c:pt>
                <c:pt idx="1890">
                  <c:v>75.75</c:v>
                </c:pt>
                <c:pt idx="1891">
                  <c:v>74.989997863769531</c:v>
                </c:pt>
                <c:pt idx="1892">
                  <c:v>75.029998779296875</c:v>
                </c:pt>
                <c:pt idx="1893">
                  <c:v>74.540000915527344</c:v>
                </c:pt>
                <c:pt idx="1894">
                  <c:v>74.779998779296875</c:v>
                </c:pt>
                <c:pt idx="1895">
                  <c:v>75.449996948242188</c:v>
                </c:pt>
                <c:pt idx="1896">
                  <c:v>75.669998168945312</c:v>
                </c:pt>
                <c:pt idx="1897">
                  <c:v>75.389999389648438</c:v>
                </c:pt>
                <c:pt idx="1898">
                  <c:v>75.05999755859375</c:v>
                </c:pt>
                <c:pt idx="1899">
                  <c:v>74.69000244140625</c:v>
                </c:pt>
                <c:pt idx="1900">
                  <c:v>74.300003051757812</c:v>
                </c:pt>
                <c:pt idx="1901">
                  <c:v>74.349998474121094</c:v>
                </c:pt>
                <c:pt idx="1902">
                  <c:v>74.69000244140625</c:v>
                </c:pt>
                <c:pt idx="1903">
                  <c:v>75.120002746582031</c:v>
                </c:pt>
                <c:pt idx="1904">
                  <c:v>74.959999084472656</c:v>
                </c:pt>
                <c:pt idx="1905">
                  <c:v>75.180000305175781</c:v>
                </c:pt>
                <c:pt idx="1906">
                  <c:v>75.989997863769531</c:v>
                </c:pt>
                <c:pt idx="1907">
                  <c:v>75.80999755859375</c:v>
                </c:pt>
                <c:pt idx="1908">
                  <c:v>75.209999084472656</c:v>
                </c:pt>
                <c:pt idx="1909">
                  <c:v>75.25</c:v>
                </c:pt>
                <c:pt idx="1910">
                  <c:v>75.129997253417969</c:v>
                </c:pt>
                <c:pt idx="1911">
                  <c:v>75.480003356933594</c:v>
                </c:pt>
                <c:pt idx="1912">
                  <c:v>75.220001220703125</c:v>
                </c:pt>
                <c:pt idx="1913">
                  <c:v>74.790000915527344</c:v>
                </c:pt>
                <c:pt idx="1914">
                  <c:v>74.019996643066406</c:v>
                </c:pt>
                <c:pt idx="1915">
                  <c:v>74.199996948242188</c:v>
                </c:pt>
                <c:pt idx="1916">
                  <c:v>74.05999755859375</c:v>
                </c:pt>
                <c:pt idx="1917">
                  <c:v>73.470001220703125</c:v>
                </c:pt>
                <c:pt idx="1918">
                  <c:v>74.089996337890625</c:v>
                </c:pt>
                <c:pt idx="1919">
                  <c:v>74.220001220703125</c:v>
                </c:pt>
                <c:pt idx="1920">
                  <c:v>73.900001525878906</c:v>
                </c:pt>
                <c:pt idx="1921">
                  <c:v>74.260002136230469</c:v>
                </c:pt>
                <c:pt idx="1922">
                  <c:v>74.510002136230469</c:v>
                </c:pt>
                <c:pt idx="1923">
                  <c:v>74.040000915527344</c:v>
                </c:pt>
                <c:pt idx="1924">
                  <c:v>75.120002746582031</c:v>
                </c:pt>
                <c:pt idx="1925">
                  <c:v>74.599998474121094</c:v>
                </c:pt>
                <c:pt idx="1926">
                  <c:v>74.790000915527344</c:v>
                </c:pt>
                <c:pt idx="1927">
                  <c:v>74.610000610351562</c:v>
                </c:pt>
                <c:pt idx="1928">
                  <c:v>74.639999389648438</c:v>
                </c:pt>
                <c:pt idx="1929">
                  <c:v>74.680000305175781</c:v>
                </c:pt>
                <c:pt idx="1930">
                  <c:v>74.610000610351562</c:v>
                </c:pt>
                <c:pt idx="1931">
                  <c:v>73.839996337890625</c:v>
                </c:pt>
                <c:pt idx="1932">
                  <c:v>74.010002136230469</c:v>
                </c:pt>
                <c:pt idx="1933">
                  <c:v>73.669998168945312</c:v>
                </c:pt>
                <c:pt idx="1934">
                  <c:v>74.239997863769531</c:v>
                </c:pt>
                <c:pt idx="1935">
                  <c:v>73.989997863769531</c:v>
                </c:pt>
                <c:pt idx="1936">
                  <c:v>74.069999694824219</c:v>
                </c:pt>
                <c:pt idx="1937">
                  <c:v>73.870002746582031</c:v>
                </c:pt>
                <c:pt idx="1938">
                  <c:v>74.010002136230469</c:v>
                </c:pt>
                <c:pt idx="1939">
                  <c:v>74.279998779296875</c:v>
                </c:pt>
                <c:pt idx="1940">
                  <c:v>73.80999755859375</c:v>
                </c:pt>
                <c:pt idx="1941">
                  <c:v>73.720001220703125</c:v>
                </c:pt>
                <c:pt idx="1942">
                  <c:v>73.94000244140625</c:v>
                </c:pt>
                <c:pt idx="1943">
                  <c:v>74.129997253417969</c:v>
                </c:pt>
                <c:pt idx="1944">
                  <c:v>74.480003356933594</c:v>
                </c:pt>
                <c:pt idx="1945">
                  <c:v>74.75</c:v>
                </c:pt>
                <c:pt idx="1946">
                  <c:v>75.919998168945312</c:v>
                </c:pt>
                <c:pt idx="1947">
                  <c:v>75.459999084472656</c:v>
                </c:pt>
                <c:pt idx="1948">
                  <c:v>76.239997863769531</c:v>
                </c:pt>
                <c:pt idx="1949">
                  <c:v>77.19000244140625</c:v>
                </c:pt>
                <c:pt idx="1950">
                  <c:v>77.569999694824219</c:v>
                </c:pt>
                <c:pt idx="1951">
                  <c:v>76.910003662109375</c:v>
                </c:pt>
                <c:pt idx="1952">
                  <c:v>76.830001831054688</c:v>
                </c:pt>
                <c:pt idx="1953">
                  <c:v>76.239997863769531</c:v>
                </c:pt>
                <c:pt idx="1954">
                  <c:v>76.580001831054688</c:v>
                </c:pt>
                <c:pt idx="1955">
                  <c:v>77.389999389648438</c:v>
                </c:pt>
                <c:pt idx="1956">
                  <c:v>77.029998779296875</c:v>
                </c:pt>
                <c:pt idx="1957">
                  <c:v>77.339996337890625</c:v>
                </c:pt>
                <c:pt idx="1958">
                  <c:v>78.379997253417969</c:v>
                </c:pt>
                <c:pt idx="1959">
                  <c:v>78.300003051757812</c:v>
                </c:pt>
                <c:pt idx="1960">
                  <c:v>78.360000610351562</c:v>
                </c:pt>
                <c:pt idx="1961">
                  <c:v>77.510002136230469</c:v>
                </c:pt>
                <c:pt idx="1962">
                  <c:v>77.849998474121094</c:v>
                </c:pt>
                <c:pt idx="1963">
                  <c:v>77.919998168945312</c:v>
                </c:pt>
                <c:pt idx="1964">
                  <c:v>78.550003051757812</c:v>
                </c:pt>
                <c:pt idx="1965">
                  <c:v>79.449996948242188</c:v>
                </c:pt>
                <c:pt idx="1966">
                  <c:v>79.599998474121094</c:v>
                </c:pt>
                <c:pt idx="1967">
                  <c:v>78.910003662109375</c:v>
                </c:pt>
                <c:pt idx="1968">
                  <c:v>78.529998779296875</c:v>
                </c:pt>
                <c:pt idx="1969">
                  <c:v>78.720001220703125</c:v>
                </c:pt>
                <c:pt idx="1970">
                  <c:v>77.599998474121094</c:v>
                </c:pt>
                <c:pt idx="1971">
                  <c:v>77.580001831054688</c:v>
                </c:pt>
                <c:pt idx="1972">
                  <c:v>76.989997863769531</c:v>
                </c:pt>
                <c:pt idx="1973">
                  <c:v>76.989997863769531</c:v>
                </c:pt>
                <c:pt idx="1974">
                  <c:v>76.620002746582031</c:v>
                </c:pt>
                <c:pt idx="1975">
                  <c:v>77.139999389648438</c:v>
                </c:pt>
                <c:pt idx="1976">
                  <c:v>77.129997253417969</c:v>
                </c:pt>
                <c:pt idx="1977">
                  <c:v>77.110000610351562</c:v>
                </c:pt>
                <c:pt idx="1978">
                  <c:v>76.970001220703125</c:v>
                </c:pt>
                <c:pt idx="1979">
                  <c:v>76.300003051757812</c:v>
                </c:pt>
                <c:pt idx="1980">
                  <c:v>76.019996643066406</c:v>
                </c:pt>
                <c:pt idx="1981">
                  <c:v>76.25</c:v>
                </c:pt>
                <c:pt idx="1982">
                  <c:v>76.199996948242188</c:v>
                </c:pt>
                <c:pt idx="1983">
                  <c:v>74.870002746582031</c:v>
                </c:pt>
                <c:pt idx="1984">
                  <c:v>75.089996337890625</c:v>
                </c:pt>
                <c:pt idx="1985">
                  <c:v>76.169998168945312</c:v>
                </c:pt>
                <c:pt idx="1986">
                  <c:v>77.260002136230469</c:v>
                </c:pt>
                <c:pt idx="1987">
                  <c:v>77.010002136230469</c:v>
                </c:pt>
                <c:pt idx="1988">
                  <c:v>76.669998168945312</c:v>
                </c:pt>
                <c:pt idx="1989">
                  <c:v>76.910003662109375</c:v>
                </c:pt>
                <c:pt idx="1990">
                  <c:v>76.959999084472656</c:v>
                </c:pt>
                <c:pt idx="1991">
                  <c:v>76.669998168945312</c:v>
                </c:pt>
                <c:pt idx="1992">
                  <c:v>77.930000305175781</c:v>
                </c:pt>
                <c:pt idx="1993">
                  <c:v>77.639999389648438</c:v>
                </c:pt>
                <c:pt idx="1994">
                  <c:v>76.94000244140625</c:v>
                </c:pt>
                <c:pt idx="1995">
                  <c:v>77.55999755859375</c:v>
                </c:pt>
                <c:pt idx="1996">
                  <c:v>77.879997253417969</c:v>
                </c:pt>
                <c:pt idx="1997">
                  <c:v>78.160003662109375</c:v>
                </c:pt>
                <c:pt idx="1998">
                  <c:v>78.290000915527344</c:v>
                </c:pt>
                <c:pt idx="1999">
                  <c:v>78.019996643066406</c:v>
                </c:pt>
                <c:pt idx="2000">
                  <c:v>78.300003051757812</c:v>
                </c:pt>
                <c:pt idx="2001">
                  <c:v>78.230003356933594</c:v>
                </c:pt>
                <c:pt idx="2002">
                  <c:v>79</c:v>
                </c:pt>
                <c:pt idx="2003">
                  <c:v>79.610000610351562</c:v>
                </c:pt>
                <c:pt idx="2004">
                  <c:v>79.290000915527344</c:v>
                </c:pt>
                <c:pt idx="2005">
                  <c:v>79</c:v>
                </c:pt>
                <c:pt idx="2006">
                  <c:v>78.389999389648438</c:v>
                </c:pt>
                <c:pt idx="2007">
                  <c:v>78.319999694824219</c:v>
                </c:pt>
                <c:pt idx="2008">
                  <c:v>78.629997253417969</c:v>
                </c:pt>
                <c:pt idx="2009">
                  <c:v>78.610000610351562</c:v>
                </c:pt>
                <c:pt idx="2010">
                  <c:v>78.510002136230469</c:v>
                </c:pt>
                <c:pt idx="2011">
                  <c:v>78.480003356933594</c:v>
                </c:pt>
                <c:pt idx="2012">
                  <c:v>78.80999755859375</c:v>
                </c:pt>
                <c:pt idx="2013">
                  <c:v>78.629997253417969</c:v>
                </c:pt>
                <c:pt idx="2014">
                  <c:v>79.569999694824219</c:v>
                </c:pt>
                <c:pt idx="2015">
                  <c:v>80.25</c:v>
                </c:pt>
                <c:pt idx="2016">
                  <c:v>80.529998779296875</c:v>
                </c:pt>
                <c:pt idx="2017">
                  <c:v>80.239997863769531</c:v>
                </c:pt>
                <c:pt idx="2018">
                  <c:v>80.25</c:v>
                </c:pt>
                <c:pt idx="2019">
                  <c:v>80.25</c:v>
                </c:pt>
                <c:pt idx="2020">
                  <c:v>79.879997253417969</c:v>
                </c:pt>
                <c:pt idx="2021">
                  <c:v>80.019996643066406</c:v>
                </c:pt>
                <c:pt idx="2022">
                  <c:v>79.919998168945312</c:v>
                </c:pt>
                <c:pt idx="2023">
                  <c:v>80.010002136230469</c:v>
                </c:pt>
                <c:pt idx="2024">
                  <c:v>79.790000915527344</c:v>
                </c:pt>
                <c:pt idx="2025">
                  <c:v>80.489997863769531</c:v>
                </c:pt>
                <c:pt idx="2026">
                  <c:v>80.480003356933594</c:v>
                </c:pt>
                <c:pt idx="2027">
                  <c:v>80.169998168945312</c:v>
                </c:pt>
                <c:pt idx="2028">
                  <c:v>79.610000610351562</c:v>
                </c:pt>
                <c:pt idx="2029">
                  <c:v>80.089996337890625</c:v>
                </c:pt>
                <c:pt idx="2030">
                  <c:v>80.94000244140625</c:v>
                </c:pt>
                <c:pt idx="2031">
                  <c:v>81.239997863769531</c:v>
                </c:pt>
                <c:pt idx="2032">
                  <c:v>81.050003051757812</c:v>
                </c:pt>
                <c:pt idx="2033">
                  <c:v>80.800003051757812</c:v>
                </c:pt>
                <c:pt idx="2034">
                  <c:v>81.349998474121094</c:v>
                </c:pt>
                <c:pt idx="2035">
                  <c:v>80.769996643066406</c:v>
                </c:pt>
                <c:pt idx="2036">
                  <c:v>81.430000305175781</c:v>
                </c:pt>
                <c:pt idx="2037">
                  <c:v>81.180000305175781</c:v>
                </c:pt>
                <c:pt idx="2038">
                  <c:v>80.599998474121094</c:v>
                </c:pt>
                <c:pt idx="2039">
                  <c:v>80.209999084472656</c:v>
                </c:pt>
                <c:pt idx="2040">
                  <c:v>80.220001220703125</c:v>
                </c:pt>
                <c:pt idx="2041">
                  <c:v>79.69000244140625</c:v>
                </c:pt>
                <c:pt idx="2042">
                  <c:v>79.860000610351562</c:v>
                </c:pt>
                <c:pt idx="2043">
                  <c:v>79.569999694824219</c:v>
                </c:pt>
                <c:pt idx="2044">
                  <c:v>79.410003662109375</c:v>
                </c:pt>
                <c:pt idx="2045">
                  <c:v>78.900001525878906</c:v>
                </c:pt>
                <c:pt idx="2046">
                  <c:v>79.160003662109375</c:v>
                </c:pt>
                <c:pt idx="2047">
                  <c:v>79.279998779296875</c:v>
                </c:pt>
                <c:pt idx="2048">
                  <c:v>78.919998168945312</c:v>
                </c:pt>
                <c:pt idx="2049">
                  <c:v>78.970001220703125</c:v>
                </c:pt>
                <c:pt idx="2050">
                  <c:v>78.94000244140625</c:v>
                </c:pt>
                <c:pt idx="2051">
                  <c:v>79.089996337890625</c:v>
                </c:pt>
                <c:pt idx="2052">
                  <c:v>78.569999694824219</c:v>
                </c:pt>
                <c:pt idx="2053">
                  <c:v>78.639999389648438</c:v>
                </c:pt>
                <c:pt idx="2054">
                  <c:v>78.55999755859375</c:v>
                </c:pt>
                <c:pt idx="2055">
                  <c:v>79.110000610351562</c:v>
                </c:pt>
                <c:pt idx="2056">
                  <c:v>78.94000244140625</c:v>
                </c:pt>
                <c:pt idx="2057">
                  <c:v>79.580001831054688</c:v>
                </c:pt>
                <c:pt idx="2058">
                  <c:v>79.669998168945312</c:v>
                </c:pt>
                <c:pt idx="2059">
                  <c:v>79.339996337890625</c:v>
                </c:pt>
                <c:pt idx="2060">
                  <c:v>79.330001831054688</c:v>
                </c:pt>
                <c:pt idx="2061">
                  <c:v>79.040000915527344</c:v>
                </c:pt>
                <c:pt idx="2062">
                  <c:v>79.209999084472656</c:v>
                </c:pt>
                <c:pt idx="2063">
                  <c:v>78.80999755859375</c:v>
                </c:pt>
                <c:pt idx="2064">
                  <c:v>78.349998474121094</c:v>
                </c:pt>
                <c:pt idx="2065">
                  <c:v>78.55999755859375</c:v>
                </c:pt>
                <c:pt idx="2066">
                  <c:v>78.269996643066406</c:v>
                </c:pt>
                <c:pt idx="2067">
                  <c:v>78.730003356933594</c:v>
                </c:pt>
                <c:pt idx="2068">
                  <c:v>78.779998779296875</c:v>
                </c:pt>
                <c:pt idx="2069">
                  <c:v>79.400001525878906</c:v>
                </c:pt>
                <c:pt idx="2070">
                  <c:v>79.319999694824219</c:v>
                </c:pt>
                <c:pt idx="2071">
                  <c:v>79.860000610351562</c:v>
                </c:pt>
                <c:pt idx="2072">
                  <c:v>79.709999084472656</c:v>
                </c:pt>
                <c:pt idx="2073">
                  <c:v>79.160003662109375</c:v>
                </c:pt>
                <c:pt idx="2074">
                  <c:v>80.040000915527344</c:v>
                </c:pt>
                <c:pt idx="2075">
                  <c:v>79.870002746582031</c:v>
                </c:pt>
                <c:pt idx="2076">
                  <c:v>80.19000244140625</c:v>
                </c:pt>
                <c:pt idx="2077">
                  <c:v>80.55999755859375</c:v>
                </c:pt>
                <c:pt idx="2078">
                  <c:v>80.150001525878906</c:v>
                </c:pt>
                <c:pt idx="2079">
                  <c:v>79.779998779296875</c:v>
                </c:pt>
                <c:pt idx="2080">
                  <c:v>79.449996948242188</c:v>
                </c:pt>
                <c:pt idx="2081">
                  <c:v>79.589996337890625</c:v>
                </c:pt>
                <c:pt idx="2082">
                  <c:v>79.629997253417969</c:v>
                </c:pt>
                <c:pt idx="2083">
                  <c:v>79.739997863769531</c:v>
                </c:pt>
                <c:pt idx="2084">
                  <c:v>79.339996337890625</c:v>
                </c:pt>
                <c:pt idx="2085">
                  <c:v>78.930000305175781</c:v>
                </c:pt>
                <c:pt idx="2086">
                  <c:v>79.040000915527344</c:v>
                </c:pt>
                <c:pt idx="2087">
                  <c:v>79.160003662109375</c:v>
                </c:pt>
                <c:pt idx="2088">
                  <c:v>79.180000305175781</c:v>
                </c:pt>
                <c:pt idx="2089">
                  <c:v>78.930000305175781</c:v>
                </c:pt>
                <c:pt idx="2090">
                  <c:v>78.819999694824219</c:v>
                </c:pt>
                <c:pt idx="2091">
                  <c:v>79.480003356933594</c:v>
                </c:pt>
                <c:pt idx="2092">
                  <c:v>79.760002136230469</c:v>
                </c:pt>
                <c:pt idx="2093">
                  <c:v>80.069999694824219</c:v>
                </c:pt>
                <c:pt idx="2094">
                  <c:v>79.730003356933594</c:v>
                </c:pt>
                <c:pt idx="2095">
                  <c:v>79.889999389648438</c:v>
                </c:pt>
                <c:pt idx="2096">
                  <c:v>79.779998779296875</c:v>
                </c:pt>
                <c:pt idx="2097">
                  <c:v>79.279998779296875</c:v>
                </c:pt>
                <c:pt idx="2098">
                  <c:v>79.879997253417969</c:v>
                </c:pt>
                <c:pt idx="2099">
                  <c:v>79.550003051757812</c:v>
                </c:pt>
                <c:pt idx="2100">
                  <c:v>79.470001220703125</c:v>
                </c:pt>
                <c:pt idx="2101">
                  <c:v>79.529998779296875</c:v>
                </c:pt>
                <c:pt idx="2102">
                  <c:v>79.55999755859375</c:v>
                </c:pt>
                <c:pt idx="2103">
                  <c:v>79.180000305175781</c:v>
                </c:pt>
                <c:pt idx="2104">
                  <c:v>79.419998168945312</c:v>
                </c:pt>
                <c:pt idx="2105">
                  <c:v>79.220001220703125</c:v>
                </c:pt>
                <c:pt idx="2106">
                  <c:v>79.010002136230469</c:v>
                </c:pt>
                <c:pt idx="2107">
                  <c:v>78.910003662109375</c:v>
                </c:pt>
                <c:pt idx="2108">
                  <c:v>78.699996948242188</c:v>
                </c:pt>
                <c:pt idx="2109">
                  <c:v>78.790000915527344</c:v>
                </c:pt>
                <c:pt idx="2110">
                  <c:v>78.860000610351562</c:v>
                </c:pt>
                <c:pt idx="2111">
                  <c:v>79.129997253417969</c:v>
                </c:pt>
                <c:pt idx="2112">
                  <c:v>79.220001220703125</c:v>
                </c:pt>
                <c:pt idx="2113">
                  <c:v>79.470001220703125</c:v>
                </c:pt>
                <c:pt idx="2114">
                  <c:v>79.599998474121094</c:v>
                </c:pt>
                <c:pt idx="2115">
                  <c:v>79.730003356933594</c:v>
                </c:pt>
                <c:pt idx="2116">
                  <c:v>80.080001831054688</c:v>
                </c:pt>
                <c:pt idx="2117">
                  <c:v>80.110000610351562</c:v>
                </c:pt>
                <c:pt idx="2118">
                  <c:v>80.279998779296875</c:v>
                </c:pt>
                <c:pt idx="2119">
                  <c:v>80.599998474121094</c:v>
                </c:pt>
                <c:pt idx="2120">
                  <c:v>81.220001220703125</c:v>
                </c:pt>
                <c:pt idx="2121">
                  <c:v>81.370002746582031</c:v>
                </c:pt>
                <c:pt idx="2122">
                  <c:v>81.379997253417969</c:v>
                </c:pt>
                <c:pt idx="2123">
                  <c:v>81.290000915527344</c:v>
                </c:pt>
                <c:pt idx="2124">
                  <c:v>81.080001831054688</c:v>
                </c:pt>
                <c:pt idx="2125">
                  <c:v>81.669998168945312</c:v>
                </c:pt>
                <c:pt idx="2126">
                  <c:v>82.089996337890625</c:v>
                </c:pt>
                <c:pt idx="2127">
                  <c:v>82.290000915527344</c:v>
                </c:pt>
                <c:pt idx="2128">
                  <c:v>82.400001525878906</c:v>
                </c:pt>
                <c:pt idx="2129">
                  <c:v>82.44000244140625</c:v>
                </c:pt>
                <c:pt idx="2130">
                  <c:v>83.010002136230469</c:v>
                </c:pt>
                <c:pt idx="2131">
                  <c:v>83.040000915527344</c:v>
                </c:pt>
                <c:pt idx="2132">
                  <c:v>82.889999389648438</c:v>
                </c:pt>
                <c:pt idx="2133">
                  <c:v>82.550003051757812</c:v>
                </c:pt>
                <c:pt idx="2134">
                  <c:v>82.800003051757812</c:v>
                </c:pt>
                <c:pt idx="2135">
                  <c:v>82.319999694824219</c:v>
                </c:pt>
                <c:pt idx="2136">
                  <c:v>82.050003051757812</c:v>
                </c:pt>
                <c:pt idx="2137">
                  <c:v>82.510002136230469</c:v>
                </c:pt>
                <c:pt idx="2138">
                  <c:v>82.510002136230469</c:v>
                </c:pt>
                <c:pt idx="2139">
                  <c:v>82.410003662109375</c:v>
                </c:pt>
                <c:pt idx="2140">
                  <c:v>82.050003051757812</c:v>
                </c:pt>
                <c:pt idx="2141">
                  <c:v>81.900001525878906</c:v>
                </c:pt>
                <c:pt idx="2142">
                  <c:v>81.589996337890625</c:v>
                </c:pt>
                <c:pt idx="2143">
                  <c:v>81.94000244140625</c:v>
                </c:pt>
                <c:pt idx="2144">
                  <c:v>81.370002746582031</c:v>
                </c:pt>
                <c:pt idx="2145">
                  <c:v>81.489997863769531</c:v>
                </c:pt>
                <c:pt idx="2146">
                  <c:v>82.319999694824219</c:v>
                </c:pt>
                <c:pt idx="2147">
                  <c:v>82.220001220703125</c:v>
                </c:pt>
                <c:pt idx="2148">
                  <c:v>82.459999084472656</c:v>
                </c:pt>
                <c:pt idx="2149">
                  <c:v>82.370002746582031</c:v>
                </c:pt>
                <c:pt idx="2150">
                  <c:v>82.55999755859375</c:v>
                </c:pt>
                <c:pt idx="2151">
                  <c:v>82.669998168945312</c:v>
                </c:pt>
                <c:pt idx="2152">
                  <c:v>81.650001525878906</c:v>
                </c:pt>
                <c:pt idx="2153">
                  <c:v>81.870002746582031</c:v>
                </c:pt>
                <c:pt idx="2154">
                  <c:v>81.779998779296875</c:v>
                </c:pt>
                <c:pt idx="2155">
                  <c:v>82.80999755859375</c:v>
                </c:pt>
                <c:pt idx="2156">
                  <c:v>83.290000915527344</c:v>
                </c:pt>
                <c:pt idx="2157">
                  <c:v>83.160003662109375</c:v>
                </c:pt>
                <c:pt idx="2158">
                  <c:v>83.360000610351562</c:v>
                </c:pt>
                <c:pt idx="2159">
                  <c:v>83.569999694824219</c:v>
                </c:pt>
                <c:pt idx="2160">
                  <c:v>83.650001525878906</c:v>
                </c:pt>
                <c:pt idx="2161">
                  <c:v>83.300003051757812</c:v>
                </c:pt>
                <c:pt idx="2162">
                  <c:v>83.089996337890625</c:v>
                </c:pt>
                <c:pt idx="2163">
                  <c:v>83.029998779296875</c:v>
                </c:pt>
                <c:pt idx="2164">
                  <c:v>82.949996948242188</c:v>
                </c:pt>
                <c:pt idx="2165">
                  <c:v>82.900001525878906</c:v>
                </c:pt>
                <c:pt idx="2166">
                  <c:v>83.470001220703125</c:v>
                </c:pt>
                <c:pt idx="2167">
                  <c:v>83.709999084472656</c:v>
                </c:pt>
                <c:pt idx="2168">
                  <c:v>84.010002136230469</c:v>
                </c:pt>
                <c:pt idx="2169">
                  <c:v>83.519996643066406</c:v>
                </c:pt>
                <c:pt idx="2170">
                  <c:v>82.80999755859375</c:v>
                </c:pt>
                <c:pt idx="2171">
                  <c:v>82.709999084472656</c:v>
                </c:pt>
                <c:pt idx="2172">
                  <c:v>82.790000915527344</c:v>
                </c:pt>
                <c:pt idx="2173">
                  <c:v>82.639999389648438</c:v>
                </c:pt>
                <c:pt idx="2174">
                  <c:v>83.05999755859375</c:v>
                </c:pt>
                <c:pt idx="2175">
                  <c:v>83.330001831054688</c:v>
                </c:pt>
                <c:pt idx="2176">
                  <c:v>82.379997253417969</c:v>
                </c:pt>
                <c:pt idx="2177">
                  <c:v>82.269996643066406</c:v>
                </c:pt>
                <c:pt idx="2178">
                  <c:v>82.209999084472656</c:v>
                </c:pt>
                <c:pt idx="2179">
                  <c:v>82.389999389648438</c:v>
                </c:pt>
                <c:pt idx="2180">
                  <c:v>82.639999389648438</c:v>
                </c:pt>
                <c:pt idx="2181">
                  <c:v>82.550003051757812</c:v>
                </c:pt>
                <c:pt idx="2182">
                  <c:v>82.44000244140625</c:v>
                </c:pt>
                <c:pt idx="2183">
                  <c:v>82.480003356933594</c:v>
                </c:pt>
                <c:pt idx="2184">
                  <c:v>82.650001525878906</c:v>
                </c:pt>
                <c:pt idx="2185">
                  <c:v>82.360000610351562</c:v>
                </c:pt>
                <c:pt idx="2186">
                  <c:v>82.599998474121094</c:v>
                </c:pt>
                <c:pt idx="2187">
                  <c:v>82.459999084472656</c:v>
                </c:pt>
                <c:pt idx="2188">
                  <c:v>81.910003662109375</c:v>
                </c:pt>
                <c:pt idx="2189">
                  <c:v>81.489997863769531</c:v>
                </c:pt>
                <c:pt idx="2190">
                  <c:v>81.360000610351562</c:v>
                </c:pt>
                <c:pt idx="2191">
                  <c:v>81.589996337890625</c:v>
                </c:pt>
                <c:pt idx="2192">
                  <c:v>81.660003662109375</c:v>
                </c:pt>
                <c:pt idx="2193">
                  <c:v>81.370002746582031</c:v>
                </c:pt>
                <c:pt idx="2194">
                  <c:v>81.550003051757812</c:v>
                </c:pt>
                <c:pt idx="2195">
                  <c:v>81.680000305175781</c:v>
                </c:pt>
                <c:pt idx="2196">
                  <c:v>81.25</c:v>
                </c:pt>
                <c:pt idx="2197">
                  <c:v>81.319999694824219</c:v>
                </c:pt>
                <c:pt idx="2198">
                  <c:v>81.239997863769531</c:v>
                </c:pt>
                <c:pt idx="2199">
                  <c:v>81.080001831054688</c:v>
                </c:pt>
                <c:pt idx="2200">
                  <c:v>80.25</c:v>
                </c:pt>
                <c:pt idx="2201">
                  <c:v>80.360000610351562</c:v>
                </c:pt>
                <c:pt idx="2202">
                  <c:v>79.860000610351562</c:v>
                </c:pt>
                <c:pt idx="2203">
                  <c:v>79.739997863769531</c:v>
                </c:pt>
                <c:pt idx="2204">
                  <c:v>79.260002136230469</c:v>
                </c:pt>
                <c:pt idx="2205">
                  <c:v>78.849998474121094</c:v>
                </c:pt>
                <c:pt idx="2206">
                  <c:v>79.010002136230469</c:v>
                </c:pt>
                <c:pt idx="2207">
                  <c:v>79.25</c:v>
                </c:pt>
                <c:pt idx="2208">
                  <c:v>79.05999755859375</c:v>
                </c:pt>
                <c:pt idx="2209">
                  <c:v>79.410003662109375</c:v>
                </c:pt>
                <c:pt idx="2210">
                  <c:v>79.330001831054688</c:v>
                </c:pt>
                <c:pt idx="2211">
                  <c:v>79.519996643066406</c:v>
                </c:pt>
                <c:pt idx="2212">
                  <c:v>79.550003051757812</c:v>
                </c:pt>
                <c:pt idx="2213">
                  <c:v>79.889999389648438</c:v>
                </c:pt>
                <c:pt idx="2214">
                  <c:v>79.550003051757812</c:v>
                </c:pt>
                <c:pt idx="2215">
                  <c:v>79.94000244140625</c:v>
                </c:pt>
                <c:pt idx="2216">
                  <c:v>79.819999694824219</c:v>
                </c:pt>
                <c:pt idx="2217">
                  <c:v>79.739997863769531</c:v>
                </c:pt>
                <c:pt idx="2218">
                  <c:v>79.970001220703125</c:v>
                </c:pt>
                <c:pt idx="2219">
                  <c:v>79.349998474121094</c:v>
                </c:pt>
                <c:pt idx="2220">
                  <c:v>79.339996337890625</c:v>
                </c:pt>
                <c:pt idx="2221">
                  <c:v>79.540000915527344</c:v>
                </c:pt>
                <c:pt idx="2222">
                  <c:v>79.949996948242188</c:v>
                </c:pt>
                <c:pt idx="2223">
                  <c:v>79.919998168945312</c:v>
                </c:pt>
                <c:pt idx="2224">
                  <c:v>79.779998779296875</c:v>
                </c:pt>
                <c:pt idx="2225">
                  <c:v>79.69000244140625</c:v>
                </c:pt>
                <c:pt idx="2226">
                  <c:v>79.739997863769531</c:v>
                </c:pt>
                <c:pt idx="2227">
                  <c:v>79.370002746582031</c:v>
                </c:pt>
                <c:pt idx="2228">
                  <c:v>79.019996643066406</c:v>
                </c:pt>
                <c:pt idx="2229">
                  <c:v>79.370002746582031</c:v>
                </c:pt>
                <c:pt idx="2230">
                  <c:v>79.639999389648438</c:v>
                </c:pt>
                <c:pt idx="2231">
                  <c:v>79.650001525878906</c:v>
                </c:pt>
                <c:pt idx="2232">
                  <c:v>79.980003356933594</c:v>
                </c:pt>
                <c:pt idx="2233">
                  <c:v>79.970001220703125</c:v>
                </c:pt>
                <c:pt idx="2234">
                  <c:v>80.040000915527344</c:v>
                </c:pt>
                <c:pt idx="2235">
                  <c:v>80.069999694824219</c:v>
                </c:pt>
                <c:pt idx="2236">
                  <c:v>79.919998168945312</c:v>
                </c:pt>
                <c:pt idx="2237">
                  <c:v>80.050003051757812</c:v>
                </c:pt>
                <c:pt idx="2238">
                  <c:v>80.589996337890625</c:v>
                </c:pt>
                <c:pt idx="2239">
                  <c:v>80.75</c:v>
                </c:pt>
                <c:pt idx="2240">
                  <c:v>80.610000610351562</c:v>
                </c:pt>
                <c:pt idx="2241">
                  <c:v>80.760002136230469</c:v>
                </c:pt>
                <c:pt idx="2242">
                  <c:v>80.790000915527344</c:v>
                </c:pt>
                <c:pt idx="2243">
                  <c:v>81.029998779296875</c:v>
                </c:pt>
                <c:pt idx="2244">
                  <c:v>81.040000915527344</c:v>
                </c:pt>
                <c:pt idx="2245">
                  <c:v>81.080001831054688</c:v>
                </c:pt>
                <c:pt idx="2246">
                  <c:v>81.05999755859375</c:v>
                </c:pt>
                <c:pt idx="2247">
                  <c:v>81.080001831054688</c:v>
                </c:pt>
                <c:pt idx="2248">
                  <c:v>81.260002136230469</c:v>
                </c:pt>
                <c:pt idx="2249">
                  <c:v>80.870002746582031</c:v>
                </c:pt>
                <c:pt idx="2250">
                  <c:v>80.959999084472656</c:v>
                </c:pt>
                <c:pt idx="2251">
                  <c:v>80.930000305175781</c:v>
                </c:pt>
                <c:pt idx="2252">
                  <c:v>80.19000244140625</c:v>
                </c:pt>
                <c:pt idx="2253">
                  <c:v>80.25</c:v>
                </c:pt>
                <c:pt idx="2254">
                  <c:v>80.400001525878906</c:v>
                </c:pt>
                <c:pt idx="2255">
                  <c:v>80.339996337890625</c:v>
                </c:pt>
                <c:pt idx="2256">
                  <c:v>80.199996948242188</c:v>
                </c:pt>
                <c:pt idx="2257">
                  <c:v>80.150001525878906</c:v>
                </c:pt>
                <c:pt idx="2258">
                  <c:v>79.879997253417969</c:v>
                </c:pt>
                <c:pt idx="2259">
                  <c:v>79.639999389648438</c:v>
                </c:pt>
                <c:pt idx="2260">
                  <c:v>79.769996643066406</c:v>
                </c:pt>
                <c:pt idx="2261">
                  <c:v>80.260002136230469</c:v>
                </c:pt>
                <c:pt idx="2262">
                  <c:v>80.419998168945312</c:v>
                </c:pt>
                <c:pt idx="2263">
                  <c:v>80.330001831054688</c:v>
                </c:pt>
                <c:pt idx="2264">
                  <c:v>80.05999755859375</c:v>
                </c:pt>
                <c:pt idx="2265">
                  <c:v>79.889999389648438</c:v>
                </c:pt>
                <c:pt idx="2266">
                  <c:v>79.930000305175781</c:v>
                </c:pt>
                <c:pt idx="2267">
                  <c:v>79.599998474121094</c:v>
                </c:pt>
                <c:pt idx="2268">
                  <c:v>79.569999694824219</c:v>
                </c:pt>
                <c:pt idx="2269">
                  <c:v>79.360000610351562</c:v>
                </c:pt>
                <c:pt idx="2270">
                  <c:v>79.25</c:v>
                </c:pt>
                <c:pt idx="2271">
                  <c:v>79.260002136230469</c:v>
                </c:pt>
                <c:pt idx="2272">
                  <c:v>79.620002746582031</c:v>
                </c:pt>
                <c:pt idx="2273">
                  <c:v>79.639999389648438</c:v>
                </c:pt>
                <c:pt idx="2274">
                  <c:v>79.620002746582031</c:v>
                </c:pt>
                <c:pt idx="2275">
                  <c:v>79.620002746582031</c:v>
                </c:pt>
                <c:pt idx="2276">
                  <c:v>79.680000305175781</c:v>
                </c:pt>
                <c:pt idx="2277">
                  <c:v>79.769996643066406</c:v>
                </c:pt>
                <c:pt idx="2278">
                  <c:v>79.849998474121094</c:v>
                </c:pt>
                <c:pt idx="2279">
                  <c:v>80.430000305175781</c:v>
                </c:pt>
                <c:pt idx="2280">
                  <c:v>80.5</c:v>
                </c:pt>
                <c:pt idx="2281">
                  <c:v>80.260002136230469</c:v>
                </c:pt>
                <c:pt idx="2282">
                  <c:v>80.349998474121094</c:v>
                </c:pt>
                <c:pt idx="2283">
                  <c:v>80.55999755859375</c:v>
                </c:pt>
                <c:pt idx="2284">
                  <c:v>79.739997863769531</c:v>
                </c:pt>
                <c:pt idx="2285">
                  <c:v>79.55999755859375</c:v>
                </c:pt>
                <c:pt idx="2286">
                  <c:v>79.489997863769531</c:v>
                </c:pt>
                <c:pt idx="2287">
                  <c:v>79.779998779296875</c:v>
                </c:pt>
                <c:pt idx="2288">
                  <c:v>79.800003051757812</c:v>
                </c:pt>
                <c:pt idx="2289">
                  <c:v>79.650001525878906</c:v>
                </c:pt>
                <c:pt idx="2290">
                  <c:v>80.050003051757812</c:v>
                </c:pt>
                <c:pt idx="2291">
                  <c:v>79.870002746582031</c:v>
                </c:pt>
                <c:pt idx="2292">
                  <c:v>79.919998168945312</c:v>
                </c:pt>
                <c:pt idx="2293">
                  <c:v>79.949996948242188</c:v>
                </c:pt>
                <c:pt idx="2294">
                  <c:v>79.75</c:v>
                </c:pt>
                <c:pt idx="2295">
                  <c:v>79.779998779296875</c:v>
                </c:pt>
                <c:pt idx="2296">
                  <c:v>79.55999755859375</c:v>
                </c:pt>
                <c:pt idx="2297">
                  <c:v>79.279998779296875</c:v>
                </c:pt>
                <c:pt idx="2298">
                  <c:v>79.209999084472656</c:v>
                </c:pt>
                <c:pt idx="2299">
                  <c:v>79.129997253417969</c:v>
                </c:pt>
                <c:pt idx="2300">
                  <c:v>79.550003051757812</c:v>
                </c:pt>
                <c:pt idx="2301">
                  <c:v>79.489997863769531</c:v>
                </c:pt>
                <c:pt idx="2302">
                  <c:v>79.720001220703125</c:v>
                </c:pt>
                <c:pt idx="2303">
                  <c:v>80.19000244140625</c:v>
                </c:pt>
                <c:pt idx="2304">
                  <c:v>80.25</c:v>
                </c:pt>
                <c:pt idx="2305">
                  <c:v>80.30999755859375</c:v>
                </c:pt>
                <c:pt idx="2306">
                  <c:v>80.110000610351562</c:v>
                </c:pt>
                <c:pt idx="2307">
                  <c:v>80.089996337890625</c:v>
                </c:pt>
                <c:pt idx="2308">
                  <c:v>80.459999084472656</c:v>
                </c:pt>
                <c:pt idx="2309">
                  <c:v>80.580001831054688</c:v>
                </c:pt>
                <c:pt idx="2310">
                  <c:v>80.470001220703125</c:v>
                </c:pt>
                <c:pt idx="2311">
                  <c:v>81.089996337890625</c:v>
                </c:pt>
                <c:pt idx="2312">
                  <c:v>81.459999084472656</c:v>
                </c:pt>
                <c:pt idx="2313">
                  <c:v>81.480003356933594</c:v>
                </c:pt>
                <c:pt idx="2314">
                  <c:v>81.669998168945312</c:v>
                </c:pt>
                <c:pt idx="2315">
                  <c:v>81.870002746582031</c:v>
                </c:pt>
                <c:pt idx="2316">
                  <c:v>81.599998474121094</c:v>
                </c:pt>
                <c:pt idx="2317">
                  <c:v>81.980003356933594</c:v>
                </c:pt>
                <c:pt idx="2318">
                  <c:v>82.30999755859375</c:v>
                </c:pt>
                <c:pt idx="2319">
                  <c:v>82.220001220703125</c:v>
                </c:pt>
                <c:pt idx="2320">
                  <c:v>82.089996337890625</c:v>
                </c:pt>
                <c:pt idx="2321">
                  <c:v>82.459999084472656</c:v>
                </c:pt>
                <c:pt idx="2322">
                  <c:v>82.080001831054688</c:v>
                </c:pt>
                <c:pt idx="2323">
                  <c:v>82.699996948242188</c:v>
                </c:pt>
                <c:pt idx="2324">
                  <c:v>82.569999694824219</c:v>
                </c:pt>
                <c:pt idx="2325">
                  <c:v>82.580001831054688</c:v>
                </c:pt>
                <c:pt idx="2326">
                  <c:v>82.889999389648438</c:v>
                </c:pt>
                <c:pt idx="2327">
                  <c:v>82.610000610351562</c:v>
                </c:pt>
                <c:pt idx="2328">
                  <c:v>82.260002136230469</c:v>
                </c:pt>
                <c:pt idx="2329">
                  <c:v>82.69000244140625</c:v>
                </c:pt>
                <c:pt idx="2330">
                  <c:v>82.989997863769531</c:v>
                </c:pt>
                <c:pt idx="2331">
                  <c:v>82.779998779296875</c:v>
                </c:pt>
                <c:pt idx="2332">
                  <c:v>82.800003051757812</c:v>
                </c:pt>
                <c:pt idx="2333">
                  <c:v>82.529998779296875</c:v>
                </c:pt>
                <c:pt idx="2334">
                  <c:v>82.870002746582031</c:v>
                </c:pt>
                <c:pt idx="2335">
                  <c:v>82.879997253417969</c:v>
                </c:pt>
                <c:pt idx="2336">
                  <c:v>83.209999084472656</c:v>
                </c:pt>
                <c:pt idx="2337">
                  <c:v>82.989997863769531</c:v>
                </c:pt>
                <c:pt idx="2338">
                  <c:v>82.730003356933594</c:v>
                </c:pt>
                <c:pt idx="2339">
                  <c:v>82.94000244140625</c:v>
                </c:pt>
                <c:pt idx="2340">
                  <c:v>82.720001220703125</c:v>
                </c:pt>
                <c:pt idx="2341">
                  <c:v>82.680000305175781</c:v>
                </c:pt>
                <c:pt idx="2342">
                  <c:v>82.5</c:v>
                </c:pt>
                <c:pt idx="2343">
                  <c:v>82.75</c:v>
                </c:pt>
                <c:pt idx="2344">
                  <c:v>82.30999755859375</c:v>
                </c:pt>
                <c:pt idx="2345">
                  <c:v>82.529998779296875</c:v>
                </c:pt>
                <c:pt idx="2346">
                  <c:v>82.25</c:v>
                </c:pt>
                <c:pt idx="2347">
                  <c:v>82.30999755859375</c:v>
                </c:pt>
                <c:pt idx="2348">
                  <c:v>82.419998168945312</c:v>
                </c:pt>
                <c:pt idx="2349">
                  <c:v>81.75</c:v>
                </c:pt>
                <c:pt idx="2350">
                  <c:v>82.660003662109375</c:v>
                </c:pt>
                <c:pt idx="2351">
                  <c:v>82.550003051757812</c:v>
                </c:pt>
                <c:pt idx="2352">
                  <c:v>82.709999084472656</c:v>
                </c:pt>
                <c:pt idx="2353">
                  <c:v>82.680000305175781</c:v>
                </c:pt>
                <c:pt idx="2354">
                  <c:v>83.029998779296875</c:v>
                </c:pt>
                <c:pt idx="2355">
                  <c:v>82.930000305175781</c:v>
                </c:pt>
                <c:pt idx="2356">
                  <c:v>82.739997863769531</c:v>
                </c:pt>
                <c:pt idx="2357">
                  <c:v>82.480003356933594</c:v>
                </c:pt>
                <c:pt idx="2358">
                  <c:v>82.150001525878906</c:v>
                </c:pt>
                <c:pt idx="2359">
                  <c:v>81.730003356933594</c:v>
                </c:pt>
                <c:pt idx="2360">
                  <c:v>81.639999389648438</c:v>
                </c:pt>
                <c:pt idx="2361">
                  <c:v>82.209999084472656</c:v>
                </c:pt>
                <c:pt idx="2362">
                  <c:v>82.099998474121094</c:v>
                </c:pt>
                <c:pt idx="2363">
                  <c:v>82.319999694824219</c:v>
                </c:pt>
                <c:pt idx="2364">
                  <c:v>82.300003051757812</c:v>
                </c:pt>
                <c:pt idx="2365">
                  <c:v>81.900001525878906</c:v>
                </c:pt>
                <c:pt idx="2366">
                  <c:v>82.790000915527344</c:v>
                </c:pt>
                <c:pt idx="2367">
                  <c:v>83.139999389648438</c:v>
                </c:pt>
                <c:pt idx="2368">
                  <c:v>83.260002136230469</c:v>
                </c:pt>
                <c:pt idx="2369">
                  <c:v>83.569999694824219</c:v>
                </c:pt>
                <c:pt idx="2370">
                  <c:v>83.830001831054688</c:v>
                </c:pt>
                <c:pt idx="2371">
                  <c:v>83.769996643066406</c:v>
                </c:pt>
                <c:pt idx="2372">
                  <c:v>84.279998779296875</c:v>
                </c:pt>
                <c:pt idx="2373">
                  <c:v>83.80999755859375</c:v>
                </c:pt>
                <c:pt idx="2374">
                  <c:v>83.860000610351562</c:v>
                </c:pt>
                <c:pt idx="2375">
                  <c:v>84.25</c:v>
                </c:pt>
                <c:pt idx="2376">
                  <c:v>83.800003051757812</c:v>
                </c:pt>
                <c:pt idx="2377">
                  <c:v>83.699996948242188</c:v>
                </c:pt>
                <c:pt idx="2378">
                  <c:v>84.139999389648438</c:v>
                </c:pt>
                <c:pt idx="2379">
                  <c:v>83.639999389648438</c:v>
                </c:pt>
                <c:pt idx="2380">
                  <c:v>83.010002136230469</c:v>
                </c:pt>
                <c:pt idx="2381">
                  <c:v>83.379997253417969</c:v>
                </c:pt>
                <c:pt idx="2382">
                  <c:v>82.680000305175781</c:v>
                </c:pt>
                <c:pt idx="2383">
                  <c:v>82.769996643066406</c:v>
                </c:pt>
                <c:pt idx="2384">
                  <c:v>82.569999694824219</c:v>
                </c:pt>
                <c:pt idx="2385">
                  <c:v>81.519996643066406</c:v>
                </c:pt>
                <c:pt idx="2386">
                  <c:v>81.69000244140625</c:v>
                </c:pt>
                <c:pt idx="2387">
                  <c:v>81.650001525878906</c:v>
                </c:pt>
                <c:pt idx="2388">
                  <c:v>81.05999755859375</c:v>
                </c:pt>
                <c:pt idx="2389">
                  <c:v>80.959999084472656</c:v>
                </c:pt>
                <c:pt idx="2390">
                  <c:v>80.620002746582031</c:v>
                </c:pt>
                <c:pt idx="2391">
                  <c:v>80.669998168945312</c:v>
                </c:pt>
                <c:pt idx="2392">
                  <c:v>80.569999694824219</c:v>
                </c:pt>
                <c:pt idx="2393">
                  <c:v>80.620002746582031</c:v>
                </c:pt>
                <c:pt idx="2394">
                  <c:v>81.430000305175781</c:v>
                </c:pt>
                <c:pt idx="2395">
                  <c:v>81.839996337890625</c:v>
                </c:pt>
                <c:pt idx="2396">
                  <c:v>82.319999694824219</c:v>
                </c:pt>
                <c:pt idx="2397">
                  <c:v>82.430000305175781</c:v>
                </c:pt>
                <c:pt idx="2398">
                  <c:v>82.580001831054688</c:v>
                </c:pt>
                <c:pt idx="2399">
                  <c:v>82.949996948242188</c:v>
                </c:pt>
                <c:pt idx="2400">
                  <c:v>82.910003662109375</c:v>
                </c:pt>
                <c:pt idx="2401">
                  <c:v>83.169998168945312</c:v>
                </c:pt>
                <c:pt idx="2402">
                  <c:v>82.980003356933594</c:v>
                </c:pt>
                <c:pt idx="2403">
                  <c:v>83.540000915527344</c:v>
                </c:pt>
                <c:pt idx="2404">
                  <c:v>83.230003356933594</c:v>
                </c:pt>
                <c:pt idx="2405">
                  <c:v>84.419998168945312</c:v>
                </c:pt>
                <c:pt idx="2406">
                  <c:v>84.199996948242188</c:v>
                </c:pt>
                <c:pt idx="2407">
                  <c:v>84.580001831054688</c:v>
                </c:pt>
                <c:pt idx="2408">
                  <c:v>84.040000915527344</c:v>
                </c:pt>
                <c:pt idx="2409">
                  <c:v>82.75</c:v>
                </c:pt>
                <c:pt idx="2410">
                  <c:v>82.989997863769531</c:v>
                </c:pt>
                <c:pt idx="2411">
                  <c:v>83.040000915527344</c:v>
                </c:pt>
                <c:pt idx="2412">
                  <c:v>82.430000305175781</c:v>
                </c:pt>
                <c:pt idx="2413">
                  <c:v>82.709999084472656</c:v>
                </c:pt>
                <c:pt idx="2414">
                  <c:v>82.819999694824219</c:v>
                </c:pt>
                <c:pt idx="2415">
                  <c:v>82.580001831054688</c:v>
                </c:pt>
                <c:pt idx="2416">
                  <c:v>82.220001220703125</c:v>
                </c:pt>
                <c:pt idx="2417">
                  <c:v>82.010002136230469</c:v>
                </c:pt>
                <c:pt idx="2418">
                  <c:v>82.300003051757812</c:v>
                </c:pt>
                <c:pt idx="2419">
                  <c:v>81.970001220703125</c:v>
                </c:pt>
                <c:pt idx="2420">
                  <c:v>81.620002746582031</c:v>
                </c:pt>
                <c:pt idx="2421">
                  <c:v>81.660003662109375</c:v>
                </c:pt>
                <c:pt idx="2422">
                  <c:v>81.830001831054688</c:v>
                </c:pt>
                <c:pt idx="2423">
                  <c:v>81.449996948242188</c:v>
                </c:pt>
                <c:pt idx="2424">
                  <c:v>82.339996337890625</c:v>
                </c:pt>
                <c:pt idx="2425">
                  <c:v>81.910003662109375</c:v>
                </c:pt>
                <c:pt idx="2426">
                  <c:v>81.879997253417969</c:v>
                </c:pt>
                <c:pt idx="2427">
                  <c:v>81.599998474121094</c:v>
                </c:pt>
                <c:pt idx="2428">
                  <c:v>81.290000915527344</c:v>
                </c:pt>
                <c:pt idx="2429">
                  <c:v>81.010002136230469</c:v>
                </c:pt>
                <c:pt idx="2430">
                  <c:v>81.129997253417969</c:v>
                </c:pt>
                <c:pt idx="2431">
                  <c:v>81.330001831054688</c:v>
                </c:pt>
                <c:pt idx="2432">
                  <c:v>81.730003356933594</c:v>
                </c:pt>
                <c:pt idx="2433">
                  <c:v>81.699996948242188</c:v>
                </c:pt>
                <c:pt idx="2434">
                  <c:v>81.129997253417969</c:v>
                </c:pt>
                <c:pt idx="2435">
                  <c:v>81.260002136230469</c:v>
                </c:pt>
                <c:pt idx="2436">
                  <c:v>81.230003356933594</c:v>
                </c:pt>
                <c:pt idx="2437">
                  <c:v>80.910003662109375</c:v>
                </c:pt>
                <c:pt idx="2438">
                  <c:v>81.319999694824219</c:v>
                </c:pt>
                <c:pt idx="2439">
                  <c:v>81.489997863769531</c:v>
                </c:pt>
                <c:pt idx="2440">
                  <c:v>81.339996337890625</c:v>
                </c:pt>
                <c:pt idx="2441">
                  <c:v>81.370002746582031</c:v>
                </c:pt>
                <c:pt idx="2442">
                  <c:v>81.169998168945312</c:v>
                </c:pt>
                <c:pt idx="2443">
                  <c:v>81.419998168945312</c:v>
                </c:pt>
                <c:pt idx="2444">
                  <c:v>81.949996948242188</c:v>
                </c:pt>
                <c:pt idx="2445">
                  <c:v>82.089996337890625</c:v>
                </c:pt>
                <c:pt idx="2446">
                  <c:v>82.360000610351562</c:v>
                </c:pt>
                <c:pt idx="2447">
                  <c:v>82.169998168945312</c:v>
                </c:pt>
                <c:pt idx="2448">
                  <c:v>82.629997253417969</c:v>
                </c:pt>
                <c:pt idx="2449">
                  <c:v>82.150001525878906</c:v>
                </c:pt>
                <c:pt idx="2450">
                  <c:v>81.790000915527344</c:v>
                </c:pt>
                <c:pt idx="2451">
                  <c:v>81.819999694824219</c:v>
                </c:pt>
                <c:pt idx="2452">
                  <c:v>81.519996643066406</c:v>
                </c:pt>
                <c:pt idx="2453">
                  <c:v>81.489997863769531</c:v>
                </c:pt>
                <c:pt idx="2454">
                  <c:v>81.449996948242188</c:v>
                </c:pt>
                <c:pt idx="2455">
                  <c:v>81.25</c:v>
                </c:pt>
                <c:pt idx="2456">
                  <c:v>81.169998168945312</c:v>
                </c:pt>
                <c:pt idx="2457">
                  <c:v>80.239997863769531</c:v>
                </c:pt>
                <c:pt idx="2458">
                  <c:v>80.360000610351562</c:v>
                </c:pt>
                <c:pt idx="2459">
                  <c:v>80.44000244140625</c:v>
                </c:pt>
                <c:pt idx="2460">
                  <c:v>80.449996948242188</c:v>
                </c:pt>
                <c:pt idx="2461">
                  <c:v>80.55999755859375</c:v>
                </c:pt>
                <c:pt idx="2462">
                  <c:v>80.330001831054688</c:v>
                </c:pt>
                <c:pt idx="2463">
                  <c:v>80.519996643066406</c:v>
                </c:pt>
                <c:pt idx="2464">
                  <c:v>80.269996643066406</c:v>
                </c:pt>
                <c:pt idx="2465">
                  <c:v>80.220001220703125</c:v>
                </c:pt>
                <c:pt idx="2466">
                  <c:v>80.099998474121094</c:v>
                </c:pt>
                <c:pt idx="2467">
                  <c:v>79.879997253417969</c:v>
                </c:pt>
                <c:pt idx="2468">
                  <c:v>79.769996643066406</c:v>
                </c:pt>
                <c:pt idx="2469">
                  <c:v>80.120002746582031</c:v>
                </c:pt>
                <c:pt idx="2470">
                  <c:v>79.94000244140625</c:v>
                </c:pt>
                <c:pt idx="2471">
                  <c:v>80.05999755859375</c:v>
                </c:pt>
                <c:pt idx="2472">
                  <c:v>80.370002746582031</c:v>
                </c:pt>
                <c:pt idx="2473">
                  <c:v>80.419998168945312</c:v>
                </c:pt>
                <c:pt idx="2474">
                  <c:v>80.360000610351562</c:v>
                </c:pt>
                <c:pt idx="2475">
                  <c:v>80.260002136230469</c:v>
                </c:pt>
                <c:pt idx="2476">
                  <c:v>80.480003356933594</c:v>
                </c:pt>
                <c:pt idx="2477">
                  <c:v>80.5</c:v>
                </c:pt>
                <c:pt idx="2478">
                  <c:v>79.650001525878906</c:v>
                </c:pt>
                <c:pt idx="2479">
                  <c:v>79.639999389648438</c:v>
                </c:pt>
                <c:pt idx="2480">
                  <c:v>79.680000305175781</c:v>
                </c:pt>
                <c:pt idx="2481">
                  <c:v>79.239997863769531</c:v>
                </c:pt>
                <c:pt idx="2482">
                  <c:v>79.260002136230469</c:v>
                </c:pt>
                <c:pt idx="2483">
                  <c:v>79.19000244140625</c:v>
                </c:pt>
                <c:pt idx="2484">
                  <c:v>79.180000305175781</c:v>
                </c:pt>
                <c:pt idx="2485">
                  <c:v>79.25</c:v>
                </c:pt>
                <c:pt idx="2486">
                  <c:v>79.629997253417969</c:v>
                </c:pt>
                <c:pt idx="2487">
                  <c:v>79.75</c:v>
                </c:pt>
                <c:pt idx="2488">
                  <c:v>80.199996948242188</c:v>
                </c:pt>
                <c:pt idx="2489">
                  <c:v>80.730003356933594</c:v>
                </c:pt>
                <c:pt idx="2490">
                  <c:v>80.550003051757812</c:v>
                </c:pt>
                <c:pt idx="2491">
                  <c:v>80.709999084472656</c:v>
                </c:pt>
                <c:pt idx="2492">
                  <c:v>80.480003356933594</c:v>
                </c:pt>
                <c:pt idx="2493">
                  <c:v>80.819999694824219</c:v>
                </c:pt>
                <c:pt idx="2494">
                  <c:v>81.209999084472656</c:v>
                </c:pt>
                <c:pt idx="2495">
                  <c:v>81.089996337890625</c:v>
                </c:pt>
                <c:pt idx="2496">
                  <c:v>81.19000244140625</c:v>
                </c:pt>
                <c:pt idx="2497">
                  <c:v>80.930000305175781</c:v>
                </c:pt>
                <c:pt idx="2498">
                  <c:v>80.980003356933594</c:v>
                </c:pt>
                <c:pt idx="2499">
                  <c:v>80.839996337890625</c:v>
                </c:pt>
                <c:pt idx="2500">
                  <c:v>80.830001831054688</c:v>
                </c:pt>
                <c:pt idx="2501">
                  <c:v>80.699996948242188</c:v>
                </c:pt>
                <c:pt idx="2502">
                  <c:v>81.110000610351562</c:v>
                </c:pt>
                <c:pt idx="2503">
                  <c:v>81.050003051757812</c:v>
                </c:pt>
                <c:pt idx="2504">
                  <c:v>80.709999084472656</c:v>
                </c:pt>
                <c:pt idx="2505">
                  <c:v>80.919998168945312</c:v>
                </c:pt>
                <c:pt idx="2506">
                  <c:v>80.610000610351562</c:v>
                </c:pt>
                <c:pt idx="2507">
                  <c:v>80.739997863769531</c:v>
                </c:pt>
                <c:pt idx="2508">
                  <c:v>80.680000305175781</c:v>
                </c:pt>
                <c:pt idx="2509">
                  <c:v>80.910003662109375</c:v>
                </c:pt>
                <c:pt idx="2510">
                  <c:v>80.620002746582031</c:v>
                </c:pt>
                <c:pt idx="2511">
                  <c:v>80.629997253417969</c:v>
                </c:pt>
                <c:pt idx="2512">
                  <c:v>80.269996643066406</c:v>
                </c:pt>
                <c:pt idx="2513">
                  <c:v>80.269996643066406</c:v>
                </c:pt>
                <c:pt idx="2514">
                  <c:v>80.129997253417969</c:v>
                </c:pt>
                <c:pt idx="2515">
                  <c:v>79.970001220703125</c:v>
                </c:pt>
                <c:pt idx="2516">
                  <c:v>79.889999389648438</c:v>
                </c:pt>
                <c:pt idx="2517">
                  <c:v>80.199996948242188</c:v>
                </c:pt>
                <c:pt idx="2518">
                  <c:v>80.209999084472656</c:v>
                </c:pt>
                <c:pt idx="2519">
                  <c:v>80.069999694824219</c:v>
                </c:pt>
                <c:pt idx="2520">
                  <c:v>80.05999755859375</c:v>
                </c:pt>
                <c:pt idx="2521">
                  <c:v>80.110000610351562</c:v>
                </c:pt>
                <c:pt idx="2522">
                  <c:v>80.629997253417969</c:v>
                </c:pt>
                <c:pt idx="2523">
                  <c:v>80.580001831054688</c:v>
                </c:pt>
                <c:pt idx="2524">
                  <c:v>80.449996948242188</c:v>
                </c:pt>
                <c:pt idx="2525">
                  <c:v>80.529998779296875</c:v>
                </c:pt>
                <c:pt idx="2526">
                  <c:v>80.480003356933594</c:v>
                </c:pt>
                <c:pt idx="2527">
                  <c:v>80.389999389648438</c:v>
                </c:pt>
                <c:pt idx="2528">
                  <c:v>80</c:v>
                </c:pt>
                <c:pt idx="2529">
                  <c:v>80.040000915527344</c:v>
                </c:pt>
                <c:pt idx="2530">
                  <c:v>80.629997253417969</c:v>
                </c:pt>
                <c:pt idx="2531">
                  <c:v>80.790000915527344</c:v>
                </c:pt>
                <c:pt idx="2532">
                  <c:v>80.650001525878906</c:v>
                </c:pt>
                <c:pt idx="2533">
                  <c:v>80.830001831054688</c:v>
                </c:pt>
                <c:pt idx="2534">
                  <c:v>81.040000915527344</c:v>
                </c:pt>
                <c:pt idx="2535">
                  <c:v>81.010002136230469</c:v>
                </c:pt>
                <c:pt idx="2536">
                  <c:v>80.660003662109375</c:v>
                </c:pt>
                <c:pt idx="2537">
                  <c:v>80.510002136230469</c:v>
                </c:pt>
                <c:pt idx="2538">
                  <c:v>80.610000610351562</c:v>
                </c:pt>
                <c:pt idx="2539">
                  <c:v>81</c:v>
                </c:pt>
                <c:pt idx="2540">
                  <c:v>80.900001525878906</c:v>
                </c:pt>
                <c:pt idx="2541">
                  <c:v>81.260002136230469</c:v>
                </c:pt>
                <c:pt idx="2542">
                  <c:v>81.099998474121094</c:v>
                </c:pt>
                <c:pt idx="2543">
                  <c:v>81.169998168945312</c:v>
                </c:pt>
                <c:pt idx="2544">
                  <c:v>80.44000244140625</c:v>
                </c:pt>
                <c:pt idx="2545">
                  <c:v>80.459999084472656</c:v>
                </c:pt>
                <c:pt idx="2546">
                  <c:v>80.5</c:v>
                </c:pt>
                <c:pt idx="2547">
                  <c:v>80.569999694824219</c:v>
                </c:pt>
                <c:pt idx="2548">
                  <c:v>80.510002136230469</c:v>
                </c:pt>
                <c:pt idx="2549">
                  <c:v>81.089996337890625</c:v>
                </c:pt>
                <c:pt idx="2550">
                  <c:v>81.269996643066406</c:v>
                </c:pt>
                <c:pt idx="2551">
                  <c:v>81.010002136230469</c:v>
                </c:pt>
                <c:pt idx="2552">
                  <c:v>81.120002746582031</c:v>
                </c:pt>
                <c:pt idx="2553">
                  <c:v>81.029998779296875</c:v>
                </c:pt>
                <c:pt idx="2554">
                  <c:v>80.889999389648438</c:v>
                </c:pt>
                <c:pt idx="2555">
                  <c:v>80.69000244140625</c:v>
                </c:pt>
                <c:pt idx="2556">
                  <c:v>80.669998168945312</c:v>
                </c:pt>
                <c:pt idx="2557">
                  <c:v>80.629997253417969</c:v>
                </c:pt>
                <c:pt idx="2558">
                  <c:v>80.680000305175781</c:v>
                </c:pt>
                <c:pt idx="2559">
                  <c:v>80.290000915527344</c:v>
                </c:pt>
                <c:pt idx="2560">
                  <c:v>80.129997253417969</c:v>
                </c:pt>
                <c:pt idx="2561">
                  <c:v>80.010002136230469</c:v>
                </c:pt>
                <c:pt idx="2562">
                  <c:v>80.169998168945312</c:v>
                </c:pt>
                <c:pt idx="2563">
                  <c:v>80.290000915527344</c:v>
                </c:pt>
                <c:pt idx="2564">
                  <c:v>80.239997863769531</c:v>
                </c:pt>
                <c:pt idx="2565">
                  <c:v>80.209999084472656</c:v>
                </c:pt>
                <c:pt idx="2566">
                  <c:v>80.150001525878906</c:v>
                </c:pt>
                <c:pt idx="2567">
                  <c:v>80.410003662109375</c:v>
                </c:pt>
                <c:pt idx="2568">
                  <c:v>80.290000915527344</c:v>
                </c:pt>
                <c:pt idx="2569">
                  <c:v>79.779998779296875</c:v>
                </c:pt>
                <c:pt idx="2570">
                  <c:v>80.069999694824219</c:v>
                </c:pt>
                <c:pt idx="2571">
                  <c:v>80.160003662109375</c:v>
                </c:pt>
                <c:pt idx="2572">
                  <c:v>80.110000610351562</c:v>
                </c:pt>
                <c:pt idx="2573">
                  <c:v>79.680000305175781</c:v>
                </c:pt>
                <c:pt idx="2574">
                  <c:v>79.720001220703125</c:v>
                </c:pt>
                <c:pt idx="2575">
                  <c:v>79.75</c:v>
                </c:pt>
                <c:pt idx="2576">
                  <c:v>79.769996643066406</c:v>
                </c:pt>
                <c:pt idx="2577">
                  <c:v>79.610000610351562</c:v>
                </c:pt>
                <c:pt idx="2578">
                  <c:v>79.620002746582031</c:v>
                </c:pt>
                <c:pt idx="2579">
                  <c:v>79.44000244140625</c:v>
                </c:pt>
                <c:pt idx="2580">
                  <c:v>79.389999389648438</c:v>
                </c:pt>
                <c:pt idx="2581">
                  <c:v>79.410003662109375</c:v>
                </c:pt>
                <c:pt idx="2582">
                  <c:v>79.989997863769531</c:v>
                </c:pt>
                <c:pt idx="2583">
                  <c:v>80.209999084472656</c:v>
                </c:pt>
                <c:pt idx="2584">
                  <c:v>80.110000610351562</c:v>
                </c:pt>
                <c:pt idx="2585">
                  <c:v>79.930000305175781</c:v>
                </c:pt>
                <c:pt idx="2586">
                  <c:v>79.94000244140625</c:v>
                </c:pt>
                <c:pt idx="2587">
                  <c:v>79.980003356933594</c:v>
                </c:pt>
                <c:pt idx="2588">
                  <c:v>80.110000610351562</c:v>
                </c:pt>
                <c:pt idx="2589">
                  <c:v>80.180000305175781</c:v>
                </c:pt>
                <c:pt idx="2590">
                  <c:v>80.099998474121094</c:v>
                </c:pt>
                <c:pt idx="2591">
                  <c:v>80.080001831054688</c:v>
                </c:pt>
                <c:pt idx="2592">
                  <c:v>80.220001220703125</c:v>
                </c:pt>
                <c:pt idx="2593">
                  <c:v>80.470001220703125</c:v>
                </c:pt>
                <c:pt idx="2594">
                  <c:v>80.419998168945312</c:v>
                </c:pt>
                <c:pt idx="2595">
                  <c:v>80.220001220703125</c:v>
                </c:pt>
                <c:pt idx="2596">
                  <c:v>79.75</c:v>
                </c:pt>
                <c:pt idx="2597">
                  <c:v>79.480003356933594</c:v>
                </c:pt>
                <c:pt idx="2598">
                  <c:v>79.379997253417969</c:v>
                </c:pt>
                <c:pt idx="2599">
                  <c:v>79.449996948242188</c:v>
                </c:pt>
                <c:pt idx="2600">
                  <c:v>79.730003356933594</c:v>
                </c:pt>
                <c:pt idx="2601">
                  <c:v>79.800003051757812</c:v>
                </c:pt>
                <c:pt idx="2602">
                  <c:v>79.819999694824219</c:v>
                </c:pt>
                <c:pt idx="2603">
                  <c:v>79.830001831054688</c:v>
                </c:pt>
                <c:pt idx="2604">
                  <c:v>79.949996948242188</c:v>
                </c:pt>
                <c:pt idx="2605">
                  <c:v>79.910003662109375</c:v>
                </c:pt>
                <c:pt idx="2606">
                  <c:v>79.860000610351562</c:v>
                </c:pt>
                <c:pt idx="2607">
                  <c:v>79.800003051757812</c:v>
                </c:pt>
                <c:pt idx="2608">
                  <c:v>79.769996643066406</c:v>
                </c:pt>
                <c:pt idx="2609">
                  <c:v>79.680000305175781</c:v>
                </c:pt>
                <c:pt idx="2610">
                  <c:v>79.80999755859375</c:v>
                </c:pt>
                <c:pt idx="2611">
                  <c:v>79.489997863769531</c:v>
                </c:pt>
                <c:pt idx="2612">
                  <c:v>79.529998779296875</c:v>
                </c:pt>
                <c:pt idx="2613">
                  <c:v>79.519996643066406</c:v>
                </c:pt>
                <c:pt idx="2614">
                  <c:v>79.489997863769531</c:v>
                </c:pt>
                <c:pt idx="2615">
                  <c:v>79.139999389648438</c:v>
                </c:pt>
                <c:pt idx="2616">
                  <c:v>79.220001220703125</c:v>
                </c:pt>
                <c:pt idx="2617">
                  <c:v>79.430000305175781</c:v>
                </c:pt>
                <c:pt idx="2618">
                  <c:v>79.900001525878906</c:v>
                </c:pt>
                <c:pt idx="2619">
                  <c:v>79.900001525878906</c:v>
                </c:pt>
                <c:pt idx="2620">
                  <c:v>80.139999389648438</c:v>
                </c:pt>
                <c:pt idx="2621">
                  <c:v>80.069999694824219</c:v>
                </c:pt>
                <c:pt idx="2622">
                  <c:v>80</c:v>
                </c:pt>
                <c:pt idx="2623">
                  <c:v>80.040000915527344</c:v>
                </c:pt>
                <c:pt idx="2624">
                  <c:v>79.989997863769531</c:v>
                </c:pt>
                <c:pt idx="2625">
                  <c:v>80.040000915527344</c:v>
                </c:pt>
                <c:pt idx="2626">
                  <c:v>80.099998474121094</c:v>
                </c:pt>
                <c:pt idx="2627">
                  <c:v>80.25</c:v>
                </c:pt>
                <c:pt idx="2628">
                  <c:v>80.389999389648438</c:v>
                </c:pt>
                <c:pt idx="2629">
                  <c:v>80.349998474121094</c:v>
                </c:pt>
                <c:pt idx="2630">
                  <c:v>80.569999694824219</c:v>
                </c:pt>
                <c:pt idx="2631">
                  <c:v>80.489997863769531</c:v>
                </c:pt>
                <c:pt idx="2632">
                  <c:v>80.370002746582031</c:v>
                </c:pt>
                <c:pt idx="2633">
                  <c:v>80.639999389648438</c:v>
                </c:pt>
                <c:pt idx="2634">
                  <c:v>80.550003051757812</c:v>
                </c:pt>
                <c:pt idx="2635">
                  <c:v>80.669998168945312</c:v>
                </c:pt>
                <c:pt idx="2636">
                  <c:v>80.370002746582031</c:v>
                </c:pt>
                <c:pt idx="2637">
                  <c:v>80.410003662109375</c:v>
                </c:pt>
                <c:pt idx="2638">
                  <c:v>80.650001525878906</c:v>
                </c:pt>
                <c:pt idx="2639">
                  <c:v>80.819999694824219</c:v>
                </c:pt>
                <c:pt idx="2640">
                  <c:v>80.790000915527344</c:v>
                </c:pt>
                <c:pt idx="2641">
                  <c:v>80.580001831054688</c:v>
                </c:pt>
                <c:pt idx="2642">
                  <c:v>80.580001831054688</c:v>
                </c:pt>
                <c:pt idx="2643">
                  <c:v>80.470001220703125</c:v>
                </c:pt>
                <c:pt idx="2644">
                  <c:v>80.629997253417969</c:v>
                </c:pt>
                <c:pt idx="2645">
                  <c:v>80.580001831054688</c:v>
                </c:pt>
                <c:pt idx="2646">
                  <c:v>80.319999694824219</c:v>
                </c:pt>
                <c:pt idx="2647">
                  <c:v>80.370002746582031</c:v>
                </c:pt>
                <c:pt idx="2648">
                  <c:v>80.260002136230469</c:v>
                </c:pt>
                <c:pt idx="2649">
                  <c:v>80.330001831054688</c:v>
                </c:pt>
                <c:pt idx="2650">
                  <c:v>80.220001220703125</c:v>
                </c:pt>
                <c:pt idx="2651">
                  <c:v>80.230003356933594</c:v>
                </c:pt>
                <c:pt idx="2652">
                  <c:v>80.040000915527344</c:v>
                </c:pt>
                <c:pt idx="2653">
                  <c:v>79.779998779296875</c:v>
                </c:pt>
                <c:pt idx="2654">
                  <c:v>79.819999694824219</c:v>
                </c:pt>
                <c:pt idx="2655">
                  <c:v>79.959999084472656</c:v>
                </c:pt>
                <c:pt idx="2656">
                  <c:v>80.209999084472656</c:v>
                </c:pt>
                <c:pt idx="2657">
                  <c:v>80.220001220703125</c:v>
                </c:pt>
                <c:pt idx="2658">
                  <c:v>80.180000305175781</c:v>
                </c:pt>
                <c:pt idx="2659">
                  <c:v>79.989997863769531</c:v>
                </c:pt>
                <c:pt idx="2660">
                  <c:v>80.129997253417969</c:v>
                </c:pt>
                <c:pt idx="2661">
                  <c:v>80.19000244140625</c:v>
                </c:pt>
                <c:pt idx="2662">
                  <c:v>80.19000244140625</c:v>
                </c:pt>
                <c:pt idx="2663">
                  <c:v>80.389999389648438</c:v>
                </c:pt>
                <c:pt idx="2664">
                  <c:v>80.55999755859375</c:v>
                </c:pt>
                <c:pt idx="2665">
                  <c:v>80.519996643066406</c:v>
                </c:pt>
                <c:pt idx="2666">
                  <c:v>80.519996643066406</c:v>
                </c:pt>
                <c:pt idx="2667">
                  <c:v>80.55999755859375</c:v>
                </c:pt>
                <c:pt idx="2668">
                  <c:v>80.779998779296875</c:v>
                </c:pt>
                <c:pt idx="2669">
                  <c:v>80.80999755859375</c:v>
                </c:pt>
                <c:pt idx="2670">
                  <c:v>80.870002746582031</c:v>
                </c:pt>
                <c:pt idx="2671">
                  <c:v>81.029998779296875</c:v>
                </c:pt>
                <c:pt idx="2672">
                  <c:v>81.029998779296875</c:v>
                </c:pt>
                <c:pt idx="2673">
                  <c:v>81.209999084472656</c:v>
                </c:pt>
                <c:pt idx="2674">
                  <c:v>81.419998168945312</c:v>
                </c:pt>
                <c:pt idx="2675">
                  <c:v>81.459999084472656</c:v>
                </c:pt>
                <c:pt idx="2676">
                  <c:v>81.300003051757812</c:v>
                </c:pt>
                <c:pt idx="2677">
                  <c:v>81.330001831054688</c:v>
                </c:pt>
                <c:pt idx="2678">
                  <c:v>81.519996643066406</c:v>
                </c:pt>
                <c:pt idx="2679">
                  <c:v>81.44000244140625</c:v>
                </c:pt>
                <c:pt idx="2680">
                  <c:v>81.519996643066406</c:v>
                </c:pt>
                <c:pt idx="2681">
                  <c:v>81.389999389648438</c:v>
                </c:pt>
                <c:pt idx="2682">
                  <c:v>81.470001220703125</c:v>
                </c:pt>
                <c:pt idx="2683">
                  <c:v>81.5</c:v>
                </c:pt>
                <c:pt idx="2684">
                  <c:v>81.599998474121094</c:v>
                </c:pt>
                <c:pt idx="2685">
                  <c:v>81.589996337890625</c:v>
                </c:pt>
                <c:pt idx="2686">
                  <c:v>81.419998168945312</c:v>
                </c:pt>
                <c:pt idx="2687">
                  <c:v>81.580001831054688</c:v>
                </c:pt>
                <c:pt idx="2688">
                  <c:v>81.879997253417969</c:v>
                </c:pt>
                <c:pt idx="2689">
                  <c:v>82.25</c:v>
                </c:pt>
                <c:pt idx="2690">
                  <c:v>82.150001525878906</c:v>
                </c:pt>
                <c:pt idx="2691">
                  <c:v>82.339996337890625</c:v>
                </c:pt>
                <c:pt idx="2692">
                  <c:v>82.550003051757812</c:v>
                </c:pt>
                <c:pt idx="2693">
                  <c:v>82.650001525878906</c:v>
                </c:pt>
                <c:pt idx="2694">
                  <c:v>82.430000305175781</c:v>
                </c:pt>
                <c:pt idx="2695">
                  <c:v>82.480003356933594</c:v>
                </c:pt>
                <c:pt idx="2696">
                  <c:v>82.75</c:v>
                </c:pt>
                <c:pt idx="2697">
                  <c:v>82.989997863769531</c:v>
                </c:pt>
                <c:pt idx="2698">
                  <c:v>82.870002746582031</c:v>
                </c:pt>
                <c:pt idx="2699">
                  <c:v>83.819999694824219</c:v>
                </c:pt>
                <c:pt idx="2700">
                  <c:v>83.760002136230469</c:v>
                </c:pt>
                <c:pt idx="2701">
                  <c:v>84.230003356933594</c:v>
                </c:pt>
                <c:pt idx="2702">
                  <c:v>84.279998779296875</c:v>
                </c:pt>
                <c:pt idx="2703">
                  <c:v>84.25</c:v>
                </c:pt>
                <c:pt idx="2704">
                  <c:v>84.300003051757812</c:v>
                </c:pt>
                <c:pt idx="2705">
                  <c:v>84.239997863769531</c:v>
                </c:pt>
                <c:pt idx="2706">
                  <c:v>84.260002136230469</c:v>
                </c:pt>
                <c:pt idx="2707">
                  <c:v>84.069999694824219</c:v>
                </c:pt>
                <c:pt idx="2708">
                  <c:v>84.699996948242188</c:v>
                </c:pt>
                <c:pt idx="2709">
                  <c:v>84.319999694824219</c:v>
                </c:pt>
                <c:pt idx="2710">
                  <c:v>84.800003051757812</c:v>
                </c:pt>
                <c:pt idx="2711">
                  <c:v>84.669998168945312</c:v>
                </c:pt>
                <c:pt idx="2712">
                  <c:v>84.660003662109375</c:v>
                </c:pt>
                <c:pt idx="2713">
                  <c:v>85.050003051757812</c:v>
                </c:pt>
                <c:pt idx="2714">
                  <c:v>85.199996948242188</c:v>
                </c:pt>
                <c:pt idx="2715">
                  <c:v>85.639999389648438</c:v>
                </c:pt>
                <c:pt idx="2716">
                  <c:v>85.589996337890625</c:v>
                </c:pt>
                <c:pt idx="2717">
                  <c:v>85.94000244140625</c:v>
                </c:pt>
                <c:pt idx="2718">
                  <c:v>85.970001220703125</c:v>
                </c:pt>
                <c:pt idx="2719">
                  <c:v>85.599998474121094</c:v>
                </c:pt>
                <c:pt idx="2720">
                  <c:v>86.69000244140625</c:v>
                </c:pt>
                <c:pt idx="2721">
                  <c:v>85.709999084472656</c:v>
                </c:pt>
                <c:pt idx="2722">
                  <c:v>85.669998168945312</c:v>
                </c:pt>
                <c:pt idx="2723">
                  <c:v>85.300003051757812</c:v>
                </c:pt>
                <c:pt idx="2724">
                  <c:v>85.519996643066406</c:v>
                </c:pt>
                <c:pt idx="2725">
                  <c:v>85.910003662109375</c:v>
                </c:pt>
                <c:pt idx="2726">
                  <c:v>85.430000305175781</c:v>
                </c:pt>
                <c:pt idx="2727">
                  <c:v>85.819999694824219</c:v>
                </c:pt>
                <c:pt idx="2728">
                  <c:v>85.150001525878906</c:v>
                </c:pt>
                <c:pt idx="2729">
                  <c:v>85</c:v>
                </c:pt>
                <c:pt idx="2730">
                  <c:v>85.19000244140625</c:v>
                </c:pt>
                <c:pt idx="2731">
                  <c:v>84.949996948242188</c:v>
                </c:pt>
                <c:pt idx="2732">
                  <c:v>85.30999755859375</c:v>
                </c:pt>
                <c:pt idx="2733">
                  <c:v>85.739997863769531</c:v>
                </c:pt>
                <c:pt idx="2734">
                  <c:v>85.839996337890625</c:v>
                </c:pt>
                <c:pt idx="2735">
                  <c:v>85.730003356933594</c:v>
                </c:pt>
                <c:pt idx="2736">
                  <c:v>85.5</c:v>
                </c:pt>
                <c:pt idx="2737">
                  <c:v>85.410003662109375</c:v>
                </c:pt>
                <c:pt idx="2738">
                  <c:v>85.949996948242188</c:v>
                </c:pt>
                <c:pt idx="2739">
                  <c:v>86.150001525878906</c:v>
                </c:pt>
                <c:pt idx="2740">
                  <c:v>86.879997253417969</c:v>
                </c:pt>
                <c:pt idx="2741">
                  <c:v>87.30999755859375</c:v>
                </c:pt>
                <c:pt idx="2742">
                  <c:v>86.980003356933594</c:v>
                </c:pt>
                <c:pt idx="2743">
                  <c:v>87.44000244140625</c:v>
                </c:pt>
                <c:pt idx="2744">
                  <c:v>88.010002136230469</c:v>
                </c:pt>
                <c:pt idx="2745">
                  <c:v>87.639999389648438</c:v>
                </c:pt>
                <c:pt idx="2746">
                  <c:v>87.80999755859375</c:v>
                </c:pt>
                <c:pt idx="2747">
                  <c:v>87.529998779296875</c:v>
                </c:pt>
                <c:pt idx="2748">
                  <c:v>87.819999694824219</c:v>
                </c:pt>
                <c:pt idx="2749">
                  <c:v>87.669998168945312</c:v>
                </c:pt>
                <c:pt idx="2750">
                  <c:v>87.529998779296875</c:v>
                </c:pt>
                <c:pt idx="2751">
                  <c:v>87.930000305175781</c:v>
                </c:pt>
                <c:pt idx="2752">
                  <c:v>87.580001831054688</c:v>
                </c:pt>
                <c:pt idx="2753">
                  <c:v>87.650001525878906</c:v>
                </c:pt>
                <c:pt idx="2754">
                  <c:v>87.589996337890625</c:v>
                </c:pt>
                <c:pt idx="2755">
                  <c:v>88.30999755859375</c:v>
                </c:pt>
                <c:pt idx="2756">
                  <c:v>88.150001525878906</c:v>
                </c:pt>
                <c:pt idx="2757">
                  <c:v>87.919998168945312</c:v>
                </c:pt>
                <c:pt idx="2758">
                  <c:v>87.610000610351562</c:v>
                </c:pt>
                <c:pt idx="2759">
                  <c:v>88.360000610351562</c:v>
                </c:pt>
                <c:pt idx="2760">
                  <c:v>87.949996948242188</c:v>
                </c:pt>
                <c:pt idx="2761">
                  <c:v>88.650001525878906</c:v>
                </c:pt>
                <c:pt idx="2762">
                  <c:v>88.959999084472656</c:v>
                </c:pt>
                <c:pt idx="2763">
                  <c:v>88.699996948242188</c:v>
                </c:pt>
                <c:pt idx="2764">
                  <c:v>89.330001831054688</c:v>
                </c:pt>
                <c:pt idx="2765">
                  <c:v>89.040000915527344</c:v>
                </c:pt>
                <c:pt idx="2766">
                  <c:v>88.69000244140625</c:v>
                </c:pt>
                <c:pt idx="2767">
                  <c:v>88.269996643066406</c:v>
                </c:pt>
                <c:pt idx="2768">
                  <c:v>88.660003662109375</c:v>
                </c:pt>
                <c:pt idx="2769">
                  <c:v>88.360000610351562</c:v>
                </c:pt>
                <c:pt idx="2770">
                  <c:v>88.459999084472656</c:v>
                </c:pt>
                <c:pt idx="2771">
                  <c:v>88.129997253417969</c:v>
                </c:pt>
                <c:pt idx="2772">
                  <c:v>89.129997253417969</c:v>
                </c:pt>
                <c:pt idx="2773">
                  <c:v>89.239997863769531</c:v>
                </c:pt>
                <c:pt idx="2774">
                  <c:v>89.599998474121094</c:v>
                </c:pt>
                <c:pt idx="2775">
                  <c:v>89.769996643066406</c:v>
                </c:pt>
                <c:pt idx="2776">
                  <c:v>90.05999755859375</c:v>
                </c:pt>
                <c:pt idx="2777">
                  <c:v>89.970001220703125</c:v>
                </c:pt>
                <c:pt idx="2778">
                  <c:v>90.029998779296875</c:v>
                </c:pt>
                <c:pt idx="2779">
                  <c:v>90.19000244140625</c:v>
                </c:pt>
                <c:pt idx="2780">
                  <c:v>89.989997863769531</c:v>
                </c:pt>
                <c:pt idx="2781">
                  <c:v>90.269996643066406</c:v>
                </c:pt>
                <c:pt idx="2782">
                  <c:v>91.080001831054688</c:v>
                </c:pt>
                <c:pt idx="2783">
                  <c:v>91.379997253417969</c:v>
                </c:pt>
                <c:pt idx="2784">
                  <c:v>91.5</c:v>
                </c:pt>
                <c:pt idx="2785">
                  <c:v>91.889999389648438</c:v>
                </c:pt>
                <c:pt idx="2786">
                  <c:v>92.370002746582031</c:v>
                </c:pt>
                <c:pt idx="2787">
                  <c:v>91.94000244140625</c:v>
                </c:pt>
                <c:pt idx="2788">
                  <c:v>91.980003356933594</c:v>
                </c:pt>
                <c:pt idx="2789">
                  <c:v>92.30999755859375</c:v>
                </c:pt>
                <c:pt idx="2790">
                  <c:v>92.160003662109375</c:v>
                </c:pt>
                <c:pt idx="2791">
                  <c:v>92.349998474121094</c:v>
                </c:pt>
                <c:pt idx="2792">
                  <c:v>92.519996643066406</c:v>
                </c:pt>
                <c:pt idx="2793">
                  <c:v>93.050003051757812</c:v>
                </c:pt>
                <c:pt idx="2794">
                  <c:v>92.900001525878906</c:v>
                </c:pt>
                <c:pt idx="2795">
                  <c:v>94.239997863769531</c:v>
                </c:pt>
                <c:pt idx="2796">
                  <c:v>95</c:v>
                </c:pt>
                <c:pt idx="2797">
                  <c:v>94.800003051757812</c:v>
                </c:pt>
                <c:pt idx="2798">
                  <c:v>94.019996643066406</c:v>
                </c:pt>
                <c:pt idx="2799">
                  <c:v>94.470001220703125</c:v>
                </c:pt>
                <c:pt idx="2800">
                  <c:v>94.779998779296875</c:v>
                </c:pt>
                <c:pt idx="2801">
                  <c:v>94.800003051757812</c:v>
                </c:pt>
                <c:pt idx="2802">
                  <c:v>94.5</c:v>
                </c:pt>
                <c:pt idx="2803">
                  <c:v>93.599998474121094</c:v>
                </c:pt>
                <c:pt idx="2804">
                  <c:v>93.989997863769531</c:v>
                </c:pt>
                <c:pt idx="2805">
                  <c:v>94.699996948242188</c:v>
                </c:pt>
                <c:pt idx="2806">
                  <c:v>94.699996948242188</c:v>
                </c:pt>
                <c:pt idx="2807">
                  <c:v>94.449996948242188</c:v>
                </c:pt>
                <c:pt idx="2808">
                  <c:v>94.760002136230469</c:v>
                </c:pt>
                <c:pt idx="2809">
                  <c:v>94.989997863769531</c:v>
                </c:pt>
                <c:pt idx="2810">
                  <c:v>94.089996337890625</c:v>
                </c:pt>
                <c:pt idx="2811">
                  <c:v>94.199996948242188</c:v>
                </c:pt>
                <c:pt idx="2812">
                  <c:v>94.05999755859375</c:v>
                </c:pt>
                <c:pt idx="2813">
                  <c:v>94.199996948242188</c:v>
                </c:pt>
                <c:pt idx="2814">
                  <c:v>94.400001525878906</c:v>
                </c:pt>
                <c:pt idx="2815">
                  <c:v>94.25</c:v>
                </c:pt>
                <c:pt idx="2816">
                  <c:v>94.569999694824219</c:v>
                </c:pt>
                <c:pt idx="2817">
                  <c:v>94.489997863769531</c:v>
                </c:pt>
                <c:pt idx="2818">
                  <c:v>94.209999084472656</c:v>
                </c:pt>
                <c:pt idx="2819">
                  <c:v>95.290000915527344</c:v>
                </c:pt>
                <c:pt idx="2820">
                  <c:v>95.25</c:v>
                </c:pt>
                <c:pt idx="2821">
                  <c:v>95.459999084472656</c:v>
                </c:pt>
                <c:pt idx="2822">
                  <c:v>95.379997253417969</c:v>
                </c:pt>
                <c:pt idx="2823">
                  <c:v>95.970001220703125</c:v>
                </c:pt>
                <c:pt idx="2824">
                  <c:v>96.379997253417969</c:v>
                </c:pt>
                <c:pt idx="2825">
                  <c:v>97.620002746582031</c:v>
                </c:pt>
                <c:pt idx="2826">
                  <c:v>97.589996337890625</c:v>
                </c:pt>
                <c:pt idx="2827">
                  <c:v>98.620002746582031</c:v>
                </c:pt>
                <c:pt idx="2828">
                  <c:v>99.800003051757812</c:v>
                </c:pt>
                <c:pt idx="2829">
                  <c:v>99.150001525878906</c:v>
                </c:pt>
                <c:pt idx="2830">
                  <c:v>100.3300018310547</c:v>
                </c:pt>
                <c:pt idx="2831">
                  <c:v>99.599998474121094</c:v>
                </c:pt>
                <c:pt idx="2832">
                  <c:v>99.589996337890625</c:v>
                </c:pt>
                <c:pt idx="2833">
                  <c:v>98.550003051757812</c:v>
                </c:pt>
                <c:pt idx="2834">
                  <c:v>99.099998474121094</c:v>
                </c:pt>
                <c:pt idx="2835">
                  <c:v>97.910003662109375</c:v>
                </c:pt>
                <c:pt idx="2836">
                  <c:v>97.029998779296875</c:v>
                </c:pt>
                <c:pt idx="2837">
                  <c:v>97.19000244140625</c:v>
                </c:pt>
                <c:pt idx="2838">
                  <c:v>96.980003356933594</c:v>
                </c:pt>
                <c:pt idx="2839">
                  <c:v>97.44000244140625</c:v>
                </c:pt>
                <c:pt idx="2840">
                  <c:v>97.290000915527344</c:v>
                </c:pt>
                <c:pt idx="2841">
                  <c:v>97.980003356933594</c:v>
                </c:pt>
                <c:pt idx="2842">
                  <c:v>98.360000610351562</c:v>
                </c:pt>
                <c:pt idx="2843">
                  <c:v>98.19000244140625</c:v>
                </c:pt>
                <c:pt idx="2844">
                  <c:v>97.44000244140625</c:v>
                </c:pt>
                <c:pt idx="2845">
                  <c:v>97.110000610351562</c:v>
                </c:pt>
                <c:pt idx="2846">
                  <c:v>97.830001831054688</c:v>
                </c:pt>
                <c:pt idx="2847">
                  <c:v>98.069999694824219</c:v>
                </c:pt>
                <c:pt idx="2848">
                  <c:v>99.160003662109375</c:v>
                </c:pt>
                <c:pt idx="2849">
                  <c:v>99.389999389648438</c:v>
                </c:pt>
                <c:pt idx="2850">
                  <c:v>99.489997863769531</c:v>
                </c:pt>
                <c:pt idx="2851">
                  <c:v>98.760002136230469</c:v>
                </c:pt>
                <c:pt idx="2852">
                  <c:v>98.330001831054688</c:v>
                </c:pt>
                <c:pt idx="2853">
                  <c:v>97.419998168945312</c:v>
                </c:pt>
                <c:pt idx="2854">
                  <c:v>97.519996643066406</c:v>
                </c:pt>
                <c:pt idx="2855">
                  <c:v>97.94000244140625</c:v>
                </c:pt>
                <c:pt idx="2856">
                  <c:v>97.980003356933594</c:v>
                </c:pt>
                <c:pt idx="2857">
                  <c:v>98.019996643066406</c:v>
                </c:pt>
                <c:pt idx="2858">
                  <c:v>97.279998779296875</c:v>
                </c:pt>
                <c:pt idx="2859">
                  <c:v>96.919998168945312</c:v>
                </c:pt>
                <c:pt idx="2860">
                  <c:v>96.769996643066406</c:v>
                </c:pt>
                <c:pt idx="2861">
                  <c:v>96.089996337890625</c:v>
                </c:pt>
                <c:pt idx="2862">
                  <c:v>95.120002746582031</c:v>
                </c:pt>
                <c:pt idx="2863">
                  <c:v>94.599998474121094</c:v>
                </c:pt>
                <c:pt idx="2864">
                  <c:v>95.300003051757812</c:v>
                </c:pt>
                <c:pt idx="2865">
                  <c:v>95.480003356933594</c:v>
                </c:pt>
                <c:pt idx="2866">
                  <c:v>95.129997253417969</c:v>
                </c:pt>
                <c:pt idx="2867">
                  <c:v>94.129997253417969</c:v>
                </c:pt>
                <c:pt idx="2868">
                  <c:v>94.620002746582031</c:v>
                </c:pt>
                <c:pt idx="2869">
                  <c:v>94.790000915527344</c:v>
                </c:pt>
                <c:pt idx="2870">
                  <c:v>95.010002136230469</c:v>
                </c:pt>
                <c:pt idx="2871">
                  <c:v>94.529998779296875</c:v>
                </c:pt>
                <c:pt idx="2872">
                  <c:v>93.620002746582031</c:v>
                </c:pt>
                <c:pt idx="2873">
                  <c:v>93.360000610351562</c:v>
                </c:pt>
                <c:pt idx="2874">
                  <c:v>93.139999389648438</c:v>
                </c:pt>
                <c:pt idx="2875">
                  <c:v>94.19000244140625</c:v>
                </c:pt>
                <c:pt idx="2876">
                  <c:v>95.269996643066406</c:v>
                </c:pt>
                <c:pt idx="2877">
                  <c:v>95.449996948242188</c:v>
                </c:pt>
                <c:pt idx="2878">
                  <c:v>95.260002136230469</c:v>
                </c:pt>
                <c:pt idx="2879">
                  <c:v>96.010002136230469</c:v>
                </c:pt>
                <c:pt idx="2880">
                  <c:v>97.300003051757812</c:v>
                </c:pt>
                <c:pt idx="2881">
                  <c:v>97.370002746582031</c:v>
                </c:pt>
                <c:pt idx="2882">
                  <c:v>96.970001220703125</c:v>
                </c:pt>
                <c:pt idx="2883">
                  <c:v>96.910003662109375</c:v>
                </c:pt>
                <c:pt idx="2884">
                  <c:v>97.389999389648438</c:v>
                </c:pt>
                <c:pt idx="2885">
                  <c:v>95.839996337890625</c:v>
                </c:pt>
                <c:pt idx="2886">
                  <c:v>95.470001220703125</c:v>
                </c:pt>
                <c:pt idx="2887">
                  <c:v>95.459999084472656</c:v>
                </c:pt>
                <c:pt idx="2888">
                  <c:v>96.30999755859375</c:v>
                </c:pt>
                <c:pt idx="2889">
                  <c:v>95.300003051757812</c:v>
                </c:pt>
                <c:pt idx="2890">
                  <c:v>95.169998168945312</c:v>
                </c:pt>
                <c:pt idx="2891">
                  <c:v>94.650001525878906</c:v>
                </c:pt>
                <c:pt idx="2892">
                  <c:v>94.980003356933594</c:v>
                </c:pt>
                <c:pt idx="2893">
                  <c:v>94.970001220703125</c:v>
                </c:pt>
                <c:pt idx="2894">
                  <c:v>94.80999755859375</c:v>
                </c:pt>
                <c:pt idx="2895">
                  <c:v>95</c:v>
                </c:pt>
                <c:pt idx="2896">
                  <c:v>94.300003051757812</c:v>
                </c:pt>
                <c:pt idx="2897">
                  <c:v>94.040000915527344</c:v>
                </c:pt>
                <c:pt idx="2898">
                  <c:v>94.089996337890625</c:v>
                </c:pt>
                <c:pt idx="2899">
                  <c:v>94.330001831054688</c:v>
                </c:pt>
                <c:pt idx="2900">
                  <c:v>95.430000305175781</c:v>
                </c:pt>
                <c:pt idx="2901">
                  <c:v>95.260002136230469</c:v>
                </c:pt>
                <c:pt idx="2902">
                  <c:v>95.19000244140625</c:v>
                </c:pt>
                <c:pt idx="2903">
                  <c:v>95.470001220703125</c:v>
                </c:pt>
                <c:pt idx="2904">
                  <c:v>94.790000915527344</c:v>
                </c:pt>
                <c:pt idx="2905">
                  <c:v>95.489997863769531</c:v>
                </c:pt>
                <c:pt idx="2906">
                  <c:v>96.30999755859375</c:v>
                </c:pt>
                <c:pt idx="2907">
                  <c:v>96.110000610351562</c:v>
                </c:pt>
                <c:pt idx="2908">
                  <c:v>96.300003051757812</c:v>
                </c:pt>
                <c:pt idx="2909">
                  <c:v>96.870002746582031</c:v>
                </c:pt>
                <c:pt idx="2910">
                  <c:v>96.290000915527344</c:v>
                </c:pt>
                <c:pt idx="2911">
                  <c:v>96.610000610351562</c:v>
                </c:pt>
                <c:pt idx="2912">
                  <c:v>96.029998779296875</c:v>
                </c:pt>
                <c:pt idx="2913">
                  <c:v>96.860000610351562</c:v>
                </c:pt>
                <c:pt idx="2914">
                  <c:v>96.639999389648438</c:v>
                </c:pt>
                <c:pt idx="2915">
                  <c:v>97.129997253417969</c:v>
                </c:pt>
                <c:pt idx="2916">
                  <c:v>97.660003662109375</c:v>
                </c:pt>
                <c:pt idx="2917">
                  <c:v>97.860000610351562</c:v>
                </c:pt>
                <c:pt idx="2918">
                  <c:v>98.029998779296875</c:v>
                </c:pt>
                <c:pt idx="2919">
                  <c:v>97.330001831054688</c:v>
                </c:pt>
                <c:pt idx="2920">
                  <c:v>97.599998474121094</c:v>
                </c:pt>
                <c:pt idx="2921">
                  <c:v>97.120002746582031</c:v>
                </c:pt>
                <c:pt idx="2922">
                  <c:v>97.239997863769531</c:v>
                </c:pt>
                <c:pt idx="2923">
                  <c:v>96.5</c:v>
                </c:pt>
                <c:pt idx="2924">
                  <c:v>96.769996643066406</c:v>
                </c:pt>
                <c:pt idx="2925">
                  <c:v>96.980003356933594</c:v>
                </c:pt>
                <c:pt idx="2926">
                  <c:v>97.55999755859375</c:v>
                </c:pt>
                <c:pt idx="2927">
                  <c:v>97.370002746582031</c:v>
                </c:pt>
                <c:pt idx="2928">
                  <c:v>97.489997863769531</c:v>
                </c:pt>
                <c:pt idx="2929">
                  <c:v>97.930000305175781</c:v>
                </c:pt>
                <c:pt idx="2930">
                  <c:v>97.959999084472656</c:v>
                </c:pt>
                <c:pt idx="2931">
                  <c:v>97.830001831054688</c:v>
                </c:pt>
                <c:pt idx="2932">
                  <c:v>97.55999755859375</c:v>
                </c:pt>
                <c:pt idx="2933">
                  <c:v>97.160003662109375</c:v>
                </c:pt>
                <c:pt idx="2934">
                  <c:v>97.290000915527344</c:v>
                </c:pt>
                <c:pt idx="2935">
                  <c:v>96.260002136230469</c:v>
                </c:pt>
                <c:pt idx="2936">
                  <c:v>96.449996948242188</c:v>
                </c:pt>
                <c:pt idx="2937">
                  <c:v>96.569999694824219</c:v>
                </c:pt>
                <c:pt idx="2938">
                  <c:v>96.819999694824219</c:v>
                </c:pt>
                <c:pt idx="2939">
                  <c:v>96.970001220703125</c:v>
                </c:pt>
                <c:pt idx="2940">
                  <c:v>96.459999084472656</c:v>
                </c:pt>
                <c:pt idx="2941">
                  <c:v>95.75</c:v>
                </c:pt>
                <c:pt idx="2942">
                  <c:v>94.830001831054688</c:v>
                </c:pt>
                <c:pt idx="2943">
                  <c:v>93.30999755859375</c:v>
                </c:pt>
                <c:pt idx="2944">
                  <c:v>94.529998779296875</c:v>
                </c:pt>
                <c:pt idx="2945">
                  <c:v>95.099998474121094</c:v>
                </c:pt>
                <c:pt idx="2946">
                  <c:v>95.610000610351562</c:v>
                </c:pt>
                <c:pt idx="2947">
                  <c:v>96.110000610351562</c:v>
                </c:pt>
                <c:pt idx="2948">
                  <c:v>95.949996948242188</c:v>
                </c:pt>
                <c:pt idx="2949">
                  <c:v>95.449996948242188</c:v>
                </c:pt>
                <c:pt idx="2950">
                  <c:v>95.830001831054688</c:v>
                </c:pt>
                <c:pt idx="2951">
                  <c:v>96.410003662109375</c:v>
                </c:pt>
                <c:pt idx="2952">
                  <c:v>96.230003356933594</c:v>
                </c:pt>
                <c:pt idx="2953">
                  <c:v>95.879997253417969</c:v>
                </c:pt>
                <c:pt idx="2954">
                  <c:v>96.010002136230469</c:v>
                </c:pt>
                <c:pt idx="2955">
                  <c:v>95.459999084472656</c:v>
                </c:pt>
                <c:pt idx="2956">
                  <c:v>95.19000244140625</c:v>
                </c:pt>
                <c:pt idx="2957">
                  <c:v>95.25</c:v>
                </c:pt>
                <c:pt idx="2958">
                  <c:v>95.610000610351562</c:v>
                </c:pt>
                <c:pt idx="2959">
                  <c:v>95.419998168945312</c:v>
                </c:pt>
                <c:pt idx="2960">
                  <c:v>94.550003051757812</c:v>
                </c:pt>
                <c:pt idx="2961">
                  <c:v>94.860000610351562</c:v>
                </c:pt>
                <c:pt idx="2962">
                  <c:v>95.889999389648438</c:v>
                </c:pt>
                <c:pt idx="2963">
                  <c:v>96.279998779296875</c:v>
                </c:pt>
                <c:pt idx="2964">
                  <c:v>96.069999694824219</c:v>
                </c:pt>
                <c:pt idx="2965">
                  <c:v>95.989997863769531</c:v>
                </c:pt>
                <c:pt idx="2966">
                  <c:v>96.269996643066406</c:v>
                </c:pt>
                <c:pt idx="2967">
                  <c:v>96.029998779296875</c:v>
                </c:pt>
                <c:pt idx="2968">
                  <c:v>95.889999389648438</c:v>
                </c:pt>
                <c:pt idx="2969">
                  <c:v>96.349998474121094</c:v>
                </c:pt>
                <c:pt idx="2970">
                  <c:v>96.19000244140625</c:v>
                </c:pt>
                <c:pt idx="2971">
                  <c:v>95.830001831054688</c:v>
                </c:pt>
                <c:pt idx="2972">
                  <c:v>96.110000610351562</c:v>
                </c:pt>
                <c:pt idx="2973">
                  <c:v>95.459999084472656</c:v>
                </c:pt>
                <c:pt idx="2974">
                  <c:v>95.5</c:v>
                </c:pt>
                <c:pt idx="2975">
                  <c:v>95.319999694824219</c:v>
                </c:pt>
                <c:pt idx="2976">
                  <c:v>94.80999755859375</c:v>
                </c:pt>
                <c:pt idx="2977">
                  <c:v>94.839996337890625</c:v>
                </c:pt>
                <c:pt idx="2978">
                  <c:v>94.760002136230469</c:v>
                </c:pt>
                <c:pt idx="2979">
                  <c:v>93.930000305175781</c:v>
                </c:pt>
                <c:pt idx="2980">
                  <c:v>94.370002746582031</c:v>
                </c:pt>
                <c:pt idx="2981">
                  <c:v>94.540000915527344</c:v>
                </c:pt>
                <c:pt idx="2982">
                  <c:v>94.959999084472656</c:v>
                </c:pt>
                <c:pt idx="2983">
                  <c:v>94.849998474121094</c:v>
                </c:pt>
                <c:pt idx="2984">
                  <c:v>95.050003051757812</c:v>
                </c:pt>
                <c:pt idx="2985">
                  <c:v>96.339996337890625</c:v>
                </c:pt>
                <c:pt idx="2986">
                  <c:v>97.069999694824219</c:v>
                </c:pt>
                <c:pt idx="2987">
                  <c:v>96.860000610351562</c:v>
                </c:pt>
                <c:pt idx="2988">
                  <c:v>96.910003662109375</c:v>
                </c:pt>
                <c:pt idx="2989">
                  <c:v>97.779998779296875</c:v>
                </c:pt>
                <c:pt idx="2990">
                  <c:v>97.279998779296875</c:v>
                </c:pt>
                <c:pt idx="2991">
                  <c:v>96.949996948242188</c:v>
                </c:pt>
                <c:pt idx="2992">
                  <c:v>96.930000305175781</c:v>
                </c:pt>
                <c:pt idx="2993">
                  <c:v>97.160003662109375</c:v>
                </c:pt>
                <c:pt idx="2994">
                  <c:v>97.949996948242188</c:v>
                </c:pt>
                <c:pt idx="2995">
                  <c:v>97.94000244140625</c:v>
                </c:pt>
                <c:pt idx="2996">
                  <c:v>99.160003662109375</c:v>
                </c:pt>
                <c:pt idx="2997">
                  <c:v>98.980003356933594</c:v>
                </c:pt>
                <c:pt idx="2998">
                  <c:v>99.290000915527344</c:v>
                </c:pt>
                <c:pt idx="2999">
                  <c:v>99.010002136230469</c:v>
                </c:pt>
                <c:pt idx="3000">
                  <c:v>98.650001525878906</c:v>
                </c:pt>
                <c:pt idx="3001">
                  <c:v>98.989997863769531</c:v>
                </c:pt>
                <c:pt idx="3002">
                  <c:v>99.44000244140625</c:v>
                </c:pt>
                <c:pt idx="3003">
                  <c:v>99.629997253417969</c:v>
                </c:pt>
                <c:pt idx="3004">
                  <c:v>99.650001525878906</c:v>
                </c:pt>
                <c:pt idx="3005">
                  <c:v>98.989997863769531</c:v>
                </c:pt>
                <c:pt idx="3006">
                  <c:v>99.569999694824219</c:v>
                </c:pt>
                <c:pt idx="3007">
                  <c:v>99.800003051757812</c:v>
                </c:pt>
                <c:pt idx="3008">
                  <c:v>99.529998779296875</c:v>
                </c:pt>
                <c:pt idx="3009">
                  <c:v>99.800003051757812</c:v>
                </c:pt>
                <c:pt idx="3010">
                  <c:v>100.01999664306641</c:v>
                </c:pt>
                <c:pt idx="3011">
                  <c:v>100.1699981689453</c:v>
                </c:pt>
                <c:pt idx="3012">
                  <c:v>99.800003051757812</c:v>
                </c:pt>
                <c:pt idx="3013">
                  <c:v>99.989997863769531</c:v>
                </c:pt>
                <c:pt idx="3014">
                  <c:v>97.620002746582031</c:v>
                </c:pt>
                <c:pt idx="3015">
                  <c:v>98.349998474121094</c:v>
                </c:pt>
                <c:pt idx="3016">
                  <c:v>98.660003662109375</c:v>
                </c:pt>
                <c:pt idx="3017">
                  <c:v>98.470001220703125</c:v>
                </c:pt>
                <c:pt idx="3018">
                  <c:v>97.349998474121094</c:v>
                </c:pt>
                <c:pt idx="3019">
                  <c:v>97.94000244140625</c:v>
                </c:pt>
                <c:pt idx="3020">
                  <c:v>97.569999694824219</c:v>
                </c:pt>
                <c:pt idx="3021">
                  <c:v>97.599998474121094</c:v>
                </c:pt>
                <c:pt idx="3022">
                  <c:v>98.220001220703125</c:v>
                </c:pt>
                <c:pt idx="3023">
                  <c:v>97.870002746582031</c:v>
                </c:pt>
                <c:pt idx="3024">
                  <c:v>99.269996643066406</c:v>
                </c:pt>
                <c:pt idx="3025">
                  <c:v>98.699996948242188</c:v>
                </c:pt>
                <c:pt idx="3026">
                  <c:v>98.459999084472656</c:v>
                </c:pt>
                <c:pt idx="3027">
                  <c:v>98.239997863769531</c:v>
                </c:pt>
                <c:pt idx="3028">
                  <c:v>98.339996337890625</c:v>
                </c:pt>
                <c:pt idx="3029">
                  <c:v>97.980003356933594</c:v>
                </c:pt>
                <c:pt idx="3030">
                  <c:v>97.919998168945312</c:v>
                </c:pt>
                <c:pt idx="3031">
                  <c:v>98.099998474121094</c:v>
                </c:pt>
                <c:pt idx="3032">
                  <c:v>98.269996643066406</c:v>
                </c:pt>
                <c:pt idx="3033">
                  <c:v>98.629997253417969</c:v>
                </c:pt>
                <c:pt idx="3034">
                  <c:v>98.870002746582031</c:v>
                </c:pt>
                <c:pt idx="3035">
                  <c:v>99.400001525878906</c:v>
                </c:pt>
                <c:pt idx="3036">
                  <c:v>99.180000305175781</c:v>
                </c:pt>
                <c:pt idx="3037">
                  <c:v>98.220001220703125</c:v>
                </c:pt>
                <c:pt idx="3038">
                  <c:v>98.540000915527344</c:v>
                </c:pt>
                <c:pt idx="3039">
                  <c:v>98.730003356933594</c:v>
                </c:pt>
                <c:pt idx="3040">
                  <c:v>98.970001220703125</c:v>
                </c:pt>
                <c:pt idx="3041">
                  <c:v>98.930000305175781</c:v>
                </c:pt>
                <c:pt idx="3042">
                  <c:v>99.089996337890625</c:v>
                </c:pt>
                <c:pt idx="3043">
                  <c:v>98.959999084472656</c:v>
                </c:pt>
                <c:pt idx="3044">
                  <c:v>99.120002746582031</c:v>
                </c:pt>
                <c:pt idx="3045">
                  <c:v>98.989997863769531</c:v>
                </c:pt>
                <c:pt idx="3046">
                  <c:v>99.089996337890625</c:v>
                </c:pt>
                <c:pt idx="3047">
                  <c:v>99.05999755859375</c:v>
                </c:pt>
                <c:pt idx="3048">
                  <c:v>99.569999694824219</c:v>
                </c:pt>
                <c:pt idx="3049">
                  <c:v>99.360000610351562</c:v>
                </c:pt>
                <c:pt idx="3050">
                  <c:v>99.360000610351562</c:v>
                </c:pt>
                <c:pt idx="3051">
                  <c:v>98.900001525878906</c:v>
                </c:pt>
                <c:pt idx="3052">
                  <c:v>98.510002136230469</c:v>
                </c:pt>
                <c:pt idx="3053">
                  <c:v>99.610000610351562</c:v>
                </c:pt>
                <c:pt idx="3054">
                  <c:v>99</c:v>
                </c:pt>
                <c:pt idx="3055">
                  <c:v>98.870002746582031</c:v>
                </c:pt>
                <c:pt idx="3056">
                  <c:v>97.290000915527344</c:v>
                </c:pt>
                <c:pt idx="3057">
                  <c:v>96.470001220703125</c:v>
                </c:pt>
                <c:pt idx="3058">
                  <c:v>97.029998779296875</c:v>
                </c:pt>
                <c:pt idx="3059">
                  <c:v>96.569999694824219</c:v>
                </c:pt>
                <c:pt idx="3060">
                  <c:v>96.069999694824219</c:v>
                </c:pt>
                <c:pt idx="3061">
                  <c:v>95.889999389648438</c:v>
                </c:pt>
                <c:pt idx="3062">
                  <c:v>95.55999755859375</c:v>
                </c:pt>
                <c:pt idx="3063">
                  <c:v>95.980003356933594</c:v>
                </c:pt>
                <c:pt idx="3064">
                  <c:v>96.870002746582031</c:v>
                </c:pt>
                <c:pt idx="3065">
                  <c:v>96.790000915527344</c:v>
                </c:pt>
                <c:pt idx="3066">
                  <c:v>96.949996948242188</c:v>
                </c:pt>
                <c:pt idx="3067">
                  <c:v>96.599998474121094</c:v>
                </c:pt>
                <c:pt idx="3068">
                  <c:v>97.379997253417969</c:v>
                </c:pt>
                <c:pt idx="3069">
                  <c:v>97.480003356933594</c:v>
                </c:pt>
                <c:pt idx="3070">
                  <c:v>97.459999084472656</c:v>
                </c:pt>
                <c:pt idx="3071">
                  <c:v>97.290000915527344</c:v>
                </c:pt>
                <c:pt idx="3072">
                  <c:v>98.150001525878906</c:v>
                </c:pt>
                <c:pt idx="3073">
                  <c:v>98.209999084472656</c:v>
                </c:pt>
                <c:pt idx="3074">
                  <c:v>98.349998474121094</c:v>
                </c:pt>
                <c:pt idx="3075">
                  <c:v>98.209999084472656</c:v>
                </c:pt>
                <c:pt idx="3076">
                  <c:v>97.569999694824219</c:v>
                </c:pt>
                <c:pt idx="3077">
                  <c:v>97.339996337890625</c:v>
                </c:pt>
                <c:pt idx="3078">
                  <c:v>97.069999694824219</c:v>
                </c:pt>
                <c:pt idx="3079">
                  <c:v>97.209999084472656</c:v>
                </c:pt>
                <c:pt idx="3080">
                  <c:v>97.169998168945312</c:v>
                </c:pt>
                <c:pt idx="3081">
                  <c:v>96.069999694824219</c:v>
                </c:pt>
                <c:pt idx="3082">
                  <c:v>96.169998168945312</c:v>
                </c:pt>
                <c:pt idx="3083">
                  <c:v>96.620002746582031</c:v>
                </c:pt>
                <c:pt idx="3084">
                  <c:v>96.629997253417969</c:v>
                </c:pt>
                <c:pt idx="3085">
                  <c:v>95.889999389648438</c:v>
                </c:pt>
                <c:pt idx="3086">
                  <c:v>94.760002136230469</c:v>
                </c:pt>
                <c:pt idx="3087">
                  <c:v>94.989997863769531</c:v>
                </c:pt>
                <c:pt idx="3088">
                  <c:v>95.290000915527344</c:v>
                </c:pt>
                <c:pt idx="3089">
                  <c:v>95.650001525878906</c:v>
                </c:pt>
                <c:pt idx="3090">
                  <c:v>96.050003051757812</c:v>
                </c:pt>
                <c:pt idx="3091">
                  <c:v>96.139999389648438</c:v>
                </c:pt>
                <c:pt idx="3092">
                  <c:v>95.94000244140625</c:v>
                </c:pt>
                <c:pt idx="3093">
                  <c:v>95.160003662109375</c:v>
                </c:pt>
                <c:pt idx="3094">
                  <c:v>94.839996337890625</c:v>
                </c:pt>
                <c:pt idx="3095">
                  <c:v>94.589996337890625</c:v>
                </c:pt>
                <c:pt idx="3096">
                  <c:v>94.620002746582031</c:v>
                </c:pt>
                <c:pt idx="3097">
                  <c:v>94.510002136230469</c:v>
                </c:pt>
                <c:pt idx="3098">
                  <c:v>94.629997253417969</c:v>
                </c:pt>
                <c:pt idx="3099">
                  <c:v>94.430000305175781</c:v>
                </c:pt>
                <c:pt idx="3100">
                  <c:v>94.480003356933594</c:v>
                </c:pt>
                <c:pt idx="3101">
                  <c:v>94.239997863769531</c:v>
                </c:pt>
                <c:pt idx="3102">
                  <c:v>93.949996948242188</c:v>
                </c:pt>
                <c:pt idx="3103">
                  <c:v>93.959999084472656</c:v>
                </c:pt>
                <c:pt idx="3104">
                  <c:v>94.739997863769531</c:v>
                </c:pt>
                <c:pt idx="3105">
                  <c:v>94.900001525878906</c:v>
                </c:pt>
                <c:pt idx="3106">
                  <c:v>94.699996948242188</c:v>
                </c:pt>
                <c:pt idx="3107">
                  <c:v>94.489997863769531</c:v>
                </c:pt>
                <c:pt idx="3108">
                  <c:v>93.980003356933594</c:v>
                </c:pt>
                <c:pt idx="3109">
                  <c:v>94.489997863769531</c:v>
                </c:pt>
                <c:pt idx="3110">
                  <c:v>94.599998474121094</c:v>
                </c:pt>
                <c:pt idx="3111">
                  <c:v>95.120002746582031</c:v>
                </c:pt>
                <c:pt idx="3112">
                  <c:v>94.839996337890625</c:v>
                </c:pt>
                <c:pt idx="3113">
                  <c:v>94.569999694824219</c:v>
                </c:pt>
                <c:pt idx="3114">
                  <c:v>94.389999389648438</c:v>
                </c:pt>
                <c:pt idx="3115">
                  <c:v>93.760002136230469</c:v>
                </c:pt>
                <c:pt idx="3116">
                  <c:v>93.080001831054688</c:v>
                </c:pt>
                <c:pt idx="3117">
                  <c:v>92.629997253417969</c:v>
                </c:pt>
                <c:pt idx="3118">
                  <c:v>92.94000244140625</c:v>
                </c:pt>
                <c:pt idx="3119">
                  <c:v>93.180000305175781</c:v>
                </c:pt>
                <c:pt idx="3120">
                  <c:v>93.779998779296875</c:v>
                </c:pt>
                <c:pt idx="3121">
                  <c:v>93.889999389648438</c:v>
                </c:pt>
                <c:pt idx="3122">
                  <c:v>94.150001525878906</c:v>
                </c:pt>
                <c:pt idx="3123">
                  <c:v>94.290000915527344</c:v>
                </c:pt>
                <c:pt idx="3124">
                  <c:v>93.819999694824219</c:v>
                </c:pt>
                <c:pt idx="3125">
                  <c:v>94.139999389648438</c:v>
                </c:pt>
                <c:pt idx="3126">
                  <c:v>94.610000610351562</c:v>
                </c:pt>
                <c:pt idx="3127">
                  <c:v>94.569999694824219</c:v>
                </c:pt>
                <c:pt idx="3128">
                  <c:v>94.550003051757812</c:v>
                </c:pt>
                <c:pt idx="3129">
                  <c:v>95.080001831054688</c:v>
                </c:pt>
                <c:pt idx="3130">
                  <c:v>95.290000915527344</c:v>
                </c:pt>
                <c:pt idx="3131">
                  <c:v>95.30999755859375</c:v>
                </c:pt>
                <c:pt idx="3132">
                  <c:v>95.230003356933594</c:v>
                </c:pt>
                <c:pt idx="3133">
                  <c:v>95.569999694824219</c:v>
                </c:pt>
                <c:pt idx="3134">
                  <c:v>95.349998474121094</c:v>
                </c:pt>
                <c:pt idx="3135">
                  <c:v>95.169998168945312</c:v>
                </c:pt>
                <c:pt idx="3136">
                  <c:v>95.519996643066406</c:v>
                </c:pt>
                <c:pt idx="3137">
                  <c:v>95.889999389648438</c:v>
                </c:pt>
                <c:pt idx="3138">
                  <c:v>95.459999084472656</c:v>
                </c:pt>
                <c:pt idx="3139">
                  <c:v>95.55999755859375</c:v>
                </c:pt>
                <c:pt idx="3140">
                  <c:v>94.029998779296875</c:v>
                </c:pt>
                <c:pt idx="3141">
                  <c:v>93.900001525878906</c:v>
                </c:pt>
                <c:pt idx="3142">
                  <c:v>93.830001831054688</c:v>
                </c:pt>
                <c:pt idx="3143">
                  <c:v>93.589996337890625</c:v>
                </c:pt>
                <c:pt idx="3144">
                  <c:v>94.099998474121094</c:v>
                </c:pt>
                <c:pt idx="3145">
                  <c:v>94.599998474121094</c:v>
                </c:pt>
                <c:pt idx="3146">
                  <c:v>94.370002746582031</c:v>
                </c:pt>
                <c:pt idx="3147">
                  <c:v>94.930000305175781</c:v>
                </c:pt>
                <c:pt idx="3148">
                  <c:v>94.610000610351562</c:v>
                </c:pt>
                <c:pt idx="3149">
                  <c:v>94.569999694824219</c:v>
                </c:pt>
                <c:pt idx="3150">
                  <c:v>94.209999084472656</c:v>
                </c:pt>
                <c:pt idx="3151">
                  <c:v>93.610000610351562</c:v>
                </c:pt>
                <c:pt idx="3152">
                  <c:v>94.019996643066406</c:v>
                </c:pt>
                <c:pt idx="3153">
                  <c:v>93.720001220703125</c:v>
                </c:pt>
                <c:pt idx="3154">
                  <c:v>93.529998779296875</c:v>
                </c:pt>
                <c:pt idx="3155">
                  <c:v>95.449996948242188</c:v>
                </c:pt>
                <c:pt idx="3156">
                  <c:v>96.540000915527344</c:v>
                </c:pt>
                <c:pt idx="3157">
                  <c:v>96.25</c:v>
                </c:pt>
                <c:pt idx="3158">
                  <c:v>95.769996643066406</c:v>
                </c:pt>
                <c:pt idx="3159">
                  <c:v>96.139999389648438</c:v>
                </c:pt>
                <c:pt idx="3160">
                  <c:v>95.650001525878906</c:v>
                </c:pt>
                <c:pt idx="3161">
                  <c:v>96.169998168945312</c:v>
                </c:pt>
                <c:pt idx="3162">
                  <c:v>96.05999755859375</c:v>
                </c:pt>
                <c:pt idx="3163">
                  <c:v>96.330001831054688</c:v>
                </c:pt>
                <c:pt idx="3164">
                  <c:v>96.300003051757812</c:v>
                </c:pt>
                <c:pt idx="3165">
                  <c:v>96.569999694824219</c:v>
                </c:pt>
                <c:pt idx="3166">
                  <c:v>96.44000244140625</c:v>
                </c:pt>
                <c:pt idx="3167">
                  <c:v>96.220001220703125</c:v>
                </c:pt>
                <c:pt idx="3168">
                  <c:v>96.080001831054688</c:v>
                </c:pt>
                <c:pt idx="3169">
                  <c:v>96.580001831054688</c:v>
                </c:pt>
                <c:pt idx="3170">
                  <c:v>96.55999755859375</c:v>
                </c:pt>
                <c:pt idx="3171">
                  <c:v>97.050003051757812</c:v>
                </c:pt>
                <c:pt idx="3172">
                  <c:v>97.199996948242188</c:v>
                </c:pt>
                <c:pt idx="3173">
                  <c:v>97</c:v>
                </c:pt>
                <c:pt idx="3174">
                  <c:v>97.470001220703125</c:v>
                </c:pt>
                <c:pt idx="3175">
                  <c:v>97.290000915527344</c:v>
                </c:pt>
                <c:pt idx="3176">
                  <c:v>97.160003662109375</c:v>
                </c:pt>
                <c:pt idx="3177">
                  <c:v>97.050003051757812</c:v>
                </c:pt>
                <c:pt idx="3178">
                  <c:v>96.739997863769531</c:v>
                </c:pt>
                <c:pt idx="3179">
                  <c:v>95.529998779296875</c:v>
                </c:pt>
                <c:pt idx="3180">
                  <c:v>95.709999084472656</c:v>
                </c:pt>
                <c:pt idx="3181">
                  <c:v>95.05999755859375</c:v>
                </c:pt>
                <c:pt idx="3182">
                  <c:v>95.55999755859375</c:v>
                </c:pt>
                <c:pt idx="3183">
                  <c:v>95.760002136230469</c:v>
                </c:pt>
                <c:pt idx="3184">
                  <c:v>96.19000244140625</c:v>
                </c:pt>
                <c:pt idx="3185">
                  <c:v>96.400001525878906</c:v>
                </c:pt>
                <c:pt idx="3186">
                  <c:v>96.180000305175781</c:v>
                </c:pt>
                <c:pt idx="3187">
                  <c:v>95.650001525878906</c:v>
                </c:pt>
                <c:pt idx="3188">
                  <c:v>95.860000610351562</c:v>
                </c:pt>
                <c:pt idx="3189">
                  <c:v>95.720001220703125</c:v>
                </c:pt>
                <c:pt idx="3190">
                  <c:v>95.629997253417969</c:v>
                </c:pt>
                <c:pt idx="3191">
                  <c:v>94.790000915527344</c:v>
                </c:pt>
                <c:pt idx="3192">
                  <c:v>94.720001220703125</c:v>
                </c:pt>
                <c:pt idx="3193">
                  <c:v>94.160003662109375</c:v>
                </c:pt>
                <c:pt idx="3194">
                  <c:v>94.510002136230469</c:v>
                </c:pt>
                <c:pt idx="3195">
                  <c:v>94.519996643066406</c:v>
                </c:pt>
                <c:pt idx="3196">
                  <c:v>94.540000915527344</c:v>
                </c:pt>
                <c:pt idx="3197">
                  <c:v>94.790000915527344</c:v>
                </c:pt>
                <c:pt idx="3198">
                  <c:v>94.769996643066406</c:v>
                </c:pt>
                <c:pt idx="3199">
                  <c:v>95.569999694824219</c:v>
                </c:pt>
                <c:pt idx="3200">
                  <c:v>95.580001831054688</c:v>
                </c:pt>
                <c:pt idx="3201">
                  <c:v>96.050003051757812</c:v>
                </c:pt>
                <c:pt idx="3202">
                  <c:v>96.019996643066406</c:v>
                </c:pt>
                <c:pt idx="3203">
                  <c:v>95.650001525878906</c:v>
                </c:pt>
                <c:pt idx="3204">
                  <c:v>95.879997253417969</c:v>
                </c:pt>
                <c:pt idx="3205">
                  <c:v>94.819999694824219</c:v>
                </c:pt>
                <c:pt idx="3206">
                  <c:v>94.959999084472656</c:v>
                </c:pt>
                <c:pt idx="3207">
                  <c:v>95.029998779296875</c:v>
                </c:pt>
                <c:pt idx="3208">
                  <c:v>95.339996337890625</c:v>
                </c:pt>
                <c:pt idx="3209">
                  <c:v>95.099998474121094</c:v>
                </c:pt>
                <c:pt idx="3210">
                  <c:v>95.629997253417969</c:v>
                </c:pt>
                <c:pt idx="3211">
                  <c:v>95.330001831054688</c:v>
                </c:pt>
                <c:pt idx="3212">
                  <c:v>95.290000915527344</c:v>
                </c:pt>
                <c:pt idx="3213">
                  <c:v>96.110000610351562</c:v>
                </c:pt>
                <c:pt idx="3214">
                  <c:v>95.839996337890625</c:v>
                </c:pt>
                <c:pt idx="3215">
                  <c:v>96.019996643066406</c:v>
                </c:pt>
                <c:pt idx="3216">
                  <c:v>95.660003662109375</c:v>
                </c:pt>
                <c:pt idx="3217">
                  <c:v>95.449996948242188</c:v>
                </c:pt>
                <c:pt idx="3218">
                  <c:v>95.480003356933594</c:v>
                </c:pt>
                <c:pt idx="3219">
                  <c:v>95.30999755859375</c:v>
                </c:pt>
                <c:pt idx="3220">
                  <c:v>95.44000244140625</c:v>
                </c:pt>
                <c:pt idx="3221">
                  <c:v>95.430000305175781</c:v>
                </c:pt>
                <c:pt idx="3222">
                  <c:v>95.540000915527344</c:v>
                </c:pt>
                <c:pt idx="3223">
                  <c:v>95.459999084472656</c:v>
                </c:pt>
                <c:pt idx="3224">
                  <c:v>95.75</c:v>
                </c:pt>
                <c:pt idx="3225">
                  <c:v>96.120002746582031</c:v>
                </c:pt>
                <c:pt idx="3226">
                  <c:v>96.129997253417969</c:v>
                </c:pt>
                <c:pt idx="3227">
                  <c:v>96.660003662109375</c:v>
                </c:pt>
                <c:pt idx="3228">
                  <c:v>96.519996643066406</c:v>
                </c:pt>
                <c:pt idx="3229">
                  <c:v>97.699996948242188</c:v>
                </c:pt>
                <c:pt idx="3230">
                  <c:v>97.970001220703125</c:v>
                </c:pt>
                <c:pt idx="3231">
                  <c:v>97.519996643066406</c:v>
                </c:pt>
                <c:pt idx="3232">
                  <c:v>98.019996643066406</c:v>
                </c:pt>
                <c:pt idx="3233">
                  <c:v>97.889999389648438</c:v>
                </c:pt>
                <c:pt idx="3234">
                  <c:v>97.900001525878906</c:v>
                </c:pt>
                <c:pt idx="3235">
                  <c:v>97.870002746582031</c:v>
                </c:pt>
                <c:pt idx="3236">
                  <c:v>98.319999694824219</c:v>
                </c:pt>
                <c:pt idx="3237">
                  <c:v>98.699996948242188</c:v>
                </c:pt>
                <c:pt idx="3238">
                  <c:v>98.669998168945312</c:v>
                </c:pt>
                <c:pt idx="3239">
                  <c:v>98.720001220703125</c:v>
                </c:pt>
                <c:pt idx="3240">
                  <c:v>98.629997253417969</c:v>
                </c:pt>
                <c:pt idx="3241">
                  <c:v>98.889999389648438</c:v>
                </c:pt>
                <c:pt idx="3242">
                  <c:v>98.349998474121094</c:v>
                </c:pt>
                <c:pt idx="3243">
                  <c:v>98.449996948242188</c:v>
                </c:pt>
                <c:pt idx="3244">
                  <c:v>97.699996948242188</c:v>
                </c:pt>
                <c:pt idx="3245">
                  <c:v>97.400001525878906</c:v>
                </c:pt>
                <c:pt idx="3246">
                  <c:v>97.160003662109375</c:v>
                </c:pt>
                <c:pt idx="3247">
                  <c:v>97.069999694824219</c:v>
                </c:pt>
                <c:pt idx="3248">
                  <c:v>97.779998779296875</c:v>
                </c:pt>
                <c:pt idx="3249">
                  <c:v>97.860000610351562</c:v>
                </c:pt>
                <c:pt idx="3250">
                  <c:v>98.5</c:v>
                </c:pt>
                <c:pt idx="3251">
                  <c:v>98.790000915527344</c:v>
                </c:pt>
                <c:pt idx="3252">
                  <c:v>100.11000061035161</c:v>
                </c:pt>
                <c:pt idx="3253">
                  <c:v>100.19000244140619</c:v>
                </c:pt>
                <c:pt idx="3254">
                  <c:v>100.4100036621094</c:v>
                </c:pt>
                <c:pt idx="3255">
                  <c:v>100.88999938964839</c:v>
                </c:pt>
                <c:pt idx="3256">
                  <c:v>101.2099990844727</c:v>
                </c:pt>
                <c:pt idx="3257">
                  <c:v>101.0500030517578</c:v>
                </c:pt>
                <c:pt idx="3258">
                  <c:v>101.0400009155273</c:v>
                </c:pt>
                <c:pt idx="3259">
                  <c:v>101.6999969482422</c:v>
                </c:pt>
                <c:pt idx="3260">
                  <c:v>101.4899978637695</c:v>
                </c:pt>
                <c:pt idx="3261">
                  <c:v>101.3300018310547</c:v>
                </c:pt>
                <c:pt idx="3262">
                  <c:v>100.9300003051758</c:v>
                </c:pt>
                <c:pt idx="3263">
                  <c:v>101.5</c:v>
                </c:pt>
                <c:pt idx="3264">
                  <c:v>101.0400009155273</c:v>
                </c:pt>
                <c:pt idx="3265">
                  <c:v>100.76999664306641</c:v>
                </c:pt>
                <c:pt idx="3266">
                  <c:v>100.13999938964839</c:v>
                </c:pt>
                <c:pt idx="3267">
                  <c:v>100.4899978637695</c:v>
                </c:pt>
                <c:pt idx="3268">
                  <c:v>100.23000335693359</c:v>
                </c:pt>
                <c:pt idx="3269">
                  <c:v>101.0699996948242</c:v>
                </c:pt>
                <c:pt idx="3270">
                  <c:v>101.5699996948242</c:v>
                </c:pt>
                <c:pt idx="3271">
                  <c:v>100.9599990844727</c:v>
                </c:pt>
                <c:pt idx="3272">
                  <c:v>101.0299987792969</c:v>
                </c:pt>
                <c:pt idx="3273">
                  <c:v>102</c:v>
                </c:pt>
                <c:pt idx="3274">
                  <c:v>103.129997253418</c:v>
                </c:pt>
                <c:pt idx="3275">
                  <c:v>102.9499969482422</c:v>
                </c:pt>
                <c:pt idx="3276">
                  <c:v>103.13999938964839</c:v>
                </c:pt>
                <c:pt idx="3277">
                  <c:v>103.2900009155273</c:v>
                </c:pt>
                <c:pt idx="3278">
                  <c:v>103.01999664306641</c:v>
                </c:pt>
                <c:pt idx="3279">
                  <c:v>103.0899963378906</c:v>
                </c:pt>
                <c:pt idx="3280">
                  <c:v>103.0100021362305</c:v>
                </c:pt>
                <c:pt idx="3281">
                  <c:v>103.01999664306641</c:v>
                </c:pt>
                <c:pt idx="3282">
                  <c:v>103.2600021362305</c:v>
                </c:pt>
                <c:pt idx="3283">
                  <c:v>102.6800003051758</c:v>
                </c:pt>
                <c:pt idx="3284">
                  <c:v>102.38999938964839</c:v>
                </c:pt>
                <c:pt idx="3285">
                  <c:v>103.2099990844727</c:v>
                </c:pt>
                <c:pt idx="3286">
                  <c:v>102.6999969482422</c:v>
                </c:pt>
                <c:pt idx="3287">
                  <c:v>101.51999664306641</c:v>
                </c:pt>
                <c:pt idx="3288">
                  <c:v>102.2200012207031</c:v>
                </c:pt>
                <c:pt idx="3289">
                  <c:v>101.9300003051758</c:v>
                </c:pt>
                <c:pt idx="3290">
                  <c:v>102.0100021362305</c:v>
                </c:pt>
                <c:pt idx="3291">
                  <c:v>101.7799987792969</c:v>
                </c:pt>
                <c:pt idx="3292">
                  <c:v>101.34999847412109</c:v>
                </c:pt>
                <c:pt idx="3293">
                  <c:v>101.1800003051758</c:v>
                </c:pt>
                <c:pt idx="3294">
                  <c:v>100.3300018310547</c:v>
                </c:pt>
                <c:pt idx="3295">
                  <c:v>100.9300003051758</c:v>
                </c:pt>
                <c:pt idx="3296">
                  <c:v>101.15000152587891</c:v>
                </c:pt>
                <c:pt idx="3297">
                  <c:v>100.7399978637695</c:v>
                </c:pt>
                <c:pt idx="3298">
                  <c:v>100.1600036621094</c:v>
                </c:pt>
                <c:pt idx="3299">
                  <c:v>100.34999847412109</c:v>
                </c:pt>
                <c:pt idx="3300">
                  <c:v>100.0299987792969</c:v>
                </c:pt>
                <c:pt idx="3301">
                  <c:v>100.379997253418</c:v>
                </c:pt>
                <c:pt idx="3302">
                  <c:v>100.5299987792969</c:v>
                </c:pt>
                <c:pt idx="3303">
                  <c:v>100.4300003051758</c:v>
                </c:pt>
                <c:pt idx="3304">
                  <c:v>99.510002136230469</c:v>
                </c:pt>
                <c:pt idx="3305">
                  <c:v>99.639999389648438</c:v>
                </c:pt>
                <c:pt idx="3306">
                  <c:v>99.849998474121094</c:v>
                </c:pt>
                <c:pt idx="3307">
                  <c:v>99.870002746582031</c:v>
                </c:pt>
                <c:pt idx="3308">
                  <c:v>99.910003662109375</c:v>
                </c:pt>
                <c:pt idx="3309">
                  <c:v>100.2600021362305</c:v>
                </c:pt>
                <c:pt idx="3310">
                  <c:v>100.2799987792969</c:v>
                </c:pt>
                <c:pt idx="3311">
                  <c:v>100.65000152587891</c:v>
                </c:pt>
                <c:pt idx="3312">
                  <c:v>100.8000030517578</c:v>
                </c:pt>
                <c:pt idx="3313">
                  <c:v>100.9599990844727</c:v>
                </c:pt>
                <c:pt idx="3314">
                  <c:v>101.25</c:v>
                </c:pt>
                <c:pt idx="3315">
                  <c:v>101.1800003051758</c:v>
                </c:pt>
                <c:pt idx="3316">
                  <c:v>100.44000244140619</c:v>
                </c:pt>
                <c:pt idx="3317">
                  <c:v>100.9499969482422</c:v>
                </c:pt>
                <c:pt idx="3318">
                  <c:v>101.370002746582</c:v>
                </c:pt>
                <c:pt idx="3319">
                  <c:v>101.3300018310547</c:v>
                </c:pt>
                <c:pt idx="3320">
                  <c:v>101.0500030517578</c:v>
                </c:pt>
                <c:pt idx="3321">
                  <c:v>101.0899963378906</c:v>
                </c:pt>
                <c:pt idx="3322">
                  <c:v>101.129997253418</c:v>
                </c:pt>
                <c:pt idx="3323">
                  <c:v>101.120002746582</c:v>
                </c:pt>
                <c:pt idx="3324">
                  <c:v>101.7799987792969</c:v>
                </c:pt>
                <c:pt idx="3325">
                  <c:v>102.1999969482422</c:v>
                </c:pt>
                <c:pt idx="3326">
                  <c:v>101.5400009155273</c:v>
                </c:pt>
                <c:pt idx="3327">
                  <c:v>101.63999938964839</c:v>
                </c:pt>
                <c:pt idx="3328">
                  <c:v>101.80999755859381</c:v>
                </c:pt>
                <c:pt idx="3329">
                  <c:v>102.0699996948242</c:v>
                </c:pt>
                <c:pt idx="3330">
                  <c:v>101.84999847412109</c:v>
                </c:pt>
                <c:pt idx="3331">
                  <c:v>101.25</c:v>
                </c:pt>
                <c:pt idx="3332">
                  <c:v>101.379997253418</c:v>
                </c:pt>
                <c:pt idx="3333">
                  <c:v>101.6999969482422</c:v>
                </c:pt>
                <c:pt idx="3334">
                  <c:v>100.7399978637695</c:v>
                </c:pt>
                <c:pt idx="3335">
                  <c:v>100.26999664306641</c:v>
                </c:pt>
                <c:pt idx="3336">
                  <c:v>100.3000030517578</c:v>
                </c:pt>
                <c:pt idx="3337">
                  <c:v>100.4100036621094</c:v>
                </c:pt>
                <c:pt idx="3338">
                  <c:v>99.80999755859375</c:v>
                </c:pt>
                <c:pt idx="3339">
                  <c:v>99.680000305175781</c:v>
                </c:pt>
                <c:pt idx="3340">
                  <c:v>99.760002136230469</c:v>
                </c:pt>
                <c:pt idx="3341">
                  <c:v>99.629997253417969</c:v>
                </c:pt>
                <c:pt idx="3342">
                  <c:v>99.169998168945312</c:v>
                </c:pt>
                <c:pt idx="3343">
                  <c:v>99.709999084472656</c:v>
                </c:pt>
                <c:pt idx="3344">
                  <c:v>100</c:v>
                </c:pt>
                <c:pt idx="3345">
                  <c:v>100.4100036621094</c:v>
                </c:pt>
                <c:pt idx="3346">
                  <c:v>100.34999847412109</c:v>
                </c:pt>
                <c:pt idx="3347">
                  <c:v>100.5400009155273</c:v>
                </c:pt>
                <c:pt idx="3348">
                  <c:v>100.5400009155273</c:v>
                </c:pt>
                <c:pt idx="3349">
                  <c:v>100.55999755859381</c:v>
                </c:pt>
                <c:pt idx="3350">
                  <c:v>100.6699981689453</c:v>
                </c:pt>
                <c:pt idx="3351">
                  <c:v>101.1800003051758</c:v>
                </c:pt>
                <c:pt idx="3352">
                  <c:v>101.01999664306641</c:v>
                </c:pt>
                <c:pt idx="3353">
                  <c:v>100.7099990844727</c:v>
                </c:pt>
                <c:pt idx="3354">
                  <c:v>100.7799987792969</c:v>
                </c:pt>
                <c:pt idx="3355">
                  <c:v>100.55999755859381</c:v>
                </c:pt>
                <c:pt idx="3356">
                  <c:v>100.3000030517578</c:v>
                </c:pt>
                <c:pt idx="3357">
                  <c:v>99.5</c:v>
                </c:pt>
                <c:pt idx="3358">
                  <c:v>99.739997863769531</c:v>
                </c:pt>
                <c:pt idx="3359">
                  <c:v>99.779998779296875</c:v>
                </c:pt>
                <c:pt idx="3360">
                  <c:v>99.980003356933594</c:v>
                </c:pt>
                <c:pt idx="3361">
                  <c:v>99.089996337890625</c:v>
                </c:pt>
                <c:pt idx="3362">
                  <c:v>98.819999694824219</c:v>
                </c:pt>
                <c:pt idx="3363">
                  <c:v>98.959999084472656</c:v>
                </c:pt>
                <c:pt idx="3364">
                  <c:v>99.080001831054688</c:v>
                </c:pt>
                <c:pt idx="3365">
                  <c:v>99.050003051757812</c:v>
                </c:pt>
                <c:pt idx="3366">
                  <c:v>99.139999389648438</c:v>
                </c:pt>
                <c:pt idx="3367">
                  <c:v>98.980003356933594</c:v>
                </c:pt>
                <c:pt idx="3368">
                  <c:v>99.209999084472656</c:v>
                </c:pt>
                <c:pt idx="3369">
                  <c:v>98.760002136230469</c:v>
                </c:pt>
                <c:pt idx="3370">
                  <c:v>98.650001525878906</c:v>
                </c:pt>
                <c:pt idx="3371">
                  <c:v>99.150001525878906</c:v>
                </c:pt>
                <c:pt idx="3372">
                  <c:v>99.589996337890625</c:v>
                </c:pt>
                <c:pt idx="3373">
                  <c:v>99.669998168945312</c:v>
                </c:pt>
                <c:pt idx="3374">
                  <c:v>99.620002746582031</c:v>
                </c:pt>
                <c:pt idx="3375">
                  <c:v>99.25</c:v>
                </c:pt>
                <c:pt idx="3376">
                  <c:v>98.910003662109375</c:v>
                </c:pt>
                <c:pt idx="3377">
                  <c:v>98.110000610351562</c:v>
                </c:pt>
                <c:pt idx="3378">
                  <c:v>97.419998168945312</c:v>
                </c:pt>
                <c:pt idx="3379">
                  <c:v>97.879997253417969</c:v>
                </c:pt>
                <c:pt idx="3380">
                  <c:v>97.150001525878906</c:v>
                </c:pt>
                <c:pt idx="3381">
                  <c:v>96.980003356933594</c:v>
                </c:pt>
                <c:pt idx="3382">
                  <c:v>97.349998474121094</c:v>
                </c:pt>
                <c:pt idx="3383">
                  <c:v>97.239997863769531</c:v>
                </c:pt>
                <c:pt idx="3384">
                  <c:v>97.25</c:v>
                </c:pt>
                <c:pt idx="3385">
                  <c:v>97.400001525878906</c:v>
                </c:pt>
                <c:pt idx="3386">
                  <c:v>97.279998779296875</c:v>
                </c:pt>
                <c:pt idx="3387">
                  <c:v>96.919998168945312</c:v>
                </c:pt>
                <c:pt idx="3388">
                  <c:v>97.199996948242188</c:v>
                </c:pt>
                <c:pt idx="3389">
                  <c:v>96.720001220703125</c:v>
                </c:pt>
                <c:pt idx="3390">
                  <c:v>96.800003051757812</c:v>
                </c:pt>
                <c:pt idx="3391">
                  <c:v>96.639999389648438</c:v>
                </c:pt>
                <c:pt idx="3392">
                  <c:v>96.75</c:v>
                </c:pt>
                <c:pt idx="3393">
                  <c:v>96.919998168945312</c:v>
                </c:pt>
                <c:pt idx="3394">
                  <c:v>97.269996643066406</c:v>
                </c:pt>
                <c:pt idx="3395">
                  <c:v>97.139999389648438</c:v>
                </c:pt>
                <c:pt idx="3396">
                  <c:v>96.980003356933594</c:v>
                </c:pt>
                <c:pt idx="3397">
                  <c:v>96.94000244140625</c:v>
                </c:pt>
                <c:pt idx="3398">
                  <c:v>97.430000305175781</c:v>
                </c:pt>
                <c:pt idx="3399">
                  <c:v>97.160003662109375</c:v>
                </c:pt>
                <c:pt idx="3400">
                  <c:v>97.529998779296875</c:v>
                </c:pt>
                <c:pt idx="3401">
                  <c:v>97.75</c:v>
                </c:pt>
                <c:pt idx="3402">
                  <c:v>97.55999755859375</c:v>
                </c:pt>
                <c:pt idx="3403">
                  <c:v>97.540000915527344</c:v>
                </c:pt>
                <c:pt idx="3404">
                  <c:v>97.300003051757812</c:v>
                </c:pt>
                <c:pt idx="3405">
                  <c:v>97.430000305175781</c:v>
                </c:pt>
                <c:pt idx="3406">
                  <c:v>96.470001220703125</c:v>
                </c:pt>
                <c:pt idx="3407">
                  <c:v>96.050003051757812</c:v>
                </c:pt>
                <c:pt idx="3408">
                  <c:v>95.629997253417969</c:v>
                </c:pt>
                <c:pt idx="3409">
                  <c:v>95.660003662109375</c:v>
                </c:pt>
                <c:pt idx="3410">
                  <c:v>96.199996948242188</c:v>
                </c:pt>
                <c:pt idx="3411">
                  <c:v>96.290000915527344</c:v>
                </c:pt>
                <c:pt idx="3412">
                  <c:v>95.819999694824219</c:v>
                </c:pt>
                <c:pt idx="3413">
                  <c:v>96.010002136230469</c:v>
                </c:pt>
                <c:pt idx="3414">
                  <c:v>96.050003051757812</c:v>
                </c:pt>
                <c:pt idx="3415">
                  <c:v>95.739997863769531</c:v>
                </c:pt>
                <c:pt idx="3416">
                  <c:v>95.790000915527344</c:v>
                </c:pt>
                <c:pt idx="3417">
                  <c:v>95.730003356933594</c:v>
                </c:pt>
                <c:pt idx="3418">
                  <c:v>95.110000610351562</c:v>
                </c:pt>
                <c:pt idx="3419">
                  <c:v>95.129997253417969</c:v>
                </c:pt>
                <c:pt idx="3420">
                  <c:v>94.660003662109375</c:v>
                </c:pt>
                <c:pt idx="3421">
                  <c:v>94.800003051757812</c:v>
                </c:pt>
                <c:pt idx="3422">
                  <c:v>94.269996643066406</c:v>
                </c:pt>
                <c:pt idx="3423">
                  <c:v>93.94000244140625</c:v>
                </c:pt>
                <c:pt idx="3424">
                  <c:v>93.980003356933594</c:v>
                </c:pt>
                <c:pt idx="3425">
                  <c:v>94.050003051757812</c:v>
                </c:pt>
                <c:pt idx="3426">
                  <c:v>93.669998168945312</c:v>
                </c:pt>
                <c:pt idx="3427">
                  <c:v>93.860000610351562</c:v>
                </c:pt>
                <c:pt idx="3428">
                  <c:v>93.260002136230469</c:v>
                </c:pt>
                <c:pt idx="3429">
                  <c:v>92.860000610351562</c:v>
                </c:pt>
                <c:pt idx="3430">
                  <c:v>93.029998779296875</c:v>
                </c:pt>
                <c:pt idx="3431">
                  <c:v>92.830001831054688</c:v>
                </c:pt>
                <c:pt idx="3432">
                  <c:v>92.80999755859375</c:v>
                </c:pt>
                <c:pt idx="3433">
                  <c:v>93.540000915527344</c:v>
                </c:pt>
                <c:pt idx="3434">
                  <c:v>93.430000305175781</c:v>
                </c:pt>
                <c:pt idx="3435">
                  <c:v>93.639999389648438</c:v>
                </c:pt>
                <c:pt idx="3436">
                  <c:v>93.519996643066406</c:v>
                </c:pt>
                <c:pt idx="3437">
                  <c:v>93.400001525878906</c:v>
                </c:pt>
                <c:pt idx="3438">
                  <c:v>93.069999694824219</c:v>
                </c:pt>
                <c:pt idx="3439">
                  <c:v>93.459999084472656</c:v>
                </c:pt>
                <c:pt idx="3440">
                  <c:v>93.849998474121094</c:v>
                </c:pt>
                <c:pt idx="3441">
                  <c:v>93.489997863769531</c:v>
                </c:pt>
                <c:pt idx="3442">
                  <c:v>93.620002746582031</c:v>
                </c:pt>
                <c:pt idx="3443">
                  <c:v>93.430000305175781</c:v>
                </c:pt>
                <c:pt idx="3444">
                  <c:v>93.099998474121094</c:v>
                </c:pt>
                <c:pt idx="3445">
                  <c:v>93.550003051757812</c:v>
                </c:pt>
                <c:pt idx="3446">
                  <c:v>93.150001525878906</c:v>
                </c:pt>
                <c:pt idx="3447">
                  <c:v>93.279998779296875</c:v>
                </c:pt>
                <c:pt idx="3448">
                  <c:v>92.739997863769531</c:v>
                </c:pt>
                <c:pt idx="3449">
                  <c:v>92.209999084472656</c:v>
                </c:pt>
                <c:pt idx="3450">
                  <c:v>92.349998474121094</c:v>
                </c:pt>
                <c:pt idx="3451">
                  <c:v>92.879997253417969</c:v>
                </c:pt>
                <c:pt idx="3452">
                  <c:v>92.669998168945312</c:v>
                </c:pt>
                <c:pt idx="3453">
                  <c:v>92.80999755859375</c:v>
                </c:pt>
                <c:pt idx="3454">
                  <c:v>92.30999755859375</c:v>
                </c:pt>
                <c:pt idx="3455">
                  <c:v>92.290000915527344</c:v>
                </c:pt>
                <c:pt idx="3456">
                  <c:v>91.529998779296875</c:v>
                </c:pt>
                <c:pt idx="3457">
                  <c:v>91.330001831054688</c:v>
                </c:pt>
                <c:pt idx="3458">
                  <c:v>91.860000610351562</c:v>
                </c:pt>
                <c:pt idx="3459">
                  <c:v>91.910003662109375</c:v>
                </c:pt>
                <c:pt idx="3460">
                  <c:v>92.519996643066406</c:v>
                </c:pt>
                <c:pt idx="3461">
                  <c:v>92.120002746582031</c:v>
                </c:pt>
                <c:pt idx="3462">
                  <c:v>91.870002746582031</c:v>
                </c:pt>
                <c:pt idx="3463">
                  <c:v>92.050003051757812</c:v>
                </c:pt>
                <c:pt idx="3464">
                  <c:v>91.790000915527344</c:v>
                </c:pt>
                <c:pt idx="3465">
                  <c:v>92.510002136230469</c:v>
                </c:pt>
                <c:pt idx="3466">
                  <c:v>92.260002136230469</c:v>
                </c:pt>
                <c:pt idx="3467">
                  <c:v>92.169998168945312</c:v>
                </c:pt>
                <c:pt idx="3468">
                  <c:v>92.650001525878906</c:v>
                </c:pt>
                <c:pt idx="3469">
                  <c:v>92.970001220703125</c:v>
                </c:pt>
                <c:pt idx="3470">
                  <c:v>93.360000610351562</c:v>
                </c:pt>
                <c:pt idx="3471">
                  <c:v>93.089996337890625</c:v>
                </c:pt>
                <c:pt idx="3472">
                  <c:v>93.080001831054688</c:v>
                </c:pt>
                <c:pt idx="3473">
                  <c:v>93.55999755859375</c:v>
                </c:pt>
                <c:pt idx="3474">
                  <c:v>93.569999694824219</c:v>
                </c:pt>
                <c:pt idx="3475">
                  <c:v>93.459999084472656</c:v>
                </c:pt>
                <c:pt idx="3476">
                  <c:v>93.959999084472656</c:v>
                </c:pt>
                <c:pt idx="3477">
                  <c:v>93.800003051757812</c:v>
                </c:pt>
                <c:pt idx="3478">
                  <c:v>93.739997863769531</c:v>
                </c:pt>
                <c:pt idx="3479">
                  <c:v>93.290000915527344</c:v>
                </c:pt>
                <c:pt idx="3480">
                  <c:v>92.959999084472656</c:v>
                </c:pt>
                <c:pt idx="3481">
                  <c:v>93.120002746582031</c:v>
                </c:pt>
                <c:pt idx="3482">
                  <c:v>93.089996337890625</c:v>
                </c:pt>
                <c:pt idx="3483">
                  <c:v>93.279998779296875</c:v>
                </c:pt>
                <c:pt idx="3484">
                  <c:v>93.489997863769531</c:v>
                </c:pt>
                <c:pt idx="3485">
                  <c:v>93.360000610351562</c:v>
                </c:pt>
                <c:pt idx="3486">
                  <c:v>93.269996643066406</c:v>
                </c:pt>
                <c:pt idx="3487">
                  <c:v>93.699996948242188</c:v>
                </c:pt>
                <c:pt idx="3488">
                  <c:v>93.94000244140625</c:v>
                </c:pt>
                <c:pt idx="3489">
                  <c:v>93.959999084472656</c:v>
                </c:pt>
                <c:pt idx="3490">
                  <c:v>93.709999084472656</c:v>
                </c:pt>
                <c:pt idx="3491">
                  <c:v>94.610000610351562</c:v>
                </c:pt>
                <c:pt idx="3492">
                  <c:v>94.919998168945312</c:v>
                </c:pt>
                <c:pt idx="3493">
                  <c:v>94.489997863769531</c:v>
                </c:pt>
                <c:pt idx="3494">
                  <c:v>94.550003051757812</c:v>
                </c:pt>
                <c:pt idx="3495">
                  <c:v>94.819999694824219</c:v>
                </c:pt>
                <c:pt idx="3496">
                  <c:v>94.69000244140625</c:v>
                </c:pt>
                <c:pt idx="3497">
                  <c:v>94.94000244140625</c:v>
                </c:pt>
                <c:pt idx="3498">
                  <c:v>94.720001220703125</c:v>
                </c:pt>
                <c:pt idx="3499">
                  <c:v>94.910003662109375</c:v>
                </c:pt>
                <c:pt idx="3500">
                  <c:v>94.870002746582031</c:v>
                </c:pt>
                <c:pt idx="3501">
                  <c:v>94.44000244140625</c:v>
                </c:pt>
                <c:pt idx="3502">
                  <c:v>94.389999389648438</c:v>
                </c:pt>
                <c:pt idx="3503">
                  <c:v>94.489997863769531</c:v>
                </c:pt>
                <c:pt idx="3504">
                  <c:v>93.830001831054688</c:v>
                </c:pt>
                <c:pt idx="3505">
                  <c:v>93.80999755859375</c:v>
                </c:pt>
                <c:pt idx="3506">
                  <c:v>93.930000305175781</c:v>
                </c:pt>
                <c:pt idx="3507">
                  <c:v>93.660003662109375</c:v>
                </c:pt>
                <c:pt idx="3508">
                  <c:v>94.080001831054688</c:v>
                </c:pt>
                <c:pt idx="3509">
                  <c:v>93.949996948242188</c:v>
                </c:pt>
                <c:pt idx="3510">
                  <c:v>93.220001220703125</c:v>
                </c:pt>
                <c:pt idx="3511">
                  <c:v>92.760002136230469</c:v>
                </c:pt>
                <c:pt idx="3512">
                  <c:v>92.900001525878906</c:v>
                </c:pt>
                <c:pt idx="3513">
                  <c:v>93.260002136230469</c:v>
                </c:pt>
                <c:pt idx="3514">
                  <c:v>93.260002136230469</c:v>
                </c:pt>
                <c:pt idx="3515">
                  <c:v>93.010002136230469</c:v>
                </c:pt>
                <c:pt idx="3516">
                  <c:v>92.900001525878906</c:v>
                </c:pt>
                <c:pt idx="3517">
                  <c:v>93.19000244140625</c:v>
                </c:pt>
                <c:pt idx="3518">
                  <c:v>93.379997253417969</c:v>
                </c:pt>
                <c:pt idx="3519">
                  <c:v>93.610000610351562</c:v>
                </c:pt>
                <c:pt idx="3520">
                  <c:v>93.800003051757812</c:v>
                </c:pt>
                <c:pt idx="3521">
                  <c:v>93.900001525878906</c:v>
                </c:pt>
                <c:pt idx="3522">
                  <c:v>93.870002746582031</c:v>
                </c:pt>
                <c:pt idx="3523">
                  <c:v>94.099998474121094</c:v>
                </c:pt>
                <c:pt idx="3524">
                  <c:v>93.430000305175781</c:v>
                </c:pt>
                <c:pt idx="3525">
                  <c:v>93.489997863769531</c:v>
                </c:pt>
                <c:pt idx="3526">
                  <c:v>93.930000305175781</c:v>
                </c:pt>
                <c:pt idx="3527">
                  <c:v>93.699996948242188</c:v>
                </c:pt>
                <c:pt idx="3528">
                  <c:v>93.470001220703125</c:v>
                </c:pt>
                <c:pt idx="3529">
                  <c:v>93.349998474121094</c:v>
                </c:pt>
                <c:pt idx="3530">
                  <c:v>93.279998779296875</c:v>
                </c:pt>
                <c:pt idx="3531">
                  <c:v>93.349998474121094</c:v>
                </c:pt>
                <c:pt idx="3532">
                  <c:v>93.260002136230469</c:v>
                </c:pt>
                <c:pt idx="3533">
                  <c:v>93.029998779296875</c:v>
                </c:pt>
                <c:pt idx="3534">
                  <c:v>92.599998474121094</c:v>
                </c:pt>
                <c:pt idx="3535">
                  <c:v>92.120002746582031</c:v>
                </c:pt>
                <c:pt idx="3536">
                  <c:v>91.849998474121094</c:v>
                </c:pt>
                <c:pt idx="3537">
                  <c:v>92.160003662109375</c:v>
                </c:pt>
                <c:pt idx="3538">
                  <c:v>91.849998474121094</c:v>
                </c:pt>
                <c:pt idx="3539">
                  <c:v>91.949996948242188</c:v>
                </c:pt>
                <c:pt idx="3540">
                  <c:v>92.330001831054688</c:v>
                </c:pt>
                <c:pt idx="3541">
                  <c:v>92.529998779296875</c:v>
                </c:pt>
                <c:pt idx="3542">
                  <c:v>92.330001831054688</c:v>
                </c:pt>
                <c:pt idx="3543">
                  <c:v>91.849998474121094</c:v>
                </c:pt>
                <c:pt idx="3544">
                  <c:v>90.970001220703125</c:v>
                </c:pt>
                <c:pt idx="3545">
                  <c:v>90.389999389648438</c:v>
                </c:pt>
                <c:pt idx="3546">
                  <c:v>90.540000915527344</c:v>
                </c:pt>
                <c:pt idx="3547">
                  <c:v>90.5</c:v>
                </c:pt>
                <c:pt idx="3548">
                  <c:v>90.569999694824219</c:v>
                </c:pt>
                <c:pt idx="3549">
                  <c:v>90.400001525878906</c:v>
                </c:pt>
                <c:pt idx="3550">
                  <c:v>90.120002746582031</c:v>
                </c:pt>
                <c:pt idx="3551">
                  <c:v>89.209999084472656</c:v>
                </c:pt>
                <c:pt idx="3552">
                  <c:v>89.389999389648438</c:v>
                </c:pt>
                <c:pt idx="3553">
                  <c:v>89.069999694824219</c:v>
                </c:pt>
                <c:pt idx="3554">
                  <c:v>89.30999755859375</c:v>
                </c:pt>
                <c:pt idx="3555">
                  <c:v>89.19000244140625</c:v>
                </c:pt>
                <c:pt idx="3556">
                  <c:v>89.129997253417969</c:v>
                </c:pt>
                <c:pt idx="3557">
                  <c:v>88.669998168945312</c:v>
                </c:pt>
                <c:pt idx="3558">
                  <c:v>89.199996948242188</c:v>
                </c:pt>
                <c:pt idx="3559">
                  <c:v>89.550003051757812</c:v>
                </c:pt>
                <c:pt idx="3560">
                  <c:v>89.589996337890625</c:v>
                </c:pt>
                <c:pt idx="3561">
                  <c:v>90.260002136230469</c:v>
                </c:pt>
                <c:pt idx="3562">
                  <c:v>90.230003356933594</c:v>
                </c:pt>
                <c:pt idx="3563">
                  <c:v>90.44000244140625</c:v>
                </c:pt>
                <c:pt idx="3564">
                  <c:v>90.209999084472656</c:v>
                </c:pt>
                <c:pt idx="3565">
                  <c:v>89.699996948242188</c:v>
                </c:pt>
                <c:pt idx="3566">
                  <c:v>89.120002746582031</c:v>
                </c:pt>
                <c:pt idx="3567">
                  <c:v>88.589996337890625</c:v>
                </c:pt>
                <c:pt idx="3568">
                  <c:v>89.099998474121094</c:v>
                </c:pt>
                <c:pt idx="3569">
                  <c:v>89.720001220703125</c:v>
                </c:pt>
                <c:pt idx="3570">
                  <c:v>90.080001831054688</c:v>
                </c:pt>
                <c:pt idx="3571">
                  <c:v>89.75</c:v>
                </c:pt>
                <c:pt idx="3572">
                  <c:v>89.879997253417969</c:v>
                </c:pt>
                <c:pt idx="3573">
                  <c:v>89.819999694824219</c:v>
                </c:pt>
                <c:pt idx="3574">
                  <c:v>90.360000610351562</c:v>
                </c:pt>
                <c:pt idx="3575">
                  <c:v>90.610000610351562</c:v>
                </c:pt>
                <c:pt idx="3576">
                  <c:v>90.319999694824219</c:v>
                </c:pt>
                <c:pt idx="3577">
                  <c:v>89.94000244140625</c:v>
                </c:pt>
                <c:pt idx="3578">
                  <c:v>90.080001831054688</c:v>
                </c:pt>
                <c:pt idx="3579">
                  <c:v>89.620002746582031</c:v>
                </c:pt>
                <c:pt idx="3580">
                  <c:v>89.639999389648438</c:v>
                </c:pt>
                <c:pt idx="3581">
                  <c:v>90.120002746582031</c:v>
                </c:pt>
                <c:pt idx="3582">
                  <c:v>90.089996337890625</c:v>
                </c:pt>
                <c:pt idx="3583">
                  <c:v>89.900001525878906</c:v>
                </c:pt>
                <c:pt idx="3584">
                  <c:v>89.660003662109375</c:v>
                </c:pt>
                <c:pt idx="3585">
                  <c:v>89.699996948242188</c:v>
                </c:pt>
                <c:pt idx="3586">
                  <c:v>90.139999389648438</c:v>
                </c:pt>
                <c:pt idx="3587">
                  <c:v>90.230003356933594</c:v>
                </c:pt>
                <c:pt idx="3588">
                  <c:v>89.900001525878906</c:v>
                </c:pt>
                <c:pt idx="3589">
                  <c:v>90.370002746582031</c:v>
                </c:pt>
                <c:pt idx="3590">
                  <c:v>89.779998779296875</c:v>
                </c:pt>
                <c:pt idx="3591">
                  <c:v>89.860000610351562</c:v>
                </c:pt>
                <c:pt idx="3592">
                  <c:v>89.44000244140625</c:v>
                </c:pt>
                <c:pt idx="3593">
                  <c:v>89.029998779296875</c:v>
                </c:pt>
                <c:pt idx="3594">
                  <c:v>89.370002746582031</c:v>
                </c:pt>
                <c:pt idx="3595">
                  <c:v>90.05999755859375</c:v>
                </c:pt>
                <c:pt idx="3596">
                  <c:v>90.150001525878906</c:v>
                </c:pt>
                <c:pt idx="3597">
                  <c:v>90.050003051757812</c:v>
                </c:pt>
                <c:pt idx="3598">
                  <c:v>90.199996948242188</c:v>
                </c:pt>
                <c:pt idx="3599">
                  <c:v>90.139999389648438</c:v>
                </c:pt>
                <c:pt idx="3600">
                  <c:v>90.459999084472656</c:v>
                </c:pt>
                <c:pt idx="3601">
                  <c:v>90.110000610351562</c:v>
                </c:pt>
                <c:pt idx="3602">
                  <c:v>89.839996337890625</c:v>
                </c:pt>
                <c:pt idx="3603">
                  <c:v>89.589996337890625</c:v>
                </c:pt>
                <c:pt idx="3604">
                  <c:v>89.569999694824219</c:v>
                </c:pt>
                <c:pt idx="3605">
                  <c:v>89.75</c:v>
                </c:pt>
                <c:pt idx="3606">
                  <c:v>89.800003051757812</c:v>
                </c:pt>
                <c:pt idx="3607">
                  <c:v>89.430000305175781</c:v>
                </c:pt>
                <c:pt idx="3608">
                  <c:v>89.519996643066406</c:v>
                </c:pt>
                <c:pt idx="3609">
                  <c:v>89.620002746582031</c:v>
                </c:pt>
                <c:pt idx="3610">
                  <c:v>89.94000244140625</c:v>
                </c:pt>
                <c:pt idx="3611">
                  <c:v>90.319999694824219</c:v>
                </c:pt>
                <c:pt idx="3612">
                  <c:v>90.94000244140625</c:v>
                </c:pt>
                <c:pt idx="3613">
                  <c:v>90.769996643066406</c:v>
                </c:pt>
                <c:pt idx="3614">
                  <c:v>91.169998168945312</c:v>
                </c:pt>
                <c:pt idx="3615">
                  <c:v>91.55999755859375</c:v>
                </c:pt>
                <c:pt idx="3616">
                  <c:v>91.540000915527344</c:v>
                </c:pt>
                <c:pt idx="3617">
                  <c:v>91.839996337890625</c:v>
                </c:pt>
                <c:pt idx="3618">
                  <c:v>92.449996948242188</c:v>
                </c:pt>
                <c:pt idx="3619">
                  <c:v>92.510002136230469</c:v>
                </c:pt>
                <c:pt idx="3620">
                  <c:v>92.410003662109375</c:v>
                </c:pt>
                <c:pt idx="3621">
                  <c:v>92.569999694824219</c:v>
                </c:pt>
                <c:pt idx="3622">
                  <c:v>92.75</c:v>
                </c:pt>
                <c:pt idx="3623">
                  <c:v>93.120002746582031</c:v>
                </c:pt>
                <c:pt idx="3624">
                  <c:v>93.040000915527344</c:v>
                </c:pt>
                <c:pt idx="3625">
                  <c:v>92.650001525878906</c:v>
                </c:pt>
                <c:pt idx="3626">
                  <c:v>92.540000915527344</c:v>
                </c:pt>
                <c:pt idx="3627">
                  <c:v>92.589996337890625</c:v>
                </c:pt>
                <c:pt idx="3628">
                  <c:v>93.220001220703125</c:v>
                </c:pt>
                <c:pt idx="3629">
                  <c:v>93.389999389648438</c:v>
                </c:pt>
                <c:pt idx="3630">
                  <c:v>93.470001220703125</c:v>
                </c:pt>
                <c:pt idx="3631">
                  <c:v>93.639999389648438</c:v>
                </c:pt>
                <c:pt idx="3632">
                  <c:v>93.680000305175781</c:v>
                </c:pt>
                <c:pt idx="3633">
                  <c:v>93.610000610351562</c:v>
                </c:pt>
                <c:pt idx="3634">
                  <c:v>94.010002136230469</c:v>
                </c:pt>
                <c:pt idx="3635">
                  <c:v>93.779998779296875</c:v>
                </c:pt>
                <c:pt idx="3636">
                  <c:v>94.19000244140625</c:v>
                </c:pt>
                <c:pt idx="3637">
                  <c:v>94.830001831054688</c:v>
                </c:pt>
                <c:pt idx="3638">
                  <c:v>94.150001525878906</c:v>
                </c:pt>
                <c:pt idx="3639">
                  <c:v>93.989997863769531</c:v>
                </c:pt>
                <c:pt idx="3640">
                  <c:v>94.19000244140625</c:v>
                </c:pt>
                <c:pt idx="3641">
                  <c:v>94.019996643066406</c:v>
                </c:pt>
                <c:pt idx="3642">
                  <c:v>93.889999389648438</c:v>
                </c:pt>
                <c:pt idx="3643">
                  <c:v>93.660003662109375</c:v>
                </c:pt>
                <c:pt idx="3644">
                  <c:v>93.400001525878906</c:v>
                </c:pt>
                <c:pt idx="3645">
                  <c:v>93.550003051757812</c:v>
                </c:pt>
                <c:pt idx="3646">
                  <c:v>93.580001831054688</c:v>
                </c:pt>
                <c:pt idx="3647">
                  <c:v>93.800003051757812</c:v>
                </c:pt>
                <c:pt idx="3648">
                  <c:v>93.709999084472656</c:v>
                </c:pt>
                <c:pt idx="3649">
                  <c:v>94.769996643066406</c:v>
                </c:pt>
                <c:pt idx="3650">
                  <c:v>94.790000915527344</c:v>
                </c:pt>
                <c:pt idx="3651">
                  <c:v>94.75</c:v>
                </c:pt>
                <c:pt idx="3652">
                  <c:v>95.089996337890625</c:v>
                </c:pt>
                <c:pt idx="3653">
                  <c:v>95.05999755859375</c:v>
                </c:pt>
                <c:pt idx="3654">
                  <c:v>94.870002746582031</c:v>
                </c:pt>
                <c:pt idx="3655">
                  <c:v>94.519996643066406</c:v>
                </c:pt>
                <c:pt idx="3656">
                  <c:v>94.279998779296875</c:v>
                </c:pt>
                <c:pt idx="3657">
                  <c:v>94.680000305175781</c:v>
                </c:pt>
                <c:pt idx="3658">
                  <c:v>95.290000915527344</c:v>
                </c:pt>
                <c:pt idx="3659">
                  <c:v>95.389999389648438</c:v>
                </c:pt>
                <c:pt idx="3660">
                  <c:v>94.629997253417969</c:v>
                </c:pt>
                <c:pt idx="3661">
                  <c:v>94.870002746582031</c:v>
                </c:pt>
                <c:pt idx="3662">
                  <c:v>94.589996337890625</c:v>
                </c:pt>
                <c:pt idx="3663">
                  <c:v>94.470001220703125</c:v>
                </c:pt>
                <c:pt idx="3664">
                  <c:v>94.040000915527344</c:v>
                </c:pt>
                <c:pt idx="3665">
                  <c:v>94.080001831054688</c:v>
                </c:pt>
                <c:pt idx="3666">
                  <c:v>94.110000610351562</c:v>
                </c:pt>
                <c:pt idx="3667">
                  <c:v>94.720001220703125</c:v>
                </c:pt>
                <c:pt idx="3668">
                  <c:v>94.80999755859375</c:v>
                </c:pt>
                <c:pt idx="3669">
                  <c:v>94.75</c:v>
                </c:pt>
                <c:pt idx="3670">
                  <c:v>94.510002136230469</c:v>
                </c:pt>
                <c:pt idx="3671">
                  <c:v>94.970001220703125</c:v>
                </c:pt>
                <c:pt idx="3672">
                  <c:v>95.080001831054688</c:v>
                </c:pt>
                <c:pt idx="3673">
                  <c:v>95.169998168945312</c:v>
                </c:pt>
                <c:pt idx="3674">
                  <c:v>94.459999084472656</c:v>
                </c:pt>
                <c:pt idx="3675">
                  <c:v>94.669998168945312</c:v>
                </c:pt>
                <c:pt idx="3676">
                  <c:v>94.610000610351562</c:v>
                </c:pt>
                <c:pt idx="3677">
                  <c:v>94.360000610351562</c:v>
                </c:pt>
                <c:pt idx="3678">
                  <c:v>94.75</c:v>
                </c:pt>
                <c:pt idx="3679">
                  <c:v>94.680000305175781</c:v>
                </c:pt>
                <c:pt idx="3680">
                  <c:v>94.360000610351562</c:v>
                </c:pt>
                <c:pt idx="3681">
                  <c:v>94.489997863769531</c:v>
                </c:pt>
                <c:pt idx="3682">
                  <c:v>94.620002746582031</c:v>
                </c:pt>
                <c:pt idx="3683">
                  <c:v>95.169998168945312</c:v>
                </c:pt>
                <c:pt idx="3684">
                  <c:v>95.139999389648438</c:v>
                </c:pt>
                <c:pt idx="3685">
                  <c:v>95.360000610351562</c:v>
                </c:pt>
                <c:pt idx="3686">
                  <c:v>95.220001220703125</c:v>
                </c:pt>
                <c:pt idx="3687">
                  <c:v>95.099998474121094</c:v>
                </c:pt>
                <c:pt idx="3688">
                  <c:v>95.5</c:v>
                </c:pt>
                <c:pt idx="3689">
                  <c:v>96.360000610351562</c:v>
                </c:pt>
                <c:pt idx="3690">
                  <c:v>96.389999389648438</c:v>
                </c:pt>
                <c:pt idx="3691">
                  <c:v>96.730003356933594</c:v>
                </c:pt>
                <c:pt idx="3692">
                  <c:v>96.699996948242188</c:v>
                </c:pt>
                <c:pt idx="3693">
                  <c:v>96.650001525878906</c:v>
                </c:pt>
                <c:pt idx="3694">
                  <c:v>96.099998474121094</c:v>
                </c:pt>
                <c:pt idx="3695">
                  <c:v>95.900001525878906</c:v>
                </c:pt>
                <c:pt idx="3696">
                  <c:v>95.260002136230469</c:v>
                </c:pt>
                <c:pt idx="3697">
                  <c:v>95.150001525878906</c:v>
                </c:pt>
                <c:pt idx="3698">
                  <c:v>95.620002746582031</c:v>
                </c:pt>
                <c:pt idx="3699">
                  <c:v>95.150001525878906</c:v>
                </c:pt>
                <c:pt idx="3700">
                  <c:v>94.779998779296875</c:v>
                </c:pt>
                <c:pt idx="3701">
                  <c:v>94.720001220703125</c:v>
                </c:pt>
                <c:pt idx="3702">
                  <c:v>94.599998474121094</c:v>
                </c:pt>
                <c:pt idx="3703">
                  <c:v>94.720001220703125</c:v>
                </c:pt>
                <c:pt idx="3704">
                  <c:v>95.139999389648438</c:v>
                </c:pt>
                <c:pt idx="3705">
                  <c:v>95.419998168945312</c:v>
                </c:pt>
                <c:pt idx="3706">
                  <c:v>95.129997253417969</c:v>
                </c:pt>
                <c:pt idx="3707">
                  <c:v>95.019996643066406</c:v>
                </c:pt>
                <c:pt idx="3708">
                  <c:v>95.370002746582031</c:v>
                </c:pt>
                <c:pt idx="3709">
                  <c:v>95.150001525878906</c:v>
                </c:pt>
                <c:pt idx="3710">
                  <c:v>95.05999755859375</c:v>
                </c:pt>
                <c:pt idx="3711">
                  <c:v>94.800003051757812</c:v>
                </c:pt>
                <c:pt idx="3712">
                  <c:v>94.540000915527344</c:v>
                </c:pt>
                <c:pt idx="3713">
                  <c:v>94.980003356933594</c:v>
                </c:pt>
                <c:pt idx="3714">
                  <c:v>94.510002136230469</c:v>
                </c:pt>
                <c:pt idx="3715">
                  <c:v>94.620002746582031</c:v>
                </c:pt>
                <c:pt idx="3716">
                  <c:v>94.550003051757812</c:v>
                </c:pt>
                <c:pt idx="3717">
                  <c:v>93.910003662109375</c:v>
                </c:pt>
                <c:pt idx="3718">
                  <c:v>94.220001220703125</c:v>
                </c:pt>
                <c:pt idx="3719">
                  <c:v>94.260002136230469</c:v>
                </c:pt>
                <c:pt idx="3720">
                  <c:v>94.129997253417969</c:v>
                </c:pt>
                <c:pt idx="3721">
                  <c:v>94.19000244140625</c:v>
                </c:pt>
                <c:pt idx="3722">
                  <c:v>95</c:v>
                </c:pt>
                <c:pt idx="3723">
                  <c:v>95.19000244140625</c:v>
                </c:pt>
                <c:pt idx="3724">
                  <c:v>95.300003051757812</c:v>
                </c:pt>
                <c:pt idx="3725">
                  <c:v>95.510002136230469</c:v>
                </c:pt>
                <c:pt idx="3726">
                  <c:v>95.760002136230469</c:v>
                </c:pt>
                <c:pt idx="3727">
                  <c:v>95.75</c:v>
                </c:pt>
                <c:pt idx="3728">
                  <c:v>95.620002746582031</c:v>
                </c:pt>
                <c:pt idx="3729">
                  <c:v>95.769996643066406</c:v>
                </c:pt>
                <c:pt idx="3730">
                  <c:v>95.680000305175781</c:v>
                </c:pt>
                <c:pt idx="3731">
                  <c:v>95.510002136230469</c:v>
                </c:pt>
                <c:pt idx="3732">
                  <c:v>95.019996643066406</c:v>
                </c:pt>
                <c:pt idx="3733">
                  <c:v>95.220001220703125</c:v>
                </c:pt>
                <c:pt idx="3734">
                  <c:v>95.069999694824219</c:v>
                </c:pt>
                <c:pt idx="3735">
                  <c:v>95.050003051757812</c:v>
                </c:pt>
                <c:pt idx="3736">
                  <c:v>95.580001831054688</c:v>
                </c:pt>
                <c:pt idx="3737">
                  <c:v>95.900001525878906</c:v>
                </c:pt>
                <c:pt idx="3738">
                  <c:v>95.709999084472656</c:v>
                </c:pt>
                <c:pt idx="3739">
                  <c:v>96.010002136230469</c:v>
                </c:pt>
                <c:pt idx="3740">
                  <c:v>95.959999084472656</c:v>
                </c:pt>
                <c:pt idx="3741">
                  <c:v>96.430000305175781</c:v>
                </c:pt>
                <c:pt idx="3742">
                  <c:v>96.680000305175781</c:v>
                </c:pt>
                <c:pt idx="3743">
                  <c:v>96.360000610351562</c:v>
                </c:pt>
                <c:pt idx="3744">
                  <c:v>96.580001831054688</c:v>
                </c:pt>
                <c:pt idx="3745">
                  <c:v>97.010002136230469</c:v>
                </c:pt>
                <c:pt idx="3746">
                  <c:v>97.129997253417969</c:v>
                </c:pt>
                <c:pt idx="3747">
                  <c:v>96.279998779296875</c:v>
                </c:pt>
                <c:pt idx="3748">
                  <c:v>96.540000915527344</c:v>
                </c:pt>
                <c:pt idx="3749">
                  <c:v>96.349998474121094</c:v>
                </c:pt>
                <c:pt idx="3750">
                  <c:v>96.319999694824219</c:v>
                </c:pt>
                <c:pt idx="3751">
                  <c:v>96</c:v>
                </c:pt>
                <c:pt idx="3752">
                  <c:v>96.639999389648438</c:v>
                </c:pt>
                <c:pt idx="3753">
                  <c:v>96.910003662109375</c:v>
                </c:pt>
                <c:pt idx="3754">
                  <c:v>97.540000915527344</c:v>
                </c:pt>
                <c:pt idx="3755">
                  <c:v>97.300003051757812</c:v>
                </c:pt>
                <c:pt idx="3756">
                  <c:v>96.800003051757812</c:v>
                </c:pt>
                <c:pt idx="3757">
                  <c:v>96.930000305175781</c:v>
                </c:pt>
                <c:pt idx="3758">
                  <c:v>96.470001220703125</c:v>
                </c:pt>
                <c:pt idx="3759">
                  <c:v>96.19000244140625</c:v>
                </c:pt>
                <c:pt idx="3760">
                  <c:v>96.80999755859375</c:v>
                </c:pt>
                <c:pt idx="3761">
                  <c:v>96.709999084472656</c:v>
                </c:pt>
                <c:pt idx="3762">
                  <c:v>96.919998168945312</c:v>
                </c:pt>
                <c:pt idx="3763">
                  <c:v>97.069999694824219</c:v>
                </c:pt>
                <c:pt idx="3764">
                  <c:v>97.370002746582031</c:v>
                </c:pt>
                <c:pt idx="3765">
                  <c:v>96.790000915527344</c:v>
                </c:pt>
                <c:pt idx="3766">
                  <c:v>96.779998779296875</c:v>
                </c:pt>
                <c:pt idx="3767">
                  <c:v>97.269996643066406</c:v>
                </c:pt>
                <c:pt idx="3768">
                  <c:v>97.040000915527344</c:v>
                </c:pt>
                <c:pt idx="3769">
                  <c:v>96.970001220703125</c:v>
                </c:pt>
                <c:pt idx="3770">
                  <c:v>96.80999755859375</c:v>
                </c:pt>
                <c:pt idx="3771">
                  <c:v>96.510002136230469</c:v>
                </c:pt>
                <c:pt idx="3772">
                  <c:v>97.220001220703125</c:v>
                </c:pt>
                <c:pt idx="3773">
                  <c:v>97.389999389648438</c:v>
                </c:pt>
                <c:pt idx="3774">
                  <c:v>97.040000915527344</c:v>
                </c:pt>
                <c:pt idx="3775">
                  <c:v>97.05999755859375</c:v>
                </c:pt>
                <c:pt idx="3776">
                  <c:v>97.44000244140625</c:v>
                </c:pt>
                <c:pt idx="3777">
                  <c:v>97.099998474121094</c:v>
                </c:pt>
                <c:pt idx="3778">
                  <c:v>97.139999389648438</c:v>
                </c:pt>
                <c:pt idx="3779">
                  <c:v>97.040000915527344</c:v>
                </c:pt>
                <c:pt idx="3780">
                  <c:v>96.279998779296875</c:v>
                </c:pt>
                <c:pt idx="3781">
                  <c:v>96.959999084472656</c:v>
                </c:pt>
                <c:pt idx="3782">
                  <c:v>96.550003051757812</c:v>
                </c:pt>
                <c:pt idx="3783">
                  <c:v>97.050003051757812</c:v>
                </c:pt>
                <c:pt idx="3784">
                  <c:v>96.480003356933594</c:v>
                </c:pt>
                <c:pt idx="3785">
                  <c:v>96.389999389648438</c:v>
                </c:pt>
                <c:pt idx="3786">
                  <c:v>96.169998168945312</c:v>
                </c:pt>
                <c:pt idx="3787">
                  <c:v>96.819999694824219</c:v>
                </c:pt>
                <c:pt idx="3788">
                  <c:v>96.30999755859375</c:v>
                </c:pt>
                <c:pt idx="3789">
                  <c:v>96.19000244140625</c:v>
                </c:pt>
                <c:pt idx="3790">
                  <c:v>95.709999084472656</c:v>
                </c:pt>
                <c:pt idx="3791">
                  <c:v>95.900001525878906</c:v>
                </c:pt>
                <c:pt idx="3792">
                  <c:v>95.220001220703125</c:v>
                </c:pt>
                <c:pt idx="3793">
                  <c:v>95.540000915527344</c:v>
                </c:pt>
                <c:pt idx="3794">
                  <c:v>95.669998168945312</c:v>
                </c:pt>
                <c:pt idx="3795">
                  <c:v>95.589996337890625</c:v>
                </c:pt>
                <c:pt idx="3796">
                  <c:v>95.970001220703125</c:v>
                </c:pt>
                <c:pt idx="3797">
                  <c:v>96.05999755859375</c:v>
                </c:pt>
                <c:pt idx="3798">
                  <c:v>96.069999694824219</c:v>
                </c:pt>
                <c:pt idx="3799">
                  <c:v>96.339996337890625</c:v>
                </c:pt>
                <c:pt idx="3800">
                  <c:v>96.300003051757812</c:v>
                </c:pt>
                <c:pt idx="3801">
                  <c:v>96.120002746582031</c:v>
                </c:pt>
                <c:pt idx="3802">
                  <c:v>96.599998474121094</c:v>
                </c:pt>
                <c:pt idx="3803">
                  <c:v>95.790000915527344</c:v>
                </c:pt>
                <c:pt idx="3804">
                  <c:v>95.75</c:v>
                </c:pt>
                <c:pt idx="3805">
                  <c:v>95.819999694824219</c:v>
                </c:pt>
                <c:pt idx="3806">
                  <c:v>95.339996337890625</c:v>
                </c:pt>
                <c:pt idx="3807">
                  <c:v>95.580001831054688</c:v>
                </c:pt>
                <c:pt idx="3808">
                  <c:v>95.580001831054688</c:v>
                </c:pt>
                <c:pt idx="3809">
                  <c:v>95.849998474121094</c:v>
                </c:pt>
                <c:pt idx="3810">
                  <c:v>96.099998474121094</c:v>
                </c:pt>
                <c:pt idx="3811">
                  <c:v>96.419998168945312</c:v>
                </c:pt>
                <c:pt idx="3812">
                  <c:v>96.510002136230469</c:v>
                </c:pt>
                <c:pt idx="3813">
                  <c:v>96.639999389648438</c:v>
                </c:pt>
                <c:pt idx="3814">
                  <c:v>97.05999755859375</c:v>
                </c:pt>
                <c:pt idx="3815">
                  <c:v>96.709999084472656</c:v>
                </c:pt>
                <c:pt idx="3816">
                  <c:v>97.129997253417969</c:v>
                </c:pt>
                <c:pt idx="3817">
                  <c:v>96.980003356933594</c:v>
                </c:pt>
                <c:pt idx="3818">
                  <c:v>96.919998168945312</c:v>
                </c:pt>
                <c:pt idx="3819">
                  <c:v>96.519996643066406</c:v>
                </c:pt>
                <c:pt idx="3820">
                  <c:v>96.449996948242188</c:v>
                </c:pt>
                <c:pt idx="3821">
                  <c:v>96.610000610351562</c:v>
                </c:pt>
                <c:pt idx="3822">
                  <c:v>96.510002136230469</c:v>
                </c:pt>
                <c:pt idx="3823">
                  <c:v>96.410003662109375</c:v>
                </c:pt>
                <c:pt idx="3824">
                  <c:v>96</c:v>
                </c:pt>
                <c:pt idx="3825">
                  <c:v>96.150001525878906</c:v>
                </c:pt>
                <c:pt idx="3826">
                  <c:v>96.160003662109375</c:v>
                </c:pt>
                <c:pt idx="3827">
                  <c:v>96.529998779296875</c:v>
                </c:pt>
                <c:pt idx="3828">
                  <c:v>96.680000305175781</c:v>
                </c:pt>
                <c:pt idx="3829">
                  <c:v>96.849998474121094</c:v>
                </c:pt>
                <c:pt idx="3830">
                  <c:v>96.870002746582031</c:v>
                </c:pt>
                <c:pt idx="3831">
                  <c:v>97.669998168945312</c:v>
                </c:pt>
                <c:pt idx="3832">
                  <c:v>97.370002746582031</c:v>
                </c:pt>
                <c:pt idx="3833">
                  <c:v>97.220001220703125</c:v>
                </c:pt>
                <c:pt idx="3834">
                  <c:v>96.94000244140625</c:v>
                </c:pt>
                <c:pt idx="3835">
                  <c:v>96.550003051757812</c:v>
                </c:pt>
                <c:pt idx="3836">
                  <c:v>96.790000915527344</c:v>
                </c:pt>
                <c:pt idx="3837">
                  <c:v>96.599998474121094</c:v>
                </c:pt>
                <c:pt idx="3838">
                  <c:v>96.519996643066406</c:v>
                </c:pt>
                <c:pt idx="3839">
                  <c:v>96.379997253417969</c:v>
                </c:pt>
                <c:pt idx="3840">
                  <c:v>95.760002136230469</c:v>
                </c:pt>
                <c:pt idx="3841">
                  <c:v>96.5</c:v>
                </c:pt>
                <c:pt idx="3842">
                  <c:v>96.650001525878906</c:v>
                </c:pt>
                <c:pt idx="3843">
                  <c:v>96.569999694824219</c:v>
                </c:pt>
                <c:pt idx="3844">
                  <c:v>96.739997863769531</c:v>
                </c:pt>
                <c:pt idx="3845">
                  <c:v>96.769996643066406</c:v>
                </c:pt>
                <c:pt idx="3846">
                  <c:v>97.199996948242188</c:v>
                </c:pt>
                <c:pt idx="3847">
                  <c:v>97.279998779296875</c:v>
                </c:pt>
                <c:pt idx="3848">
                  <c:v>97.25</c:v>
                </c:pt>
                <c:pt idx="3849">
                  <c:v>97.360000610351562</c:v>
                </c:pt>
                <c:pt idx="3850">
                  <c:v>97.089996337890625</c:v>
                </c:pt>
                <c:pt idx="3851">
                  <c:v>97.30999755859375</c:v>
                </c:pt>
                <c:pt idx="3852">
                  <c:v>97.400001525878906</c:v>
                </c:pt>
                <c:pt idx="3853">
                  <c:v>97.050003051757812</c:v>
                </c:pt>
                <c:pt idx="3854">
                  <c:v>97.010002136230469</c:v>
                </c:pt>
                <c:pt idx="3855">
                  <c:v>96.949996948242188</c:v>
                </c:pt>
                <c:pt idx="3856">
                  <c:v>97.180000305175781</c:v>
                </c:pt>
                <c:pt idx="3857">
                  <c:v>96.970001220703125</c:v>
                </c:pt>
                <c:pt idx="3858">
                  <c:v>96.94000244140625</c:v>
                </c:pt>
                <c:pt idx="3859">
                  <c:v>97.040000915527344</c:v>
                </c:pt>
                <c:pt idx="3860">
                  <c:v>97.010002136230469</c:v>
                </c:pt>
                <c:pt idx="3861">
                  <c:v>97.470001220703125</c:v>
                </c:pt>
                <c:pt idx="3862">
                  <c:v>97.279998779296875</c:v>
                </c:pt>
                <c:pt idx="3863">
                  <c:v>97.569999694824219</c:v>
                </c:pt>
                <c:pt idx="3864">
                  <c:v>98.099998474121094</c:v>
                </c:pt>
                <c:pt idx="3865">
                  <c:v>98.199996948242188</c:v>
                </c:pt>
                <c:pt idx="3866">
                  <c:v>98.010002136230469</c:v>
                </c:pt>
                <c:pt idx="3867">
                  <c:v>97.860000610351562</c:v>
                </c:pt>
                <c:pt idx="3868">
                  <c:v>97.480003356933594</c:v>
                </c:pt>
                <c:pt idx="3869">
                  <c:v>97.69000244140625</c:v>
                </c:pt>
                <c:pt idx="3870">
                  <c:v>97.830001831054688</c:v>
                </c:pt>
                <c:pt idx="3871">
                  <c:v>97.519996643066406</c:v>
                </c:pt>
                <c:pt idx="3872">
                  <c:v>97.519996643066406</c:v>
                </c:pt>
                <c:pt idx="3873">
                  <c:v>97.629997253417969</c:v>
                </c:pt>
                <c:pt idx="3874">
                  <c:v>97.620002746582031</c:v>
                </c:pt>
                <c:pt idx="3875">
                  <c:v>97.370002746582031</c:v>
                </c:pt>
                <c:pt idx="3876">
                  <c:v>97.330001831054688</c:v>
                </c:pt>
                <c:pt idx="3877">
                  <c:v>97.319999694824219</c:v>
                </c:pt>
                <c:pt idx="3878">
                  <c:v>97.529998779296875</c:v>
                </c:pt>
                <c:pt idx="3879">
                  <c:v>97.569999694824219</c:v>
                </c:pt>
                <c:pt idx="3880">
                  <c:v>97.839996337890625</c:v>
                </c:pt>
                <c:pt idx="3881">
                  <c:v>98</c:v>
                </c:pt>
                <c:pt idx="3882">
                  <c:v>97.930000305175781</c:v>
                </c:pt>
                <c:pt idx="3883">
                  <c:v>98.05999755859375</c:v>
                </c:pt>
                <c:pt idx="3884">
                  <c:v>98.110000610351562</c:v>
                </c:pt>
                <c:pt idx="3885">
                  <c:v>97.849998474121094</c:v>
                </c:pt>
                <c:pt idx="3886">
                  <c:v>97.610000610351562</c:v>
                </c:pt>
                <c:pt idx="3887">
                  <c:v>97.959999084472656</c:v>
                </c:pt>
                <c:pt idx="3888">
                  <c:v>98.139999389648438</c:v>
                </c:pt>
                <c:pt idx="3889">
                  <c:v>98.139999389648438</c:v>
                </c:pt>
                <c:pt idx="3890">
                  <c:v>97.75</c:v>
                </c:pt>
                <c:pt idx="3891">
                  <c:v>97.139999389648438</c:v>
                </c:pt>
                <c:pt idx="3892">
                  <c:v>97.069999694824219</c:v>
                </c:pt>
                <c:pt idx="3893">
                  <c:v>97.370002746582031</c:v>
                </c:pt>
                <c:pt idx="3894">
                  <c:v>97.029998779296875</c:v>
                </c:pt>
                <c:pt idx="3895">
                  <c:v>96.610000610351562</c:v>
                </c:pt>
                <c:pt idx="3896">
                  <c:v>96.760002136230469</c:v>
                </c:pt>
                <c:pt idx="3897">
                  <c:v>96.69000244140625</c:v>
                </c:pt>
                <c:pt idx="3898">
                  <c:v>97</c:v>
                </c:pt>
                <c:pt idx="3899">
                  <c:v>97.010002136230469</c:v>
                </c:pt>
                <c:pt idx="3900">
                  <c:v>97.569999694824219</c:v>
                </c:pt>
                <c:pt idx="3901">
                  <c:v>97.55999755859375</c:v>
                </c:pt>
                <c:pt idx="3902">
                  <c:v>97.639999389648438</c:v>
                </c:pt>
                <c:pt idx="3903">
                  <c:v>97.120002746582031</c:v>
                </c:pt>
                <c:pt idx="3904">
                  <c:v>96.629997253417969</c:v>
                </c:pt>
                <c:pt idx="3905">
                  <c:v>96.220001220703125</c:v>
                </c:pt>
                <c:pt idx="3906">
                  <c:v>95.980003356933594</c:v>
                </c:pt>
                <c:pt idx="3907">
                  <c:v>96.160003662109375</c:v>
                </c:pt>
                <c:pt idx="3908">
                  <c:v>96.209999084472656</c:v>
                </c:pt>
                <c:pt idx="3909">
                  <c:v>96.19000244140625</c:v>
                </c:pt>
                <c:pt idx="3910">
                  <c:v>96.129997253417969</c:v>
                </c:pt>
                <c:pt idx="3911">
                  <c:v>96.839996337890625</c:v>
                </c:pt>
                <c:pt idx="3912">
                  <c:v>96.730003356933594</c:v>
                </c:pt>
                <c:pt idx="3913">
                  <c:v>96.769996643066406</c:v>
                </c:pt>
                <c:pt idx="3914">
                  <c:v>97.25</c:v>
                </c:pt>
                <c:pt idx="3915">
                  <c:v>97.379997253417969</c:v>
                </c:pt>
                <c:pt idx="3916">
                  <c:v>97.489997863769531</c:v>
                </c:pt>
                <c:pt idx="3917">
                  <c:v>97.099998474121094</c:v>
                </c:pt>
                <c:pt idx="3918">
                  <c:v>97.050003051757812</c:v>
                </c:pt>
                <c:pt idx="3919">
                  <c:v>96.80999755859375</c:v>
                </c:pt>
                <c:pt idx="3920">
                  <c:v>96.930000305175781</c:v>
                </c:pt>
                <c:pt idx="3921">
                  <c:v>97.400001525878906</c:v>
                </c:pt>
                <c:pt idx="3922">
                  <c:v>97.220001220703125</c:v>
                </c:pt>
                <c:pt idx="3923">
                  <c:v>96.790000915527344</c:v>
                </c:pt>
                <c:pt idx="3924">
                  <c:v>97.150001525878906</c:v>
                </c:pt>
                <c:pt idx="3925">
                  <c:v>97.260002136230469</c:v>
                </c:pt>
                <c:pt idx="3926">
                  <c:v>97.709999084472656</c:v>
                </c:pt>
                <c:pt idx="3927">
                  <c:v>97.730003356933594</c:v>
                </c:pt>
                <c:pt idx="3928">
                  <c:v>97.819999694824219</c:v>
                </c:pt>
                <c:pt idx="3929">
                  <c:v>98.010002136230469</c:v>
                </c:pt>
                <c:pt idx="3930">
                  <c:v>98.040000915527344</c:v>
                </c:pt>
                <c:pt idx="3931">
                  <c:v>98.050003051757812</c:v>
                </c:pt>
                <c:pt idx="3932">
                  <c:v>98.519996643066406</c:v>
                </c:pt>
                <c:pt idx="3933">
                  <c:v>98.389999389648438</c:v>
                </c:pt>
                <c:pt idx="3934">
                  <c:v>98.099998474121094</c:v>
                </c:pt>
                <c:pt idx="3935">
                  <c:v>97.5</c:v>
                </c:pt>
                <c:pt idx="3936">
                  <c:v>97.629997253417969</c:v>
                </c:pt>
                <c:pt idx="3937">
                  <c:v>97.540000915527344</c:v>
                </c:pt>
                <c:pt idx="3938">
                  <c:v>97.620002746582031</c:v>
                </c:pt>
                <c:pt idx="3939">
                  <c:v>97.489997863769531</c:v>
                </c:pt>
                <c:pt idx="3940">
                  <c:v>97.379997253417969</c:v>
                </c:pt>
                <c:pt idx="3941">
                  <c:v>97.80999755859375</c:v>
                </c:pt>
                <c:pt idx="3942">
                  <c:v>97.989997863769531</c:v>
                </c:pt>
                <c:pt idx="3943">
                  <c:v>98.139999389648438</c:v>
                </c:pt>
                <c:pt idx="3944">
                  <c:v>98.139999389648438</c:v>
                </c:pt>
                <c:pt idx="3945">
                  <c:v>98.349998474121094</c:v>
                </c:pt>
                <c:pt idx="3946">
                  <c:v>98.19000244140625</c:v>
                </c:pt>
                <c:pt idx="3947">
                  <c:v>98.300003051757812</c:v>
                </c:pt>
                <c:pt idx="3948">
                  <c:v>98.169998168945312</c:v>
                </c:pt>
                <c:pt idx="3949">
                  <c:v>97.639999389648438</c:v>
                </c:pt>
                <c:pt idx="3950">
                  <c:v>98.080001831054688</c:v>
                </c:pt>
                <c:pt idx="3951">
                  <c:v>98</c:v>
                </c:pt>
                <c:pt idx="3952">
                  <c:v>98.209999084472656</c:v>
                </c:pt>
                <c:pt idx="3953">
                  <c:v>98.510002136230469</c:v>
                </c:pt>
                <c:pt idx="3954">
                  <c:v>98.919998168945312</c:v>
                </c:pt>
                <c:pt idx="3955">
                  <c:v>98.949996948242188</c:v>
                </c:pt>
                <c:pt idx="3956">
                  <c:v>98.449996948242188</c:v>
                </c:pt>
                <c:pt idx="3957">
                  <c:v>98.410003662109375</c:v>
                </c:pt>
                <c:pt idx="3958">
                  <c:v>98.389999389648438</c:v>
                </c:pt>
                <c:pt idx="3959">
                  <c:v>98.279998779296875</c:v>
                </c:pt>
                <c:pt idx="3960">
                  <c:v>98.330001831054688</c:v>
                </c:pt>
                <c:pt idx="3961">
                  <c:v>98.650001525878906</c:v>
                </c:pt>
                <c:pt idx="3962">
                  <c:v>98.30999755859375</c:v>
                </c:pt>
                <c:pt idx="3963">
                  <c:v>98.260002136230469</c:v>
                </c:pt>
                <c:pt idx="3964">
                  <c:v>98.650001525878906</c:v>
                </c:pt>
                <c:pt idx="3965">
                  <c:v>98.260002136230469</c:v>
                </c:pt>
                <c:pt idx="3966">
                  <c:v>98.599998474121094</c:v>
                </c:pt>
                <c:pt idx="3967">
                  <c:v>98.269996643066406</c:v>
                </c:pt>
                <c:pt idx="3968">
                  <c:v>98.510002136230469</c:v>
                </c:pt>
                <c:pt idx="3969">
                  <c:v>98.599998474121094</c:v>
                </c:pt>
                <c:pt idx="3970">
                  <c:v>98.339996337890625</c:v>
                </c:pt>
                <c:pt idx="3971">
                  <c:v>99.040000915527344</c:v>
                </c:pt>
                <c:pt idx="3972">
                  <c:v>99.209999084472656</c:v>
                </c:pt>
                <c:pt idx="3973">
                  <c:v>99.110000610351562</c:v>
                </c:pt>
                <c:pt idx="3974">
                  <c:v>99.379997253417969</c:v>
                </c:pt>
                <c:pt idx="3975">
                  <c:v>99.129997253417969</c:v>
                </c:pt>
                <c:pt idx="3976">
                  <c:v>99.040000915527344</c:v>
                </c:pt>
                <c:pt idx="3977">
                  <c:v>98.860000610351562</c:v>
                </c:pt>
                <c:pt idx="3978">
                  <c:v>98.80999755859375</c:v>
                </c:pt>
                <c:pt idx="3979">
                  <c:v>98.989997863769531</c:v>
                </c:pt>
                <c:pt idx="3980">
                  <c:v>99.139999389648438</c:v>
                </c:pt>
                <c:pt idx="3981">
                  <c:v>99.120002746582031</c:v>
                </c:pt>
                <c:pt idx="3982">
                  <c:v>98.709999084472656</c:v>
                </c:pt>
                <c:pt idx="3983">
                  <c:v>98.300003051757812</c:v>
                </c:pt>
                <c:pt idx="3984">
                  <c:v>98.449996948242188</c:v>
                </c:pt>
                <c:pt idx="3985">
                  <c:v>98.290000915527344</c:v>
                </c:pt>
                <c:pt idx="3986">
                  <c:v>98.010002136230469</c:v>
                </c:pt>
                <c:pt idx="3987">
                  <c:v>97.610000610351562</c:v>
                </c:pt>
                <c:pt idx="3988">
                  <c:v>97.279998779296875</c:v>
                </c:pt>
                <c:pt idx="3989">
                  <c:v>97.330001831054688</c:v>
                </c:pt>
                <c:pt idx="3990">
                  <c:v>97.529998779296875</c:v>
                </c:pt>
                <c:pt idx="3991">
                  <c:v>97.470001220703125</c:v>
                </c:pt>
                <c:pt idx="3992">
                  <c:v>97.629997253417969</c:v>
                </c:pt>
                <c:pt idx="3993">
                  <c:v>97.830001831054688</c:v>
                </c:pt>
                <c:pt idx="3994">
                  <c:v>97.760002136230469</c:v>
                </c:pt>
                <c:pt idx="3995">
                  <c:v>97.69000244140625</c:v>
                </c:pt>
                <c:pt idx="3996">
                  <c:v>97.650001525878906</c:v>
                </c:pt>
                <c:pt idx="3997">
                  <c:v>97.349998474121094</c:v>
                </c:pt>
                <c:pt idx="3998">
                  <c:v>97.239997863769531</c:v>
                </c:pt>
                <c:pt idx="3999">
                  <c:v>97.510002136230469</c:v>
                </c:pt>
                <c:pt idx="4000">
                  <c:v>97.980003356933594</c:v>
                </c:pt>
                <c:pt idx="4001">
                  <c:v>97.949996948242188</c:v>
                </c:pt>
                <c:pt idx="4002">
                  <c:v>98.139999389648438</c:v>
                </c:pt>
                <c:pt idx="4003">
                  <c:v>98.349998474121094</c:v>
                </c:pt>
                <c:pt idx="4004">
                  <c:v>98.199996948242188</c:v>
                </c:pt>
                <c:pt idx="4005">
                  <c:v>98.30999755859375</c:v>
                </c:pt>
                <c:pt idx="4006">
                  <c:v>98.370002746582031</c:v>
                </c:pt>
                <c:pt idx="4007">
                  <c:v>98.160003662109375</c:v>
                </c:pt>
                <c:pt idx="4008">
                  <c:v>98</c:v>
                </c:pt>
                <c:pt idx="4009">
                  <c:v>97.790000915527344</c:v>
                </c:pt>
                <c:pt idx="4010">
                  <c:v>97.860000610351562</c:v>
                </c:pt>
                <c:pt idx="4011">
                  <c:v>97.930000305175781</c:v>
                </c:pt>
                <c:pt idx="4012">
                  <c:v>97.989997863769531</c:v>
                </c:pt>
                <c:pt idx="4013">
                  <c:v>98.269996643066406</c:v>
                </c:pt>
                <c:pt idx="4014">
                  <c:v>98.319999694824219</c:v>
                </c:pt>
                <c:pt idx="4015">
                  <c:v>98.25</c:v>
                </c:pt>
                <c:pt idx="4016">
                  <c:v>98.410003662109375</c:v>
                </c:pt>
                <c:pt idx="4017">
                  <c:v>98.269996643066406</c:v>
                </c:pt>
                <c:pt idx="4018">
                  <c:v>97.860000610351562</c:v>
                </c:pt>
                <c:pt idx="4019">
                  <c:v>97.739997863769531</c:v>
                </c:pt>
                <c:pt idx="4020">
                  <c:v>97.650001525878906</c:v>
                </c:pt>
                <c:pt idx="4021">
                  <c:v>97.410003662109375</c:v>
                </c:pt>
                <c:pt idx="4022">
                  <c:v>97.699996948242188</c:v>
                </c:pt>
                <c:pt idx="4023">
                  <c:v>97.639999389648438</c:v>
                </c:pt>
                <c:pt idx="4024">
                  <c:v>97.410003662109375</c:v>
                </c:pt>
                <c:pt idx="4025">
                  <c:v>97.160003662109375</c:v>
                </c:pt>
                <c:pt idx="4026">
                  <c:v>97.400001525878906</c:v>
                </c:pt>
                <c:pt idx="4027">
                  <c:v>97.169998168945312</c:v>
                </c:pt>
                <c:pt idx="4028">
                  <c:v>97.069999694824219</c:v>
                </c:pt>
                <c:pt idx="4029">
                  <c:v>97.209999084472656</c:v>
                </c:pt>
                <c:pt idx="4030">
                  <c:v>97.410003662109375</c:v>
                </c:pt>
                <c:pt idx="4031">
                  <c:v>97.419998168945312</c:v>
                </c:pt>
                <c:pt idx="4032">
                  <c:v>97.709999084472656</c:v>
                </c:pt>
                <c:pt idx="4033">
                  <c:v>97.660003662109375</c:v>
                </c:pt>
                <c:pt idx="4034">
                  <c:v>97.650001525878906</c:v>
                </c:pt>
                <c:pt idx="4035">
                  <c:v>97.589996337890625</c:v>
                </c:pt>
                <c:pt idx="4036">
                  <c:v>96.919998168945312</c:v>
                </c:pt>
                <c:pt idx="4037">
                  <c:v>96.739997863769531</c:v>
                </c:pt>
                <c:pt idx="4038">
                  <c:v>96.389999389648438</c:v>
                </c:pt>
                <c:pt idx="4039">
                  <c:v>96.849998474121094</c:v>
                </c:pt>
                <c:pt idx="4040">
                  <c:v>96.839996337890625</c:v>
                </c:pt>
                <c:pt idx="4041">
                  <c:v>96.669998168945312</c:v>
                </c:pt>
                <c:pt idx="4042">
                  <c:v>96.980003356933594</c:v>
                </c:pt>
                <c:pt idx="4043">
                  <c:v>97.300003051757812</c:v>
                </c:pt>
                <c:pt idx="4044">
                  <c:v>97.449996948242188</c:v>
                </c:pt>
                <c:pt idx="4045">
                  <c:v>97.360000610351562</c:v>
                </c:pt>
                <c:pt idx="4046">
                  <c:v>97.349998474121094</c:v>
                </c:pt>
                <c:pt idx="4047">
                  <c:v>97.370002746582031</c:v>
                </c:pt>
                <c:pt idx="4048">
                  <c:v>97.230003356933594</c:v>
                </c:pt>
                <c:pt idx="4049">
                  <c:v>97.319999694824219</c:v>
                </c:pt>
                <c:pt idx="4050">
                  <c:v>97.610000610351562</c:v>
                </c:pt>
                <c:pt idx="4051">
                  <c:v>97.529998779296875</c:v>
                </c:pt>
                <c:pt idx="4052">
                  <c:v>97.529998779296875</c:v>
                </c:pt>
                <c:pt idx="4053">
                  <c:v>97.69000244140625</c:v>
                </c:pt>
                <c:pt idx="4054">
                  <c:v>97.849998474121094</c:v>
                </c:pt>
                <c:pt idx="4055">
                  <c:v>97.959999084472656</c:v>
                </c:pt>
                <c:pt idx="4056">
                  <c:v>98.019996643066406</c:v>
                </c:pt>
                <c:pt idx="4057">
                  <c:v>97.989997863769531</c:v>
                </c:pt>
                <c:pt idx="4058">
                  <c:v>97.870002746582031</c:v>
                </c:pt>
                <c:pt idx="4059">
                  <c:v>97.389999389648438</c:v>
                </c:pt>
                <c:pt idx="4060">
                  <c:v>97.800003051757812</c:v>
                </c:pt>
                <c:pt idx="4061">
                  <c:v>97.959999084472656</c:v>
                </c:pt>
                <c:pt idx="4062">
                  <c:v>98.269996643066406</c:v>
                </c:pt>
                <c:pt idx="4063">
                  <c:v>98.5</c:v>
                </c:pt>
                <c:pt idx="4064">
                  <c:v>98.680000305175781</c:v>
                </c:pt>
                <c:pt idx="4065">
                  <c:v>98.830001831054688</c:v>
                </c:pt>
                <c:pt idx="4066">
                  <c:v>98.720001220703125</c:v>
                </c:pt>
                <c:pt idx="4067">
                  <c:v>99.050003051757812</c:v>
                </c:pt>
                <c:pt idx="4068">
                  <c:v>99.069999694824219</c:v>
                </c:pt>
                <c:pt idx="4069">
                  <c:v>99.120002746582031</c:v>
                </c:pt>
                <c:pt idx="4070">
                  <c:v>99.459999084472656</c:v>
                </c:pt>
                <c:pt idx="4071">
                  <c:v>99.599998474121094</c:v>
                </c:pt>
                <c:pt idx="4072">
                  <c:v>99.870002746582031</c:v>
                </c:pt>
                <c:pt idx="4073">
                  <c:v>99.260002136230469</c:v>
                </c:pt>
                <c:pt idx="4074">
                  <c:v>99.290000915527344</c:v>
                </c:pt>
                <c:pt idx="4075">
                  <c:v>98.970001220703125</c:v>
                </c:pt>
                <c:pt idx="4076">
                  <c:v>99</c:v>
                </c:pt>
                <c:pt idx="4077">
                  <c:v>98.44000244140625</c:v>
                </c:pt>
                <c:pt idx="4078">
                  <c:v>98.129997253417969</c:v>
                </c:pt>
                <c:pt idx="4079">
                  <c:v>97.360000610351562</c:v>
                </c:pt>
                <c:pt idx="4080">
                  <c:v>97.150001525878906</c:v>
                </c:pt>
                <c:pt idx="4081">
                  <c:v>97.339996337890625</c:v>
                </c:pt>
                <c:pt idx="4082">
                  <c:v>96.819999694824219</c:v>
                </c:pt>
                <c:pt idx="4083">
                  <c:v>95.949996948242188</c:v>
                </c:pt>
                <c:pt idx="4084">
                  <c:v>94.900001525878906</c:v>
                </c:pt>
                <c:pt idx="4085">
                  <c:v>96.410003662109375</c:v>
                </c:pt>
                <c:pt idx="4086">
                  <c:v>96.510002136230469</c:v>
                </c:pt>
                <c:pt idx="4087">
                  <c:v>97.470001220703125</c:v>
                </c:pt>
                <c:pt idx="4088">
                  <c:v>98.75</c:v>
                </c:pt>
                <c:pt idx="4089">
                  <c:v>98.089996337890625</c:v>
                </c:pt>
                <c:pt idx="4090">
                  <c:v>99.580001831054688</c:v>
                </c:pt>
                <c:pt idx="4091">
                  <c:v>101.1600036621094</c:v>
                </c:pt>
                <c:pt idx="4092">
                  <c:v>102.7600021362305</c:v>
                </c:pt>
                <c:pt idx="4093">
                  <c:v>102.8199996948242</c:v>
                </c:pt>
                <c:pt idx="4094">
                  <c:v>102.4899978637695</c:v>
                </c:pt>
                <c:pt idx="4095">
                  <c:v>101.7399978637695</c:v>
                </c:pt>
                <c:pt idx="4096">
                  <c:v>101.0500030517578</c:v>
                </c:pt>
                <c:pt idx="4097">
                  <c:v>99.419998168945312</c:v>
                </c:pt>
                <c:pt idx="4098">
                  <c:v>98.370002746582031</c:v>
                </c:pt>
                <c:pt idx="4099">
                  <c:v>99.180000305175781</c:v>
                </c:pt>
                <c:pt idx="4100">
                  <c:v>99.050003051757812</c:v>
                </c:pt>
                <c:pt idx="4101">
                  <c:v>99.669998168945312</c:v>
                </c:pt>
                <c:pt idx="4102">
                  <c:v>100.1800003051758</c:v>
                </c:pt>
                <c:pt idx="4103">
                  <c:v>100.5800018310547</c:v>
                </c:pt>
                <c:pt idx="4104">
                  <c:v>100.69000244140619</c:v>
                </c:pt>
                <c:pt idx="4105">
                  <c:v>99.980003356933594</c:v>
                </c:pt>
                <c:pt idx="4106">
                  <c:v>100.120002746582</c:v>
                </c:pt>
                <c:pt idx="4107">
                  <c:v>99.519996643066406</c:v>
                </c:pt>
                <c:pt idx="4108">
                  <c:v>99.349998474121094</c:v>
                </c:pt>
                <c:pt idx="4109">
                  <c:v>98.889999389648438</c:v>
                </c:pt>
                <c:pt idx="4110">
                  <c:v>99.459999084472656</c:v>
                </c:pt>
                <c:pt idx="4111">
                  <c:v>100.0299987792969</c:v>
                </c:pt>
                <c:pt idx="4112">
                  <c:v>99.779998779296875</c:v>
                </c:pt>
                <c:pt idx="4113">
                  <c:v>99.959999084472656</c:v>
                </c:pt>
                <c:pt idx="4114">
                  <c:v>100.2600021362305</c:v>
                </c:pt>
                <c:pt idx="4115">
                  <c:v>100.38999938964839</c:v>
                </c:pt>
                <c:pt idx="4116">
                  <c:v>100.4300003051758</c:v>
                </c:pt>
                <c:pt idx="4117">
                  <c:v>100.379997253418</c:v>
                </c:pt>
                <c:pt idx="4118">
                  <c:v>100.0400009155273</c:v>
                </c:pt>
                <c:pt idx="4119">
                  <c:v>99.870002746582031</c:v>
                </c:pt>
                <c:pt idx="4120">
                  <c:v>99.569999694824219</c:v>
                </c:pt>
                <c:pt idx="4121">
                  <c:v>99.019996643066406</c:v>
                </c:pt>
                <c:pt idx="4122">
                  <c:v>98.800003051757812</c:v>
                </c:pt>
                <c:pt idx="4123">
                  <c:v>99.480003356933594</c:v>
                </c:pt>
                <c:pt idx="4124">
                  <c:v>99.709999084472656</c:v>
                </c:pt>
                <c:pt idx="4125">
                  <c:v>100.0899963378906</c:v>
                </c:pt>
                <c:pt idx="4126">
                  <c:v>99.889999389648438</c:v>
                </c:pt>
                <c:pt idx="4127">
                  <c:v>99.730003356933594</c:v>
                </c:pt>
                <c:pt idx="4128">
                  <c:v>100.2399978637695</c:v>
                </c:pt>
                <c:pt idx="4129">
                  <c:v>99.930000305175781</c:v>
                </c:pt>
                <c:pt idx="4130">
                  <c:v>100.2399978637695</c:v>
                </c:pt>
                <c:pt idx="4131">
                  <c:v>100.4700012207031</c:v>
                </c:pt>
                <c:pt idx="4132">
                  <c:v>100.40000152587891</c:v>
                </c:pt>
                <c:pt idx="4133">
                  <c:v>99.669998168945312</c:v>
                </c:pt>
                <c:pt idx="4134">
                  <c:v>99.370002746582031</c:v>
                </c:pt>
                <c:pt idx="4135">
                  <c:v>99.120002746582031</c:v>
                </c:pt>
                <c:pt idx="4136">
                  <c:v>99.370002746582031</c:v>
                </c:pt>
                <c:pt idx="4137">
                  <c:v>99.860000610351562</c:v>
                </c:pt>
                <c:pt idx="4138">
                  <c:v>98.910003662109375</c:v>
                </c:pt>
                <c:pt idx="4139">
                  <c:v>99.05999755859375</c:v>
                </c:pt>
                <c:pt idx="4140">
                  <c:v>98.379997253417969</c:v>
                </c:pt>
                <c:pt idx="4141">
                  <c:v>98.339996337890625</c:v>
                </c:pt>
                <c:pt idx="4142">
                  <c:v>97.830001831054688</c:v>
                </c:pt>
                <c:pt idx="4143">
                  <c:v>97.669998168945312</c:v>
                </c:pt>
                <c:pt idx="4144">
                  <c:v>97.279998779296875</c:v>
                </c:pt>
                <c:pt idx="4145">
                  <c:v>96.680000305175781</c:v>
                </c:pt>
                <c:pt idx="4146">
                  <c:v>96.94000244140625</c:v>
                </c:pt>
                <c:pt idx="4147">
                  <c:v>96.620002746582031</c:v>
                </c:pt>
                <c:pt idx="4148">
                  <c:v>96.319999694824219</c:v>
                </c:pt>
                <c:pt idx="4149">
                  <c:v>95.959999084472656</c:v>
                </c:pt>
                <c:pt idx="4150">
                  <c:v>96.730003356933594</c:v>
                </c:pt>
                <c:pt idx="4151">
                  <c:v>97.319999694824219</c:v>
                </c:pt>
                <c:pt idx="4152">
                  <c:v>96.680000305175781</c:v>
                </c:pt>
                <c:pt idx="4153">
                  <c:v>96.959999084472656</c:v>
                </c:pt>
                <c:pt idx="4154">
                  <c:v>97.160003662109375</c:v>
                </c:pt>
                <c:pt idx="4155">
                  <c:v>97.419998168945312</c:v>
                </c:pt>
                <c:pt idx="4156">
                  <c:v>97.620002746582031</c:v>
                </c:pt>
                <c:pt idx="4157">
                  <c:v>97.040000915527344</c:v>
                </c:pt>
                <c:pt idx="4158">
                  <c:v>96.69000244140625</c:v>
                </c:pt>
                <c:pt idx="4159">
                  <c:v>97.150001525878906</c:v>
                </c:pt>
                <c:pt idx="4160">
                  <c:v>97.430000305175781</c:v>
                </c:pt>
                <c:pt idx="4161">
                  <c:v>97.5</c:v>
                </c:pt>
                <c:pt idx="4162">
                  <c:v>97.540000915527344</c:v>
                </c:pt>
                <c:pt idx="4163">
                  <c:v>97.389999389648438</c:v>
                </c:pt>
                <c:pt idx="4164">
                  <c:v>97.199996948242188</c:v>
                </c:pt>
                <c:pt idx="4165">
                  <c:v>97.319999694824219</c:v>
                </c:pt>
                <c:pt idx="4166">
                  <c:v>96.790000915527344</c:v>
                </c:pt>
                <c:pt idx="4167">
                  <c:v>96.879997253417969</c:v>
                </c:pt>
                <c:pt idx="4168">
                  <c:v>96.430000305175781</c:v>
                </c:pt>
                <c:pt idx="4169">
                  <c:v>96.699996948242188</c:v>
                </c:pt>
                <c:pt idx="4170">
                  <c:v>96.650001525878906</c:v>
                </c:pt>
                <c:pt idx="4171">
                  <c:v>96.459999084472656</c:v>
                </c:pt>
                <c:pt idx="4172">
                  <c:v>96.260002136230469</c:v>
                </c:pt>
                <c:pt idx="4173">
                  <c:v>96.080001831054688</c:v>
                </c:pt>
                <c:pt idx="4174">
                  <c:v>96.349998474121094</c:v>
                </c:pt>
                <c:pt idx="4175">
                  <c:v>95.94000244140625</c:v>
                </c:pt>
                <c:pt idx="4176">
                  <c:v>95.830001831054688</c:v>
                </c:pt>
                <c:pt idx="4177">
                  <c:v>95.120002746582031</c:v>
                </c:pt>
                <c:pt idx="4178">
                  <c:v>94.970001220703125</c:v>
                </c:pt>
                <c:pt idx="4179">
                  <c:v>94.69000244140625</c:v>
                </c:pt>
                <c:pt idx="4180">
                  <c:v>94.44000244140625</c:v>
                </c:pt>
                <c:pt idx="4181">
                  <c:v>93.669998168945312</c:v>
                </c:pt>
                <c:pt idx="4182">
                  <c:v>93.760002136230469</c:v>
                </c:pt>
                <c:pt idx="4183">
                  <c:v>93.260002136230469</c:v>
                </c:pt>
                <c:pt idx="4184">
                  <c:v>93.019996643066406</c:v>
                </c:pt>
                <c:pt idx="4185">
                  <c:v>93.489997863769531</c:v>
                </c:pt>
                <c:pt idx="4186">
                  <c:v>93.5</c:v>
                </c:pt>
                <c:pt idx="4187">
                  <c:v>93.379997253417969</c:v>
                </c:pt>
                <c:pt idx="4188">
                  <c:v>92.830001831054688</c:v>
                </c:pt>
                <c:pt idx="4189">
                  <c:v>92.790000915527344</c:v>
                </c:pt>
                <c:pt idx="4190">
                  <c:v>93.44000244140625</c:v>
                </c:pt>
                <c:pt idx="4191">
                  <c:v>93.580001831054688</c:v>
                </c:pt>
                <c:pt idx="4192">
                  <c:v>93.629997253417969</c:v>
                </c:pt>
                <c:pt idx="4193">
                  <c:v>93.44000244140625</c:v>
                </c:pt>
                <c:pt idx="4194">
                  <c:v>93.339996337890625</c:v>
                </c:pt>
                <c:pt idx="4195">
                  <c:v>93.099998474121094</c:v>
                </c:pt>
                <c:pt idx="4196">
                  <c:v>92.849998474121094</c:v>
                </c:pt>
                <c:pt idx="4197">
                  <c:v>92.269996643066406</c:v>
                </c:pt>
                <c:pt idx="4198">
                  <c:v>92.889999389648438</c:v>
                </c:pt>
                <c:pt idx="4199">
                  <c:v>92.790000915527344</c:v>
                </c:pt>
                <c:pt idx="4200">
                  <c:v>93.25</c:v>
                </c:pt>
                <c:pt idx="4201">
                  <c:v>93.300003051757812</c:v>
                </c:pt>
                <c:pt idx="4202">
                  <c:v>93.019996643066406</c:v>
                </c:pt>
                <c:pt idx="4203">
                  <c:v>93.010002136230469</c:v>
                </c:pt>
                <c:pt idx="4204">
                  <c:v>93.010002136230469</c:v>
                </c:pt>
                <c:pt idx="4205">
                  <c:v>92.370002746582031</c:v>
                </c:pt>
                <c:pt idx="4206">
                  <c:v>92.139999389648438</c:v>
                </c:pt>
                <c:pt idx="4207">
                  <c:v>92.339996337890625</c:v>
                </c:pt>
                <c:pt idx="4208">
                  <c:v>92.849998474121094</c:v>
                </c:pt>
                <c:pt idx="4209">
                  <c:v>92.739997863769531</c:v>
                </c:pt>
                <c:pt idx="4210">
                  <c:v>92.720001220703125</c:v>
                </c:pt>
                <c:pt idx="4211">
                  <c:v>93.480003356933594</c:v>
                </c:pt>
                <c:pt idx="4212">
                  <c:v>93.260002136230469</c:v>
                </c:pt>
                <c:pt idx="4213">
                  <c:v>93.339996337890625</c:v>
                </c:pt>
                <c:pt idx="4214">
                  <c:v>93.330001831054688</c:v>
                </c:pt>
                <c:pt idx="4215">
                  <c:v>93.069999694824219</c:v>
                </c:pt>
                <c:pt idx="4216">
                  <c:v>93.050003051757812</c:v>
                </c:pt>
                <c:pt idx="4217">
                  <c:v>93.209999084472656</c:v>
                </c:pt>
                <c:pt idx="4218">
                  <c:v>92.970001220703125</c:v>
                </c:pt>
                <c:pt idx="4219">
                  <c:v>92.930000305175781</c:v>
                </c:pt>
                <c:pt idx="4220">
                  <c:v>93.540000915527344</c:v>
                </c:pt>
                <c:pt idx="4221">
                  <c:v>93.989997863769531</c:v>
                </c:pt>
                <c:pt idx="4222">
                  <c:v>94.389999389648438</c:v>
                </c:pt>
                <c:pt idx="4223">
                  <c:v>94.349998474121094</c:v>
                </c:pt>
                <c:pt idx="4224">
                  <c:v>94.580001831054688</c:v>
                </c:pt>
                <c:pt idx="4225">
                  <c:v>94.260002136230469</c:v>
                </c:pt>
                <c:pt idx="4226">
                  <c:v>93.889999389648438</c:v>
                </c:pt>
                <c:pt idx="4227">
                  <c:v>93.889999389648438</c:v>
                </c:pt>
                <c:pt idx="4228">
                  <c:v>93.709999084472656</c:v>
                </c:pt>
                <c:pt idx="4229">
                  <c:v>93.839996337890625</c:v>
                </c:pt>
                <c:pt idx="4230">
                  <c:v>93.510002136230469</c:v>
                </c:pt>
                <c:pt idx="4231">
                  <c:v>93.830001831054688</c:v>
                </c:pt>
                <c:pt idx="4232">
                  <c:v>93.629997253417969</c:v>
                </c:pt>
                <c:pt idx="4233">
                  <c:v>93.610000610351562</c:v>
                </c:pt>
                <c:pt idx="4234">
                  <c:v>93.05999755859375</c:v>
                </c:pt>
                <c:pt idx="4235">
                  <c:v>93.069999694824219</c:v>
                </c:pt>
                <c:pt idx="4236">
                  <c:v>93.529998779296875</c:v>
                </c:pt>
                <c:pt idx="4237">
                  <c:v>93.379997253417969</c:v>
                </c:pt>
                <c:pt idx="4238">
                  <c:v>93.860000610351562</c:v>
                </c:pt>
                <c:pt idx="4239">
                  <c:v>93.680000305175781</c:v>
                </c:pt>
                <c:pt idx="4240">
                  <c:v>93.430000305175781</c:v>
                </c:pt>
                <c:pt idx="4241">
                  <c:v>93.069999694824219</c:v>
                </c:pt>
                <c:pt idx="4242">
                  <c:v>92.610000610351562</c:v>
                </c:pt>
                <c:pt idx="4243">
                  <c:v>92.949996948242188</c:v>
                </c:pt>
                <c:pt idx="4244">
                  <c:v>92.769996643066406</c:v>
                </c:pt>
                <c:pt idx="4245">
                  <c:v>93.050003051757812</c:v>
                </c:pt>
                <c:pt idx="4246">
                  <c:v>92.94000244140625</c:v>
                </c:pt>
                <c:pt idx="4247">
                  <c:v>93.410003662109375</c:v>
                </c:pt>
                <c:pt idx="4248">
                  <c:v>93.959999084472656</c:v>
                </c:pt>
                <c:pt idx="4249">
                  <c:v>94.040000915527344</c:v>
                </c:pt>
                <c:pt idx="4250">
                  <c:v>94.050003051757812</c:v>
                </c:pt>
                <c:pt idx="4251">
                  <c:v>93.550003051757812</c:v>
                </c:pt>
                <c:pt idx="4252">
                  <c:v>93.410003662109375</c:v>
                </c:pt>
                <c:pt idx="4253">
                  <c:v>92.529998779296875</c:v>
                </c:pt>
                <c:pt idx="4254">
                  <c:v>92.230003356933594</c:v>
                </c:pt>
                <c:pt idx="4255">
                  <c:v>92.730003356933594</c:v>
                </c:pt>
                <c:pt idx="4256">
                  <c:v>92.75</c:v>
                </c:pt>
                <c:pt idx="4257">
                  <c:v>93.040000915527344</c:v>
                </c:pt>
                <c:pt idx="4258">
                  <c:v>92.959999084472656</c:v>
                </c:pt>
                <c:pt idx="4259">
                  <c:v>92.760002136230469</c:v>
                </c:pt>
                <c:pt idx="4260">
                  <c:v>92.569999694824219</c:v>
                </c:pt>
                <c:pt idx="4261">
                  <c:v>92.419998168945312</c:v>
                </c:pt>
                <c:pt idx="4262">
                  <c:v>92.319999694824219</c:v>
                </c:pt>
                <c:pt idx="4263">
                  <c:v>92.290000915527344</c:v>
                </c:pt>
                <c:pt idx="4264">
                  <c:v>92.389999389648438</c:v>
                </c:pt>
                <c:pt idx="4265">
                  <c:v>92.510002136230469</c:v>
                </c:pt>
                <c:pt idx="4266">
                  <c:v>92.230003356933594</c:v>
                </c:pt>
                <c:pt idx="4267">
                  <c:v>91.989997863769531</c:v>
                </c:pt>
                <c:pt idx="4268">
                  <c:v>91.790000915527344</c:v>
                </c:pt>
                <c:pt idx="4269">
                  <c:v>91.870002746582031</c:v>
                </c:pt>
                <c:pt idx="4270">
                  <c:v>91.30999755859375</c:v>
                </c:pt>
                <c:pt idx="4271">
                  <c:v>91.120002746582031</c:v>
                </c:pt>
                <c:pt idx="4272">
                  <c:v>90.709999084472656</c:v>
                </c:pt>
                <c:pt idx="4273">
                  <c:v>90.699996948242188</c:v>
                </c:pt>
                <c:pt idx="4274">
                  <c:v>90.790000915527344</c:v>
                </c:pt>
                <c:pt idx="4275">
                  <c:v>90.970001220703125</c:v>
                </c:pt>
                <c:pt idx="4276">
                  <c:v>91.089996337890625</c:v>
                </c:pt>
                <c:pt idx="4277">
                  <c:v>90.790000915527344</c:v>
                </c:pt>
                <c:pt idx="4278">
                  <c:v>90.980003356933594</c:v>
                </c:pt>
                <c:pt idx="4279">
                  <c:v>90.709999084472656</c:v>
                </c:pt>
                <c:pt idx="4280">
                  <c:v>90.470001220703125</c:v>
                </c:pt>
                <c:pt idx="4281">
                  <c:v>90.449996948242188</c:v>
                </c:pt>
                <c:pt idx="4282">
                  <c:v>89.819999694824219</c:v>
                </c:pt>
                <c:pt idx="4283">
                  <c:v>90.019996643066406</c:v>
                </c:pt>
                <c:pt idx="4284">
                  <c:v>90.040000915527344</c:v>
                </c:pt>
                <c:pt idx="4285">
                  <c:v>90.650001525878906</c:v>
                </c:pt>
                <c:pt idx="4286">
                  <c:v>90.410003662109375</c:v>
                </c:pt>
                <c:pt idx="4287">
                  <c:v>90.330001831054688</c:v>
                </c:pt>
                <c:pt idx="4288">
                  <c:v>90.339996337890625</c:v>
                </c:pt>
                <c:pt idx="4289">
                  <c:v>90.010002136230469</c:v>
                </c:pt>
                <c:pt idx="4290">
                  <c:v>89.629997253417969</c:v>
                </c:pt>
                <c:pt idx="4291">
                  <c:v>89.94000244140625</c:v>
                </c:pt>
                <c:pt idx="4292">
                  <c:v>89.879997253417969</c:v>
                </c:pt>
                <c:pt idx="4293">
                  <c:v>89.44000244140625</c:v>
                </c:pt>
                <c:pt idx="4294">
                  <c:v>89.529998779296875</c:v>
                </c:pt>
                <c:pt idx="4295">
                  <c:v>89.830001831054688</c:v>
                </c:pt>
                <c:pt idx="4296">
                  <c:v>90.099998474121094</c:v>
                </c:pt>
                <c:pt idx="4297">
                  <c:v>90.540000915527344</c:v>
                </c:pt>
                <c:pt idx="4298">
                  <c:v>90.050003051757812</c:v>
                </c:pt>
                <c:pt idx="4299">
                  <c:v>90.319999694824219</c:v>
                </c:pt>
                <c:pt idx="4300">
                  <c:v>90.239997863769531</c:v>
                </c:pt>
                <c:pt idx="4301">
                  <c:v>90.779998779296875</c:v>
                </c:pt>
                <c:pt idx="4302">
                  <c:v>90.5</c:v>
                </c:pt>
                <c:pt idx="4303">
                  <c:v>90.470001220703125</c:v>
                </c:pt>
                <c:pt idx="4304">
                  <c:v>90.129997253417969</c:v>
                </c:pt>
                <c:pt idx="4305">
                  <c:v>90.239997863769531</c:v>
                </c:pt>
                <c:pt idx="4306">
                  <c:v>90.389999389648438</c:v>
                </c:pt>
                <c:pt idx="4307">
                  <c:v>90.169998168945312</c:v>
                </c:pt>
                <c:pt idx="4308">
                  <c:v>90.650001525878906</c:v>
                </c:pt>
                <c:pt idx="4309">
                  <c:v>90.459999084472656</c:v>
                </c:pt>
                <c:pt idx="4310">
                  <c:v>90.580001831054688</c:v>
                </c:pt>
                <c:pt idx="4311">
                  <c:v>91.019996643066406</c:v>
                </c:pt>
                <c:pt idx="4312">
                  <c:v>91.199996948242188</c:v>
                </c:pt>
                <c:pt idx="4313">
                  <c:v>91.120002746582031</c:v>
                </c:pt>
                <c:pt idx="4314">
                  <c:v>91.529998779296875</c:v>
                </c:pt>
                <c:pt idx="4315">
                  <c:v>91.040000915527344</c:v>
                </c:pt>
                <c:pt idx="4316">
                  <c:v>90.930000305175781</c:v>
                </c:pt>
                <c:pt idx="4317">
                  <c:v>90.44000244140625</c:v>
                </c:pt>
                <c:pt idx="4318">
                  <c:v>90.370002746582031</c:v>
                </c:pt>
                <c:pt idx="4319">
                  <c:v>90.419998168945312</c:v>
                </c:pt>
                <c:pt idx="4320">
                  <c:v>90.480003356933594</c:v>
                </c:pt>
                <c:pt idx="4321">
                  <c:v>90.510002136230469</c:v>
                </c:pt>
                <c:pt idx="4322">
                  <c:v>90.949996948242188</c:v>
                </c:pt>
                <c:pt idx="4323">
                  <c:v>90.589996337890625</c:v>
                </c:pt>
                <c:pt idx="4324">
                  <c:v>90.360000610351562</c:v>
                </c:pt>
                <c:pt idx="4325">
                  <c:v>90.010002136230469</c:v>
                </c:pt>
                <c:pt idx="4326">
                  <c:v>90.169998168945312</c:v>
                </c:pt>
                <c:pt idx="4327">
                  <c:v>90.180000305175781</c:v>
                </c:pt>
                <c:pt idx="4328">
                  <c:v>90.129997253417969</c:v>
                </c:pt>
                <c:pt idx="4329">
                  <c:v>90.930000305175781</c:v>
                </c:pt>
                <c:pt idx="4330">
                  <c:v>91.040000915527344</c:v>
                </c:pt>
                <c:pt idx="4331">
                  <c:v>90.790000915527344</c:v>
                </c:pt>
                <c:pt idx="4332">
                  <c:v>90.949996948242188</c:v>
                </c:pt>
                <c:pt idx="4333">
                  <c:v>91.629997253417969</c:v>
                </c:pt>
                <c:pt idx="4334">
                  <c:v>91.980003356933594</c:v>
                </c:pt>
                <c:pt idx="4335">
                  <c:v>92.30999755859375</c:v>
                </c:pt>
                <c:pt idx="4336">
                  <c:v>91.959999084472656</c:v>
                </c:pt>
                <c:pt idx="4337">
                  <c:v>91.790000915527344</c:v>
                </c:pt>
                <c:pt idx="4338">
                  <c:v>91.419998168945312</c:v>
                </c:pt>
                <c:pt idx="4339">
                  <c:v>91.680000305175781</c:v>
                </c:pt>
                <c:pt idx="4340">
                  <c:v>91.830001831054688</c:v>
                </c:pt>
                <c:pt idx="4341">
                  <c:v>91.870002746582031</c:v>
                </c:pt>
                <c:pt idx="4342">
                  <c:v>91.400001525878906</c:v>
                </c:pt>
                <c:pt idx="4343">
                  <c:v>91.849998474121094</c:v>
                </c:pt>
                <c:pt idx="4344">
                  <c:v>91.919998168945312</c:v>
                </c:pt>
                <c:pt idx="4345">
                  <c:v>91.800003051757812</c:v>
                </c:pt>
                <c:pt idx="4346">
                  <c:v>92.339996337890625</c:v>
                </c:pt>
                <c:pt idx="4347">
                  <c:v>92.529998779296875</c:v>
                </c:pt>
                <c:pt idx="4348">
                  <c:v>92.879997253417969</c:v>
                </c:pt>
                <c:pt idx="4349">
                  <c:v>92.769996643066406</c:v>
                </c:pt>
                <c:pt idx="4350">
                  <c:v>92.94000244140625</c:v>
                </c:pt>
                <c:pt idx="4351">
                  <c:v>93.300003051757812</c:v>
                </c:pt>
                <c:pt idx="4352">
                  <c:v>93.230003356933594</c:v>
                </c:pt>
                <c:pt idx="4353">
                  <c:v>92.930000305175781</c:v>
                </c:pt>
                <c:pt idx="4354">
                  <c:v>92.599998474121094</c:v>
                </c:pt>
                <c:pt idx="4355">
                  <c:v>92.339996337890625</c:v>
                </c:pt>
                <c:pt idx="4356">
                  <c:v>92.459999084472656</c:v>
                </c:pt>
                <c:pt idx="4357">
                  <c:v>92.05999755859375</c:v>
                </c:pt>
                <c:pt idx="4358">
                  <c:v>92.160003662109375</c:v>
                </c:pt>
                <c:pt idx="4359">
                  <c:v>92.139999389648438</c:v>
                </c:pt>
                <c:pt idx="4360">
                  <c:v>91.849998474121094</c:v>
                </c:pt>
                <c:pt idx="4361">
                  <c:v>91.69000244140625</c:v>
                </c:pt>
                <c:pt idx="4362">
                  <c:v>91.669998168945312</c:v>
                </c:pt>
                <c:pt idx="4363">
                  <c:v>91.55999755859375</c:v>
                </c:pt>
                <c:pt idx="4364">
                  <c:v>91.069999694824219</c:v>
                </c:pt>
                <c:pt idx="4365">
                  <c:v>91.239997863769531</c:v>
                </c:pt>
                <c:pt idx="4366">
                  <c:v>91.160003662109375</c:v>
                </c:pt>
                <c:pt idx="4367">
                  <c:v>91.330001831054688</c:v>
                </c:pt>
                <c:pt idx="4368">
                  <c:v>90.860000610351562</c:v>
                </c:pt>
                <c:pt idx="4369">
                  <c:v>90.80999755859375</c:v>
                </c:pt>
                <c:pt idx="4370">
                  <c:v>90.910003662109375</c:v>
                </c:pt>
                <c:pt idx="4371">
                  <c:v>90.610000610351562</c:v>
                </c:pt>
                <c:pt idx="4372">
                  <c:v>90.610000610351562</c:v>
                </c:pt>
                <c:pt idx="4373">
                  <c:v>91.279998779296875</c:v>
                </c:pt>
                <c:pt idx="4374">
                  <c:v>90.949996948242188</c:v>
                </c:pt>
                <c:pt idx="4375">
                  <c:v>91.290000915527344</c:v>
                </c:pt>
                <c:pt idx="4376">
                  <c:v>91.30999755859375</c:v>
                </c:pt>
                <c:pt idx="4377">
                  <c:v>90.949996948242188</c:v>
                </c:pt>
                <c:pt idx="4378">
                  <c:v>90.230003356933594</c:v>
                </c:pt>
                <c:pt idx="4379">
                  <c:v>90.209999084472656</c:v>
                </c:pt>
                <c:pt idx="4380">
                  <c:v>90.139999389648438</c:v>
                </c:pt>
                <c:pt idx="4381">
                  <c:v>90.709999084472656</c:v>
                </c:pt>
                <c:pt idx="4382">
                  <c:v>90.75</c:v>
                </c:pt>
                <c:pt idx="4383">
                  <c:v>90.319999694824219</c:v>
                </c:pt>
                <c:pt idx="4384">
                  <c:v>90.220001220703125</c:v>
                </c:pt>
                <c:pt idx="4385">
                  <c:v>89.75</c:v>
                </c:pt>
                <c:pt idx="4386">
                  <c:v>90.19000244140625</c:v>
                </c:pt>
                <c:pt idx="4387">
                  <c:v>89.80999755859375</c:v>
                </c:pt>
                <c:pt idx="4388">
                  <c:v>90.019996643066406</c:v>
                </c:pt>
                <c:pt idx="4389">
                  <c:v>89.830001831054688</c:v>
                </c:pt>
                <c:pt idx="4390">
                  <c:v>89.639999389648438</c:v>
                </c:pt>
                <c:pt idx="4391">
                  <c:v>90.040000915527344</c:v>
                </c:pt>
                <c:pt idx="4392">
                  <c:v>89.970001220703125</c:v>
                </c:pt>
                <c:pt idx="4393">
                  <c:v>90.029998779296875</c:v>
                </c:pt>
                <c:pt idx="4394">
                  <c:v>89.830001831054688</c:v>
                </c:pt>
                <c:pt idx="4395">
                  <c:v>89.900001525878906</c:v>
                </c:pt>
                <c:pt idx="4396">
                  <c:v>90.5</c:v>
                </c:pt>
                <c:pt idx="4397">
                  <c:v>90.139999389648438</c:v>
                </c:pt>
                <c:pt idx="4398">
                  <c:v>89.949996948242188</c:v>
                </c:pt>
                <c:pt idx="4399">
                  <c:v>90.080001831054688</c:v>
                </c:pt>
                <c:pt idx="4400">
                  <c:v>90.120002746582031</c:v>
                </c:pt>
                <c:pt idx="4401">
                  <c:v>90.080001831054688</c:v>
                </c:pt>
                <c:pt idx="4402">
                  <c:v>90.55999755859375</c:v>
                </c:pt>
                <c:pt idx="4403">
                  <c:v>90.519996643066406</c:v>
                </c:pt>
                <c:pt idx="4404">
                  <c:v>90.540000915527344</c:v>
                </c:pt>
                <c:pt idx="4405">
                  <c:v>91.129997253417969</c:v>
                </c:pt>
                <c:pt idx="4406">
                  <c:v>91.889999389648438</c:v>
                </c:pt>
                <c:pt idx="4407">
                  <c:v>92.230003356933594</c:v>
                </c:pt>
                <c:pt idx="4408">
                  <c:v>91.860000610351562</c:v>
                </c:pt>
                <c:pt idx="4409">
                  <c:v>91.730003356933594</c:v>
                </c:pt>
                <c:pt idx="4410">
                  <c:v>91.800003051757812</c:v>
                </c:pt>
                <c:pt idx="4411">
                  <c:v>91.819999694824219</c:v>
                </c:pt>
                <c:pt idx="4412">
                  <c:v>91.80999755859375</c:v>
                </c:pt>
                <c:pt idx="4413">
                  <c:v>91.879997253417969</c:v>
                </c:pt>
                <c:pt idx="4414">
                  <c:v>92.050003051757812</c:v>
                </c:pt>
                <c:pt idx="4415">
                  <c:v>92.44000244140625</c:v>
                </c:pt>
                <c:pt idx="4416">
                  <c:v>92.599998474121094</c:v>
                </c:pt>
                <c:pt idx="4417">
                  <c:v>92.230003356933594</c:v>
                </c:pt>
                <c:pt idx="4418">
                  <c:v>92.550003051757812</c:v>
                </c:pt>
                <c:pt idx="4419">
                  <c:v>92.639999389648438</c:v>
                </c:pt>
                <c:pt idx="4420">
                  <c:v>92.360000610351562</c:v>
                </c:pt>
                <c:pt idx="4421">
                  <c:v>92.129997253417969</c:v>
                </c:pt>
                <c:pt idx="4422">
                  <c:v>92.230003356933594</c:v>
                </c:pt>
                <c:pt idx="4423">
                  <c:v>92.75</c:v>
                </c:pt>
                <c:pt idx="4424">
                  <c:v>92.410003662109375</c:v>
                </c:pt>
                <c:pt idx="4425">
                  <c:v>92.620002746582031</c:v>
                </c:pt>
                <c:pt idx="4426">
                  <c:v>92.69000244140625</c:v>
                </c:pt>
                <c:pt idx="4427">
                  <c:v>92.889999389648438</c:v>
                </c:pt>
                <c:pt idx="4428">
                  <c:v>92.970001220703125</c:v>
                </c:pt>
                <c:pt idx="4429">
                  <c:v>92.75</c:v>
                </c:pt>
                <c:pt idx="4430">
                  <c:v>92.819999694824219</c:v>
                </c:pt>
                <c:pt idx="4431">
                  <c:v>92.910003662109375</c:v>
                </c:pt>
                <c:pt idx="4432">
                  <c:v>92.650001525878906</c:v>
                </c:pt>
                <c:pt idx="4433">
                  <c:v>92.430000305175781</c:v>
                </c:pt>
                <c:pt idx="4434">
                  <c:v>92.319999694824219</c:v>
                </c:pt>
                <c:pt idx="4435">
                  <c:v>91.860000610351562</c:v>
                </c:pt>
                <c:pt idx="4436">
                  <c:v>92.169998168945312</c:v>
                </c:pt>
                <c:pt idx="4437">
                  <c:v>92.050003051757812</c:v>
                </c:pt>
                <c:pt idx="4438">
                  <c:v>92.080001831054688</c:v>
                </c:pt>
                <c:pt idx="4439">
                  <c:v>92.269996643066406</c:v>
                </c:pt>
                <c:pt idx="4440">
                  <c:v>92.239997863769531</c:v>
                </c:pt>
                <c:pt idx="4441">
                  <c:v>92.800003051757812</c:v>
                </c:pt>
                <c:pt idx="4442">
                  <c:v>92.949996948242188</c:v>
                </c:pt>
                <c:pt idx="4443">
                  <c:v>93.05999755859375</c:v>
                </c:pt>
                <c:pt idx="4444">
                  <c:v>92.910003662109375</c:v>
                </c:pt>
                <c:pt idx="4445">
                  <c:v>93.040000915527344</c:v>
                </c:pt>
                <c:pt idx="4446">
                  <c:v>92.519996643066406</c:v>
                </c:pt>
                <c:pt idx="4447">
                  <c:v>92.629997253417969</c:v>
                </c:pt>
                <c:pt idx="4448">
                  <c:v>93.129997253417969</c:v>
                </c:pt>
                <c:pt idx="4449">
                  <c:v>93.139999389648438</c:v>
                </c:pt>
                <c:pt idx="4450">
                  <c:v>93.569999694824219</c:v>
                </c:pt>
                <c:pt idx="4451">
                  <c:v>93.5</c:v>
                </c:pt>
                <c:pt idx="4452">
                  <c:v>92.959999084472656</c:v>
                </c:pt>
                <c:pt idx="4453">
                  <c:v>92.889999389648438</c:v>
                </c:pt>
                <c:pt idx="4454">
                  <c:v>92.830001831054688</c:v>
                </c:pt>
                <c:pt idx="4455">
                  <c:v>93.05999755859375</c:v>
                </c:pt>
                <c:pt idx="4456">
                  <c:v>92.69000244140625</c:v>
                </c:pt>
                <c:pt idx="4457">
                  <c:v>92.650001525878906</c:v>
                </c:pt>
                <c:pt idx="4458">
                  <c:v>92.629997253417969</c:v>
                </c:pt>
                <c:pt idx="4459">
                  <c:v>92.449996948242188</c:v>
                </c:pt>
                <c:pt idx="4460">
                  <c:v>92.230003356933594</c:v>
                </c:pt>
                <c:pt idx="4461">
                  <c:v>92.040000915527344</c:v>
                </c:pt>
                <c:pt idx="4462">
                  <c:v>92.519996643066406</c:v>
                </c:pt>
                <c:pt idx="4463">
                  <c:v>92.650001525878906</c:v>
                </c:pt>
                <c:pt idx="4464">
                  <c:v>92.480003356933594</c:v>
                </c:pt>
                <c:pt idx="4465">
                  <c:v>92.580001831054688</c:v>
                </c:pt>
                <c:pt idx="4466">
                  <c:v>92.620002746582031</c:v>
                </c:pt>
                <c:pt idx="4467">
                  <c:v>92.650001525878906</c:v>
                </c:pt>
                <c:pt idx="4468">
                  <c:v>92.489997863769531</c:v>
                </c:pt>
                <c:pt idx="4469">
                  <c:v>92.860000610351562</c:v>
                </c:pt>
                <c:pt idx="4470">
                  <c:v>93.199996948242188</c:v>
                </c:pt>
                <c:pt idx="4471">
                  <c:v>93.239997863769531</c:v>
                </c:pt>
                <c:pt idx="4472">
                  <c:v>93.199996948242188</c:v>
                </c:pt>
                <c:pt idx="4473">
                  <c:v>93.459999084472656</c:v>
                </c:pt>
                <c:pt idx="4474">
                  <c:v>93.099998474121094</c:v>
                </c:pt>
                <c:pt idx="4475">
                  <c:v>93.330001831054688</c:v>
                </c:pt>
                <c:pt idx="4476">
                  <c:v>93.379997253417969</c:v>
                </c:pt>
                <c:pt idx="4477">
                  <c:v>93.769996643066406</c:v>
                </c:pt>
                <c:pt idx="4478">
                  <c:v>94.339996337890625</c:v>
                </c:pt>
                <c:pt idx="4479">
                  <c:v>94.25</c:v>
                </c:pt>
                <c:pt idx="4480">
                  <c:v>94.040000915527344</c:v>
                </c:pt>
                <c:pt idx="4481">
                  <c:v>93.80999755859375</c:v>
                </c:pt>
                <c:pt idx="4482">
                  <c:v>93.980003356933594</c:v>
                </c:pt>
                <c:pt idx="4483">
                  <c:v>94.269996643066406</c:v>
                </c:pt>
                <c:pt idx="4484">
                  <c:v>94.220001220703125</c:v>
                </c:pt>
                <c:pt idx="4485">
                  <c:v>94.069999694824219</c:v>
                </c:pt>
                <c:pt idx="4486">
                  <c:v>94.319999694824219</c:v>
                </c:pt>
                <c:pt idx="4487">
                  <c:v>94.519996643066406</c:v>
                </c:pt>
                <c:pt idx="4488">
                  <c:v>94.080001831054688</c:v>
                </c:pt>
                <c:pt idx="4489">
                  <c:v>93.959999084472656</c:v>
                </c:pt>
                <c:pt idx="4490">
                  <c:v>93.94000244140625</c:v>
                </c:pt>
                <c:pt idx="4491">
                  <c:v>93.949996948242188</c:v>
                </c:pt>
                <c:pt idx="4492">
                  <c:v>93.790000915527344</c:v>
                </c:pt>
                <c:pt idx="4493">
                  <c:v>93.55999755859375</c:v>
                </c:pt>
                <c:pt idx="4494">
                  <c:v>93.769996643066406</c:v>
                </c:pt>
                <c:pt idx="4495">
                  <c:v>93.610000610351562</c:v>
                </c:pt>
                <c:pt idx="4496">
                  <c:v>93.80999755859375</c:v>
                </c:pt>
                <c:pt idx="4497">
                  <c:v>93.949996948242188</c:v>
                </c:pt>
                <c:pt idx="4498">
                  <c:v>93.860000610351562</c:v>
                </c:pt>
                <c:pt idx="4499">
                  <c:v>93.349998474121094</c:v>
                </c:pt>
                <c:pt idx="4500">
                  <c:v>94.120002746582031</c:v>
                </c:pt>
                <c:pt idx="4501">
                  <c:v>93.879997253417969</c:v>
                </c:pt>
                <c:pt idx="4502">
                  <c:v>94.089996337890625</c:v>
                </c:pt>
                <c:pt idx="4503">
                  <c:v>93.860000610351562</c:v>
                </c:pt>
                <c:pt idx="4504">
                  <c:v>94.349998474121094</c:v>
                </c:pt>
                <c:pt idx="4505">
                  <c:v>94.319999694824219</c:v>
                </c:pt>
                <c:pt idx="4506">
                  <c:v>94.050003051757812</c:v>
                </c:pt>
                <c:pt idx="4507">
                  <c:v>93.959999084472656</c:v>
                </c:pt>
                <c:pt idx="4508">
                  <c:v>94.849998474121094</c:v>
                </c:pt>
                <c:pt idx="4509">
                  <c:v>95.180000305175781</c:v>
                </c:pt>
                <c:pt idx="4510">
                  <c:v>95.129997253417969</c:v>
                </c:pt>
                <c:pt idx="4511">
                  <c:v>95.410003662109375</c:v>
                </c:pt>
                <c:pt idx="4512">
                  <c:v>95.919998168945312</c:v>
                </c:pt>
                <c:pt idx="4513">
                  <c:v>95.830001831054688</c:v>
                </c:pt>
                <c:pt idx="4514">
                  <c:v>95.540000915527344</c:v>
                </c:pt>
                <c:pt idx="4515">
                  <c:v>96.069999694824219</c:v>
                </c:pt>
                <c:pt idx="4516">
                  <c:v>96.5</c:v>
                </c:pt>
                <c:pt idx="4517">
                  <c:v>96.489997863769531</c:v>
                </c:pt>
                <c:pt idx="4518">
                  <c:v>96.839996337890625</c:v>
                </c:pt>
                <c:pt idx="4519">
                  <c:v>96.089996337890625</c:v>
                </c:pt>
                <c:pt idx="4520">
                  <c:v>96.339996337890625</c:v>
                </c:pt>
                <c:pt idx="4521">
                  <c:v>95.989997863769531</c:v>
                </c:pt>
                <c:pt idx="4522">
                  <c:v>96.050003051757812</c:v>
                </c:pt>
                <c:pt idx="4523">
                  <c:v>96.129997253417969</c:v>
                </c:pt>
                <c:pt idx="4524">
                  <c:v>96.120002746582031</c:v>
                </c:pt>
                <c:pt idx="4525">
                  <c:v>96.290000915527344</c:v>
                </c:pt>
                <c:pt idx="4526">
                  <c:v>96.370002746582031</c:v>
                </c:pt>
                <c:pt idx="4527">
                  <c:v>95.889999389648438</c:v>
                </c:pt>
                <c:pt idx="4528">
                  <c:v>96.269996643066406</c:v>
                </c:pt>
                <c:pt idx="4529">
                  <c:v>96.050003051757812</c:v>
                </c:pt>
                <c:pt idx="4530">
                  <c:v>96.319999694824219</c:v>
                </c:pt>
                <c:pt idx="4531">
                  <c:v>96.569999694824219</c:v>
                </c:pt>
                <c:pt idx="4532">
                  <c:v>96.510002136230469</c:v>
                </c:pt>
                <c:pt idx="4533">
                  <c:v>96.040000915527344</c:v>
                </c:pt>
                <c:pt idx="4534">
                  <c:v>96.569999694824219</c:v>
                </c:pt>
                <c:pt idx="4535">
                  <c:v>96.550003051757812</c:v>
                </c:pt>
                <c:pt idx="4536">
                  <c:v>96.489997863769531</c:v>
                </c:pt>
                <c:pt idx="4537">
                  <c:v>96.080001831054688</c:v>
                </c:pt>
                <c:pt idx="4538">
                  <c:v>96.019996643066406</c:v>
                </c:pt>
                <c:pt idx="4539">
                  <c:v>96.089996337890625</c:v>
                </c:pt>
                <c:pt idx="4540">
                  <c:v>96.199996948242188</c:v>
                </c:pt>
                <c:pt idx="4541">
                  <c:v>95.930000305175781</c:v>
                </c:pt>
                <c:pt idx="4542">
                  <c:v>95.970001220703125</c:v>
                </c:pt>
                <c:pt idx="4543">
                  <c:v>95.669998168945312</c:v>
                </c:pt>
                <c:pt idx="4544">
                  <c:v>96.239997863769531</c:v>
                </c:pt>
                <c:pt idx="4545">
                  <c:v>96.290000915527344</c:v>
                </c:pt>
                <c:pt idx="4546">
                  <c:v>96.19000244140625</c:v>
                </c:pt>
                <c:pt idx="4547">
                  <c:v>96.25</c:v>
                </c:pt>
                <c:pt idx="4548">
                  <c:v>95.739997863769531</c:v>
                </c:pt>
                <c:pt idx="4549">
                  <c:v>95.989997863769531</c:v>
                </c:pt>
                <c:pt idx="4550">
                  <c:v>95.620002746582031</c:v>
                </c:pt>
                <c:pt idx="4551">
                  <c:v>95</c:v>
                </c:pt>
                <c:pt idx="4552">
                  <c:v>94.790000915527344</c:v>
                </c:pt>
                <c:pt idx="4553">
                  <c:v>95.169998168945312</c:v>
                </c:pt>
                <c:pt idx="4554">
                  <c:v>95.730003356933594</c:v>
                </c:pt>
                <c:pt idx="4555">
                  <c:v>95.510002136230469</c:v>
                </c:pt>
                <c:pt idx="4556">
                  <c:v>95.739997863769531</c:v>
                </c:pt>
                <c:pt idx="4557">
                  <c:v>95.639999389648438</c:v>
                </c:pt>
                <c:pt idx="4558">
                  <c:v>95.919998168945312</c:v>
                </c:pt>
                <c:pt idx="4559">
                  <c:v>95.949996948242188</c:v>
                </c:pt>
                <c:pt idx="4560">
                  <c:v>96.489997863769531</c:v>
                </c:pt>
                <c:pt idx="4561">
                  <c:v>97.260002136230469</c:v>
                </c:pt>
                <c:pt idx="4562">
                  <c:v>97.269996643066406</c:v>
                </c:pt>
                <c:pt idx="4563">
                  <c:v>96.540000915527344</c:v>
                </c:pt>
                <c:pt idx="4564">
                  <c:v>96.389999389648438</c:v>
                </c:pt>
                <c:pt idx="4565">
                  <c:v>95.94000244140625</c:v>
                </c:pt>
                <c:pt idx="4566">
                  <c:v>95.379997253417969</c:v>
                </c:pt>
                <c:pt idx="4567">
                  <c:v>95.480003356933594</c:v>
                </c:pt>
                <c:pt idx="4568">
                  <c:v>95.400001525878906</c:v>
                </c:pt>
                <c:pt idx="4569">
                  <c:v>95.639999389648438</c:v>
                </c:pt>
                <c:pt idx="4570">
                  <c:v>95.489997863769531</c:v>
                </c:pt>
                <c:pt idx="4571">
                  <c:v>95.550003051757812</c:v>
                </c:pt>
                <c:pt idx="4572">
                  <c:v>96.080001831054688</c:v>
                </c:pt>
                <c:pt idx="4573">
                  <c:v>96.370002746582031</c:v>
                </c:pt>
                <c:pt idx="4574">
                  <c:v>95.989997863769531</c:v>
                </c:pt>
                <c:pt idx="4575">
                  <c:v>95.699996948242188</c:v>
                </c:pt>
                <c:pt idx="4576">
                  <c:v>95.800003051757812</c:v>
                </c:pt>
                <c:pt idx="4577">
                  <c:v>96.040000915527344</c:v>
                </c:pt>
                <c:pt idx="4578">
                  <c:v>96.029998779296875</c:v>
                </c:pt>
                <c:pt idx="4579">
                  <c:v>96.19000244140625</c:v>
                </c:pt>
                <c:pt idx="4580">
                  <c:v>97.139999389648438</c:v>
                </c:pt>
                <c:pt idx="4581">
                  <c:v>96.620002746582031</c:v>
                </c:pt>
                <c:pt idx="4582">
                  <c:v>96.709999084472656</c:v>
                </c:pt>
                <c:pt idx="4583">
                  <c:v>97.410003662109375</c:v>
                </c:pt>
                <c:pt idx="4584">
                  <c:v>97.389999389648438</c:v>
                </c:pt>
                <c:pt idx="4585">
                  <c:v>97.790000915527344</c:v>
                </c:pt>
                <c:pt idx="4586">
                  <c:v>98.650001525878906</c:v>
                </c:pt>
                <c:pt idx="4587">
                  <c:v>99.290000915527344</c:v>
                </c:pt>
                <c:pt idx="4588">
                  <c:v>99.05999755859375</c:v>
                </c:pt>
                <c:pt idx="4589">
                  <c:v>97.970001220703125</c:v>
                </c:pt>
                <c:pt idx="4590">
                  <c:v>98.510002136230469</c:v>
                </c:pt>
                <c:pt idx="4591">
                  <c:v>99.120002746582031</c:v>
                </c:pt>
                <c:pt idx="4592">
                  <c:v>99.05999755859375</c:v>
                </c:pt>
                <c:pt idx="4593">
                  <c:v>99.069999694824219</c:v>
                </c:pt>
                <c:pt idx="4594">
                  <c:v>98.379997253417969</c:v>
                </c:pt>
                <c:pt idx="4595">
                  <c:v>98.010002136230469</c:v>
                </c:pt>
                <c:pt idx="4596">
                  <c:v>98.230003356933594</c:v>
                </c:pt>
                <c:pt idx="4597">
                  <c:v>98.5</c:v>
                </c:pt>
                <c:pt idx="4598">
                  <c:v>98.489997863769531</c:v>
                </c:pt>
                <c:pt idx="4599">
                  <c:v>98.620002746582031</c:v>
                </c:pt>
                <c:pt idx="4600">
                  <c:v>98.790000915527344</c:v>
                </c:pt>
                <c:pt idx="4601">
                  <c:v>98.80999755859375</c:v>
                </c:pt>
                <c:pt idx="4602">
                  <c:v>99.089996337890625</c:v>
                </c:pt>
                <c:pt idx="4603">
                  <c:v>98.400001525878906</c:v>
                </c:pt>
                <c:pt idx="4604">
                  <c:v>97.790000915527344</c:v>
                </c:pt>
                <c:pt idx="4605">
                  <c:v>98.30999755859375</c:v>
                </c:pt>
                <c:pt idx="4606">
                  <c:v>98.629997253417969</c:v>
                </c:pt>
                <c:pt idx="4607">
                  <c:v>98.989997863769531</c:v>
                </c:pt>
                <c:pt idx="4608">
                  <c:v>99.470001220703125</c:v>
                </c:pt>
                <c:pt idx="4609">
                  <c:v>99.599998474121094</c:v>
                </c:pt>
                <c:pt idx="4610">
                  <c:v>99.75</c:v>
                </c:pt>
                <c:pt idx="4611">
                  <c:v>99.800003051757812</c:v>
                </c:pt>
                <c:pt idx="4612">
                  <c:v>99.930000305175781</c:v>
                </c:pt>
                <c:pt idx="4613">
                  <c:v>100.2900009155273</c:v>
                </c:pt>
                <c:pt idx="4614">
                  <c:v>99.879997253417969</c:v>
                </c:pt>
                <c:pt idx="4615">
                  <c:v>100.3199996948242</c:v>
                </c:pt>
                <c:pt idx="4616">
                  <c:v>100.7799987792969</c:v>
                </c:pt>
                <c:pt idx="4617">
                  <c:v>100.9599990844727</c:v>
                </c:pt>
                <c:pt idx="4618">
                  <c:v>100.38999938964839</c:v>
                </c:pt>
                <c:pt idx="4619">
                  <c:v>100.5800018310547</c:v>
                </c:pt>
                <c:pt idx="4620">
                  <c:v>101.2200012207031</c:v>
                </c:pt>
                <c:pt idx="4621">
                  <c:v>101.75</c:v>
                </c:pt>
                <c:pt idx="4622">
                  <c:v>102.3000030517578</c:v>
                </c:pt>
                <c:pt idx="4623">
                  <c:v>102.9499969482422</c:v>
                </c:pt>
                <c:pt idx="4624">
                  <c:v>103.620002746582</c:v>
                </c:pt>
                <c:pt idx="4625">
                  <c:v>102.9599990844727</c:v>
                </c:pt>
                <c:pt idx="4626">
                  <c:v>103.7399978637695</c:v>
                </c:pt>
                <c:pt idx="4627">
                  <c:v>103.4700012207031</c:v>
                </c:pt>
                <c:pt idx="4628">
                  <c:v>102.5899963378906</c:v>
                </c:pt>
                <c:pt idx="4629">
                  <c:v>103.75</c:v>
                </c:pt>
                <c:pt idx="4630">
                  <c:v>103.6600036621094</c:v>
                </c:pt>
                <c:pt idx="4631">
                  <c:v>103.65000152587891</c:v>
                </c:pt>
                <c:pt idx="4632">
                  <c:v>103.9199981689453</c:v>
                </c:pt>
                <c:pt idx="4633">
                  <c:v>103.84999847412109</c:v>
                </c:pt>
                <c:pt idx="4634">
                  <c:v>104.84999847412109</c:v>
                </c:pt>
                <c:pt idx="4635">
                  <c:v>104.55999755859381</c:v>
                </c:pt>
                <c:pt idx="4636">
                  <c:v>104.19000244140619</c:v>
                </c:pt>
                <c:pt idx="4637">
                  <c:v>103.36000061035161</c:v>
                </c:pt>
                <c:pt idx="4638">
                  <c:v>103.80999755859381</c:v>
                </c:pt>
                <c:pt idx="4639">
                  <c:v>102.7200012207031</c:v>
                </c:pt>
                <c:pt idx="4640">
                  <c:v>103.15000152587891</c:v>
                </c:pt>
                <c:pt idx="4641">
                  <c:v>102.0800018310547</c:v>
                </c:pt>
                <c:pt idx="4642">
                  <c:v>101.86000061035161</c:v>
                </c:pt>
                <c:pt idx="4643">
                  <c:v>102.05999755859381</c:v>
                </c:pt>
                <c:pt idx="4644">
                  <c:v>101.8300018310547</c:v>
                </c:pt>
                <c:pt idx="4645">
                  <c:v>101.6699981689453</c:v>
                </c:pt>
                <c:pt idx="4646">
                  <c:v>101.75</c:v>
                </c:pt>
                <c:pt idx="4647">
                  <c:v>102.5500030517578</c:v>
                </c:pt>
                <c:pt idx="4648">
                  <c:v>101.76999664306641</c:v>
                </c:pt>
                <c:pt idx="4649">
                  <c:v>102.13999938964839</c:v>
                </c:pt>
                <c:pt idx="4650">
                  <c:v>102.44000244140619</c:v>
                </c:pt>
                <c:pt idx="4651">
                  <c:v>102.3199996948242</c:v>
                </c:pt>
                <c:pt idx="4652">
                  <c:v>102.5400009155273</c:v>
                </c:pt>
                <c:pt idx="4653">
                  <c:v>103.2200012207031</c:v>
                </c:pt>
                <c:pt idx="4654">
                  <c:v>104.15000152587891</c:v>
                </c:pt>
                <c:pt idx="4655">
                  <c:v>105.0800018310547</c:v>
                </c:pt>
                <c:pt idx="4656">
                  <c:v>105.51999664306641</c:v>
                </c:pt>
                <c:pt idx="4657">
                  <c:v>105.1600036621094</c:v>
                </c:pt>
                <c:pt idx="4658">
                  <c:v>103.629997253418</c:v>
                </c:pt>
                <c:pt idx="4659">
                  <c:v>104.6999969482422</c:v>
                </c:pt>
                <c:pt idx="4660">
                  <c:v>104.44000244140619</c:v>
                </c:pt>
                <c:pt idx="4661">
                  <c:v>104.1999969482422</c:v>
                </c:pt>
                <c:pt idx="4662">
                  <c:v>104.4300003051758</c:v>
                </c:pt>
                <c:pt idx="4663">
                  <c:v>104.19000244140619</c:v>
                </c:pt>
                <c:pt idx="4664">
                  <c:v>103.94000244140619</c:v>
                </c:pt>
                <c:pt idx="4665">
                  <c:v>104.5100021362305</c:v>
                </c:pt>
                <c:pt idx="4666">
                  <c:v>105.11000061035161</c:v>
                </c:pt>
                <c:pt idx="4667">
                  <c:v>104.69000244140619</c:v>
                </c:pt>
                <c:pt idx="4668">
                  <c:v>105.13999938964839</c:v>
                </c:pt>
                <c:pt idx="4669">
                  <c:v>106.5</c:v>
                </c:pt>
                <c:pt idx="4670">
                  <c:v>107.09999847412109</c:v>
                </c:pt>
                <c:pt idx="4671">
                  <c:v>107.129997253418</c:v>
                </c:pt>
                <c:pt idx="4672">
                  <c:v>107.0100021362305</c:v>
                </c:pt>
                <c:pt idx="4673">
                  <c:v>108.01999664306641</c:v>
                </c:pt>
                <c:pt idx="4674">
                  <c:v>108.0699996948242</c:v>
                </c:pt>
                <c:pt idx="4675">
                  <c:v>107.9599990844727</c:v>
                </c:pt>
                <c:pt idx="4676">
                  <c:v>108.5400009155273</c:v>
                </c:pt>
                <c:pt idx="4677">
                  <c:v>108.05999755859381</c:v>
                </c:pt>
                <c:pt idx="4678">
                  <c:v>107.370002746582</c:v>
                </c:pt>
                <c:pt idx="4679">
                  <c:v>106.6800003051758</c:v>
                </c:pt>
                <c:pt idx="4680">
                  <c:v>107.0800018310547</c:v>
                </c:pt>
                <c:pt idx="4681">
                  <c:v>106.9100036621094</c:v>
                </c:pt>
                <c:pt idx="4682">
                  <c:v>106.73000335693359</c:v>
                </c:pt>
                <c:pt idx="4683">
                  <c:v>106.48000335693359</c:v>
                </c:pt>
                <c:pt idx="4684">
                  <c:v>107.19000244140619</c:v>
                </c:pt>
                <c:pt idx="4685">
                  <c:v>106.4499969482422</c:v>
                </c:pt>
                <c:pt idx="4686">
                  <c:v>106.34999847412109</c:v>
                </c:pt>
                <c:pt idx="4687">
                  <c:v>105.90000152587891</c:v>
                </c:pt>
                <c:pt idx="4688">
                  <c:v>105.4499969482422</c:v>
                </c:pt>
                <c:pt idx="4689">
                  <c:v>106.2399978637695</c:v>
                </c:pt>
                <c:pt idx="4690">
                  <c:v>106.5100021362305</c:v>
                </c:pt>
                <c:pt idx="4691">
                  <c:v>105.69000244140619</c:v>
                </c:pt>
                <c:pt idx="4692">
                  <c:v>106.620002746582</c:v>
                </c:pt>
                <c:pt idx="4693">
                  <c:v>106.44000244140619</c:v>
                </c:pt>
                <c:pt idx="4694">
                  <c:v>106.370002746582</c:v>
                </c:pt>
                <c:pt idx="4695">
                  <c:v>105.1999969482422</c:v>
                </c:pt>
                <c:pt idx="4696">
                  <c:v>105.0899963378906</c:v>
                </c:pt>
                <c:pt idx="4697">
                  <c:v>105.629997253418</c:v>
                </c:pt>
                <c:pt idx="4698">
                  <c:v>106.5500030517578</c:v>
                </c:pt>
                <c:pt idx="4699">
                  <c:v>106.5</c:v>
                </c:pt>
                <c:pt idx="4700">
                  <c:v>106.5699996948242</c:v>
                </c:pt>
                <c:pt idx="4701">
                  <c:v>107.48000335693359</c:v>
                </c:pt>
                <c:pt idx="4702">
                  <c:v>108.1699981689453</c:v>
                </c:pt>
                <c:pt idx="4703">
                  <c:v>109.0500030517578</c:v>
                </c:pt>
                <c:pt idx="4704">
                  <c:v>108.620002746582</c:v>
                </c:pt>
                <c:pt idx="4705">
                  <c:v>108.6800003051758</c:v>
                </c:pt>
                <c:pt idx="4706">
                  <c:v>108.4700012207031</c:v>
                </c:pt>
                <c:pt idx="4707">
                  <c:v>108.8000030517578</c:v>
                </c:pt>
                <c:pt idx="4708">
                  <c:v>108.8399963378906</c:v>
                </c:pt>
                <c:pt idx="4709">
                  <c:v>108.76999664306641</c:v>
                </c:pt>
                <c:pt idx="4710">
                  <c:v>108.6999969482422</c:v>
                </c:pt>
                <c:pt idx="4711">
                  <c:v>109.69000244140619</c:v>
                </c:pt>
                <c:pt idx="4712">
                  <c:v>109.5299987792969</c:v>
                </c:pt>
                <c:pt idx="4713">
                  <c:v>110.2099990844727</c:v>
                </c:pt>
                <c:pt idx="4714">
                  <c:v>109.8399963378906</c:v>
                </c:pt>
                <c:pt idx="4715">
                  <c:v>109.7099990844727</c:v>
                </c:pt>
                <c:pt idx="4716">
                  <c:v>109</c:v>
                </c:pt>
                <c:pt idx="4717">
                  <c:v>108.3300018310547</c:v>
                </c:pt>
                <c:pt idx="4718">
                  <c:v>109.8199996948242</c:v>
                </c:pt>
                <c:pt idx="4719">
                  <c:v>109.6600036621094</c:v>
                </c:pt>
                <c:pt idx="4720">
                  <c:v>109.7399978637695</c:v>
                </c:pt>
                <c:pt idx="4721">
                  <c:v>109.7600021362305</c:v>
                </c:pt>
                <c:pt idx="4722">
                  <c:v>109.7399978637695</c:v>
                </c:pt>
                <c:pt idx="4723">
                  <c:v>110.2200012207031</c:v>
                </c:pt>
                <c:pt idx="4724">
                  <c:v>110.63999938964839</c:v>
                </c:pt>
                <c:pt idx="4725">
                  <c:v>111.34999847412109</c:v>
                </c:pt>
                <c:pt idx="4726">
                  <c:v>113.19000244140619</c:v>
                </c:pt>
                <c:pt idx="4727">
                  <c:v>114.09999847412109</c:v>
                </c:pt>
                <c:pt idx="4728">
                  <c:v>114.11000061035161</c:v>
                </c:pt>
                <c:pt idx="4729">
                  <c:v>112.59999847412109</c:v>
                </c:pt>
                <c:pt idx="4730">
                  <c:v>112.25</c:v>
                </c:pt>
                <c:pt idx="4731">
                  <c:v>112.120002746582</c:v>
                </c:pt>
                <c:pt idx="4732">
                  <c:v>111.75</c:v>
                </c:pt>
                <c:pt idx="4733">
                  <c:v>110.0699996948242</c:v>
                </c:pt>
                <c:pt idx="4734">
                  <c:v>111.0699996948242</c:v>
                </c:pt>
                <c:pt idx="4735">
                  <c:v>112.2600021362305</c:v>
                </c:pt>
                <c:pt idx="4736">
                  <c:v>112.8000030517578</c:v>
                </c:pt>
                <c:pt idx="4737">
                  <c:v>113.13999938964839</c:v>
                </c:pt>
                <c:pt idx="4738">
                  <c:v>113.2200012207031</c:v>
                </c:pt>
                <c:pt idx="4739">
                  <c:v>113.3199996948242</c:v>
                </c:pt>
                <c:pt idx="4740">
                  <c:v>112.36000061035161</c:v>
                </c:pt>
                <c:pt idx="4741">
                  <c:v>113.30999755859381</c:v>
                </c:pt>
                <c:pt idx="4742">
                  <c:v>112.0400009155273</c:v>
                </c:pt>
                <c:pt idx="4743">
                  <c:v>112.129997253418</c:v>
                </c:pt>
                <c:pt idx="4744">
                  <c:v>112.98000335693359</c:v>
                </c:pt>
                <c:pt idx="4745">
                  <c:v>112.879997253418</c:v>
                </c:pt>
                <c:pt idx="4746">
                  <c:v>112.0100021362305</c:v>
                </c:pt>
                <c:pt idx="4747">
                  <c:v>111.9899978637695</c:v>
                </c:pt>
                <c:pt idx="4748">
                  <c:v>110.9499969482422</c:v>
                </c:pt>
                <c:pt idx="4749">
                  <c:v>109.6999969482422</c:v>
                </c:pt>
                <c:pt idx="4750">
                  <c:v>110.5899963378906</c:v>
                </c:pt>
                <c:pt idx="4751">
                  <c:v>110.6699981689453</c:v>
                </c:pt>
                <c:pt idx="4752">
                  <c:v>111.5299987792969</c:v>
                </c:pt>
                <c:pt idx="4753">
                  <c:v>111.48000335693359</c:v>
                </c:pt>
                <c:pt idx="4754">
                  <c:v>111.34999847412109</c:v>
                </c:pt>
                <c:pt idx="4755">
                  <c:v>112.9300003051758</c:v>
                </c:pt>
                <c:pt idx="4756">
                  <c:v>110.879997253418</c:v>
                </c:pt>
                <c:pt idx="4757">
                  <c:v>110.120002746582</c:v>
                </c:pt>
                <c:pt idx="4758">
                  <c:v>109.620002746582</c:v>
                </c:pt>
                <c:pt idx="4759">
                  <c:v>110.5500030517578</c:v>
                </c:pt>
                <c:pt idx="4760">
                  <c:v>108.2099990844727</c:v>
                </c:pt>
                <c:pt idx="4761">
                  <c:v>106.2900009155273</c:v>
                </c:pt>
                <c:pt idx="4762">
                  <c:v>106.6600036621094</c:v>
                </c:pt>
                <c:pt idx="4763">
                  <c:v>106.40000152587891</c:v>
                </c:pt>
                <c:pt idx="4764">
                  <c:v>106.2799987792969</c:v>
                </c:pt>
                <c:pt idx="4765">
                  <c:v>106.69000244140619</c:v>
                </c:pt>
                <c:pt idx="4766">
                  <c:v>106.9300003051758</c:v>
                </c:pt>
                <c:pt idx="4767">
                  <c:v>107.8399963378906</c:v>
                </c:pt>
                <c:pt idx="4768">
                  <c:v>107.2200012207031</c:v>
                </c:pt>
                <c:pt idx="4769">
                  <c:v>106.0800018310547</c:v>
                </c:pt>
                <c:pt idx="4770">
                  <c:v>105.9599990844727</c:v>
                </c:pt>
                <c:pt idx="4771">
                  <c:v>106.6800003051758</c:v>
                </c:pt>
                <c:pt idx="4772">
                  <c:v>106.8199996948242</c:v>
                </c:pt>
                <c:pt idx="4773">
                  <c:v>105.9499969482422</c:v>
                </c:pt>
                <c:pt idx="4774">
                  <c:v>104.73000335693359</c:v>
                </c:pt>
                <c:pt idx="4775">
                  <c:v>104.5500030517578</c:v>
                </c:pt>
                <c:pt idx="4776">
                  <c:v>105.2900009155273</c:v>
                </c:pt>
                <c:pt idx="4777">
                  <c:v>105.5800018310547</c:v>
                </c:pt>
                <c:pt idx="4778">
                  <c:v>105.09999847412109</c:v>
                </c:pt>
                <c:pt idx="4779">
                  <c:v>104.76999664306641</c:v>
                </c:pt>
                <c:pt idx="4780">
                  <c:v>104.80999755859381</c:v>
                </c:pt>
                <c:pt idx="4781">
                  <c:v>105.129997253418</c:v>
                </c:pt>
                <c:pt idx="4782">
                  <c:v>103.98000335693359</c:v>
                </c:pt>
                <c:pt idx="4783">
                  <c:v>103.76999664306641</c:v>
                </c:pt>
                <c:pt idx="4784">
                  <c:v>104.55999755859381</c:v>
                </c:pt>
                <c:pt idx="4785">
                  <c:v>104.6999969482422</c:v>
                </c:pt>
                <c:pt idx="4786">
                  <c:v>104.7200012207031</c:v>
                </c:pt>
                <c:pt idx="4787">
                  <c:v>103.9700012207031</c:v>
                </c:pt>
                <c:pt idx="4788">
                  <c:v>104.1600036621094</c:v>
                </c:pt>
                <c:pt idx="4789">
                  <c:v>104.4300003051758</c:v>
                </c:pt>
                <c:pt idx="4790">
                  <c:v>104.30999755859381</c:v>
                </c:pt>
                <c:pt idx="4791">
                  <c:v>104.1800003051758</c:v>
                </c:pt>
                <c:pt idx="4792">
                  <c:v>104.4599990844727</c:v>
                </c:pt>
                <c:pt idx="4793">
                  <c:v>103.8399963378906</c:v>
                </c:pt>
                <c:pt idx="4794">
                  <c:v>103.51999664306641</c:v>
                </c:pt>
                <c:pt idx="4795">
                  <c:v>104.51999664306641</c:v>
                </c:pt>
                <c:pt idx="4796">
                  <c:v>104.25</c:v>
                </c:pt>
                <c:pt idx="4797">
                  <c:v>105.0400009155273</c:v>
                </c:pt>
                <c:pt idx="4798">
                  <c:v>103.879997253418</c:v>
                </c:pt>
                <c:pt idx="4799">
                  <c:v>103</c:v>
                </c:pt>
                <c:pt idx="4800">
                  <c:v>103.2399978637695</c:v>
                </c:pt>
                <c:pt idx="4801">
                  <c:v>103.19000244140619</c:v>
                </c:pt>
                <c:pt idx="4802">
                  <c:v>102.25</c:v>
                </c:pt>
                <c:pt idx="4803">
                  <c:v>102.1999969482422</c:v>
                </c:pt>
                <c:pt idx="4804">
                  <c:v>102.38999938964839</c:v>
                </c:pt>
                <c:pt idx="4805">
                  <c:v>102.36000061035161</c:v>
                </c:pt>
                <c:pt idx="4806">
                  <c:v>102.05999755859381</c:v>
                </c:pt>
                <c:pt idx="4807">
                  <c:v>102.0100021362305</c:v>
                </c:pt>
                <c:pt idx="4808">
                  <c:v>102.13999938964839</c:v>
                </c:pt>
                <c:pt idx="4809">
                  <c:v>101.9199981689453</c:v>
                </c:pt>
                <c:pt idx="4810">
                  <c:v>101.63999938964839</c:v>
                </c:pt>
                <c:pt idx="4811">
                  <c:v>101.8399963378906</c:v>
                </c:pt>
                <c:pt idx="4812">
                  <c:v>101.9300003051758</c:v>
                </c:pt>
                <c:pt idx="4813">
                  <c:v>102.2799987792969</c:v>
                </c:pt>
                <c:pt idx="4814">
                  <c:v>102.09999847412109</c:v>
                </c:pt>
                <c:pt idx="4815">
                  <c:v>101.2200012207031</c:v>
                </c:pt>
                <c:pt idx="4816">
                  <c:v>101.75</c:v>
                </c:pt>
                <c:pt idx="4817">
                  <c:v>102.9199981689453</c:v>
                </c:pt>
                <c:pt idx="4818">
                  <c:v>103.620002746582</c:v>
                </c:pt>
                <c:pt idx="4819">
                  <c:v>103.4300003051758</c:v>
                </c:pt>
                <c:pt idx="4820">
                  <c:v>103.4100036621094</c:v>
                </c:pt>
                <c:pt idx="4821">
                  <c:v>103.2200012207031</c:v>
                </c:pt>
                <c:pt idx="4822">
                  <c:v>103.629997253418</c:v>
                </c:pt>
                <c:pt idx="4823">
                  <c:v>103.34999847412109</c:v>
                </c:pt>
                <c:pt idx="4824">
                  <c:v>103.23000335693359</c:v>
                </c:pt>
                <c:pt idx="4825">
                  <c:v>103.9199981689453</c:v>
                </c:pt>
                <c:pt idx="4826">
                  <c:v>103.86000061035161</c:v>
                </c:pt>
                <c:pt idx="4827">
                  <c:v>103.86000061035161</c:v>
                </c:pt>
                <c:pt idx="4828">
                  <c:v>104.1800003051758</c:v>
                </c:pt>
                <c:pt idx="4829">
                  <c:v>104.5899963378906</c:v>
                </c:pt>
                <c:pt idx="4830">
                  <c:v>104.59999847412109</c:v>
                </c:pt>
                <c:pt idx="4831">
                  <c:v>105.2099990844727</c:v>
                </c:pt>
                <c:pt idx="4832">
                  <c:v>104.6699981689453</c:v>
                </c:pt>
                <c:pt idx="4833">
                  <c:v>104.870002746582</c:v>
                </c:pt>
                <c:pt idx="4834">
                  <c:v>104.48000335693359</c:v>
                </c:pt>
                <c:pt idx="4835">
                  <c:v>105.0299987792969</c:v>
                </c:pt>
                <c:pt idx="4836">
                  <c:v>104.51999664306641</c:v>
                </c:pt>
                <c:pt idx="4837">
                  <c:v>104.34999847412109</c:v>
                </c:pt>
                <c:pt idx="4838">
                  <c:v>105.620002746582</c:v>
                </c:pt>
                <c:pt idx="4839">
                  <c:v>105.6600036621094</c:v>
                </c:pt>
                <c:pt idx="4840">
                  <c:v>105.30999755859381</c:v>
                </c:pt>
                <c:pt idx="4841">
                  <c:v>104.5800018310547</c:v>
                </c:pt>
                <c:pt idx="4842">
                  <c:v>103.59999847412109</c:v>
                </c:pt>
                <c:pt idx="4843">
                  <c:v>103.59999847412109</c:v>
                </c:pt>
                <c:pt idx="4844">
                  <c:v>104.65000152587891</c:v>
                </c:pt>
                <c:pt idx="4845">
                  <c:v>104.4199981689453</c:v>
                </c:pt>
                <c:pt idx="4846">
                  <c:v>103.7099990844727</c:v>
                </c:pt>
                <c:pt idx="4847">
                  <c:v>103.2799987792969</c:v>
                </c:pt>
                <c:pt idx="4848">
                  <c:v>103.2600021362305</c:v>
                </c:pt>
                <c:pt idx="4849">
                  <c:v>102.34999847412109</c:v>
                </c:pt>
                <c:pt idx="4850">
                  <c:v>102.5299987792969</c:v>
                </c:pt>
                <c:pt idx="4851">
                  <c:v>103.120002746582</c:v>
                </c:pt>
                <c:pt idx="4852">
                  <c:v>102.86000061035161</c:v>
                </c:pt>
                <c:pt idx="4853">
                  <c:v>102.4300003051758</c:v>
                </c:pt>
                <c:pt idx="4854">
                  <c:v>102.63999938964839</c:v>
                </c:pt>
                <c:pt idx="4855">
                  <c:v>102.13999938964839</c:v>
                </c:pt>
                <c:pt idx="4856">
                  <c:v>102.5100021362305</c:v>
                </c:pt>
                <c:pt idx="4857">
                  <c:v>102.0899963378906</c:v>
                </c:pt>
                <c:pt idx="4858">
                  <c:v>101.5899963378906</c:v>
                </c:pt>
                <c:pt idx="4859">
                  <c:v>101.84999847412109</c:v>
                </c:pt>
                <c:pt idx="4860">
                  <c:v>101.8199996948242</c:v>
                </c:pt>
                <c:pt idx="4861">
                  <c:v>102.5800018310547</c:v>
                </c:pt>
                <c:pt idx="4862">
                  <c:v>102.1999969482422</c:v>
                </c:pt>
                <c:pt idx="4863">
                  <c:v>101.5</c:v>
                </c:pt>
                <c:pt idx="4864">
                  <c:v>101.0100021362305</c:v>
                </c:pt>
                <c:pt idx="4865">
                  <c:v>101.5500030517578</c:v>
                </c:pt>
                <c:pt idx="4866">
                  <c:v>102.09999847412109</c:v>
                </c:pt>
                <c:pt idx="4867">
                  <c:v>101.75</c:v>
                </c:pt>
                <c:pt idx="4868">
                  <c:v>101.9700012207031</c:v>
                </c:pt>
                <c:pt idx="4869">
                  <c:v>101.8399963378906</c:v>
                </c:pt>
                <c:pt idx="4870">
                  <c:v>101.8199996948242</c:v>
                </c:pt>
                <c:pt idx="4871">
                  <c:v>101.34999847412109</c:v>
                </c:pt>
                <c:pt idx="4872">
                  <c:v>101.86000061035161</c:v>
                </c:pt>
                <c:pt idx="4873">
                  <c:v>101.4700012207031</c:v>
                </c:pt>
                <c:pt idx="4874">
                  <c:v>101.5</c:v>
                </c:pt>
                <c:pt idx="4875">
                  <c:v>101.6699981689453</c:v>
                </c:pt>
                <c:pt idx="4876">
                  <c:v>102.15000152587891</c:v>
                </c:pt>
                <c:pt idx="4877">
                  <c:v>101.9599990844727</c:v>
                </c:pt>
                <c:pt idx="4878">
                  <c:v>101.3399963378906</c:v>
                </c:pt>
                <c:pt idx="4879">
                  <c:v>101.40000152587891</c:v>
                </c:pt>
                <c:pt idx="4880">
                  <c:v>101.2099990844727</c:v>
                </c:pt>
                <c:pt idx="4881">
                  <c:v>101.370002746582</c:v>
                </c:pt>
                <c:pt idx="4882">
                  <c:v>101.61000061035161</c:v>
                </c:pt>
                <c:pt idx="4883">
                  <c:v>101.48000335693359</c:v>
                </c:pt>
                <c:pt idx="4884">
                  <c:v>102.05999755859381</c:v>
                </c:pt>
                <c:pt idx="4885">
                  <c:v>102.6800003051758</c:v>
                </c:pt>
                <c:pt idx="4886">
                  <c:v>102.4300003051758</c:v>
                </c:pt>
                <c:pt idx="4887">
                  <c:v>102.55999755859381</c:v>
                </c:pt>
                <c:pt idx="4888">
                  <c:v>102.879997253418</c:v>
                </c:pt>
                <c:pt idx="4889">
                  <c:v>103.5800018310547</c:v>
                </c:pt>
                <c:pt idx="4890">
                  <c:v>103.1999969482422</c:v>
                </c:pt>
                <c:pt idx="4891">
                  <c:v>103.1999969482422</c:v>
                </c:pt>
                <c:pt idx="4892">
                  <c:v>103.4899978637695</c:v>
                </c:pt>
                <c:pt idx="4893">
                  <c:v>103.88999938964839</c:v>
                </c:pt>
                <c:pt idx="4894">
                  <c:v>104.2099990844727</c:v>
                </c:pt>
                <c:pt idx="4895">
                  <c:v>104.2099990844727</c:v>
                </c:pt>
                <c:pt idx="4896">
                  <c:v>104.1699981689453</c:v>
                </c:pt>
                <c:pt idx="4897">
                  <c:v>104.3199996948242</c:v>
                </c:pt>
                <c:pt idx="4898">
                  <c:v>103.55999755859381</c:v>
                </c:pt>
                <c:pt idx="4899">
                  <c:v>104.01999664306641</c:v>
                </c:pt>
                <c:pt idx="4900">
                  <c:v>104</c:v>
                </c:pt>
                <c:pt idx="4901">
                  <c:v>104.129997253418</c:v>
                </c:pt>
                <c:pt idx="4902">
                  <c:v>104.09999847412109</c:v>
                </c:pt>
                <c:pt idx="4903">
                  <c:v>103.3399963378906</c:v>
                </c:pt>
                <c:pt idx="4904">
                  <c:v>103.55999755859381</c:v>
                </c:pt>
                <c:pt idx="4905">
                  <c:v>103.629997253418</c:v>
                </c:pt>
                <c:pt idx="4906">
                  <c:v>103.3399963378906</c:v>
                </c:pt>
                <c:pt idx="4907">
                  <c:v>103.0100021362305</c:v>
                </c:pt>
                <c:pt idx="4908">
                  <c:v>102.120002746582</c:v>
                </c:pt>
                <c:pt idx="4909">
                  <c:v>102.3000030517578</c:v>
                </c:pt>
                <c:pt idx="4910">
                  <c:v>102.5400009155273</c:v>
                </c:pt>
                <c:pt idx="4911">
                  <c:v>102.0699996948242</c:v>
                </c:pt>
                <c:pt idx="4912">
                  <c:v>102.38999938964839</c:v>
                </c:pt>
                <c:pt idx="4913">
                  <c:v>102.90000152587891</c:v>
                </c:pt>
                <c:pt idx="4914">
                  <c:v>102.69000244140619</c:v>
                </c:pt>
                <c:pt idx="4915">
                  <c:v>102.4899978637695</c:v>
                </c:pt>
                <c:pt idx="4916">
                  <c:v>102.9100036621094</c:v>
                </c:pt>
                <c:pt idx="4917">
                  <c:v>103.3399963378906</c:v>
                </c:pt>
                <c:pt idx="4918">
                  <c:v>102.9100036621094</c:v>
                </c:pt>
                <c:pt idx="4919">
                  <c:v>102.9899978637695</c:v>
                </c:pt>
                <c:pt idx="4920">
                  <c:v>103.370002746582</c:v>
                </c:pt>
                <c:pt idx="4921">
                  <c:v>103.1699981689453</c:v>
                </c:pt>
                <c:pt idx="4922">
                  <c:v>102.26999664306641</c:v>
                </c:pt>
                <c:pt idx="4923">
                  <c:v>101.9700012207031</c:v>
                </c:pt>
                <c:pt idx="4924">
                  <c:v>101.73000335693359</c:v>
                </c:pt>
                <c:pt idx="4925">
                  <c:v>100.51999664306641</c:v>
                </c:pt>
                <c:pt idx="4926">
                  <c:v>99.769996643066406</c:v>
                </c:pt>
                <c:pt idx="4927">
                  <c:v>99.910003662109375</c:v>
                </c:pt>
                <c:pt idx="4928">
                  <c:v>99.839996337890625</c:v>
                </c:pt>
                <c:pt idx="4929">
                  <c:v>99.94000244140625</c:v>
                </c:pt>
                <c:pt idx="4930">
                  <c:v>100.2799987792969</c:v>
                </c:pt>
                <c:pt idx="4931">
                  <c:v>100.879997253418</c:v>
                </c:pt>
                <c:pt idx="4932">
                  <c:v>101.0699996948242</c:v>
                </c:pt>
                <c:pt idx="4933">
                  <c:v>101.34999847412109</c:v>
                </c:pt>
                <c:pt idx="4934">
                  <c:v>101.34999847412109</c:v>
                </c:pt>
                <c:pt idx="4935">
                  <c:v>100.88999938964839</c:v>
                </c:pt>
                <c:pt idx="4936">
                  <c:v>101.76999664306641</c:v>
                </c:pt>
                <c:pt idx="4937">
                  <c:v>101.620002746582</c:v>
                </c:pt>
                <c:pt idx="4938">
                  <c:v>101.86000061035161</c:v>
                </c:pt>
                <c:pt idx="4939">
                  <c:v>102.3000030517578</c:v>
                </c:pt>
                <c:pt idx="4940">
                  <c:v>102.5899963378906</c:v>
                </c:pt>
                <c:pt idx="4941">
                  <c:v>102.5400009155273</c:v>
                </c:pt>
                <c:pt idx="4942">
                  <c:v>102.01999664306641</c:v>
                </c:pt>
                <c:pt idx="4943">
                  <c:v>102.0500030517578</c:v>
                </c:pt>
                <c:pt idx="4944">
                  <c:v>102.5299987792969</c:v>
                </c:pt>
                <c:pt idx="4945">
                  <c:v>102.4899978637695</c:v>
                </c:pt>
                <c:pt idx="4946">
                  <c:v>102.51999664306641</c:v>
                </c:pt>
                <c:pt idx="4947">
                  <c:v>102.8399963378906</c:v>
                </c:pt>
                <c:pt idx="4948">
                  <c:v>103.19000244140619</c:v>
                </c:pt>
                <c:pt idx="4949">
                  <c:v>103.2099990844727</c:v>
                </c:pt>
                <c:pt idx="4950">
                  <c:v>103.4199981689453</c:v>
                </c:pt>
                <c:pt idx="4951">
                  <c:v>103.44000244140619</c:v>
                </c:pt>
                <c:pt idx="4952">
                  <c:v>103.379997253418</c:v>
                </c:pt>
                <c:pt idx="4953">
                  <c:v>103.3300018310547</c:v>
                </c:pt>
                <c:pt idx="4954">
                  <c:v>103.55999755859381</c:v>
                </c:pt>
                <c:pt idx="4955">
                  <c:v>103.36000061035161</c:v>
                </c:pt>
                <c:pt idx="4956">
                  <c:v>103.98000335693359</c:v>
                </c:pt>
                <c:pt idx="4957">
                  <c:v>104.0800018310547</c:v>
                </c:pt>
                <c:pt idx="4958">
                  <c:v>104.05999755859381</c:v>
                </c:pt>
                <c:pt idx="4959">
                  <c:v>103.5500030517578</c:v>
                </c:pt>
                <c:pt idx="4960">
                  <c:v>103.1600036621094</c:v>
                </c:pt>
                <c:pt idx="4961">
                  <c:v>103.620002746582</c:v>
                </c:pt>
                <c:pt idx="4962">
                  <c:v>104.2399978637695</c:v>
                </c:pt>
                <c:pt idx="4963">
                  <c:v>104.80999755859381</c:v>
                </c:pt>
                <c:pt idx="4964">
                  <c:v>104.86000061035161</c:v>
                </c:pt>
                <c:pt idx="4965">
                  <c:v>105.05999755859381</c:v>
                </c:pt>
                <c:pt idx="4966">
                  <c:v>105.0899963378906</c:v>
                </c:pt>
                <c:pt idx="4967">
                  <c:v>104.5699996948242</c:v>
                </c:pt>
                <c:pt idx="4968">
                  <c:v>104.7099990844727</c:v>
                </c:pt>
                <c:pt idx="4969">
                  <c:v>104.76999664306641</c:v>
                </c:pt>
                <c:pt idx="4970">
                  <c:v>105.4100036621094</c:v>
                </c:pt>
                <c:pt idx="4971">
                  <c:v>105.3199996948242</c:v>
                </c:pt>
                <c:pt idx="4972">
                  <c:v>105.1999969482422</c:v>
                </c:pt>
                <c:pt idx="4973">
                  <c:v>105.1999969482422</c:v>
                </c:pt>
                <c:pt idx="4974">
                  <c:v>105.1600036621094</c:v>
                </c:pt>
                <c:pt idx="4975">
                  <c:v>105.36000061035161</c:v>
                </c:pt>
                <c:pt idx="4976">
                  <c:v>105.5800018310547</c:v>
                </c:pt>
                <c:pt idx="4977">
                  <c:v>106</c:v>
                </c:pt>
                <c:pt idx="4978">
                  <c:v>106.23000335693359</c:v>
                </c:pt>
                <c:pt idx="4979">
                  <c:v>106.6699981689453</c:v>
                </c:pt>
                <c:pt idx="4980">
                  <c:v>106.2200012207031</c:v>
                </c:pt>
                <c:pt idx="4981">
                  <c:v>106.1699981689453</c:v>
                </c:pt>
                <c:pt idx="4982">
                  <c:v>106.90000152587891</c:v>
                </c:pt>
                <c:pt idx="4983">
                  <c:v>107</c:v>
                </c:pt>
                <c:pt idx="4984">
                  <c:v>106.8000030517578</c:v>
                </c:pt>
                <c:pt idx="4985">
                  <c:v>106.3300018310547</c:v>
                </c:pt>
                <c:pt idx="4986">
                  <c:v>106.0400009155273</c:v>
                </c:pt>
                <c:pt idx="4987">
                  <c:v>106.0800018310547</c:v>
                </c:pt>
                <c:pt idx="4988">
                  <c:v>105.8300018310547</c:v>
                </c:pt>
                <c:pt idx="4989">
                  <c:v>105.8199996948242</c:v>
                </c:pt>
                <c:pt idx="4990">
                  <c:v>106.5699996948242</c:v>
                </c:pt>
                <c:pt idx="4991">
                  <c:v>106.65000152587891</c:v>
                </c:pt>
                <c:pt idx="4992">
                  <c:v>106.2399978637695</c:v>
                </c:pt>
                <c:pt idx="4993">
                  <c:v>106.25</c:v>
                </c:pt>
                <c:pt idx="4994">
                  <c:v>106.5699996948242</c:v>
                </c:pt>
                <c:pt idx="4995">
                  <c:v>106.25</c:v>
                </c:pt>
                <c:pt idx="4996">
                  <c:v>106.1600036621094</c:v>
                </c:pt>
                <c:pt idx="4997">
                  <c:v>105.5400009155273</c:v>
                </c:pt>
                <c:pt idx="4998">
                  <c:v>106.26999664306641</c:v>
                </c:pt>
                <c:pt idx="4999">
                  <c:v>106.5299987792969</c:v>
                </c:pt>
                <c:pt idx="5000">
                  <c:v>106.59999847412109</c:v>
                </c:pt>
                <c:pt idx="5001">
                  <c:v>106.55999755859381</c:v>
                </c:pt>
                <c:pt idx="5002">
                  <c:v>106.120002746582</c:v>
                </c:pt>
                <c:pt idx="5003">
                  <c:v>106.6600036621094</c:v>
                </c:pt>
                <c:pt idx="5004">
                  <c:v>106.879997253418</c:v>
                </c:pt>
                <c:pt idx="5005">
                  <c:v>106.120002746582</c:v>
                </c:pt>
                <c:pt idx="5006">
                  <c:v>105.01999664306641</c:v>
                </c:pt>
                <c:pt idx="5007">
                  <c:v>105.2200012207031</c:v>
                </c:pt>
                <c:pt idx="5008">
                  <c:v>105.5400009155273</c:v>
                </c:pt>
                <c:pt idx="5009">
                  <c:v>105.5899963378906</c:v>
                </c:pt>
                <c:pt idx="5010">
                  <c:v>105.9100036621094</c:v>
                </c:pt>
                <c:pt idx="5011">
                  <c:v>105.86000061035161</c:v>
                </c:pt>
                <c:pt idx="5012">
                  <c:v>105.6600036621094</c:v>
                </c:pt>
                <c:pt idx="5013">
                  <c:v>104.11000061035161</c:v>
                </c:pt>
                <c:pt idx="5014">
                  <c:v>104.38999938964839</c:v>
                </c:pt>
                <c:pt idx="5015">
                  <c:v>104.370002746582</c:v>
                </c:pt>
                <c:pt idx="5016">
                  <c:v>103.8199996948242</c:v>
                </c:pt>
                <c:pt idx="5017">
                  <c:v>103.4700012207031</c:v>
                </c:pt>
                <c:pt idx="5018">
                  <c:v>103.5699996948242</c:v>
                </c:pt>
                <c:pt idx="5019">
                  <c:v>103.9199981689453</c:v>
                </c:pt>
                <c:pt idx="5020">
                  <c:v>103.40000152587891</c:v>
                </c:pt>
                <c:pt idx="5021">
                  <c:v>103.1999969482422</c:v>
                </c:pt>
                <c:pt idx="5022">
                  <c:v>102.75</c:v>
                </c:pt>
                <c:pt idx="5023">
                  <c:v>102.76999664306599</c:v>
                </c:pt>
                <c:pt idx="5024">
                  <c:v>103.5</c:v>
                </c:pt>
                <c:pt idx="5025">
                  <c:v>103.26999664306599</c:v>
                </c:pt>
                <c:pt idx="5026">
                  <c:v>103.639999389648</c:v>
                </c:pt>
                <c:pt idx="5027">
                  <c:v>104.050003051758</c:v>
                </c:pt>
                <c:pt idx="5028">
                  <c:v>104.15000152587901</c:v>
                </c:pt>
                <c:pt idx="5029">
                  <c:v>103.540000915527</c:v>
                </c:pt>
                <c:pt idx="5030">
                  <c:v>104.01000213623</c:v>
                </c:pt>
                <c:pt idx="5031">
                  <c:v>104.09999847412099</c:v>
                </c:pt>
                <c:pt idx="5032">
                  <c:v>103.870002746582</c:v>
                </c:pt>
                <c:pt idx="5033">
                  <c:v>102.870002746582</c:v>
                </c:pt>
                <c:pt idx="5034">
                  <c:v>101.959999084473</c:v>
                </c:pt>
                <c:pt idx="5035">
                  <c:v>102.550003051758</c:v>
                </c:pt>
                <c:pt idx="5036">
                  <c:v>102.51000213623</c:v>
                </c:pt>
                <c:pt idx="5037">
                  <c:v>102.169998168945</c:v>
                </c:pt>
                <c:pt idx="5038">
                  <c:v>102.41000366210901</c:v>
                </c:pt>
                <c:pt idx="5039">
                  <c:v>101.83999633789099</c:v>
                </c:pt>
                <c:pt idx="5040">
                  <c:v>101.699996948242</c:v>
                </c:pt>
                <c:pt idx="5041">
                  <c:v>101.470001220703</c:v>
                </c:pt>
                <c:pt idx="5042">
                  <c:v>100.98999786377</c:v>
                </c:pt>
                <c:pt idx="5043">
                  <c:v>101.23000335693401</c:v>
                </c:pt>
                <c:pt idx="5044">
                  <c:v>101.330001831055</c:v>
                </c:pt>
                <c:pt idx="5045">
                  <c:v>102.199996948242</c:v>
                </c:pt>
                <c:pt idx="5046">
                  <c:v>102.459999084473</c:v>
                </c:pt>
                <c:pt idx="5047">
                  <c:v>102.419998168945</c:v>
                </c:pt>
                <c:pt idx="5048">
                  <c:v>102.41000366210901</c:v>
                </c:pt>
                <c:pt idx="5049">
                  <c:v>102.209999084473</c:v>
                </c:pt>
                <c:pt idx="5050">
                  <c:v>102.56999969482401</c:v>
                </c:pt>
                <c:pt idx="5051">
                  <c:v>102.360000610352</c:v>
                </c:pt>
                <c:pt idx="5052">
                  <c:v>102.290000915527</c:v>
                </c:pt>
                <c:pt idx="5053">
                  <c:v>102.40000152587901</c:v>
                </c:pt>
                <c:pt idx="5054">
                  <c:v>102.58999633789099</c:v>
                </c:pt>
                <c:pt idx="5055">
                  <c:v>103.360000610352</c:v>
                </c:pt>
                <c:pt idx="5056">
                  <c:v>103.449996948242</c:v>
                </c:pt>
                <c:pt idx="5057">
                  <c:v>103.540000915527</c:v>
                </c:pt>
                <c:pt idx="5058">
                  <c:v>103.290000915527</c:v>
                </c:pt>
                <c:pt idx="5059">
                  <c:v>103.330001831055</c:v>
                </c:pt>
                <c:pt idx="5060">
                  <c:v>103.620002746582</c:v>
                </c:pt>
                <c:pt idx="5061">
                  <c:v>103.23999786377</c:v>
                </c:pt>
                <c:pt idx="5062">
                  <c:v>103.56999969482401</c:v>
                </c:pt>
                <c:pt idx="5063">
                  <c:v>103.470001220703</c:v>
                </c:pt>
                <c:pt idx="5064">
                  <c:v>103.610000610352</c:v>
                </c:pt>
                <c:pt idx="5065">
                  <c:v>103.40000152587901</c:v>
                </c:pt>
                <c:pt idx="5066">
                  <c:v>103.26999664306599</c:v>
                </c:pt>
                <c:pt idx="5067">
                  <c:v>103.050003051758</c:v>
                </c:pt>
                <c:pt idx="5068">
                  <c:v>103.919998168945</c:v>
                </c:pt>
                <c:pt idx="5069">
                  <c:v>104.449996948242</c:v>
                </c:pt>
                <c:pt idx="5070">
                  <c:v>104.18000030517599</c:v>
                </c:pt>
                <c:pt idx="5071">
                  <c:v>104.040000915527</c:v>
                </c:pt>
                <c:pt idx="5072">
                  <c:v>104.15000152587901</c:v>
                </c:pt>
                <c:pt idx="5073">
                  <c:v>104.080001831055</c:v>
                </c:pt>
                <c:pt idx="5074">
                  <c:v>104.169998168945</c:v>
                </c:pt>
                <c:pt idx="5075">
                  <c:v>104.959999084473</c:v>
                </c:pt>
                <c:pt idx="5076">
                  <c:v>104.720001220703</c:v>
                </c:pt>
                <c:pt idx="5077">
                  <c:v>104.300003051758</c:v>
                </c:pt>
                <c:pt idx="5078">
                  <c:v>104.300003051758</c:v>
                </c:pt>
                <c:pt idx="5079">
                  <c:v>104.26000213623</c:v>
                </c:pt>
                <c:pt idx="5080">
                  <c:v>104.080001831055</c:v>
                </c:pt>
                <c:pt idx="5081">
                  <c:v>104.01000213623</c:v>
                </c:pt>
                <c:pt idx="5082">
                  <c:v>103.959999084473</c:v>
                </c:pt>
                <c:pt idx="5083">
                  <c:v>103.94000244140599</c:v>
                </c:pt>
                <c:pt idx="5084">
                  <c:v>103.830001831055</c:v>
                </c:pt>
                <c:pt idx="5085">
                  <c:v>103.830001831055</c:v>
                </c:pt>
                <c:pt idx="5086">
                  <c:v>103.98000335693401</c:v>
                </c:pt>
                <c:pt idx="5087">
                  <c:v>104.16</c:v>
                </c:pt>
                <c:pt idx="5088">
                  <c:v>103.860000610352</c:v>
                </c:pt>
                <c:pt idx="5089">
                  <c:v>103.830001831055</c:v>
                </c:pt>
                <c:pt idx="5090">
                  <c:v>103.800003051758</c:v>
                </c:pt>
                <c:pt idx="5091">
                  <c:v>103.370002746582</c:v>
                </c:pt>
                <c:pt idx="5092">
                  <c:v>102.81999969482401</c:v>
                </c:pt>
                <c:pt idx="5093">
                  <c:v>102.73999786377</c:v>
                </c:pt>
                <c:pt idx="5094">
                  <c:v>102.870002746582</c:v>
                </c:pt>
                <c:pt idx="5095">
                  <c:v>102.959999084473</c:v>
                </c:pt>
                <c:pt idx="5096">
                  <c:v>102.790000915527</c:v>
                </c:pt>
                <c:pt idx="5097">
                  <c:v>103.360000610352</c:v>
                </c:pt>
                <c:pt idx="5098">
                  <c:v>103.43000030517599</c:v>
                </c:pt>
                <c:pt idx="5099">
                  <c:v>103.580001831055</c:v>
                </c:pt>
                <c:pt idx="5100">
                  <c:v>103.80999755859401</c:v>
                </c:pt>
                <c:pt idx="5101">
                  <c:v>103.41000366210901</c:v>
                </c:pt>
                <c:pt idx="5102">
                  <c:v>104</c:v>
                </c:pt>
                <c:pt idx="5103">
                  <c:v>104.43000030517599</c:v>
                </c:pt>
                <c:pt idx="5104">
                  <c:v>104.23000335693401</c:v>
                </c:pt>
                <c:pt idx="5105">
                  <c:v>104.290000915527</c:v>
                </c:pt>
                <c:pt idx="5106">
                  <c:v>104.34999847412099</c:v>
                </c:pt>
                <c:pt idx="5107">
                  <c:v>104.550003051758</c:v>
                </c:pt>
              </c:numCache>
            </c:numRef>
          </c:val>
          <c:smooth val="0"/>
          <c:extLst>
            <c:ext xmlns:c16="http://schemas.microsoft.com/office/drawing/2014/chart" uri="{C3380CC4-5D6E-409C-BE32-E72D297353CC}">
              <c16:uniqueId val="{00000000-B55A-42EF-8B65-F725B8626402}"/>
            </c:ext>
          </c:extLst>
        </c:ser>
        <c:ser>
          <c:idx val="1"/>
          <c:order val="1"/>
          <c:tx>
            <c:strRef>
              <c:f>Sheet1!$C$1</c:f>
              <c:strCache>
                <c:ptCount val="1"/>
                <c:pt idx="0">
                  <c:v>Média 90 dias</c:v>
                </c:pt>
              </c:strCache>
            </c:strRef>
          </c:tx>
          <c:spPr>
            <a:ln w="25400" cap="rnd">
              <a:solidFill>
                <a:srgbClr val="FFCE00"/>
              </a:solidFill>
              <a:round/>
            </a:ln>
            <a:effectLst/>
          </c:spPr>
          <c:marker>
            <c:symbol val="none"/>
          </c:marker>
          <c:dLbls>
            <c:dLbl>
              <c:idx val="577"/>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55A-42EF-8B65-F725B8626402}"/>
                </c:ext>
              </c:extLst>
            </c:dLbl>
            <c:dLbl>
              <c:idx val="136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55A-42EF-8B65-F725B8626402}"/>
                </c:ext>
              </c:extLst>
            </c:dLbl>
            <c:dLbl>
              <c:idx val="267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55A-42EF-8B65-F725B8626402}"/>
                </c:ext>
              </c:extLst>
            </c:dLbl>
            <c:dLbl>
              <c:idx val="2853"/>
              <c:layout>
                <c:manualLayout>
                  <c:x val="-8.1616798065189192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55A-42EF-8B65-F725B8626402}"/>
                </c:ext>
              </c:extLst>
            </c:dLbl>
            <c:dLbl>
              <c:idx val="3368"/>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B55A-42EF-8B65-F725B8626402}"/>
                </c:ext>
              </c:extLst>
            </c:dLbl>
            <c:dLbl>
              <c:idx val="3618"/>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55A-42EF-8B65-F725B8626402}"/>
                </c:ext>
              </c:extLst>
            </c:dLbl>
            <c:dLbl>
              <c:idx val="4158"/>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B55A-42EF-8B65-F725B8626402}"/>
                </c:ext>
              </c:extLst>
            </c:dLbl>
            <c:dLbl>
              <c:idx val="4750"/>
              <c:layout>
                <c:manualLayout>
                  <c:x val="-7.2548264946834945E-2"/>
                  <c:y val="-1.405559930253240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B55A-42EF-8B65-F725B8626402}"/>
                </c:ext>
              </c:extLst>
            </c:dLbl>
            <c:dLbl>
              <c:idx val="5062"/>
              <c:layout>
                <c:manualLayout>
                  <c:x val="-9.0685331183545763E-3"/>
                  <c:y val="-8.081969598956124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B55A-42EF-8B65-F725B8626402}"/>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Sheet1!$A$2:$A$5109</c:f>
              <c:numCache>
                <c:formatCode>m/d/yy</c:formatCode>
                <c:ptCount val="5108"/>
                <c:pt idx="0">
                  <c:v>37986</c:v>
                </c:pt>
                <c:pt idx="1">
                  <c:v>37988</c:v>
                </c:pt>
                <c:pt idx="2">
                  <c:v>37991</c:v>
                </c:pt>
                <c:pt idx="3">
                  <c:v>37992</c:v>
                </c:pt>
                <c:pt idx="4">
                  <c:v>37993</c:v>
                </c:pt>
                <c:pt idx="5">
                  <c:v>37994</c:v>
                </c:pt>
                <c:pt idx="6">
                  <c:v>37995</c:v>
                </c:pt>
                <c:pt idx="7">
                  <c:v>37998</c:v>
                </c:pt>
                <c:pt idx="8">
                  <c:v>37999</c:v>
                </c:pt>
                <c:pt idx="9">
                  <c:v>38000</c:v>
                </c:pt>
                <c:pt idx="10">
                  <c:v>38001</c:v>
                </c:pt>
                <c:pt idx="11">
                  <c:v>38002</c:v>
                </c:pt>
                <c:pt idx="12">
                  <c:v>38005</c:v>
                </c:pt>
                <c:pt idx="13">
                  <c:v>38006</c:v>
                </c:pt>
                <c:pt idx="14">
                  <c:v>38007</c:v>
                </c:pt>
                <c:pt idx="15">
                  <c:v>38008</c:v>
                </c:pt>
                <c:pt idx="16">
                  <c:v>38009</c:v>
                </c:pt>
                <c:pt idx="17">
                  <c:v>38012</c:v>
                </c:pt>
                <c:pt idx="18">
                  <c:v>38013</c:v>
                </c:pt>
                <c:pt idx="19">
                  <c:v>38014</c:v>
                </c:pt>
                <c:pt idx="20">
                  <c:v>38015</c:v>
                </c:pt>
                <c:pt idx="21">
                  <c:v>38016</c:v>
                </c:pt>
                <c:pt idx="22">
                  <c:v>38019</c:v>
                </c:pt>
                <c:pt idx="23">
                  <c:v>38020</c:v>
                </c:pt>
                <c:pt idx="24">
                  <c:v>38021</c:v>
                </c:pt>
                <c:pt idx="25">
                  <c:v>38022</c:v>
                </c:pt>
                <c:pt idx="26">
                  <c:v>38023</c:v>
                </c:pt>
                <c:pt idx="27">
                  <c:v>38026</c:v>
                </c:pt>
                <c:pt idx="28">
                  <c:v>38027</c:v>
                </c:pt>
                <c:pt idx="29">
                  <c:v>38028</c:v>
                </c:pt>
                <c:pt idx="30">
                  <c:v>38029</c:v>
                </c:pt>
                <c:pt idx="31">
                  <c:v>38030</c:v>
                </c:pt>
                <c:pt idx="32">
                  <c:v>38033</c:v>
                </c:pt>
                <c:pt idx="33">
                  <c:v>38034</c:v>
                </c:pt>
                <c:pt idx="34">
                  <c:v>38035</c:v>
                </c:pt>
                <c:pt idx="35">
                  <c:v>38036</c:v>
                </c:pt>
                <c:pt idx="36">
                  <c:v>38037</c:v>
                </c:pt>
                <c:pt idx="37">
                  <c:v>38040</c:v>
                </c:pt>
                <c:pt idx="38">
                  <c:v>38041</c:v>
                </c:pt>
                <c:pt idx="39">
                  <c:v>38042</c:v>
                </c:pt>
                <c:pt idx="40">
                  <c:v>38043</c:v>
                </c:pt>
                <c:pt idx="41">
                  <c:v>38044</c:v>
                </c:pt>
                <c:pt idx="42">
                  <c:v>38047</c:v>
                </c:pt>
                <c:pt idx="43">
                  <c:v>38048</c:v>
                </c:pt>
                <c:pt idx="44">
                  <c:v>38049</c:v>
                </c:pt>
                <c:pt idx="45">
                  <c:v>38050</c:v>
                </c:pt>
                <c:pt idx="46">
                  <c:v>38051</c:v>
                </c:pt>
                <c:pt idx="47">
                  <c:v>38054</c:v>
                </c:pt>
                <c:pt idx="48">
                  <c:v>38055</c:v>
                </c:pt>
                <c:pt idx="49">
                  <c:v>38056</c:v>
                </c:pt>
                <c:pt idx="50">
                  <c:v>38057</c:v>
                </c:pt>
                <c:pt idx="51">
                  <c:v>38058</c:v>
                </c:pt>
                <c:pt idx="52">
                  <c:v>38061</c:v>
                </c:pt>
                <c:pt idx="53">
                  <c:v>38062</c:v>
                </c:pt>
                <c:pt idx="54">
                  <c:v>38063</c:v>
                </c:pt>
                <c:pt idx="55">
                  <c:v>38064</c:v>
                </c:pt>
                <c:pt idx="56">
                  <c:v>38065</c:v>
                </c:pt>
                <c:pt idx="57">
                  <c:v>38068</c:v>
                </c:pt>
                <c:pt idx="58">
                  <c:v>38069</c:v>
                </c:pt>
                <c:pt idx="59">
                  <c:v>38070</c:v>
                </c:pt>
                <c:pt idx="60">
                  <c:v>38071</c:v>
                </c:pt>
                <c:pt idx="61">
                  <c:v>38072</c:v>
                </c:pt>
                <c:pt idx="62">
                  <c:v>38075</c:v>
                </c:pt>
                <c:pt idx="63">
                  <c:v>38076</c:v>
                </c:pt>
                <c:pt idx="64">
                  <c:v>38077</c:v>
                </c:pt>
                <c:pt idx="65">
                  <c:v>38078</c:v>
                </c:pt>
                <c:pt idx="66">
                  <c:v>38079</c:v>
                </c:pt>
                <c:pt idx="67">
                  <c:v>38082</c:v>
                </c:pt>
                <c:pt idx="68">
                  <c:v>38083</c:v>
                </c:pt>
                <c:pt idx="69">
                  <c:v>38084</c:v>
                </c:pt>
                <c:pt idx="70">
                  <c:v>38085</c:v>
                </c:pt>
                <c:pt idx="71">
                  <c:v>38089</c:v>
                </c:pt>
                <c:pt idx="72">
                  <c:v>38090</c:v>
                </c:pt>
                <c:pt idx="73">
                  <c:v>38091</c:v>
                </c:pt>
                <c:pt idx="74">
                  <c:v>38092</c:v>
                </c:pt>
                <c:pt idx="75">
                  <c:v>38093</c:v>
                </c:pt>
                <c:pt idx="76">
                  <c:v>38096</c:v>
                </c:pt>
                <c:pt idx="77">
                  <c:v>38097</c:v>
                </c:pt>
                <c:pt idx="78">
                  <c:v>38098</c:v>
                </c:pt>
                <c:pt idx="79">
                  <c:v>38099</c:v>
                </c:pt>
                <c:pt idx="80">
                  <c:v>38100</c:v>
                </c:pt>
                <c:pt idx="81">
                  <c:v>38103</c:v>
                </c:pt>
                <c:pt idx="82">
                  <c:v>38104</c:v>
                </c:pt>
                <c:pt idx="83">
                  <c:v>38105</c:v>
                </c:pt>
                <c:pt idx="84">
                  <c:v>38106</c:v>
                </c:pt>
                <c:pt idx="85">
                  <c:v>38107</c:v>
                </c:pt>
                <c:pt idx="86">
                  <c:v>38110</c:v>
                </c:pt>
                <c:pt idx="87">
                  <c:v>38111</c:v>
                </c:pt>
                <c:pt idx="88">
                  <c:v>38112</c:v>
                </c:pt>
                <c:pt idx="89">
                  <c:v>38113</c:v>
                </c:pt>
                <c:pt idx="90">
                  <c:v>38114</c:v>
                </c:pt>
                <c:pt idx="91">
                  <c:v>38117</c:v>
                </c:pt>
                <c:pt idx="92">
                  <c:v>38118</c:v>
                </c:pt>
                <c:pt idx="93">
                  <c:v>38119</c:v>
                </c:pt>
                <c:pt idx="94">
                  <c:v>38120</c:v>
                </c:pt>
                <c:pt idx="95">
                  <c:v>38121</c:v>
                </c:pt>
                <c:pt idx="96">
                  <c:v>38124</c:v>
                </c:pt>
                <c:pt idx="97">
                  <c:v>38125</c:v>
                </c:pt>
                <c:pt idx="98">
                  <c:v>38126</c:v>
                </c:pt>
                <c:pt idx="99">
                  <c:v>38127</c:v>
                </c:pt>
                <c:pt idx="100">
                  <c:v>38128</c:v>
                </c:pt>
                <c:pt idx="101">
                  <c:v>38131</c:v>
                </c:pt>
                <c:pt idx="102">
                  <c:v>38132</c:v>
                </c:pt>
                <c:pt idx="103">
                  <c:v>38133</c:v>
                </c:pt>
                <c:pt idx="104">
                  <c:v>38134</c:v>
                </c:pt>
                <c:pt idx="105">
                  <c:v>38135</c:v>
                </c:pt>
                <c:pt idx="106">
                  <c:v>38139</c:v>
                </c:pt>
                <c:pt idx="107">
                  <c:v>38140</c:v>
                </c:pt>
                <c:pt idx="108">
                  <c:v>38141</c:v>
                </c:pt>
                <c:pt idx="109">
                  <c:v>38142</c:v>
                </c:pt>
                <c:pt idx="110">
                  <c:v>38145</c:v>
                </c:pt>
                <c:pt idx="111">
                  <c:v>38146</c:v>
                </c:pt>
                <c:pt idx="112">
                  <c:v>38147</c:v>
                </c:pt>
                <c:pt idx="113">
                  <c:v>38148</c:v>
                </c:pt>
                <c:pt idx="114">
                  <c:v>38149</c:v>
                </c:pt>
                <c:pt idx="115">
                  <c:v>38152</c:v>
                </c:pt>
                <c:pt idx="116">
                  <c:v>38153</c:v>
                </c:pt>
                <c:pt idx="117">
                  <c:v>38154</c:v>
                </c:pt>
                <c:pt idx="118">
                  <c:v>38155</c:v>
                </c:pt>
                <c:pt idx="119">
                  <c:v>38156</c:v>
                </c:pt>
                <c:pt idx="120">
                  <c:v>38159</c:v>
                </c:pt>
                <c:pt idx="121">
                  <c:v>38160</c:v>
                </c:pt>
                <c:pt idx="122">
                  <c:v>38161</c:v>
                </c:pt>
                <c:pt idx="123">
                  <c:v>38162</c:v>
                </c:pt>
                <c:pt idx="124">
                  <c:v>38163</c:v>
                </c:pt>
                <c:pt idx="125">
                  <c:v>38166</c:v>
                </c:pt>
                <c:pt idx="126">
                  <c:v>38167</c:v>
                </c:pt>
                <c:pt idx="127">
                  <c:v>38168</c:v>
                </c:pt>
                <c:pt idx="128">
                  <c:v>38169</c:v>
                </c:pt>
                <c:pt idx="129">
                  <c:v>38170</c:v>
                </c:pt>
                <c:pt idx="130">
                  <c:v>38173</c:v>
                </c:pt>
                <c:pt idx="131">
                  <c:v>38174</c:v>
                </c:pt>
                <c:pt idx="132">
                  <c:v>38175</c:v>
                </c:pt>
                <c:pt idx="133">
                  <c:v>38176</c:v>
                </c:pt>
                <c:pt idx="134">
                  <c:v>38177</c:v>
                </c:pt>
                <c:pt idx="135">
                  <c:v>38180</c:v>
                </c:pt>
                <c:pt idx="136">
                  <c:v>38181</c:v>
                </c:pt>
                <c:pt idx="137">
                  <c:v>38182</c:v>
                </c:pt>
                <c:pt idx="138">
                  <c:v>38183</c:v>
                </c:pt>
                <c:pt idx="139">
                  <c:v>38184</c:v>
                </c:pt>
                <c:pt idx="140">
                  <c:v>38187</c:v>
                </c:pt>
                <c:pt idx="141">
                  <c:v>38188</c:v>
                </c:pt>
                <c:pt idx="142">
                  <c:v>38189</c:v>
                </c:pt>
                <c:pt idx="143">
                  <c:v>38190</c:v>
                </c:pt>
                <c:pt idx="144">
                  <c:v>38191</c:v>
                </c:pt>
                <c:pt idx="145">
                  <c:v>38194</c:v>
                </c:pt>
                <c:pt idx="146">
                  <c:v>38195</c:v>
                </c:pt>
                <c:pt idx="147">
                  <c:v>38196</c:v>
                </c:pt>
                <c:pt idx="148">
                  <c:v>38197</c:v>
                </c:pt>
                <c:pt idx="149">
                  <c:v>38198</c:v>
                </c:pt>
                <c:pt idx="150">
                  <c:v>38201</c:v>
                </c:pt>
                <c:pt idx="151">
                  <c:v>38202</c:v>
                </c:pt>
                <c:pt idx="152">
                  <c:v>38203</c:v>
                </c:pt>
                <c:pt idx="153">
                  <c:v>38204</c:v>
                </c:pt>
                <c:pt idx="154">
                  <c:v>38205</c:v>
                </c:pt>
                <c:pt idx="155">
                  <c:v>38208</c:v>
                </c:pt>
                <c:pt idx="156">
                  <c:v>38209</c:v>
                </c:pt>
                <c:pt idx="157">
                  <c:v>38210</c:v>
                </c:pt>
                <c:pt idx="158">
                  <c:v>38211</c:v>
                </c:pt>
                <c:pt idx="159">
                  <c:v>38212</c:v>
                </c:pt>
                <c:pt idx="160">
                  <c:v>38215</c:v>
                </c:pt>
                <c:pt idx="161">
                  <c:v>38216</c:v>
                </c:pt>
                <c:pt idx="162">
                  <c:v>38217</c:v>
                </c:pt>
                <c:pt idx="163">
                  <c:v>38218</c:v>
                </c:pt>
                <c:pt idx="164">
                  <c:v>38219</c:v>
                </c:pt>
                <c:pt idx="165">
                  <c:v>38222</c:v>
                </c:pt>
                <c:pt idx="166">
                  <c:v>38223</c:v>
                </c:pt>
                <c:pt idx="167">
                  <c:v>38224</c:v>
                </c:pt>
                <c:pt idx="168">
                  <c:v>38225</c:v>
                </c:pt>
                <c:pt idx="169">
                  <c:v>38226</c:v>
                </c:pt>
                <c:pt idx="170">
                  <c:v>38229</c:v>
                </c:pt>
                <c:pt idx="171">
                  <c:v>38230</c:v>
                </c:pt>
                <c:pt idx="172">
                  <c:v>38231</c:v>
                </c:pt>
                <c:pt idx="173">
                  <c:v>38232</c:v>
                </c:pt>
                <c:pt idx="174">
                  <c:v>38233</c:v>
                </c:pt>
                <c:pt idx="175">
                  <c:v>38236</c:v>
                </c:pt>
                <c:pt idx="176">
                  <c:v>38237</c:v>
                </c:pt>
                <c:pt idx="177">
                  <c:v>38238</c:v>
                </c:pt>
                <c:pt idx="178">
                  <c:v>38239</c:v>
                </c:pt>
                <c:pt idx="179">
                  <c:v>38240</c:v>
                </c:pt>
                <c:pt idx="180">
                  <c:v>38243</c:v>
                </c:pt>
                <c:pt idx="181">
                  <c:v>38244</c:v>
                </c:pt>
                <c:pt idx="182">
                  <c:v>38245</c:v>
                </c:pt>
                <c:pt idx="183">
                  <c:v>38246</c:v>
                </c:pt>
                <c:pt idx="184">
                  <c:v>38247</c:v>
                </c:pt>
                <c:pt idx="185">
                  <c:v>38250</c:v>
                </c:pt>
                <c:pt idx="186">
                  <c:v>38251</c:v>
                </c:pt>
                <c:pt idx="187">
                  <c:v>38252</c:v>
                </c:pt>
                <c:pt idx="188">
                  <c:v>38253</c:v>
                </c:pt>
                <c:pt idx="189">
                  <c:v>38254</c:v>
                </c:pt>
                <c:pt idx="190">
                  <c:v>38257</c:v>
                </c:pt>
                <c:pt idx="191">
                  <c:v>38258</c:v>
                </c:pt>
                <c:pt idx="192">
                  <c:v>38259</c:v>
                </c:pt>
                <c:pt idx="193">
                  <c:v>38260</c:v>
                </c:pt>
                <c:pt idx="194">
                  <c:v>38261</c:v>
                </c:pt>
                <c:pt idx="195">
                  <c:v>38264</c:v>
                </c:pt>
                <c:pt idx="196">
                  <c:v>38265</c:v>
                </c:pt>
                <c:pt idx="197">
                  <c:v>38266</c:v>
                </c:pt>
                <c:pt idx="198">
                  <c:v>38267</c:v>
                </c:pt>
                <c:pt idx="199">
                  <c:v>38268</c:v>
                </c:pt>
                <c:pt idx="200">
                  <c:v>38271</c:v>
                </c:pt>
                <c:pt idx="201">
                  <c:v>38272</c:v>
                </c:pt>
                <c:pt idx="202">
                  <c:v>38273</c:v>
                </c:pt>
                <c:pt idx="203">
                  <c:v>38274</c:v>
                </c:pt>
                <c:pt idx="204">
                  <c:v>38275</c:v>
                </c:pt>
                <c:pt idx="205">
                  <c:v>38278</c:v>
                </c:pt>
                <c:pt idx="206">
                  <c:v>38279</c:v>
                </c:pt>
                <c:pt idx="207">
                  <c:v>38280</c:v>
                </c:pt>
                <c:pt idx="208">
                  <c:v>38281</c:v>
                </c:pt>
                <c:pt idx="209">
                  <c:v>38282</c:v>
                </c:pt>
                <c:pt idx="210">
                  <c:v>38285</c:v>
                </c:pt>
                <c:pt idx="211">
                  <c:v>38286</c:v>
                </c:pt>
                <c:pt idx="212">
                  <c:v>38287</c:v>
                </c:pt>
                <c:pt idx="213">
                  <c:v>38288</c:v>
                </c:pt>
                <c:pt idx="214">
                  <c:v>38289</c:v>
                </c:pt>
                <c:pt idx="215">
                  <c:v>38292</c:v>
                </c:pt>
                <c:pt idx="216">
                  <c:v>38293</c:v>
                </c:pt>
                <c:pt idx="217">
                  <c:v>38294</c:v>
                </c:pt>
                <c:pt idx="218">
                  <c:v>38295</c:v>
                </c:pt>
                <c:pt idx="219">
                  <c:v>38296</c:v>
                </c:pt>
                <c:pt idx="220">
                  <c:v>38299</c:v>
                </c:pt>
                <c:pt idx="221">
                  <c:v>38300</c:v>
                </c:pt>
                <c:pt idx="222">
                  <c:v>38301</c:v>
                </c:pt>
                <c:pt idx="223">
                  <c:v>38302</c:v>
                </c:pt>
                <c:pt idx="224">
                  <c:v>38303</c:v>
                </c:pt>
                <c:pt idx="225">
                  <c:v>38306</c:v>
                </c:pt>
                <c:pt idx="226">
                  <c:v>38307</c:v>
                </c:pt>
                <c:pt idx="227">
                  <c:v>38308</c:v>
                </c:pt>
                <c:pt idx="228">
                  <c:v>38309</c:v>
                </c:pt>
                <c:pt idx="229">
                  <c:v>38310</c:v>
                </c:pt>
                <c:pt idx="230">
                  <c:v>38313</c:v>
                </c:pt>
                <c:pt idx="231">
                  <c:v>38314</c:v>
                </c:pt>
                <c:pt idx="232">
                  <c:v>38315</c:v>
                </c:pt>
                <c:pt idx="233">
                  <c:v>38316</c:v>
                </c:pt>
                <c:pt idx="234">
                  <c:v>38317</c:v>
                </c:pt>
                <c:pt idx="235">
                  <c:v>38320</c:v>
                </c:pt>
                <c:pt idx="236">
                  <c:v>38321</c:v>
                </c:pt>
                <c:pt idx="237">
                  <c:v>38322</c:v>
                </c:pt>
                <c:pt idx="238">
                  <c:v>38323</c:v>
                </c:pt>
                <c:pt idx="239">
                  <c:v>38324</c:v>
                </c:pt>
                <c:pt idx="240">
                  <c:v>38327</c:v>
                </c:pt>
                <c:pt idx="241">
                  <c:v>38328</c:v>
                </c:pt>
                <c:pt idx="242">
                  <c:v>38329</c:v>
                </c:pt>
                <c:pt idx="243">
                  <c:v>38330</c:v>
                </c:pt>
                <c:pt idx="244">
                  <c:v>38331</c:v>
                </c:pt>
                <c:pt idx="245">
                  <c:v>38334</c:v>
                </c:pt>
                <c:pt idx="246">
                  <c:v>38335</c:v>
                </c:pt>
                <c:pt idx="247">
                  <c:v>38336</c:v>
                </c:pt>
                <c:pt idx="248">
                  <c:v>38337</c:v>
                </c:pt>
                <c:pt idx="249">
                  <c:v>38338</c:v>
                </c:pt>
                <c:pt idx="250">
                  <c:v>38341</c:v>
                </c:pt>
                <c:pt idx="251">
                  <c:v>38342</c:v>
                </c:pt>
                <c:pt idx="252">
                  <c:v>38343</c:v>
                </c:pt>
                <c:pt idx="253">
                  <c:v>38344</c:v>
                </c:pt>
                <c:pt idx="254">
                  <c:v>38345</c:v>
                </c:pt>
                <c:pt idx="255">
                  <c:v>38348</c:v>
                </c:pt>
                <c:pt idx="256">
                  <c:v>38349</c:v>
                </c:pt>
                <c:pt idx="257">
                  <c:v>38350</c:v>
                </c:pt>
                <c:pt idx="258">
                  <c:v>38351</c:v>
                </c:pt>
                <c:pt idx="259">
                  <c:v>38352</c:v>
                </c:pt>
                <c:pt idx="260">
                  <c:v>38355</c:v>
                </c:pt>
                <c:pt idx="261">
                  <c:v>38356</c:v>
                </c:pt>
                <c:pt idx="262">
                  <c:v>38357</c:v>
                </c:pt>
                <c:pt idx="263">
                  <c:v>38358</c:v>
                </c:pt>
                <c:pt idx="264">
                  <c:v>38359</c:v>
                </c:pt>
                <c:pt idx="265">
                  <c:v>38362</c:v>
                </c:pt>
                <c:pt idx="266">
                  <c:v>38363</c:v>
                </c:pt>
                <c:pt idx="267">
                  <c:v>38364</c:v>
                </c:pt>
                <c:pt idx="268">
                  <c:v>38365</c:v>
                </c:pt>
                <c:pt idx="269">
                  <c:v>38366</c:v>
                </c:pt>
                <c:pt idx="270">
                  <c:v>38369</c:v>
                </c:pt>
                <c:pt idx="271">
                  <c:v>38370</c:v>
                </c:pt>
                <c:pt idx="272">
                  <c:v>38371</c:v>
                </c:pt>
                <c:pt idx="273">
                  <c:v>38372</c:v>
                </c:pt>
                <c:pt idx="274">
                  <c:v>38373</c:v>
                </c:pt>
                <c:pt idx="275">
                  <c:v>38376</c:v>
                </c:pt>
                <c:pt idx="276">
                  <c:v>38377</c:v>
                </c:pt>
                <c:pt idx="277">
                  <c:v>38378</c:v>
                </c:pt>
                <c:pt idx="278">
                  <c:v>38379</c:v>
                </c:pt>
                <c:pt idx="279">
                  <c:v>38380</c:v>
                </c:pt>
                <c:pt idx="280">
                  <c:v>38383</c:v>
                </c:pt>
                <c:pt idx="281">
                  <c:v>38384</c:v>
                </c:pt>
                <c:pt idx="282">
                  <c:v>38385</c:v>
                </c:pt>
                <c:pt idx="283">
                  <c:v>38386</c:v>
                </c:pt>
                <c:pt idx="284">
                  <c:v>38387</c:v>
                </c:pt>
                <c:pt idx="285">
                  <c:v>38390</c:v>
                </c:pt>
                <c:pt idx="286">
                  <c:v>38391</c:v>
                </c:pt>
                <c:pt idx="287">
                  <c:v>38392</c:v>
                </c:pt>
                <c:pt idx="288">
                  <c:v>38393</c:v>
                </c:pt>
                <c:pt idx="289">
                  <c:v>38394</c:v>
                </c:pt>
                <c:pt idx="290">
                  <c:v>38397</c:v>
                </c:pt>
                <c:pt idx="291">
                  <c:v>38398</c:v>
                </c:pt>
                <c:pt idx="292">
                  <c:v>38399</c:v>
                </c:pt>
                <c:pt idx="293">
                  <c:v>38400</c:v>
                </c:pt>
                <c:pt idx="294">
                  <c:v>38401</c:v>
                </c:pt>
                <c:pt idx="295">
                  <c:v>38404</c:v>
                </c:pt>
                <c:pt idx="296">
                  <c:v>38405</c:v>
                </c:pt>
                <c:pt idx="297">
                  <c:v>38406</c:v>
                </c:pt>
                <c:pt idx="298">
                  <c:v>38407</c:v>
                </c:pt>
                <c:pt idx="299">
                  <c:v>38408</c:v>
                </c:pt>
                <c:pt idx="300">
                  <c:v>38411</c:v>
                </c:pt>
                <c:pt idx="301">
                  <c:v>38412</c:v>
                </c:pt>
                <c:pt idx="302">
                  <c:v>38413</c:v>
                </c:pt>
                <c:pt idx="303">
                  <c:v>38414</c:v>
                </c:pt>
                <c:pt idx="304">
                  <c:v>38415</c:v>
                </c:pt>
                <c:pt idx="305">
                  <c:v>38418</c:v>
                </c:pt>
                <c:pt idx="306">
                  <c:v>38419</c:v>
                </c:pt>
                <c:pt idx="307">
                  <c:v>38420</c:v>
                </c:pt>
                <c:pt idx="308">
                  <c:v>38421</c:v>
                </c:pt>
                <c:pt idx="309">
                  <c:v>38422</c:v>
                </c:pt>
                <c:pt idx="310">
                  <c:v>38425</c:v>
                </c:pt>
                <c:pt idx="311">
                  <c:v>38426</c:v>
                </c:pt>
                <c:pt idx="312">
                  <c:v>38427</c:v>
                </c:pt>
                <c:pt idx="313">
                  <c:v>38428</c:v>
                </c:pt>
                <c:pt idx="314">
                  <c:v>38429</c:v>
                </c:pt>
                <c:pt idx="315">
                  <c:v>38432</c:v>
                </c:pt>
                <c:pt idx="316">
                  <c:v>38433</c:v>
                </c:pt>
                <c:pt idx="317">
                  <c:v>38434</c:v>
                </c:pt>
                <c:pt idx="318">
                  <c:v>38435</c:v>
                </c:pt>
                <c:pt idx="319">
                  <c:v>38439</c:v>
                </c:pt>
                <c:pt idx="320">
                  <c:v>38440</c:v>
                </c:pt>
                <c:pt idx="321">
                  <c:v>38441</c:v>
                </c:pt>
                <c:pt idx="322">
                  <c:v>38442</c:v>
                </c:pt>
                <c:pt idx="323">
                  <c:v>38443</c:v>
                </c:pt>
                <c:pt idx="324">
                  <c:v>38446</c:v>
                </c:pt>
                <c:pt idx="325">
                  <c:v>38447</c:v>
                </c:pt>
                <c:pt idx="326">
                  <c:v>38448</c:v>
                </c:pt>
                <c:pt idx="327">
                  <c:v>38449</c:v>
                </c:pt>
                <c:pt idx="328">
                  <c:v>38450</c:v>
                </c:pt>
                <c:pt idx="329">
                  <c:v>38453</c:v>
                </c:pt>
                <c:pt idx="330">
                  <c:v>38454</c:v>
                </c:pt>
                <c:pt idx="331">
                  <c:v>38455</c:v>
                </c:pt>
                <c:pt idx="332">
                  <c:v>38456</c:v>
                </c:pt>
                <c:pt idx="333">
                  <c:v>38457</c:v>
                </c:pt>
                <c:pt idx="334">
                  <c:v>38460</c:v>
                </c:pt>
                <c:pt idx="335">
                  <c:v>38461</c:v>
                </c:pt>
                <c:pt idx="336">
                  <c:v>38462</c:v>
                </c:pt>
                <c:pt idx="337">
                  <c:v>38463</c:v>
                </c:pt>
                <c:pt idx="338">
                  <c:v>38464</c:v>
                </c:pt>
                <c:pt idx="339">
                  <c:v>38467</c:v>
                </c:pt>
                <c:pt idx="340">
                  <c:v>38468</c:v>
                </c:pt>
                <c:pt idx="341">
                  <c:v>38469</c:v>
                </c:pt>
                <c:pt idx="342">
                  <c:v>38470</c:v>
                </c:pt>
                <c:pt idx="343">
                  <c:v>38471</c:v>
                </c:pt>
                <c:pt idx="344">
                  <c:v>38474</c:v>
                </c:pt>
                <c:pt idx="345">
                  <c:v>38475</c:v>
                </c:pt>
                <c:pt idx="346">
                  <c:v>38476</c:v>
                </c:pt>
                <c:pt idx="347">
                  <c:v>38477</c:v>
                </c:pt>
                <c:pt idx="348">
                  <c:v>38478</c:v>
                </c:pt>
                <c:pt idx="349">
                  <c:v>38481</c:v>
                </c:pt>
                <c:pt idx="350">
                  <c:v>38482</c:v>
                </c:pt>
                <c:pt idx="351">
                  <c:v>38483</c:v>
                </c:pt>
                <c:pt idx="352">
                  <c:v>38484</c:v>
                </c:pt>
                <c:pt idx="353">
                  <c:v>38485</c:v>
                </c:pt>
                <c:pt idx="354">
                  <c:v>38488</c:v>
                </c:pt>
                <c:pt idx="355">
                  <c:v>38489</c:v>
                </c:pt>
                <c:pt idx="356">
                  <c:v>38490</c:v>
                </c:pt>
                <c:pt idx="357">
                  <c:v>38491</c:v>
                </c:pt>
                <c:pt idx="358">
                  <c:v>38492</c:v>
                </c:pt>
                <c:pt idx="359">
                  <c:v>38495</c:v>
                </c:pt>
                <c:pt idx="360">
                  <c:v>38496</c:v>
                </c:pt>
                <c:pt idx="361">
                  <c:v>38497</c:v>
                </c:pt>
                <c:pt idx="362">
                  <c:v>38498</c:v>
                </c:pt>
                <c:pt idx="363">
                  <c:v>38499</c:v>
                </c:pt>
                <c:pt idx="364">
                  <c:v>38503</c:v>
                </c:pt>
                <c:pt idx="365">
                  <c:v>38504</c:v>
                </c:pt>
                <c:pt idx="366">
                  <c:v>38505</c:v>
                </c:pt>
                <c:pt idx="367">
                  <c:v>38506</c:v>
                </c:pt>
                <c:pt idx="368">
                  <c:v>38509</c:v>
                </c:pt>
                <c:pt idx="369">
                  <c:v>38510</c:v>
                </c:pt>
                <c:pt idx="370">
                  <c:v>38511</c:v>
                </c:pt>
                <c:pt idx="371">
                  <c:v>38512</c:v>
                </c:pt>
                <c:pt idx="372">
                  <c:v>38513</c:v>
                </c:pt>
                <c:pt idx="373">
                  <c:v>38516</c:v>
                </c:pt>
                <c:pt idx="374">
                  <c:v>38517</c:v>
                </c:pt>
                <c:pt idx="375">
                  <c:v>38518</c:v>
                </c:pt>
                <c:pt idx="376">
                  <c:v>38519</c:v>
                </c:pt>
                <c:pt idx="377">
                  <c:v>38520</c:v>
                </c:pt>
                <c:pt idx="378">
                  <c:v>38523</c:v>
                </c:pt>
                <c:pt idx="379">
                  <c:v>38524</c:v>
                </c:pt>
                <c:pt idx="380">
                  <c:v>38525</c:v>
                </c:pt>
                <c:pt idx="381">
                  <c:v>38526</c:v>
                </c:pt>
                <c:pt idx="382">
                  <c:v>38527</c:v>
                </c:pt>
                <c:pt idx="383">
                  <c:v>38530</c:v>
                </c:pt>
                <c:pt idx="384">
                  <c:v>38531</c:v>
                </c:pt>
                <c:pt idx="385">
                  <c:v>38532</c:v>
                </c:pt>
                <c:pt idx="386">
                  <c:v>38533</c:v>
                </c:pt>
                <c:pt idx="387">
                  <c:v>38534</c:v>
                </c:pt>
                <c:pt idx="388">
                  <c:v>38537</c:v>
                </c:pt>
                <c:pt idx="389">
                  <c:v>38538</c:v>
                </c:pt>
                <c:pt idx="390">
                  <c:v>38539</c:v>
                </c:pt>
                <c:pt idx="391">
                  <c:v>38540</c:v>
                </c:pt>
                <c:pt idx="392">
                  <c:v>38541</c:v>
                </c:pt>
                <c:pt idx="393">
                  <c:v>38544</c:v>
                </c:pt>
                <c:pt idx="394">
                  <c:v>38545</c:v>
                </c:pt>
                <c:pt idx="395">
                  <c:v>38546</c:v>
                </c:pt>
                <c:pt idx="396">
                  <c:v>38547</c:v>
                </c:pt>
                <c:pt idx="397">
                  <c:v>38548</c:v>
                </c:pt>
                <c:pt idx="398">
                  <c:v>38551</c:v>
                </c:pt>
                <c:pt idx="399">
                  <c:v>38552</c:v>
                </c:pt>
                <c:pt idx="400">
                  <c:v>38553</c:v>
                </c:pt>
                <c:pt idx="401">
                  <c:v>38554</c:v>
                </c:pt>
                <c:pt idx="402">
                  <c:v>38555</c:v>
                </c:pt>
                <c:pt idx="403">
                  <c:v>38558</c:v>
                </c:pt>
                <c:pt idx="404">
                  <c:v>38559</c:v>
                </c:pt>
                <c:pt idx="405">
                  <c:v>38560</c:v>
                </c:pt>
                <c:pt idx="406">
                  <c:v>38561</c:v>
                </c:pt>
                <c:pt idx="407">
                  <c:v>38562</c:v>
                </c:pt>
                <c:pt idx="408">
                  <c:v>38565</c:v>
                </c:pt>
                <c:pt idx="409">
                  <c:v>38566</c:v>
                </c:pt>
                <c:pt idx="410">
                  <c:v>38567</c:v>
                </c:pt>
                <c:pt idx="411">
                  <c:v>38568</c:v>
                </c:pt>
                <c:pt idx="412">
                  <c:v>38569</c:v>
                </c:pt>
                <c:pt idx="413">
                  <c:v>38572</c:v>
                </c:pt>
                <c:pt idx="414">
                  <c:v>38573</c:v>
                </c:pt>
                <c:pt idx="415">
                  <c:v>38574</c:v>
                </c:pt>
                <c:pt idx="416">
                  <c:v>38575</c:v>
                </c:pt>
                <c:pt idx="417">
                  <c:v>38576</c:v>
                </c:pt>
                <c:pt idx="418">
                  <c:v>38579</c:v>
                </c:pt>
                <c:pt idx="419">
                  <c:v>38580</c:v>
                </c:pt>
                <c:pt idx="420">
                  <c:v>38581</c:v>
                </c:pt>
                <c:pt idx="421">
                  <c:v>38582</c:v>
                </c:pt>
                <c:pt idx="422">
                  <c:v>38583</c:v>
                </c:pt>
                <c:pt idx="423">
                  <c:v>38586</c:v>
                </c:pt>
                <c:pt idx="424">
                  <c:v>38587</c:v>
                </c:pt>
                <c:pt idx="425">
                  <c:v>38588</c:v>
                </c:pt>
                <c:pt idx="426">
                  <c:v>38589</c:v>
                </c:pt>
                <c:pt idx="427">
                  <c:v>38590</c:v>
                </c:pt>
                <c:pt idx="428">
                  <c:v>38593</c:v>
                </c:pt>
                <c:pt idx="429">
                  <c:v>38594</c:v>
                </c:pt>
                <c:pt idx="430">
                  <c:v>38595</c:v>
                </c:pt>
                <c:pt idx="431">
                  <c:v>38596</c:v>
                </c:pt>
                <c:pt idx="432">
                  <c:v>38597</c:v>
                </c:pt>
                <c:pt idx="433">
                  <c:v>38601</c:v>
                </c:pt>
                <c:pt idx="434">
                  <c:v>38602</c:v>
                </c:pt>
                <c:pt idx="435">
                  <c:v>38603</c:v>
                </c:pt>
                <c:pt idx="436">
                  <c:v>38604</c:v>
                </c:pt>
                <c:pt idx="437">
                  <c:v>38607</c:v>
                </c:pt>
                <c:pt idx="438">
                  <c:v>38608</c:v>
                </c:pt>
                <c:pt idx="439">
                  <c:v>38609</c:v>
                </c:pt>
                <c:pt idx="440">
                  <c:v>38610</c:v>
                </c:pt>
                <c:pt idx="441">
                  <c:v>38611</c:v>
                </c:pt>
                <c:pt idx="442">
                  <c:v>38614</c:v>
                </c:pt>
                <c:pt idx="443">
                  <c:v>38615</c:v>
                </c:pt>
                <c:pt idx="444">
                  <c:v>38616</c:v>
                </c:pt>
                <c:pt idx="445">
                  <c:v>38617</c:v>
                </c:pt>
                <c:pt idx="446">
                  <c:v>38618</c:v>
                </c:pt>
                <c:pt idx="447">
                  <c:v>38621</c:v>
                </c:pt>
                <c:pt idx="448">
                  <c:v>38622</c:v>
                </c:pt>
                <c:pt idx="449">
                  <c:v>38623</c:v>
                </c:pt>
                <c:pt idx="450">
                  <c:v>38624</c:v>
                </c:pt>
                <c:pt idx="451">
                  <c:v>38625</c:v>
                </c:pt>
                <c:pt idx="452">
                  <c:v>38628</c:v>
                </c:pt>
                <c:pt idx="453">
                  <c:v>38629</c:v>
                </c:pt>
                <c:pt idx="454">
                  <c:v>38630</c:v>
                </c:pt>
                <c:pt idx="455">
                  <c:v>38631</c:v>
                </c:pt>
                <c:pt idx="456">
                  <c:v>38632</c:v>
                </c:pt>
                <c:pt idx="457">
                  <c:v>38635</c:v>
                </c:pt>
                <c:pt idx="458">
                  <c:v>38636</c:v>
                </c:pt>
                <c:pt idx="459">
                  <c:v>38637</c:v>
                </c:pt>
                <c:pt idx="460">
                  <c:v>38638</c:v>
                </c:pt>
                <c:pt idx="461">
                  <c:v>38639</c:v>
                </c:pt>
                <c:pt idx="462">
                  <c:v>38642</c:v>
                </c:pt>
                <c:pt idx="463">
                  <c:v>38643</c:v>
                </c:pt>
                <c:pt idx="464">
                  <c:v>38644</c:v>
                </c:pt>
                <c:pt idx="465">
                  <c:v>38645</c:v>
                </c:pt>
                <c:pt idx="466">
                  <c:v>38646</c:v>
                </c:pt>
                <c:pt idx="467">
                  <c:v>38649</c:v>
                </c:pt>
                <c:pt idx="468">
                  <c:v>38650</c:v>
                </c:pt>
                <c:pt idx="469">
                  <c:v>38651</c:v>
                </c:pt>
                <c:pt idx="470">
                  <c:v>38652</c:v>
                </c:pt>
                <c:pt idx="471">
                  <c:v>38653</c:v>
                </c:pt>
                <c:pt idx="472">
                  <c:v>38656</c:v>
                </c:pt>
                <c:pt idx="473">
                  <c:v>38657</c:v>
                </c:pt>
                <c:pt idx="474">
                  <c:v>38658</c:v>
                </c:pt>
                <c:pt idx="475">
                  <c:v>38659</c:v>
                </c:pt>
                <c:pt idx="476">
                  <c:v>38660</c:v>
                </c:pt>
                <c:pt idx="477">
                  <c:v>38663</c:v>
                </c:pt>
                <c:pt idx="478">
                  <c:v>38664</c:v>
                </c:pt>
                <c:pt idx="479">
                  <c:v>38665</c:v>
                </c:pt>
                <c:pt idx="480">
                  <c:v>38666</c:v>
                </c:pt>
                <c:pt idx="481">
                  <c:v>38667</c:v>
                </c:pt>
                <c:pt idx="482">
                  <c:v>38670</c:v>
                </c:pt>
                <c:pt idx="483">
                  <c:v>38671</c:v>
                </c:pt>
                <c:pt idx="484">
                  <c:v>38672</c:v>
                </c:pt>
                <c:pt idx="485">
                  <c:v>38673</c:v>
                </c:pt>
                <c:pt idx="486">
                  <c:v>38674</c:v>
                </c:pt>
                <c:pt idx="487">
                  <c:v>38677</c:v>
                </c:pt>
                <c:pt idx="488">
                  <c:v>38678</c:v>
                </c:pt>
                <c:pt idx="489">
                  <c:v>38679</c:v>
                </c:pt>
                <c:pt idx="490">
                  <c:v>38681</c:v>
                </c:pt>
                <c:pt idx="491">
                  <c:v>38684</c:v>
                </c:pt>
                <c:pt idx="492">
                  <c:v>38685</c:v>
                </c:pt>
                <c:pt idx="493">
                  <c:v>38686</c:v>
                </c:pt>
                <c:pt idx="494">
                  <c:v>38687</c:v>
                </c:pt>
                <c:pt idx="495">
                  <c:v>38688</c:v>
                </c:pt>
                <c:pt idx="496">
                  <c:v>38691</c:v>
                </c:pt>
                <c:pt idx="497">
                  <c:v>38692</c:v>
                </c:pt>
                <c:pt idx="498">
                  <c:v>38693</c:v>
                </c:pt>
                <c:pt idx="499">
                  <c:v>38694</c:v>
                </c:pt>
                <c:pt idx="500">
                  <c:v>38695</c:v>
                </c:pt>
                <c:pt idx="501">
                  <c:v>38698</c:v>
                </c:pt>
                <c:pt idx="502">
                  <c:v>38699</c:v>
                </c:pt>
                <c:pt idx="503">
                  <c:v>38700</c:v>
                </c:pt>
                <c:pt idx="504">
                  <c:v>38701</c:v>
                </c:pt>
                <c:pt idx="505">
                  <c:v>38702</c:v>
                </c:pt>
                <c:pt idx="506">
                  <c:v>38705</c:v>
                </c:pt>
                <c:pt idx="507">
                  <c:v>38706</c:v>
                </c:pt>
                <c:pt idx="508">
                  <c:v>38707</c:v>
                </c:pt>
                <c:pt idx="509">
                  <c:v>38708</c:v>
                </c:pt>
                <c:pt idx="510">
                  <c:v>38709</c:v>
                </c:pt>
                <c:pt idx="511">
                  <c:v>38713</c:v>
                </c:pt>
                <c:pt idx="512">
                  <c:v>38714</c:v>
                </c:pt>
                <c:pt idx="513">
                  <c:v>38715</c:v>
                </c:pt>
                <c:pt idx="514">
                  <c:v>38716</c:v>
                </c:pt>
                <c:pt idx="515">
                  <c:v>38720</c:v>
                </c:pt>
                <c:pt idx="516">
                  <c:v>38721</c:v>
                </c:pt>
                <c:pt idx="517">
                  <c:v>38722</c:v>
                </c:pt>
                <c:pt idx="518">
                  <c:v>38723</c:v>
                </c:pt>
                <c:pt idx="519">
                  <c:v>38726</c:v>
                </c:pt>
                <c:pt idx="520">
                  <c:v>38727</c:v>
                </c:pt>
                <c:pt idx="521">
                  <c:v>38728</c:v>
                </c:pt>
                <c:pt idx="522">
                  <c:v>38729</c:v>
                </c:pt>
                <c:pt idx="523">
                  <c:v>38730</c:v>
                </c:pt>
                <c:pt idx="524">
                  <c:v>38734</c:v>
                </c:pt>
                <c:pt idx="525">
                  <c:v>38735</c:v>
                </c:pt>
                <c:pt idx="526">
                  <c:v>38736</c:v>
                </c:pt>
                <c:pt idx="527">
                  <c:v>38737</c:v>
                </c:pt>
                <c:pt idx="528">
                  <c:v>38740</c:v>
                </c:pt>
                <c:pt idx="529">
                  <c:v>38741</c:v>
                </c:pt>
                <c:pt idx="530">
                  <c:v>38742</c:v>
                </c:pt>
                <c:pt idx="531">
                  <c:v>38743</c:v>
                </c:pt>
                <c:pt idx="532">
                  <c:v>38744</c:v>
                </c:pt>
                <c:pt idx="533">
                  <c:v>38747</c:v>
                </c:pt>
                <c:pt idx="534">
                  <c:v>38748</c:v>
                </c:pt>
                <c:pt idx="535">
                  <c:v>38749</c:v>
                </c:pt>
                <c:pt idx="536">
                  <c:v>38750</c:v>
                </c:pt>
                <c:pt idx="537">
                  <c:v>38751</c:v>
                </c:pt>
                <c:pt idx="538">
                  <c:v>38754</c:v>
                </c:pt>
                <c:pt idx="539">
                  <c:v>38755</c:v>
                </c:pt>
                <c:pt idx="540">
                  <c:v>38756</c:v>
                </c:pt>
                <c:pt idx="541">
                  <c:v>38757</c:v>
                </c:pt>
                <c:pt idx="542">
                  <c:v>38758</c:v>
                </c:pt>
                <c:pt idx="543">
                  <c:v>38761</c:v>
                </c:pt>
                <c:pt idx="544">
                  <c:v>38762</c:v>
                </c:pt>
                <c:pt idx="545">
                  <c:v>38763</c:v>
                </c:pt>
                <c:pt idx="546">
                  <c:v>38764</c:v>
                </c:pt>
                <c:pt idx="547">
                  <c:v>38765</c:v>
                </c:pt>
                <c:pt idx="548">
                  <c:v>38769</c:v>
                </c:pt>
                <c:pt idx="549">
                  <c:v>38770</c:v>
                </c:pt>
                <c:pt idx="550">
                  <c:v>38771</c:v>
                </c:pt>
                <c:pt idx="551">
                  <c:v>38772</c:v>
                </c:pt>
                <c:pt idx="552">
                  <c:v>38775</c:v>
                </c:pt>
                <c:pt idx="553">
                  <c:v>38776</c:v>
                </c:pt>
                <c:pt idx="554">
                  <c:v>38777</c:v>
                </c:pt>
                <c:pt idx="555">
                  <c:v>38778</c:v>
                </c:pt>
                <c:pt idx="556">
                  <c:v>38779</c:v>
                </c:pt>
                <c:pt idx="557">
                  <c:v>38782</c:v>
                </c:pt>
                <c:pt idx="558">
                  <c:v>38783</c:v>
                </c:pt>
                <c:pt idx="559">
                  <c:v>38784</c:v>
                </c:pt>
                <c:pt idx="560">
                  <c:v>38785</c:v>
                </c:pt>
                <c:pt idx="561">
                  <c:v>38786</c:v>
                </c:pt>
                <c:pt idx="562">
                  <c:v>38789</c:v>
                </c:pt>
                <c:pt idx="563">
                  <c:v>38790</c:v>
                </c:pt>
                <c:pt idx="564">
                  <c:v>38791</c:v>
                </c:pt>
                <c:pt idx="565">
                  <c:v>38792</c:v>
                </c:pt>
                <c:pt idx="566">
                  <c:v>38793</c:v>
                </c:pt>
                <c:pt idx="567">
                  <c:v>38796</c:v>
                </c:pt>
                <c:pt idx="568">
                  <c:v>38797</c:v>
                </c:pt>
                <c:pt idx="569">
                  <c:v>38798</c:v>
                </c:pt>
                <c:pt idx="570">
                  <c:v>38799</c:v>
                </c:pt>
                <c:pt idx="571">
                  <c:v>38800</c:v>
                </c:pt>
                <c:pt idx="572">
                  <c:v>38803</c:v>
                </c:pt>
                <c:pt idx="573">
                  <c:v>38804</c:v>
                </c:pt>
                <c:pt idx="574">
                  <c:v>38805</c:v>
                </c:pt>
                <c:pt idx="575">
                  <c:v>38806</c:v>
                </c:pt>
                <c:pt idx="576">
                  <c:v>38807</c:v>
                </c:pt>
                <c:pt idx="577">
                  <c:v>38810</c:v>
                </c:pt>
                <c:pt idx="578">
                  <c:v>38811</c:v>
                </c:pt>
                <c:pt idx="579">
                  <c:v>38812</c:v>
                </c:pt>
                <c:pt idx="580">
                  <c:v>38813</c:v>
                </c:pt>
                <c:pt idx="581">
                  <c:v>38814</c:v>
                </c:pt>
                <c:pt idx="582">
                  <c:v>38817</c:v>
                </c:pt>
                <c:pt idx="583">
                  <c:v>38818</c:v>
                </c:pt>
                <c:pt idx="584">
                  <c:v>38819</c:v>
                </c:pt>
                <c:pt idx="585">
                  <c:v>38820</c:v>
                </c:pt>
                <c:pt idx="586">
                  <c:v>38824</c:v>
                </c:pt>
                <c:pt idx="587">
                  <c:v>38825</c:v>
                </c:pt>
                <c:pt idx="588">
                  <c:v>38826</c:v>
                </c:pt>
                <c:pt idx="589">
                  <c:v>38827</c:v>
                </c:pt>
                <c:pt idx="590">
                  <c:v>38828</c:v>
                </c:pt>
                <c:pt idx="591">
                  <c:v>38831</c:v>
                </c:pt>
                <c:pt idx="592">
                  <c:v>38832</c:v>
                </c:pt>
                <c:pt idx="593">
                  <c:v>38833</c:v>
                </c:pt>
                <c:pt idx="594">
                  <c:v>38834</c:v>
                </c:pt>
                <c:pt idx="595">
                  <c:v>38835</c:v>
                </c:pt>
                <c:pt idx="596">
                  <c:v>38838</c:v>
                </c:pt>
                <c:pt idx="597">
                  <c:v>38839</c:v>
                </c:pt>
                <c:pt idx="598">
                  <c:v>38840</c:v>
                </c:pt>
                <c:pt idx="599">
                  <c:v>38841</c:v>
                </c:pt>
                <c:pt idx="600">
                  <c:v>38842</c:v>
                </c:pt>
                <c:pt idx="601">
                  <c:v>38845</c:v>
                </c:pt>
                <c:pt idx="602">
                  <c:v>38846</c:v>
                </c:pt>
                <c:pt idx="603">
                  <c:v>38847</c:v>
                </c:pt>
                <c:pt idx="604">
                  <c:v>38848</c:v>
                </c:pt>
                <c:pt idx="605">
                  <c:v>38849</c:v>
                </c:pt>
                <c:pt idx="606">
                  <c:v>38852</c:v>
                </c:pt>
                <c:pt idx="607">
                  <c:v>38853</c:v>
                </c:pt>
                <c:pt idx="608">
                  <c:v>38854</c:v>
                </c:pt>
                <c:pt idx="609">
                  <c:v>38855</c:v>
                </c:pt>
                <c:pt idx="610">
                  <c:v>38856</c:v>
                </c:pt>
                <c:pt idx="611">
                  <c:v>38859</c:v>
                </c:pt>
                <c:pt idx="612">
                  <c:v>38860</c:v>
                </c:pt>
                <c:pt idx="613">
                  <c:v>38861</c:v>
                </c:pt>
                <c:pt idx="614">
                  <c:v>38862</c:v>
                </c:pt>
                <c:pt idx="615">
                  <c:v>38863</c:v>
                </c:pt>
                <c:pt idx="616">
                  <c:v>38867</c:v>
                </c:pt>
                <c:pt idx="617">
                  <c:v>38868</c:v>
                </c:pt>
                <c:pt idx="618">
                  <c:v>38869</c:v>
                </c:pt>
                <c:pt idx="619">
                  <c:v>38870</c:v>
                </c:pt>
                <c:pt idx="620">
                  <c:v>38873</c:v>
                </c:pt>
                <c:pt idx="621">
                  <c:v>38874</c:v>
                </c:pt>
                <c:pt idx="622">
                  <c:v>38875</c:v>
                </c:pt>
                <c:pt idx="623">
                  <c:v>38876</c:v>
                </c:pt>
                <c:pt idx="624">
                  <c:v>38877</c:v>
                </c:pt>
                <c:pt idx="625">
                  <c:v>38880</c:v>
                </c:pt>
                <c:pt idx="626">
                  <c:v>38881</c:v>
                </c:pt>
                <c:pt idx="627">
                  <c:v>38882</c:v>
                </c:pt>
                <c:pt idx="628">
                  <c:v>38883</c:v>
                </c:pt>
                <c:pt idx="629">
                  <c:v>38884</c:v>
                </c:pt>
                <c:pt idx="630">
                  <c:v>38887</c:v>
                </c:pt>
                <c:pt idx="631">
                  <c:v>38888</c:v>
                </c:pt>
                <c:pt idx="632">
                  <c:v>38889</c:v>
                </c:pt>
                <c:pt idx="633">
                  <c:v>38890</c:v>
                </c:pt>
                <c:pt idx="634">
                  <c:v>38891</c:v>
                </c:pt>
                <c:pt idx="635">
                  <c:v>38894</c:v>
                </c:pt>
                <c:pt idx="636">
                  <c:v>38895</c:v>
                </c:pt>
                <c:pt idx="637">
                  <c:v>38896</c:v>
                </c:pt>
                <c:pt idx="638">
                  <c:v>38897</c:v>
                </c:pt>
                <c:pt idx="639">
                  <c:v>38898</c:v>
                </c:pt>
                <c:pt idx="640">
                  <c:v>38901</c:v>
                </c:pt>
                <c:pt idx="641">
                  <c:v>38903</c:v>
                </c:pt>
                <c:pt idx="642">
                  <c:v>38904</c:v>
                </c:pt>
                <c:pt idx="643">
                  <c:v>38905</c:v>
                </c:pt>
                <c:pt idx="644">
                  <c:v>38908</c:v>
                </c:pt>
                <c:pt idx="645">
                  <c:v>38909</c:v>
                </c:pt>
                <c:pt idx="646">
                  <c:v>38910</c:v>
                </c:pt>
                <c:pt idx="647">
                  <c:v>38911</c:v>
                </c:pt>
                <c:pt idx="648">
                  <c:v>38912</c:v>
                </c:pt>
                <c:pt idx="649">
                  <c:v>38915</c:v>
                </c:pt>
                <c:pt idx="650">
                  <c:v>38916</c:v>
                </c:pt>
                <c:pt idx="651">
                  <c:v>38917</c:v>
                </c:pt>
                <c:pt idx="652">
                  <c:v>38918</c:v>
                </c:pt>
                <c:pt idx="653">
                  <c:v>38919</c:v>
                </c:pt>
                <c:pt idx="654">
                  <c:v>38922</c:v>
                </c:pt>
                <c:pt idx="655">
                  <c:v>38923</c:v>
                </c:pt>
                <c:pt idx="656">
                  <c:v>38924</c:v>
                </c:pt>
                <c:pt idx="657">
                  <c:v>38925</c:v>
                </c:pt>
                <c:pt idx="658">
                  <c:v>38926</c:v>
                </c:pt>
                <c:pt idx="659">
                  <c:v>38929</c:v>
                </c:pt>
                <c:pt idx="660">
                  <c:v>38930</c:v>
                </c:pt>
                <c:pt idx="661">
                  <c:v>38931</c:v>
                </c:pt>
                <c:pt idx="662">
                  <c:v>38932</c:v>
                </c:pt>
                <c:pt idx="663">
                  <c:v>38933</c:v>
                </c:pt>
                <c:pt idx="664">
                  <c:v>38936</c:v>
                </c:pt>
                <c:pt idx="665">
                  <c:v>38937</c:v>
                </c:pt>
                <c:pt idx="666">
                  <c:v>38938</c:v>
                </c:pt>
                <c:pt idx="667">
                  <c:v>38939</c:v>
                </c:pt>
                <c:pt idx="668">
                  <c:v>38940</c:v>
                </c:pt>
                <c:pt idx="669">
                  <c:v>38943</c:v>
                </c:pt>
                <c:pt idx="670">
                  <c:v>38944</c:v>
                </c:pt>
                <c:pt idx="671">
                  <c:v>38945</c:v>
                </c:pt>
                <c:pt idx="672">
                  <c:v>38946</c:v>
                </c:pt>
                <c:pt idx="673">
                  <c:v>38947</c:v>
                </c:pt>
                <c:pt idx="674">
                  <c:v>38950</c:v>
                </c:pt>
                <c:pt idx="675">
                  <c:v>38951</c:v>
                </c:pt>
                <c:pt idx="676">
                  <c:v>38952</c:v>
                </c:pt>
                <c:pt idx="677">
                  <c:v>38953</c:v>
                </c:pt>
                <c:pt idx="678">
                  <c:v>38954</c:v>
                </c:pt>
                <c:pt idx="679">
                  <c:v>38957</c:v>
                </c:pt>
                <c:pt idx="680">
                  <c:v>38958</c:v>
                </c:pt>
                <c:pt idx="681">
                  <c:v>38959</c:v>
                </c:pt>
                <c:pt idx="682">
                  <c:v>38960</c:v>
                </c:pt>
                <c:pt idx="683">
                  <c:v>38961</c:v>
                </c:pt>
                <c:pt idx="684">
                  <c:v>38965</c:v>
                </c:pt>
                <c:pt idx="685">
                  <c:v>38966</c:v>
                </c:pt>
                <c:pt idx="686">
                  <c:v>38967</c:v>
                </c:pt>
                <c:pt idx="687">
                  <c:v>38968</c:v>
                </c:pt>
                <c:pt idx="688">
                  <c:v>38971</c:v>
                </c:pt>
                <c:pt idx="689">
                  <c:v>38972</c:v>
                </c:pt>
                <c:pt idx="690">
                  <c:v>38973</c:v>
                </c:pt>
                <c:pt idx="691">
                  <c:v>38974</c:v>
                </c:pt>
                <c:pt idx="692">
                  <c:v>38975</c:v>
                </c:pt>
                <c:pt idx="693">
                  <c:v>38978</c:v>
                </c:pt>
                <c:pt idx="694">
                  <c:v>38979</c:v>
                </c:pt>
                <c:pt idx="695">
                  <c:v>38980</c:v>
                </c:pt>
                <c:pt idx="696">
                  <c:v>38981</c:v>
                </c:pt>
                <c:pt idx="697">
                  <c:v>38982</c:v>
                </c:pt>
                <c:pt idx="698">
                  <c:v>38985</c:v>
                </c:pt>
                <c:pt idx="699">
                  <c:v>38986</c:v>
                </c:pt>
                <c:pt idx="700">
                  <c:v>38987</c:v>
                </c:pt>
                <c:pt idx="701">
                  <c:v>38988</c:v>
                </c:pt>
                <c:pt idx="702">
                  <c:v>38989</c:v>
                </c:pt>
                <c:pt idx="703">
                  <c:v>38992</c:v>
                </c:pt>
                <c:pt idx="704">
                  <c:v>38993</c:v>
                </c:pt>
                <c:pt idx="705">
                  <c:v>38994</c:v>
                </c:pt>
                <c:pt idx="706">
                  <c:v>38995</c:v>
                </c:pt>
                <c:pt idx="707">
                  <c:v>38996</c:v>
                </c:pt>
                <c:pt idx="708">
                  <c:v>38999</c:v>
                </c:pt>
                <c:pt idx="709">
                  <c:v>39000</c:v>
                </c:pt>
                <c:pt idx="710">
                  <c:v>39001</c:v>
                </c:pt>
                <c:pt idx="711">
                  <c:v>39002</c:v>
                </c:pt>
                <c:pt idx="712">
                  <c:v>39003</c:v>
                </c:pt>
                <c:pt idx="713">
                  <c:v>39006</c:v>
                </c:pt>
                <c:pt idx="714">
                  <c:v>39007</c:v>
                </c:pt>
                <c:pt idx="715">
                  <c:v>39008</c:v>
                </c:pt>
                <c:pt idx="716">
                  <c:v>39009</c:v>
                </c:pt>
                <c:pt idx="717">
                  <c:v>39010</c:v>
                </c:pt>
                <c:pt idx="718">
                  <c:v>39013</c:v>
                </c:pt>
                <c:pt idx="719">
                  <c:v>39014</c:v>
                </c:pt>
                <c:pt idx="720">
                  <c:v>39015</c:v>
                </c:pt>
                <c:pt idx="721">
                  <c:v>39016</c:v>
                </c:pt>
                <c:pt idx="722">
                  <c:v>39017</c:v>
                </c:pt>
                <c:pt idx="723">
                  <c:v>39020</c:v>
                </c:pt>
                <c:pt idx="724">
                  <c:v>39021</c:v>
                </c:pt>
                <c:pt idx="725">
                  <c:v>39022</c:v>
                </c:pt>
                <c:pt idx="726">
                  <c:v>39023</c:v>
                </c:pt>
                <c:pt idx="727">
                  <c:v>39024</c:v>
                </c:pt>
                <c:pt idx="728">
                  <c:v>39027</c:v>
                </c:pt>
                <c:pt idx="729">
                  <c:v>39028</c:v>
                </c:pt>
                <c:pt idx="730">
                  <c:v>39029</c:v>
                </c:pt>
                <c:pt idx="731">
                  <c:v>39030</c:v>
                </c:pt>
                <c:pt idx="732">
                  <c:v>39031</c:v>
                </c:pt>
                <c:pt idx="733">
                  <c:v>39034</c:v>
                </c:pt>
                <c:pt idx="734">
                  <c:v>39035</c:v>
                </c:pt>
                <c:pt idx="735">
                  <c:v>39036</c:v>
                </c:pt>
                <c:pt idx="736">
                  <c:v>39037</c:v>
                </c:pt>
                <c:pt idx="737">
                  <c:v>39038</c:v>
                </c:pt>
                <c:pt idx="738">
                  <c:v>39041</c:v>
                </c:pt>
                <c:pt idx="739">
                  <c:v>39042</c:v>
                </c:pt>
                <c:pt idx="740">
                  <c:v>39043</c:v>
                </c:pt>
                <c:pt idx="741">
                  <c:v>39044</c:v>
                </c:pt>
                <c:pt idx="742">
                  <c:v>39045</c:v>
                </c:pt>
                <c:pt idx="743">
                  <c:v>39048</c:v>
                </c:pt>
                <c:pt idx="744">
                  <c:v>39049</c:v>
                </c:pt>
                <c:pt idx="745">
                  <c:v>39050</c:v>
                </c:pt>
                <c:pt idx="746">
                  <c:v>39051</c:v>
                </c:pt>
                <c:pt idx="747">
                  <c:v>39052</c:v>
                </c:pt>
                <c:pt idx="748">
                  <c:v>39055</c:v>
                </c:pt>
                <c:pt idx="749">
                  <c:v>39056</c:v>
                </c:pt>
                <c:pt idx="750">
                  <c:v>39057</c:v>
                </c:pt>
                <c:pt idx="751">
                  <c:v>39058</c:v>
                </c:pt>
                <c:pt idx="752">
                  <c:v>39059</c:v>
                </c:pt>
                <c:pt idx="753">
                  <c:v>39062</c:v>
                </c:pt>
                <c:pt idx="754">
                  <c:v>39063</c:v>
                </c:pt>
                <c:pt idx="755">
                  <c:v>39064</c:v>
                </c:pt>
                <c:pt idx="756">
                  <c:v>39065</c:v>
                </c:pt>
                <c:pt idx="757">
                  <c:v>39066</c:v>
                </c:pt>
                <c:pt idx="758">
                  <c:v>39069</c:v>
                </c:pt>
                <c:pt idx="759">
                  <c:v>39070</c:v>
                </c:pt>
                <c:pt idx="760">
                  <c:v>39071</c:v>
                </c:pt>
                <c:pt idx="761">
                  <c:v>39072</c:v>
                </c:pt>
                <c:pt idx="762">
                  <c:v>39073</c:v>
                </c:pt>
                <c:pt idx="763">
                  <c:v>39077</c:v>
                </c:pt>
                <c:pt idx="764">
                  <c:v>39078</c:v>
                </c:pt>
                <c:pt idx="765">
                  <c:v>39079</c:v>
                </c:pt>
                <c:pt idx="766">
                  <c:v>39080</c:v>
                </c:pt>
                <c:pt idx="767">
                  <c:v>39084</c:v>
                </c:pt>
                <c:pt idx="768">
                  <c:v>39085</c:v>
                </c:pt>
                <c:pt idx="769">
                  <c:v>39086</c:v>
                </c:pt>
                <c:pt idx="770">
                  <c:v>39087</c:v>
                </c:pt>
                <c:pt idx="771">
                  <c:v>39090</c:v>
                </c:pt>
                <c:pt idx="772">
                  <c:v>39091</c:v>
                </c:pt>
                <c:pt idx="773">
                  <c:v>39092</c:v>
                </c:pt>
                <c:pt idx="774">
                  <c:v>39093</c:v>
                </c:pt>
                <c:pt idx="775">
                  <c:v>39094</c:v>
                </c:pt>
                <c:pt idx="776">
                  <c:v>39098</c:v>
                </c:pt>
                <c:pt idx="777">
                  <c:v>39099</c:v>
                </c:pt>
                <c:pt idx="778">
                  <c:v>39100</c:v>
                </c:pt>
                <c:pt idx="779">
                  <c:v>39101</c:v>
                </c:pt>
                <c:pt idx="780">
                  <c:v>39104</c:v>
                </c:pt>
                <c:pt idx="781">
                  <c:v>39105</c:v>
                </c:pt>
                <c:pt idx="782">
                  <c:v>39106</c:v>
                </c:pt>
                <c:pt idx="783">
                  <c:v>39107</c:v>
                </c:pt>
                <c:pt idx="784">
                  <c:v>39108</c:v>
                </c:pt>
                <c:pt idx="785">
                  <c:v>39111</c:v>
                </c:pt>
                <c:pt idx="786">
                  <c:v>39112</c:v>
                </c:pt>
                <c:pt idx="787">
                  <c:v>39113</c:v>
                </c:pt>
                <c:pt idx="788">
                  <c:v>39114</c:v>
                </c:pt>
                <c:pt idx="789">
                  <c:v>39115</c:v>
                </c:pt>
                <c:pt idx="790">
                  <c:v>39118</c:v>
                </c:pt>
                <c:pt idx="791">
                  <c:v>39119</c:v>
                </c:pt>
                <c:pt idx="792">
                  <c:v>39120</c:v>
                </c:pt>
                <c:pt idx="793">
                  <c:v>39121</c:v>
                </c:pt>
                <c:pt idx="794">
                  <c:v>39122</c:v>
                </c:pt>
                <c:pt idx="795">
                  <c:v>39125</c:v>
                </c:pt>
                <c:pt idx="796">
                  <c:v>39126</c:v>
                </c:pt>
                <c:pt idx="797">
                  <c:v>39127</c:v>
                </c:pt>
                <c:pt idx="798">
                  <c:v>39128</c:v>
                </c:pt>
                <c:pt idx="799">
                  <c:v>39129</c:v>
                </c:pt>
                <c:pt idx="800">
                  <c:v>39133</c:v>
                </c:pt>
                <c:pt idx="801">
                  <c:v>39134</c:v>
                </c:pt>
                <c:pt idx="802">
                  <c:v>39135</c:v>
                </c:pt>
                <c:pt idx="803">
                  <c:v>39136</c:v>
                </c:pt>
                <c:pt idx="804">
                  <c:v>39139</c:v>
                </c:pt>
                <c:pt idx="805">
                  <c:v>39140</c:v>
                </c:pt>
                <c:pt idx="806">
                  <c:v>39141</c:v>
                </c:pt>
                <c:pt idx="807">
                  <c:v>39142</c:v>
                </c:pt>
                <c:pt idx="808">
                  <c:v>39143</c:v>
                </c:pt>
                <c:pt idx="809">
                  <c:v>39146</c:v>
                </c:pt>
                <c:pt idx="810">
                  <c:v>39147</c:v>
                </c:pt>
                <c:pt idx="811">
                  <c:v>39148</c:v>
                </c:pt>
                <c:pt idx="812">
                  <c:v>39149</c:v>
                </c:pt>
                <c:pt idx="813">
                  <c:v>39150</c:v>
                </c:pt>
                <c:pt idx="814">
                  <c:v>39153</c:v>
                </c:pt>
                <c:pt idx="815">
                  <c:v>39154</c:v>
                </c:pt>
                <c:pt idx="816">
                  <c:v>39155</c:v>
                </c:pt>
                <c:pt idx="817">
                  <c:v>39156</c:v>
                </c:pt>
                <c:pt idx="818">
                  <c:v>39157</c:v>
                </c:pt>
                <c:pt idx="819">
                  <c:v>39160</c:v>
                </c:pt>
                <c:pt idx="820">
                  <c:v>39161</c:v>
                </c:pt>
                <c:pt idx="821">
                  <c:v>39162</c:v>
                </c:pt>
                <c:pt idx="822">
                  <c:v>39163</c:v>
                </c:pt>
                <c:pt idx="823">
                  <c:v>39164</c:v>
                </c:pt>
                <c:pt idx="824">
                  <c:v>39167</c:v>
                </c:pt>
                <c:pt idx="825">
                  <c:v>39168</c:v>
                </c:pt>
                <c:pt idx="826">
                  <c:v>39169</c:v>
                </c:pt>
                <c:pt idx="827">
                  <c:v>39170</c:v>
                </c:pt>
                <c:pt idx="828">
                  <c:v>39171</c:v>
                </c:pt>
                <c:pt idx="829">
                  <c:v>39174</c:v>
                </c:pt>
                <c:pt idx="830">
                  <c:v>39175</c:v>
                </c:pt>
                <c:pt idx="831">
                  <c:v>39176</c:v>
                </c:pt>
                <c:pt idx="832">
                  <c:v>39177</c:v>
                </c:pt>
                <c:pt idx="833">
                  <c:v>39181</c:v>
                </c:pt>
                <c:pt idx="834">
                  <c:v>39182</c:v>
                </c:pt>
                <c:pt idx="835">
                  <c:v>39183</c:v>
                </c:pt>
                <c:pt idx="836">
                  <c:v>39184</c:v>
                </c:pt>
                <c:pt idx="837">
                  <c:v>39185</c:v>
                </c:pt>
                <c:pt idx="838">
                  <c:v>39188</c:v>
                </c:pt>
                <c:pt idx="839">
                  <c:v>39189</c:v>
                </c:pt>
                <c:pt idx="840">
                  <c:v>39190</c:v>
                </c:pt>
                <c:pt idx="841">
                  <c:v>39191</c:v>
                </c:pt>
                <c:pt idx="842">
                  <c:v>39192</c:v>
                </c:pt>
                <c:pt idx="843">
                  <c:v>39195</c:v>
                </c:pt>
                <c:pt idx="844">
                  <c:v>39196</c:v>
                </c:pt>
                <c:pt idx="845">
                  <c:v>39197</c:v>
                </c:pt>
                <c:pt idx="846">
                  <c:v>39198</c:v>
                </c:pt>
                <c:pt idx="847">
                  <c:v>39199</c:v>
                </c:pt>
                <c:pt idx="848">
                  <c:v>39202</c:v>
                </c:pt>
                <c:pt idx="849">
                  <c:v>39203</c:v>
                </c:pt>
                <c:pt idx="850">
                  <c:v>39204</c:v>
                </c:pt>
                <c:pt idx="851">
                  <c:v>39205</c:v>
                </c:pt>
                <c:pt idx="852">
                  <c:v>39206</c:v>
                </c:pt>
                <c:pt idx="853">
                  <c:v>39209</c:v>
                </c:pt>
                <c:pt idx="854">
                  <c:v>39210</c:v>
                </c:pt>
                <c:pt idx="855">
                  <c:v>39211</c:v>
                </c:pt>
                <c:pt idx="856">
                  <c:v>39212</c:v>
                </c:pt>
                <c:pt idx="857">
                  <c:v>39213</c:v>
                </c:pt>
                <c:pt idx="858">
                  <c:v>39216</c:v>
                </c:pt>
                <c:pt idx="859">
                  <c:v>39217</c:v>
                </c:pt>
                <c:pt idx="860">
                  <c:v>39218</c:v>
                </c:pt>
                <c:pt idx="861">
                  <c:v>39219</c:v>
                </c:pt>
                <c:pt idx="862">
                  <c:v>39220</c:v>
                </c:pt>
                <c:pt idx="863">
                  <c:v>39223</c:v>
                </c:pt>
                <c:pt idx="864">
                  <c:v>39224</c:v>
                </c:pt>
                <c:pt idx="865">
                  <c:v>39225</c:v>
                </c:pt>
                <c:pt idx="866">
                  <c:v>39226</c:v>
                </c:pt>
                <c:pt idx="867">
                  <c:v>39227</c:v>
                </c:pt>
                <c:pt idx="868">
                  <c:v>39231</c:v>
                </c:pt>
                <c:pt idx="869">
                  <c:v>39232</c:v>
                </c:pt>
                <c:pt idx="870">
                  <c:v>39233</c:v>
                </c:pt>
                <c:pt idx="871">
                  <c:v>39234</c:v>
                </c:pt>
                <c:pt idx="872">
                  <c:v>39237</c:v>
                </c:pt>
                <c:pt idx="873">
                  <c:v>39238</c:v>
                </c:pt>
                <c:pt idx="874">
                  <c:v>39239</c:v>
                </c:pt>
                <c:pt idx="875">
                  <c:v>39240</c:v>
                </c:pt>
                <c:pt idx="876">
                  <c:v>39241</c:v>
                </c:pt>
                <c:pt idx="877">
                  <c:v>39244</c:v>
                </c:pt>
                <c:pt idx="878">
                  <c:v>39245</c:v>
                </c:pt>
                <c:pt idx="879">
                  <c:v>39246</c:v>
                </c:pt>
                <c:pt idx="880">
                  <c:v>39247</c:v>
                </c:pt>
                <c:pt idx="881">
                  <c:v>39248</c:v>
                </c:pt>
                <c:pt idx="882">
                  <c:v>39251</c:v>
                </c:pt>
                <c:pt idx="883">
                  <c:v>39252</c:v>
                </c:pt>
                <c:pt idx="884">
                  <c:v>39253</c:v>
                </c:pt>
                <c:pt idx="885">
                  <c:v>39254</c:v>
                </c:pt>
                <c:pt idx="886">
                  <c:v>39255</c:v>
                </c:pt>
                <c:pt idx="887">
                  <c:v>39258</c:v>
                </c:pt>
                <c:pt idx="888">
                  <c:v>39259</c:v>
                </c:pt>
                <c:pt idx="889">
                  <c:v>39260</c:v>
                </c:pt>
                <c:pt idx="890">
                  <c:v>39261</c:v>
                </c:pt>
                <c:pt idx="891">
                  <c:v>39262</c:v>
                </c:pt>
                <c:pt idx="892">
                  <c:v>39265</c:v>
                </c:pt>
                <c:pt idx="893">
                  <c:v>39266</c:v>
                </c:pt>
                <c:pt idx="894">
                  <c:v>39268</c:v>
                </c:pt>
                <c:pt idx="895">
                  <c:v>39269</c:v>
                </c:pt>
                <c:pt idx="896">
                  <c:v>39272</c:v>
                </c:pt>
                <c:pt idx="897">
                  <c:v>39273</c:v>
                </c:pt>
                <c:pt idx="898">
                  <c:v>39274</c:v>
                </c:pt>
                <c:pt idx="899">
                  <c:v>39275</c:v>
                </c:pt>
                <c:pt idx="900">
                  <c:v>39276</c:v>
                </c:pt>
                <c:pt idx="901">
                  <c:v>39279</c:v>
                </c:pt>
                <c:pt idx="902">
                  <c:v>39280</c:v>
                </c:pt>
                <c:pt idx="903">
                  <c:v>39281</c:v>
                </c:pt>
                <c:pt idx="904">
                  <c:v>39282</c:v>
                </c:pt>
                <c:pt idx="905">
                  <c:v>39283</c:v>
                </c:pt>
                <c:pt idx="906">
                  <c:v>39286</c:v>
                </c:pt>
                <c:pt idx="907">
                  <c:v>39287</c:v>
                </c:pt>
                <c:pt idx="908">
                  <c:v>39288</c:v>
                </c:pt>
                <c:pt idx="909">
                  <c:v>39289</c:v>
                </c:pt>
                <c:pt idx="910">
                  <c:v>39290</c:v>
                </c:pt>
                <c:pt idx="911">
                  <c:v>39293</c:v>
                </c:pt>
                <c:pt idx="912">
                  <c:v>39294</c:v>
                </c:pt>
                <c:pt idx="913">
                  <c:v>39295</c:v>
                </c:pt>
                <c:pt idx="914">
                  <c:v>39296</c:v>
                </c:pt>
                <c:pt idx="915">
                  <c:v>39297</c:v>
                </c:pt>
                <c:pt idx="916">
                  <c:v>39300</c:v>
                </c:pt>
                <c:pt idx="917">
                  <c:v>39301</c:v>
                </c:pt>
                <c:pt idx="918">
                  <c:v>39302</c:v>
                </c:pt>
                <c:pt idx="919">
                  <c:v>39303</c:v>
                </c:pt>
                <c:pt idx="920">
                  <c:v>39304</c:v>
                </c:pt>
                <c:pt idx="921">
                  <c:v>39307</c:v>
                </c:pt>
                <c:pt idx="922">
                  <c:v>39308</c:v>
                </c:pt>
                <c:pt idx="923">
                  <c:v>39309</c:v>
                </c:pt>
                <c:pt idx="924">
                  <c:v>39310</c:v>
                </c:pt>
                <c:pt idx="925">
                  <c:v>39311</c:v>
                </c:pt>
                <c:pt idx="926">
                  <c:v>39314</c:v>
                </c:pt>
                <c:pt idx="927">
                  <c:v>39315</c:v>
                </c:pt>
                <c:pt idx="928">
                  <c:v>39316</c:v>
                </c:pt>
                <c:pt idx="929">
                  <c:v>39317</c:v>
                </c:pt>
                <c:pt idx="930">
                  <c:v>39318</c:v>
                </c:pt>
                <c:pt idx="931">
                  <c:v>39321</c:v>
                </c:pt>
                <c:pt idx="932">
                  <c:v>39322</c:v>
                </c:pt>
                <c:pt idx="933">
                  <c:v>39323</c:v>
                </c:pt>
                <c:pt idx="934">
                  <c:v>39324</c:v>
                </c:pt>
                <c:pt idx="935">
                  <c:v>39325</c:v>
                </c:pt>
                <c:pt idx="936">
                  <c:v>39329</c:v>
                </c:pt>
                <c:pt idx="937">
                  <c:v>39330</c:v>
                </c:pt>
                <c:pt idx="938">
                  <c:v>39331</c:v>
                </c:pt>
                <c:pt idx="939">
                  <c:v>39332</c:v>
                </c:pt>
                <c:pt idx="940">
                  <c:v>39335</c:v>
                </c:pt>
                <c:pt idx="941">
                  <c:v>39336</c:v>
                </c:pt>
                <c:pt idx="942">
                  <c:v>39337</c:v>
                </c:pt>
                <c:pt idx="943">
                  <c:v>39338</c:v>
                </c:pt>
                <c:pt idx="944">
                  <c:v>39339</c:v>
                </c:pt>
                <c:pt idx="945">
                  <c:v>39342</c:v>
                </c:pt>
                <c:pt idx="946">
                  <c:v>39343</c:v>
                </c:pt>
                <c:pt idx="947">
                  <c:v>39344</c:v>
                </c:pt>
                <c:pt idx="948">
                  <c:v>39345</c:v>
                </c:pt>
                <c:pt idx="949">
                  <c:v>39346</c:v>
                </c:pt>
                <c:pt idx="950">
                  <c:v>39349</c:v>
                </c:pt>
                <c:pt idx="951">
                  <c:v>39350</c:v>
                </c:pt>
                <c:pt idx="952">
                  <c:v>39351</c:v>
                </c:pt>
                <c:pt idx="953">
                  <c:v>39352</c:v>
                </c:pt>
                <c:pt idx="954">
                  <c:v>39353</c:v>
                </c:pt>
                <c:pt idx="955">
                  <c:v>39356</c:v>
                </c:pt>
                <c:pt idx="956">
                  <c:v>39357</c:v>
                </c:pt>
                <c:pt idx="957">
                  <c:v>39358</c:v>
                </c:pt>
                <c:pt idx="958">
                  <c:v>39359</c:v>
                </c:pt>
                <c:pt idx="959">
                  <c:v>39360</c:v>
                </c:pt>
                <c:pt idx="960">
                  <c:v>39363</c:v>
                </c:pt>
                <c:pt idx="961">
                  <c:v>39364</c:v>
                </c:pt>
                <c:pt idx="962">
                  <c:v>39365</c:v>
                </c:pt>
                <c:pt idx="963">
                  <c:v>39366</c:v>
                </c:pt>
                <c:pt idx="964">
                  <c:v>39367</c:v>
                </c:pt>
                <c:pt idx="965">
                  <c:v>39370</c:v>
                </c:pt>
                <c:pt idx="966">
                  <c:v>39371</c:v>
                </c:pt>
                <c:pt idx="967">
                  <c:v>39372</c:v>
                </c:pt>
                <c:pt idx="968">
                  <c:v>39373</c:v>
                </c:pt>
                <c:pt idx="969">
                  <c:v>39374</c:v>
                </c:pt>
                <c:pt idx="970">
                  <c:v>39377</c:v>
                </c:pt>
                <c:pt idx="971">
                  <c:v>39378</c:v>
                </c:pt>
                <c:pt idx="972">
                  <c:v>39379</c:v>
                </c:pt>
                <c:pt idx="973">
                  <c:v>39380</c:v>
                </c:pt>
                <c:pt idx="974">
                  <c:v>39381</c:v>
                </c:pt>
                <c:pt idx="975">
                  <c:v>39384</c:v>
                </c:pt>
                <c:pt idx="976">
                  <c:v>39385</c:v>
                </c:pt>
                <c:pt idx="977">
                  <c:v>39386</c:v>
                </c:pt>
                <c:pt idx="978">
                  <c:v>39387</c:v>
                </c:pt>
                <c:pt idx="979">
                  <c:v>39388</c:v>
                </c:pt>
                <c:pt idx="980">
                  <c:v>39391</c:v>
                </c:pt>
                <c:pt idx="981">
                  <c:v>39392</c:v>
                </c:pt>
                <c:pt idx="982">
                  <c:v>39393</c:v>
                </c:pt>
                <c:pt idx="983">
                  <c:v>39394</c:v>
                </c:pt>
                <c:pt idx="984">
                  <c:v>39395</c:v>
                </c:pt>
                <c:pt idx="985">
                  <c:v>39398</c:v>
                </c:pt>
                <c:pt idx="986">
                  <c:v>39399</c:v>
                </c:pt>
                <c:pt idx="987">
                  <c:v>39400</c:v>
                </c:pt>
                <c:pt idx="988">
                  <c:v>39401</c:v>
                </c:pt>
                <c:pt idx="989">
                  <c:v>39402</c:v>
                </c:pt>
                <c:pt idx="990">
                  <c:v>39405</c:v>
                </c:pt>
                <c:pt idx="991">
                  <c:v>39406</c:v>
                </c:pt>
                <c:pt idx="992">
                  <c:v>39407</c:v>
                </c:pt>
                <c:pt idx="993">
                  <c:v>39409</c:v>
                </c:pt>
                <c:pt idx="994">
                  <c:v>39412</c:v>
                </c:pt>
                <c:pt idx="995">
                  <c:v>39413</c:v>
                </c:pt>
                <c:pt idx="996">
                  <c:v>39414</c:v>
                </c:pt>
                <c:pt idx="997">
                  <c:v>39415</c:v>
                </c:pt>
                <c:pt idx="998">
                  <c:v>39416</c:v>
                </c:pt>
                <c:pt idx="999">
                  <c:v>39419</c:v>
                </c:pt>
                <c:pt idx="1000">
                  <c:v>39420</c:v>
                </c:pt>
                <c:pt idx="1001">
                  <c:v>39421</c:v>
                </c:pt>
                <c:pt idx="1002">
                  <c:v>39422</c:v>
                </c:pt>
                <c:pt idx="1003">
                  <c:v>39423</c:v>
                </c:pt>
                <c:pt idx="1004">
                  <c:v>39426</c:v>
                </c:pt>
                <c:pt idx="1005">
                  <c:v>39427</c:v>
                </c:pt>
                <c:pt idx="1006">
                  <c:v>39428</c:v>
                </c:pt>
                <c:pt idx="1007">
                  <c:v>39429</c:v>
                </c:pt>
                <c:pt idx="1008">
                  <c:v>39430</c:v>
                </c:pt>
                <c:pt idx="1009">
                  <c:v>39433</c:v>
                </c:pt>
                <c:pt idx="1010">
                  <c:v>39434</c:v>
                </c:pt>
                <c:pt idx="1011">
                  <c:v>39435</c:v>
                </c:pt>
                <c:pt idx="1012">
                  <c:v>39436</c:v>
                </c:pt>
                <c:pt idx="1013">
                  <c:v>39437</c:v>
                </c:pt>
                <c:pt idx="1014">
                  <c:v>39440</c:v>
                </c:pt>
                <c:pt idx="1015">
                  <c:v>39442</c:v>
                </c:pt>
                <c:pt idx="1016">
                  <c:v>39443</c:v>
                </c:pt>
                <c:pt idx="1017">
                  <c:v>39444</c:v>
                </c:pt>
                <c:pt idx="1018">
                  <c:v>39447</c:v>
                </c:pt>
                <c:pt idx="1019">
                  <c:v>39449</c:v>
                </c:pt>
                <c:pt idx="1020">
                  <c:v>39450</c:v>
                </c:pt>
                <c:pt idx="1021">
                  <c:v>39451</c:v>
                </c:pt>
                <c:pt idx="1022">
                  <c:v>39454</c:v>
                </c:pt>
                <c:pt idx="1023">
                  <c:v>39455</c:v>
                </c:pt>
                <c:pt idx="1024">
                  <c:v>39456</c:v>
                </c:pt>
                <c:pt idx="1025">
                  <c:v>39457</c:v>
                </c:pt>
                <c:pt idx="1026">
                  <c:v>39458</c:v>
                </c:pt>
                <c:pt idx="1027">
                  <c:v>39461</c:v>
                </c:pt>
                <c:pt idx="1028">
                  <c:v>39462</c:v>
                </c:pt>
                <c:pt idx="1029">
                  <c:v>39463</c:v>
                </c:pt>
                <c:pt idx="1030">
                  <c:v>39464</c:v>
                </c:pt>
                <c:pt idx="1031">
                  <c:v>39465</c:v>
                </c:pt>
                <c:pt idx="1032">
                  <c:v>39469</c:v>
                </c:pt>
                <c:pt idx="1033">
                  <c:v>39470</c:v>
                </c:pt>
                <c:pt idx="1034">
                  <c:v>39471</c:v>
                </c:pt>
                <c:pt idx="1035">
                  <c:v>39472</c:v>
                </c:pt>
                <c:pt idx="1036">
                  <c:v>39475</c:v>
                </c:pt>
                <c:pt idx="1037">
                  <c:v>39476</c:v>
                </c:pt>
                <c:pt idx="1038">
                  <c:v>39477</c:v>
                </c:pt>
                <c:pt idx="1039">
                  <c:v>39478</c:v>
                </c:pt>
                <c:pt idx="1040">
                  <c:v>39479</c:v>
                </c:pt>
                <c:pt idx="1041">
                  <c:v>39482</c:v>
                </c:pt>
                <c:pt idx="1042">
                  <c:v>39483</c:v>
                </c:pt>
                <c:pt idx="1043">
                  <c:v>39484</c:v>
                </c:pt>
                <c:pt idx="1044">
                  <c:v>39485</c:v>
                </c:pt>
                <c:pt idx="1045">
                  <c:v>39486</c:v>
                </c:pt>
                <c:pt idx="1046">
                  <c:v>39489</c:v>
                </c:pt>
                <c:pt idx="1047">
                  <c:v>39490</c:v>
                </c:pt>
                <c:pt idx="1048">
                  <c:v>39491</c:v>
                </c:pt>
                <c:pt idx="1049">
                  <c:v>39492</c:v>
                </c:pt>
                <c:pt idx="1050">
                  <c:v>39493</c:v>
                </c:pt>
                <c:pt idx="1051">
                  <c:v>39497</c:v>
                </c:pt>
                <c:pt idx="1052">
                  <c:v>39498</c:v>
                </c:pt>
                <c:pt idx="1053">
                  <c:v>39499</c:v>
                </c:pt>
                <c:pt idx="1054">
                  <c:v>39500</c:v>
                </c:pt>
                <c:pt idx="1055">
                  <c:v>39503</c:v>
                </c:pt>
                <c:pt idx="1056">
                  <c:v>39504</c:v>
                </c:pt>
                <c:pt idx="1057">
                  <c:v>39505</c:v>
                </c:pt>
                <c:pt idx="1058">
                  <c:v>39506</c:v>
                </c:pt>
                <c:pt idx="1059">
                  <c:v>39507</c:v>
                </c:pt>
                <c:pt idx="1060">
                  <c:v>39510</c:v>
                </c:pt>
                <c:pt idx="1061">
                  <c:v>39511</c:v>
                </c:pt>
                <c:pt idx="1062">
                  <c:v>39512</c:v>
                </c:pt>
                <c:pt idx="1063">
                  <c:v>39513</c:v>
                </c:pt>
                <c:pt idx="1064">
                  <c:v>39514</c:v>
                </c:pt>
                <c:pt idx="1065">
                  <c:v>39517</c:v>
                </c:pt>
                <c:pt idx="1066">
                  <c:v>39518</c:v>
                </c:pt>
                <c:pt idx="1067">
                  <c:v>39519</c:v>
                </c:pt>
                <c:pt idx="1068">
                  <c:v>39520</c:v>
                </c:pt>
                <c:pt idx="1069">
                  <c:v>39521</c:v>
                </c:pt>
                <c:pt idx="1070">
                  <c:v>39524</c:v>
                </c:pt>
                <c:pt idx="1071">
                  <c:v>39525</c:v>
                </c:pt>
                <c:pt idx="1072">
                  <c:v>39526</c:v>
                </c:pt>
                <c:pt idx="1073">
                  <c:v>39527</c:v>
                </c:pt>
                <c:pt idx="1074">
                  <c:v>39531</c:v>
                </c:pt>
                <c:pt idx="1075">
                  <c:v>39532</c:v>
                </c:pt>
                <c:pt idx="1076">
                  <c:v>39533</c:v>
                </c:pt>
                <c:pt idx="1077">
                  <c:v>39534</c:v>
                </c:pt>
                <c:pt idx="1078">
                  <c:v>39535</c:v>
                </c:pt>
                <c:pt idx="1079">
                  <c:v>39538</c:v>
                </c:pt>
                <c:pt idx="1080">
                  <c:v>39539</c:v>
                </c:pt>
                <c:pt idx="1081">
                  <c:v>39540</c:v>
                </c:pt>
                <c:pt idx="1082">
                  <c:v>39541</c:v>
                </c:pt>
                <c:pt idx="1083">
                  <c:v>39542</c:v>
                </c:pt>
                <c:pt idx="1084">
                  <c:v>39545</c:v>
                </c:pt>
                <c:pt idx="1085">
                  <c:v>39546</c:v>
                </c:pt>
                <c:pt idx="1086">
                  <c:v>39547</c:v>
                </c:pt>
                <c:pt idx="1087">
                  <c:v>39548</c:v>
                </c:pt>
                <c:pt idx="1088">
                  <c:v>39549</c:v>
                </c:pt>
                <c:pt idx="1089">
                  <c:v>39552</c:v>
                </c:pt>
                <c:pt idx="1090">
                  <c:v>39553</c:v>
                </c:pt>
                <c:pt idx="1091">
                  <c:v>39554</c:v>
                </c:pt>
                <c:pt idx="1092">
                  <c:v>39555</c:v>
                </c:pt>
                <c:pt idx="1093">
                  <c:v>39556</c:v>
                </c:pt>
                <c:pt idx="1094">
                  <c:v>39559</c:v>
                </c:pt>
                <c:pt idx="1095">
                  <c:v>39560</c:v>
                </c:pt>
                <c:pt idx="1096">
                  <c:v>39561</c:v>
                </c:pt>
                <c:pt idx="1097">
                  <c:v>39562</c:v>
                </c:pt>
                <c:pt idx="1098">
                  <c:v>39563</c:v>
                </c:pt>
                <c:pt idx="1099">
                  <c:v>39566</c:v>
                </c:pt>
                <c:pt idx="1100">
                  <c:v>39567</c:v>
                </c:pt>
                <c:pt idx="1101">
                  <c:v>39568</c:v>
                </c:pt>
                <c:pt idx="1102">
                  <c:v>39569</c:v>
                </c:pt>
                <c:pt idx="1103">
                  <c:v>39570</c:v>
                </c:pt>
                <c:pt idx="1104">
                  <c:v>39573</c:v>
                </c:pt>
                <c:pt idx="1105">
                  <c:v>39574</c:v>
                </c:pt>
                <c:pt idx="1106">
                  <c:v>39575</c:v>
                </c:pt>
                <c:pt idx="1107">
                  <c:v>39576</c:v>
                </c:pt>
                <c:pt idx="1108">
                  <c:v>39577</c:v>
                </c:pt>
                <c:pt idx="1109">
                  <c:v>39580</c:v>
                </c:pt>
                <c:pt idx="1110">
                  <c:v>39581</c:v>
                </c:pt>
                <c:pt idx="1111">
                  <c:v>39582</c:v>
                </c:pt>
                <c:pt idx="1112">
                  <c:v>39583</c:v>
                </c:pt>
                <c:pt idx="1113">
                  <c:v>39584</c:v>
                </c:pt>
                <c:pt idx="1114">
                  <c:v>39587</c:v>
                </c:pt>
                <c:pt idx="1115">
                  <c:v>39588</c:v>
                </c:pt>
                <c:pt idx="1116">
                  <c:v>39589</c:v>
                </c:pt>
                <c:pt idx="1117">
                  <c:v>39590</c:v>
                </c:pt>
                <c:pt idx="1118">
                  <c:v>39591</c:v>
                </c:pt>
                <c:pt idx="1119">
                  <c:v>39595</c:v>
                </c:pt>
                <c:pt idx="1120">
                  <c:v>39596</c:v>
                </c:pt>
                <c:pt idx="1121">
                  <c:v>39597</c:v>
                </c:pt>
                <c:pt idx="1122">
                  <c:v>39598</c:v>
                </c:pt>
                <c:pt idx="1123">
                  <c:v>39601</c:v>
                </c:pt>
                <c:pt idx="1124">
                  <c:v>39602</c:v>
                </c:pt>
                <c:pt idx="1125">
                  <c:v>39603</c:v>
                </c:pt>
                <c:pt idx="1126">
                  <c:v>39604</c:v>
                </c:pt>
                <c:pt idx="1127">
                  <c:v>39605</c:v>
                </c:pt>
                <c:pt idx="1128">
                  <c:v>39608</c:v>
                </c:pt>
                <c:pt idx="1129">
                  <c:v>39609</c:v>
                </c:pt>
                <c:pt idx="1130">
                  <c:v>39610</c:v>
                </c:pt>
                <c:pt idx="1131">
                  <c:v>39611</c:v>
                </c:pt>
                <c:pt idx="1132">
                  <c:v>39612</c:v>
                </c:pt>
                <c:pt idx="1133">
                  <c:v>39615</c:v>
                </c:pt>
                <c:pt idx="1134">
                  <c:v>39616</c:v>
                </c:pt>
                <c:pt idx="1135">
                  <c:v>39617</c:v>
                </c:pt>
                <c:pt idx="1136">
                  <c:v>39618</c:v>
                </c:pt>
                <c:pt idx="1137">
                  <c:v>39619</c:v>
                </c:pt>
                <c:pt idx="1138">
                  <c:v>39622</c:v>
                </c:pt>
                <c:pt idx="1139">
                  <c:v>39623</c:v>
                </c:pt>
                <c:pt idx="1140">
                  <c:v>39624</c:v>
                </c:pt>
                <c:pt idx="1141">
                  <c:v>39625</c:v>
                </c:pt>
                <c:pt idx="1142">
                  <c:v>39626</c:v>
                </c:pt>
                <c:pt idx="1143">
                  <c:v>39629</c:v>
                </c:pt>
                <c:pt idx="1144">
                  <c:v>39630</c:v>
                </c:pt>
                <c:pt idx="1145">
                  <c:v>39631</c:v>
                </c:pt>
                <c:pt idx="1146">
                  <c:v>39632</c:v>
                </c:pt>
                <c:pt idx="1147">
                  <c:v>39636</c:v>
                </c:pt>
                <c:pt idx="1148">
                  <c:v>39637</c:v>
                </c:pt>
                <c:pt idx="1149">
                  <c:v>39638</c:v>
                </c:pt>
                <c:pt idx="1150">
                  <c:v>39639</c:v>
                </c:pt>
                <c:pt idx="1151">
                  <c:v>39640</c:v>
                </c:pt>
                <c:pt idx="1152">
                  <c:v>39643</c:v>
                </c:pt>
                <c:pt idx="1153">
                  <c:v>39644</c:v>
                </c:pt>
                <c:pt idx="1154">
                  <c:v>39645</c:v>
                </c:pt>
                <c:pt idx="1155">
                  <c:v>39646</c:v>
                </c:pt>
                <c:pt idx="1156">
                  <c:v>39647</c:v>
                </c:pt>
                <c:pt idx="1157">
                  <c:v>39650</c:v>
                </c:pt>
                <c:pt idx="1158">
                  <c:v>39651</c:v>
                </c:pt>
                <c:pt idx="1159">
                  <c:v>39652</c:v>
                </c:pt>
                <c:pt idx="1160">
                  <c:v>39653</c:v>
                </c:pt>
                <c:pt idx="1161">
                  <c:v>39654</c:v>
                </c:pt>
                <c:pt idx="1162">
                  <c:v>39657</c:v>
                </c:pt>
                <c:pt idx="1163">
                  <c:v>39658</c:v>
                </c:pt>
                <c:pt idx="1164">
                  <c:v>39659</c:v>
                </c:pt>
                <c:pt idx="1165">
                  <c:v>39660</c:v>
                </c:pt>
                <c:pt idx="1166">
                  <c:v>39661</c:v>
                </c:pt>
                <c:pt idx="1167">
                  <c:v>39664</c:v>
                </c:pt>
                <c:pt idx="1168">
                  <c:v>39665</c:v>
                </c:pt>
                <c:pt idx="1169">
                  <c:v>39666</c:v>
                </c:pt>
                <c:pt idx="1170">
                  <c:v>39667</c:v>
                </c:pt>
                <c:pt idx="1171">
                  <c:v>39668</c:v>
                </c:pt>
                <c:pt idx="1172">
                  <c:v>39671</c:v>
                </c:pt>
                <c:pt idx="1173">
                  <c:v>39672</c:v>
                </c:pt>
                <c:pt idx="1174">
                  <c:v>39673</c:v>
                </c:pt>
                <c:pt idx="1175">
                  <c:v>39674</c:v>
                </c:pt>
                <c:pt idx="1176">
                  <c:v>39675</c:v>
                </c:pt>
                <c:pt idx="1177">
                  <c:v>39678</c:v>
                </c:pt>
                <c:pt idx="1178">
                  <c:v>39679</c:v>
                </c:pt>
                <c:pt idx="1179">
                  <c:v>39680</c:v>
                </c:pt>
                <c:pt idx="1180">
                  <c:v>39681</c:v>
                </c:pt>
                <c:pt idx="1181">
                  <c:v>39682</c:v>
                </c:pt>
                <c:pt idx="1182">
                  <c:v>39685</c:v>
                </c:pt>
                <c:pt idx="1183">
                  <c:v>39686</c:v>
                </c:pt>
                <c:pt idx="1184">
                  <c:v>39687</c:v>
                </c:pt>
                <c:pt idx="1185">
                  <c:v>39688</c:v>
                </c:pt>
                <c:pt idx="1186">
                  <c:v>39689</c:v>
                </c:pt>
                <c:pt idx="1187">
                  <c:v>39693</c:v>
                </c:pt>
                <c:pt idx="1188">
                  <c:v>39694</c:v>
                </c:pt>
                <c:pt idx="1189">
                  <c:v>39695</c:v>
                </c:pt>
                <c:pt idx="1190">
                  <c:v>39696</c:v>
                </c:pt>
                <c:pt idx="1191">
                  <c:v>39699</c:v>
                </c:pt>
                <c:pt idx="1192">
                  <c:v>39700</c:v>
                </c:pt>
                <c:pt idx="1193">
                  <c:v>39701</c:v>
                </c:pt>
                <c:pt idx="1194">
                  <c:v>39702</c:v>
                </c:pt>
                <c:pt idx="1195">
                  <c:v>39703</c:v>
                </c:pt>
                <c:pt idx="1196">
                  <c:v>39706</c:v>
                </c:pt>
                <c:pt idx="1197">
                  <c:v>39707</c:v>
                </c:pt>
                <c:pt idx="1198">
                  <c:v>39708</c:v>
                </c:pt>
                <c:pt idx="1199">
                  <c:v>39709</c:v>
                </c:pt>
                <c:pt idx="1200">
                  <c:v>39710</c:v>
                </c:pt>
                <c:pt idx="1201">
                  <c:v>39713</c:v>
                </c:pt>
                <c:pt idx="1202">
                  <c:v>39714</c:v>
                </c:pt>
                <c:pt idx="1203">
                  <c:v>39715</c:v>
                </c:pt>
                <c:pt idx="1204">
                  <c:v>39716</c:v>
                </c:pt>
                <c:pt idx="1205">
                  <c:v>39717</c:v>
                </c:pt>
                <c:pt idx="1206">
                  <c:v>39720</c:v>
                </c:pt>
                <c:pt idx="1207">
                  <c:v>39721</c:v>
                </c:pt>
                <c:pt idx="1208">
                  <c:v>39722</c:v>
                </c:pt>
                <c:pt idx="1209">
                  <c:v>39723</c:v>
                </c:pt>
                <c:pt idx="1210">
                  <c:v>39724</c:v>
                </c:pt>
                <c:pt idx="1211">
                  <c:v>39727</c:v>
                </c:pt>
                <c:pt idx="1212">
                  <c:v>39728</c:v>
                </c:pt>
                <c:pt idx="1213">
                  <c:v>39729</c:v>
                </c:pt>
                <c:pt idx="1214">
                  <c:v>39730</c:v>
                </c:pt>
                <c:pt idx="1215">
                  <c:v>39731</c:v>
                </c:pt>
                <c:pt idx="1216">
                  <c:v>39734</c:v>
                </c:pt>
                <c:pt idx="1217">
                  <c:v>39735</c:v>
                </c:pt>
                <c:pt idx="1218">
                  <c:v>39736</c:v>
                </c:pt>
                <c:pt idx="1219">
                  <c:v>39737</c:v>
                </c:pt>
                <c:pt idx="1220">
                  <c:v>39738</c:v>
                </c:pt>
                <c:pt idx="1221">
                  <c:v>39741</c:v>
                </c:pt>
                <c:pt idx="1222">
                  <c:v>39742</c:v>
                </c:pt>
                <c:pt idx="1223">
                  <c:v>39743</c:v>
                </c:pt>
                <c:pt idx="1224">
                  <c:v>39744</c:v>
                </c:pt>
                <c:pt idx="1225">
                  <c:v>39745</c:v>
                </c:pt>
                <c:pt idx="1226">
                  <c:v>39748</c:v>
                </c:pt>
                <c:pt idx="1227">
                  <c:v>39749</c:v>
                </c:pt>
                <c:pt idx="1228">
                  <c:v>39750</c:v>
                </c:pt>
                <c:pt idx="1229">
                  <c:v>39751</c:v>
                </c:pt>
                <c:pt idx="1230">
                  <c:v>39752</c:v>
                </c:pt>
                <c:pt idx="1231">
                  <c:v>39755</c:v>
                </c:pt>
                <c:pt idx="1232">
                  <c:v>39756</c:v>
                </c:pt>
                <c:pt idx="1233">
                  <c:v>39757</c:v>
                </c:pt>
                <c:pt idx="1234">
                  <c:v>39758</c:v>
                </c:pt>
                <c:pt idx="1235">
                  <c:v>39759</c:v>
                </c:pt>
                <c:pt idx="1236">
                  <c:v>39762</c:v>
                </c:pt>
                <c:pt idx="1237">
                  <c:v>39763</c:v>
                </c:pt>
                <c:pt idx="1238">
                  <c:v>39764</c:v>
                </c:pt>
                <c:pt idx="1239">
                  <c:v>39765</c:v>
                </c:pt>
                <c:pt idx="1240">
                  <c:v>39766</c:v>
                </c:pt>
                <c:pt idx="1241">
                  <c:v>39769</c:v>
                </c:pt>
                <c:pt idx="1242">
                  <c:v>39770</c:v>
                </c:pt>
                <c:pt idx="1243">
                  <c:v>39771</c:v>
                </c:pt>
                <c:pt idx="1244">
                  <c:v>39772</c:v>
                </c:pt>
                <c:pt idx="1245">
                  <c:v>39773</c:v>
                </c:pt>
                <c:pt idx="1246">
                  <c:v>39776</c:v>
                </c:pt>
                <c:pt idx="1247">
                  <c:v>39777</c:v>
                </c:pt>
                <c:pt idx="1248">
                  <c:v>39778</c:v>
                </c:pt>
                <c:pt idx="1249">
                  <c:v>39780</c:v>
                </c:pt>
                <c:pt idx="1250">
                  <c:v>39783</c:v>
                </c:pt>
                <c:pt idx="1251">
                  <c:v>39784</c:v>
                </c:pt>
                <c:pt idx="1252">
                  <c:v>39785</c:v>
                </c:pt>
                <c:pt idx="1253">
                  <c:v>39786</c:v>
                </c:pt>
                <c:pt idx="1254">
                  <c:v>39787</c:v>
                </c:pt>
                <c:pt idx="1255">
                  <c:v>39790</c:v>
                </c:pt>
                <c:pt idx="1256">
                  <c:v>39791</c:v>
                </c:pt>
                <c:pt idx="1257">
                  <c:v>39792</c:v>
                </c:pt>
                <c:pt idx="1258">
                  <c:v>39793</c:v>
                </c:pt>
                <c:pt idx="1259">
                  <c:v>39794</c:v>
                </c:pt>
                <c:pt idx="1260">
                  <c:v>39797</c:v>
                </c:pt>
                <c:pt idx="1261">
                  <c:v>39798</c:v>
                </c:pt>
                <c:pt idx="1262">
                  <c:v>39799</c:v>
                </c:pt>
                <c:pt idx="1263">
                  <c:v>39800</c:v>
                </c:pt>
                <c:pt idx="1264">
                  <c:v>39801</c:v>
                </c:pt>
                <c:pt idx="1265">
                  <c:v>39804</c:v>
                </c:pt>
                <c:pt idx="1266">
                  <c:v>39805</c:v>
                </c:pt>
                <c:pt idx="1267">
                  <c:v>39806</c:v>
                </c:pt>
                <c:pt idx="1268">
                  <c:v>39808</c:v>
                </c:pt>
                <c:pt idx="1269">
                  <c:v>39811</c:v>
                </c:pt>
                <c:pt idx="1270">
                  <c:v>39812</c:v>
                </c:pt>
                <c:pt idx="1271">
                  <c:v>39813</c:v>
                </c:pt>
                <c:pt idx="1272">
                  <c:v>39815</c:v>
                </c:pt>
                <c:pt idx="1273">
                  <c:v>39818</c:v>
                </c:pt>
                <c:pt idx="1274">
                  <c:v>39819</c:v>
                </c:pt>
                <c:pt idx="1275">
                  <c:v>39820</c:v>
                </c:pt>
                <c:pt idx="1276">
                  <c:v>39821</c:v>
                </c:pt>
                <c:pt idx="1277">
                  <c:v>39822</c:v>
                </c:pt>
                <c:pt idx="1278">
                  <c:v>39825</c:v>
                </c:pt>
                <c:pt idx="1279">
                  <c:v>39826</c:v>
                </c:pt>
                <c:pt idx="1280">
                  <c:v>39827</c:v>
                </c:pt>
                <c:pt idx="1281">
                  <c:v>39828</c:v>
                </c:pt>
                <c:pt idx="1282">
                  <c:v>39829</c:v>
                </c:pt>
                <c:pt idx="1283">
                  <c:v>39833</c:v>
                </c:pt>
                <c:pt idx="1284">
                  <c:v>39834</c:v>
                </c:pt>
                <c:pt idx="1285">
                  <c:v>39835</c:v>
                </c:pt>
                <c:pt idx="1286">
                  <c:v>39836</c:v>
                </c:pt>
                <c:pt idx="1287">
                  <c:v>39839</c:v>
                </c:pt>
                <c:pt idx="1288">
                  <c:v>39840</c:v>
                </c:pt>
                <c:pt idx="1289">
                  <c:v>39841</c:v>
                </c:pt>
                <c:pt idx="1290">
                  <c:v>39842</c:v>
                </c:pt>
                <c:pt idx="1291">
                  <c:v>39843</c:v>
                </c:pt>
                <c:pt idx="1292">
                  <c:v>39846</c:v>
                </c:pt>
                <c:pt idx="1293">
                  <c:v>39847</c:v>
                </c:pt>
                <c:pt idx="1294">
                  <c:v>39848</c:v>
                </c:pt>
                <c:pt idx="1295">
                  <c:v>39849</c:v>
                </c:pt>
                <c:pt idx="1296">
                  <c:v>39850</c:v>
                </c:pt>
                <c:pt idx="1297">
                  <c:v>39853</c:v>
                </c:pt>
                <c:pt idx="1298">
                  <c:v>39854</c:v>
                </c:pt>
                <c:pt idx="1299">
                  <c:v>39855</c:v>
                </c:pt>
                <c:pt idx="1300">
                  <c:v>39856</c:v>
                </c:pt>
                <c:pt idx="1301">
                  <c:v>39857</c:v>
                </c:pt>
                <c:pt idx="1302">
                  <c:v>39861</c:v>
                </c:pt>
                <c:pt idx="1303">
                  <c:v>39862</c:v>
                </c:pt>
                <c:pt idx="1304">
                  <c:v>39863</c:v>
                </c:pt>
                <c:pt idx="1305">
                  <c:v>39864</c:v>
                </c:pt>
                <c:pt idx="1306">
                  <c:v>39867</c:v>
                </c:pt>
                <c:pt idx="1307">
                  <c:v>39868</c:v>
                </c:pt>
                <c:pt idx="1308">
                  <c:v>39869</c:v>
                </c:pt>
                <c:pt idx="1309">
                  <c:v>39870</c:v>
                </c:pt>
                <c:pt idx="1310">
                  <c:v>39871</c:v>
                </c:pt>
                <c:pt idx="1311">
                  <c:v>39874</c:v>
                </c:pt>
                <c:pt idx="1312">
                  <c:v>39875</c:v>
                </c:pt>
                <c:pt idx="1313">
                  <c:v>39876</c:v>
                </c:pt>
                <c:pt idx="1314">
                  <c:v>39877</c:v>
                </c:pt>
                <c:pt idx="1315">
                  <c:v>39878</c:v>
                </c:pt>
                <c:pt idx="1316">
                  <c:v>39881</c:v>
                </c:pt>
                <c:pt idx="1317">
                  <c:v>39882</c:v>
                </c:pt>
                <c:pt idx="1318">
                  <c:v>39883</c:v>
                </c:pt>
                <c:pt idx="1319">
                  <c:v>39884</c:v>
                </c:pt>
                <c:pt idx="1320">
                  <c:v>39885</c:v>
                </c:pt>
                <c:pt idx="1321">
                  <c:v>39888</c:v>
                </c:pt>
                <c:pt idx="1322">
                  <c:v>39889</c:v>
                </c:pt>
                <c:pt idx="1323">
                  <c:v>39890</c:v>
                </c:pt>
                <c:pt idx="1324">
                  <c:v>39891</c:v>
                </c:pt>
                <c:pt idx="1325">
                  <c:v>39892</c:v>
                </c:pt>
                <c:pt idx="1326">
                  <c:v>39895</c:v>
                </c:pt>
                <c:pt idx="1327">
                  <c:v>39896</c:v>
                </c:pt>
                <c:pt idx="1328">
                  <c:v>39897</c:v>
                </c:pt>
                <c:pt idx="1329">
                  <c:v>39898</c:v>
                </c:pt>
                <c:pt idx="1330">
                  <c:v>39899</c:v>
                </c:pt>
                <c:pt idx="1331">
                  <c:v>39902</c:v>
                </c:pt>
                <c:pt idx="1332">
                  <c:v>39903</c:v>
                </c:pt>
                <c:pt idx="1333">
                  <c:v>39904</c:v>
                </c:pt>
                <c:pt idx="1334">
                  <c:v>39905</c:v>
                </c:pt>
                <c:pt idx="1335">
                  <c:v>39906</c:v>
                </c:pt>
                <c:pt idx="1336">
                  <c:v>39909</c:v>
                </c:pt>
                <c:pt idx="1337">
                  <c:v>39910</c:v>
                </c:pt>
                <c:pt idx="1338">
                  <c:v>39911</c:v>
                </c:pt>
                <c:pt idx="1339">
                  <c:v>39912</c:v>
                </c:pt>
                <c:pt idx="1340">
                  <c:v>39916</c:v>
                </c:pt>
                <c:pt idx="1341">
                  <c:v>39917</c:v>
                </c:pt>
                <c:pt idx="1342">
                  <c:v>39918</c:v>
                </c:pt>
                <c:pt idx="1343">
                  <c:v>39919</c:v>
                </c:pt>
                <c:pt idx="1344">
                  <c:v>39920</c:v>
                </c:pt>
                <c:pt idx="1345">
                  <c:v>39923</c:v>
                </c:pt>
                <c:pt idx="1346">
                  <c:v>39924</c:v>
                </c:pt>
                <c:pt idx="1347">
                  <c:v>39925</c:v>
                </c:pt>
                <c:pt idx="1348">
                  <c:v>39926</c:v>
                </c:pt>
                <c:pt idx="1349">
                  <c:v>39927</c:v>
                </c:pt>
                <c:pt idx="1350">
                  <c:v>39930</c:v>
                </c:pt>
                <c:pt idx="1351">
                  <c:v>39931</c:v>
                </c:pt>
                <c:pt idx="1352">
                  <c:v>39932</c:v>
                </c:pt>
                <c:pt idx="1353">
                  <c:v>39933</c:v>
                </c:pt>
                <c:pt idx="1354">
                  <c:v>39934</c:v>
                </c:pt>
                <c:pt idx="1355">
                  <c:v>39937</c:v>
                </c:pt>
                <c:pt idx="1356">
                  <c:v>39938</c:v>
                </c:pt>
                <c:pt idx="1357">
                  <c:v>39939</c:v>
                </c:pt>
                <c:pt idx="1358">
                  <c:v>39940</c:v>
                </c:pt>
                <c:pt idx="1359">
                  <c:v>39941</c:v>
                </c:pt>
                <c:pt idx="1360">
                  <c:v>39944</c:v>
                </c:pt>
                <c:pt idx="1361">
                  <c:v>39945</c:v>
                </c:pt>
                <c:pt idx="1362">
                  <c:v>39946</c:v>
                </c:pt>
                <c:pt idx="1363">
                  <c:v>39947</c:v>
                </c:pt>
                <c:pt idx="1364">
                  <c:v>39948</c:v>
                </c:pt>
                <c:pt idx="1365">
                  <c:v>39951</c:v>
                </c:pt>
                <c:pt idx="1366">
                  <c:v>39952</c:v>
                </c:pt>
                <c:pt idx="1367">
                  <c:v>39953</c:v>
                </c:pt>
                <c:pt idx="1368">
                  <c:v>39954</c:v>
                </c:pt>
                <c:pt idx="1369">
                  <c:v>39955</c:v>
                </c:pt>
                <c:pt idx="1370">
                  <c:v>39959</c:v>
                </c:pt>
                <c:pt idx="1371">
                  <c:v>39960</c:v>
                </c:pt>
                <c:pt idx="1372">
                  <c:v>39961</c:v>
                </c:pt>
                <c:pt idx="1373">
                  <c:v>39962</c:v>
                </c:pt>
                <c:pt idx="1374">
                  <c:v>39965</c:v>
                </c:pt>
                <c:pt idx="1375">
                  <c:v>39966</c:v>
                </c:pt>
                <c:pt idx="1376">
                  <c:v>39967</c:v>
                </c:pt>
                <c:pt idx="1377">
                  <c:v>39968</c:v>
                </c:pt>
                <c:pt idx="1378">
                  <c:v>39969</c:v>
                </c:pt>
                <c:pt idx="1379">
                  <c:v>39972</c:v>
                </c:pt>
                <c:pt idx="1380">
                  <c:v>39973</c:v>
                </c:pt>
                <c:pt idx="1381">
                  <c:v>39974</c:v>
                </c:pt>
                <c:pt idx="1382">
                  <c:v>39975</c:v>
                </c:pt>
                <c:pt idx="1383">
                  <c:v>39976</c:v>
                </c:pt>
                <c:pt idx="1384">
                  <c:v>39979</c:v>
                </c:pt>
                <c:pt idx="1385">
                  <c:v>39980</c:v>
                </c:pt>
                <c:pt idx="1386">
                  <c:v>39981</c:v>
                </c:pt>
                <c:pt idx="1387">
                  <c:v>39982</c:v>
                </c:pt>
                <c:pt idx="1388">
                  <c:v>39983</c:v>
                </c:pt>
                <c:pt idx="1389">
                  <c:v>39986</c:v>
                </c:pt>
                <c:pt idx="1390">
                  <c:v>39987</c:v>
                </c:pt>
                <c:pt idx="1391">
                  <c:v>39988</c:v>
                </c:pt>
                <c:pt idx="1392">
                  <c:v>39989</c:v>
                </c:pt>
                <c:pt idx="1393">
                  <c:v>39990</c:v>
                </c:pt>
                <c:pt idx="1394">
                  <c:v>39993</c:v>
                </c:pt>
                <c:pt idx="1395">
                  <c:v>39994</c:v>
                </c:pt>
                <c:pt idx="1396">
                  <c:v>39995</c:v>
                </c:pt>
                <c:pt idx="1397">
                  <c:v>39996</c:v>
                </c:pt>
                <c:pt idx="1398">
                  <c:v>40000</c:v>
                </c:pt>
                <c:pt idx="1399">
                  <c:v>40001</c:v>
                </c:pt>
                <c:pt idx="1400">
                  <c:v>40002</c:v>
                </c:pt>
                <c:pt idx="1401">
                  <c:v>40003</c:v>
                </c:pt>
                <c:pt idx="1402">
                  <c:v>40004</c:v>
                </c:pt>
                <c:pt idx="1403">
                  <c:v>40007</c:v>
                </c:pt>
                <c:pt idx="1404">
                  <c:v>40008</c:v>
                </c:pt>
                <c:pt idx="1405">
                  <c:v>40009</c:v>
                </c:pt>
                <c:pt idx="1406">
                  <c:v>40010</c:v>
                </c:pt>
                <c:pt idx="1407">
                  <c:v>40011</c:v>
                </c:pt>
                <c:pt idx="1408">
                  <c:v>40014</c:v>
                </c:pt>
                <c:pt idx="1409">
                  <c:v>40015</c:v>
                </c:pt>
                <c:pt idx="1410">
                  <c:v>40016</c:v>
                </c:pt>
                <c:pt idx="1411">
                  <c:v>40017</c:v>
                </c:pt>
                <c:pt idx="1412">
                  <c:v>40018</c:v>
                </c:pt>
                <c:pt idx="1413">
                  <c:v>40021</c:v>
                </c:pt>
                <c:pt idx="1414">
                  <c:v>40022</c:v>
                </c:pt>
                <c:pt idx="1415">
                  <c:v>40023</c:v>
                </c:pt>
                <c:pt idx="1416">
                  <c:v>40024</c:v>
                </c:pt>
                <c:pt idx="1417">
                  <c:v>40025</c:v>
                </c:pt>
                <c:pt idx="1418">
                  <c:v>40028</c:v>
                </c:pt>
                <c:pt idx="1419">
                  <c:v>40029</c:v>
                </c:pt>
                <c:pt idx="1420">
                  <c:v>40030</c:v>
                </c:pt>
                <c:pt idx="1421">
                  <c:v>40031</c:v>
                </c:pt>
                <c:pt idx="1422">
                  <c:v>40032</c:v>
                </c:pt>
                <c:pt idx="1423">
                  <c:v>40035</c:v>
                </c:pt>
                <c:pt idx="1424">
                  <c:v>40036</c:v>
                </c:pt>
                <c:pt idx="1425">
                  <c:v>40037</c:v>
                </c:pt>
                <c:pt idx="1426">
                  <c:v>40038</c:v>
                </c:pt>
                <c:pt idx="1427">
                  <c:v>40039</c:v>
                </c:pt>
                <c:pt idx="1428">
                  <c:v>40042</c:v>
                </c:pt>
                <c:pt idx="1429">
                  <c:v>40043</c:v>
                </c:pt>
                <c:pt idx="1430">
                  <c:v>40044</c:v>
                </c:pt>
                <c:pt idx="1431">
                  <c:v>40045</c:v>
                </c:pt>
                <c:pt idx="1432">
                  <c:v>40046</c:v>
                </c:pt>
                <c:pt idx="1433">
                  <c:v>40049</c:v>
                </c:pt>
                <c:pt idx="1434">
                  <c:v>40050</c:v>
                </c:pt>
                <c:pt idx="1435">
                  <c:v>40051</c:v>
                </c:pt>
                <c:pt idx="1436">
                  <c:v>40052</c:v>
                </c:pt>
                <c:pt idx="1437">
                  <c:v>40053</c:v>
                </c:pt>
                <c:pt idx="1438">
                  <c:v>40056</c:v>
                </c:pt>
                <c:pt idx="1439">
                  <c:v>40057</c:v>
                </c:pt>
                <c:pt idx="1440">
                  <c:v>40058</c:v>
                </c:pt>
                <c:pt idx="1441">
                  <c:v>40059</c:v>
                </c:pt>
                <c:pt idx="1442">
                  <c:v>40060</c:v>
                </c:pt>
                <c:pt idx="1443">
                  <c:v>40064</c:v>
                </c:pt>
                <c:pt idx="1444">
                  <c:v>40065</c:v>
                </c:pt>
                <c:pt idx="1445">
                  <c:v>40066</c:v>
                </c:pt>
                <c:pt idx="1446">
                  <c:v>40067</c:v>
                </c:pt>
                <c:pt idx="1447">
                  <c:v>40070</c:v>
                </c:pt>
                <c:pt idx="1448">
                  <c:v>40071</c:v>
                </c:pt>
                <c:pt idx="1449">
                  <c:v>40072</c:v>
                </c:pt>
                <c:pt idx="1450">
                  <c:v>40073</c:v>
                </c:pt>
                <c:pt idx="1451">
                  <c:v>40074</c:v>
                </c:pt>
                <c:pt idx="1452">
                  <c:v>40077</c:v>
                </c:pt>
                <c:pt idx="1453">
                  <c:v>40078</c:v>
                </c:pt>
                <c:pt idx="1454">
                  <c:v>40079</c:v>
                </c:pt>
                <c:pt idx="1455">
                  <c:v>40080</c:v>
                </c:pt>
                <c:pt idx="1456">
                  <c:v>40081</c:v>
                </c:pt>
                <c:pt idx="1457">
                  <c:v>40084</c:v>
                </c:pt>
                <c:pt idx="1458">
                  <c:v>40085</c:v>
                </c:pt>
                <c:pt idx="1459">
                  <c:v>40086</c:v>
                </c:pt>
                <c:pt idx="1460">
                  <c:v>40087</c:v>
                </c:pt>
                <c:pt idx="1461">
                  <c:v>40088</c:v>
                </c:pt>
                <c:pt idx="1462">
                  <c:v>40091</c:v>
                </c:pt>
                <c:pt idx="1463">
                  <c:v>40092</c:v>
                </c:pt>
                <c:pt idx="1464">
                  <c:v>40093</c:v>
                </c:pt>
                <c:pt idx="1465">
                  <c:v>40094</c:v>
                </c:pt>
                <c:pt idx="1466">
                  <c:v>40095</c:v>
                </c:pt>
                <c:pt idx="1467">
                  <c:v>40098</c:v>
                </c:pt>
                <c:pt idx="1468">
                  <c:v>40099</c:v>
                </c:pt>
                <c:pt idx="1469">
                  <c:v>40100</c:v>
                </c:pt>
                <c:pt idx="1470">
                  <c:v>40101</c:v>
                </c:pt>
                <c:pt idx="1471">
                  <c:v>40102</c:v>
                </c:pt>
                <c:pt idx="1472">
                  <c:v>40105</c:v>
                </c:pt>
                <c:pt idx="1473">
                  <c:v>40106</c:v>
                </c:pt>
                <c:pt idx="1474">
                  <c:v>40107</c:v>
                </c:pt>
                <c:pt idx="1475">
                  <c:v>40108</c:v>
                </c:pt>
                <c:pt idx="1476">
                  <c:v>40109</c:v>
                </c:pt>
                <c:pt idx="1477">
                  <c:v>40112</c:v>
                </c:pt>
                <c:pt idx="1478">
                  <c:v>40113</c:v>
                </c:pt>
                <c:pt idx="1479">
                  <c:v>40114</c:v>
                </c:pt>
                <c:pt idx="1480">
                  <c:v>40115</c:v>
                </c:pt>
                <c:pt idx="1481">
                  <c:v>40116</c:v>
                </c:pt>
                <c:pt idx="1482">
                  <c:v>40119</c:v>
                </c:pt>
                <c:pt idx="1483">
                  <c:v>40120</c:v>
                </c:pt>
                <c:pt idx="1484">
                  <c:v>40121</c:v>
                </c:pt>
                <c:pt idx="1485">
                  <c:v>40122</c:v>
                </c:pt>
                <c:pt idx="1486">
                  <c:v>40123</c:v>
                </c:pt>
                <c:pt idx="1487">
                  <c:v>40126</c:v>
                </c:pt>
                <c:pt idx="1488">
                  <c:v>40127</c:v>
                </c:pt>
                <c:pt idx="1489">
                  <c:v>40128</c:v>
                </c:pt>
                <c:pt idx="1490">
                  <c:v>40129</c:v>
                </c:pt>
                <c:pt idx="1491">
                  <c:v>40130</c:v>
                </c:pt>
                <c:pt idx="1492">
                  <c:v>40133</c:v>
                </c:pt>
                <c:pt idx="1493">
                  <c:v>40134</c:v>
                </c:pt>
                <c:pt idx="1494">
                  <c:v>40135</c:v>
                </c:pt>
                <c:pt idx="1495">
                  <c:v>40136</c:v>
                </c:pt>
                <c:pt idx="1496">
                  <c:v>40137</c:v>
                </c:pt>
                <c:pt idx="1497">
                  <c:v>40140</c:v>
                </c:pt>
                <c:pt idx="1498">
                  <c:v>40141</c:v>
                </c:pt>
                <c:pt idx="1499">
                  <c:v>40142</c:v>
                </c:pt>
                <c:pt idx="1500">
                  <c:v>40144</c:v>
                </c:pt>
                <c:pt idx="1501">
                  <c:v>40147</c:v>
                </c:pt>
                <c:pt idx="1502">
                  <c:v>40148</c:v>
                </c:pt>
                <c:pt idx="1503">
                  <c:v>40149</c:v>
                </c:pt>
                <c:pt idx="1504">
                  <c:v>40150</c:v>
                </c:pt>
                <c:pt idx="1505">
                  <c:v>40151</c:v>
                </c:pt>
                <c:pt idx="1506">
                  <c:v>40154</c:v>
                </c:pt>
                <c:pt idx="1507">
                  <c:v>40155</c:v>
                </c:pt>
                <c:pt idx="1508">
                  <c:v>40156</c:v>
                </c:pt>
                <c:pt idx="1509">
                  <c:v>40157</c:v>
                </c:pt>
                <c:pt idx="1510">
                  <c:v>40158</c:v>
                </c:pt>
                <c:pt idx="1511">
                  <c:v>40161</c:v>
                </c:pt>
                <c:pt idx="1512">
                  <c:v>40162</c:v>
                </c:pt>
                <c:pt idx="1513">
                  <c:v>40163</c:v>
                </c:pt>
                <c:pt idx="1514">
                  <c:v>40164</c:v>
                </c:pt>
                <c:pt idx="1515">
                  <c:v>40165</c:v>
                </c:pt>
                <c:pt idx="1516">
                  <c:v>40168</c:v>
                </c:pt>
                <c:pt idx="1517">
                  <c:v>40169</c:v>
                </c:pt>
                <c:pt idx="1518">
                  <c:v>40170</c:v>
                </c:pt>
                <c:pt idx="1519">
                  <c:v>40171</c:v>
                </c:pt>
                <c:pt idx="1520">
                  <c:v>40175</c:v>
                </c:pt>
                <c:pt idx="1521">
                  <c:v>40176</c:v>
                </c:pt>
                <c:pt idx="1522">
                  <c:v>40177</c:v>
                </c:pt>
                <c:pt idx="1523">
                  <c:v>40178</c:v>
                </c:pt>
                <c:pt idx="1524">
                  <c:v>40182</c:v>
                </c:pt>
                <c:pt idx="1525">
                  <c:v>40183</c:v>
                </c:pt>
                <c:pt idx="1526">
                  <c:v>40184</c:v>
                </c:pt>
                <c:pt idx="1527">
                  <c:v>40185</c:v>
                </c:pt>
                <c:pt idx="1528">
                  <c:v>40186</c:v>
                </c:pt>
                <c:pt idx="1529">
                  <c:v>40189</c:v>
                </c:pt>
                <c:pt idx="1530">
                  <c:v>40190</c:v>
                </c:pt>
                <c:pt idx="1531">
                  <c:v>40191</c:v>
                </c:pt>
                <c:pt idx="1532">
                  <c:v>40192</c:v>
                </c:pt>
                <c:pt idx="1533">
                  <c:v>40193</c:v>
                </c:pt>
                <c:pt idx="1534">
                  <c:v>40197</c:v>
                </c:pt>
                <c:pt idx="1535">
                  <c:v>40198</c:v>
                </c:pt>
                <c:pt idx="1536">
                  <c:v>40199</c:v>
                </c:pt>
                <c:pt idx="1537">
                  <c:v>40200</c:v>
                </c:pt>
                <c:pt idx="1538">
                  <c:v>40203</c:v>
                </c:pt>
                <c:pt idx="1539">
                  <c:v>40204</c:v>
                </c:pt>
                <c:pt idx="1540">
                  <c:v>40205</c:v>
                </c:pt>
                <c:pt idx="1541">
                  <c:v>40206</c:v>
                </c:pt>
                <c:pt idx="1542">
                  <c:v>40207</c:v>
                </c:pt>
                <c:pt idx="1543">
                  <c:v>40210</c:v>
                </c:pt>
                <c:pt idx="1544">
                  <c:v>40211</c:v>
                </c:pt>
                <c:pt idx="1545">
                  <c:v>40212</c:v>
                </c:pt>
                <c:pt idx="1546">
                  <c:v>40213</c:v>
                </c:pt>
                <c:pt idx="1547">
                  <c:v>40214</c:v>
                </c:pt>
                <c:pt idx="1548">
                  <c:v>40217</c:v>
                </c:pt>
                <c:pt idx="1549">
                  <c:v>40218</c:v>
                </c:pt>
                <c:pt idx="1550">
                  <c:v>40219</c:v>
                </c:pt>
                <c:pt idx="1551">
                  <c:v>40220</c:v>
                </c:pt>
                <c:pt idx="1552">
                  <c:v>40221</c:v>
                </c:pt>
                <c:pt idx="1553">
                  <c:v>40225</c:v>
                </c:pt>
                <c:pt idx="1554">
                  <c:v>40226</c:v>
                </c:pt>
                <c:pt idx="1555">
                  <c:v>40227</c:v>
                </c:pt>
                <c:pt idx="1556">
                  <c:v>40228</c:v>
                </c:pt>
                <c:pt idx="1557">
                  <c:v>40231</c:v>
                </c:pt>
                <c:pt idx="1558">
                  <c:v>40232</c:v>
                </c:pt>
                <c:pt idx="1559">
                  <c:v>40233</c:v>
                </c:pt>
                <c:pt idx="1560">
                  <c:v>40234</c:v>
                </c:pt>
                <c:pt idx="1561">
                  <c:v>40235</c:v>
                </c:pt>
                <c:pt idx="1562">
                  <c:v>40238</c:v>
                </c:pt>
                <c:pt idx="1563">
                  <c:v>40239</c:v>
                </c:pt>
                <c:pt idx="1564">
                  <c:v>40240</c:v>
                </c:pt>
                <c:pt idx="1565">
                  <c:v>40241</c:v>
                </c:pt>
                <c:pt idx="1566">
                  <c:v>40242</c:v>
                </c:pt>
                <c:pt idx="1567">
                  <c:v>40245</c:v>
                </c:pt>
                <c:pt idx="1568">
                  <c:v>40246</c:v>
                </c:pt>
                <c:pt idx="1569">
                  <c:v>40247</c:v>
                </c:pt>
                <c:pt idx="1570">
                  <c:v>40248</c:v>
                </c:pt>
                <c:pt idx="1571">
                  <c:v>40249</c:v>
                </c:pt>
                <c:pt idx="1572">
                  <c:v>40252</c:v>
                </c:pt>
                <c:pt idx="1573">
                  <c:v>40253</c:v>
                </c:pt>
                <c:pt idx="1574">
                  <c:v>40254</c:v>
                </c:pt>
                <c:pt idx="1575">
                  <c:v>40255</c:v>
                </c:pt>
                <c:pt idx="1576">
                  <c:v>40256</c:v>
                </c:pt>
                <c:pt idx="1577">
                  <c:v>40259</c:v>
                </c:pt>
                <c:pt idx="1578">
                  <c:v>40260</c:v>
                </c:pt>
                <c:pt idx="1579">
                  <c:v>40261</c:v>
                </c:pt>
                <c:pt idx="1580">
                  <c:v>40262</c:v>
                </c:pt>
                <c:pt idx="1581">
                  <c:v>40263</c:v>
                </c:pt>
                <c:pt idx="1582">
                  <c:v>40266</c:v>
                </c:pt>
                <c:pt idx="1583">
                  <c:v>40267</c:v>
                </c:pt>
                <c:pt idx="1584">
                  <c:v>40268</c:v>
                </c:pt>
                <c:pt idx="1585">
                  <c:v>40269</c:v>
                </c:pt>
                <c:pt idx="1586">
                  <c:v>40273</c:v>
                </c:pt>
                <c:pt idx="1587">
                  <c:v>40274</c:v>
                </c:pt>
                <c:pt idx="1588">
                  <c:v>40275</c:v>
                </c:pt>
                <c:pt idx="1589">
                  <c:v>40276</c:v>
                </c:pt>
                <c:pt idx="1590">
                  <c:v>40277</c:v>
                </c:pt>
                <c:pt idx="1591">
                  <c:v>40280</c:v>
                </c:pt>
                <c:pt idx="1592">
                  <c:v>40281</c:v>
                </c:pt>
                <c:pt idx="1593">
                  <c:v>40282</c:v>
                </c:pt>
                <c:pt idx="1594">
                  <c:v>40283</c:v>
                </c:pt>
                <c:pt idx="1595">
                  <c:v>40284</c:v>
                </c:pt>
                <c:pt idx="1596">
                  <c:v>40287</c:v>
                </c:pt>
                <c:pt idx="1597">
                  <c:v>40288</c:v>
                </c:pt>
                <c:pt idx="1598">
                  <c:v>40289</c:v>
                </c:pt>
                <c:pt idx="1599">
                  <c:v>40290</c:v>
                </c:pt>
                <c:pt idx="1600">
                  <c:v>40291</c:v>
                </c:pt>
                <c:pt idx="1601">
                  <c:v>40294</c:v>
                </c:pt>
                <c:pt idx="1602">
                  <c:v>40295</c:v>
                </c:pt>
                <c:pt idx="1603">
                  <c:v>40296</c:v>
                </c:pt>
                <c:pt idx="1604">
                  <c:v>40297</c:v>
                </c:pt>
                <c:pt idx="1605">
                  <c:v>40298</c:v>
                </c:pt>
                <c:pt idx="1606">
                  <c:v>40301</c:v>
                </c:pt>
                <c:pt idx="1607">
                  <c:v>40302</c:v>
                </c:pt>
                <c:pt idx="1608">
                  <c:v>40303</c:v>
                </c:pt>
                <c:pt idx="1609">
                  <c:v>40304</c:v>
                </c:pt>
                <c:pt idx="1610">
                  <c:v>40305</c:v>
                </c:pt>
                <c:pt idx="1611">
                  <c:v>40308</c:v>
                </c:pt>
                <c:pt idx="1612">
                  <c:v>40309</c:v>
                </c:pt>
                <c:pt idx="1613">
                  <c:v>40310</c:v>
                </c:pt>
                <c:pt idx="1614">
                  <c:v>40311</c:v>
                </c:pt>
                <c:pt idx="1615">
                  <c:v>40312</c:v>
                </c:pt>
                <c:pt idx="1616">
                  <c:v>40315</c:v>
                </c:pt>
                <c:pt idx="1617">
                  <c:v>40316</c:v>
                </c:pt>
                <c:pt idx="1618">
                  <c:v>40317</c:v>
                </c:pt>
                <c:pt idx="1619">
                  <c:v>40318</c:v>
                </c:pt>
                <c:pt idx="1620">
                  <c:v>40319</c:v>
                </c:pt>
                <c:pt idx="1621">
                  <c:v>40322</c:v>
                </c:pt>
                <c:pt idx="1622">
                  <c:v>40323</c:v>
                </c:pt>
                <c:pt idx="1623">
                  <c:v>40324</c:v>
                </c:pt>
                <c:pt idx="1624">
                  <c:v>40325</c:v>
                </c:pt>
                <c:pt idx="1625">
                  <c:v>40326</c:v>
                </c:pt>
                <c:pt idx="1626">
                  <c:v>40330</c:v>
                </c:pt>
                <c:pt idx="1627">
                  <c:v>40331</c:v>
                </c:pt>
                <c:pt idx="1628">
                  <c:v>40332</c:v>
                </c:pt>
                <c:pt idx="1629">
                  <c:v>40333</c:v>
                </c:pt>
                <c:pt idx="1630">
                  <c:v>40336</c:v>
                </c:pt>
                <c:pt idx="1631">
                  <c:v>40337</c:v>
                </c:pt>
                <c:pt idx="1632">
                  <c:v>40338</c:v>
                </c:pt>
                <c:pt idx="1633">
                  <c:v>40339</c:v>
                </c:pt>
                <c:pt idx="1634">
                  <c:v>40340</c:v>
                </c:pt>
                <c:pt idx="1635">
                  <c:v>40343</c:v>
                </c:pt>
                <c:pt idx="1636">
                  <c:v>40344</c:v>
                </c:pt>
                <c:pt idx="1637">
                  <c:v>40345</c:v>
                </c:pt>
                <c:pt idx="1638">
                  <c:v>40346</c:v>
                </c:pt>
                <c:pt idx="1639">
                  <c:v>40347</c:v>
                </c:pt>
                <c:pt idx="1640">
                  <c:v>40350</c:v>
                </c:pt>
                <c:pt idx="1641">
                  <c:v>40351</c:v>
                </c:pt>
                <c:pt idx="1642">
                  <c:v>40352</c:v>
                </c:pt>
                <c:pt idx="1643">
                  <c:v>40353</c:v>
                </c:pt>
                <c:pt idx="1644">
                  <c:v>40354</c:v>
                </c:pt>
                <c:pt idx="1645">
                  <c:v>40357</c:v>
                </c:pt>
                <c:pt idx="1646">
                  <c:v>40358</c:v>
                </c:pt>
                <c:pt idx="1647">
                  <c:v>40359</c:v>
                </c:pt>
                <c:pt idx="1648">
                  <c:v>40360</c:v>
                </c:pt>
                <c:pt idx="1649">
                  <c:v>40361</c:v>
                </c:pt>
                <c:pt idx="1650">
                  <c:v>40365</c:v>
                </c:pt>
                <c:pt idx="1651">
                  <c:v>40366</c:v>
                </c:pt>
                <c:pt idx="1652">
                  <c:v>40367</c:v>
                </c:pt>
                <c:pt idx="1653">
                  <c:v>40368</c:v>
                </c:pt>
                <c:pt idx="1654">
                  <c:v>40371</c:v>
                </c:pt>
                <c:pt idx="1655">
                  <c:v>40372</c:v>
                </c:pt>
                <c:pt idx="1656">
                  <c:v>40373</c:v>
                </c:pt>
                <c:pt idx="1657">
                  <c:v>40374</c:v>
                </c:pt>
                <c:pt idx="1658">
                  <c:v>40375</c:v>
                </c:pt>
                <c:pt idx="1659">
                  <c:v>40378</c:v>
                </c:pt>
                <c:pt idx="1660">
                  <c:v>40379</c:v>
                </c:pt>
                <c:pt idx="1661">
                  <c:v>40380</c:v>
                </c:pt>
                <c:pt idx="1662">
                  <c:v>40381</c:v>
                </c:pt>
                <c:pt idx="1663">
                  <c:v>40382</c:v>
                </c:pt>
                <c:pt idx="1664">
                  <c:v>40385</c:v>
                </c:pt>
                <c:pt idx="1665">
                  <c:v>40386</c:v>
                </c:pt>
                <c:pt idx="1666">
                  <c:v>40387</c:v>
                </c:pt>
                <c:pt idx="1667">
                  <c:v>40388</c:v>
                </c:pt>
                <c:pt idx="1668">
                  <c:v>40389</c:v>
                </c:pt>
                <c:pt idx="1669">
                  <c:v>40392</c:v>
                </c:pt>
                <c:pt idx="1670">
                  <c:v>40393</c:v>
                </c:pt>
                <c:pt idx="1671">
                  <c:v>40394</c:v>
                </c:pt>
                <c:pt idx="1672">
                  <c:v>40395</c:v>
                </c:pt>
                <c:pt idx="1673">
                  <c:v>40396</c:v>
                </c:pt>
                <c:pt idx="1674">
                  <c:v>40399</c:v>
                </c:pt>
                <c:pt idx="1675">
                  <c:v>40400</c:v>
                </c:pt>
                <c:pt idx="1676">
                  <c:v>40401</c:v>
                </c:pt>
                <c:pt idx="1677">
                  <c:v>40402</c:v>
                </c:pt>
                <c:pt idx="1678">
                  <c:v>40403</c:v>
                </c:pt>
                <c:pt idx="1679">
                  <c:v>40406</c:v>
                </c:pt>
                <c:pt idx="1680">
                  <c:v>40407</c:v>
                </c:pt>
                <c:pt idx="1681">
                  <c:v>40408</c:v>
                </c:pt>
                <c:pt idx="1682">
                  <c:v>40409</c:v>
                </c:pt>
                <c:pt idx="1683">
                  <c:v>40410</c:v>
                </c:pt>
                <c:pt idx="1684">
                  <c:v>40413</c:v>
                </c:pt>
                <c:pt idx="1685">
                  <c:v>40414</c:v>
                </c:pt>
                <c:pt idx="1686">
                  <c:v>40415</c:v>
                </c:pt>
                <c:pt idx="1687">
                  <c:v>40416</c:v>
                </c:pt>
                <c:pt idx="1688">
                  <c:v>40417</c:v>
                </c:pt>
                <c:pt idx="1689">
                  <c:v>40420</c:v>
                </c:pt>
                <c:pt idx="1690">
                  <c:v>40421</c:v>
                </c:pt>
                <c:pt idx="1691">
                  <c:v>40422</c:v>
                </c:pt>
                <c:pt idx="1692">
                  <c:v>40423</c:v>
                </c:pt>
                <c:pt idx="1693">
                  <c:v>40424</c:v>
                </c:pt>
                <c:pt idx="1694">
                  <c:v>40428</c:v>
                </c:pt>
                <c:pt idx="1695">
                  <c:v>40429</c:v>
                </c:pt>
                <c:pt idx="1696">
                  <c:v>40430</c:v>
                </c:pt>
                <c:pt idx="1697">
                  <c:v>40431</c:v>
                </c:pt>
                <c:pt idx="1698">
                  <c:v>40434</c:v>
                </c:pt>
                <c:pt idx="1699">
                  <c:v>40435</c:v>
                </c:pt>
                <c:pt idx="1700">
                  <c:v>40436</c:v>
                </c:pt>
                <c:pt idx="1701">
                  <c:v>40437</c:v>
                </c:pt>
                <c:pt idx="1702">
                  <c:v>40438</c:v>
                </c:pt>
                <c:pt idx="1703">
                  <c:v>40441</c:v>
                </c:pt>
                <c:pt idx="1704">
                  <c:v>40442</c:v>
                </c:pt>
                <c:pt idx="1705">
                  <c:v>40443</c:v>
                </c:pt>
                <c:pt idx="1706">
                  <c:v>40444</c:v>
                </c:pt>
                <c:pt idx="1707">
                  <c:v>40445</c:v>
                </c:pt>
                <c:pt idx="1708">
                  <c:v>40448</c:v>
                </c:pt>
                <c:pt idx="1709">
                  <c:v>40449</c:v>
                </c:pt>
                <c:pt idx="1710">
                  <c:v>40450</c:v>
                </c:pt>
                <c:pt idx="1711">
                  <c:v>40451</c:v>
                </c:pt>
                <c:pt idx="1712">
                  <c:v>40452</c:v>
                </c:pt>
                <c:pt idx="1713">
                  <c:v>40455</c:v>
                </c:pt>
                <c:pt idx="1714">
                  <c:v>40456</c:v>
                </c:pt>
                <c:pt idx="1715">
                  <c:v>40457</c:v>
                </c:pt>
                <c:pt idx="1716">
                  <c:v>40458</c:v>
                </c:pt>
                <c:pt idx="1717">
                  <c:v>40459</c:v>
                </c:pt>
                <c:pt idx="1718">
                  <c:v>40462</c:v>
                </c:pt>
                <c:pt idx="1719">
                  <c:v>40463</c:v>
                </c:pt>
                <c:pt idx="1720">
                  <c:v>40464</c:v>
                </c:pt>
                <c:pt idx="1721">
                  <c:v>40465</c:v>
                </c:pt>
                <c:pt idx="1722">
                  <c:v>40466</c:v>
                </c:pt>
                <c:pt idx="1723">
                  <c:v>40469</c:v>
                </c:pt>
                <c:pt idx="1724">
                  <c:v>40470</c:v>
                </c:pt>
                <c:pt idx="1725">
                  <c:v>40471</c:v>
                </c:pt>
                <c:pt idx="1726">
                  <c:v>40472</c:v>
                </c:pt>
                <c:pt idx="1727">
                  <c:v>40473</c:v>
                </c:pt>
                <c:pt idx="1728">
                  <c:v>40476</c:v>
                </c:pt>
                <c:pt idx="1729">
                  <c:v>40477</c:v>
                </c:pt>
                <c:pt idx="1730">
                  <c:v>40478</c:v>
                </c:pt>
                <c:pt idx="1731">
                  <c:v>40479</c:v>
                </c:pt>
                <c:pt idx="1732">
                  <c:v>40480</c:v>
                </c:pt>
                <c:pt idx="1733">
                  <c:v>40483</c:v>
                </c:pt>
                <c:pt idx="1734">
                  <c:v>40484</c:v>
                </c:pt>
                <c:pt idx="1735">
                  <c:v>40485</c:v>
                </c:pt>
                <c:pt idx="1736">
                  <c:v>40486</c:v>
                </c:pt>
                <c:pt idx="1737">
                  <c:v>40487</c:v>
                </c:pt>
                <c:pt idx="1738">
                  <c:v>40490</c:v>
                </c:pt>
                <c:pt idx="1739">
                  <c:v>40491</c:v>
                </c:pt>
                <c:pt idx="1740">
                  <c:v>40492</c:v>
                </c:pt>
                <c:pt idx="1741">
                  <c:v>40493</c:v>
                </c:pt>
                <c:pt idx="1742">
                  <c:v>40494</c:v>
                </c:pt>
                <c:pt idx="1743">
                  <c:v>40497</c:v>
                </c:pt>
                <c:pt idx="1744">
                  <c:v>40498</c:v>
                </c:pt>
                <c:pt idx="1745">
                  <c:v>40499</c:v>
                </c:pt>
                <c:pt idx="1746">
                  <c:v>40500</c:v>
                </c:pt>
                <c:pt idx="1747">
                  <c:v>40501</c:v>
                </c:pt>
                <c:pt idx="1748">
                  <c:v>40504</c:v>
                </c:pt>
                <c:pt idx="1749">
                  <c:v>40505</c:v>
                </c:pt>
                <c:pt idx="1750">
                  <c:v>40506</c:v>
                </c:pt>
                <c:pt idx="1751">
                  <c:v>40508</c:v>
                </c:pt>
                <c:pt idx="1752">
                  <c:v>40511</c:v>
                </c:pt>
                <c:pt idx="1753">
                  <c:v>40512</c:v>
                </c:pt>
                <c:pt idx="1754">
                  <c:v>40513</c:v>
                </c:pt>
                <c:pt idx="1755">
                  <c:v>40514</c:v>
                </c:pt>
                <c:pt idx="1756">
                  <c:v>40515</c:v>
                </c:pt>
                <c:pt idx="1757">
                  <c:v>40518</c:v>
                </c:pt>
                <c:pt idx="1758">
                  <c:v>40519</c:v>
                </c:pt>
                <c:pt idx="1759">
                  <c:v>40520</c:v>
                </c:pt>
                <c:pt idx="1760">
                  <c:v>40521</c:v>
                </c:pt>
                <c:pt idx="1761">
                  <c:v>40522</c:v>
                </c:pt>
                <c:pt idx="1762">
                  <c:v>40525</c:v>
                </c:pt>
                <c:pt idx="1763">
                  <c:v>40526</c:v>
                </c:pt>
                <c:pt idx="1764">
                  <c:v>40527</c:v>
                </c:pt>
                <c:pt idx="1765">
                  <c:v>40528</c:v>
                </c:pt>
                <c:pt idx="1766">
                  <c:v>40529</c:v>
                </c:pt>
                <c:pt idx="1767">
                  <c:v>40532</c:v>
                </c:pt>
                <c:pt idx="1768">
                  <c:v>40533</c:v>
                </c:pt>
                <c:pt idx="1769">
                  <c:v>40534</c:v>
                </c:pt>
                <c:pt idx="1770">
                  <c:v>40535</c:v>
                </c:pt>
                <c:pt idx="1771">
                  <c:v>40539</c:v>
                </c:pt>
                <c:pt idx="1772">
                  <c:v>40540</c:v>
                </c:pt>
                <c:pt idx="1773">
                  <c:v>40541</c:v>
                </c:pt>
                <c:pt idx="1774">
                  <c:v>40542</c:v>
                </c:pt>
                <c:pt idx="1775">
                  <c:v>40543</c:v>
                </c:pt>
                <c:pt idx="1776">
                  <c:v>40546</c:v>
                </c:pt>
                <c:pt idx="1777">
                  <c:v>40547</c:v>
                </c:pt>
                <c:pt idx="1778">
                  <c:v>40548</c:v>
                </c:pt>
                <c:pt idx="1779">
                  <c:v>40549</c:v>
                </c:pt>
                <c:pt idx="1780">
                  <c:v>40550</c:v>
                </c:pt>
                <c:pt idx="1781">
                  <c:v>40553</c:v>
                </c:pt>
                <c:pt idx="1782">
                  <c:v>40554</c:v>
                </c:pt>
                <c:pt idx="1783">
                  <c:v>40555</c:v>
                </c:pt>
                <c:pt idx="1784">
                  <c:v>40556</c:v>
                </c:pt>
                <c:pt idx="1785">
                  <c:v>40557</c:v>
                </c:pt>
                <c:pt idx="1786">
                  <c:v>40561</c:v>
                </c:pt>
                <c:pt idx="1787">
                  <c:v>40562</c:v>
                </c:pt>
                <c:pt idx="1788">
                  <c:v>40563</c:v>
                </c:pt>
                <c:pt idx="1789">
                  <c:v>40564</c:v>
                </c:pt>
                <c:pt idx="1790">
                  <c:v>40567</c:v>
                </c:pt>
                <c:pt idx="1791">
                  <c:v>40568</c:v>
                </c:pt>
                <c:pt idx="1792">
                  <c:v>40569</c:v>
                </c:pt>
                <c:pt idx="1793">
                  <c:v>40570</c:v>
                </c:pt>
                <c:pt idx="1794">
                  <c:v>40571</c:v>
                </c:pt>
                <c:pt idx="1795">
                  <c:v>40574</c:v>
                </c:pt>
                <c:pt idx="1796">
                  <c:v>40575</c:v>
                </c:pt>
                <c:pt idx="1797">
                  <c:v>40576</c:v>
                </c:pt>
                <c:pt idx="1798">
                  <c:v>40577</c:v>
                </c:pt>
                <c:pt idx="1799">
                  <c:v>40578</c:v>
                </c:pt>
                <c:pt idx="1800">
                  <c:v>40581</c:v>
                </c:pt>
                <c:pt idx="1801">
                  <c:v>40582</c:v>
                </c:pt>
                <c:pt idx="1802">
                  <c:v>40583</c:v>
                </c:pt>
                <c:pt idx="1803">
                  <c:v>40584</c:v>
                </c:pt>
                <c:pt idx="1804">
                  <c:v>40585</c:v>
                </c:pt>
                <c:pt idx="1805">
                  <c:v>40588</c:v>
                </c:pt>
                <c:pt idx="1806">
                  <c:v>40589</c:v>
                </c:pt>
                <c:pt idx="1807">
                  <c:v>40590</c:v>
                </c:pt>
                <c:pt idx="1808">
                  <c:v>40591</c:v>
                </c:pt>
                <c:pt idx="1809">
                  <c:v>40592</c:v>
                </c:pt>
                <c:pt idx="1810">
                  <c:v>40596</c:v>
                </c:pt>
                <c:pt idx="1811">
                  <c:v>40597</c:v>
                </c:pt>
                <c:pt idx="1812">
                  <c:v>40598</c:v>
                </c:pt>
                <c:pt idx="1813">
                  <c:v>40599</c:v>
                </c:pt>
                <c:pt idx="1814">
                  <c:v>40602</c:v>
                </c:pt>
                <c:pt idx="1815">
                  <c:v>40603</c:v>
                </c:pt>
                <c:pt idx="1816">
                  <c:v>40604</c:v>
                </c:pt>
                <c:pt idx="1817">
                  <c:v>40605</c:v>
                </c:pt>
                <c:pt idx="1818">
                  <c:v>40606</c:v>
                </c:pt>
                <c:pt idx="1819">
                  <c:v>40609</c:v>
                </c:pt>
                <c:pt idx="1820">
                  <c:v>40610</c:v>
                </c:pt>
                <c:pt idx="1821">
                  <c:v>40611</c:v>
                </c:pt>
                <c:pt idx="1822">
                  <c:v>40612</c:v>
                </c:pt>
                <c:pt idx="1823">
                  <c:v>40613</c:v>
                </c:pt>
                <c:pt idx="1824">
                  <c:v>40616</c:v>
                </c:pt>
                <c:pt idx="1825">
                  <c:v>40617</c:v>
                </c:pt>
                <c:pt idx="1826">
                  <c:v>40618</c:v>
                </c:pt>
                <c:pt idx="1827">
                  <c:v>40619</c:v>
                </c:pt>
                <c:pt idx="1828">
                  <c:v>40620</c:v>
                </c:pt>
                <c:pt idx="1829">
                  <c:v>40623</c:v>
                </c:pt>
                <c:pt idx="1830">
                  <c:v>40624</c:v>
                </c:pt>
                <c:pt idx="1831">
                  <c:v>40625</c:v>
                </c:pt>
                <c:pt idx="1832">
                  <c:v>40626</c:v>
                </c:pt>
                <c:pt idx="1833">
                  <c:v>40627</c:v>
                </c:pt>
                <c:pt idx="1834">
                  <c:v>40630</c:v>
                </c:pt>
                <c:pt idx="1835">
                  <c:v>40631</c:v>
                </c:pt>
                <c:pt idx="1836">
                  <c:v>40632</c:v>
                </c:pt>
                <c:pt idx="1837">
                  <c:v>40633</c:v>
                </c:pt>
                <c:pt idx="1838">
                  <c:v>40634</c:v>
                </c:pt>
                <c:pt idx="1839">
                  <c:v>40637</c:v>
                </c:pt>
                <c:pt idx="1840">
                  <c:v>40638</c:v>
                </c:pt>
                <c:pt idx="1841">
                  <c:v>40639</c:v>
                </c:pt>
                <c:pt idx="1842">
                  <c:v>40640</c:v>
                </c:pt>
                <c:pt idx="1843">
                  <c:v>40641</c:v>
                </c:pt>
                <c:pt idx="1844">
                  <c:v>40644</c:v>
                </c:pt>
                <c:pt idx="1845">
                  <c:v>40645</c:v>
                </c:pt>
                <c:pt idx="1846">
                  <c:v>40646</c:v>
                </c:pt>
                <c:pt idx="1847">
                  <c:v>40647</c:v>
                </c:pt>
                <c:pt idx="1848">
                  <c:v>40648</c:v>
                </c:pt>
                <c:pt idx="1849">
                  <c:v>40651</c:v>
                </c:pt>
                <c:pt idx="1850">
                  <c:v>40652</c:v>
                </c:pt>
                <c:pt idx="1851">
                  <c:v>40653</c:v>
                </c:pt>
                <c:pt idx="1852">
                  <c:v>40654</c:v>
                </c:pt>
                <c:pt idx="1853">
                  <c:v>40658</c:v>
                </c:pt>
                <c:pt idx="1854">
                  <c:v>40659</c:v>
                </c:pt>
                <c:pt idx="1855">
                  <c:v>40660</c:v>
                </c:pt>
                <c:pt idx="1856">
                  <c:v>40661</c:v>
                </c:pt>
                <c:pt idx="1857">
                  <c:v>40662</c:v>
                </c:pt>
                <c:pt idx="1858">
                  <c:v>40665</c:v>
                </c:pt>
                <c:pt idx="1859">
                  <c:v>40666</c:v>
                </c:pt>
                <c:pt idx="1860">
                  <c:v>40667</c:v>
                </c:pt>
                <c:pt idx="1861">
                  <c:v>40668</c:v>
                </c:pt>
                <c:pt idx="1862">
                  <c:v>40669</c:v>
                </c:pt>
                <c:pt idx="1863">
                  <c:v>40672</c:v>
                </c:pt>
                <c:pt idx="1864">
                  <c:v>40673</c:v>
                </c:pt>
                <c:pt idx="1865">
                  <c:v>40674</c:v>
                </c:pt>
                <c:pt idx="1866">
                  <c:v>40675</c:v>
                </c:pt>
                <c:pt idx="1867">
                  <c:v>40676</c:v>
                </c:pt>
                <c:pt idx="1868">
                  <c:v>40679</c:v>
                </c:pt>
                <c:pt idx="1869">
                  <c:v>40680</c:v>
                </c:pt>
                <c:pt idx="1870">
                  <c:v>40681</c:v>
                </c:pt>
                <c:pt idx="1871">
                  <c:v>40682</c:v>
                </c:pt>
                <c:pt idx="1872">
                  <c:v>40683</c:v>
                </c:pt>
                <c:pt idx="1873">
                  <c:v>40686</c:v>
                </c:pt>
                <c:pt idx="1874">
                  <c:v>40687</c:v>
                </c:pt>
                <c:pt idx="1875">
                  <c:v>40688</c:v>
                </c:pt>
                <c:pt idx="1876">
                  <c:v>40689</c:v>
                </c:pt>
                <c:pt idx="1877">
                  <c:v>40690</c:v>
                </c:pt>
                <c:pt idx="1878">
                  <c:v>40694</c:v>
                </c:pt>
                <c:pt idx="1879">
                  <c:v>40695</c:v>
                </c:pt>
                <c:pt idx="1880">
                  <c:v>40696</c:v>
                </c:pt>
                <c:pt idx="1881">
                  <c:v>40697</c:v>
                </c:pt>
                <c:pt idx="1882">
                  <c:v>40700</c:v>
                </c:pt>
                <c:pt idx="1883">
                  <c:v>40701</c:v>
                </c:pt>
                <c:pt idx="1884">
                  <c:v>40702</c:v>
                </c:pt>
                <c:pt idx="1885">
                  <c:v>40703</c:v>
                </c:pt>
                <c:pt idx="1886">
                  <c:v>40704</c:v>
                </c:pt>
                <c:pt idx="1887">
                  <c:v>40707</c:v>
                </c:pt>
                <c:pt idx="1888">
                  <c:v>40708</c:v>
                </c:pt>
                <c:pt idx="1889">
                  <c:v>40709</c:v>
                </c:pt>
                <c:pt idx="1890">
                  <c:v>40710</c:v>
                </c:pt>
                <c:pt idx="1891">
                  <c:v>40711</c:v>
                </c:pt>
                <c:pt idx="1892">
                  <c:v>40714</c:v>
                </c:pt>
                <c:pt idx="1893">
                  <c:v>40715</c:v>
                </c:pt>
                <c:pt idx="1894">
                  <c:v>40716</c:v>
                </c:pt>
                <c:pt idx="1895">
                  <c:v>40717</c:v>
                </c:pt>
                <c:pt idx="1896">
                  <c:v>40718</c:v>
                </c:pt>
                <c:pt idx="1897">
                  <c:v>40721</c:v>
                </c:pt>
                <c:pt idx="1898">
                  <c:v>40722</c:v>
                </c:pt>
                <c:pt idx="1899">
                  <c:v>40723</c:v>
                </c:pt>
                <c:pt idx="1900">
                  <c:v>40724</c:v>
                </c:pt>
                <c:pt idx="1901">
                  <c:v>40725</c:v>
                </c:pt>
                <c:pt idx="1902">
                  <c:v>40729</c:v>
                </c:pt>
                <c:pt idx="1903">
                  <c:v>40730</c:v>
                </c:pt>
                <c:pt idx="1904">
                  <c:v>40731</c:v>
                </c:pt>
                <c:pt idx="1905">
                  <c:v>40732</c:v>
                </c:pt>
                <c:pt idx="1906">
                  <c:v>40735</c:v>
                </c:pt>
                <c:pt idx="1907">
                  <c:v>40736</c:v>
                </c:pt>
                <c:pt idx="1908">
                  <c:v>40737</c:v>
                </c:pt>
                <c:pt idx="1909">
                  <c:v>40738</c:v>
                </c:pt>
                <c:pt idx="1910">
                  <c:v>40739</c:v>
                </c:pt>
                <c:pt idx="1911">
                  <c:v>40742</c:v>
                </c:pt>
                <c:pt idx="1912">
                  <c:v>40743</c:v>
                </c:pt>
                <c:pt idx="1913">
                  <c:v>40744</c:v>
                </c:pt>
                <c:pt idx="1914">
                  <c:v>40745</c:v>
                </c:pt>
                <c:pt idx="1915">
                  <c:v>40746</c:v>
                </c:pt>
                <c:pt idx="1916">
                  <c:v>40749</c:v>
                </c:pt>
                <c:pt idx="1917">
                  <c:v>40750</c:v>
                </c:pt>
                <c:pt idx="1918">
                  <c:v>40751</c:v>
                </c:pt>
                <c:pt idx="1919">
                  <c:v>40752</c:v>
                </c:pt>
                <c:pt idx="1920">
                  <c:v>40753</c:v>
                </c:pt>
                <c:pt idx="1921">
                  <c:v>40756</c:v>
                </c:pt>
                <c:pt idx="1922">
                  <c:v>40757</c:v>
                </c:pt>
                <c:pt idx="1923">
                  <c:v>40758</c:v>
                </c:pt>
                <c:pt idx="1924">
                  <c:v>40759</c:v>
                </c:pt>
                <c:pt idx="1925">
                  <c:v>40760</c:v>
                </c:pt>
                <c:pt idx="1926">
                  <c:v>40763</c:v>
                </c:pt>
                <c:pt idx="1927">
                  <c:v>40764</c:v>
                </c:pt>
                <c:pt idx="1928">
                  <c:v>40765</c:v>
                </c:pt>
                <c:pt idx="1929">
                  <c:v>40766</c:v>
                </c:pt>
                <c:pt idx="1930">
                  <c:v>40767</c:v>
                </c:pt>
                <c:pt idx="1931">
                  <c:v>40770</c:v>
                </c:pt>
                <c:pt idx="1932">
                  <c:v>40771</c:v>
                </c:pt>
                <c:pt idx="1933">
                  <c:v>40772</c:v>
                </c:pt>
                <c:pt idx="1934">
                  <c:v>40773</c:v>
                </c:pt>
                <c:pt idx="1935">
                  <c:v>40774</c:v>
                </c:pt>
                <c:pt idx="1936">
                  <c:v>40777</c:v>
                </c:pt>
                <c:pt idx="1937">
                  <c:v>40778</c:v>
                </c:pt>
                <c:pt idx="1938">
                  <c:v>40779</c:v>
                </c:pt>
                <c:pt idx="1939">
                  <c:v>40780</c:v>
                </c:pt>
                <c:pt idx="1940">
                  <c:v>40781</c:v>
                </c:pt>
                <c:pt idx="1941">
                  <c:v>40784</c:v>
                </c:pt>
                <c:pt idx="1942">
                  <c:v>40785</c:v>
                </c:pt>
                <c:pt idx="1943">
                  <c:v>40786</c:v>
                </c:pt>
                <c:pt idx="1944">
                  <c:v>40787</c:v>
                </c:pt>
                <c:pt idx="1945">
                  <c:v>40788</c:v>
                </c:pt>
                <c:pt idx="1946">
                  <c:v>40792</c:v>
                </c:pt>
                <c:pt idx="1947">
                  <c:v>40793</c:v>
                </c:pt>
                <c:pt idx="1948">
                  <c:v>40794</c:v>
                </c:pt>
                <c:pt idx="1949">
                  <c:v>40795</c:v>
                </c:pt>
                <c:pt idx="1950">
                  <c:v>40798</c:v>
                </c:pt>
                <c:pt idx="1951">
                  <c:v>40799</c:v>
                </c:pt>
                <c:pt idx="1952">
                  <c:v>40800</c:v>
                </c:pt>
                <c:pt idx="1953">
                  <c:v>40801</c:v>
                </c:pt>
                <c:pt idx="1954">
                  <c:v>40802</c:v>
                </c:pt>
                <c:pt idx="1955">
                  <c:v>40805</c:v>
                </c:pt>
                <c:pt idx="1956">
                  <c:v>40806</c:v>
                </c:pt>
                <c:pt idx="1957">
                  <c:v>40807</c:v>
                </c:pt>
                <c:pt idx="1958">
                  <c:v>40808</c:v>
                </c:pt>
                <c:pt idx="1959">
                  <c:v>40809</c:v>
                </c:pt>
                <c:pt idx="1960">
                  <c:v>40812</c:v>
                </c:pt>
                <c:pt idx="1961">
                  <c:v>40813</c:v>
                </c:pt>
                <c:pt idx="1962">
                  <c:v>40814</c:v>
                </c:pt>
                <c:pt idx="1963">
                  <c:v>40815</c:v>
                </c:pt>
                <c:pt idx="1964">
                  <c:v>40816</c:v>
                </c:pt>
                <c:pt idx="1965">
                  <c:v>40819</c:v>
                </c:pt>
                <c:pt idx="1966">
                  <c:v>40820</c:v>
                </c:pt>
                <c:pt idx="1967">
                  <c:v>40821</c:v>
                </c:pt>
                <c:pt idx="1968">
                  <c:v>40822</c:v>
                </c:pt>
                <c:pt idx="1969">
                  <c:v>40823</c:v>
                </c:pt>
                <c:pt idx="1970">
                  <c:v>40826</c:v>
                </c:pt>
                <c:pt idx="1971">
                  <c:v>40827</c:v>
                </c:pt>
                <c:pt idx="1972">
                  <c:v>40828</c:v>
                </c:pt>
                <c:pt idx="1973">
                  <c:v>40829</c:v>
                </c:pt>
                <c:pt idx="1974">
                  <c:v>40830</c:v>
                </c:pt>
                <c:pt idx="1975">
                  <c:v>40833</c:v>
                </c:pt>
                <c:pt idx="1976">
                  <c:v>40834</c:v>
                </c:pt>
                <c:pt idx="1977">
                  <c:v>40835</c:v>
                </c:pt>
                <c:pt idx="1978">
                  <c:v>40836</c:v>
                </c:pt>
                <c:pt idx="1979">
                  <c:v>40837</c:v>
                </c:pt>
                <c:pt idx="1980">
                  <c:v>40840</c:v>
                </c:pt>
                <c:pt idx="1981">
                  <c:v>40841</c:v>
                </c:pt>
                <c:pt idx="1982">
                  <c:v>40842</c:v>
                </c:pt>
                <c:pt idx="1983">
                  <c:v>40843</c:v>
                </c:pt>
                <c:pt idx="1984">
                  <c:v>40844</c:v>
                </c:pt>
                <c:pt idx="1985">
                  <c:v>40847</c:v>
                </c:pt>
                <c:pt idx="1986">
                  <c:v>40848</c:v>
                </c:pt>
                <c:pt idx="1987">
                  <c:v>40849</c:v>
                </c:pt>
                <c:pt idx="1988">
                  <c:v>40850</c:v>
                </c:pt>
                <c:pt idx="1989">
                  <c:v>40851</c:v>
                </c:pt>
                <c:pt idx="1990">
                  <c:v>40854</c:v>
                </c:pt>
                <c:pt idx="1991">
                  <c:v>40855</c:v>
                </c:pt>
                <c:pt idx="1992">
                  <c:v>40856</c:v>
                </c:pt>
                <c:pt idx="1993">
                  <c:v>40857</c:v>
                </c:pt>
                <c:pt idx="1994">
                  <c:v>40858</c:v>
                </c:pt>
                <c:pt idx="1995">
                  <c:v>40861</c:v>
                </c:pt>
                <c:pt idx="1996">
                  <c:v>40862</c:v>
                </c:pt>
                <c:pt idx="1997">
                  <c:v>40863</c:v>
                </c:pt>
                <c:pt idx="1998">
                  <c:v>40864</c:v>
                </c:pt>
                <c:pt idx="1999">
                  <c:v>40865</c:v>
                </c:pt>
                <c:pt idx="2000">
                  <c:v>40868</c:v>
                </c:pt>
                <c:pt idx="2001">
                  <c:v>40869</c:v>
                </c:pt>
                <c:pt idx="2002">
                  <c:v>40870</c:v>
                </c:pt>
                <c:pt idx="2003">
                  <c:v>40872</c:v>
                </c:pt>
                <c:pt idx="2004">
                  <c:v>40875</c:v>
                </c:pt>
                <c:pt idx="2005">
                  <c:v>40876</c:v>
                </c:pt>
                <c:pt idx="2006">
                  <c:v>40877</c:v>
                </c:pt>
                <c:pt idx="2007">
                  <c:v>40878</c:v>
                </c:pt>
                <c:pt idx="2008">
                  <c:v>40879</c:v>
                </c:pt>
                <c:pt idx="2009">
                  <c:v>40882</c:v>
                </c:pt>
                <c:pt idx="2010">
                  <c:v>40883</c:v>
                </c:pt>
                <c:pt idx="2011">
                  <c:v>40884</c:v>
                </c:pt>
                <c:pt idx="2012">
                  <c:v>40885</c:v>
                </c:pt>
                <c:pt idx="2013">
                  <c:v>40886</c:v>
                </c:pt>
                <c:pt idx="2014">
                  <c:v>40889</c:v>
                </c:pt>
                <c:pt idx="2015">
                  <c:v>40890</c:v>
                </c:pt>
                <c:pt idx="2016">
                  <c:v>40891</c:v>
                </c:pt>
                <c:pt idx="2017">
                  <c:v>40892</c:v>
                </c:pt>
                <c:pt idx="2018">
                  <c:v>40893</c:v>
                </c:pt>
                <c:pt idx="2019">
                  <c:v>40896</c:v>
                </c:pt>
                <c:pt idx="2020">
                  <c:v>40897</c:v>
                </c:pt>
                <c:pt idx="2021">
                  <c:v>40898</c:v>
                </c:pt>
                <c:pt idx="2022">
                  <c:v>40899</c:v>
                </c:pt>
                <c:pt idx="2023">
                  <c:v>40900</c:v>
                </c:pt>
                <c:pt idx="2024">
                  <c:v>40904</c:v>
                </c:pt>
                <c:pt idx="2025">
                  <c:v>40905</c:v>
                </c:pt>
                <c:pt idx="2026">
                  <c:v>40906</c:v>
                </c:pt>
                <c:pt idx="2027">
                  <c:v>40907</c:v>
                </c:pt>
                <c:pt idx="2028">
                  <c:v>40911</c:v>
                </c:pt>
                <c:pt idx="2029">
                  <c:v>40912</c:v>
                </c:pt>
                <c:pt idx="2030">
                  <c:v>40913</c:v>
                </c:pt>
                <c:pt idx="2031">
                  <c:v>40914</c:v>
                </c:pt>
                <c:pt idx="2032">
                  <c:v>40917</c:v>
                </c:pt>
                <c:pt idx="2033">
                  <c:v>40918</c:v>
                </c:pt>
                <c:pt idx="2034">
                  <c:v>40919</c:v>
                </c:pt>
                <c:pt idx="2035">
                  <c:v>40920</c:v>
                </c:pt>
                <c:pt idx="2036">
                  <c:v>40921</c:v>
                </c:pt>
                <c:pt idx="2037">
                  <c:v>40925</c:v>
                </c:pt>
                <c:pt idx="2038">
                  <c:v>40926</c:v>
                </c:pt>
                <c:pt idx="2039">
                  <c:v>40927</c:v>
                </c:pt>
                <c:pt idx="2040">
                  <c:v>40928</c:v>
                </c:pt>
                <c:pt idx="2041">
                  <c:v>40931</c:v>
                </c:pt>
                <c:pt idx="2042">
                  <c:v>40932</c:v>
                </c:pt>
                <c:pt idx="2043">
                  <c:v>40933</c:v>
                </c:pt>
                <c:pt idx="2044">
                  <c:v>40934</c:v>
                </c:pt>
                <c:pt idx="2045">
                  <c:v>40935</c:v>
                </c:pt>
                <c:pt idx="2046">
                  <c:v>40938</c:v>
                </c:pt>
                <c:pt idx="2047">
                  <c:v>40939</c:v>
                </c:pt>
                <c:pt idx="2048">
                  <c:v>40940</c:v>
                </c:pt>
                <c:pt idx="2049">
                  <c:v>40941</c:v>
                </c:pt>
                <c:pt idx="2050">
                  <c:v>40942</c:v>
                </c:pt>
                <c:pt idx="2051">
                  <c:v>40945</c:v>
                </c:pt>
                <c:pt idx="2052">
                  <c:v>40946</c:v>
                </c:pt>
                <c:pt idx="2053">
                  <c:v>40947</c:v>
                </c:pt>
                <c:pt idx="2054">
                  <c:v>40948</c:v>
                </c:pt>
                <c:pt idx="2055">
                  <c:v>40949</c:v>
                </c:pt>
                <c:pt idx="2056">
                  <c:v>40952</c:v>
                </c:pt>
                <c:pt idx="2057">
                  <c:v>40953</c:v>
                </c:pt>
                <c:pt idx="2058">
                  <c:v>40954</c:v>
                </c:pt>
                <c:pt idx="2059">
                  <c:v>40955</c:v>
                </c:pt>
                <c:pt idx="2060">
                  <c:v>40956</c:v>
                </c:pt>
                <c:pt idx="2061">
                  <c:v>40960</c:v>
                </c:pt>
                <c:pt idx="2062">
                  <c:v>40961</c:v>
                </c:pt>
                <c:pt idx="2063">
                  <c:v>40962</c:v>
                </c:pt>
                <c:pt idx="2064">
                  <c:v>40963</c:v>
                </c:pt>
                <c:pt idx="2065">
                  <c:v>40966</c:v>
                </c:pt>
                <c:pt idx="2066">
                  <c:v>40967</c:v>
                </c:pt>
                <c:pt idx="2067">
                  <c:v>40968</c:v>
                </c:pt>
                <c:pt idx="2068">
                  <c:v>40969</c:v>
                </c:pt>
                <c:pt idx="2069">
                  <c:v>40970</c:v>
                </c:pt>
                <c:pt idx="2070">
                  <c:v>40973</c:v>
                </c:pt>
                <c:pt idx="2071">
                  <c:v>40974</c:v>
                </c:pt>
                <c:pt idx="2072">
                  <c:v>40975</c:v>
                </c:pt>
                <c:pt idx="2073">
                  <c:v>40976</c:v>
                </c:pt>
                <c:pt idx="2074">
                  <c:v>40977</c:v>
                </c:pt>
                <c:pt idx="2075">
                  <c:v>40980</c:v>
                </c:pt>
                <c:pt idx="2076">
                  <c:v>40981</c:v>
                </c:pt>
                <c:pt idx="2077">
                  <c:v>40982</c:v>
                </c:pt>
                <c:pt idx="2078">
                  <c:v>40983</c:v>
                </c:pt>
                <c:pt idx="2079">
                  <c:v>40984</c:v>
                </c:pt>
                <c:pt idx="2080">
                  <c:v>40987</c:v>
                </c:pt>
                <c:pt idx="2081">
                  <c:v>40988</c:v>
                </c:pt>
                <c:pt idx="2082">
                  <c:v>40989</c:v>
                </c:pt>
                <c:pt idx="2083">
                  <c:v>40990</c:v>
                </c:pt>
                <c:pt idx="2084">
                  <c:v>40991</c:v>
                </c:pt>
                <c:pt idx="2085">
                  <c:v>40994</c:v>
                </c:pt>
                <c:pt idx="2086">
                  <c:v>40995</c:v>
                </c:pt>
                <c:pt idx="2087">
                  <c:v>40996</c:v>
                </c:pt>
                <c:pt idx="2088">
                  <c:v>40997</c:v>
                </c:pt>
                <c:pt idx="2089">
                  <c:v>40998</c:v>
                </c:pt>
                <c:pt idx="2090">
                  <c:v>41001</c:v>
                </c:pt>
                <c:pt idx="2091">
                  <c:v>41002</c:v>
                </c:pt>
                <c:pt idx="2092">
                  <c:v>41003</c:v>
                </c:pt>
                <c:pt idx="2093">
                  <c:v>41004</c:v>
                </c:pt>
                <c:pt idx="2094">
                  <c:v>41008</c:v>
                </c:pt>
                <c:pt idx="2095">
                  <c:v>41009</c:v>
                </c:pt>
                <c:pt idx="2096">
                  <c:v>41010</c:v>
                </c:pt>
                <c:pt idx="2097">
                  <c:v>41011</c:v>
                </c:pt>
                <c:pt idx="2098">
                  <c:v>41012</c:v>
                </c:pt>
                <c:pt idx="2099">
                  <c:v>41015</c:v>
                </c:pt>
                <c:pt idx="2100">
                  <c:v>41016</c:v>
                </c:pt>
                <c:pt idx="2101">
                  <c:v>41017</c:v>
                </c:pt>
                <c:pt idx="2102">
                  <c:v>41018</c:v>
                </c:pt>
                <c:pt idx="2103">
                  <c:v>41019</c:v>
                </c:pt>
                <c:pt idx="2104">
                  <c:v>41022</c:v>
                </c:pt>
                <c:pt idx="2105">
                  <c:v>41023</c:v>
                </c:pt>
                <c:pt idx="2106">
                  <c:v>41024</c:v>
                </c:pt>
                <c:pt idx="2107">
                  <c:v>41025</c:v>
                </c:pt>
                <c:pt idx="2108">
                  <c:v>41026</c:v>
                </c:pt>
                <c:pt idx="2109">
                  <c:v>41029</c:v>
                </c:pt>
                <c:pt idx="2110">
                  <c:v>41030</c:v>
                </c:pt>
                <c:pt idx="2111">
                  <c:v>41031</c:v>
                </c:pt>
                <c:pt idx="2112">
                  <c:v>41032</c:v>
                </c:pt>
                <c:pt idx="2113">
                  <c:v>41033</c:v>
                </c:pt>
                <c:pt idx="2114">
                  <c:v>41036</c:v>
                </c:pt>
                <c:pt idx="2115">
                  <c:v>41037</c:v>
                </c:pt>
                <c:pt idx="2116">
                  <c:v>41038</c:v>
                </c:pt>
                <c:pt idx="2117">
                  <c:v>41039</c:v>
                </c:pt>
                <c:pt idx="2118">
                  <c:v>41040</c:v>
                </c:pt>
                <c:pt idx="2119">
                  <c:v>41043</c:v>
                </c:pt>
                <c:pt idx="2120">
                  <c:v>41044</c:v>
                </c:pt>
                <c:pt idx="2121">
                  <c:v>41045</c:v>
                </c:pt>
                <c:pt idx="2122">
                  <c:v>41046</c:v>
                </c:pt>
                <c:pt idx="2123">
                  <c:v>41047</c:v>
                </c:pt>
                <c:pt idx="2124">
                  <c:v>41050</c:v>
                </c:pt>
                <c:pt idx="2125">
                  <c:v>41051</c:v>
                </c:pt>
                <c:pt idx="2126">
                  <c:v>41052</c:v>
                </c:pt>
                <c:pt idx="2127">
                  <c:v>41053</c:v>
                </c:pt>
                <c:pt idx="2128">
                  <c:v>41054</c:v>
                </c:pt>
                <c:pt idx="2129">
                  <c:v>41058</c:v>
                </c:pt>
                <c:pt idx="2130">
                  <c:v>41059</c:v>
                </c:pt>
                <c:pt idx="2131">
                  <c:v>41060</c:v>
                </c:pt>
                <c:pt idx="2132">
                  <c:v>41061</c:v>
                </c:pt>
                <c:pt idx="2133">
                  <c:v>41064</c:v>
                </c:pt>
                <c:pt idx="2134">
                  <c:v>41065</c:v>
                </c:pt>
                <c:pt idx="2135">
                  <c:v>41066</c:v>
                </c:pt>
                <c:pt idx="2136">
                  <c:v>41067</c:v>
                </c:pt>
                <c:pt idx="2137">
                  <c:v>41068</c:v>
                </c:pt>
                <c:pt idx="2138">
                  <c:v>41071</c:v>
                </c:pt>
                <c:pt idx="2139">
                  <c:v>41072</c:v>
                </c:pt>
                <c:pt idx="2140">
                  <c:v>41073</c:v>
                </c:pt>
                <c:pt idx="2141">
                  <c:v>41074</c:v>
                </c:pt>
                <c:pt idx="2142">
                  <c:v>41075</c:v>
                </c:pt>
                <c:pt idx="2143">
                  <c:v>41078</c:v>
                </c:pt>
                <c:pt idx="2144">
                  <c:v>41079</c:v>
                </c:pt>
                <c:pt idx="2145">
                  <c:v>41080</c:v>
                </c:pt>
                <c:pt idx="2146">
                  <c:v>41081</c:v>
                </c:pt>
                <c:pt idx="2147">
                  <c:v>41082</c:v>
                </c:pt>
                <c:pt idx="2148">
                  <c:v>41085</c:v>
                </c:pt>
                <c:pt idx="2149">
                  <c:v>41086</c:v>
                </c:pt>
                <c:pt idx="2150">
                  <c:v>41087</c:v>
                </c:pt>
                <c:pt idx="2151">
                  <c:v>41088</c:v>
                </c:pt>
                <c:pt idx="2152">
                  <c:v>41089</c:v>
                </c:pt>
                <c:pt idx="2153">
                  <c:v>41092</c:v>
                </c:pt>
                <c:pt idx="2154">
                  <c:v>41093</c:v>
                </c:pt>
                <c:pt idx="2155">
                  <c:v>41095</c:v>
                </c:pt>
                <c:pt idx="2156">
                  <c:v>41096</c:v>
                </c:pt>
                <c:pt idx="2157">
                  <c:v>41099</c:v>
                </c:pt>
                <c:pt idx="2158">
                  <c:v>41100</c:v>
                </c:pt>
                <c:pt idx="2159">
                  <c:v>41101</c:v>
                </c:pt>
                <c:pt idx="2160">
                  <c:v>41102</c:v>
                </c:pt>
                <c:pt idx="2161">
                  <c:v>41103</c:v>
                </c:pt>
                <c:pt idx="2162">
                  <c:v>41106</c:v>
                </c:pt>
                <c:pt idx="2163">
                  <c:v>41107</c:v>
                </c:pt>
                <c:pt idx="2164">
                  <c:v>41108</c:v>
                </c:pt>
                <c:pt idx="2165">
                  <c:v>41109</c:v>
                </c:pt>
                <c:pt idx="2166">
                  <c:v>41110</c:v>
                </c:pt>
                <c:pt idx="2167">
                  <c:v>41113</c:v>
                </c:pt>
                <c:pt idx="2168">
                  <c:v>41114</c:v>
                </c:pt>
                <c:pt idx="2169">
                  <c:v>41115</c:v>
                </c:pt>
                <c:pt idx="2170">
                  <c:v>41116</c:v>
                </c:pt>
                <c:pt idx="2171">
                  <c:v>41117</c:v>
                </c:pt>
                <c:pt idx="2172">
                  <c:v>41120</c:v>
                </c:pt>
                <c:pt idx="2173">
                  <c:v>41121</c:v>
                </c:pt>
                <c:pt idx="2174">
                  <c:v>41122</c:v>
                </c:pt>
                <c:pt idx="2175">
                  <c:v>41123</c:v>
                </c:pt>
                <c:pt idx="2176">
                  <c:v>41124</c:v>
                </c:pt>
                <c:pt idx="2177">
                  <c:v>41127</c:v>
                </c:pt>
                <c:pt idx="2178">
                  <c:v>41128</c:v>
                </c:pt>
                <c:pt idx="2179">
                  <c:v>41129</c:v>
                </c:pt>
                <c:pt idx="2180">
                  <c:v>41130</c:v>
                </c:pt>
                <c:pt idx="2181">
                  <c:v>41131</c:v>
                </c:pt>
                <c:pt idx="2182">
                  <c:v>41134</c:v>
                </c:pt>
                <c:pt idx="2183">
                  <c:v>41135</c:v>
                </c:pt>
                <c:pt idx="2184">
                  <c:v>41136</c:v>
                </c:pt>
                <c:pt idx="2185">
                  <c:v>41137</c:v>
                </c:pt>
                <c:pt idx="2186">
                  <c:v>41138</c:v>
                </c:pt>
                <c:pt idx="2187">
                  <c:v>41141</c:v>
                </c:pt>
                <c:pt idx="2188">
                  <c:v>41142</c:v>
                </c:pt>
                <c:pt idx="2189">
                  <c:v>41143</c:v>
                </c:pt>
                <c:pt idx="2190">
                  <c:v>41144</c:v>
                </c:pt>
                <c:pt idx="2191">
                  <c:v>41145</c:v>
                </c:pt>
                <c:pt idx="2192">
                  <c:v>41148</c:v>
                </c:pt>
                <c:pt idx="2193">
                  <c:v>41149</c:v>
                </c:pt>
                <c:pt idx="2194">
                  <c:v>41150</c:v>
                </c:pt>
                <c:pt idx="2195">
                  <c:v>41151</c:v>
                </c:pt>
                <c:pt idx="2196">
                  <c:v>41152</c:v>
                </c:pt>
                <c:pt idx="2197">
                  <c:v>41156</c:v>
                </c:pt>
                <c:pt idx="2198">
                  <c:v>41157</c:v>
                </c:pt>
                <c:pt idx="2199">
                  <c:v>41158</c:v>
                </c:pt>
                <c:pt idx="2200">
                  <c:v>41159</c:v>
                </c:pt>
                <c:pt idx="2201">
                  <c:v>41162</c:v>
                </c:pt>
                <c:pt idx="2202">
                  <c:v>41163</c:v>
                </c:pt>
                <c:pt idx="2203">
                  <c:v>41164</c:v>
                </c:pt>
                <c:pt idx="2204">
                  <c:v>41165</c:v>
                </c:pt>
                <c:pt idx="2205">
                  <c:v>41166</c:v>
                </c:pt>
                <c:pt idx="2206">
                  <c:v>41169</c:v>
                </c:pt>
                <c:pt idx="2207">
                  <c:v>41170</c:v>
                </c:pt>
                <c:pt idx="2208">
                  <c:v>41171</c:v>
                </c:pt>
                <c:pt idx="2209">
                  <c:v>41172</c:v>
                </c:pt>
                <c:pt idx="2210">
                  <c:v>41173</c:v>
                </c:pt>
                <c:pt idx="2211">
                  <c:v>41176</c:v>
                </c:pt>
                <c:pt idx="2212">
                  <c:v>41177</c:v>
                </c:pt>
                <c:pt idx="2213">
                  <c:v>41178</c:v>
                </c:pt>
                <c:pt idx="2214">
                  <c:v>41179</c:v>
                </c:pt>
                <c:pt idx="2215">
                  <c:v>41180</c:v>
                </c:pt>
                <c:pt idx="2216">
                  <c:v>41183</c:v>
                </c:pt>
                <c:pt idx="2217">
                  <c:v>41184</c:v>
                </c:pt>
                <c:pt idx="2218">
                  <c:v>41185</c:v>
                </c:pt>
                <c:pt idx="2219">
                  <c:v>41186</c:v>
                </c:pt>
                <c:pt idx="2220">
                  <c:v>41187</c:v>
                </c:pt>
                <c:pt idx="2221">
                  <c:v>41190</c:v>
                </c:pt>
                <c:pt idx="2222">
                  <c:v>41191</c:v>
                </c:pt>
                <c:pt idx="2223">
                  <c:v>41192</c:v>
                </c:pt>
                <c:pt idx="2224">
                  <c:v>41193</c:v>
                </c:pt>
                <c:pt idx="2225">
                  <c:v>41194</c:v>
                </c:pt>
                <c:pt idx="2226">
                  <c:v>41197</c:v>
                </c:pt>
                <c:pt idx="2227">
                  <c:v>41198</c:v>
                </c:pt>
                <c:pt idx="2228">
                  <c:v>41199</c:v>
                </c:pt>
                <c:pt idx="2229">
                  <c:v>41200</c:v>
                </c:pt>
                <c:pt idx="2230">
                  <c:v>41201</c:v>
                </c:pt>
                <c:pt idx="2231">
                  <c:v>41204</c:v>
                </c:pt>
                <c:pt idx="2232">
                  <c:v>41205</c:v>
                </c:pt>
                <c:pt idx="2233">
                  <c:v>41206</c:v>
                </c:pt>
                <c:pt idx="2234">
                  <c:v>41207</c:v>
                </c:pt>
                <c:pt idx="2235">
                  <c:v>41208</c:v>
                </c:pt>
                <c:pt idx="2236">
                  <c:v>41213</c:v>
                </c:pt>
                <c:pt idx="2237">
                  <c:v>41214</c:v>
                </c:pt>
                <c:pt idx="2238">
                  <c:v>41215</c:v>
                </c:pt>
                <c:pt idx="2239">
                  <c:v>41218</c:v>
                </c:pt>
                <c:pt idx="2240">
                  <c:v>41219</c:v>
                </c:pt>
                <c:pt idx="2241">
                  <c:v>41220</c:v>
                </c:pt>
                <c:pt idx="2242">
                  <c:v>41221</c:v>
                </c:pt>
                <c:pt idx="2243">
                  <c:v>41222</c:v>
                </c:pt>
                <c:pt idx="2244">
                  <c:v>41225</c:v>
                </c:pt>
                <c:pt idx="2245">
                  <c:v>41226</c:v>
                </c:pt>
                <c:pt idx="2246">
                  <c:v>41227</c:v>
                </c:pt>
                <c:pt idx="2247">
                  <c:v>41228</c:v>
                </c:pt>
                <c:pt idx="2248">
                  <c:v>41229</c:v>
                </c:pt>
                <c:pt idx="2249">
                  <c:v>41232</c:v>
                </c:pt>
                <c:pt idx="2250">
                  <c:v>41233</c:v>
                </c:pt>
                <c:pt idx="2251">
                  <c:v>41234</c:v>
                </c:pt>
                <c:pt idx="2252">
                  <c:v>41236</c:v>
                </c:pt>
                <c:pt idx="2253">
                  <c:v>41239</c:v>
                </c:pt>
                <c:pt idx="2254">
                  <c:v>41240</c:v>
                </c:pt>
                <c:pt idx="2255">
                  <c:v>41241</c:v>
                </c:pt>
                <c:pt idx="2256">
                  <c:v>41242</c:v>
                </c:pt>
                <c:pt idx="2257">
                  <c:v>41243</c:v>
                </c:pt>
                <c:pt idx="2258">
                  <c:v>41246</c:v>
                </c:pt>
                <c:pt idx="2259">
                  <c:v>41247</c:v>
                </c:pt>
                <c:pt idx="2260">
                  <c:v>41248</c:v>
                </c:pt>
                <c:pt idx="2261">
                  <c:v>41249</c:v>
                </c:pt>
                <c:pt idx="2262">
                  <c:v>41250</c:v>
                </c:pt>
                <c:pt idx="2263">
                  <c:v>41253</c:v>
                </c:pt>
                <c:pt idx="2264">
                  <c:v>41254</c:v>
                </c:pt>
                <c:pt idx="2265">
                  <c:v>41255</c:v>
                </c:pt>
                <c:pt idx="2266">
                  <c:v>41256</c:v>
                </c:pt>
                <c:pt idx="2267">
                  <c:v>41257</c:v>
                </c:pt>
                <c:pt idx="2268">
                  <c:v>41260</c:v>
                </c:pt>
                <c:pt idx="2269">
                  <c:v>41261</c:v>
                </c:pt>
                <c:pt idx="2270">
                  <c:v>41262</c:v>
                </c:pt>
                <c:pt idx="2271">
                  <c:v>41263</c:v>
                </c:pt>
                <c:pt idx="2272">
                  <c:v>41264</c:v>
                </c:pt>
                <c:pt idx="2273">
                  <c:v>41267</c:v>
                </c:pt>
                <c:pt idx="2274">
                  <c:v>41269</c:v>
                </c:pt>
                <c:pt idx="2275">
                  <c:v>41270</c:v>
                </c:pt>
                <c:pt idx="2276">
                  <c:v>41271</c:v>
                </c:pt>
                <c:pt idx="2277">
                  <c:v>41274</c:v>
                </c:pt>
                <c:pt idx="2278">
                  <c:v>41276</c:v>
                </c:pt>
                <c:pt idx="2279">
                  <c:v>41277</c:v>
                </c:pt>
                <c:pt idx="2280">
                  <c:v>41278</c:v>
                </c:pt>
                <c:pt idx="2281">
                  <c:v>41281</c:v>
                </c:pt>
                <c:pt idx="2282">
                  <c:v>41282</c:v>
                </c:pt>
                <c:pt idx="2283">
                  <c:v>41283</c:v>
                </c:pt>
                <c:pt idx="2284">
                  <c:v>41284</c:v>
                </c:pt>
                <c:pt idx="2285">
                  <c:v>41285</c:v>
                </c:pt>
                <c:pt idx="2286">
                  <c:v>41288</c:v>
                </c:pt>
                <c:pt idx="2287">
                  <c:v>41289</c:v>
                </c:pt>
                <c:pt idx="2288">
                  <c:v>41290</c:v>
                </c:pt>
                <c:pt idx="2289">
                  <c:v>41291</c:v>
                </c:pt>
                <c:pt idx="2290">
                  <c:v>41292</c:v>
                </c:pt>
                <c:pt idx="2291">
                  <c:v>41296</c:v>
                </c:pt>
                <c:pt idx="2292">
                  <c:v>41297</c:v>
                </c:pt>
                <c:pt idx="2293">
                  <c:v>41298</c:v>
                </c:pt>
                <c:pt idx="2294">
                  <c:v>41299</c:v>
                </c:pt>
                <c:pt idx="2295">
                  <c:v>41302</c:v>
                </c:pt>
                <c:pt idx="2296">
                  <c:v>41303</c:v>
                </c:pt>
                <c:pt idx="2297">
                  <c:v>41304</c:v>
                </c:pt>
                <c:pt idx="2298">
                  <c:v>41305</c:v>
                </c:pt>
                <c:pt idx="2299">
                  <c:v>41306</c:v>
                </c:pt>
                <c:pt idx="2300">
                  <c:v>41309</c:v>
                </c:pt>
                <c:pt idx="2301">
                  <c:v>41310</c:v>
                </c:pt>
                <c:pt idx="2302">
                  <c:v>41311</c:v>
                </c:pt>
                <c:pt idx="2303">
                  <c:v>41312</c:v>
                </c:pt>
                <c:pt idx="2304">
                  <c:v>41313</c:v>
                </c:pt>
                <c:pt idx="2305">
                  <c:v>41316</c:v>
                </c:pt>
                <c:pt idx="2306">
                  <c:v>41317</c:v>
                </c:pt>
                <c:pt idx="2307">
                  <c:v>41318</c:v>
                </c:pt>
                <c:pt idx="2308">
                  <c:v>41319</c:v>
                </c:pt>
                <c:pt idx="2309">
                  <c:v>41320</c:v>
                </c:pt>
                <c:pt idx="2310">
                  <c:v>41324</c:v>
                </c:pt>
                <c:pt idx="2311">
                  <c:v>41325</c:v>
                </c:pt>
                <c:pt idx="2312">
                  <c:v>41326</c:v>
                </c:pt>
                <c:pt idx="2313">
                  <c:v>41327</c:v>
                </c:pt>
                <c:pt idx="2314">
                  <c:v>41330</c:v>
                </c:pt>
                <c:pt idx="2315">
                  <c:v>41331</c:v>
                </c:pt>
                <c:pt idx="2316">
                  <c:v>41332</c:v>
                </c:pt>
                <c:pt idx="2317">
                  <c:v>41333</c:v>
                </c:pt>
                <c:pt idx="2318">
                  <c:v>41334</c:v>
                </c:pt>
                <c:pt idx="2319">
                  <c:v>41337</c:v>
                </c:pt>
                <c:pt idx="2320">
                  <c:v>41338</c:v>
                </c:pt>
                <c:pt idx="2321">
                  <c:v>41339</c:v>
                </c:pt>
                <c:pt idx="2322">
                  <c:v>41340</c:v>
                </c:pt>
                <c:pt idx="2323">
                  <c:v>41341</c:v>
                </c:pt>
                <c:pt idx="2324">
                  <c:v>41344</c:v>
                </c:pt>
                <c:pt idx="2325">
                  <c:v>41345</c:v>
                </c:pt>
                <c:pt idx="2326">
                  <c:v>41346</c:v>
                </c:pt>
                <c:pt idx="2327">
                  <c:v>41347</c:v>
                </c:pt>
                <c:pt idx="2328">
                  <c:v>41348</c:v>
                </c:pt>
                <c:pt idx="2329">
                  <c:v>41351</c:v>
                </c:pt>
                <c:pt idx="2330">
                  <c:v>41352</c:v>
                </c:pt>
                <c:pt idx="2331">
                  <c:v>41353</c:v>
                </c:pt>
                <c:pt idx="2332">
                  <c:v>41354</c:v>
                </c:pt>
                <c:pt idx="2333">
                  <c:v>41355</c:v>
                </c:pt>
                <c:pt idx="2334">
                  <c:v>41358</c:v>
                </c:pt>
                <c:pt idx="2335">
                  <c:v>41359</c:v>
                </c:pt>
                <c:pt idx="2336">
                  <c:v>41360</c:v>
                </c:pt>
                <c:pt idx="2337">
                  <c:v>41361</c:v>
                </c:pt>
                <c:pt idx="2338">
                  <c:v>41365</c:v>
                </c:pt>
                <c:pt idx="2339">
                  <c:v>41366</c:v>
                </c:pt>
                <c:pt idx="2340">
                  <c:v>41367</c:v>
                </c:pt>
                <c:pt idx="2341">
                  <c:v>41368</c:v>
                </c:pt>
                <c:pt idx="2342">
                  <c:v>41369</c:v>
                </c:pt>
                <c:pt idx="2343">
                  <c:v>41372</c:v>
                </c:pt>
                <c:pt idx="2344">
                  <c:v>41373</c:v>
                </c:pt>
                <c:pt idx="2345">
                  <c:v>41374</c:v>
                </c:pt>
                <c:pt idx="2346">
                  <c:v>41375</c:v>
                </c:pt>
                <c:pt idx="2347">
                  <c:v>41376</c:v>
                </c:pt>
                <c:pt idx="2348">
                  <c:v>41379</c:v>
                </c:pt>
                <c:pt idx="2349">
                  <c:v>41380</c:v>
                </c:pt>
                <c:pt idx="2350">
                  <c:v>41381</c:v>
                </c:pt>
                <c:pt idx="2351">
                  <c:v>41382</c:v>
                </c:pt>
                <c:pt idx="2352">
                  <c:v>41383</c:v>
                </c:pt>
                <c:pt idx="2353">
                  <c:v>41386</c:v>
                </c:pt>
                <c:pt idx="2354">
                  <c:v>41387</c:v>
                </c:pt>
                <c:pt idx="2355">
                  <c:v>41388</c:v>
                </c:pt>
                <c:pt idx="2356">
                  <c:v>41389</c:v>
                </c:pt>
                <c:pt idx="2357">
                  <c:v>41390</c:v>
                </c:pt>
                <c:pt idx="2358">
                  <c:v>41393</c:v>
                </c:pt>
                <c:pt idx="2359">
                  <c:v>41394</c:v>
                </c:pt>
                <c:pt idx="2360">
                  <c:v>41395</c:v>
                </c:pt>
                <c:pt idx="2361">
                  <c:v>41396</c:v>
                </c:pt>
                <c:pt idx="2362">
                  <c:v>41397</c:v>
                </c:pt>
                <c:pt idx="2363">
                  <c:v>41400</c:v>
                </c:pt>
                <c:pt idx="2364">
                  <c:v>41401</c:v>
                </c:pt>
                <c:pt idx="2365">
                  <c:v>41402</c:v>
                </c:pt>
                <c:pt idx="2366">
                  <c:v>41403</c:v>
                </c:pt>
                <c:pt idx="2367">
                  <c:v>41404</c:v>
                </c:pt>
                <c:pt idx="2368">
                  <c:v>41407</c:v>
                </c:pt>
                <c:pt idx="2369">
                  <c:v>41408</c:v>
                </c:pt>
                <c:pt idx="2370">
                  <c:v>41409</c:v>
                </c:pt>
                <c:pt idx="2371">
                  <c:v>41410</c:v>
                </c:pt>
                <c:pt idx="2372">
                  <c:v>41411</c:v>
                </c:pt>
                <c:pt idx="2373">
                  <c:v>41414</c:v>
                </c:pt>
                <c:pt idx="2374">
                  <c:v>41415</c:v>
                </c:pt>
                <c:pt idx="2375">
                  <c:v>41416</c:v>
                </c:pt>
                <c:pt idx="2376">
                  <c:v>41417</c:v>
                </c:pt>
                <c:pt idx="2377">
                  <c:v>41418</c:v>
                </c:pt>
                <c:pt idx="2378">
                  <c:v>41422</c:v>
                </c:pt>
                <c:pt idx="2379">
                  <c:v>41423</c:v>
                </c:pt>
                <c:pt idx="2380">
                  <c:v>41424</c:v>
                </c:pt>
                <c:pt idx="2381">
                  <c:v>41425</c:v>
                </c:pt>
                <c:pt idx="2382">
                  <c:v>41428</c:v>
                </c:pt>
                <c:pt idx="2383">
                  <c:v>41429</c:v>
                </c:pt>
                <c:pt idx="2384">
                  <c:v>41430</c:v>
                </c:pt>
                <c:pt idx="2385">
                  <c:v>41431</c:v>
                </c:pt>
                <c:pt idx="2386">
                  <c:v>41432</c:v>
                </c:pt>
                <c:pt idx="2387">
                  <c:v>41435</c:v>
                </c:pt>
                <c:pt idx="2388">
                  <c:v>41436</c:v>
                </c:pt>
                <c:pt idx="2389">
                  <c:v>41437</c:v>
                </c:pt>
                <c:pt idx="2390">
                  <c:v>41438</c:v>
                </c:pt>
                <c:pt idx="2391">
                  <c:v>41439</c:v>
                </c:pt>
                <c:pt idx="2392">
                  <c:v>41442</c:v>
                </c:pt>
                <c:pt idx="2393">
                  <c:v>41443</c:v>
                </c:pt>
                <c:pt idx="2394">
                  <c:v>41444</c:v>
                </c:pt>
                <c:pt idx="2395">
                  <c:v>41445</c:v>
                </c:pt>
                <c:pt idx="2396">
                  <c:v>41446</c:v>
                </c:pt>
                <c:pt idx="2397">
                  <c:v>41449</c:v>
                </c:pt>
                <c:pt idx="2398">
                  <c:v>41450</c:v>
                </c:pt>
                <c:pt idx="2399">
                  <c:v>41451</c:v>
                </c:pt>
                <c:pt idx="2400">
                  <c:v>41452</c:v>
                </c:pt>
                <c:pt idx="2401">
                  <c:v>41453</c:v>
                </c:pt>
                <c:pt idx="2402">
                  <c:v>41456</c:v>
                </c:pt>
                <c:pt idx="2403">
                  <c:v>41457</c:v>
                </c:pt>
                <c:pt idx="2404">
                  <c:v>41458</c:v>
                </c:pt>
                <c:pt idx="2405">
                  <c:v>41460</c:v>
                </c:pt>
                <c:pt idx="2406">
                  <c:v>41463</c:v>
                </c:pt>
                <c:pt idx="2407">
                  <c:v>41464</c:v>
                </c:pt>
                <c:pt idx="2408">
                  <c:v>41465</c:v>
                </c:pt>
                <c:pt idx="2409">
                  <c:v>41466</c:v>
                </c:pt>
                <c:pt idx="2410">
                  <c:v>41467</c:v>
                </c:pt>
                <c:pt idx="2411">
                  <c:v>41470</c:v>
                </c:pt>
                <c:pt idx="2412">
                  <c:v>41471</c:v>
                </c:pt>
                <c:pt idx="2413">
                  <c:v>41472</c:v>
                </c:pt>
                <c:pt idx="2414">
                  <c:v>41473</c:v>
                </c:pt>
                <c:pt idx="2415">
                  <c:v>41474</c:v>
                </c:pt>
                <c:pt idx="2416">
                  <c:v>41477</c:v>
                </c:pt>
                <c:pt idx="2417">
                  <c:v>41478</c:v>
                </c:pt>
                <c:pt idx="2418">
                  <c:v>41479</c:v>
                </c:pt>
                <c:pt idx="2419">
                  <c:v>41480</c:v>
                </c:pt>
                <c:pt idx="2420">
                  <c:v>41481</c:v>
                </c:pt>
                <c:pt idx="2421">
                  <c:v>41484</c:v>
                </c:pt>
                <c:pt idx="2422">
                  <c:v>41485</c:v>
                </c:pt>
                <c:pt idx="2423">
                  <c:v>41486</c:v>
                </c:pt>
                <c:pt idx="2424">
                  <c:v>41487</c:v>
                </c:pt>
                <c:pt idx="2425">
                  <c:v>41488</c:v>
                </c:pt>
                <c:pt idx="2426">
                  <c:v>41491</c:v>
                </c:pt>
                <c:pt idx="2427">
                  <c:v>41492</c:v>
                </c:pt>
                <c:pt idx="2428">
                  <c:v>41493</c:v>
                </c:pt>
                <c:pt idx="2429">
                  <c:v>41494</c:v>
                </c:pt>
                <c:pt idx="2430">
                  <c:v>41495</c:v>
                </c:pt>
                <c:pt idx="2431">
                  <c:v>41498</c:v>
                </c:pt>
                <c:pt idx="2432">
                  <c:v>41499</c:v>
                </c:pt>
                <c:pt idx="2433">
                  <c:v>41500</c:v>
                </c:pt>
                <c:pt idx="2434">
                  <c:v>41501</c:v>
                </c:pt>
                <c:pt idx="2435">
                  <c:v>41502</c:v>
                </c:pt>
                <c:pt idx="2436">
                  <c:v>41505</c:v>
                </c:pt>
                <c:pt idx="2437">
                  <c:v>41506</c:v>
                </c:pt>
                <c:pt idx="2438">
                  <c:v>41507</c:v>
                </c:pt>
                <c:pt idx="2439">
                  <c:v>41508</c:v>
                </c:pt>
                <c:pt idx="2440">
                  <c:v>41509</c:v>
                </c:pt>
                <c:pt idx="2441">
                  <c:v>41512</c:v>
                </c:pt>
                <c:pt idx="2442">
                  <c:v>41513</c:v>
                </c:pt>
                <c:pt idx="2443">
                  <c:v>41514</c:v>
                </c:pt>
                <c:pt idx="2444">
                  <c:v>41515</c:v>
                </c:pt>
                <c:pt idx="2445">
                  <c:v>41516</c:v>
                </c:pt>
                <c:pt idx="2446">
                  <c:v>41520</c:v>
                </c:pt>
                <c:pt idx="2447">
                  <c:v>41521</c:v>
                </c:pt>
                <c:pt idx="2448">
                  <c:v>41522</c:v>
                </c:pt>
                <c:pt idx="2449">
                  <c:v>41523</c:v>
                </c:pt>
                <c:pt idx="2450">
                  <c:v>41526</c:v>
                </c:pt>
                <c:pt idx="2451">
                  <c:v>41527</c:v>
                </c:pt>
                <c:pt idx="2452">
                  <c:v>41528</c:v>
                </c:pt>
                <c:pt idx="2453">
                  <c:v>41529</c:v>
                </c:pt>
                <c:pt idx="2454">
                  <c:v>41530</c:v>
                </c:pt>
                <c:pt idx="2455">
                  <c:v>41533</c:v>
                </c:pt>
                <c:pt idx="2456">
                  <c:v>41534</c:v>
                </c:pt>
                <c:pt idx="2457">
                  <c:v>41535</c:v>
                </c:pt>
                <c:pt idx="2458">
                  <c:v>41536</c:v>
                </c:pt>
                <c:pt idx="2459">
                  <c:v>41537</c:v>
                </c:pt>
                <c:pt idx="2460">
                  <c:v>41540</c:v>
                </c:pt>
                <c:pt idx="2461">
                  <c:v>41541</c:v>
                </c:pt>
                <c:pt idx="2462">
                  <c:v>41542</c:v>
                </c:pt>
                <c:pt idx="2463">
                  <c:v>41543</c:v>
                </c:pt>
                <c:pt idx="2464">
                  <c:v>41544</c:v>
                </c:pt>
                <c:pt idx="2465">
                  <c:v>41547</c:v>
                </c:pt>
                <c:pt idx="2466">
                  <c:v>41548</c:v>
                </c:pt>
                <c:pt idx="2467">
                  <c:v>41549</c:v>
                </c:pt>
                <c:pt idx="2468">
                  <c:v>41550</c:v>
                </c:pt>
                <c:pt idx="2469">
                  <c:v>41551</c:v>
                </c:pt>
                <c:pt idx="2470">
                  <c:v>41554</c:v>
                </c:pt>
                <c:pt idx="2471">
                  <c:v>41555</c:v>
                </c:pt>
                <c:pt idx="2472">
                  <c:v>41556</c:v>
                </c:pt>
                <c:pt idx="2473">
                  <c:v>41557</c:v>
                </c:pt>
                <c:pt idx="2474">
                  <c:v>41558</c:v>
                </c:pt>
                <c:pt idx="2475">
                  <c:v>41561</c:v>
                </c:pt>
                <c:pt idx="2476">
                  <c:v>41562</c:v>
                </c:pt>
                <c:pt idx="2477">
                  <c:v>41563</c:v>
                </c:pt>
                <c:pt idx="2478">
                  <c:v>41564</c:v>
                </c:pt>
                <c:pt idx="2479">
                  <c:v>41565</c:v>
                </c:pt>
                <c:pt idx="2480">
                  <c:v>41568</c:v>
                </c:pt>
                <c:pt idx="2481">
                  <c:v>41569</c:v>
                </c:pt>
                <c:pt idx="2482">
                  <c:v>41570</c:v>
                </c:pt>
                <c:pt idx="2483">
                  <c:v>41571</c:v>
                </c:pt>
                <c:pt idx="2484">
                  <c:v>41572</c:v>
                </c:pt>
                <c:pt idx="2485">
                  <c:v>41575</c:v>
                </c:pt>
                <c:pt idx="2486">
                  <c:v>41576</c:v>
                </c:pt>
                <c:pt idx="2487">
                  <c:v>41577</c:v>
                </c:pt>
                <c:pt idx="2488">
                  <c:v>41578</c:v>
                </c:pt>
                <c:pt idx="2489">
                  <c:v>41579</c:v>
                </c:pt>
                <c:pt idx="2490">
                  <c:v>41582</c:v>
                </c:pt>
                <c:pt idx="2491">
                  <c:v>41583</c:v>
                </c:pt>
                <c:pt idx="2492">
                  <c:v>41584</c:v>
                </c:pt>
                <c:pt idx="2493">
                  <c:v>41585</c:v>
                </c:pt>
                <c:pt idx="2494">
                  <c:v>41586</c:v>
                </c:pt>
                <c:pt idx="2495">
                  <c:v>41589</c:v>
                </c:pt>
                <c:pt idx="2496">
                  <c:v>41590</c:v>
                </c:pt>
                <c:pt idx="2497">
                  <c:v>41591</c:v>
                </c:pt>
                <c:pt idx="2498">
                  <c:v>41592</c:v>
                </c:pt>
                <c:pt idx="2499">
                  <c:v>41593</c:v>
                </c:pt>
                <c:pt idx="2500">
                  <c:v>41596</c:v>
                </c:pt>
                <c:pt idx="2501">
                  <c:v>41597</c:v>
                </c:pt>
                <c:pt idx="2502">
                  <c:v>41598</c:v>
                </c:pt>
                <c:pt idx="2503">
                  <c:v>41599</c:v>
                </c:pt>
                <c:pt idx="2504">
                  <c:v>41600</c:v>
                </c:pt>
                <c:pt idx="2505">
                  <c:v>41603</c:v>
                </c:pt>
                <c:pt idx="2506">
                  <c:v>41604</c:v>
                </c:pt>
                <c:pt idx="2507">
                  <c:v>41605</c:v>
                </c:pt>
                <c:pt idx="2508">
                  <c:v>41607</c:v>
                </c:pt>
                <c:pt idx="2509">
                  <c:v>41610</c:v>
                </c:pt>
                <c:pt idx="2510">
                  <c:v>41611</c:v>
                </c:pt>
                <c:pt idx="2511">
                  <c:v>41612</c:v>
                </c:pt>
                <c:pt idx="2512">
                  <c:v>41613</c:v>
                </c:pt>
                <c:pt idx="2513">
                  <c:v>41614</c:v>
                </c:pt>
                <c:pt idx="2514">
                  <c:v>41617</c:v>
                </c:pt>
                <c:pt idx="2515">
                  <c:v>41618</c:v>
                </c:pt>
                <c:pt idx="2516">
                  <c:v>41619</c:v>
                </c:pt>
                <c:pt idx="2517">
                  <c:v>41620</c:v>
                </c:pt>
                <c:pt idx="2518">
                  <c:v>41621</c:v>
                </c:pt>
                <c:pt idx="2519">
                  <c:v>41624</c:v>
                </c:pt>
                <c:pt idx="2520">
                  <c:v>41625</c:v>
                </c:pt>
                <c:pt idx="2521">
                  <c:v>41626</c:v>
                </c:pt>
                <c:pt idx="2522">
                  <c:v>41627</c:v>
                </c:pt>
                <c:pt idx="2523">
                  <c:v>41628</c:v>
                </c:pt>
                <c:pt idx="2524">
                  <c:v>41631</c:v>
                </c:pt>
                <c:pt idx="2525">
                  <c:v>41632</c:v>
                </c:pt>
                <c:pt idx="2526">
                  <c:v>41634</c:v>
                </c:pt>
                <c:pt idx="2527">
                  <c:v>41635</c:v>
                </c:pt>
                <c:pt idx="2528">
                  <c:v>41638</c:v>
                </c:pt>
                <c:pt idx="2529">
                  <c:v>41639</c:v>
                </c:pt>
                <c:pt idx="2530">
                  <c:v>41641</c:v>
                </c:pt>
                <c:pt idx="2531">
                  <c:v>41642</c:v>
                </c:pt>
                <c:pt idx="2532">
                  <c:v>41645</c:v>
                </c:pt>
                <c:pt idx="2533">
                  <c:v>41646</c:v>
                </c:pt>
                <c:pt idx="2534">
                  <c:v>41647</c:v>
                </c:pt>
                <c:pt idx="2535">
                  <c:v>41648</c:v>
                </c:pt>
                <c:pt idx="2536">
                  <c:v>41649</c:v>
                </c:pt>
                <c:pt idx="2537">
                  <c:v>41652</c:v>
                </c:pt>
                <c:pt idx="2538">
                  <c:v>41653</c:v>
                </c:pt>
                <c:pt idx="2539">
                  <c:v>41654</c:v>
                </c:pt>
                <c:pt idx="2540">
                  <c:v>41655</c:v>
                </c:pt>
                <c:pt idx="2541">
                  <c:v>41656</c:v>
                </c:pt>
                <c:pt idx="2542">
                  <c:v>41660</c:v>
                </c:pt>
                <c:pt idx="2543">
                  <c:v>41661</c:v>
                </c:pt>
                <c:pt idx="2544">
                  <c:v>41662</c:v>
                </c:pt>
                <c:pt idx="2545">
                  <c:v>41663</c:v>
                </c:pt>
                <c:pt idx="2546">
                  <c:v>41666</c:v>
                </c:pt>
                <c:pt idx="2547">
                  <c:v>41667</c:v>
                </c:pt>
                <c:pt idx="2548">
                  <c:v>41668</c:v>
                </c:pt>
                <c:pt idx="2549">
                  <c:v>41669</c:v>
                </c:pt>
                <c:pt idx="2550">
                  <c:v>41670</c:v>
                </c:pt>
                <c:pt idx="2551">
                  <c:v>41673</c:v>
                </c:pt>
                <c:pt idx="2552">
                  <c:v>41674</c:v>
                </c:pt>
                <c:pt idx="2553">
                  <c:v>41675</c:v>
                </c:pt>
                <c:pt idx="2554">
                  <c:v>41676</c:v>
                </c:pt>
                <c:pt idx="2555">
                  <c:v>41677</c:v>
                </c:pt>
                <c:pt idx="2556">
                  <c:v>41680</c:v>
                </c:pt>
                <c:pt idx="2557">
                  <c:v>41681</c:v>
                </c:pt>
                <c:pt idx="2558">
                  <c:v>41682</c:v>
                </c:pt>
                <c:pt idx="2559">
                  <c:v>41683</c:v>
                </c:pt>
                <c:pt idx="2560">
                  <c:v>41684</c:v>
                </c:pt>
                <c:pt idx="2561">
                  <c:v>41688</c:v>
                </c:pt>
                <c:pt idx="2562">
                  <c:v>41689</c:v>
                </c:pt>
                <c:pt idx="2563">
                  <c:v>41690</c:v>
                </c:pt>
                <c:pt idx="2564">
                  <c:v>41691</c:v>
                </c:pt>
                <c:pt idx="2565">
                  <c:v>41694</c:v>
                </c:pt>
                <c:pt idx="2566">
                  <c:v>41695</c:v>
                </c:pt>
                <c:pt idx="2567">
                  <c:v>41696</c:v>
                </c:pt>
                <c:pt idx="2568">
                  <c:v>41697</c:v>
                </c:pt>
                <c:pt idx="2569">
                  <c:v>41698</c:v>
                </c:pt>
                <c:pt idx="2570">
                  <c:v>41701</c:v>
                </c:pt>
                <c:pt idx="2571">
                  <c:v>41702</c:v>
                </c:pt>
                <c:pt idx="2572">
                  <c:v>41703</c:v>
                </c:pt>
                <c:pt idx="2573">
                  <c:v>41704</c:v>
                </c:pt>
                <c:pt idx="2574">
                  <c:v>41705</c:v>
                </c:pt>
                <c:pt idx="2575">
                  <c:v>41708</c:v>
                </c:pt>
                <c:pt idx="2576">
                  <c:v>41709</c:v>
                </c:pt>
                <c:pt idx="2577">
                  <c:v>41710</c:v>
                </c:pt>
                <c:pt idx="2578">
                  <c:v>41711</c:v>
                </c:pt>
                <c:pt idx="2579">
                  <c:v>41712</c:v>
                </c:pt>
                <c:pt idx="2580">
                  <c:v>41715</c:v>
                </c:pt>
                <c:pt idx="2581">
                  <c:v>41716</c:v>
                </c:pt>
                <c:pt idx="2582">
                  <c:v>41717</c:v>
                </c:pt>
                <c:pt idx="2583">
                  <c:v>41718</c:v>
                </c:pt>
                <c:pt idx="2584">
                  <c:v>41719</c:v>
                </c:pt>
                <c:pt idx="2585">
                  <c:v>41722</c:v>
                </c:pt>
                <c:pt idx="2586">
                  <c:v>41723</c:v>
                </c:pt>
                <c:pt idx="2587">
                  <c:v>41724</c:v>
                </c:pt>
                <c:pt idx="2588">
                  <c:v>41725</c:v>
                </c:pt>
                <c:pt idx="2589">
                  <c:v>41726</c:v>
                </c:pt>
                <c:pt idx="2590">
                  <c:v>41729</c:v>
                </c:pt>
                <c:pt idx="2591">
                  <c:v>41730</c:v>
                </c:pt>
                <c:pt idx="2592">
                  <c:v>41731</c:v>
                </c:pt>
                <c:pt idx="2593">
                  <c:v>41732</c:v>
                </c:pt>
                <c:pt idx="2594">
                  <c:v>41733</c:v>
                </c:pt>
                <c:pt idx="2595">
                  <c:v>41736</c:v>
                </c:pt>
                <c:pt idx="2596">
                  <c:v>41737</c:v>
                </c:pt>
                <c:pt idx="2597">
                  <c:v>41738</c:v>
                </c:pt>
                <c:pt idx="2598">
                  <c:v>41739</c:v>
                </c:pt>
                <c:pt idx="2599">
                  <c:v>41740</c:v>
                </c:pt>
                <c:pt idx="2600">
                  <c:v>41743</c:v>
                </c:pt>
                <c:pt idx="2601">
                  <c:v>41744</c:v>
                </c:pt>
                <c:pt idx="2602">
                  <c:v>41745</c:v>
                </c:pt>
                <c:pt idx="2603">
                  <c:v>41746</c:v>
                </c:pt>
                <c:pt idx="2604">
                  <c:v>41750</c:v>
                </c:pt>
                <c:pt idx="2605">
                  <c:v>41751</c:v>
                </c:pt>
                <c:pt idx="2606">
                  <c:v>41752</c:v>
                </c:pt>
                <c:pt idx="2607">
                  <c:v>41753</c:v>
                </c:pt>
                <c:pt idx="2608">
                  <c:v>41754</c:v>
                </c:pt>
                <c:pt idx="2609">
                  <c:v>41757</c:v>
                </c:pt>
                <c:pt idx="2610">
                  <c:v>41758</c:v>
                </c:pt>
                <c:pt idx="2611">
                  <c:v>41759</c:v>
                </c:pt>
                <c:pt idx="2612">
                  <c:v>41760</c:v>
                </c:pt>
                <c:pt idx="2613">
                  <c:v>41761</c:v>
                </c:pt>
                <c:pt idx="2614">
                  <c:v>41764</c:v>
                </c:pt>
                <c:pt idx="2615">
                  <c:v>41765</c:v>
                </c:pt>
                <c:pt idx="2616">
                  <c:v>41766</c:v>
                </c:pt>
                <c:pt idx="2617">
                  <c:v>41767</c:v>
                </c:pt>
                <c:pt idx="2618">
                  <c:v>41768</c:v>
                </c:pt>
                <c:pt idx="2619">
                  <c:v>41771</c:v>
                </c:pt>
                <c:pt idx="2620">
                  <c:v>41772</c:v>
                </c:pt>
                <c:pt idx="2621">
                  <c:v>41773</c:v>
                </c:pt>
                <c:pt idx="2622">
                  <c:v>41774</c:v>
                </c:pt>
                <c:pt idx="2623">
                  <c:v>41775</c:v>
                </c:pt>
                <c:pt idx="2624">
                  <c:v>41778</c:v>
                </c:pt>
                <c:pt idx="2625">
                  <c:v>41779</c:v>
                </c:pt>
                <c:pt idx="2626">
                  <c:v>41780</c:v>
                </c:pt>
                <c:pt idx="2627">
                  <c:v>41781</c:v>
                </c:pt>
                <c:pt idx="2628">
                  <c:v>41782</c:v>
                </c:pt>
                <c:pt idx="2629">
                  <c:v>41786</c:v>
                </c:pt>
                <c:pt idx="2630">
                  <c:v>41787</c:v>
                </c:pt>
                <c:pt idx="2631">
                  <c:v>41788</c:v>
                </c:pt>
                <c:pt idx="2632">
                  <c:v>41789</c:v>
                </c:pt>
                <c:pt idx="2633">
                  <c:v>41792</c:v>
                </c:pt>
                <c:pt idx="2634">
                  <c:v>41793</c:v>
                </c:pt>
                <c:pt idx="2635">
                  <c:v>41794</c:v>
                </c:pt>
                <c:pt idx="2636">
                  <c:v>41795</c:v>
                </c:pt>
                <c:pt idx="2637">
                  <c:v>41796</c:v>
                </c:pt>
                <c:pt idx="2638">
                  <c:v>41799</c:v>
                </c:pt>
                <c:pt idx="2639">
                  <c:v>41800</c:v>
                </c:pt>
                <c:pt idx="2640">
                  <c:v>41801</c:v>
                </c:pt>
                <c:pt idx="2641">
                  <c:v>41802</c:v>
                </c:pt>
                <c:pt idx="2642">
                  <c:v>41803</c:v>
                </c:pt>
                <c:pt idx="2643">
                  <c:v>41806</c:v>
                </c:pt>
                <c:pt idx="2644">
                  <c:v>41807</c:v>
                </c:pt>
                <c:pt idx="2645">
                  <c:v>41808</c:v>
                </c:pt>
                <c:pt idx="2646">
                  <c:v>41809</c:v>
                </c:pt>
                <c:pt idx="2647">
                  <c:v>41810</c:v>
                </c:pt>
                <c:pt idx="2648">
                  <c:v>41813</c:v>
                </c:pt>
                <c:pt idx="2649">
                  <c:v>41814</c:v>
                </c:pt>
                <c:pt idx="2650">
                  <c:v>41815</c:v>
                </c:pt>
                <c:pt idx="2651">
                  <c:v>41816</c:v>
                </c:pt>
                <c:pt idx="2652">
                  <c:v>41817</c:v>
                </c:pt>
                <c:pt idx="2653">
                  <c:v>41820</c:v>
                </c:pt>
                <c:pt idx="2654">
                  <c:v>41821</c:v>
                </c:pt>
                <c:pt idx="2655">
                  <c:v>41822</c:v>
                </c:pt>
                <c:pt idx="2656">
                  <c:v>41823</c:v>
                </c:pt>
                <c:pt idx="2657">
                  <c:v>41827</c:v>
                </c:pt>
                <c:pt idx="2658">
                  <c:v>41828</c:v>
                </c:pt>
                <c:pt idx="2659">
                  <c:v>41829</c:v>
                </c:pt>
                <c:pt idx="2660">
                  <c:v>41830</c:v>
                </c:pt>
                <c:pt idx="2661">
                  <c:v>41831</c:v>
                </c:pt>
                <c:pt idx="2662">
                  <c:v>41834</c:v>
                </c:pt>
                <c:pt idx="2663">
                  <c:v>41835</c:v>
                </c:pt>
                <c:pt idx="2664">
                  <c:v>41836</c:v>
                </c:pt>
                <c:pt idx="2665">
                  <c:v>41837</c:v>
                </c:pt>
                <c:pt idx="2666">
                  <c:v>41838</c:v>
                </c:pt>
                <c:pt idx="2667">
                  <c:v>41841</c:v>
                </c:pt>
                <c:pt idx="2668">
                  <c:v>41842</c:v>
                </c:pt>
                <c:pt idx="2669">
                  <c:v>41843</c:v>
                </c:pt>
                <c:pt idx="2670">
                  <c:v>41844</c:v>
                </c:pt>
                <c:pt idx="2671">
                  <c:v>41845</c:v>
                </c:pt>
                <c:pt idx="2672">
                  <c:v>41848</c:v>
                </c:pt>
                <c:pt idx="2673">
                  <c:v>41849</c:v>
                </c:pt>
                <c:pt idx="2674">
                  <c:v>41850</c:v>
                </c:pt>
                <c:pt idx="2675">
                  <c:v>41851</c:v>
                </c:pt>
                <c:pt idx="2676">
                  <c:v>41852</c:v>
                </c:pt>
                <c:pt idx="2677">
                  <c:v>41855</c:v>
                </c:pt>
                <c:pt idx="2678">
                  <c:v>41856</c:v>
                </c:pt>
                <c:pt idx="2679">
                  <c:v>41857</c:v>
                </c:pt>
                <c:pt idx="2680">
                  <c:v>41858</c:v>
                </c:pt>
                <c:pt idx="2681">
                  <c:v>41859</c:v>
                </c:pt>
                <c:pt idx="2682">
                  <c:v>41862</c:v>
                </c:pt>
                <c:pt idx="2683">
                  <c:v>41863</c:v>
                </c:pt>
                <c:pt idx="2684">
                  <c:v>41864</c:v>
                </c:pt>
                <c:pt idx="2685">
                  <c:v>41865</c:v>
                </c:pt>
                <c:pt idx="2686">
                  <c:v>41866</c:v>
                </c:pt>
                <c:pt idx="2687">
                  <c:v>41869</c:v>
                </c:pt>
                <c:pt idx="2688">
                  <c:v>41870</c:v>
                </c:pt>
                <c:pt idx="2689">
                  <c:v>41871</c:v>
                </c:pt>
                <c:pt idx="2690">
                  <c:v>41872</c:v>
                </c:pt>
                <c:pt idx="2691">
                  <c:v>41873</c:v>
                </c:pt>
                <c:pt idx="2692">
                  <c:v>41876</c:v>
                </c:pt>
                <c:pt idx="2693">
                  <c:v>41877</c:v>
                </c:pt>
                <c:pt idx="2694">
                  <c:v>41878</c:v>
                </c:pt>
                <c:pt idx="2695">
                  <c:v>41879</c:v>
                </c:pt>
                <c:pt idx="2696">
                  <c:v>41880</c:v>
                </c:pt>
                <c:pt idx="2697">
                  <c:v>41884</c:v>
                </c:pt>
                <c:pt idx="2698">
                  <c:v>41885</c:v>
                </c:pt>
                <c:pt idx="2699">
                  <c:v>41886</c:v>
                </c:pt>
                <c:pt idx="2700">
                  <c:v>41887</c:v>
                </c:pt>
                <c:pt idx="2701">
                  <c:v>41890</c:v>
                </c:pt>
                <c:pt idx="2702">
                  <c:v>41891</c:v>
                </c:pt>
                <c:pt idx="2703">
                  <c:v>41892</c:v>
                </c:pt>
                <c:pt idx="2704">
                  <c:v>41893</c:v>
                </c:pt>
                <c:pt idx="2705">
                  <c:v>41894</c:v>
                </c:pt>
                <c:pt idx="2706">
                  <c:v>41897</c:v>
                </c:pt>
                <c:pt idx="2707">
                  <c:v>41898</c:v>
                </c:pt>
                <c:pt idx="2708">
                  <c:v>41899</c:v>
                </c:pt>
                <c:pt idx="2709">
                  <c:v>41900</c:v>
                </c:pt>
                <c:pt idx="2710">
                  <c:v>41901</c:v>
                </c:pt>
                <c:pt idx="2711">
                  <c:v>41904</c:v>
                </c:pt>
                <c:pt idx="2712">
                  <c:v>41905</c:v>
                </c:pt>
                <c:pt idx="2713">
                  <c:v>41906</c:v>
                </c:pt>
                <c:pt idx="2714">
                  <c:v>41907</c:v>
                </c:pt>
                <c:pt idx="2715">
                  <c:v>41908</c:v>
                </c:pt>
                <c:pt idx="2716">
                  <c:v>41911</c:v>
                </c:pt>
                <c:pt idx="2717">
                  <c:v>41912</c:v>
                </c:pt>
                <c:pt idx="2718">
                  <c:v>41913</c:v>
                </c:pt>
                <c:pt idx="2719">
                  <c:v>41914</c:v>
                </c:pt>
                <c:pt idx="2720">
                  <c:v>41915</c:v>
                </c:pt>
                <c:pt idx="2721">
                  <c:v>41918</c:v>
                </c:pt>
                <c:pt idx="2722">
                  <c:v>41919</c:v>
                </c:pt>
                <c:pt idx="2723">
                  <c:v>41920</c:v>
                </c:pt>
                <c:pt idx="2724">
                  <c:v>41921</c:v>
                </c:pt>
                <c:pt idx="2725">
                  <c:v>41922</c:v>
                </c:pt>
                <c:pt idx="2726">
                  <c:v>41925</c:v>
                </c:pt>
                <c:pt idx="2727">
                  <c:v>41926</c:v>
                </c:pt>
                <c:pt idx="2728">
                  <c:v>41927</c:v>
                </c:pt>
                <c:pt idx="2729">
                  <c:v>41928</c:v>
                </c:pt>
                <c:pt idx="2730">
                  <c:v>41929</c:v>
                </c:pt>
                <c:pt idx="2731">
                  <c:v>41932</c:v>
                </c:pt>
                <c:pt idx="2732">
                  <c:v>41933</c:v>
                </c:pt>
                <c:pt idx="2733">
                  <c:v>41934</c:v>
                </c:pt>
                <c:pt idx="2734">
                  <c:v>41935</c:v>
                </c:pt>
                <c:pt idx="2735">
                  <c:v>41936</c:v>
                </c:pt>
                <c:pt idx="2736">
                  <c:v>41939</c:v>
                </c:pt>
                <c:pt idx="2737">
                  <c:v>41940</c:v>
                </c:pt>
                <c:pt idx="2738">
                  <c:v>41941</c:v>
                </c:pt>
                <c:pt idx="2739">
                  <c:v>41942</c:v>
                </c:pt>
                <c:pt idx="2740">
                  <c:v>41943</c:v>
                </c:pt>
                <c:pt idx="2741">
                  <c:v>41946</c:v>
                </c:pt>
                <c:pt idx="2742">
                  <c:v>41947</c:v>
                </c:pt>
                <c:pt idx="2743">
                  <c:v>41948</c:v>
                </c:pt>
                <c:pt idx="2744">
                  <c:v>41949</c:v>
                </c:pt>
                <c:pt idx="2745">
                  <c:v>41950</c:v>
                </c:pt>
                <c:pt idx="2746">
                  <c:v>41953</c:v>
                </c:pt>
                <c:pt idx="2747">
                  <c:v>41954</c:v>
                </c:pt>
                <c:pt idx="2748">
                  <c:v>41955</c:v>
                </c:pt>
                <c:pt idx="2749">
                  <c:v>41956</c:v>
                </c:pt>
                <c:pt idx="2750">
                  <c:v>41957</c:v>
                </c:pt>
                <c:pt idx="2751">
                  <c:v>41960</c:v>
                </c:pt>
                <c:pt idx="2752">
                  <c:v>41961</c:v>
                </c:pt>
                <c:pt idx="2753">
                  <c:v>41962</c:v>
                </c:pt>
                <c:pt idx="2754">
                  <c:v>41963</c:v>
                </c:pt>
                <c:pt idx="2755">
                  <c:v>41964</c:v>
                </c:pt>
                <c:pt idx="2756">
                  <c:v>41967</c:v>
                </c:pt>
                <c:pt idx="2757">
                  <c:v>41968</c:v>
                </c:pt>
                <c:pt idx="2758">
                  <c:v>41969</c:v>
                </c:pt>
                <c:pt idx="2759">
                  <c:v>41971</c:v>
                </c:pt>
                <c:pt idx="2760">
                  <c:v>41974</c:v>
                </c:pt>
                <c:pt idx="2761">
                  <c:v>41975</c:v>
                </c:pt>
                <c:pt idx="2762">
                  <c:v>41976</c:v>
                </c:pt>
                <c:pt idx="2763">
                  <c:v>41977</c:v>
                </c:pt>
                <c:pt idx="2764">
                  <c:v>41978</c:v>
                </c:pt>
                <c:pt idx="2765">
                  <c:v>41981</c:v>
                </c:pt>
                <c:pt idx="2766">
                  <c:v>41982</c:v>
                </c:pt>
                <c:pt idx="2767">
                  <c:v>41983</c:v>
                </c:pt>
                <c:pt idx="2768">
                  <c:v>41984</c:v>
                </c:pt>
                <c:pt idx="2769">
                  <c:v>41985</c:v>
                </c:pt>
                <c:pt idx="2770">
                  <c:v>41988</c:v>
                </c:pt>
                <c:pt idx="2771">
                  <c:v>41989</c:v>
                </c:pt>
                <c:pt idx="2772">
                  <c:v>41990</c:v>
                </c:pt>
                <c:pt idx="2773">
                  <c:v>41991</c:v>
                </c:pt>
                <c:pt idx="2774">
                  <c:v>41992</c:v>
                </c:pt>
                <c:pt idx="2775">
                  <c:v>41995</c:v>
                </c:pt>
                <c:pt idx="2776">
                  <c:v>41996</c:v>
                </c:pt>
                <c:pt idx="2777">
                  <c:v>41997</c:v>
                </c:pt>
                <c:pt idx="2778">
                  <c:v>41999</c:v>
                </c:pt>
                <c:pt idx="2779">
                  <c:v>42002</c:v>
                </c:pt>
                <c:pt idx="2780">
                  <c:v>42003</c:v>
                </c:pt>
                <c:pt idx="2781">
                  <c:v>42004</c:v>
                </c:pt>
                <c:pt idx="2782">
                  <c:v>42006</c:v>
                </c:pt>
                <c:pt idx="2783">
                  <c:v>42009</c:v>
                </c:pt>
                <c:pt idx="2784">
                  <c:v>42010</c:v>
                </c:pt>
                <c:pt idx="2785">
                  <c:v>42011</c:v>
                </c:pt>
                <c:pt idx="2786">
                  <c:v>42012</c:v>
                </c:pt>
                <c:pt idx="2787">
                  <c:v>42013</c:v>
                </c:pt>
                <c:pt idx="2788">
                  <c:v>42016</c:v>
                </c:pt>
                <c:pt idx="2789">
                  <c:v>42017</c:v>
                </c:pt>
                <c:pt idx="2790">
                  <c:v>42018</c:v>
                </c:pt>
                <c:pt idx="2791">
                  <c:v>42019</c:v>
                </c:pt>
                <c:pt idx="2792">
                  <c:v>42020</c:v>
                </c:pt>
                <c:pt idx="2793">
                  <c:v>42024</c:v>
                </c:pt>
                <c:pt idx="2794">
                  <c:v>42025</c:v>
                </c:pt>
                <c:pt idx="2795">
                  <c:v>42026</c:v>
                </c:pt>
                <c:pt idx="2796">
                  <c:v>42027</c:v>
                </c:pt>
                <c:pt idx="2797">
                  <c:v>42030</c:v>
                </c:pt>
                <c:pt idx="2798">
                  <c:v>42031</c:v>
                </c:pt>
                <c:pt idx="2799">
                  <c:v>42032</c:v>
                </c:pt>
                <c:pt idx="2800">
                  <c:v>42033</c:v>
                </c:pt>
                <c:pt idx="2801">
                  <c:v>42034</c:v>
                </c:pt>
                <c:pt idx="2802">
                  <c:v>42037</c:v>
                </c:pt>
                <c:pt idx="2803">
                  <c:v>42038</c:v>
                </c:pt>
                <c:pt idx="2804">
                  <c:v>42039</c:v>
                </c:pt>
                <c:pt idx="2805">
                  <c:v>42040</c:v>
                </c:pt>
                <c:pt idx="2806">
                  <c:v>42041</c:v>
                </c:pt>
                <c:pt idx="2807">
                  <c:v>42044</c:v>
                </c:pt>
                <c:pt idx="2808">
                  <c:v>42045</c:v>
                </c:pt>
                <c:pt idx="2809">
                  <c:v>42046</c:v>
                </c:pt>
                <c:pt idx="2810">
                  <c:v>42047</c:v>
                </c:pt>
                <c:pt idx="2811">
                  <c:v>42048</c:v>
                </c:pt>
                <c:pt idx="2812">
                  <c:v>42052</c:v>
                </c:pt>
                <c:pt idx="2813">
                  <c:v>42053</c:v>
                </c:pt>
                <c:pt idx="2814">
                  <c:v>42054</c:v>
                </c:pt>
                <c:pt idx="2815">
                  <c:v>42055</c:v>
                </c:pt>
                <c:pt idx="2816">
                  <c:v>42058</c:v>
                </c:pt>
                <c:pt idx="2817">
                  <c:v>42059</c:v>
                </c:pt>
                <c:pt idx="2818">
                  <c:v>42060</c:v>
                </c:pt>
                <c:pt idx="2819">
                  <c:v>42061</c:v>
                </c:pt>
                <c:pt idx="2820">
                  <c:v>42062</c:v>
                </c:pt>
                <c:pt idx="2821">
                  <c:v>42065</c:v>
                </c:pt>
                <c:pt idx="2822">
                  <c:v>42066</c:v>
                </c:pt>
                <c:pt idx="2823">
                  <c:v>42067</c:v>
                </c:pt>
                <c:pt idx="2824">
                  <c:v>42068</c:v>
                </c:pt>
                <c:pt idx="2825">
                  <c:v>42069</c:v>
                </c:pt>
                <c:pt idx="2826">
                  <c:v>42072</c:v>
                </c:pt>
                <c:pt idx="2827">
                  <c:v>42073</c:v>
                </c:pt>
                <c:pt idx="2828">
                  <c:v>42074</c:v>
                </c:pt>
                <c:pt idx="2829">
                  <c:v>42075</c:v>
                </c:pt>
                <c:pt idx="2830">
                  <c:v>42076</c:v>
                </c:pt>
                <c:pt idx="2831">
                  <c:v>42079</c:v>
                </c:pt>
                <c:pt idx="2832">
                  <c:v>42080</c:v>
                </c:pt>
                <c:pt idx="2833">
                  <c:v>42081</c:v>
                </c:pt>
                <c:pt idx="2834">
                  <c:v>42082</c:v>
                </c:pt>
                <c:pt idx="2835">
                  <c:v>42083</c:v>
                </c:pt>
                <c:pt idx="2836">
                  <c:v>42086</c:v>
                </c:pt>
                <c:pt idx="2837">
                  <c:v>42087</c:v>
                </c:pt>
                <c:pt idx="2838">
                  <c:v>42088</c:v>
                </c:pt>
                <c:pt idx="2839">
                  <c:v>42089</c:v>
                </c:pt>
                <c:pt idx="2840">
                  <c:v>42090</c:v>
                </c:pt>
                <c:pt idx="2841">
                  <c:v>42093</c:v>
                </c:pt>
                <c:pt idx="2842">
                  <c:v>42094</c:v>
                </c:pt>
                <c:pt idx="2843">
                  <c:v>42095</c:v>
                </c:pt>
                <c:pt idx="2844">
                  <c:v>42096</c:v>
                </c:pt>
                <c:pt idx="2845">
                  <c:v>42100</c:v>
                </c:pt>
                <c:pt idx="2846">
                  <c:v>42101</c:v>
                </c:pt>
                <c:pt idx="2847">
                  <c:v>42102</c:v>
                </c:pt>
                <c:pt idx="2848">
                  <c:v>42103</c:v>
                </c:pt>
                <c:pt idx="2849">
                  <c:v>42104</c:v>
                </c:pt>
                <c:pt idx="2850">
                  <c:v>42107</c:v>
                </c:pt>
                <c:pt idx="2851">
                  <c:v>42108</c:v>
                </c:pt>
                <c:pt idx="2852">
                  <c:v>42109</c:v>
                </c:pt>
                <c:pt idx="2853">
                  <c:v>42110</c:v>
                </c:pt>
                <c:pt idx="2854">
                  <c:v>42111</c:v>
                </c:pt>
                <c:pt idx="2855">
                  <c:v>42114</c:v>
                </c:pt>
                <c:pt idx="2856">
                  <c:v>42115</c:v>
                </c:pt>
                <c:pt idx="2857">
                  <c:v>42116</c:v>
                </c:pt>
                <c:pt idx="2858">
                  <c:v>42117</c:v>
                </c:pt>
                <c:pt idx="2859">
                  <c:v>42118</c:v>
                </c:pt>
                <c:pt idx="2860">
                  <c:v>42121</c:v>
                </c:pt>
                <c:pt idx="2861">
                  <c:v>42122</c:v>
                </c:pt>
                <c:pt idx="2862">
                  <c:v>42123</c:v>
                </c:pt>
                <c:pt idx="2863">
                  <c:v>42124</c:v>
                </c:pt>
                <c:pt idx="2864">
                  <c:v>42125</c:v>
                </c:pt>
                <c:pt idx="2865">
                  <c:v>42128</c:v>
                </c:pt>
                <c:pt idx="2866">
                  <c:v>42129</c:v>
                </c:pt>
                <c:pt idx="2867">
                  <c:v>42130</c:v>
                </c:pt>
                <c:pt idx="2868">
                  <c:v>42131</c:v>
                </c:pt>
                <c:pt idx="2869">
                  <c:v>42132</c:v>
                </c:pt>
                <c:pt idx="2870">
                  <c:v>42135</c:v>
                </c:pt>
                <c:pt idx="2871">
                  <c:v>42136</c:v>
                </c:pt>
                <c:pt idx="2872">
                  <c:v>42137</c:v>
                </c:pt>
                <c:pt idx="2873">
                  <c:v>42138</c:v>
                </c:pt>
                <c:pt idx="2874">
                  <c:v>42139</c:v>
                </c:pt>
                <c:pt idx="2875">
                  <c:v>42142</c:v>
                </c:pt>
                <c:pt idx="2876">
                  <c:v>42143</c:v>
                </c:pt>
                <c:pt idx="2877">
                  <c:v>42144</c:v>
                </c:pt>
                <c:pt idx="2878">
                  <c:v>42145</c:v>
                </c:pt>
                <c:pt idx="2879">
                  <c:v>42146</c:v>
                </c:pt>
                <c:pt idx="2880">
                  <c:v>42150</c:v>
                </c:pt>
                <c:pt idx="2881">
                  <c:v>42151</c:v>
                </c:pt>
                <c:pt idx="2882">
                  <c:v>42152</c:v>
                </c:pt>
                <c:pt idx="2883">
                  <c:v>42153</c:v>
                </c:pt>
                <c:pt idx="2884">
                  <c:v>42156</c:v>
                </c:pt>
                <c:pt idx="2885">
                  <c:v>42157</c:v>
                </c:pt>
                <c:pt idx="2886">
                  <c:v>42158</c:v>
                </c:pt>
                <c:pt idx="2887">
                  <c:v>42159</c:v>
                </c:pt>
                <c:pt idx="2888">
                  <c:v>42160</c:v>
                </c:pt>
                <c:pt idx="2889">
                  <c:v>42163</c:v>
                </c:pt>
                <c:pt idx="2890">
                  <c:v>42164</c:v>
                </c:pt>
                <c:pt idx="2891">
                  <c:v>42165</c:v>
                </c:pt>
                <c:pt idx="2892">
                  <c:v>42166</c:v>
                </c:pt>
                <c:pt idx="2893">
                  <c:v>42167</c:v>
                </c:pt>
                <c:pt idx="2894">
                  <c:v>42170</c:v>
                </c:pt>
                <c:pt idx="2895">
                  <c:v>42171</c:v>
                </c:pt>
                <c:pt idx="2896">
                  <c:v>42172</c:v>
                </c:pt>
                <c:pt idx="2897">
                  <c:v>42173</c:v>
                </c:pt>
                <c:pt idx="2898">
                  <c:v>42174</c:v>
                </c:pt>
                <c:pt idx="2899">
                  <c:v>42177</c:v>
                </c:pt>
                <c:pt idx="2900">
                  <c:v>42178</c:v>
                </c:pt>
                <c:pt idx="2901">
                  <c:v>42179</c:v>
                </c:pt>
                <c:pt idx="2902">
                  <c:v>42180</c:v>
                </c:pt>
                <c:pt idx="2903">
                  <c:v>42181</c:v>
                </c:pt>
                <c:pt idx="2904">
                  <c:v>42184</c:v>
                </c:pt>
                <c:pt idx="2905">
                  <c:v>42185</c:v>
                </c:pt>
                <c:pt idx="2906">
                  <c:v>42186</c:v>
                </c:pt>
                <c:pt idx="2907">
                  <c:v>42187</c:v>
                </c:pt>
                <c:pt idx="2908">
                  <c:v>42191</c:v>
                </c:pt>
                <c:pt idx="2909">
                  <c:v>42192</c:v>
                </c:pt>
                <c:pt idx="2910">
                  <c:v>42193</c:v>
                </c:pt>
                <c:pt idx="2911">
                  <c:v>42194</c:v>
                </c:pt>
                <c:pt idx="2912">
                  <c:v>42195</c:v>
                </c:pt>
                <c:pt idx="2913">
                  <c:v>42198</c:v>
                </c:pt>
                <c:pt idx="2914">
                  <c:v>42199</c:v>
                </c:pt>
                <c:pt idx="2915">
                  <c:v>42200</c:v>
                </c:pt>
                <c:pt idx="2916">
                  <c:v>42201</c:v>
                </c:pt>
                <c:pt idx="2917">
                  <c:v>42202</c:v>
                </c:pt>
                <c:pt idx="2918">
                  <c:v>42205</c:v>
                </c:pt>
                <c:pt idx="2919">
                  <c:v>42206</c:v>
                </c:pt>
                <c:pt idx="2920">
                  <c:v>42207</c:v>
                </c:pt>
                <c:pt idx="2921">
                  <c:v>42208</c:v>
                </c:pt>
                <c:pt idx="2922">
                  <c:v>42209</c:v>
                </c:pt>
                <c:pt idx="2923">
                  <c:v>42212</c:v>
                </c:pt>
                <c:pt idx="2924">
                  <c:v>42213</c:v>
                </c:pt>
                <c:pt idx="2925">
                  <c:v>42214</c:v>
                </c:pt>
                <c:pt idx="2926">
                  <c:v>42215</c:v>
                </c:pt>
                <c:pt idx="2927">
                  <c:v>42216</c:v>
                </c:pt>
                <c:pt idx="2928">
                  <c:v>42219</c:v>
                </c:pt>
                <c:pt idx="2929">
                  <c:v>42220</c:v>
                </c:pt>
                <c:pt idx="2930">
                  <c:v>42221</c:v>
                </c:pt>
                <c:pt idx="2931">
                  <c:v>42222</c:v>
                </c:pt>
                <c:pt idx="2932">
                  <c:v>42223</c:v>
                </c:pt>
                <c:pt idx="2933">
                  <c:v>42226</c:v>
                </c:pt>
                <c:pt idx="2934">
                  <c:v>42227</c:v>
                </c:pt>
                <c:pt idx="2935">
                  <c:v>42228</c:v>
                </c:pt>
                <c:pt idx="2936">
                  <c:v>42229</c:v>
                </c:pt>
                <c:pt idx="2937">
                  <c:v>42230</c:v>
                </c:pt>
                <c:pt idx="2938">
                  <c:v>42233</c:v>
                </c:pt>
                <c:pt idx="2939">
                  <c:v>42234</c:v>
                </c:pt>
                <c:pt idx="2940">
                  <c:v>42235</c:v>
                </c:pt>
                <c:pt idx="2941">
                  <c:v>42236</c:v>
                </c:pt>
                <c:pt idx="2942">
                  <c:v>42237</c:v>
                </c:pt>
                <c:pt idx="2943">
                  <c:v>42240</c:v>
                </c:pt>
                <c:pt idx="2944">
                  <c:v>42241</c:v>
                </c:pt>
                <c:pt idx="2945">
                  <c:v>42242</c:v>
                </c:pt>
                <c:pt idx="2946">
                  <c:v>42243</c:v>
                </c:pt>
                <c:pt idx="2947">
                  <c:v>42244</c:v>
                </c:pt>
                <c:pt idx="2948">
                  <c:v>42247</c:v>
                </c:pt>
                <c:pt idx="2949">
                  <c:v>42248</c:v>
                </c:pt>
                <c:pt idx="2950">
                  <c:v>42249</c:v>
                </c:pt>
                <c:pt idx="2951">
                  <c:v>42250</c:v>
                </c:pt>
                <c:pt idx="2952">
                  <c:v>42251</c:v>
                </c:pt>
                <c:pt idx="2953">
                  <c:v>42255</c:v>
                </c:pt>
                <c:pt idx="2954">
                  <c:v>42256</c:v>
                </c:pt>
                <c:pt idx="2955">
                  <c:v>42257</c:v>
                </c:pt>
                <c:pt idx="2956">
                  <c:v>42258</c:v>
                </c:pt>
                <c:pt idx="2957">
                  <c:v>42261</c:v>
                </c:pt>
                <c:pt idx="2958">
                  <c:v>42262</c:v>
                </c:pt>
                <c:pt idx="2959">
                  <c:v>42263</c:v>
                </c:pt>
                <c:pt idx="2960">
                  <c:v>42264</c:v>
                </c:pt>
                <c:pt idx="2961">
                  <c:v>42265</c:v>
                </c:pt>
                <c:pt idx="2962">
                  <c:v>42268</c:v>
                </c:pt>
                <c:pt idx="2963">
                  <c:v>42269</c:v>
                </c:pt>
                <c:pt idx="2964">
                  <c:v>42270</c:v>
                </c:pt>
                <c:pt idx="2965">
                  <c:v>42271</c:v>
                </c:pt>
                <c:pt idx="2966">
                  <c:v>42272</c:v>
                </c:pt>
                <c:pt idx="2967">
                  <c:v>42275</c:v>
                </c:pt>
                <c:pt idx="2968">
                  <c:v>42276</c:v>
                </c:pt>
                <c:pt idx="2969">
                  <c:v>42277</c:v>
                </c:pt>
                <c:pt idx="2970">
                  <c:v>42278</c:v>
                </c:pt>
                <c:pt idx="2971">
                  <c:v>42279</c:v>
                </c:pt>
                <c:pt idx="2972">
                  <c:v>42282</c:v>
                </c:pt>
                <c:pt idx="2973">
                  <c:v>42283</c:v>
                </c:pt>
                <c:pt idx="2974">
                  <c:v>42284</c:v>
                </c:pt>
                <c:pt idx="2975">
                  <c:v>42285</c:v>
                </c:pt>
                <c:pt idx="2976">
                  <c:v>42286</c:v>
                </c:pt>
                <c:pt idx="2977">
                  <c:v>42289</c:v>
                </c:pt>
                <c:pt idx="2978">
                  <c:v>42290</c:v>
                </c:pt>
                <c:pt idx="2979">
                  <c:v>42291</c:v>
                </c:pt>
                <c:pt idx="2980">
                  <c:v>42292</c:v>
                </c:pt>
                <c:pt idx="2981">
                  <c:v>42293</c:v>
                </c:pt>
                <c:pt idx="2982">
                  <c:v>42296</c:v>
                </c:pt>
                <c:pt idx="2983">
                  <c:v>42297</c:v>
                </c:pt>
                <c:pt idx="2984">
                  <c:v>42298</c:v>
                </c:pt>
                <c:pt idx="2985">
                  <c:v>42299</c:v>
                </c:pt>
                <c:pt idx="2986">
                  <c:v>42300</c:v>
                </c:pt>
                <c:pt idx="2987">
                  <c:v>42303</c:v>
                </c:pt>
                <c:pt idx="2988">
                  <c:v>42304</c:v>
                </c:pt>
                <c:pt idx="2989">
                  <c:v>42305</c:v>
                </c:pt>
                <c:pt idx="2990">
                  <c:v>42306</c:v>
                </c:pt>
                <c:pt idx="2991">
                  <c:v>42307</c:v>
                </c:pt>
                <c:pt idx="2992">
                  <c:v>42310</c:v>
                </c:pt>
                <c:pt idx="2993">
                  <c:v>42311</c:v>
                </c:pt>
                <c:pt idx="2994">
                  <c:v>42312</c:v>
                </c:pt>
                <c:pt idx="2995">
                  <c:v>42313</c:v>
                </c:pt>
                <c:pt idx="2996">
                  <c:v>42314</c:v>
                </c:pt>
                <c:pt idx="2997">
                  <c:v>42317</c:v>
                </c:pt>
                <c:pt idx="2998">
                  <c:v>42318</c:v>
                </c:pt>
                <c:pt idx="2999">
                  <c:v>42319</c:v>
                </c:pt>
                <c:pt idx="3000">
                  <c:v>42320</c:v>
                </c:pt>
                <c:pt idx="3001">
                  <c:v>42321</c:v>
                </c:pt>
                <c:pt idx="3002">
                  <c:v>42324</c:v>
                </c:pt>
                <c:pt idx="3003">
                  <c:v>42325</c:v>
                </c:pt>
                <c:pt idx="3004">
                  <c:v>42326</c:v>
                </c:pt>
                <c:pt idx="3005">
                  <c:v>42327</c:v>
                </c:pt>
                <c:pt idx="3006">
                  <c:v>42328</c:v>
                </c:pt>
                <c:pt idx="3007">
                  <c:v>42331</c:v>
                </c:pt>
                <c:pt idx="3008">
                  <c:v>42332</c:v>
                </c:pt>
                <c:pt idx="3009">
                  <c:v>42333</c:v>
                </c:pt>
                <c:pt idx="3010">
                  <c:v>42335</c:v>
                </c:pt>
                <c:pt idx="3011">
                  <c:v>42338</c:v>
                </c:pt>
                <c:pt idx="3012">
                  <c:v>42339</c:v>
                </c:pt>
                <c:pt idx="3013">
                  <c:v>42340</c:v>
                </c:pt>
                <c:pt idx="3014">
                  <c:v>42341</c:v>
                </c:pt>
                <c:pt idx="3015">
                  <c:v>42342</c:v>
                </c:pt>
                <c:pt idx="3016">
                  <c:v>42345</c:v>
                </c:pt>
                <c:pt idx="3017">
                  <c:v>42346</c:v>
                </c:pt>
                <c:pt idx="3018">
                  <c:v>42347</c:v>
                </c:pt>
                <c:pt idx="3019">
                  <c:v>42348</c:v>
                </c:pt>
                <c:pt idx="3020">
                  <c:v>42349</c:v>
                </c:pt>
                <c:pt idx="3021">
                  <c:v>42352</c:v>
                </c:pt>
                <c:pt idx="3022">
                  <c:v>42353</c:v>
                </c:pt>
                <c:pt idx="3023">
                  <c:v>42354</c:v>
                </c:pt>
                <c:pt idx="3024">
                  <c:v>42355</c:v>
                </c:pt>
                <c:pt idx="3025">
                  <c:v>42356</c:v>
                </c:pt>
                <c:pt idx="3026">
                  <c:v>42359</c:v>
                </c:pt>
                <c:pt idx="3027">
                  <c:v>42360</c:v>
                </c:pt>
                <c:pt idx="3028">
                  <c:v>42361</c:v>
                </c:pt>
                <c:pt idx="3029">
                  <c:v>42362</c:v>
                </c:pt>
                <c:pt idx="3030">
                  <c:v>42366</c:v>
                </c:pt>
                <c:pt idx="3031">
                  <c:v>42367</c:v>
                </c:pt>
                <c:pt idx="3032">
                  <c:v>42368</c:v>
                </c:pt>
                <c:pt idx="3033">
                  <c:v>42369</c:v>
                </c:pt>
                <c:pt idx="3034">
                  <c:v>42373</c:v>
                </c:pt>
                <c:pt idx="3035">
                  <c:v>42374</c:v>
                </c:pt>
                <c:pt idx="3036">
                  <c:v>42375</c:v>
                </c:pt>
                <c:pt idx="3037">
                  <c:v>42376</c:v>
                </c:pt>
                <c:pt idx="3038">
                  <c:v>42377</c:v>
                </c:pt>
                <c:pt idx="3039">
                  <c:v>42380</c:v>
                </c:pt>
                <c:pt idx="3040">
                  <c:v>42381</c:v>
                </c:pt>
                <c:pt idx="3041">
                  <c:v>42382</c:v>
                </c:pt>
                <c:pt idx="3042">
                  <c:v>42383</c:v>
                </c:pt>
                <c:pt idx="3043">
                  <c:v>42384</c:v>
                </c:pt>
                <c:pt idx="3044">
                  <c:v>42387</c:v>
                </c:pt>
                <c:pt idx="3045">
                  <c:v>42388</c:v>
                </c:pt>
                <c:pt idx="3046">
                  <c:v>42389</c:v>
                </c:pt>
                <c:pt idx="3047">
                  <c:v>42390</c:v>
                </c:pt>
                <c:pt idx="3048">
                  <c:v>42391</c:v>
                </c:pt>
                <c:pt idx="3049">
                  <c:v>42394</c:v>
                </c:pt>
                <c:pt idx="3050">
                  <c:v>42395</c:v>
                </c:pt>
                <c:pt idx="3051">
                  <c:v>42396</c:v>
                </c:pt>
                <c:pt idx="3052">
                  <c:v>42397</c:v>
                </c:pt>
                <c:pt idx="3053">
                  <c:v>42398</c:v>
                </c:pt>
                <c:pt idx="3054">
                  <c:v>42401</c:v>
                </c:pt>
                <c:pt idx="3055">
                  <c:v>42402</c:v>
                </c:pt>
                <c:pt idx="3056">
                  <c:v>42403</c:v>
                </c:pt>
                <c:pt idx="3057">
                  <c:v>42404</c:v>
                </c:pt>
                <c:pt idx="3058">
                  <c:v>42405</c:v>
                </c:pt>
                <c:pt idx="3059">
                  <c:v>42408</c:v>
                </c:pt>
                <c:pt idx="3060">
                  <c:v>42409</c:v>
                </c:pt>
                <c:pt idx="3061">
                  <c:v>42410</c:v>
                </c:pt>
                <c:pt idx="3062">
                  <c:v>42411</c:v>
                </c:pt>
                <c:pt idx="3063">
                  <c:v>42412</c:v>
                </c:pt>
                <c:pt idx="3064">
                  <c:v>42416</c:v>
                </c:pt>
                <c:pt idx="3065">
                  <c:v>42417</c:v>
                </c:pt>
                <c:pt idx="3066">
                  <c:v>42418</c:v>
                </c:pt>
                <c:pt idx="3067">
                  <c:v>42419</c:v>
                </c:pt>
                <c:pt idx="3068">
                  <c:v>42422</c:v>
                </c:pt>
                <c:pt idx="3069">
                  <c:v>42423</c:v>
                </c:pt>
                <c:pt idx="3070">
                  <c:v>42424</c:v>
                </c:pt>
                <c:pt idx="3071">
                  <c:v>42425</c:v>
                </c:pt>
                <c:pt idx="3072">
                  <c:v>42426</c:v>
                </c:pt>
                <c:pt idx="3073">
                  <c:v>42429</c:v>
                </c:pt>
                <c:pt idx="3074">
                  <c:v>42430</c:v>
                </c:pt>
                <c:pt idx="3075">
                  <c:v>42431</c:v>
                </c:pt>
                <c:pt idx="3076">
                  <c:v>42432</c:v>
                </c:pt>
                <c:pt idx="3077">
                  <c:v>42433</c:v>
                </c:pt>
                <c:pt idx="3078">
                  <c:v>42436</c:v>
                </c:pt>
                <c:pt idx="3079">
                  <c:v>42437</c:v>
                </c:pt>
                <c:pt idx="3080">
                  <c:v>42438</c:v>
                </c:pt>
                <c:pt idx="3081">
                  <c:v>42439</c:v>
                </c:pt>
                <c:pt idx="3082">
                  <c:v>42440</c:v>
                </c:pt>
                <c:pt idx="3083">
                  <c:v>42443</c:v>
                </c:pt>
                <c:pt idx="3084">
                  <c:v>42444</c:v>
                </c:pt>
                <c:pt idx="3085">
                  <c:v>42445</c:v>
                </c:pt>
                <c:pt idx="3086">
                  <c:v>42446</c:v>
                </c:pt>
                <c:pt idx="3087">
                  <c:v>42447</c:v>
                </c:pt>
                <c:pt idx="3088">
                  <c:v>42450</c:v>
                </c:pt>
                <c:pt idx="3089">
                  <c:v>42451</c:v>
                </c:pt>
                <c:pt idx="3090">
                  <c:v>42452</c:v>
                </c:pt>
                <c:pt idx="3091">
                  <c:v>42453</c:v>
                </c:pt>
                <c:pt idx="3092">
                  <c:v>42457</c:v>
                </c:pt>
                <c:pt idx="3093">
                  <c:v>42458</c:v>
                </c:pt>
                <c:pt idx="3094">
                  <c:v>42459</c:v>
                </c:pt>
                <c:pt idx="3095">
                  <c:v>42460</c:v>
                </c:pt>
                <c:pt idx="3096">
                  <c:v>42461</c:v>
                </c:pt>
                <c:pt idx="3097">
                  <c:v>42464</c:v>
                </c:pt>
                <c:pt idx="3098">
                  <c:v>42465</c:v>
                </c:pt>
                <c:pt idx="3099">
                  <c:v>42466</c:v>
                </c:pt>
                <c:pt idx="3100">
                  <c:v>42467</c:v>
                </c:pt>
                <c:pt idx="3101">
                  <c:v>42468</c:v>
                </c:pt>
                <c:pt idx="3102">
                  <c:v>42471</c:v>
                </c:pt>
                <c:pt idx="3103">
                  <c:v>42472</c:v>
                </c:pt>
                <c:pt idx="3104">
                  <c:v>42473</c:v>
                </c:pt>
                <c:pt idx="3105">
                  <c:v>42474</c:v>
                </c:pt>
                <c:pt idx="3106">
                  <c:v>42475</c:v>
                </c:pt>
                <c:pt idx="3107">
                  <c:v>42478</c:v>
                </c:pt>
                <c:pt idx="3108">
                  <c:v>42479</c:v>
                </c:pt>
                <c:pt idx="3109">
                  <c:v>42480</c:v>
                </c:pt>
                <c:pt idx="3110">
                  <c:v>42481</c:v>
                </c:pt>
                <c:pt idx="3111">
                  <c:v>42482</c:v>
                </c:pt>
                <c:pt idx="3112">
                  <c:v>42485</c:v>
                </c:pt>
                <c:pt idx="3113">
                  <c:v>42486</c:v>
                </c:pt>
                <c:pt idx="3114">
                  <c:v>42487</c:v>
                </c:pt>
                <c:pt idx="3115">
                  <c:v>42488</c:v>
                </c:pt>
                <c:pt idx="3116">
                  <c:v>42489</c:v>
                </c:pt>
                <c:pt idx="3117">
                  <c:v>42492</c:v>
                </c:pt>
                <c:pt idx="3118">
                  <c:v>42493</c:v>
                </c:pt>
                <c:pt idx="3119">
                  <c:v>42494</c:v>
                </c:pt>
                <c:pt idx="3120">
                  <c:v>42495</c:v>
                </c:pt>
                <c:pt idx="3121">
                  <c:v>42496</c:v>
                </c:pt>
                <c:pt idx="3122">
                  <c:v>42499</c:v>
                </c:pt>
                <c:pt idx="3123">
                  <c:v>42500</c:v>
                </c:pt>
                <c:pt idx="3124">
                  <c:v>42501</c:v>
                </c:pt>
                <c:pt idx="3125">
                  <c:v>42502</c:v>
                </c:pt>
                <c:pt idx="3126">
                  <c:v>42503</c:v>
                </c:pt>
                <c:pt idx="3127">
                  <c:v>42506</c:v>
                </c:pt>
                <c:pt idx="3128">
                  <c:v>42507</c:v>
                </c:pt>
                <c:pt idx="3129">
                  <c:v>42508</c:v>
                </c:pt>
                <c:pt idx="3130">
                  <c:v>42509</c:v>
                </c:pt>
                <c:pt idx="3131">
                  <c:v>42510</c:v>
                </c:pt>
                <c:pt idx="3132">
                  <c:v>42513</c:v>
                </c:pt>
                <c:pt idx="3133">
                  <c:v>42514</c:v>
                </c:pt>
                <c:pt idx="3134">
                  <c:v>42515</c:v>
                </c:pt>
                <c:pt idx="3135">
                  <c:v>42516</c:v>
                </c:pt>
                <c:pt idx="3136">
                  <c:v>42517</c:v>
                </c:pt>
                <c:pt idx="3137">
                  <c:v>42521</c:v>
                </c:pt>
                <c:pt idx="3138">
                  <c:v>42522</c:v>
                </c:pt>
                <c:pt idx="3139">
                  <c:v>42523</c:v>
                </c:pt>
                <c:pt idx="3140">
                  <c:v>42524</c:v>
                </c:pt>
                <c:pt idx="3141">
                  <c:v>42527</c:v>
                </c:pt>
                <c:pt idx="3142">
                  <c:v>42528</c:v>
                </c:pt>
                <c:pt idx="3143">
                  <c:v>42529</c:v>
                </c:pt>
                <c:pt idx="3144">
                  <c:v>42530</c:v>
                </c:pt>
                <c:pt idx="3145">
                  <c:v>42531</c:v>
                </c:pt>
                <c:pt idx="3146">
                  <c:v>42534</c:v>
                </c:pt>
                <c:pt idx="3147">
                  <c:v>42535</c:v>
                </c:pt>
                <c:pt idx="3148">
                  <c:v>42536</c:v>
                </c:pt>
                <c:pt idx="3149">
                  <c:v>42537</c:v>
                </c:pt>
                <c:pt idx="3150">
                  <c:v>42538</c:v>
                </c:pt>
                <c:pt idx="3151">
                  <c:v>42541</c:v>
                </c:pt>
                <c:pt idx="3152">
                  <c:v>42542</c:v>
                </c:pt>
                <c:pt idx="3153">
                  <c:v>42543</c:v>
                </c:pt>
                <c:pt idx="3154">
                  <c:v>42544</c:v>
                </c:pt>
                <c:pt idx="3155">
                  <c:v>42545</c:v>
                </c:pt>
                <c:pt idx="3156">
                  <c:v>42548</c:v>
                </c:pt>
                <c:pt idx="3157">
                  <c:v>42549</c:v>
                </c:pt>
                <c:pt idx="3158">
                  <c:v>42550</c:v>
                </c:pt>
                <c:pt idx="3159">
                  <c:v>42551</c:v>
                </c:pt>
                <c:pt idx="3160">
                  <c:v>42552</c:v>
                </c:pt>
                <c:pt idx="3161">
                  <c:v>42556</c:v>
                </c:pt>
                <c:pt idx="3162">
                  <c:v>42557</c:v>
                </c:pt>
                <c:pt idx="3163">
                  <c:v>42558</c:v>
                </c:pt>
                <c:pt idx="3164">
                  <c:v>42559</c:v>
                </c:pt>
                <c:pt idx="3165">
                  <c:v>42562</c:v>
                </c:pt>
                <c:pt idx="3166">
                  <c:v>42563</c:v>
                </c:pt>
                <c:pt idx="3167">
                  <c:v>42564</c:v>
                </c:pt>
                <c:pt idx="3168">
                  <c:v>42565</c:v>
                </c:pt>
                <c:pt idx="3169">
                  <c:v>42566</c:v>
                </c:pt>
                <c:pt idx="3170">
                  <c:v>42569</c:v>
                </c:pt>
                <c:pt idx="3171">
                  <c:v>42570</c:v>
                </c:pt>
                <c:pt idx="3172">
                  <c:v>42571</c:v>
                </c:pt>
                <c:pt idx="3173">
                  <c:v>42572</c:v>
                </c:pt>
                <c:pt idx="3174">
                  <c:v>42573</c:v>
                </c:pt>
                <c:pt idx="3175">
                  <c:v>42576</c:v>
                </c:pt>
                <c:pt idx="3176">
                  <c:v>42577</c:v>
                </c:pt>
                <c:pt idx="3177">
                  <c:v>42578</c:v>
                </c:pt>
                <c:pt idx="3178">
                  <c:v>42579</c:v>
                </c:pt>
                <c:pt idx="3179">
                  <c:v>42580</c:v>
                </c:pt>
                <c:pt idx="3180">
                  <c:v>42583</c:v>
                </c:pt>
                <c:pt idx="3181">
                  <c:v>42584</c:v>
                </c:pt>
                <c:pt idx="3182">
                  <c:v>42585</c:v>
                </c:pt>
                <c:pt idx="3183">
                  <c:v>42586</c:v>
                </c:pt>
                <c:pt idx="3184">
                  <c:v>42587</c:v>
                </c:pt>
                <c:pt idx="3185">
                  <c:v>42590</c:v>
                </c:pt>
                <c:pt idx="3186">
                  <c:v>42591</c:v>
                </c:pt>
                <c:pt idx="3187">
                  <c:v>42592</c:v>
                </c:pt>
                <c:pt idx="3188">
                  <c:v>42593</c:v>
                </c:pt>
                <c:pt idx="3189">
                  <c:v>42594</c:v>
                </c:pt>
                <c:pt idx="3190">
                  <c:v>42597</c:v>
                </c:pt>
                <c:pt idx="3191">
                  <c:v>42598</c:v>
                </c:pt>
                <c:pt idx="3192">
                  <c:v>42599</c:v>
                </c:pt>
                <c:pt idx="3193">
                  <c:v>42600</c:v>
                </c:pt>
                <c:pt idx="3194">
                  <c:v>42601</c:v>
                </c:pt>
                <c:pt idx="3195">
                  <c:v>42604</c:v>
                </c:pt>
                <c:pt idx="3196">
                  <c:v>42605</c:v>
                </c:pt>
                <c:pt idx="3197">
                  <c:v>42606</c:v>
                </c:pt>
                <c:pt idx="3198">
                  <c:v>42607</c:v>
                </c:pt>
                <c:pt idx="3199">
                  <c:v>42608</c:v>
                </c:pt>
                <c:pt idx="3200">
                  <c:v>42611</c:v>
                </c:pt>
                <c:pt idx="3201">
                  <c:v>42612</c:v>
                </c:pt>
                <c:pt idx="3202">
                  <c:v>42613</c:v>
                </c:pt>
                <c:pt idx="3203">
                  <c:v>42614</c:v>
                </c:pt>
                <c:pt idx="3204">
                  <c:v>42615</c:v>
                </c:pt>
                <c:pt idx="3205">
                  <c:v>42619</c:v>
                </c:pt>
                <c:pt idx="3206">
                  <c:v>42620</c:v>
                </c:pt>
                <c:pt idx="3207">
                  <c:v>42621</c:v>
                </c:pt>
                <c:pt idx="3208">
                  <c:v>42622</c:v>
                </c:pt>
                <c:pt idx="3209">
                  <c:v>42625</c:v>
                </c:pt>
                <c:pt idx="3210">
                  <c:v>42626</c:v>
                </c:pt>
                <c:pt idx="3211">
                  <c:v>42627</c:v>
                </c:pt>
                <c:pt idx="3212">
                  <c:v>42628</c:v>
                </c:pt>
                <c:pt idx="3213">
                  <c:v>42629</c:v>
                </c:pt>
                <c:pt idx="3214">
                  <c:v>42632</c:v>
                </c:pt>
                <c:pt idx="3215">
                  <c:v>42633</c:v>
                </c:pt>
                <c:pt idx="3216">
                  <c:v>42634</c:v>
                </c:pt>
                <c:pt idx="3217">
                  <c:v>42635</c:v>
                </c:pt>
                <c:pt idx="3218">
                  <c:v>42636</c:v>
                </c:pt>
                <c:pt idx="3219">
                  <c:v>42639</c:v>
                </c:pt>
                <c:pt idx="3220">
                  <c:v>42640</c:v>
                </c:pt>
                <c:pt idx="3221">
                  <c:v>42641</c:v>
                </c:pt>
                <c:pt idx="3222">
                  <c:v>42642</c:v>
                </c:pt>
                <c:pt idx="3223">
                  <c:v>42643</c:v>
                </c:pt>
                <c:pt idx="3224">
                  <c:v>42646</c:v>
                </c:pt>
                <c:pt idx="3225">
                  <c:v>42647</c:v>
                </c:pt>
                <c:pt idx="3226">
                  <c:v>42648</c:v>
                </c:pt>
                <c:pt idx="3227">
                  <c:v>42649</c:v>
                </c:pt>
                <c:pt idx="3228">
                  <c:v>42650</c:v>
                </c:pt>
                <c:pt idx="3229">
                  <c:v>42654</c:v>
                </c:pt>
                <c:pt idx="3230">
                  <c:v>42655</c:v>
                </c:pt>
                <c:pt idx="3231">
                  <c:v>42656</c:v>
                </c:pt>
                <c:pt idx="3232">
                  <c:v>42657</c:v>
                </c:pt>
                <c:pt idx="3233">
                  <c:v>42660</c:v>
                </c:pt>
                <c:pt idx="3234">
                  <c:v>42661</c:v>
                </c:pt>
                <c:pt idx="3235">
                  <c:v>42662</c:v>
                </c:pt>
                <c:pt idx="3236">
                  <c:v>42663</c:v>
                </c:pt>
                <c:pt idx="3237">
                  <c:v>42664</c:v>
                </c:pt>
                <c:pt idx="3238">
                  <c:v>42667</c:v>
                </c:pt>
                <c:pt idx="3239">
                  <c:v>42668</c:v>
                </c:pt>
                <c:pt idx="3240">
                  <c:v>42669</c:v>
                </c:pt>
                <c:pt idx="3241">
                  <c:v>42670</c:v>
                </c:pt>
                <c:pt idx="3242">
                  <c:v>42671</c:v>
                </c:pt>
                <c:pt idx="3243">
                  <c:v>42674</c:v>
                </c:pt>
                <c:pt idx="3244">
                  <c:v>42675</c:v>
                </c:pt>
                <c:pt idx="3245">
                  <c:v>42676</c:v>
                </c:pt>
                <c:pt idx="3246">
                  <c:v>42677</c:v>
                </c:pt>
                <c:pt idx="3247">
                  <c:v>42678</c:v>
                </c:pt>
                <c:pt idx="3248">
                  <c:v>42681</c:v>
                </c:pt>
                <c:pt idx="3249">
                  <c:v>42682</c:v>
                </c:pt>
                <c:pt idx="3250">
                  <c:v>42683</c:v>
                </c:pt>
                <c:pt idx="3251">
                  <c:v>42684</c:v>
                </c:pt>
                <c:pt idx="3252">
                  <c:v>42688</c:v>
                </c:pt>
                <c:pt idx="3253">
                  <c:v>42689</c:v>
                </c:pt>
                <c:pt idx="3254">
                  <c:v>42690</c:v>
                </c:pt>
                <c:pt idx="3255">
                  <c:v>42691</c:v>
                </c:pt>
                <c:pt idx="3256">
                  <c:v>42692</c:v>
                </c:pt>
                <c:pt idx="3257">
                  <c:v>42695</c:v>
                </c:pt>
                <c:pt idx="3258">
                  <c:v>42696</c:v>
                </c:pt>
                <c:pt idx="3259">
                  <c:v>42697</c:v>
                </c:pt>
                <c:pt idx="3260">
                  <c:v>42699</c:v>
                </c:pt>
                <c:pt idx="3261">
                  <c:v>42702</c:v>
                </c:pt>
                <c:pt idx="3262">
                  <c:v>42703</c:v>
                </c:pt>
                <c:pt idx="3263">
                  <c:v>42704</c:v>
                </c:pt>
                <c:pt idx="3264">
                  <c:v>42705</c:v>
                </c:pt>
                <c:pt idx="3265">
                  <c:v>42706</c:v>
                </c:pt>
                <c:pt idx="3266">
                  <c:v>42709</c:v>
                </c:pt>
                <c:pt idx="3267">
                  <c:v>42710</c:v>
                </c:pt>
                <c:pt idx="3268">
                  <c:v>42711</c:v>
                </c:pt>
                <c:pt idx="3269">
                  <c:v>42712</c:v>
                </c:pt>
                <c:pt idx="3270">
                  <c:v>42713</c:v>
                </c:pt>
                <c:pt idx="3271">
                  <c:v>42716</c:v>
                </c:pt>
                <c:pt idx="3272">
                  <c:v>42717</c:v>
                </c:pt>
                <c:pt idx="3273">
                  <c:v>42718</c:v>
                </c:pt>
                <c:pt idx="3274">
                  <c:v>42719</c:v>
                </c:pt>
                <c:pt idx="3275">
                  <c:v>42720</c:v>
                </c:pt>
                <c:pt idx="3276">
                  <c:v>42723</c:v>
                </c:pt>
                <c:pt idx="3277">
                  <c:v>42724</c:v>
                </c:pt>
                <c:pt idx="3278">
                  <c:v>42725</c:v>
                </c:pt>
                <c:pt idx="3279">
                  <c:v>42726</c:v>
                </c:pt>
                <c:pt idx="3280">
                  <c:v>42727</c:v>
                </c:pt>
                <c:pt idx="3281">
                  <c:v>42731</c:v>
                </c:pt>
                <c:pt idx="3282">
                  <c:v>42732</c:v>
                </c:pt>
                <c:pt idx="3283">
                  <c:v>42733</c:v>
                </c:pt>
                <c:pt idx="3284">
                  <c:v>42734</c:v>
                </c:pt>
                <c:pt idx="3285">
                  <c:v>42738</c:v>
                </c:pt>
                <c:pt idx="3286">
                  <c:v>42739</c:v>
                </c:pt>
                <c:pt idx="3287">
                  <c:v>42740</c:v>
                </c:pt>
                <c:pt idx="3288">
                  <c:v>42741</c:v>
                </c:pt>
                <c:pt idx="3289">
                  <c:v>42744</c:v>
                </c:pt>
                <c:pt idx="3290">
                  <c:v>42745</c:v>
                </c:pt>
                <c:pt idx="3291">
                  <c:v>42746</c:v>
                </c:pt>
                <c:pt idx="3292">
                  <c:v>42747</c:v>
                </c:pt>
                <c:pt idx="3293">
                  <c:v>42748</c:v>
                </c:pt>
                <c:pt idx="3294">
                  <c:v>42752</c:v>
                </c:pt>
                <c:pt idx="3295">
                  <c:v>42753</c:v>
                </c:pt>
                <c:pt idx="3296">
                  <c:v>42754</c:v>
                </c:pt>
                <c:pt idx="3297">
                  <c:v>42755</c:v>
                </c:pt>
                <c:pt idx="3298">
                  <c:v>42758</c:v>
                </c:pt>
                <c:pt idx="3299">
                  <c:v>42759</c:v>
                </c:pt>
                <c:pt idx="3300">
                  <c:v>42760</c:v>
                </c:pt>
                <c:pt idx="3301">
                  <c:v>42761</c:v>
                </c:pt>
                <c:pt idx="3302">
                  <c:v>42762</c:v>
                </c:pt>
                <c:pt idx="3303">
                  <c:v>42765</c:v>
                </c:pt>
                <c:pt idx="3304">
                  <c:v>42766</c:v>
                </c:pt>
                <c:pt idx="3305">
                  <c:v>42767</c:v>
                </c:pt>
                <c:pt idx="3306">
                  <c:v>42768</c:v>
                </c:pt>
                <c:pt idx="3307">
                  <c:v>42769</c:v>
                </c:pt>
                <c:pt idx="3308">
                  <c:v>42772</c:v>
                </c:pt>
                <c:pt idx="3309">
                  <c:v>42773</c:v>
                </c:pt>
                <c:pt idx="3310">
                  <c:v>42774</c:v>
                </c:pt>
                <c:pt idx="3311">
                  <c:v>42775</c:v>
                </c:pt>
                <c:pt idx="3312">
                  <c:v>42776</c:v>
                </c:pt>
                <c:pt idx="3313">
                  <c:v>42779</c:v>
                </c:pt>
                <c:pt idx="3314">
                  <c:v>42780</c:v>
                </c:pt>
                <c:pt idx="3315">
                  <c:v>42781</c:v>
                </c:pt>
                <c:pt idx="3316">
                  <c:v>42782</c:v>
                </c:pt>
                <c:pt idx="3317">
                  <c:v>42783</c:v>
                </c:pt>
                <c:pt idx="3318">
                  <c:v>42787</c:v>
                </c:pt>
                <c:pt idx="3319">
                  <c:v>42788</c:v>
                </c:pt>
                <c:pt idx="3320">
                  <c:v>42789</c:v>
                </c:pt>
                <c:pt idx="3321">
                  <c:v>42790</c:v>
                </c:pt>
                <c:pt idx="3322">
                  <c:v>42793</c:v>
                </c:pt>
                <c:pt idx="3323">
                  <c:v>42794</c:v>
                </c:pt>
                <c:pt idx="3324">
                  <c:v>42795</c:v>
                </c:pt>
                <c:pt idx="3325">
                  <c:v>42796</c:v>
                </c:pt>
                <c:pt idx="3326">
                  <c:v>42797</c:v>
                </c:pt>
                <c:pt idx="3327">
                  <c:v>42800</c:v>
                </c:pt>
                <c:pt idx="3328">
                  <c:v>42801</c:v>
                </c:pt>
                <c:pt idx="3329">
                  <c:v>42802</c:v>
                </c:pt>
                <c:pt idx="3330">
                  <c:v>42803</c:v>
                </c:pt>
                <c:pt idx="3331">
                  <c:v>42804</c:v>
                </c:pt>
                <c:pt idx="3332">
                  <c:v>42807</c:v>
                </c:pt>
                <c:pt idx="3333">
                  <c:v>42808</c:v>
                </c:pt>
                <c:pt idx="3334">
                  <c:v>42809</c:v>
                </c:pt>
                <c:pt idx="3335">
                  <c:v>42810</c:v>
                </c:pt>
                <c:pt idx="3336">
                  <c:v>42811</c:v>
                </c:pt>
                <c:pt idx="3337">
                  <c:v>42814</c:v>
                </c:pt>
                <c:pt idx="3338">
                  <c:v>42815</c:v>
                </c:pt>
                <c:pt idx="3339">
                  <c:v>42816</c:v>
                </c:pt>
                <c:pt idx="3340">
                  <c:v>42817</c:v>
                </c:pt>
                <c:pt idx="3341">
                  <c:v>42818</c:v>
                </c:pt>
                <c:pt idx="3342">
                  <c:v>42821</c:v>
                </c:pt>
                <c:pt idx="3343">
                  <c:v>42822</c:v>
                </c:pt>
                <c:pt idx="3344">
                  <c:v>42823</c:v>
                </c:pt>
                <c:pt idx="3345">
                  <c:v>42824</c:v>
                </c:pt>
                <c:pt idx="3346">
                  <c:v>42825</c:v>
                </c:pt>
                <c:pt idx="3347">
                  <c:v>42828</c:v>
                </c:pt>
                <c:pt idx="3348">
                  <c:v>42829</c:v>
                </c:pt>
                <c:pt idx="3349">
                  <c:v>42830</c:v>
                </c:pt>
                <c:pt idx="3350">
                  <c:v>42831</c:v>
                </c:pt>
                <c:pt idx="3351">
                  <c:v>42832</c:v>
                </c:pt>
                <c:pt idx="3352">
                  <c:v>42835</c:v>
                </c:pt>
                <c:pt idx="3353">
                  <c:v>42836</c:v>
                </c:pt>
                <c:pt idx="3354">
                  <c:v>42837</c:v>
                </c:pt>
                <c:pt idx="3355">
                  <c:v>42838</c:v>
                </c:pt>
                <c:pt idx="3356">
                  <c:v>42842</c:v>
                </c:pt>
                <c:pt idx="3357">
                  <c:v>42843</c:v>
                </c:pt>
                <c:pt idx="3358">
                  <c:v>42844</c:v>
                </c:pt>
                <c:pt idx="3359">
                  <c:v>42845</c:v>
                </c:pt>
                <c:pt idx="3360">
                  <c:v>42846</c:v>
                </c:pt>
                <c:pt idx="3361">
                  <c:v>42849</c:v>
                </c:pt>
                <c:pt idx="3362">
                  <c:v>42850</c:v>
                </c:pt>
                <c:pt idx="3363">
                  <c:v>42851</c:v>
                </c:pt>
                <c:pt idx="3364">
                  <c:v>42852</c:v>
                </c:pt>
                <c:pt idx="3365">
                  <c:v>42853</c:v>
                </c:pt>
                <c:pt idx="3366">
                  <c:v>42856</c:v>
                </c:pt>
                <c:pt idx="3367">
                  <c:v>42857</c:v>
                </c:pt>
                <c:pt idx="3368">
                  <c:v>42858</c:v>
                </c:pt>
                <c:pt idx="3369">
                  <c:v>42859</c:v>
                </c:pt>
                <c:pt idx="3370">
                  <c:v>42860</c:v>
                </c:pt>
                <c:pt idx="3371">
                  <c:v>42863</c:v>
                </c:pt>
                <c:pt idx="3372">
                  <c:v>42864</c:v>
                </c:pt>
                <c:pt idx="3373">
                  <c:v>42865</c:v>
                </c:pt>
                <c:pt idx="3374">
                  <c:v>42866</c:v>
                </c:pt>
                <c:pt idx="3375">
                  <c:v>42867</c:v>
                </c:pt>
                <c:pt idx="3376">
                  <c:v>42870</c:v>
                </c:pt>
                <c:pt idx="3377">
                  <c:v>42871</c:v>
                </c:pt>
                <c:pt idx="3378">
                  <c:v>42872</c:v>
                </c:pt>
                <c:pt idx="3379">
                  <c:v>42873</c:v>
                </c:pt>
                <c:pt idx="3380">
                  <c:v>42874</c:v>
                </c:pt>
                <c:pt idx="3381">
                  <c:v>42877</c:v>
                </c:pt>
                <c:pt idx="3382">
                  <c:v>42878</c:v>
                </c:pt>
                <c:pt idx="3383">
                  <c:v>42879</c:v>
                </c:pt>
                <c:pt idx="3384">
                  <c:v>42880</c:v>
                </c:pt>
                <c:pt idx="3385">
                  <c:v>42881</c:v>
                </c:pt>
                <c:pt idx="3386">
                  <c:v>42885</c:v>
                </c:pt>
                <c:pt idx="3387">
                  <c:v>42886</c:v>
                </c:pt>
                <c:pt idx="3388">
                  <c:v>42887</c:v>
                </c:pt>
                <c:pt idx="3389">
                  <c:v>42888</c:v>
                </c:pt>
                <c:pt idx="3390">
                  <c:v>42891</c:v>
                </c:pt>
                <c:pt idx="3391">
                  <c:v>42892</c:v>
                </c:pt>
                <c:pt idx="3392">
                  <c:v>42893</c:v>
                </c:pt>
                <c:pt idx="3393">
                  <c:v>42894</c:v>
                </c:pt>
                <c:pt idx="3394">
                  <c:v>42895</c:v>
                </c:pt>
                <c:pt idx="3395">
                  <c:v>42898</c:v>
                </c:pt>
                <c:pt idx="3396">
                  <c:v>42899</c:v>
                </c:pt>
                <c:pt idx="3397">
                  <c:v>42900</c:v>
                </c:pt>
                <c:pt idx="3398">
                  <c:v>42901</c:v>
                </c:pt>
                <c:pt idx="3399">
                  <c:v>42902</c:v>
                </c:pt>
                <c:pt idx="3400">
                  <c:v>42905</c:v>
                </c:pt>
                <c:pt idx="3401">
                  <c:v>42906</c:v>
                </c:pt>
                <c:pt idx="3402">
                  <c:v>42907</c:v>
                </c:pt>
                <c:pt idx="3403">
                  <c:v>42908</c:v>
                </c:pt>
                <c:pt idx="3404">
                  <c:v>42909</c:v>
                </c:pt>
                <c:pt idx="3405">
                  <c:v>42912</c:v>
                </c:pt>
                <c:pt idx="3406">
                  <c:v>42913</c:v>
                </c:pt>
                <c:pt idx="3407">
                  <c:v>42914</c:v>
                </c:pt>
                <c:pt idx="3408">
                  <c:v>42915</c:v>
                </c:pt>
                <c:pt idx="3409">
                  <c:v>42916</c:v>
                </c:pt>
                <c:pt idx="3410">
                  <c:v>42919</c:v>
                </c:pt>
                <c:pt idx="3411">
                  <c:v>42921</c:v>
                </c:pt>
                <c:pt idx="3412">
                  <c:v>42922</c:v>
                </c:pt>
                <c:pt idx="3413">
                  <c:v>42923</c:v>
                </c:pt>
                <c:pt idx="3414">
                  <c:v>42926</c:v>
                </c:pt>
                <c:pt idx="3415">
                  <c:v>42927</c:v>
                </c:pt>
                <c:pt idx="3416">
                  <c:v>42928</c:v>
                </c:pt>
                <c:pt idx="3417">
                  <c:v>42929</c:v>
                </c:pt>
                <c:pt idx="3418">
                  <c:v>42930</c:v>
                </c:pt>
                <c:pt idx="3419">
                  <c:v>42933</c:v>
                </c:pt>
                <c:pt idx="3420">
                  <c:v>42934</c:v>
                </c:pt>
                <c:pt idx="3421">
                  <c:v>42935</c:v>
                </c:pt>
                <c:pt idx="3422">
                  <c:v>42936</c:v>
                </c:pt>
                <c:pt idx="3423">
                  <c:v>42937</c:v>
                </c:pt>
                <c:pt idx="3424">
                  <c:v>42940</c:v>
                </c:pt>
                <c:pt idx="3425">
                  <c:v>42941</c:v>
                </c:pt>
                <c:pt idx="3426">
                  <c:v>42942</c:v>
                </c:pt>
                <c:pt idx="3427">
                  <c:v>42943</c:v>
                </c:pt>
                <c:pt idx="3428">
                  <c:v>42944</c:v>
                </c:pt>
                <c:pt idx="3429">
                  <c:v>42947</c:v>
                </c:pt>
                <c:pt idx="3430">
                  <c:v>42948</c:v>
                </c:pt>
                <c:pt idx="3431">
                  <c:v>42949</c:v>
                </c:pt>
                <c:pt idx="3432">
                  <c:v>42950</c:v>
                </c:pt>
                <c:pt idx="3433">
                  <c:v>42951</c:v>
                </c:pt>
                <c:pt idx="3434">
                  <c:v>42954</c:v>
                </c:pt>
                <c:pt idx="3435">
                  <c:v>42955</c:v>
                </c:pt>
                <c:pt idx="3436">
                  <c:v>42956</c:v>
                </c:pt>
                <c:pt idx="3437">
                  <c:v>42957</c:v>
                </c:pt>
                <c:pt idx="3438">
                  <c:v>42958</c:v>
                </c:pt>
                <c:pt idx="3439">
                  <c:v>42961</c:v>
                </c:pt>
                <c:pt idx="3440">
                  <c:v>42962</c:v>
                </c:pt>
                <c:pt idx="3441">
                  <c:v>42963</c:v>
                </c:pt>
                <c:pt idx="3442">
                  <c:v>42964</c:v>
                </c:pt>
                <c:pt idx="3443">
                  <c:v>42965</c:v>
                </c:pt>
                <c:pt idx="3444">
                  <c:v>42968</c:v>
                </c:pt>
                <c:pt idx="3445">
                  <c:v>42969</c:v>
                </c:pt>
                <c:pt idx="3446">
                  <c:v>42970</c:v>
                </c:pt>
                <c:pt idx="3447">
                  <c:v>42971</c:v>
                </c:pt>
                <c:pt idx="3448">
                  <c:v>42972</c:v>
                </c:pt>
                <c:pt idx="3449">
                  <c:v>42975</c:v>
                </c:pt>
                <c:pt idx="3450">
                  <c:v>42976</c:v>
                </c:pt>
                <c:pt idx="3451">
                  <c:v>42977</c:v>
                </c:pt>
                <c:pt idx="3452">
                  <c:v>42978</c:v>
                </c:pt>
                <c:pt idx="3453">
                  <c:v>42979</c:v>
                </c:pt>
                <c:pt idx="3454">
                  <c:v>42983</c:v>
                </c:pt>
                <c:pt idx="3455">
                  <c:v>42984</c:v>
                </c:pt>
                <c:pt idx="3456">
                  <c:v>42985</c:v>
                </c:pt>
                <c:pt idx="3457">
                  <c:v>42986</c:v>
                </c:pt>
                <c:pt idx="3458">
                  <c:v>42989</c:v>
                </c:pt>
                <c:pt idx="3459">
                  <c:v>42990</c:v>
                </c:pt>
                <c:pt idx="3460">
                  <c:v>42991</c:v>
                </c:pt>
                <c:pt idx="3461">
                  <c:v>42992</c:v>
                </c:pt>
                <c:pt idx="3462">
                  <c:v>42993</c:v>
                </c:pt>
                <c:pt idx="3463">
                  <c:v>42996</c:v>
                </c:pt>
                <c:pt idx="3464">
                  <c:v>42997</c:v>
                </c:pt>
                <c:pt idx="3465">
                  <c:v>42998</c:v>
                </c:pt>
                <c:pt idx="3466">
                  <c:v>42999</c:v>
                </c:pt>
                <c:pt idx="3467">
                  <c:v>43000</c:v>
                </c:pt>
                <c:pt idx="3468">
                  <c:v>43003</c:v>
                </c:pt>
                <c:pt idx="3469">
                  <c:v>43004</c:v>
                </c:pt>
                <c:pt idx="3470">
                  <c:v>43005</c:v>
                </c:pt>
                <c:pt idx="3471">
                  <c:v>43006</c:v>
                </c:pt>
                <c:pt idx="3472">
                  <c:v>43007</c:v>
                </c:pt>
                <c:pt idx="3473">
                  <c:v>43010</c:v>
                </c:pt>
                <c:pt idx="3474">
                  <c:v>43011</c:v>
                </c:pt>
                <c:pt idx="3475">
                  <c:v>43012</c:v>
                </c:pt>
                <c:pt idx="3476">
                  <c:v>43013</c:v>
                </c:pt>
                <c:pt idx="3477">
                  <c:v>43014</c:v>
                </c:pt>
                <c:pt idx="3478">
                  <c:v>43017</c:v>
                </c:pt>
                <c:pt idx="3479">
                  <c:v>43018</c:v>
                </c:pt>
                <c:pt idx="3480">
                  <c:v>43019</c:v>
                </c:pt>
                <c:pt idx="3481">
                  <c:v>43020</c:v>
                </c:pt>
                <c:pt idx="3482">
                  <c:v>43021</c:v>
                </c:pt>
                <c:pt idx="3483">
                  <c:v>43024</c:v>
                </c:pt>
                <c:pt idx="3484">
                  <c:v>43025</c:v>
                </c:pt>
                <c:pt idx="3485">
                  <c:v>43026</c:v>
                </c:pt>
                <c:pt idx="3486">
                  <c:v>43027</c:v>
                </c:pt>
                <c:pt idx="3487">
                  <c:v>43028</c:v>
                </c:pt>
                <c:pt idx="3488">
                  <c:v>43031</c:v>
                </c:pt>
                <c:pt idx="3489">
                  <c:v>43032</c:v>
                </c:pt>
                <c:pt idx="3490">
                  <c:v>43033</c:v>
                </c:pt>
                <c:pt idx="3491">
                  <c:v>43034</c:v>
                </c:pt>
                <c:pt idx="3492">
                  <c:v>43035</c:v>
                </c:pt>
                <c:pt idx="3493">
                  <c:v>43038</c:v>
                </c:pt>
                <c:pt idx="3494">
                  <c:v>43039</c:v>
                </c:pt>
                <c:pt idx="3495">
                  <c:v>43040</c:v>
                </c:pt>
                <c:pt idx="3496">
                  <c:v>43041</c:v>
                </c:pt>
                <c:pt idx="3497">
                  <c:v>43042</c:v>
                </c:pt>
                <c:pt idx="3498">
                  <c:v>43045</c:v>
                </c:pt>
                <c:pt idx="3499">
                  <c:v>43046</c:v>
                </c:pt>
                <c:pt idx="3500">
                  <c:v>43047</c:v>
                </c:pt>
                <c:pt idx="3501">
                  <c:v>43048</c:v>
                </c:pt>
                <c:pt idx="3502">
                  <c:v>43049</c:v>
                </c:pt>
                <c:pt idx="3503">
                  <c:v>43052</c:v>
                </c:pt>
                <c:pt idx="3504">
                  <c:v>43053</c:v>
                </c:pt>
                <c:pt idx="3505">
                  <c:v>43054</c:v>
                </c:pt>
                <c:pt idx="3506">
                  <c:v>43055</c:v>
                </c:pt>
                <c:pt idx="3507">
                  <c:v>43056</c:v>
                </c:pt>
                <c:pt idx="3508">
                  <c:v>43059</c:v>
                </c:pt>
                <c:pt idx="3509">
                  <c:v>43060</c:v>
                </c:pt>
                <c:pt idx="3510">
                  <c:v>43061</c:v>
                </c:pt>
                <c:pt idx="3511">
                  <c:v>43063</c:v>
                </c:pt>
                <c:pt idx="3512">
                  <c:v>43066</c:v>
                </c:pt>
                <c:pt idx="3513">
                  <c:v>43067</c:v>
                </c:pt>
                <c:pt idx="3514">
                  <c:v>43068</c:v>
                </c:pt>
                <c:pt idx="3515">
                  <c:v>43069</c:v>
                </c:pt>
                <c:pt idx="3516">
                  <c:v>43070</c:v>
                </c:pt>
                <c:pt idx="3517">
                  <c:v>43073</c:v>
                </c:pt>
                <c:pt idx="3518">
                  <c:v>43074</c:v>
                </c:pt>
                <c:pt idx="3519">
                  <c:v>43075</c:v>
                </c:pt>
                <c:pt idx="3520">
                  <c:v>43076</c:v>
                </c:pt>
                <c:pt idx="3521">
                  <c:v>43077</c:v>
                </c:pt>
                <c:pt idx="3522">
                  <c:v>43080</c:v>
                </c:pt>
                <c:pt idx="3523">
                  <c:v>43081</c:v>
                </c:pt>
                <c:pt idx="3524">
                  <c:v>43082</c:v>
                </c:pt>
                <c:pt idx="3525">
                  <c:v>43083</c:v>
                </c:pt>
                <c:pt idx="3526">
                  <c:v>43084</c:v>
                </c:pt>
                <c:pt idx="3527">
                  <c:v>43087</c:v>
                </c:pt>
                <c:pt idx="3528">
                  <c:v>43088</c:v>
                </c:pt>
                <c:pt idx="3529">
                  <c:v>43089</c:v>
                </c:pt>
                <c:pt idx="3530">
                  <c:v>43090</c:v>
                </c:pt>
                <c:pt idx="3531">
                  <c:v>43091</c:v>
                </c:pt>
                <c:pt idx="3532">
                  <c:v>43095</c:v>
                </c:pt>
                <c:pt idx="3533">
                  <c:v>43096</c:v>
                </c:pt>
                <c:pt idx="3534">
                  <c:v>43097</c:v>
                </c:pt>
                <c:pt idx="3535">
                  <c:v>43098</c:v>
                </c:pt>
                <c:pt idx="3536">
                  <c:v>43102</c:v>
                </c:pt>
                <c:pt idx="3537">
                  <c:v>43103</c:v>
                </c:pt>
                <c:pt idx="3538">
                  <c:v>43104</c:v>
                </c:pt>
                <c:pt idx="3539">
                  <c:v>43105</c:v>
                </c:pt>
                <c:pt idx="3540">
                  <c:v>43108</c:v>
                </c:pt>
                <c:pt idx="3541">
                  <c:v>43109</c:v>
                </c:pt>
                <c:pt idx="3542">
                  <c:v>43110</c:v>
                </c:pt>
                <c:pt idx="3543">
                  <c:v>43111</c:v>
                </c:pt>
                <c:pt idx="3544">
                  <c:v>43112</c:v>
                </c:pt>
                <c:pt idx="3545">
                  <c:v>43116</c:v>
                </c:pt>
                <c:pt idx="3546">
                  <c:v>43117</c:v>
                </c:pt>
                <c:pt idx="3547">
                  <c:v>43118</c:v>
                </c:pt>
                <c:pt idx="3548">
                  <c:v>43119</c:v>
                </c:pt>
                <c:pt idx="3549">
                  <c:v>43122</c:v>
                </c:pt>
                <c:pt idx="3550">
                  <c:v>43123</c:v>
                </c:pt>
                <c:pt idx="3551">
                  <c:v>43124</c:v>
                </c:pt>
                <c:pt idx="3552">
                  <c:v>43125</c:v>
                </c:pt>
                <c:pt idx="3553">
                  <c:v>43126</c:v>
                </c:pt>
                <c:pt idx="3554">
                  <c:v>43129</c:v>
                </c:pt>
                <c:pt idx="3555">
                  <c:v>43130</c:v>
                </c:pt>
                <c:pt idx="3556">
                  <c:v>43131</c:v>
                </c:pt>
                <c:pt idx="3557">
                  <c:v>43132</c:v>
                </c:pt>
                <c:pt idx="3558">
                  <c:v>43133</c:v>
                </c:pt>
                <c:pt idx="3559">
                  <c:v>43136</c:v>
                </c:pt>
                <c:pt idx="3560">
                  <c:v>43137</c:v>
                </c:pt>
                <c:pt idx="3561">
                  <c:v>43138</c:v>
                </c:pt>
                <c:pt idx="3562">
                  <c:v>43139</c:v>
                </c:pt>
                <c:pt idx="3563">
                  <c:v>43140</c:v>
                </c:pt>
                <c:pt idx="3564">
                  <c:v>43143</c:v>
                </c:pt>
                <c:pt idx="3565">
                  <c:v>43144</c:v>
                </c:pt>
                <c:pt idx="3566">
                  <c:v>43145</c:v>
                </c:pt>
                <c:pt idx="3567">
                  <c:v>43146</c:v>
                </c:pt>
                <c:pt idx="3568">
                  <c:v>43147</c:v>
                </c:pt>
                <c:pt idx="3569">
                  <c:v>43151</c:v>
                </c:pt>
                <c:pt idx="3570">
                  <c:v>43152</c:v>
                </c:pt>
                <c:pt idx="3571">
                  <c:v>43153</c:v>
                </c:pt>
                <c:pt idx="3572">
                  <c:v>43154</c:v>
                </c:pt>
                <c:pt idx="3573">
                  <c:v>43157</c:v>
                </c:pt>
                <c:pt idx="3574">
                  <c:v>43158</c:v>
                </c:pt>
                <c:pt idx="3575">
                  <c:v>43159</c:v>
                </c:pt>
                <c:pt idx="3576">
                  <c:v>43160</c:v>
                </c:pt>
                <c:pt idx="3577">
                  <c:v>43161</c:v>
                </c:pt>
                <c:pt idx="3578">
                  <c:v>43164</c:v>
                </c:pt>
                <c:pt idx="3579">
                  <c:v>43165</c:v>
                </c:pt>
                <c:pt idx="3580">
                  <c:v>43166</c:v>
                </c:pt>
                <c:pt idx="3581">
                  <c:v>43167</c:v>
                </c:pt>
                <c:pt idx="3582">
                  <c:v>43168</c:v>
                </c:pt>
                <c:pt idx="3583">
                  <c:v>43171</c:v>
                </c:pt>
                <c:pt idx="3584">
                  <c:v>43172</c:v>
                </c:pt>
                <c:pt idx="3585">
                  <c:v>43173</c:v>
                </c:pt>
                <c:pt idx="3586">
                  <c:v>43174</c:v>
                </c:pt>
                <c:pt idx="3587">
                  <c:v>43175</c:v>
                </c:pt>
                <c:pt idx="3588">
                  <c:v>43178</c:v>
                </c:pt>
                <c:pt idx="3589">
                  <c:v>43179</c:v>
                </c:pt>
                <c:pt idx="3590">
                  <c:v>43180</c:v>
                </c:pt>
                <c:pt idx="3591">
                  <c:v>43181</c:v>
                </c:pt>
                <c:pt idx="3592">
                  <c:v>43182</c:v>
                </c:pt>
                <c:pt idx="3593">
                  <c:v>43185</c:v>
                </c:pt>
                <c:pt idx="3594">
                  <c:v>43186</c:v>
                </c:pt>
                <c:pt idx="3595">
                  <c:v>43187</c:v>
                </c:pt>
                <c:pt idx="3596">
                  <c:v>43188</c:v>
                </c:pt>
                <c:pt idx="3597">
                  <c:v>43192</c:v>
                </c:pt>
                <c:pt idx="3598">
                  <c:v>43193</c:v>
                </c:pt>
                <c:pt idx="3599">
                  <c:v>43194</c:v>
                </c:pt>
                <c:pt idx="3600">
                  <c:v>43195</c:v>
                </c:pt>
                <c:pt idx="3601">
                  <c:v>43196</c:v>
                </c:pt>
                <c:pt idx="3602">
                  <c:v>43199</c:v>
                </c:pt>
                <c:pt idx="3603">
                  <c:v>43200</c:v>
                </c:pt>
                <c:pt idx="3604">
                  <c:v>43201</c:v>
                </c:pt>
                <c:pt idx="3605">
                  <c:v>43202</c:v>
                </c:pt>
                <c:pt idx="3606">
                  <c:v>43203</c:v>
                </c:pt>
                <c:pt idx="3607">
                  <c:v>43206</c:v>
                </c:pt>
                <c:pt idx="3608">
                  <c:v>43207</c:v>
                </c:pt>
                <c:pt idx="3609">
                  <c:v>43208</c:v>
                </c:pt>
                <c:pt idx="3610">
                  <c:v>43209</c:v>
                </c:pt>
                <c:pt idx="3611">
                  <c:v>43210</c:v>
                </c:pt>
                <c:pt idx="3612">
                  <c:v>43213</c:v>
                </c:pt>
                <c:pt idx="3613">
                  <c:v>43214</c:v>
                </c:pt>
                <c:pt idx="3614">
                  <c:v>43215</c:v>
                </c:pt>
                <c:pt idx="3615">
                  <c:v>43216</c:v>
                </c:pt>
                <c:pt idx="3616">
                  <c:v>43217</c:v>
                </c:pt>
                <c:pt idx="3617">
                  <c:v>43220</c:v>
                </c:pt>
                <c:pt idx="3618">
                  <c:v>43221</c:v>
                </c:pt>
                <c:pt idx="3619">
                  <c:v>43222</c:v>
                </c:pt>
                <c:pt idx="3620">
                  <c:v>43223</c:v>
                </c:pt>
                <c:pt idx="3621">
                  <c:v>43224</c:v>
                </c:pt>
                <c:pt idx="3622">
                  <c:v>43227</c:v>
                </c:pt>
                <c:pt idx="3623">
                  <c:v>43228</c:v>
                </c:pt>
                <c:pt idx="3624">
                  <c:v>43229</c:v>
                </c:pt>
                <c:pt idx="3625">
                  <c:v>43230</c:v>
                </c:pt>
                <c:pt idx="3626">
                  <c:v>43231</c:v>
                </c:pt>
                <c:pt idx="3627">
                  <c:v>43234</c:v>
                </c:pt>
                <c:pt idx="3628">
                  <c:v>43235</c:v>
                </c:pt>
                <c:pt idx="3629">
                  <c:v>43236</c:v>
                </c:pt>
                <c:pt idx="3630">
                  <c:v>43237</c:v>
                </c:pt>
                <c:pt idx="3631">
                  <c:v>43238</c:v>
                </c:pt>
                <c:pt idx="3632">
                  <c:v>43241</c:v>
                </c:pt>
                <c:pt idx="3633">
                  <c:v>43242</c:v>
                </c:pt>
                <c:pt idx="3634">
                  <c:v>43243</c:v>
                </c:pt>
                <c:pt idx="3635">
                  <c:v>43244</c:v>
                </c:pt>
                <c:pt idx="3636">
                  <c:v>43245</c:v>
                </c:pt>
                <c:pt idx="3637">
                  <c:v>43249</c:v>
                </c:pt>
                <c:pt idx="3638">
                  <c:v>43250</c:v>
                </c:pt>
                <c:pt idx="3639">
                  <c:v>43251</c:v>
                </c:pt>
                <c:pt idx="3640">
                  <c:v>43252</c:v>
                </c:pt>
                <c:pt idx="3641">
                  <c:v>43255</c:v>
                </c:pt>
                <c:pt idx="3642">
                  <c:v>43256</c:v>
                </c:pt>
                <c:pt idx="3643">
                  <c:v>43257</c:v>
                </c:pt>
                <c:pt idx="3644">
                  <c:v>43258</c:v>
                </c:pt>
                <c:pt idx="3645">
                  <c:v>43259</c:v>
                </c:pt>
                <c:pt idx="3646">
                  <c:v>43262</c:v>
                </c:pt>
                <c:pt idx="3647">
                  <c:v>43263</c:v>
                </c:pt>
                <c:pt idx="3648">
                  <c:v>43264</c:v>
                </c:pt>
                <c:pt idx="3649">
                  <c:v>43265</c:v>
                </c:pt>
                <c:pt idx="3650">
                  <c:v>43266</c:v>
                </c:pt>
                <c:pt idx="3651">
                  <c:v>43269</c:v>
                </c:pt>
                <c:pt idx="3652">
                  <c:v>43270</c:v>
                </c:pt>
                <c:pt idx="3653">
                  <c:v>43271</c:v>
                </c:pt>
                <c:pt idx="3654">
                  <c:v>43272</c:v>
                </c:pt>
                <c:pt idx="3655">
                  <c:v>43273</c:v>
                </c:pt>
                <c:pt idx="3656">
                  <c:v>43276</c:v>
                </c:pt>
                <c:pt idx="3657">
                  <c:v>43277</c:v>
                </c:pt>
                <c:pt idx="3658">
                  <c:v>43278</c:v>
                </c:pt>
                <c:pt idx="3659">
                  <c:v>43279</c:v>
                </c:pt>
                <c:pt idx="3660">
                  <c:v>43280</c:v>
                </c:pt>
                <c:pt idx="3661">
                  <c:v>43283</c:v>
                </c:pt>
                <c:pt idx="3662">
                  <c:v>43284</c:v>
                </c:pt>
                <c:pt idx="3663">
                  <c:v>43286</c:v>
                </c:pt>
                <c:pt idx="3664">
                  <c:v>43287</c:v>
                </c:pt>
                <c:pt idx="3665">
                  <c:v>43290</c:v>
                </c:pt>
                <c:pt idx="3666">
                  <c:v>43291</c:v>
                </c:pt>
                <c:pt idx="3667">
                  <c:v>43292</c:v>
                </c:pt>
                <c:pt idx="3668">
                  <c:v>43293</c:v>
                </c:pt>
                <c:pt idx="3669">
                  <c:v>43294</c:v>
                </c:pt>
                <c:pt idx="3670">
                  <c:v>43297</c:v>
                </c:pt>
                <c:pt idx="3671">
                  <c:v>43298</c:v>
                </c:pt>
                <c:pt idx="3672">
                  <c:v>43299</c:v>
                </c:pt>
                <c:pt idx="3673">
                  <c:v>43300</c:v>
                </c:pt>
                <c:pt idx="3674">
                  <c:v>43301</c:v>
                </c:pt>
                <c:pt idx="3675">
                  <c:v>43304</c:v>
                </c:pt>
                <c:pt idx="3676">
                  <c:v>43305</c:v>
                </c:pt>
                <c:pt idx="3677">
                  <c:v>43306</c:v>
                </c:pt>
                <c:pt idx="3678">
                  <c:v>43307</c:v>
                </c:pt>
                <c:pt idx="3679">
                  <c:v>43308</c:v>
                </c:pt>
                <c:pt idx="3680">
                  <c:v>43311</c:v>
                </c:pt>
                <c:pt idx="3681">
                  <c:v>43312</c:v>
                </c:pt>
                <c:pt idx="3682">
                  <c:v>43313</c:v>
                </c:pt>
                <c:pt idx="3683">
                  <c:v>43314</c:v>
                </c:pt>
                <c:pt idx="3684">
                  <c:v>43315</c:v>
                </c:pt>
                <c:pt idx="3685">
                  <c:v>43318</c:v>
                </c:pt>
                <c:pt idx="3686">
                  <c:v>43319</c:v>
                </c:pt>
                <c:pt idx="3687">
                  <c:v>43320</c:v>
                </c:pt>
                <c:pt idx="3688">
                  <c:v>43321</c:v>
                </c:pt>
                <c:pt idx="3689">
                  <c:v>43322</c:v>
                </c:pt>
                <c:pt idx="3690">
                  <c:v>43325</c:v>
                </c:pt>
                <c:pt idx="3691">
                  <c:v>43326</c:v>
                </c:pt>
                <c:pt idx="3692">
                  <c:v>43327</c:v>
                </c:pt>
                <c:pt idx="3693">
                  <c:v>43328</c:v>
                </c:pt>
                <c:pt idx="3694">
                  <c:v>43329</c:v>
                </c:pt>
                <c:pt idx="3695">
                  <c:v>43332</c:v>
                </c:pt>
                <c:pt idx="3696">
                  <c:v>43333</c:v>
                </c:pt>
                <c:pt idx="3697">
                  <c:v>43334</c:v>
                </c:pt>
                <c:pt idx="3698">
                  <c:v>43335</c:v>
                </c:pt>
                <c:pt idx="3699">
                  <c:v>43336</c:v>
                </c:pt>
                <c:pt idx="3700">
                  <c:v>43339</c:v>
                </c:pt>
                <c:pt idx="3701">
                  <c:v>43340</c:v>
                </c:pt>
                <c:pt idx="3702">
                  <c:v>43341</c:v>
                </c:pt>
                <c:pt idx="3703">
                  <c:v>43342</c:v>
                </c:pt>
                <c:pt idx="3704">
                  <c:v>43343</c:v>
                </c:pt>
                <c:pt idx="3705">
                  <c:v>43347</c:v>
                </c:pt>
                <c:pt idx="3706">
                  <c:v>43348</c:v>
                </c:pt>
                <c:pt idx="3707">
                  <c:v>43349</c:v>
                </c:pt>
                <c:pt idx="3708">
                  <c:v>43350</c:v>
                </c:pt>
                <c:pt idx="3709">
                  <c:v>43353</c:v>
                </c:pt>
                <c:pt idx="3710">
                  <c:v>43354</c:v>
                </c:pt>
                <c:pt idx="3711">
                  <c:v>43355</c:v>
                </c:pt>
                <c:pt idx="3712">
                  <c:v>43356</c:v>
                </c:pt>
                <c:pt idx="3713">
                  <c:v>43357</c:v>
                </c:pt>
                <c:pt idx="3714">
                  <c:v>43360</c:v>
                </c:pt>
                <c:pt idx="3715">
                  <c:v>43361</c:v>
                </c:pt>
                <c:pt idx="3716">
                  <c:v>43362</c:v>
                </c:pt>
                <c:pt idx="3717">
                  <c:v>43363</c:v>
                </c:pt>
                <c:pt idx="3718">
                  <c:v>43364</c:v>
                </c:pt>
                <c:pt idx="3719">
                  <c:v>43367</c:v>
                </c:pt>
                <c:pt idx="3720">
                  <c:v>43368</c:v>
                </c:pt>
                <c:pt idx="3721">
                  <c:v>43369</c:v>
                </c:pt>
                <c:pt idx="3722">
                  <c:v>43370</c:v>
                </c:pt>
                <c:pt idx="3723">
                  <c:v>43371</c:v>
                </c:pt>
                <c:pt idx="3724">
                  <c:v>43374</c:v>
                </c:pt>
                <c:pt idx="3725">
                  <c:v>43375</c:v>
                </c:pt>
                <c:pt idx="3726">
                  <c:v>43376</c:v>
                </c:pt>
                <c:pt idx="3727">
                  <c:v>43377</c:v>
                </c:pt>
                <c:pt idx="3728">
                  <c:v>43378</c:v>
                </c:pt>
                <c:pt idx="3729">
                  <c:v>43381</c:v>
                </c:pt>
                <c:pt idx="3730">
                  <c:v>43382</c:v>
                </c:pt>
                <c:pt idx="3731">
                  <c:v>43383</c:v>
                </c:pt>
                <c:pt idx="3732">
                  <c:v>43384</c:v>
                </c:pt>
                <c:pt idx="3733">
                  <c:v>43385</c:v>
                </c:pt>
                <c:pt idx="3734">
                  <c:v>43388</c:v>
                </c:pt>
                <c:pt idx="3735">
                  <c:v>43389</c:v>
                </c:pt>
                <c:pt idx="3736">
                  <c:v>43390</c:v>
                </c:pt>
                <c:pt idx="3737">
                  <c:v>43391</c:v>
                </c:pt>
                <c:pt idx="3738">
                  <c:v>43392</c:v>
                </c:pt>
                <c:pt idx="3739">
                  <c:v>43395</c:v>
                </c:pt>
                <c:pt idx="3740">
                  <c:v>43396</c:v>
                </c:pt>
                <c:pt idx="3741">
                  <c:v>43397</c:v>
                </c:pt>
                <c:pt idx="3742">
                  <c:v>43398</c:v>
                </c:pt>
                <c:pt idx="3743">
                  <c:v>43399</c:v>
                </c:pt>
                <c:pt idx="3744">
                  <c:v>43402</c:v>
                </c:pt>
                <c:pt idx="3745">
                  <c:v>43403</c:v>
                </c:pt>
                <c:pt idx="3746">
                  <c:v>43404</c:v>
                </c:pt>
                <c:pt idx="3747">
                  <c:v>43405</c:v>
                </c:pt>
                <c:pt idx="3748">
                  <c:v>43406</c:v>
                </c:pt>
                <c:pt idx="3749">
                  <c:v>43409</c:v>
                </c:pt>
                <c:pt idx="3750">
                  <c:v>43410</c:v>
                </c:pt>
                <c:pt idx="3751">
                  <c:v>43411</c:v>
                </c:pt>
                <c:pt idx="3752">
                  <c:v>43412</c:v>
                </c:pt>
                <c:pt idx="3753">
                  <c:v>43413</c:v>
                </c:pt>
                <c:pt idx="3754">
                  <c:v>43416</c:v>
                </c:pt>
                <c:pt idx="3755">
                  <c:v>43417</c:v>
                </c:pt>
                <c:pt idx="3756">
                  <c:v>43418</c:v>
                </c:pt>
                <c:pt idx="3757">
                  <c:v>43419</c:v>
                </c:pt>
                <c:pt idx="3758">
                  <c:v>43420</c:v>
                </c:pt>
                <c:pt idx="3759">
                  <c:v>43423</c:v>
                </c:pt>
                <c:pt idx="3760">
                  <c:v>43424</c:v>
                </c:pt>
                <c:pt idx="3761">
                  <c:v>43425</c:v>
                </c:pt>
                <c:pt idx="3762">
                  <c:v>43427</c:v>
                </c:pt>
                <c:pt idx="3763">
                  <c:v>43430</c:v>
                </c:pt>
                <c:pt idx="3764">
                  <c:v>43431</c:v>
                </c:pt>
                <c:pt idx="3765">
                  <c:v>43432</c:v>
                </c:pt>
                <c:pt idx="3766">
                  <c:v>43433</c:v>
                </c:pt>
                <c:pt idx="3767">
                  <c:v>43434</c:v>
                </c:pt>
                <c:pt idx="3768">
                  <c:v>43437</c:v>
                </c:pt>
                <c:pt idx="3769">
                  <c:v>43438</c:v>
                </c:pt>
                <c:pt idx="3770">
                  <c:v>43440</c:v>
                </c:pt>
                <c:pt idx="3771">
                  <c:v>43441</c:v>
                </c:pt>
                <c:pt idx="3772">
                  <c:v>43444</c:v>
                </c:pt>
                <c:pt idx="3773">
                  <c:v>43445</c:v>
                </c:pt>
                <c:pt idx="3774">
                  <c:v>43446</c:v>
                </c:pt>
                <c:pt idx="3775">
                  <c:v>43447</c:v>
                </c:pt>
                <c:pt idx="3776">
                  <c:v>43448</c:v>
                </c:pt>
                <c:pt idx="3777">
                  <c:v>43451</c:v>
                </c:pt>
                <c:pt idx="3778">
                  <c:v>43452</c:v>
                </c:pt>
                <c:pt idx="3779">
                  <c:v>43453</c:v>
                </c:pt>
                <c:pt idx="3780">
                  <c:v>43454</c:v>
                </c:pt>
                <c:pt idx="3781">
                  <c:v>43455</c:v>
                </c:pt>
                <c:pt idx="3782">
                  <c:v>43458</c:v>
                </c:pt>
                <c:pt idx="3783">
                  <c:v>43460</c:v>
                </c:pt>
                <c:pt idx="3784">
                  <c:v>43461</c:v>
                </c:pt>
                <c:pt idx="3785">
                  <c:v>43462</c:v>
                </c:pt>
                <c:pt idx="3786">
                  <c:v>43465</c:v>
                </c:pt>
                <c:pt idx="3787">
                  <c:v>43467</c:v>
                </c:pt>
                <c:pt idx="3788">
                  <c:v>43468</c:v>
                </c:pt>
                <c:pt idx="3789">
                  <c:v>43469</c:v>
                </c:pt>
                <c:pt idx="3790">
                  <c:v>43472</c:v>
                </c:pt>
                <c:pt idx="3791">
                  <c:v>43473</c:v>
                </c:pt>
                <c:pt idx="3792">
                  <c:v>43474</c:v>
                </c:pt>
                <c:pt idx="3793">
                  <c:v>43475</c:v>
                </c:pt>
                <c:pt idx="3794">
                  <c:v>43476</c:v>
                </c:pt>
                <c:pt idx="3795">
                  <c:v>43479</c:v>
                </c:pt>
                <c:pt idx="3796">
                  <c:v>43480</c:v>
                </c:pt>
                <c:pt idx="3797">
                  <c:v>43481</c:v>
                </c:pt>
                <c:pt idx="3798">
                  <c:v>43482</c:v>
                </c:pt>
                <c:pt idx="3799">
                  <c:v>43483</c:v>
                </c:pt>
                <c:pt idx="3800">
                  <c:v>43487</c:v>
                </c:pt>
                <c:pt idx="3801">
                  <c:v>43488</c:v>
                </c:pt>
                <c:pt idx="3802">
                  <c:v>43489</c:v>
                </c:pt>
                <c:pt idx="3803">
                  <c:v>43490</c:v>
                </c:pt>
                <c:pt idx="3804">
                  <c:v>43493</c:v>
                </c:pt>
                <c:pt idx="3805">
                  <c:v>43494</c:v>
                </c:pt>
                <c:pt idx="3806">
                  <c:v>43495</c:v>
                </c:pt>
                <c:pt idx="3807">
                  <c:v>43496</c:v>
                </c:pt>
                <c:pt idx="3808">
                  <c:v>43497</c:v>
                </c:pt>
                <c:pt idx="3809">
                  <c:v>43500</c:v>
                </c:pt>
                <c:pt idx="3810">
                  <c:v>43501</c:v>
                </c:pt>
                <c:pt idx="3811">
                  <c:v>43502</c:v>
                </c:pt>
                <c:pt idx="3812">
                  <c:v>43503</c:v>
                </c:pt>
                <c:pt idx="3813">
                  <c:v>43504</c:v>
                </c:pt>
                <c:pt idx="3814">
                  <c:v>43507</c:v>
                </c:pt>
                <c:pt idx="3815">
                  <c:v>43508</c:v>
                </c:pt>
                <c:pt idx="3816">
                  <c:v>43509</c:v>
                </c:pt>
                <c:pt idx="3817">
                  <c:v>43510</c:v>
                </c:pt>
                <c:pt idx="3818">
                  <c:v>43511</c:v>
                </c:pt>
                <c:pt idx="3819">
                  <c:v>43515</c:v>
                </c:pt>
                <c:pt idx="3820">
                  <c:v>43516</c:v>
                </c:pt>
                <c:pt idx="3821">
                  <c:v>43517</c:v>
                </c:pt>
                <c:pt idx="3822">
                  <c:v>43518</c:v>
                </c:pt>
                <c:pt idx="3823">
                  <c:v>43521</c:v>
                </c:pt>
                <c:pt idx="3824">
                  <c:v>43522</c:v>
                </c:pt>
                <c:pt idx="3825">
                  <c:v>43523</c:v>
                </c:pt>
                <c:pt idx="3826">
                  <c:v>43524</c:v>
                </c:pt>
                <c:pt idx="3827">
                  <c:v>43525</c:v>
                </c:pt>
                <c:pt idx="3828">
                  <c:v>43528</c:v>
                </c:pt>
                <c:pt idx="3829">
                  <c:v>43529</c:v>
                </c:pt>
                <c:pt idx="3830">
                  <c:v>43530</c:v>
                </c:pt>
                <c:pt idx="3831">
                  <c:v>43531</c:v>
                </c:pt>
                <c:pt idx="3832">
                  <c:v>43532</c:v>
                </c:pt>
                <c:pt idx="3833">
                  <c:v>43535</c:v>
                </c:pt>
                <c:pt idx="3834">
                  <c:v>43536</c:v>
                </c:pt>
                <c:pt idx="3835">
                  <c:v>43537</c:v>
                </c:pt>
                <c:pt idx="3836">
                  <c:v>43538</c:v>
                </c:pt>
                <c:pt idx="3837">
                  <c:v>43539</c:v>
                </c:pt>
                <c:pt idx="3838">
                  <c:v>43542</c:v>
                </c:pt>
                <c:pt idx="3839">
                  <c:v>43543</c:v>
                </c:pt>
                <c:pt idx="3840">
                  <c:v>43544</c:v>
                </c:pt>
                <c:pt idx="3841">
                  <c:v>43545</c:v>
                </c:pt>
                <c:pt idx="3842">
                  <c:v>43546</c:v>
                </c:pt>
                <c:pt idx="3843">
                  <c:v>43549</c:v>
                </c:pt>
                <c:pt idx="3844">
                  <c:v>43550</c:v>
                </c:pt>
                <c:pt idx="3845">
                  <c:v>43551</c:v>
                </c:pt>
                <c:pt idx="3846">
                  <c:v>43552</c:v>
                </c:pt>
                <c:pt idx="3847">
                  <c:v>43553</c:v>
                </c:pt>
                <c:pt idx="3848">
                  <c:v>43556</c:v>
                </c:pt>
                <c:pt idx="3849">
                  <c:v>43557</c:v>
                </c:pt>
                <c:pt idx="3850">
                  <c:v>43558</c:v>
                </c:pt>
                <c:pt idx="3851">
                  <c:v>43559</c:v>
                </c:pt>
                <c:pt idx="3852">
                  <c:v>43560</c:v>
                </c:pt>
                <c:pt idx="3853">
                  <c:v>43563</c:v>
                </c:pt>
                <c:pt idx="3854">
                  <c:v>43564</c:v>
                </c:pt>
                <c:pt idx="3855">
                  <c:v>43565</c:v>
                </c:pt>
                <c:pt idx="3856">
                  <c:v>43566</c:v>
                </c:pt>
                <c:pt idx="3857">
                  <c:v>43567</c:v>
                </c:pt>
                <c:pt idx="3858">
                  <c:v>43570</c:v>
                </c:pt>
                <c:pt idx="3859">
                  <c:v>43571</c:v>
                </c:pt>
                <c:pt idx="3860">
                  <c:v>43572</c:v>
                </c:pt>
                <c:pt idx="3861">
                  <c:v>43573</c:v>
                </c:pt>
                <c:pt idx="3862">
                  <c:v>43577</c:v>
                </c:pt>
                <c:pt idx="3863">
                  <c:v>43578</c:v>
                </c:pt>
                <c:pt idx="3864">
                  <c:v>43579</c:v>
                </c:pt>
                <c:pt idx="3865">
                  <c:v>43580</c:v>
                </c:pt>
                <c:pt idx="3866">
                  <c:v>43581</c:v>
                </c:pt>
                <c:pt idx="3867">
                  <c:v>43584</c:v>
                </c:pt>
                <c:pt idx="3868">
                  <c:v>43585</c:v>
                </c:pt>
                <c:pt idx="3869">
                  <c:v>43586</c:v>
                </c:pt>
                <c:pt idx="3870">
                  <c:v>43587</c:v>
                </c:pt>
                <c:pt idx="3871">
                  <c:v>43588</c:v>
                </c:pt>
                <c:pt idx="3872">
                  <c:v>43591</c:v>
                </c:pt>
                <c:pt idx="3873">
                  <c:v>43592</c:v>
                </c:pt>
                <c:pt idx="3874">
                  <c:v>43593</c:v>
                </c:pt>
                <c:pt idx="3875">
                  <c:v>43594</c:v>
                </c:pt>
                <c:pt idx="3876">
                  <c:v>43595</c:v>
                </c:pt>
                <c:pt idx="3877">
                  <c:v>43598</c:v>
                </c:pt>
                <c:pt idx="3878">
                  <c:v>43599</c:v>
                </c:pt>
                <c:pt idx="3879">
                  <c:v>43600</c:v>
                </c:pt>
                <c:pt idx="3880">
                  <c:v>43601</c:v>
                </c:pt>
                <c:pt idx="3881">
                  <c:v>43602</c:v>
                </c:pt>
                <c:pt idx="3882">
                  <c:v>43605</c:v>
                </c:pt>
                <c:pt idx="3883">
                  <c:v>43606</c:v>
                </c:pt>
                <c:pt idx="3884">
                  <c:v>43607</c:v>
                </c:pt>
                <c:pt idx="3885">
                  <c:v>43608</c:v>
                </c:pt>
                <c:pt idx="3886">
                  <c:v>43609</c:v>
                </c:pt>
                <c:pt idx="3887">
                  <c:v>43613</c:v>
                </c:pt>
                <c:pt idx="3888">
                  <c:v>43614</c:v>
                </c:pt>
                <c:pt idx="3889">
                  <c:v>43615</c:v>
                </c:pt>
                <c:pt idx="3890">
                  <c:v>43616</c:v>
                </c:pt>
                <c:pt idx="3891">
                  <c:v>43619</c:v>
                </c:pt>
                <c:pt idx="3892">
                  <c:v>43620</c:v>
                </c:pt>
                <c:pt idx="3893">
                  <c:v>43621</c:v>
                </c:pt>
                <c:pt idx="3894">
                  <c:v>43622</c:v>
                </c:pt>
                <c:pt idx="3895">
                  <c:v>43623</c:v>
                </c:pt>
                <c:pt idx="3896">
                  <c:v>43626</c:v>
                </c:pt>
                <c:pt idx="3897">
                  <c:v>43627</c:v>
                </c:pt>
                <c:pt idx="3898">
                  <c:v>43628</c:v>
                </c:pt>
                <c:pt idx="3899">
                  <c:v>43629</c:v>
                </c:pt>
                <c:pt idx="3900">
                  <c:v>43630</c:v>
                </c:pt>
                <c:pt idx="3901">
                  <c:v>43633</c:v>
                </c:pt>
                <c:pt idx="3902">
                  <c:v>43634</c:v>
                </c:pt>
                <c:pt idx="3903">
                  <c:v>43635</c:v>
                </c:pt>
                <c:pt idx="3904">
                  <c:v>43636</c:v>
                </c:pt>
                <c:pt idx="3905">
                  <c:v>43637</c:v>
                </c:pt>
                <c:pt idx="3906">
                  <c:v>43640</c:v>
                </c:pt>
                <c:pt idx="3907">
                  <c:v>43641</c:v>
                </c:pt>
                <c:pt idx="3908">
                  <c:v>43642</c:v>
                </c:pt>
                <c:pt idx="3909">
                  <c:v>43643</c:v>
                </c:pt>
                <c:pt idx="3910">
                  <c:v>43644</c:v>
                </c:pt>
                <c:pt idx="3911">
                  <c:v>43647</c:v>
                </c:pt>
                <c:pt idx="3912">
                  <c:v>43648</c:v>
                </c:pt>
                <c:pt idx="3913">
                  <c:v>43649</c:v>
                </c:pt>
                <c:pt idx="3914">
                  <c:v>43651</c:v>
                </c:pt>
                <c:pt idx="3915">
                  <c:v>43654</c:v>
                </c:pt>
                <c:pt idx="3916">
                  <c:v>43655</c:v>
                </c:pt>
                <c:pt idx="3917">
                  <c:v>43656</c:v>
                </c:pt>
                <c:pt idx="3918">
                  <c:v>43657</c:v>
                </c:pt>
                <c:pt idx="3919">
                  <c:v>43658</c:v>
                </c:pt>
                <c:pt idx="3920">
                  <c:v>43661</c:v>
                </c:pt>
                <c:pt idx="3921">
                  <c:v>43662</c:v>
                </c:pt>
                <c:pt idx="3922">
                  <c:v>43663</c:v>
                </c:pt>
                <c:pt idx="3923">
                  <c:v>43664</c:v>
                </c:pt>
                <c:pt idx="3924">
                  <c:v>43665</c:v>
                </c:pt>
                <c:pt idx="3925">
                  <c:v>43668</c:v>
                </c:pt>
                <c:pt idx="3926">
                  <c:v>43669</c:v>
                </c:pt>
                <c:pt idx="3927">
                  <c:v>43670</c:v>
                </c:pt>
                <c:pt idx="3928">
                  <c:v>43671</c:v>
                </c:pt>
                <c:pt idx="3929">
                  <c:v>43672</c:v>
                </c:pt>
                <c:pt idx="3930">
                  <c:v>43675</c:v>
                </c:pt>
                <c:pt idx="3931">
                  <c:v>43676</c:v>
                </c:pt>
                <c:pt idx="3932">
                  <c:v>43677</c:v>
                </c:pt>
                <c:pt idx="3933">
                  <c:v>43678</c:v>
                </c:pt>
                <c:pt idx="3934">
                  <c:v>43679</c:v>
                </c:pt>
                <c:pt idx="3935">
                  <c:v>43682</c:v>
                </c:pt>
                <c:pt idx="3936">
                  <c:v>43683</c:v>
                </c:pt>
                <c:pt idx="3937">
                  <c:v>43684</c:v>
                </c:pt>
                <c:pt idx="3938">
                  <c:v>43685</c:v>
                </c:pt>
                <c:pt idx="3939">
                  <c:v>43686</c:v>
                </c:pt>
                <c:pt idx="3940">
                  <c:v>43689</c:v>
                </c:pt>
                <c:pt idx="3941">
                  <c:v>43690</c:v>
                </c:pt>
                <c:pt idx="3942">
                  <c:v>43691</c:v>
                </c:pt>
                <c:pt idx="3943">
                  <c:v>43692</c:v>
                </c:pt>
                <c:pt idx="3944">
                  <c:v>43693</c:v>
                </c:pt>
                <c:pt idx="3945">
                  <c:v>43696</c:v>
                </c:pt>
                <c:pt idx="3946">
                  <c:v>43697</c:v>
                </c:pt>
                <c:pt idx="3947">
                  <c:v>43698</c:v>
                </c:pt>
                <c:pt idx="3948">
                  <c:v>43699</c:v>
                </c:pt>
                <c:pt idx="3949">
                  <c:v>43700</c:v>
                </c:pt>
                <c:pt idx="3950">
                  <c:v>43703</c:v>
                </c:pt>
                <c:pt idx="3951">
                  <c:v>43704</c:v>
                </c:pt>
                <c:pt idx="3952">
                  <c:v>43705</c:v>
                </c:pt>
                <c:pt idx="3953">
                  <c:v>43706</c:v>
                </c:pt>
                <c:pt idx="3954">
                  <c:v>43707</c:v>
                </c:pt>
                <c:pt idx="3955">
                  <c:v>43711</c:v>
                </c:pt>
                <c:pt idx="3956">
                  <c:v>43712</c:v>
                </c:pt>
                <c:pt idx="3957">
                  <c:v>43713</c:v>
                </c:pt>
                <c:pt idx="3958">
                  <c:v>43714</c:v>
                </c:pt>
                <c:pt idx="3959">
                  <c:v>43717</c:v>
                </c:pt>
                <c:pt idx="3960">
                  <c:v>43718</c:v>
                </c:pt>
                <c:pt idx="3961">
                  <c:v>43719</c:v>
                </c:pt>
                <c:pt idx="3962">
                  <c:v>43720</c:v>
                </c:pt>
                <c:pt idx="3963">
                  <c:v>43721</c:v>
                </c:pt>
                <c:pt idx="3964">
                  <c:v>43724</c:v>
                </c:pt>
                <c:pt idx="3965">
                  <c:v>43725</c:v>
                </c:pt>
                <c:pt idx="3966">
                  <c:v>43726</c:v>
                </c:pt>
                <c:pt idx="3967">
                  <c:v>43727</c:v>
                </c:pt>
                <c:pt idx="3968">
                  <c:v>43728</c:v>
                </c:pt>
                <c:pt idx="3969">
                  <c:v>43731</c:v>
                </c:pt>
                <c:pt idx="3970">
                  <c:v>43732</c:v>
                </c:pt>
                <c:pt idx="3971">
                  <c:v>43733</c:v>
                </c:pt>
                <c:pt idx="3972">
                  <c:v>43734</c:v>
                </c:pt>
                <c:pt idx="3973">
                  <c:v>43735</c:v>
                </c:pt>
                <c:pt idx="3974">
                  <c:v>43738</c:v>
                </c:pt>
                <c:pt idx="3975">
                  <c:v>43739</c:v>
                </c:pt>
                <c:pt idx="3976">
                  <c:v>43740</c:v>
                </c:pt>
                <c:pt idx="3977">
                  <c:v>43741</c:v>
                </c:pt>
                <c:pt idx="3978">
                  <c:v>43742</c:v>
                </c:pt>
                <c:pt idx="3979">
                  <c:v>43745</c:v>
                </c:pt>
                <c:pt idx="3980">
                  <c:v>43746</c:v>
                </c:pt>
                <c:pt idx="3981">
                  <c:v>43747</c:v>
                </c:pt>
                <c:pt idx="3982">
                  <c:v>43748</c:v>
                </c:pt>
                <c:pt idx="3983">
                  <c:v>43749</c:v>
                </c:pt>
                <c:pt idx="3984">
                  <c:v>43752</c:v>
                </c:pt>
                <c:pt idx="3985">
                  <c:v>43753</c:v>
                </c:pt>
                <c:pt idx="3986">
                  <c:v>43754</c:v>
                </c:pt>
                <c:pt idx="3987">
                  <c:v>43755</c:v>
                </c:pt>
                <c:pt idx="3988">
                  <c:v>43756</c:v>
                </c:pt>
                <c:pt idx="3989">
                  <c:v>43759</c:v>
                </c:pt>
                <c:pt idx="3990">
                  <c:v>43760</c:v>
                </c:pt>
                <c:pt idx="3991">
                  <c:v>43761</c:v>
                </c:pt>
                <c:pt idx="3992">
                  <c:v>43762</c:v>
                </c:pt>
                <c:pt idx="3993">
                  <c:v>43763</c:v>
                </c:pt>
                <c:pt idx="3994">
                  <c:v>43766</c:v>
                </c:pt>
                <c:pt idx="3995">
                  <c:v>43767</c:v>
                </c:pt>
                <c:pt idx="3996">
                  <c:v>43768</c:v>
                </c:pt>
                <c:pt idx="3997">
                  <c:v>43769</c:v>
                </c:pt>
                <c:pt idx="3998">
                  <c:v>43770</c:v>
                </c:pt>
                <c:pt idx="3999">
                  <c:v>43773</c:v>
                </c:pt>
                <c:pt idx="4000">
                  <c:v>43774</c:v>
                </c:pt>
                <c:pt idx="4001">
                  <c:v>43775</c:v>
                </c:pt>
                <c:pt idx="4002">
                  <c:v>43776</c:v>
                </c:pt>
                <c:pt idx="4003">
                  <c:v>43777</c:v>
                </c:pt>
                <c:pt idx="4004">
                  <c:v>43780</c:v>
                </c:pt>
                <c:pt idx="4005">
                  <c:v>43781</c:v>
                </c:pt>
                <c:pt idx="4006">
                  <c:v>43782</c:v>
                </c:pt>
                <c:pt idx="4007">
                  <c:v>43783</c:v>
                </c:pt>
                <c:pt idx="4008">
                  <c:v>43784</c:v>
                </c:pt>
                <c:pt idx="4009">
                  <c:v>43787</c:v>
                </c:pt>
                <c:pt idx="4010">
                  <c:v>43788</c:v>
                </c:pt>
                <c:pt idx="4011">
                  <c:v>43789</c:v>
                </c:pt>
                <c:pt idx="4012">
                  <c:v>43790</c:v>
                </c:pt>
                <c:pt idx="4013">
                  <c:v>43791</c:v>
                </c:pt>
                <c:pt idx="4014">
                  <c:v>43794</c:v>
                </c:pt>
                <c:pt idx="4015">
                  <c:v>43795</c:v>
                </c:pt>
                <c:pt idx="4016">
                  <c:v>43796</c:v>
                </c:pt>
                <c:pt idx="4017">
                  <c:v>43798</c:v>
                </c:pt>
                <c:pt idx="4018">
                  <c:v>43801</c:v>
                </c:pt>
                <c:pt idx="4019">
                  <c:v>43802</c:v>
                </c:pt>
                <c:pt idx="4020">
                  <c:v>43803</c:v>
                </c:pt>
                <c:pt idx="4021">
                  <c:v>43804</c:v>
                </c:pt>
                <c:pt idx="4022">
                  <c:v>43805</c:v>
                </c:pt>
                <c:pt idx="4023">
                  <c:v>43808</c:v>
                </c:pt>
                <c:pt idx="4024">
                  <c:v>43809</c:v>
                </c:pt>
                <c:pt idx="4025">
                  <c:v>43810</c:v>
                </c:pt>
                <c:pt idx="4026">
                  <c:v>43811</c:v>
                </c:pt>
                <c:pt idx="4027">
                  <c:v>43812</c:v>
                </c:pt>
                <c:pt idx="4028">
                  <c:v>43815</c:v>
                </c:pt>
                <c:pt idx="4029">
                  <c:v>43816</c:v>
                </c:pt>
                <c:pt idx="4030">
                  <c:v>43817</c:v>
                </c:pt>
                <c:pt idx="4031">
                  <c:v>43818</c:v>
                </c:pt>
                <c:pt idx="4032">
                  <c:v>43819</c:v>
                </c:pt>
                <c:pt idx="4033">
                  <c:v>43822</c:v>
                </c:pt>
                <c:pt idx="4034">
                  <c:v>43823</c:v>
                </c:pt>
                <c:pt idx="4035">
                  <c:v>43825</c:v>
                </c:pt>
                <c:pt idx="4036">
                  <c:v>43826</c:v>
                </c:pt>
                <c:pt idx="4037">
                  <c:v>43829</c:v>
                </c:pt>
                <c:pt idx="4038">
                  <c:v>43830</c:v>
                </c:pt>
                <c:pt idx="4039">
                  <c:v>43832</c:v>
                </c:pt>
                <c:pt idx="4040">
                  <c:v>43833</c:v>
                </c:pt>
                <c:pt idx="4041">
                  <c:v>43836</c:v>
                </c:pt>
                <c:pt idx="4042">
                  <c:v>43837</c:v>
                </c:pt>
                <c:pt idx="4043">
                  <c:v>43838</c:v>
                </c:pt>
                <c:pt idx="4044">
                  <c:v>43839</c:v>
                </c:pt>
                <c:pt idx="4045">
                  <c:v>43840</c:v>
                </c:pt>
                <c:pt idx="4046">
                  <c:v>43843</c:v>
                </c:pt>
                <c:pt idx="4047">
                  <c:v>43844</c:v>
                </c:pt>
                <c:pt idx="4048">
                  <c:v>43845</c:v>
                </c:pt>
                <c:pt idx="4049">
                  <c:v>43846</c:v>
                </c:pt>
                <c:pt idx="4050">
                  <c:v>43847</c:v>
                </c:pt>
                <c:pt idx="4051">
                  <c:v>43851</c:v>
                </c:pt>
                <c:pt idx="4052">
                  <c:v>43852</c:v>
                </c:pt>
                <c:pt idx="4053">
                  <c:v>43853</c:v>
                </c:pt>
                <c:pt idx="4054">
                  <c:v>43854</c:v>
                </c:pt>
                <c:pt idx="4055">
                  <c:v>43857</c:v>
                </c:pt>
                <c:pt idx="4056">
                  <c:v>43858</c:v>
                </c:pt>
                <c:pt idx="4057">
                  <c:v>43859</c:v>
                </c:pt>
                <c:pt idx="4058">
                  <c:v>43860</c:v>
                </c:pt>
                <c:pt idx="4059">
                  <c:v>43861</c:v>
                </c:pt>
                <c:pt idx="4060">
                  <c:v>43864</c:v>
                </c:pt>
                <c:pt idx="4061">
                  <c:v>43865</c:v>
                </c:pt>
                <c:pt idx="4062">
                  <c:v>43866</c:v>
                </c:pt>
                <c:pt idx="4063">
                  <c:v>43867</c:v>
                </c:pt>
                <c:pt idx="4064">
                  <c:v>43868</c:v>
                </c:pt>
                <c:pt idx="4065">
                  <c:v>43871</c:v>
                </c:pt>
                <c:pt idx="4066">
                  <c:v>43872</c:v>
                </c:pt>
                <c:pt idx="4067">
                  <c:v>43873</c:v>
                </c:pt>
                <c:pt idx="4068">
                  <c:v>43874</c:v>
                </c:pt>
                <c:pt idx="4069">
                  <c:v>43875</c:v>
                </c:pt>
                <c:pt idx="4070">
                  <c:v>43879</c:v>
                </c:pt>
                <c:pt idx="4071">
                  <c:v>43880</c:v>
                </c:pt>
                <c:pt idx="4072">
                  <c:v>43881</c:v>
                </c:pt>
                <c:pt idx="4073">
                  <c:v>43882</c:v>
                </c:pt>
                <c:pt idx="4074">
                  <c:v>43885</c:v>
                </c:pt>
                <c:pt idx="4075">
                  <c:v>43886</c:v>
                </c:pt>
                <c:pt idx="4076">
                  <c:v>43887</c:v>
                </c:pt>
                <c:pt idx="4077">
                  <c:v>43888</c:v>
                </c:pt>
                <c:pt idx="4078">
                  <c:v>43889</c:v>
                </c:pt>
                <c:pt idx="4079">
                  <c:v>43892</c:v>
                </c:pt>
                <c:pt idx="4080">
                  <c:v>43893</c:v>
                </c:pt>
                <c:pt idx="4081">
                  <c:v>43894</c:v>
                </c:pt>
                <c:pt idx="4082">
                  <c:v>43895</c:v>
                </c:pt>
                <c:pt idx="4083">
                  <c:v>43896</c:v>
                </c:pt>
                <c:pt idx="4084">
                  <c:v>43899</c:v>
                </c:pt>
                <c:pt idx="4085">
                  <c:v>43900</c:v>
                </c:pt>
                <c:pt idx="4086">
                  <c:v>43901</c:v>
                </c:pt>
                <c:pt idx="4087">
                  <c:v>43902</c:v>
                </c:pt>
                <c:pt idx="4088">
                  <c:v>43903</c:v>
                </c:pt>
                <c:pt idx="4089">
                  <c:v>43906</c:v>
                </c:pt>
                <c:pt idx="4090">
                  <c:v>43907</c:v>
                </c:pt>
                <c:pt idx="4091">
                  <c:v>43908</c:v>
                </c:pt>
                <c:pt idx="4092">
                  <c:v>43909</c:v>
                </c:pt>
                <c:pt idx="4093">
                  <c:v>43910</c:v>
                </c:pt>
                <c:pt idx="4094">
                  <c:v>43913</c:v>
                </c:pt>
                <c:pt idx="4095">
                  <c:v>43914</c:v>
                </c:pt>
                <c:pt idx="4096">
                  <c:v>43915</c:v>
                </c:pt>
                <c:pt idx="4097">
                  <c:v>43916</c:v>
                </c:pt>
                <c:pt idx="4098">
                  <c:v>43917</c:v>
                </c:pt>
                <c:pt idx="4099">
                  <c:v>43920</c:v>
                </c:pt>
                <c:pt idx="4100">
                  <c:v>43921</c:v>
                </c:pt>
                <c:pt idx="4101">
                  <c:v>43922</c:v>
                </c:pt>
                <c:pt idx="4102">
                  <c:v>43923</c:v>
                </c:pt>
                <c:pt idx="4103">
                  <c:v>43924</c:v>
                </c:pt>
                <c:pt idx="4104">
                  <c:v>43927</c:v>
                </c:pt>
                <c:pt idx="4105">
                  <c:v>43928</c:v>
                </c:pt>
                <c:pt idx="4106">
                  <c:v>43929</c:v>
                </c:pt>
                <c:pt idx="4107">
                  <c:v>43930</c:v>
                </c:pt>
                <c:pt idx="4108">
                  <c:v>43934</c:v>
                </c:pt>
                <c:pt idx="4109">
                  <c:v>43935</c:v>
                </c:pt>
                <c:pt idx="4110">
                  <c:v>43936</c:v>
                </c:pt>
                <c:pt idx="4111">
                  <c:v>43937</c:v>
                </c:pt>
                <c:pt idx="4112">
                  <c:v>43938</c:v>
                </c:pt>
                <c:pt idx="4113">
                  <c:v>43941</c:v>
                </c:pt>
                <c:pt idx="4114">
                  <c:v>43942</c:v>
                </c:pt>
                <c:pt idx="4115">
                  <c:v>43943</c:v>
                </c:pt>
                <c:pt idx="4116">
                  <c:v>43944</c:v>
                </c:pt>
                <c:pt idx="4117">
                  <c:v>43945</c:v>
                </c:pt>
                <c:pt idx="4118">
                  <c:v>43948</c:v>
                </c:pt>
                <c:pt idx="4119">
                  <c:v>43949</c:v>
                </c:pt>
                <c:pt idx="4120">
                  <c:v>43950</c:v>
                </c:pt>
                <c:pt idx="4121">
                  <c:v>43951</c:v>
                </c:pt>
                <c:pt idx="4122">
                  <c:v>43952</c:v>
                </c:pt>
                <c:pt idx="4123">
                  <c:v>43955</c:v>
                </c:pt>
                <c:pt idx="4124">
                  <c:v>43956</c:v>
                </c:pt>
                <c:pt idx="4125">
                  <c:v>43957</c:v>
                </c:pt>
                <c:pt idx="4126">
                  <c:v>43958</c:v>
                </c:pt>
                <c:pt idx="4127">
                  <c:v>43959</c:v>
                </c:pt>
                <c:pt idx="4128">
                  <c:v>43962</c:v>
                </c:pt>
                <c:pt idx="4129">
                  <c:v>43963</c:v>
                </c:pt>
                <c:pt idx="4130">
                  <c:v>43964</c:v>
                </c:pt>
                <c:pt idx="4131">
                  <c:v>43965</c:v>
                </c:pt>
                <c:pt idx="4132">
                  <c:v>43966</c:v>
                </c:pt>
                <c:pt idx="4133">
                  <c:v>43969</c:v>
                </c:pt>
                <c:pt idx="4134">
                  <c:v>43970</c:v>
                </c:pt>
                <c:pt idx="4135">
                  <c:v>43971</c:v>
                </c:pt>
                <c:pt idx="4136">
                  <c:v>43972</c:v>
                </c:pt>
                <c:pt idx="4137">
                  <c:v>43973</c:v>
                </c:pt>
                <c:pt idx="4138">
                  <c:v>43977</c:v>
                </c:pt>
                <c:pt idx="4139">
                  <c:v>43978</c:v>
                </c:pt>
                <c:pt idx="4140">
                  <c:v>43979</c:v>
                </c:pt>
                <c:pt idx="4141">
                  <c:v>43980</c:v>
                </c:pt>
                <c:pt idx="4142">
                  <c:v>43983</c:v>
                </c:pt>
                <c:pt idx="4143">
                  <c:v>43984</c:v>
                </c:pt>
                <c:pt idx="4144">
                  <c:v>43985</c:v>
                </c:pt>
                <c:pt idx="4145">
                  <c:v>43986</c:v>
                </c:pt>
                <c:pt idx="4146">
                  <c:v>43987</c:v>
                </c:pt>
                <c:pt idx="4147">
                  <c:v>43990</c:v>
                </c:pt>
                <c:pt idx="4148">
                  <c:v>43991</c:v>
                </c:pt>
                <c:pt idx="4149">
                  <c:v>43992</c:v>
                </c:pt>
                <c:pt idx="4150">
                  <c:v>43993</c:v>
                </c:pt>
                <c:pt idx="4151">
                  <c:v>43994</c:v>
                </c:pt>
                <c:pt idx="4152">
                  <c:v>43997</c:v>
                </c:pt>
                <c:pt idx="4153">
                  <c:v>43998</c:v>
                </c:pt>
                <c:pt idx="4154">
                  <c:v>43999</c:v>
                </c:pt>
                <c:pt idx="4155">
                  <c:v>44000</c:v>
                </c:pt>
                <c:pt idx="4156">
                  <c:v>44001</c:v>
                </c:pt>
                <c:pt idx="4157">
                  <c:v>44004</c:v>
                </c:pt>
                <c:pt idx="4158">
                  <c:v>44005</c:v>
                </c:pt>
                <c:pt idx="4159">
                  <c:v>44006</c:v>
                </c:pt>
                <c:pt idx="4160">
                  <c:v>44007</c:v>
                </c:pt>
                <c:pt idx="4161">
                  <c:v>44008</c:v>
                </c:pt>
                <c:pt idx="4162">
                  <c:v>44011</c:v>
                </c:pt>
                <c:pt idx="4163">
                  <c:v>44012</c:v>
                </c:pt>
                <c:pt idx="4164">
                  <c:v>44013</c:v>
                </c:pt>
                <c:pt idx="4165">
                  <c:v>44014</c:v>
                </c:pt>
                <c:pt idx="4166">
                  <c:v>44018</c:v>
                </c:pt>
                <c:pt idx="4167">
                  <c:v>44019</c:v>
                </c:pt>
                <c:pt idx="4168">
                  <c:v>44020</c:v>
                </c:pt>
                <c:pt idx="4169">
                  <c:v>44021</c:v>
                </c:pt>
                <c:pt idx="4170">
                  <c:v>44022</c:v>
                </c:pt>
                <c:pt idx="4171">
                  <c:v>44025</c:v>
                </c:pt>
                <c:pt idx="4172">
                  <c:v>44026</c:v>
                </c:pt>
                <c:pt idx="4173">
                  <c:v>44027</c:v>
                </c:pt>
                <c:pt idx="4174">
                  <c:v>44028</c:v>
                </c:pt>
                <c:pt idx="4175">
                  <c:v>44029</c:v>
                </c:pt>
                <c:pt idx="4176">
                  <c:v>44032</c:v>
                </c:pt>
                <c:pt idx="4177">
                  <c:v>44033</c:v>
                </c:pt>
                <c:pt idx="4178">
                  <c:v>44034</c:v>
                </c:pt>
                <c:pt idx="4179">
                  <c:v>44035</c:v>
                </c:pt>
                <c:pt idx="4180">
                  <c:v>44036</c:v>
                </c:pt>
                <c:pt idx="4181">
                  <c:v>44039</c:v>
                </c:pt>
                <c:pt idx="4182">
                  <c:v>44040</c:v>
                </c:pt>
                <c:pt idx="4183">
                  <c:v>44041</c:v>
                </c:pt>
                <c:pt idx="4184">
                  <c:v>44042</c:v>
                </c:pt>
                <c:pt idx="4185">
                  <c:v>44043</c:v>
                </c:pt>
                <c:pt idx="4186">
                  <c:v>44046</c:v>
                </c:pt>
                <c:pt idx="4187">
                  <c:v>44047</c:v>
                </c:pt>
                <c:pt idx="4188">
                  <c:v>44048</c:v>
                </c:pt>
                <c:pt idx="4189">
                  <c:v>44049</c:v>
                </c:pt>
                <c:pt idx="4190">
                  <c:v>44050</c:v>
                </c:pt>
                <c:pt idx="4191">
                  <c:v>44053</c:v>
                </c:pt>
                <c:pt idx="4192">
                  <c:v>44054</c:v>
                </c:pt>
                <c:pt idx="4193">
                  <c:v>44055</c:v>
                </c:pt>
                <c:pt idx="4194">
                  <c:v>44056</c:v>
                </c:pt>
                <c:pt idx="4195">
                  <c:v>44057</c:v>
                </c:pt>
                <c:pt idx="4196">
                  <c:v>44060</c:v>
                </c:pt>
                <c:pt idx="4197">
                  <c:v>44061</c:v>
                </c:pt>
                <c:pt idx="4198">
                  <c:v>44062</c:v>
                </c:pt>
                <c:pt idx="4199">
                  <c:v>44063</c:v>
                </c:pt>
                <c:pt idx="4200">
                  <c:v>44064</c:v>
                </c:pt>
                <c:pt idx="4201">
                  <c:v>44067</c:v>
                </c:pt>
                <c:pt idx="4202">
                  <c:v>44068</c:v>
                </c:pt>
                <c:pt idx="4203">
                  <c:v>44069</c:v>
                </c:pt>
                <c:pt idx="4204">
                  <c:v>44070</c:v>
                </c:pt>
                <c:pt idx="4205">
                  <c:v>44071</c:v>
                </c:pt>
                <c:pt idx="4206">
                  <c:v>44074</c:v>
                </c:pt>
                <c:pt idx="4207">
                  <c:v>44075</c:v>
                </c:pt>
                <c:pt idx="4208">
                  <c:v>44076</c:v>
                </c:pt>
                <c:pt idx="4209">
                  <c:v>44077</c:v>
                </c:pt>
                <c:pt idx="4210">
                  <c:v>44078</c:v>
                </c:pt>
                <c:pt idx="4211">
                  <c:v>44082</c:v>
                </c:pt>
                <c:pt idx="4212">
                  <c:v>44083</c:v>
                </c:pt>
                <c:pt idx="4213">
                  <c:v>44084</c:v>
                </c:pt>
                <c:pt idx="4214">
                  <c:v>44085</c:v>
                </c:pt>
                <c:pt idx="4215">
                  <c:v>44088</c:v>
                </c:pt>
                <c:pt idx="4216">
                  <c:v>44089</c:v>
                </c:pt>
                <c:pt idx="4217">
                  <c:v>44090</c:v>
                </c:pt>
                <c:pt idx="4218">
                  <c:v>44091</c:v>
                </c:pt>
                <c:pt idx="4219">
                  <c:v>44092</c:v>
                </c:pt>
                <c:pt idx="4220">
                  <c:v>44095</c:v>
                </c:pt>
                <c:pt idx="4221">
                  <c:v>44096</c:v>
                </c:pt>
                <c:pt idx="4222">
                  <c:v>44097</c:v>
                </c:pt>
                <c:pt idx="4223">
                  <c:v>44098</c:v>
                </c:pt>
                <c:pt idx="4224">
                  <c:v>44099</c:v>
                </c:pt>
                <c:pt idx="4225">
                  <c:v>44102</c:v>
                </c:pt>
                <c:pt idx="4226">
                  <c:v>44103</c:v>
                </c:pt>
                <c:pt idx="4227">
                  <c:v>44104</c:v>
                </c:pt>
                <c:pt idx="4228">
                  <c:v>44105</c:v>
                </c:pt>
                <c:pt idx="4229">
                  <c:v>44106</c:v>
                </c:pt>
                <c:pt idx="4230">
                  <c:v>44109</c:v>
                </c:pt>
                <c:pt idx="4231">
                  <c:v>44110</c:v>
                </c:pt>
                <c:pt idx="4232">
                  <c:v>44111</c:v>
                </c:pt>
                <c:pt idx="4233">
                  <c:v>44112</c:v>
                </c:pt>
                <c:pt idx="4234">
                  <c:v>44113</c:v>
                </c:pt>
                <c:pt idx="4235">
                  <c:v>44116</c:v>
                </c:pt>
                <c:pt idx="4236">
                  <c:v>44117</c:v>
                </c:pt>
                <c:pt idx="4237">
                  <c:v>44118</c:v>
                </c:pt>
                <c:pt idx="4238">
                  <c:v>44119</c:v>
                </c:pt>
                <c:pt idx="4239">
                  <c:v>44120</c:v>
                </c:pt>
                <c:pt idx="4240">
                  <c:v>44123</c:v>
                </c:pt>
                <c:pt idx="4241">
                  <c:v>44124</c:v>
                </c:pt>
                <c:pt idx="4242">
                  <c:v>44125</c:v>
                </c:pt>
                <c:pt idx="4243">
                  <c:v>44126</c:v>
                </c:pt>
                <c:pt idx="4244">
                  <c:v>44127</c:v>
                </c:pt>
                <c:pt idx="4245">
                  <c:v>44130</c:v>
                </c:pt>
                <c:pt idx="4246">
                  <c:v>44131</c:v>
                </c:pt>
                <c:pt idx="4247">
                  <c:v>44132</c:v>
                </c:pt>
                <c:pt idx="4248">
                  <c:v>44133</c:v>
                </c:pt>
                <c:pt idx="4249">
                  <c:v>44134</c:v>
                </c:pt>
                <c:pt idx="4250">
                  <c:v>44137</c:v>
                </c:pt>
                <c:pt idx="4251">
                  <c:v>44138</c:v>
                </c:pt>
                <c:pt idx="4252">
                  <c:v>44139</c:v>
                </c:pt>
                <c:pt idx="4253">
                  <c:v>44140</c:v>
                </c:pt>
                <c:pt idx="4254">
                  <c:v>44141</c:v>
                </c:pt>
                <c:pt idx="4255">
                  <c:v>44144</c:v>
                </c:pt>
                <c:pt idx="4256">
                  <c:v>44145</c:v>
                </c:pt>
                <c:pt idx="4257">
                  <c:v>44146</c:v>
                </c:pt>
                <c:pt idx="4258">
                  <c:v>44147</c:v>
                </c:pt>
                <c:pt idx="4259">
                  <c:v>44148</c:v>
                </c:pt>
                <c:pt idx="4260">
                  <c:v>44151</c:v>
                </c:pt>
                <c:pt idx="4261">
                  <c:v>44152</c:v>
                </c:pt>
                <c:pt idx="4262">
                  <c:v>44153</c:v>
                </c:pt>
                <c:pt idx="4263">
                  <c:v>44154</c:v>
                </c:pt>
                <c:pt idx="4264">
                  <c:v>44155</c:v>
                </c:pt>
                <c:pt idx="4265">
                  <c:v>44158</c:v>
                </c:pt>
                <c:pt idx="4266">
                  <c:v>44159</c:v>
                </c:pt>
                <c:pt idx="4267">
                  <c:v>44160</c:v>
                </c:pt>
                <c:pt idx="4268">
                  <c:v>44162</c:v>
                </c:pt>
                <c:pt idx="4269">
                  <c:v>44165</c:v>
                </c:pt>
                <c:pt idx="4270">
                  <c:v>44166</c:v>
                </c:pt>
                <c:pt idx="4271">
                  <c:v>44167</c:v>
                </c:pt>
                <c:pt idx="4272">
                  <c:v>44168</c:v>
                </c:pt>
                <c:pt idx="4273">
                  <c:v>44169</c:v>
                </c:pt>
                <c:pt idx="4274">
                  <c:v>44172</c:v>
                </c:pt>
                <c:pt idx="4275">
                  <c:v>44173</c:v>
                </c:pt>
                <c:pt idx="4276">
                  <c:v>44174</c:v>
                </c:pt>
                <c:pt idx="4277">
                  <c:v>44175</c:v>
                </c:pt>
                <c:pt idx="4278">
                  <c:v>44176</c:v>
                </c:pt>
                <c:pt idx="4279">
                  <c:v>44179</c:v>
                </c:pt>
                <c:pt idx="4280">
                  <c:v>44180</c:v>
                </c:pt>
                <c:pt idx="4281">
                  <c:v>44181</c:v>
                </c:pt>
                <c:pt idx="4282">
                  <c:v>44182</c:v>
                </c:pt>
                <c:pt idx="4283">
                  <c:v>44183</c:v>
                </c:pt>
                <c:pt idx="4284">
                  <c:v>44186</c:v>
                </c:pt>
                <c:pt idx="4285">
                  <c:v>44187</c:v>
                </c:pt>
                <c:pt idx="4286">
                  <c:v>44188</c:v>
                </c:pt>
                <c:pt idx="4287">
                  <c:v>44189</c:v>
                </c:pt>
                <c:pt idx="4288">
                  <c:v>44193</c:v>
                </c:pt>
                <c:pt idx="4289">
                  <c:v>44194</c:v>
                </c:pt>
                <c:pt idx="4290">
                  <c:v>44195</c:v>
                </c:pt>
                <c:pt idx="4291">
                  <c:v>44196</c:v>
                </c:pt>
                <c:pt idx="4292">
                  <c:v>44200</c:v>
                </c:pt>
                <c:pt idx="4293">
                  <c:v>44201</c:v>
                </c:pt>
                <c:pt idx="4294">
                  <c:v>44202</c:v>
                </c:pt>
                <c:pt idx="4295">
                  <c:v>44203</c:v>
                </c:pt>
                <c:pt idx="4296">
                  <c:v>44204</c:v>
                </c:pt>
                <c:pt idx="4297">
                  <c:v>44207</c:v>
                </c:pt>
                <c:pt idx="4298">
                  <c:v>44208</c:v>
                </c:pt>
                <c:pt idx="4299">
                  <c:v>44209</c:v>
                </c:pt>
                <c:pt idx="4300">
                  <c:v>44210</c:v>
                </c:pt>
                <c:pt idx="4301">
                  <c:v>44211</c:v>
                </c:pt>
                <c:pt idx="4302">
                  <c:v>44215</c:v>
                </c:pt>
                <c:pt idx="4303">
                  <c:v>44216</c:v>
                </c:pt>
                <c:pt idx="4304">
                  <c:v>44217</c:v>
                </c:pt>
                <c:pt idx="4305">
                  <c:v>44218</c:v>
                </c:pt>
                <c:pt idx="4306">
                  <c:v>44221</c:v>
                </c:pt>
                <c:pt idx="4307">
                  <c:v>44222</c:v>
                </c:pt>
                <c:pt idx="4308">
                  <c:v>44223</c:v>
                </c:pt>
                <c:pt idx="4309">
                  <c:v>44224</c:v>
                </c:pt>
                <c:pt idx="4310">
                  <c:v>44225</c:v>
                </c:pt>
                <c:pt idx="4311">
                  <c:v>44228</c:v>
                </c:pt>
                <c:pt idx="4312">
                  <c:v>44229</c:v>
                </c:pt>
                <c:pt idx="4313">
                  <c:v>44230</c:v>
                </c:pt>
                <c:pt idx="4314">
                  <c:v>44231</c:v>
                </c:pt>
                <c:pt idx="4315">
                  <c:v>44232</c:v>
                </c:pt>
                <c:pt idx="4316">
                  <c:v>44235</c:v>
                </c:pt>
                <c:pt idx="4317">
                  <c:v>44236</c:v>
                </c:pt>
                <c:pt idx="4318">
                  <c:v>44237</c:v>
                </c:pt>
                <c:pt idx="4319">
                  <c:v>44238</c:v>
                </c:pt>
                <c:pt idx="4320">
                  <c:v>44239</c:v>
                </c:pt>
                <c:pt idx="4321">
                  <c:v>44243</c:v>
                </c:pt>
                <c:pt idx="4322">
                  <c:v>44244</c:v>
                </c:pt>
                <c:pt idx="4323">
                  <c:v>44245</c:v>
                </c:pt>
                <c:pt idx="4324">
                  <c:v>44246</c:v>
                </c:pt>
                <c:pt idx="4325">
                  <c:v>44249</c:v>
                </c:pt>
                <c:pt idx="4326">
                  <c:v>44250</c:v>
                </c:pt>
                <c:pt idx="4327">
                  <c:v>44251</c:v>
                </c:pt>
                <c:pt idx="4328">
                  <c:v>44252</c:v>
                </c:pt>
                <c:pt idx="4329">
                  <c:v>44253</c:v>
                </c:pt>
                <c:pt idx="4330">
                  <c:v>44256</c:v>
                </c:pt>
                <c:pt idx="4331">
                  <c:v>44257</c:v>
                </c:pt>
                <c:pt idx="4332">
                  <c:v>44258</c:v>
                </c:pt>
                <c:pt idx="4333">
                  <c:v>44259</c:v>
                </c:pt>
                <c:pt idx="4334">
                  <c:v>44260</c:v>
                </c:pt>
                <c:pt idx="4335">
                  <c:v>44263</c:v>
                </c:pt>
                <c:pt idx="4336">
                  <c:v>44264</c:v>
                </c:pt>
                <c:pt idx="4337">
                  <c:v>44265</c:v>
                </c:pt>
                <c:pt idx="4338">
                  <c:v>44266</c:v>
                </c:pt>
                <c:pt idx="4339">
                  <c:v>44267</c:v>
                </c:pt>
                <c:pt idx="4340">
                  <c:v>44270</c:v>
                </c:pt>
                <c:pt idx="4341">
                  <c:v>44271</c:v>
                </c:pt>
                <c:pt idx="4342">
                  <c:v>44272</c:v>
                </c:pt>
                <c:pt idx="4343">
                  <c:v>44273</c:v>
                </c:pt>
                <c:pt idx="4344">
                  <c:v>44274</c:v>
                </c:pt>
                <c:pt idx="4345">
                  <c:v>44277</c:v>
                </c:pt>
                <c:pt idx="4346">
                  <c:v>44278</c:v>
                </c:pt>
                <c:pt idx="4347">
                  <c:v>44279</c:v>
                </c:pt>
                <c:pt idx="4348">
                  <c:v>44280</c:v>
                </c:pt>
                <c:pt idx="4349">
                  <c:v>44281</c:v>
                </c:pt>
                <c:pt idx="4350">
                  <c:v>44284</c:v>
                </c:pt>
                <c:pt idx="4351">
                  <c:v>44285</c:v>
                </c:pt>
                <c:pt idx="4352">
                  <c:v>44286</c:v>
                </c:pt>
                <c:pt idx="4353">
                  <c:v>44287</c:v>
                </c:pt>
                <c:pt idx="4354">
                  <c:v>44291</c:v>
                </c:pt>
                <c:pt idx="4355">
                  <c:v>44292</c:v>
                </c:pt>
                <c:pt idx="4356">
                  <c:v>44293</c:v>
                </c:pt>
                <c:pt idx="4357">
                  <c:v>44294</c:v>
                </c:pt>
                <c:pt idx="4358">
                  <c:v>44295</c:v>
                </c:pt>
                <c:pt idx="4359">
                  <c:v>44298</c:v>
                </c:pt>
                <c:pt idx="4360">
                  <c:v>44299</c:v>
                </c:pt>
                <c:pt idx="4361">
                  <c:v>44300</c:v>
                </c:pt>
                <c:pt idx="4362">
                  <c:v>44301</c:v>
                </c:pt>
                <c:pt idx="4363">
                  <c:v>44302</c:v>
                </c:pt>
                <c:pt idx="4364">
                  <c:v>44305</c:v>
                </c:pt>
                <c:pt idx="4365">
                  <c:v>44306</c:v>
                </c:pt>
                <c:pt idx="4366">
                  <c:v>44307</c:v>
                </c:pt>
                <c:pt idx="4367">
                  <c:v>44308</c:v>
                </c:pt>
                <c:pt idx="4368">
                  <c:v>44309</c:v>
                </c:pt>
                <c:pt idx="4369">
                  <c:v>44312</c:v>
                </c:pt>
                <c:pt idx="4370">
                  <c:v>44313</c:v>
                </c:pt>
                <c:pt idx="4371">
                  <c:v>44314</c:v>
                </c:pt>
                <c:pt idx="4372">
                  <c:v>44315</c:v>
                </c:pt>
                <c:pt idx="4373">
                  <c:v>44316</c:v>
                </c:pt>
                <c:pt idx="4374">
                  <c:v>44319</c:v>
                </c:pt>
                <c:pt idx="4375">
                  <c:v>44320</c:v>
                </c:pt>
                <c:pt idx="4376">
                  <c:v>44321</c:v>
                </c:pt>
                <c:pt idx="4377">
                  <c:v>44322</c:v>
                </c:pt>
                <c:pt idx="4378">
                  <c:v>44323</c:v>
                </c:pt>
                <c:pt idx="4379">
                  <c:v>44326</c:v>
                </c:pt>
                <c:pt idx="4380">
                  <c:v>44327</c:v>
                </c:pt>
                <c:pt idx="4381">
                  <c:v>44328</c:v>
                </c:pt>
                <c:pt idx="4382">
                  <c:v>44329</c:v>
                </c:pt>
                <c:pt idx="4383">
                  <c:v>44330</c:v>
                </c:pt>
                <c:pt idx="4384">
                  <c:v>44333</c:v>
                </c:pt>
                <c:pt idx="4385">
                  <c:v>44334</c:v>
                </c:pt>
                <c:pt idx="4386">
                  <c:v>44335</c:v>
                </c:pt>
                <c:pt idx="4387">
                  <c:v>44336</c:v>
                </c:pt>
                <c:pt idx="4388">
                  <c:v>44337</c:v>
                </c:pt>
                <c:pt idx="4389">
                  <c:v>44340</c:v>
                </c:pt>
                <c:pt idx="4390">
                  <c:v>44341</c:v>
                </c:pt>
                <c:pt idx="4391">
                  <c:v>44342</c:v>
                </c:pt>
                <c:pt idx="4392">
                  <c:v>44343</c:v>
                </c:pt>
                <c:pt idx="4393">
                  <c:v>44344</c:v>
                </c:pt>
                <c:pt idx="4394">
                  <c:v>44348</c:v>
                </c:pt>
                <c:pt idx="4395">
                  <c:v>44349</c:v>
                </c:pt>
                <c:pt idx="4396">
                  <c:v>44350</c:v>
                </c:pt>
                <c:pt idx="4397">
                  <c:v>44351</c:v>
                </c:pt>
                <c:pt idx="4398">
                  <c:v>44354</c:v>
                </c:pt>
                <c:pt idx="4399">
                  <c:v>44355</c:v>
                </c:pt>
                <c:pt idx="4400">
                  <c:v>44356</c:v>
                </c:pt>
                <c:pt idx="4401">
                  <c:v>44357</c:v>
                </c:pt>
                <c:pt idx="4402">
                  <c:v>44358</c:v>
                </c:pt>
                <c:pt idx="4403">
                  <c:v>44361</c:v>
                </c:pt>
                <c:pt idx="4404">
                  <c:v>44362</c:v>
                </c:pt>
                <c:pt idx="4405">
                  <c:v>44363</c:v>
                </c:pt>
                <c:pt idx="4406">
                  <c:v>44364</c:v>
                </c:pt>
                <c:pt idx="4407">
                  <c:v>44365</c:v>
                </c:pt>
                <c:pt idx="4408">
                  <c:v>44368</c:v>
                </c:pt>
                <c:pt idx="4409">
                  <c:v>44369</c:v>
                </c:pt>
                <c:pt idx="4410">
                  <c:v>44370</c:v>
                </c:pt>
                <c:pt idx="4411">
                  <c:v>44371</c:v>
                </c:pt>
                <c:pt idx="4412">
                  <c:v>44372</c:v>
                </c:pt>
                <c:pt idx="4413">
                  <c:v>44375</c:v>
                </c:pt>
                <c:pt idx="4414">
                  <c:v>44376</c:v>
                </c:pt>
                <c:pt idx="4415">
                  <c:v>44377</c:v>
                </c:pt>
                <c:pt idx="4416">
                  <c:v>44378</c:v>
                </c:pt>
                <c:pt idx="4417">
                  <c:v>44379</c:v>
                </c:pt>
                <c:pt idx="4418">
                  <c:v>44383</c:v>
                </c:pt>
                <c:pt idx="4419">
                  <c:v>44384</c:v>
                </c:pt>
                <c:pt idx="4420">
                  <c:v>44385</c:v>
                </c:pt>
                <c:pt idx="4421">
                  <c:v>44386</c:v>
                </c:pt>
                <c:pt idx="4422">
                  <c:v>44389</c:v>
                </c:pt>
                <c:pt idx="4423">
                  <c:v>44390</c:v>
                </c:pt>
                <c:pt idx="4424">
                  <c:v>44391</c:v>
                </c:pt>
                <c:pt idx="4425">
                  <c:v>44392</c:v>
                </c:pt>
                <c:pt idx="4426">
                  <c:v>44393</c:v>
                </c:pt>
                <c:pt idx="4427">
                  <c:v>44396</c:v>
                </c:pt>
                <c:pt idx="4428">
                  <c:v>44397</c:v>
                </c:pt>
                <c:pt idx="4429">
                  <c:v>44398</c:v>
                </c:pt>
                <c:pt idx="4430">
                  <c:v>44399</c:v>
                </c:pt>
                <c:pt idx="4431">
                  <c:v>44400</c:v>
                </c:pt>
                <c:pt idx="4432">
                  <c:v>44403</c:v>
                </c:pt>
                <c:pt idx="4433">
                  <c:v>44404</c:v>
                </c:pt>
                <c:pt idx="4434">
                  <c:v>44405</c:v>
                </c:pt>
                <c:pt idx="4435">
                  <c:v>44406</c:v>
                </c:pt>
                <c:pt idx="4436">
                  <c:v>44407</c:v>
                </c:pt>
                <c:pt idx="4437">
                  <c:v>44410</c:v>
                </c:pt>
                <c:pt idx="4438">
                  <c:v>44411</c:v>
                </c:pt>
                <c:pt idx="4439">
                  <c:v>44412</c:v>
                </c:pt>
                <c:pt idx="4440">
                  <c:v>44413</c:v>
                </c:pt>
                <c:pt idx="4441">
                  <c:v>44414</c:v>
                </c:pt>
                <c:pt idx="4442">
                  <c:v>44417</c:v>
                </c:pt>
                <c:pt idx="4443">
                  <c:v>44418</c:v>
                </c:pt>
                <c:pt idx="4444">
                  <c:v>44419</c:v>
                </c:pt>
                <c:pt idx="4445">
                  <c:v>44420</c:v>
                </c:pt>
                <c:pt idx="4446">
                  <c:v>44421</c:v>
                </c:pt>
                <c:pt idx="4447">
                  <c:v>44424</c:v>
                </c:pt>
                <c:pt idx="4448">
                  <c:v>44425</c:v>
                </c:pt>
                <c:pt idx="4449">
                  <c:v>44426</c:v>
                </c:pt>
                <c:pt idx="4450">
                  <c:v>44427</c:v>
                </c:pt>
                <c:pt idx="4451">
                  <c:v>44428</c:v>
                </c:pt>
                <c:pt idx="4452">
                  <c:v>44431</c:v>
                </c:pt>
                <c:pt idx="4453">
                  <c:v>44432</c:v>
                </c:pt>
                <c:pt idx="4454">
                  <c:v>44433</c:v>
                </c:pt>
                <c:pt idx="4455">
                  <c:v>44434</c:v>
                </c:pt>
                <c:pt idx="4456">
                  <c:v>44435</c:v>
                </c:pt>
                <c:pt idx="4457">
                  <c:v>44438</c:v>
                </c:pt>
                <c:pt idx="4458">
                  <c:v>44439</c:v>
                </c:pt>
                <c:pt idx="4459">
                  <c:v>44440</c:v>
                </c:pt>
                <c:pt idx="4460">
                  <c:v>44441</c:v>
                </c:pt>
                <c:pt idx="4461">
                  <c:v>44442</c:v>
                </c:pt>
                <c:pt idx="4462">
                  <c:v>44446</c:v>
                </c:pt>
                <c:pt idx="4463">
                  <c:v>44447</c:v>
                </c:pt>
                <c:pt idx="4464">
                  <c:v>44448</c:v>
                </c:pt>
                <c:pt idx="4465">
                  <c:v>44449</c:v>
                </c:pt>
                <c:pt idx="4466">
                  <c:v>44452</c:v>
                </c:pt>
                <c:pt idx="4467">
                  <c:v>44453</c:v>
                </c:pt>
                <c:pt idx="4468">
                  <c:v>44454</c:v>
                </c:pt>
                <c:pt idx="4469">
                  <c:v>44455</c:v>
                </c:pt>
                <c:pt idx="4470">
                  <c:v>44456</c:v>
                </c:pt>
                <c:pt idx="4471">
                  <c:v>44459</c:v>
                </c:pt>
                <c:pt idx="4472">
                  <c:v>44460</c:v>
                </c:pt>
                <c:pt idx="4473">
                  <c:v>44461</c:v>
                </c:pt>
                <c:pt idx="4474">
                  <c:v>44462</c:v>
                </c:pt>
                <c:pt idx="4475">
                  <c:v>44463</c:v>
                </c:pt>
                <c:pt idx="4476">
                  <c:v>44466</c:v>
                </c:pt>
                <c:pt idx="4477">
                  <c:v>44467</c:v>
                </c:pt>
                <c:pt idx="4478">
                  <c:v>44468</c:v>
                </c:pt>
                <c:pt idx="4479">
                  <c:v>44469</c:v>
                </c:pt>
                <c:pt idx="4480">
                  <c:v>44470</c:v>
                </c:pt>
                <c:pt idx="4481">
                  <c:v>44473</c:v>
                </c:pt>
                <c:pt idx="4482">
                  <c:v>44474</c:v>
                </c:pt>
                <c:pt idx="4483">
                  <c:v>44475</c:v>
                </c:pt>
                <c:pt idx="4484">
                  <c:v>44476</c:v>
                </c:pt>
                <c:pt idx="4485">
                  <c:v>44477</c:v>
                </c:pt>
                <c:pt idx="4486">
                  <c:v>44480</c:v>
                </c:pt>
                <c:pt idx="4487">
                  <c:v>44481</c:v>
                </c:pt>
                <c:pt idx="4488">
                  <c:v>44482</c:v>
                </c:pt>
                <c:pt idx="4489">
                  <c:v>44483</c:v>
                </c:pt>
                <c:pt idx="4490">
                  <c:v>44484</c:v>
                </c:pt>
                <c:pt idx="4491">
                  <c:v>44487</c:v>
                </c:pt>
                <c:pt idx="4492">
                  <c:v>44488</c:v>
                </c:pt>
                <c:pt idx="4493">
                  <c:v>44489</c:v>
                </c:pt>
                <c:pt idx="4494">
                  <c:v>44490</c:v>
                </c:pt>
                <c:pt idx="4495">
                  <c:v>44491</c:v>
                </c:pt>
                <c:pt idx="4496">
                  <c:v>44494</c:v>
                </c:pt>
                <c:pt idx="4497">
                  <c:v>44495</c:v>
                </c:pt>
                <c:pt idx="4498">
                  <c:v>44496</c:v>
                </c:pt>
                <c:pt idx="4499">
                  <c:v>44497</c:v>
                </c:pt>
                <c:pt idx="4500">
                  <c:v>44498</c:v>
                </c:pt>
                <c:pt idx="4501">
                  <c:v>44501</c:v>
                </c:pt>
                <c:pt idx="4502">
                  <c:v>44502</c:v>
                </c:pt>
                <c:pt idx="4503">
                  <c:v>44503</c:v>
                </c:pt>
                <c:pt idx="4504">
                  <c:v>44504</c:v>
                </c:pt>
                <c:pt idx="4505">
                  <c:v>44505</c:v>
                </c:pt>
                <c:pt idx="4506">
                  <c:v>44508</c:v>
                </c:pt>
                <c:pt idx="4507">
                  <c:v>44509</c:v>
                </c:pt>
                <c:pt idx="4508">
                  <c:v>44510</c:v>
                </c:pt>
                <c:pt idx="4509">
                  <c:v>44511</c:v>
                </c:pt>
                <c:pt idx="4510">
                  <c:v>44512</c:v>
                </c:pt>
                <c:pt idx="4511">
                  <c:v>44515</c:v>
                </c:pt>
                <c:pt idx="4512">
                  <c:v>44516</c:v>
                </c:pt>
                <c:pt idx="4513">
                  <c:v>44517</c:v>
                </c:pt>
                <c:pt idx="4514">
                  <c:v>44518</c:v>
                </c:pt>
                <c:pt idx="4515">
                  <c:v>44519</c:v>
                </c:pt>
                <c:pt idx="4516">
                  <c:v>44522</c:v>
                </c:pt>
                <c:pt idx="4517">
                  <c:v>44523</c:v>
                </c:pt>
                <c:pt idx="4518">
                  <c:v>44524</c:v>
                </c:pt>
                <c:pt idx="4519">
                  <c:v>44526</c:v>
                </c:pt>
                <c:pt idx="4520">
                  <c:v>44529</c:v>
                </c:pt>
                <c:pt idx="4521">
                  <c:v>44530</c:v>
                </c:pt>
                <c:pt idx="4522">
                  <c:v>44531</c:v>
                </c:pt>
                <c:pt idx="4523">
                  <c:v>44532</c:v>
                </c:pt>
                <c:pt idx="4524">
                  <c:v>44533</c:v>
                </c:pt>
                <c:pt idx="4525">
                  <c:v>44536</c:v>
                </c:pt>
                <c:pt idx="4526">
                  <c:v>44537</c:v>
                </c:pt>
                <c:pt idx="4527">
                  <c:v>44538</c:v>
                </c:pt>
                <c:pt idx="4528">
                  <c:v>44539</c:v>
                </c:pt>
                <c:pt idx="4529">
                  <c:v>44540</c:v>
                </c:pt>
                <c:pt idx="4530">
                  <c:v>44543</c:v>
                </c:pt>
                <c:pt idx="4531">
                  <c:v>44544</c:v>
                </c:pt>
                <c:pt idx="4532">
                  <c:v>44545</c:v>
                </c:pt>
                <c:pt idx="4533">
                  <c:v>44546</c:v>
                </c:pt>
                <c:pt idx="4534">
                  <c:v>44547</c:v>
                </c:pt>
                <c:pt idx="4535">
                  <c:v>44550</c:v>
                </c:pt>
                <c:pt idx="4536">
                  <c:v>44551</c:v>
                </c:pt>
                <c:pt idx="4537">
                  <c:v>44552</c:v>
                </c:pt>
                <c:pt idx="4538">
                  <c:v>44553</c:v>
                </c:pt>
                <c:pt idx="4539">
                  <c:v>44557</c:v>
                </c:pt>
                <c:pt idx="4540">
                  <c:v>44558</c:v>
                </c:pt>
                <c:pt idx="4541">
                  <c:v>44559</c:v>
                </c:pt>
                <c:pt idx="4542">
                  <c:v>44560</c:v>
                </c:pt>
                <c:pt idx="4543">
                  <c:v>44561</c:v>
                </c:pt>
                <c:pt idx="4544">
                  <c:v>44564</c:v>
                </c:pt>
                <c:pt idx="4545">
                  <c:v>44565</c:v>
                </c:pt>
                <c:pt idx="4546">
                  <c:v>44566</c:v>
                </c:pt>
                <c:pt idx="4547">
                  <c:v>44567</c:v>
                </c:pt>
                <c:pt idx="4548">
                  <c:v>44568</c:v>
                </c:pt>
                <c:pt idx="4549">
                  <c:v>44571</c:v>
                </c:pt>
                <c:pt idx="4550">
                  <c:v>44572</c:v>
                </c:pt>
                <c:pt idx="4551">
                  <c:v>44573</c:v>
                </c:pt>
                <c:pt idx="4552">
                  <c:v>44574</c:v>
                </c:pt>
                <c:pt idx="4553">
                  <c:v>44575</c:v>
                </c:pt>
                <c:pt idx="4554">
                  <c:v>44579</c:v>
                </c:pt>
                <c:pt idx="4555">
                  <c:v>44580</c:v>
                </c:pt>
                <c:pt idx="4556">
                  <c:v>44581</c:v>
                </c:pt>
                <c:pt idx="4557">
                  <c:v>44582</c:v>
                </c:pt>
                <c:pt idx="4558">
                  <c:v>44585</c:v>
                </c:pt>
                <c:pt idx="4559">
                  <c:v>44586</c:v>
                </c:pt>
                <c:pt idx="4560">
                  <c:v>44587</c:v>
                </c:pt>
                <c:pt idx="4561">
                  <c:v>44588</c:v>
                </c:pt>
                <c:pt idx="4562">
                  <c:v>44589</c:v>
                </c:pt>
                <c:pt idx="4563">
                  <c:v>44592</c:v>
                </c:pt>
                <c:pt idx="4564">
                  <c:v>44593</c:v>
                </c:pt>
                <c:pt idx="4565">
                  <c:v>44594</c:v>
                </c:pt>
                <c:pt idx="4566">
                  <c:v>44595</c:v>
                </c:pt>
                <c:pt idx="4567">
                  <c:v>44596</c:v>
                </c:pt>
                <c:pt idx="4568">
                  <c:v>44599</c:v>
                </c:pt>
                <c:pt idx="4569">
                  <c:v>44600</c:v>
                </c:pt>
                <c:pt idx="4570">
                  <c:v>44601</c:v>
                </c:pt>
                <c:pt idx="4571">
                  <c:v>44602</c:v>
                </c:pt>
                <c:pt idx="4572">
                  <c:v>44603</c:v>
                </c:pt>
                <c:pt idx="4573">
                  <c:v>44606</c:v>
                </c:pt>
                <c:pt idx="4574">
                  <c:v>44607</c:v>
                </c:pt>
                <c:pt idx="4575">
                  <c:v>44608</c:v>
                </c:pt>
                <c:pt idx="4576">
                  <c:v>44609</c:v>
                </c:pt>
                <c:pt idx="4577">
                  <c:v>44610</c:v>
                </c:pt>
                <c:pt idx="4578">
                  <c:v>44614</c:v>
                </c:pt>
                <c:pt idx="4579">
                  <c:v>44615</c:v>
                </c:pt>
                <c:pt idx="4580">
                  <c:v>44616</c:v>
                </c:pt>
                <c:pt idx="4581">
                  <c:v>44617</c:v>
                </c:pt>
                <c:pt idx="4582">
                  <c:v>44620</c:v>
                </c:pt>
                <c:pt idx="4583">
                  <c:v>44621</c:v>
                </c:pt>
                <c:pt idx="4584">
                  <c:v>44622</c:v>
                </c:pt>
                <c:pt idx="4585">
                  <c:v>44623</c:v>
                </c:pt>
                <c:pt idx="4586">
                  <c:v>44624</c:v>
                </c:pt>
                <c:pt idx="4587">
                  <c:v>44627</c:v>
                </c:pt>
                <c:pt idx="4588">
                  <c:v>44628</c:v>
                </c:pt>
                <c:pt idx="4589">
                  <c:v>44629</c:v>
                </c:pt>
                <c:pt idx="4590">
                  <c:v>44630</c:v>
                </c:pt>
                <c:pt idx="4591">
                  <c:v>44631</c:v>
                </c:pt>
                <c:pt idx="4592">
                  <c:v>44634</c:v>
                </c:pt>
                <c:pt idx="4593">
                  <c:v>44635</c:v>
                </c:pt>
                <c:pt idx="4594">
                  <c:v>44636</c:v>
                </c:pt>
                <c:pt idx="4595">
                  <c:v>44637</c:v>
                </c:pt>
                <c:pt idx="4596">
                  <c:v>44638</c:v>
                </c:pt>
                <c:pt idx="4597">
                  <c:v>44641</c:v>
                </c:pt>
                <c:pt idx="4598">
                  <c:v>44642</c:v>
                </c:pt>
                <c:pt idx="4599">
                  <c:v>44643</c:v>
                </c:pt>
                <c:pt idx="4600">
                  <c:v>44644</c:v>
                </c:pt>
                <c:pt idx="4601">
                  <c:v>44645</c:v>
                </c:pt>
                <c:pt idx="4602">
                  <c:v>44648</c:v>
                </c:pt>
                <c:pt idx="4603">
                  <c:v>44649</c:v>
                </c:pt>
                <c:pt idx="4604">
                  <c:v>44650</c:v>
                </c:pt>
                <c:pt idx="4605">
                  <c:v>44651</c:v>
                </c:pt>
                <c:pt idx="4606">
                  <c:v>44652</c:v>
                </c:pt>
                <c:pt idx="4607">
                  <c:v>44655</c:v>
                </c:pt>
                <c:pt idx="4608">
                  <c:v>44656</c:v>
                </c:pt>
                <c:pt idx="4609">
                  <c:v>44657</c:v>
                </c:pt>
                <c:pt idx="4610">
                  <c:v>44658</c:v>
                </c:pt>
                <c:pt idx="4611">
                  <c:v>44659</c:v>
                </c:pt>
                <c:pt idx="4612">
                  <c:v>44662</c:v>
                </c:pt>
                <c:pt idx="4613">
                  <c:v>44663</c:v>
                </c:pt>
                <c:pt idx="4614">
                  <c:v>44664</c:v>
                </c:pt>
                <c:pt idx="4615">
                  <c:v>44665</c:v>
                </c:pt>
                <c:pt idx="4616">
                  <c:v>44669</c:v>
                </c:pt>
                <c:pt idx="4617">
                  <c:v>44670</c:v>
                </c:pt>
                <c:pt idx="4618">
                  <c:v>44671</c:v>
                </c:pt>
                <c:pt idx="4619">
                  <c:v>44672</c:v>
                </c:pt>
                <c:pt idx="4620">
                  <c:v>44673</c:v>
                </c:pt>
                <c:pt idx="4621">
                  <c:v>44676</c:v>
                </c:pt>
                <c:pt idx="4622">
                  <c:v>44677</c:v>
                </c:pt>
                <c:pt idx="4623">
                  <c:v>44678</c:v>
                </c:pt>
                <c:pt idx="4624">
                  <c:v>44679</c:v>
                </c:pt>
                <c:pt idx="4625">
                  <c:v>44680</c:v>
                </c:pt>
                <c:pt idx="4626">
                  <c:v>44683</c:v>
                </c:pt>
                <c:pt idx="4627">
                  <c:v>44684</c:v>
                </c:pt>
                <c:pt idx="4628">
                  <c:v>44685</c:v>
                </c:pt>
                <c:pt idx="4629">
                  <c:v>44686</c:v>
                </c:pt>
                <c:pt idx="4630">
                  <c:v>44687</c:v>
                </c:pt>
                <c:pt idx="4631">
                  <c:v>44690</c:v>
                </c:pt>
                <c:pt idx="4632">
                  <c:v>44691</c:v>
                </c:pt>
                <c:pt idx="4633">
                  <c:v>44692</c:v>
                </c:pt>
                <c:pt idx="4634">
                  <c:v>44693</c:v>
                </c:pt>
                <c:pt idx="4635">
                  <c:v>44694</c:v>
                </c:pt>
                <c:pt idx="4636">
                  <c:v>44697</c:v>
                </c:pt>
                <c:pt idx="4637">
                  <c:v>44698</c:v>
                </c:pt>
                <c:pt idx="4638">
                  <c:v>44699</c:v>
                </c:pt>
                <c:pt idx="4639">
                  <c:v>44700</c:v>
                </c:pt>
                <c:pt idx="4640">
                  <c:v>44701</c:v>
                </c:pt>
                <c:pt idx="4641">
                  <c:v>44704</c:v>
                </c:pt>
                <c:pt idx="4642">
                  <c:v>44705</c:v>
                </c:pt>
                <c:pt idx="4643">
                  <c:v>44706</c:v>
                </c:pt>
                <c:pt idx="4644">
                  <c:v>44707</c:v>
                </c:pt>
                <c:pt idx="4645">
                  <c:v>44708</c:v>
                </c:pt>
                <c:pt idx="4646">
                  <c:v>44712</c:v>
                </c:pt>
                <c:pt idx="4647">
                  <c:v>44713</c:v>
                </c:pt>
                <c:pt idx="4648">
                  <c:v>44714</c:v>
                </c:pt>
                <c:pt idx="4649">
                  <c:v>44715</c:v>
                </c:pt>
                <c:pt idx="4650">
                  <c:v>44718</c:v>
                </c:pt>
                <c:pt idx="4651">
                  <c:v>44719</c:v>
                </c:pt>
                <c:pt idx="4652">
                  <c:v>44720</c:v>
                </c:pt>
                <c:pt idx="4653">
                  <c:v>44721</c:v>
                </c:pt>
                <c:pt idx="4654">
                  <c:v>44722</c:v>
                </c:pt>
                <c:pt idx="4655">
                  <c:v>44725</c:v>
                </c:pt>
                <c:pt idx="4656">
                  <c:v>44726</c:v>
                </c:pt>
                <c:pt idx="4657">
                  <c:v>44727</c:v>
                </c:pt>
                <c:pt idx="4658">
                  <c:v>44728</c:v>
                </c:pt>
                <c:pt idx="4659">
                  <c:v>44729</c:v>
                </c:pt>
                <c:pt idx="4660">
                  <c:v>44733</c:v>
                </c:pt>
                <c:pt idx="4661">
                  <c:v>44734</c:v>
                </c:pt>
                <c:pt idx="4662">
                  <c:v>44735</c:v>
                </c:pt>
                <c:pt idx="4663">
                  <c:v>44736</c:v>
                </c:pt>
                <c:pt idx="4664">
                  <c:v>44739</c:v>
                </c:pt>
                <c:pt idx="4665">
                  <c:v>44740</c:v>
                </c:pt>
                <c:pt idx="4666">
                  <c:v>44741</c:v>
                </c:pt>
                <c:pt idx="4667">
                  <c:v>44742</c:v>
                </c:pt>
                <c:pt idx="4668">
                  <c:v>44743</c:v>
                </c:pt>
                <c:pt idx="4669">
                  <c:v>44747</c:v>
                </c:pt>
                <c:pt idx="4670">
                  <c:v>44748</c:v>
                </c:pt>
                <c:pt idx="4671">
                  <c:v>44749</c:v>
                </c:pt>
                <c:pt idx="4672">
                  <c:v>44750</c:v>
                </c:pt>
                <c:pt idx="4673">
                  <c:v>44753</c:v>
                </c:pt>
                <c:pt idx="4674">
                  <c:v>44754</c:v>
                </c:pt>
                <c:pt idx="4675">
                  <c:v>44755</c:v>
                </c:pt>
                <c:pt idx="4676">
                  <c:v>44756</c:v>
                </c:pt>
                <c:pt idx="4677">
                  <c:v>44757</c:v>
                </c:pt>
                <c:pt idx="4678">
                  <c:v>44760</c:v>
                </c:pt>
                <c:pt idx="4679">
                  <c:v>44761</c:v>
                </c:pt>
                <c:pt idx="4680">
                  <c:v>44762</c:v>
                </c:pt>
                <c:pt idx="4681">
                  <c:v>44763</c:v>
                </c:pt>
                <c:pt idx="4682">
                  <c:v>44764</c:v>
                </c:pt>
                <c:pt idx="4683">
                  <c:v>44767</c:v>
                </c:pt>
                <c:pt idx="4684">
                  <c:v>44768</c:v>
                </c:pt>
                <c:pt idx="4685">
                  <c:v>44769</c:v>
                </c:pt>
                <c:pt idx="4686">
                  <c:v>44770</c:v>
                </c:pt>
                <c:pt idx="4687">
                  <c:v>44771</c:v>
                </c:pt>
                <c:pt idx="4688">
                  <c:v>44774</c:v>
                </c:pt>
                <c:pt idx="4689">
                  <c:v>44775</c:v>
                </c:pt>
                <c:pt idx="4690">
                  <c:v>44776</c:v>
                </c:pt>
                <c:pt idx="4691">
                  <c:v>44777</c:v>
                </c:pt>
                <c:pt idx="4692">
                  <c:v>44778</c:v>
                </c:pt>
                <c:pt idx="4693">
                  <c:v>44781</c:v>
                </c:pt>
                <c:pt idx="4694">
                  <c:v>44782</c:v>
                </c:pt>
                <c:pt idx="4695">
                  <c:v>44783</c:v>
                </c:pt>
                <c:pt idx="4696">
                  <c:v>44784</c:v>
                </c:pt>
                <c:pt idx="4697">
                  <c:v>44785</c:v>
                </c:pt>
                <c:pt idx="4698">
                  <c:v>44788</c:v>
                </c:pt>
                <c:pt idx="4699">
                  <c:v>44789</c:v>
                </c:pt>
                <c:pt idx="4700">
                  <c:v>44790</c:v>
                </c:pt>
                <c:pt idx="4701">
                  <c:v>44791</c:v>
                </c:pt>
                <c:pt idx="4702">
                  <c:v>44792</c:v>
                </c:pt>
                <c:pt idx="4703">
                  <c:v>44795</c:v>
                </c:pt>
                <c:pt idx="4704">
                  <c:v>44796</c:v>
                </c:pt>
                <c:pt idx="4705">
                  <c:v>44797</c:v>
                </c:pt>
                <c:pt idx="4706">
                  <c:v>44798</c:v>
                </c:pt>
                <c:pt idx="4707">
                  <c:v>44799</c:v>
                </c:pt>
                <c:pt idx="4708">
                  <c:v>44802</c:v>
                </c:pt>
                <c:pt idx="4709">
                  <c:v>44803</c:v>
                </c:pt>
                <c:pt idx="4710">
                  <c:v>44804</c:v>
                </c:pt>
                <c:pt idx="4711">
                  <c:v>44805</c:v>
                </c:pt>
                <c:pt idx="4712">
                  <c:v>44806</c:v>
                </c:pt>
                <c:pt idx="4713">
                  <c:v>44810</c:v>
                </c:pt>
                <c:pt idx="4714">
                  <c:v>44811</c:v>
                </c:pt>
                <c:pt idx="4715">
                  <c:v>44812</c:v>
                </c:pt>
                <c:pt idx="4716">
                  <c:v>44813</c:v>
                </c:pt>
                <c:pt idx="4717">
                  <c:v>44816</c:v>
                </c:pt>
                <c:pt idx="4718">
                  <c:v>44817</c:v>
                </c:pt>
                <c:pt idx="4719">
                  <c:v>44818</c:v>
                </c:pt>
                <c:pt idx="4720">
                  <c:v>44819</c:v>
                </c:pt>
                <c:pt idx="4721">
                  <c:v>44820</c:v>
                </c:pt>
                <c:pt idx="4722">
                  <c:v>44823</c:v>
                </c:pt>
                <c:pt idx="4723">
                  <c:v>44824</c:v>
                </c:pt>
                <c:pt idx="4724">
                  <c:v>44825</c:v>
                </c:pt>
                <c:pt idx="4725">
                  <c:v>44826</c:v>
                </c:pt>
                <c:pt idx="4726">
                  <c:v>44827</c:v>
                </c:pt>
                <c:pt idx="4727">
                  <c:v>44830</c:v>
                </c:pt>
                <c:pt idx="4728">
                  <c:v>44831</c:v>
                </c:pt>
                <c:pt idx="4729">
                  <c:v>44832</c:v>
                </c:pt>
                <c:pt idx="4730">
                  <c:v>44833</c:v>
                </c:pt>
                <c:pt idx="4731">
                  <c:v>44834</c:v>
                </c:pt>
                <c:pt idx="4732">
                  <c:v>44837</c:v>
                </c:pt>
                <c:pt idx="4733">
                  <c:v>44838</c:v>
                </c:pt>
                <c:pt idx="4734">
                  <c:v>44839</c:v>
                </c:pt>
                <c:pt idx="4735">
                  <c:v>44840</c:v>
                </c:pt>
                <c:pt idx="4736">
                  <c:v>44841</c:v>
                </c:pt>
                <c:pt idx="4737">
                  <c:v>44844</c:v>
                </c:pt>
                <c:pt idx="4738">
                  <c:v>44845</c:v>
                </c:pt>
                <c:pt idx="4739">
                  <c:v>44846</c:v>
                </c:pt>
                <c:pt idx="4740">
                  <c:v>44847</c:v>
                </c:pt>
                <c:pt idx="4741">
                  <c:v>44848</c:v>
                </c:pt>
                <c:pt idx="4742">
                  <c:v>44851</c:v>
                </c:pt>
                <c:pt idx="4743">
                  <c:v>44852</c:v>
                </c:pt>
                <c:pt idx="4744">
                  <c:v>44853</c:v>
                </c:pt>
                <c:pt idx="4745">
                  <c:v>44854</c:v>
                </c:pt>
                <c:pt idx="4746">
                  <c:v>44855</c:v>
                </c:pt>
                <c:pt idx="4747">
                  <c:v>44858</c:v>
                </c:pt>
                <c:pt idx="4748">
                  <c:v>44859</c:v>
                </c:pt>
                <c:pt idx="4749">
                  <c:v>44860</c:v>
                </c:pt>
                <c:pt idx="4750">
                  <c:v>44861</c:v>
                </c:pt>
                <c:pt idx="4751">
                  <c:v>44862</c:v>
                </c:pt>
                <c:pt idx="4752">
                  <c:v>44865</c:v>
                </c:pt>
                <c:pt idx="4753">
                  <c:v>44866</c:v>
                </c:pt>
                <c:pt idx="4754">
                  <c:v>44867</c:v>
                </c:pt>
                <c:pt idx="4755">
                  <c:v>44868</c:v>
                </c:pt>
                <c:pt idx="4756">
                  <c:v>44869</c:v>
                </c:pt>
                <c:pt idx="4757">
                  <c:v>44872</c:v>
                </c:pt>
                <c:pt idx="4758">
                  <c:v>44873</c:v>
                </c:pt>
                <c:pt idx="4759">
                  <c:v>44874</c:v>
                </c:pt>
                <c:pt idx="4760">
                  <c:v>44875</c:v>
                </c:pt>
                <c:pt idx="4761">
                  <c:v>44876</c:v>
                </c:pt>
                <c:pt idx="4762">
                  <c:v>44879</c:v>
                </c:pt>
                <c:pt idx="4763">
                  <c:v>44880</c:v>
                </c:pt>
                <c:pt idx="4764">
                  <c:v>44881</c:v>
                </c:pt>
                <c:pt idx="4765">
                  <c:v>44882</c:v>
                </c:pt>
                <c:pt idx="4766">
                  <c:v>44883</c:v>
                </c:pt>
                <c:pt idx="4767">
                  <c:v>44886</c:v>
                </c:pt>
                <c:pt idx="4768">
                  <c:v>44887</c:v>
                </c:pt>
                <c:pt idx="4769">
                  <c:v>44888</c:v>
                </c:pt>
                <c:pt idx="4770">
                  <c:v>44890</c:v>
                </c:pt>
                <c:pt idx="4771">
                  <c:v>44893</c:v>
                </c:pt>
                <c:pt idx="4772">
                  <c:v>44894</c:v>
                </c:pt>
                <c:pt idx="4773">
                  <c:v>44895</c:v>
                </c:pt>
                <c:pt idx="4774">
                  <c:v>44896</c:v>
                </c:pt>
                <c:pt idx="4775">
                  <c:v>44897</c:v>
                </c:pt>
                <c:pt idx="4776">
                  <c:v>44900</c:v>
                </c:pt>
                <c:pt idx="4777">
                  <c:v>44901</c:v>
                </c:pt>
                <c:pt idx="4778">
                  <c:v>44902</c:v>
                </c:pt>
                <c:pt idx="4779">
                  <c:v>44903</c:v>
                </c:pt>
                <c:pt idx="4780">
                  <c:v>44904</c:v>
                </c:pt>
                <c:pt idx="4781">
                  <c:v>44907</c:v>
                </c:pt>
                <c:pt idx="4782">
                  <c:v>44908</c:v>
                </c:pt>
                <c:pt idx="4783">
                  <c:v>44909</c:v>
                </c:pt>
                <c:pt idx="4784">
                  <c:v>44910</c:v>
                </c:pt>
                <c:pt idx="4785">
                  <c:v>44911</c:v>
                </c:pt>
                <c:pt idx="4786">
                  <c:v>44914</c:v>
                </c:pt>
                <c:pt idx="4787">
                  <c:v>44915</c:v>
                </c:pt>
                <c:pt idx="4788">
                  <c:v>44916</c:v>
                </c:pt>
                <c:pt idx="4789">
                  <c:v>44917</c:v>
                </c:pt>
                <c:pt idx="4790">
                  <c:v>44918</c:v>
                </c:pt>
                <c:pt idx="4791">
                  <c:v>44922</c:v>
                </c:pt>
                <c:pt idx="4792">
                  <c:v>44923</c:v>
                </c:pt>
                <c:pt idx="4793">
                  <c:v>44924</c:v>
                </c:pt>
                <c:pt idx="4794">
                  <c:v>44925</c:v>
                </c:pt>
                <c:pt idx="4795">
                  <c:v>44929</c:v>
                </c:pt>
                <c:pt idx="4796">
                  <c:v>44930</c:v>
                </c:pt>
                <c:pt idx="4797">
                  <c:v>44931</c:v>
                </c:pt>
                <c:pt idx="4798">
                  <c:v>44932</c:v>
                </c:pt>
                <c:pt idx="4799">
                  <c:v>44935</c:v>
                </c:pt>
                <c:pt idx="4800">
                  <c:v>44936</c:v>
                </c:pt>
                <c:pt idx="4801">
                  <c:v>44937</c:v>
                </c:pt>
                <c:pt idx="4802">
                  <c:v>44938</c:v>
                </c:pt>
                <c:pt idx="4803">
                  <c:v>44939</c:v>
                </c:pt>
                <c:pt idx="4804">
                  <c:v>44943</c:v>
                </c:pt>
                <c:pt idx="4805">
                  <c:v>44944</c:v>
                </c:pt>
                <c:pt idx="4806">
                  <c:v>44945</c:v>
                </c:pt>
                <c:pt idx="4807">
                  <c:v>44946</c:v>
                </c:pt>
                <c:pt idx="4808">
                  <c:v>44949</c:v>
                </c:pt>
                <c:pt idx="4809">
                  <c:v>44950</c:v>
                </c:pt>
                <c:pt idx="4810">
                  <c:v>44951</c:v>
                </c:pt>
                <c:pt idx="4811">
                  <c:v>44952</c:v>
                </c:pt>
                <c:pt idx="4812">
                  <c:v>44953</c:v>
                </c:pt>
                <c:pt idx="4813">
                  <c:v>44956</c:v>
                </c:pt>
                <c:pt idx="4814">
                  <c:v>44957</c:v>
                </c:pt>
                <c:pt idx="4815">
                  <c:v>44958</c:v>
                </c:pt>
                <c:pt idx="4816">
                  <c:v>44959</c:v>
                </c:pt>
                <c:pt idx="4817">
                  <c:v>44960</c:v>
                </c:pt>
                <c:pt idx="4818">
                  <c:v>44963</c:v>
                </c:pt>
                <c:pt idx="4819">
                  <c:v>44964</c:v>
                </c:pt>
                <c:pt idx="4820">
                  <c:v>44965</c:v>
                </c:pt>
                <c:pt idx="4821">
                  <c:v>44966</c:v>
                </c:pt>
                <c:pt idx="4822">
                  <c:v>44967</c:v>
                </c:pt>
                <c:pt idx="4823">
                  <c:v>44970</c:v>
                </c:pt>
                <c:pt idx="4824">
                  <c:v>44971</c:v>
                </c:pt>
                <c:pt idx="4825">
                  <c:v>44972</c:v>
                </c:pt>
                <c:pt idx="4826">
                  <c:v>44973</c:v>
                </c:pt>
                <c:pt idx="4827">
                  <c:v>44974</c:v>
                </c:pt>
                <c:pt idx="4828">
                  <c:v>44978</c:v>
                </c:pt>
                <c:pt idx="4829">
                  <c:v>44979</c:v>
                </c:pt>
                <c:pt idx="4830">
                  <c:v>44980</c:v>
                </c:pt>
                <c:pt idx="4831">
                  <c:v>44981</c:v>
                </c:pt>
                <c:pt idx="4832">
                  <c:v>44984</c:v>
                </c:pt>
                <c:pt idx="4833">
                  <c:v>44985</c:v>
                </c:pt>
                <c:pt idx="4834">
                  <c:v>44986</c:v>
                </c:pt>
                <c:pt idx="4835">
                  <c:v>44987</c:v>
                </c:pt>
                <c:pt idx="4836">
                  <c:v>44988</c:v>
                </c:pt>
                <c:pt idx="4837">
                  <c:v>44991</c:v>
                </c:pt>
                <c:pt idx="4838">
                  <c:v>44992</c:v>
                </c:pt>
                <c:pt idx="4839">
                  <c:v>44993</c:v>
                </c:pt>
                <c:pt idx="4840">
                  <c:v>44994</c:v>
                </c:pt>
                <c:pt idx="4841">
                  <c:v>44995</c:v>
                </c:pt>
                <c:pt idx="4842">
                  <c:v>44998</c:v>
                </c:pt>
                <c:pt idx="4843">
                  <c:v>44999</c:v>
                </c:pt>
                <c:pt idx="4844">
                  <c:v>45000</c:v>
                </c:pt>
                <c:pt idx="4845">
                  <c:v>45001</c:v>
                </c:pt>
                <c:pt idx="4846">
                  <c:v>45002</c:v>
                </c:pt>
                <c:pt idx="4847">
                  <c:v>45005</c:v>
                </c:pt>
                <c:pt idx="4848">
                  <c:v>45006</c:v>
                </c:pt>
                <c:pt idx="4849">
                  <c:v>45007</c:v>
                </c:pt>
                <c:pt idx="4850">
                  <c:v>45008</c:v>
                </c:pt>
                <c:pt idx="4851">
                  <c:v>45009</c:v>
                </c:pt>
                <c:pt idx="4852">
                  <c:v>45012</c:v>
                </c:pt>
                <c:pt idx="4853">
                  <c:v>45013</c:v>
                </c:pt>
                <c:pt idx="4854">
                  <c:v>45014</c:v>
                </c:pt>
                <c:pt idx="4855">
                  <c:v>45015</c:v>
                </c:pt>
                <c:pt idx="4856">
                  <c:v>45016</c:v>
                </c:pt>
                <c:pt idx="4857">
                  <c:v>45019</c:v>
                </c:pt>
                <c:pt idx="4858">
                  <c:v>45020</c:v>
                </c:pt>
                <c:pt idx="4859">
                  <c:v>45021</c:v>
                </c:pt>
                <c:pt idx="4860">
                  <c:v>45022</c:v>
                </c:pt>
                <c:pt idx="4861">
                  <c:v>45026</c:v>
                </c:pt>
                <c:pt idx="4862">
                  <c:v>45027</c:v>
                </c:pt>
                <c:pt idx="4863">
                  <c:v>45028</c:v>
                </c:pt>
                <c:pt idx="4864">
                  <c:v>45029</c:v>
                </c:pt>
                <c:pt idx="4865">
                  <c:v>45030</c:v>
                </c:pt>
                <c:pt idx="4866">
                  <c:v>45033</c:v>
                </c:pt>
                <c:pt idx="4867">
                  <c:v>45034</c:v>
                </c:pt>
                <c:pt idx="4868">
                  <c:v>45035</c:v>
                </c:pt>
                <c:pt idx="4869">
                  <c:v>45036</c:v>
                </c:pt>
                <c:pt idx="4870">
                  <c:v>45037</c:v>
                </c:pt>
                <c:pt idx="4871">
                  <c:v>45040</c:v>
                </c:pt>
                <c:pt idx="4872">
                  <c:v>45041</c:v>
                </c:pt>
                <c:pt idx="4873">
                  <c:v>45042</c:v>
                </c:pt>
                <c:pt idx="4874">
                  <c:v>45043</c:v>
                </c:pt>
                <c:pt idx="4875">
                  <c:v>45044</c:v>
                </c:pt>
                <c:pt idx="4876">
                  <c:v>45047</c:v>
                </c:pt>
                <c:pt idx="4877">
                  <c:v>45048</c:v>
                </c:pt>
                <c:pt idx="4878">
                  <c:v>45049</c:v>
                </c:pt>
                <c:pt idx="4879">
                  <c:v>45050</c:v>
                </c:pt>
                <c:pt idx="4880">
                  <c:v>45051</c:v>
                </c:pt>
                <c:pt idx="4881">
                  <c:v>45054</c:v>
                </c:pt>
                <c:pt idx="4882">
                  <c:v>45055</c:v>
                </c:pt>
                <c:pt idx="4883">
                  <c:v>45056</c:v>
                </c:pt>
                <c:pt idx="4884">
                  <c:v>45057</c:v>
                </c:pt>
                <c:pt idx="4885">
                  <c:v>45058</c:v>
                </c:pt>
                <c:pt idx="4886">
                  <c:v>45061</c:v>
                </c:pt>
                <c:pt idx="4887">
                  <c:v>45062</c:v>
                </c:pt>
                <c:pt idx="4888">
                  <c:v>45063</c:v>
                </c:pt>
                <c:pt idx="4889">
                  <c:v>45064</c:v>
                </c:pt>
                <c:pt idx="4890">
                  <c:v>45065</c:v>
                </c:pt>
                <c:pt idx="4891">
                  <c:v>45068</c:v>
                </c:pt>
                <c:pt idx="4892">
                  <c:v>45069</c:v>
                </c:pt>
                <c:pt idx="4893">
                  <c:v>45070</c:v>
                </c:pt>
                <c:pt idx="4894">
                  <c:v>45071</c:v>
                </c:pt>
                <c:pt idx="4895">
                  <c:v>45072</c:v>
                </c:pt>
                <c:pt idx="4896">
                  <c:v>45076</c:v>
                </c:pt>
                <c:pt idx="4897">
                  <c:v>45077</c:v>
                </c:pt>
                <c:pt idx="4898">
                  <c:v>45078</c:v>
                </c:pt>
                <c:pt idx="4899">
                  <c:v>45079</c:v>
                </c:pt>
                <c:pt idx="4900">
                  <c:v>45082</c:v>
                </c:pt>
                <c:pt idx="4901">
                  <c:v>45083</c:v>
                </c:pt>
                <c:pt idx="4902">
                  <c:v>45084</c:v>
                </c:pt>
                <c:pt idx="4903">
                  <c:v>45085</c:v>
                </c:pt>
                <c:pt idx="4904">
                  <c:v>45086</c:v>
                </c:pt>
                <c:pt idx="4905">
                  <c:v>45089</c:v>
                </c:pt>
                <c:pt idx="4906">
                  <c:v>45090</c:v>
                </c:pt>
                <c:pt idx="4907">
                  <c:v>45091</c:v>
                </c:pt>
                <c:pt idx="4908">
                  <c:v>45092</c:v>
                </c:pt>
                <c:pt idx="4909">
                  <c:v>45093</c:v>
                </c:pt>
                <c:pt idx="4910">
                  <c:v>45097</c:v>
                </c:pt>
                <c:pt idx="4911">
                  <c:v>45098</c:v>
                </c:pt>
                <c:pt idx="4912">
                  <c:v>45099</c:v>
                </c:pt>
                <c:pt idx="4913">
                  <c:v>45100</c:v>
                </c:pt>
                <c:pt idx="4914">
                  <c:v>45103</c:v>
                </c:pt>
                <c:pt idx="4915">
                  <c:v>45104</c:v>
                </c:pt>
                <c:pt idx="4916">
                  <c:v>45105</c:v>
                </c:pt>
                <c:pt idx="4917">
                  <c:v>45106</c:v>
                </c:pt>
                <c:pt idx="4918">
                  <c:v>45107</c:v>
                </c:pt>
                <c:pt idx="4919">
                  <c:v>45110</c:v>
                </c:pt>
                <c:pt idx="4920">
                  <c:v>45112</c:v>
                </c:pt>
                <c:pt idx="4921">
                  <c:v>45113</c:v>
                </c:pt>
                <c:pt idx="4922">
                  <c:v>45114</c:v>
                </c:pt>
                <c:pt idx="4923">
                  <c:v>45117</c:v>
                </c:pt>
                <c:pt idx="4924">
                  <c:v>45118</c:v>
                </c:pt>
                <c:pt idx="4925">
                  <c:v>45119</c:v>
                </c:pt>
                <c:pt idx="4926">
                  <c:v>45120</c:v>
                </c:pt>
                <c:pt idx="4927">
                  <c:v>45121</c:v>
                </c:pt>
                <c:pt idx="4928">
                  <c:v>45124</c:v>
                </c:pt>
                <c:pt idx="4929">
                  <c:v>45125</c:v>
                </c:pt>
                <c:pt idx="4930">
                  <c:v>45126</c:v>
                </c:pt>
                <c:pt idx="4931">
                  <c:v>45127</c:v>
                </c:pt>
                <c:pt idx="4932">
                  <c:v>45128</c:v>
                </c:pt>
                <c:pt idx="4933">
                  <c:v>45131</c:v>
                </c:pt>
                <c:pt idx="4934">
                  <c:v>45132</c:v>
                </c:pt>
                <c:pt idx="4935">
                  <c:v>45133</c:v>
                </c:pt>
                <c:pt idx="4936">
                  <c:v>45134</c:v>
                </c:pt>
                <c:pt idx="4937">
                  <c:v>45135</c:v>
                </c:pt>
                <c:pt idx="4938">
                  <c:v>45138</c:v>
                </c:pt>
                <c:pt idx="4939">
                  <c:v>45139</c:v>
                </c:pt>
                <c:pt idx="4940">
                  <c:v>45140</c:v>
                </c:pt>
                <c:pt idx="4941">
                  <c:v>45141</c:v>
                </c:pt>
                <c:pt idx="4942">
                  <c:v>45142</c:v>
                </c:pt>
                <c:pt idx="4943">
                  <c:v>45145</c:v>
                </c:pt>
                <c:pt idx="4944">
                  <c:v>45146</c:v>
                </c:pt>
                <c:pt idx="4945">
                  <c:v>45147</c:v>
                </c:pt>
                <c:pt idx="4946">
                  <c:v>45148</c:v>
                </c:pt>
                <c:pt idx="4947">
                  <c:v>45149</c:v>
                </c:pt>
                <c:pt idx="4948">
                  <c:v>45152</c:v>
                </c:pt>
                <c:pt idx="4949">
                  <c:v>45153</c:v>
                </c:pt>
                <c:pt idx="4950">
                  <c:v>45154</c:v>
                </c:pt>
                <c:pt idx="4951">
                  <c:v>45155</c:v>
                </c:pt>
                <c:pt idx="4952">
                  <c:v>45156</c:v>
                </c:pt>
                <c:pt idx="4953">
                  <c:v>45159</c:v>
                </c:pt>
                <c:pt idx="4954">
                  <c:v>45160</c:v>
                </c:pt>
                <c:pt idx="4955">
                  <c:v>45161</c:v>
                </c:pt>
                <c:pt idx="4956">
                  <c:v>45162</c:v>
                </c:pt>
                <c:pt idx="4957">
                  <c:v>45163</c:v>
                </c:pt>
                <c:pt idx="4958">
                  <c:v>45166</c:v>
                </c:pt>
                <c:pt idx="4959">
                  <c:v>45167</c:v>
                </c:pt>
                <c:pt idx="4960">
                  <c:v>45168</c:v>
                </c:pt>
                <c:pt idx="4961">
                  <c:v>45169</c:v>
                </c:pt>
                <c:pt idx="4962">
                  <c:v>45170</c:v>
                </c:pt>
                <c:pt idx="4963">
                  <c:v>45174</c:v>
                </c:pt>
                <c:pt idx="4964">
                  <c:v>45175</c:v>
                </c:pt>
                <c:pt idx="4965">
                  <c:v>45176</c:v>
                </c:pt>
                <c:pt idx="4966">
                  <c:v>45177</c:v>
                </c:pt>
                <c:pt idx="4967">
                  <c:v>45180</c:v>
                </c:pt>
                <c:pt idx="4968">
                  <c:v>45181</c:v>
                </c:pt>
                <c:pt idx="4969">
                  <c:v>45182</c:v>
                </c:pt>
                <c:pt idx="4970">
                  <c:v>45183</c:v>
                </c:pt>
                <c:pt idx="4971">
                  <c:v>45184</c:v>
                </c:pt>
                <c:pt idx="4972">
                  <c:v>45187</c:v>
                </c:pt>
                <c:pt idx="4973">
                  <c:v>45188</c:v>
                </c:pt>
                <c:pt idx="4974">
                  <c:v>45189</c:v>
                </c:pt>
                <c:pt idx="4975">
                  <c:v>45190</c:v>
                </c:pt>
                <c:pt idx="4976">
                  <c:v>45191</c:v>
                </c:pt>
                <c:pt idx="4977">
                  <c:v>45194</c:v>
                </c:pt>
                <c:pt idx="4978">
                  <c:v>45195</c:v>
                </c:pt>
                <c:pt idx="4979">
                  <c:v>45196</c:v>
                </c:pt>
                <c:pt idx="4980">
                  <c:v>45197</c:v>
                </c:pt>
                <c:pt idx="4981">
                  <c:v>45198</c:v>
                </c:pt>
                <c:pt idx="4982">
                  <c:v>45201</c:v>
                </c:pt>
                <c:pt idx="4983">
                  <c:v>45202</c:v>
                </c:pt>
                <c:pt idx="4984">
                  <c:v>45203</c:v>
                </c:pt>
                <c:pt idx="4985">
                  <c:v>45204</c:v>
                </c:pt>
                <c:pt idx="4986">
                  <c:v>45205</c:v>
                </c:pt>
                <c:pt idx="4987">
                  <c:v>45208</c:v>
                </c:pt>
                <c:pt idx="4988">
                  <c:v>45209</c:v>
                </c:pt>
                <c:pt idx="4989">
                  <c:v>45210</c:v>
                </c:pt>
                <c:pt idx="4990">
                  <c:v>45211</c:v>
                </c:pt>
                <c:pt idx="4991">
                  <c:v>45212</c:v>
                </c:pt>
                <c:pt idx="4992">
                  <c:v>45215</c:v>
                </c:pt>
                <c:pt idx="4993">
                  <c:v>45216</c:v>
                </c:pt>
                <c:pt idx="4994">
                  <c:v>45217</c:v>
                </c:pt>
                <c:pt idx="4995">
                  <c:v>45218</c:v>
                </c:pt>
                <c:pt idx="4996">
                  <c:v>45219</c:v>
                </c:pt>
                <c:pt idx="4997">
                  <c:v>45222</c:v>
                </c:pt>
                <c:pt idx="4998">
                  <c:v>45223</c:v>
                </c:pt>
                <c:pt idx="4999">
                  <c:v>45224</c:v>
                </c:pt>
                <c:pt idx="5000">
                  <c:v>45225</c:v>
                </c:pt>
                <c:pt idx="5001">
                  <c:v>45226</c:v>
                </c:pt>
                <c:pt idx="5002">
                  <c:v>45229</c:v>
                </c:pt>
                <c:pt idx="5003">
                  <c:v>45230</c:v>
                </c:pt>
                <c:pt idx="5004">
                  <c:v>45231</c:v>
                </c:pt>
                <c:pt idx="5005">
                  <c:v>45232</c:v>
                </c:pt>
                <c:pt idx="5006">
                  <c:v>45233</c:v>
                </c:pt>
                <c:pt idx="5007">
                  <c:v>45236</c:v>
                </c:pt>
                <c:pt idx="5008">
                  <c:v>45237</c:v>
                </c:pt>
                <c:pt idx="5009">
                  <c:v>45238</c:v>
                </c:pt>
                <c:pt idx="5010">
                  <c:v>45239</c:v>
                </c:pt>
                <c:pt idx="5011">
                  <c:v>45240</c:v>
                </c:pt>
                <c:pt idx="5012">
                  <c:v>45243</c:v>
                </c:pt>
                <c:pt idx="5013">
                  <c:v>45244</c:v>
                </c:pt>
                <c:pt idx="5014">
                  <c:v>45245</c:v>
                </c:pt>
                <c:pt idx="5015">
                  <c:v>45246</c:v>
                </c:pt>
                <c:pt idx="5016">
                  <c:v>45247</c:v>
                </c:pt>
                <c:pt idx="5017">
                  <c:v>45250</c:v>
                </c:pt>
                <c:pt idx="5018">
                  <c:v>45251</c:v>
                </c:pt>
                <c:pt idx="5019">
                  <c:v>45252</c:v>
                </c:pt>
                <c:pt idx="5020">
                  <c:v>45254</c:v>
                </c:pt>
                <c:pt idx="5021">
                  <c:v>45257</c:v>
                </c:pt>
                <c:pt idx="5022">
                  <c:v>45258</c:v>
                </c:pt>
                <c:pt idx="5023">
                  <c:v>45259</c:v>
                </c:pt>
                <c:pt idx="5024">
                  <c:v>45260</c:v>
                </c:pt>
                <c:pt idx="5025">
                  <c:v>45261</c:v>
                </c:pt>
                <c:pt idx="5026">
                  <c:v>45264</c:v>
                </c:pt>
                <c:pt idx="5027">
                  <c:v>45265</c:v>
                </c:pt>
                <c:pt idx="5028">
                  <c:v>45266</c:v>
                </c:pt>
                <c:pt idx="5029">
                  <c:v>45267</c:v>
                </c:pt>
                <c:pt idx="5030">
                  <c:v>45268</c:v>
                </c:pt>
                <c:pt idx="5031">
                  <c:v>45271</c:v>
                </c:pt>
                <c:pt idx="5032">
                  <c:v>45272</c:v>
                </c:pt>
                <c:pt idx="5033">
                  <c:v>45273</c:v>
                </c:pt>
                <c:pt idx="5034">
                  <c:v>45274</c:v>
                </c:pt>
                <c:pt idx="5035">
                  <c:v>45275</c:v>
                </c:pt>
                <c:pt idx="5036">
                  <c:v>45278</c:v>
                </c:pt>
                <c:pt idx="5037">
                  <c:v>45279</c:v>
                </c:pt>
                <c:pt idx="5038">
                  <c:v>45280</c:v>
                </c:pt>
                <c:pt idx="5039">
                  <c:v>45281</c:v>
                </c:pt>
                <c:pt idx="5040">
                  <c:v>45282</c:v>
                </c:pt>
                <c:pt idx="5041">
                  <c:v>45286</c:v>
                </c:pt>
                <c:pt idx="5042">
                  <c:v>45287</c:v>
                </c:pt>
                <c:pt idx="5043">
                  <c:v>45288</c:v>
                </c:pt>
                <c:pt idx="5044">
                  <c:v>45289</c:v>
                </c:pt>
                <c:pt idx="5045">
                  <c:v>45293</c:v>
                </c:pt>
                <c:pt idx="5046">
                  <c:v>45294</c:v>
                </c:pt>
                <c:pt idx="5047">
                  <c:v>45295</c:v>
                </c:pt>
                <c:pt idx="5048">
                  <c:v>45296</c:v>
                </c:pt>
                <c:pt idx="5049">
                  <c:v>45299</c:v>
                </c:pt>
                <c:pt idx="5050">
                  <c:v>45300</c:v>
                </c:pt>
                <c:pt idx="5051">
                  <c:v>45301</c:v>
                </c:pt>
                <c:pt idx="5052">
                  <c:v>45302</c:v>
                </c:pt>
                <c:pt idx="5053">
                  <c:v>45303</c:v>
                </c:pt>
                <c:pt idx="5054">
                  <c:v>45306</c:v>
                </c:pt>
                <c:pt idx="5055">
                  <c:v>45307</c:v>
                </c:pt>
                <c:pt idx="5056">
                  <c:v>45308</c:v>
                </c:pt>
                <c:pt idx="5057">
                  <c:v>45309</c:v>
                </c:pt>
                <c:pt idx="5058">
                  <c:v>45310</c:v>
                </c:pt>
                <c:pt idx="5059">
                  <c:v>45313</c:v>
                </c:pt>
                <c:pt idx="5060">
                  <c:v>45314</c:v>
                </c:pt>
                <c:pt idx="5061">
                  <c:v>45315</c:v>
                </c:pt>
                <c:pt idx="5062">
                  <c:v>45316</c:v>
                </c:pt>
                <c:pt idx="5063">
                  <c:v>45317</c:v>
                </c:pt>
                <c:pt idx="5064">
                  <c:v>45320</c:v>
                </c:pt>
                <c:pt idx="5065">
                  <c:v>45321</c:v>
                </c:pt>
                <c:pt idx="5066">
                  <c:v>45322</c:v>
                </c:pt>
                <c:pt idx="5067">
                  <c:v>45323</c:v>
                </c:pt>
                <c:pt idx="5068">
                  <c:v>45324</c:v>
                </c:pt>
                <c:pt idx="5069">
                  <c:v>45327</c:v>
                </c:pt>
                <c:pt idx="5070">
                  <c:v>45328</c:v>
                </c:pt>
                <c:pt idx="5071">
                  <c:v>45329</c:v>
                </c:pt>
                <c:pt idx="5072">
                  <c:v>45330</c:v>
                </c:pt>
                <c:pt idx="5073">
                  <c:v>45331</c:v>
                </c:pt>
                <c:pt idx="5074">
                  <c:v>45334</c:v>
                </c:pt>
                <c:pt idx="5075">
                  <c:v>45335</c:v>
                </c:pt>
                <c:pt idx="5076">
                  <c:v>45336</c:v>
                </c:pt>
                <c:pt idx="5077">
                  <c:v>45337</c:v>
                </c:pt>
                <c:pt idx="5078">
                  <c:v>45338</c:v>
                </c:pt>
                <c:pt idx="5079">
                  <c:v>45341</c:v>
                </c:pt>
                <c:pt idx="5080">
                  <c:v>45342</c:v>
                </c:pt>
                <c:pt idx="5081">
                  <c:v>45343</c:v>
                </c:pt>
                <c:pt idx="5082">
                  <c:v>45344</c:v>
                </c:pt>
                <c:pt idx="5083">
                  <c:v>45345</c:v>
                </c:pt>
                <c:pt idx="5084">
                  <c:v>45348</c:v>
                </c:pt>
                <c:pt idx="5085">
                  <c:v>45349</c:v>
                </c:pt>
                <c:pt idx="5086">
                  <c:v>45350</c:v>
                </c:pt>
                <c:pt idx="5087">
                  <c:v>45351</c:v>
                </c:pt>
                <c:pt idx="5088">
                  <c:v>45352</c:v>
                </c:pt>
                <c:pt idx="5089">
                  <c:v>45355</c:v>
                </c:pt>
                <c:pt idx="5090">
                  <c:v>45356</c:v>
                </c:pt>
                <c:pt idx="5091">
                  <c:v>45357</c:v>
                </c:pt>
                <c:pt idx="5092">
                  <c:v>45358</c:v>
                </c:pt>
                <c:pt idx="5093">
                  <c:v>45359</c:v>
                </c:pt>
                <c:pt idx="5094">
                  <c:v>45362</c:v>
                </c:pt>
                <c:pt idx="5095">
                  <c:v>45363</c:v>
                </c:pt>
                <c:pt idx="5096">
                  <c:v>45364</c:v>
                </c:pt>
                <c:pt idx="5097">
                  <c:v>45365</c:v>
                </c:pt>
                <c:pt idx="5098">
                  <c:v>45366</c:v>
                </c:pt>
                <c:pt idx="5099">
                  <c:v>45369</c:v>
                </c:pt>
                <c:pt idx="5100">
                  <c:v>45370</c:v>
                </c:pt>
                <c:pt idx="5101">
                  <c:v>45371</c:v>
                </c:pt>
                <c:pt idx="5102">
                  <c:v>45372</c:v>
                </c:pt>
                <c:pt idx="5103">
                  <c:v>45373</c:v>
                </c:pt>
                <c:pt idx="5104">
                  <c:v>45376</c:v>
                </c:pt>
                <c:pt idx="5105">
                  <c:v>45377</c:v>
                </c:pt>
                <c:pt idx="5106">
                  <c:v>45378</c:v>
                </c:pt>
                <c:pt idx="5107">
                  <c:v>45379</c:v>
                </c:pt>
              </c:numCache>
            </c:numRef>
          </c:cat>
          <c:val>
            <c:numRef>
              <c:f>Sheet1!$C$2:$C$5109</c:f>
              <c:numCache>
                <c:formatCode>General</c:formatCode>
                <c:ptCount val="5108"/>
                <c:pt idx="0">
                  <c:v>90.839393731319547</c:v>
                </c:pt>
                <c:pt idx="1">
                  <c:v>90.746060342499703</c:v>
                </c:pt>
                <c:pt idx="2">
                  <c:v>90.643333088267937</c:v>
                </c:pt>
                <c:pt idx="3">
                  <c:v>90.540908813476562</c:v>
                </c:pt>
                <c:pt idx="4">
                  <c:v>90.44666637073864</c:v>
                </c:pt>
                <c:pt idx="5">
                  <c:v>90.330605709191531</c:v>
                </c:pt>
                <c:pt idx="6">
                  <c:v>90.219999602346704</c:v>
                </c:pt>
                <c:pt idx="7">
                  <c:v>90.123939051772609</c:v>
                </c:pt>
                <c:pt idx="8">
                  <c:v>90.029696609034687</c:v>
                </c:pt>
                <c:pt idx="9">
                  <c:v>89.939393592603281</c:v>
                </c:pt>
                <c:pt idx="10">
                  <c:v>89.864242091323391</c:v>
                </c:pt>
                <c:pt idx="11">
                  <c:v>89.801211848403469</c:v>
                </c:pt>
                <c:pt idx="12">
                  <c:v>89.738030057964906</c:v>
                </c:pt>
                <c:pt idx="13">
                  <c:v>89.651514920321375</c:v>
                </c:pt>
                <c:pt idx="14">
                  <c:v>89.556817950624406</c:v>
                </c:pt>
                <c:pt idx="15">
                  <c:v>89.458787629098609</c:v>
                </c:pt>
                <c:pt idx="16">
                  <c:v>89.369848193544328</c:v>
                </c:pt>
                <c:pt idx="17">
                  <c:v>89.292272394353688</c:v>
                </c:pt>
                <c:pt idx="18">
                  <c:v>89.216666366114765</c:v>
                </c:pt>
                <c:pt idx="19">
                  <c:v>89.147878473455251</c:v>
                </c:pt>
                <c:pt idx="20">
                  <c:v>89.091817913633406</c:v>
                </c:pt>
                <c:pt idx="21">
                  <c:v>89.024999676328719</c:v>
                </c:pt>
                <c:pt idx="22">
                  <c:v>88.959393587979406</c:v>
                </c:pt>
                <c:pt idx="23">
                  <c:v>88.882575410785094</c:v>
                </c:pt>
                <c:pt idx="24">
                  <c:v>88.801211732806578</c:v>
                </c:pt>
                <c:pt idx="25">
                  <c:v>88.71287837173</c:v>
                </c:pt>
                <c:pt idx="26">
                  <c:v>88.597120689623281</c:v>
                </c:pt>
                <c:pt idx="27">
                  <c:v>88.487575184215203</c:v>
                </c:pt>
                <c:pt idx="28">
                  <c:v>88.369544867313266</c:v>
                </c:pt>
                <c:pt idx="29">
                  <c:v>88.237878163655594</c:v>
                </c:pt>
                <c:pt idx="30">
                  <c:v>88.120757016268641</c:v>
                </c:pt>
                <c:pt idx="31">
                  <c:v>88.007272084554032</c:v>
                </c:pt>
                <c:pt idx="32">
                  <c:v>87.891666065562859</c:v>
                </c:pt>
                <c:pt idx="33">
                  <c:v>87.781211506236687</c:v>
                </c:pt>
                <c:pt idx="34">
                  <c:v>87.694393273555875</c:v>
                </c:pt>
                <c:pt idx="35">
                  <c:v>87.611211372144297</c:v>
                </c:pt>
                <c:pt idx="36">
                  <c:v>87.546211358272672</c:v>
                </c:pt>
                <c:pt idx="37">
                  <c:v>87.496362859552562</c:v>
                </c:pt>
                <c:pt idx="38">
                  <c:v>87.424241615064219</c:v>
                </c:pt>
                <c:pt idx="39">
                  <c:v>87.372574892911047</c:v>
                </c:pt>
                <c:pt idx="40">
                  <c:v>87.328332496411875</c:v>
                </c:pt>
                <c:pt idx="41">
                  <c:v>87.263484030058891</c:v>
                </c:pt>
                <c:pt idx="42">
                  <c:v>87.203787023370921</c:v>
                </c:pt>
                <c:pt idx="43">
                  <c:v>87.17696889241536</c:v>
                </c:pt>
                <c:pt idx="44">
                  <c:v>87.159090099912703</c:v>
                </c:pt>
                <c:pt idx="45">
                  <c:v>87.140756780450999</c:v>
                </c:pt>
                <c:pt idx="46">
                  <c:v>87.118635582201406</c:v>
                </c:pt>
                <c:pt idx="47">
                  <c:v>87.09590830947414</c:v>
                </c:pt>
                <c:pt idx="48">
                  <c:v>87.076059861616656</c:v>
                </c:pt>
                <c:pt idx="49">
                  <c:v>87.07318103674686</c:v>
                </c:pt>
                <c:pt idx="50">
                  <c:v>87.069544705477625</c:v>
                </c:pt>
                <c:pt idx="51">
                  <c:v>87.077272010572031</c:v>
                </c:pt>
                <c:pt idx="52">
                  <c:v>87.076665936094344</c:v>
                </c:pt>
                <c:pt idx="53">
                  <c:v>87.072271982828781</c:v>
                </c:pt>
                <c:pt idx="54">
                  <c:v>87.074696280739531</c:v>
                </c:pt>
                <c:pt idx="55">
                  <c:v>87.063181096857249</c:v>
                </c:pt>
                <c:pt idx="56">
                  <c:v>87.060908462062031</c:v>
                </c:pt>
                <c:pt idx="57">
                  <c:v>87.058938691110328</c:v>
                </c:pt>
                <c:pt idx="58">
                  <c:v>87.058938691110328</c:v>
                </c:pt>
                <c:pt idx="59">
                  <c:v>87.071362928910688</c:v>
                </c:pt>
                <c:pt idx="60">
                  <c:v>87.085150863185078</c:v>
                </c:pt>
                <c:pt idx="61">
                  <c:v>87.098787249940813</c:v>
                </c:pt>
                <c:pt idx="62">
                  <c:v>87.115302345969454</c:v>
                </c:pt>
                <c:pt idx="63">
                  <c:v>87.127423604329422</c:v>
                </c:pt>
                <c:pt idx="64">
                  <c:v>87.131363030635953</c:v>
                </c:pt>
                <c:pt idx="65">
                  <c:v>87.134544834946141</c:v>
                </c:pt>
                <c:pt idx="66">
                  <c:v>87.158635804147437</c:v>
                </c:pt>
                <c:pt idx="67">
                  <c:v>87.193484335234672</c:v>
                </c:pt>
                <c:pt idx="68">
                  <c:v>87.234090400464609</c:v>
                </c:pt>
                <c:pt idx="69">
                  <c:v>87.274090391216859</c:v>
                </c:pt>
                <c:pt idx="70">
                  <c:v>87.31681765932025</c:v>
                </c:pt>
                <c:pt idx="71">
                  <c:v>87.3680297389175</c:v>
                </c:pt>
                <c:pt idx="72">
                  <c:v>87.439544908928156</c:v>
                </c:pt>
                <c:pt idx="73">
                  <c:v>87.510605436382875</c:v>
                </c:pt>
                <c:pt idx="74">
                  <c:v>87.57954476096414</c:v>
                </c:pt>
                <c:pt idx="75">
                  <c:v>87.638787240693063</c:v>
                </c:pt>
                <c:pt idx="76">
                  <c:v>87.687878233013734</c:v>
                </c:pt>
                <c:pt idx="77">
                  <c:v>87.729696331602156</c:v>
                </c:pt>
                <c:pt idx="78">
                  <c:v>87.782120560154766</c:v>
                </c:pt>
                <c:pt idx="79">
                  <c:v>87.84439329667525</c:v>
                </c:pt>
                <c:pt idx="80">
                  <c:v>87.915908466685906</c:v>
                </c:pt>
                <c:pt idx="81">
                  <c:v>87.988635785651923</c:v>
                </c:pt>
                <c:pt idx="82">
                  <c:v>88.046969211462766</c:v>
                </c:pt>
                <c:pt idx="83">
                  <c:v>88.106363123113454</c:v>
                </c:pt>
                <c:pt idx="84">
                  <c:v>88.171363136985079</c:v>
                </c:pt>
                <c:pt idx="85">
                  <c:v>88.224544987534031</c:v>
                </c:pt>
                <c:pt idx="86">
                  <c:v>88.272726810339719</c:v>
                </c:pt>
                <c:pt idx="87">
                  <c:v>88.312272274132937</c:v>
                </c:pt>
                <c:pt idx="88">
                  <c:v>88.339241952607125</c:v>
                </c:pt>
                <c:pt idx="89">
                  <c:v>88.386060078938797</c:v>
                </c:pt>
                <c:pt idx="90">
                  <c:v>88.451060092810422</c:v>
                </c:pt>
                <c:pt idx="91">
                  <c:v>88.521666093306109</c:v>
                </c:pt>
                <c:pt idx="92">
                  <c:v>88.607120745109796</c:v>
                </c:pt>
                <c:pt idx="93">
                  <c:v>88.687272274132937</c:v>
                </c:pt>
                <c:pt idx="94">
                  <c:v>88.779999588475079</c:v>
                </c:pt>
                <c:pt idx="95">
                  <c:v>88.877878478079126</c:v>
                </c:pt>
                <c:pt idx="96">
                  <c:v>88.964393615722656</c:v>
                </c:pt>
                <c:pt idx="97">
                  <c:v>89.050605773925781</c:v>
                </c:pt>
                <c:pt idx="98">
                  <c:v>89.127272403601438</c:v>
                </c:pt>
                <c:pt idx="99">
                  <c:v>89.218333042029172</c:v>
                </c:pt>
                <c:pt idx="100">
                  <c:v>89.288181536125421</c:v>
                </c:pt>
                <c:pt idx="101">
                  <c:v>89.356817996863157</c:v>
                </c:pt>
                <c:pt idx="102">
                  <c:v>89.396211913137719</c:v>
                </c:pt>
                <c:pt idx="103">
                  <c:v>89.436817978367657</c:v>
                </c:pt>
                <c:pt idx="104">
                  <c:v>89.475151293205499</c:v>
                </c:pt>
                <c:pt idx="105">
                  <c:v>89.500908822724313</c:v>
                </c:pt>
                <c:pt idx="106">
                  <c:v>89.519090594667375</c:v>
                </c:pt>
                <c:pt idx="107">
                  <c:v>89.542272394353688</c:v>
                </c:pt>
                <c:pt idx="108">
                  <c:v>89.563939065644234</c:v>
                </c:pt>
                <c:pt idx="109">
                  <c:v>89.559545112378672</c:v>
                </c:pt>
                <c:pt idx="110">
                  <c:v>89.547726949055985</c:v>
                </c:pt>
                <c:pt idx="111">
                  <c:v>89.538181536125421</c:v>
                </c:pt>
                <c:pt idx="112">
                  <c:v>89.561666430849016</c:v>
                </c:pt>
                <c:pt idx="113">
                  <c:v>89.580605824788407</c:v>
                </c:pt>
                <c:pt idx="114">
                  <c:v>89.606666449344516</c:v>
                </c:pt>
                <c:pt idx="115">
                  <c:v>89.621666532574281</c:v>
                </c:pt>
                <c:pt idx="116">
                  <c:v>89.630454323508516</c:v>
                </c:pt>
                <c:pt idx="117">
                  <c:v>89.644393689704657</c:v>
                </c:pt>
                <c:pt idx="118">
                  <c:v>89.656363400545985</c:v>
                </c:pt>
                <c:pt idx="119">
                  <c:v>89.663787726199985</c:v>
                </c:pt>
                <c:pt idx="120">
                  <c:v>89.673484686649203</c:v>
                </c:pt>
                <c:pt idx="121">
                  <c:v>89.699696858723954</c:v>
                </c:pt>
                <c:pt idx="122">
                  <c:v>89.718787684585109</c:v>
                </c:pt>
                <c:pt idx="123">
                  <c:v>89.733030145818532</c:v>
                </c:pt>
                <c:pt idx="124">
                  <c:v>89.748636187929094</c:v>
                </c:pt>
                <c:pt idx="125">
                  <c:v>89.745454383618906</c:v>
                </c:pt>
                <c:pt idx="126">
                  <c:v>89.753181688713312</c:v>
                </c:pt>
                <c:pt idx="127">
                  <c:v>89.751818107836172</c:v>
                </c:pt>
                <c:pt idx="128">
                  <c:v>89.754242405746922</c:v>
                </c:pt>
                <c:pt idx="129">
                  <c:v>89.747272722648859</c:v>
                </c:pt>
                <c:pt idx="130">
                  <c:v>89.756666703657672</c:v>
                </c:pt>
                <c:pt idx="131">
                  <c:v>89.770454637932062</c:v>
                </c:pt>
                <c:pt idx="132">
                  <c:v>89.757424325654</c:v>
                </c:pt>
                <c:pt idx="133">
                  <c:v>89.731969775575578</c:v>
                </c:pt>
                <c:pt idx="134">
                  <c:v>89.711818232680812</c:v>
                </c:pt>
                <c:pt idx="135">
                  <c:v>89.698484940962359</c:v>
                </c:pt>
                <c:pt idx="136">
                  <c:v>89.680303169019297</c:v>
                </c:pt>
                <c:pt idx="137">
                  <c:v>89.659545667243719</c:v>
                </c:pt>
                <c:pt idx="138">
                  <c:v>89.631666819254562</c:v>
                </c:pt>
                <c:pt idx="139">
                  <c:v>89.584697145404235</c:v>
                </c:pt>
                <c:pt idx="140">
                  <c:v>89.54106082338275</c:v>
                </c:pt>
                <c:pt idx="141">
                  <c:v>89.509091117165312</c:v>
                </c:pt>
                <c:pt idx="142">
                  <c:v>89.490303155147672</c:v>
                </c:pt>
                <c:pt idx="143">
                  <c:v>89.459394050366953</c:v>
                </c:pt>
                <c:pt idx="144">
                  <c:v>89.431212222937376</c:v>
                </c:pt>
                <c:pt idx="145">
                  <c:v>89.404090996944547</c:v>
                </c:pt>
                <c:pt idx="146">
                  <c:v>89.384545528527468</c:v>
                </c:pt>
                <c:pt idx="147">
                  <c:v>89.371363668730766</c:v>
                </c:pt>
                <c:pt idx="148">
                  <c:v>89.364393870035812</c:v>
                </c:pt>
                <c:pt idx="149">
                  <c:v>89.346060550574094</c:v>
                </c:pt>
                <c:pt idx="150">
                  <c:v>89.333636312773734</c:v>
                </c:pt>
                <c:pt idx="151">
                  <c:v>89.319848378499344</c:v>
                </c:pt>
                <c:pt idx="152">
                  <c:v>89.303484714392454</c:v>
                </c:pt>
                <c:pt idx="153">
                  <c:v>89.300908984559953</c:v>
                </c:pt>
                <c:pt idx="154">
                  <c:v>89.286515091404766</c:v>
                </c:pt>
                <c:pt idx="155">
                  <c:v>89.263939366196141</c:v>
                </c:pt>
                <c:pt idx="156">
                  <c:v>89.228484876228094</c:v>
                </c:pt>
                <c:pt idx="157">
                  <c:v>89.187424284039125</c:v>
                </c:pt>
                <c:pt idx="158">
                  <c:v>89.142424265543625</c:v>
                </c:pt>
                <c:pt idx="159">
                  <c:v>89.091060638427734</c:v>
                </c:pt>
                <c:pt idx="160">
                  <c:v>89.030454577821672</c:v>
                </c:pt>
                <c:pt idx="161">
                  <c:v>88.975909030798704</c:v>
                </c:pt>
                <c:pt idx="162">
                  <c:v>88.931666634299532</c:v>
                </c:pt>
                <c:pt idx="163">
                  <c:v>88.879242405746922</c:v>
                </c:pt>
                <c:pt idx="164">
                  <c:v>88.842727314342156</c:v>
                </c:pt>
                <c:pt idx="165">
                  <c:v>88.812878810998171</c:v>
                </c:pt>
                <c:pt idx="166">
                  <c:v>88.797272768887609</c:v>
                </c:pt>
                <c:pt idx="167">
                  <c:v>88.781212084221124</c:v>
                </c:pt>
                <c:pt idx="168">
                  <c:v>88.773030367764562</c:v>
                </c:pt>
                <c:pt idx="169">
                  <c:v>88.773787874164</c:v>
                </c:pt>
                <c:pt idx="170">
                  <c:v>88.789242484352812</c:v>
                </c:pt>
                <c:pt idx="171">
                  <c:v>88.789091052431047</c:v>
                </c:pt>
                <c:pt idx="172">
                  <c:v>88.788939620509296</c:v>
                </c:pt>
                <c:pt idx="173">
                  <c:v>88.791060938979641</c:v>
                </c:pt>
                <c:pt idx="174">
                  <c:v>88.801363973906547</c:v>
                </c:pt>
                <c:pt idx="175">
                  <c:v>88.816363941539421</c:v>
                </c:pt>
                <c:pt idx="176">
                  <c:v>88.831212477250531</c:v>
                </c:pt>
                <c:pt idx="177">
                  <c:v>88.835151787960172</c:v>
                </c:pt>
                <c:pt idx="178">
                  <c:v>88.821515401204422</c:v>
                </c:pt>
                <c:pt idx="179">
                  <c:v>88.808485088926375</c:v>
                </c:pt>
                <c:pt idx="180">
                  <c:v>88.786363890676782</c:v>
                </c:pt>
                <c:pt idx="181">
                  <c:v>88.763939597389921</c:v>
                </c:pt>
                <c:pt idx="182">
                  <c:v>88.76484876690489</c:v>
                </c:pt>
                <c:pt idx="183">
                  <c:v>88.7459093729655</c:v>
                </c:pt>
                <c:pt idx="184">
                  <c:v>88.735454906116829</c:v>
                </c:pt>
                <c:pt idx="185">
                  <c:v>88.734091209642813</c:v>
                </c:pt>
                <c:pt idx="186">
                  <c:v>88.716515396580547</c:v>
                </c:pt>
                <c:pt idx="187">
                  <c:v>88.702576030384407</c:v>
                </c:pt>
                <c:pt idx="188">
                  <c:v>88.687727610270187</c:v>
                </c:pt>
                <c:pt idx="189">
                  <c:v>88.682424603086531</c:v>
                </c:pt>
                <c:pt idx="190">
                  <c:v>88.673485264633641</c:v>
                </c:pt>
                <c:pt idx="191">
                  <c:v>88.664242831143468</c:v>
                </c:pt>
                <c:pt idx="192">
                  <c:v>88.644394267689094</c:v>
                </c:pt>
                <c:pt idx="193">
                  <c:v>88.622576048879907</c:v>
                </c:pt>
                <c:pt idx="194">
                  <c:v>88.605000235817656</c:v>
                </c:pt>
                <c:pt idx="195">
                  <c:v>88.61121229691939</c:v>
                </c:pt>
                <c:pt idx="196">
                  <c:v>88.610303127404421</c:v>
                </c:pt>
                <c:pt idx="197">
                  <c:v>88.615757682106718</c:v>
                </c:pt>
                <c:pt idx="198">
                  <c:v>88.626212148955375</c:v>
                </c:pt>
                <c:pt idx="199">
                  <c:v>88.624848452481359</c:v>
                </c:pt>
                <c:pt idx="200">
                  <c:v>88.626666675914421</c:v>
                </c:pt>
                <c:pt idx="201">
                  <c:v>88.636212088844999</c:v>
                </c:pt>
                <c:pt idx="202">
                  <c:v>88.637121142763078</c:v>
                </c:pt>
                <c:pt idx="203">
                  <c:v>88.636666615804032</c:v>
                </c:pt>
                <c:pt idx="204">
                  <c:v>88.623030229048297</c:v>
                </c:pt>
                <c:pt idx="205">
                  <c:v>88.621212005615234</c:v>
                </c:pt>
                <c:pt idx="206">
                  <c:v>88.616060430353343</c:v>
                </c:pt>
                <c:pt idx="207">
                  <c:v>88.593636137066468</c:v>
                </c:pt>
                <c:pt idx="208">
                  <c:v>88.555151274709985</c:v>
                </c:pt>
                <c:pt idx="209">
                  <c:v>88.516060453472718</c:v>
                </c:pt>
                <c:pt idx="210">
                  <c:v>88.451060439601093</c:v>
                </c:pt>
                <c:pt idx="211">
                  <c:v>88.393181656346172</c:v>
                </c:pt>
                <c:pt idx="212">
                  <c:v>88.327272588556468</c:v>
                </c:pt>
                <c:pt idx="213">
                  <c:v>88.259545297333688</c:v>
                </c:pt>
                <c:pt idx="214">
                  <c:v>88.183181762695312</c:v>
                </c:pt>
                <c:pt idx="215">
                  <c:v>88.111060518206969</c:v>
                </c:pt>
                <c:pt idx="216">
                  <c:v>88.046212051853985</c:v>
                </c:pt>
                <c:pt idx="217">
                  <c:v>87.972424131451234</c:v>
                </c:pt>
                <c:pt idx="218">
                  <c:v>87.894545352820188</c:v>
                </c:pt>
                <c:pt idx="219">
                  <c:v>87.809242364132047</c:v>
                </c:pt>
                <c:pt idx="220">
                  <c:v>87.744545329700813</c:v>
                </c:pt>
                <c:pt idx="221">
                  <c:v>87.682424140698984</c:v>
                </c:pt>
                <c:pt idx="222">
                  <c:v>87.616363525390625</c:v>
                </c:pt>
                <c:pt idx="223">
                  <c:v>87.548484802246094</c:v>
                </c:pt>
                <c:pt idx="224">
                  <c:v>87.472727226488516</c:v>
                </c:pt>
                <c:pt idx="225">
                  <c:v>87.413636294278234</c:v>
                </c:pt>
                <c:pt idx="226">
                  <c:v>87.350606051358312</c:v>
                </c:pt>
                <c:pt idx="227">
                  <c:v>87.278333374948218</c:v>
                </c:pt>
                <c:pt idx="228">
                  <c:v>87.211818232680812</c:v>
                </c:pt>
                <c:pt idx="229">
                  <c:v>87.143939393939391</c:v>
                </c:pt>
                <c:pt idx="230">
                  <c:v>87.069242419618547</c:v>
                </c:pt>
                <c:pt idx="231">
                  <c:v>86.976969747832328</c:v>
                </c:pt>
                <c:pt idx="232">
                  <c:v>86.870151635372281</c:v>
                </c:pt>
                <c:pt idx="233">
                  <c:v>86.760454698042437</c:v>
                </c:pt>
                <c:pt idx="234">
                  <c:v>86.646515239368782</c:v>
                </c:pt>
                <c:pt idx="235">
                  <c:v>86.527727416067407</c:v>
                </c:pt>
                <c:pt idx="236">
                  <c:v>86.408484950210109</c:v>
                </c:pt>
                <c:pt idx="237">
                  <c:v>86.296666694409922</c:v>
                </c:pt>
                <c:pt idx="238">
                  <c:v>86.191818121707797</c:v>
                </c:pt>
                <c:pt idx="239">
                  <c:v>86.070606000495673</c:v>
                </c:pt>
                <c:pt idx="240">
                  <c:v>85.944090872099906</c:v>
                </c:pt>
                <c:pt idx="241">
                  <c:v>85.818484797622219</c:v>
                </c:pt>
                <c:pt idx="242">
                  <c:v>85.707424163818359</c:v>
                </c:pt>
                <c:pt idx="243">
                  <c:v>85.605302984064281</c:v>
                </c:pt>
                <c:pt idx="244">
                  <c:v>85.510151487408265</c:v>
                </c:pt>
                <c:pt idx="245">
                  <c:v>85.414848443233609</c:v>
                </c:pt>
                <c:pt idx="246">
                  <c:v>85.320454452977032</c:v>
                </c:pt>
                <c:pt idx="247">
                  <c:v>85.216969576748937</c:v>
                </c:pt>
                <c:pt idx="248">
                  <c:v>85.116211977871984</c:v>
                </c:pt>
                <c:pt idx="249">
                  <c:v>85.015757474032313</c:v>
                </c:pt>
                <c:pt idx="250">
                  <c:v>84.906060421105593</c:v>
                </c:pt>
                <c:pt idx="251">
                  <c:v>84.799242308645532</c:v>
                </c:pt>
                <c:pt idx="252">
                  <c:v>84.705302960944891</c:v>
                </c:pt>
                <c:pt idx="253">
                  <c:v>84.596666509454906</c:v>
                </c:pt>
                <c:pt idx="254">
                  <c:v>84.487272551565454</c:v>
                </c:pt>
                <c:pt idx="255">
                  <c:v>84.370908910577953</c:v>
                </c:pt>
                <c:pt idx="256">
                  <c:v>84.256211945504859</c:v>
                </c:pt>
                <c:pt idx="257">
                  <c:v>84.148030136570782</c:v>
                </c:pt>
                <c:pt idx="258">
                  <c:v>84.033333171497688</c:v>
                </c:pt>
                <c:pt idx="259">
                  <c:v>83.934696775494203</c:v>
                </c:pt>
                <c:pt idx="260">
                  <c:v>83.838787772438749</c:v>
                </c:pt>
                <c:pt idx="261">
                  <c:v>83.750757506399438</c:v>
                </c:pt>
                <c:pt idx="262">
                  <c:v>83.665454517711296</c:v>
                </c:pt>
                <c:pt idx="263">
                  <c:v>83.584696914210468</c:v>
                </c:pt>
                <c:pt idx="264">
                  <c:v>83.513030312278048</c:v>
                </c:pt>
                <c:pt idx="265">
                  <c:v>83.450000069358126</c:v>
                </c:pt>
                <c:pt idx="266">
                  <c:v>83.381515156139031</c:v>
                </c:pt>
                <c:pt idx="267">
                  <c:v>83.292424288663</c:v>
                </c:pt>
                <c:pt idx="268">
                  <c:v>83.211060726281374</c:v>
                </c:pt>
                <c:pt idx="269">
                  <c:v>83.143030340021312</c:v>
                </c:pt>
                <c:pt idx="270">
                  <c:v>83.081969752456203</c:v>
                </c:pt>
                <c:pt idx="271">
                  <c:v>83.026515267112032</c:v>
                </c:pt>
                <c:pt idx="272">
                  <c:v>82.977424390388251</c:v>
                </c:pt>
                <c:pt idx="273">
                  <c:v>82.939394054990828</c:v>
                </c:pt>
                <c:pt idx="274">
                  <c:v>82.897575956402406</c:v>
                </c:pt>
                <c:pt idx="275">
                  <c:v>82.857727397571907</c:v>
                </c:pt>
                <c:pt idx="276">
                  <c:v>82.842878861860797</c:v>
                </c:pt>
                <c:pt idx="277">
                  <c:v>82.813939528031781</c:v>
                </c:pt>
                <c:pt idx="278">
                  <c:v>82.783484950210109</c:v>
                </c:pt>
                <c:pt idx="279">
                  <c:v>82.756212292295515</c:v>
                </c:pt>
                <c:pt idx="280">
                  <c:v>82.736363728841141</c:v>
                </c:pt>
                <c:pt idx="281">
                  <c:v>82.709848577325999</c:v>
                </c:pt>
                <c:pt idx="282">
                  <c:v>82.680303053422406</c:v>
                </c:pt>
                <c:pt idx="283">
                  <c:v>82.669242512096062</c:v>
                </c:pt>
                <c:pt idx="284">
                  <c:v>82.666969761703953</c:v>
                </c:pt>
                <c:pt idx="285">
                  <c:v>82.682575803814515</c:v>
                </c:pt>
                <c:pt idx="286">
                  <c:v>82.697878866484672</c:v>
                </c:pt>
                <c:pt idx="287">
                  <c:v>82.708939407811016</c:v>
                </c:pt>
                <c:pt idx="288">
                  <c:v>82.710606083725438</c:v>
                </c:pt>
                <c:pt idx="289">
                  <c:v>82.713636340516985</c:v>
                </c:pt>
                <c:pt idx="290">
                  <c:v>82.717727198745266</c:v>
                </c:pt>
                <c:pt idx="291">
                  <c:v>82.71151502204664</c:v>
                </c:pt>
                <c:pt idx="292">
                  <c:v>82.709545251094937</c:v>
                </c:pt>
                <c:pt idx="293">
                  <c:v>82.712272528446078</c:v>
                </c:pt>
                <c:pt idx="294">
                  <c:v>82.709242156057641</c:v>
                </c:pt>
                <c:pt idx="295">
                  <c:v>82.712878602923766</c:v>
                </c:pt>
                <c:pt idx="296">
                  <c:v>82.701060439601093</c:v>
                </c:pt>
                <c:pt idx="297">
                  <c:v>82.696666486335516</c:v>
                </c:pt>
                <c:pt idx="298">
                  <c:v>82.703787601355344</c:v>
                </c:pt>
                <c:pt idx="299">
                  <c:v>82.711060379490704</c:v>
                </c:pt>
                <c:pt idx="300">
                  <c:v>82.722121036413938</c:v>
                </c:pt>
                <c:pt idx="301">
                  <c:v>82.734848253654718</c:v>
                </c:pt>
                <c:pt idx="302">
                  <c:v>82.75393919511275</c:v>
                </c:pt>
                <c:pt idx="303">
                  <c:v>82.779999819668859</c:v>
                </c:pt>
                <c:pt idx="304">
                  <c:v>82.788939273718626</c:v>
                </c:pt>
                <c:pt idx="305">
                  <c:v>82.816363479151875</c:v>
                </c:pt>
                <c:pt idx="306">
                  <c:v>82.826969609116063</c:v>
                </c:pt>
                <c:pt idx="307">
                  <c:v>82.832878690777406</c:v>
                </c:pt>
                <c:pt idx="308">
                  <c:v>82.827878663034156</c:v>
                </c:pt>
                <c:pt idx="309">
                  <c:v>82.818636229543969</c:v>
                </c:pt>
                <c:pt idx="310">
                  <c:v>82.809848323012844</c:v>
                </c:pt>
                <c:pt idx="311">
                  <c:v>82.810151418050125</c:v>
                </c:pt>
                <c:pt idx="312">
                  <c:v>82.799545403682828</c:v>
                </c:pt>
                <c:pt idx="313">
                  <c:v>82.802727207993016</c:v>
                </c:pt>
                <c:pt idx="314">
                  <c:v>82.797121105772078</c:v>
                </c:pt>
                <c:pt idx="315">
                  <c:v>82.808030099579781</c:v>
                </c:pt>
                <c:pt idx="316">
                  <c:v>82.833636197176844</c:v>
                </c:pt>
                <c:pt idx="317">
                  <c:v>82.864848281397968</c:v>
                </c:pt>
                <c:pt idx="318">
                  <c:v>82.898181568492546</c:v>
                </c:pt>
                <c:pt idx="319">
                  <c:v>82.947878635290891</c:v>
                </c:pt>
                <c:pt idx="320">
                  <c:v>82.994848309141219</c:v>
                </c:pt>
                <c:pt idx="321">
                  <c:v>83.04893921360825</c:v>
                </c:pt>
                <c:pt idx="322">
                  <c:v>83.099545218727812</c:v>
                </c:pt>
                <c:pt idx="323">
                  <c:v>83.151969447280422</c:v>
                </c:pt>
                <c:pt idx="324">
                  <c:v>83.21636338667436</c:v>
                </c:pt>
                <c:pt idx="325">
                  <c:v>83.274090738007516</c:v>
                </c:pt>
                <c:pt idx="326">
                  <c:v>83.325302817604765</c:v>
                </c:pt>
                <c:pt idx="327">
                  <c:v>83.360151348692</c:v>
                </c:pt>
                <c:pt idx="328">
                  <c:v>83.389393777558297</c:v>
                </c:pt>
                <c:pt idx="329">
                  <c:v>83.404696840228453</c:v>
                </c:pt>
                <c:pt idx="330">
                  <c:v>83.416969530510187</c:v>
                </c:pt>
                <c:pt idx="331">
                  <c:v>83.434090701016515</c:v>
                </c:pt>
                <c:pt idx="332">
                  <c:v>83.464090751879141</c:v>
                </c:pt>
                <c:pt idx="333">
                  <c:v>83.500757390802562</c:v>
                </c:pt>
                <c:pt idx="334">
                  <c:v>83.523333116011187</c:v>
                </c:pt>
                <c:pt idx="335">
                  <c:v>83.533939245975375</c:v>
                </c:pt>
                <c:pt idx="336">
                  <c:v>83.540908929073453</c:v>
                </c:pt>
                <c:pt idx="337">
                  <c:v>83.546060388738454</c:v>
                </c:pt>
                <c:pt idx="338">
                  <c:v>83.544545260342687</c:v>
                </c:pt>
                <c:pt idx="339">
                  <c:v>83.544242280902282</c:v>
                </c:pt>
                <c:pt idx="340">
                  <c:v>83.554848295269593</c:v>
                </c:pt>
                <c:pt idx="341">
                  <c:v>83.568181702584937</c:v>
                </c:pt>
                <c:pt idx="342">
                  <c:v>83.573636257287234</c:v>
                </c:pt>
                <c:pt idx="343">
                  <c:v>83.590757427793562</c:v>
                </c:pt>
                <c:pt idx="344">
                  <c:v>83.606817996863157</c:v>
                </c:pt>
                <c:pt idx="345">
                  <c:v>83.622424038973719</c:v>
                </c:pt>
                <c:pt idx="346">
                  <c:v>83.628484668153703</c:v>
                </c:pt>
                <c:pt idx="347">
                  <c:v>83.635908993807703</c:v>
                </c:pt>
                <c:pt idx="348">
                  <c:v>83.652424205433235</c:v>
                </c:pt>
                <c:pt idx="349">
                  <c:v>83.6625756928415</c:v>
                </c:pt>
                <c:pt idx="350">
                  <c:v>83.663484746759593</c:v>
                </c:pt>
                <c:pt idx="351">
                  <c:v>83.661969618363813</c:v>
                </c:pt>
                <c:pt idx="352">
                  <c:v>83.667878700025156</c:v>
                </c:pt>
                <c:pt idx="353">
                  <c:v>83.684242364132047</c:v>
                </c:pt>
                <c:pt idx="354">
                  <c:v>83.708181785814688</c:v>
                </c:pt>
                <c:pt idx="355">
                  <c:v>83.733030261415422</c:v>
                </c:pt>
                <c:pt idx="356">
                  <c:v>83.761212088844999</c:v>
                </c:pt>
                <c:pt idx="357">
                  <c:v>83.799090876723781</c:v>
                </c:pt>
                <c:pt idx="358">
                  <c:v>83.84393934770064</c:v>
                </c:pt>
                <c:pt idx="359">
                  <c:v>83.888333291718453</c:v>
                </c:pt>
                <c:pt idx="360">
                  <c:v>83.931969729336828</c:v>
                </c:pt>
                <c:pt idx="361">
                  <c:v>83.974393902402937</c:v>
                </c:pt>
                <c:pt idx="362">
                  <c:v>84.041666551069781</c:v>
                </c:pt>
                <c:pt idx="363">
                  <c:v>84.098333185369313</c:v>
                </c:pt>
                <c:pt idx="364">
                  <c:v>84.172272653290719</c:v>
                </c:pt>
                <c:pt idx="365">
                  <c:v>84.254848364627719</c:v>
                </c:pt>
                <c:pt idx="366">
                  <c:v>84.334242271654531</c:v>
                </c:pt>
                <c:pt idx="367">
                  <c:v>84.414090821237281</c:v>
                </c:pt>
                <c:pt idx="368">
                  <c:v>84.482575618859499</c:v>
                </c:pt>
                <c:pt idx="369">
                  <c:v>84.54636348377575</c:v>
                </c:pt>
                <c:pt idx="370">
                  <c:v>84.627272519198328</c:v>
                </c:pt>
                <c:pt idx="371">
                  <c:v>84.707272500702828</c:v>
                </c:pt>
                <c:pt idx="372">
                  <c:v>84.808939153497874</c:v>
                </c:pt>
                <c:pt idx="373">
                  <c:v>84.919848239783079</c:v>
                </c:pt>
                <c:pt idx="374">
                  <c:v>85.036363428289235</c:v>
                </c:pt>
                <c:pt idx="375">
                  <c:v>85.145908933697328</c:v>
                </c:pt>
                <c:pt idx="376">
                  <c:v>85.248181660970047</c:v>
                </c:pt>
                <c:pt idx="377">
                  <c:v>85.333181670217797</c:v>
                </c:pt>
                <c:pt idx="378">
                  <c:v>85.437272505326703</c:v>
                </c:pt>
                <c:pt idx="379">
                  <c:v>85.533333171497688</c:v>
                </c:pt>
                <c:pt idx="380">
                  <c:v>85.630757418545812</c:v>
                </c:pt>
                <c:pt idx="381">
                  <c:v>85.725302956321016</c:v>
                </c:pt>
                <c:pt idx="382">
                  <c:v>85.807424140698984</c:v>
                </c:pt>
                <c:pt idx="383">
                  <c:v>85.874848336884469</c:v>
                </c:pt>
                <c:pt idx="384">
                  <c:v>85.948484709768579</c:v>
                </c:pt>
                <c:pt idx="385">
                  <c:v>86.016514980431765</c:v>
                </c:pt>
                <c:pt idx="386">
                  <c:v>86.089090751879141</c:v>
                </c:pt>
                <c:pt idx="387">
                  <c:v>86.177575544877485</c:v>
                </c:pt>
                <c:pt idx="388">
                  <c:v>86.274090738007516</c:v>
                </c:pt>
                <c:pt idx="389">
                  <c:v>86.36515137643525</c:v>
                </c:pt>
                <c:pt idx="390">
                  <c:v>86.449999838164359</c:v>
                </c:pt>
                <c:pt idx="391">
                  <c:v>86.53515127933386</c:v>
                </c:pt>
                <c:pt idx="392">
                  <c:v>86.619545214103937</c:v>
                </c:pt>
                <c:pt idx="393">
                  <c:v>86.689090613162875</c:v>
                </c:pt>
                <c:pt idx="394">
                  <c:v>86.748787619850859</c:v>
                </c:pt>
                <c:pt idx="395">
                  <c:v>86.826817830403641</c:v>
                </c:pt>
                <c:pt idx="396">
                  <c:v>86.902272426720828</c:v>
                </c:pt>
                <c:pt idx="397">
                  <c:v>86.982575503262609</c:v>
                </c:pt>
                <c:pt idx="398">
                  <c:v>87.05287852431789</c:v>
                </c:pt>
                <c:pt idx="399">
                  <c:v>87.133030053341031</c:v>
                </c:pt>
                <c:pt idx="400">
                  <c:v>87.21393908876361</c:v>
                </c:pt>
                <c:pt idx="401">
                  <c:v>87.292272394353688</c:v>
                </c:pt>
                <c:pt idx="402">
                  <c:v>87.384999708695844</c:v>
                </c:pt>
                <c:pt idx="403">
                  <c:v>87.474393671209157</c:v>
                </c:pt>
                <c:pt idx="404">
                  <c:v>87.572878519694015</c:v>
                </c:pt>
                <c:pt idx="405">
                  <c:v>87.662424029725969</c:v>
                </c:pt>
                <c:pt idx="406">
                  <c:v>87.743939139626249</c:v>
                </c:pt>
                <c:pt idx="407">
                  <c:v>87.823181499134407</c:v>
                </c:pt>
                <c:pt idx="408">
                  <c:v>87.890605810916782</c:v>
                </c:pt>
                <c:pt idx="409">
                  <c:v>87.956211899266094</c:v>
                </c:pt>
                <c:pt idx="410">
                  <c:v>88.009242202296406</c:v>
                </c:pt>
                <c:pt idx="411">
                  <c:v>88.059090701016515</c:v>
                </c:pt>
                <c:pt idx="412">
                  <c:v>88.120605815540657</c:v>
                </c:pt>
                <c:pt idx="413">
                  <c:v>88.180908781109437</c:v>
                </c:pt>
                <c:pt idx="414">
                  <c:v>88.230605732310906</c:v>
                </c:pt>
                <c:pt idx="415">
                  <c:v>88.275605750806406</c:v>
                </c:pt>
                <c:pt idx="416">
                  <c:v>88.315757289077297</c:v>
                </c:pt>
                <c:pt idx="417">
                  <c:v>88.346666393858015</c:v>
                </c:pt>
                <c:pt idx="418">
                  <c:v>88.374393694328546</c:v>
                </c:pt>
                <c:pt idx="419">
                  <c:v>88.394545237223312</c:v>
                </c:pt>
                <c:pt idx="420">
                  <c:v>88.423030044093281</c:v>
                </c:pt>
                <c:pt idx="421">
                  <c:v>88.459090608539</c:v>
                </c:pt>
                <c:pt idx="422">
                  <c:v>88.500908822724313</c:v>
                </c:pt>
                <c:pt idx="423">
                  <c:v>88.531969475023672</c:v>
                </c:pt>
                <c:pt idx="424">
                  <c:v>88.5539392413515</c:v>
                </c:pt>
                <c:pt idx="425">
                  <c:v>88.576818061597422</c:v>
                </c:pt>
                <c:pt idx="426">
                  <c:v>88.596060434977218</c:v>
                </c:pt>
                <c:pt idx="427">
                  <c:v>88.618939255223125</c:v>
                </c:pt>
                <c:pt idx="428">
                  <c:v>88.640151399554625</c:v>
                </c:pt>
                <c:pt idx="429">
                  <c:v>88.669393828420922</c:v>
                </c:pt>
                <c:pt idx="430">
                  <c:v>88.666666551069781</c:v>
                </c:pt>
                <c:pt idx="431">
                  <c:v>88.643030224424422</c:v>
                </c:pt>
                <c:pt idx="432">
                  <c:v>88.621060573693484</c:v>
                </c:pt>
                <c:pt idx="433">
                  <c:v>88.59878782792525</c:v>
                </c:pt>
                <c:pt idx="434">
                  <c:v>88.589242414994672</c:v>
                </c:pt>
                <c:pt idx="435">
                  <c:v>88.58242427941525</c:v>
                </c:pt>
                <c:pt idx="436">
                  <c:v>88.567424311782375</c:v>
                </c:pt>
                <c:pt idx="437">
                  <c:v>88.561969757080078</c:v>
                </c:pt>
                <c:pt idx="438">
                  <c:v>88.547727295846656</c:v>
                </c:pt>
                <c:pt idx="439">
                  <c:v>88.528333374948218</c:v>
                </c:pt>
                <c:pt idx="440">
                  <c:v>88.511212088844999</c:v>
                </c:pt>
                <c:pt idx="441">
                  <c:v>88.502121202873468</c:v>
                </c:pt>
                <c:pt idx="442">
                  <c:v>88.497878797126532</c:v>
                </c:pt>
                <c:pt idx="443">
                  <c:v>88.511060541326344</c:v>
                </c:pt>
                <c:pt idx="444">
                  <c:v>88.505757534142703</c:v>
                </c:pt>
                <c:pt idx="445">
                  <c:v>88.511515068285391</c:v>
                </c:pt>
                <c:pt idx="446">
                  <c:v>88.52136357625325</c:v>
                </c:pt>
                <c:pt idx="447">
                  <c:v>88.52121202873461</c:v>
                </c:pt>
                <c:pt idx="448">
                  <c:v>88.533636266534984</c:v>
                </c:pt>
                <c:pt idx="449">
                  <c:v>88.549090876723781</c:v>
                </c:pt>
                <c:pt idx="450">
                  <c:v>88.555303053422406</c:v>
                </c:pt>
                <c:pt idx="451">
                  <c:v>88.561515114524141</c:v>
                </c:pt>
                <c:pt idx="452">
                  <c:v>88.576969609116063</c:v>
                </c:pt>
                <c:pt idx="453">
                  <c:v>88.576515082157016</c:v>
                </c:pt>
                <c:pt idx="454">
                  <c:v>88.569696946577594</c:v>
                </c:pt>
                <c:pt idx="455">
                  <c:v>88.542727268103391</c:v>
                </c:pt>
                <c:pt idx="456">
                  <c:v>88.524393948641688</c:v>
                </c:pt>
                <c:pt idx="457">
                  <c:v>88.511969710841328</c:v>
                </c:pt>
                <c:pt idx="458">
                  <c:v>88.507727305094406</c:v>
                </c:pt>
                <c:pt idx="459">
                  <c:v>88.510303034926906</c:v>
                </c:pt>
                <c:pt idx="460">
                  <c:v>88.531515063661516</c:v>
                </c:pt>
                <c:pt idx="461">
                  <c:v>88.532121138139203</c:v>
                </c:pt>
                <c:pt idx="462">
                  <c:v>88.538181767319188</c:v>
                </c:pt>
                <c:pt idx="463">
                  <c:v>88.546818126331672</c:v>
                </c:pt>
                <c:pt idx="464">
                  <c:v>88.552121133515328</c:v>
                </c:pt>
                <c:pt idx="465">
                  <c:v>88.553030303030297</c:v>
                </c:pt>
                <c:pt idx="466">
                  <c:v>88.567727291222781</c:v>
                </c:pt>
                <c:pt idx="467">
                  <c:v>88.585606083725438</c:v>
                </c:pt>
                <c:pt idx="468">
                  <c:v>88.579545454545453</c:v>
                </c:pt>
                <c:pt idx="469">
                  <c:v>88.577878778631032</c:v>
                </c:pt>
                <c:pt idx="470">
                  <c:v>88.564242391875297</c:v>
                </c:pt>
                <c:pt idx="471">
                  <c:v>88.562121073404953</c:v>
                </c:pt>
                <c:pt idx="472">
                  <c:v>88.573181730328187</c:v>
                </c:pt>
                <c:pt idx="473">
                  <c:v>88.584242387251422</c:v>
                </c:pt>
                <c:pt idx="474">
                  <c:v>88.598181753447562</c:v>
                </c:pt>
                <c:pt idx="475">
                  <c:v>88.623636303525984</c:v>
                </c:pt>
                <c:pt idx="476">
                  <c:v>88.673181822805688</c:v>
                </c:pt>
                <c:pt idx="477">
                  <c:v>88.726060578317359</c:v>
                </c:pt>
                <c:pt idx="478">
                  <c:v>88.77621217207475</c:v>
                </c:pt>
                <c:pt idx="479">
                  <c:v>88.830454624060422</c:v>
                </c:pt>
                <c:pt idx="480">
                  <c:v>88.893939509536281</c:v>
                </c:pt>
                <c:pt idx="481">
                  <c:v>88.960151672363281</c:v>
                </c:pt>
                <c:pt idx="482">
                  <c:v>89.036363775079906</c:v>
                </c:pt>
                <c:pt idx="483">
                  <c:v>89.113787911155001</c:v>
                </c:pt>
                <c:pt idx="484">
                  <c:v>89.189697034431219</c:v>
                </c:pt>
                <c:pt idx="485">
                  <c:v>89.257121230616718</c:v>
                </c:pt>
                <c:pt idx="486">
                  <c:v>89.316666689786047</c:v>
                </c:pt>
                <c:pt idx="487">
                  <c:v>89.368787938898265</c:v>
                </c:pt>
                <c:pt idx="488">
                  <c:v>89.413030335397437</c:v>
                </c:pt>
                <c:pt idx="489">
                  <c:v>89.464090983072921</c:v>
                </c:pt>
                <c:pt idx="490">
                  <c:v>89.524090969201296</c:v>
                </c:pt>
                <c:pt idx="491">
                  <c:v>89.570606116092563</c:v>
                </c:pt>
                <c:pt idx="492">
                  <c:v>89.630909197258234</c:v>
                </c:pt>
                <c:pt idx="493">
                  <c:v>89.687121304598719</c:v>
                </c:pt>
                <c:pt idx="494">
                  <c:v>89.74121220906575</c:v>
                </c:pt>
                <c:pt idx="495">
                  <c:v>89.795757640491829</c:v>
                </c:pt>
                <c:pt idx="496">
                  <c:v>89.854848572702124</c:v>
                </c:pt>
                <c:pt idx="497">
                  <c:v>89.928939472545281</c:v>
                </c:pt>
                <c:pt idx="498">
                  <c:v>90.013636386755735</c:v>
                </c:pt>
                <c:pt idx="499">
                  <c:v>90.084697029807344</c:v>
                </c:pt>
                <c:pt idx="500">
                  <c:v>90.149545496160329</c:v>
                </c:pt>
                <c:pt idx="501">
                  <c:v>90.199696974320844</c:v>
                </c:pt>
                <c:pt idx="502">
                  <c:v>90.2525757298325</c:v>
                </c:pt>
                <c:pt idx="503">
                  <c:v>90.284696983568594</c:v>
                </c:pt>
                <c:pt idx="504">
                  <c:v>90.319090872099906</c:v>
                </c:pt>
                <c:pt idx="505">
                  <c:v>90.349848429361984</c:v>
                </c:pt>
                <c:pt idx="506">
                  <c:v>90.376212148955375</c:v>
                </c:pt>
                <c:pt idx="507">
                  <c:v>90.41757572058475</c:v>
                </c:pt>
                <c:pt idx="508">
                  <c:v>90.455454508463546</c:v>
                </c:pt>
                <c:pt idx="509">
                  <c:v>90.48757576219964</c:v>
                </c:pt>
                <c:pt idx="510">
                  <c:v>90.528484806869969</c:v>
                </c:pt>
                <c:pt idx="511">
                  <c:v>90.568333365700468</c:v>
                </c:pt>
                <c:pt idx="512">
                  <c:v>90.599394017999828</c:v>
                </c:pt>
                <c:pt idx="513">
                  <c:v>90.629545500784204</c:v>
                </c:pt>
                <c:pt idx="514">
                  <c:v>90.653333374948218</c:v>
                </c:pt>
                <c:pt idx="515">
                  <c:v>90.658939361572266</c:v>
                </c:pt>
                <c:pt idx="516">
                  <c:v>90.654999935265749</c:v>
                </c:pt>
                <c:pt idx="517">
                  <c:v>90.652121225992843</c:v>
                </c:pt>
                <c:pt idx="518">
                  <c:v>90.632727305094406</c:v>
                </c:pt>
                <c:pt idx="519">
                  <c:v>90.619848540334985</c:v>
                </c:pt>
                <c:pt idx="520">
                  <c:v>90.610000032367125</c:v>
                </c:pt>
                <c:pt idx="521">
                  <c:v>90.614999944513499</c:v>
                </c:pt>
                <c:pt idx="522">
                  <c:v>90.619090918338657</c:v>
                </c:pt>
                <c:pt idx="523">
                  <c:v>90.610454559326172</c:v>
                </c:pt>
                <c:pt idx="524">
                  <c:v>90.600303071917907</c:v>
                </c:pt>
                <c:pt idx="525">
                  <c:v>90.594697085293859</c:v>
                </c:pt>
                <c:pt idx="526">
                  <c:v>90.588333476673469</c:v>
                </c:pt>
                <c:pt idx="527">
                  <c:v>90.582272847493485</c:v>
                </c:pt>
                <c:pt idx="528">
                  <c:v>90.554242451985672</c:v>
                </c:pt>
                <c:pt idx="529">
                  <c:v>90.520454522335172</c:v>
                </c:pt>
                <c:pt idx="530">
                  <c:v>90.495303067294032</c:v>
                </c:pt>
                <c:pt idx="531">
                  <c:v>90.475757598876953</c:v>
                </c:pt>
                <c:pt idx="532">
                  <c:v>90.460757631244078</c:v>
                </c:pt>
                <c:pt idx="533">
                  <c:v>90.450303048798531</c:v>
                </c:pt>
                <c:pt idx="534">
                  <c:v>90.446060643051609</c:v>
                </c:pt>
                <c:pt idx="535">
                  <c:v>90.446363738088891</c:v>
                </c:pt>
                <c:pt idx="536">
                  <c:v>90.450454711914062</c:v>
                </c:pt>
                <c:pt idx="537">
                  <c:v>90.455000212698266</c:v>
                </c:pt>
                <c:pt idx="538">
                  <c:v>90.458333564527109</c:v>
                </c:pt>
                <c:pt idx="539">
                  <c:v>90.460757746840969</c:v>
                </c:pt>
                <c:pt idx="540">
                  <c:v>90.471515308726921</c:v>
                </c:pt>
                <c:pt idx="541">
                  <c:v>90.469242558334813</c:v>
                </c:pt>
                <c:pt idx="542">
                  <c:v>90.45848499644886</c:v>
                </c:pt>
                <c:pt idx="543">
                  <c:v>90.447121360085234</c:v>
                </c:pt>
                <c:pt idx="544">
                  <c:v>90.434545574766219</c:v>
                </c:pt>
                <c:pt idx="545">
                  <c:v>90.422727411443532</c:v>
                </c:pt>
                <c:pt idx="546">
                  <c:v>90.402272889108374</c:v>
                </c:pt>
                <c:pt idx="547">
                  <c:v>90.381969798694954</c:v>
                </c:pt>
                <c:pt idx="548">
                  <c:v>90.358030492609203</c:v>
                </c:pt>
                <c:pt idx="549">
                  <c:v>90.336515368837297</c:v>
                </c:pt>
                <c:pt idx="550">
                  <c:v>90.307121392452359</c:v>
                </c:pt>
                <c:pt idx="551">
                  <c:v>90.287879019072562</c:v>
                </c:pt>
                <c:pt idx="552">
                  <c:v>90.268182003136843</c:v>
                </c:pt>
                <c:pt idx="553">
                  <c:v>90.239091121789187</c:v>
                </c:pt>
                <c:pt idx="554">
                  <c:v>90.219697200890749</c:v>
                </c:pt>
                <c:pt idx="555">
                  <c:v>90.190151676987156</c:v>
                </c:pt>
                <c:pt idx="556">
                  <c:v>90.154091112541437</c:v>
                </c:pt>
                <c:pt idx="557">
                  <c:v>90.137575900915891</c:v>
                </c:pt>
                <c:pt idx="558">
                  <c:v>90.124697020559594</c:v>
                </c:pt>
                <c:pt idx="559">
                  <c:v>90.110303127404421</c:v>
                </c:pt>
                <c:pt idx="560">
                  <c:v>90.094091010816172</c:v>
                </c:pt>
                <c:pt idx="561">
                  <c:v>90.077424367268875</c:v>
                </c:pt>
                <c:pt idx="562">
                  <c:v>90.063181906035453</c:v>
                </c:pt>
                <c:pt idx="563">
                  <c:v>90.041363687226266</c:v>
                </c:pt>
                <c:pt idx="564">
                  <c:v>90.008181832053438</c:v>
                </c:pt>
                <c:pt idx="565">
                  <c:v>89.974999976880625</c:v>
                </c:pt>
                <c:pt idx="566">
                  <c:v>89.939696918834343</c:v>
                </c:pt>
                <c:pt idx="567">
                  <c:v>89.921212051853985</c:v>
                </c:pt>
                <c:pt idx="568">
                  <c:v>89.909696983568594</c:v>
                </c:pt>
                <c:pt idx="569">
                  <c:v>89.908030307654172</c:v>
                </c:pt>
                <c:pt idx="570">
                  <c:v>89.914697011311844</c:v>
                </c:pt>
                <c:pt idx="571">
                  <c:v>89.920303113532782</c:v>
                </c:pt>
                <c:pt idx="572">
                  <c:v>89.923333370324343</c:v>
                </c:pt>
                <c:pt idx="573">
                  <c:v>89.915303085789532</c:v>
                </c:pt>
                <c:pt idx="574">
                  <c:v>89.904848503343985</c:v>
                </c:pt>
                <c:pt idx="575">
                  <c:v>89.884696960449219</c:v>
                </c:pt>
                <c:pt idx="576">
                  <c:v>89.867878884980172</c:v>
                </c:pt>
                <c:pt idx="577">
                  <c:v>89.844242442737922</c:v>
                </c:pt>
                <c:pt idx="578">
                  <c:v>89.807424256295874</c:v>
                </c:pt>
                <c:pt idx="579">
                  <c:v>89.769999995376125</c:v>
                </c:pt>
                <c:pt idx="580">
                  <c:v>89.736515160762906</c:v>
                </c:pt>
                <c:pt idx="581">
                  <c:v>89.733333356452704</c:v>
                </c:pt>
                <c:pt idx="582">
                  <c:v>89.742121262983844</c:v>
                </c:pt>
                <c:pt idx="583">
                  <c:v>89.743787938898265</c:v>
                </c:pt>
                <c:pt idx="584">
                  <c:v>89.755454670299187</c:v>
                </c:pt>
                <c:pt idx="585">
                  <c:v>89.761060772520125</c:v>
                </c:pt>
                <c:pt idx="586">
                  <c:v>89.750606190074578</c:v>
                </c:pt>
                <c:pt idx="587">
                  <c:v>89.739242553710938</c:v>
                </c:pt>
                <c:pt idx="588">
                  <c:v>89.714242530591562</c:v>
                </c:pt>
                <c:pt idx="589">
                  <c:v>89.704545570142344</c:v>
                </c:pt>
                <c:pt idx="590">
                  <c:v>89.685606176202953</c:v>
                </c:pt>
                <c:pt idx="591">
                  <c:v>89.658181855172828</c:v>
                </c:pt>
                <c:pt idx="592">
                  <c:v>89.626818223433062</c:v>
                </c:pt>
                <c:pt idx="593">
                  <c:v>89.600606166955203</c:v>
                </c:pt>
                <c:pt idx="594">
                  <c:v>89.580606171579078</c:v>
                </c:pt>
                <c:pt idx="595">
                  <c:v>89.551060763272375</c:v>
                </c:pt>
                <c:pt idx="596">
                  <c:v>89.515303178267047</c:v>
                </c:pt>
                <c:pt idx="597">
                  <c:v>89.472424362645</c:v>
                </c:pt>
                <c:pt idx="598">
                  <c:v>89.419697039055109</c:v>
                </c:pt>
                <c:pt idx="599">
                  <c:v>89.365454587069422</c:v>
                </c:pt>
                <c:pt idx="600">
                  <c:v>89.30727282437411</c:v>
                </c:pt>
                <c:pt idx="601">
                  <c:v>89.242424358021125</c:v>
                </c:pt>
                <c:pt idx="602">
                  <c:v>89.173636465361625</c:v>
                </c:pt>
                <c:pt idx="603">
                  <c:v>89.091969807942704</c:v>
                </c:pt>
                <c:pt idx="604">
                  <c:v>89.000757621996328</c:v>
                </c:pt>
                <c:pt idx="605">
                  <c:v>88.905606125340313</c:v>
                </c:pt>
                <c:pt idx="606">
                  <c:v>88.816363710345641</c:v>
                </c:pt>
                <c:pt idx="607">
                  <c:v>88.723636396003485</c:v>
                </c:pt>
                <c:pt idx="608">
                  <c:v>88.637272690281719</c:v>
                </c:pt>
                <c:pt idx="609">
                  <c:v>88.545909072413593</c:v>
                </c:pt>
                <c:pt idx="610">
                  <c:v>88.460151441169501</c:v>
                </c:pt>
                <c:pt idx="611">
                  <c:v>88.363636248039484</c:v>
                </c:pt>
                <c:pt idx="612">
                  <c:v>88.266969507390797</c:v>
                </c:pt>
                <c:pt idx="613">
                  <c:v>88.180757349187672</c:v>
                </c:pt>
                <c:pt idx="614">
                  <c:v>88.09136338667436</c:v>
                </c:pt>
                <c:pt idx="615">
                  <c:v>88.009393749815047</c:v>
                </c:pt>
                <c:pt idx="616">
                  <c:v>87.916817982991532</c:v>
                </c:pt>
                <c:pt idx="617">
                  <c:v>87.82757556799686</c:v>
                </c:pt>
                <c:pt idx="618">
                  <c:v>87.739090774998516</c:v>
                </c:pt>
                <c:pt idx="619">
                  <c:v>87.647272630171344</c:v>
                </c:pt>
                <c:pt idx="620">
                  <c:v>87.555151390306875</c:v>
                </c:pt>
                <c:pt idx="621">
                  <c:v>87.481969659978688</c:v>
                </c:pt>
                <c:pt idx="622">
                  <c:v>87.411211996367484</c:v>
                </c:pt>
                <c:pt idx="623">
                  <c:v>87.350909030798704</c:v>
                </c:pt>
                <c:pt idx="624">
                  <c:v>87.274393948641688</c:v>
                </c:pt>
                <c:pt idx="625">
                  <c:v>87.202121156634703</c:v>
                </c:pt>
                <c:pt idx="626">
                  <c:v>87.136666615804032</c:v>
                </c:pt>
                <c:pt idx="627">
                  <c:v>87.065302993312031</c:v>
                </c:pt>
                <c:pt idx="628">
                  <c:v>86.996818080092922</c:v>
                </c:pt>
                <c:pt idx="629">
                  <c:v>86.934999870531485</c:v>
                </c:pt>
                <c:pt idx="630">
                  <c:v>86.883636243415594</c:v>
                </c:pt>
                <c:pt idx="631">
                  <c:v>86.839848373875469</c:v>
                </c:pt>
                <c:pt idx="632">
                  <c:v>86.792272625547469</c:v>
                </c:pt>
                <c:pt idx="633">
                  <c:v>86.750757506399438</c:v>
                </c:pt>
                <c:pt idx="634">
                  <c:v>86.708333217736453</c:v>
                </c:pt>
                <c:pt idx="635">
                  <c:v>86.659393772934422</c:v>
                </c:pt>
                <c:pt idx="636">
                  <c:v>86.598939259847</c:v>
                </c:pt>
                <c:pt idx="637">
                  <c:v>86.546818010734796</c:v>
                </c:pt>
                <c:pt idx="638">
                  <c:v>86.483181693337187</c:v>
                </c:pt>
                <c:pt idx="639">
                  <c:v>86.406969590620562</c:v>
                </c:pt>
                <c:pt idx="640">
                  <c:v>86.33015141342625</c:v>
                </c:pt>
                <c:pt idx="641">
                  <c:v>86.27272715713039</c:v>
                </c:pt>
                <c:pt idx="642">
                  <c:v>86.206363446784735</c:v>
                </c:pt>
                <c:pt idx="643">
                  <c:v>86.135908993807703</c:v>
                </c:pt>
                <c:pt idx="644">
                  <c:v>86.085454420609906</c:v>
                </c:pt>
                <c:pt idx="645">
                  <c:v>86.035909016927079</c:v>
                </c:pt>
                <c:pt idx="646">
                  <c:v>85.989696965073094</c:v>
                </c:pt>
                <c:pt idx="647">
                  <c:v>85.931515202377781</c:v>
                </c:pt>
                <c:pt idx="648">
                  <c:v>85.876515128395781</c:v>
                </c:pt>
                <c:pt idx="649">
                  <c:v>85.83893931995739</c:v>
                </c:pt>
                <c:pt idx="650">
                  <c:v>85.799393856164187</c:v>
                </c:pt>
                <c:pt idx="651">
                  <c:v>85.75151501279889</c:v>
                </c:pt>
                <c:pt idx="652">
                  <c:v>85.714848373875469</c:v>
                </c:pt>
                <c:pt idx="653">
                  <c:v>85.679848410866484</c:v>
                </c:pt>
                <c:pt idx="654">
                  <c:v>85.657878644538641</c:v>
                </c:pt>
                <c:pt idx="655">
                  <c:v>85.633484695896954</c:v>
                </c:pt>
                <c:pt idx="656">
                  <c:v>85.60136344216086</c:v>
                </c:pt>
                <c:pt idx="657">
                  <c:v>85.577424136075109</c:v>
                </c:pt>
                <c:pt idx="658">
                  <c:v>85.54893932920514</c:v>
                </c:pt>
                <c:pt idx="659">
                  <c:v>85.519848447857484</c:v>
                </c:pt>
                <c:pt idx="660">
                  <c:v>85.495909141771719</c:v>
                </c:pt>
                <c:pt idx="661">
                  <c:v>85.479848572702124</c:v>
                </c:pt>
                <c:pt idx="662">
                  <c:v>85.465454563950047</c:v>
                </c:pt>
                <c:pt idx="663">
                  <c:v>85.446969696969703</c:v>
                </c:pt>
                <c:pt idx="664">
                  <c:v>85.430454600941047</c:v>
                </c:pt>
                <c:pt idx="665">
                  <c:v>85.412575924035281</c:v>
                </c:pt>
                <c:pt idx="666">
                  <c:v>85.406363747336641</c:v>
                </c:pt>
                <c:pt idx="667">
                  <c:v>85.404090996944547</c:v>
                </c:pt>
                <c:pt idx="668">
                  <c:v>85.414545463793203</c:v>
                </c:pt>
                <c:pt idx="669">
                  <c:v>85.431818181818187</c:v>
                </c:pt>
                <c:pt idx="670">
                  <c:v>85.44621219057025</c:v>
                </c:pt>
                <c:pt idx="671">
                  <c:v>85.460151556766391</c:v>
                </c:pt>
                <c:pt idx="672">
                  <c:v>85.467727314342156</c:v>
                </c:pt>
                <c:pt idx="673">
                  <c:v>85.481666680538297</c:v>
                </c:pt>
                <c:pt idx="674">
                  <c:v>85.478333328709454</c:v>
                </c:pt>
                <c:pt idx="675">
                  <c:v>85.488484816117719</c:v>
                </c:pt>
                <c:pt idx="676">
                  <c:v>85.492272694905594</c:v>
                </c:pt>
                <c:pt idx="677">
                  <c:v>85.50636360862039</c:v>
                </c:pt>
                <c:pt idx="678">
                  <c:v>85.521969650730938</c:v>
                </c:pt>
                <c:pt idx="679">
                  <c:v>85.52621217207475</c:v>
                </c:pt>
                <c:pt idx="680">
                  <c:v>85.530151598381281</c:v>
                </c:pt>
                <c:pt idx="681">
                  <c:v>85.525757645115704</c:v>
                </c:pt>
                <c:pt idx="682">
                  <c:v>85.537424376516626</c:v>
                </c:pt>
                <c:pt idx="683">
                  <c:v>85.540757728345469</c:v>
                </c:pt>
                <c:pt idx="684">
                  <c:v>85.543939532655656</c:v>
                </c:pt>
                <c:pt idx="685">
                  <c:v>85.55984855420661</c:v>
                </c:pt>
                <c:pt idx="686">
                  <c:v>85.580909151019469</c:v>
                </c:pt>
                <c:pt idx="687">
                  <c:v>85.599393902402937</c:v>
                </c:pt>
                <c:pt idx="688">
                  <c:v>85.613484816117719</c:v>
                </c:pt>
                <c:pt idx="689">
                  <c:v>85.613636248039484</c:v>
                </c:pt>
                <c:pt idx="690">
                  <c:v>85.615908998431578</c:v>
                </c:pt>
                <c:pt idx="691">
                  <c:v>85.613030289158672</c:v>
                </c:pt>
                <c:pt idx="692">
                  <c:v>85.606363585501001</c:v>
                </c:pt>
                <c:pt idx="693">
                  <c:v>85.60136355775775</c:v>
                </c:pt>
                <c:pt idx="694">
                  <c:v>85.600151524399266</c:v>
                </c:pt>
                <c:pt idx="695">
                  <c:v>85.598484848484844</c:v>
                </c:pt>
                <c:pt idx="696">
                  <c:v>85.581363677978516</c:v>
                </c:pt>
                <c:pt idx="697">
                  <c:v>85.566515142267406</c:v>
                </c:pt>
                <c:pt idx="698">
                  <c:v>85.559090932210282</c:v>
                </c:pt>
                <c:pt idx="699">
                  <c:v>85.547575748328001</c:v>
                </c:pt>
                <c:pt idx="700">
                  <c:v>85.530000050862625</c:v>
                </c:pt>
                <c:pt idx="701">
                  <c:v>85.518333435058594</c:v>
                </c:pt>
                <c:pt idx="702">
                  <c:v>85.510757677482843</c:v>
                </c:pt>
                <c:pt idx="703">
                  <c:v>85.49500008785364</c:v>
                </c:pt>
                <c:pt idx="704">
                  <c:v>85.49257578994289</c:v>
                </c:pt>
                <c:pt idx="705">
                  <c:v>85.501969655354813</c:v>
                </c:pt>
                <c:pt idx="706">
                  <c:v>85.513181744199812</c:v>
                </c:pt>
                <c:pt idx="707">
                  <c:v>85.525909077037468</c:v>
                </c:pt>
                <c:pt idx="708">
                  <c:v>85.543636322021484</c:v>
                </c:pt>
                <c:pt idx="709">
                  <c:v>85.574545311205313</c:v>
                </c:pt>
                <c:pt idx="710">
                  <c:v>85.599090807365656</c:v>
                </c:pt>
                <c:pt idx="711">
                  <c:v>85.622727134011015</c:v>
                </c:pt>
                <c:pt idx="712">
                  <c:v>85.641060453472718</c:v>
                </c:pt>
                <c:pt idx="713">
                  <c:v>85.659393772934422</c:v>
                </c:pt>
                <c:pt idx="714">
                  <c:v>85.671212051853985</c:v>
                </c:pt>
                <c:pt idx="715">
                  <c:v>85.66999990289861</c:v>
                </c:pt>
                <c:pt idx="716">
                  <c:v>85.658333171497688</c:v>
                </c:pt>
                <c:pt idx="717">
                  <c:v>85.655454346627906</c:v>
                </c:pt>
                <c:pt idx="718">
                  <c:v>85.662878556685015</c:v>
                </c:pt>
                <c:pt idx="719">
                  <c:v>85.673484571052313</c:v>
                </c:pt>
                <c:pt idx="720">
                  <c:v>85.674090645530001</c:v>
                </c:pt>
                <c:pt idx="721">
                  <c:v>85.662727009166375</c:v>
                </c:pt>
                <c:pt idx="722">
                  <c:v>85.657120906945437</c:v>
                </c:pt>
                <c:pt idx="723">
                  <c:v>85.652878385601625</c:v>
                </c:pt>
                <c:pt idx="724">
                  <c:v>85.651060162168562</c:v>
                </c:pt>
                <c:pt idx="725">
                  <c:v>85.651363141608954</c:v>
                </c:pt>
                <c:pt idx="726">
                  <c:v>85.655756979277641</c:v>
                </c:pt>
                <c:pt idx="727">
                  <c:v>85.665756919167265</c:v>
                </c:pt>
                <c:pt idx="728">
                  <c:v>85.6768175760905</c:v>
                </c:pt>
                <c:pt idx="729">
                  <c:v>85.689847888368547</c:v>
                </c:pt>
                <c:pt idx="730">
                  <c:v>85.699847943855048</c:v>
                </c:pt>
                <c:pt idx="731">
                  <c:v>85.707726680871218</c:v>
                </c:pt>
                <c:pt idx="732">
                  <c:v>85.712878256133109</c:v>
                </c:pt>
                <c:pt idx="733">
                  <c:v>85.717120661880031</c:v>
                </c:pt>
                <c:pt idx="734">
                  <c:v>85.712878256133109</c:v>
                </c:pt>
                <c:pt idx="735">
                  <c:v>85.708332755348906</c:v>
                </c:pt>
                <c:pt idx="736">
                  <c:v>85.712575161095828</c:v>
                </c:pt>
                <c:pt idx="737">
                  <c:v>85.719999486749828</c:v>
                </c:pt>
                <c:pt idx="738">
                  <c:v>85.725757020892516</c:v>
                </c:pt>
                <c:pt idx="739">
                  <c:v>85.728029771284625</c:v>
                </c:pt>
                <c:pt idx="740">
                  <c:v>85.728332866321907</c:v>
                </c:pt>
                <c:pt idx="741">
                  <c:v>85.717726851954609</c:v>
                </c:pt>
                <c:pt idx="742">
                  <c:v>85.696211728182703</c:v>
                </c:pt>
                <c:pt idx="743">
                  <c:v>85.669393597227156</c:v>
                </c:pt>
                <c:pt idx="744">
                  <c:v>85.636514837091624</c:v>
                </c:pt>
                <c:pt idx="745">
                  <c:v>85.609393611098781</c:v>
                </c:pt>
                <c:pt idx="746">
                  <c:v>85.579242012717501</c:v>
                </c:pt>
                <c:pt idx="747">
                  <c:v>85.54151477235736</c:v>
                </c:pt>
                <c:pt idx="748">
                  <c:v>85.502726814963594</c:v>
                </c:pt>
                <c:pt idx="749">
                  <c:v>85.464999459006563</c:v>
                </c:pt>
                <c:pt idx="750">
                  <c:v>85.431211529356062</c:v>
                </c:pt>
                <c:pt idx="751">
                  <c:v>85.396363113865704</c:v>
                </c:pt>
                <c:pt idx="752">
                  <c:v>85.363029826771125</c:v>
                </c:pt>
                <c:pt idx="753">
                  <c:v>85.320151126745969</c:v>
                </c:pt>
                <c:pt idx="754">
                  <c:v>85.275454203287765</c:v>
                </c:pt>
                <c:pt idx="755">
                  <c:v>85.230757279829547</c:v>
                </c:pt>
                <c:pt idx="756">
                  <c:v>85.197120897697687</c:v>
                </c:pt>
                <c:pt idx="757">
                  <c:v>85.17287838097775</c:v>
                </c:pt>
                <c:pt idx="758">
                  <c:v>85.142423918752954</c:v>
                </c:pt>
                <c:pt idx="759">
                  <c:v>85.106817881266281</c:v>
                </c:pt>
                <c:pt idx="760">
                  <c:v>85.070151126745969</c:v>
                </c:pt>
                <c:pt idx="761">
                  <c:v>85.036211765173704</c:v>
                </c:pt>
                <c:pt idx="762">
                  <c:v>85.017423918752954</c:v>
                </c:pt>
                <c:pt idx="763">
                  <c:v>85.000302748246625</c:v>
                </c:pt>
                <c:pt idx="764">
                  <c:v>84.979848225911454</c:v>
                </c:pt>
                <c:pt idx="765">
                  <c:v>84.952424020478219</c:v>
                </c:pt>
                <c:pt idx="766">
                  <c:v>84.923030044093281</c:v>
                </c:pt>
                <c:pt idx="767">
                  <c:v>84.884848161177203</c:v>
                </c:pt>
                <c:pt idx="768">
                  <c:v>84.853787508877843</c:v>
                </c:pt>
                <c:pt idx="769">
                  <c:v>84.834545135498047</c:v>
                </c:pt>
                <c:pt idx="770">
                  <c:v>84.818181471391156</c:v>
                </c:pt>
                <c:pt idx="771">
                  <c:v>84.799393624970406</c:v>
                </c:pt>
                <c:pt idx="772">
                  <c:v>84.781514832467749</c:v>
                </c:pt>
                <c:pt idx="773">
                  <c:v>84.760908762613937</c:v>
                </c:pt>
                <c:pt idx="774">
                  <c:v>84.742575443152219</c:v>
                </c:pt>
                <c:pt idx="775">
                  <c:v>84.712423960367843</c:v>
                </c:pt>
                <c:pt idx="776">
                  <c:v>84.681060328628078</c:v>
                </c:pt>
                <c:pt idx="777">
                  <c:v>84.651666467840016</c:v>
                </c:pt>
                <c:pt idx="778">
                  <c:v>84.618181633226797</c:v>
                </c:pt>
                <c:pt idx="779">
                  <c:v>84.585757400050312</c:v>
                </c:pt>
                <c:pt idx="780">
                  <c:v>84.5577270045425</c:v>
                </c:pt>
                <c:pt idx="781">
                  <c:v>84.524242169929266</c:v>
                </c:pt>
                <c:pt idx="782">
                  <c:v>84.504545269590437</c:v>
                </c:pt>
                <c:pt idx="783">
                  <c:v>84.486969572125062</c:v>
                </c:pt>
                <c:pt idx="784">
                  <c:v>84.465302900834516</c:v>
                </c:pt>
                <c:pt idx="785">
                  <c:v>84.442121101148203</c:v>
                </c:pt>
                <c:pt idx="786">
                  <c:v>84.421666578813031</c:v>
                </c:pt>
                <c:pt idx="787">
                  <c:v>84.402272657914594</c:v>
                </c:pt>
                <c:pt idx="788">
                  <c:v>84.388181744199812</c:v>
                </c:pt>
                <c:pt idx="789">
                  <c:v>84.378636331269234</c:v>
                </c:pt>
                <c:pt idx="790">
                  <c:v>84.375</c:v>
                </c:pt>
                <c:pt idx="791">
                  <c:v>84.366818167946562</c:v>
                </c:pt>
                <c:pt idx="792">
                  <c:v>84.357878829493671</c:v>
                </c:pt>
                <c:pt idx="793">
                  <c:v>84.342575766823515</c:v>
                </c:pt>
                <c:pt idx="794">
                  <c:v>84.329242475105048</c:v>
                </c:pt>
                <c:pt idx="795">
                  <c:v>84.325000069358126</c:v>
                </c:pt>
                <c:pt idx="796">
                  <c:v>84.314697034431219</c:v>
                </c:pt>
                <c:pt idx="797">
                  <c:v>84.29984849872011</c:v>
                </c:pt>
                <c:pt idx="798">
                  <c:v>84.284090909090907</c:v>
                </c:pt>
                <c:pt idx="799">
                  <c:v>84.264848420114234</c:v>
                </c:pt>
                <c:pt idx="800">
                  <c:v>84.248939398563266</c:v>
                </c:pt>
                <c:pt idx="801">
                  <c:v>84.231818228056937</c:v>
                </c:pt>
                <c:pt idx="802">
                  <c:v>84.213939435554266</c:v>
                </c:pt>
                <c:pt idx="803">
                  <c:v>84.194242419618547</c:v>
                </c:pt>
                <c:pt idx="804">
                  <c:v>84.171666694409922</c:v>
                </c:pt>
                <c:pt idx="805">
                  <c:v>84.145000110973015</c:v>
                </c:pt>
                <c:pt idx="806">
                  <c:v>84.128636446866125</c:v>
                </c:pt>
                <c:pt idx="807">
                  <c:v>84.116515188506156</c:v>
                </c:pt>
                <c:pt idx="808">
                  <c:v>84.116969715465203</c:v>
                </c:pt>
                <c:pt idx="809">
                  <c:v>84.126666675914421</c:v>
                </c:pt>
                <c:pt idx="810">
                  <c:v>84.139696988192469</c:v>
                </c:pt>
                <c:pt idx="811">
                  <c:v>84.144848447857484</c:v>
                </c:pt>
                <c:pt idx="812">
                  <c:v>84.162727240360141</c:v>
                </c:pt>
                <c:pt idx="813">
                  <c:v>84.189393823797047</c:v>
                </c:pt>
                <c:pt idx="814">
                  <c:v>84.210151441169501</c:v>
                </c:pt>
                <c:pt idx="815">
                  <c:v>84.229545477664828</c:v>
                </c:pt>
                <c:pt idx="816">
                  <c:v>84.242272810502485</c:v>
                </c:pt>
                <c:pt idx="817">
                  <c:v>84.255606102220938</c:v>
                </c:pt>
                <c:pt idx="818">
                  <c:v>84.254090973825171</c:v>
                </c:pt>
                <c:pt idx="819">
                  <c:v>84.258181832053438</c:v>
                </c:pt>
                <c:pt idx="820">
                  <c:v>84.260303034926906</c:v>
                </c:pt>
                <c:pt idx="821">
                  <c:v>84.257272662538469</c:v>
                </c:pt>
                <c:pt idx="822">
                  <c:v>84.248787735447735</c:v>
                </c:pt>
                <c:pt idx="823">
                  <c:v>84.236969572125062</c:v>
                </c:pt>
                <c:pt idx="824">
                  <c:v>84.223333185369313</c:v>
                </c:pt>
                <c:pt idx="825">
                  <c:v>84.216515049789891</c:v>
                </c:pt>
                <c:pt idx="826">
                  <c:v>84.209090839732781</c:v>
                </c:pt>
                <c:pt idx="827">
                  <c:v>84.201818061597422</c:v>
                </c:pt>
                <c:pt idx="828">
                  <c:v>84.186514998927265</c:v>
                </c:pt>
                <c:pt idx="829">
                  <c:v>84.168333226984203</c:v>
                </c:pt>
                <c:pt idx="830">
                  <c:v>84.156363516142875</c:v>
                </c:pt>
                <c:pt idx="831">
                  <c:v>84.143333203864813</c:v>
                </c:pt>
                <c:pt idx="832">
                  <c:v>84.127575614235624</c:v>
                </c:pt>
                <c:pt idx="833">
                  <c:v>84.126060485839844</c:v>
                </c:pt>
                <c:pt idx="834">
                  <c:v>84.107575618859499</c:v>
                </c:pt>
                <c:pt idx="835">
                  <c:v>84.08257559574011</c:v>
                </c:pt>
                <c:pt idx="836">
                  <c:v>84.048333254727453</c:v>
                </c:pt>
                <c:pt idx="837">
                  <c:v>84.010908993807703</c:v>
                </c:pt>
                <c:pt idx="838">
                  <c:v>83.970454476096407</c:v>
                </c:pt>
                <c:pt idx="839">
                  <c:v>83.921212051853985</c:v>
                </c:pt>
                <c:pt idx="840">
                  <c:v>83.867121147386953</c:v>
                </c:pt>
                <c:pt idx="841">
                  <c:v>83.815757520271063</c:v>
                </c:pt>
                <c:pt idx="842">
                  <c:v>83.764090798117891</c:v>
                </c:pt>
                <c:pt idx="843">
                  <c:v>83.714999805797234</c:v>
                </c:pt>
                <c:pt idx="844">
                  <c:v>83.66409070564039</c:v>
                </c:pt>
                <c:pt idx="845">
                  <c:v>83.612121004046813</c:v>
                </c:pt>
                <c:pt idx="846">
                  <c:v>83.562575600363985</c:v>
                </c:pt>
                <c:pt idx="847">
                  <c:v>83.514999852035984</c:v>
                </c:pt>
                <c:pt idx="848">
                  <c:v>83.462120980927438</c:v>
                </c:pt>
                <c:pt idx="849">
                  <c:v>83.408939130378485</c:v>
                </c:pt>
                <c:pt idx="850">
                  <c:v>83.3553027528705</c:v>
                </c:pt>
                <c:pt idx="851">
                  <c:v>83.307575457023859</c:v>
                </c:pt>
                <c:pt idx="852">
                  <c:v>83.257726958303735</c:v>
                </c:pt>
                <c:pt idx="853">
                  <c:v>83.213333014285922</c:v>
                </c:pt>
                <c:pt idx="854">
                  <c:v>83.172575517134234</c:v>
                </c:pt>
                <c:pt idx="855">
                  <c:v>83.128030025597781</c:v>
                </c:pt>
                <c:pt idx="856">
                  <c:v>83.085757284453422</c:v>
                </c:pt>
                <c:pt idx="857">
                  <c:v>83.045454314260766</c:v>
                </c:pt>
                <c:pt idx="858">
                  <c:v>83.004848249030829</c:v>
                </c:pt>
                <c:pt idx="859">
                  <c:v>82.960151325572625</c:v>
                </c:pt>
                <c:pt idx="860">
                  <c:v>82.919090733383641</c:v>
                </c:pt>
                <c:pt idx="861">
                  <c:v>82.876211917761594</c:v>
                </c:pt>
                <c:pt idx="862">
                  <c:v>82.837878487326876</c:v>
                </c:pt>
                <c:pt idx="863">
                  <c:v>82.809999754934594</c:v>
                </c:pt>
                <c:pt idx="864">
                  <c:v>82.785454258774266</c:v>
                </c:pt>
                <c:pt idx="865">
                  <c:v>82.758484580300077</c:v>
                </c:pt>
                <c:pt idx="866">
                  <c:v>82.731514901825875</c:v>
                </c:pt>
                <c:pt idx="867">
                  <c:v>82.703030094955906</c:v>
                </c:pt>
                <c:pt idx="868">
                  <c:v>82.672575517134234</c:v>
                </c:pt>
                <c:pt idx="869">
                  <c:v>82.6477270415335</c:v>
                </c:pt>
                <c:pt idx="870">
                  <c:v>82.623030113451406</c:v>
                </c:pt>
                <c:pt idx="871">
                  <c:v>82.605454300389141</c:v>
                </c:pt>
                <c:pt idx="872">
                  <c:v>82.582575480143234</c:v>
                </c:pt>
                <c:pt idx="873">
                  <c:v>82.555454254150391</c:v>
                </c:pt>
                <c:pt idx="874">
                  <c:v>82.527575521758109</c:v>
                </c:pt>
                <c:pt idx="875">
                  <c:v>82.499393694328546</c:v>
                </c:pt>
                <c:pt idx="876">
                  <c:v>82.478484645034328</c:v>
                </c:pt>
                <c:pt idx="877">
                  <c:v>82.462272528446078</c:v>
                </c:pt>
                <c:pt idx="878">
                  <c:v>82.443939208984375</c:v>
                </c:pt>
                <c:pt idx="879">
                  <c:v>82.425757437041312</c:v>
                </c:pt>
                <c:pt idx="880">
                  <c:v>82.414696780118078</c:v>
                </c:pt>
                <c:pt idx="881">
                  <c:v>82.401363372802734</c:v>
                </c:pt>
                <c:pt idx="882">
                  <c:v>82.387726986046999</c:v>
                </c:pt>
                <c:pt idx="883">
                  <c:v>82.370454268022016</c:v>
                </c:pt>
                <c:pt idx="884">
                  <c:v>82.359696590539187</c:v>
                </c:pt>
                <c:pt idx="885">
                  <c:v>82.349696650649562</c:v>
                </c:pt>
                <c:pt idx="886">
                  <c:v>82.33802991924864</c:v>
                </c:pt>
                <c:pt idx="887">
                  <c:v>82.331211783669218</c:v>
                </c:pt>
                <c:pt idx="888">
                  <c:v>82.319090640906126</c:v>
                </c:pt>
                <c:pt idx="889">
                  <c:v>82.304545200232297</c:v>
                </c:pt>
                <c:pt idx="890">
                  <c:v>82.293181563868671</c:v>
                </c:pt>
                <c:pt idx="891">
                  <c:v>82.27666635224314</c:v>
                </c:pt>
                <c:pt idx="892">
                  <c:v>82.251817876642406</c:v>
                </c:pt>
                <c:pt idx="893">
                  <c:v>82.226666421601266</c:v>
                </c:pt>
                <c:pt idx="894">
                  <c:v>82.205605824788407</c:v>
                </c:pt>
                <c:pt idx="895">
                  <c:v>82.184242132938266</c:v>
                </c:pt>
                <c:pt idx="896">
                  <c:v>82.158181508382157</c:v>
                </c:pt>
                <c:pt idx="897">
                  <c:v>82.126363349683359</c:v>
                </c:pt>
                <c:pt idx="898">
                  <c:v>82.096817941376656</c:v>
                </c:pt>
                <c:pt idx="899">
                  <c:v>82.059545227975562</c:v>
                </c:pt>
                <c:pt idx="900">
                  <c:v>82.027424089836359</c:v>
                </c:pt>
                <c:pt idx="901">
                  <c:v>81.994848309141219</c:v>
                </c:pt>
                <c:pt idx="902">
                  <c:v>81.967121008670688</c:v>
                </c:pt>
                <c:pt idx="903">
                  <c:v>81.941211931633234</c:v>
                </c:pt>
                <c:pt idx="904">
                  <c:v>81.916211908513844</c:v>
                </c:pt>
                <c:pt idx="905">
                  <c:v>81.892878561308891</c:v>
                </c:pt>
                <c:pt idx="906">
                  <c:v>81.871817964496032</c:v>
                </c:pt>
                <c:pt idx="907">
                  <c:v>81.848181637850672</c:v>
                </c:pt>
                <c:pt idx="908">
                  <c:v>81.833181670217797</c:v>
                </c:pt>
                <c:pt idx="909">
                  <c:v>81.813636201800719</c:v>
                </c:pt>
                <c:pt idx="910">
                  <c:v>81.804545200232297</c:v>
                </c:pt>
                <c:pt idx="911">
                  <c:v>81.795757293701172</c:v>
                </c:pt>
                <c:pt idx="912">
                  <c:v>81.780908757990062</c:v>
                </c:pt>
                <c:pt idx="913">
                  <c:v>81.770908818100438</c:v>
                </c:pt>
                <c:pt idx="914">
                  <c:v>81.759696729255438</c:v>
                </c:pt>
                <c:pt idx="915">
                  <c:v>81.738181605483547</c:v>
                </c:pt>
                <c:pt idx="916">
                  <c:v>81.715605880274921</c:v>
                </c:pt>
                <c:pt idx="917">
                  <c:v>81.693333250103578</c:v>
                </c:pt>
                <c:pt idx="918">
                  <c:v>81.672121105772078</c:v>
                </c:pt>
                <c:pt idx="919">
                  <c:v>81.657878644538641</c:v>
                </c:pt>
                <c:pt idx="920">
                  <c:v>81.63878770308061</c:v>
                </c:pt>
                <c:pt idx="921">
                  <c:v>81.624090830485031</c:v>
                </c:pt>
                <c:pt idx="922">
                  <c:v>81.611969572125062</c:v>
                </c:pt>
                <c:pt idx="923">
                  <c:v>81.607424071340844</c:v>
                </c:pt>
                <c:pt idx="924">
                  <c:v>81.602272611675843</c:v>
                </c:pt>
                <c:pt idx="925">
                  <c:v>81.597424131451234</c:v>
                </c:pt>
                <c:pt idx="926">
                  <c:v>81.585908947568953</c:v>
                </c:pt>
                <c:pt idx="927">
                  <c:v>81.573333162249938</c:v>
                </c:pt>
                <c:pt idx="928">
                  <c:v>81.558939269094751</c:v>
                </c:pt>
                <c:pt idx="929">
                  <c:v>81.540454402114406</c:v>
                </c:pt>
                <c:pt idx="930">
                  <c:v>81.514393777558297</c:v>
                </c:pt>
                <c:pt idx="931">
                  <c:v>81.490605903394297</c:v>
                </c:pt>
                <c:pt idx="932">
                  <c:v>81.465605880274921</c:v>
                </c:pt>
                <c:pt idx="933">
                  <c:v>81.440908836595938</c:v>
                </c:pt>
                <c:pt idx="934">
                  <c:v>81.417878584428266</c:v>
                </c:pt>
                <c:pt idx="935">
                  <c:v>81.393030108827531</c:v>
                </c:pt>
                <c:pt idx="936">
                  <c:v>81.37151486945875</c:v>
                </c:pt>
                <c:pt idx="937">
                  <c:v>81.345757339939922</c:v>
                </c:pt>
                <c:pt idx="938">
                  <c:v>81.321666486335516</c:v>
                </c:pt>
                <c:pt idx="939">
                  <c:v>81.292424057469219</c:v>
                </c:pt>
                <c:pt idx="940">
                  <c:v>81.260908878210813</c:v>
                </c:pt>
                <c:pt idx="941">
                  <c:v>81.221666393858015</c:v>
                </c:pt>
                <c:pt idx="942">
                  <c:v>81.171211820660218</c:v>
                </c:pt>
                <c:pt idx="943">
                  <c:v>81.122727018414125</c:v>
                </c:pt>
                <c:pt idx="944">
                  <c:v>81.073181614731297</c:v>
                </c:pt>
                <c:pt idx="945">
                  <c:v>81.022878589052141</c:v>
                </c:pt>
                <c:pt idx="946">
                  <c:v>80.963484677401453</c:v>
                </c:pt>
                <c:pt idx="947">
                  <c:v>80.909696867971704</c:v>
                </c:pt>
                <c:pt idx="948">
                  <c:v>80.847121152010828</c:v>
                </c:pt>
                <c:pt idx="949">
                  <c:v>80.787424145322859</c:v>
                </c:pt>
                <c:pt idx="950">
                  <c:v>80.726969632235438</c:v>
                </c:pt>
                <c:pt idx="951">
                  <c:v>80.659999847412109</c:v>
                </c:pt>
                <c:pt idx="952">
                  <c:v>80.601666537198156</c:v>
                </c:pt>
                <c:pt idx="953">
                  <c:v>80.541363456032499</c:v>
                </c:pt>
                <c:pt idx="954">
                  <c:v>80.472121036413938</c:v>
                </c:pt>
                <c:pt idx="955">
                  <c:v>80.4051513671875</c:v>
                </c:pt>
                <c:pt idx="956">
                  <c:v>80.344090779622391</c:v>
                </c:pt>
                <c:pt idx="957">
                  <c:v>80.293333226984203</c:v>
                </c:pt>
                <c:pt idx="958">
                  <c:v>80.249242378003672</c:v>
                </c:pt>
                <c:pt idx="959">
                  <c:v>80.201969609116063</c:v>
                </c:pt>
                <c:pt idx="960">
                  <c:v>80.158484719016329</c:v>
                </c:pt>
                <c:pt idx="961">
                  <c:v>80.114090774998516</c:v>
                </c:pt>
                <c:pt idx="962">
                  <c:v>80.067878607547641</c:v>
                </c:pt>
                <c:pt idx="963">
                  <c:v>80.025757413921937</c:v>
                </c:pt>
                <c:pt idx="964">
                  <c:v>79.9877270785245</c:v>
                </c:pt>
                <c:pt idx="965">
                  <c:v>79.94909066864939</c:v>
                </c:pt>
                <c:pt idx="966">
                  <c:v>79.913787610603094</c:v>
                </c:pt>
                <c:pt idx="967">
                  <c:v>79.877424066716969</c:v>
                </c:pt>
                <c:pt idx="968">
                  <c:v>79.832727027661875</c:v>
                </c:pt>
                <c:pt idx="969">
                  <c:v>79.787121050285577</c:v>
                </c:pt>
                <c:pt idx="970">
                  <c:v>79.751363465280249</c:v>
                </c:pt>
                <c:pt idx="971">
                  <c:v>79.710454305013016</c:v>
                </c:pt>
                <c:pt idx="972">
                  <c:v>79.668030131946907</c:v>
                </c:pt>
                <c:pt idx="973">
                  <c:v>79.625605843283907</c:v>
                </c:pt>
                <c:pt idx="974">
                  <c:v>79.570757316820547</c:v>
                </c:pt>
                <c:pt idx="975">
                  <c:v>79.516060337875828</c:v>
                </c:pt>
                <c:pt idx="976">
                  <c:v>79.452726999918625</c:v>
                </c:pt>
                <c:pt idx="977">
                  <c:v>79.386514952688501</c:v>
                </c:pt>
                <c:pt idx="978">
                  <c:v>79.323181614731297</c:v>
                </c:pt>
                <c:pt idx="979">
                  <c:v>79.254545153993547</c:v>
                </c:pt>
                <c:pt idx="980">
                  <c:v>79.189696687640563</c:v>
                </c:pt>
                <c:pt idx="981">
                  <c:v>79.126969424161047</c:v>
                </c:pt>
                <c:pt idx="982">
                  <c:v>79.053636146314219</c:v>
                </c:pt>
                <c:pt idx="983">
                  <c:v>78.977575475519359</c:v>
                </c:pt>
                <c:pt idx="984">
                  <c:v>78.90272706927675</c:v>
                </c:pt>
                <c:pt idx="985">
                  <c:v>78.829393791429922</c:v>
                </c:pt>
                <c:pt idx="986">
                  <c:v>78.756666472463891</c:v>
                </c:pt>
                <c:pt idx="987">
                  <c:v>78.677272449840203</c:v>
                </c:pt>
                <c:pt idx="988">
                  <c:v>78.595151265462235</c:v>
                </c:pt>
                <c:pt idx="989">
                  <c:v>78.504393722071796</c:v>
                </c:pt>
                <c:pt idx="990">
                  <c:v>78.414242137562141</c:v>
                </c:pt>
                <c:pt idx="991">
                  <c:v>78.319999694824219</c:v>
                </c:pt>
                <c:pt idx="992">
                  <c:v>78.224090576171875</c:v>
                </c:pt>
                <c:pt idx="993">
                  <c:v>78.126514897202</c:v>
                </c:pt>
                <c:pt idx="994">
                  <c:v>78.029696724631563</c:v>
                </c:pt>
                <c:pt idx="995">
                  <c:v>77.938181559244796</c:v>
                </c:pt>
                <c:pt idx="996">
                  <c:v>77.853484645034328</c:v>
                </c:pt>
                <c:pt idx="997">
                  <c:v>77.775454318884641</c:v>
                </c:pt>
                <c:pt idx="998">
                  <c:v>77.705605824788407</c:v>
                </c:pt>
                <c:pt idx="999">
                  <c:v>77.633333148378313</c:v>
                </c:pt>
                <c:pt idx="1000">
                  <c:v>77.556060444224968</c:v>
                </c:pt>
                <c:pt idx="1001">
                  <c:v>77.489696849476204</c:v>
                </c:pt>
                <c:pt idx="1002">
                  <c:v>77.42151503129439</c:v>
                </c:pt>
                <c:pt idx="1003">
                  <c:v>77.355908942945078</c:v>
                </c:pt>
                <c:pt idx="1004">
                  <c:v>77.28909070564039</c:v>
                </c:pt>
                <c:pt idx="1005">
                  <c:v>77.232424071340844</c:v>
                </c:pt>
                <c:pt idx="1006">
                  <c:v>77.176666490959406</c:v>
                </c:pt>
                <c:pt idx="1007">
                  <c:v>77.129090742631391</c:v>
                </c:pt>
                <c:pt idx="1008">
                  <c:v>77.099999861283735</c:v>
                </c:pt>
                <c:pt idx="1009">
                  <c:v>77.068030155066282</c:v>
                </c:pt>
                <c:pt idx="1010">
                  <c:v>77.034545320453063</c:v>
                </c:pt>
                <c:pt idx="1011">
                  <c:v>77.002272519198328</c:v>
                </c:pt>
                <c:pt idx="1012">
                  <c:v>76.980757395426437</c:v>
                </c:pt>
                <c:pt idx="1013">
                  <c:v>76.956817973743782</c:v>
                </c:pt>
                <c:pt idx="1014">
                  <c:v>76.941514911073625</c:v>
                </c:pt>
                <c:pt idx="1015">
                  <c:v>76.919545260342687</c:v>
                </c:pt>
                <c:pt idx="1016">
                  <c:v>76.890454378995031</c:v>
                </c:pt>
                <c:pt idx="1017">
                  <c:v>76.858787767814874</c:v>
                </c:pt>
                <c:pt idx="1018">
                  <c:v>76.831666541822031</c:v>
                </c:pt>
                <c:pt idx="1019">
                  <c:v>76.795757524894952</c:v>
                </c:pt>
                <c:pt idx="1020">
                  <c:v>76.768030224424422</c:v>
                </c:pt>
                <c:pt idx="1021">
                  <c:v>76.736060518206969</c:v>
                </c:pt>
                <c:pt idx="1022">
                  <c:v>76.703787716952235</c:v>
                </c:pt>
                <c:pt idx="1023">
                  <c:v>76.66651500355114</c:v>
                </c:pt>
                <c:pt idx="1024">
                  <c:v>76.635302803733126</c:v>
                </c:pt>
                <c:pt idx="1025">
                  <c:v>76.599242239287406</c:v>
                </c:pt>
                <c:pt idx="1026">
                  <c:v>76.558484742135718</c:v>
                </c:pt>
                <c:pt idx="1027">
                  <c:v>76.514242345636546</c:v>
                </c:pt>
                <c:pt idx="1028">
                  <c:v>76.471666625051782</c:v>
                </c:pt>
                <c:pt idx="1029">
                  <c:v>76.444090872099906</c:v>
                </c:pt>
                <c:pt idx="1030">
                  <c:v>76.413030219800547</c:v>
                </c:pt>
                <c:pt idx="1031">
                  <c:v>76.387121142763078</c:v>
                </c:pt>
                <c:pt idx="1032">
                  <c:v>76.358333240855828</c:v>
                </c:pt>
                <c:pt idx="1033">
                  <c:v>76.332272616299718</c:v>
                </c:pt>
                <c:pt idx="1034">
                  <c:v>76.303484829989344</c:v>
                </c:pt>
                <c:pt idx="1035">
                  <c:v>76.281666611180157</c:v>
                </c:pt>
                <c:pt idx="1036">
                  <c:v>76.244090918338657</c:v>
                </c:pt>
                <c:pt idx="1037">
                  <c:v>76.213030381636187</c:v>
                </c:pt>
                <c:pt idx="1038">
                  <c:v>76.17484849872011</c:v>
                </c:pt>
                <c:pt idx="1039">
                  <c:v>76.143030340021312</c:v>
                </c:pt>
                <c:pt idx="1040">
                  <c:v>76.119090918338657</c:v>
                </c:pt>
                <c:pt idx="1041">
                  <c:v>76.096818288167313</c:v>
                </c:pt>
                <c:pt idx="1042">
                  <c:v>76.086969895796344</c:v>
                </c:pt>
                <c:pt idx="1043">
                  <c:v>76.081818320534452</c:v>
                </c:pt>
                <c:pt idx="1044">
                  <c:v>76.087121443314985</c:v>
                </c:pt>
                <c:pt idx="1045">
                  <c:v>76.092121471058235</c:v>
                </c:pt>
                <c:pt idx="1046">
                  <c:v>76.094394221450344</c:v>
                </c:pt>
                <c:pt idx="1047">
                  <c:v>76.098636627197266</c:v>
                </c:pt>
                <c:pt idx="1048">
                  <c:v>76.11363659483014</c:v>
                </c:pt>
                <c:pt idx="1049">
                  <c:v>76.124091177275687</c:v>
                </c:pt>
                <c:pt idx="1050">
                  <c:v>76.134697191642999</c:v>
                </c:pt>
                <c:pt idx="1051">
                  <c:v>76.136212320038766</c:v>
                </c:pt>
                <c:pt idx="1052">
                  <c:v>76.13984876690489</c:v>
                </c:pt>
                <c:pt idx="1053">
                  <c:v>76.136666962594703</c:v>
                </c:pt>
                <c:pt idx="1054">
                  <c:v>76.128333583022609</c:v>
                </c:pt>
                <c:pt idx="1055">
                  <c:v>76.123788082238406</c:v>
                </c:pt>
                <c:pt idx="1056">
                  <c:v>76.108333587646484</c:v>
                </c:pt>
                <c:pt idx="1057">
                  <c:v>76.093182072494969</c:v>
                </c:pt>
                <c:pt idx="1058">
                  <c:v>76.072727550159797</c:v>
                </c:pt>
                <c:pt idx="1059">
                  <c:v>76.052424459746391</c:v>
                </c:pt>
                <c:pt idx="1060">
                  <c:v>76.034848646684125</c:v>
                </c:pt>
                <c:pt idx="1061">
                  <c:v>76.013030543471828</c:v>
                </c:pt>
                <c:pt idx="1062">
                  <c:v>75.988788142348781</c:v>
                </c:pt>
                <c:pt idx="1063">
                  <c:v>75.94954577359286</c:v>
                </c:pt>
                <c:pt idx="1064">
                  <c:v>75.902273004705251</c:v>
                </c:pt>
                <c:pt idx="1065">
                  <c:v>75.857727513168797</c:v>
                </c:pt>
                <c:pt idx="1066">
                  <c:v>75.821212306167141</c:v>
                </c:pt>
                <c:pt idx="1067">
                  <c:v>75.760454698042437</c:v>
                </c:pt>
                <c:pt idx="1068">
                  <c:v>75.695151704730407</c:v>
                </c:pt>
                <c:pt idx="1069">
                  <c:v>75.625000231193781</c:v>
                </c:pt>
                <c:pt idx="1070">
                  <c:v>75.555303284616187</c:v>
                </c:pt>
                <c:pt idx="1071">
                  <c:v>75.484848716042265</c:v>
                </c:pt>
                <c:pt idx="1072">
                  <c:v>75.424242655436203</c:v>
                </c:pt>
                <c:pt idx="1073">
                  <c:v>75.366515419699923</c:v>
                </c:pt>
                <c:pt idx="1074">
                  <c:v>75.298485033439874</c:v>
                </c:pt>
                <c:pt idx="1075">
                  <c:v>75.220909234249234</c:v>
                </c:pt>
                <c:pt idx="1076">
                  <c:v>75.131515271735907</c:v>
                </c:pt>
                <c:pt idx="1077">
                  <c:v>75.041666897860438</c:v>
                </c:pt>
                <c:pt idx="1078">
                  <c:v>74.949091131036937</c:v>
                </c:pt>
                <c:pt idx="1079">
                  <c:v>74.859394189083218</c:v>
                </c:pt>
                <c:pt idx="1080">
                  <c:v>74.783485065807</c:v>
                </c:pt>
                <c:pt idx="1081">
                  <c:v>74.709394165963843</c:v>
                </c:pt>
                <c:pt idx="1082">
                  <c:v>74.642879023696437</c:v>
                </c:pt>
                <c:pt idx="1083">
                  <c:v>74.579242590701938</c:v>
                </c:pt>
                <c:pt idx="1084">
                  <c:v>74.511060772520125</c:v>
                </c:pt>
                <c:pt idx="1085">
                  <c:v>74.454394138220579</c:v>
                </c:pt>
                <c:pt idx="1086">
                  <c:v>74.392879023696437</c:v>
                </c:pt>
                <c:pt idx="1087">
                  <c:v>74.337272990833625</c:v>
                </c:pt>
                <c:pt idx="1088">
                  <c:v>74.271212375525266</c:v>
                </c:pt>
                <c:pt idx="1089">
                  <c:v>74.207121415571734</c:v>
                </c:pt>
                <c:pt idx="1090">
                  <c:v>74.140454725785688</c:v>
                </c:pt>
                <c:pt idx="1091">
                  <c:v>74.071969928163469</c:v>
                </c:pt>
                <c:pt idx="1092">
                  <c:v>74.006818366773203</c:v>
                </c:pt>
                <c:pt idx="1093">
                  <c:v>73.952272935347125</c:v>
                </c:pt>
                <c:pt idx="1094">
                  <c:v>73.892879023696437</c:v>
                </c:pt>
                <c:pt idx="1095">
                  <c:v>73.818182049375594</c:v>
                </c:pt>
                <c:pt idx="1096">
                  <c:v>73.752272981585875</c:v>
                </c:pt>
                <c:pt idx="1097">
                  <c:v>73.694091218890563</c:v>
                </c:pt>
                <c:pt idx="1098">
                  <c:v>73.640151861942172</c:v>
                </c:pt>
                <c:pt idx="1099">
                  <c:v>73.585454882997453</c:v>
                </c:pt>
                <c:pt idx="1100">
                  <c:v>73.543030594334454</c:v>
                </c:pt>
                <c:pt idx="1101">
                  <c:v>73.490606365781844</c:v>
                </c:pt>
                <c:pt idx="1102">
                  <c:v>73.455757834694609</c:v>
                </c:pt>
                <c:pt idx="1103">
                  <c:v>73.42484872991389</c:v>
                </c:pt>
                <c:pt idx="1104">
                  <c:v>73.396969997521609</c:v>
                </c:pt>
                <c:pt idx="1105">
                  <c:v>73.363939689867422</c:v>
                </c:pt>
                <c:pt idx="1106">
                  <c:v>73.334545829079374</c:v>
                </c:pt>
                <c:pt idx="1107">
                  <c:v>73.30590947469075</c:v>
                </c:pt>
                <c:pt idx="1108">
                  <c:v>73.259394327799484</c:v>
                </c:pt>
                <c:pt idx="1109">
                  <c:v>73.211060957475141</c:v>
                </c:pt>
                <c:pt idx="1110">
                  <c:v>73.155454809015453</c:v>
                </c:pt>
                <c:pt idx="1111">
                  <c:v>73.105909405332625</c:v>
                </c:pt>
                <c:pt idx="1112">
                  <c:v>73.056969960530594</c:v>
                </c:pt>
                <c:pt idx="1113">
                  <c:v>73.004242636940702</c:v>
                </c:pt>
                <c:pt idx="1114">
                  <c:v>72.953333536783859</c:v>
                </c:pt>
                <c:pt idx="1115">
                  <c:v>72.896515354965672</c:v>
                </c:pt>
                <c:pt idx="1116">
                  <c:v>72.83348511204575</c:v>
                </c:pt>
                <c:pt idx="1117">
                  <c:v>72.77712145718661</c:v>
                </c:pt>
                <c:pt idx="1118">
                  <c:v>72.713030497233078</c:v>
                </c:pt>
                <c:pt idx="1119">
                  <c:v>72.663636525472</c:v>
                </c:pt>
                <c:pt idx="1120">
                  <c:v>72.618636622573391</c:v>
                </c:pt>
                <c:pt idx="1121">
                  <c:v>72.580606287175954</c:v>
                </c:pt>
                <c:pt idx="1122">
                  <c:v>72.552121364709109</c:v>
                </c:pt>
                <c:pt idx="1123">
                  <c:v>72.532727443810671</c:v>
                </c:pt>
                <c:pt idx="1124">
                  <c:v>72.525454665675312</c:v>
                </c:pt>
                <c:pt idx="1125">
                  <c:v>72.521060712409735</c:v>
                </c:pt>
                <c:pt idx="1126">
                  <c:v>72.511060772520125</c:v>
                </c:pt>
                <c:pt idx="1127">
                  <c:v>72.491818283543438</c:v>
                </c:pt>
                <c:pt idx="1128">
                  <c:v>72.482272755015984</c:v>
                </c:pt>
                <c:pt idx="1129">
                  <c:v>72.492878769383282</c:v>
                </c:pt>
                <c:pt idx="1130">
                  <c:v>72.495606046734437</c:v>
                </c:pt>
                <c:pt idx="1131">
                  <c:v>72.508787906531126</c:v>
                </c:pt>
                <c:pt idx="1132">
                  <c:v>72.521969766327828</c:v>
                </c:pt>
                <c:pt idx="1133">
                  <c:v>72.540303085789532</c:v>
                </c:pt>
                <c:pt idx="1134">
                  <c:v>72.562121304598719</c:v>
                </c:pt>
                <c:pt idx="1135">
                  <c:v>72.589090983072921</c:v>
                </c:pt>
                <c:pt idx="1136">
                  <c:v>72.619697108413234</c:v>
                </c:pt>
                <c:pt idx="1137">
                  <c:v>72.641818306662813</c:v>
                </c:pt>
                <c:pt idx="1138">
                  <c:v>72.661363775079906</c:v>
                </c:pt>
                <c:pt idx="1139">
                  <c:v>72.668787985137016</c:v>
                </c:pt>
                <c:pt idx="1140">
                  <c:v>72.66848500569661</c:v>
                </c:pt>
                <c:pt idx="1141">
                  <c:v>72.671666810006812</c:v>
                </c:pt>
                <c:pt idx="1142">
                  <c:v>72.684545574766219</c:v>
                </c:pt>
                <c:pt idx="1143">
                  <c:v>72.696666717529297</c:v>
                </c:pt>
                <c:pt idx="1144">
                  <c:v>72.707121299974844</c:v>
                </c:pt>
                <c:pt idx="1145">
                  <c:v>72.710606083725438</c:v>
                </c:pt>
                <c:pt idx="1146">
                  <c:v>72.713333361076593</c:v>
                </c:pt>
                <c:pt idx="1147">
                  <c:v>72.719545422178328</c:v>
                </c:pt>
                <c:pt idx="1148">
                  <c:v>72.731515133019656</c:v>
                </c:pt>
                <c:pt idx="1149">
                  <c:v>72.740000060110376</c:v>
                </c:pt>
                <c:pt idx="1150">
                  <c:v>72.744394013375953</c:v>
                </c:pt>
                <c:pt idx="1151">
                  <c:v>72.742424242424249</c:v>
                </c:pt>
                <c:pt idx="1152">
                  <c:v>72.743787823301375</c:v>
                </c:pt>
                <c:pt idx="1153">
                  <c:v>72.739999944513499</c:v>
                </c:pt>
                <c:pt idx="1154">
                  <c:v>72.743787823301375</c:v>
                </c:pt>
                <c:pt idx="1155">
                  <c:v>72.749242378003672</c:v>
                </c:pt>
                <c:pt idx="1156">
                  <c:v>72.751818223433062</c:v>
                </c:pt>
                <c:pt idx="1157">
                  <c:v>72.760606014367312</c:v>
                </c:pt>
                <c:pt idx="1158">
                  <c:v>72.772272630171344</c:v>
                </c:pt>
                <c:pt idx="1159">
                  <c:v>72.784393772934422</c:v>
                </c:pt>
                <c:pt idx="1160">
                  <c:v>72.803787693832859</c:v>
                </c:pt>
                <c:pt idx="1161">
                  <c:v>72.826969493519172</c:v>
                </c:pt>
                <c:pt idx="1162">
                  <c:v>72.839545278838187</c:v>
                </c:pt>
                <c:pt idx="1163">
                  <c:v>72.851211894642219</c:v>
                </c:pt>
                <c:pt idx="1164">
                  <c:v>72.859242179177031</c:v>
                </c:pt>
                <c:pt idx="1165">
                  <c:v>72.865908882834688</c:v>
                </c:pt>
                <c:pt idx="1166">
                  <c:v>72.8739391673695</c:v>
                </c:pt>
                <c:pt idx="1167">
                  <c:v>72.888333060524687</c:v>
                </c:pt>
                <c:pt idx="1168">
                  <c:v>72.897423946496218</c:v>
                </c:pt>
                <c:pt idx="1169">
                  <c:v>72.908636035341203</c:v>
                </c:pt>
                <c:pt idx="1170">
                  <c:v>72.929242105195016</c:v>
                </c:pt>
                <c:pt idx="1171">
                  <c:v>72.972423900257454</c:v>
                </c:pt>
                <c:pt idx="1172">
                  <c:v>73.012120795972422</c:v>
                </c:pt>
                <c:pt idx="1173">
                  <c:v>73.052575313683718</c:v>
                </c:pt>
                <c:pt idx="1174">
                  <c:v>73.100454041452124</c:v>
                </c:pt>
                <c:pt idx="1175">
                  <c:v>73.156817696311251</c:v>
                </c:pt>
                <c:pt idx="1176">
                  <c:v>73.216060176040187</c:v>
                </c:pt>
                <c:pt idx="1177">
                  <c:v>73.272423830899328</c:v>
                </c:pt>
                <c:pt idx="1178">
                  <c:v>73.325302586410984</c:v>
                </c:pt>
                <c:pt idx="1179">
                  <c:v>73.387726870450109</c:v>
                </c:pt>
                <c:pt idx="1180">
                  <c:v>73.435605598218515</c:v>
                </c:pt>
                <c:pt idx="1181">
                  <c:v>73.502423719926313</c:v>
                </c:pt>
                <c:pt idx="1182">
                  <c:v>73.575908545291782</c:v>
                </c:pt>
                <c:pt idx="1183">
                  <c:v>73.651211594090313</c:v>
                </c:pt>
                <c:pt idx="1184">
                  <c:v>73.729393467758641</c:v>
                </c:pt>
                <c:pt idx="1185">
                  <c:v>73.802272334243312</c:v>
                </c:pt>
                <c:pt idx="1186">
                  <c:v>73.8754540645715</c:v>
                </c:pt>
                <c:pt idx="1187">
                  <c:v>73.951817714806765</c:v>
                </c:pt>
                <c:pt idx="1188">
                  <c:v>74.030757094874531</c:v>
                </c:pt>
                <c:pt idx="1189">
                  <c:v>74.116817705559015</c:v>
                </c:pt>
                <c:pt idx="1190">
                  <c:v>74.20302986376214</c:v>
                </c:pt>
                <c:pt idx="1191">
                  <c:v>74.296514684503734</c:v>
                </c:pt>
                <c:pt idx="1192">
                  <c:v>74.390605579723015</c:v>
                </c:pt>
                <c:pt idx="1193">
                  <c:v>74.503635868881688</c:v>
                </c:pt>
                <c:pt idx="1194">
                  <c:v>74.6142419757265</c:v>
                </c:pt>
                <c:pt idx="1195">
                  <c:v>74.69409052530925</c:v>
                </c:pt>
                <c:pt idx="1196">
                  <c:v>74.780454231031015</c:v>
                </c:pt>
                <c:pt idx="1197">
                  <c:v>74.859393611098781</c:v>
                </c:pt>
                <c:pt idx="1198">
                  <c:v>74.919242049708515</c:v>
                </c:pt>
                <c:pt idx="1199">
                  <c:v>74.986060171416312</c:v>
                </c:pt>
                <c:pt idx="1200">
                  <c:v>75.049241961854875</c:v>
                </c:pt>
                <c:pt idx="1201">
                  <c:v>75.090302554043859</c:v>
                </c:pt>
                <c:pt idx="1202">
                  <c:v>75.135605551979765</c:v>
                </c:pt>
                <c:pt idx="1203">
                  <c:v>75.192575281316579</c:v>
                </c:pt>
                <c:pt idx="1204">
                  <c:v>75.246514638264969</c:v>
                </c:pt>
                <c:pt idx="1205">
                  <c:v>75.302726745605469</c:v>
                </c:pt>
                <c:pt idx="1206">
                  <c:v>75.371514638264969</c:v>
                </c:pt>
                <c:pt idx="1207">
                  <c:v>75.476969169847891</c:v>
                </c:pt>
                <c:pt idx="1208">
                  <c:v>75.584544904304266</c:v>
                </c:pt>
                <c:pt idx="1209">
                  <c:v>75.705454046075999</c:v>
                </c:pt>
                <c:pt idx="1210">
                  <c:v>75.825756997773141</c:v>
                </c:pt>
                <c:pt idx="1211">
                  <c:v>75.971969142104641</c:v>
                </c:pt>
                <c:pt idx="1212">
                  <c:v>76.096666162664235</c:v>
                </c:pt>
                <c:pt idx="1213">
                  <c:v>76.221514730742484</c:v>
                </c:pt>
                <c:pt idx="1214">
                  <c:v>76.344999602346704</c:v>
                </c:pt>
                <c:pt idx="1215">
                  <c:v>76.502878362482249</c:v>
                </c:pt>
                <c:pt idx="1216">
                  <c:v>76.645151080507219</c:v>
                </c:pt>
                <c:pt idx="1217">
                  <c:v>76.785454143177375</c:v>
                </c:pt>
                <c:pt idx="1218">
                  <c:v>76.938939065644234</c:v>
                </c:pt>
                <c:pt idx="1219">
                  <c:v>77.099393555612281</c:v>
                </c:pt>
                <c:pt idx="1220">
                  <c:v>77.256211829907969</c:v>
                </c:pt>
                <c:pt idx="1221">
                  <c:v>77.420757293701172</c:v>
                </c:pt>
                <c:pt idx="1222">
                  <c:v>77.599545103130922</c:v>
                </c:pt>
                <c:pt idx="1223">
                  <c:v>77.802272449840203</c:v>
                </c:pt>
                <c:pt idx="1224">
                  <c:v>77.997878565932766</c:v>
                </c:pt>
                <c:pt idx="1225">
                  <c:v>78.204393791429922</c:v>
                </c:pt>
                <c:pt idx="1226">
                  <c:v>78.41651500355114</c:v>
                </c:pt>
                <c:pt idx="1227">
                  <c:v>78.631211945504859</c:v>
                </c:pt>
                <c:pt idx="1228">
                  <c:v>78.819393735943422</c:v>
                </c:pt>
                <c:pt idx="1229">
                  <c:v>78.989848281397968</c:v>
                </c:pt>
                <c:pt idx="1230">
                  <c:v>79.17636339592211</c:v>
                </c:pt>
                <c:pt idx="1231">
                  <c:v>79.375151200727984</c:v>
                </c:pt>
                <c:pt idx="1232">
                  <c:v>79.547272422096952</c:v>
                </c:pt>
                <c:pt idx="1233">
                  <c:v>79.716211839155719</c:v>
                </c:pt>
                <c:pt idx="1234">
                  <c:v>79.898181568492546</c:v>
                </c:pt>
                <c:pt idx="1235">
                  <c:v>80.074999838164359</c:v>
                </c:pt>
                <c:pt idx="1236">
                  <c:v>80.247121059533328</c:v>
                </c:pt>
                <c:pt idx="1237">
                  <c:v>80.417121078028828</c:v>
                </c:pt>
                <c:pt idx="1238">
                  <c:v>80.58893931995739</c:v>
                </c:pt>
                <c:pt idx="1239">
                  <c:v>80.75242418231386</c:v>
                </c:pt>
                <c:pt idx="1240">
                  <c:v>80.906212084221124</c:v>
                </c:pt>
                <c:pt idx="1241">
                  <c:v>81.059848438609734</c:v>
                </c:pt>
                <c:pt idx="1242">
                  <c:v>81.214242414994672</c:v>
                </c:pt>
                <c:pt idx="1243">
                  <c:v>81.368636275782734</c:v>
                </c:pt>
                <c:pt idx="1244">
                  <c:v>81.537272713401094</c:v>
                </c:pt>
                <c:pt idx="1245">
                  <c:v>81.70742427941525</c:v>
                </c:pt>
                <c:pt idx="1246">
                  <c:v>81.857121323094219</c:v>
                </c:pt>
                <c:pt idx="1247">
                  <c:v>81.98121226917614</c:v>
                </c:pt>
                <c:pt idx="1248">
                  <c:v>82.115757682106718</c:v>
                </c:pt>
                <c:pt idx="1249">
                  <c:v>82.256212176698625</c:v>
                </c:pt>
                <c:pt idx="1250">
                  <c:v>82.402727300470531</c:v>
                </c:pt>
                <c:pt idx="1251">
                  <c:v>82.54742420080936</c:v>
                </c:pt>
                <c:pt idx="1252">
                  <c:v>82.69363634514086</c:v>
                </c:pt>
                <c:pt idx="1253">
                  <c:v>82.820606116092563</c:v>
                </c:pt>
                <c:pt idx="1254">
                  <c:v>82.95742439501214</c:v>
                </c:pt>
                <c:pt idx="1255">
                  <c:v>83.062727379076406</c:v>
                </c:pt>
                <c:pt idx="1256">
                  <c:v>83.167424288663</c:v>
                </c:pt>
                <c:pt idx="1257">
                  <c:v>83.256666819254562</c:v>
                </c:pt>
                <c:pt idx="1258">
                  <c:v>83.32606078639175</c:v>
                </c:pt>
                <c:pt idx="1259">
                  <c:v>83.383485042687624</c:v>
                </c:pt>
                <c:pt idx="1260">
                  <c:v>83.415606180826828</c:v>
                </c:pt>
                <c:pt idx="1261">
                  <c:v>83.441515257864282</c:v>
                </c:pt>
                <c:pt idx="1262">
                  <c:v>83.441515257864282</c:v>
                </c:pt>
                <c:pt idx="1263">
                  <c:v>83.447575887044266</c:v>
                </c:pt>
                <c:pt idx="1264">
                  <c:v>83.49606080488725</c:v>
                </c:pt>
                <c:pt idx="1265">
                  <c:v>83.542575951778531</c:v>
                </c:pt>
                <c:pt idx="1266">
                  <c:v>83.596515308726921</c:v>
                </c:pt>
                <c:pt idx="1267">
                  <c:v>83.673181938402578</c:v>
                </c:pt>
                <c:pt idx="1268">
                  <c:v>83.740151607629031</c:v>
                </c:pt>
                <c:pt idx="1269">
                  <c:v>83.799090992320671</c:v>
                </c:pt>
                <c:pt idx="1270">
                  <c:v>83.858333472049594</c:v>
                </c:pt>
                <c:pt idx="1271">
                  <c:v>83.924394087357953</c:v>
                </c:pt>
                <c:pt idx="1272">
                  <c:v>83.990606134588063</c:v>
                </c:pt>
                <c:pt idx="1273">
                  <c:v>84.038939504912406</c:v>
                </c:pt>
                <c:pt idx="1274">
                  <c:v>84.090303132028296</c:v>
                </c:pt>
                <c:pt idx="1275">
                  <c:v>84.118181864420578</c:v>
                </c:pt>
                <c:pt idx="1276">
                  <c:v>84.136818278919563</c:v>
                </c:pt>
                <c:pt idx="1277">
                  <c:v>84.151666814630687</c:v>
                </c:pt>
                <c:pt idx="1278">
                  <c:v>84.182727351333156</c:v>
                </c:pt>
                <c:pt idx="1279">
                  <c:v>84.23363633589311</c:v>
                </c:pt>
                <c:pt idx="1280">
                  <c:v>84.283030192057296</c:v>
                </c:pt>
                <c:pt idx="1281">
                  <c:v>84.304848410866484</c:v>
                </c:pt>
                <c:pt idx="1282">
                  <c:v>84.340151468912765</c:v>
                </c:pt>
                <c:pt idx="1283">
                  <c:v>84.413787841796875</c:v>
                </c:pt>
                <c:pt idx="1284">
                  <c:v>84.470909003055453</c:v>
                </c:pt>
                <c:pt idx="1285">
                  <c:v>84.517272602428093</c:v>
                </c:pt>
                <c:pt idx="1286">
                  <c:v>84.565757404674187</c:v>
                </c:pt>
                <c:pt idx="1287">
                  <c:v>84.590454448353157</c:v>
                </c:pt>
                <c:pt idx="1288">
                  <c:v>84.597121152010828</c:v>
                </c:pt>
                <c:pt idx="1289">
                  <c:v>84.58651502204664</c:v>
                </c:pt>
                <c:pt idx="1290">
                  <c:v>84.585302873091265</c:v>
                </c:pt>
                <c:pt idx="1291">
                  <c:v>84.578636169433594</c:v>
                </c:pt>
                <c:pt idx="1292">
                  <c:v>84.565605857155546</c:v>
                </c:pt>
                <c:pt idx="1293">
                  <c:v>84.535605921889797</c:v>
                </c:pt>
                <c:pt idx="1294">
                  <c:v>84.545151334820375</c:v>
                </c:pt>
                <c:pt idx="1295">
                  <c:v>84.567878607547641</c:v>
                </c:pt>
                <c:pt idx="1296">
                  <c:v>84.563636201800719</c:v>
                </c:pt>
                <c:pt idx="1297">
                  <c:v>84.53999987515536</c:v>
                </c:pt>
                <c:pt idx="1298">
                  <c:v>84.555605917265922</c:v>
                </c:pt>
                <c:pt idx="1299">
                  <c:v>84.573333162249938</c:v>
                </c:pt>
                <c:pt idx="1300">
                  <c:v>84.583333217736453</c:v>
                </c:pt>
                <c:pt idx="1301">
                  <c:v>84.585302873091265</c:v>
                </c:pt>
                <c:pt idx="1302">
                  <c:v>84.610605875651046</c:v>
                </c:pt>
                <c:pt idx="1303">
                  <c:v>84.624848336884469</c:v>
                </c:pt>
                <c:pt idx="1304">
                  <c:v>84.624393809925422</c:v>
                </c:pt>
                <c:pt idx="1305">
                  <c:v>84.61757555874911</c:v>
                </c:pt>
                <c:pt idx="1306">
                  <c:v>84.630908850467563</c:v>
                </c:pt>
                <c:pt idx="1307">
                  <c:v>84.632120999422938</c:v>
                </c:pt>
                <c:pt idx="1308">
                  <c:v>84.64030283147639</c:v>
                </c:pt>
                <c:pt idx="1309">
                  <c:v>84.646666555693656</c:v>
                </c:pt>
                <c:pt idx="1310">
                  <c:v>84.647272630171344</c:v>
                </c:pt>
                <c:pt idx="1311">
                  <c:v>84.658636266534984</c:v>
                </c:pt>
                <c:pt idx="1312">
                  <c:v>84.701515082157016</c:v>
                </c:pt>
                <c:pt idx="1313">
                  <c:v>84.755757534142703</c:v>
                </c:pt>
                <c:pt idx="1314">
                  <c:v>84.807878783254907</c:v>
                </c:pt>
                <c:pt idx="1315">
                  <c:v>84.838030381636187</c:v>
                </c:pt>
                <c:pt idx="1316">
                  <c:v>84.872727365204781</c:v>
                </c:pt>
                <c:pt idx="1317">
                  <c:v>84.906515294855296</c:v>
                </c:pt>
                <c:pt idx="1318">
                  <c:v>84.919242627692938</c:v>
                </c:pt>
                <c:pt idx="1319">
                  <c:v>84.937727494673297</c:v>
                </c:pt>
                <c:pt idx="1320">
                  <c:v>84.942424427379265</c:v>
                </c:pt>
                <c:pt idx="1321">
                  <c:v>84.96348502419211</c:v>
                </c:pt>
                <c:pt idx="1322">
                  <c:v>84.980000235817656</c:v>
                </c:pt>
                <c:pt idx="1323">
                  <c:v>84.966666828502312</c:v>
                </c:pt>
                <c:pt idx="1324">
                  <c:v>84.95606069853811</c:v>
                </c:pt>
                <c:pt idx="1325">
                  <c:v>84.959090955329657</c:v>
                </c:pt>
                <c:pt idx="1326">
                  <c:v>84.976666768391922</c:v>
                </c:pt>
                <c:pt idx="1327">
                  <c:v>85.024848591197625</c:v>
                </c:pt>
                <c:pt idx="1328">
                  <c:v>85.099090922962532</c:v>
                </c:pt>
                <c:pt idx="1329">
                  <c:v>85.170302997935906</c:v>
                </c:pt>
                <c:pt idx="1330">
                  <c:v>85.228030233672172</c:v>
                </c:pt>
                <c:pt idx="1331">
                  <c:v>85.300454573197797</c:v>
                </c:pt>
                <c:pt idx="1332">
                  <c:v>85.363939458673656</c:v>
                </c:pt>
                <c:pt idx="1333">
                  <c:v>85.428939472545281</c:v>
                </c:pt>
                <c:pt idx="1334">
                  <c:v>85.482878829493671</c:v>
                </c:pt>
                <c:pt idx="1335">
                  <c:v>85.535757585005328</c:v>
                </c:pt>
                <c:pt idx="1336">
                  <c:v>85.59136361786814</c:v>
                </c:pt>
                <c:pt idx="1337">
                  <c:v>85.651666699033797</c:v>
                </c:pt>
                <c:pt idx="1338">
                  <c:v>85.70500009710139</c:v>
                </c:pt>
                <c:pt idx="1339">
                  <c:v>85.752727392948032</c:v>
                </c:pt>
                <c:pt idx="1340">
                  <c:v>85.779848618940875</c:v>
                </c:pt>
                <c:pt idx="1341">
                  <c:v>85.815606203946203</c:v>
                </c:pt>
                <c:pt idx="1342">
                  <c:v>85.869242581454188</c:v>
                </c:pt>
                <c:pt idx="1343">
                  <c:v>85.908181970769704</c:v>
                </c:pt>
                <c:pt idx="1344">
                  <c:v>85.953030557343453</c:v>
                </c:pt>
                <c:pt idx="1345">
                  <c:v>85.988939689867422</c:v>
                </c:pt>
                <c:pt idx="1346">
                  <c:v>86.021667018081203</c:v>
                </c:pt>
                <c:pt idx="1347">
                  <c:v>86.048182169596359</c:v>
                </c:pt>
                <c:pt idx="1348">
                  <c:v>86.068030617453829</c:v>
                </c:pt>
                <c:pt idx="1349">
                  <c:v>86.045151797207922</c:v>
                </c:pt>
                <c:pt idx="1350">
                  <c:v>86.043333573774859</c:v>
                </c:pt>
                <c:pt idx="1351">
                  <c:v>86.037879134669453</c:v>
                </c:pt>
                <c:pt idx="1352">
                  <c:v>86.020606416644469</c:v>
                </c:pt>
                <c:pt idx="1353">
                  <c:v>86.018788193211407</c:v>
                </c:pt>
                <c:pt idx="1354">
                  <c:v>86.020606416644469</c:v>
                </c:pt>
                <c:pt idx="1355">
                  <c:v>86.010000402277171</c:v>
                </c:pt>
                <c:pt idx="1356">
                  <c:v>85.993030779289484</c:v>
                </c:pt>
                <c:pt idx="1357">
                  <c:v>85.959697492194891</c:v>
                </c:pt>
                <c:pt idx="1358">
                  <c:v>85.927424806537047</c:v>
                </c:pt>
                <c:pt idx="1359">
                  <c:v>85.889242923620969</c:v>
                </c:pt>
                <c:pt idx="1360">
                  <c:v>85.843485398726031</c:v>
                </c:pt>
                <c:pt idx="1361">
                  <c:v>85.786667216907844</c:v>
                </c:pt>
                <c:pt idx="1362">
                  <c:v>85.743485421845406</c:v>
                </c:pt>
                <c:pt idx="1363">
                  <c:v>85.705455086447969</c:v>
                </c:pt>
                <c:pt idx="1364">
                  <c:v>85.663182345303625</c:v>
                </c:pt>
                <c:pt idx="1365">
                  <c:v>85.616061123934657</c:v>
                </c:pt>
                <c:pt idx="1366">
                  <c:v>85.546818704316109</c:v>
                </c:pt>
                <c:pt idx="1367">
                  <c:v>85.470303506562203</c:v>
                </c:pt>
                <c:pt idx="1368">
                  <c:v>85.363939805464312</c:v>
                </c:pt>
                <c:pt idx="1369">
                  <c:v>85.241970062255859</c:v>
                </c:pt>
                <c:pt idx="1370">
                  <c:v>85.131212407892406</c:v>
                </c:pt>
                <c:pt idx="1371">
                  <c:v>85.037879134669453</c:v>
                </c:pt>
                <c:pt idx="1372">
                  <c:v>84.93469735347864</c:v>
                </c:pt>
                <c:pt idx="1373">
                  <c:v>84.836818579471469</c:v>
                </c:pt>
                <c:pt idx="1374">
                  <c:v>84.704394253817469</c:v>
                </c:pt>
                <c:pt idx="1375">
                  <c:v>84.563030589710579</c:v>
                </c:pt>
                <c:pt idx="1376">
                  <c:v>84.434091163404062</c:v>
                </c:pt>
                <c:pt idx="1377">
                  <c:v>84.289697242505625</c:v>
                </c:pt>
                <c:pt idx="1378">
                  <c:v>84.164848674427375</c:v>
                </c:pt>
                <c:pt idx="1379">
                  <c:v>84.048636580958515</c:v>
                </c:pt>
                <c:pt idx="1380">
                  <c:v>83.907424464370266</c:v>
                </c:pt>
                <c:pt idx="1381">
                  <c:v>83.783485065807</c:v>
                </c:pt>
                <c:pt idx="1382">
                  <c:v>83.638030543471828</c:v>
                </c:pt>
                <c:pt idx="1383">
                  <c:v>83.50484871141839</c:v>
                </c:pt>
                <c:pt idx="1384">
                  <c:v>83.402878963586062</c:v>
                </c:pt>
                <c:pt idx="1385">
                  <c:v>83.297575863924891</c:v>
                </c:pt>
                <c:pt idx="1386">
                  <c:v>83.187575831557766</c:v>
                </c:pt>
                <c:pt idx="1387">
                  <c:v>83.091515280983671</c:v>
                </c:pt>
                <c:pt idx="1388">
                  <c:v>82.990454702666312</c:v>
                </c:pt>
                <c:pt idx="1389">
                  <c:v>82.932575919411406</c:v>
                </c:pt>
                <c:pt idx="1390">
                  <c:v>82.882727420691282</c:v>
                </c:pt>
                <c:pt idx="1391">
                  <c:v>82.833030469489813</c:v>
                </c:pt>
                <c:pt idx="1392">
                  <c:v>82.787121397076234</c:v>
                </c:pt>
                <c:pt idx="1393">
                  <c:v>82.726818315910577</c:v>
                </c:pt>
                <c:pt idx="1394">
                  <c:v>82.666666782263547</c:v>
                </c:pt>
                <c:pt idx="1395">
                  <c:v>82.605454647179812</c:v>
                </c:pt>
                <c:pt idx="1396">
                  <c:v>82.522424293286875</c:v>
                </c:pt>
                <c:pt idx="1397">
                  <c:v>82.435757608124703</c:v>
                </c:pt>
                <c:pt idx="1398">
                  <c:v>82.360303011807531</c:v>
                </c:pt>
                <c:pt idx="1399">
                  <c:v>82.286363659483015</c:v>
                </c:pt>
                <c:pt idx="1400">
                  <c:v>82.230606079101562</c:v>
                </c:pt>
                <c:pt idx="1401">
                  <c:v>82.165303085789532</c:v>
                </c:pt>
                <c:pt idx="1402">
                  <c:v>82.099545565518468</c:v>
                </c:pt>
                <c:pt idx="1403">
                  <c:v>82.021363691850141</c:v>
                </c:pt>
                <c:pt idx="1404">
                  <c:v>81.942878838741422</c:v>
                </c:pt>
                <c:pt idx="1405">
                  <c:v>81.84484851721561</c:v>
                </c:pt>
                <c:pt idx="1406">
                  <c:v>81.762727332837656</c:v>
                </c:pt>
                <c:pt idx="1407">
                  <c:v>81.682575803814515</c:v>
                </c:pt>
                <c:pt idx="1408">
                  <c:v>81.589090983072921</c:v>
                </c:pt>
                <c:pt idx="1409">
                  <c:v>81.49363639137961</c:v>
                </c:pt>
                <c:pt idx="1410">
                  <c:v>81.383484811493844</c:v>
                </c:pt>
                <c:pt idx="1411">
                  <c:v>81.264696988192469</c:v>
                </c:pt>
                <c:pt idx="1412">
                  <c:v>81.146060596812859</c:v>
                </c:pt>
                <c:pt idx="1413">
                  <c:v>81.031515063661516</c:v>
                </c:pt>
                <c:pt idx="1414">
                  <c:v>80.930454485344171</c:v>
                </c:pt>
                <c:pt idx="1415">
                  <c:v>80.853484760631218</c:v>
                </c:pt>
                <c:pt idx="1416">
                  <c:v>80.75636360862039</c:v>
                </c:pt>
                <c:pt idx="1417">
                  <c:v>80.653181711832687</c:v>
                </c:pt>
                <c:pt idx="1418">
                  <c:v>80.549696835604578</c:v>
                </c:pt>
                <c:pt idx="1419">
                  <c:v>80.446060411857843</c:v>
                </c:pt>
                <c:pt idx="1420">
                  <c:v>80.339545163241297</c:v>
                </c:pt>
                <c:pt idx="1421">
                  <c:v>80.250151200727984</c:v>
                </c:pt>
                <c:pt idx="1422">
                  <c:v>80.17151480010061</c:v>
                </c:pt>
                <c:pt idx="1423">
                  <c:v>80.102726907441109</c:v>
                </c:pt>
                <c:pt idx="1424">
                  <c:v>80.030605662952766</c:v>
                </c:pt>
                <c:pt idx="1425">
                  <c:v>79.973939028653234</c:v>
                </c:pt>
                <c:pt idx="1426">
                  <c:v>79.910454143177375</c:v>
                </c:pt>
                <c:pt idx="1427">
                  <c:v>79.858635989102453</c:v>
                </c:pt>
                <c:pt idx="1428">
                  <c:v>79.809999639337718</c:v>
                </c:pt>
                <c:pt idx="1429">
                  <c:v>79.759393634218156</c:v>
                </c:pt>
                <c:pt idx="1430">
                  <c:v>79.690454309636891</c:v>
                </c:pt>
                <c:pt idx="1431">
                  <c:v>79.625454295765266</c:v>
                </c:pt>
                <c:pt idx="1432">
                  <c:v>79.565757289077297</c:v>
                </c:pt>
                <c:pt idx="1433">
                  <c:v>79.524545149369672</c:v>
                </c:pt>
                <c:pt idx="1434">
                  <c:v>79.489393638842031</c:v>
                </c:pt>
                <c:pt idx="1435">
                  <c:v>79.469696738503202</c:v>
                </c:pt>
                <c:pt idx="1436">
                  <c:v>79.437575600363985</c:v>
                </c:pt>
                <c:pt idx="1437">
                  <c:v>79.407878644538641</c:v>
                </c:pt>
                <c:pt idx="1438">
                  <c:v>79.373636187929094</c:v>
                </c:pt>
                <c:pt idx="1439">
                  <c:v>79.348333185369313</c:v>
                </c:pt>
                <c:pt idx="1440">
                  <c:v>79.336363474528</c:v>
                </c:pt>
                <c:pt idx="1441">
                  <c:v>79.337272528446078</c:v>
                </c:pt>
                <c:pt idx="1442">
                  <c:v>79.316666458592266</c:v>
                </c:pt>
                <c:pt idx="1443">
                  <c:v>79.284999731815219</c:v>
                </c:pt>
                <c:pt idx="1444">
                  <c:v>79.230757279829547</c:v>
                </c:pt>
                <c:pt idx="1445">
                  <c:v>79.168787522749469</c:v>
                </c:pt>
                <c:pt idx="1446">
                  <c:v>79.120605699943781</c:v>
                </c:pt>
                <c:pt idx="1447">
                  <c:v>79.065605625961766</c:v>
                </c:pt>
                <c:pt idx="1448">
                  <c:v>79.022120735862032</c:v>
                </c:pt>
                <c:pt idx="1449">
                  <c:v>78.96302980365175</c:v>
                </c:pt>
                <c:pt idx="1450">
                  <c:v>78.888029849890501</c:v>
                </c:pt>
                <c:pt idx="1451">
                  <c:v>78.823181383537531</c:v>
                </c:pt>
                <c:pt idx="1452">
                  <c:v>78.77181775642164</c:v>
                </c:pt>
                <c:pt idx="1453">
                  <c:v>78.703787485758468</c:v>
                </c:pt>
                <c:pt idx="1454">
                  <c:v>78.639999620842218</c:v>
                </c:pt>
                <c:pt idx="1455">
                  <c:v>78.581211783669218</c:v>
                </c:pt>
                <c:pt idx="1456">
                  <c:v>78.535302711255625</c:v>
                </c:pt>
                <c:pt idx="1457">
                  <c:v>78.482120976303563</c:v>
                </c:pt>
                <c:pt idx="1458">
                  <c:v>78.432424025102094</c:v>
                </c:pt>
                <c:pt idx="1459">
                  <c:v>78.383484695896954</c:v>
                </c:pt>
                <c:pt idx="1460">
                  <c:v>78.343333273222953</c:v>
                </c:pt>
                <c:pt idx="1461">
                  <c:v>78.295909072413593</c:v>
                </c:pt>
                <c:pt idx="1462">
                  <c:v>78.250606074477687</c:v>
                </c:pt>
                <c:pt idx="1463">
                  <c:v>78.192878723144531</c:v>
                </c:pt>
                <c:pt idx="1464">
                  <c:v>78.132878737016156</c:v>
                </c:pt>
                <c:pt idx="1465">
                  <c:v>78.062424168442234</c:v>
                </c:pt>
                <c:pt idx="1466">
                  <c:v>77.996666648171171</c:v>
                </c:pt>
                <c:pt idx="1467">
                  <c:v>77.94015144579339</c:v>
                </c:pt>
                <c:pt idx="1468">
                  <c:v>77.875757506399438</c:v>
                </c:pt>
                <c:pt idx="1469">
                  <c:v>77.80636365485914</c:v>
                </c:pt>
                <c:pt idx="1470">
                  <c:v>77.735151579885766</c:v>
                </c:pt>
                <c:pt idx="1471">
                  <c:v>77.67878792502664</c:v>
                </c:pt>
                <c:pt idx="1472">
                  <c:v>77.62257581768614</c:v>
                </c:pt>
                <c:pt idx="1473">
                  <c:v>77.565303108908907</c:v>
                </c:pt>
                <c:pt idx="1474">
                  <c:v>77.505606102220938</c:v>
                </c:pt>
                <c:pt idx="1475">
                  <c:v>77.447424223928735</c:v>
                </c:pt>
                <c:pt idx="1476">
                  <c:v>77.398333347204954</c:v>
                </c:pt>
                <c:pt idx="1477">
                  <c:v>77.356818112460047</c:v>
                </c:pt>
                <c:pt idx="1478">
                  <c:v>77.317272648666844</c:v>
                </c:pt>
                <c:pt idx="1479">
                  <c:v>77.283939361572266</c:v>
                </c:pt>
                <c:pt idx="1480">
                  <c:v>77.239545417554453</c:v>
                </c:pt>
                <c:pt idx="1481">
                  <c:v>77.189090959953546</c:v>
                </c:pt>
                <c:pt idx="1482">
                  <c:v>77.143636414498999</c:v>
                </c:pt>
                <c:pt idx="1483">
                  <c:v>77.113939458673656</c:v>
                </c:pt>
                <c:pt idx="1484">
                  <c:v>77.083636428370625</c:v>
                </c:pt>
                <c:pt idx="1485">
                  <c:v>77.052878871108547</c:v>
                </c:pt>
                <c:pt idx="1486">
                  <c:v>77.027121341589719</c:v>
                </c:pt>
                <c:pt idx="1487">
                  <c:v>76.981060721657499</c:v>
                </c:pt>
                <c:pt idx="1488">
                  <c:v>76.921212167450875</c:v>
                </c:pt>
                <c:pt idx="1489">
                  <c:v>76.859090978449046</c:v>
                </c:pt>
                <c:pt idx="1490">
                  <c:v>76.80484852646336</c:v>
                </c:pt>
                <c:pt idx="1491">
                  <c:v>76.75242429791075</c:v>
                </c:pt>
                <c:pt idx="1492">
                  <c:v>76.698181961521954</c:v>
                </c:pt>
                <c:pt idx="1493">
                  <c:v>76.64484867905125</c:v>
                </c:pt>
                <c:pt idx="1494">
                  <c:v>76.582575942530781</c:v>
                </c:pt>
                <c:pt idx="1495">
                  <c:v>76.527272889108374</c:v>
                </c:pt>
                <c:pt idx="1496">
                  <c:v>76.48469716852361</c:v>
                </c:pt>
                <c:pt idx="1497">
                  <c:v>76.4348486698035</c:v>
                </c:pt>
                <c:pt idx="1498">
                  <c:v>76.389848651308</c:v>
                </c:pt>
                <c:pt idx="1499">
                  <c:v>76.329242590701938</c:v>
                </c:pt>
                <c:pt idx="1500">
                  <c:v>76.280151713978157</c:v>
                </c:pt>
                <c:pt idx="1501">
                  <c:v>76.222878889604047</c:v>
                </c:pt>
                <c:pt idx="1502">
                  <c:v>76.167575836181641</c:v>
                </c:pt>
                <c:pt idx="1503">
                  <c:v>76.111515160762906</c:v>
                </c:pt>
                <c:pt idx="1504">
                  <c:v>76.057878783254907</c:v>
                </c:pt>
                <c:pt idx="1505">
                  <c:v>76.014696988192469</c:v>
                </c:pt>
                <c:pt idx="1506">
                  <c:v>75.975151524399266</c:v>
                </c:pt>
                <c:pt idx="1507">
                  <c:v>75.942575743704126</c:v>
                </c:pt>
                <c:pt idx="1508">
                  <c:v>75.910757585005328</c:v>
                </c:pt>
                <c:pt idx="1509">
                  <c:v>75.89136366410689</c:v>
                </c:pt>
                <c:pt idx="1510">
                  <c:v>75.883484927090734</c:v>
                </c:pt>
                <c:pt idx="1511">
                  <c:v>75.876363696474016</c:v>
                </c:pt>
                <c:pt idx="1512">
                  <c:v>75.881666703657672</c:v>
                </c:pt>
                <c:pt idx="1513">
                  <c:v>75.886212204441875</c:v>
                </c:pt>
                <c:pt idx="1514">
                  <c:v>75.9036364699855</c:v>
                </c:pt>
                <c:pt idx="1515">
                  <c:v>75.927575891668141</c:v>
                </c:pt>
                <c:pt idx="1516">
                  <c:v>75.955606171579078</c:v>
                </c:pt>
                <c:pt idx="1517">
                  <c:v>75.983181924530953</c:v>
                </c:pt>
                <c:pt idx="1518">
                  <c:v>76.000151663115531</c:v>
                </c:pt>
                <c:pt idx="1519">
                  <c:v>76.02621217207475</c:v>
                </c:pt>
                <c:pt idx="1520">
                  <c:v>76.050151478160515</c:v>
                </c:pt>
                <c:pt idx="1521">
                  <c:v>76.064242391875297</c:v>
                </c:pt>
                <c:pt idx="1522">
                  <c:v>76.080909151019469</c:v>
                </c:pt>
                <c:pt idx="1523">
                  <c:v>76.093181841301202</c:v>
                </c:pt>
                <c:pt idx="1524">
                  <c:v>76.099393902402937</c:v>
                </c:pt>
                <c:pt idx="1525">
                  <c:v>76.114090890595406</c:v>
                </c:pt>
                <c:pt idx="1526">
                  <c:v>76.118636275782734</c:v>
                </c:pt>
                <c:pt idx="1527">
                  <c:v>76.13242421005711</c:v>
                </c:pt>
                <c:pt idx="1528">
                  <c:v>76.144999995376125</c:v>
                </c:pt>
                <c:pt idx="1529">
                  <c:v>76.155000050862625</c:v>
                </c:pt>
                <c:pt idx="1530">
                  <c:v>76.161969733960703</c:v>
                </c:pt>
                <c:pt idx="1531">
                  <c:v>76.175303025679156</c:v>
                </c:pt>
                <c:pt idx="1532">
                  <c:v>76.17984852646336</c:v>
                </c:pt>
                <c:pt idx="1533">
                  <c:v>76.197878866484672</c:v>
                </c:pt>
                <c:pt idx="1534">
                  <c:v>76.220909118652344</c:v>
                </c:pt>
                <c:pt idx="1535">
                  <c:v>76.263181744199812</c:v>
                </c:pt>
                <c:pt idx="1536">
                  <c:v>76.306211991743609</c:v>
                </c:pt>
                <c:pt idx="1537">
                  <c:v>76.346818056973547</c:v>
                </c:pt>
                <c:pt idx="1538">
                  <c:v>76.387424122203484</c:v>
                </c:pt>
                <c:pt idx="1539">
                  <c:v>76.430757464784563</c:v>
                </c:pt>
                <c:pt idx="1540">
                  <c:v>76.486969572125062</c:v>
                </c:pt>
                <c:pt idx="1541">
                  <c:v>76.544696923458218</c:v>
                </c:pt>
                <c:pt idx="1542">
                  <c:v>76.605151436545626</c:v>
                </c:pt>
                <c:pt idx="1543">
                  <c:v>76.653333259351328</c:v>
                </c:pt>
                <c:pt idx="1544">
                  <c:v>76.696818149451047</c:v>
                </c:pt>
                <c:pt idx="1545">
                  <c:v>76.741363640987515</c:v>
                </c:pt>
                <c:pt idx="1546">
                  <c:v>76.801969701593578</c:v>
                </c:pt>
                <c:pt idx="1547">
                  <c:v>76.864696965073094</c:v>
                </c:pt>
                <c:pt idx="1548">
                  <c:v>76.925454573197797</c:v>
                </c:pt>
                <c:pt idx="1549">
                  <c:v>76.978030349269062</c:v>
                </c:pt>
                <c:pt idx="1550">
                  <c:v>77.044545491536454</c:v>
                </c:pt>
                <c:pt idx="1551">
                  <c:v>77.108939430930391</c:v>
                </c:pt>
                <c:pt idx="1552">
                  <c:v>77.177121249112218</c:v>
                </c:pt>
                <c:pt idx="1553">
                  <c:v>77.247878797126532</c:v>
                </c:pt>
                <c:pt idx="1554">
                  <c:v>77.329090927586407</c:v>
                </c:pt>
                <c:pt idx="1555">
                  <c:v>77.408484834613219</c:v>
                </c:pt>
                <c:pt idx="1556">
                  <c:v>77.484848484848484</c:v>
                </c:pt>
                <c:pt idx="1557">
                  <c:v>77.563333337957204</c:v>
                </c:pt>
                <c:pt idx="1558">
                  <c:v>77.653333259351328</c:v>
                </c:pt>
                <c:pt idx="1559">
                  <c:v>77.736363497647375</c:v>
                </c:pt>
                <c:pt idx="1560">
                  <c:v>77.821363506895125</c:v>
                </c:pt>
                <c:pt idx="1561">
                  <c:v>77.898181684089423</c:v>
                </c:pt>
                <c:pt idx="1562">
                  <c:v>77.973939259847</c:v>
                </c:pt>
                <c:pt idx="1563">
                  <c:v>78.056211991743609</c:v>
                </c:pt>
                <c:pt idx="1564">
                  <c:v>78.130605986624047</c:v>
                </c:pt>
                <c:pt idx="1565">
                  <c:v>78.225909030798704</c:v>
                </c:pt>
                <c:pt idx="1566">
                  <c:v>78.308181762695312</c:v>
                </c:pt>
                <c:pt idx="1567">
                  <c:v>78.392272718024969</c:v>
                </c:pt>
                <c:pt idx="1568">
                  <c:v>78.486666592684657</c:v>
                </c:pt>
                <c:pt idx="1569">
                  <c:v>78.574242331764921</c:v>
                </c:pt>
                <c:pt idx="1570">
                  <c:v>78.660454489968046</c:v>
                </c:pt>
                <c:pt idx="1571">
                  <c:v>78.719848401618719</c:v>
                </c:pt>
                <c:pt idx="1572">
                  <c:v>78.787727240360141</c:v>
                </c:pt>
                <c:pt idx="1573">
                  <c:v>78.839848489472359</c:v>
                </c:pt>
                <c:pt idx="1574">
                  <c:v>78.894393920898438</c:v>
                </c:pt>
                <c:pt idx="1575">
                  <c:v>78.957727258855641</c:v>
                </c:pt>
                <c:pt idx="1576">
                  <c:v>79.020606069853812</c:v>
                </c:pt>
                <c:pt idx="1577">
                  <c:v>79.085757631244078</c:v>
                </c:pt>
                <c:pt idx="1578">
                  <c:v>79.145454637932062</c:v>
                </c:pt>
                <c:pt idx="1579">
                  <c:v>79.218787915778876</c:v>
                </c:pt>
                <c:pt idx="1580">
                  <c:v>79.285909132523969</c:v>
                </c:pt>
                <c:pt idx="1581">
                  <c:v>79.344393990256563</c:v>
                </c:pt>
                <c:pt idx="1582">
                  <c:v>79.394697015935719</c:v>
                </c:pt>
                <c:pt idx="1583">
                  <c:v>79.443484913219109</c:v>
                </c:pt>
                <c:pt idx="1584">
                  <c:v>79.491515188506156</c:v>
                </c:pt>
                <c:pt idx="1585">
                  <c:v>79.53606068004261</c:v>
                </c:pt>
                <c:pt idx="1586">
                  <c:v>79.588484908595234</c:v>
                </c:pt>
                <c:pt idx="1587">
                  <c:v>79.642424265543625</c:v>
                </c:pt>
                <c:pt idx="1588">
                  <c:v>79.695909095532969</c:v>
                </c:pt>
                <c:pt idx="1589">
                  <c:v>79.751515128395781</c:v>
                </c:pt>
                <c:pt idx="1590">
                  <c:v>79.805454485344171</c:v>
                </c:pt>
                <c:pt idx="1591">
                  <c:v>79.849999861283735</c:v>
                </c:pt>
                <c:pt idx="1592">
                  <c:v>79.895757501775563</c:v>
                </c:pt>
                <c:pt idx="1593">
                  <c:v>79.930302937825516</c:v>
                </c:pt>
                <c:pt idx="1594">
                  <c:v>79.975909030798704</c:v>
                </c:pt>
                <c:pt idx="1595">
                  <c:v>80.033787814053625</c:v>
                </c:pt>
                <c:pt idx="1596">
                  <c:v>80.095151496656015</c:v>
                </c:pt>
                <c:pt idx="1597">
                  <c:v>80.158787929650515</c:v>
                </c:pt>
                <c:pt idx="1598">
                  <c:v>80.225909146395594</c:v>
                </c:pt>
                <c:pt idx="1599">
                  <c:v>80.290303085789532</c:v>
                </c:pt>
                <c:pt idx="1600">
                  <c:v>80.348636396003485</c:v>
                </c:pt>
                <c:pt idx="1601">
                  <c:v>80.39621225992839</c:v>
                </c:pt>
                <c:pt idx="1602">
                  <c:v>80.454242590701938</c:v>
                </c:pt>
                <c:pt idx="1603">
                  <c:v>80.516363779703781</c:v>
                </c:pt>
                <c:pt idx="1604">
                  <c:v>80.574091015440047</c:v>
                </c:pt>
                <c:pt idx="1605">
                  <c:v>80.626212264552265</c:v>
                </c:pt>
                <c:pt idx="1606">
                  <c:v>80.680606148459688</c:v>
                </c:pt>
                <c:pt idx="1607">
                  <c:v>80.747272838245735</c:v>
                </c:pt>
                <c:pt idx="1608">
                  <c:v>80.817272879860624</c:v>
                </c:pt>
                <c:pt idx="1609">
                  <c:v>80.902878963586062</c:v>
                </c:pt>
                <c:pt idx="1610">
                  <c:v>80.985303127404421</c:v>
                </c:pt>
                <c:pt idx="1611">
                  <c:v>81.057878898851797</c:v>
                </c:pt>
                <c:pt idx="1612">
                  <c:v>81.126818339029953</c:v>
                </c:pt>
                <c:pt idx="1613">
                  <c:v>81.193333481297344</c:v>
                </c:pt>
                <c:pt idx="1614">
                  <c:v>81.267727360580906</c:v>
                </c:pt>
                <c:pt idx="1615">
                  <c:v>81.362272782759234</c:v>
                </c:pt>
                <c:pt idx="1616">
                  <c:v>81.455909151019469</c:v>
                </c:pt>
                <c:pt idx="1617">
                  <c:v>81.564545602509469</c:v>
                </c:pt>
                <c:pt idx="1618">
                  <c:v>81.656515294855296</c:v>
                </c:pt>
                <c:pt idx="1619">
                  <c:v>81.745454730409563</c:v>
                </c:pt>
                <c:pt idx="1620">
                  <c:v>81.82106087424539</c:v>
                </c:pt>
                <c:pt idx="1621">
                  <c:v>81.909091140284687</c:v>
                </c:pt>
                <c:pt idx="1622">
                  <c:v>82.002121434067234</c:v>
                </c:pt>
                <c:pt idx="1623">
                  <c:v>82.1022729584665</c:v>
                </c:pt>
                <c:pt idx="1624">
                  <c:v>82.183030561967328</c:v>
                </c:pt>
                <c:pt idx="1625">
                  <c:v>82.268333666252374</c:v>
                </c:pt>
                <c:pt idx="1626">
                  <c:v>82.356970006769359</c:v>
                </c:pt>
                <c:pt idx="1627">
                  <c:v>82.454394253817469</c:v>
                </c:pt>
                <c:pt idx="1628">
                  <c:v>82.552576007265031</c:v>
                </c:pt>
                <c:pt idx="1629">
                  <c:v>82.669394290808469</c:v>
                </c:pt>
                <c:pt idx="1630">
                  <c:v>82.796970020640984</c:v>
                </c:pt>
                <c:pt idx="1631">
                  <c:v>82.915606412020594</c:v>
                </c:pt>
                <c:pt idx="1632">
                  <c:v>83.028788248697921</c:v>
                </c:pt>
                <c:pt idx="1633">
                  <c:v>83.130909428452</c:v>
                </c:pt>
                <c:pt idx="1634">
                  <c:v>83.235758001154124</c:v>
                </c:pt>
                <c:pt idx="1635">
                  <c:v>83.327576261578187</c:v>
                </c:pt>
                <c:pt idx="1636">
                  <c:v>83.413333892822266</c:v>
                </c:pt>
                <c:pt idx="1637">
                  <c:v>83.508030862519234</c:v>
                </c:pt>
                <c:pt idx="1638">
                  <c:v>83.590455141934484</c:v>
                </c:pt>
                <c:pt idx="1639">
                  <c:v>83.680606610847235</c:v>
                </c:pt>
                <c:pt idx="1640">
                  <c:v>83.775909655021906</c:v>
                </c:pt>
                <c:pt idx="1641">
                  <c:v>83.865152070016578</c:v>
                </c:pt>
                <c:pt idx="1642">
                  <c:v>83.941212625214547</c:v>
                </c:pt>
                <c:pt idx="1643">
                  <c:v>84.0181823499275</c:v>
                </c:pt>
                <c:pt idx="1644">
                  <c:v>84.085000471635297</c:v>
                </c:pt>
                <c:pt idx="1645">
                  <c:v>84.142727822968453</c:v>
                </c:pt>
                <c:pt idx="1646">
                  <c:v>84.2019701871005</c:v>
                </c:pt>
                <c:pt idx="1647">
                  <c:v>84.267727707371563</c:v>
                </c:pt>
                <c:pt idx="1648">
                  <c:v>84.318636807528407</c:v>
                </c:pt>
                <c:pt idx="1649">
                  <c:v>84.363485278505266</c:v>
                </c:pt>
                <c:pt idx="1650">
                  <c:v>84.409091371478453</c:v>
                </c:pt>
                <c:pt idx="1651">
                  <c:v>84.455151991410688</c:v>
                </c:pt>
                <c:pt idx="1652">
                  <c:v>84.496515678636953</c:v>
                </c:pt>
                <c:pt idx="1653">
                  <c:v>84.535303520433828</c:v>
                </c:pt>
                <c:pt idx="1654">
                  <c:v>84.57712161902225</c:v>
                </c:pt>
                <c:pt idx="1655">
                  <c:v>84.609091325239703</c:v>
                </c:pt>
                <c:pt idx="1656">
                  <c:v>84.644545930804625</c:v>
                </c:pt>
                <c:pt idx="1657">
                  <c:v>84.674848961107656</c:v>
                </c:pt>
                <c:pt idx="1658">
                  <c:v>84.704848896373406</c:v>
                </c:pt>
                <c:pt idx="1659">
                  <c:v>84.740000406901046</c:v>
                </c:pt>
                <c:pt idx="1660">
                  <c:v>84.774394295432344</c:v>
                </c:pt>
                <c:pt idx="1661">
                  <c:v>84.813333684747874</c:v>
                </c:pt>
                <c:pt idx="1662">
                  <c:v>84.837576085870921</c:v>
                </c:pt>
                <c:pt idx="1663">
                  <c:v>84.858939662124172</c:v>
                </c:pt>
                <c:pt idx="1664">
                  <c:v>84.873030460242063</c:v>
                </c:pt>
                <c:pt idx="1665">
                  <c:v>84.882272893732249</c:v>
                </c:pt>
                <c:pt idx="1666">
                  <c:v>84.89484867905125</c:v>
                </c:pt>
                <c:pt idx="1667">
                  <c:v>84.89727286136511</c:v>
                </c:pt>
                <c:pt idx="1668">
                  <c:v>84.888030427874938</c:v>
                </c:pt>
                <c:pt idx="1669">
                  <c:v>84.866212324662641</c:v>
                </c:pt>
                <c:pt idx="1670">
                  <c:v>84.845000180331141</c:v>
                </c:pt>
                <c:pt idx="1671">
                  <c:v>84.830151644620031</c:v>
                </c:pt>
                <c:pt idx="1672">
                  <c:v>84.808181993889093</c:v>
                </c:pt>
                <c:pt idx="1673">
                  <c:v>84.764394124348954</c:v>
                </c:pt>
                <c:pt idx="1674">
                  <c:v>84.713333476673469</c:v>
                </c:pt>
                <c:pt idx="1675">
                  <c:v>84.651363835190281</c:v>
                </c:pt>
                <c:pt idx="1676">
                  <c:v>84.618636622573391</c:v>
                </c:pt>
                <c:pt idx="1677">
                  <c:v>84.595606254808828</c:v>
                </c:pt>
                <c:pt idx="1678">
                  <c:v>84.572575887044266</c:v>
                </c:pt>
                <c:pt idx="1679">
                  <c:v>84.537727355957031</c:v>
                </c:pt>
                <c:pt idx="1680">
                  <c:v>84.492575905539766</c:v>
                </c:pt>
                <c:pt idx="1681">
                  <c:v>84.433788068366766</c:v>
                </c:pt>
                <c:pt idx="1682">
                  <c:v>84.376818339029953</c:v>
                </c:pt>
                <c:pt idx="1683">
                  <c:v>84.314697034431219</c:v>
                </c:pt>
                <c:pt idx="1684">
                  <c:v>84.265151630748406</c:v>
                </c:pt>
                <c:pt idx="1685">
                  <c:v>84.228484991824985</c:v>
                </c:pt>
                <c:pt idx="1686">
                  <c:v>84.196515285607546</c:v>
                </c:pt>
                <c:pt idx="1687">
                  <c:v>84.146818334406078</c:v>
                </c:pt>
                <c:pt idx="1688">
                  <c:v>84.088333476673469</c:v>
                </c:pt>
                <c:pt idx="1689">
                  <c:v>84.028333490545094</c:v>
                </c:pt>
                <c:pt idx="1690">
                  <c:v>83.983181924530953</c:v>
                </c:pt>
                <c:pt idx="1691">
                  <c:v>83.923181822805688</c:v>
                </c:pt>
                <c:pt idx="1692">
                  <c:v>83.859848484848484</c:v>
                </c:pt>
                <c:pt idx="1693">
                  <c:v>83.803939356948391</c:v>
                </c:pt>
                <c:pt idx="1694">
                  <c:v>83.738484816117719</c:v>
                </c:pt>
                <c:pt idx="1695">
                  <c:v>83.653030164314032</c:v>
                </c:pt>
                <c:pt idx="1696">
                  <c:v>83.566211931633234</c:v>
                </c:pt>
                <c:pt idx="1697">
                  <c:v>83.479999773430109</c:v>
                </c:pt>
                <c:pt idx="1698">
                  <c:v>83.389242230039656</c:v>
                </c:pt>
                <c:pt idx="1699">
                  <c:v>83.296969558253437</c:v>
                </c:pt>
                <c:pt idx="1700">
                  <c:v>83.205757372307062</c:v>
                </c:pt>
                <c:pt idx="1701">
                  <c:v>83.125908822724313</c:v>
                </c:pt>
                <c:pt idx="1702">
                  <c:v>83.056514855587125</c:v>
                </c:pt>
                <c:pt idx="1703">
                  <c:v>82.984696590539187</c:v>
                </c:pt>
                <c:pt idx="1704">
                  <c:v>82.905151135993719</c:v>
                </c:pt>
                <c:pt idx="1705">
                  <c:v>82.816211816036343</c:v>
                </c:pt>
                <c:pt idx="1706">
                  <c:v>82.726514874082625</c:v>
                </c:pt>
                <c:pt idx="1707">
                  <c:v>82.624696673768938</c:v>
                </c:pt>
                <c:pt idx="1708">
                  <c:v>82.52772695367986</c:v>
                </c:pt>
                <c:pt idx="1709">
                  <c:v>82.425908753366187</c:v>
                </c:pt>
                <c:pt idx="1710">
                  <c:v>82.325605797045156</c:v>
                </c:pt>
                <c:pt idx="1711">
                  <c:v>82.220605792421281</c:v>
                </c:pt>
                <c:pt idx="1712">
                  <c:v>82.10030272512725</c:v>
                </c:pt>
                <c:pt idx="1713">
                  <c:v>81.985605760054156</c:v>
                </c:pt>
                <c:pt idx="1714">
                  <c:v>81.879999680952594</c:v>
                </c:pt>
                <c:pt idx="1715">
                  <c:v>81.773333000414297</c:v>
                </c:pt>
                <c:pt idx="1716">
                  <c:v>81.671969327059657</c:v>
                </c:pt>
                <c:pt idx="1717">
                  <c:v>81.573484478574812</c:v>
                </c:pt>
                <c:pt idx="1718">
                  <c:v>81.476817853523016</c:v>
                </c:pt>
                <c:pt idx="1719">
                  <c:v>81.376969424161047</c:v>
                </c:pt>
                <c:pt idx="1720">
                  <c:v>81.268939162745625</c:v>
                </c:pt>
                <c:pt idx="1721">
                  <c:v>81.163030104203656</c:v>
                </c:pt>
                <c:pt idx="1722">
                  <c:v>81.066211931633234</c:v>
                </c:pt>
                <c:pt idx="1723">
                  <c:v>80.980908942945078</c:v>
                </c:pt>
                <c:pt idx="1724">
                  <c:v>80.915605949633047</c:v>
                </c:pt>
                <c:pt idx="1725">
                  <c:v>80.834696798613578</c:v>
                </c:pt>
                <c:pt idx="1726">
                  <c:v>80.75393919511275</c:v>
                </c:pt>
                <c:pt idx="1727">
                  <c:v>80.664242253159031</c:v>
                </c:pt>
                <c:pt idx="1728">
                  <c:v>80.580908919825703</c:v>
                </c:pt>
                <c:pt idx="1729">
                  <c:v>80.508939222856</c:v>
                </c:pt>
                <c:pt idx="1730">
                  <c:v>80.449242331764921</c:v>
                </c:pt>
                <c:pt idx="1731">
                  <c:v>80.375454411362156</c:v>
                </c:pt>
                <c:pt idx="1732">
                  <c:v>80.301060416481718</c:v>
                </c:pt>
                <c:pt idx="1733">
                  <c:v>80.235302896210641</c:v>
                </c:pt>
                <c:pt idx="1734">
                  <c:v>80.162272597804218</c:v>
                </c:pt>
                <c:pt idx="1735">
                  <c:v>80.094696854100079</c:v>
                </c:pt>
                <c:pt idx="1736">
                  <c:v>80.023181684089423</c:v>
                </c:pt>
                <c:pt idx="1737">
                  <c:v>79.957424163818359</c:v>
                </c:pt>
                <c:pt idx="1738">
                  <c:v>79.899999907522485</c:v>
                </c:pt>
                <c:pt idx="1739">
                  <c:v>79.854999889026985</c:v>
                </c:pt>
                <c:pt idx="1740">
                  <c:v>79.808333194617063</c:v>
                </c:pt>
                <c:pt idx="1741">
                  <c:v>79.769242257782906</c:v>
                </c:pt>
                <c:pt idx="1742">
                  <c:v>79.705454392866656</c:v>
                </c:pt>
                <c:pt idx="1743">
                  <c:v>79.643030108827531</c:v>
                </c:pt>
                <c:pt idx="1744">
                  <c:v>79.586363474528</c:v>
                </c:pt>
                <c:pt idx="1745">
                  <c:v>79.534090793494016</c:v>
                </c:pt>
                <c:pt idx="1746">
                  <c:v>79.479393814549297</c:v>
                </c:pt>
                <c:pt idx="1747">
                  <c:v>79.423030159690157</c:v>
                </c:pt>
                <c:pt idx="1748">
                  <c:v>79.365908998431578</c:v>
                </c:pt>
                <c:pt idx="1749">
                  <c:v>79.314696918834343</c:v>
                </c:pt>
                <c:pt idx="1750">
                  <c:v>79.265454494591921</c:v>
                </c:pt>
                <c:pt idx="1751">
                  <c:v>79.223181753447562</c:v>
                </c:pt>
                <c:pt idx="1752">
                  <c:v>79.186514998927265</c:v>
                </c:pt>
                <c:pt idx="1753">
                  <c:v>79.160302826852515</c:v>
                </c:pt>
                <c:pt idx="1754">
                  <c:v>79.126817992239282</c:v>
                </c:pt>
                <c:pt idx="1755">
                  <c:v>79.083484649658203</c:v>
                </c:pt>
                <c:pt idx="1756">
                  <c:v>79.025605866403296</c:v>
                </c:pt>
                <c:pt idx="1757">
                  <c:v>78.980908942945078</c:v>
                </c:pt>
                <c:pt idx="1758">
                  <c:v>78.941515026670515</c:v>
                </c:pt>
                <c:pt idx="1759">
                  <c:v>78.894545352820188</c:v>
                </c:pt>
                <c:pt idx="1760">
                  <c:v>78.852878686153531</c:v>
                </c:pt>
                <c:pt idx="1761">
                  <c:v>78.814696918834343</c:v>
                </c:pt>
                <c:pt idx="1762">
                  <c:v>78.763333291718453</c:v>
                </c:pt>
                <c:pt idx="1763">
                  <c:v>78.712878834117546</c:v>
                </c:pt>
                <c:pt idx="1764">
                  <c:v>78.687878810998171</c:v>
                </c:pt>
                <c:pt idx="1765">
                  <c:v>78.674242424242422</c:v>
                </c:pt>
                <c:pt idx="1766">
                  <c:v>78.657272801254734</c:v>
                </c:pt>
                <c:pt idx="1767">
                  <c:v>78.648030367764562</c:v>
                </c:pt>
                <c:pt idx="1768">
                  <c:v>78.637727332837656</c:v>
                </c:pt>
                <c:pt idx="1769">
                  <c:v>78.62848501494436</c:v>
                </c:pt>
                <c:pt idx="1770">
                  <c:v>78.629394068862453</c:v>
                </c:pt>
                <c:pt idx="1771">
                  <c:v>78.637575900915891</c:v>
                </c:pt>
                <c:pt idx="1772">
                  <c:v>78.642878908099547</c:v>
                </c:pt>
                <c:pt idx="1773">
                  <c:v>78.649091084798172</c:v>
                </c:pt>
                <c:pt idx="1774">
                  <c:v>78.651818362149328</c:v>
                </c:pt>
                <c:pt idx="1775">
                  <c:v>78.652121341589719</c:v>
                </c:pt>
                <c:pt idx="1776">
                  <c:v>78.658787929650515</c:v>
                </c:pt>
                <c:pt idx="1777">
                  <c:v>78.669697039055109</c:v>
                </c:pt>
                <c:pt idx="1778">
                  <c:v>78.702575914787531</c:v>
                </c:pt>
                <c:pt idx="1779">
                  <c:v>78.738030520352453</c:v>
                </c:pt>
                <c:pt idx="1780">
                  <c:v>78.787424492113516</c:v>
                </c:pt>
                <c:pt idx="1781">
                  <c:v>78.840303247625172</c:v>
                </c:pt>
                <c:pt idx="1782">
                  <c:v>78.892727476177797</c:v>
                </c:pt>
                <c:pt idx="1783">
                  <c:v>78.933788068366766</c:v>
                </c:pt>
                <c:pt idx="1784">
                  <c:v>78.960303219881922</c:v>
                </c:pt>
                <c:pt idx="1785">
                  <c:v>78.987575993393406</c:v>
                </c:pt>
                <c:pt idx="1786">
                  <c:v>79.016212347782016</c:v>
                </c:pt>
                <c:pt idx="1787">
                  <c:v>79.046363830566406</c:v>
                </c:pt>
                <c:pt idx="1788">
                  <c:v>79.073333509040594</c:v>
                </c:pt>
                <c:pt idx="1789">
                  <c:v>79.092727429939032</c:v>
                </c:pt>
                <c:pt idx="1790">
                  <c:v>79.090757774584219</c:v>
                </c:pt>
                <c:pt idx="1791">
                  <c:v>79.103333559903234</c:v>
                </c:pt>
                <c:pt idx="1792">
                  <c:v>79.110606338038593</c:v>
                </c:pt>
                <c:pt idx="1793">
                  <c:v>79.11454576434511</c:v>
                </c:pt>
                <c:pt idx="1794">
                  <c:v>79.130151806455672</c:v>
                </c:pt>
                <c:pt idx="1795">
                  <c:v>79.130606333414718</c:v>
                </c:pt>
                <c:pt idx="1796">
                  <c:v>79.114242669307828</c:v>
                </c:pt>
                <c:pt idx="1797">
                  <c:v>79.111970034512609</c:v>
                </c:pt>
                <c:pt idx="1798">
                  <c:v>79.119242812647968</c:v>
                </c:pt>
                <c:pt idx="1799">
                  <c:v>79.130454901492953</c:v>
                </c:pt>
                <c:pt idx="1800">
                  <c:v>79.150303349350438</c:v>
                </c:pt>
                <c:pt idx="1801">
                  <c:v>79.17333360151811</c:v>
                </c:pt>
                <c:pt idx="1802">
                  <c:v>79.200000300551906</c:v>
                </c:pt>
                <c:pt idx="1803">
                  <c:v>79.225757830070734</c:v>
                </c:pt>
                <c:pt idx="1804">
                  <c:v>79.247424501361266</c:v>
                </c:pt>
                <c:pt idx="1805">
                  <c:v>79.265151746345282</c:v>
                </c:pt>
                <c:pt idx="1806">
                  <c:v>79.279394207578719</c:v>
                </c:pt>
                <c:pt idx="1807">
                  <c:v>79.279394207578719</c:v>
                </c:pt>
                <c:pt idx="1808">
                  <c:v>79.278182058623344</c:v>
                </c:pt>
                <c:pt idx="1809">
                  <c:v>79.265151861942172</c:v>
                </c:pt>
                <c:pt idx="1810">
                  <c:v>79.243333643132985</c:v>
                </c:pt>
                <c:pt idx="1811">
                  <c:v>79.218030640573218</c:v>
                </c:pt>
                <c:pt idx="1812">
                  <c:v>79.194394198330968</c:v>
                </c:pt>
                <c:pt idx="1813">
                  <c:v>79.17590933135061</c:v>
                </c:pt>
                <c:pt idx="1814">
                  <c:v>79.148788105357781</c:v>
                </c:pt>
                <c:pt idx="1815">
                  <c:v>79.108939662124172</c:v>
                </c:pt>
                <c:pt idx="1816">
                  <c:v>79.060454744281188</c:v>
                </c:pt>
                <c:pt idx="1817">
                  <c:v>79.001666907108188</c:v>
                </c:pt>
                <c:pt idx="1818">
                  <c:v>78.934394258441344</c:v>
                </c:pt>
                <c:pt idx="1819">
                  <c:v>78.863182183467984</c:v>
                </c:pt>
                <c:pt idx="1820">
                  <c:v>78.803939819335938</c:v>
                </c:pt>
                <c:pt idx="1821">
                  <c:v>78.749697367350265</c:v>
                </c:pt>
                <c:pt idx="1822">
                  <c:v>78.717879208651453</c:v>
                </c:pt>
                <c:pt idx="1823">
                  <c:v>78.675606467507109</c:v>
                </c:pt>
                <c:pt idx="1824">
                  <c:v>78.622424616958156</c:v>
                </c:pt>
                <c:pt idx="1825">
                  <c:v>78.566818584095344</c:v>
                </c:pt>
                <c:pt idx="1826">
                  <c:v>78.515454956979468</c:v>
                </c:pt>
                <c:pt idx="1827">
                  <c:v>78.454394369414359</c:v>
                </c:pt>
                <c:pt idx="1828">
                  <c:v>78.400455012465969</c:v>
                </c:pt>
                <c:pt idx="1829">
                  <c:v>78.340303478818953</c:v>
                </c:pt>
                <c:pt idx="1830">
                  <c:v>78.267121632893875</c:v>
                </c:pt>
                <c:pt idx="1831">
                  <c:v>78.200606490626484</c:v>
                </c:pt>
                <c:pt idx="1832">
                  <c:v>78.129242868134469</c:v>
                </c:pt>
                <c:pt idx="1833">
                  <c:v>78.062424746426672</c:v>
                </c:pt>
                <c:pt idx="1834">
                  <c:v>77.992879231770829</c:v>
                </c:pt>
                <c:pt idx="1835">
                  <c:v>77.925000393029421</c:v>
                </c:pt>
                <c:pt idx="1836">
                  <c:v>77.858636798280656</c:v>
                </c:pt>
                <c:pt idx="1837">
                  <c:v>77.790303432580203</c:v>
                </c:pt>
                <c:pt idx="1838">
                  <c:v>77.721667087439329</c:v>
                </c:pt>
                <c:pt idx="1839">
                  <c:v>77.662727702747688</c:v>
                </c:pt>
                <c:pt idx="1840">
                  <c:v>77.607576196843922</c:v>
                </c:pt>
                <c:pt idx="1841">
                  <c:v>77.554242914373219</c:v>
                </c:pt>
                <c:pt idx="1842">
                  <c:v>77.500606536865234</c:v>
                </c:pt>
                <c:pt idx="1843">
                  <c:v>77.434394374038234</c:v>
                </c:pt>
                <c:pt idx="1844">
                  <c:v>77.355606425892219</c:v>
                </c:pt>
                <c:pt idx="1845">
                  <c:v>77.265606388901219</c:v>
                </c:pt>
                <c:pt idx="1846">
                  <c:v>77.174242771033079</c:v>
                </c:pt>
                <c:pt idx="1847">
                  <c:v>77.080303423332452</c:v>
                </c:pt>
                <c:pt idx="1848">
                  <c:v>76.989091352982953</c:v>
                </c:pt>
                <c:pt idx="1849">
                  <c:v>76.920455007842094</c:v>
                </c:pt>
                <c:pt idx="1850">
                  <c:v>76.857424649325282</c:v>
                </c:pt>
                <c:pt idx="1851">
                  <c:v>76.784848877877906</c:v>
                </c:pt>
                <c:pt idx="1852">
                  <c:v>76.709697376598015</c:v>
                </c:pt>
                <c:pt idx="1853">
                  <c:v>76.639242808024093</c:v>
                </c:pt>
                <c:pt idx="1854">
                  <c:v>76.563788211706907</c:v>
                </c:pt>
                <c:pt idx="1855">
                  <c:v>76.492727568655297</c:v>
                </c:pt>
                <c:pt idx="1856">
                  <c:v>76.418030594334454</c:v>
                </c:pt>
                <c:pt idx="1857">
                  <c:v>76.341212417140156</c:v>
                </c:pt>
                <c:pt idx="1858">
                  <c:v>76.266212347782016</c:v>
                </c:pt>
                <c:pt idx="1859">
                  <c:v>76.196666833126187</c:v>
                </c:pt>
                <c:pt idx="1860">
                  <c:v>76.119394128972829</c:v>
                </c:pt>
                <c:pt idx="1861">
                  <c:v>76.065606319543093</c:v>
                </c:pt>
                <c:pt idx="1862">
                  <c:v>76.031818389892578</c:v>
                </c:pt>
                <c:pt idx="1863">
                  <c:v>75.995151635372281</c:v>
                </c:pt>
                <c:pt idx="1864">
                  <c:v>75.947575887044266</c:v>
                </c:pt>
                <c:pt idx="1865">
                  <c:v>75.906515294855296</c:v>
                </c:pt>
                <c:pt idx="1866">
                  <c:v>75.864242553710938</c:v>
                </c:pt>
                <c:pt idx="1867">
                  <c:v>75.830303192138672</c:v>
                </c:pt>
                <c:pt idx="1868">
                  <c:v>75.79742443200314</c:v>
                </c:pt>
                <c:pt idx="1869">
                  <c:v>75.754242636940702</c:v>
                </c:pt>
                <c:pt idx="1870">
                  <c:v>75.708939639004797</c:v>
                </c:pt>
                <c:pt idx="1871">
                  <c:v>75.65606088349314</c:v>
                </c:pt>
                <c:pt idx="1872">
                  <c:v>75.608485135165125</c:v>
                </c:pt>
                <c:pt idx="1873">
                  <c:v>75.576363881429032</c:v>
                </c:pt>
                <c:pt idx="1874">
                  <c:v>75.544242627692938</c:v>
                </c:pt>
                <c:pt idx="1875">
                  <c:v>75.518030455618188</c:v>
                </c:pt>
                <c:pt idx="1876">
                  <c:v>75.484394189083218</c:v>
                </c:pt>
                <c:pt idx="1877">
                  <c:v>75.447121360085234</c:v>
                </c:pt>
                <c:pt idx="1878">
                  <c:v>75.410454721161813</c:v>
                </c:pt>
                <c:pt idx="1879">
                  <c:v>75.37106080488725</c:v>
                </c:pt>
                <c:pt idx="1880">
                  <c:v>75.332272963090375</c:v>
                </c:pt>
                <c:pt idx="1881">
                  <c:v>75.282727443810671</c:v>
                </c:pt>
                <c:pt idx="1882">
                  <c:v>75.241515304103046</c:v>
                </c:pt>
                <c:pt idx="1883">
                  <c:v>75.196666717529297</c:v>
                </c:pt>
                <c:pt idx="1884">
                  <c:v>75.159242456609547</c:v>
                </c:pt>
                <c:pt idx="1885">
                  <c:v>75.124242493600562</c:v>
                </c:pt>
                <c:pt idx="1886">
                  <c:v>75.093787915778876</c:v>
                </c:pt>
                <c:pt idx="1887">
                  <c:v>75.060303081165657</c:v>
                </c:pt>
                <c:pt idx="1888">
                  <c:v>75.015606157707452</c:v>
                </c:pt>
                <c:pt idx="1889">
                  <c:v>74.997727365204781</c:v>
                </c:pt>
                <c:pt idx="1890">
                  <c:v>74.98863647923325</c:v>
                </c:pt>
                <c:pt idx="1891">
                  <c:v>74.968333388819843</c:v>
                </c:pt>
                <c:pt idx="1892">
                  <c:v>74.943333365700468</c:v>
                </c:pt>
                <c:pt idx="1893">
                  <c:v>74.920606092973188</c:v>
                </c:pt>
                <c:pt idx="1894">
                  <c:v>74.906363631739765</c:v>
                </c:pt>
                <c:pt idx="1895">
                  <c:v>74.907121138139203</c:v>
                </c:pt>
                <c:pt idx="1896">
                  <c:v>74.910757469408438</c:v>
                </c:pt>
                <c:pt idx="1897">
                  <c:v>74.904696840228453</c:v>
                </c:pt>
                <c:pt idx="1898">
                  <c:v>74.895605838660032</c:v>
                </c:pt>
                <c:pt idx="1899">
                  <c:v>74.872424038973719</c:v>
                </c:pt>
                <c:pt idx="1900">
                  <c:v>74.844696854100079</c:v>
                </c:pt>
                <c:pt idx="1901">
                  <c:v>74.815908952192828</c:v>
                </c:pt>
                <c:pt idx="1902">
                  <c:v>74.794242280902282</c:v>
                </c:pt>
                <c:pt idx="1903">
                  <c:v>74.783030192057296</c:v>
                </c:pt>
                <c:pt idx="1904">
                  <c:v>74.769848332260594</c:v>
                </c:pt>
                <c:pt idx="1905">
                  <c:v>74.758787675337359</c:v>
                </c:pt>
                <c:pt idx="1906">
                  <c:v>74.760454351251781</c:v>
                </c:pt>
                <c:pt idx="1907">
                  <c:v>74.764999736439094</c:v>
                </c:pt>
                <c:pt idx="1908">
                  <c:v>74.759242202296406</c:v>
                </c:pt>
                <c:pt idx="1909">
                  <c:v>74.761969479647547</c:v>
                </c:pt>
                <c:pt idx="1910">
                  <c:v>74.763030081084281</c:v>
                </c:pt>
                <c:pt idx="1911">
                  <c:v>74.772575609611749</c:v>
                </c:pt>
                <c:pt idx="1912">
                  <c:v>74.776211940880984</c:v>
                </c:pt>
                <c:pt idx="1913">
                  <c:v>74.777878616795391</c:v>
                </c:pt>
                <c:pt idx="1914">
                  <c:v>74.765605810916782</c:v>
                </c:pt>
                <c:pt idx="1915">
                  <c:v>74.745908794981062</c:v>
                </c:pt>
                <c:pt idx="1916">
                  <c:v>74.731211806788593</c:v>
                </c:pt>
                <c:pt idx="1917">
                  <c:v>74.717575420032844</c:v>
                </c:pt>
                <c:pt idx="1918">
                  <c:v>74.718939000909984</c:v>
                </c:pt>
                <c:pt idx="1919">
                  <c:v>74.722423900257454</c:v>
                </c:pt>
                <c:pt idx="1920">
                  <c:v>74.723333069772437</c:v>
                </c:pt>
                <c:pt idx="1921">
                  <c:v>74.734545274214312</c:v>
                </c:pt>
                <c:pt idx="1922">
                  <c:v>74.755605871027171</c:v>
                </c:pt>
                <c:pt idx="1923">
                  <c:v>74.772424062093094</c:v>
                </c:pt>
                <c:pt idx="1924">
                  <c:v>74.805302937825516</c:v>
                </c:pt>
                <c:pt idx="1925">
                  <c:v>74.827424136075109</c:v>
                </c:pt>
                <c:pt idx="1926">
                  <c:v>74.854090835108906</c:v>
                </c:pt>
                <c:pt idx="1927">
                  <c:v>74.860454443729282</c:v>
                </c:pt>
                <c:pt idx="1928">
                  <c:v>74.857424186937735</c:v>
                </c:pt>
                <c:pt idx="1929">
                  <c:v>74.856515133019656</c:v>
                </c:pt>
                <c:pt idx="1930">
                  <c:v>74.856515133019656</c:v>
                </c:pt>
                <c:pt idx="1931">
                  <c:v>74.83393929221414</c:v>
                </c:pt>
                <c:pt idx="1932">
                  <c:v>74.815302993312031</c:v>
                </c:pt>
                <c:pt idx="1933">
                  <c:v>74.783636266534984</c:v>
                </c:pt>
                <c:pt idx="1934">
                  <c:v>74.764999852035984</c:v>
                </c:pt>
                <c:pt idx="1935">
                  <c:v>74.743636160185844</c:v>
                </c:pt>
                <c:pt idx="1936">
                  <c:v>74.722424015854344</c:v>
                </c:pt>
                <c:pt idx="1937">
                  <c:v>74.703484621914953</c:v>
                </c:pt>
                <c:pt idx="1938">
                  <c:v>74.681969498143047</c:v>
                </c:pt>
                <c:pt idx="1939">
                  <c:v>74.654393745191172</c:v>
                </c:pt>
                <c:pt idx="1940">
                  <c:v>74.623030113451406</c:v>
                </c:pt>
                <c:pt idx="1941">
                  <c:v>74.589545278838187</c:v>
                </c:pt>
                <c:pt idx="1942">
                  <c:v>74.5651513301965</c:v>
                </c:pt>
                <c:pt idx="1943">
                  <c:v>74.552727092396125</c:v>
                </c:pt>
                <c:pt idx="1944">
                  <c:v>74.550302910082266</c:v>
                </c:pt>
                <c:pt idx="1945">
                  <c:v>74.551363511519</c:v>
                </c:pt>
                <c:pt idx="1946">
                  <c:v>74.575454365123406</c:v>
                </c:pt>
                <c:pt idx="1947">
                  <c:v>74.600908915201828</c:v>
                </c:pt>
                <c:pt idx="1948">
                  <c:v>74.635605898770422</c:v>
                </c:pt>
                <c:pt idx="1949">
                  <c:v>74.69121204723011</c:v>
                </c:pt>
                <c:pt idx="1950">
                  <c:v>74.746363553133875</c:v>
                </c:pt>
                <c:pt idx="1951">
                  <c:v>74.7875756928415</c:v>
                </c:pt>
                <c:pt idx="1952">
                  <c:v>74.818484797622219</c:v>
                </c:pt>
                <c:pt idx="1953">
                  <c:v>74.844696854100079</c:v>
                </c:pt>
                <c:pt idx="1954">
                  <c:v>74.878787763190985</c:v>
                </c:pt>
                <c:pt idx="1955">
                  <c:v>74.905908989183828</c:v>
                </c:pt>
                <c:pt idx="1956">
                  <c:v>74.925302910082266</c:v>
                </c:pt>
                <c:pt idx="1957">
                  <c:v>74.960908947568953</c:v>
                </c:pt>
                <c:pt idx="1958">
                  <c:v>75.011666500207156</c:v>
                </c:pt>
                <c:pt idx="1959">
                  <c:v>75.068636229543969</c:v>
                </c:pt>
                <c:pt idx="1960">
                  <c:v>75.122878681529656</c:v>
                </c:pt>
                <c:pt idx="1961">
                  <c:v>75.154090881347656</c:v>
                </c:pt>
                <c:pt idx="1962">
                  <c:v>75.187121189001829</c:v>
                </c:pt>
                <c:pt idx="1963">
                  <c:v>75.225454503839671</c:v>
                </c:pt>
                <c:pt idx="1964">
                  <c:v>75.278333374948218</c:v>
                </c:pt>
                <c:pt idx="1965">
                  <c:v>75.350454503839671</c:v>
                </c:pt>
                <c:pt idx="1966">
                  <c:v>75.430757464784563</c:v>
                </c:pt>
                <c:pt idx="1967">
                  <c:v>75.499848452481359</c:v>
                </c:pt>
                <c:pt idx="1968">
                  <c:v>75.558030215176672</c:v>
                </c:pt>
                <c:pt idx="1969">
                  <c:v>75.61257564660275</c:v>
                </c:pt>
                <c:pt idx="1970">
                  <c:v>75.652575637355</c:v>
                </c:pt>
                <c:pt idx="1971">
                  <c:v>75.688939296838015</c:v>
                </c:pt>
                <c:pt idx="1972">
                  <c:v>75.704090811989531</c:v>
                </c:pt>
                <c:pt idx="1973">
                  <c:v>75.721969604492188</c:v>
                </c:pt>
                <c:pt idx="1974">
                  <c:v>75.743333296342328</c:v>
                </c:pt>
                <c:pt idx="1975">
                  <c:v>75.771969650730938</c:v>
                </c:pt>
                <c:pt idx="1976">
                  <c:v>75.802272681033969</c:v>
                </c:pt>
                <c:pt idx="1977">
                  <c:v>75.826969609116063</c:v>
                </c:pt>
                <c:pt idx="1978">
                  <c:v>75.853484760631218</c:v>
                </c:pt>
                <c:pt idx="1979">
                  <c:v>75.876363580877126</c:v>
                </c:pt>
                <c:pt idx="1980">
                  <c:v>75.906666611180157</c:v>
                </c:pt>
                <c:pt idx="1981">
                  <c:v>75.937727263479516</c:v>
                </c:pt>
                <c:pt idx="1982">
                  <c:v>75.970151496656015</c:v>
                </c:pt>
                <c:pt idx="1983">
                  <c:v>75.991363640987515</c:v>
                </c:pt>
                <c:pt idx="1984">
                  <c:v>76.006515156139031</c:v>
                </c:pt>
                <c:pt idx="1985">
                  <c:v>76.036060564445734</c:v>
                </c:pt>
                <c:pt idx="1986">
                  <c:v>76.086969664602563</c:v>
                </c:pt>
                <c:pt idx="1987">
                  <c:v>76.128636331269234</c:v>
                </c:pt>
                <c:pt idx="1988">
                  <c:v>76.161363543886125</c:v>
                </c:pt>
                <c:pt idx="1989">
                  <c:v>76.204848433985859</c:v>
                </c:pt>
                <c:pt idx="1990">
                  <c:v>76.23272716637814</c:v>
                </c:pt>
                <c:pt idx="1991">
                  <c:v>76.264090798117891</c:v>
                </c:pt>
                <c:pt idx="1992">
                  <c:v>76.311666546445906</c:v>
                </c:pt>
                <c:pt idx="1993">
                  <c:v>76.357575618859499</c:v>
                </c:pt>
                <c:pt idx="1994">
                  <c:v>76.392424149946734</c:v>
                </c:pt>
                <c:pt idx="1995">
                  <c:v>76.436060471968219</c:v>
                </c:pt>
                <c:pt idx="1996">
                  <c:v>76.485605875651046</c:v>
                </c:pt>
                <c:pt idx="1997">
                  <c:v>76.551060532078594</c:v>
                </c:pt>
                <c:pt idx="1998">
                  <c:v>76.615908998431578</c:v>
                </c:pt>
                <c:pt idx="1999">
                  <c:v>76.681818066221297</c:v>
                </c:pt>
                <c:pt idx="2000">
                  <c:v>76.743333296342328</c:v>
                </c:pt>
                <c:pt idx="2001">
                  <c:v>76.807575803814515</c:v>
                </c:pt>
                <c:pt idx="2002">
                  <c:v>76.882272778135359</c:v>
                </c:pt>
                <c:pt idx="2003">
                  <c:v>76.969242442737922</c:v>
                </c:pt>
                <c:pt idx="2004">
                  <c:v>77.049242424242422</c:v>
                </c:pt>
                <c:pt idx="2005">
                  <c:v>77.120757594253078</c:v>
                </c:pt>
                <c:pt idx="2006">
                  <c:v>77.190151561390266</c:v>
                </c:pt>
                <c:pt idx="2007">
                  <c:v>77.25984850796786</c:v>
                </c:pt>
                <c:pt idx="2008">
                  <c:v>77.330909035422579</c:v>
                </c:pt>
                <c:pt idx="2009">
                  <c:v>77.398787874164</c:v>
                </c:pt>
                <c:pt idx="2010">
                  <c:v>77.459848461729109</c:v>
                </c:pt>
                <c:pt idx="2011">
                  <c:v>77.51636366410689</c:v>
                </c:pt>
                <c:pt idx="2012">
                  <c:v>77.560151533647016</c:v>
                </c:pt>
                <c:pt idx="2013">
                  <c:v>77.608181808934063</c:v>
                </c:pt>
                <c:pt idx="2014">
                  <c:v>77.65863638213186</c:v>
                </c:pt>
                <c:pt idx="2015">
                  <c:v>77.7049999815045</c:v>
                </c:pt>
                <c:pt idx="2016">
                  <c:v>77.749848452481359</c:v>
                </c:pt>
                <c:pt idx="2017">
                  <c:v>77.800302910082266</c:v>
                </c:pt>
                <c:pt idx="2018">
                  <c:v>77.852121064157203</c:v>
                </c:pt>
                <c:pt idx="2019">
                  <c:v>77.912878672281906</c:v>
                </c:pt>
                <c:pt idx="2020">
                  <c:v>77.962878602923766</c:v>
                </c:pt>
                <c:pt idx="2021">
                  <c:v>78.002727046157375</c:v>
                </c:pt>
                <c:pt idx="2022">
                  <c:v>78.0465149156975</c:v>
                </c:pt>
                <c:pt idx="2023">
                  <c:v>78.086969549005687</c:v>
                </c:pt>
                <c:pt idx="2024">
                  <c:v>78.108333240855828</c:v>
                </c:pt>
                <c:pt idx="2025">
                  <c:v>78.141514980431765</c:v>
                </c:pt>
                <c:pt idx="2026">
                  <c:v>78.173636234167844</c:v>
                </c:pt>
                <c:pt idx="2027">
                  <c:v>78.2139392043605</c:v>
                </c:pt>
                <c:pt idx="2028">
                  <c:v>78.240605903394297</c:v>
                </c:pt>
                <c:pt idx="2029">
                  <c:v>78.273484663529828</c:v>
                </c:pt>
                <c:pt idx="2030">
                  <c:v>78.309696775494203</c:v>
                </c:pt>
                <c:pt idx="2031">
                  <c:v>78.336818001487032</c:v>
                </c:pt>
                <c:pt idx="2032">
                  <c:v>78.358787767814874</c:v>
                </c:pt>
                <c:pt idx="2033">
                  <c:v>78.387424122203484</c:v>
                </c:pt>
                <c:pt idx="2034">
                  <c:v>78.430151390306875</c:v>
                </c:pt>
                <c:pt idx="2035">
                  <c:v>78.461211927009344</c:v>
                </c:pt>
                <c:pt idx="2036">
                  <c:v>78.519242257782906</c:v>
                </c:pt>
                <c:pt idx="2037">
                  <c:v>78.573787689208984</c:v>
                </c:pt>
                <c:pt idx="2038">
                  <c:v>78.628484668153703</c:v>
                </c:pt>
                <c:pt idx="2039">
                  <c:v>78.677272565437079</c:v>
                </c:pt>
                <c:pt idx="2040">
                  <c:v>78.731817996863157</c:v>
                </c:pt>
                <c:pt idx="2041">
                  <c:v>78.770454406738281</c:v>
                </c:pt>
                <c:pt idx="2042">
                  <c:v>78.811818093964547</c:v>
                </c:pt>
                <c:pt idx="2043">
                  <c:v>78.849090807365656</c:v>
                </c:pt>
                <c:pt idx="2044">
                  <c:v>78.886060541326344</c:v>
                </c:pt>
                <c:pt idx="2045">
                  <c:v>78.925454457600907</c:v>
                </c:pt>
                <c:pt idx="2046">
                  <c:v>78.973030321525812</c:v>
                </c:pt>
                <c:pt idx="2047">
                  <c:v>79.018939393939391</c:v>
                </c:pt>
                <c:pt idx="2048">
                  <c:v>79.060151533647016</c:v>
                </c:pt>
                <c:pt idx="2049">
                  <c:v>79.122272722648859</c:v>
                </c:pt>
                <c:pt idx="2050">
                  <c:v>79.180606148459688</c:v>
                </c:pt>
                <c:pt idx="2051">
                  <c:v>79.22484854495886</c:v>
                </c:pt>
                <c:pt idx="2052">
                  <c:v>79.244696992816344</c:v>
                </c:pt>
                <c:pt idx="2053">
                  <c:v>79.269393920898438</c:v>
                </c:pt>
                <c:pt idx="2054">
                  <c:v>79.298030275287047</c:v>
                </c:pt>
                <c:pt idx="2055">
                  <c:v>79.331363562381625</c:v>
                </c:pt>
                <c:pt idx="2056">
                  <c:v>79.361363613244265</c:v>
                </c:pt>
                <c:pt idx="2057">
                  <c:v>79.405454577821672</c:v>
                </c:pt>
                <c:pt idx="2058">
                  <c:v>79.431818181818187</c:v>
                </c:pt>
                <c:pt idx="2059">
                  <c:v>79.457575711337</c:v>
                </c:pt>
                <c:pt idx="2060">
                  <c:v>79.493787823301375</c:v>
                </c:pt>
                <c:pt idx="2061">
                  <c:v>79.51621211658825</c:v>
                </c:pt>
                <c:pt idx="2062">
                  <c:v>79.536363659483015</c:v>
                </c:pt>
                <c:pt idx="2063">
                  <c:v>79.546212051853985</c:v>
                </c:pt>
                <c:pt idx="2064">
                  <c:v>79.547121105772078</c:v>
                </c:pt>
                <c:pt idx="2065">
                  <c:v>79.555302937825516</c:v>
                </c:pt>
                <c:pt idx="2066">
                  <c:v>79.554848295269593</c:v>
                </c:pt>
                <c:pt idx="2067">
                  <c:v>79.562424052845344</c:v>
                </c:pt>
                <c:pt idx="2068">
                  <c:v>79.559090701016515</c:v>
                </c:pt>
                <c:pt idx="2069">
                  <c:v>79.555908896706327</c:v>
                </c:pt>
                <c:pt idx="2070">
                  <c:v>79.55636342366536</c:v>
                </c:pt>
                <c:pt idx="2071">
                  <c:v>79.569393735943422</c:v>
                </c:pt>
                <c:pt idx="2072">
                  <c:v>79.589393731319547</c:v>
                </c:pt>
                <c:pt idx="2073">
                  <c:v>79.602121064157203</c:v>
                </c:pt>
                <c:pt idx="2074">
                  <c:v>79.623484756007343</c:v>
                </c:pt>
                <c:pt idx="2075">
                  <c:v>79.642575697465375</c:v>
                </c:pt>
                <c:pt idx="2076">
                  <c:v>79.668030247543797</c:v>
                </c:pt>
                <c:pt idx="2077">
                  <c:v>79.699545311205313</c:v>
                </c:pt>
                <c:pt idx="2078">
                  <c:v>79.719848401618719</c:v>
                </c:pt>
                <c:pt idx="2079">
                  <c:v>79.737272667162344</c:v>
                </c:pt>
                <c:pt idx="2080">
                  <c:v>79.735454443729282</c:v>
                </c:pt>
                <c:pt idx="2081">
                  <c:v>79.725454388242781</c:v>
                </c:pt>
                <c:pt idx="2082">
                  <c:v>79.711818001487032</c:v>
                </c:pt>
                <c:pt idx="2083">
                  <c:v>79.704242243911281</c:v>
                </c:pt>
                <c:pt idx="2084">
                  <c:v>79.690454309636891</c:v>
                </c:pt>
                <c:pt idx="2085">
                  <c:v>79.670454314260766</c:v>
                </c:pt>
                <c:pt idx="2086">
                  <c:v>79.65772709702</c:v>
                </c:pt>
                <c:pt idx="2087">
                  <c:v>79.644696900338843</c:v>
                </c:pt>
                <c:pt idx="2088">
                  <c:v>79.633484811493844</c:v>
                </c:pt>
                <c:pt idx="2089">
                  <c:v>79.617121147386953</c:v>
                </c:pt>
                <c:pt idx="2090">
                  <c:v>79.602424159194484</c:v>
                </c:pt>
                <c:pt idx="2091">
                  <c:v>79.587121212121218</c:v>
                </c:pt>
                <c:pt idx="2092">
                  <c:v>79.576212102716624</c:v>
                </c:pt>
                <c:pt idx="2093">
                  <c:v>79.574696974320844</c:v>
                </c:pt>
                <c:pt idx="2094">
                  <c:v>79.576515197753906</c:v>
                </c:pt>
                <c:pt idx="2095">
                  <c:v>79.573484940962359</c:v>
                </c:pt>
                <c:pt idx="2096">
                  <c:v>79.555909127900094</c:v>
                </c:pt>
                <c:pt idx="2097">
                  <c:v>79.52621217207475</c:v>
                </c:pt>
                <c:pt idx="2098">
                  <c:v>79.508484811493844</c:v>
                </c:pt>
                <c:pt idx="2099">
                  <c:v>79.489545417554453</c:v>
                </c:pt>
                <c:pt idx="2100">
                  <c:v>79.461060610684484</c:v>
                </c:pt>
                <c:pt idx="2101">
                  <c:v>79.442272764263734</c:v>
                </c:pt>
                <c:pt idx="2102">
                  <c:v>79.413939389315516</c:v>
                </c:pt>
                <c:pt idx="2103">
                  <c:v>79.383636359012485</c:v>
                </c:pt>
                <c:pt idx="2104">
                  <c:v>79.365757566509828</c:v>
                </c:pt>
                <c:pt idx="2105">
                  <c:v>79.350757598876953</c:v>
                </c:pt>
                <c:pt idx="2106">
                  <c:v>79.33242427941525</c:v>
                </c:pt>
                <c:pt idx="2107">
                  <c:v>79.320606116092563</c:v>
                </c:pt>
                <c:pt idx="2108">
                  <c:v>79.303030303030297</c:v>
                </c:pt>
                <c:pt idx="2109">
                  <c:v>79.291212139707625</c:v>
                </c:pt>
                <c:pt idx="2110">
                  <c:v>79.282878760135532</c:v>
                </c:pt>
                <c:pt idx="2111">
                  <c:v>79.286363543886125</c:v>
                </c:pt>
                <c:pt idx="2112">
                  <c:v>79.287272597804218</c:v>
                </c:pt>
                <c:pt idx="2113">
                  <c:v>79.290151422674001</c:v>
                </c:pt>
                <c:pt idx="2114">
                  <c:v>79.300454457600907</c:v>
                </c:pt>
                <c:pt idx="2115">
                  <c:v>79.311969641483188</c:v>
                </c:pt>
                <c:pt idx="2116">
                  <c:v>79.329242359508171</c:v>
                </c:pt>
                <c:pt idx="2117">
                  <c:v>79.344696969696969</c:v>
                </c:pt>
                <c:pt idx="2118">
                  <c:v>79.370606046734437</c:v>
                </c:pt>
                <c:pt idx="2119">
                  <c:v>79.400303002559781</c:v>
                </c:pt>
                <c:pt idx="2120">
                  <c:v>79.440606088349313</c:v>
                </c:pt>
                <c:pt idx="2121">
                  <c:v>79.47484854495886</c:v>
                </c:pt>
                <c:pt idx="2122">
                  <c:v>79.511818163322687</c:v>
                </c:pt>
                <c:pt idx="2123">
                  <c:v>79.537727240360141</c:v>
                </c:pt>
                <c:pt idx="2124">
                  <c:v>79.559090932210282</c:v>
                </c:pt>
                <c:pt idx="2125">
                  <c:v>79.594393990256563</c:v>
                </c:pt>
                <c:pt idx="2126">
                  <c:v>79.636212088844999</c:v>
                </c:pt>
                <c:pt idx="2127">
                  <c:v>79.685454513087421</c:v>
                </c:pt>
                <c:pt idx="2128">
                  <c:v>79.73378788341175</c:v>
                </c:pt>
                <c:pt idx="2129">
                  <c:v>79.788787957393765</c:v>
                </c:pt>
                <c:pt idx="2130">
                  <c:v>79.859394073486328</c:v>
                </c:pt>
                <c:pt idx="2131">
                  <c:v>79.92727291222775</c:v>
                </c:pt>
                <c:pt idx="2132">
                  <c:v>79.997272953842625</c:v>
                </c:pt>
                <c:pt idx="2133">
                  <c:v>80.055151737097532</c:v>
                </c:pt>
                <c:pt idx="2134">
                  <c:v>80.11606089274089</c:v>
                </c:pt>
                <c:pt idx="2135">
                  <c:v>80.160303289240062</c:v>
                </c:pt>
                <c:pt idx="2136">
                  <c:v>80.201666976466328</c:v>
                </c:pt>
                <c:pt idx="2137">
                  <c:v>80.241818514737218</c:v>
                </c:pt>
                <c:pt idx="2138">
                  <c:v>80.284242803400218</c:v>
                </c:pt>
                <c:pt idx="2139">
                  <c:v>80.33348522764264</c:v>
                </c:pt>
                <c:pt idx="2140">
                  <c:v>80.363939805464312</c:v>
                </c:pt>
                <c:pt idx="2141">
                  <c:v>80.39469736272639</c:v>
                </c:pt>
                <c:pt idx="2142">
                  <c:v>80.415909391461</c:v>
                </c:pt>
                <c:pt idx="2143">
                  <c:v>80.436818556352094</c:v>
                </c:pt>
                <c:pt idx="2144">
                  <c:v>80.455303423332452</c:v>
                </c:pt>
                <c:pt idx="2145">
                  <c:v>80.481212500369907</c:v>
                </c:pt>
                <c:pt idx="2146">
                  <c:v>80.52469739046964</c:v>
                </c:pt>
                <c:pt idx="2147">
                  <c:v>80.564545949300125</c:v>
                </c:pt>
                <c:pt idx="2148">
                  <c:v>80.607424764922172</c:v>
                </c:pt>
                <c:pt idx="2149">
                  <c:v>80.647273323752657</c:v>
                </c:pt>
                <c:pt idx="2150">
                  <c:v>80.696061221036047</c:v>
                </c:pt>
                <c:pt idx="2151">
                  <c:v>80.752727855335579</c:v>
                </c:pt>
                <c:pt idx="2152">
                  <c:v>80.792273319128782</c:v>
                </c:pt>
                <c:pt idx="2153">
                  <c:v>80.833333911317766</c:v>
                </c:pt>
                <c:pt idx="2154">
                  <c:v>80.872727827592328</c:v>
                </c:pt>
                <c:pt idx="2155">
                  <c:v>80.931515664765328</c:v>
                </c:pt>
                <c:pt idx="2156">
                  <c:v>80.999242955988109</c:v>
                </c:pt>
                <c:pt idx="2157">
                  <c:v>81.055000536369562</c:v>
                </c:pt>
                <c:pt idx="2158">
                  <c:v>81.109545967795626</c:v>
                </c:pt>
                <c:pt idx="2159">
                  <c:v>81.162576270825937</c:v>
                </c:pt>
                <c:pt idx="2160">
                  <c:v>81.221970182476625</c:v>
                </c:pt>
                <c:pt idx="2161">
                  <c:v>81.273636904629797</c:v>
                </c:pt>
                <c:pt idx="2162">
                  <c:v>81.323788382790312</c:v>
                </c:pt>
                <c:pt idx="2163">
                  <c:v>81.380606564608485</c:v>
                </c:pt>
                <c:pt idx="2164">
                  <c:v>81.427121711499765</c:v>
                </c:pt>
                <c:pt idx="2165">
                  <c:v>81.477879264137968</c:v>
                </c:pt>
                <c:pt idx="2166">
                  <c:v>81.538485324744016</c:v>
                </c:pt>
                <c:pt idx="2167">
                  <c:v>81.601818662701234</c:v>
                </c:pt>
                <c:pt idx="2168">
                  <c:v>81.669242974483609</c:v>
                </c:pt>
                <c:pt idx="2169">
                  <c:v>81.735000494754672</c:v>
                </c:pt>
                <c:pt idx="2170">
                  <c:v>81.786364121870562</c:v>
                </c:pt>
                <c:pt idx="2171">
                  <c:v>81.839242877382219</c:v>
                </c:pt>
                <c:pt idx="2172">
                  <c:v>81.896515586159452</c:v>
                </c:pt>
                <c:pt idx="2173">
                  <c:v>81.953030672940343</c:v>
                </c:pt>
                <c:pt idx="2174">
                  <c:v>82.019091288248703</c:v>
                </c:pt>
                <c:pt idx="2175">
                  <c:v>82.087879180908203</c:v>
                </c:pt>
                <c:pt idx="2176">
                  <c:v>82.141212463378906</c:v>
                </c:pt>
                <c:pt idx="2177">
                  <c:v>82.188788211706907</c:v>
                </c:pt>
                <c:pt idx="2178">
                  <c:v>82.234091209642813</c:v>
                </c:pt>
                <c:pt idx="2179">
                  <c:v>82.278333606141985</c:v>
                </c:pt>
                <c:pt idx="2180">
                  <c:v>82.324394226074219</c:v>
                </c:pt>
                <c:pt idx="2181">
                  <c:v>82.36712149417761</c:v>
                </c:pt>
                <c:pt idx="2182">
                  <c:v>82.402879079182938</c:v>
                </c:pt>
                <c:pt idx="2183">
                  <c:v>82.438788211706907</c:v>
                </c:pt>
                <c:pt idx="2184">
                  <c:v>82.47469734423089</c:v>
                </c:pt>
                <c:pt idx="2185">
                  <c:v>82.501364043264672</c:v>
                </c:pt>
                <c:pt idx="2186">
                  <c:v>82.522273092558891</c:v>
                </c:pt>
                <c:pt idx="2187">
                  <c:v>82.538788188587532</c:v>
                </c:pt>
                <c:pt idx="2188">
                  <c:v>82.546818588719219</c:v>
                </c:pt>
                <c:pt idx="2189">
                  <c:v>82.549848845510766</c:v>
                </c:pt>
                <c:pt idx="2190">
                  <c:v>82.554091251257688</c:v>
                </c:pt>
                <c:pt idx="2191">
                  <c:v>82.552879102302313</c:v>
                </c:pt>
                <c:pt idx="2192">
                  <c:v>82.546364061760187</c:v>
                </c:pt>
                <c:pt idx="2193">
                  <c:v>82.532424695564032</c:v>
                </c:pt>
                <c:pt idx="2194">
                  <c:v>82.519545930804625</c:v>
                </c:pt>
                <c:pt idx="2195">
                  <c:v>82.508030746922344</c:v>
                </c:pt>
                <c:pt idx="2196">
                  <c:v>82.481364047888547</c:v>
                </c:pt>
                <c:pt idx="2197">
                  <c:v>82.455303423332452</c:v>
                </c:pt>
                <c:pt idx="2198">
                  <c:v>82.430303400213063</c:v>
                </c:pt>
                <c:pt idx="2199">
                  <c:v>82.408030654444843</c:v>
                </c:pt>
                <c:pt idx="2200">
                  <c:v>82.369394244569719</c:v>
                </c:pt>
                <c:pt idx="2201">
                  <c:v>82.339697288744375</c:v>
                </c:pt>
                <c:pt idx="2202">
                  <c:v>82.306515433571562</c:v>
                </c:pt>
                <c:pt idx="2203">
                  <c:v>82.264545671867609</c:v>
                </c:pt>
                <c:pt idx="2204">
                  <c:v>82.215303247625172</c:v>
                </c:pt>
                <c:pt idx="2205">
                  <c:v>82.161363775079906</c:v>
                </c:pt>
                <c:pt idx="2206">
                  <c:v>82.115303155147672</c:v>
                </c:pt>
                <c:pt idx="2207">
                  <c:v>82.075151616876781</c:v>
                </c:pt>
                <c:pt idx="2208">
                  <c:v>82.036818302038938</c:v>
                </c:pt>
                <c:pt idx="2209">
                  <c:v>81.99848498720111</c:v>
                </c:pt>
                <c:pt idx="2210">
                  <c:v>81.967575882420391</c:v>
                </c:pt>
                <c:pt idx="2211">
                  <c:v>81.937727379076406</c:v>
                </c:pt>
                <c:pt idx="2212">
                  <c:v>81.895757732969344</c:v>
                </c:pt>
                <c:pt idx="2213">
                  <c:v>81.860454674923062</c:v>
                </c:pt>
                <c:pt idx="2214">
                  <c:v>81.816363825942531</c:v>
                </c:pt>
                <c:pt idx="2215">
                  <c:v>81.779545639500469</c:v>
                </c:pt>
                <c:pt idx="2216">
                  <c:v>81.738030520352453</c:v>
                </c:pt>
                <c:pt idx="2217">
                  <c:v>81.69363657633464</c:v>
                </c:pt>
                <c:pt idx="2218">
                  <c:v>81.668182026256218</c:v>
                </c:pt>
                <c:pt idx="2219">
                  <c:v>81.630000143340141</c:v>
                </c:pt>
                <c:pt idx="2220">
                  <c:v>81.593030409379438</c:v>
                </c:pt>
                <c:pt idx="2221">
                  <c:v>81.54348500569661</c:v>
                </c:pt>
                <c:pt idx="2222">
                  <c:v>81.492878884980172</c:v>
                </c:pt>
                <c:pt idx="2223">
                  <c:v>81.4437878926595</c:v>
                </c:pt>
                <c:pt idx="2224">
                  <c:v>81.389545440673828</c:v>
                </c:pt>
                <c:pt idx="2225">
                  <c:v>81.330757603500828</c:v>
                </c:pt>
                <c:pt idx="2226">
                  <c:v>81.271515123771906</c:v>
                </c:pt>
                <c:pt idx="2227">
                  <c:v>81.211969664602563</c:v>
                </c:pt>
                <c:pt idx="2228">
                  <c:v>81.150303002559781</c:v>
                </c:pt>
                <c:pt idx="2229">
                  <c:v>81.09484851721561</c:v>
                </c:pt>
                <c:pt idx="2230">
                  <c:v>81.044697039055109</c:v>
                </c:pt>
                <c:pt idx="2231">
                  <c:v>80.995454614812672</c:v>
                </c:pt>
                <c:pt idx="2232">
                  <c:v>80.942575859301016</c:v>
                </c:pt>
                <c:pt idx="2233">
                  <c:v>80.885909225001484</c:v>
                </c:pt>
                <c:pt idx="2234">
                  <c:v>80.825757691354468</c:v>
                </c:pt>
                <c:pt idx="2235">
                  <c:v>80.773485010320485</c:v>
                </c:pt>
                <c:pt idx="2236">
                  <c:v>80.72969714078036</c:v>
                </c:pt>
                <c:pt idx="2237">
                  <c:v>80.689394170587718</c:v>
                </c:pt>
                <c:pt idx="2238">
                  <c:v>80.65606076789625</c:v>
                </c:pt>
                <c:pt idx="2239">
                  <c:v>80.62742441350764</c:v>
                </c:pt>
                <c:pt idx="2240">
                  <c:v>80.590303247625172</c:v>
                </c:pt>
                <c:pt idx="2241">
                  <c:v>80.551363858309657</c:v>
                </c:pt>
                <c:pt idx="2242">
                  <c:v>80.527273004705251</c:v>
                </c:pt>
                <c:pt idx="2243">
                  <c:v>80.5084851582845</c:v>
                </c:pt>
                <c:pt idx="2244">
                  <c:v>80.490757913300484</c:v>
                </c:pt>
                <c:pt idx="2245">
                  <c:v>80.470909465443</c:v>
                </c:pt>
                <c:pt idx="2246">
                  <c:v>80.446970043760359</c:v>
                </c:pt>
                <c:pt idx="2247">
                  <c:v>80.424697297992125</c:v>
                </c:pt>
                <c:pt idx="2248">
                  <c:v>80.406818505489468</c:v>
                </c:pt>
                <c:pt idx="2249">
                  <c:v>80.382424556847781</c:v>
                </c:pt>
                <c:pt idx="2250">
                  <c:v>80.356818459250704</c:v>
                </c:pt>
                <c:pt idx="2251">
                  <c:v>80.335151787960172</c:v>
                </c:pt>
                <c:pt idx="2252">
                  <c:v>80.298636696555391</c:v>
                </c:pt>
                <c:pt idx="2253">
                  <c:v>80.265151861942172</c:v>
                </c:pt>
                <c:pt idx="2254">
                  <c:v>80.242273041696265</c:v>
                </c:pt>
                <c:pt idx="2255">
                  <c:v>80.224848776152641</c:v>
                </c:pt>
                <c:pt idx="2256">
                  <c:v>80.207272963090375</c:v>
                </c:pt>
                <c:pt idx="2257">
                  <c:v>80.185454859878078</c:v>
                </c:pt>
                <c:pt idx="2258">
                  <c:v>80.158485065807</c:v>
                </c:pt>
                <c:pt idx="2259">
                  <c:v>80.132272893732249</c:v>
                </c:pt>
                <c:pt idx="2260">
                  <c:v>80.105303099661157</c:v>
                </c:pt>
                <c:pt idx="2261">
                  <c:v>80.083787975889265</c:v>
                </c:pt>
                <c:pt idx="2262">
                  <c:v>80.07121219057025</c:v>
                </c:pt>
                <c:pt idx="2263">
                  <c:v>80.056212222937376</c:v>
                </c:pt>
                <c:pt idx="2264">
                  <c:v>80.038333430434719</c:v>
                </c:pt>
                <c:pt idx="2265">
                  <c:v>80.020303090413407</c:v>
                </c:pt>
                <c:pt idx="2266">
                  <c:v>80.015454610188797</c:v>
                </c:pt>
                <c:pt idx="2267">
                  <c:v>80.003939426306516</c:v>
                </c:pt>
                <c:pt idx="2268">
                  <c:v>79.999545473040953</c:v>
                </c:pt>
                <c:pt idx="2269">
                  <c:v>79.993787938898265</c:v>
                </c:pt>
                <c:pt idx="2270">
                  <c:v>79.99363639137961</c:v>
                </c:pt>
                <c:pt idx="2271">
                  <c:v>79.999848568078249</c:v>
                </c:pt>
                <c:pt idx="2272">
                  <c:v>80.009091001568422</c:v>
                </c:pt>
                <c:pt idx="2273">
                  <c:v>80.015000083229765</c:v>
                </c:pt>
                <c:pt idx="2274">
                  <c:v>80.023485010320485</c:v>
                </c:pt>
                <c:pt idx="2275">
                  <c:v>80.026666814630687</c:v>
                </c:pt>
                <c:pt idx="2276">
                  <c:v>80.031969821814329</c:v>
                </c:pt>
                <c:pt idx="2277">
                  <c:v>80.035757700602218</c:v>
                </c:pt>
                <c:pt idx="2278">
                  <c:v>80.040303085789532</c:v>
                </c:pt>
                <c:pt idx="2279">
                  <c:v>80.048484917842984</c:v>
                </c:pt>
                <c:pt idx="2280">
                  <c:v>80.062878810998171</c:v>
                </c:pt>
                <c:pt idx="2281">
                  <c:v>80.067727291222781</c:v>
                </c:pt>
                <c:pt idx="2282">
                  <c:v>80.075757575757578</c:v>
                </c:pt>
                <c:pt idx="2283">
                  <c:v>80.088181813557938</c:v>
                </c:pt>
                <c:pt idx="2284">
                  <c:v>80.084696914210468</c:v>
                </c:pt>
                <c:pt idx="2285">
                  <c:v>80.087878718520656</c:v>
                </c:pt>
                <c:pt idx="2286">
                  <c:v>80.090151468912765</c:v>
                </c:pt>
                <c:pt idx="2287">
                  <c:v>80.093787800182</c:v>
                </c:pt>
                <c:pt idx="2288">
                  <c:v>80.091515165386781</c:v>
                </c:pt>
                <c:pt idx="2289">
                  <c:v>80.0874243071585</c:v>
                </c:pt>
                <c:pt idx="2290">
                  <c:v>80.091515280983671</c:v>
                </c:pt>
                <c:pt idx="2291">
                  <c:v>80.094242558334813</c:v>
                </c:pt>
                <c:pt idx="2292">
                  <c:v>80.096969835685968</c:v>
                </c:pt>
                <c:pt idx="2293">
                  <c:v>80.105757626620203</c:v>
                </c:pt>
                <c:pt idx="2294">
                  <c:v>80.116818283543438</c:v>
                </c:pt>
                <c:pt idx="2295">
                  <c:v>80.123030344645187</c:v>
                </c:pt>
                <c:pt idx="2296">
                  <c:v>80.121818195689812</c:v>
                </c:pt>
                <c:pt idx="2297">
                  <c:v>80.116212093468874</c:v>
                </c:pt>
                <c:pt idx="2298">
                  <c:v>80.104545362067938</c:v>
                </c:pt>
                <c:pt idx="2299">
                  <c:v>80.091818029230296</c:v>
                </c:pt>
                <c:pt idx="2300">
                  <c:v>80.084393819173172</c:v>
                </c:pt>
                <c:pt idx="2301">
                  <c:v>80.075605912642047</c:v>
                </c:pt>
                <c:pt idx="2302">
                  <c:v>80.0725756558505</c:v>
                </c:pt>
                <c:pt idx="2303">
                  <c:v>80.074696858723954</c:v>
                </c:pt>
                <c:pt idx="2304">
                  <c:v>80.069545399058953</c:v>
                </c:pt>
                <c:pt idx="2305">
                  <c:v>80.062878695401281</c:v>
                </c:pt>
                <c:pt idx="2306">
                  <c:v>80.055302937825516</c:v>
                </c:pt>
                <c:pt idx="2307">
                  <c:v>80.045151334820375</c:v>
                </c:pt>
                <c:pt idx="2308">
                  <c:v>80.040151307077124</c:v>
                </c:pt>
                <c:pt idx="2309">
                  <c:v>80.033333171497688</c:v>
                </c:pt>
                <c:pt idx="2310">
                  <c:v>80.024696812485203</c:v>
                </c:pt>
                <c:pt idx="2311">
                  <c:v>80.024848244406954</c:v>
                </c:pt>
                <c:pt idx="2312">
                  <c:v>80.030908873586938</c:v>
                </c:pt>
                <c:pt idx="2313">
                  <c:v>80.036969502766922</c:v>
                </c:pt>
                <c:pt idx="2314">
                  <c:v>80.043181563868671</c:v>
                </c:pt>
                <c:pt idx="2315">
                  <c:v>80.058333079020187</c:v>
                </c:pt>
                <c:pt idx="2316">
                  <c:v>80.068030039469406</c:v>
                </c:pt>
                <c:pt idx="2317">
                  <c:v>80.08393917661725</c:v>
                </c:pt>
                <c:pt idx="2318">
                  <c:v>80.116060314756453</c:v>
                </c:pt>
                <c:pt idx="2319">
                  <c:v>80.145908818100438</c:v>
                </c:pt>
                <c:pt idx="2320">
                  <c:v>80.17151480010061</c:v>
                </c:pt>
                <c:pt idx="2321">
                  <c:v>80.203636053836703</c:v>
                </c:pt>
                <c:pt idx="2322">
                  <c:v>80.232120976303563</c:v>
                </c:pt>
                <c:pt idx="2323">
                  <c:v>80.270757270581797</c:v>
                </c:pt>
                <c:pt idx="2324">
                  <c:v>80.311514883330375</c:v>
                </c:pt>
                <c:pt idx="2325">
                  <c:v>80.356060374866829</c:v>
                </c:pt>
                <c:pt idx="2326">
                  <c:v>80.403333143754438</c:v>
                </c:pt>
                <c:pt idx="2327">
                  <c:v>80.438939181241125</c:v>
                </c:pt>
                <c:pt idx="2328">
                  <c:v>80.466818029230296</c:v>
                </c:pt>
                <c:pt idx="2329">
                  <c:v>80.502575614235624</c:v>
                </c:pt>
                <c:pt idx="2330">
                  <c:v>80.546969558253437</c:v>
                </c:pt>
                <c:pt idx="2331">
                  <c:v>80.590757427793562</c:v>
                </c:pt>
                <c:pt idx="2332">
                  <c:v>80.634242317893282</c:v>
                </c:pt>
                <c:pt idx="2333">
                  <c:v>80.678636261911109</c:v>
                </c:pt>
                <c:pt idx="2334">
                  <c:v>80.728636308149859</c:v>
                </c:pt>
                <c:pt idx="2335">
                  <c:v>80.781969590620562</c:v>
                </c:pt>
                <c:pt idx="2336">
                  <c:v>80.841969576748937</c:v>
                </c:pt>
                <c:pt idx="2337">
                  <c:v>80.898484663529828</c:v>
                </c:pt>
                <c:pt idx="2338">
                  <c:v>80.945605884898796</c:v>
                </c:pt>
                <c:pt idx="2339">
                  <c:v>80.995605931137547</c:v>
                </c:pt>
                <c:pt idx="2340">
                  <c:v>81.04257560498786</c:v>
                </c:pt>
                <c:pt idx="2341">
                  <c:v>81.0889392043605</c:v>
                </c:pt>
                <c:pt idx="2342">
                  <c:v>81.131666472463891</c:v>
                </c:pt>
                <c:pt idx="2343">
                  <c:v>81.176818038478046</c:v>
                </c:pt>
                <c:pt idx="2344">
                  <c:v>81.214090751879141</c:v>
                </c:pt>
                <c:pt idx="2345">
                  <c:v>81.245908910577953</c:v>
                </c:pt>
                <c:pt idx="2346">
                  <c:v>81.272424062093094</c:v>
                </c:pt>
                <c:pt idx="2347">
                  <c:v>81.303484598795578</c:v>
                </c:pt>
                <c:pt idx="2348">
                  <c:v>81.334848230535329</c:v>
                </c:pt>
                <c:pt idx="2349">
                  <c:v>81.352878570556641</c:v>
                </c:pt>
                <c:pt idx="2350">
                  <c:v>81.397121082652703</c:v>
                </c:pt>
                <c:pt idx="2351">
                  <c:v>81.442424196185485</c:v>
                </c:pt>
                <c:pt idx="2352">
                  <c:v>81.491212093468874</c:v>
                </c:pt>
                <c:pt idx="2353">
                  <c:v>81.535151510527641</c:v>
                </c:pt>
                <c:pt idx="2354">
                  <c:v>81.584090839732781</c:v>
                </c:pt>
                <c:pt idx="2355">
                  <c:v>81.63378779093425</c:v>
                </c:pt>
                <c:pt idx="2356">
                  <c:v>81.674545288085938</c:v>
                </c:pt>
                <c:pt idx="2357">
                  <c:v>81.714090751879141</c:v>
                </c:pt>
                <c:pt idx="2358">
                  <c:v>81.747878681529656</c:v>
                </c:pt>
                <c:pt idx="2359">
                  <c:v>81.774848475600734</c:v>
                </c:pt>
                <c:pt idx="2360">
                  <c:v>81.803484829989344</c:v>
                </c:pt>
                <c:pt idx="2361">
                  <c:v>81.840303016431406</c:v>
                </c:pt>
                <c:pt idx="2362">
                  <c:v>81.878787878787875</c:v>
                </c:pt>
                <c:pt idx="2363">
                  <c:v>81.92484849872011</c:v>
                </c:pt>
                <c:pt idx="2364">
                  <c:v>81.971666740648672</c:v>
                </c:pt>
                <c:pt idx="2365">
                  <c:v>82.013636502352625</c:v>
                </c:pt>
                <c:pt idx="2366">
                  <c:v>82.062727379076406</c:v>
                </c:pt>
                <c:pt idx="2367">
                  <c:v>82.118030432498813</c:v>
                </c:pt>
                <c:pt idx="2368">
                  <c:v>82.171666810006812</c:v>
                </c:pt>
                <c:pt idx="2369">
                  <c:v>82.222878889604047</c:v>
                </c:pt>
                <c:pt idx="2370">
                  <c:v>82.277121341589719</c:v>
                </c:pt>
                <c:pt idx="2371">
                  <c:v>82.329545570142344</c:v>
                </c:pt>
                <c:pt idx="2372">
                  <c:v>82.392727360580906</c:v>
                </c:pt>
                <c:pt idx="2373">
                  <c:v>82.449091015440047</c:v>
                </c:pt>
                <c:pt idx="2374">
                  <c:v>82.500606190074578</c:v>
                </c:pt>
                <c:pt idx="2375">
                  <c:v>82.556212222937376</c:v>
                </c:pt>
                <c:pt idx="2376">
                  <c:v>82.606666796135187</c:v>
                </c:pt>
                <c:pt idx="2377">
                  <c:v>82.64621225992839</c:v>
                </c:pt>
                <c:pt idx="2378">
                  <c:v>82.686818325158328</c:v>
                </c:pt>
                <c:pt idx="2379">
                  <c:v>82.719545537775218</c:v>
                </c:pt>
                <c:pt idx="2380">
                  <c:v>82.739848628188625</c:v>
                </c:pt>
                <c:pt idx="2381">
                  <c:v>82.762727332837656</c:v>
                </c:pt>
                <c:pt idx="2382">
                  <c:v>82.779090996944547</c:v>
                </c:pt>
                <c:pt idx="2383">
                  <c:v>82.791060592188984</c:v>
                </c:pt>
                <c:pt idx="2384">
                  <c:v>82.7950000184955</c:v>
                </c:pt>
                <c:pt idx="2385">
                  <c:v>82.784393888531312</c:v>
                </c:pt>
                <c:pt idx="2386">
                  <c:v>82.778333374948218</c:v>
                </c:pt>
                <c:pt idx="2387">
                  <c:v>82.766060684666485</c:v>
                </c:pt>
                <c:pt idx="2388">
                  <c:v>82.750606074477687</c:v>
                </c:pt>
                <c:pt idx="2389">
                  <c:v>82.724242470481173</c:v>
                </c:pt>
                <c:pt idx="2390">
                  <c:v>82.694697062174484</c:v>
                </c:pt>
                <c:pt idx="2391">
                  <c:v>82.665757612748578</c:v>
                </c:pt>
                <c:pt idx="2392">
                  <c:v>82.630606102220938</c:v>
                </c:pt>
                <c:pt idx="2393">
                  <c:v>82.600454619436547</c:v>
                </c:pt>
                <c:pt idx="2394">
                  <c:v>82.587878834117546</c:v>
                </c:pt>
                <c:pt idx="2395">
                  <c:v>82.57499995376125</c:v>
                </c:pt>
                <c:pt idx="2396">
                  <c:v>82.564848466352984</c:v>
                </c:pt>
                <c:pt idx="2397">
                  <c:v>82.559545459169328</c:v>
                </c:pt>
                <c:pt idx="2398">
                  <c:v>82.5562121073405</c:v>
                </c:pt>
                <c:pt idx="2399">
                  <c:v>82.562575715960875</c:v>
                </c:pt>
                <c:pt idx="2400">
                  <c:v>82.563181790438563</c:v>
                </c:pt>
                <c:pt idx="2401">
                  <c:v>82.567575743704126</c:v>
                </c:pt>
                <c:pt idx="2402">
                  <c:v>82.564090959953546</c:v>
                </c:pt>
                <c:pt idx="2403">
                  <c:v>82.572424339525625</c:v>
                </c:pt>
                <c:pt idx="2404">
                  <c:v>82.58000009710139</c:v>
                </c:pt>
                <c:pt idx="2405">
                  <c:v>82.602424274791375</c:v>
                </c:pt>
                <c:pt idx="2406">
                  <c:v>82.624848452481359</c:v>
                </c:pt>
                <c:pt idx="2407">
                  <c:v>82.65363635438861</c:v>
                </c:pt>
                <c:pt idx="2408">
                  <c:v>82.676969701593578</c:v>
                </c:pt>
                <c:pt idx="2409">
                  <c:v>82.676969701593578</c:v>
                </c:pt>
                <c:pt idx="2410">
                  <c:v>82.687272736520484</c:v>
                </c:pt>
                <c:pt idx="2411">
                  <c:v>82.695000041614875</c:v>
                </c:pt>
                <c:pt idx="2412">
                  <c:v>82.697727318966031</c:v>
                </c:pt>
                <c:pt idx="2413">
                  <c:v>82.703787948146015</c:v>
                </c:pt>
                <c:pt idx="2414">
                  <c:v>82.709848577325999</c:v>
                </c:pt>
                <c:pt idx="2415">
                  <c:v>82.722424362645</c:v>
                </c:pt>
                <c:pt idx="2416">
                  <c:v>82.715757658987329</c:v>
                </c:pt>
                <c:pt idx="2417">
                  <c:v>82.707575826933891</c:v>
                </c:pt>
                <c:pt idx="2418">
                  <c:v>82.701363765832156</c:v>
                </c:pt>
                <c:pt idx="2419">
                  <c:v>82.690606203946203</c:v>
                </c:pt>
                <c:pt idx="2420">
                  <c:v>82.669242627692938</c:v>
                </c:pt>
                <c:pt idx="2421">
                  <c:v>82.650000254313156</c:v>
                </c:pt>
                <c:pt idx="2422">
                  <c:v>82.636212435635656</c:v>
                </c:pt>
                <c:pt idx="2423">
                  <c:v>82.620606277928204</c:v>
                </c:pt>
                <c:pt idx="2424">
                  <c:v>82.62348498720111</c:v>
                </c:pt>
                <c:pt idx="2425">
                  <c:v>82.626212264552265</c:v>
                </c:pt>
                <c:pt idx="2426">
                  <c:v>82.6298485958215</c:v>
                </c:pt>
                <c:pt idx="2427">
                  <c:v>82.620606162331327</c:v>
                </c:pt>
                <c:pt idx="2428">
                  <c:v>82.608333472049594</c:v>
                </c:pt>
                <c:pt idx="2429">
                  <c:v>82.58848502419211</c:v>
                </c:pt>
                <c:pt idx="2430">
                  <c:v>82.570757663611204</c:v>
                </c:pt>
                <c:pt idx="2431">
                  <c:v>82.562121304598719</c:v>
                </c:pt>
                <c:pt idx="2432">
                  <c:v>82.546060735529124</c:v>
                </c:pt>
                <c:pt idx="2433">
                  <c:v>82.524242516719937</c:v>
                </c:pt>
                <c:pt idx="2434">
                  <c:v>82.491969715465203</c:v>
                </c:pt>
                <c:pt idx="2435">
                  <c:v>82.456969752456203</c:v>
                </c:pt>
                <c:pt idx="2436">
                  <c:v>82.417575836181641</c:v>
                </c:pt>
                <c:pt idx="2437">
                  <c:v>82.374242609197438</c:v>
                </c:pt>
                <c:pt idx="2438">
                  <c:v>82.329394138220579</c:v>
                </c:pt>
                <c:pt idx="2439">
                  <c:v>82.294242627692938</c:v>
                </c:pt>
                <c:pt idx="2440">
                  <c:v>82.256060744776875</c:v>
                </c:pt>
                <c:pt idx="2441">
                  <c:v>82.21242442275539</c:v>
                </c:pt>
                <c:pt idx="2442">
                  <c:v>82.172575863924891</c:v>
                </c:pt>
                <c:pt idx="2443">
                  <c:v>82.138030427874938</c:v>
                </c:pt>
                <c:pt idx="2444">
                  <c:v>82.104848572702124</c:v>
                </c:pt>
                <c:pt idx="2445">
                  <c:v>82.081363677978516</c:v>
                </c:pt>
                <c:pt idx="2446">
                  <c:v>82.071515170010656</c:v>
                </c:pt>
                <c:pt idx="2447">
                  <c:v>82.053181850548953</c:v>
                </c:pt>
                <c:pt idx="2448">
                  <c:v>82.05242422855261</c:v>
                </c:pt>
                <c:pt idx="2449">
                  <c:v>82.043030363140687</c:v>
                </c:pt>
                <c:pt idx="2450">
                  <c:v>82.031212199818</c:v>
                </c:pt>
                <c:pt idx="2451">
                  <c:v>82.035757700602218</c:v>
                </c:pt>
                <c:pt idx="2452">
                  <c:v>82.033181855172828</c:v>
                </c:pt>
                <c:pt idx="2453">
                  <c:v>82.030757557262078</c:v>
                </c:pt>
                <c:pt idx="2454">
                  <c:v>82.036666638923407</c:v>
                </c:pt>
                <c:pt idx="2455">
                  <c:v>82.041060592188984</c:v>
                </c:pt>
                <c:pt idx="2456">
                  <c:v>82.049393856164187</c:v>
                </c:pt>
                <c:pt idx="2457">
                  <c:v>82.042878700025156</c:v>
                </c:pt>
                <c:pt idx="2458">
                  <c:v>82.039696895714968</c:v>
                </c:pt>
                <c:pt idx="2459">
                  <c:v>82.036969618363813</c:v>
                </c:pt>
                <c:pt idx="2460">
                  <c:v>82.022121082652703</c:v>
                </c:pt>
                <c:pt idx="2461">
                  <c:v>82.002727161754265</c:v>
                </c:pt>
                <c:pt idx="2462">
                  <c:v>81.972575678969875</c:v>
                </c:pt>
                <c:pt idx="2463">
                  <c:v>81.943636229543969</c:v>
                </c:pt>
                <c:pt idx="2464">
                  <c:v>81.908636150938094</c:v>
                </c:pt>
                <c:pt idx="2465">
                  <c:v>81.867272579308718</c:v>
                </c:pt>
                <c:pt idx="2466">
                  <c:v>81.824696743127078</c:v>
                </c:pt>
                <c:pt idx="2467">
                  <c:v>81.774848244406954</c:v>
                </c:pt>
                <c:pt idx="2468">
                  <c:v>81.726211779045343</c:v>
                </c:pt>
                <c:pt idx="2469">
                  <c:v>81.674393624970406</c:v>
                </c:pt>
                <c:pt idx="2470">
                  <c:v>81.624545126250297</c:v>
                </c:pt>
                <c:pt idx="2471">
                  <c:v>81.558484510941938</c:v>
                </c:pt>
                <c:pt idx="2472">
                  <c:v>81.500454295765266</c:v>
                </c:pt>
                <c:pt idx="2473">
                  <c:v>81.437423937248468</c:v>
                </c:pt>
                <c:pt idx="2474">
                  <c:v>81.381666356867015</c:v>
                </c:pt>
                <c:pt idx="2475">
                  <c:v>81.34393911650686</c:v>
                </c:pt>
                <c:pt idx="2476">
                  <c:v>81.305908896706327</c:v>
                </c:pt>
                <c:pt idx="2477">
                  <c:v>81.267424034349844</c:v>
                </c:pt>
                <c:pt idx="2478">
                  <c:v>81.22530284072414</c:v>
                </c:pt>
                <c:pt idx="2479">
                  <c:v>81.178787693832859</c:v>
                </c:pt>
                <c:pt idx="2480">
                  <c:v>81.131211945504859</c:v>
                </c:pt>
                <c:pt idx="2481">
                  <c:v>81.080605824788407</c:v>
                </c:pt>
                <c:pt idx="2482">
                  <c:v>81.035757353811547</c:v>
                </c:pt>
                <c:pt idx="2483">
                  <c:v>80.993030085708156</c:v>
                </c:pt>
                <c:pt idx="2484">
                  <c:v>80.945757316820547</c:v>
                </c:pt>
                <c:pt idx="2485">
                  <c:v>80.904545177112922</c:v>
                </c:pt>
                <c:pt idx="2486">
                  <c:v>80.874393578731656</c:v>
                </c:pt>
                <c:pt idx="2487">
                  <c:v>80.84545412930575</c:v>
                </c:pt>
                <c:pt idx="2488">
                  <c:v>80.820757085626781</c:v>
                </c:pt>
                <c:pt idx="2489">
                  <c:v>80.809848091819063</c:v>
                </c:pt>
                <c:pt idx="2490">
                  <c:v>80.782726981423124</c:v>
                </c:pt>
                <c:pt idx="2491">
                  <c:v>80.764545093883171</c:v>
                </c:pt>
                <c:pt idx="2492">
                  <c:v>80.743333065148562</c:v>
                </c:pt>
                <c:pt idx="2493">
                  <c:v>80.731514901825875</c:v>
                </c:pt>
                <c:pt idx="2494">
                  <c:v>80.7303027528705</c:v>
                </c:pt>
                <c:pt idx="2495">
                  <c:v>80.731514786228985</c:v>
                </c:pt>
                <c:pt idx="2496">
                  <c:v>80.732423955743968</c:v>
                </c:pt>
                <c:pt idx="2497">
                  <c:v>80.726363326563984</c:v>
                </c:pt>
                <c:pt idx="2498">
                  <c:v>80.714999690200344</c:v>
                </c:pt>
                <c:pt idx="2499">
                  <c:v>80.701969377922296</c:v>
                </c:pt>
                <c:pt idx="2500">
                  <c:v>80.697423992734969</c:v>
                </c:pt>
                <c:pt idx="2501">
                  <c:v>80.688939065644234</c:v>
                </c:pt>
                <c:pt idx="2502">
                  <c:v>80.687120842211172</c:v>
                </c:pt>
                <c:pt idx="2503">
                  <c:v>80.68924204508464</c:v>
                </c:pt>
                <c:pt idx="2504">
                  <c:v>80.679999611594454</c:v>
                </c:pt>
                <c:pt idx="2505">
                  <c:v>80.671363252581969</c:v>
                </c:pt>
                <c:pt idx="2506">
                  <c:v>80.660302711255625</c:v>
                </c:pt>
                <c:pt idx="2507">
                  <c:v>80.650757182728157</c:v>
                </c:pt>
                <c:pt idx="2508">
                  <c:v>80.643332972671047</c:v>
                </c:pt>
                <c:pt idx="2509">
                  <c:v>80.635605783173531</c:v>
                </c:pt>
                <c:pt idx="2510">
                  <c:v>80.615454355875656</c:v>
                </c:pt>
                <c:pt idx="2511">
                  <c:v>80.593333157626063</c:v>
                </c:pt>
                <c:pt idx="2512">
                  <c:v>80.561666430849016</c:v>
                </c:pt>
                <c:pt idx="2513">
                  <c:v>80.532878528941765</c:v>
                </c:pt>
                <c:pt idx="2514">
                  <c:v>80.494999741062969</c:v>
                </c:pt>
                <c:pt idx="2515">
                  <c:v>80.461969433408797</c:v>
                </c:pt>
                <c:pt idx="2516">
                  <c:v>80.433181531501532</c:v>
                </c:pt>
                <c:pt idx="2517">
                  <c:v>80.408636035341203</c:v>
                </c:pt>
                <c:pt idx="2518">
                  <c:v>80.388787587483719</c:v>
                </c:pt>
                <c:pt idx="2519">
                  <c:v>80.367272463711828</c:v>
                </c:pt>
                <c:pt idx="2520">
                  <c:v>80.346211866898969</c:v>
                </c:pt>
                <c:pt idx="2521">
                  <c:v>80.328939148873999</c:v>
                </c:pt>
                <c:pt idx="2522">
                  <c:v>80.320757316820547</c:v>
                </c:pt>
                <c:pt idx="2523">
                  <c:v>80.325908892082452</c:v>
                </c:pt>
                <c:pt idx="2524">
                  <c:v>80.327272472959578</c:v>
                </c:pt>
                <c:pt idx="2525">
                  <c:v>80.328636053836703</c:v>
                </c:pt>
                <c:pt idx="2526">
                  <c:v>80.32909069639264</c:v>
                </c:pt>
                <c:pt idx="2527">
                  <c:v>80.326514966560126</c:v>
                </c:pt>
                <c:pt idx="2528">
                  <c:v>80.321514938816875</c:v>
                </c:pt>
                <c:pt idx="2529">
                  <c:v>80.314242276278407</c:v>
                </c:pt>
                <c:pt idx="2530">
                  <c:v>80.319696830980703</c:v>
                </c:pt>
                <c:pt idx="2531">
                  <c:v>80.328333189993188</c:v>
                </c:pt>
                <c:pt idx="2532">
                  <c:v>80.336666569565281</c:v>
                </c:pt>
                <c:pt idx="2533">
                  <c:v>80.351060578317359</c:v>
                </c:pt>
                <c:pt idx="2534">
                  <c:v>80.370303067294032</c:v>
                </c:pt>
                <c:pt idx="2535">
                  <c:v>80.383787906531126</c:v>
                </c:pt>
                <c:pt idx="2536">
                  <c:v>80.394697015935719</c:v>
                </c:pt>
                <c:pt idx="2537">
                  <c:v>80.401515267112032</c:v>
                </c:pt>
                <c:pt idx="2538">
                  <c:v>80.405151598381281</c:v>
                </c:pt>
                <c:pt idx="2539">
                  <c:v>80.413939504912406</c:v>
                </c:pt>
                <c:pt idx="2540">
                  <c:v>80.422121336965844</c:v>
                </c:pt>
                <c:pt idx="2541">
                  <c:v>80.43727285211736</c:v>
                </c:pt>
                <c:pt idx="2542">
                  <c:v>80.446666717529297</c:v>
                </c:pt>
                <c:pt idx="2543">
                  <c:v>80.456818204937562</c:v>
                </c:pt>
                <c:pt idx="2544">
                  <c:v>80.468787915778876</c:v>
                </c:pt>
                <c:pt idx="2545">
                  <c:v>80.48121215357925</c:v>
                </c:pt>
                <c:pt idx="2546">
                  <c:v>80.49363639137961</c:v>
                </c:pt>
                <c:pt idx="2547">
                  <c:v>80.51378793427439</c:v>
                </c:pt>
                <c:pt idx="2548">
                  <c:v>80.532727328213781</c:v>
                </c:pt>
                <c:pt idx="2549">
                  <c:v>80.561515114524141</c:v>
                </c:pt>
                <c:pt idx="2550">
                  <c:v>80.593181725704312</c:v>
                </c:pt>
                <c:pt idx="2551">
                  <c:v>80.619848424738109</c:v>
                </c:pt>
                <c:pt idx="2552">
                  <c:v>80.642424265543625</c:v>
                </c:pt>
                <c:pt idx="2553">
                  <c:v>80.661818186442062</c:v>
                </c:pt>
                <c:pt idx="2554">
                  <c:v>80.672272768887609</c:v>
                </c:pt>
                <c:pt idx="2555">
                  <c:v>80.671666694409922</c:v>
                </c:pt>
                <c:pt idx="2556">
                  <c:v>80.673484802246094</c:v>
                </c:pt>
                <c:pt idx="2557">
                  <c:v>80.672272653290719</c:v>
                </c:pt>
                <c:pt idx="2558">
                  <c:v>80.675302910082266</c:v>
                </c:pt>
                <c:pt idx="2559">
                  <c:v>80.667272625547469</c:v>
                </c:pt>
                <c:pt idx="2560">
                  <c:v>80.650908961440578</c:v>
                </c:pt>
                <c:pt idx="2561">
                  <c:v>80.634545412930578</c:v>
                </c:pt>
                <c:pt idx="2562">
                  <c:v>80.619090802741766</c:v>
                </c:pt>
                <c:pt idx="2563">
                  <c:v>80.609393842292548</c:v>
                </c:pt>
                <c:pt idx="2564">
                  <c:v>80.598181637850672</c:v>
                </c:pt>
                <c:pt idx="2565">
                  <c:v>80.588636224920094</c:v>
                </c:pt>
                <c:pt idx="2566">
                  <c:v>80.578333189993188</c:v>
                </c:pt>
                <c:pt idx="2567">
                  <c:v>80.573939352324516</c:v>
                </c:pt>
                <c:pt idx="2568">
                  <c:v>80.561515114524141</c:v>
                </c:pt>
                <c:pt idx="2569">
                  <c:v>80.542272625547469</c:v>
                </c:pt>
                <c:pt idx="2570">
                  <c:v>80.53257566509825</c:v>
                </c:pt>
                <c:pt idx="2571">
                  <c:v>80.521060596812859</c:v>
                </c:pt>
                <c:pt idx="2572">
                  <c:v>80.513484839237094</c:v>
                </c:pt>
                <c:pt idx="2573">
                  <c:v>80.4974242701675</c:v>
                </c:pt>
                <c:pt idx="2574">
                  <c:v>80.482878829493671</c:v>
                </c:pt>
                <c:pt idx="2575">
                  <c:v>80.465303016431406</c:v>
                </c:pt>
                <c:pt idx="2576">
                  <c:v>80.452424136075109</c:v>
                </c:pt>
                <c:pt idx="2577">
                  <c:v>80.436969641483188</c:v>
                </c:pt>
                <c:pt idx="2578">
                  <c:v>80.427121249112218</c:v>
                </c:pt>
                <c:pt idx="2579">
                  <c:v>80.414545579390094</c:v>
                </c:pt>
                <c:pt idx="2580">
                  <c:v>80.403333490545094</c:v>
                </c:pt>
                <c:pt idx="2581">
                  <c:v>80.39484867905125</c:v>
                </c:pt>
                <c:pt idx="2582">
                  <c:v>80.396363807447031</c:v>
                </c:pt>
                <c:pt idx="2583">
                  <c:v>80.396515354965672</c:v>
                </c:pt>
                <c:pt idx="2584">
                  <c:v>80.395000226569891</c:v>
                </c:pt>
                <c:pt idx="2585">
                  <c:v>80.392879023696437</c:v>
                </c:pt>
                <c:pt idx="2586">
                  <c:v>80.391060915860265</c:v>
                </c:pt>
                <c:pt idx="2587">
                  <c:v>80.389091260505438</c:v>
                </c:pt>
                <c:pt idx="2588">
                  <c:v>80.381212523489282</c:v>
                </c:pt>
                <c:pt idx="2589">
                  <c:v>80.375151894309298</c:v>
                </c:pt>
                <c:pt idx="2590">
                  <c:v>80.369848887125656</c:v>
                </c:pt>
                <c:pt idx="2591">
                  <c:v>80.363030751546219</c:v>
                </c:pt>
                <c:pt idx="2592">
                  <c:v>80.359091325239703</c:v>
                </c:pt>
                <c:pt idx="2593">
                  <c:v>80.360303474195078</c:v>
                </c:pt>
                <c:pt idx="2594">
                  <c:v>80.366667082815454</c:v>
                </c:pt>
                <c:pt idx="2595">
                  <c:v>80.369394360166609</c:v>
                </c:pt>
                <c:pt idx="2596">
                  <c:v>80.356061068448156</c:v>
                </c:pt>
                <c:pt idx="2597">
                  <c:v>80.336212620590672</c:v>
                </c:pt>
                <c:pt idx="2598">
                  <c:v>80.316970131613985</c:v>
                </c:pt>
                <c:pt idx="2599">
                  <c:v>80.296060966722891</c:v>
                </c:pt>
                <c:pt idx="2600">
                  <c:v>80.276212518865407</c:v>
                </c:pt>
                <c:pt idx="2601">
                  <c:v>80.257879199403703</c:v>
                </c:pt>
                <c:pt idx="2602">
                  <c:v>80.245151866566047</c:v>
                </c:pt>
                <c:pt idx="2603">
                  <c:v>80.234848831639141</c:v>
                </c:pt>
                <c:pt idx="2604">
                  <c:v>80.224848776152641</c:v>
                </c:pt>
                <c:pt idx="2605">
                  <c:v>80.208333680123999</c:v>
                </c:pt>
                <c:pt idx="2606">
                  <c:v>80.192576090494796</c:v>
                </c:pt>
                <c:pt idx="2607">
                  <c:v>80.170454892245203</c:v>
                </c:pt>
                <c:pt idx="2608">
                  <c:v>80.150303349350438</c:v>
                </c:pt>
                <c:pt idx="2609">
                  <c:v>80.127727624141812</c:v>
                </c:pt>
                <c:pt idx="2610">
                  <c:v>80.118182095614344</c:v>
                </c:pt>
                <c:pt idx="2611">
                  <c:v>80.103485107421875</c:v>
                </c:pt>
                <c:pt idx="2612">
                  <c:v>80.088788119229406</c:v>
                </c:pt>
                <c:pt idx="2613">
                  <c:v>80.072878982081562</c:v>
                </c:pt>
                <c:pt idx="2614">
                  <c:v>80.057424371892751</c:v>
                </c:pt>
                <c:pt idx="2615">
                  <c:v>80.027878963586062</c:v>
                </c:pt>
                <c:pt idx="2616">
                  <c:v>79.996818426883578</c:v>
                </c:pt>
                <c:pt idx="2617">
                  <c:v>79.972879005200937</c:v>
                </c:pt>
                <c:pt idx="2618">
                  <c:v>79.954394138220579</c:v>
                </c:pt>
                <c:pt idx="2619">
                  <c:v>79.93727296771425</c:v>
                </c:pt>
                <c:pt idx="2620">
                  <c:v>79.92590933135061</c:v>
                </c:pt>
                <c:pt idx="2621">
                  <c:v>79.916515350341797</c:v>
                </c:pt>
                <c:pt idx="2622">
                  <c:v>79.906363862933532</c:v>
                </c:pt>
                <c:pt idx="2623">
                  <c:v>79.897424524480641</c:v>
                </c:pt>
                <c:pt idx="2624">
                  <c:v>79.886969942035094</c:v>
                </c:pt>
                <c:pt idx="2625">
                  <c:v>79.883182063247219</c:v>
                </c:pt>
                <c:pt idx="2626">
                  <c:v>79.882727536288172</c:v>
                </c:pt>
                <c:pt idx="2627">
                  <c:v>79.886363867557407</c:v>
                </c:pt>
                <c:pt idx="2628">
                  <c:v>79.88969721938625</c:v>
                </c:pt>
                <c:pt idx="2629">
                  <c:v>79.890606273304329</c:v>
                </c:pt>
                <c:pt idx="2630">
                  <c:v>79.895606301047579</c:v>
                </c:pt>
                <c:pt idx="2631">
                  <c:v>79.899848706794501</c:v>
                </c:pt>
                <c:pt idx="2632">
                  <c:v>79.903182058623344</c:v>
                </c:pt>
                <c:pt idx="2633">
                  <c:v>79.906666842373937</c:v>
                </c:pt>
                <c:pt idx="2634">
                  <c:v>79.910606268680453</c:v>
                </c:pt>
                <c:pt idx="2635">
                  <c:v>79.924091107917548</c:v>
                </c:pt>
                <c:pt idx="2636">
                  <c:v>79.928636608701765</c:v>
                </c:pt>
                <c:pt idx="2637">
                  <c:v>79.932424487489641</c:v>
                </c:pt>
                <c:pt idx="2638">
                  <c:v>79.940606319543093</c:v>
                </c:pt>
                <c:pt idx="2639">
                  <c:v>79.957879037568063</c:v>
                </c:pt>
                <c:pt idx="2640">
                  <c:v>79.974091154156312</c:v>
                </c:pt>
                <c:pt idx="2641">
                  <c:v>79.986666939475313</c:v>
                </c:pt>
                <c:pt idx="2642">
                  <c:v>79.998939745353937</c:v>
                </c:pt>
                <c:pt idx="2643">
                  <c:v>80.011970057631984</c:v>
                </c:pt>
                <c:pt idx="2644">
                  <c:v>80.027273004705251</c:v>
                </c:pt>
                <c:pt idx="2645">
                  <c:v>80.044545722730234</c:v>
                </c:pt>
                <c:pt idx="2646">
                  <c:v>80.058636636445016</c:v>
                </c:pt>
                <c:pt idx="2647">
                  <c:v>80.073182077118844</c:v>
                </c:pt>
                <c:pt idx="2648">
                  <c:v>80.077273050944015</c:v>
                </c:pt>
                <c:pt idx="2649">
                  <c:v>80.079091274377078</c:v>
                </c:pt>
                <c:pt idx="2650">
                  <c:v>80.080757950291485</c:v>
                </c:pt>
                <c:pt idx="2651">
                  <c:v>80.085303451075703</c:v>
                </c:pt>
                <c:pt idx="2652">
                  <c:v>80.086818579471469</c:v>
                </c:pt>
                <c:pt idx="2653">
                  <c:v>80.083788207083032</c:v>
                </c:pt>
                <c:pt idx="2654">
                  <c:v>80.079394253817469</c:v>
                </c:pt>
                <c:pt idx="2655">
                  <c:v>80.07606090198864</c:v>
                </c:pt>
                <c:pt idx="2656">
                  <c:v>80.077727577903048</c:v>
                </c:pt>
                <c:pt idx="2657">
                  <c:v>80.079848780776516</c:v>
                </c:pt>
                <c:pt idx="2658">
                  <c:v>80.079242706298828</c:v>
                </c:pt>
                <c:pt idx="2659">
                  <c:v>80.071969928163469</c:v>
                </c:pt>
                <c:pt idx="2660">
                  <c:v>80.067575974897906</c:v>
                </c:pt>
                <c:pt idx="2661">
                  <c:v>80.06712144793886</c:v>
                </c:pt>
                <c:pt idx="2662">
                  <c:v>80.073788151596531</c:v>
                </c:pt>
                <c:pt idx="2663">
                  <c:v>80.087575970274031</c:v>
                </c:pt>
                <c:pt idx="2664">
                  <c:v>80.105454762776688</c:v>
                </c:pt>
                <c:pt idx="2665">
                  <c:v>80.121666879364938</c:v>
                </c:pt>
                <c:pt idx="2666">
                  <c:v>80.133636474609375</c:v>
                </c:pt>
                <c:pt idx="2667">
                  <c:v>80.145151542894766</c:v>
                </c:pt>
                <c:pt idx="2668">
                  <c:v>80.159696983568594</c:v>
                </c:pt>
                <c:pt idx="2669">
                  <c:v>80.174545403682828</c:v>
                </c:pt>
                <c:pt idx="2670">
                  <c:v>80.188484885475859</c:v>
                </c:pt>
                <c:pt idx="2671">
                  <c:v>80.205454508463546</c:v>
                </c:pt>
                <c:pt idx="2672">
                  <c:v>80.223181753447562</c:v>
                </c:pt>
                <c:pt idx="2673">
                  <c:v>80.244545329700813</c:v>
                </c:pt>
                <c:pt idx="2674">
                  <c:v>80.269545352820188</c:v>
                </c:pt>
                <c:pt idx="2675">
                  <c:v>80.29651503129439</c:v>
                </c:pt>
                <c:pt idx="2676">
                  <c:v>80.319090872099906</c:v>
                </c:pt>
                <c:pt idx="2677">
                  <c:v>80.346969720089078</c:v>
                </c:pt>
                <c:pt idx="2678">
                  <c:v>80.377121202873468</c:v>
                </c:pt>
                <c:pt idx="2679">
                  <c:v>80.406212199818</c:v>
                </c:pt>
                <c:pt idx="2680">
                  <c:v>80.436969757080078</c:v>
                </c:pt>
                <c:pt idx="2681">
                  <c:v>80.471060666170985</c:v>
                </c:pt>
                <c:pt idx="2682">
                  <c:v>80.505151575261891</c:v>
                </c:pt>
                <c:pt idx="2683">
                  <c:v>80.536515207001656</c:v>
                </c:pt>
                <c:pt idx="2684">
                  <c:v>80.562272736520484</c:v>
                </c:pt>
                <c:pt idx="2685">
                  <c:v>80.587878718520656</c:v>
                </c:pt>
                <c:pt idx="2686">
                  <c:v>80.607272639419094</c:v>
                </c:pt>
                <c:pt idx="2687">
                  <c:v>80.630151459665015</c:v>
                </c:pt>
                <c:pt idx="2688">
                  <c:v>80.658636266534984</c:v>
                </c:pt>
                <c:pt idx="2689">
                  <c:v>80.692121101148203</c:v>
                </c:pt>
                <c:pt idx="2690">
                  <c:v>80.724848429361984</c:v>
                </c:pt>
                <c:pt idx="2691">
                  <c:v>80.759696844852328</c:v>
                </c:pt>
                <c:pt idx="2692">
                  <c:v>80.796818126331672</c:v>
                </c:pt>
                <c:pt idx="2693">
                  <c:v>80.833181785814688</c:v>
                </c:pt>
                <c:pt idx="2694">
                  <c:v>80.864090890595406</c:v>
                </c:pt>
                <c:pt idx="2695">
                  <c:v>80.896363691850141</c:v>
                </c:pt>
                <c:pt idx="2696">
                  <c:v>80.929393999504327</c:v>
                </c:pt>
                <c:pt idx="2697">
                  <c:v>80.967272787383109</c:v>
                </c:pt>
                <c:pt idx="2698">
                  <c:v>81.005151575261891</c:v>
                </c:pt>
                <c:pt idx="2699">
                  <c:v>81.053333398067593</c:v>
                </c:pt>
                <c:pt idx="2700">
                  <c:v>81.101969747832328</c:v>
                </c:pt>
                <c:pt idx="2701">
                  <c:v>81.155909220377609</c:v>
                </c:pt>
                <c:pt idx="2702">
                  <c:v>81.215151584509641</c:v>
                </c:pt>
                <c:pt idx="2703">
                  <c:v>81.273333347204954</c:v>
                </c:pt>
                <c:pt idx="2704">
                  <c:v>81.328636400627374</c:v>
                </c:pt>
                <c:pt idx="2705">
                  <c:v>81.380454554702297</c:v>
                </c:pt>
                <c:pt idx="2706">
                  <c:v>81.433030330773562</c:v>
                </c:pt>
                <c:pt idx="2707">
                  <c:v>81.485909086285218</c:v>
                </c:pt>
                <c:pt idx="2708">
                  <c:v>81.548333254727453</c:v>
                </c:pt>
                <c:pt idx="2709">
                  <c:v>81.606666564941406</c:v>
                </c:pt>
                <c:pt idx="2710">
                  <c:v>81.669848470976859</c:v>
                </c:pt>
                <c:pt idx="2711">
                  <c:v>81.731818112460047</c:v>
                </c:pt>
                <c:pt idx="2712">
                  <c:v>81.797575748328001</c:v>
                </c:pt>
                <c:pt idx="2713">
                  <c:v>81.868484843860969</c:v>
                </c:pt>
                <c:pt idx="2714">
                  <c:v>81.943333250103578</c:v>
                </c:pt>
                <c:pt idx="2715">
                  <c:v>82.02378775856711</c:v>
                </c:pt>
                <c:pt idx="2716">
                  <c:v>82.10515132094875</c:v>
                </c:pt>
                <c:pt idx="2717">
                  <c:v>82.191666458592266</c:v>
                </c:pt>
                <c:pt idx="2718">
                  <c:v>82.281514948064626</c:v>
                </c:pt>
                <c:pt idx="2719">
                  <c:v>82.369696761622578</c:v>
                </c:pt>
                <c:pt idx="2720">
                  <c:v>82.47378771232836</c:v>
                </c:pt>
                <c:pt idx="2721">
                  <c:v>82.560908924449578</c:v>
                </c:pt>
                <c:pt idx="2722">
                  <c:v>82.643636183305219</c:v>
                </c:pt>
                <c:pt idx="2723">
                  <c:v>82.720605908018172</c:v>
                </c:pt>
                <c:pt idx="2724">
                  <c:v>82.80151494344075</c:v>
                </c:pt>
                <c:pt idx="2725">
                  <c:v>82.891212000991359</c:v>
                </c:pt>
                <c:pt idx="2726">
                  <c:v>82.971515077533141</c:v>
                </c:pt>
                <c:pt idx="2727">
                  <c:v>83.056818066221297</c:v>
                </c:pt>
                <c:pt idx="2728">
                  <c:v>83.131969567501187</c:v>
                </c:pt>
                <c:pt idx="2729">
                  <c:v>83.201818061597422</c:v>
                </c:pt>
                <c:pt idx="2730">
                  <c:v>83.271969650730938</c:v>
                </c:pt>
                <c:pt idx="2731">
                  <c:v>83.339090867476031</c:v>
                </c:pt>
                <c:pt idx="2732">
                  <c:v>83.411666638923407</c:v>
                </c:pt>
                <c:pt idx="2733">
                  <c:v>83.49015149203214</c:v>
                </c:pt>
                <c:pt idx="2734">
                  <c:v>83.566818121707797</c:v>
                </c:pt>
                <c:pt idx="2735">
                  <c:v>83.64136366410689</c:v>
                </c:pt>
                <c:pt idx="2736">
                  <c:v>83.711515137643531</c:v>
                </c:pt>
                <c:pt idx="2737">
                  <c:v>83.777878847989172</c:v>
                </c:pt>
                <c:pt idx="2738">
                  <c:v>83.852424274791375</c:v>
                </c:pt>
                <c:pt idx="2739">
                  <c:v>83.927272796630859</c:v>
                </c:pt>
                <c:pt idx="2740">
                  <c:v>84.010000055486501</c:v>
                </c:pt>
                <c:pt idx="2741">
                  <c:v>84.098636396003485</c:v>
                </c:pt>
                <c:pt idx="2742">
                  <c:v>84.184697006687969</c:v>
                </c:pt>
                <c:pt idx="2743">
                  <c:v>84.277272773511484</c:v>
                </c:pt>
                <c:pt idx="2744">
                  <c:v>84.375606190074578</c:v>
                </c:pt>
                <c:pt idx="2745">
                  <c:v>84.469545537775218</c:v>
                </c:pt>
                <c:pt idx="2746">
                  <c:v>84.564848581949875</c:v>
                </c:pt>
                <c:pt idx="2747">
                  <c:v>84.657878875732422</c:v>
                </c:pt>
                <c:pt idx="2748">
                  <c:v>84.754090973825171</c:v>
                </c:pt>
                <c:pt idx="2749">
                  <c:v>84.847575794566765</c:v>
                </c:pt>
                <c:pt idx="2750">
                  <c:v>84.937424284039125</c:v>
                </c:pt>
                <c:pt idx="2751">
                  <c:v>85.033484950210109</c:v>
                </c:pt>
                <c:pt idx="2752">
                  <c:v>85.126818339029953</c:v>
                </c:pt>
                <c:pt idx="2753">
                  <c:v>85.218788031375766</c:v>
                </c:pt>
                <c:pt idx="2754">
                  <c:v>85.305303169019297</c:v>
                </c:pt>
                <c:pt idx="2755">
                  <c:v>85.397121313846469</c:v>
                </c:pt>
                <c:pt idx="2756">
                  <c:v>85.488030404755563</c:v>
                </c:pt>
                <c:pt idx="2757">
                  <c:v>85.572575887044266</c:v>
                </c:pt>
                <c:pt idx="2758">
                  <c:v>85.649242516719937</c:v>
                </c:pt>
                <c:pt idx="2759">
                  <c:v>85.735757654363454</c:v>
                </c:pt>
                <c:pt idx="2760">
                  <c:v>85.819393967137188</c:v>
                </c:pt>
                <c:pt idx="2761">
                  <c:v>85.912878787878782</c:v>
                </c:pt>
                <c:pt idx="2762">
                  <c:v>86.006969683098077</c:v>
                </c:pt>
                <c:pt idx="2763">
                  <c:v>86.093484820741594</c:v>
                </c:pt>
                <c:pt idx="2764">
                  <c:v>86.191363594748751</c:v>
                </c:pt>
                <c:pt idx="2765">
                  <c:v>86.270454522335172</c:v>
                </c:pt>
                <c:pt idx="2766">
                  <c:v>86.345151496656015</c:v>
                </c:pt>
                <c:pt idx="2767">
                  <c:v>86.406363516142875</c:v>
                </c:pt>
                <c:pt idx="2768">
                  <c:v>86.472727226488516</c:v>
                </c:pt>
                <c:pt idx="2769">
                  <c:v>86.534999963009</c:v>
                </c:pt>
                <c:pt idx="2770">
                  <c:v>86.598030205928922</c:v>
                </c:pt>
                <c:pt idx="2771">
                  <c:v>86.656969590620562</c:v>
                </c:pt>
                <c:pt idx="2772">
                  <c:v>86.730757395426437</c:v>
                </c:pt>
                <c:pt idx="2773">
                  <c:v>86.809090701016515</c:v>
                </c:pt>
                <c:pt idx="2774">
                  <c:v>86.883333148378313</c:v>
                </c:pt>
                <c:pt idx="2775">
                  <c:v>86.965908859715313</c:v>
                </c:pt>
                <c:pt idx="2776">
                  <c:v>87.045605746182531</c:v>
                </c:pt>
                <c:pt idx="2777">
                  <c:v>87.125908822724313</c:v>
                </c:pt>
                <c:pt idx="2778">
                  <c:v>87.207272385105938</c:v>
                </c:pt>
                <c:pt idx="2779">
                  <c:v>87.285151163736984</c:v>
                </c:pt>
                <c:pt idx="2780">
                  <c:v>87.35772693518436</c:v>
                </c:pt>
                <c:pt idx="2781">
                  <c:v>87.427878408721</c:v>
                </c:pt>
                <c:pt idx="2782">
                  <c:v>87.511060310132578</c:v>
                </c:pt>
                <c:pt idx="2783">
                  <c:v>87.593484473950937</c:v>
                </c:pt>
                <c:pt idx="2784">
                  <c:v>87.677272334243312</c:v>
                </c:pt>
                <c:pt idx="2785">
                  <c:v>87.772575378417969</c:v>
                </c:pt>
                <c:pt idx="2786">
                  <c:v>87.858635989102453</c:v>
                </c:pt>
                <c:pt idx="2787">
                  <c:v>87.953029979359016</c:v>
                </c:pt>
                <c:pt idx="2788">
                  <c:v>88.048636118570968</c:v>
                </c:pt>
                <c:pt idx="2789">
                  <c:v>88.154848156553328</c:v>
                </c:pt>
                <c:pt idx="2790">
                  <c:v>88.255454323508516</c:v>
                </c:pt>
                <c:pt idx="2791">
                  <c:v>88.353030002478391</c:v>
                </c:pt>
                <c:pt idx="2792">
                  <c:v>88.46045418941614</c:v>
                </c:pt>
                <c:pt idx="2793">
                  <c:v>88.569999694824219</c:v>
                </c:pt>
                <c:pt idx="2794">
                  <c:v>88.687423937248468</c:v>
                </c:pt>
                <c:pt idx="2795">
                  <c:v>88.827423904881329</c:v>
                </c:pt>
                <c:pt idx="2796">
                  <c:v>88.976060231526688</c:v>
                </c:pt>
                <c:pt idx="2797">
                  <c:v>89.125302748246625</c:v>
                </c:pt>
                <c:pt idx="2798">
                  <c:v>89.257272431344703</c:v>
                </c:pt>
                <c:pt idx="2799">
                  <c:v>89.389545209480048</c:v>
                </c:pt>
                <c:pt idx="2800">
                  <c:v>89.524999791925609</c:v>
                </c:pt>
                <c:pt idx="2801">
                  <c:v>89.662424029725969</c:v>
                </c:pt>
                <c:pt idx="2802">
                  <c:v>89.798787666089609</c:v>
                </c:pt>
                <c:pt idx="2803">
                  <c:v>89.92287849657464</c:v>
                </c:pt>
                <c:pt idx="2804">
                  <c:v>90.044696692264438</c:v>
                </c:pt>
                <c:pt idx="2805">
                  <c:v>90.174242077451765</c:v>
                </c:pt>
                <c:pt idx="2806">
                  <c:v>90.292726921312735</c:v>
                </c:pt>
                <c:pt idx="2807">
                  <c:v>90.400908730246798</c:v>
                </c:pt>
                <c:pt idx="2808">
                  <c:v>90.518787499630093</c:v>
                </c:pt>
                <c:pt idx="2809">
                  <c:v>90.633181369665891</c:v>
                </c:pt>
                <c:pt idx="2810">
                  <c:v>90.725302493933469</c:v>
                </c:pt>
                <c:pt idx="2811">
                  <c:v>90.824696396336407</c:v>
                </c:pt>
                <c:pt idx="2812">
                  <c:v>90.919393366033376</c:v>
                </c:pt>
                <c:pt idx="2813">
                  <c:v>91.020453944350734</c:v>
                </c:pt>
                <c:pt idx="2814">
                  <c:v>91.120150941790953</c:v>
                </c:pt>
                <c:pt idx="2815">
                  <c:v>91.219847939231173</c:v>
                </c:pt>
                <c:pt idx="2816">
                  <c:v>91.326514619769469</c:v>
                </c:pt>
                <c:pt idx="2817">
                  <c:v>91.425908522172406</c:v>
                </c:pt>
                <c:pt idx="2818">
                  <c:v>91.526363026012078</c:v>
                </c:pt>
                <c:pt idx="2819">
                  <c:v>91.642120592521906</c:v>
                </c:pt>
                <c:pt idx="2820">
                  <c:v>91.758181254069015</c:v>
                </c:pt>
                <c:pt idx="2821">
                  <c:v>91.866514610521719</c:v>
                </c:pt>
                <c:pt idx="2822">
                  <c:v>91.976060000332922</c:v>
                </c:pt>
                <c:pt idx="2823">
                  <c:v>92.098029743541375</c:v>
                </c:pt>
                <c:pt idx="2824">
                  <c:v>92.230908480557531</c:v>
                </c:pt>
                <c:pt idx="2825">
                  <c:v>92.371211543227687</c:v>
                </c:pt>
                <c:pt idx="2826">
                  <c:v>92.517272140040546</c:v>
                </c:pt>
                <c:pt idx="2827">
                  <c:v>92.668332764596656</c:v>
                </c:pt>
                <c:pt idx="2828">
                  <c:v>92.832575248949453</c:v>
                </c:pt>
                <c:pt idx="2829">
                  <c:v>92.990908651640922</c:v>
                </c:pt>
                <c:pt idx="2830">
                  <c:v>93.157575318307593</c:v>
                </c:pt>
                <c:pt idx="2831">
                  <c:v>93.317575281316579</c:v>
                </c:pt>
                <c:pt idx="2832">
                  <c:v>93.482726703990593</c:v>
                </c:pt>
                <c:pt idx="2833">
                  <c:v>93.638484376849547</c:v>
                </c:pt>
                <c:pt idx="2834">
                  <c:v>93.796666116425484</c:v>
                </c:pt>
                <c:pt idx="2835">
                  <c:v>93.941363132361204</c:v>
                </c:pt>
                <c:pt idx="2836">
                  <c:v>94.071211612585813</c:v>
                </c:pt>
                <c:pt idx="2837">
                  <c:v>94.208484418464423</c:v>
                </c:pt>
                <c:pt idx="2838">
                  <c:v>94.327423904881329</c:v>
                </c:pt>
                <c:pt idx="2839">
                  <c:v>94.45166639848189</c:v>
                </c:pt>
                <c:pt idx="2840">
                  <c:v>94.568181586988047</c:v>
                </c:pt>
                <c:pt idx="2841">
                  <c:v>94.692575628107249</c:v>
                </c:pt>
                <c:pt idx="2842">
                  <c:v>94.818333250103578</c:v>
                </c:pt>
                <c:pt idx="2843">
                  <c:v>94.942878723144531</c:v>
                </c:pt>
                <c:pt idx="2844">
                  <c:v>95.055151505903765</c:v>
                </c:pt>
                <c:pt idx="2845">
                  <c:v>95.159999963009</c:v>
                </c:pt>
                <c:pt idx="2846">
                  <c:v>95.278787901907251</c:v>
                </c:pt>
                <c:pt idx="2847">
                  <c:v>95.396969766327828</c:v>
                </c:pt>
                <c:pt idx="2848">
                  <c:v>95.519394036495328</c:v>
                </c:pt>
                <c:pt idx="2849">
                  <c:v>95.640757705226093</c:v>
                </c:pt>
                <c:pt idx="2850">
                  <c:v>95.761818278919563</c:v>
                </c:pt>
                <c:pt idx="2851">
                  <c:v>95.865909229625359</c:v>
                </c:pt>
                <c:pt idx="2852">
                  <c:v>95.956212246056765</c:v>
                </c:pt>
                <c:pt idx="2853">
                  <c:v>96.039242484352812</c:v>
                </c:pt>
                <c:pt idx="2854">
                  <c:v>96.123181776566938</c:v>
                </c:pt>
                <c:pt idx="2855">
                  <c:v>96.208484880851984</c:v>
                </c:pt>
                <c:pt idx="2856">
                  <c:v>96.296666694409922</c:v>
                </c:pt>
                <c:pt idx="2857">
                  <c:v>96.382575757575751</c:v>
                </c:pt>
                <c:pt idx="2858">
                  <c:v>96.454697002064094</c:v>
                </c:pt>
                <c:pt idx="2859">
                  <c:v>96.513333291718453</c:v>
                </c:pt>
                <c:pt idx="2860">
                  <c:v>96.571969581372812</c:v>
                </c:pt>
                <c:pt idx="2861">
                  <c:v>96.599999861283735</c:v>
                </c:pt>
                <c:pt idx="2862">
                  <c:v>96.601818084716797</c:v>
                </c:pt>
                <c:pt idx="2863">
                  <c:v>96.59878771232836</c:v>
                </c:pt>
                <c:pt idx="2864">
                  <c:v>96.618181748823687</c:v>
                </c:pt>
                <c:pt idx="2865">
                  <c:v>96.633484811493844</c:v>
                </c:pt>
                <c:pt idx="2866">
                  <c:v>96.6387878186775</c:v>
                </c:pt>
                <c:pt idx="2867">
                  <c:v>96.628636215672344</c:v>
                </c:pt>
                <c:pt idx="2868">
                  <c:v>96.630454439105407</c:v>
                </c:pt>
                <c:pt idx="2869">
                  <c:v>96.648484779126719</c:v>
                </c:pt>
                <c:pt idx="2870">
                  <c:v>96.663939389315516</c:v>
                </c:pt>
                <c:pt idx="2871">
                  <c:v>96.661363659483015</c:v>
                </c:pt>
                <c:pt idx="2872">
                  <c:v>96.645000110973015</c:v>
                </c:pt>
                <c:pt idx="2873">
                  <c:v>96.62848501494436</c:v>
                </c:pt>
                <c:pt idx="2874">
                  <c:v>96.603939518784031</c:v>
                </c:pt>
                <c:pt idx="2875">
                  <c:v>96.591818376020953</c:v>
                </c:pt>
                <c:pt idx="2876">
                  <c:v>96.60969716852361</c:v>
                </c:pt>
                <c:pt idx="2877">
                  <c:v>96.628636562463015</c:v>
                </c:pt>
                <c:pt idx="2878">
                  <c:v>96.646818450002954</c:v>
                </c:pt>
                <c:pt idx="2879">
                  <c:v>96.674242771033079</c:v>
                </c:pt>
                <c:pt idx="2880">
                  <c:v>96.718182188091859</c:v>
                </c:pt>
                <c:pt idx="2881">
                  <c:v>96.765454956979468</c:v>
                </c:pt>
                <c:pt idx="2882">
                  <c:v>96.801818616462469</c:v>
                </c:pt>
                <c:pt idx="2883">
                  <c:v>96.838485370982781</c:v>
                </c:pt>
                <c:pt idx="2884">
                  <c:v>96.886667193788469</c:v>
                </c:pt>
                <c:pt idx="2885">
                  <c:v>96.895000457763672</c:v>
                </c:pt>
                <c:pt idx="2886">
                  <c:v>96.898333809592501</c:v>
                </c:pt>
                <c:pt idx="2887">
                  <c:v>96.898333809592501</c:v>
                </c:pt>
                <c:pt idx="2888">
                  <c:v>96.912424723307296</c:v>
                </c:pt>
                <c:pt idx="2889">
                  <c:v>96.902273235899031</c:v>
                </c:pt>
                <c:pt idx="2890">
                  <c:v>96.883939916437328</c:v>
                </c:pt>
                <c:pt idx="2891">
                  <c:v>96.838939897941827</c:v>
                </c:pt>
                <c:pt idx="2892">
                  <c:v>96.7993945497455</c:v>
                </c:pt>
                <c:pt idx="2893">
                  <c:v>96.744091496323094</c:v>
                </c:pt>
                <c:pt idx="2894">
                  <c:v>96.668485352487281</c:v>
                </c:pt>
                <c:pt idx="2895">
                  <c:v>96.605606541489109</c:v>
                </c:pt>
                <c:pt idx="2896">
                  <c:v>96.514242923620969</c:v>
                </c:pt>
                <c:pt idx="2897">
                  <c:v>96.430000536369562</c:v>
                </c:pt>
                <c:pt idx="2898">
                  <c:v>96.346667203036219</c:v>
                </c:pt>
                <c:pt idx="2899">
                  <c:v>96.282727790601328</c:v>
                </c:pt>
                <c:pt idx="2900">
                  <c:v>96.227121757738516</c:v>
                </c:pt>
                <c:pt idx="2901">
                  <c:v>96.186970219467625</c:v>
                </c:pt>
                <c:pt idx="2902">
                  <c:v>96.159091487075344</c:v>
                </c:pt>
                <c:pt idx="2903">
                  <c:v>96.133030862519234</c:v>
                </c:pt>
                <c:pt idx="2904">
                  <c:v>96.099849007346407</c:v>
                </c:pt>
                <c:pt idx="2905">
                  <c:v>96.070303483442828</c:v>
                </c:pt>
                <c:pt idx="2906">
                  <c:v>96.055454947731718</c:v>
                </c:pt>
                <c:pt idx="2907">
                  <c:v>96.0271215727835</c:v>
                </c:pt>
                <c:pt idx="2908">
                  <c:v>95.995909488562376</c:v>
                </c:pt>
                <c:pt idx="2909">
                  <c:v>95.975909493186251</c:v>
                </c:pt>
                <c:pt idx="2910">
                  <c:v>95.95848522764264</c:v>
                </c:pt>
                <c:pt idx="2911">
                  <c:v>95.950909470066875</c:v>
                </c:pt>
                <c:pt idx="2912">
                  <c:v>95.923636696555391</c:v>
                </c:pt>
                <c:pt idx="2913">
                  <c:v>95.905303377093688</c:v>
                </c:pt>
                <c:pt idx="2914">
                  <c:v>95.86712149417761</c:v>
                </c:pt>
                <c:pt idx="2915">
                  <c:v>95.832879037568063</c:v>
                </c:pt>
                <c:pt idx="2916">
                  <c:v>95.805151852694422</c:v>
                </c:pt>
                <c:pt idx="2917">
                  <c:v>95.791515465938687</c:v>
                </c:pt>
                <c:pt idx="2918">
                  <c:v>95.786969965154469</c:v>
                </c:pt>
                <c:pt idx="2919">
                  <c:v>95.785606384277344</c:v>
                </c:pt>
                <c:pt idx="2920">
                  <c:v>95.786818533232719</c:v>
                </c:pt>
                <c:pt idx="2921">
                  <c:v>95.774394295432344</c:v>
                </c:pt>
                <c:pt idx="2922">
                  <c:v>95.763182090990469</c:v>
                </c:pt>
                <c:pt idx="2923">
                  <c:v>95.740151838822797</c:v>
                </c:pt>
                <c:pt idx="2924">
                  <c:v>95.732424533728391</c:v>
                </c:pt>
                <c:pt idx="2925">
                  <c:v>95.733333703243375</c:v>
                </c:pt>
                <c:pt idx="2926">
                  <c:v>95.745303414084688</c:v>
                </c:pt>
                <c:pt idx="2927">
                  <c:v>95.764697450580016</c:v>
                </c:pt>
                <c:pt idx="2928">
                  <c:v>95.800606467507109</c:v>
                </c:pt>
                <c:pt idx="2929">
                  <c:v>95.851061040704906</c:v>
                </c:pt>
                <c:pt idx="2930">
                  <c:v>95.891364010897547</c:v>
                </c:pt>
                <c:pt idx="2931">
                  <c:v>95.926970048384234</c:v>
                </c:pt>
                <c:pt idx="2932">
                  <c:v>95.963788234826296</c:v>
                </c:pt>
                <c:pt idx="2933">
                  <c:v>96.009697422836766</c:v>
                </c:pt>
                <c:pt idx="2934">
                  <c:v>96.050151940548062</c:v>
                </c:pt>
                <c:pt idx="2935">
                  <c:v>96.072424686316282</c:v>
                </c:pt>
                <c:pt idx="2936">
                  <c:v>96.094242789528593</c:v>
                </c:pt>
                <c:pt idx="2937">
                  <c:v>96.125151894309298</c:v>
                </c:pt>
                <c:pt idx="2938">
                  <c:v>96.173636696555391</c:v>
                </c:pt>
                <c:pt idx="2939">
                  <c:v>96.228333675500124</c:v>
                </c:pt>
                <c:pt idx="2940">
                  <c:v>96.278636701179266</c:v>
                </c:pt>
                <c:pt idx="2941">
                  <c:v>96.30227302782464</c:v>
                </c:pt>
                <c:pt idx="2942">
                  <c:v>96.295606439763844</c:v>
                </c:pt>
                <c:pt idx="2943">
                  <c:v>96.263182206587359</c:v>
                </c:pt>
                <c:pt idx="2944">
                  <c:v>96.252121549664125</c:v>
                </c:pt>
                <c:pt idx="2945">
                  <c:v>96.238333615389735</c:v>
                </c:pt>
                <c:pt idx="2946">
                  <c:v>96.212727517792672</c:v>
                </c:pt>
                <c:pt idx="2947">
                  <c:v>96.19363657633464</c:v>
                </c:pt>
                <c:pt idx="2948">
                  <c:v>96.178181966145829</c:v>
                </c:pt>
                <c:pt idx="2949">
                  <c:v>96.15606065229936</c:v>
                </c:pt>
                <c:pt idx="2950">
                  <c:v>96.132424325654</c:v>
                </c:pt>
                <c:pt idx="2951">
                  <c:v>96.141060800263375</c:v>
                </c:pt>
                <c:pt idx="2952">
                  <c:v>96.152575984145656</c:v>
                </c:pt>
                <c:pt idx="2953">
                  <c:v>96.158939592766046</c:v>
                </c:pt>
                <c:pt idx="2954">
                  <c:v>96.154394207578719</c:v>
                </c:pt>
                <c:pt idx="2955">
                  <c:v>96.156818389892578</c:v>
                </c:pt>
                <c:pt idx="2956">
                  <c:v>96.15712148492986</c:v>
                </c:pt>
                <c:pt idx="2957">
                  <c:v>96.166212370901391</c:v>
                </c:pt>
                <c:pt idx="2958">
                  <c:v>96.175757783831969</c:v>
                </c:pt>
                <c:pt idx="2959">
                  <c:v>96.182575919411406</c:v>
                </c:pt>
                <c:pt idx="2960">
                  <c:v>96.178636608701765</c:v>
                </c:pt>
                <c:pt idx="2961">
                  <c:v>96.176515405828297</c:v>
                </c:pt>
                <c:pt idx="2962">
                  <c:v>96.200606259432703</c:v>
                </c:pt>
                <c:pt idx="2963">
                  <c:v>96.234545621004969</c:v>
                </c:pt>
                <c:pt idx="2964">
                  <c:v>96.264545671867609</c:v>
                </c:pt>
                <c:pt idx="2965">
                  <c:v>96.289697126908735</c:v>
                </c:pt>
                <c:pt idx="2966">
                  <c:v>96.3024243441495</c:v>
                </c:pt>
                <c:pt idx="2967">
                  <c:v>96.314090959953546</c:v>
                </c:pt>
                <c:pt idx="2968">
                  <c:v>96.324696974320844</c:v>
                </c:pt>
                <c:pt idx="2969">
                  <c:v>96.338030266039297</c:v>
                </c:pt>
                <c:pt idx="2970">
                  <c:v>96.359242410370797</c:v>
                </c:pt>
                <c:pt idx="2971">
                  <c:v>96.364393985632688</c:v>
                </c:pt>
                <c:pt idx="2972">
                  <c:v>96.361363728841141</c:v>
                </c:pt>
                <c:pt idx="2973">
                  <c:v>96.351515220873281</c:v>
                </c:pt>
                <c:pt idx="2974">
                  <c:v>96.339393962513313</c:v>
                </c:pt>
                <c:pt idx="2975">
                  <c:v>96.315909067789718</c:v>
                </c:pt>
                <c:pt idx="2976">
                  <c:v>96.293484774502843</c:v>
                </c:pt>
                <c:pt idx="2977">
                  <c:v>96.266666527950406</c:v>
                </c:pt>
                <c:pt idx="2978">
                  <c:v>96.247424154570609</c:v>
                </c:pt>
                <c:pt idx="2979">
                  <c:v>96.203030210552797</c:v>
                </c:pt>
                <c:pt idx="2980">
                  <c:v>96.168636322021484</c:v>
                </c:pt>
                <c:pt idx="2981">
                  <c:v>96.129393953265563</c:v>
                </c:pt>
                <c:pt idx="2982">
                  <c:v>96.088484792998344</c:v>
                </c:pt>
                <c:pt idx="2983">
                  <c:v>96.042878700025156</c:v>
                </c:pt>
                <c:pt idx="2984">
                  <c:v>95.997727249607891</c:v>
                </c:pt>
                <c:pt idx="2985">
                  <c:v>95.98272716637814</c:v>
                </c:pt>
                <c:pt idx="2986">
                  <c:v>95.974696881843329</c:v>
                </c:pt>
                <c:pt idx="2987">
                  <c:v>95.970757455536813</c:v>
                </c:pt>
                <c:pt idx="2988">
                  <c:v>95.965757543390453</c:v>
                </c:pt>
                <c:pt idx="2989">
                  <c:v>95.98515146428889</c:v>
                </c:pt>
                <c:pt idx="2990">
                  <c:v>95.992878769383282</c:v>
                </c:pt>
                <c:pt idx="2991">
                  <c:v>95.992424126827359</c:v>
                </c:pt>
                <c:pt idx="2992">
                  <c:v>95.982878713896781</c:v>
                </c:pt>
                <c:pt idx="2993">
                  <c:v>95.979696909586593</c:v>
                </c:pt>
                <c:pt idx="2994">
                  <c:v>95.986666592684657</c:v>
                </c:pt>
                <c:pt idx="2995">
                  <c:v>95.986818140203297</c:v>
                </c:pt>
                <c:pt idx="2996">
                  <c:v>96.00500002774325</c:v>
                </c:pt>
                <c:pt idx="2997">
                  <c:v>96.022424293286875</c:v>
                </c:pt>
                <c:pt idx="2998">
                  <c:v>96.048636465361625</c:v>
                </c:pt>
                <c:pt idx="2999">
                  <c:v>96.076666745272547</c:v>
                </c:pt>
                <c:pt idx="3000">
                  <c:v>96.09727281512636</c:v>
                </c:pt>
                <c:pt idx="3001">
                  <c:v>96.138636386755735</c:v>
                </c:pt>
                <c:pt idx="3002">
                  <c:v>96.183939500288531</c:v>
                </c:pt>
                <c:pt idx="3003">
                  <c:v>96.230303099661157</c:v>
                </c:pt>
                <c:pt idx="3004">
                  <c:v>96.273181915283203</c:v>
                </c:pt>
                <c:pt idx="3005">
                  <c:v>96.30378792502664</c:v>
                </c:pt>
                <c:pt idx="3006">
                  <c:v>96.350909146395594</c:v>
                </c:pt>
                <c:pt idx="3007">
                  <c:v>96.412272828997985</c:v>
                </c:pt>
                <c:pt idx="3008">
                  <c:v>96.483484903971359</c:v>
                </c:pt>
                <c:pt idx="3009">
                  <c:v>96.581818320534452</c:v>
                </c:pt>
                <c:pt idx="3010">
                  <c:v>96.66500010634914</c:v>
                </c:pt>
                <c:pt idx="3011">
                  <c:v>96.741818283543438</c:v>
                </c:pt>
                <c:pt idx="3012">
                  <c:v>96.805303169019297</c:v>
                </c:pt>
                <c:pt idx="3013">
                  <c:v>96.864091006192297</c:v>
                </c:pt>
                <c:pt idx="3014">
                  <c:v>96.889394124348954</c:v>
                </c:pt>
                <c:pt idx="3015">
                  <c:v>96.933333541407734</c:v>
                </c:pt>
                <c:pt idx="3016">
                  <c:v>96.976212357029766</c:v>
                </c:pt>
                <c:pt idx="3017">
                  <c:v>97.00742444125089</c:v>
                </c:pt>
                <c:pt idx="3018">
                  <c:v>97.024394064238578</c:v>
                </c:pt>
                <c:pt idx="3019">
                  <c:v>97.055606264056578</c:v>
                </c:pt>
                <c:pt idx="3020">
                  <c:v>97.079242590701938</c:v>
                </c:pt>
                <c:pt idx="3021">
                  <c:v>97.111666823878437</c:v>
                </c:pt>
                <c:pt idx="3022">
                  <c:v>97.157575896292016</c:v>
                </c:pt>
                <c:pt idx="3023">
                  <c:v>97.197272907603875</c:v>
                </c:pt>
                <c:pt idx="3024">
                  <c:v>97.252727392948032</c:v>
                </c:pt>
                <c:pt idx="3025">
                  <c:v>97.3024243441495</c:v>
                </c:pt>
                <c:pt idx="3026">
                  <c:v>97.361666708281547</c:v>
                </c:pt>
                <c:pt idx="3027">
                  <c:v>97.412878787878782</c:v>
                </c:pt>
                <c:pt idx="3028">
                  <c:v>97.44999995376125</c:v>
                </c:pt>
                <c:pt idx="3029">
                  <c:v>97.475757598876953</c:v>
                </c:pt>
                <c:pt idx="3030">
                  <c:v>97.503787878787875</c:v>
                </c:pt>
                <c:pt idx="3031">
                  <c:v>97.535757585005328</c:v>
                </c:pt>
                <c:pt idx="3032">
                  <c:v>97.566060615308359</c:v>
                </c:pt>
                <c:pt idx="3033">
                  <c:v>97.605454531582922</c:v>
                </c:pt>
                <c:pt idx="3034">
                  <c:v>97.650606097597063</c:v>
                </c:pt>
                <c:pt idx="3035">
                  <c:v>97.696818265047938</c:v>
                </c:pt>
                <c:pt idx="3036">
                  <c:v>97.742121262983844</c:v>
                </c:pt>
                <c:pt idx="3037">
                  <c:v>97.778333374948218</c:v>
                </c:pt>
                <c:pt idx="3038">
                  <c:v>97.815151561390266</c:v>
                </c:pt>
                <c:pt idx="3039">
                  <c:v>97.864697080669984</c:v>
                </c:pt>
                <c:pt idx="3040">
                  <c:v>97.917272856741235</c:v>
                </c:pt>
                <c:pt idx="3041">
                  <c:v>97.971969835685968</c:v>
                </c:pt>
                <c:pt idx="3042">
                  <c:v>98.036818302038938</c:v>
                </c:pt>
                <c:pt idx="3043">
                  <c:v>98.099242586078063</c:v>
                </c:pt>
                <c:pt idx="3044">
                  <c:v>98.165303201386422</c:v>
                </c:pt>
                <c:pt idx="3045">
                  <c:v>98.241969831062079</c:v>
                </c:pt>
                <c:pt idx="3046">
                  <c:v>98.313484885475859</c:v>
                </c:pt>
                <c:pt idx="3047">
                  <c:v>98.381969683098077</c:v>
                </c:pt>
                <c:pt idx="3048">
                  <c:v>98.451818177194312</c:v>
                </c:pt>
                <c:pt idx="3049">
                  <c:v>98.520151542894766</c:v>
                </c:pt>
                <c:pt idx="3050">
                  <c:v>98.585454536206797</c:v>
                </c:pt>
                <c:pt idx="3051">
                  <c:v>98.624242493600562</c:v>
                </c:pt>
                <c:pt idx="3052">
                  <c:v>98.646060712409735</c:v>
                </c:pt>
                <c:pt idx="3053">
                  <c:v>98.687727379076406</c:v>
                </c:pt>
                <c:pt idx="3054">
                  <c:v>98.719393990256563</c:v>
                </c:pt>
                <c:pt idx="3055">
                  <c:v>98.735909201882109</c:v>
                </c:pt>
                <c:pt idx="3056">
                  <c:v>98.73606074940075</c:v>
                </c:pt>
                <c:pt idx="3057">
                  <c:v>98.728788086862281</c:v>
                </c:pt>
                <c:pt idx="3058">
                  <c:v>98.730303215258047</c:v>
                </c:pt>
                <c:pt idx="3059">
                  <c:v>98.721363761208281</c:v>
                </c:pt>
                <c:pt idx="3060">
                  <c:v>98.692878954338312</c:v>
                </c:pt>
                <c:pt idx="3061">
                  <c:v>98.661818302038938</c:v>
                </c:pt>
                <c:pt idx="3062">
                  <c:v>98.607272755015984</c:v>
                </c:pt>
                <c:pt idx="3063">
                  <c:v>98.561818209561437</c:v>
                </c:pt>
                <c:pt idx="3064">
                  <c:v>98.525151570638016</c:v>
                </c:pt>
                <c:pt idx="3065">
                  <c:v>98.491515188506156</c:v>
                </c:pt>
                <c:pt idx="3066">
                  <c:v>98.465757543390453</c:v>
                </c:pt>
                <c:pt idx="3067">
                  <c:v>98.429545431426078</c:v>
                </c:pt>
                <c:pt idx="3068">
                  <c:v>98.398333231608078</c:v>
                </c:pt>
                <c:pt idx="3069">
                  <c:v>98.365757566509828</c:v>
                </c:pt>
                <c:pt idx="3070">
                  <c:v>98.332575711337</c:v>
                </c:pt>
                <c:pt idx="3071">
                  <c:v>98.306818181818187</c:v>
                </c:pt>
                <c:pt idx="3072">
                  <c:v>98.285303058046281</c:v>
                </c:pt>
                <c:pt idx="3073">
                  <c:v>98.261212088844999</c:v>
                </c:pt>
                <c:pt idx="3074">
                  <c:v>98.243333296342328</c:v>
                </c:pt>
                <c:pt idx="3075">
                  <c:v>98.219242327141046</c:v>
                </c:pt>
                <c:pt idx="3076">
                  <c:v>98.182121161258578</c:v>
                </c:pt>
                <c:pt idx="3077">
                  <c:v>98.139242345636546</c:v>
                </c:pt>
                <c:pt idx="3078">
                  <c:v>98.097878658410281</c:v>
                </c:pt>
                <c:pt idx="3079">
                  <c:v>98.055757464784563</c:v>
                </c:pt>
                <c:pt idx="3080">
                  <c:v>98.04893921360825</c:v>
                </c:pt>
                <c:pt idx="3081">
                  <c:v>98.014393777558297</c:v>
                </c:pt>
                <c:pt idx="3082">
                  <c:v>97.976666421601266</c:v>
                </c:pt>
                <c:pt idx="3083">
                  <c:v>97.948636141690343</c:v>
                </c:pt>
                <c:pt idx="3084">
                  <c:v>97.93772703228575</c:v>
                </c:pt>
                <c:pt idx="3085">
                  <c:v>97.90666637998639</c:v>
                </c:pt>
                <c:pt idx="3086">
                  <c:v>97.86409065940164</c:v>
                </c:pt>
                <c:pt idx="3087">
                  <c:v>97.824545195608422</c:v>
                </c:pt>
                <c:pt idx="3088">
                  <c:v>97.78015125159061</c:v>
                </c:pt>
                <c:pt idx="3089">
                  <c:v>97.74651486945875</c:v>
                </c:pt>
                <c:pt idx="3090">
                  <c:v>97.69772708777225</c:v>
                </c:pt>
                <c:pt idx="3091">
                  <c:v>97.658939245975375</c:v>
                </c:pt>
                <c:pt idx="3092">
                  <c:v>97.620757478656188</c:v>
                </c:pt>
                <c:pt idx="3093">
                  <c:v>97.574090899843156</c:v>
                </c:pt>
                <c:pt idx="3094">
                  <c:v>97.521060596812859</c:v>
                </c:pt>
                <c:pt idx="3095">
                  <c:v>97.469696854100079</c:v>
                </c:pt>
                <c:pt idx="3096">
                  <c:v>97.419696923458218</c:v>
                </c:pt>
                <c:pt idx="3097">
                  <c:v>97.365303039550781</c:v>
                </c:pt>
                <c:pt idx="3098">
                  <c:v>97.310151533647016</c:v>
                </c:pt>
                <c:pt idx="3099">
                  <c:v>97.246515216249406</c:v>
                </c:pt>
                <c:pt idx="3100">
                  <c:v>97.180000073982001</c:v>
                </c:pt>
                <c:pt idx="3101">
                  <c:v>97.101818200313687</c:v>
                </c:pt>
                <c:pt idx="3102">
                  <c:v>97.022575725208625</c:v>
                </c:pt>
                <c:pt idx="3103">
                  <c:v>96.958030238296047</c:v>
                </c:pt>
                <c:pt idx="3104">
                  <c:v>96.900454434481532</c:v>
                </c:pt>
                <c:pt idx="3105">
                  <c:v>96.842424103707984</c:v>
                </c:pt>
                <c:pt idx="3106">
                  <c:v>96.77772706927675</c:v>
                </c:pt>
                <c:pt idx="3107">
                  <c:v>96.710454305013016</c:v>
                </c:pt>
                <c:pt idx="3108">
                  <c:v>96.633030168937921</c:v>
                </c:pt>
                <c:pt idx="3109">
                  <c:v>96.565302877715141</c:v>
                </c:pt>
                <c:pt idx="3110">
                  <c:v>96.496817964496032</c:v>
                </c:pt>
                <c:pt idx="3111">
                  <c:v>96.438181674841672</c:v>
                </c:pt>
                <c:pt idx="3112">
                  <c:v>96.373787735447735</c:v>
                </c:pt>
                <c:pt idx="3113">
                  <c:v>96.305757464784563</c:v>
                </c:pt>
                <c:pt idx="3114">
                  <c:v>96.227272611675843</c:v>
                </c:pt>
                <c:pt idx="3115">
                  <c:v>96.142424149946734</c:v>
                </c:pt>
                <c:pt idx="3116">
                  <c:v>96.047272653290719</c:v>
                </c:pt>
                <c:pt idx="3117">
                  <c:v>95.952272588556468</c:v>
                </c:pt>
                <c:pt idx="3118">
                  <c:v>95.867878653786406</c:v>
                </c:pt>
                <c:pt idx="3119">
                  <c:v>95.770454406738281</c:v>
                </c:pt>
                <c:pt idx="3120">
                  <c:v>95.691363479151875</c:v>
                </c:pt>
                <c:pt idx="3121">
                  <c:v>95.615908882834688</c:v>
                </c:pt>
                <c:pt idx="3122">
                  <c:v>95.568333134506688</c:v>
                </c:pt>
                <c:pt idx="3123">
                  <c:v>95.535302826852515</c:v>
                </c:pt>
                <c:pt idx="3124">
                  <c:v>95.486666477087766</c:v>
                </c:pt>
                <c:pt idx="3125">
                  <c:v>95.449848290645718</c:v>
                </c:pt>
                <c:pt idx="3126">
                  <c:v>95.427727092396125</c:v>
                </c:pt>
                <c:pt idx="3127">
                  <c:v>95.40772709702</c:v>
                </c:pt>
                <c:pt idx="3128">
                  <c:v>95.392424149946734</c:v>
                </c:pt>
                <c:pt idx="3129">
                  <c:v>95.378787763190985</c:v>
                </c:pt>
                <c:pt idx="3130">
                  <c:v>95.354848341508344</c:v>
                </c:pt>
                <c:pt idx="3131">
                  <c:v>95.332424048221469</c:v>
                </c:pt>
                <c:pt idx="3132">
                  <c:v>95.30636353926225</c:v>
                </c:pt>
                <c:pt idx="3133">
                  <c:v>95.290757497151688</c:v>
                </c:pt>
                <c:pt idx="3134">
                  <c:v>95.259999939889624</c:v>
                </c:pt>
                <c:pt idx="3135">
                  <c:v>95.224999861283735</c:v>
                </c:pt>
                <c:pt idx="3136">
                  <c:v>95.195605884898796</c:v>
                </c:pt>
                <c:pt idx="3137">
                  <c:v>95.174393740567297</c:v>
                </c:pt>
                <c:pt idx="3138">
                  <c:v>95.133636127818718</c:v>
                </c:pt>
                <c:pt idx="3139">
                  <c:v>95.093484589547828</c:v>
                </c:pt>
                <c:pt idx="3140">
                  <c:v>95.028030048717156</c:v>
                </c:pt>
                <c:pt idx="3141">
                  <c:v>94.962727055405125</c:v>
                </c:pt>
                <c:pt idx="3142">
                  <c:v>94.906060421105593</c:v>
                </c:pt>
                <c:pt idx="3143">
                  <c:v>94.849242239287406</c:v>
                </c:pt>
                <c:pt idx="3144">
                  <c:v>94.804242220791906</c:v>
                </c:pt>
                <c:pt idx="3145">
                  <c:v>94.764696756998703</c:v>
                </c:pt>
                <c:pt idx="3146">
                  <c:v>94.722272583932593</c:v>
                </c:pt>
                <c:pt idx="3147">
                  <c:v>94.70499986590761</c:v>
                </c:pt>
                <c:pt idx="3148">
                  <c:v>94.68136353926225</c:v>
                </c:pt>
                <c:pt idx="3149">
                  <c:v>94.650302886962891</c:v>
                </c:pt>
                <c:pt idx="3150">
                  <c:v>94.613636248039484</c:v>
                </c:pt>
                <c:pt idx="3151">
                  <c:v>94.579090811989531</c:v>
                </c:pt>
                <c:pt idx="3152">
                  <c:v>94.567878607547641</c:v>
                </c:pt>
                <c:pt idx="3153">
                  <c:v>94.548636234167844</c:v>
                </c:pt>
                <c:pt idx="3154">
                  <c:v>94.521969535134062</c:v>
                </c:pt>
                <c:pt idx="3155">
                  <c:v>94.518939162745625</c:v>
                </c:pt>
                <c:pt idx="3156">
                  <c:v>94.526363372802734</c:v>
                </c:pt>
                <c:pt idx="3157">
                  <c:v>94.528030048717156</c:v>
                </c:pt>
                <c:pt idx="3158">
                  <c:v>94.525454203287765</c:v>
                </c:pt>
                <c:pt idx="3159">
                  <c:v>94.540302623401985</c:v>
                </c:pt>
                <c:pt idx="3160">
                  <c:v>94.552575429280594</c:v>
                </c:pt>
                <c:pt idx="3161">
                  <c:v>94.57651485096325</c:v>
                </c:pt>
                <c:pt idx="3162">
                  <c:v>94.598332954175547</c:v>
                </c:pt>
                <c:pt idx="3163">
                  <c:v>94.625908707127422</c:v>
                </c:pt>
                <c:pt idx="3164">
                  <c:v>94.651211825284093</c:v>
                </c:pt>
                <c:pt idx="3165">
                  <c:v>94.683636058460579</c:v>
                </c:pt>
                <c:pt idx="3166">
                  <c:v>94.713333014285922</c:v>
                </c:pt>
                <c:pt idx="3167">
                  <c:v>94.743333065148562</c:v>
                </c:pt>
                <c:pt idx="3168">
                  <c:v>94.775605866403296</c:v>
                </c:pt>
                <c:pt idx="3169">
                  <c:v>94.815302877715141</c:v>
                </c:pt>
                <c:pt idx="3170">
                  <c:v>94.842878630667016</c:v>
                </c:pt>
                <c:pt idx="3171">
                  <c:v>94.875454411362156</c:v>
                </c:pt>
                <c:pt idx="3172">
                  <c:v>94.913333199240938</c:v>
                </c:pt>
                <c:pt idx="3173">
                  <c:v>94.951363534638375</c:v>
                </c:pt>
                <c:pt idx="3174">
                  <c:v>95.004242290150032</c:v>
                </c:pt>
                <c:pt idx="3175">
                  <c:v>95.046666578813031</c:v>
                </c:pt>
                <c:pt idx="3176">
                  <c:v>95.085454536206797</c:v>
                </c:pt>
                <c:pt idx="3177">
                  <c:v>95.114696965073094</c:v>
                </c:pt>
                <c:pt idx="3178">
                  <c:v>95.143484866980344</c:v>
                </c:pt>
                <c:pt idx="3179">
                  <c:v>95.158030307654172</c:v>
                </c:pt>
                <c:pt idx="3180">
                  <c:v>95.178030303030297</c:v>
                </c:pt>
                <c:pt idx="3181">
                  <c:v>95.197727203369141</c:v>
                </c:pt>
                <c:pt idx="3182">
                  <c:v>95.235302896210641</c:v>
                </c:pt>
                <c:pt idx="3183">
                  <c:v>95.282727212616891</c:v>
                </c:pt>
                <c:pt idx="3184">
                  <c:v>95.331969636859313</c:v>
                </c:pt>
                <c:pt idx="3185">
                  <c:v>95.380757534142703</c:v>
                </c:pt>
                <c:pt idx="3186">
                  <c:v>95.417121193625704</c:v>
                </c:pt>
                <c:pt idx="3187">
                  <c:v>95.4437878926595</c:v>
                </c:pt>
                <c:pt idx="3188">
                  <c:v>95.469696969696969</c:v>
                </c:pt>
                <c:pt idx="3189">
                  <c:v>95.491363640987515</c:v>
                </c:pt>
                <c:pt idx="3190">
                  <c:v>95.51878784642075</c:v>
                </c:pt>
                <c:pt idx="3191">
                  <c:v>95.52863635438861</c:v>
                </c:pt>
                <c:pt idx="3192">
                  <c:v>95.530303030303031</c:v>
                </c:pt>
                <c:pt idx="3193">
                  <c:v>95.524090969201296</c:v>
                </c:pt>
                <c:pt idx="3194">
                  <c:v>95.523484894723609</c:v>
                </c:pt>
                <c:pt idx="3195">
                  <c:v>95.514999967632875</c:v>
                </c:pt>
                <c:pt idx="3196">
                  <c:v>95.503636331269234</c:v>
                </c:pt>
                <c:pt idx="3197">
                  <c:v>95.495757594253078</c:v>
                </c:pt>
                <c:pt idx="3198">
                  <c:v>95.488787795558125</c:v>
                </c:pt>
                <c:pt idx="3199">
                  <c:v>95.488787795558125</c:v>
                </c:pt>
                <c:pt idx="3200">
                  <c:v>95.492272694905594</c:v>
                </c:pt>
                <c:pt idx="3201">
                  <c:v>95.505606102220938</c:v>
                </c:pt>
                <c:pt idx="3202">
                  <c:v>95.513181859796703</c:v>
                </c:pt>
                <c:pt idx="3203">
                  <c:v>95.509545528527468</c:v>
                </c:pt>
                <c:pt idx="3204">
                  <c:v>95.515909137147844</c:v>
                </c:pt>
                <c:pt idx="3205">
                  <c:v>95.504697048302859</c:v>
                </c:pt>
                <c:pt idx="3206">
                  <c:v>95.51878796201764</c:v>
                </c:pt>
                <c:pt idx="3207">
                  <c:v>95.535909132523969</c:v>
                </c:pt>
                <c:pt idx="3208">
                  <c:v>95.558787837173</c:v>
                </c:pt>
                <c:pt idx="3209">
                  <c:v>95.581666657418921</c:v>
                </c:pt>
                <c:pt idx="3210">
                  <c:v>95.604848457105234</c:v>
                </c:pt>
                <c:pt idx="3211">
                  <c:v>95.615909114028469</c:v>
                </c:pt>
                <c:pt idx="3212">
                  <c:v>95.629848480224609</c:v>
                </c:pt>
                <c:pt idx="3213">
                  <c:v>95.647727272727266</c:v>
                </c:pt>
                <c:pt idx="3214">
                  <c:v>95.666363571629375</c:v>
                </c:pt>
                <c:pt idx="3215">
                  <c:v>95.688333222360328</c:v>
                </c:pt>
                <c:pt idx="3216">
                  <c:v>95.710302988688156</c:v>
                </c:pt>
                <c:pt idx="3217">
                  <c:v>95.738181721080437</c:v>
                </c:pt>
                <c:pt idx="3218">
                  <c:v>95.760303034926906</c:v>
                </c:pt>
                <c:pt idx="3219">
                  <c:v>95.784393888531312</c:v>
                </c:pt>
                <c:pt idx="3220">
                  <c:v>95.813333337957204</c:v>
                </c:pt>
                <c:pt idx="3221">
                  <c:v>95.813030358516812</c:v>
                </c:pt>
                <c:pt idx="3222">
                  <c:v>95.797878843365297</c:v>
                </c:pt>
                <c:pt idx="3223">
                  <c:v>95.785909132523969</c:v>
                </c:pt>
                <c:pt idx="3224">
                  <c:v>95.785606153083563</c:v>
                </c:pt>
                <c:pt idx="3225">
                  <c:v>95.785303173643172</c:v>
                </c:pt>
                <c:pt idx="3226">
                  <c:v>95.792575836181641</c:v>
                </c:pt>
                <c:pt idx="3227">
                  <c:v>95.800000161835641</c:v>
                </c:pt>
                <c:pt idx="3228">
                  <c:v>95.806969844933718</c:v>
                </c:pt>
                <c:pt idx="3229">
                  <c:v>95.827727346709281</c:v>
                </c:pt>
                <c:pt idx="3230">
                  <c:v>95.853030349269062</c:v>
                </c:pt>
                <c:pt idx="3231">
                  <c:v>95.867424242424249</c:v>
                </c:pt>
                <c:pt idx="3232">
                  <c:v>95.89136354851</c:v>
                </c:pt>
                <c:pt idx="3233">
                  <c:v>95.916666551069781</c:v>
                </c:pt>
                <c:pt idx="3234">
                  <c:v>95.944242304021657</c:v>
                </c:pt>
                <c:pt idx="3235">
                  <c:v>95.963787772438749</c:v>
                </c:pt>
                <c:pt idx="3236">
                  <c:v>95.990454471472532</c:v>
                </c:pt>
                <c:pt idx="3237">
                  <c:v>96.015454378995031</c:v>
                </c:pt>
                <c:pt idx="3238">
                  <c:v>96.037727124763251</c:v>
                </c:pt>
                <c:pt idx="3239">
                  <c:v>96.06378774931936</c:v>
                </c:pt>
                <c:pt idx="3240">
                  <c:v>96.081363446784735</c:v>
                </c:pt>
                <c:pt idx="3241">
                  <c:v>96.105605847907782</c:v>
                </c:pt>
                <c:pt idx="3242">
                  <c:v>96.123636072332204</c:v>
                </c:pt>
                <c:pt idx="3243">
                  <c:v>96.144848101066827</c:v>
                </c:pt>
                <c:pt idx="3244">
                  <c:v>96.159393541740656</c:v>
                </c:pt>
                <c:pt idx="3245">
                  <c:v>96.18772691668886</c:v>
                </c:pt>
                <c:pt idx="3246">
                  <c:v>96.209696683016688</c:v>
                </c:pt>
                <c:pt idx="3247">
                  <c:v>96.24015126083836</c:v>
                </c:pt>
                <c:pt idx="3248">
                  <c:v>96.273787642970234</c:v>
                </c:pt>
                <c:pt idx="3249">
                  <c:v>96.305605801669032</c:v>
                </c:pt>
                <c:pt idx="3250">
                  <c:v>96.340605764678031</c:v>
                </c:pt>
                <c:pt idx="3251">
                  <c:v>96.376817876642406</c:v>
                </c:pt>
                <c:pt idx="3252">
                  <c:v>96.436363335811734</c:v>
                </c:pt>
                <c:pt idx="3253">
                  <c:v>96.505151228471235</c:v>
                </c:pt>
                <c:pt idx="3254">
                  <c:v>96.57409066864939</c:v>
                </c:pt>
                <c:pt idx="3255">
                  <c:v>96.652423974239468</c:v>
                </c:pt>
                <c:pt idx="3256">
                  <c:v>96.736969456528172</c:v>
                </c:pt>
                <c:pt idx="3257">
                  <c:v>96.831817973743782</c:v>
                </c:pt>
                <c:pt idx="3258">
                  <c:v>96.927575544877485</c:v>
                </c:pt>
                <c:pt idx="3259">
                  <c:v>97.041817867394656</c:v>
                </c:pt>
                <c:pt idx="3260">
                  <c:v>97.147575378417969</c:v>
                </c:pt>
                <c:pt idx="3261">
                  <c:v>97.250757275205672</c:v>
                </c:pt>
                <c:pt idx="3262">
                  <c:v>97.347575447776094</c:v>
                </c:pt>
                <c:pt idx="3263">
                  <c:v>97.449242100571141</c:v>
                </c:pt>
                <c:pt idx="3264">
                  <c:v>97.544242165305391</c:v>
                </c:pt>
                <c:pt idx="3265">
                  <c:v>97.623029997854516</c:v>
                </c:pt>
                <c:pt idx="3266">
                  <c:v>97.692120869954422</c:v>
                </c:pt>
                <c:pt idx="3267">
                  <c:v>97.759393518621266</c:v>
                </c:pt>
                <c:pt idx="3268">
                  <c:v>97.823181499134407</c:v>
                </c:pt>
                <c:pt idx="3269">
                  <c:v>97.905302683512375</c:v>
                </c:pt>
                <c:pt idx="3270">
                  <c:v>97.9915148417155</c:v>
                </c:pt>
                <c:pt idx="3271">
                  <c:v>98.084545135498047</c:v>
                </c:pt>
                <c:pt idx="3272">
                  <c:v>98.176514827843874</c:v>
                </c:pt>
                <c:pt idx="3273">
                  <c:v>98.282120906945437</c:v>
                </c:pt>
                <c:pt idx="3274">
                  <c:v>98.400151223847359</c:v>
                </c:pt>
                <c:pt idx="3275">
                  <c:v>98.519090594667375</c:v>
                </c:pt>
                <c:pt idx="3276">
                  <c:v>98.63287850582239</c:v>
                </c:pt>
                <c:pt idx="3277">
                  <c:v>98.753484552556813</c:v>
                </c:pt>
                <c:pt idx="3278">
                  <c:v>98.870605699943781</c:v>
                </c:pt>
                <c:pt idx="3279">
                  <c:v>98.976363210967094</c:v>
                </c:pt>
                <c:pt idx="3280">
                  <c:v>99.084999662457093</c:v>
                </c:pt>
                <c:pt idx="3281">
                  <c:v>99.191060268517703</c:v>
                </c:pt>
                <c:pt idx="3282">
                  <c:v>99.306211760549829</c:v>
                </c:pt>
                <c:pt idx="3283">
                  <c:v>99.415757265957922</c:v>
                </c:pt>
                <c:pt idx="3284">
                  <c:v>99.520454175544501</c:v>
                </c:pt>
                <c:pt idx="3285">
                  <c:v>99.640151168360859</c:v>
                </c:pt>
                <c:pt idx="3286">
                  <c:v>99.750151085131094</c:v>
                </c:pt>
                <c:pt idx="3287">
                  <c:v>99.842423756917313</c:v>
                </c:pt>
                <c:pt idx="3288">
                  <c:v>99.943635882753313</c:v>
                </c:pt>
                <c:pt idx="3289">
                  <c:v>100.04166620427912</c:v>
                </c:pt>
                <c:pt idx="3290">
                  <c:v>100.13651472149473</c:v>
                </c:pt>
                <c:pt idx="3291">
                  <c:v>100.22227223714192</c:v>
                </c:pt>
                <c:pt idx="3292">
                  <c:v>100.30136316472834</c:v>
                </c:pt>
                <c:pt idx="3293">
                  <c:v>100.36984796235056</c:v>
                </c:pt>
                <c:pt idx="3294">
                  <c:v>100.42757531368372</c:v>
                </c:pt>
                <c:pt idx="3295">
                  <c:v>100.47651475848573</c:v>
                </c:pt>
                <c:pt idx="3296">
                  <c:v>100.52469658129144</c:v>
                </c:pt>
                <c:pt idx="3297">
                  <c:v>100.57348447857481</c:v>
                </c:pt>
                <c:pt idx="3298">
                  <c:v>100.60590882734819</c:v>
                </c:pt>
                <c:pt idx="3299">
                  <c:v>100.6431815407493</c:v>
                </c:pt>
                <c:pt idx="3300">
                  <c:v>100.67545422640714</c:v>
                </c:pt>
                <c:pt idx="3301">
                  <c:v>100.71348444620769</c:v>
                </c:pt>
                <c:pt idx="3302">
                  <c:v>100.74696928082091</c:v>
                </c:pt>
                <c:pt idx="3303">
                  <c:v>100.77318145289566</c:v>
                </c:pt>
                <c:pt idx="3304">
                  <c:v>100.78590878573331</c:v>
                </c:pt>
                <c:pt idx="3305">
                  <c:v>100.79984815192945</c:v>
                </c:pt>
                <c:pt idx="3306">
                  <c:v>100.8183330189098</c:v>
                </c:pt>
                <c:pt idx="3307">
                  <c:v>100.83318155462092</c:v>
                </c:pt>
                <c:pt idx="3308">
                  <c:v>100.85681799686316</c:v>
                </c:pt>
                <c:pt idx="3309">
                  <c:v>100.88424231789328</c:v>
                </c:pt>
                <c:pt idx="3310">
                  <c:v>100.92333325472745</c:v>
                </c:pt>
                <c:pt idx="3311">
                  <c:v>100.97257567896987</c:v>
                </c:pt>
                <c:pt idx="3312">
                  <c:v>101.02772718487364</c:v>
                </c:pt>
                <c:pt idx="3313">
                  <c:v>101.08666656956528</c:v>
                </c:pt>
                <c:pt idx="3314">
                  <c:v>101.13924234563655</c:v>
                </c:pt>
                <c:pt idx="3315">
                  <c:v>101.1895453713157</c:v>
                </c:pt>
                <c:pt idx="3316">
                  <c:v>101.21893934770064</c:v>
                </c:pt>
                <c:pt idx="3317">
                  <c:v>101.25166656031753</c:v>
                </c:pt>
                <c:pt idx="3318">
                  <c:v>101.27075750177556</c:v>
                </c:pt>
                <c:pt idx="3319">
                  <c:v>101.28803021980055</c:v>
                </c:pt>
                <c:pt idx="3320">
                  <c:v>101.29772718024977</c:v>
                </c:pt>
                <c:pt idx="3321">
                  <c:v>101.30075743704131</c:v>
                </c:pt>
                <c:pt idx="3322">
                  <c:v>101.29954528808592</c:v>
                </c:pt>
                <c:pt idx="3323">
                  <c:v>101.30060588952267</c:v>
                </c:pt>
                <c:pt idx="3324">
                  <c:v>101.31181797836766</c:v>
                </c:pt>
                <c:pt idx="3325">
                  <c:v>101.31939373594342</c:v>
                </c:pt>
                <c:pt idx="3326">
                  <c:v>101.32015135793975</c:v>
                </c:pt>
                <c:pt idx="3327">
                  <c:v>101.32484829064572</c:v>
                </c:pt>
                <c:pt idx="3328">
                  <c:v>101.33818158236417</c:v>
                </c:pt>
                <c:pt idx="3329">
                  <c:v>101.34681794137666</c:v>
                </c:pt>
                <c:pt idx="3330">
                  <c:v>101.35909063165838</c:v>
                </c:pt>
                <c:pt idx="3331">
                  <c:v>101.36636340979373</c:v>
                </c:pt>
                <c:pt idx="3332">
                  <c:v>101.38515125621448</c:v>
                </c:pt>
                <c:pt idx="3333">
                  <c:v>101.4034845756762</c:v>
                </c:pt>
                <c:pt idx="3334">
                  <c:v>101.4112117651737</c:v>
                </c:pt>
                <c:pt idx="3335">
                  <c:v>101.39909050681375</c:v>
                </c:pt>
                <c:pt idx="3336">
                  <c:v>101.37984813343395</c:v>
                </c:pt>
                <c:pt idx="3337">
                  <c:v>101.37151486945875</c:v>
                </c:pt>
                <c:pt idx="3338">
                  <c:v>101.35303000247839</c:v>
                </c:pt>
                <c:pt idx="3339">
                  <c:v>101.31787849195075</c:v>
                </c:pt>
                <c:pt idx="3340">
                  <c:v>101.26681795987216</c:v>
                </c:pt>
                <c:pt idx="3341">
                  <c:v>101.216514934193</c:v>
                </c:pt>
                <c:pt idx="3342">
                  <c:v>101.15636340054598</c:v>
                </c:pt>
                <c:pt idx="3343">
                  <c:v>101.10212094856031</c:v>
                </c:pt>
                <c:pt idx="3344">
                  <c:v>101.05636342366536</c:v>
                </c:pt>
                <c:pt idx="3345">
                  <c:v>101.01575747403231</c:v>
                </c:pt>
                <c:pt idx="3346">
                  <c:v>100.97545438824278</c:v>
                </c:pt>
                <c:pt idx="3347">
                  <c:v>100.93787869540128</c:v>
                </c:pt>
                <c:pt idx="3348">
                  <c:v>100.89666655569366</c:v>
                </c:pt>
                <c:pt idx="3349">
                  <c:v>100.86454530195756</c:v>
                </c:pt>
                <c:pt idx="3350">
                  <c:v>100.83848467740145</c:v>
                </c:pt>
                <c:pt idx="3351">
                  <c:v>100.80772712013938</c:v>
                </c:pt>
                <c:pt idx="3352">
                  <c:v>100.78227257006097</c:v>
                </c:pt>
                <c:pt idx="3353">
                  <c:v>100.76999987977923</c:v>
                </c:pt>
                <c:pt idx="3354">
                  <c:v>100.74818166097005</c:v>
                </c:pt>
                <c:pt idx="3355">
                  <c:v>100.72742404359759</c:v>
                </c:pt>
                <c:pt idx="3356">
                  <c:v>100.70151496656013</c:v>
                </c:pt>
                <c:pt idx="3357">
                  <c:v>100.66696953051019</c:v>
                </c:pt>
                <c:pt idx="3358">
                  <c:v>100.64257558186848</c:v>
                </c:pt>
                <c:pt idx="3359">
                  <c:v>100.62136343753698</c:v>
                </c:pt>
                <c:pt idx="3360">
                  <c:v>100.61606043035334</c:v>
                </c:pt>
                <c:pt idx="3361">
                  <c:v>100.58818158236417</c:v>
                </c:pt>
                <c:pt idx="3362">
                  <c:v>100.55287852431789</c:v>
                </c:pt>
                <c:pt idx="3363">
                  <c:v>100.52590884584369</c:v>
                </c:pt>
                <c:pt idx="3364">
                  <c:v>100.5095451817368</c:v>
                </c:pt>
                <c:pt idx="3365">
                  <c:v>100.48984828139797</c:v>
                </c:pt>
                <c:pt idx="3366">
                  <c:v>100.47636344216086</c:v>
                </c:pt>
                <c:pt idx="3367">
                  <c:v>100.45515141342625</c:v>
                </c:pt>
                <c:pt idx="3368">
                  <c:v>100.43515141805013</c:v>
                </c:pt>
                <c:pt idx="3369">
                  <c:v>100.40984841549036</c:v>
                </c:pt>
                <c:pt idx="3370">
                  <c:v>100.3968181032123</c:v>
                </c:pt>
                <c:pt idx="3371">
                  <c:v>100.38939389315519</c:v>
                </c:pt>
                <c:pt idx="3372">
                  <c:v>100.38545446684866</c:v>
                </c:pt>
                <c:pt idx="3373">
                  <c:v>100.38242409446023</c:v>
                </c:pt>
                <c:pt idx="3374">
                  <c:v>100.37803014119466</c:v>
                </c:pt>
                <c:pt idx="3375">
                  <c:v>100.3627270785245</c:v>
                </c:pt>
                <c:pt idx="3376">
                  <c:v>100.34196957674894</c:v>
                </c:pt>
                <c:pt idx="3377">
                  <c:v>100.30348471439245</c:v>
                </c:pt>
                <c:pt idx="3378">
                  <c:v>100.25227251919833</c:v>
                </c:pt>
                <c:pt idx="3379">
                  <c:v>100.20560582478841</c:v>
                </c:pt>
                <c:pt idx="3380">
                  <c:v>100.14348463578658</c:v>
                </c:pt>
                <c:pt idx="3381">
                  <c:v>100.07984831838895</c:v>
                </c:pt>
                <c:pt idx="3382">
                  <c:v>100.03303007646041</c:v>
                </c:pt>
                <c:pt idx="3383">
                  <c:v>99.976817969119907</c:v>
                </c:pt>
                <c:pt idx="3384">
                  <c:v>99.914393685080782</c:v>
                </c:pt>
                <c:pt idx="3385">
                  <c:v>99.854848225911454</c:v>
                </c:pt>
                <c:pt idx="3386">
                  <c:v>99.797726949055985</c:v>
                </c:pt>
                <c:pt idx="3387">
                  <c:v>99.734545158617422</c:v>
                </c:pt>
                <c:pt idx="3388">
                  <c:v>99.674999699448094</c:v>
                </c:pt>
                <c:pt idx="3389">
                  <c:v>99.608333009662047</c:v>
                </c:pt>
                <c:pt idx="3390">
                  <c:v>99.532878528941765</c:v>
                </c:pt>
                <c:pt idx="3391">
                  <c:v>99.448636141690343</c:v>
                </c:pt>
                <c:pt idx="3392">
                  <c:v>99.376060370242953</c:v>
                </c:pt>
                <c:pt idx="3393">
                  <c:v>99.304545200232297</c:v>
                </c:pt>
                <c:pt idx="3394">
                  <c:v>99.235757307572797</c:v>
                </c:pt>
                <c:pt idx="3395">
                  <c:v>99.161060333251953</c:v>
                </c:pt>
                <c:pt idx="3396">
                  <c:v>99.087272528446078</c:v>
                </c:pt>
                <c:pt idx="3397">
                  <c:v>99.021969535134062</c:v>
                </c:pt>
                <c:pt idx="3398">
                  <c:v>98.962121096524328</c:v>
                </c:pt>
                <c:pt idx="3399">
                  <c:v>98.893333319461703</c:v>
                </c:pt>
                <c:pt idx="3400">
                  <c:v>98.844696969696969</c:v>
                </c:pt>
                <c:pt idx="3401">
                  <c:v>98.806515202377781</c:v>
                </c:pt>
                <c:pt idx="3402">
                  <c:v>98.764999967632875</c:v>
                </c:pt>
                <c:pt idx="3403">
                  <c:v>98.721515077533141</c:v>
                </c:pt>
                <c:pt idx="3404">
                  <c:v>98.683484857732594</c:v>
                </c:pt>
                <c:pt idx="3405">
                  <c:v>98.649393948641688</c:v>
                </c:pt>
                <c:pt idx="3406">
                  <c:v>98.599545449921578</c:v>
                </c:pt>
                <c:pt idx="3407">
                  <c:v>98.545303113532782</c:v>
                </c:pt>
                <c:pt idx="3408">
                  <c:v>98.491666736024797</c:v>
                </c:pt>
                <c:pt idx="3409">
                  <c:v>98.430303169019297</c:v>
                </c:pt>
                <c:pt idx="3410">
                  <c:v>98.372727365204781</c:v>
                </c:pt>
                <c:pt idx="3411">
                  <c:v>98.310303081165657</c:v>
                </c:pt>
                <c:pt idx="3412">
                  <c:v>98.241666736024797</c:v>
                </c:pt>
                <c:pt idx="3413">
                  <c:v>98.173030390883937</c:v>
                </c:pt>
                <c:pt idx="3414">
                  <c:v>98.105000120220765</c:v>
                </c:pt>
                <c:pt idx="3415">
                  <c:v>98.031969821814329</c:v>
                </c:pt>
                <c:pt idx="3416">
                  <c:v>97.958030469489813</c:v>
                </c:pt>
                <c:pt idx="3417">
                  <c:v>97.875454758152813</c:v>
                </c:pt>
                <c:pt idx="3418">
                  <c:v>97.785909363717749</c:v>
                </c:pt>
                <c:pt idx="3419">
                  <c:v>97.701363881429032</c:v>
                </c:pt>
                <c:pt idx="3420">
                  <c:v>97.608636682683766</c:v>
                </c:pt>
                <c:pt idx="3421">
                  <c:v>97.521364038640797</c:v>
                </c:pt>
                <c:pt idx="3422">
                  <c:v>97.430000305175781</c:v>
                </c:pt>
                <c:pt idx="3423">
                  <c:v>97.34575791792436</c:v>
                </c:pt>
                <c:pt idx="3424">
                  <c:v>97.258485273881391</c:v>
                </c:pt>
                <c:pt idx="3425">
                  <c:v>97.171667156797469</c:v>
                </c:pt>
                <c:pt idx="3426">
                  <c:v>97.076061017585516</c:v>
                </c:pt>
                <c:pt idx="3427">
                  <c:v>96.996818658077359</c:v>
                </c:pt>
                <c:pt idx="3428">
                  <c:v>96.912576270825937</c:v>
                </c:pt>
                <c:pt idx="3429">
                  <c:v>96.820152051521063</c:v>
                </c:pt>
                <c:pt idx="3430">
                  <c:v>96.728485338615656</c:v>
                </c:pt>
                <c:pt idx="3431">
                  <c:v>96.634242895877719</c:v>
                </c:pt>
                <c:pt idx="3432">
                  <c:v>96.538333777225375</c:v>
                </c:pt>
                <c:pt idx="3433">
                  <c:v>96.455909497810126</c:v>
                </c:pt>
                <c:pt idx="3434">
                  <c:v>96.368333758729875</c:v>
                </c:pt>
                <c:pt idx="3435">
                  <c:v>96.290757959539235</c:v>
                </c:pt>
                <c:pt idx="3436">
                  <c:v>96.213030612829954</c:v>
                </c:pt>
                <c:pt idx="3437">
                  <c:v>96.12590940070875</c:v>
                </c:pt>
                <c:pt idx="3438">
                  <c:v>96.0271215727835</c:v>
                </c:pt>
                <c:pt idx="3439">
                  <c:v>95.933030677564219</c:v>
                </c:pt>
                <c:pt idx="3440">
                  <c:v>95.845606370405719</c:v>
                </c:pt>
                <c:pt idx="3441">
                  <c:v>95.75833361076586</c:v>
                </c:pt>
                <c:pt idx="3442">
                  <c:v>95.678182081742719</c:v>
                </c:pt>
                <c:pt idx="3443">
                  <c:v>95.60727298620975</c:v>
                </c:pt>
                <c:pt idx="3444">
                  <c:v>95.541818445379079</c:v>
                </c:pt>
                <c:pt idx="3445">
                  <c:v>95.476212472626656</c:v>
                </c:pt>
                <c:pt idx="3446">
                  <c:v>95.415606412020594</c:v>
                </c:pt>
                <c:pt idx="3447">
                  <c:v>95.359545736601859</c:v>
                </c:pt>
                <c:pt idx="3448">
                  <c:v>95.289697242505625</c:v>
                </c:pt>
                <c:pt idx="3449">
                  <c:v>95.213485139789</c:v>
                </c:pt>
                <c:pt idx="3450">
                  <c:v>95.139242692427203</c:v>
                </c:pt>
                <c:pt idx="3451">
                  <c:v>95.070757779208094</c:v>
                </c:pt>
                <c:pt idx="3452">
                  <c:v>95.00090928511186</c:v>
                </c:pt>
                <c:pt idx="3453">
                  <c:v>94.938636548591376</c:v>
                </c:pt>
                <c:pt idx="3454">
                  <c:v>94.864545648748219</c:v>
                </c:pt>
                <c:pt idx="3455">
                  <c:v>94.79742443200314</c:v>
                </c:pt>
                <c:pt idx="3456">
                  <c:v>94.717575882420391</c:v>
                </c:pt>
                <c:pt idx="3457">
                  <c:v>94.637121373956859</c:v>
                </c:pt>
                <c:pt idx="3458">
                  <c:v>94.563030474113702</c:v>
                </c:pt>
                <c:pt idx="3459">
                  <c:v>94.48712146643436</c:v>
                </c:pt>
                <c:pt idx="3460">
                  <c:v>94.415151769464671</c:v>
                </c:pt>
                <c:pt idx="3461">
                  <c:v>94.339091214266688</c:v>
                </c:pt>
                <c:pt idx="3462">
                  <c:v>94.261666962594703</c:v>
                </c:pt>
                <c:pt idx="3463">
                  <c:v>94.187576062751532</c:v>
                </c:pt>
                <c:pt idx="3464">
                  <c:v>94.102121526544749</c:v>
                </c:pt>
                <c:pt idx="3465">
                  <c:v>94.031666957970828</c:v>
                </c:pt>
                <c:pt idx="3466">
                  <c:v>93.951818523984969</c:v>
                </c:pt>
                <c:pt idx="3467">
                  <c:v>93.867273041696265</c:v>
                </c:pt>
                <c:pt idx="3468">
                  <c:v>93.792879162412703</c:v>
                </c:pt>
                <c:pt idx="3469">
                  <c:v>93.723636742794156</c:v>
                </c:pt>
                <c:pt idx="3470">
                  <c:v>93.663939736106173</c:v>
                </c:pt>
                <c:pt idx="3471">
                  <c:v>93.598182100238219</c:v>
                </c:pt>
                <c:pt idx="3472">
                  <c:v>93.546818473122343</c:v>
                </c:pt>
                <c:pt idx="3473">
                  <c:v>93.509091117165312</c:v>
                </c:pt>
                <c:pt idx="3474">
                  <c:v>93.477879032944188</c:v>
                </c:pt>
                <c:pt idx="3475">
                  <c:v>93.444545630252719</c:v>
                </c:pt>
                <c:pt idx="3476">
                  <c:v>93.410606268680453</c:v>
                </c:pt>
                <c:pt idx="3477">
                  <c:v>93.372879028320312</c:v>
                </c:pt>
                <c:pt idx="3478">
                  <c:v>93.341363849061906</c:v>
                </c:pt>
                <c:pt idx="3479">
                  <c:v>93.300151709354282</c:v>
                </c:pt>
                <c:pt idx="3480">
                  <c:v>93.253333467425719</c:v>
                </c:pt>
                <c:pt idx="3481">
                  <c:v>93.213636571710765</c:v>
                </c:pt>
                <c:pt idx="3482">
                  <c:v>93.172727411443532</c:v>
                </c:pt>
                <c:pt idx="3483">
                  <c:v>93.135606129964188</c:v>
                </c:pt>
                <c:pt idx="3484">
                  <c:v>93.111060633803859</c:v>
                </c:pt>
                <c:pt idx="3485">
                  <c:v>93.084242502848312</c:v>
                </c:pt>
                <c:pt idx="3486">
                  <c:v>93.063181790438563</c:v>
                </c:pt>
                <c:pt idx="3487">
                  <c:v>93.04651503129439</c:v>
                </c:pt>
                <c:pt idx="3488">
                  <c:v>93.041515119148016</c:v>
                </c:pt>
                <c:pt idx="3489">
                  <c:v>93.041818098588422</c:v>
                </c:pt>
                <c:pt idx="3490">
                  <c:v>93.037727124763251</c:v>
                </c:pt>
                <c:pt idx="3491">
                  <c:v>93.046211936257109</c:v>
                </c:pt>
                <c:pt idx="3492">
                  <c:v>93.0651513301965</c:v>
                </c:pt>
                <c:pt idx="3493">
                  <c:v>93.074696743127078</c:v>
                </c:pt>
                <c:pt idx="3494">
                  <c:v>93.094242211544156</c:v>
                </c:pt>
                <c:pt idx="3495">
                  <c:v>93.1239391673695</c:v>
                </c:pt>
                <c:pt idx="3496">
                  <c:v>93.149090738007516</c:v>
                </c:pt>
                <c:pt idx="3497">
                  <c:v>93.181060444224968</c:v>
                </c:pt>
                <c:pt idx="3498">
                  <c:v>93.20999989365086</c:v>
                </c:pt>
                <c:pt idx="3499">
                  <c:v>93.230757511023313</c:v>
                </c:pt>
                <c:pt idx="3500">
                  <c:v>93.2525757298325</c:v>
                </c:pt>
                <c:pt idx="3501">
                  <c:v>93.264696988192469</c:v>
                </c:pt>
                <c:pt idx="3502">
                  <c:v>93.277878847989172</c:v>
                </c:pt>
                <c:pt idx="3503">
                  <c:v>93.294393944017813</c:v>
                </c:pt>
                <c:pt idx="3504">
                  <c:v>93.305909127900094</c:v>
                </c:pt>
                <c:pt idx="3505">
                  <c:v>93.31121213508375</c:v>
                </c:pt>
                <c:pt idx="3506">
                  <c:v>93.312424284039125</c:v>
                </c:pt>
                <c:pt idx="3507">
                  <c:v>93.315000129468515</c:v>
                </c:pt>
                <c:pt idx="3508">
                  <c:v>93.321969812566579</c:v>
                </c:pt>
                <c:pt idx="3509">
                  <c:v>93.329848549582735</c:v>
                </c:pt>
                <c:pt idx="3510">
                  <c:v>93.331666773015797</c:v>
                </c:pt>
                <c:pt idx="3511">
                  <c:v>93.319697062174484</c:v>
                </c:pt>
                <c:pt idx="3512">
                  <c:v>93.315909183386594</c:v>
                </c:pt>
                <c:pt idx="3513">
                  <c:v>93.315606203946203</c:v>
                </c:pt>
                <c:pt idx="3514">
                  <c:v>93.32348505655925</c:v>
                </c:pt>
                <c:pt idx="3515">
                  <c:v>93.335606314919218</c:v>
                </c:pt>
                <c:pt idx="3516">
                  <c:v>93.343939694491297</c:v>
                </c:pt>
                <c:pt idx="3517">
                  <c:v>93.348636742794156</c:v>
                </c:pt>
                <c:pt idx="3518">
                  <c:v>93.359394304680109</c:v>
                </c:pt>
                <c:pt idx="3519">
                  <c:v>93.371515563040063</c:v>
                </c:pt>
                <c:pt idx="3520">
                  <c:v>93.394091403845579</c:v>
                </c:pt>
                <c:pt idx="3521">
                  <c:v>93.418485352487281</c:v>
                </c:pt>
                <c:pt idx="3522">
                  <c:v>93.453939958052203</c:v>
                </c:pt>
                <c:pt idx="3523">
                  <c:v>93.495909604159266</c:v>
                </c:pt>
                <c:pt idx="3524">
                  <c:v>93.519697478323266</c:v>
                </c:pt>
                <c:pt idx="3525">
                  <c:v>93.543636784409031</c:v>
                </c:pt>
                <c:pt idx="3526">
                  <c:v>93.565000476259172</c:v>
                </c:pt>
                <c:pt idx="3527">
                  <c:v>93.588939782344937</c:v>
                </c:pt>
                <c:pt idx="3528">
                  <c:v>93.613182183467984</c:v>
                </c:pt>
                <c:pt idx="3529">
                  <c:v>93.632879083806813</c:v>
                </c:pt>
                <c:pt idx="3530">
                  <c:v>93.655454809015453</c:v>
                </c:pt>
                <c:pt idx="3531">
                  <c:v>93.668182026256218</c:v>
                </c:pt>
                <c:pt idx="3532">
                  <c:v>93.683333541407734</c:v>
                </c:pt>
                <c:pt idx="3533">
                  <c:v>93.696363853685781</c:v>
                </c:pt>
                <c:pt idx="3534">
                  <c:v>93.695606231689453</c:v>
                </c:pt>
                <c:pt idx="3535">
                  <c:v>93.682727466930046</c:v>
                </c:pt>
                <c:pt idx="3536">
                  <c:v>93.659848646684125</c:v>
                </c:pt>
                <c:pt idx="3537">
                  <c:v>93.645757848566234</c:v>
                </c:pt>
                <c:pt idx="3538">
                  <c:v>93.627121434067234</c:v>
                </c:pt>
                <c:pt idx="3539">
                  <c:v>93.602727485425547</c:v>
                </c:pt>
                <c:pt idx="3540">
                  <c:v>93.583939639004797</c:v>
                </c:pt>
                <c:pt idx="3541">
                  <c:v>93.569848725290015</c:v>
                </c:pt>
                <c:pt idx="3542">
                  <c:v>93.545151797207922</c:v>
                </c:pt>
                <c:pt idx="3543">
                  <c:v>93.515606273304329</c:v>
                </c:pt>
                <c:pt idx="3544">
                  <c:v>93.473636627197266</c:v>
                </c:pt>
                <c:pt idx="3545">
                  <c:v>93.429697210138499</c:v>
                </c:pt>
                <c:pt idx="3546">
                  <c:v>93.393030571215078</c:v>
                </c:pt>
                <c:pt idx="3547">
                  <c:v>93.353333559903234</c:v>
                </c:pt>
                <c:pt idx="3548">
                  <c:v>93.315151792584047</c:v>
                </c:pt>
                <c:pt idx="3549">
                  <c:v>93.271515470562562</c:v>
                </c:pt>
                <c:pt idx="3550">
                  <c:v>93.220454938483954</c:v>
                </c:pt>
                <c:pt idx="3551">
                  <c:v>93.157576127485797</c:v>
                </c:pt>
                <c:pt idx="3552">
                  <c:v>93.098788290312797</c:v>
                </c:pt>
                <c:pt idx="3553">
                  <c:v>93.028636816776157</c:v>
                </c:pt>
                <c:pt idx="3554">
                  <c:v>92.95848522764264</c:v>
                </c:pt>
                <c:pt idx="3555">
                  <c:v>92.886212551232546</c:v>
                </c:pt>
                <c:pt idx="3556">
                  <c:v>92.816818584095344</c:v>
                </c:pt>
                <c:pt idx="3557">
                  <c:v>92.726818547104344</c:v>
                </c:pt>
                <c:pt idx="3558">
                  <c:v>92.640151861942172</c:v>
                </c:pt>
                <c:pt idx="3559">
                  <c:v>92.565303455699578</c:v>
                </c:pt>
                <c:pt idx="3560">
                  <c:v>92.490151838822797</c:v>
                </c:pt>
                <c:pt idx="3561">
                  <c:v>92.421060966722891</c:v>
                </c:pt>
                <c:pt idx="3562">
                  <c:v>92.353485223018765</c:v>
                </c:pt>
                <c:pt idx="3563">
                  <c:v>92.285303404836938</c:v>
                </c:pt>
                <c:pt idx="3564">
                  <c:v>92.216970039136484</c:v>
                </c:pt>
                <c:pt idx="3565">
                  <c:v>92.138030543471828</c:v>
                </c:pt>
                <c:pt idx="3566">
                  <c:v>92.05090933135061</c:v>
                </c:pt>
                <c:pt idx="3567">
                  <c:v>91.962272875236749</c:v>
                </c:pt>
                <c:pt idx="3568">
                  <c:v>91.882121346213594</c:v>
                </c:pt>
                <c:pt idx="3569">
                  <c:v>91.8098486698035</c:v>
                </c:pt>
                <c:pt idx="3570">
                  <c:v>91.753030487985328</c:v>
                </c:pt>
                <c:pt idx="3571">
                  <c:v>91.691515373461172</c:v>
                </c:pt>
                <c:pt idx="3572">
                  <c:v>91.630151690858781</c:v>
                </c:pt>
                <c:pt idx="3573">
                  <c:v>91.571969812566579</c:v>
                </c:pt>
                <c:pt idx="3574">
                  <c:v>91.515606157707452</c:v>
                </c:pt>
                <c:pt idx="3575">
                  <c:v>91.465000152587891</c:v>
                </c:pt>
                <c:pt idx="3576">
                  <c:v>91.421060735529124</c:v>
                </c:pt>
                <c:pt idx="3577">
                  <c:v>91.378333467425719</c:v>
                </c:pt>
                <c:pt idx="3578">
                  <c:v>91.335606199322328</c:v>
                </c:pt>
                <c:pt idx="3579">
                  <c:v>91.280454693418562</c:v>
                </c:pt>
                <c:pt idx="3580">
                  <c:v>91.225606166955203</c:v>
                </c:pt>
                <c:pt idx="3581">
                  <c:v>91.181818297415063</c:v>
                </c:pt>
                <c:pt idx="3582">
                  <c:v>91.139242461233422</c:v>
                </c:pt>
                <c:pt idx="3583">
                  <c:v>91.089393962513313</c:v>
                </c:pt>
                <c:pt idx="3584">
                  <c:v>91.033030423251063</c:v>
                </c:pt>
                <c:pt idx="3585">
                  <c:v>90.97378794352214</c:v>
                </c:pt>
                <c:pt idx="3586">
                  <c:v>90.918333342581079</c:v>
                </c:pt>
                <c:pt idx="3587">
                  <c:v>90.862727309718281</c:v>
                </c:pt>
                <c:pt idx="3588">
                  <c:v>90.802575776071265</c:v>
                </c:pt>
                <c:pt idx="3589">
                  <c:v>90.74606068929036</c:v>
                </c:pt>
                <c:pt idx="3590">
                  <c:v>90.690757635867953</c:v>
                </c:pt>
                <c:pt idx="3591">
                  <c:v>90.635757677482843</c:v>
                </c:pt>
                <c:pt idx="3592">
                  <c:v>90.567727406819657</c:v>
                </c:pt>
                <c:pt idx="3593">
                  <c:v>90.496969858805343</c:v>
                </c:pt>
                <c:pt idx="3594">
                  <c:v>90.4348486698035</c:v>
                </c:pt>
                <c:pt idx="3595">
                  <c:v>90.385000171083391</c:v>
                </c:pt>
                <c:pt idx="3596">
                  <c:v>90.337575970274031</c:v>
                </c:pt>
                <c:pt idx="3597">
                  <c:v>90.287576039632157</c:v>
                </c:pt>
                <c:pt idx="3598">
                  <c:v>90.241212324662641</c:v>
                </c:pt>
                <c:pt idx="3599">
                  <c:v>90.197424455122515</c:v>
                </c:pt>
                <c:pt idx="3600">
                  <c:v>90.165000221946016</c:v>
                </c:pt>
                <c:pt idx="3601">
                  <c:v>90.134545644124344</c:v>
                </c:pt>
                <c:pt idx="3602">
                  <c:v>90.104091066302672</c:v>
                </c:pt>
                <c:pt idx="3603">
                  <c:v>90.065151561390266</c:v>
                </c:pt>
                <c:pt idx="3604">
                  <c:v>90.030606125340313</c:v>
                </c:pt>
                <c:pt idx="3605">
                  <c:v>89.997272838245735</c:v>
                </c:pt>
                <c:pt idx="3606">
                  <c:v>89.958939523407906</c:v>
                </c:pt>
                <c:pt idx="3607">
                  <c:v>89.911969849557593</c:v>
                </c:pt>
                <c:pt idx="3608">
                  <c:v>89.869394013375953</c:v>
                </c:pt>
                <c:pt idx="3609">
                  <c:v>89.835606199322328</c:v>
                </c:pt>
                <c:pt idx="3610">
                  <c:v>89.820000157211766</c:v>
                </c:pt>
                <c:pt idx="3611">
                  <c:v>89.818939555775032</c:v>
                </c:pt>
                <c:pt idx="3612">
                  <c:v>89.825000184955016</c:v>
                </c:pt>
                <c:pt idx="3613">
                  <c:v>89.829091043183297</c:v>
                </c:pt>
                <c:pt idx="3614">
                  <c:v>89.838181929154828</c:v>
                </c:pt>
                <c:pt idx="3615">
                  <c:v>89.855757626620203</c:v>
                </c:pt>
                <c:pt idx="3616">
                  <c:v>89.877272750392109</c:v>
                </c:pt>
                <c:pt idx="3617">
                  <c:v>89.917121193625704</c:v>
                </c:pt>
                <c:pt idx="3618">
                  <c:v>89.963484792998344</c:v>
                </c:pt>
                <c:pt idx="3619">
                  <c:v>90.015606042110562</c:v>
                </c:pt>
                <c:pt idx="3620">
                  <c:v>90.062575831557766</c:v>
                </c:pt>
                <c:pt idx="3621">
                  <c:v>90.113787911155001</c:v>
                </c:pt>
                <c:pt idx="3622">
                  <c:v>90.168636437618375</c:v>
                </c:pt>
                <c:pt idx="3623">
                  <c:v>90.23606074940075</c:v>
                </c:pt>
                <c:pt idx="3624">
                  <c:v>90.294242627692938</c:v>
                </c:pt>
                <c:pt idx="3625">
                  <c:v>90.341212301543266</c:v>
                </c:pt>
                <c:pt idx="3626">
                  <c:v>90.38590934059836</c:v>
                </c:pt>
                <c:pt idx="3627">
                  <c:v>90.421212283047765</c:v>
                </c:pt>
                <c:pt idx="3628">
                  <c:v>90.466515280983671</c:v>
                </c:pt>
                <c:pt idx="3629">
                  <c:v>90.511212204441875</c:v>
                </c:pt>
                <c:pt idx="3630">
                  <c:v>90.560606176202953</c:v>
                </c:pt>
                <c:pt idx="3631">
                  <c:v>90.620303182890922</c:v>
                </c:pt>
                <c:pt idx="3632">
                  <c:v>90.689394054990828</c:v>
                </c:pt>
                <c:pt idx="3633">
                  <c:v>90.765454725785688</c:v>
                </c:pt>
                <c:pt idx="3634">
                  <c:v>90.83984872066614</c:v>
                </c:pt>
                <c:pt idx="3635">
                  <c:v>90.901363835190281</c:v>
                </c:pt>
                <c:pt idx="3636">
                  <c:v>90.963636571710765</c:v>
                </c:pt>
                <c:pt idx="3637">
                  <c:v>91.040606296423704</c:v>
                </c:pt>
                <c:pt idx="3638">
                  <c:v>91.105303330854937</c:v>
                </c:pt>
                <c:pt idx="3639">
                  <c:v>91.1684851212935</c:v>
                </c:pt>
                <c:pt idx="3640">
                  <c:v>91.226515452067062</c:v>
                </c:pt>
                <c:pt idx="3641">
                  <c:v>91.278182058623344</c:v>
                </c:pt>
                <c:pt idx="3642">
                  <c:v>91.332272963090375</c:v>
                </c:pt>
                <c:pt idx="3643">
                  <c:v>91.388636617949516</c:v>
                </c:pt>
                <c:pt idx="3644">
                  <c:v>91.438939643628672</c:v>
                </c:pt>
                <c:pt idx="3645">
                  <c:v>91.498485102798</c:v>
                </c:pt>
                <c:pt idx="3646">
                  <c:v>91.558182109485969</c:v>
                </c:pt>
                <c:pt idx="3647">
                  <c:v>91.613939689867422</c:v>
                </c:pt>
                <c:pt idx="3648">
                  <c:v>91.668788216330782</c:v>
                </c:pt>
                <c:pt idx="3649">
                  <c:v>91.742576021136657</c:v>
                </c:pt>
                <c:pt idx="3650">
                  <c:v>91.820303252249047</c:v>
                </c:pt>
                <c:pt idx="3651">
                  <c:v>91.896818450002954</c:v>
                </c:pt>
                <c:pt idx="3652">
                  <c:v>91.971818403764203</c:v>
                </c:pt>
                <c:pt idx="3653">
                  <c:v>92.04500013409239</c:v>
                </c:pt>
                <c:pt idx="3654">
                  <c:v>92.120303182890922</c:v>
                </c:pt>
                <c:pt idx="3655">
                  <c:v>92.183181878292203</c:v>
                </c:pt>
                <c:pt idx="3656">
                  <c:v>92.251363696474016</c:v>
                </c:pt>
                <c:pt idx="3657">
                  <c:v>92.324393994880438</c:v>
                </c:pt>
                <c:pt idx="3658">
                  <c:v>92.413030335397437</c:v>
                </c:pt>
                <c:pt idx="3659">
                  <c:v>92.509393981008813</c:v>
                </c:pt>
                <c:pt idx="3660">
                  <c:v>92.589090867476031</c:v>
                </c:pt>
                <c:pt idx="3661">
                  <c:v>92.661969733960703</c:v>
                </c:pt>
                <c:pt idx="3662">
                  <c:v>92.729242382627547</c:v>
                </c:pt>
                <c:pt idx="3663">
                  <c:v>92.796212051853985</c:v>
                </c:pt>
                <c:pt idx="3664">
                  <c:v>92.854393930146188</c:v>
                </c:pt>
                <c:pt idx="3665">
                  <c:v>92.914090936834157</c:v>
                </c:pt>
                <c:pt idx="3666">
                  <c:v>92.969393990256563</c:v>
                </c:pt>
                <c:pt idx="3667">
                  <c:v>93.039242484352812</c:v>
                </c:pt>
                <c:pt idx="3668">
                  <c:v>93.114545533151343</c:v>
                </c:pt>
                <c:pt idx="3669">
                  <c:v>93.192727406819657</c:v>
                </c:pt>
                <c:pt idx="3670">
                  <c:v>93.267575928659156</c:v>
                </c:pt>
                <c:pt idx="3671">
                  <c:v>93.346666856245562</c:v>
                </c:pt>
                <c:pt idx="3672">
                  <c:v>93.426666837750062</c:v>
                </c:pt>
                <c:pt idx="3673">
                  <c:v>93.513636502352625</c:v>
                </c:pt>
                <c:pt idx="3674">
                  <c:v>93.58848502419211</c:v>
                </c:pt>
                <c:pt idx="3675">
                  <c:v>93.66500010634914</c:v>
                </c:pt>
                <c:pt idx="3676">
                  <c:v>93.735757654363454</c:v>
                </c:pt>
                <c:pt idx="3677">
                  <c:v>93.796969789447203</c:v>
                </c:pt>
                <c:pt idx="3678">
                  <c:v>93.854697025183469</c:v>
                </c:pt>
                <c:pt idx="3679">
                  <c:v>93.913939504912406</c:v>
                </c:pt>
                <c:pt idx="3680">
                  <c:v>93.962272875236749</c:v>
                </c:pt>
                <c:pt idx="3681">
                  <c:v>94.006666819254562</c:v>
                </c:pt>
                <c:pt idx="3682">
                  <c:v>94.053333513664484</c:v>
                </c:pt>
                <c:pt idx="3683">
                  <c:v>94.103788086862281</c:v>
                </c:pt>
                <c:pt idx="3684">
                  <c:v>94.144545699610859</c:v>
                </c:pt>
                <c:pt idx="3685">
                  <c:v>94.187727494673297</c:v>
                </c:pt>
                <c:pt idx="3686">
                  <c:v>94.230303215258047</c:v>
                </c:pt>
                <c:pt idx="3687">
                  <c:v>94.268636530095876</c:v>
                </c:pt>
                <c:pt idx="3688">
                  <c:v>94.310303196762547</c:v>
                </c:pt>
                <c:pt idx="3689">
                  <c:v>94.359394073486328</c:v>
                </c:pt>
                <c:pt idx="3690">
                  <c:v>94.410151626124531</c:v>
                </c:pt>
                <c:pt idx="3691">
                  <c:v>94.471969835685968</c:v>
                </c:pt>
                <c:pt idx="3692">
                  <c:v>94.53500007860589</c:v>
                </c:pt>
                <c:pt idx="3693">
                  <c:v>94.596515308726921</c:v>
                </c:pt>
                <c:pt idx="3694">
                  <c:v>94.640151630748406</c:v>
                </c:pt>
                <c:pt idx="3695">
                  <c:v>94.678181966145829</c:v>
                </c:pt>
                <c:pt idx="3696">
                  <c:v>94.705303192138672</c:v>
                </c:pt>
                <c:pt idx="3697">
                  <c:v>94.728182012384593</c:v>
                </c:pt>
                <c:pt idx="3698">
                  <c:v>94.757575988769531</c:v>
                </c:pt>
                <c:pt idx="3699">
                  <c:v>94.780909335974485</c:v>
                </c:pt>
                <c:pt idx="3700">
                  <c:v>94.792575951778531</c:v>
                </c:pt>
                <c:pt idx="3701">
                  <c:v>94.806818413011953</c:v>
                </c:pt>
                <c:pt idx="3702">
                  <c:v>94.813030474113702</c:v>
                </c:pt>
                <c:pt idx="3703">
                  <c:v>94.811363798199281</c:v>
                </c:pt>
                <c:pt idx="3704">
                  <c:v>94.826363765832156</c:v>
                </c:pt>
                <c:pt idx="3705">
                  <c:v>94.848030437122688</c:v>
                </c:pt>
                <c:pt idx="3706">
                  <c:v>94.862272782759234</c:v>
                </c:pt>
                <c:pt idx="3707">
                  <c:v>94.87742429791075</c:v>
                </c:pt>
                <c:pt idx="3708">
                  <c:v>94.899848591197625</c:v>
                </c:pt>
                <c:pt idx="3709">
                  <c:v>94.92242431640625</c:v>
                </c:pt>
                <c:pt idx="3710">
                  <c:v>94.94757577144739</c:v>
                </c:pt>
                <c:pt idx="3711">
                  <c:v>94.966515165386781</c:v>
                </c:pt>
                <c:pt idx="3712">
                  <c:v>94.981060606060609</c:v>
                </c:pt>
                <c:pt idx="3713">
                  <c:v>94.998939398563266</c:v>
                </c:pt>
                <c:pt idx="3714">
                  <c:v>95.011060656923235</c:v>
                </c:pt>
                <c:pt idx="3715">
                  <c:v>95.008788022128016</c:v>
                </c:pt>
                <c:pt idx="3716">
                  <c:v>95.005151690858781</c:v>
                </c:pt>
                <c:pt idx="3717">
                  <c:v>94.992424473618016</c:v>
                </c:pt>
                <c:pt idx="3718">
                  <c:v>94.979242729418203</c:v>
                </c:pt>
                <c:pt idx="3719">
                  <c:v>94.967121586655125</c:v>
                </c:pt>
                <c:pt idx="3720">
                  <c:v>94.95590938221325</c:v>
                </c:pt>
                <c:pt idx="3721">
                  <c:v>94.950909470066875</c:v>
                </c:pt>
                <c:pt idx="3722">
                  <c:v>94.961818579471469</c:v>
                </c:pt>
                <c:pt idx="3723">
                  <c:v>94.969545884565875</c:v>
                </c:pt>
                <c:pt idx="3724">
                  <c:v>94.969697432084516</c:v>
                </c:pt>
                <c:pt idx="3725">
                  <c:v>94.971515655517578</c:v>
                </c:pt>
                <c:pt idx="3726">
                  <c:v>94.988636941620797</c:v>
                </c:pt>
                <c:pt idx="3727">
                  <c:v>95.00197023333925</c:v>
                </c:pt>
                <c:pt idx="3728">
                  <c:v>95.017576391046703</c:v>
                </c:pt>
                <c:pt idx="3729">
                  <c:v>95.037273291385532</c:v>
                </c:pt>
                <c:pt idx="3730">
                  <c:v>95.062121766986266</c:v>
                </c:pt>
                <c:pt idx="3731">
                  <c:v>95.083788438276812</c:v>
                </c:pt>
                <c:pt idx="3732">
                  <c:v>95.097576256954312</c:v>
                </c:pt>
                <c:pt idx="3733">
                  <c:v>95.105152014530063</c:v>
                </c:pt>
                <c:pt idx="3734">
                  <c:v>95.109091440836593</c:v>
                </c:pt>
                <c:pt idx="3735">
                  <c:v>95.113636941620797</c:v>
                </c:pt>
                <c:pt idx="3736">
                  <c:v>95.129849058209047</c:v>
                </c:pt>
                <c:pt idx="3737">
                  <c:v>95.143939971923828</c:v>
                </c:pt>
                <c:pt idx="3738">
                  <c:v>95.153485384854406</c:v>
                </c:pt>
                <c:pt idx="3739">
                  <c:v>95.166212717692062</c:v>
                </c:pt>
                <c:pt idx="3740">
                  <c:v>95.188939990419328</c:v>
                </c:pt>
                <c:pt idx="3741">
                  <c:v>95.215606689453125</c:v>
                </c:pt>
                <c:pt idx="3742">
                  <c:v>95.24697032119289</c:v>
                </c:pt>
                <c:pt idx="3743">
                  <c:v>95.277273351495921</c:v>
                </c:pt>
                <c:pt idx="3744">
                  <c:v>95.305000651966438</c:v>
                </c:pt>
                <c:pt idx="3745">
                  <c:v>95.340303710012719</c:v>
                </c:pt>
                <c:pt idx="3746">
                  <c:v>95.382273356119796</c:v>
                </c:pt>
                <c:pt idx="3747">
                  <c:v>95.409394582112625</c:v>
                </c:pt>
                <c:pt idx="3748">
                  <c:v>95.438485463460282</c:v>
                </c:pt>
                <c:pt idx="3749">
                  <c:v>95.456364255962953</c:v>
                </c:pt>
                <c:pt idx="3750">
                  <c:v>95.47424304846561</c:v>
                </c:pt>
                <c:pt idx="3751">
                  <c:v>95.483940008914828</c:v>
                </c:pt>
                <c:pt idx="3752">
                  <c:v>95.505455132686734</c:v>
                </c:pt>
                <c:pt idx="3753">
                  <c:v>95.532879453716859</c:v>
                </c:pt>
                <c:pt idx="3754">
                  <c:v>95.563788558497578</c:v>
                </c:pt>
                <c:pt idx="3755">
                  <c:v>95.578031019731</c:v>
                </c:pt>
                <c:pt idx="3756">
                  <c:v>95.584243196429625</c:v>
                </c:pt>
                <c:pt idx="3757">
                  <c:v>95.587273453221172</c:v>
                </c:pt>
                <c:pt idx="3758">
                  <c:v>95.583788669470579</c:v>
                </c:pt>
                <c:pt idx="3759">
                  <c:v>95.576818986372515</c:v>
                </c:pt>
                <c:pt idx="3760">
                  <c:v>95.587576548258468</c:v>
                </c:pt>
                <c:pt idx="3761">
                  <c:v>95.599849238540187</c:v>
                </c:pt>
                <c:pt idx="3762">
                  <c:v>95.625000693581327</c:v>
                </c:pt>
                <c:pt idx="3763">
                  <c:v>95.654091574928984</c:v>
                </c:pt>
                <c:pt idx="3764">
                  <c:v>95.680606726444125</c:v>
                </c:pt>
                <c:pt idx="3765">
                  <c:v>95.70545520204486</c:v>
                </c:pt>
                <c:pt idx="3766">
                  <c:v>95.735758232347891</c:v>
                </c:pt>
                <c:pt idx="3767">
                  <c:v>95.774394526626125</c:v>
                </c:pt>
                <c:pt idx="3768">
                  <c:v>95.811364260586828</c:v>
                </c:pt>
                <c:pt idx="3769">
                  <c:v>95.845455169677734</c:v>
                </c:pt>
                <c:pt idx="3770">
                  <c:v>95.870758172237515</c:v>
                </c:pt>
                <c:pt idx="3771">
                  <c:v>95.887273383863047</c:v>
                </c:pt>
                <c:pt idx="3772">
                  <c:v>95.918940110640094</c:v>
                </c:pt>
                <c:pt idx="3773">
                  <c:v>95.954849243164062</c:v>
                </c:pt>
                <c:pt idx="3774">
                  <c:v>95.980152245723843</c:v>
                </c:pt>
                <c:pt idx="3775">
                  <c:v>96.009091579552859</c:v>
                </c:pt>
                <c:pt idx="3776">
                  <c:v>96.045152259595469</c:v>
                </c:pt>
                <c:pt idx="3777">
                  <c:v>96.080000675085813</c:v>
                </c:pt>
                <c:pt idx="3778">
                  <c:v>96.119394591360376</c:v>
                </c:pt>
                <c:pt idx="3779">
                  <c:v>96.1506066755815</c:v>
                </c:pt>
                <c:pt idx="3780">
                  <c:v>96.177424806537047</c:v>
                </c:pt>
                <c:pt idx="3781">
                  <c:v>96.212879296505093</c:v>
                </c:pt>
                <c:pt idx="3782">
                  <c:v>96.243182326808125</c:v>
                </c:pt>
                <c:pt idx="3783">
                  <c:v>96.290758075136125</c:v>
                </c:pt>
                <c:pt idx="3784">
                  <c:v>96.325000531745673</c:v>
                </c:pt>
                <c:pt idx="3785">
                  <c:v>96.357273217403531</c:v>
                </c:pt>
                <c:pt idx="3786">
                  <c:v>96.38818232218425</c:v>
                </c:pt>
                <c:pt idx="3787">
                  <c:v>96.428030765417844</c:v>
                </c:pt>
                <c:pt idx="3788">
                  <c:v>96.447879213275328</c:v>
                </c:pt>
                <c:pt idx="3789">
                  <c:v>96.463030728426844</c:v>
                </c:pt>
                <c:pt idx="3790">
                  <c:v>96.469242789528593</c:v>
                </c:pt>
                <c:pt idx="3791">
                  <c:v>96.475151871189922</c:v>
                </c:pt>
                <c:pt idx="3792">
                  <c:v>96.466970039136484</c:v>
                </c:pt>
                <c:pt idx="3793">
                  <c:v>96.463788234826296</c:v>
                </c:pt>
                <c:pt idx="3794">
                  <c:v>96.464545741225734</c:v>
                </c:pt>
                <c:pt idx="3795">
                  <c:v>96.461818463874579</c:v>
                </c:pt>
                <c:pt idx="3796">
                  <c:v>96.466212417140156</c:v>
                </c:pt>
                <c:pt idx="3797">
                  <c:v>96.474545681115359</c:v>
                </c:pt>
                <c:pt idx="3798">
                  <c:v>96.490454818263203</c:v>
                </c:pt>
                <c:pt idx="3799">
                  <c:v>96.50742444125089</c:v>
                </c:pt>
                <c:pt idx="3800">
                  <c:v>96.526060855749876</c:v>
                </c:pt>
                <c:pt idx="3801">
                  <c:v>96.542272972338125</c:v>
                </c:pt>
                <c:pt idx="3802">
                  <c:v>96.557727466930046</c:v>
                </c:pt>
                <c:pt idx="3803">
                  <c:v>96.556060791015625</c:v>
                </c:pt>
                <c:pt idx="3804">
                  <c:v>96.556666865493312</c:v>
                </c:pt>
                <c:pt idx="3805">
                  <c:v>96.553788040623516</c:v>
                </c:pt>
                <c:pt idx="3806">
                  <c:v>96.544394059614703</c:v>
                </c:pt>
                <c:pt idx="3807">
                  <c:v>96.531515294855296</c:v>
                </c:pt>
                <c:pt idx="3808">
                  <c:v>96.514848651308</c:v>
                </c:pt>
                <c:pt idx="3809">
                  <c:v>96.507121346213594</c:v>
                </c:pt>
                <c:pt idx="3810">
                  <c:v>96.499848568078249</c:v>
                </c:pt>
                <c:pt idx="3811">
                  <c:v>96.490909114028469</c:v>
                </c:pt>
                <c:pt idx="3812">
                  <c:v>96.481515248616532</c:v>
                </c:pt>
                <c:pt idx="3813">
                  <c:v>96.486969803318829</c:v>
                </c:pt>
                <c:pt idx="3814">
                  <c:v>96.494848540334985</c:v>
                </c:pt>
                <c:pt idx="3815">
                  <c:v>96.500303095037282</c:v>
                </c:pt>
                <c:pt idx="3816">
                  <c:v>96.512575785319015</c:v>
                </c:pt>
                <c:pt idx="3817">
                  <c:v>96.527424321030125</c:v>
                </c:pt>
                <c:pt idx="3818">
                  <c:v>96.531666726777047</c:v>
                </c:pt>
                <c:pt idx="3819">
                  <c:v>96.525757529518827</c:v>
                </c:pt>
                <c:pt idx="3820">
                  <c:v>96.509242317893282</c:v>
                </c:pt>
                <c:pt idx="3821">
                  <c:v>96.498787735447735</c:v>
                </c:pt>
                <c:pt idx="3822">
                  <c:v>96.494393782182172</c:v>
                </c:pt>
                <c:pt idx="3823">
                  <c:v>96.486515045166016</c:v>
                </c:pt>
                <c:pt idx="3824">
                  <c:v>96.479393814549297</c:v>
                </c:pt>
                <c:pt idx="3825">
                  <c:v>96.47878774007161</c:v>
                </c:pt>
                <c:pt idx="3826">
                  <c:v>96.46893934770064</c:v>
                </c:pt>
                <c:pt idx="3827">
                  <c:v>96.466212070349485</c:v>
                </c:pt>
                <c:pt idx="3828">
                  <c:v>96.462575739080251</c:v>
                </c:pt>
                <c:pt idx="3829">
                  <c:v>96.459242387251422</c:v>
                </c:pt>
                <c:pt idx="3830">
                  <c:v>96.451666629675657</c:v>
                </c:pt>
                <c:pt idx="3831">
                  <c:v>96.46499992139411</c:v>
                </c:pt>
                <c:pt idx="3832">
                  <c:v>96.473939375443891</c:v>
                </c:pt>
                <c:pt idx="3833">
                  <c:v>96.473181869044453</c:v>
                </c:pt>
                <c:pt idx="3834">
                  <c:v>96.471666740648672</c:v>
                </c:pt>
                <c:pt idx="3835">
                  <c:v>96.465303132028296</c:v>
                </c:pt>
                <c:pt idx="3836">
                  <c:v>96.465000152587891</c:v>
                </c:pt>
                <c:pt idx="3837">
                  <c:v>96.466363733465016</c:v>
                </c:pt>
                <c:pt idx="3838">
                  <c:v>96.455757603500828</c:v>
                </c:pt>
                <c:pt idx="3839">
                  <c:v>96.440454540830672</c:v>
                </c:pt>
                <c:pt idx="3840">
                  <c:v>96.421060619932234</c:v>
                </c:pt>
                <c:pt idx="3841">
                  <c:v>96.41257580843839</c:v>
                </c:pt>
                <c:pt idx="3842">
                  <c:v>96.400606097597063</c:v>
                </c:pt>
                <c:pt idx="3843">
                  <c:v>96.392575813062265</c:v>
                </c:pt>
                <c:pt idx="3844">
                  <c:v>96.386515183882281</c:v>
                </c:pt>
                <c:pt idx="3845">
                  <c:v>96.38242421005711</c:v>
                </c:pt>
                <c:pt idx="3846">
                  <c:v>96.39636357625325</c:v>
                </c:pt>
                <c:pt idx="3847">
                  <c:v>96.40121205647786</c:v>
                </c:pt>
                <c:pt idx="3848">
                  <c:v>96.411818070845172</c:v>
                </c:pt>
                <c:pt idx="3849">
                  <c:v>96.41651500355114</c:v>
                </c:pt>
                <c:pt idx="3850">
                  <c:v>96.425757321444422</c:v>
                </c:pt>
                <c:pt idx="3851">
                  <c:v>96.439696687640563</c:v>
                </c:pt>
                <c:pt idx="3852">
                  <c:v>96.458333102139562</c:v>
                </c:pt>
                <c:pt idx="3853">
                  <c:v>96.461818001487032</c:v>
                </c:pt>
                <c:pt idx="3854">
                  <c:v>96.472424131451234</c:v>
                </c:pt>
                <c:pt idx="3855">
                  <c:v>96.483939199736625</c:v>
                </c:pt>
                <c:pt idx="3856">
                  <c:v>96.506211945504859</c:v>
                </c:pt>
                <c:pt idx="3857">
                  <c:v>96.522424062093094</c:v>
                </c:pt>
                <c:pt idx="3858">
                  <c:v>96.548484686649203</c:v>
                </c:pt>
                <c:pt idx="3859">
                  <c:v>96.571211959376484</c:v>
                </c:pt>
                <c:pt idx="3860">
                  <c:v>96.591515049789891</c:v>
                </c:pt>
                <c:pt idx="3861">
                  <c:v>96.61999997225675</c:v>
                </c:pt>
                <c:pt idx="3862">
                  <c:v>96.639848420114234</c:v>
                </c:pt>
                <c:pt idx="3863">
                  <c:v>96.662727240360141</c:v>
                </c:pt>
                <c:pt idx="3864">
                  <c:v>96.693484797622219</c:v>
                </c:pt>
                <c:pt idx="3865">
                  <c:v>96.721666625051782</c:v>
                </c:pt>
                <c:pt idx="3866">
                  <c:v>96.74757570208925</c:v>
                </c:pt>
                <c:pt idx="3867">
                  <c:v>96.773939306085765</c:v>
                </c:pt>
                <c:pt idx="3868">
                  <c:v>96.787272713401094</c:v>
                </c:pt>
                <c:pt idx="3869">
                  <c:v>96.816060615308359</c:v>
                </c:pt>
                <c:pt idx="3870">
                  <c:v>96.847575794566765</c:v>
                </c:pt>
                <c:pt idx="3871">
                  <c:v>96.873333324085579</c:v>
                </c:pt>
                <c:pt idx="3872">
                  <c:v>96.906363631739765</c:v>
                </c:pt>
                <c:pt idx="3873">
                  <c:v>96.937424168442234</c:v>
                </c:pt>
                <c:pt idx="3874">
                  <c:v>96.968333273222953</c:v>
                </c:pt>
                <c:pt idx="3875">
                  <c:v>96.991363640987515</c:v>
                </c:pt>
                <c:pt idx="3876">
                  <c:v>97.010000055486501</c:v>
                </c:pt>
                <c:pt idx="3877">
                  <c:v>97.02363644224225</c:v>
                </c:pt>
                <c:pt idx="3878">
                  <c:v>97.039090936834157</c:v>
                </c:pt>
                <c:pt idx="3879">
                  <c:v>97.053181850548953</c:v>
                </c:pt>
                <c:pt idx="3880">
                  <c:v>97.065000013871625</c:v>
                </c:pt>
                <c:pt idx="3881">
                  <c:v>97.084545482288704</c:v>
                </c:pt>
                <c:pt idx="3882">
                  <c:v>97.096666740648672</c:v>
                </c:pt>
                <c:pt idx="3883">
                  <c:v>97.113030289158672</c:v>
                </c:pt>
                <c:pt idx="3884">
                  <c:v>97.131060629179984</c:v>
                </c:pt>
                <c:pt idx="3885">
                  <c:v>97.15121217207475</c:v>
                </c:pt>
                <c:pt idx="3886">
                  <c:v>97.168787985137016</c:v>
                </c:pt>
                <c:pt idx="3887">
                  <c:v>97.189242507472187</c:v>
                </c:pt>
                <c:pt idx="3888">
                  <c:v>97.213939435554266</c:v>
                </c:pt>
                <c:pt idx="3889">
                  <c:v>97.24015149203214</c:v>
                </c:pt>
                <c:pt idx="3890">
                  <c:v>97.266666643547296</c:v>
                </c:pt>
                <c:pt idx="3891">
                  <c:v>97.281666611180157</c:v>
                </c:pt>
                <c:pt idx="3892">
                  <c:v>97.295454429857656</c:v>
                </c:pt>
                <c:pt idx="3893">
                  <c:v>97.308181762695312</c:v>
                </c:pt>
                <c:pt idx="3894">
                  <c:v>97.313484769878968</c:v>
                </c:pt>
                <c:pt idx="3895">
                  <c:v>97.309848438609734</c:v>
                </c:pt>
                <c:pt idx="3896">
                  <c:v>97.308181762695312</c:v>
                </c:pt>
                <c:pt idx="3897">
                  <c:v>97.293333342581079</c:v>
                </c:pt>
                <c:pt idx="3898">
                  <c:v>97.287727240360141</c:v>
                </c:pt>
                <c:pt idx="3899">
                  <c:v>97.284545436049953</c:v>
                </c:pt>
                <c:pt idx="3900">
                  <c:v>97.294090848980531</c:v>
                </c:pt>
                <c:pt idx="3901">
                  <c:v>97.309393796053797</c:v>
                </c:pt>
                <c:pt idx="3902">
                  <c:v>97.322272560813204</c:v>
                </c:pt>
                <c:pt idx="3903">
                  <c:v>97.33015141342625</c:v>
                </c:pt>
                <c:pt idx="3904">
                  <c:v>97.331818089340672</c:v>
                </c:pt>
                <c:pt idx="3905">
                  <c:v>97.329393907026812</c:v>
                </c:pt>
                <c:pt idx="3906">
                  <c:v>97.332727258855641</c:v>
                </c:pt>
                <c:pt idx="3907">
                  <c:v>97.32757579919064</c:v>
                </c:pt>
                <c:pt idx="3908">
                  <c:v>97.320909095532969</c:v>
                </c:pt>
                <c:pt idx="3909">
                  <c:v>97.315151561390266</c:v>
                </c:pt>
                <c:pt idx="3910">
                  <c:v>97.305909127900094</c:v>
                </c:pt>
                <c:pt idx="3911">
                  <c:v>97.306969729336828</c:v>
                </c:pt>
                <c:pt idx="3912">
                  <c:v>97.299848614317</c:v>
                </c:pt>
                <c:pt idx="3913">
                  <c:v>97.292121309222594</c:v>
                </c:pt>
                <c:pt idx="3914">
                  <c:v>97.292121309222594</c:v>
                </c:pt>
                <c:pt idx="3915">
                  <c:v>97.292424288663</c:v>
                </c:pt>
                <c:pt idx="3916">
                  <c:v>97.298484917842984</c:v>
                </c:pt>
                <c:pt idx="3917">
                  <c:v>97.295303113532782</c:v>
                </c:pt>
                <c:pt idx="3918">
                  <c:v>97.29000010634914</c:v>
                </c:pt>
                <c:pt idx="3919">
                  <c:v>97.286363659483015</c:v>
                </c:pt>
                <c:pt idx="3920">
                  <c:v>97.285151510527641</c:v>
                </c:pt>
                <c:pt idx="3921">
                  <c:v>97.291969761703953</c:v>
                </c:pt>
                <c:pt idx="3922">
                  <c:v>97.292575836181641</c:v>
                </c:pt>
                <c:pt idx="3923">
                  <c:v>97.289848558830499</c:v>
                </c:pt>
                <c:pt idx="3924">
                  <c:v>97.293030363140687</c:v>
                </c:pt>
                <c:pt idx="3925">
                  <c:v>97.296363714969516</c:v>
                </c:pt>
                <c:pt idx="3926">
                  <c:v>97.306969729336828</c:v>
                </c:pt>
                <c:pt idx="3927">
                  <c:v>97.310909155643344</c:v>
                </c:pt>
                <c:pt idx="3928">
                  <c:v>97.319090987696796</c:v>
                </c:pt>
                <c:pt idx="3929">
                  <c:v>97.325757691354468</c:v>
                </c:pt>
                <c:pt idx="3930">
                  <c:v>97.324848637436375</c:v>
                </c:pt>
                <c:pt idx="3931">
                  <c:v>97.322576002641156</c:v>
                </c:pt>
                <c:pt idx="3932">
                  <c:v>97.330303192138672</c:v>
                </c:pt>
                <c:pt idx="3933">
                  <c:v>97.338333476673469</c:v>
                </c:pt>
                <c:pt idx="3934">
                  <c:v>97.347727342085406</c:v>
                </c:pt>
                <c:pt idx="3935">
                  <c:v>97.34484851721561</c:v>
                </c:pt>
                <c:pt idx="3936">
                  <c:v>97.341818144827172</c:v>
                </c:pt>
                <c:pt idx="3937">
                  <c:v>97.342121239864468</c:v>
                </c:pt>
                <c:pt idx="3938">
                  <c:v>97.343636483857125</c:v>
                </c:pt>
                <c:pt idx="3939">
                  <c:v>97.341515280983671</c:v>
                </c:pt>
                <c:pt idx="3940">
                  <c:v>97.337878834117546</c:v>
                </c:pt>
                <c:pt idx="3941">
                  <c:v>97.344545422178328</c:v>
                </c:pt>
                <c:pt idx="3942">
                  <c:v>97.354545362067938</c:v>
                </c:pt>
                <c:pt idx="3943">
                  <c:v>97.366969599868312</c:v>
                </c:pt>
                <c:pt idx="3944">
                  <c:v>97.376212033358485</c:v>
                </c:pt>
                <c:pt idx="3945">
                  <c:v>97.388030196681171</c:v>
                </c:pt>
                <c:pt idx="3946">
                  <c:v>97.393333319461703</c:v>
                </c:pt>
                <c:pt idx="3947">
                  <c:v>97.397878820245921</c:v>
                </c:pt>
                <c:pt idx="3948">
                  <c:v>97.401515151515156</c:v>
                </c:pt>
                <c:pt idx="3949">
                  <c:v>97.395151542894766</c:v>
                </c:pt>
                <c:pt idx="3950">
                  <c:v>97.394697015935719</c:v>
                </c:pt>
                <c:pt idx="3951">
                  <c:v>97.396969766327828</c:v>
                </c:pt>
                <c:pt idx="3952">
                  <c:v>97.40606065229936</c:v>
                </c:pt>
                <c:pt idx="3953">
                  <c:v>97.414394031871453</c:v>
                </c:pt>
                <c:pt idx="3954">
                  <c:v>97.426212195194125</c:v>
                </c:pt>
                <c:pt idx="3955">
                  <c:v>97.438484885475859</c:v>
                </c:pt>
                <c:pt idx="3956">
                  <c:v>97.449090899843156</c:v>
                </c:pt>
                <c:pt idx="3957">
                  <c:v>97.468333388819843</c:v>
                </c:pt>
                <c:pt idx="3958">
                  <c:v>97.488333384195968</c:v>
                </c:pt>
                <c:pt idx="3959">
                  <c:v>97.502121202873468</c:v>
                </c:pt>
                <c:pt idx="3960">
                  <c:v>97.521818218809187</c:v>
                </c:pt>
                <c:pt idx="3961">
                  <c:v>97.552727323589906</c:v>
                </c:pt>
                <c:pt idx="3962">
                  <c:v>97.576212102716624</c:v>
                </c:pt>
                <c:pt idx="3963">
                  <c:v>97.599999976880625</c:v>
                </c:pt>
                <c:pt idx="3964">
                  <c:v>97.625</c:v>
                </c:pt>
                <c:pt idx="3965">
                  <c:v>97.643939393939391</c:v>
                </c:pt>
                <c:pt idx="3966">
                  <c:v>97.659545436049953</c:v>
                </c:pt>
                <c:pt idx="3967">
                  <c:v>97.670302997935906</c:v>
                </c:pt>
                <c:pt idx="3968">
                  <c:v>97.683484857732594</c:v>
                </c:pt>
                <c:pt idx="3969">
                  <c:v>97.705909035422579</c:v>
                </c:pt>
                <c:pt idx="3970">
                  <c:v>97.731818112460047</c:v>
                </c:pt>
                <c:pt idx="3971">
                  <c:v>97.774545380563453</c:v>
                </c:pt>
                <c:pt idx="3972">
                  <c:v>97.823484709768579</c:v>
                </c:pt>
                <c:pt idx="3973">
                  <c:v>97.868181633226797</c:v>
                </c:pt>
                <c:pt idx="3974">
                  <c:v>97.916211908513844</c:v>
                </c:pt>
                <c:pt idx="3975">
                  <c:v>97.960757284453422</c:v>
                </c:pt>
                <c:pt idx="3976">
                  <c:v>98.004848249030829</c:v>
                </c:pt>
                <c:pt idx="3977">
                  <c:v>98.035454374371156</c:v>
                </c:pt>
                <c:pt idx="3978">
                  <c:v>98.066969438032672</c:v>
                </c:pt>
                <c:pt idx="3979">
                  <c:v>98.100605820164532</c:v>
                </c:pt>
                <c:pt idx="3980">
                  <c:v>98.129242174553156</c:v>
                </c:pt>
                <c:pt idx="3981">
                  <c:v>98.155605894146547</c:v>
                </c:pt>
                <c:pt idx="3982">
                  <c:v>98.174090761126891</c:v>
                </c:pt>
                <c:pt idx="3983">
                  <c:v>98.192272648666844</c:v>
                </c:pt>
                <c:pt idx="3984">
                  <c:v>98.213484677401453</c:v>
                </c:pt>
                <c:pt idx="3985">
                  <c:v>98.235908970688328</c:v>
                </c:pt>
                <c:pt idx="3986">
                  <c:v>98.252272634795219</c:v>
                </c:pt>
                <c:pt idx="3987">
                  <c:v>98.255454439105407</c:v>
                </c:pt>
                <c:pt idx="3988">
                  <c:v>98.2563634930235</c:v>
                </c:pt>
                <c:pt idx="3989">
                  <c:v>98.264545325076938</c:v>
                </c:pt>
                <c:pt idx="3990">
                  <c:v>98.27030285921964</c:v>
                </c:pt>
                <c:pt idx="3991">
                  <c:v>98.273484663529828</c:v>
                </c:pt>
                <c:pt idx="3992">
                  <c:v>98.272272514574453</c:v>
                </c:pt>
                <c:pt idx="3993">
                  <c:v>98.273787642970234</c:v>
                </c:pt>
                <c:pt idx="3994">
                  <c:v>98.272878589052141</c:v>
                </c:pt>
                <c:pt idx="3995">
                  <c:v>98.268030108827531</c:v>
                </c:pt>
                <c:pt idx="3996">
                  <c:v>98.262121027166188</c:v>
                </c:pt>
                <c:pt idx="3997">
                  <c:v>98.251514897202</c:v>
                </c:pt>
                <c:pt idx="3998">
                  <c:v>98.232120976303563</c:v>
                </c:pt>
                <c:pt idx="3999">
                  <c:v>98.218787684585109</c:v>
                </c:pt>
                <c:pt idx="4000">
                  <c:v>98.216969576748937</c:v>
                </c:pt>
                <c:pt idx="4001">
                  <c:v>98.22378771232836</c:v>
                </c:pt>
                <c:pt idx="4002">
                  <c:v>98.231515017422765</c:v>
                </c:pt>
                <c:pt idx="4003">
                  <c:v>98.243787707704485</c:v>
                </c:pt>
                <c:pt idx="4004">
                  <c:v>98.252575498638734</c:v>
                </c:pt>
                <c:pt idx="4005">
                  <c:v>98.264999736439094</c:v>
                </c:pt>
                <c:pt idx="4006">
                  <c:v>98.279999819668859</c:v>
                </c:pt>
                <c:pt idx="4007">
                  <c:v>98.285302942449391</c:v>
                </c:pt>
                <c:pt idx="4008">
                  <c:v>98.285454489968046</c:v>
                </c:pt>
                <c:pt idx="4009">
                  <c:v>98.28015148278439</c:v>
                </c:pt>
                <c:pt idx="4010">
                  <c:v>98.275909077037468</c:v>
                </c:pt>
                <c:pt idx="4011">
                  <c:v>98.269545468417078</c:v>
                </c:pt>
                <c:pt idx="4012">
                  <c:v>98.266515096028641</c:v>
                </c:pt>
                <c:pt idx="4013">
                  <c:v>98.266060453472718</c:v>
                </c:pt>
                <c:pt idx="4014">
                  <c:v>98.268333203864813</c:v>
                </c:pt>
                <c:pt idx="4015">
                  <c:v>98.277575637355</c:v>
                </c:pt>
                <c:pt idx="4016">
                  <c:v>98.28257566509825</c:v>
                </c:pt>
                <c:pt idx="4017">
                  <c:v>98.286666523326531</c:v>
                </c:pt>
                <c:pt idx="4018">
                  <c:v>98.281363516142875</c:v>
                </c:pt>
                <c:pt idx="4019">
                  <c:v>98.269696784741953</c:v>
                </c:pt>
                <c:pt idx="4020">
                  <c:v>98.250454411362156</c:v>
                </c:pt>
                <c:pt idx="4021">
                  <c:v>98.227121179754079</c:v>
                </c:pt>
                <c:pt idx="4022">
                  <c:v>98.215757543390453</c:v>
                </c:pt>
                <c:pt idx="4023">
                  <c:v>98.204090811989531</c:v>
                </c:pt>
                <c:pt idx="4024">
                  <c:v>98.189242391875297</c:v>
                </c:pt>
                <c:pt idx="4025">
                  <c:v>98.172272768887609</c:v>
                </c:pt>
                <c:pt idx="4026">
                  <c:v>98.158181855172828</c:v>
                </c:pt>
                <c:pt idx="4027">
                  <c:v>98.135757561885953</c:v>
                </c:pt>
                <c:pt idx="4028">
                  <c:v>98.116969715465203</c:v>
                </c:pt>
                <c:pt idx="4029">
                  <c:v>98.101060578317359</c:v>
                </c:pt>
                <c:pt idx="4030">
                  <c:v>98.082272731896609</c:v>
                </c:pt>
                <c:pt idx="4031">
                  <c:v>98.069545399058953</c:v>
                </c:pt>
                <c:pt idx="4032">
                  <c:v>98.056060559821844</c:v>
                </c:pt>
                <c:pt idx="4033">
                  <c:v>98.046818241928563</c:v>
                </c:pt>
                <c:pt idx="4034">
                  <c:v>98.033787929650515</c:v>
                </c:pt>
                <c:pt idx="4035">
                  <c:v>98.018484866980344</c:v>
                </c:pt>
                <c:pt idx="4036">
                  <c:v>97.996969743208453</c:v>
                </c:pt>
                <c:pt idx="4037">
                  <c:v>97.962121212121218</c:v>
                </c:pt>
                <c:pt idx="4038">
                  <c:v>97.919393944017813</c:v>
                </c:pt>
                <c:pt idx="4039">
                  <c:v>97.885151487408265</c:v>
                </c:pt>
                <c:pt idx="4040">
                  <c:v>97.846666625051782</c:v>
                </c:pt>
                <c:pt idx="4041">
                  <c:v>97.809393911650687</c:v>
                </c:pt>
                <c:pt idx="4042">
                  <c:v>97.778181827429563</c:v>
                </c:pt>
                <c:pt idx="4043">
                  <c:v>97.754545500784204</c:v>
                </c:pt>
                <c:pt idx="4044">
                  <c:v>97.733939430930391</c:v>
                </c:pt>
                <c:pt idx="4045">
                  <c:v>97.709242502848312</c:v>
                </c:pt>
                <c:pt idx="4046">
                  <c:v>97.682121276855469</c:v>
                </c:pt>
                <c:pt idx="4047">
                  <c:v>97.655606125340313</c:v>
                </c:pt>
                <c:pt idx="4048">
                  <c:v>97.633181947650328</c:v>
                </c:pt>
                <c:pt idx="4049">
                  <c:v>97.618333411939219</c:v>
                </c:pt>
                <c:pt idx="4050">
                  <c:v>97.605606194698453</c:v>
                </c:pt>
                <c:pt idx="4051">
                  <c:v>97.594091010816172</c:v>
                </c:pt>
                <c:pt idx="4052">
                  <c:v>97.586818232680812</c:v>
                </c:pt>
                <c:pt idx="4053">
                  <c:v>97.588030381636187</c:v>
                </c:pt>
                <c:pt idx="4054">
                  <c:v>97.596666740648672</c:v>
                </c:pt>
                <c:pt idx="4055">
                  <c:v>97.60621215357925</c:v>
                </c:pt>
                <c:pt idx="4056">
                  <c:v>97.61363636363636</c:v>
                </c:pt>
                <c:pt idx="4057">
                  <c:v>97.621515100652516</c:v>
                </c:pt>
                <c:pt idx="4058">
                  <c:v>97.625151547518641</c:v>
                </c:pt>
                <c:pt idx="4059">
                  <c:v>97.618484843860969</c:v>
                </c:pt>
                <c:pt idx="4060">
                  <c:v>97.619090918338657</c:v>
                </c:pt>
                <c:pt idx="4061">
                  <c:v>97.623181776566938</c:v>
                </c:pt>
                <c:pt idx="4062">
                  <c:v>97.632575641978875</c:v>
                </c:pt>
                <c:pt idx="4063">
                  <c:v>97.649999907522485</c:v>
                </c:pt>
                <c:pt idx="4064">
                  <c:v>97.671818126331672</c:v>
                </c:pt>
                <c:pt idx="4065">
                  <c:v>97.691818121707797</c:v>
                </c:pt>
                <c:pt idx="4066">
                  <c:v>97.703030210552797</c:v>
                </c:pt>
                <c:pt idx="4067">
                  <c:v>97.719696969696969</c:v>
                </c:pt>
                <c:pt idx="4068">
                  <c:v>97.73378788341175</c:v>
                </c:pt>
                <c:pt idx="4069">
                  <c:v>97.745454614812672</c:v>
                </c:pt>
                <c:pt idx="4070">
                  <c:v>97.764545556270718</c:v>
                </c:pt>
                <c:pt idx="4071">
                  <c:v>97.784091024687797</c:v>
                </c:pt>
                <c:pt idx="4072">
                  <c:v>97.806818297415063</c:v>
                </c:pt>
                <c:pt idx="4073">
                  <c:v>97.823484940962359</c:v>
                </c:pt>
                <c:pt idx="4074">
                  <c:v>97.843030409379438</c:v>
                </c:pt>
                <c:pt idx="4075">
                  <c:v>97.860909201882109</c:v>
                </c:pt>
                <c:pt idx="4076">
                  <c:v>97.878181919907078</c:v>
                </c:pt>
                <c:pt idx="4077">
                  <c:v>97.885909225001484</c:v>
                </c:pt>
                <c:pt idx="4078">
                  <c:v>97.888030427874938</c:v>
                </c:pt>
                <c:pt idx="4079">
                  <c:v>97.874242609197438</c:v>
                </c:pt>
                <c:pt idx="4080">
                  <c:v>97.856515364213422</c:v>
                </c:pt>
                <c:pt idx="4081">
                  <c:v>97.842727429939032</c:v>
                </c:pt>
                <c:pt idx="4082">
                  <c:v>97.81863646073775</c:v>
                </c:pt>
                <c:pt idx="4083">
                  <c:v>97.783484950210109</c:v>
                </c:pt>
                <c:pt idx="4084">
                  <c:v>97.73863647923325</c:v>
                </c:pt>
                <c:pt idx="4085">
                  <c:v>97.718485051935374</c:v>
                </c:pt>
                <c:pt idx="4086">
                  <c:v>97.701212333910391</c:v>
                </c:pt>
                <c:pt idx="4087">
                  <c:v>97.702121387828484</c:v>
                </c:pt>
                <c:pt idx="4088">
                  <c:v>97.718030524976328</c:v>
                </c:pt>
                <c:pt idx="4089">
                  <c:v>97.72484866055575</c:v>
                </c:pt>
                <c:pt idx="4090">
                  <c:v>97.757727420691282</c:v>
                </c:pt>
                <c:pt idx="4091">
                  <c:v>97.818333481297344</c:v>
                </c:pt>
                <c:pt idx="4092">
                  <c:v>97.899545611757219</c:v>
                </c:pt>
                <c:pt idx="4093">
                  <c:v>97.985151695482656</c:v>
                </c:pt>
                <c:pt idx="4094">
                  <c:v>98.067272879860624</c:v>
                </c:pt>
                <c:pt idx="4095">
                  <c:v>98.135909225001484</c:v>
                </c:pt>
                <c:pt idx="4096">
                  <c:v>98.191060730905249</c:v>
                </c:pt>
                <c:pt idx="4097">
                  <c:v>98.221363761208281</c:v>
                </c:pt>
                <c:pt idx="4098">
                  <c:v>98.231363816694781</c:v>
                </c:pt>
                <c:pt idx="4099">
                  <c:v>98.254394068862453</c:v>
                </c:pt>
                <c:pt idx="4100">
                  <c:v>98.275606213193953</c:v>
                </c:pt>
                <c:pt idx="4101">
                  <c:v>98.307121392452359</c:v>
                </c:pt>
                <c:pt idx="4102">
                  <c:v>98.356515364213422</c:v>
                </c:pt>
                <c:pt idx="4103">
                  <c:v>98.414697242505625</c:v>
                </c:pt>
                <c:pt idx="4104">
                  <c:v>98.479848803895891</c:v>
                </c:pt>
                <c:pt idx="4105">
                  <c:v>98.527273120302141</c:v>
                </c:pt>
                <c:pt idx="4106">
                  <c:v>98.5769701871005</c:v>
                </c:pt>
                <c:pt idx="4107">
                  <c:v>98.620151982162938</c:v>
                </c:pt>
                <c:pt idx="4108">
                  <c:v>98.656060999090016</c:v>
                </c:pt>
                <c:pt idx="4109">
                  <c:v>98.680151852694422</c:v>
                </c:pt>
                <c:pt idx="4110">
                  <c:v>98.710606430516094</c:v>
                </c:pt>
                <c:pt idx="4111">
                  <c:v>98.751060948227391</c:v>
                </c:pt>
                <c:pt idx="4112">
                  <c:v>98.787879134669453</c:v>
                </c:pt>
                <c:pt idx="4113">
                  <c:v>98.82712150342536</c:v>
                </c:pt>
                <c:pt idx="4114">
                  <c:v>98.873030575838953</c:v>
                </c:pt>
                <c:pt idx="4115">
                  <c:v>98.919545722730234</c:v>
                </c:pt>
                <c:pt idx="4116">
                  <c:v>98.962272990833625</c:v>
                </c:pt>
                <c:pt idx="4117">
                  <c:v>99.005454785896063</c:v>
                </c:pt>
                <c:pt idx="4118">
                  <c:v>99.0434851212935</c:v>
                </c:pt>
                <c:pt idx="4119">
                  <c:v>99.076515428947687</c:v>
                </c:pt>
                <c:pt idx="4120">
                  <c:v>99.102576053503782</c:v>
                </c:pt>
                <c:pt idx="4121">
                  <c:v>99.118636622573391</c:v>
                </c:pt>
                <c:pt idx="4122">
                  <c:v>99.130454901492953</c:v>
                </c:pt>
                <c:pt idx="4123">
                  <c:v>99.153030742298469</c:v>
                </c:pt>
                <c:pt idx="4124">
                  <c:v>99.18090947469075</c:v>
                </c:pt>
                <c:pt idx="4125">
                  <c:v>99.221818519361094</c:v>
                </c:pt>
                <c:pt idx="4126">
                  <c:v>99.25348513054125</c:v>
                </c:pt>
                <c:pt idx="4127">
                  <c:v>99.280303377093688</c:v>
                </c:pt>
                <c:pt idx="4128">
                  <c:v>99.310151880437672</c:v>
                </c:pt>
                <c:pt idx="4129">
                  <c:v>99.331818551728219</c:v>
                </c:pt>
                <c:pt idx="4130">
                  <c:v>99.355454878373578</c:v>
                </c:pt>
                <c:pt idx="4131">
                  <c:v>99.380303353974313</c:v>
                </c:pt>
                <c:pt idx="4132">
                  <c:v>99.405757904052734</c:v>
                </c:pt>
                <c:pt idx="4133">
                  <c:v>99.415151769464671</c:v>
                </c:pt>
                <c:pt idx="4134">
                  <c:v>99.419697270248875</c:v>
                </c:pt>
                <c:pt idx="4135">
                  <c:v>99.419697270248875</c:v>
                </c:pt>
                <c:pt idx="4136">
                  <c:v>99.41833368937175</c:v>
                </c:pt>
                <c:pt idx="4137">
                  <c:v>99.422273115678266</c:v>
                </c:pt>
                <c:pt idx="4138">
                  <c:v>99.407727675004438</c:v>
                </c:pt>
                <c:pt idx="4139">
                  <c:v>99.404697302616</c:v>
                </c:pt>
                <c:pt idx="4140">
                  <c:v>99.390909368341624</c:v>
                </c:pt>
                <c:pt idx="4141">
                  <c:v>99.381363839814156</c:v>
                </c:pt>
                <c:pt idx="4142">
                  <c:v>99.36363659483014</c:v>
                </c:pt>
                <c:pt idx="4143">
                  <c:v>99.351969863429218</c:v>
                </c:pt>
                <c:pt idx="4144">
                  <c:v>99.339091098669797</c:v>
                </c:pt>
                <c:pt idx="4145">
                  <c:v>99.328788063742891</c:v>
                </c:pt>
                <c:pt idx="4146">
                  <c:v>99.325606259432703</c:v>
                </c:pt>
                <c:pt idx="4147">
                  <c:v>99.314697265625</c:v>
                </c:pt>
                <c:pt idx="4148">
                  <c:v>99.307121508049249</c:v>
                </c:pt>
                <c:pt idx="4149">
                  <c:v>99.30727305556789</c:v>
                </c:pt>
                <c:pt idx="4150">
                  <c:v>99.335000356038407</c:v>
                </c:pt>
                <c:pt idx="4151">
                  <c:v>99.348788174715907</c:v>
                </c:pt>
                <c:pt idx="4152">
                  <c:v>99.351363904548407</c:v>
                </c:pt>
                <c:pt idx="4153">
                  <c:v>99.343636599454015</c:v>
                </c:pt>
                <c:pt idx="4154">
                  <c:v>99.319545745849609</c:v>
                </c:pt>
                <c:pt idx="4155">
                  <c:v>99.309394258441344</c:v>
                </c:pt>
                <c:pt idx="4156">
                  <c:v>99.279697302616</c:v>
                </c:pt>
                <c:pt idx="4157">
                  <c:v>99.217273018576876</c:v>
                </c:pt>
                <c:pt idx="4158">
                  <c:v>99.125303326231062</c:v>
                </c:pt>
                <c:pt idx="4159">
                  <c:v>99.039394263065219</c:v>
                </c:pt>
                <c:pt idx="4160">
                  <c:v>98.962727633389562</c:v>
                </c:pt>
                <c:pt idx="4161">
                  <c:v>98.898485241514265</c:v>
                </c:pt>
                <c:pt idx="4162">
                  <c:v>98.845303390965313</c:v>
                </c:pt>
                <c:pt idx="4163">
                  <c:v>98.814545833703249</c:v>
                </c:pt>
                <c:pt idx="4164">
                  <c:v>98.796818473122343</c:v>
                </c:pt>
                <c:pt idx="4165">
                  <c:v>98.768636645692766</c:v>
                </c:pt>
                <c:pt idx="4166">
                  <c:v>98.734394189083218</c:v>
                </c:pt>
                <c:pt idx="4167">
                  <c:v>98.69212144793886</c:v>
                </c:pt>
                <c:pt idx="4168">
                  <c:v>98.635303266120673</c:v>
                </c:pt>
                <c:pt idx="4169">
                  <c:v>98.576515313350797</c:v>
                </c:pt>
                <c:pt idx="4170">
                  <c:v>98.515303178267047</c:v>
                </c:pt>
                <c:pt idx="4171">
                  <c:v>98.461969780199453</c:v>
                </c:pt>
                <c:pt idx="4172">
                  <c:v>98.403484922466859</c:v>
                </c:pt>
                <c:pt idx="4173">
                  <c:v>98.351363788951531</c:v>
                </c:pt>
                <c:pt idx="4174">
                  <c:v>98.305909243496984</c:v>
                </c:pt>
                <c:pt idx="4175">
                  <c:v>98.261212320038766</c:v>
                </c:pt>
                <c:pt idx="4176">
                  <c:v>98.206212361653641</c:v>
                </c:pt>
                <c:pt idx="4177">
                  <c:v>98.131818482370093</c:v>
                </c:pt>
                <c:pt idx="4178">
                  <c:v>98.058939731482297</c:v>
                </c:pt>
                <c:pt idx="4179">
                  <c:v>97.979091297496453</c:v>
                </c:pt>
                <c:pt idx="4180">
                  <c:v>97.890909483938501</c:v>
                </c:pt>
                <c:pt idx="4181">
                  <c:v>97.789091283624828</c:v>
                </c:pt>
                <c:pt idx="4182">
                  <c:v>97.688030705307469</c:v>
                </c:pt>
                <c:pt idx="4183">
                  <c:v>97.580151991410688</c:v>
                </c:pt>
                <c:pt idx="4184">
                  <c:v>97.473788290312797</c:v>
                </c:pt>
                <c:pt idx="4185">
                  <c:v>97.377121549664125</c:v>
                </c:pt>
                <c:pt idx="4186">
                  <c:v>97.285151857318297</c:v>
                </c:pt>
                <c:pt idx="4187">
                  <c:v>97.199697321111501</c:v>
                </c:pt>
                <c:pt idx="4188">
                  <c:v>97.109242757161454</c:v>
                </c:pt>
                <c:pt idx="4189">
                  <c:v>97.007879083806813</c:v>
                </c:pt>
                <c:pt idx="4190">
                  <c:v>96.912879134669453</c:v>
                </c:pt>
                <c:pt idx="4191">
                  <c:v>96.814242854262844</c:v>
                </c:pt>
                <c:pt idx="4192">
                  <c:v>96.719394337047234</c:v>
                </c:pt>
                <c:pt idx="4193">
                  <c:v>96.624091292872578</c:v>
                </c:pt>
                <c:pt idx="4194">
                  <c:v>96.519545815207735</c:v>
                </c:pt>
                <c:pt idx="4195">
                  <c:v>96.416060938979641</c:v>
                </c:pt>
                <c:pt idx="4196">
                  <c:v>96.304091251257688</c:v>
                </c:pt>
                <c:pt idx="4197">
                  <c:v>96.17984875765714</c:v>
                </c:pt>
                <c:pt idx="4198">
                  <c:v>96.066060846502126</c:v>
                </c:pt>
                <c:pt idx="4199">
                  <c:v>95.961818463874579</c:v>
                </c:pt>
                <c:pt idx="4200">
                  <c:v>95.869091149532437</c:v>
                </c:pt>
                <c:pt idx="4201">
                  <c:v>95.780909335974485</c:v>
                </c:pt>
                <c:pt idx="4202">
                  <c:v>95.684697122284859</c:v>
                </c:pt>
                <c:pt idx="4203">
                  <c:v>95.580909266616359</c:v>
                </c:pt>
                <c:pt idx="4204">
                  <c:v>95.491515304103046</c:v>
                </c:pt>
                <c:pt idx="4205">
                  <c:v>95.390151746345282</c:v>
                </c:pt>
                <c:pt idx="4206">
                  <c:v>95.295606324166968</c:v>
                </c:pt>
                <c:pt idx="4207">
                  <c:v>95.204697233257875</c:v>
                </c:pt>
                <c:pt idx="4208">
                  <c:v>95.129242636940702</c:v>
                </c:pt>
                <c:pt idx="4209">
                  <c:v>95.054545662619844</c:v>
                </c:pt>
                <c:pt idx="4210">
                  <c:v>94.985454790519952</c:v>
                </c:pt>
                <c:pt idx="4211">
                  <c:v>94.936969988273859</c:v>
                </c:pt>
                <c:pt idx="4212">
                  <c:v>94.881212407892406</c:v>
                </c:pt>
                <c:pt idx="4213">
                  <c:v>94.831515341094047</c:v>
                </c:pt>
                <c:pt idx="4214">
                  <c:v>94.786212343158141</c:v>
                </c:pt>
                <c:pt idx="4215">
                  <c:v>94.742424473618016</c:v>
                </c:pt>
                <c:pt idx="4216">
                  <c:v>94.686666893236563</c:v>
                </c:pt>
                <c:pt idx="4217">
                  <c:v>94.624394156716093</c:v>
                </c:pt>
                <c:pt idx="4218">
                  <c:v>94.568182049375594</c:v>
                </c:pt>
                <c:pt idx="4219">
                  <c:v>94.507121461810485</c:v>
                </c:pt>
                <c:pt idx="4220">
                  <c:v>94.452272935347125</c:v>
                </c:pt>
                <c:pt idx="4221">
                  <c:v>94.400303233753547</c:v>
                </c:pt>
                <c:pt idx="4222">
                  <c:v>94.351363788951531</c:v>
                </c:pt>
                <c:pt idx="4223">
                  <c:v>94.310606176202953</c:v>
                </c:pt>
                <c:pt idx="4224">
                  <c:v>94.2786364699855</c:v>
                </c:pt>
                <c:pt idx="4225">
                  <c:v>94.234848600445375</c:v>
                </c:pt>
                <c:pt idx="4226">
                  <c:v>94.181212222937376</c:v>
                </c:pt>
                <c:pt idx="4227">
                  <c:v>94.126515243992657</c:v>
                </c:pt>
                <c:pt idx="4228">
                  <c:v>94.068484913219109</c:v>
                </c:pt>
                <c:pt idx="4229">
                  <c:v>94.014696988192469</c:v>
                </c:pt>
                <c:pt idx="4230">
                  <c:v>93.958787975889265</c:v>
                </c:pt>
                <c:pt idx="4231">
                  <c:v>93.905909220377609</c:v>
                </c:pt>
                <c:pt idx="4232">
                  <c:v>93.858030377012312</c:v>
                </c:pt>
                <c:pt idx="4233">
                  <c:v>93.808484973329485</c:v>
                </c:pt>
                <c:pt idx="4234">
                  <c:v>93.757424325654</c:v>
                </c:pt>
                <c:pt idx="4235">
                  <c:v>93.702424367268875</c:v>
                </c:pt>
                <c:pt idx="4236">
                  <c:v>93.655151598381281</c:v>
                </c:pt>
                <c:pt idx="4237">
                  <c:v>93.608484903971359</c:v>
                </c:pt>
                <c:pt idx="4238">
                  <c:v>93.572121244488343</c:v>
                </c:pt>
                <c:pt idx="4239">
                  <c:v>93.535757585005328</c:v>
                </c:pt>
                <c:pt idx="4240">
                  <c:v>93.491515188506156</c:v>
                </c:pt>
                <c:pt idx="4241">
                  <c:v>93.448030298406422</c:v>
                </c:pt>
                <c:pt idx="4242">
                  <c:v>93.399242401123047</c:v>
                </c:pt>
                <c:pt idx="4243">
                  <c:v>93.366363525390625</c:v>
                </c:pt>
                <c:pt idx="4244">
                  <c:v>93.333030122699157</c:v>
                </c:pt>
                <c:pt idx="4245">
                  <c:v>93.308181647098422</c:v>
                </c:pt>
                <c:pt idx="4246">
                  <c:v>93.285454374371156</c:v>
                </c:pt>
                <c:pt idx="4247">
                  <c:v>93.281515063661516</c:v>
                </c:pt>
                <c:pt idx="4248">
                  <c:v>93.284545320453063</c:v>
                </c:pt>
                <c:pt idx="4249">
                  <c:v>93.29636348377575</c:v>
                </c:pt>
                <c:pt idx="4250">
                  <c:v>93.311969641483188</c:v>
                </c:pt>
                <c:pt idx="4251">
                  <c:v>93.312878810998171</c:v>
                </c:pt>
                <c:pt idx="4252">
                  <c:v>93.311515230121032</c:v>
                </c:pt>
                <c:pt idx="4253">
                  <c:v>93.298636465361625</c:v>
                </c:pt>
                <c:pt idx="4254">
                  <c:v>93.289545579390094</c:v>
                </c:pt>
                <c:pt idx="4255">
                  <c:v>93.288636525472</c:v>
                </c:pt>
                <c:pt idx="4256">
                  <c:v>93.278181943026453</c:v>
                </c:pt>
                <c:pt idx="4257">
                  <c:v>93.270000110973015</c:v>
                </c:pt>
                <c:pt idx="4258">
                  <c:v>93.25984862356475</c:v>
                </c:pt>
                <c:pt idx="4259">
                  <c:v>93.249545588637844</c:v>
                </c:pt>
                <c:pt idx="4260">
                  <c:v>93.237878972833812</c:v>
                </c:pt>
                <c:pt idx="4261">
                  <c:v>93.227575937906906</c:v>
                </c:pt>
                <c:pt idx="4262">
                  <c:v>93.219545653372094</c:v>
                </c:pt>
                <c:pt idx="4263">
                  <c:v>93.21984874840939</c:v>
                </c:pt>
                <c:pt idx="4264">
                  <c:v>93.212272990833625</c:v>
                </c:pt>
                <c:pt idx="4265">
                  <c:v>93.208030585086703</c:v>
                </c:pt>
                <c:pt idx="4266">
                  <c:v>93.192576090494796</c:v>
                </c:pt>
                <c:pt idx="4267">
                  <c:v>93.172727527040422</c:v>
                </c:pt>
                <c:pt idx="4268">
                  <c:v>93.154091228138313</c:v>
                </c:pt>
                <c:pt idx="4269">
                  <c:v>93.136818510113343</c:v>
                </c:pt>
                <c:pt idx="4270">
                  <c:v>93.111060864997626</c:v>
                </c:pt>
                <c:pt idx="4271">
                  <c:v>93.092121471058235</c:v>
                </c:pt>
                <c:pt idx="4272">
                  <c:v>93.070454799767703</c:v>
                </c:pt>
                <c:pt idx="4273">
                  <c:v>93.045606324166968</c:v>
                </c:pt>
                <c:pt idx="4274">
                  <c:v>93.014394239945844</c:v>
                </c:pt>
                <c:pt idx="4275">
                  <c:v>92.987576108990297</c:v>
                </c:pt>
                <c:pt idx="4276">
                  <c:v>92.962879065311313</c:v>
                </c:pt>
                <c:pt idx="4277">
                  <c:v>92.922121452562735</c:v>
                </c:pt>
                <c:pt idx="4278">
                  <c:v>92.887576016512782</c:v>
                </c:pt>
                <c:pt idx="4279">
                  <c:v>92.847727573279172</c:v>
                </c:pt>
                <c:pt idx="4280">
                  <c:v>92.804394230698094</c:v>
                </c:pt>
                <c:pt idx="4281">
                  <c:v>92.76469721938625</c:v>
                </c:pt>
                <c:pt idx="4282">
                  <c:v>92.715757774584219</c:v>
                </c:pt>
                <c:pt idx="4283">
                  <c:v>92.66742440425989</c:v>
                </c:pt>
                <c:pt idx="4284">
                  <c:v>92.623030460242063</c:v>
                </c:pt>
                <c:pt idx="4285">
                  <c:v>92.58848502419211</c:v>
                </c:pt>
                <c:pt idx="4286">
                  <c:v>92.54106082338275</c:v>
                </c:pt>
                <c:pt idx="4287">
                  <c:v>92.485606338038593</c:v>
                </c:pt>
                <c:pt idx="4288">
                  <c:v>92.424242655436203</c:v>
                </c:pt>
                <c:pt idx="4289">
                  <c:v>92.358485135165125</c:v>
                </c:pt>
                <c:pt idx="4290">
                  <c:v>92.283485065807</c:v>
                </c:pt>
                <c:pt idx="4291">
                  <c:v>92.218030524976328</c:v>
                </c:pt>
                <c:pt idx="4292">
                  <c:v>92.157272916851625</c:v>
                </c:pt>
                <c:pt idx="4293">
                  <c:v>92.08984872066614</c:v>
                </c:pt>
                <c:pt idx="4294">
                  <c:v>92.026515382708922</c:v>
                </c:pt>
                <c:pt idx="4295">
                  <c:v>91.965757890181109</c:v>
                </c:pt>
                <c:pt idx="4296">
                  <c:v>91.914091168027937</c:v>
                </c:pt>
                <c:pt idx="4297">
                  <c:v>91.864242669307828</c:v>
                </c:pt>
                <c:pt idx="4298">
                  <c:v>91.810000332919032</c:v>
                </c:pt>
                <c:pt idx="4299">
                  <c:v>91.760151834198922</c:v>
                </c:pt>
                <c:pt idx="4300">
                  <c:v>91.717424566095531</c:v>
                </c:pt>
                <c:pt idx="4301">
                  <c:v>91.682727582526923</c:v>
                </c:pt>
                <c:pt idx="4302">
                  <c:v>91.636818510113343</c:v>
                </c:pt>
                <c:pt idx="4303">
                  <c:v>91.592727661132812</c:v>
                </c:pt>
                <c:pt idx="4304">
                  <c:v>91.536212458755031</c:v>
                </c:pt>
                <c:pt idx="4305">
                  <c:v>91.484091209642813</c:v>
                </c:pt>
                <c:pt idx="4306">
                  <c:v>91.438030589710579</c:v>
                </c:pt>
                <c:pt idx="4307">
                  <c:v>91.394091172651812</c:v>
                </c:pt>
                <c:pt idx="4308">
                  <c:v>91.364394216826469</c:v>
                </c:pt>
                <c:pt idx="4309">
                  <c:v>91.326666976466328</c:v>
                </c:pt>
                <c:pt idx="4310">
                  <c:v>91.29348523689039</c:v>
                </c:pt>
                <c:pt idx="4311">
                  <c:v>91.262727564031422</c:v>
                </c:pt>
                <c:pt idx="4312">
                  <c:v>91.236363844438031</c:v>
                </c:pt>
                <c:pt idx="4313">
                  <c:v>91.201666860869437</c:v>
                </c:pt>
                <c:pt idx="4314">
                  <c:v>91.164848674427375</c:v>
                </c:pt>
                <c:pt idx="4315">
                  <c:v>91.119394128972829</c:v>
                </c:pt>
                <c:pt idx="4316">
                  <c:v>91.072121360085234</c:v>
                </c:pt>
                <c:pt idx="4317">
                  <c:v>91.025000138716265</c:v>
                </c:pt>
                <c:pt idx="4318">
                  <c:v>90.978939518784031</c:v>
                </c:pt>
                <c:pt idx="4319">
                  <c:v>90.946969812566579</c:v>
                </c:pt>
                <c:pt idx="4320">
                  <c:v>90.920454661051437</c:v>
                </c:pt>
                <c:pt idx="4321">
                  <c:v>90.886818278919563</c:v>
                </c:pt>
                <c:pt idx="4322">
                  <c:v>90.859545505408079</c:v>
                </c:pt>
                <c:pt idx="4323">
                  <c:v>90.822424223928735</c:v>
                </c:pt>
                <c:pt idx="4324">
                  <c:v>90.783030307654172</c:v>
                </c:pt>
                <c:pt idx="4325">
                  <c:v>90.741363640987515</c:v>
                </c:pt>
                <c:pt idx="4326">
                  <c:v>90.7049999815045</c:v>
                </c:pt>
                <c:pt idx="4327">
                  <c:v>90.671060619932234</c:v>
                </c:pt>
                <c:pt idx="4328">
                  <c:v>90.637878764759407</c:v>
                </c:pt>
                <c:pt idx="4329">
                  <c:v>90.617272694905594</c:v>
                </c:pt>
                <c:pt idx="4330">
                  <c:v>90.596818172570437</c:v>
                </c:pt>
                <c:pt idx="4331">
                  <c:v>90.570757548014328</c:v>
                </c:pt>
                <c:pt idx="4332">
                  <c:v>90.551363511519</c:v>
                </c:pt>
                <c:pt idx="4333">
                  <c:v>90.545908956816703</c:v>
                </c:pt>
                <c:pt idx="4334">
                  <c:v>90.548787781686499</c:v>
                </c:pt>
                <c:pt idx="4335">
                  <c:v>90.555454369747281</c:v>
                </c:pt>
                <c:pt idx="4336">
                  <c:v>90.565302877715141</c:v>
                </c:pt>
                <c:pt idx="4337">
                  <c:v>90.575454365123406</c:v>
                </c:pt>
                <c:pt idx="4338">
                  <c:v>90.586211927009344</c:v>
                </c:pt>
                <c:pt idx="4339">
                  <c:v>90.601060462720469</c:v>
                </c:pt>
                <c:pt idx="4340">
                  <c:v>90.616818052349672</c:v>
                </c:pt>
                <c:pt idx="4341">
                  <c:v>90.630454439105407</c:v>
                </c:pt>
                <c:pt idx="4342">
                  <c:v>90.635151487408265</c:v>
                </c:pt>
                <c:pt idx="4343">
                  <c:v>90.65121205647786</c:v>
                </c:pt>
                <c:pt idx="4344">
                  <c:v>90.665454402114406</c:v>
                </c:pt>
                <c:pt idx="4345">
                  <c:v>90.681969613739938</c:v>
                </c:pt>
                <c:pt idx="4346">
                  <c:v>90.710302873091265</c:v>
                </c:pt>
                <c:pt idx="4347">
                  <c:v>90.741818052349672</c:v>
                </c:pt>
                <c:pt idx="4348">
                  <c:v>90.788181651722297</c:v>
                </c:pt>
                <c:pt idx="4349">
                  <c:v>90.829848318388969</c:v>
                </c:pt>
                <c:pt idx="4350">
                  <c:v>90.873787735447735</c:v>
                </c:pt>
                <c:pt idx="4351">
                  <c:v>90.913939273718626</c:v>
                </c:pt>
                <c:pt idx="4352">
                  <c:v>90.956666541822031</c:v>
                </c:pt>
                <c:pt idx="4353">
                  <c:v>90.996060458096593</c:v>
                </c:pt>
                <c:pt idx="4354">
                  <c:v>91.030302914706141</c:v>
                </c:pt>
                <c:pt idx="4355">
                  <c:v>91.065605857155546</c:v>
                </c:pt>
                <c:pt idx="4356">
                  <c:v>91.108484672777578</c:v>
                </c:pt>
                <c:pt idx="4357">
                  <c:v>91.140605810916782</c:v>
                </c:pt>
                <c:pt idx="4358">
                  <c:v>91.175151362563625</c:v>
                </c:pt>
                <c:pt idx="4359">
                  <c:v>91.216060407233954</c:v>
                </c:pt>
                <c:pt idx="4360">
                  <c:v>91.251211917761594</c:v>
                </c:pt>
                <c:pt idx="4361">
                  <c:v>91.279393745191172</c:v>
                </c:pt>
                <c:pt idx="4362">
                  <c:v>91.303181619355172</c:v>
                </c:pt>
                <c:pt idx="4363">
                  <c:v>91.318636113947093</c:v>
                </c:pt>
                <c:pt idx="4364">
                  <c:v>91.334090608539</c:v>
                </c:pt>
                <c:pt idx="4365">
                  <c:v>91.348029974735141</c:v>
                </c:pt>
                <c:pt idx="4366">
                  <c:v>91.361969456528172</c:v>
                </c:pt>
                <c:pt idx="4367">
                  <c:v>91.370302836100265</c:v>
                </c:pt>
                <c:pt idx="4368">
                  <c:v>91.375757390802562</c:v>
                </c:pt>
                <c:pt idx="4369">
                  <c:v>91.380908850467563</c:v>
                </c:pt>
                <c:pt idx="4370">
                  <c:v>91.39272712938714</c:v>
                </c:pt>
                <c:pt idx="4371">
                  <c:v>91.398333231608078</c:v>
                </c:pt>
                <c:pt idx="4372">
                  <c:v>91.401666583436906</c:v>
                </c:pt>
                <c:pt idx="4373">
                  <c:v>91.418484774502843</c:v>
                </c:pt>
                <c:pt idx="4374">
                  <c:v>91.423030159690157</c:v>
                </c:pt>
                <c:pt idx="4375">
                  <c:v>91.435605945009172</c:v>
                </c:pt>
                <c:pt idx="4376">
                  <c:v>91.446666486335516</c:v>
                </c:pt>
                <c:pt idx="4377">
                  <c:v>91.445605884898796</c:v>
                </c:pt>
                <c:pt idx="4378">
                  <c:v>91.430909012303204</c:v>
                </c:pt>
                <c:pt idx="4379">
                  <c:v>91.417121078028828</c:v>
                </c:pt>
                <c:pt idx="4380">
                  <c:v>91.396060481215969</c:v>
                </c:pt>
                <c:pt idx="4381">
                  <c:v>91.391060453472718</c:v>
                </c:pt>
                <c:pt idx="4382">
                  <c:v>91.388333176121563</c:v>
                </c:pt>
                <c:pt idx="4383">
                  <c:v>91.386514952688501</c:v>
                </c:pt>
                <c:pt idx="4384">
                  <c:v>91.384242202296406</c:v>
                </c:pt>
                <c:pt idx="4385">
                  <c:v>91.37409071488814</c:v>
                </c:pt>
                <c:pt idx="4386">
                  <c:v>91.369696761622578</c:v>
                </c:pt>
                <c:pt idx="4387">
                  <c:v>91.359090631658376</c:v>
                </c:pt>
                <c:pt idx="4388">
                  <c:v>91.344999717943594</c:v>
                </c:pt>
                <c:pt idx="4389">
                  <c:v>91.333484649658203</c:v>
                </c:pt>
                <c:pt idx="4390">
                  <c:v>91.322575540253609</c:v>
                </c:pt>
                <c:pt idx="4391">
                  <c:v>91.323030067212656</c:v>
                </c:pt>
                <c:pt idx="4392">
                  <c:v>91.319999810421109</c:v>
                </c:pt>
                <c:pt idx="4393">
                  <c:v>91.317727060029</c:v>
                </c:pt>
                <c:pt idx="4394">
                  <c:v>91.313181674841672</c:v>
                </c:pt>
                <c:pt idx="4395">
                  <c:v>91.297575632731125</c:v>
                </c:pt>
                <c:pt idx="4396">
                  <c:v>91.289393800677672</c:v>
                </c:pt>
                <c:pt idx="4397">
                  <c:v>91.279545292709813</c:v>
                </c:pt>
                <c:pt idx="4398">
                  <c:v>91.264393777558297</c:v>
                </c:pt>
                <c:pt idx="4399">
                  <c:v>91.240908998431578</c:v>
                </c:pt>
                <c:pt idx="4400">
                  <c:v>91.212727171002015</c:v>
                </c:pt>
                <c:pt idx="4401">
                  <c:v>91.178939356948391</c:v>
                </c:pt>
                <c:pt idx="4402">
                  <c:v>91.157727212616891</c:v>
                </c:pt>
                <c:pt idx="4403">
                  <c:v>91.138484723640204</c:v>
                </c:pt>
                <c:pt idx="4404">
                  <c:v>91.125151431921751</c:v>
                </c:pt>
                <c:pt idx="4405">
                  <c:v>91.116818052349672</c:v>
                </c:pt>
                <c:pt idx="4406">
                  <c:v>91.117727106267751</c:v>
                </c:pt>
                <c:pt idx="4407">
                  <c:v>91.123181660970047</c:v>
                </c:pt>
                <c:pt idx="4408">
                  <c:v>91.130151344068125</c:v>
                </c:pt>
                <c:pt idx="4409">
                  <c:v>91.128333236231953</c:v>
                </c:pt>
                <c:pt idx="4410">
                  <c:v>91.126515128395781</c:v>
                </c:pt>
                <c:pt idx="4411">
                  <c:v>91.126818107836172</c:v>
                </c:pt>
                <c:pt idx="4412">
                  <c:v>91.118787823301375</c:v>
                </c:pt>
                <c:pt idx="4413">
                  <c:v>91.108939315333515</c:v>
                </c:pt>
                <c:pt idx="4414">
                  <c:v>91.09636364561139</c:v>
                </c:pt>
                <c:pt idx="4415">
                  <c:v>91.091363733465016</c:v>
                </c:pt>
                <c:pt idx="4416">
                  <c:v>91.086212158203125</c:v>
                </c:pt>
                <c:pt idx="4417">
                  <c:v>91.070000041614875</c:v>
                </c:pt>
                <c:pt idx="4418">
                  <c:v>91.059697006687969</c:v>
                </c:pt>
                <c:pt idx="4419">
                  <c:v>91.055303053422406</c:v>
                </c:pt>
                <c:pt idx="4420">
                  <c:v>91.051666722153172</c:v>
                </c:pt>
                <c:pt idx="4421">
                  <c:v>91.048484917842984</c:v>
                </c:pt>
                <c:pt idx="4422">
                  <c:v>91.04500013409239</c:v>
                </c:pt>
                <c:pt idx="4423">
                  <c:v>91.055454716537938</c:v>
                </c:pt>
                <c:pt idx="4424">
                  <c:v>91.059242595325813</c:v>
                </c:pt>
                <c:pt idx="4425">
                  <c:v>91.066515373461172</c:v>
                </c:pt>
                <c:pt idx="4426">
                  <c:v>91.079242706298828</c:v>
                </c:pt>
                <c:pt idx="4427">
                  <c:v>91.097424478241891</c:v>
                </c:pt>
                <c:pt idx="4428">
                  <c:v>91.11712149417761</c:v>
                </c:pt>
                <c:pt idx="4429">
                  <c:v>91.135151834198922</c:v>
                </c:pt>
                <c:pt idx="4430">
                  <c:v>91.161666985714078</c:v>
                </c:pt>
                <c:pt idx="4431">
                  <c:v>91.186970103870735</c:v>
                </c:pt>
                <c:pt idx="4432">
                  <c:v>91.209545829079374</c:v>
                </c:pt>
                <c:pt idx="4433">
                  <c:v>91.226212472626656</c:v>
                </c:pt>
                <c:pt idx="4434">
                  <c:v>91.248333670876249</c:v>
                </c:pt>
                <c:pt idx="4435">
                  <c:v>91.264242808024093</c:v>
                </c:pt>
                <c:pt idx="4436">
                  <c:v>91.283333633885235</c:v>
                </c:pt>
                <c:pt idx="4437">
                  <c:v>91.305151852694422</c:v>
                </c:pt>
                <c:pt idx="4438">
                  <c:v>91.327424598462656</c:v>
                </c:pt>
                <c:pt idx="4439">
                  <c:v>91.342424566095531</c:v>
                </c:pt>
                <c:pt idx="4440">
                  <c:v>91.361970034512609</c:v>
                </c:pt>
                <c:pt idx="4441">
                  <c:v>91.384848854758516</c:v>
                </c:pt>
                <c:pt idx="4442">
                  <c:v>91.409697330359251</c:v>
                </c:pt>
                <c:pt idx="4443">
                  <c:v>91.441667036576703</c:v>
                </c:pt>
                <c:pt idx="4444">
                  <c:v>91.482273101806641</c:v>
                </c:pt>
                <c:pt idx="4445">
                  <c:v>91.525151917428687</c:v>
                </c:pt>
                <c:pt idx="4446">
                  <c:v>91.561212481874406</c:v>
                </c:pt>
                <c:pt idx="4447">
                  <c:v>91.590303363222063</c:v>
                </c:pt>
                <c:pt idx="4448">
                  <c:v>91.626363927667796</c:v>
                </c:pt>
                <c:pt idx="4449">
                  <c:v>91.669091195771188</c:v>
                </c:pt>
                <c:pt idx="4450">
                  <c:v>91.71984874840939</c:v>
                </c:pt>
                <c:pt idx="4451">
                  <c:v>91.776666930227563</c:v>
                </c:pt>
                <c:pt idx="4452">
                  <c:v>91.81863657633464</c:v>
                </c:pt>
                <c:pt idx="4453">
                  <c:v>91.865303270744562</c:v>
                </c:pt>
                <c:pt idx="4454">
                  <c:v>91.907879106926202</c:v>
                </c:pt>
                <c:pt idx="4455">
                  <c:v>91.956818436131329</c:v>
                </c:pt>
                <c:pt idx="4456">
                  <c:v>92.003030603582204</c:v>
                </c:pt>
                <c:pt idx="4457">
                  <c:v>92.042576067375421</c:v>
                </c:pt>
                <c:pt idx="4458">
                  <c:v>92.082879037568063</c:v>
                </c:pt>
                <c:pt idx="4459">
                  <c:v>92.119545676491484</c:v>
                </c:pt>
                <c:pt idx="4460">
                  <c:v>92.155909335974485</c:v>
                </c:pt>
                <c:pt idx="4461">
                  <c:v>92.188333569150984</c:v>
                </c:pt>
                <c:pt idx="4462">
                  <c:v>92.218939578894407</c:v>
                </c:pt>
                <c:pt idx="4463">
                  <c:v>92.256969914291844</c:v>
                </c:pt>
                <c:pt idx="4464">
                  <c:v>92.295303344726562</c:v>
                </c:pt>
                <c:pt idx="4465">
                  <c:v>92.333182132605344</c:v>
                </c:pt>
                <c:pt idx="4466">
                  <c:v>92.37106092048414</c:v>
                </c:pt>
                <c:pt idx="4467">
                  <c:v>92.410000309799656</c:v>
                </c:pt>
                <c:pt idx="4468">
                  <c:v>92.439242738665953</c:v>
                </c:pt>
                <c:pt idx="4469">
                  <c:v>92.47469734423089</c:v>
                </c:pt>
                <c:pt idx="4470">
                  <c:v>92.515000314423531</c:v>
                </c:pt>
                <c:pt idx="4471">
                  <c:v>92.546970020640984</c:v>
                </c:pt>
                <c:pt idx="4472">
                  <c:v>92.566818468498468</c:v>
                </c:pt>
                <c:pt idx="4473">
                  <c:v>92.585454767400563</c:v>
                </c:pt>
                <c:pt idx="4474">
                  <c:v>92.604242613821313</c:v>
                </c:pt>
                <c:pt idx="4475">
                  <c:v>92.62848501494436</c:v>
                </c:pt>
                <c:pt idx="4476">
                  <c:v>92.652424321030125</c:v>
                </c:pt>
                <c:pt idx="4477">
                  <c:v>92.681969729336828</c:v>
                </c:pt>
                <c:pt idx="4478">
                  <c:v>92.720303044174656</c:v>
                </c:pt>
                <c:pt idx="4479">
                  <c:v>92.756212176698625</c:v>
                </c:pt>
                <c:pt idx="4480">
                  <c:v>92.786363659483015</c:v>
                </c:pt>
                <c:pt idx="4481">
                  <c:v>92.807121161258578</c:v>
                </c:pt>
                <c:pt idx="4482">
                  <c:v>92.828030326149687</c:v>
                </c:pt>
                <c:pt idx="4483">
                  <c:v>92.858939315333515</c:v>
                </c:pt>
                <c:pt idx="4484">
                  <c:v>92.884242317893282</c:v>
                </c:pt>
                <c:pt idx="4485">
                  <c:v>92.905908989183828</c:v>
                </c:pt>
                <c:pt idx="4486">
                  <c:v>92.935605945009172</c:v>
                </c:pt>
                <c:pt idx="4487">
                  <c:v>92.971818056973547</c:v>
                </c:pt>
                <c:pt idx="4488">
                  <c:v>92.999848336884469</c:v>
                </c:pt>
                <c:pt idx="4489">
                  <c:v>93.018181656346172</c:v>
                </c:pt>
                <c:pt idx="4490">
                  <c:v>93.041363456032499</c:v>
                </c:pt>
                <c:pt idx="4491">
                  <c:v>93.061514883330375</c:v>
                </c:pt>
                <c:pt idx="4492">
                  <c:v>93.078181526877657</c:v>
                </c:pt>
                <c:pt idx="4493">
                  <c:v>93.088333014285922</c:v>
                </c:pt>
                <c:pt idx="4494">
                  <c:v>93.100454157049001</c:v>
                </c:pt>
                <c:pt idx="4495">
                  <c:v>93.113484469327062</c:v>
                </c:pt>
                <c:pt idx="4496">
                  <c:v>93.128484436959937</c:v>
                </c:pt>
                <c:pt idx="4497">
                  <c:v>93.14424191099225</c:v>
                </c:pt>
                <c:pt idx="4498">
                  <c:v>93.162575230453953</c:v>
                </c:pt>
                <c:pt idx="4499">
                  <c:v>93.176514596650094</c:v>
                </c:pt>
                <c:pt idx="4500">
                  <c:v>93.203787370161578</c:v>
                </c:pt>
                <c:pt idx="4501">
                  <c:v>93.234393379905001</c:v>
                </c:pt>
                <c:pt idx="4502">
                  <c:v>93.263484261252657</c:v>
                </c:pt>
                <c:pt idx="4503">
                  <c:v>93.290908466685906</c:v>
                </c:pt>
                <c:pt idx="4504">
                  <c:v>93.325302355217218</c:v>
                </c:pt>
                <c:pt idx="4505">
                  <c:v>93.356363007516578</c:v>
                </c:pt>
                <c:pt idx="4506">
                  <c:v>93.383787328546703</c:v>
                </c:pt>
                <c:pt idx="4507">
                  <c:v>93.401363026012078</c:v>
                </c:pt>
                <c:pt idx="4508">
                  <c:v>93.430150927919328</c:v>
                </c:pt>
                <c:pt idx="4509">
                  <c:v>93.462272181655422</c:v>
                </c:pt>
                <c:pt idx="4510">
                  <c:v>93.495908448190406</c:v>
                </c:pt>
                <c:pt idx="4511">
                  <c:v>93.531817580714375</c:v>
                </c:pt>
                <c:pt idx="4512">
                  <c:v>93.583332755348906</c:v>
                </c:pt>
                <c:pt idx="4513">
                  <c:v>93.631817673191875</c:v>
                </c:pt>
                <c:pt idx="4514">
                  <c:v>93.668332880193532</c:v>
                </c:pt>
                <c:pt idx="4515">
                  <c:v>93.712726824211359</c:v>
                </c:pt>
                <c:pt idx="4516">
                  <c:v>93.757120768229171</c:v>
                </c:pt>
                <c:pt idx="4517">
                  <c:v>93.802423766165063</c:v>
                </c:pt>
                <c:pt idx="4518">
                  <c:v>93.861211603338063</c:v>
                </c:pt>
                <c:pt idx="4519">
                  <c:v>93.909696405584157</c:v>
                </c:pt>
                <c:pt idx="4520">
                  <c:v>93.962878140536219</c:v>
                </c:pt>
                <c:pt idx="4521">
                  <c:v>94.007272084554032</c:v>
                </c:pt>
                <c:pt idx="4522">
                  <c:v>94.058181184710875</c:v>
                </c:pt>
                <c:pt idx="4523">
                  <c:v>94.110908392703891</c:v>
                </c:pt>
                <c:pt idx="4524">
                  <c:v>94.163787263812438</c:v>
                </c:pt>
                <c:pt idx="4525">
                  <c:v>94.221969142104641</c:v>
                </c:pt>
                <c:pt idx="4526">
                  <c:v>94.284696405584157</c:v>
                </c:pt>
                <c:pt idx="4527">
                  <c:v>94.343029715798124</c:v>
                </c:pt>
                <c:pt idx="4528">
                  <c:v>94.399847897616297</c:v>
                </c:pt>
                <c:pt idx="4529">
                  <c:v>94.451363072250828</c:v>
                </c:pt>
                <c:pt idx="4530">
                  <c:v>94.509544834946141</c:v>
                </c:pt>
                <c:pt idx="4531">
                  <c:v>94.569999348033562</c:v>
                </c:pt>
                <c:pt idx="4532">
                  <c:v>94.628938732725203</c:v>
                </c:pt>
                <c:pt idx="4533">
                  <c:v>94.680302359841093</c:v>
                </c:pt>
                <c:pt idx="4534">
                  <c:v>94.742120569402516</c:v>
                </c:pt>
                <c:pt idx="4535">
                  <c:v>94.79802969730261</c:v>
                </c:pt>
                <c:pt idx="4536">
                  <c:v>94.847878196022734</c:v>
                </c:pt>
                <c:pt idx="4537">
                  <c:v>94.890908559163407</c:v>
                </c:pt>
                <c:pt idx="4538">
                  <c:v>94.933635827266812</c:v>
                </c:pt>
                <c:pt idx="4539">
                  <c:v>94.973484270500421</c:v>
                </c:pt>
                <c:pt idx="4540">
                  <c:v>95.020453944350734</c:v>
                </c:pt>
                <c:pt idx="4541">
                  <c:v>95.059847860625297</c:v>
                </c:pt>
                <c:pt idx="4542">
                  <c:v>95.099090344978094</c:v>
                </c:pt>
                <c:pt idx="4543">
                  <c:v>95.127878246885359</c:v>
                </c:pt>
                <c:pt idx="4544">
                  <c:v>95.15666614879261</c:v>
                </c:pt>
                <c:pt idx="4545">
                  <c:v>95.187575253573328</c:v>
                </c:pt>
                <c:pt idx="4546">
                  <c:v>95.220151034268468</c:v>
                </c:pt>
                <c:pt idx="4547">
                  <c:v>95.257120768229171</c:v>
                </c:pt>
                <c:pt idx="4548">
                  <c:v>95.283787351666078</c:v>
                </c:pt>
                <c:pt idx="4549">
                  <c:v>95.309847976222187</c:v>
                </c:pt>
                <c:pt idx="4550">
                  <c:v>95.331060120553687</c:v>
                </c:pt>
                <c:pt idx="4551">
                  <c:v>95.345151034268468</c:v>
                </c:pt>
                <c:pt idx="4552">
                  <c:v>95.352272264885187</c:v>
                </c:pt>
                <c:pt idx="4553">
                  <c:v>95.362120772853046</c:v>
                </c:pt>
                <c:pt idx="4554">
                  <c:v>95.387120795972422</c:v>
                </c:pt>
                <c:pt idx="4555">
                  <c:v>95.410605690696016</c:v>
                </c:pt>
                <c:pt idx="4556">
                  <c:v>95.437878348610624</c:v>
                </c:pt>
                <c:pt idx="4557">
                  <c:v>95.463484446207687</c:v>
                </c:pt>
                <c:pt idx="4558">
                  <c:v>95.495757131865531</c:v>
                </c:pt>
                <c:pt idx="4559">
                  <c:v>95.531969243829906</c:v>
                </c:pt>
                <c:pt idx="4560">
                  <c:v>95.573181383537531</c:v>
                </c:pt>
                <c:pt idx="4561">
                  <c:v>95.628484436959937</c:v>
                </c:pt>
                <c:pt idx="4562">
                  <c:v>95.680908665512547</c:v>
                </c:pt>
                <c:pt idx="4563">
                  <c:v>95.720151149865359</c:v>
                </c:pt>
                <c:pt idx="4564">
                  <c:v>95.758484464703187</c:v>
                </c:pt>
                <c:pt idx="4565">
                  <c:v>95.797726949055985</c:v>
                </c:pt>
                <c:pt idx="4566">
                  <c:v>95.816817774917141</c:v>
                </c:pt>
                <c:pt idx="4567">
                  <c:v>95.841060291637078</c:v>
                </c:pt>
                <c:pt idx="4568">
                  <c:v>95.860908855091438</c:v>
                </c:pt>
                <c:pt idx="4569">
                  <c:v>95.88787853356564</c:v>
                </c:pt>
                <c:pt idx="4570">
                  <c:v>95.90515125159061</c:v>
                </c:pt>
                <c:pt idx="4571">
                  <c:v>95.923787666089609</c:v>
                </c:pt>
                <c:pt idx="4572">
                  <c:v>95.954545223351687</c:v>
                </c:pt>
                <c:pt idx="4573">
                  <c:v>95.991060430353343</c:v>
                </c:pt>
                <c:pt idx="4574">
                  <c:v>96.008333148378313</c:v>
                </c:pt>
                <c:pt idx="4575">
                  <c:v>96.016211885394469</c:v>
                </c:pt>
                <c:pt idx="4576">
                  <c:v>96.026363488399625</c:v>
                </c:pt>
                <c:pt idx="4577">
                  <c:v>96.035908901330203</c:v>
                </c:pt>
                <c:pt idx="4578">
                  <c:v>96.03757557724461</c:v>
                </c:pt>
                <c:pt idx="4579">
                  <c:v>96.043030131946907</c:v>
                </c:pt>
                <c:pt idx="4580">
                  <c:v>96.067272533069954</c:v>
                </c:pt>
                <c:pt idx="4581">
                  <c:v>96.075605912642047</c:v>
                </c:pt>
                <c:pt idx="4582">
                  <c:v>96.078787716952235</c:v>
                </c:pt>
                <c:pt idx="4583">
                  <c:v>96.092727198745266</c:v>
                </c:pt>
                <c:pt idx="4584">
                  <c:v>96.101060578317359</c:v>
                </c:pt>
                <c:pt idx="4585">
                  <c:v>96.126818223433062</c:v>
                </c:pt>
                <c:pt idx="4586">
                  <c:v>96.161818302038938</c:v>
                </c:pt>
                <c:pt idx="4587">
                  <c:v>96.211818348277703</c:v>
                </c:pt>
                <c:pt idx="4588">
                  <c:v>96.257424325654</c:v>
                </c:pt>
                <c:pt idx="4589">
                  <c:v>96.285303173643172</c:v>
                </c:pt>
                <c:pt idx="4590">
                  <c:v>96.321515285607546</c:v>
                </c:pt>
                <c:pt idx="4591">
                  <c:v>96.364394101229578</c:v>
                </c:pt>
                <c:pt idx="4592">
                  <c:v>96.405151598381281</c:v>
                </c:pt>
                <c:pt idx="4593">
                  <c:v>96.453333421186969</c:v>
                </c:pt>
                <c:pt idx="4594">
                  <c:v>96.485303127404421</c:v>
                </c:pt>
                <c:pt idx="4595">
                  <c:v>96.515000083229765</c:v>
                </c:pt>
                <c:pt idx="4596">
                  <c:v>96.543939532655656</c:v>
                </c:pt>
                <c:pt idx="4597">
                  <c:v>96.573181961521954</c:v>
                </c:pt>
                <c:pt idx="4598">
                  <c:v>96.603181896787703</c:v>
                </c:pt>
                <c:pt idx="4599">
                  <c:v>96.64227283362186</c:v>
                </c:pt>
                <c:pt idx="4600">
                  <c:v>96.675909215753734</c:v>
                </c:pt>
                <c:pt idx="4601">
                  <c:v>96.710151556766391</c:v>
                </c:pt>
                <c:pt idx="4602">
                  <c:v>96.749545473040953</c:v>
                </c:pt>
                <c:pt idx="4603">
                  <c:v>96.784696983568594</c:v>
                </c:pt>
                <c:pt idx="4604">
                  <c:v>96.811515230121032</c:v>
                </c:pt>
                <c:pt idx="4605">
                  <c:v>96.845151612252906</c:v>
                </c:pt>
                <c:pt idx="4606">
                  <c:v>96.881969798694954</c:v>
                </c:pt>
                <c:pt idx="4607">
                  <c:v>96.928333398067593</c:v>
                </c:pt>
                <c:pt idx="4608">
                  <c:v>96.981363701097891</c:v>
                </c:pt>
                <c:pt idx="4609">
                  <c:v>97.040909160267219</c:v>
                </c:pt>
                <c:pt idx="4610">
                  <c:v>97.094091010816172</c:v>
                </c:pt>
                <c:pt idx="4611">
                  <c:v>97.14727286136511</c:v>
                </c:pt>
                <c:pt idx="4612">
                  <c:v>97.203939495664656</c:v>
                </c:pt>
                <c:pt idx="4613">
                  <c:v>97.265151630748406</c:v>
                </c:pt>
                <c:pt idx="4614">
                  <c:v>97.327878894227922</c:v>
                </c:pt>
                <c:pt idx="4615">
                  <c:v>97.393484982577235</c:v>
                </c:pt>
                <c:pt idx="4616">
                  <c:v>97.471666740648672</c:v>
                </c:pt>
                <c:pt idx="4617">
                  <c:v>97.561969757080078</c:v>
                </c:pt>
                <c:pt idx="4618">
                  <c:v>97.646818218809187</c:v>
                </c:pt>
                <c:pt idx="4619">
                  <c:v>97.72878797126539</c:v>
                </c:pt>
                <c:pt idx="4620">
                  <c:v>97.811969757080078</c:v>
                </c:pt>
                <c:pt idx="4621">
                  <c:v>97.906515179258406</c:v>
                </c:pt>
                <c:pt idx="4622">
                  <c:v>98.005909197258234</c:v>
                </c:pt>
                <c:pt idx="4623">
                  <c:v>98.116666736024797</c:v>
                </c:pt>
                <c:pt idx="4624">
                  <c:v>98.233333472049594</c:v>
                </c:pt>
                <c:pt idx="4625">
                  <c:v>98.339545625628844</c:v>
                </c:pt>
                <c:pt idx="4626">
                  <c:v>98.449394110477328</c:v>
                </c:pt>
                <c:pt idx="4627">
                  <c:v>98.54348500569661</c:v>
                </c:pt>
                <c:pt idx="4628">
                  <c:v>98.624091061678797</c:v>
                </c:pt>
                <c:pt idx="4629">
                  <c:v>98.733333472049594</c:v>
                </c:pt>
                <c:pt idx="4630">
                  <c:v>98.843485051935374</c:v>
                </c:pt>
                <c:pt idx="4631">
                  <c:v>98.960303219881922</c:v>
                </c:pt>
                <c:pt idx="4632">
                  <c:v>99.089697173147485</c:v>
                </c:pt>
                <c:pt idx="4633">
                  <c:v>99.216515280983671</c:v>
                </c:pt>
                <c:pt idx="4634">
                  <c:v>99.359697052926734</c:v>
                </c:pt>
                <c:pt idx="4635">
                  <c:v>99.494848540334985</c:v>
                </c:pt>
                <c:pt idx="4636">
                  <c:v>99.626666791511298</c:v>
                </c:pt>
                <c:pt idx="4637">
                  <c:v>99.74500008785364</c:v>
                </c:pt>
                <c:pt idx="4638">
                  <c:v>99.862121235240593</c:v>
                </c:pt>
                <c:pt idx="4639">
                  <c:v>99.958333333333329</c:v>
                </c:pt>
                <c:pt idx="4640">
                  <c:v>100.06681823730469</c:v>
                </c:pt>
                <c:pt idx="4641">
                  <c:v>100.16348497795336</c:v>
                </c:pt>
                <c:pt idx="4642">
                  <c:v>100.25530312278055</c:v>
                </c:pt>
                <c:pt idx="4643">
                  <c:v>100.34651519313003</c:v>
                </c:pt>
                <c:pt idx="4644">
                  <c:v>100.43439402724758</c:v>
                </c:pt>
                <c:pt idx="4645">
                  <c:v>100.51742426554362</c:v>
                </c:pt>
                <c:pt idx="4646">
                  <c:v>100.58727275963986</c:v>
                </c:pt>
                <c:pt idx="4647">
                  <c:v>100.67712124911222</c:v>
                </c:pt>
                <c:pt idx="4648">
                  <c:v>100.75378787878788</c:v>
                </c:pt>
                <c:pt idx="4649">
                  <c:v>100.82545448072028</c:v>
                </c:pt>
                <c:pt idx="4650">
                  <c:v>100.90196967847419</c:v>
                </c:pt>
                <c:pt idx="4651">
                  <c:v>100.97060602361506</c:v>
                </c:pt>
                <c:pt idx="4652">
                  <c:v>101.0295454083067</c:v>
                </c:pt>
                <c:pt idx="4653">
                  <c:v>101.08909086747603</c:v>
                </c:pt>
                <c:pt idx="4654">
                  <c:v>101.16621213970762</c:v>
                </c:pt>
                <c:pt idx="4655">
                  <c:v>101.27393942168264</c:v>
                </c:pt>
                <c:pt idx="4656">
                  <c:v>101.38015145966502</c:v>
                </c:pt>
                <c:pt idx="4657">
                  <c:v>101.47166662505178</c:v>
                </c:pt>
                <c:pt idx="4658">
                  <c:v>101.54090904467034</c:v>
                </c:pt>
                <c:pt idx="4659">
                  <c:v>101.62621203335848</c:v>
                </c:pt>
                <c:pt idx="4660">
                  <c:v>101.71803029378255</c:v>
                </c:pt>
                <c:pt idx="4661">
                  <c:v>101.81181809396455</c:v>
                </c:pt>
                <c:pt idx="4662">
                  <c:v>101.90575744166519</c:v>
                </c:pt>
                <c:pt idx="4663">
                  <c:v>101.99196959986831</c:v>
                </c:pt>
                <c:pt idx="4664">
                  <c:v>102.0745454268022</c:v>
                </c:pt>
                <c:pt idx="4665">
                  <c:v>102.16378784179688</c:v>
                </c:pt>
                <c:pt idx="4666">
                  <c:v>102.25954541293058</c:v>
                </c:pt>
                <c:pt idx="4667">
                  <c:v>102.34863639600349</c:v>
                </c:pt>
                <c:pt idx="4668">
                  <c:v>102.44030310890891</c:v>
                </c:pt>
                <c:pt idx="4669">
                  <c:v>102.56303035851681</c:v>
                </c:pt>
                <c:pt idx="4670">
                  <c:v>102.70409092758641</c:v>
                </c:pt>
                <c:pt idx="4671">
                  <c:v>102.83772728659891</c:v>
                </c:pt>
                <c:pt idx="4672">
                  <c:v>102.96469705755061</c:v>
                </c:pt>
                <c:pt idx="4673">
                  <c:v>103.10151522087328</c:v>
                </c:pt>
                <c:pt idx="4674">
                  <c:v>103.23181822805694</c:v>
                </c:pt>
                <c:pt idx="4675">
                  <c:v>103.35848490397136</c:v>
                </c:pt>
                <c:pt idx="4676">
                  <c:v>103.4916667360248</c:v>
                </c:pt>
                <c:pt idx="4677">
                  <c:v>103.61681816794656</c:v>
                </c:pt>
                <c:pt idx="4678">
                  <c:v>103.72954547766483</c:v>
                </c:pt>
                <c:pt idx="4679">
                  <c:v>103.82636365023527</c:v>
                </c:pt>
                <c:pt idx="4680">
                  <c:v>103.9354546286843</c:v>
                </c:pt>
                <c:pt idx="4681">
                  <c:v>104.03530317364317</c:v>
                </c:pt>
                <c:pt idx="4682">
                  <c:v>104.12545475815281</c:v>
                </c:pt>
                <c:pt idx="4683">
                  <c:v>104.20909118652344</c:v>
                </c:pt>
                <c:pt idx="4684">
                  <c:v>104.3121215357925</c:v>
                </c:pt>
                <c:pt idx="4685">
                  <c:v>104.40106085574988</c:v>
                </c:pt>
                <c:pt idx="4686">
                  <c:v>104.47878808686228</c:v>
                </c:pt>
                <c:pt idx="4687">
                  <c:v>104.54166689786044</c:v>
                </c:pt>
                <c:pt idx="4688">
                  <c:v>104.5893940781102</c:v>
                </c:pt>
                <c:pt idx="4689">
                  <c:v>104.63924257683031</c:v>
                </c:pt>
                <c:pt idx="4690">
                  <c:v>104.68303044637044</c:v>
                </c:pt>
                <c:pt idx="4691">
                  <c:v>104.7243941335967</c:v>
                </c:pt>
                <c:pt idx="4692">
                  <c:v>104.76803057121508</c:v>
                </c:pt>
                <c:pt idx="4693">
                  <c:v>104.81303058971058</c:v>
                </c:pt>
                <c:pt idx="4694">
                  <c:v>104.87030341408469</c:v>
                </c:pt>
                <c:pt idx="4695">
                  <c:v>104.89227306481564</c:v>
                </c:pt>
                <c:pt idx="4696">
                  <c:v>104.9139396205093</c:v>
                </c:pt>
                <c:pt idx="4697">
                  <c:v>104.94393955577503</c:v>
                </c:pt>
                <c:pt idx="4698">
                  <c:v>104.98378811460553</c:v>
                </c:pt>
                <c:pt idx="4699">
                  <c:v>105.02393965287642</c:v>
                </c:pt>
                <c:pt idx="4700">
                  <c:v>105.05000027743253</c:v>
                </c:pt>
                <c:pt idx="4701">
                  <c:v>105.09424278952859</c:v>
                </c:pt>
                <c:pt idx="4702">
                  <c:v>105.15454575509736</c:v>
                </c:pt>
                <c:pt idx="4703">
                  <c:v>105.24075791330048</c:v>
                </c:pt>
                <c:pt idx="4704">
                  <c:v>105.31363677978516</c:v>
                </c:pt>
                <c:pt idx="4705">
                  <c:v>105.40393979621656</c:v>
                </c:pt>
                <c:pt idx="4706">
                  <c:v>105.48454585219875</c:v>
                </c:pt>
                <c:pt idx="4707">
                  <c:v>105.58636405251242</c:v>
                </c:pt>
                <c:pt idx="4708">
                  <c:v>105.69212156353575</c:v>
                </c:pt>
                <c:pt idx="4709">
                  <c:v>105.79378821633078</c:v>
                </c:pt>
                <c:pt idx="4710">
                  <c:v>105.89787905143969</c:v>
                </c:pt>
                <c:pt idx="4711">
                  <c:v>106.01939426768909</c:v>
                </c:pt>
                <c:pt idx="4712">
                  <c:v>106.13727303707239</c:v>
                </c:pt>
                <c:pt idx="4713">
                  <c:v>106.25333358302261</c:v>
                </c:pt>
                <c:pt idx="4714">
                  <c:v>106.37560630567145</c:v>
                </c:pt>
                <c:pt idx="4715">
                  <c:v>106.49030327074456</c:v>
                </c:pt>
                <c:pt idx="4716">
                  <c:v>106.58969717314748</c:v>
                </c:pt>
                <c:pt idx="4717">
                  <c:v>106.68075781157522</c:v>
                </c:pt>
                <c:pt idx="4718">
                  <c:v>106.79106082338275</c:v>
                </c:pt>
                <c:pt idx="4719">
                  <c:v>106.88863661794952</c:v>
                </c:pt>
                <c:pt idx="4720">
                  <c:v>106.97333353215998</c:v>
                </c:pt>
                <c:pt idx="4721">
                  <c:v>107.04424262769294</c:v>
                </c:pt>
                <c:pt idx="4722">
                  <c:v>107.10818204012784</c:v>
                </c:pt>
                <c:pt idx="4723">
                  <c:v>107.1848486698035</c:v>
                </c:pt>
                <c:pt idx="4724">
                  <c:v>107.29106082338275</c:v>
                </c:pt>
                <c:pt idx="4725">
                  <c:v>107.3918184222597</c:v>
                </c:pt>
                <c:pt idx="4726">
                  <c:v>107.52439417983547</c:v>
                </c:pt>
                <c:pt idx="4727">
                  <c:v>107.67439420295484</c:v>
                </c:pt>
                <c:pt idx="4728">
                  <c:v>107.82106087424539</c:v>
                </c:pt>
                <c:pt idx="4729">
                  <c:v>107.94848505655925</c:v>
                </c:pt>
                <c:pt idx="4730">
                  <c:v>108.07439411047733</c:v>
                </c:pt>
                <c:pt idx="4731">
                  <c:v>108.18969715002811</c:v>
                </c:pt>
                <c:pt idx="4732">
                  <c:v>108.29030320138642</c:v>
                </c:pt>
                <c:pt idx="4733">
                  <c:v>108.37181831128669</c:v>
                </c:pt>
                <c:pt idx="4734">
                  <c:v>108.46166680075906</c:v>
                </c:pt>
                <c:pt idx="4735">
                  <c:v>108.54893956039891</c:v>
                </c:pt>
                <c:pt idx="4736">
                  <c:v>108.63530326612067</c:v>
                </c:pt>
                <c:pt idx="4737">
                  <c:v>108.72636390454841</c:v>
                </c:pt>
                <c:pt idx="4738">
                  <c:v>108.8204547997677</c:v>
                </c:pt>
                <c:pt idx="4739">
                  <c:v>108.90075787630948</c:v>
                </c:pt>
                <c:pt idx="4740">
                  <c:v>108.96575789018111</c:v>
                </c:pt>
                <c:pt idx="4741">
                  <c:v>109.04681847312234</c:v>
                </c:pt>
                <c:pt idx="4742">
                  <c:v>109.09984877615264</c:v>
                </c:pt>
                <c:pt idx="4743">
                  <c:v>109.16151543819544</c:v>
                </c:pt>
                <c:pt idx="4744">
                  <c:v>109.24651544744319</c:v>
                </c:pt>
                <c:pt idx="4745">
                  <c:v>109.34045479514383</c:v>
                </c:pt>
                <c:pt idx="4746">
                  <c:v>109.41515176946467</c:v>
                </c:pt>
                <c:pt idx="4747">
                  <c:v>109.49212137858073</c:v>
                </c:pt>
                <c:pt idx="4748">
                  <c:v>109.55606067541873</c:v>
                </c:pt>
                <c:pt idx="4749">
                  <c:v>109.60484845710523</c:v>
                </c:pt>
                <c:pt idx="4750">
                  <c:v>109.65636351614287</c:v>
                </c:pt>
                <c:pt idx="4751">
                  <c:v>109.72030292857777</c:v>
                </c:pt>
                <c:pt idx="4752">
                  <c:v>109.7987877816865</c:v>
                </c:pt>
                <c:pt idx="4753">
                  <c:v>109.8833332639752</c:v>
                </c:pt>
                <c:pt idx="4754">
                  <c:v>109.9727272264885</c:v>
                </c:pt>
                <c:pt idx="4755">
                  <c:v>110.07409089984316</c:v>
                </c:pt>
                <c:pt idx="4756">
                  <c:v>110.14030294707327</c:v>
                </c:pt>
                <c:pt idx="4757">
                  <c:v>110.20742416381836</c:v>
                </c:pt>
                <c:pt idx="4758">
                  <c:v>110.25287870927291</c:v>
                </c:pt>
                <c:pt idx="4759">
                  <c:v>110.31515144579339</c:v>
                </c:pt>
                <c:pt idx="4760">
                  <c:v>110.34303017818567</c:v>
                </c:pt>
                <c:pt idx="4761">
                  <c:v>110.3595453898112</c:v>
                </c:pt>
                <c:pt idx="4762">
                  <c:v>110.38333337957209</c:v>
                </c:pt>
                <c:pt idx="4763">
                  <c:v>110.39500011097302</c:v>
                </c:pt>
                <c:pt idx="4764">
                  <c:v>110.39090913714784</c:v>
                </c:pt>
                <c:pt idx="4765">
                  <c:v>110.39378796201764</c:v>
                </c:pt>
                <c:pt idx="4766">
                  <c:v>110.39924251671994</c:v>
                </c:pt>
                <c:pt idx="4767">
                  <c:v>110.40469695582533</c:v>
                </c:pt>
                <c:pt idx="4768">
                  <c:v>110.39030306267016</c:v>
                </c:pt>
                <c:pt idx="4769">
                  <c:v>110.34530304417466</c:v>
                </c:pt>
                <c:pt idx="4770">
                  <c:v>110.30499995838512</c:v>
                </c:pt>
                <c:pt idx="4771">
                  <c:v>110.27469692808208</c:v>
                </c:pt>
                <c:pt idx="4772">
                  <c:v>110.24969690496272</c:v>
                </c:pt>
                <c:pt idx="4773">
                  <c:v>110.20651499430339</c:v>
                </c:pt>
                <c:pt idx="4774">
                  <c:v>110.1442423733798</c:v>
                </c:pt>
                <c:pt idx="4775">
                  <c:v>110.08030307654178</c:v>
                </c:pt>
                <c:pt idx="4776">
                  <c:v>110.0286364699855</c:v>
                </c:pt>
                <c:pt idx="4777">
                  <c:v>109.96636373346502</c:v>
                </c:pt>
                <c:pt idx="4778">
                  <c:v>109.89924251671994</c:v>
                </c:pt>
                <c:pt idx="4779">
                  <c:v>109.81681823730469</c:v>
                </c:pt>
                <c:pt idx="4780">
                  <c:v>109.74060613458806</c:v>
                </c:pt>
                <c:pt idx="4781">
                  <c:v>109.67121216745088</c:v>
                </c:pt>
                <c:pt idx="4782">
                  <c:v>109.59515161225291</c:v>
                </c:pt>
                <c:pt idx="4783">
                  <c:v>109.52606062455611</c:v>
                </c:pt>
                <c:pt idx="4784">
                  <c:v>109.44636362249202</c:v>
                </c:pt>
                <c:pt idx="4785">
                  <c:v>109.37121200561523</c:v>
                </c:pt>
                <c:pt idx="4786">
                  <c:v>109.29515145041726</c:v>
                </c:pt>
                <c:pt idx="4787">
                  <c:v>109.20742416381836</c:v>
                </c:pt>
                <c:pt idx="4788">
                  <c:v>109.12287879712653</c:v>
                </c:pt>
                <c:pt idx="4789">
                  <c:v>109.03515151052764</c:v>
                </c:pt>
                <c:pt idx="4790">
                  <c:v>108.9392423918753</c:v>
                </c:pt>
                <c:pt idx="4791">
                  <c:v>108.83060605598219</c:v>
                </c:pt>
                <c:pt idx="4792">
                  <c:v>108.69833327784683</c:v>
                </c:pt>
                <c:pt idx="4793">
                  <c:v>108.54287870002516</c:v>
                </c:pt>
                <c:pt idx="4794">
                  <c:v>108.38242409446023</c:v>
                </c:pt>
                <c:pt idx="4795">
                  <c:v>108.25999982429273</c:v>
                </c:pt>
                <c:pt idx="4796">
                  <c:v>108.13878770308061</c:v>
                </c:pt>
                <c:pt idx="4797">
                  <c:v>108.03151494806463</c:v>
                </c:pt>
                <c:pt idx="4798">
                  <c:v>107.91227248220733</c:v>
                </c:pt>
                <c:pt idx="4799">
                  <c:v>107.80515127470998</c:v>
                </c:pt>
                <c:pt idx="4800">
                  <c:v>107.68651488333037</c:v>
                </c:pt>
                <c:pt idx="4801">
                  <c:v>107.54909064553</c:v>
                </c:pt>
                <c:pt idx="4802">
                  <c:v>107.38924211444277</c:v>
                </c:pt>
                <c:pt idx="4803">
                  <c:v>107.22348450169419</c:v>
                </c:pt>
                <c:pt idx="4804">
                  <c:v>107.05939356486003</c:v>
                </c:pt>
                <c:pt idx="4805">
                  <c:v>106.89333297267105</c:v>
                </c:pt>
                <c:pt idx="4806">
                  <c:v>106.73727232037169</c:v>
                </c:pt>
                <c:pt idx="4807">
                  <c:v>106.5660602685177</c:v>
                </c:pt>
                <c:pt idx="4808">
                  <c:v>106.41606024539831</c:v>
                </c:pt>
                <c:pt idx="4809">
                  <c:v>106.26136328957297</c:v>
                </c:pt>
                <c:pt idx="4810">
                  <c:v>106.08954504764441</c:v>
                </c:pt>
                <c:pt idx="4811">
                  <c:v>105.92227230650006</c:v>
                </c:pt>
                <c:pt idx="4812">
                  <c:v>105.76954500602953</c:v>
                </c:pt>
                <c:pt idx="4813">
                  <c:v>105.62242380777995</c:v>
                </c:pt>
                <c:pt idx="4814">
                  <c:v>105.48833292180842</c:v>
                </c:pt>
                <c:pt idx="4815">
                  <c:v>105.35984813805783</c:v>
                </c:pt>
                <c:pt idx="4816">
                  <c:v>105.22590879960494</c:v>
                </c:pt>
                <c:pt idx="4817">
                  <c:v>105.10848455718069</c:v>
                </c:pt>
                <c:pt idx="4818">
                  <c:v>104.98863613244259</c:v>
                </c:pt>
                <c:pt idx="4819">
                  <c:v>104.86666638923414</c:v>
                </c:pt>
                <c:pt idx="4820">
                  <c:v>104.74636343753698</c:v>
                </c:pt>
                <c:pt idx="4821">
                  <c:v>104.59924223928741</c:v>
                </c:pt>
                <c:pt idx="4822">
                  <c:v>104.48939375443892</c:v>
                </c:pt>
                <c:pt idx="4823">
                  <c:v>104.38681793212891</c:v>
                </c:pt>
                <c:pt idx="4824">
                  <c:v>104.28999975955847</c:v>
                </c:pt>
                <c:pt idx="4825">
                  <c:v>104.18954514012192</c:v>
                </c:pt>
                <c:pt idx="4826">
                  <c:v>104.1236360723322</c:v>
                </c:pt>
                <c:pt idx="4827">
                  <c:v>104.08681788589016</c:v>
                </c:pt>
                <c:pt idx="4828">
                  <c:v>104.04924207745177</c:v>
                </c:pt>
                <c:pt idx="4829">
                  <c:v>104.02181775642164</c:v>
                </c:pt>
                <c:pt idx="4830">
                  <c:v>103.99636320634322</c:v>
                </c:pt>
                <c:pt idx="4831">
                  <c:v>103.97393891305634</c:v>
                </c:pt>
                <c:pt idx="4832">
                  <c:v>103.9396964564468</c:v>
                </c:pt>
                <c:pt idx="4833">
                  <c:v>103.89469655354817</c:v>
                </c:pt>
                <c:pt idx="4834">
                  <c:v>103.85318143440016</c:v>
                </c:pt>
                <c:pt idx="4835">
                  <c:v>103.83727229725231</c:v>
                </c:pt>
                <c:pt idx="4836">
                  <c:v>103.81545407844312</c:v>
                </c:pt>
                <c:pt idx="4837">
                  <c:v>103.78015102039684</c:v>
                </c:pt>
                <c:pt idx="4838">
                  <c:v>103.76196924845378</c:v>
                </c:pt>
                <c:pt idx="4839">
                  <c:v>103.75757541078509</c:v>
                </c:pt>
                <c:pt idx="4840">
                  <c:v>103.76636320171934</c:v>
                </c:pt>
                <c:pt idx="4841">
                  <c:v>103.76681772867839</c:v>
                </c:pt>
                <c:pt idx="4842">
                  <c:v>103.74121163108133</c:v>
                </c:pt>
                <c:pt idx="4843">
                  <c:v>103.71121158021869</c:v>
                </c:pt>
                <c:pt idx="4844">
                  <c:v>103.70439344463927</c:v>
                </c:pt>
                <c:pt idx="4845">
                  <c:v>103.69909043745561</c:v>
                </c:pt>
                <c:pt idx="4846">
                  <c:v>103.68242379390833</c:v>
                </c:pt>
                <c:pt idx="4847">
                  <c:v>103.65439351399739</c:v>
                </c:pt>
                <c:pt idx="4848">
                  <c:v>103.6434844045928</c:v>
                </c:pt>
                <c:pt idx="4849">
                  <c:v>103.62196928082091</c:v>
                </c:pt>
                <c:pt idx="4850">
                  <c:v>103.59121172355883</c:v>
                </c:pt>
                <c:pt idx="4851">
                  <c:v>103.56727241747308</c:v>
                </c:pt>
                <c:pt idx="4852">
                  <c:v>103.5390905900435</c:v>
                </c:pt>
                <c:pt idx="4853">
                  <c:v>103.51575724283855</c:v>
                </c:pt>
                <c:pt idx="4854">
                  <c:v>103.49272687507398</c:v>
                </c:pt>
                <c:pt idx="4855">
                  <c:v>103.45802989150539</c:v>
                </c:pt>
                <c:pt idx="4856">
                  <c:v>103.4307572335908</c:v>
                </c:pt>
                <c:pt idx="4857">
                  <c:v>103.39909050681375</c:v>
                </c:pt>
                <c:pt idx="4858">
                  <c:v>103.35560561671402</c:v>
                </c:pt>
                <c:pt idx="4859">
                  <c:v>103.32545413392963</c:v>
                </c:pt>
                <c:pt idx="4860">
                  <c:v>103.29969660441081</c:v>
                </c:pt>
                <c:pt idx="4861">
                  <c:v>103.27030274362275</c:v>
                </c:pt>
                <c:pt idx="4862">
                  <c:v>103.23924209132339</c:v>
                </c:pt>
                <c:pt idx="4863">
                  <c:v>103.18560571381541</c:v>
                </c:pt>
                <c:pt idx="4864">
                  <c:v>103.14212093931256</c:v>
                </c:pt>
                <c:pt idx="4865">
                  <c:v>103.12015128858161</c:v>
                </c:pt>
                <c:pt idx="4866">
                  <c:v>103.10287857055664</c:v>
                </c:pt>
                <c:pt idx="4867">
                  <c:v>103.08106035174747</c:v>
                </c:pt>
                <c:pt idx="4868">
                  <c:v>103.07681794600053</c:v>
                </c:pt>
                <c:pt idx="4869">
                  <c:v>103.07136339129823</c:v>
                </c:pt>
                <c:pt idx="4870">
                  <c:v>103.06272703228575</c:v>
                </c:pt>
                <c:pt idx="4871">
                  <c:v>103.04742396961559</c:v>
                </c:pt>
                <c:pt idx="4872">
                  <c:v>103.04439371282405</c:v>
                </c:pt>
                <c:pt idx="4873">
                  <c:v>103.03621188077059</c:v>
                </c:pt>
                <c:pt idx="4874">
                  <c:v>103.02651492032138</c:v>
                </c:pt>
                <c:pt idx="4875">
                  <c:v>103.0227270415335</c:v>
                </c:pt>
                <c:pt idx="4876">
                  <c:v>103.03045434662791</c:v>
                </c:pt>
                <c:pt idx="4877">
                  <c:v>103.03227257006097</c:v>
                </c:pt>
                <c:pt idx="4878">
                  <c:v>103.02333311601119</c:v>
                </c:pt>
                <c:pt idx="4879">
                  <c:v>103.00999982429273</c:v>
                </c:pt>
                <c:pt idx="4880">
                  <c:v>102.99651498505564</c:v>
                </c:pt>
                <c:pt idx="4881">
                  <c:v>102.99878773544773</c:v>
                </c:pt>
                <c:pt idx="4882">
                  <c:v>102.99666653257428</c:v>
                </c:pt>
                <c:pt idx="4883">
                  <c:v>102.97484842936198</c:v>
                </c:pt>
                <c:pt idx="4884">
                  <c:v>102.95121198711973</c:v>
                </c:pt>
                <c:pt idx="4885">
                  <c:v>102.93984835075609</c:v>
                </c:pt>
                <c:pt idx="4886">
                  <c:v>102.92499981504498</c:v>
                </c:pt>
                <c:pt idx="4887">
                  <c:v>102.91499975955847</c:v>
                </c:pt>
                <c:pt idx="4888">
                  <c:v>102.90363612319484</c:v>
                </c:pt>
                <c:pt idx="4889">
                  <c:v>102.90712102254231</c:v>
                </c:pt>
                <c:pt idx="4890">
                  <c:v>102.90666637998639</c:v>
                </c:pt>
                <c:pt idx="4891">
                  <c:v>102.8957572705818</c:v>
                </c:pt>
                <c:pt idx="4892">
                  <c:v>102.89015116836086</c:v>
                </c:pt>
                <c:pt idx="4893">
                  <c:v>102.89060569531989</c:v>
                </c:pt>
                <c:pt idx="4894">
                  <c:v>102.89106022227894</c:v>
                </c:pt>
                <c:pt idx="4895">
                  <c:v>102.88530268813625</c:v>
                </c:pt>
                <c:pt idx="4896">
                  <c:v>102.87878753199722</c:v>
                </c:pt>
                <c:pt idx="4897">
                  <c:v>102.86530269276012</c:v>
                </c:pt>
                <c:pt idx="4898">
                  <c:v>102.84848450169419</c:v>
                </c:pt>
                <c:pt idx="4899">
                  <c:v>102.83560562133789</c:v>
                </c:pt>
                <c:pt idx="4900">
                  <c:v>102.82833284320253</c:v>
                </c:pt>
                <c:pt idx="4901">
                  <c:v>102.8146964564468</c:v>
                </c:pt>
                <c:pt idx="4902">
                  <c:v>102.80833284782641</c:v>
                </c:pt>
                <c:pt idx="4903">
                  <c:v>102.79302978515625</c:v>
                </c:pt>
                <c:pt idx="4904">
                  <c:v>102.76181758533825</c:v>
                </c:pt>
                <c:pt idx="4905">
                  <c:v>102.73105991247928</c:v>
                </c:pt>
                <c:pt idx="4906">
                  <c:v>102.7012114091353</c:v>
                </c:pt>
                <c:pt idx="4907">
                  <c:v>102.6774235349713</c:v>
                </c:pt>
                <c:pt idx="4908">
                  <c:v>102.65499935728131</c:v>
                </c:pt>
                <c:pt idx="4909">
                  <c:v>102.63530245694247</c:v>
                </c:pt>
                <c:pt idx="4910">
                  <c:v>102.60333275072503</c:v>
                </c:pt>
                <c:pt idx="4911">
                  <c:v>102.56772671323834</c:v>
                </c:pt>
                <c:pt idx="4912">
                  <c:v>102.54772671786222</c:v>
                </c:pt>
                <c:pt idx="4913">
                  <c:v>102.54196918371952</c:v>
                </c:pt>
                <c:pt idx="4914">
                  <c:v>102.53333282470703</c:v>
                </c:pt>
                <c:pt idx="4915">
                  <c:v>102.5354540275805</c:v>
                </c:pt>
                <c:pt idx="4916">
                  <c:v>102.54121167732008</c:v>
                </c:pt>
                <c:pt idx="4917">
                  <c:v>102.54454491355203</c:v>
                </c:pt>
                <c:pt idx="4918">
                  <c:v>102.54530253554836</c:v>
                </c:pt>
                <c:pt idx="4919">
                  <c:v>102.5537873470422</c:v>
                </c:pt>
                <c:pt idx="4920">
                  <c:v>102.56484800396544</c:v>
                </c:pt>
                <c:pt idx="4921">
                  <c:v>102.580454046076</c:v>
                </c:pt>
                <c:pt idx="4922">
                  <c:v>102.57681759920987</c:v>
                </c:pt>
                <c:pt idx="4923">
                  <c:v>102.5749994913737</c:v>
                </c:pt>
                <c:pt idx="4924">
                  <c:v>102.57712080984405</c:v>
                </c:pt>
                <c:pt idx="4925">
                  <c:v>102.55696926694928</c:v>
                </c:pt>
                <c:pt idx="4926">
                  <c:v>102.52590861464992</c:v>
                </c:pt>
                <c:pt idx="4927">
                  <c:v>102.48545409693862</c:v>
                </c:pt>
                <c:pt idx="4928">
                  <c:v>102.4496965119333</c:v>
                </c:pt>
                <c:pt idx="4929">
                  <c:v>102.42606018528794</c:v>
                </c:pt>
                <c:pt idx="4930">
                  <c:v>102.4149995283647</c:v>
                </c:pt>
                <c:pt idx="4931">
                  <c:v>102.40484792535955</c:v>
                </c:pt>
                <c:pt idx="4932">
                  <c:v>102.389241883249</c:v>
                </c:pt>
                <c:pt idx="4933">
                  <c:v>102.38318125406902</c:v>
                </c:pt>
                <c:pt idx="4934">
                  <c:v>102.37378727306019</c:v>
                </c:pt>
                <c:pt idx="4935">
                  <c:v>102.359393379905</c:v>
                </c:pt>
                <c:pt idx="4936">
                  <c:v>102.35863575790867</c:v>
                </c:pt>
                <c:pt idx="4937">
                  <c:v>102.36272673173384</c:v>
                </c:pt>
                <c:pt idx="4938">
                  <c:v>102.36272673173384</c:v>
                </c:pt>
                <c:pt idx="4939">
                  <c:v>102.37530251705286</c:v>
                </c:pt>
                <c:pt idx="4940">
                  <c:v>102.3918176130815</c:v>
                </c:pt>
                <c:pt idx="4941">
                  <c:v>102.4049994728782</c:v>
                </c:pt>
                <c:pt idx="4942">
                  <c:v>102.40302970192649</c:v>
                </c:pt>
                <c:pt idx="4943">
                  <c:v>102.40439339840052</c:v>
                </c:pt>
                <c:pt idx="4944">
                  <c:v>102.42242373842183</c:v>
                </c:pt>
                <c:pt idx="4945">
                  <c:v>102.43893883445047</c:v>
                </c:pt>
                <c:pt idx="4946">
                  <c:v>102.45878728230794</c:v>
                </c:pt>
                <c:pt idx="4947">
                  <c:v>102.48105991247928</c:v>
                </c:pt>
                <c:pt idx="4948">
                  <c:v>102.50499933416194</c:v>
                </c:pt>
                <c:pt idx="4949">
                  <c:v>102.5312113906398</c:v>
                </c:pt>
                <c:pt idx="4950">
                  <c:v>102.55181746049361</c:v>
                </c:pt>
                <c:pt idx="4951">
                  <c:v>102.56333264437589</c:v>
                </c:pt>
                <c:pt idx="4952">
                  <c:v>102.57772653753108</c:v>
                </c:pt>
                <c:pt idx="4953">
                  <c:v>102.589393268932</c:v>
                </c:pt>
                <c:pt idx="4954">
                  <c:v>102.59969630385891</c:v>
                </c:pt>
                <c:pt idx="4955">
                  <c:v>102.59636295203006</c:v>
                </c:pt>
                <c:pt idx="4956">
                  <c:v>102.60818123094964</c:v>
                </c:pt>
                <c:pt idx="4957">
                  <c:v>102.62151463826497</c:v>
                </c:pt>
                <c:pt idx="4958">
                  <c:v>102.63015099727747</c:v>
                </c:pt>
                <c:pt idx="4959">
                  <c:v>102.62499953761245</c:v>
                </c:pt>
                <c:pt idx="4960">
                  <c:v>102.6090905160615</c:v>
                </c:pt>
                <c:pt idx="4961">
                  <c:v>102.60015117760861</c:v>
                </c:pt>
                <c:pt idx="4962">
                  <c:v>102.60121177904534</c:v>
                </c:pt>
                <c:pt idx="4963">
                  <c:v>102.60863598910245</c:v>
                </c:pt>
                <c:pt idx="4964">
                  <c:v>102.62833300503817</c:v>
                </c:pt>
                <c:pt idx="4965">
                  <c:v>102.64409059466738</c:v>
                </c:pt>
                <c:pt idx="4966">
                  <c:v>102.66060569069602</c:v>
                </c:pt>
                <c:pt idx="4967">
                  <c:v>102.66727239435369</c:v>
                </c:pt>
                <c:pt idx="4968">
                  <c:v>102.67651482784387</c:v>
                </c:pt>
                <c:pt idx="4969">
                  <c:v>102.69818149913441</c:v>
                </c:pt>
                <c:pt idx="4970">
                  <c:v>102.72621189464222</c:v>
                </c:pt>
                <c:pt idx="4971">
                  <c:v>102.75181799223928</c:v>
                </c:pt>
                <c:pt idx="4972">
                  <c:v>102.77999981966886</c:v>
                </c:pt>
                <c:pt idx="4973">
                  <c:v>102.8131815592448</c:v>
                </c:pt>
                <c:pt idx="4974">
                  <c:v>102.85924217917703</c:v>
                </c:pt>
                <c:pt idx="4975">
                  <c:v>102.90560577854966</c:v>
                </c:pt>
                <c:pt idx="4976">
                  <c:v>102.95166639848189</c:v>
                </c:pt>
                <c:pt idx="4977">
                  <c:v>103.01121185765122</c:v>
                </c:pt>
                <c:pt idx="4978">
                  <c:v>103.06939373594342</c:v>
                </c:pt>
                <c:pt idx="4979">
                  <c:v>103.126514897202</c:v>
                </c:pt>
                <c:pt idx="4980">
                  <c:v>103.17999972719134</c:v>
                </c:pt>
                <c:pt idx="4981">
                  <c:v>103.2357573075728</c:v>
                </c:pt>
                <c:pt idx="4982">
                  <c:v>103.29621182066022</c:v>
                </c:pt>
                <c:pt idx="4983">
                  <c:v>103.35166642160127</c:v>
                </c:pt>
                <c:pt idx="4984">
                  <c:v>103.41060580629291</c:v>
                </c:pt>
                <c:pt idx="4985">
                  <c:v>103.46121192700934</c:v>
                </c:pt>
                <c:pt idx="4986">
                  <c:v>103.50166644472064</c:v>
                </c:pt>
                <c:pt idx="4987">
                  <c:v>103.54575740929806</c:v>
                </c:pt>
                <c:pt idx="4988">
                  <c:v>103.59969688184333</c:v>
                </c:pt>
                <c:pt idx="4989">
                  <c:v>103.6580301920573</c:v>
                </c:pt>
                <c:pt idx="4990">
                  <c:v>103.73136346990412</c:v>
                </c:pt>
                <c:pt idx="4991">
                  <c:v>103.82424233176492</c:v>
                </c:pt>
                <c:pt idx="4992">
                  <c:v>103.92227265329072</c:v>
                </c:pt>
                <c:pt idx="4993">
                  <c:v>104.01833320386481</c:v>
                </c:pt>
                <c:pt idx="4994">
                  <c:v>104.12030295169714</c:v>
                </c:pt>
                <c:pt idx="4995">
                  <c:v>104.2159089753122</c:v>
                </c:pt>
                <c:pt idx="4996">
                  <c:v>104.30499995838512</c:v>
                </c:pt>
                <c:pt idx="4997">
                  <c:v>104.37560607447769</c:v>
                </c:pt>
                <c:pt idx="4998">
                  <c:v>104.45439390702681</c:v>
                </c:pt>
                <c:pt idx="4999">
                  <c:v>104.53287876013553</c:v>
                </c:pt>
                <c:pt idx="5000">
                  <c:v>104.61242421468098</c:v>
                </c:pt>
                <c:pt idx="5001">
                  <c:v>104.69833327784683</c:v>
                </c:pt>
                <c:pt idx="5002">
                  <c:v>104.76424246123342</c:v>
                </c:pt>
                <c:pt idx="5003">
                  <c:v>104.84060611146869</c:v>
                </c:pt>
                <c:pt idx="5004">
                  <c:v>104.91666666666667</c:v>
                </c:pt>
                <c:pt idx="5005">
                  <c:v>104.97454544992158</c:v>
                </c:pt>
                <c:pt idx="5006">
                  <c:v>105.01136363636364</c:v>
                </c:pt>
                <c:pt idx="5007">
                  <c:v>105.05196970159358</c:v>
                </c:pt>
                <c:pt idx="5008">
                  <c:v>105.10530309966116</c:v>
                </c:pt>
                <c:pt idx="5009">
                  <c:v>105.15893936157227</c:v>
                </c:pt>
                <c:pt idx="5010">
                  <c:v>105.21015155676639</c:v>
                </c:pt>
                <c:pt idx="5011">
                  <c:v>105.26121220444188</c:v>
                </c:pt>
                <c:pt idx="5012">
                  <c:v>105.30878806836677</c:v>
                </c:pt>
                <c:pt idx="5013">
                  <c:v>105.32803055734345</c:v>
                </c:pt>
                <c:pt idx="5014">
                  <c:v>105.34621232928652</c:v>
                </c:pt>
                <c:pt idx="5015">
                  <c:v>105.36378814234878</c:v>
                </c:pt>
                <c:pt idx="5016">
                  <c:v>105.36984877152877</c:v>
                </c:pt>
                <c:pt idx="5017">
                  <c:v>105.37030329848781</c:v>
                </c:pt>
                <c:pt idx="5018">
                  <c:v>105.37318212335759</c:v>
                </c:pt>
                <c:pt idx="5019">
                  <c:v>105.38212146181048</c:v>
                </c:pt>
                <c:pt idx="5020">
                  <c:v>105.37969727949663</c:v>
                </c:pt>
                <c:pt idx="5021">
                  <c:v>105.37727298158588</c:v>
                </c:pt>
                <c:pt idx="5022" formatCode="0">
                  <c:v>105.44758740331257</c:v>
                </c:pt>
                <c:pt idx="5023" formatCode="0">
                  <c:v>105.43411115955169</c:v>
                </c:pt>
                <c:pt idx="5024" formatCode="0">
                  <c:v>105.42242861986917</c:v>
                </c:pt>
                <c:pt idx="5025" formatCode="0">
                  <c:v>105.40709523325116</c:v>
                </c:pt>
                <c:pt idx="5026" formatCode="0">
                  <c:v>105.38857141403925</c:v>
                </c:pt>
                <c:pt idx="5027" formatCode="0">
                  <c:v>105.37569844660683</c:v>
                </c:pt>
                <c:pt idx="5028" formatCode="0">
                  <c:v>105.36126989939855</c:v>
                </c:pt>
                <c:pt idx="5029" formatCode="0">
                  <c:v>105.33666673932757</c:v>
                </c:pt>
                <c:pt idx="5030" formatCode="0">
                  <c:v>105.32779375736295</c:v>
                </c:pt>
                <c:pt idx="5031" formatCode="0">
                  <c:v>105.31809532044426</c:v>
                </c:pt>
                <c:pt idx="5032" formatCode="0">
                  <c:v>105.30387314181856</c:v>
                </c:pt>
                <c:pt idx="5033" formatCode="0">
                  <c:v>105.263635090177</c:v>
                </c:pt>
                <c:pt idx="5034" formatCode="0">
                  <c:v>105.21026999627975</c:v>
                </c:pt>
                <c:pt idx="5035" formatCode="0">
                  <c:v>105.1681748066251</c:v>
                </c:pt>
                <c:pt idx="5036" formatCode="0">
                  <c:v>105.12653991989858</c:v>
                </c:pt>
                <c:pt idx="5037" formatCode="0">
                  <c:v>105.07641290670725</c:v>
                </c:pt>
                <c:pt idx="5038" formatCode="0">
                  <c:v>105.02953994896295</c:v>
                </c:pt>
                <c:pt idx="5039" formatCode="0">
                  <c:v>104.97012719242151</c:v>
                </c:pt>
                <c:pt idx="5040" formatCode="0">
                  <c:v>104.90190492175869</c:v>
                </c:pt>
                <c:pt idx="5041" formatCode="0">
                  <c:v>104.82633351256351</c:v>
                </c:pt>
                <c:pt idx="5042" formatCode="0">
                  <c:v>104.73623824055987</c:v>
                </c:pt>
                <c:pt idx="5043" formatCode="0">
                  <c:v>104.65696845257469</c:v>
                </c:pt>
                <c:pt idx="5044" formatCode="0">
                  <c:v>104.58007959275015</c:v>
                </c:pt>
                <c:pt idx="5045" formatCode="0">
                  <c:v>104.50541287764288</c:v>
                </c:pt>
                <c:pt idx="5046" formatCode="0">
                  <c:v>104.43334937104721</c:v>
                </c:pt>
                <c:pt idx="5047" formatCode="0">
                  <c:v>104.36384140547491</c:v>
                </c:pt>
                <c:pt idx="5048" formatCode="0">
                  <c:v>104.30158749534968</c:v>
                </c:pt>
                <c:pt idx="5049" formatCode="0">
                  <c:v>104.24073033796034</c:v>
                </c:pt>
                <c:pt idx="5050" formatCode="0">
                  <c:v>104.18496842835437</c:v>
                </c:pt>
                <c:pt idx="5051" formatCode="0">
                  <c:v>104.1299684380425</c:v>
                </c:pt>
                <c:pt idx="5052" formatCode="0">
                  <c:v>104.07393670654292</c:v>
                </c:pt>
                <c:pt idx="5053" formatCode="0">
                  <c:v>104.00728593711241</c:v>
                </c:pt>
                <c:pt idx="5054" formatCode="0">
                  <c:v>103.942873180571</c:v>
                </c:pt>
                <c:pt idx="5055" formatCode="0">
                  <c:v>103.89711128549722</c:v>
                </c:pt>
                <c:pt idx="5056" formatCode="0">
                  <c:v>103.85266679261218</c:v>
                </c:pt>
                <c:pt idx="5057" formatCode="0">
                  <c:v>103.80465093412849</c:v>
                </c:pt>
                <c:pt idx="5058" formatCode="0">
                  <c:v>103.75761920262893</c:v>
                </c:pt>
                <c:pt idx="5059" formatCode="0">
                  <c:v>103.71265097772503</c:v>
                </c:pt>
                <c:pt idx="5060" formatCode="0">
                  <c:v>103.68223832290887</c:v>
                </c:pt>
                <c:pt idx="5061" formatCode="0">
                  <c:v>103.63414305090522</c:v>
                </c:pt>
                <c:pt idx="5062" formatCode="0">
                  <c:v>103.58719066510878</c:v>
                </c:pt>
                <c:pt idx="5063" formatCode="0">
                  <c:v>103.53747639877074</c:v>
                </c:pt>
                <c:pt idx="5064" formatCode="0">
                  <c:v>103.49066688464933</c:v>
                </c:pt>
                <c:pt idx="5065" formatCode="0">
                  <c:v>103.44730183434864</c:v>
                </c:pt>
                <c:pt idx="5066" formatCode="0">
                  <c:v>103.39349219912573</c:v>
                </c:pt>
                <c:pt idx="5067" formatCode="0">
                  <c:v>103.33269864036922</c:v>
                </c:pt>
                <c:pt idx="5068" formatCode="0">
                  <c:v>103.29777793278768</c:v>
                </c:pt>
                <c:pt idx="5069" formatCode="0">
                  <c:v>103.28873031858414</c:v>
                </c:pt>
                <c:pt idx="5070" formatCode="0">
                  <c:v>103.27222236754402</c:v>
                </c:pt>
                <c:pt idx="5071" formatCode="0">
                  <c:v>103.2484128437345</c:v>
                </c:pt>
                <c:pt idx="5072" formatCode="0">
                  <c:v>103.22555578322638</c:v>
                </c:pt>
                <c:pt idx="5073" formatCode="0">
                  <c:v>103.1965081351144</c:v>
                </c:pt>
                <c:pt idx="5074" formatCode="0">
                  <c:v>103.16968269953652</c:v>
                </c:pt>
                <c:pt idx="5075" formatCode="0">
                  <c:v>103.15857151576451</c:v>
                </c:pt>
                <c:pt idx="5076" formatCode="0">
                  <c:v>103.16825406513517</c:v>
                </c:pt>
                <c:pt idx="5077" formatCode="0">
                  <c:v>103.16682555183532</c:v>
                </c:pt>
                <c:pt idx="5078" formatCode="0">
                  <c:v>103.16571444556828</c:v>
                </c:pt>
                <c:pt idx="5079" formatCode="0">
                  <c:v>103.17269861130487</c:v>
                </c:pt>
                <c:pt idx="5080" formatCode="0">
                  <c:v>103.18238116067553</c:v>
                </c:pt>
                <c:pt idx="5081" formatCode="0">
                  <c:v>103.18936532641213</c:v>
                </c:pt>
                <c:pt idx="5082" formatCode="0">
                  <c:v>103.19000026157923</c:v>
                </c:pt>
                <c:pt idx="5083" formatCode="0">
                  <c:v>103.19857170468283</c:v>
                </c:pt>
                <c:pt idx="5084" formatCode="0">
                  <c:v>103.20857178218778</c:v>
                </c:pt>
                <c:pt idx="5085" formatCode="0">
                  <c:v>103.225714668395</c:v>
                </c:pt>
                <c:pt idx="5086" formatCode="0">
                  <c:v>103.24492112417067</c:v>
                </c:pt>
                <c:pt idx="5087" formatCode="0">
                  <c:v>103.25539731464686</c:v>
                </c:pt>
                <c:pt idx="5088" formatCode="0">
                  <c:v>103.26476245698473</c:v>
                </c:pt>
                <c:pt idx="5089" formatCode="0">
                  <c:v>103.26777836875308</c:v>
                </c:pt>
                <c:pt idx="5090" formatCode="0">
                  <c:v>103.26381011478483</c:v>
                </c:pt>
                <c:pt idx="5091" formatCode="0">
                  <c:v>103.2514291817801</c:v>
                </c:pt>
                <c:pt idx="5092" formatCode="0">
                  <c:v>103.24000059097528</c:v>
                </c:pt>
                <c:pt idx="5093" formatCode="0">
                  <c:v>103.21984179299973</c:v>
                </c:pt>
                <c:pt idx="5094" formatCode="0">
                  <c:v>103.20031805129277</c:v>
                </c:pt>
                <c:pt idx="5095" formatCode="0">
                  <c:v>103.1858735487196</c:v>
                </c:pt>
                <c:pt idx="5096" formatCode="0">
                  <c:v>103.18460367838541</c:v>
                </c:pt>
                <c:pt idx="5097" formatCode="0">
                  <c:v>103.20682592482792</c:v>
                </c:pt>
                <c:pt idx="5098" formatCode="0">
                  <c:v>103.22079413519964</c:v>
                </c:pt>
                <c:pt idx="5099" formatCode="0">
                  <c:v>103.23777825733971</c:v>
                </c:pt>
                <c:pt idx="5100" formatCode="0">
                  <c:v>103.26380999368334</c:v>
                </c:pt>
                <c:pt idx="5101" formatCode="0">
                  <c:v>103.27968300955638</c:v>
                </c:pt>
                <c:pt idx="5102" formatCode="0">
                  <c:v>103.3139687819708</c:v>
                </c:pt>
                <c:pt idx="5103" formatCode="0">
                  <c:v>103.35730216858879</c:v>
                </c:pt>
                <c:pt idx="5104" formatCode="0">
                  <c:v>103.40111172630677</c:v>
                </c:pt>
                <c:pt idx="5105" formatCode="0">
                  <c:v>103.45349272712829</c:v>
                </c:pt>
                <c:pt idx="5106" formatCode="0">
                  <c:v>103.50301645914715</c:v>
                </c:pt>
                <c:pt idx="5107" formatCode="0">
                  <c:v>103.55412758963449</c:v>
                </c:pt>
              </c:numCache>
            </c:numRef>
          </c:val>
          <c:smooth val="0"/>
          <c:extLst>
            <c:ext xmlns:c16="http://schemas.microsoft.com/office/drawing/2014/chart" uri="{C3380CC4-5D6E-409C-BE32-E72D297353CC}">
              <c16:uniqueId val="{0000000A-B55A-42EF-8B65-F725B8626402}"/>
            </c:ext>
          </c:extLst>
        </c:ser>
        <c:dLbls>
          <c:showLegendKey val="0"/>
          <c:showVal val="0"/>
          <c:showCatName val="0"/>
          <c:showSerName val="0"/>
          <c:showPercent val="0"/>
          <c:showBubbleSize val="0"/>
        </c:dLbls>
        <c:smooth val="0"/>
        <c:axId val="1437718400"/>
        <c:axId val="1437709280"/>
      </c:lineChart>
      <c:dateAx>
        <c:axId val="1437718400"/>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crossAx val="1437709280"/>
        <c:crosses val="autoZero"/>
        <c:auto val="1"/>
        <c:lblOffset val="100"/>
        <c:baseTimeUnit val="months"/>
        <c:majorUnit val="2"/>
        <c:majorTimeUnit val="years"/>
        <c:minorUnit val="1"/>
        <c:minorTimeUnit val="years"/>
      </c:dateAx>
      <c:valAx>
        <c:axId val="1437709280"/>
        <c:scaling>
          <c:orientation val="minMax"/>
          <c:max val="115"/>
          <c:min val="7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crossAx val="1437718400"/>
        <c:crosses val="autoZero"/>
        <c:crossBetween val="between"/>
        <c:majorUnit val="10"/>
      </c:valAx>
      <c:spPr>
        <a:noFill/>
        <a:ln>
          <a:noFill/>
        </a:ln>
        <a:effectLst/>
      </c:spPr>
    </c:plotArea>
    <c:plotVisOnly val="1"/>
    <c:dispBlanksAs val="gap"/>
    <c:showDLblsOverMax val="0"/>
    <c:extLst/>
  </c:chart>
  <c:spPr>
    <a:solidFill>
      <a:srgbClr val="F7F9F7"/>
    </a:solidFill>
    <a:ln w="9525" cap="flat" cmpd="sng" algn="ctr">
      <a:noFill/>
      <a:round/>
    </a:ln>
    <a:effectLst/>
  </c:spPr>
  <c:txPr>
    <a:bodyPr/>
    <a:lstStyle/>
    <a:p>
      <a:pPr>
        <a:defRPr sz="90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7.8754936989975988E-2"/>
          <c:y val="4.9227014290288758E-2"/>
          <c:w val="0.87847335687166683"/>
          <c:h val="0.88406705681280362"/>
        </c:manualLayout>
      </c:layout>
      <c:lineChart>
        <c:grouping val="standard"/>
        <c:varyColors val="0"/>
        <c:ser>
          <c:idx val="0"/>
          <c:order val="0"/>
          <c:tx>
            <c:strRef>
              <c:f>Sheet1!$B$1</c:f>
              <c:strCache>
                <c:ptCount val="1"/>
                <c:pt idx="0">
                  <c:v>Series 1</c:v>
                </c:pt>
              </c:strCache>
            </c:strRef>
          </c:tx>
          <c:spPr>
            <a:ln w="25400" cap="rnd">
              <a:solidFill>
                <a:srgbClr val="DDDDDD"/>
              </a:solidFill>
              <a:round/>
            </a:ln>
            <a:effectLst/>
          </c:spPr>
          <c:marker>
            <c:symbol val="none"/>
          </c:marker>
          <c:dPt>
            <c:idx val="160"/>
            <c:marker>
              <c:symbol val="none"/>
            </c:marker>
            <c:bubble3D val="0"/>
            <c:spPr>
              <a:ln w="25400" cap="rnd">
                <a:solidFill>
                  <a:srgbClr val="DDDDDD">
                    <a:alpha val="35000"/>
                  </a:srgbClr>
                </a:solidFill>
                <a:round/>
              </a:ln>
              <a:effectLst/>
            </c:spPr>
            <c:extLst>
              <c:ext xmlns:c16="http://schemas.microsoft.com/office/drawing/2014/chart" uri="{C3380CC4-5D6E-409C-BE32-E72D297353CC}">
                <c16:uniqueId val="{00000001-BA90-4534-B21C-B51DFE277D68}"/>
              </c:ext>
            </c:extLst>
          </c:dPt>
          <c:cat>
            <c:numRef>
              <c:f>Sheet1!$A$2:$A$321</c:f>
              <c:numCache>
                <c:formatCode>d\-mmm\-yy</c:formatCode>
                <c:ptCount val="320"/>
                <c:pt idx="0">
                  <c:v>44929</c:v>
                </c:pt>
                <c:pt idx="1">
                  <c:v>44930</c:v>
                </c:pt>
                <c:pt idx="2">
                  <c:v>44931</c:v>
                </c:pt>
                <c:pt idx="3">
                  <c:v>44932</c:v>
                </c:pt>
                <c:pt idx="4">
                  <c:v>44935</c:v>
                </c:pt>
                <c:pt idx="5">
                  <c:v>44936</c:v>
                </c:pt>
                <c:pt idx="6">
                  <c:v>44937</c:v>
                </c:pt>
                <c:pt idx="7">
                  <c:v>44938</c:v>
                </c:pt>
                <c:pt idx="8">
                  <c:v>44939</c:v>
                </c:pt>
                <c:pt idx="9">
                  <c:v>44942</c:v>
                </c:pt>
                <c:pt idx="10">
                  <c:v>44943</c:v>
                </c:pt>
                <c:pt idx="11">
                  <c:v>44944</c:v>
                </c:pt>
                <c:pt idx="12">
                  <c:v>44945</c:v>
                </c:pt>
                <c:pt idx="13">
                  <c:v>44946</c:v>
                </c:pt>
                <c:pt idx="14">
                  <c:v>44949</c:v>
                </c:pt>
                <c:pt idx="15">
                  <c:v>44950</c:v>
                </c:pt>
                <c:pt idx="16">
                  <c:v>44951</c:v>
                </c:pt>
                <c:pt idx="17">
                  <c:v>44952</c:v>
                </c:pt>
                <c:pt idx="18">
                  <c:v>44953</c:v>
                </c:pt>
                <c:pt idx="19">
                  <c:v>44956</c:v>
                </c:pt>
                <c:pt idx="20">
                  <c:v>44957</c:v>
                </c:pt>
                <c:pt idx="21">
                  <c:v>44958</c:v>
                </c:pt>
                <c:pt idx="22">
                  <c:v>44959</c:v>
                </c:pt>
                <c:pt idx="23">
                  <c:v>44960</c:v>
                </c:pt>
                <c:pt idx="24">
                  <c:v>44963</c:v>
                </c:pt>
                <c:pt idx="25">
                  <c:v>44964</c:v>
                </c:pt>
                <c:pt idx="26">
                  <c:v>44965</c:v>
                </c:pt>
                <c:pt idx="27">
                  <c:v>44966</c:v>
                </c:pt>
                <c:pt idx="28">
                  <c:v>44967</c:v>
                </c:pt>
                <c:pt idx="29">
                  <c:v>44970</c:v>
                </c:pt>
                <c:pt idx="30">
                  <c:v>44971</c:v>
                </c:pt>
                <c:pt idx="31">
                  <c:v>44972</c:v>
                </c:pt>
                <c:pt idx="32">
                  <c:v>44973</c:v>
                </c:pt>
                <c:pt idx="33">
                  <c:v>44974</c:v>
                </c:pt>
                <c:pt idx="34">
                  <c:v>44977</c:v>
                </c:pt>
                <c:pt idx="35">
                  <c:v>44978</c:v>
                </c:pt>
                <c:pt idx="36">
                  <c:v>44979</c:v>
                </c:pt>
                <c:pt idx="37">
                  <c:v>44980</c:v>
                </c:pt>
                <c:pt idx="38">
                  <c:v>44981</c:v>
                </c:pt>
                <c:pt idx="39">
                  <c:v>44984</c:v>
                </c:pt>
                <c:pt idx="40">
                  <c:v>44985</c:v>
                </c:pt>
                <c:pt idx="41">
                  <c:v>44986</c:v>
                </c:pt>
                <c:pt idx="42">
                  <c:v>44987</c:v>
                </c:pt>
                <c:pt idx="43">
                  <c:v>44988</c:v>
                </c:pt>
                <c:pt idx="44">
                  <c:v>44991</c:v>
                </c:pt>
                <c:pt idx="45">
                  <c:v>44992</c:v>
                </c:pt>
                <c:pt idx="46">
                  <c:v>44993</c:v>
                </c:pt>
                <c:pt idx="47">
                  <c:v>44994</c:v>
                </c:pt>
                <c:pt idx="48">
                  <c:v>44995</c:v>
                </c:pt>
                <c:pt idx="49">
                  <c:v>44998</c:v>
                </c:pt>
                <c:pt idx="50">
                  <c:v>44999</c:v>
                </c:pt>
                <c:pt idx="51">
                  <c:v>45000</c:v>
                </c:pt>
                <c:pt idx="52">
                  <c:v>45001</c:v>
                </c:pt>
                <c:pt idx="53">
                  <c:v>45002</c:v>
                </c:pt>
                <c:pt idx="54">
                  <c:v>45005</c:v>
                </c:pt>
                <c:pt idx="55">
                  <c:v>45006</c:v>
                </c:pt>
                <c:pt idx="56">
                  <c:v>45007</c:v>
                </c:pt>
                <c:pt idx="57">
                  <c:v>45008</c:v>
                </c:pt>
                <c:pt idx="58">
                  <c:v>45009</c:v>
                </c:pt>
                <c:pt idx="59">
                  <c:v>45012</c:v>
                </c:pt>
                <c:pt idx="60">
                  <c:v>45013</c:v>
                </c:pt>
                <c:pt idx="61">
                  <c:v>45014</c:v>
                </c:pt>
                <c:pt idx="62">
                  <c:v>45015</c:v>
                </c:pt>
                <c:pt idx="63">
                  <c:v>45016</c:v>
                </c:pt>
                <c:pt idx="64">
                  <c:v>45019</c:v>
                </c:pt>
                <c:pt idx="65">
                  <c:v>45020</c:v>
                </c:pt>
                <c:pt idx="66">
                  <c:v>45021</c:v>
                </c:pt>
                <c:pt idx="67">
                  <c:v>45022</c:v>
                </c:pt>
                <c:pt idx="68">
                  <c:v>45023</c:v>
                </c:pt>
                <c:pt idx="69">
                  <c:v>45026</c:v>
                </c:pt>
                <c:pt idx="70">
                  <c:v>45027</c:v>
                </c:pt>
                <c:pt idx="71">
                  <c:v>45028</c:v>
                </c:pt>
                <c:pt idx="72">
                  <c:v>45029</c:v>
                </c:pt>
                <c:pt idx="73">
                  <c:v>45030</c:v>
                </c:pt>
                <c:pt idx="74">
                  <c:v>45033</c:v>
                </c:pt>
                <c:pt idx="75">
                  <c:v>45034</c:v>
                </c:pt>
                <c:pt idx="76">
                  <c:v>45035</c:v>
                </c:pt>
                <c:pt idx="77">
                  <c:v>45036</c:v>
                </c:pt>
                <c:pt idx="78">
                  <c:v>45037</c:v>
                </c:pt>
                <c:pt idx="79">
                  <c:v>45040</c:v>
                </c:pt>
                <c:pt idx="80">
                  <c:v>45041</c:v>
                </c:pt>
                <c:pt idx="81">
                  <c:v>45042</c:v>
                </c:pt>
                <c:pt idx="82">
                  <c:v>45043</c:v>
                </c:pt>
                <c:pt idx="83">
                  <c:v>45044</c:v>
                </c:pt>
                <c:pt idx="84">
                  <c:v>45047</c:v>
                </c:pt>
                <c:pt idx="85">
                  <c:v>45048</c:v>
                </c:pt>
                <c:pt idx="86">
                  <c:v>45049</c:v>
                </c:pt>
                <c:pt idx="87">
                  <c:v>45050</c:v>
                </c:pt>
                <c:pt idx="88">
                  <c:v>45051</c:v>
                </c:pt>
                <c:pt idx="89">
                  <c:v>45054</c:v>
                </c:pt>
                <c:pt idx="90">
                  <c:v>45055</c:v>
                </c:pt>
                <c:pt idx="91">
                  <c:v>45056</c:v>
                </c:pt>
                <c:pt idx="92">
                  <c:v>45057</c:v>
                </c:pt>
                <c:pt idx="93">
                  <c:v>45058</c:v>
                </c:pt>
                <c:pt idx="94">
                  <c:v>45061</c:v>
                </c:pt>
                <c:pt idx="95">
                  <c:v>45062</c:v>
                </c:pt>
                <c:pt idx="96">
                  <c:v>45063</c:v>
                </c:pt>
                <c:pt idx="97">
                  <c:v>45064</c:v>
                </c:pt>
                <c:pt idx="98">
                  <c:v>45065</c:v>
                </c:pt>
                <c:pt idx="99">
                  <c:v>45068</c:v>
                </c:pt>
                <c:pt idx="100">
                  <c:v>45069</c:v>
                </c:pt>
                <c:pt idx="101">
                  <c:v>45070</c:v>
                </c:pt>
                <c:pt idx="102">
                  <c:v>45071</c:v>
                </c:pt>
                <c:pt idx="103">
                  <c:v>45072</c:v>
                </c:pt>
                <c:pt idx="104">
                  <c:v>45075</c:v>
                </c:pt>
                <c:pt idx="105">
                  <c:v>45076</c:v>
                </c:pt>
                <c:pt idx="106">
                  <c:v>45077</c:v>
                </c:pt>
                <c:pt idx="107">
                  <c:v>45078</c:v>
                </c:pt>
                <c:pt idx="108">
                  <c:v>45079</c:v>
                </c:pt>
                <c:pt idx="109">
                  <c:v>45082</c:v>
                </c:pt>
                <c:pt idx="110">
                  <c:v>45083</c:v>
                </c:pt>
                <c:pt idx="111">
                  <c:v>45084</c:v>
                </c:pt>
                <c:pt idx="112">
                  <c:v>45085</c:v>
                </c:pt>
                <c:pt idx="113">
                  <c:v>45086</c:v>
                </c:pt>
                <c:pt idx="114">
                  <c:v>45089</c:v>
                </c:pt>
                <c:pt idx="115">
                  <c:v>45090</c:v>
                </c:pt>
                <c:pt idx="116">
                  <c:v>45091</c:v>
                </c:pt>
                <c:pt idx="117">
                  <c:v>45092</c:v>
                </c:pt>
                <c:pt idx="118">
                  <c:v>45093</c:v>
                </c:pt>
                <c:pt idx="119">
                  <c:v>45096</c:v>
                </c:pt>
                <c:pt idx="120">
                  <c:v>45097</c:v>
                </c:pt>
                <c:pt idx="121">
                  <c:v>45098</c:v>
                </c:pt>
                <c:pt idx="122">
                  <c:v>45099</c:v>
                </c:pt>
                <c:pt idx="123">
                  <c:v>45100</c:v>
                </c:pt>
                <c:pt idx="124">
                  <c:v>45103</c:v>
                </c:pt>
                <c:pt idx="125">
                  <c:v>45104</c:v>
                </c:pt>
                <c:pt idx="126">
                  <c:v>45105</c:v>
                </c:pt>
                <c:pt idx="127">
                  <c:v>45106</c:v>
                </c:pt>
                <c:pt idx="128">
                  <c:v>45107</c:v>
                </c:pt>
                <c:pt idx="129">
                  <c:v>45110</c:v>
                </c:pt>
                <c:pt idx="130">
                  <c:v>45111</c:v>
                </c:pt>
                <c:pt idx="131">
                  <c:v>45112</c:v>
                </c:pt>
                <c:pt idx="132">
                  <c:v>45113</c:v>
                </c:pt>
                <c:pt idx="133">
                  <c:v>45114</c:v>
                </c:pt>
                <c:pt idx="134">
                  <c:v>45117</c:v>
                </c:pt>
                <c:pt idx="135">
                  <c:v>45118</c:v>
                </c:pt>
                <c:pt idx="136">
                  <c:v>45119</c:v>
                </c:pt>
                <c:pt idx="137">
                  <c:v>45120</c:v>
                </c:pt>
                <c:pt idx="138">
                  <c:v>45121</c:v>
                </c:pt>
                <c:pt idx="139">
                  <c:v>45124</c:v>
                </c:pt>
                <c:pt idx="140">
                  <c:v>45125</c:v>
                </c:pt>
                <c:pt idx="141">
                  <c:v>45126</c:v>
                </c:pt>
                <c:pt idx="142">
                  <c:v>45127</c:v>
                </c:pt>
                <c:pt idx="143">
                  <c:v>45128</c:v>
                </c:pt>
                <c:pt idx="144">
                  <c:v>45131</c:v>
                </c:pt>
                <c:pt idx="145">
                  <c:v>45132</c:v>
                </c:pt>
                <c:pt idx="146">
                  <c:v>45133</c:v>
                </c:pt>
                <c:pt idx="147">
                  <c:v>45134</c:v>
                </c:pt>
                <c:pt idx="148">
                  <c:v>45135</c:v>
                </c:pt>
                <c:pt idx="149">
                  <c:v>45138</c:v>
                </c:pt>
                <c:pt idx="150">
                  <c:v>45139</c:v>
                </c:pt>
                <c:pt idx="151">
                  <c:v>45140</c:v>
                </c:pt>
                <c:pt idx="152">
                  <c:v>45141</c:v>
                </c:pt>
                <c:pt idx="153">
                  <c:v>45142</c:v>
                </c:pt>
                <c:pt idx="154">
                  <c:v>45145</c:v>
                </c:pt>
                <c:pt idx="155">
                  <c:v>45146</c:v>
                </c:pt>
                <c:pt idx="156">
                  <c:v>45147</c:v>
                </c:pt>
                <c:pt idx="157">
                  <c:v>45148</c:v>
                </c:pt>
                <c:pt idx="158">
                  <c:v>45149</c:v>
                </c:pt>
                <c:pt idx="159">
                  <c:v>45152</c:v>
                </c:pt>
                <c:pt idx="160">
                  <c:v>45153</c:v>
                </c:pt>
                <c:pt idx="161">
                  <c:v>45154</c:v>
                </c:pt>
                <c:pt idx="162">
                  <c:v>45155</c:v>
                </c:pt>
                <c:pt idx="163">
                  <c:v>45156</c:v>
                </c:pt>
                <c:pt idx="164">
                  <c:v>45159</c:v>
                </c:pt>
                <c:pt idx="165">
                  <c:v>45160</c:v>
                </c:pt>
                <c:pt idx="166">
                  <c:v>45161</c:v>
                </c:pt>
                <c:pt idx="167">
                  <c:v>45162</c:v>
                </c:pt>
                <c:pt idx="168">
                  <c:v>45163</c:v>
                </c:pt>
                <c:pt idx="169">
                  <c:v>45166</c:v>
                </c:pt>
                <c:pt idx="170">
                  <c:v>45167</c:v>
                </c:pt>
                <c:pt idx="171">
                  <c:v>45168</c:v>
                </c:pt>
                <c:pt idx="172">
                  <c:v>45169</c:v>
                </c:pt>
                <c:pt idx="173">
                  <c:v>45170</c:v>
                </c:pt>
                <c:pt idx="174">
                  <c:v>45173</c:v>
                </c:pt>
                <c:pt idx="175">
                  <c:v>45174</c:v>
                </c:pt>
                <c:pt idx="176">
                  <c:v>45175</c:v>
                </c:pt>
                <c:pt idx="177">
                  <c:v>45176</c:v>
                </c:pt>
                <c:pt idx="178">
                  <c:v>45177</c:v>
                </c:pt>
                <c:pt idx="179">
                  <c:v>45180</c:v>
                </c:pt>
                <c:pt idx="180">
                  <c:v>45181</c:v>
                </c:pt>
                <c:pt idx="181">
                  <c:v>45182</c:v>
                </c:pt>
                <c:pt idx="182">
                  <c:v>45183</c:v>
                </c:pt>
                <c:pt idx="183">
                  <c:v>45184</c:v>
                </c:pt>
                <c:pt idx="184">
                  <c:v>45187</c:v>
                </c:pt>
                <c:pt idx="185">
                  <c:v>45188</c:v>
                </c:pt>
                <c:pt idx="186">
                  <c:v>45189</c:v>
                </c:pt>
                <c:pt idx="187">
                  <c:v>45190</c:v>
                </c:pt>
                <c:pt idx="188">
                  <c:v>45191</c:v>
                </c:pt>
                <c:pt idx="189">
                  <c:v>45194</c:v>
                </c:pt>
                <c:pt idx="190">
                  <c:v>45195</c:v>
                </c:pt>
                <c:pt idx="191">
                  <c:v>45196</c:v>
                </c:pt>
                <c:pt idx="192">
                  <c:v>45197</c:v>
                </c:pt>
                <c:pt idx="193">
                  <c:v>45198</c:v>
                </c:pt>
                <c:pt idx="194">
                  <c:v>45201</c:v>
                </c:pt>
                <c:pt idx="195">
                  <c:v>45202</c:v>
                </c:pt>
                <c:pt idx="196">
                  <c:v>45203</c:v>
                </c:pt>
                <c:pt idx="197">
                  <c:v>45204</c:v>
                </c:pt>
                <c:pt idx="198">
                  <c:v>45205</c:v>
                </c:pt>
                <c:pt idx="199">
                  <c:v>45208</c:v>
                </c:pt>
                <c:pt idx="200">
                  <c:v>45209</c:v>
                </c:pt>
                <c:pt idx="201">
                  <c:v>45210</c:v>
                </c:pt>
                <c:pt idx="202">
                  <c:v>45211</c:v>
                </c:pt>
                <c:pt idx="203">
                  <c:v>45212</c:v>
                </c:pt>
                <c:pt idx="204">
                  <c:v>45215</c:v>
                </c:pt>
                <c:pt idx="205">
                  <c:v>45216</c:v>
                </c:pt>
                <c:pt idx="206">
                  <c:v>45217</c:v>
                </c:pt>
                <c:pt idx="207">
                  <c:v>45218</c:v>
                </c:pt>
                <c:pt idx="208">
                  <c:v>45219</c:v>
                </c:pt>
                <c:pt idx="209">
                  <c:v>45222</c:v>
                </c:pt>
                <c:pt idx="210">
                  <c:v>45223</c:v>
                </c:pt>
                <c:pt idx="211">
                  <c:v>45224</c:v>
                </c:pt>
                <c:pt idx="212">
                  <c:v>45225</c:v>
                </c:pt>
                <c:pt idx="213">
                  <c:v>45226</c:v>
                </c:pt>
                <c:pt idx="214">
                  <c:v>45229</c:v>
                </c:pt>
                <c:pt idx="215">
                  <c:v>45230</c:v>
                </c:pt>
                <c:pt idx="216">
                  <c:v>45231</c:v>
                </c:pt>
                <c:pt idx="217">
                  <c:v>45232</c:v>
                </c:pt>
                <c:pt idx="218">
                  <c:v>45233</c:v>
                </c:pt>
                <c:pt idx="219">
                  <c:v>45236</c:v>
                </c:pt>
                <c:pt idx="220">
                  <c:v>45237</c:v>
                </c:pt>
                <c:pt idx="221">
                  <c:v>45238</c:v>
                </c:pt>
                <c:pt idx="222">
                  <c:v>45239</c:v>
                </c:pt>
                <c:pt idx="223">
                  <c:v>45240</c:v>
                </c:pt>
                <c:pt idx="224">
                  <c:v>45243</c:v>
                </c:pt>
                <c:pt idx="225">
                  <c:v>45244</c:v>
                </c:pt>
                <c:pt idx="226">
                  <c:v>45245</c:v>
                </c:pt>
                <c:pt idx="227">
                  <c:v>45246</c:v>
                </c:pt>
                <c:pt idx="228">
                  <c:v>45247</c:v>
                </c:pt>
                <c:pt idx="229">
                  <c:v>45250</c:v>
                </c:pt>
                <c:pt idx="230">
                  <c:v>45251</c:v>
                </c:pt>
                <c:pt idx="231">
                  <c:v>45252</c:v>
                </c:pt>
                <c:pt idx="232">
                  <c:v>45254</c:v>
                </c:pt>
                <c:pt idx="233">
                  <c:v>45257</c:v>
                </c:pt>
                <c:pt idx="234">
                  <c:v>45258</c:v>
                </c:pt>
                <c:pt idx="235">
                  <c:v>45259</c:v>
                </c:pt>
                <c:pt idx="236">
                  <c:v>45260</c:v>
                </c:pt>
                <c:pt idx="237">
                  <c:v>45261</c:v>
                </c:pt>
                <c:pt idx="238">
                  <c:v>45264</c:v>
                </c:pt>
                <c:pt idx="239">
                  <c:v>45265</c:v>
                </c:pt>
                <c:pt idx="240">
                  <c:v>45266</c:v>
                </c:pt>
                <c:pt idx="241">
                  <c:v>45267</c:v>
                </c:pt>
                <c:pt idx="242">
                  <c:v>45268</c:v>
                </c:pt>
                <c:pt idx="243">
                  <c:v>45271</c:v>
                </c:pt>
                <c:pt idx="244">
                  <c:v>45272</c:v>
                </c:pt>
                <c:pt idx="245">
                  <c:v>45273</c:v>
                </c:pt>
                <c:pt idx="246">
                  <c:v>45274</c:v>
                </c:pt>
                <c:pt idx="247">
                  <c:v>45275</c:v>
                </c:pt>
                <c:pt idx="248">
                  <c:v>45278</c:v>
                </c:pt>
                <c:pt idx="249">
                  <c:v>45279</c:v>
                </c:pt>
                <c:pt idx="250">
                  <c:v>45280</c:v>
                </c:pt>
                <c:pt idx="251">
                  <c:v>45281</c:v>
                </c:pt>
                <c:pt idx="252">
                  <c:v>45282</c:v>
                </c:pt>
                <c:pt idx="253">
                  <c:v>45286</c:v>
                </c:pt>
                <c:pt idx="254">
                  <c:v>45287</c:v>
                </c:pt>
                <c:pt idx="255">
                  <c:v>45288</c:v>
                </c:pt>
                <c:pt idx="256">
                  <c:v>45289</c:v>
                </c:pt>
                <c:pt idx="257">
                  <c:v>45293</c:v>
                </c:pt>
                <c:pt idx="258">
                  <c:v>45294</c:v>
                </c:pt>
                <c:pt idx="259">
                  <c:v>45295</c:v>
                </c:pt>
                <c:pt idx="260">
                  <c:v>45296</c:v>
                </c:pt>
                <c:pt idx="261">
                  <c:v>45299</c:v>
                </c:pt>
                <c:pt idx="262">
                  <c:v>45300</c:v>
                </c:pt>
                <c:pt idx="263">
                  <c:v>45301</c:v>
                </c:pt>
                <c:pt idx="264">
                  <c:v>45302</c:v>
                </c:pt>
                <c:pt idx="265">
                  <c:v>45303</c:v>
                </c:pt>
                <c:pt idx="266">
                  <c:v>45306</c:v>
                </c:pt>
                <c:pt idx="267">
                  <c:v>45307</c:v>
                </c:pt>
                <c:pt idx="268">
                  <c:v>45308</c:v>
                </c:pt>
                <c:pt idx="269">
                  <c:v>45309</c:v>
                </c:pt>
                <c:pt idx="270">
                  <c:v>45310</c:v>
                </c:pt>
                <c:pt idx="271">
                  <c:v>45313</c:v>
                </c:pt>
                <c:pt idx="272">
                  <c:v>45314</c:v>
                </c:pt>
                <c:pt idx="273">
                  <c:v>45315</c:v>
                </c:pt>
                <c:pt idx="274">
                  <c:v>45316</c:v>
                </c:pt>
                <c:pt idx="275">
                  <c:v>45317</c:v>
                </c:pt>
                <c:pt idx="276">
                  <c:v>45320</c:v>
                </c:pt>
                <c:pt idx="277">
                  <c:v>45321</c:v>
                </c:pt>
                <c:pt idx="278">
                  <c:v>45322</c:v>
                </c:pt>
                <c:pt idx="279">
                  <c:v>45323</c:v>
                </c:pt>
                <c:pt idx="280">
                  <c:v>45324</c:v>
                </c:pt>
                <c:pt idx="281">
                  <c:v>45327</c:v>
                </c:pt>
                <c:pt idx="282">
                  <c:v>45328</c:v>
                </c:pt>
                <c:pt idx="283">
                  <c:v>45329</c:v>
                </c:pt>
                <c:pt idx="284">
                  <c:v>45330</c:v>
                </c:pt>
                <c:pt idx="285">
                  <c:v>45331</c:v>
                </c:pt>
                <c:pt idx="286">
                  <c:v>45334</c:v>
                </c:pt>
                <c:pt idx="287">
                  <c:v>45335</c:v>
                </c:pt>
                <c:pt idx="288">
                  <c:v>45336</c:v>
                </c:pt>
                <c:pt idx="289">
                  <c:v>45337</c:v>
                </c:pt>
                <c:pt idx="290">
                  <c:v>45338</c:v>
                </c:pt>
                <c:pt idx="291">
                  <c:v>45341</c:v>
                </c:pt>
                <c:pt idx="292">
                  <c:v>45342</c:v>
                </c:pt>
                <c:pt idx="293">
                  <c:v>45343</c:v>
                </c:pt>
                <c:pt idx="294">
                  <c:v>45344</c:v>
                </c:pt>
                <c:pt idx="295">
                  <c:v>45345</c:v>
                </c:pt>
                <c:pt idx="296">
                  <c:v>45348</c:v>
                </c:pt>
                <c:pt idx="297">
                  <c:v>45349</c:v>
                </c:pt>
                <c:pt idx="298">
                  <c:v>45350</c:v>
                </c:pt>
                <c:pt idx="299">
                  <c:v>45351</c:v>
                </c:pt>
                <c:pt idx="300">
                  <c:v>45352</c:v>
                </c:pt>
                <c:pt idx="301">
                  <c:v>45355</c:v>
                </c:pt>
                <c:pt idx="302">
                  <c:v>45356</c:v>
                </c:pt>
                <c:pt idx="303">
                  <c:v>45357</c:v>
                </c:pt>
                <c:pt idx="304">
                  <c:v>45358</c:v>
                </c:pt>
                <c:pt idx="305">
                  <c:v>45359</c:v>
                </c:pt>
                <c:pt idx="306">
                  <c:v>45362</c:v>
                </c:pt>
                <c:pt idx="307">
                  <c:v>45363</c:v>
                </c:pt>
                <c:pt idx="308">
                  <c:v>45364</c:v>
                </c:pt>
                <c:pt idx="309">
                  <c:v>45365</c:v>
                </c:pt>
                <c:pt idx="310">
                  <c:v>45366</c:v>
                </c:pt>
                <c:pt idx="311">
                  <c:v>45369</c:v>
                </c:pt>
                <c:pt idx="312">
                  <c:v>45370</c:v>
                </c:pt>
                <c:pt idx="313">
                  <c:v>45371</c:v>
                </c:pt>
                <c:pt idx="314">
                  <c:v>45372</c:v>
                </c:pt>
                <c:pt idx="315">
                  <c:v>45373</c:v>
                </c:pt>
                <c:pt idx="316">
                  <c:v>45376</c:v>
                </c:pt>
                <c:pt idx="317">
                  <c:v>45377</c:v>
                </c:pt>
                <c:pt idx="318">
                  <c:v>45378</c:v>
                </c:pt>
                <c:pt idx="319">
                  <c:v>45379</c:v>
                </c:pt>
              </c:numCache>
            </c:numRef>
          </c:cat>
          <c:val>
            <c:numRef>
              <c:f>Sheet1!$B$2:$B$321</c:f>
              <c:numCache>
                <c:formatCode>General</c:formatCode>
                <c:ptCount val="320"/>
                <c:pt idx="0">
                  <c:v>104.518</c:v>
                </c:pt>
                <c:pt idx="1">
                  <c:v>104.248</c:v>
                </c:pt>
                <c:pt idx="2">
                  <c:v>105.042</c:v>
                </c:pt>
                <c:pt idx="3">
                  <c:v>103.879</c:v>
                </c:pt>
                <c:pt idx="4">
                  <c:v>103.001</c:v>
                </c:pt>
                <c:pt idx="5">
                  <c:v>103.236</c:v>
                </c:pt>
                <c:pt idx="6">
                  <c:v>103.188</c:v>
                </c:pt>
                <c:pt idx="7">
                  <c:v>102.246</c:v>
                </c:pt>
                <c:pt idx="8">
                  <c:v>102.20399999999999</c:v>
                </c:pt>
                <c:pt idx="9">
                  <c:v>102.20399999999999</c:v>
                </c:pt>
                <c:pt idx="10">
                  <c:v>102.39</c:v>
                </c:pt>
                <c:pt idx="11">
                  <c:v>102.363</c:v>
                </c:pt>
                <c:pt idx="12">
                  <c:v>102.05800000000001</c:v>
                </c:pt>
                <c:pt idx="13">
                  <c:v>102.012</c:v>
                </c:pt>
                <c:pt idx="14">
                  <c:v>102.13800000000001</c:v>
                </c:pt>
                <c:pt idx="15">
                  <c:v>101.91800000000001</c:v>
                </c:pt>
                <c:pt idx="16">
                  <c:v>101.64100000000001</c:v>
                </c:pt>
                <c:pt idx="17">
                  <c:v>101.839</c:v>
                </c:pt>
                <c:pt idx="18">
                  <c:v>101.92700000000001</c:v>
                </c:pt>
                <c:pt idx="19">
                  <c:v>102.276</c:v>
                </c:pt>
                <c:pt idx="20">
                  <c:v>102.09699999999999</c:v>
                </c:pt>
                <c:pt idx="21">
                  <c:v>101.217</c:v>
                </c:pt>
                <c:pt idx="22">
                  <c:v>101.75</c:v>
                </c:pt>
                <c:pt idx="23">
                  <c:v>102.91500000000001</c:v>
                </c:pt>
                <c:pt idx="24">
                  <c:v>103.621</c:v>
                </c:pt>
                <c:pt idx="25">
                  <c:v>103.42700000000001</c:v>
                </c:pt>
                <c:pt idx="26">
                  <c:v>103.40900000000001</c:v>
                </c:pt>
                <c:pt idx="27">
                  <c:v>103.221</c:v>
                </c:pt>
                <c:pt idx="28">
                  <c:v>103.63</c:v>
                </c:pt>
                <c:pt idx="29">
                  <c:v>103.345</c:v>
                </c:pt>
                <c:pt idx="30">
                  <c:v>103.233</c:v>
                </c:pt>
                <c:pt idx="31">
                  <c:v>103.923</c:v>
                </c:pt>
                <c:pt idx="32">
                  <c:v>103.85599999999999</c:v>
                </c:pt>
                <c:pt idx="33">
                  <c:v>103.86199999999999</c:v>
                </c:pt>
                <c:pt idx="34">
                  <c:v>103.86199999999999</c:v>
                </c:pt>
                <c:pt idx="35">
                  <c:v>104.176</c:v>
                </c:pt>
                <c:pt idx="36">
                  <c:v>104.58499999999999</c:v>
                </c:pt>
                <c:pt idx="37">
                  <c:v>104.598</c:v>
                </c:pt>
                <c:pt idx="38">
                  <c:v>105.214</c:v>
                </c:pt>
                <c:pt idx="39">
                  <c:v>104.673</c:v>
                </c:pt>
                <c:pt idx="40">
                  <c:v>104.869</c:v>
                </c:pt>
                <c:pt idx="41">
                  <c:v>104.483</c:v>
                </c:pt>
                <c:pt idx="42">
                  <c:v>105.027</c:v>
                </c:pt>
                <c:pt idx="43">
                  <c:v>104.521</c:v>
                </c:pt>
                <c:pt idx="44">
                  <c:v>104.35</c:v>
                </c:pt>
                <c:pt idx="45">
                  <c:v>105.61499999999999</c:v>
                </c:pt>
                <c:pt idx="46">
                  <c:v>105.658</c:v>
                </c:pt>
                <c:pt idx="47">
                  <c:v>105.309</c:v>
                </c:pt>
                <c:pt idx="48">
                  <c:v>104.57599999999999</c:v>
                </c:pt>
                <c:pt idx="49">
                  <c:v>103.595</c:v>
                </c:pt>
                <c:pt idx="50">
                  <c:v>103.59699999999999</c:v>
                </c:pt>
                <c:pt idx="51">
                  <c:v>104.646</c:v>
                </c:pt>
                <c:pt idx="52">
                  <c:v>104.41800000000001</c:v>
                </c:pt>
                <c:pt idx="53">
                  <c:v>103.708</c:v>
                </c:pt>
                <c:pt idx="54">
                  <c:v>103.28100000000001</c:v>
                </c:pt>
                <c:pt idx="55">
                  <c:v>103.256</c:v>
                </c:pt>
                <c:pt idx="56">
                  <c:v>102.346</c:v>
                </c:pt>
                <c:pt idx="57">
                  <c:v>102.532</c:v>
                </c:pt>
                <c:pt idx="58">
                  <c:v>103.116</c:v>
                </c:pt>
                <c:pt idx="59">
                  <c:v>102.857</c:v>
                </c:pt>
                <c:pt idx="60">
                  <c:v>102.43</c:v>
                </c:pt>
                <c:pt idx="61">
                  <c:v>102.64</c:v>
                </c:pt>
                <c:pt idx="62">
                  <c:v>102.14400000000001</c:v>
                </c:pt>
                <c:pt idx="63">
                  <c:v>102.506</c:v>
                </c:pt>
                <c:pt idx="64">
                  <c:v>102.093</c:v>
                </c:pt>
                <c:pt idx="65">
                  <c:v>101.586</c:v>
                </c:pt>
                <c:pt idx="66">
                  <c:v>101.852</c:v>
                </c:pt>
                <c:pt idx="67">
                  <c:v>101.822</c:v>
                </c:pt>
                <c:pt idx="68">
                  <c:v>102.092</c:v>
                </c:pt>
                <c:pt idx="69">
                  <c:v>102.578</c:v>
                </c:pt>
                <c:pt idx="70">
                  <c:v>102.20399999999999</c:v>
                </c:pt>
                <c:pt idx="71">
                  <c:v>101.5</c:v>
                </c:pt>
                <c:pt idx="72">
                  <c:v>101.011</c:v>
                </c:pt>
                <c:pt idx="73">
                  <c:v>101.55200000000001</c:v>
                </c:pt>
                <c:pt idx="74">
                  <c:v>102.10299999999999</c:v>
                </c:pt>
                <c:pt idx="75">
                  <c:v>101.745</c:v>
                </c:pt>
                <c:pt idx="76">
                  <c:v>101.968</c:v>
                </c:pt>
                <c:pt idx="77">
                  <c:v>101.84</c:v>
                </c:pt>
                <c:pt idx="78">
                  <c:v>101.822</c:v>
                </c:pt>
                <c:pt idx="79">
                  <c:v>101.348</c:v>
                </c:pt>
                <c:pt idx="80">
                  <c:v>101.863</c:v>
                </c:pt>
                <c:pt idx="81">
                  <c:v>101.467</c:v>
                </c:pt>
                <c:pt idx="82">
                  <c:v>101.503</c:v>
                </c:pt>
                <c:pt idx="83">
                  <c:v>101.65900000000001</c:v>
                </c:pt>
                <c:pt idx="84">
                  <c:v>102.151</c:v>
                </c:pt>
                <c:pt idx="85">
                  <c:v>101.958</c:v>
                </c:pt>
                <c:pt idx="86">
                  <c:v>101.343</c:v>
                </c:pt>
                <c:pt idx="87">
                  <c:v>101.399</c:v>
                </c:pt>
                <c:pt idx="88">
                  <c:v>101.214</c:v>
                </c:pt>
                <c:pt idx="89">
                  <c:v>101.377</c:v>
                </c:pt>
                <c:pt idx="90">
                  <c:v>101.605</c:v>
                </c:pt>
                <c:pt idx="91">
                  <c:v>101.477</c:v>
                </c:pt>
                <c:pt idx="92">
                  <c:v>102.05800000000001</c:v>
                </c:pt>
                <c:pt idx="93">
                  <c:v>102.681</c:v>
                </c:pt>
                <c:pt idx="94">
                  <c:v>102.434</c:v>
                </c:pt>
                <c:pt idx="95">
                  <c:v>102.56399999999999</c:v>
                </c:pt>
                <c:pt idx="96">
                  <c:v>102.88200000000001</c:v>
                </c:pt>
                <c:pt idx="97">
                  <c:v>103.584</c:v>
                </c:pt>
                <c:pt idx="98">
                  <c:v>103.19799999999999</c:v>
                </c:pt>
                <c:pt idx="99">
                  <c:v>103.19799999999999</c:v>
                </c:pt>
                <c:pt idx="100">
                  <c:v>103.488</c:v>
                </c:pt>
                <c:pt idx="101">
                  <c:v>103.887</c:v>
                </c:pt>
                <c:pt idx="102">
                  <c:v>104.251</c:v>
                </c:pt>
                <c:pt idx="103">
                  <c:v>104.206</c:v>
                </c:pt>
                <c:pt idx="104">
                  <c:v>104.206</c:v>
                </c:pt>
                <c:pt idx="105">
                  <c:v>104.16500000000001</c:v>
                </c:pt>
                <c:pt idx="106">
                  <c:v>104.32599999999999</c:v>
                </c:pt>
                <c:pt idx="107">
                  <c:v>103.56</c:v>
                </c:pt>
                <c:pt idx="108">
                  <c:v>104.015</c:v>
                </c:pt>
                <c:pt idx="109">
                  <c:v>104.002</c:v>
                </c:pt>
                <c:pt idx="110">
                  <c:v>104.125</c:v>
                </c:pt>
                <c:pt idx="111">
                  <c:v>104.099</c:v>
                </c:pt>
                <c:pt idx="112">
                  <c:v>103.343</c:v>
                </c:pt>
                <c:pt idx="113">
                  <c:v>103.557</c:v>
                </c:pt>
                <c:pt idx="114">
                  <c:v>103.654</c:v>
                </c:pt>
                <c:pt idx="115">
                  <c:v>103.33799999999999</c:v>
                </c:pt>
                <c:pt idx="116">
                  <c:v>102.94799999999999</c:v>
                </c:pt>
                <c:pt idx="117">
                  <c:v>102.11499999999999</c:v>
                </c:pt>
                <c:pt idx="118">
                  <c:v>102.24299999999999</c:v>
                </c:pt>
                <c:pt idx="119">
                  <c:v>102.52200000000001</c:v>
                </c:pt>
                <c:pt idx="120">
                  <c:v>102.54</c:v>
                </c:pt>
                <c:pt idx="121">
                  <c:v>102.071</c:v>
                </c:pt>
                <c:pt idx="122">
                  <c:v>102.386</c:v>
                </c:pt>
                <c:pt idx="123">
                  <c:v>102.90300000000001</c:v>
                </c:pt>
                <c:pt idx="124">
                  <c:v>102.69199999999999</c:v>
                </c:pt>
                <c:pt idx="125">
                  <c:v>102.492</c:v>
                </c:pt>
                <c:pt idx="126">
                  <c:v>102.905</c:v>
                </c:pt>
                <c:pt idx="127">
                  <c:v>103.342</c:v>
                </c:pt>
                <c:pt idx="128">
                  <c:v>102.91200000000001</c:v>
                </c:pt>
                <c:pt idx="129">
                  <c:v>102.988</c:v>
                </c:pt>
                <c:pt idx="130">
                  <c:v>103.039</c:v>
                </c:pt>
                <c:pt idx="131">
                  <c:v>103.373</c:v>
                </c:pt>
                <c:pt idx="132">
                  <c:v>103.166</c:v>
                </c:pt>
                <c:pt idx="133">
                  <c:v>102.27200000000001</c:v>
                </c:pt>
                <c:pt idx="134">
                  <c:v>101.97199999999999</c:v>
                </c:pt>
                <c:pt idx="135">
                  <c:v>101.732</c:v>
                </c:pt>
                <c:pt idx="136">
                  <c:v>100.521</c:v>
                </c:pt>
                <c:pt idx="137">
                  <c:v>99.77</c:v>
                </c:pt>
                <c:pt idx="138">
                  <c:v>99.914000000000001</c:v>
                </c:pt>
                <c:pt idx="139">
                  <c:v>99.841999999999999</c:v>
                </c:pt>
                <c:pt idx="140">
                  <c:v>99.941000000000003</c:v>
                </c:pt>
                <c:pt idx="141">
                  <c:v>100.28100000000001</c:v>
                </c:pt>
                <c:pt idx="142">
                  <c:v>100.88</c:v>
                </c:pt>
                <c:pt idx="143">
                  <c:v>101.071</c:v>
                </c:pt>
                <c:pt idx="144">
                  <c:v>101.346</c:v>
                </c:pt>
                <c:pt idx="145">
                  <c:v>101.349</c:v>
                </c:pt>
                <c:pt idx="146">
                  <c:v>100.887</c:v>
                </c:pt>
                <c:pt idx="147">
                  <c:v>101.773</c:v>
                </c:pt>
                <c:pt idx="148">
                  <c:v>101.622</c:v>
                </c:pt>
                <c:pt idx="149">
                  <c:v>101.855</c:v>
                </c:pt>
                <c:pt idx="150">
                  <c:v>102.303</c:v>
                </c:pt>
                <c:pt idx="151">
                  <c:v>102.59</c:v>
                </c:pt>
                <c:pt idx="152">
                  <c:v>102.542</c:v>
                </c:pt>
                <c:pt idx="153">
                  <c:v>102.017</c:v>
                </c:pt>
                <c:pt idx="154">
                  <c:v>102.047</c:v>
                </c:pt>
                <c:pt idx="155">
                  <c:v>102.52800000000001</c:v>
                </c:pt>
                <c:pt idx="156">
                  <c:v>102.49</c:v>
                </c:pt>
                <c:pt idx="157">
                  <c:v>102.524</c:v>
                </c:pt>
                <c:pt idx="158">
                  <c:v>102.842</c:v>
                </c:pt>
                <c:pt idx="159">
                  <c:v>103.19</c:v>
                </c:pt>
                <c:pt idx="160">
                  <c:v>103.209</c:v>
                </c:pt>
                <c:pt idx="161">
                  <c:v>103.431</c:v>
                </c:pt>
                <c:pt idx="162">
                  <c:v>103.572</c:v>
                </c:pt>
                <c:pt idx="163">
                  <c:v>103.375</c:v>
                </c:pt>
                <c:pt idx="164">
                  <c:v>103.3</c:v>
                </c:pt>
                <c:pt idx="165">
                  <c:v>103.563</c:v>
                </c:pt>
                <c:pt idx="166">
                  <c:v>103.419</c:v>
                </c:pt>
                <c:pt idx="167">
                  <c:v>103.982</c:v>
                </c:pt>
                <c:pt idx="168">
                  <c:v>104.077</c:v>
                </c:pt>
                <c:pt idx="169">
                  <c:v>104.05800000000001</c:v>
                </c:pt>
                <c:pt idx="170">
                  <c:v>103.53100000000001</c:v>
                </c:pt>
                <c:pt idx="171">
                  <c:v>103.157</c:v>
                </c:pt>
                <c:pt idx="172">
                  <c:v>103.619</c:v>
                </c:pt>
                <c:pt idx="173">
                  <c:v>104.236</c:v>
                </c:pt>
                <c:pt idx="174">
                  <c:v>104.236</c:v>
                </c:pt>
                <c:pt idx="175">
                  <c:v>104.807</c:v>
                </c:pt>
                <c:pt idx="176">
                  <c:v>104.861</c:v>
                </c:pt>
                <c:pt idx="177">
                  <c:v>105.059</c:v>
                </c:pt>
                <c:pt idx="178">
                  <c:v>105.09</c:v>
                </c:pt>
                <c:pt idx="179">
                  <c:v>104.569</c:v>
                </c:pt>
                <c:pt idx="180">
                  <c:v>104.711</c:v>
                </c:pt>
                <c:pt idx="181">
                  <c:v>104.76600000000001</c:v>
                </c:pt>
                <c:pt idx="182">
                  <c:v>105.405</c:v>
                </c:pt>
                <c:pt idx="183">
                  <c:v>105.322</c:v>
                </c:pt>
                <c:pt idx="184">
                  <c:v>105.202</c:v>
                </c:pt>
                <c:pt idx="185">
                  <c:v>105.133</c:v>
                </c:pt>
                <c:pt idx="186">
                  <c:v>105.328</c:v>
                </c:pt>
                <c:pt idx="187">
                  <c:v>105.363</c:v>
                </c:pt>
                <c:pt idx="188">
                  <c:v>105.583</c:v>
                </c:pt>
                <c:pt idx="189">
                  <c:v>105.998</c:v>
                </c:pt>
                <c:pt idx="190">
                  <c:v>106.23099999999999</c:v>
                </c:pt>
                <c:pt idx="191">
                  <c:v>106.666</c:v>
                </c:pt>
                <c:pt idx="192">
                  <c:v>106.224</c:v>
                </c:pt>
                <c:pt idx="193">
                  <c:v>106.17400000000001</c:v>
                </c:pt>
                <c:pt idx="194">
                  <c:v>106.904</c:v>
                </c:pt>
                <c:pt idx="195">
                  <c:v>107</c:v>
                </c:pt>
                <c:pt idx="196">
                  <c:v>106.79900000000001</c:v>
                </c:pt>
                <c:pt idx="197">
                  <c:v>106.33199999999999</c:v>
                </c:pt>
                <c:pt idx="198">
                  <c:v>106.044</c:v>
                </c:pt>
                <c:pt idx="199">
                  <c:v>106.083</c:v>
                </c:pt>
                <c:pt idx="200">
                  <c:v>105.825</c:v>
                </c:pt>
                <c:pt idx="201">
                  <c:v>105.82</c:v>
                </c:pt>
                <c:pt idx="202">
                  <c:v>106.599</c:v>
                </c:pt>
                <c:pt idx="203">
                  <c:v>106.648</c:v>
                </c:pt>
                <c:pt idx="204">
                  <c:v>106.24299999999999</c:v>
                </c:pt>
                <c:pt idx="205">
                  <c:v>106.25</c:v>
                </c:pt>
                <c:pt idx="206">
                  <c:v>106.565</c:v>
                </c:pt>
                <c:pt idx="207">
                  <c:v>106.253</c:v>
                </c:pt>
                <c:pt idx="208">
                  <c:v>106.163</c:v>
                </c:pt>
                <c:pt idx="209">
                  <c:v>105.536</c:v>
                </c:pt>
                <c:pt idx="210">
                  <c:v>106.27</c:v>
                </c:pt>
                <c:pt idx="211">
                  <c:v>106.52800000000001</c:v>
                </c:pt>
                <c:pt idx="212">
                  <c:v>106.602</c:v>
                </c:pt>
                <c:pt idx="213">
                  <c:v>106.559</c:v>
                </c:pt>
                <c:pt idx="214">
                  <c:v>106.12</c:v>
                </c:pt>
                <c:pt idx="215">
                  <c:v>106.663</c:v>
                </c:pt>
                <c:pt idx="216">
                  <c:v>106.884</c:v>
                </c:pt>
                <c:pt idx="217">
                  <c:v>106.124</c:v>
                </c:pt>
                <c:pt idx="218">
                  <c:v>105.021</c:v>
                </c:pt>
                <c:pt idx="219">
                  <c:v>105.220001220703</c:v>
                </c:pt>
                <c:pt idx="220">
                  <c:v>105.540000915527</c:v>
                </c:pt>
                <c:pt idx="221">
                  <c:v>105.58999633789099</c:v>
                </c:pt>
                <c:pt idx="222">
                  <c:v>105.91000366210901</c:v>
                </c:pt>
                <c:pt idx="223">
                  <c:v>105.860000610352</c:v>
                </c:pt>
                <c:pt idx="224">
                  <c:v>105.66000366210901</c:v>
                </c:pt>
                <c:pt idx="225">
                  <c:v>104.110000610352</c:v>
                </c:pt>
                <c:pt idx="226">
                  <c:v>104.389999389648</c:v>
                </c:pt>
                <c:pt idx="227">
                  <c:v>104.370002746582</c:v>
                </c:pt>
                <c:pt idx="228">
                  <c:v>103.81999969482401</c:v>
                </c:pt>
                <c:pt idx="229">
                  <c:v>103.470001220703</c:v>
                </c:pt>
                <c:pt idx="230">
                  <c:v>103.56999969482401</c:v>
                </c:pt>
                <c:pt idx="231">
                  <c:v>103.919998168945</c:v>
                </c:pt>
                <c:pt idx="232">
                  <c:v>103.40000152587901</c:v>
                </c:pt>
                <c:pt idx="233">
                  <c:v>103.199996948242</c:v>
                </c:pt>
                <c:pt idx="234">
                  <c:v>102.75</c:v>
                </c:pt>
                <c:pt idx="235">
                  <c:v>102.76999664306599</c:v>
                </c:pt>
                <c:pt idx="236">
                  <c:v>103.5</c:v>
                </c:pt>
                <c:pt idx="237">
                  <c:v>103.26999664306599</c:v>
                </c:pt>
                <c:pt idx="238">
                  <c:v>103.639999389648</c:v>
                </c:pt>
                <c:pt idx="239">
                  <c:v>104.050003051758</c:v>
                </c:pt>
                <c:pt idx="240">
                  <c:v>104.15000152587901</c:v>
                </c:pt>
                <c:pt idx="241">
                  <c:v>103.540000915527</c:v>
                </c:pt>
                <c:pt idx="242">
                  <c:v>104.01000213623</c:v>
                </c:pt>
                <c:pt idx="243">
                  <c:v>104.09999847412099</c:v>
                </c:pt>
                <c:pt idx="244">
                  <c:v>103.870002746582</c:v>
                </c:pt>
                <c:pt idx="245">
                  <c:v>102.870002746582</c:v>
                </c:pt>
                <c:pt idx="246">
                  <c:v>101.959999084473</c:v>
                </c:pt>
                <c:pt idx="247">
                  <c:v>102.550003051758</c:v>
                </c:pt>
                <c:pt idx="248">
                  <c:v>102.51000213623</c:v>
                </c:pt>
                <c:pt idx="249">
                  <c:v>102.169998168945</c:v>
                </c:pt>
                <c:pt idx="250">
                  <c:v>102.41000366210901</c:v>
                </c:pt>
                <c:pt idx="251">
                  <c:v>101.83999633789099</c:v>
                </c:pt>
                <c:pt idx="252">
                  <c:v>101.699996948242</c:v>
                </c:pt>
                <c:pt idx="253">
                  <c:v>101.470001220703</c:v>
                </c:pt>
                <c:pt idx="254">
                  <c:v>100.98999786377</c:v>
                </c:pt>
                <c:pt idx="255">
                  <c:v>101.23000335693401</c:v>
                </c:pt>
                <c:pt idx="256">
                  <c:v>101.330001831055</c:v>
                </c:pt>
                <c:pt idx="257">
                  <c:v>102.199996948242</c:v>
                </c:pt>
                <c:pt idx="258">
                  <c:v>102.459999084473</c:v>
                </c:pt>
                <c:pt idx="259">
                  <c:v>102.419998168945</c:v>
                </c:pt>
                <c:pt idx="260">
                  <c:v>102.41000366210901</c:v>
                </c:pt>
                <c:pt idx="261">
                  <c:v>102.209999084473</c:v>
                </c:pt>
                <c:pt idx="262">
                  <c:v>102.56999969482401</c:v>
                </c:pt>
                <c:pt idx="263">
                  <c:v>102.360000610352</c:v>
                </c:pt>
                <c:pt idx="264">
                  <c:v>102.290000915527</c:v>
                </c:pt>
                <c:pt idx="265">
                  <c:v>102.40000152587901</c:v>
                </c:pt>
                <c:pt idx="266">
                  <c:v>102.58999633789099</c:v>
                </c:pt>
                <c:pt idx="267">
                  <c:v>103.360000610352</c:v>
                </c:pt>
                <c:pt idx="268">
                  <c:v>103.449996948242</c:v>
                </c:pt>
                <c:pt idx="269">
                  <c:v>103.540000915527</c:v>
                </c:pt>
                <c:pt idx="270">
                  <c:v>103.290000915527</c:v>
                </c:pt>
                <c:pt idx="271">
                  <c:v>103.330001831055</c:v>
                </c:pt>
                <c:pt idx="272">
                  <c:v>103.620002746582</c:v>
                </c:pt>
                <c:pt idx="273">
                  <c:v>103.23999786377</c:v>
                </c:pt>
                <c:pt idx="274">
                  <c:v>103.56999969482401</c:v>
                </c:pt>
                <c:pt idx="275">
                  <c:v>103.470001220703</c:v>
                </c:pt>
                <c:pt idx="276">
                  <c:v>103.610000610352</c:v>
                </c:pt>
                <c:pt idx="277">
                  <c:v>103.40000152587901</c:v>
                </c:pt>
                <c:pt idx="278">
                  <c:v>103.26999664306599</c:v>
                </c:pt>
                <c:pt idx="279">
                  <c:v>103.050003051758</c:v>
                </c:pt>
                <c:pt idx="280">
                  <c:v>103.919998168945</c:v>
                </c:pt>
                <c:pt idx="281">
                  <c:v>104.449996948242</c:v>
                </c:pt>
                <c:pt idx="282">
                  <c:v>104.18000030517599</c:v>
                </c:pt>
                <c:pt idx="283">
                  <c:v>104.040000915527</c:v>
                </c:pt>
                <c:pt idx="284">
                  <c:v>104.15000152587901</c:v>
                </c:pt>
                <c:pt idx="285">
                  <c:v>104.080001831055</c:v>
                </c:pt>
                <c:pt idx="286">
                  <c:v>104.169998168945</c:v>
                </c:pt>
                <c:pt idx="287">
                  <c:v>104.959999084473</c:v>
                </c:pt>
                <c:pt idx="288">
                  <c:v>104.720001220703</c:v>
                </c:pt>
                <c:pt idx="289">
                  <c:v>104.300003051758</c:v>
                </c:pt>
                <c:pt idx="290">
                  <c:v>104.300003051758</c:v>
                </c:pt>
                <c:pt idx="291">
                  <c:v>104.26000213623</c:v>
                </c:pt>
                <c:pt idx="292">
                  <c:v>104.080001831055</c:v>
                </c:pt>
                <c:pt idx="293">
                  <c:v>104.01000213623</c:v>
                </c:pt>
                <c:pt idx="294">
                  <c:v>103.959999084473</c:v>
                </c:pt>
                <c:pt idx="295">
                  <c:v>103.94000244140599</c:v>
                </c:pt>
                <c:pt idx="296">
                  <c:v>103.830001831055</c:v>
                </c:pt>
                <c:pt idx="297">
                  <c:v>103.830001831055</c:v>
                </c:pt>
                <c:pt idx="298">
                  <c:v>103.98000335693401</c:v>
                </c:pt>
                <c:pt idx="299">
                  <c:v>104.16</c:v>
                </c:pt>
                <c:pt idx="300">
                  <c:v>103.860000610352</c:v>
                </c:pt>
                <c:pt idx="301">
                  <c:v>103.830001831055</c:v>
                </c:pt>
                <c:pt idx="302">
                  <c:v>103.800003051758</c:v>
                </c:pt>
                <c:pt idx="303">
                  <c:v>103.370002746582</c:v>
                </c:pt>
                <c:pt idx="304">
                  <c:v>102.81999969482401</c:v>
                </c:pt>
                <c:pt idx="305">
                  <c:v>102.73999786377</c:v>
                </c:pt>
                <c:pt idx="306">
                  <c:v>102.870002746582</c:v>
                </c:pt>
                <c:pt idx="307">
                  <c:v>102.959999084473</c:v>
                </c:pt>
                <c:pt idx="308">
                  <c:v>102.790000915527</c:v>
                </c:pt>
                <c:pt idx="309">
                  <c:v>103.360000610352</c:v>
                </c:pt>
                <c:pt idx="310">
                  <c:v>103.43000030517599</c:v>
                </c:pt>
                <c:pt idx="311">
                  <c:v>103.580001831055</c:v>
                </c:pt>
                <c:pt idx="312">
                  <c:v>103.80999755859401</c:v>
                </c:pt>
                <c:pt idx="313">
                  <c:v>103.41000366210901</c:v>
                </c:pt>
                <c:pt idx="314">
                  <c:v>104</c:v>
                </c:pt>
                <c:pt idx="315">
                  <c:v>104.43000030517599</c:v>
                </c:pt>
                <c:pt idx="316">
                  <c:v>104.23000335693401</c:v>
                </c:pt>
                <c:pt idx="317">
                  <c:v>104.290000915527</c:v>
                </c:pt>
                <c:pt idx="318">
                  <c:v>104.34999847412099</c:v>
                </c:pt>
                <c:pt idx="319">
                  <c:v>104.550003051758</c:v>
                </c:pt>
              </c:numCache>
            </c:numRef>
          </c:val>
          <c:smooth val="0"/>
          <c:extLst>
            <c:ext xmlns:c16="http://schemas.microsoft.com/office/drawing/2014/chart" uri="{C3380CC4-5D6E-409C-BE32-E72D297353CC}">
              <c16:uniqueId val="{00000002-BA90-4534-B21C-B51DFE277D68}"/>
            </c:ext>
          </c:extLst>
        </c:ser>
        <c:ser>
          <c:idx val="1"/>
          <c:order val="1"/>
          <c:tx>
            <c:strRef>
              <c:f>Sheet1!$C$1</c:f>
              <c:strCache>
                <c:ptCount val="1"/>
                <c:pt idx="0">
                  <c:v>Series 2</c:v>
                </c:pt>
              </c:strCache>
            </c:strRef>
          </c:tx>
          <c:spPr>
            <a:ln w="25400" cap="rnd">
              <a:solidFill>
                <a:srgbClr val="FFCE00"/>
              </a:solidFill>
              <a:round/>
            </a:ln>
            <a:effectLst/>
          </c:spPr>
          <c:marker>
            <c:symbol val="none"/>
          </c:marker>
          <c:dLbls>
            <c:dLbl>
              <c:idx val="33"/>
              <c:layout>
                <c:manualLayout>
                  <c:x val="-2.4476144431828602E-2"/>
                  <c:y val="8.315202481727833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A90-4534-B21C-B51DFE277D68}"/>
                </c:ext>
              </c:extLst>
            </c:dLbl>
            <c:dLbl>
              <c:idx val="97"/>
              <c:layout>
                <c:manualLayout>
                  <c:x val="-2.0979552370138772E-2"/>
                  <c:y val="7.067922109468659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A90-4534-B21C-B51DFE277D68}"/>
                </c:ext>
              </c:extLst>
            </c:dLbl>
            <c:dLbl>
              <c:idx val="149"/>
              <c:layout>
                <c:manualLayout>
                  <c:x val="-5.2448880925346934E-2"/>
                  <c:y val="-5.820641737209483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BA90-4534-B21C-B51DFE277D68}"/>
                </c:ext>
              </c:extLst>
            </c:dLbl>
            <c:dLbl>
              <c:idx val="224"/>
              <c:layout>
                <c:manualLayout>
                  <c:x val="-2.6266416510319086E-2"/>
                  <c:y val="-5.480043149946062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BA90-4534-B21C-B51DFE277D68}"/>
                </c:ext>
              </c:extLst>
            </c:dLbl>
            <c:dLbl>
              <c:idx val="319"/>
              <c:layout>
                <c:manualLayout>
                  <c:x val="0"/>
                  <c:y val="5.46642403822722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165F-304F-940A-21A57F60491C}"/>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Sheet1!$A$2:$A$321</c:f>
              <c:numCache>
                <c:formatCode>d\-mmm\-yy</c:formatCode>
                <c:ptCount val="320"/>
                <c:pt idx="0">
                  <c:v>44929</c:v>
                </c:pt>
                <c:pt idx="1">
                  <c:v>44930</c:v>
                </c:pt>
                <c:pt idx="2">
                  <c:v>44931</c:v>
                </c:pt>
                <c:pt idx="3">
                  <c:v>44932</c:v>
                </c:pt>
                <c:pt idx="4">
                  <c:v>44935</c:v>
                </c:pt>
                <c:pt idx="5">
                  <c:v>44936</c:v>
                </c:pt>
                <c:pt idx="6">
                  <c:v>44937</c:v>
                </c:pt>
                <c:pt idx="7">
                  <c:v>44938</c:v>
                </c:pt>
                <c:pt idx="8">
                  <c:v>44939</c:v>
                </c:pt>
                <c:pt idx="9">
                  <c:v>44942</c:v>
                </c:pt>
                <c:pt idx="10">
                  <c:v>44943</c:v>
                </c:pt>
                <c:pt idx="11">
                  <c:v>44944</c:v>
                </c:pt>
                <c:pt idx="12">
                  <c:v>44945</c:v>
                </c:pt>
                <c:pt idx="13">
                  <c:v>44946</c:v>
                </c:pt>
                <c:pt idx="14">
                  <c:v>44949</c:v>
                </c:pt>
                <c:pt idx="15">
                  <c:v>44950</c:v>
                </c:pt>
                <c:pt idx="16">
                  <c:v>44951</c:v>
                </c:pt>
                <c:pt idx="17">
                  <c:v>44952</c:v>
                </c:pt>
                <c:pt idx="18">
                  <c:v>44953</c:v>
                </c:pt>
                <c:pt idx="19">
                  <c:v>44956</c:v>
                </c:pt>
                <c:pt idx="20">
                  <c:v>44957</c:v>
                </c:pt>
                <c:pt idx="21">
                  <c:v>44958</c:v>
                </c:pt>
                <c:pt idx="22">
                  <c:v>44959</c:v>
                </c:pt>
                <c:pt idx="23">
                  <c:v>44960</c:v>
                </c:pt>
                <c:pt idx="24">
                  <c:v>44963</c:v>
                </c:pt>
                <c:pt idx="25">
                  <c:v>44964</c:v>
                </c:pt>
                <c:pt idx="26">
                  <c:v>44965</c:v>
                </c:pt>
                <c:pt idx="27">
                  <c:v>44966</c:v>
                </c:pt>
                <c:pt idx="28">
                  <c:v>44967</c:v>
                </c:pt>
                <c:pt idx="29">
                  <c:v>44970</c:v>
                </c:pt>
                <c:pt idx="30">
                  <c:v>44971</c:v>
                </c:pt>
                <c:pt idx="31">
                  <c:v>44972</c:v>
                </c:pt>
                <c:pt idx="32">
                  <c:v>44973</c:v>
                </c:pt>
                <c:pt idx="33">
                  <c:v>44974</c:v>
                </c:pt>
                <c:pt idx="34">
                  <c:v>44977</c:v>
                </c:pt>
                <c:pt idx="35">
                  <c:v>44978</c:v>
                </c:pt>
                <c:pt idx="36">
                  <c:v>44979</c:v>
                </c:pt>
                <c:pt idx="37">
                  <c:v>44980</c:v>
                </c:pt>
                <c:pt idx="38">
                  <c:v>44981</c:v>
                </c:pt>
                <c:pt idx="39">
                  <c:v>44984</c:v>
                </c:pt>
                <c:pt idx="40">
                  <c:v>44985</c:v>
                </c:pt>
                <c:pt idx="41">
                  <c:v>44986</c:v>
                </c:pt>
                <c:pt idx="42">
                  <c:v>44987</c:v>
                </c:pt>
                <c:pt idx="43">
                  <c:v>44988</c:v>
                </c:pt>
                <c:pt idx="44">
                  <c:v>44991</c:v>
                </c:pt>
                <c:pt idx="45">
                  <c:v>44992</c:v>
                </c:pt>
                <c:pt idx="46">
                  <c:v>44993</c:v>
                </c:pt>
                <c:pt idx="47">
                  <c:v>44994</c:v>
                </c:pt>
                <c:pt idx="48">
                  <c:v>44995</c:v>
                </c:pt>
                <c:pt idx="49">
                  <c:v>44998</c:v>
                </c:pt>
                <c:pt idx="50">
                  <c:v>44999</c:v>
                </c:pt>
                <c:pt idx="51">
                  <c:v>45000</c:v>
                </c:pt>
                <c:pt idx="52">
                  <c:v>45001</c:v>
                </c:pt>
                <c:pt idx="53">
                  <c:v>45002</c:v>
                </c:pt>
                <c:pt idx="54">
                  <c:v>45005</c:v>
                </c:pt>
                <c:pt idx="55">
                  <c:v>45006</c:v>
                </c:pt>
                <c:pt idx="56">
                  <c:v>45007</c:v>
                </c:pt>
                <c:pt idx="57">
                  <c:v>45008</c:v>
                </c:pt>
                <c:pt idx="58">
                  <c:v>45009</c:v>
                </c:pt>
                <c:pt idx="59">
                  <c:v>45012</c:v>
                </c:pt>
                <c:pt idx="60">
                  <c:v>45013</c:v>
                </c:pt>
                <c:pt idx="61">
                  <c:v>45014</c:v>
                </c:pt>
                <c:pt idx="62">
                  <c:v>45015</c:v>
                </c:pt>
                <c:pt idx="63">
                  <c:v>45016</c:v>
                </c:pt>
                <c:pt idx="64">
                  <c:v>45019</c:v>
                </c:pt>
                <c:pt idx="65">
                  <c:v>45020</c:v>
                </c:pt>
                <c:pt idx="66">
                  <c:v>45021</c:v>
                </c:pt>
                <c:pt idx="67">
                  <c:v>45022</c:v>
                </c:pt>
                <c:pt idx="68">
                  <c:v>45023</c:v>
                </c:pt>
                <c:pt idx="69">
                  <c:v>45026</c:v>
                </c:pt>
                <c:pt idx="70">
                  <c:v>45027</c:v>
                </c:pt>
                <c:pt idx="71">
                  <c:v>45028</c:v>
                </c:pt>
                <c:pt idx="72">
                  <c:v>45029</c:v>
                </c:pt>
                <c:pt idx="73">
                  <c:v>45030</c:v>
                </c:pt>
                <c:pt idx="74">
                  <c:v>45033</c:v>
                </c:pt>
                <c:pt idx="75">
                  <c:v>45034</c:v>
                </c:pt>
                <c:pt idx="76">
                  <c:v>45035</c:v>
                </c:pt>
                <c:pt idx="77">
                  <c:v>45036</c:v>
                </c:pt>
                <c:pt idx="78">
                  <c:v>45037</c:v>
                </c:pt>
                <c:pt idx="79">
                  <c:v>45040</c:v>
                </c:pt>
                <c:pt idx="80">
                  <c:v>45041</c:v>
                </c:pt>
                <c:pt idx="81">
                  <c:v>45042</c:v>
                </c:pt>
                <c:pt idx="82">
                  <c:v>45043</c:v>
                </c:pt>
                <c:pt idx="83">
                  <c:v>45044</c:v>
                </c:pt>
                <c:pt idx="84">
                  <c:v>45047</c:v>
                </c:pt>
                <c:pt idx="85">
                  <c:v>45048</c:v>
                </c:pt>
                <c:pt idx="86">
                  <c:v>45049</c:v>
                </c:pt>
                <c:pt idx="87">
                  <c:v>45050</c:v>
                </c:pt>
                <c:pt idx="88">
                  <c:v>45051</c:v>
                </c:pt>
                <c:pt idx="89">
                  <c:v>45054</c:v>
                </c:pt>
                <c:pt idx="90">
                  <c:v>45055</c:v>
                </c:pt>
                <c:pt idx="91">
                  <c:v>45056</c:v>
                </c:pt>
                <c:pt idx="92">
                  <c:v>45057</c:v>
                </c:pt>
                <c:pt idx="93">
                  <c:v>45058</c:v>
                </c:pt>
                <c:pt idx="94">
                  <c:v>45061</c:v>
                </c:pt>
                <c:pt idx="95">
                  <c:v>45062</c:v>
                </c:pt>
                <c:pt idx="96">
                  <c:v>45063</c:v>
                </c:pt>
                <c:pt idx="97">
                  <c:v>45064</c:v>
                </c:pt>
                <c:pt idx="98">
                  <c:v>45065</c:v>
                </c:pt>
                <c:pt idx="99">
                  <c:v>45068</c:v>
                </c:pt>
                <c:pt idx="100">
                  <c:v>45069</c:v>
                </c:pt>
                <c:pt idx="101">
                  <c:v>45070</c:v>
                </c:pt>
                <c:pt idx="102">
                  <c:v>45071</c:v>
                </c:pt>
                <c:pt idx="103">
                  <c:v>45072</c:v>
                </c:pt>
                <c:pt idx="104">
                  <c:v>45075</c:v>
                </c:pt>
                <c:pt idx="105">
                  <c:v>45076</c:v>
                </c:pt>
                <c:pt idx="106">
                  <c:v>45077</c:v>
                </c:pt>
                <c:pt idx="107">
                  <c:v>45078</c:v>
                </c:pt>
                <c:pt idx="108">
                  <c:v>45079</c:v>
                </c:pt>
                <c:pt idx="109">
                  <c:v>45082</c:v>
                </c:pt>
                <c:pt idx="110">
                  <c:v>45083</c:v>
                </c:pt>
                <c:pt idx="111">
                  <c:v>45084</c:v>
                </c:pt>
                <c:pt idx="112">
                  <c:v>45085</c:v>
                </c:pt>
                <c:pt idx="113">
                  <c:v>45086</c:v>
                </c:pt>
                <c:pt idx="114">
                  <c:v>45089</c:v>
                </c:pt>
                <c:pt idx="115">
                  <c:v>45090</c:v>
                </c:pt>
                <c:pt idx="116">
                  <c:v>45091</c:v>
                </c:pt>
                <c:pt idx="117">
                  <c:v>45092</c:v>
                </c:pt>
                <c:pt idx="118">
                  <c:v>45093</c:v>
                </c:pt>
                <c:pt idx="119">
                  <c:v>45096</c:v>
                </c:pt>
                <c:pt idx="120">
                  <c:v>45097</c:v>
                </c:pt>
                <c:pt idx="121">
                  <c:v>45098</c:v>
                </c:pt>
                <c:pt idx="122">
                  <c:v>45099</c:v>
                </c:pt>
                <c:pt idx="123">
                  <c:v>45100</c:v>
                </c:pt>
                <c:pt idx="124">
                  <c:v>45103</c:v>
                </c:pt>
                <c:pt idx="125">
                  <c:v>45104</c:v>
                </c:pt>
                <c:pt idx="126">
                  <c:v>45105</c:v>
                </c:pt>
                <c:pt idx="127">
                  <c:v>45106</c:v>
                </c:pt>
                <c:pt idx="128">
                  <c:v>45107</c:v>
                </c:pt>
                <c:pt idx="129">
                  <c:v>45110</c:v>
                </c:pt>
                <c:pt idx="130">
                  <c:v>45111</c:v>
                </c:pt>
                <c:pt idx="131">
                  <c:v>45112</c:v>
                </c:pt>
                <c:pt idx="132">
                  <c:v>45113</c:v>
                </c:pt>
                <c:pt idx="133">
                  <c:v>45114</c:v>
                </c:pt>
                <c:pt idx="134">
                  <c:v>45117</c:v>
                </c:pt>
                <c:pt idx="135">
                  <c:v>45118</c:v>
                </c:pt>
                <c:pt idx="136">
                  <c:v>45119</c:v>
                </c:pt>
                <c:pt idx="137">
                  <c:v>45120</c:v>
                </c:pt>
                <c:pt idx="138">
                  <c:v>45121</c:v>
                </c:pt>
                <c:pt idx="139">
                  <c:v>45124</c:v>
                </c:pt>
                <c:pt idx="140">
                  <c:v>45125</c:v>
                </c:pt>
                <c:pt idx="141">
                  <c:v>45126</c:v>
                </c:pt>
                <c:pt idx="142">
                  <c:v>45127</c:v>
                </c:pt>
                <c:pt idx="143">
                  <c:v>45128</c:v>
                </c:pt>
                <c:pt idx="144">
                  <c:v>45131</c:v>
                </c:pt>
                <c:pt idx="145">
                  <c:v>45132</c:v>
                </c:pt>
                <c:pt idx="146">
                  <c:v>45133</c:v>
                </c:pt>
                <c:pt idx="147">
                  <c:v>45134</c:v>
                </c:pt>
                <c:pt idx="148">
                  <c:v>45135</c:v>
                </c:pt>
                <c:pt idx="149">
                  <c:v>45138</c:v>
                </c:pt>
                <c:pt idx="150">
                  <c:v>45139</c:v>
                </c:pt>
                <c:pt idx="151">
                  <c:v>45140</c:v>
                </c:pt>
                <c:pt idx="152">
                  <c:v>45141</c:v>
                </c:pt>
                <c:pt idx="153">
                  <c:v>45142</c:v>
                </c:pt>
                <c:pt idx="154">
                  <c:v>45145</c:v>
                </c:pt>
                <c:pt idx="155">
                  <c:v>45146</c:v>
                </c:pt>
                <c:pt idx="156">
                  <c:v>45147</c:v>
                </c:pt>
                <c:pt idx="157">
                  <c:v>45148</c:v>
                </c:pt>
                <c:pt idx="158">
                  <c:v>45149</c:v>
                </c:pt>
                <c:pt idx="159">
                  <c:v>45152</c:v>
                </c:pt>
                <c:pt idx="160">
                  <c:v>45153</c:v>
                </c:pt>
                <c:pt idx="161">
                  <c:v>45154</c:v>
                </c:pt>
                <c:pt idx="162">
                  <c:v>45155</c:v>
                </c:pt>
                <c:pt idx="163">
                  <c:v>45156</c:v>
                </c:pt>
                <c:pt idx="164">
                  <c:v>45159</c:v>
                </c:pt>
                <c:pt idx="165">
                  <c:v>45160</c:v>
                </c:pt>
                <c:pt idx="166">
                  <c:v>45161</c:v>
                </c:pt>
                <c:pt idx="167">
                  <c:v>45162</c:v>
                </c:pt>
                <c:pt idx="168">
                  <c:v>45163</c:v>
                </c:pt>
                <c:pt idx="169">
                  <c:v>45166</c:v>
                </c:pt>
                <c:pt idx="170">
                  <c:v>45167</c:v>
                </c:pt>
                <c:pt idx="171">
                  <c:v>45168</c:v>
                </c:pt>
                <c:pt idx="172">
                  <c:v>45169</c:v>
                </c:pt>
                <c:pt idx="173">
                  <c:v>45170</c:v>
                </c:pt>
                <c:pt idx="174">
                  <c:v>45173</c:v>
                </c:pt>
                <c:pt idx="175">
                  <c:v>45174</c:v>
                </c:pt>
                <c:pt idx="176">
                  <c:v>45175</c:v>
                </c:pt>
                <c:pt idx="177">
                  <c:v>45176</c:v>
                </c:pt>
                <c:pt idx="178">
                  <c:v>45177</c:v>
                </c:pt>
                <c:pt idx="179">
                  <c:v>45180</c:v>
                </c:pt>
                <c:pt idx="180">
                  <c:v>45181</c:v>
                </c:pt>
                <c:pt idx="181">
                  <c:v>45182</c:v>
                </c:pt>
                <c:pt idx="182">
                  <c:v>45183</c:v>
                </c:pt>
                <c:pt idx="183">
                  <c:v>45184</c:v>
                </c:pt>
                <c:pt idx="184">
                  <c:v>45187</c:v>
                </c:pt>
                <c:pt idx="185">
                  <c:v>45188</c:v>
                </c:pt>
                <c:pt idx="186">
                  <c:v>45189</c:v>
                </c:pt>
                <c:pt idx="187">
                  <c:v>45190</c:v>
                </c:pt>
                <c:pt idx="188">
                  <c:v>45191</c:v>
                </c:pt>
                <c:pt idx="189">
                  <c:v>45194</c:v>
                </c:pt>
                <c:pt idx="190">
                  <c:v>45195</c:v>
                </c:pt>
                <c:pt idx="191">
                  <c:v>45196</c:v>
                </c:pt>
                <c:pt idx="192">
                  <c:v>45197</c:v>
                </c:pt>
                <c:pt idx="193">
                  <c:v>45198</c:v>
                </c:pt>
                <c:pt idx="194">
                  <c:v>45201</c:v>
                </c:pt>
                <c:pt idx="195">
                  <c:v>45202</c:v>
                </c:pt>
                <c:pt idx="196">
                  <c:v>45203</c:v>
                </c:pt>
                <c:pt idx="197">
                  <c:v>45204</c:v>
                </c:pt>
                <c:pt idx="198">
                  <c:v>45205</c:v>
                </c:pt>
                <c:pt idx="199">
                  <c:v>45208</c:v>
                </c:pt>
                <c:pt idx="200">
                  <c:v>45209</c:v>
                </c:pt>
                <c:pt idx="201">
                  <c:v>45210</c:v>
                </c:pt>
                <c:pt idx="202">
                  <c:v>45211</c:v>
                </c:pt>
                <c:pt idx="203">
                  <c:v>45212</c:v>
                </c:pt>
                <c:pt idx="204">
                  <c:v>45215</c:v>
                </c:pt>
                <c:pt idx="205">
                  <c:v>45216</c:v>
                </c:pt>
                <c:pt idx="206">
                  <c:v>45217</c:v>
                </c:pt>
                <c:pt idx="207">
                  <c:v>45218</c:v>
                </c:pt>
                <c:pt idx="208">
                  <c:v>45219</c:v>
                </c:pt>
                <c:pt idx="209">
                  <c:v>45222</c:v>
                </c:pt>
                <c:pt idx="210">
                  <c:v>45223</c:v>
                </c:pt>
                <c:pt idx="211">
                  <c:v>45224</c:v>
                </c:pt>
                <c:pt idx="212">
                  <c:v>45225</c:v>
                </c:pt>
                <c:pt idx="213">
                  <c:v>45226</c:v>
                </c:pt>
                <c:pt idx="214">
                  <c:v>45229</c:v>
                </c:pt>
                <c:pt idx="215">
                  <c:v>45230</c:v>
                </c:pt>
                <c:pt idx="216">
                  <c:v>45231</c:v>
                </c:pt>
                <c:pt idx="217">
                  <c:v>45232</c:v>
                </c:pt>
                <c:pt idx="218">
                  <c:v>45233</c:v>
                </c:pt>
                <c:pt idx="219">
                  <c:v>45236</c:v>
                </c:pt>
                <c:pt idx="220">
                  <c:v>45237</c:v>
                </c:pt>
                <c:pt idx="221">
                  <c:v>45238</c:v>
                </c:pt>
                <c:pt idx="222">
                  <c:v>45239</c:v>
                </c:pt>
                <c:pt idx="223">
                  <c:v>45240</c:v>
                </c:pt>
                <c:pt idx="224">
                  <c:v>45243</c:v>
                </c:pt>
                <c:pt idx="225">
                  <c:v>45244</c:v>
                </c:pt>
                <c:pt idx="226">
                  <c:v>45245</c:v>
                </c:pt>
                <c:pt idx="227">
                  <c:v>45246</c:v>
                </c:pt>
                <c:pt idx="228">
                  <c:v>45247</c:v>
                </c:pt>
                <c:pt idx="229">
                  <c:v>45250</c:v>
                </c:pt>
                <c:pt idx="230">
                  <c:v>45251</c:v>
                </c:pt>
                <c:pt idx="231">
                  <c:v>45252</c:v>
                </c:pt>
                <c:pt idx="232">
                  <c:v>45254</c:v>
                </c:pt>
                <c:pt idx="233">
                  <c:v>45257</c:v>
                </c:pt>
                <c:pt idx="234">
                  <c:v>45258</c:v>
                </c:pt>
                <c:pt idx="235">
                  <c:v>45259</c:v>
                </c:pt>
                <c:pt idx="236">
                  <c:v>45260</c:v>
                </c:pt>
                <c:pt idx="237">
                  <c:v>45261</c:v>
                </c:pt>
                <c:pt idx="238">
                  <c:v>45264</c:v>
                </c:pt>
                <c:pt idx="239">
                  <c:v>45265</c:v>
                </c:pt>
                <c:pt idx="240">
                  <c:v>45266</c:v>
                </c:pt>
                <c:pt idx="241">
                  <c:v>45267</c:v>
                </c:pt>
                <c:pt idx="242">
                  <c:v>45268</c:v>
                </c:pt>
                <c:pt idx="243">
                  <c:v>45271</c:v>
                </c:pt>
                <c:pt idx="244">
                  <c:v>45272</c:v>
                </c:pt>
                <c:pt idx="245">
                  <c:v>45273</c:v>
                </c:pt>
                <c:pt idx="246">
                  <c:v>45274</c:v>
                </c:pt>
                <c:pt idx="247">
                  <c:v>45275</c:v>
                </c:pt>
                <c:pt idx="248">
                  <c:v>45278</c:v>
                </c:pt>
                <c:pt idx="249">
                  <c:v>45279</c:v>
                </c:pt>
                <c:pt idx="250">
                  <c:v>45280</c:v>
                </c:pt>
                <c:pt idx="251">
                  <c:v>45281</c:v>
                </c:pt>
                <c:pt idx="252">
                  <c:v>45282</c:v>
                </c:pt>
                <c:pt idx="253">
                  <c:v>45286</c:v>
                </c:pt>
                <c:pt idx="254">
                  <c:v>45287</c:v>
                </c:pt>
                <c:pt idx="255">
                  <c:v>45288</c:v>
                </c:pt>
                <c:pt idx="256">
                  <c:v>45289</c:v>
                </c:pt>
                <c:pt idx="257">
                  <c:v>45293</c:v>
                </c:pt>
                <c:pt idx="258">
                  <c:v>45294</c:v>
                </c:pt>
                <c:pt idx="259">
                  <c:v>45295</c:v>
                </c:pt>
                <c:pt idx="260">
                  <c:v>45296</c:v>
                </c:pt>
                <c:pt idx="261">
                  <c:v>45299</c:v>
                </c:pt>
                <c:pt idx="262">
                  <c:v>45300</c:v>
                </c:pt>
                <c:pt idx="263">
                  <c:v>45301</c:v>
                </c:pt>
                <c:pt idx="264">
                  <c:v>45302</c:v>
                </c:pt>
                <c:pt idx="265">
                  <c:v>45303</c:v>
                </c:pt>
                <c:pt idx="266">
                  <c:v>45306</c:v>
                </c:pt>
                <c:pt idx="267">
                  <c:v>45307</c:v>
                </c:pt>
                <c:pt idx="268">
                  <c:v>45308</c:v>
                </c:pt>
                <c:pt idx="269">
                  <c:v>45309</c:v>
                </c:pt>
                <c:pt idx="270">
                  <c:v>45310</c:v>
                </c:pt>
                <c:pt idx="271">
                  <c:v>45313</c:v>
                </c:pt>
                <c:pt idx="272">
                  <c:v>45314</c:v>
                </c:pt>
                <c:pt idx="273">
                  <c:v>45315</c:v>
                </c:pt>
                <c:pt idx="274">
                  <c:v>45316</c:v>
                </c:pt>
                <c:pt idx="275">
                  <c:v>45317</c:v>
                </c:pt>
                <c:pt idx="276">
                  <c:v>45320</c:v>
                </c:pt>
                <c:pt idx="277">
                  <c:v>45321</c:v>
                </c:pt>
                <c:pt idx="278">
                  <c:v>45322</c:v>
                </c:pt>
                <c:pt idx="279">
                  <c:v>45323</c:v>
                </c:pt>
                <c:pt idx="280">
                  <c:v>45324</c:v>
                </c:pt>
                <c:pt idx="281">
                  <c:v>45327</c:v>
                </c:pt>
                <c:pt idx="282">
                  <c:v>45328</c:v>
                </c:pt>
                <c:pt idx="283">
                  <c:v>45329</c:v>
                </c:pt>
                <c:pt idx="284">
                  <c:v>45330</c:v>
                </c:pt>
                <c:pt idx="285">
                  <c:v>45331</c:v>
                </c:pt>
                <c:pt idx="286">
                  <c:v>45334</c:v>
                </c:pt>
                <c:pt idx="287">
                  <c:v>45335</c:v>
                </c:pt>
                <c:pt idx="288">
                  <c:v>45336</c:v>
                </c:pt>
                <c:pt idx="289">
                  <c:v>45337</c:v>
                </c:pt>
                <c:pt idx="290">
                  <c:v>45338</c:v>
                </c:pt>
                <c:pt idx="291">
                  <c:v>45341</c:v>
                </c:pt>
                <c:pt idx="292">
                  <c:v>45342</c:v>
                </c:pt>
                <c:pt idx="293">
                  <c:v>45343</c:v>
                </c:pt>
                <c:pt idx="294">
                  <c:v>45344</c:v>
                </c:pt>
                <c:pt idx="295">
                  <c:v>45345</c:v>
                </c:pt>
                <c:pt idx="296">
                  <c:v>45348</c:v>
                </c:pt>
                <c:pt idx="297">
                  <c:v>45349</c:v>
                </c:pt>
                <c:pt idx="298">
                  <c:v>45350</c:v>
                </c:pt>
                <c:pt idx="299">
                  <c:v>45351</c:v>
                </c:pt>
                <c:pt idx="300">
                  <c:v>45352</c:v>
                </c:pt>
                <c:pt idx="301">
                  <c:v>45355</c:v>
                </c:pt>
                <c:pt idx="302">
                  <c:v>45356</c:v>
                </c:pt>
                <c:pt idx="303">
                  <c:v>45357</c:v>
                </c:pt>
                <c:pt idx="304">
                  <c:v>45358</c:v>
                </c:pt>
                <c:pt idx="305">
                  <c:v>45359</c:v>
                </c:pt>
                <c:pt idx="306">
                  <c:v>45362</c:v>
                </c:pt>
                <c:pt idx="307">
                  <c:v>45363</c:v>
                </c:pt>
                <c:pt idx="308">
                  <c:v>45364</c:v>
                </c:pt>
                <c:pt idx="309">
                  <c:v>45365</c:v>
                </c:pt>
                <c:pt idx="310">
                  <c:v>45366</c:v>
                </c:pt>
                <c:pt idx="311">
                  <c:v>45369</c:v>
                </c:pt>
                <c:pt idx="312">
                  <c:v>45370</c:v>
                </c:pt>
                <c:pt idx="313">
                  <c:v>45371</c:v>
                </c:pt>
                <c:pt idx="314">
                  <c:v>45372</c:v>
                </c:pt>
                <c:pt idx="315">
                  <c:v>45373</c:v>
                </c:pt>
                <c:pt idx="316">
                  <c:v>45376</c:v>
                </c:pt>
                <c:pt idx="317">
                  <c:v>45377</c:v>
                </c:pt>
                <c:pt idx="318">
                  <c:v>45378</c:v>
                </c:pt>
                <c:pt idx="319">
                  <c:v>45379</c:v>
                </c:pt>
              </c:numCache>
            </c:numRef>
          </c:cat>
          <c:val>
            <c:numRef>
              <c:f>Sheet1!$C$2:$C$321</c:f>
              <c:numCache>
                <c:formatCode>General</c:formatCode>
                <c:ptCount val="320"/>
                <c:pt idx="0">
                  <c:v>108.02022222222226</c:v>
                </c:pt>
                <c:pt idx="1">
                  <c:v>107.90974603174605</c:v>
                </c:pt>
                <c:pt idx="2">
                  <c:v>107.79520634920638</c:v>
                </c:pt>
                <c:pt idx="3">
                  <c:v>107.65368253968256</c:v>
                </c:pt>
                <c:pt idx="4">
                  <c:v>107.49268253968256</c:v>
                </c:pt>
                <c:pt idx="5">
                  <c:v>107.3341904761905</c:v>
                </c:pt>
                <c:pt idx="6">
                  <c:v>107.17336507936511</c:v>
                </c:pt>
                <c:pt idx="7">
                  <c:v>107.01277777777783</c:v>
                </c:pt>
                <c:pt idx="8">
                  <c:v>106.8364761904762</c:v>
                </c:pt>
                <c:pt idx="9">
                  <c:v>106.68036507936509</c:v>
                </c:pt>
                <c:pt idx="10">
                  <c:v>106.52576190476192</c:v>
                </c:pt>
                <c:pt idx="11">
                  <c:v>106.35717460317463</c:v>
                </c:pt>
                <c:pt idx="12">
                  <c:v>106.18538095238095</c:v>
                </c:pt>
                <c:pt idx="13">
                  <c:v>106.02665079365082</c:v>
                </c:pt>
                <c:pt idx="14">
                  <c:v>105.8702857142857</c:v>
                </c:pt>
                <c:pt idx="15">
                  <c:v>105.72692063492065</c:v>
                </c:pt>
                <c:pt idx="16">
                  <c:v>105.59899999999999</c:v>
                </c:pt>
                <c:pt idx="17">
                  <c:v>105.46014285714286</c:v>
                </c:pt>
                <c:pt idx="18">
                  <c:v>105.32006349206347</c:v>
                </c:pt>
                <c:pt idx="19">
                  <c:v>105.17322222222221</c:v>
                </c:pt>
                <c:pt idx="20">
                  <c:v>105.0242698412698</c:v>
                </c:pt>
                <c:pt idx="21">
                  <c:v>104.8635079365079</c:v>
                </c:pt>
                <c:pt idx="22">
                  <c:v>104.68604761904759</c:v>
                </c:pt>
                <c:pt idx="23">
                  <c:v>104.55966666666664</c:v>
                </c:pt>
                <c:pt idx="24">
                  <c:v>104.45650793650789</c:v>
                </c:pt>
                <c:pt idx="25">
                  <c:v>104.35795238095234</c:v>
                </c:pt>
                <c:pt idx="26">
                  <c:v>104.24461904761901</c:v>
                </c:pt>
                <c:pt idx="27">
                  <c:v>104.16549206349202</c:v>
                </c:pt>
                <c:pt idx="28">
                  <c:v>104.12323809523804</c:v>
                </c:pt>
                <c:pt idx="29">
                  <c:v>104.070619047619</c:v>
                </c:pt>
                <c:pt idx="30">
                  <c:v>104.02028571428566</c:v>
                </c:pt>
                <c:pt idx="31">
                  <c:v>103.9828571428571</c:v>
                </c:pt>
                <c:pt idx="32">
                  <c:v>103.93780952380949</c:v>
                </c:pt>
                <c:pt idx="33">
                  <c:v>103.88911111111106</c:v>
                </c:pt>
                <c:pt idx="34">
                  <c:v>103.82604761904756</c:v>
                </c:pt>
                <c:pt idx="35">
                  <c:v>103.77769841269837</c:v>
                </c:pt>
                <c:pt idx="36">
                  <c:v>103.75403174603171</c:v>
                </c:pt>
                <c:pt idx="37">
                  <c:v>103.73057142857141</c:v>
                </c:pt>
                <c:pt idx="38">
                  <c:v>103.71874603174601</c:v>
                </c:pt>
                <c:pt idx="39">
                  <c:v>103.686873015873</c:v>
                </c:pt>
                <c:pt idx="40">
                  <c:v>103.655873015873</c:v>
                </c:pt>
                <c:pt idx="41">
                  <c:v>103.63258730158731</c:v>
                </c:pt>
                <c:pt idx="42">
                  <c:v>103.63733333333332</c:v>
                </c:pt>
                <c:pt idx="43">
                  <c:v>103.63695238095237</c:v>
                </c:pt>
                <c:pt idx="44">
                  <c:v>103.62204761904762</c:v>
                </c:pt>
                <c:pt idx="45">
                  <c:v>103.62263492063492</c:v>
                </c:pt>
                <c:pt idx="46">
                  <c:v>103.63149206349208</c:v>
                </c:pt>
                <c:pt idx="47">
                  <c:v>103.63998412698415</c:v>
                </c:pt>
                <c:pt idx="48">
                  <c:v>103.63626984126986</c:v>
                </c:pt>
                <c:pt idx="49">
                  <c:v>103.6118888888889</c:v>
                </c:pt>
                <c:pt idx="50">
                  <c:v>103.60580952380954</c:v>
                </c:pt>
                <c:pt idx="51">
                  <c:v>103.61971428571431</c:v>
                </c:pt>
                <c:pt idx="52">
                  <c:v>103.61749206349207</c:v>
                </c:pt>
                <c:pt idx="53">
                  <c:v>103.60173015873015</c:v>
                </c:pt>
                <c:pt idx="54">
                  <c:v>103.57887301587301</c:v>
                </c:pt>
                <c:pt idx="55">
                  <c:v>103.56761904761906</c:v>
                </c:pt>
                <c:pt idx="56">
                  <c:v>103.53879365079368</c:v>
                </c:pt>
                <c:pt idx="57">
                  <c:v>103.50861904761906</c:v>
                </c:pt>
                <c:pt idx="58">
                  <c:v>103.48960317460318</c:v>
                </c:pt>
                <c:pt idx="59">
                  <c:v>103.46861904761904</c:v>
                </c:pt>
                <c:pt idx="60">
                  <c:v>103.43634920634922</c:v>
                </c:pt>
                <c:pt idx="61">
                  <c:v>103.41736507936511</c:v>
                </c:pt>
                <c:pt idx="62">
                  <c:v>103.39549206349209</c:v>
                </c:pt>
                <c:pt idx="63">
                  <c:v>103.36355555555558</c:v>
                </c:pt>
                <c:pt idx="64">
                  <c:v>103.32934920634924</c:v>
                </c:pt>
                <c:pt idx="65">
                  <c:v>103.27449206349208</c:v>
                </c:pt>
                <c:pt idx="66">
                  <c:v>103.24231746031748</c:v>
                </c:pt>
                <c:pt idx="67">
                  <c:v>103.2236031746032</c:v>
                </c:pt>
                <c:pt idx="68">
                  <c:v>103.20544444444448</c:v>
                </c:pt>
                <c:pt idx="69">
                  <c:v>103.19576190476194</c:v>
                </c:pt>
                <c:pt idx="70">
                  <c:v>103.19509523809525</c:v>
                </c:pt>
                <c:pt idx="71">
                  <c:v>103.18392063492065</c:v>
                </c:pt>
                <c:pt idx="72">
                  <c:v>103.16498412698417</c:v>
                </c:pt>
                <c:pt idx="73">
                  <c:v>103.15168253968255</c:v>
                </c:pt>
                <c:pt idx="74">
                  <c:v>103.14755555555557</c:v>
                </c:pt>
                <c:pt idx="75">
                  <c:v>103.14258730158733</c:v>
                </c:pt>
                <c:pt idx="76">
                  <c:v>103.14188888888891</c:v>
                </c:pt>
                <c:pt idx="77">
                  <c:v>103.13715873015877</c:v>
                </c:pt>
                <c:pt idx="78">
                  <c:v>103.13563492063497</c:v>
                </c:pt>
                <c:pt idx="79">
                  <c:v>103.13098412698415</c:v>
                </c:pt>
                <c:pt idx="80">
                  <c:v>103.13136507936511</c:v>
                </c:pt>
                <c:pt idx="81">
                  <c:v>103.12406349206353</c:v>
                </c:pt>
                <c:pt idx="82">
                  <c:v>103.11179365079367</c:v>
                </c:pt>
                <c:pt idx="83">
                  <c:v>103.10484126984127</c:v>
                </c:pt>
                <c:pt idx="84">
                  <c:v>103.11966666666666</c:v>
                </c:pt>
                <c:pt idx="85">
                  <c:v>103.12296825396824</c:v>
                </c:pt>
                <c:pt idx="86">
                  <c:v>103.09801587301585</c:v>
                </c:pt>
                <c:pt idx="87">
                  <c:v>103.06274603174602</c:v>
                </c:pt>
                <c:pt idx="88">
                  <c:v>103.02761904761901</c:v>
                </c:pt>
                <c:pt idx="89">
                  <c:v>102.99536507936506</c:v>
                </c:pt>
                <c:pt idx="90">
                  <c:v>102.96971428571425</c:v>
                </c:pt>
                <c:pt idx="91">
                  <c:v>102.93553968253964</c:v>
                </c:pt>
                <c:pt idx="92">
                  <c:v>102.91511111111109</c:v>
                </c:pt>
                <c:pt idx="93">
                  <c:v>102.90634920634916</c:v>
                </c:pt>
                <c:pt idx="94">
                  <c:v>102.88271428571426</c:v>
                </c:pt>
                <c:pt idx="95">
                  <c:v>102.86220634920632</c:v>
                </c:pt>
                <c:pt idx="96">
                  <c:v>102.84665079365075</c:v>
                </c:pt>
                <c:pt idx="97">
                  <c:v>102.84223809523805</c:v>
                </c:pt>
                <c:pt idx="98">
                  <c:v>102.82671428571426</c:v>
                </c:pt>
                <c:pt idx="99">
                  <c:v>102.8046984126984</c:v>
                </c:pt>
                <c:pt idx="100">
                  <c:v>102.78707936507934</c:v>
                </c:pt>
                <c:pt idx="101">
                  <c:v>102.76601587301585</c:v>
                </c:pt>
                <c:pt idx="102">
                  <c:v>102.75931746031743</c:v>
                </c:pt>
                <c:pt idx="103">
                  <c:v>102.74879365079362</c:v>
                </c:pt>
                <c:pt idx="104">
                  <c:v>102.74439682539681</c:v>
                </c:pt>
                <c:pt idx="105">
                  <c:v>102.73071428571428</c:v>
                </c:pt>
                <c:pt idx="106">
                  <c:v>102.72761904761904</c:v>
                </c:pt>
                <c:pt idx="107">
                  <c:v>102.71507936507938</c:v>
                </c:pt>
                <c:pt idx="108">
                  <c:v>102.68968253968256</c:v>
                </c:pt>
                <c:pt idx="109">
                  <c:v>102.66339682539687</c:v>
                </c:pt>
                <c:pt idx="110">
                  <c:v>102.64460317460322</c:v>
                </c:pt>
                <c:pt idx="111">
                  <c:v>102.63703174603178</c:v>
                </c:pt>
                <c:pt idx="112">
                  <c:v>102.63303174603178</c:v>
                </c:pt>
                <c:pt idx="113">
                  <c:v>102.63239682539685</c:v>
                </c:pt>
                <c:pt idx="114">
                  <c:v>102.61665079365082</c:v>
                </c:pt>
                <c:pt idx="115">
                  <c:v>102.59950793650798</c:v>
                </c:pt>
                <c:pt idx="116">
                  <c:v>102.58744444444447</c:v>
                </c:pt>
                <c:pt idx="117">
                  <c:v>102.56893650793651</c:v>
                </c:pt>
                <c:pt idx="118">
                  <c:v>102.55285714285716</c:v>
                </c:pt>
                <c:pt idx="119">
                  <c:v>102.55565079365083</c:v>
                </c:pt>
                <c:pt idx="120">
                  <c:v>102.55577777777779</c:v>
                </c:pt>
                <c:pt idx="121">
                  <c:v>102.5391904761905</c:v>
                </c:pt>
                <c:pt idx="122">
                  <c:v>102.5317142857143</c:v>
                </c:pt>
                <c:pt idx="123">
                  <c:v>102.53922222222225</c:v>
                </c:pt>
                <c:pt idx="124">
                  <c:v>102.54004761904766</c:v>
                </c:pt>
                <c:pt idx="125">
                  <c:v>102.54557142857146</c:v>
                </c:pt>
                <c:pt idx="126">
                  <c:v>102.55190476190477</c:v>
                </c:pt>
                <c:pt idx="127">
                  <c:v>102.57173015873018</c:v>
                </c:pt>
                <c:pt idx="128">
                  <c:v>102.59277777777781</c:v>
                </c:pt>
                <c:pt idx="129">
                  <c:v>102.61080952380955</c:v>
                </c:pt>
                <c:pt idx="130">
                  <c:v>102.630126984127</c:v>
                </c:pt>
                <c:pt idx="131">
                  <c:v>102.65046031746031</c:v>
                </c:pt>
                <c:pt idx="132">
                  <c:v>102.65979365079366</c:v>
                </c:pt>
                <c:pt idx="133">
                  <c:v>102.66087301587304</c:v>
                </c:pt>
                <c:pt idx="134">
                  <c:v>102.66836507936509</c:v>
                </c:pt>
                <c:pt idx="135">
                  <c:v>102.67980952380952</c:v>
                </c:pt>
                <c:pt idx="136">
                  <c:v>102.66344444444445</c:v>
                </c:pt>
                <c:pt idx="137">
                  <c:v>102.62641269841269</c:v>
                </c:pt>
                <c:pt idx="138">
                  <c:v>102.59734920634921</c:v>
                </c:pt>
                <c:pt idx="139">
                  <c:v>102.56360317460317</c:v>
                </c:pt>
                <c:pt idx="140">
                  <c:v>102.53346031746031</c:v>
                </c:pt>
                <c:pt idx="141">
                  <c:v>102.50899999999999</c:v>
                </c:pt>
                <c:pt idx="142">
                  <c:v>102.50157142857144</c:v>
                </c:pt>
                <c:pt idx="143">
                  <c:v>102.48899999999999</c:v>
                </c:pt>
                <c:pt idx="144">
                  <c:v>102.48707936507937</c:v>
                </c:pt>
                <c:pt idx="145">
                  <c:v>102.4846349206349</c:v>
                </c:pt>
                <c:pt idx="146">
                  <c:v>102.47238095238092</c:v>
                </c:pt>
                <c:pt idx="147">
                  <c:v>102.46638095238092</c:v>
                </c:pt>
                <c:pt idx="148">
                  <c:v>102.46104761904758</c:v>
                </c:pt>
                <c:pt idx="149">
                  <c:v>102.46917460317458</c:v>
                </c:pt>
                <c:pt idx="150">
                  <c:v>102.48352380952379</c:v>
                </c:pt>
                <c:pt idx="151">
                  <c:v>102.50536507936506</c:v>
                </c:pt>
                <c:pt idx="152">
                  <c:v>102.52385714285712</c:v>
                </c:pt>
                <c:pt idx="153">
                  <c:v>102.53039682539678</c:v>
                </c:pt>
                <c:pt idx="154">
                  <c:v>102.53944444444441</c:v>
                </c:pt>
                <c:pt idx="155">
                  <c:v>102.54690476190471</c:v>
                </c:pt>
                <c:pt idx="156">
                  <c:v>102.54387301587299</c:v>
                </c:pt>
                <c:pt idx="157">
                  <c:v>102.54530158730158</c:v>
                </c:pt>
                <c:pt idx="158">
                  <c:v>102.54971428571426</c:v>
                </c:pt>
                <c:pt idx="159">
                  <c:v>102.55460317460316</c:v>
                </c:pt>
                <c:pt idx="160">
                  <c:v>102.54865079365079</c:v>
                </c:pt>
                <c:pt idx="161">
                  <c:v>102.55234920634919</c:v>
                </c:pt>
                <c:pt idx="162">
                  <c:v>102.55828571428569</c:v>
                </c:pt>
                <c:pt idx="163">
                  <c:v>102.55649206349206</c:v>
                </c:pt>
                <c:pt idx="164">
                  <c:v>102.54717460317461</c:v>
                </c:pt>
                <c:pt idx="165">
                  <c:v>102.53625396825394</c:v>
                </c:pt>
                <c:pt idx="166">
                  <c:v>102.52376190476191</c:v>
                </c:pt>
                <c:pt idx="167">
                  <c:v>102.52020634920635</c:v>
                </c:pt>
                <c:pt idx="168">
                  <c:v>102.51880952380954</c:v>
                </c:pt>
                <c:pt idx="169">
                  <c:v>102.51455555555555</c:v>
                </c:pt>
                <c:pt idx="170">
                  <c:v>102.51409523809522</c:v>
                </c:pt>
                <c:pt idx="171">
                  <c:v>102.50047619047619</c:v>
                </c:pt>
                <c:pt idx="172">
                  <c:v>102.49439682539682</c:v>
                </c:pt>
                <c:pt idx="173">
                  <c:v>102.49615873015873</c:v>
                </c:pt>
                <c:pt idx="174">
                  <c:v>102.49833333333332</c:v>
                </c:pt>
                <c:pt idx="175">
                  <c:v>102.52157142857142</c:v>
                </c:pt>
                <c:pt idx="176">
                  <c:v>102.54226984126983</c:v>
                </c:pt>
                <c:pt idx="177">
                  <c:v>102.56457142857141</c:v>
                </c:pt>
                <c:pt idx="178">
                  <c:v>102.59238095238095</c:v>
                </c:pt>
                <c:pt idx="179">
                  <c:v>102.61811111111109</c:v>
                </c:pt>
                <c:pt idx="180">
                  <c:v>102.65931746031745</c:v>
                </c:pt>
                <c:pt idx="181">
                  <c:v>102.69936507936505</c:v>
                </c:pt>
                <c:pt idx="182">
                  <c:v>102.74512698412697</c:v>
                </c:pt>
                <c:pt idx="183">
                  <c:v>102.78928571428571</c:v>
                </c:pt>
                <c:pt idx="184">
                  <c:v>102.83898412698413</c:v>
                </c:pt>
                <c:pt idx="185">
                  <c:v>102.88258730158731</c:v>
                </c:pt>
                <c:pt idx="186">
                  <c:v>102.92107936507935</c:v>
                </c:pt>
                <c:pt idx="187">
                  <c:v>102.9634761904762</c:v>
                </c:pt>
                <c:pt idx="188">
                  <c:v>103.01253968253968</c:v>
                </c:pt>
                <c:pt idx="189">
                  <c:v>103.06163492063492</c:v>
                </c:pt>
                <c:pt idx="190">
                  <c:v>103.10749206349205</c:v>
                </c:pt>
                <c:pt idx="191">
                  <c:v>103.16707936507935</c:v>
                </c:pt>
                <c:pt idx="192">
                  <c:v>103.21844444444443</c:v>
                </c:pt>
                <c:pt idx="193">
                  <c:v>103.26820634920634</c:v>
                </c:pt>
                <c:pt idx="194">
                  <c:v>103.32425396825397</c:v>
                </c:pt>
                <c:pt idx="195">
                  <c:v>103.38511111111112</c:v>
                </c:pt>
                <c:pt idx="196">
                  <c:v>103.45696825396826</c:v>
                </c:pt>
                <c:pt idx="197">
                  <c:v>103.52617460317461</c:v>
                </c:pt>
                <c:pt idx="198">
                  <c:v>103.59461904761905</c:v>
                </c:pt>
                <c:pt idx="199">
                  <c:v>103.68290476190478</c:v>
                </c:pt>
                <c:pt idx="200">
                  <c:v>103.77901587301585</c:v>
                </c:pt>
                <c:pt idx="201">
                  <c:v>103.8727619047619</c:v>
                </c:pt>
                <c:pt idx="202">
                  <c:v>103.98001587301586</c:v>
                </c:pt>
                <c:pt idx="203">
                  <c:v>104.08647619047619</c:v>
                </c:pt>
                <c:pt idx="204">
                  <c:v>104.18111111111111</c:v>
                </c:pt>
                <c:pt idx="205">
                  <c:v>104.26634920634922</c:v>
                </c:pt>
                <c:pt idx="206">
                  <c:v>104.35355555555556</c:v>
                </c:pt>
                <c:pt idx="207">
                  <c:v>104.43144444444442</c:v>
                </c:pt>
                <c:pt idx="208">
                  <c:v>104.50785714285711</c:v>
                </c:pt>
                <c:pt idx="209">
                  <c:v>104.58165079365078</c:v>
                </c:pt>
                <c:pt idx="210">
                  <c:v>104.65303174603173</c:v>
                </c:pt>
                <c:pt idx="211">
                  <c:v>104.73090476190475</c:v>
                </c:pt>
                <c:pt idx="212">
                  <c:v>104.80625396825397</c:v>
                </c:pt>
                <c:pt idx="213">
                  <c:v>104.87380952380953</c:v>
                </c:pt>
                <c:pt idx="214">
                  <c:v>104.92984126984126</c:v>
                </c:pt>
                <c:pt idx="215">
                  <c:v>104.99525396825393</c:v>
                </c:pt>
                <c:pt idx="216">
                  <c:v>105.0725079365079</c:v>
                </c:pt>
                <c:pt idx="217">
                  <c:v>105.13722222222222</c:v>
                </c:pt>
                <c:pt idx="218">
                  <c:v>105.17679365079364</c:v>
                </c:pt>
                <c:pt idx="219">
                  <c:v>105.22012700350321</c:v>
                </c:pt>
                <c:pt idx="220">
                  <c:v>105.26800003390839</c:v>
                </c:pt>
                <c:pt idx="221">
                  <c:v>105.31161902339872</c:v>
                </c:pt>
                <c:pt idx="222">
                  <c:v>105.35479368470203</c:v>
                </c:pt>
                <c:pt idx="223">
                  <c:v>105.39687305946954</c:v>
                </c:pt>
                <c:pt idx="224">
                  <c:v>105.43225406997922</c:v>
                </c:pt>
                <c:pt idx="225">
                  <c:v>105.44079376220702</c:v>
                </c:pt>
                <c:pt idx="226">
                  <c:v>105.45690486363002</c:v>
                </c:pt>
                <c:pt idx="227">
                  <c:v>105.47388903421067</c:v>
                </c:pt>
                <c:pt idx="228">
                  <c:v>105.47796839444599</c:v>
                </c:pt>
                <c:pt idx="229">
                  <c:v>105.47877793763173</c:v>
                </c:pt>
                <c:pt idx="230">
                  <c:v>105.472238250248</c:v>
                </c:pt>
                <c:pt idx="231">
                  <c:v>105.46974615769159</c:v>
                </c:pt>
                <c:pt idx="232">
                  <c:v>105.45930173746746</c:v>
                </c:pt>
                <c:pt idx="233">
                  <c:v>105.45404772077288</c:v>
                </c:pt>
                <c:pt idx="234">
                  <c:v>105.44758740331257</c:v>
                </c:pt>
                <c:pt idx="235">
                  <c:v>105.43411115955169</c:v>
                </c:pt>
                <c:pt idx="236">
                  <c:v>105.42242861986917</c:v>
                </c:pt>
                <c:pt idx="237">
                  <c:v>105.40709523325116</c:v>
                </c:pt>
                <c:pt idx="238">
                  <c:v>105.38857141403925</c:v>
                </c:pt>
                <c:pt idx="239">
                  <c:v>105.37569844660683</c:v>
                </c:pt>
                <c:pt idx="240">
                  <c:v>105.36126989939855</c:v>
                </c:pt>
                <c:pt idx="241">
                  <c:v>105.33666673932757</c:v>
                </c:pt>
                <c:pt idx="242">
                  <c:v>105.32779375736295</c:v>
                </c:pt>
                <c:pt idx="243">
                  <c:v>105.31809532044426</c:v>
                </c:pt>
                <c:pt idx="244">
                  <c:v>105.30387314181856</c:v>
                </c:pt>
                <c:pt idx="245">
                  <c:v>105.263635090177</c:v>
                </c:pt>
                <c:pt idx="246">
                  <c:v>105.21026999627975</c:v>
                </c:pt>
                <c:pt idx="247">
                  <c:v>105.1681748066251</c:v>
                </c:pt>
                <c:pt idx="248">
                  <c:v>105.12653991989858</c:v>
                </c:pt>
                <c:pt idx="249">
                  <c:v>105.07641290670725</c:v>
                </c:pt>
                <c:pt idx="250">
                  <c:v>105.02953994896295</c:v>
                </c:pt>
                <c:pt idx="251">
                  <c:v>104.97012719242151</c:v>
                </c:pt>
                <c:pt idx="252">
                  <c:v>104.90190492175869</c:v>
                </c:pt>
                <c:pt idx="253">
                  <c:v>104.82633351256351</c:v>
                </c:pt>
                <c:pt idx="254">
                  <c:v>104.73623824055987</c:v>
                </c:pt>
                <c:pt idx="255">
                  <c:v>104.65696845257469</c:v>
                </c:pt>
                <c:pt idx="256">
                  <c:v>104.58007959275015</c:v>
                </c:pt>
                <c:pt idx="257">
                  <c:v>104.50541287764288</c:v>
                </c:pt>
                <c:pt idx="258">
                  <c:v>104.43334937104721</c:v>
                </c:pt>
                <c:pt idx="259">
                  <c:v>104.36384140547491</c:v>
                </c:pt>
                <c:pt idx="260">
                  <c:v>104.30158749534968</c:v>
                </c:pt>
                <c:pt idx="261">
                  <c:v>104.24073033796034</c:v>
                </c:pt>
                <c:pt idx="262">
                  <c:v>104.18496842835437</c:v>
                </c:pt>
                <c:pt idx="263">
                  <c:v>104.1299684380425</c:v>
                </c:pt>
                <c:pt idx="264">
                  <c:v>104.07393670654292</c:v>
                </c:pt>
                <c:pt idx="265">
                  <c:v>104.00728593711241</c:v>
                </c:pt>
                <c:pt idx="266">
                  <c:v>103.942873180571</c:v>
                </c:pt>
                <c:pt idx="267">
                  <c:v>103.89711128549722</c:v>
                </c:pt>
                <c:pt idx="268">
                  <c:v>103.85266679261218</c:v>
                </c:pt>
                <c:pt idx="269">
                  <c:v>103.80465093412849</c:v>
                </c:pt>
                <c:pt idx="270">
                  <c:v>103.75761920262893</c:v>
                </c:pt>
                <c:pt idx="271">
                  <c:v>103.71265097772503</c:v>
                </c:pt>
                <c:pt idx="272">
                  <c:v>103.68223832290887</c:v>
                </c:pt>
                <c:pt idx="273">
                  <c:v>103.63414305090522</c:v>
                </c:pt>
                <c:pt idx="274">
                  <c:v>103.58719066510878</c:v>
                </c:pt>
                <c:pt idx="275">
                  <c:v>103.53747639877074</c:v>
                </c:pt>
                <c:pt idx="276">
                  <c:v>103.49066688464933</c:v>
                </c:pt>
                <c:pt idx="277">
                  <c:v>103.44749230569502</c:v>
                </c:pt>
                <c:pt idx="278">
                  <c:v>103.39363510955323</c:v>
                </c:pt>
                <c:pt idx="279">
                  <c:v>103.33277801513668</c:v>
                </c:pt>
                <c:pt idx="280">
                  <c:v>103.2977938590882</c:v>
                </c:pt>
                <c:pt idx="281">
                  <c:v>103.28873031858411</c:v>
                </c:pt>
                <c:pt idx="282">
                  <c:v>103.27222236754399</c:v>
                </c:pt>
                <c:pt idx="283">
                  <c:v>103.24841284373449</c:v>
                </c:pt>
                <c:pt idx="284">
                  <c:v>103.22555578322634</c:v>
                </c:pt>
                <c:pt idx="285">
                  <c:v>103.19650813511437</c:v>
                </c:pt>
                <c:pt idx="286">
                  <c:v>103.16968269953651</c:v>
                </c:pt>
                <c:pt idx="287">
                  <c:v>103.15857151576449</c:v>
                </c:pt>
                <c:pt idx="288">
                  <c:v>103.16825406513516</c:v>
                </c:pt>
                <c:pt idx="289">
                  <c:v>103.1668255518353</c:v>
                </c:pt>
                <c:pt idx="290">
                  <c:v>103.16571444556827</c:v>
                </c:pt>
                <c:pt idx="291">
                  <c:v>103.17269861130485</c:v>
                </c:pt>
                <c:pt idx="292">
                  <c:v>103.18238116067552</c:v>
                </c:pt>
                <c:pt idx="293">
                  <c:v>103.18936532641212</c:v>
                </c:pt>
                <c:pt idx="294">
                  <c:v>103.19000026157923</c:v>
                </c:pt>
                <c:pt idx="295">
                  <c:v>103.19857170468282</c:v>
                </c:pt>
                <c:pt idx="296">
                  <c:v>103.20857178218778</c:v>
                </c:pt>
                <c:pt idx="297">
                  <c:v>103.225714668395</c:v>
                </c:pt>
                <c:pt idx="298">
                  <c:v>103.24492112417067</c:v>
                </c:pt>
                <c:pt idx="299">
                  <c:v>103.25539731464686</c:v>
                </c:pt>
                <c:pt idx="300">
                  <c:v>103.26476245698473</c:v>
                </c:pt>
                <c:pt idx="301">
                  <c:v>103.26777836875308</c:v>
                </c:pt>
                <c:pt idx="302">
                  <c:v>103.26381011478483</c:v>
                </c:pt>
                <c:pt idx="303">
                  <c:v>103.2514291817801</c:v>
                </c:pt>
                <c:pt idx="304">
                  <c:v>103.24000059097528</c:v>
                </c:pt>
                <c:pt idx="305">
                  <c:v>103.21984179299973</c:v>
                </c:pt>
                <c:pt idx="306">
                  <c:v>103.20031805129277</c:v>
                </c:pt>
                <c:pt idx="307">
                  <c:v>103.1858735487196</c:v>
                </c:pt>
                <c:pt idx="308">
                  <c:v>103.18460367838541</c:v>
                </c:pt>
                <c:pt idx="309">
                  <c:v>103.20682592482792</c:v>
                </c:pt>
                <c:pt idx="310">
                  <c:v>103.22079413519964</c:v>
                </c:pt>
                <c:pt idx="311">
                  <c:v>103.23777825733971</c:v>
                </c:pt>
                <c:pt idx="312">
                  <c:v>103.26380999368334</c:v>
                </c:pt>
                <c:pt idx="313">
                  <c:v>103.27968300955638</c:v>
                </c:pt>
                <c:pt idx="314">
                  <c:v>103.3139687819708</c:v>
                </c:pt>
                <c:pt idx="315">
                  <c:v>103.35730216858879</c:v>
                </c:pt>
                <c:pt idx="316">
                  <c:v>103.40111172630677</c:v>
                </c:pt>
                <c:pt idx="317">
                  <c:v>103.45349272712829</c:v>
                </c:pt>
                <c:pt idx="318">
                  <c:v>103.50301645914715</c:v>
                </c:pt>
                <c:pt idx="319">
                  <c:v>103.55412758963449</c:v>
                </c:pt>
              </c:numCache>
            </c:numRef>
          </c:val>
          <c:smooth val="0"/>
          <c:extLst>
            <c:ext xmlns:c16="http://schemas.microsoft.com/office/drawing/2014/chart" uri="{C3380CC4-5D6E-409C-BE32-E72D297353CC}">
              <c16:uniqueId val="{00000008-BA90-4534-B21C-B51DFE277D68}"/>
            </c:ext>
          </c:extLst>
        </c:ser>
        <c:dLbls>
          <c:showLegendKey val="0"/>
          <c:showVal val="0"/>
          <c:showCatName val="0"/>
          <c:showSerName val="0"/>
          <c:showPercent val="0"/>
          <c:showBubbleSize val="0"/>
        </c:dLbls>
        <c:smooth val="0"/>
        <c:axId val="1907240240"/>
        <c:axId val="1745119392"/>
      </c:lineChart>
      <c:dateAx>
        <c:axId val="1907240240"/>
        <c:scaling>
          <c:orientation val="minMax"/>
          <c:max val="45383"/>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crossAx val="1745119392"/>
        <c:crosses val="autoZero"/>
        <c:auto val="1"/>
        <c:lblOffset val="100"/>
        <c:baseTimeUnit val="days"/>
        <c:majorUnit val="2"/>
        <c:majorTimeUnit val="months"/>
      </c:dateAx>
      <c:valAx>
        <c:axId val="1745119392"/>
        <c:scaling>
          <c:orientation val="minMax"/>
          <c:max val="115"/>
          <c:min val="95"/>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907240240"/>
        <c:crosses val="autoZero"/>
        <c:crossBetween val="between"/>
        <c:majorUnit val="3"/>
      </c:valAx>
      <c:spPr>
        <a:noFill/>
        <a:ln>
          <a:noFill/>
        </a:ln>
        <a:effectLst/>
      </c:spPr>
    </c:plotArea>
    <c:plotVisOnly val="1"/>
    <c:dispBlanksAs val="gap"/>
    <c:showDLblsOverMax val="0"/>
    <c:extLst/>
  </c:chart>
  <c:spPr>
    <a:solidFill>
      <a:srgbClr val="F7F9F7"/>
    </a:solidFill>
    <a:ln w="9525" cap="flat" cmpd="sng" algn="ctr">
      <a:noFill/>
      <a:round/>
    </a:ln>
    <a:effectLst/>
  </c:spPr>
  <c:txPr>
    <a:bodyPr/>
    <a:lstStyle/>
    <a:p>
      <a:pPr>
        <a:defRPr sz="90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4.2209728787078155E-2"/>
          <c:y val="6.8510297912056664E-2"/>
          <c:w val="0.91319547555755609"/>
          <c:h val="0.84572211074807713"/>
        </c:manualLayout>
      </c:layout>
      <c:lineChart>
        <c:grouping val="standard"/>
        <c:varyColors val="0"/>
        <c:ser>
          <c:idx val="0"/>
          <c:order val="0"/>
          <c:tx>
            <c:strRef>
              <c:f>Sheet1!$B$1</c:f>
              <c:strCache>
                <c:ptCount val="1"/>
                <c:pt idx="0">
                  <c:v>VIX</c:v>
                </c:pt>
              </c:strCache>
            </c:strRef>
          </c:tx>
          <c:spPr>
            <a:ln w="12700" cap="rnd">
              <a:solidFill>
                <a:srgbClr val="1A1A13">
                  <a:alpha val="20000"/>
                </a:srgbClr>
              </a:solidFill>
              <a:round/>
            </a:ln>
            <a:effectLst/>
          </c:spPr>
          <c:marker>
            <c:symbol val="none"/>
          </c:marker>
          <c:cat>
            <c:numRef>
              <c:f>Sheet1!$A$2:$A$5544</c:f>
              <c:numCache>
                <c:formatCode>m/d/yy</c:formatCode>
                <c:ptCount val="5543"/>
                <c:pt idx="0">
                  <c:v>37622</c:v>
                </c:pt>
                <c:pt idx="1">
                  <c:v>37623</c:v>
                </c:pt>
                <c:pt idx="2">
                  <c:v>37624</c:v>
                </c:pt>
                <c:pt idx="3">
                  <c:v>37627</c:v>
                </c:pt>
                <c:pt idx="4">
                  <c:v>37628</c:v>
                </c:pt>
                <c:pt idx="5">
                  <c:v>37629</c:v>
                </c:pt>
                <c:pt idx="6">
                  <c:v>37630</c:v>
                </c:pt>
                <c:pt idx="7">
                  <c:v>37631</c:v>
                </c:pt>
                <c:pt idx="8">
                  <c:v>37634</c:v>
                </c:pt>
                <c:pt idx="9">
                  <c:v>37635</c:v>
                </c:pt>
                <c:pt idx="10">
                  <c:v>37636</c:v>
                </c:pt>
                <c:pt idx="11">
                  <c:v>37637</c:v>
                </c:pt>
                <c:pt idx="12">
                  <c:v>37638</c:v>
                </c:pt>
                <c:pt idx="13">
                  <c:v>37641</c:v>
                </c:pt>
                <c:pt idx="14">
                  <c:v>37642</c:v>
                </c:pt>
                <c:pt idx="15">
                  <c:v>37643</c:v>
                </c:pt>
                <c:pt idx="16">
                  <c:v>37644</c:v>
                </c:pt>
                <c:pt idx="17">
                  <c:v>37645</c:v>
                </c:pt>
                <c:pt idx="18">
                  <c:v>37648</c:v>
                </c:pt>
                <c:pt idx="19">
                  <c:v>37649</c:v>
                </c:pt>
                <c:pt idx="20">
                  <c:v>37650</c:v>
                </c:pt>
                <c:pt idx="21">
                  <c:v>37651</c:v>
                </c:pt>
                <c:pt idx="22">
                  <c:v>37652</c:v>
                </c:pt>
                <c:pt idx="23">
                  <c:v>37655</c:v>
                </c:pt>
                <c:pt idx="24">
                  <c:v>37656</c:v>
                </c:pt>
                <c:pt idx="25">
                  <c:v>37657</c:v>
                </c:pt>
                <c:pt idx="26">
                  <c:v>37658</c:v>
                </c:pt>
                <c:pt idx="27">
                  <c:v>37659</c:v>
                </c:pt>
                <c:pt idx="28">
                  <c:v>37662</c:v>
                </c:pt>
                <c:pt idx="29">
                  <c:v>37663</c:v>
                </c:pt>
                <c:pt idx="30">
                  <c:v>37664</c:v>
                </c:pt>
                <c:pt idx="31">
                  <c:v>37665</c:v>
                </c:pt>
                <c:pt idx="32">
                  <c:v>37666</c:v>
                </c:pt>
                <c:pt idx="33">
                  <c:v>37669</c:v>
                </c:pt>
                <c:pt idx="34">
                  <c:v>37670</c:v>
                </c:pt>
                <c:pt idx="35">
                  <c:v>37671</c:v>
                </c:pt>
                <c:pt idx="36">
                  <c:v>37672</c:v>
                </c:pt>
                <c:pt idx="37">
                  <c:v>37673</c:v>
                </c:pt>
                <c:pt idx="38">
                  <c:v>37676</c:v>
                </c:pt>
                <c:pt idx="39">
                  <c:v>37677</c:v>
                </c:pt>
                <c:pt idx="40">
                  <c:v>37678</c:v>
                </c:pt>
                <c:pt idx="41">
                  <c:v>37679</c:v>
                </c:pt>
                <c:pt idx="42">
                  <c:v>37680</c:v>
                </c:pt>
                <c:pt idx="43">
                  <c:v>37683</c:v>
                </c:pt>
                <c:pt idx="44">
                  <c:v>37684</c:v>
                </c:pt>
                <c:pt idx="45">
                  <c:v>37685</c:v>
                </c:pt>
                <c:pt idx="46">
                  <c:v>37686</c:v>
                </c:pt>
                <c:pt idx="47">
                  <c:v>37687</c:v>
                </c:pt>
                <c:pt idx="48">
                  <c:v>37690</c:v>
                </c:pt>
                <c:pt idx="49">
                  <c:v>37691</c:v>
                </c:pt>
                <c:pt idx="50">
                  <c:v>37692</c:v>
                </c:pt>
                <c:pt idx="51">
                  <c:v>37693</c:v>
                </c:pt>
                <c:pt idx="52">
                  <c:v>37694</c:v>
                </c:pt>
                <c:pt idx="53">
                  <c:v>37697</c:v>
                </c:pt>
                <c:pt idx="54">
                  <c:v>37698</c:v>
                </c:pt>
                <c:pt idx="55">
                  <c:v>37699</c:v>
                </c:pt>
                <c:pt idx="56">
                  <c:v>37700</c:v>
                </c:pt>
                <c:pt idx="57">
                  <c:v>37701</c:v>
                </c:pt>
                <c:pt idx="58">
                  <c:v>37704</c:v>
                </c:pt>
                <c:pt idx="59">
                  <c:v>37705</c:v>
                </c:pt>
                <c:pt idx="60">
                  <c:v>37706</c:v>
                </c:pt>
                <c:pt idx="61">
                  <c:v>37707</c:v>
                </c:pt>
                <c:pt idx="62">
                  <c:v>37708</c:v>
                </c:pt>
                <c:pt idx="63">
                  <c:v>37711</c:v>
                </c:pt>
                <c:pt idx="64">
                  <c:v>37712</c:v>
                </c:pt>
                <c:pt idx="65">
                  <c:v>37713</c:v>
                </c:pt>
                <c:pt idx="66">
                  <c:v>37714</c:v>
                </c:pt>
                <c:pt idx="67">
                  <c:v>37715</c:v>
                </c:pt>
                <c:pt idx="68">
                  <c:v>37718</c:v>
                </c:pt>
                <c:pt idx="69">
                  <c:v>37719</c:v>
                </c:pt>
                <c:pt idx="70">
                  <c:v>37720</c:v>
                </c:pt>
                <c:pt idx="71">
                  <c:v>37721</c:v>
                </c:pt>
                <c:pt idx="72">
                  <c:v>37722</c:v>
                </c:pt>
                <c:pt idx="73">
                  <c:v>37725</c:v>
                </c:pt>
                <c:pt idx="74">
                  <c:v>37726</c:v>
                </c:pt>
                <c:pt idx="75">
                  <c:v>37727</c:v>
                </c:pt>
                <c:pt idx="76">
                  <c:v>37728</c:v>
                </c:pt>
                <c:pt idx="77">
                  <c:v>37729</c:v>
                </c:pt>
                <c:pt idx="78">
                  <c:v>37732</c:v>
                </c:pt>
                <c:pt idx="79">
                  <c:v>37733</c:v>
                </c:pt>
                <c:pt idx="80">
                  <c:v>37734</c:v>
                </c:pt>
                <c:pt idx="81">
                  <c:v>37735</c:v>
                </c:pt>
                <c:pt idx="82">
                  <c:v>37736</c:v>
                </c:pt>
                <c:pt idx="83">
                  <c:v>37739</c:v>
                </c:pt>
                <c:pt idx="84">
                  <c:v>37740</c:v>
                </c:pt>
                <c:pt idx="85">
                  <c:v>37741</c:v>
                </c:pt>
                <c:pt idx="86">
                  <c:v>37742</c:v>
                </c:pt>
                <c:pt idx="87">
                  <c:v>37743</c:v>
                </c:pt>
                <c:pt idx="88">
                  <c:v>37746</c:v>
                </c:pt>
                <c:pt idx="89">
                  <c:v>37747</c:v>
                </c:pt>
                <c:pt idx="90">
                  <c:v>37748</c:v>
                </c:pt>
                <c:pt idx="91">
                  <c:v>37749</c:v>
                </c:pt>
                <c:pt idx="92">
                  <c:v>37750</c:v>
                </c:pt>
                <c:pt idx="93">
                  <c:v>37753</c:v>
                </c:pt>
                <c:pt idx="94">
                  <c:v>37754</c:v>
                </c:pt>
                <c:pt idx="95">
                  <c:v>37755</c:v>
                </c:pt>
                <c:pt idx="96">
                  <c:v>37756</c:v>
                </c:pt>
                <c:pt idx="97">
                  <c:v>37757</c:v>
                </c:pt>
                <c:pt idx="98">
                  <c:v>37760</c:v>
                </c:pt>
                <c:pt idx="99">
                  <c:v>37761</c:v>
                </c:pt>
                <c:pt idx="100">
                  <c:v>37762</c:v>
                </c:pt>
                <c:pt idx="101">
                  <c:v>37763</c:v>
                </c:pt>
                <c:pt idx="102">
                  <c:v>37764</c:v>
                </c:pt>
                <c:pt idx="103">
                  <c:v>37767</c:v>
                </c:pt>
                <c:pt idx="104">
                  <c:v>37768</c:v>
                </c:pt>
                <c:pt idx="105">
                  <c:v>37769</c:v>
                </c:pt>
                <c:pt idx="106">
                  <c:v>37770</c:v>
                </c:pt>
                <c:pt idx="107">
                  <c:v>37771</c:v>
                </c:pt>
                <c:pt idx="108">
                  <c:v>37774</c:v>
                </c:pt>
                <c:pt idx="109">
                  <c:v>37775</c:v>
                </c:pt>
                <c:pt idx="110">
                  <c:v>37776</c:v>
                </c:pt>
                <c:pt idx="111">
                  <c:v>37777</c:v>
                </c:pt>
                <c:pt idx="112">
                  <c:v>37778</c:v>
                </c:pt>
                <c:pt idx="113">
                  <c:v>37781</c:v>
                </c:pt>
                <c:pt idx="114">
                  <c:v>37782</c:v>
                </c:pt>
                <c:pt idx="115">
                  <c:v>37783</c:v>
                </c:pt>
                <c:pt idx="116">
                  <c:v>37784</c:v>
                </c:pt>
                <c:pt idx="117">
                  <c:v>37785</c:v>
                </c:pt>
                <c:pt idx="118">
                  <c:v>37788</c:v>
                </c:pt>
                <c:pt idx="119">
                  <c:v>37789</c:v>
                </c:pt>
                <c:pt idx="120">
                  <c:v>37790</c:v>
                </c:pt>
                <c:pt idx="121">
                  <c:v>37791</c:v>
                </c:pt>
                <c:pt idx="122">
                  <c:v>37792</c:v>
                </c:pt>
                <c:pt idx="123">
                  <c:v>37795</c:v>
                </c:pt>
                <c:pt idx="124">
                  <c:v>37796</c:v>
                </c:pt>
                <c:pt idx="125">
                  <c:v>37797</c:v>
                </c:pt>
                <c:pt idx="126">
                  <c:v>37798</c:v>
                </c:pt>
                <c:pt idx="127">
                  <c:v>37799</c:v>
                </c:pt>
                <c:pt idx="128">
                  <c:v>37802</c:v>
                </c:pt>
                <c:pt idx="129">
                  <c:v>37803</c:v>
                </c:pt>
                <c:pt idx="130">
                  <c:v>37804</c:v>
                </c:pt>
                <c:pt idx="131">
                  <c:v>37805</c:v>
                </c:pt>
                <c:pt idx="132">
                  <c:v>37806</c:v>
                </c:pt>
                <c:pt idx="133">
                  <c:v>37809</c:v>
                </c:pt>
                <c:pt idx="134">
                  <c:v>37810</c:v>
                </c:pt>
                <c:pt idx="135">
                  <c:v>37811</c:v>
                </c:pt>
                <c:pt idx="136">
                  <c:v>37812</c:v>
                </c:pt>
                <c:pt idx="137">
                  <c:v>37813</c:v>
                </c:pt>
                <c:pt idx="138">
                  <c:v>37816</c:v>
                </c:pt>
                <c:pt idx="139">
                  <c:v>37817</c:v>
                </c:pt>
                <c:pt idx="140">
                  <c:v>37818</c:v>
                </c:pt>
                <c:pt idx="141">
                  <c:v>37819</c:v>
                </c:pt>
                <c:pt idx="142">
                  <c:v>37820</c:v>
                </c:pt>
                <c:pt idx="143">
                  <c:v>37823</c:v>
                </c:pt>
                <c:pt idx="144">
                  <c:v>37824</c:v>
                </c:pt>
                <c:pt idx="145">
                  <c:v>37825</c:v>
                </c:pt>
                <c:pt idx="146">
                  <c:v>37826</c:v>
                </c:pt>
                <c:pt idx="147">
                  <c:v>37827</c:v>
                </c:pt>
                <c:pt idx="148">
                  <c:v>37830</c:v>
                </c:pt>
                <c:pt idx="149">
                  <c:v>37831</c:v>
                </c:pt>
                <c:pt idx="150">
                  <c:v>37832</c:v>
                </c:pt>
                <c:pt idx="151">
                  <c:v>37833</c:v>
                </c:pt>
                <c:pt idx="152">
                  <c:v>37834</c:v>
                </c:pt>
                <c:pt idx="153">
                  <c:v>37837</c:v>
                </c:pt>
                <c:pt idx="154">
                  <c:v>37838</c:v>
                </c:pt>
                <c:pt idx="155">
                  <c:v>37839</c:v>
                </c:pt>
                <c:pt idx="156">
                  <c:v>37840</c:v>
                </c:pt>
                <c:pt idx="157">
                  <c:v>37841</c:v>
                </c:pt>
                <c:pt idx="158">
                  <c:v>37844</c:v>
                </c:pt>
                <c:pt idx="159">
                  <c:v>37845</c:v>
                </c:pt>
                <c:pt idx="160">
                  <c:v>37846</c:v>
                </c:pt>
                <c:pt idx="161">
                  <c:v>37847</c:v>
                </c:pt>
                <c:pt idx="162">
                  <c:v>37848</c:v>
                </c:pt>
                <c:pt idx="163">
                  <c:v>37851</c:v>
                </c:pt>
                <c:pt idx="164">
                  <c:v>37852</c:v>
                </c:pt>
                <c:pt idx="165">
                  <c:v>37853</c:v>
                </c:pt>
                <c:pt idx="166">
                  <c:v>37854</c:v>
                </c:pt>
                <c:pt idx="167">
                  <c:v>37855</c:v>
                </c:pt>
                <c:pt idx="168">
                  <c:v>37858</c:v>
                </c:pt>
                <c:pt idx="169">
                  <c:v>37859</c:v>
                </c:pt>
                <c:pt idx="170">
                  <c:v>37860</c:v>
                </c:pt>
                <c:pt idx="171">
                  <c:v>37861</c:v>
                </c:pt>
                <c:pt idx="172">
                  <c:v>37862</c:v>
                </c:pt>
                <c:pt idx="173">
                  <c:v>37865</c:v>
                </c:pt>
                <c:pt idx="174">
                  <c:v>37866</c:v>
                </c:pt>
                <c:pt idx="175">
                  <c:v>37867</c:v>
                </c:pt>
                <c:pt idx="176">
                  <c:v>37868</c:v>
                </c:pt>
                <c:pt idx="177">
                  <c:v>37869</c:v>
                </c:pt>
                <c:pt idx="178">
                  <c:v>37872</c:v>
                </c:pt>
                <c:pt idx="179">
                  <c:v>37873</c:v>
                </c:pt>
                <c:pt idx="180">
                  <c:v>37874</c:v>
                </c:pt>
                <c:pt idx="181">
                  <c:v>37875</c:v>
                </c:pt>
                <c:pt idx="182">
                  <c:v>37876</c:v>
                </c:pt>
                <c:pt idx="183">
                  <c:v>37879</c:v>
                </c:pt>
                <c:pt idx="184">
                  <c:v>37880</c:v>
                </c:pt>
                <c:pt idx="185">
                  <c:v>37881</c:v>
                </c:pt>
                <c:pt idx="186">
                  <c:v>37882</c:v>
                </c:pt>
                <c:pt idx="187">
                  <c:v>37883</c:v>
                </c:pt>
                <c:pt idx="188">
                  <c:v>37886</c:v>
                </c:pt>
                <c:pt idx="189">
                  <c:v>37887</c:v>
                </c:pt>
                <c:pt idx="190">
                  <c:v>37888</c:v>
                </c:pt>
                <c:pt idx="191">
                  <c:v>37889</c:v>
                </c:pt>
                <c:pt idx="192">
                  <c:v>37890</c:v>
                </c:pt>
                <c:pt idx="193">
                  <c:v>37893</c:v>
                </c:pt>
                <c:pt idx="194">
                  <c:v>37894</c:v>
                </c:pt>
                <c:pt idx="195">
                  <c:v>37895</c:v>
                </c:pt>
                <c:pt idx="196">
                  <c:v>37896</c:v>
                </c:pt>
                <c:pt idx="197">
                  <c:v>37897</c:v>
                </c:pt>
                <c:pt idx="198">
                  <c:v>37900</c:v>
                </c:pt>
                <c:pt idx="199">
                  <c:v>37901</c:v>
                </c:pt>
                <c:pt idx="200">
                  <c:v>37902</c:v>
                </c:pt>
                <c:pt idx="201">
                  <c:v>37903</c:v>
                </c:pt>
                <c:pt idx="202">
                  <c:v>37904</c:v>
                </c:pt>
                <c:pt idx="203">
                  <c:v>37907</c:v>
                </c:pt>
                <c:pt idx="204">
                  <c:v>37908</c:v>
                </c:pt>
                <c:pt idx="205">
                  <c:v>37909</c:v>
                </c:pt>
                <c:pt idx="206">
                  <c:v>37910</c:v>
                </c:pt>
                <c:pt idx="207">
                  <c:v>37911</c:v>
                </c:pt>
                <c:pt idx="208">
                  <c:v>37914</c:v>
                </c:pt>
                <c:pt idx="209">
                  <c:v>37915</c:v>
                </c:pt>
                <c:pt idx="210">
                  <c:v>37916</c:v>
                </c:pt>
                <c:pt idx="211">
                  <c:v>37917</c:v>
                </c:pt>
                <c:pt idx="212">
                  <c:v>37918</c:v>
                </c:pt>
                <c:pt idx="213">
                  <c:v>37921</c:v>
                </c:pt>
                <c:pt idx="214">
                  <c:v>37922</c:v>
                </c:pt>
                <c:pt idx="215">
                  <c:v>37923</c:v>
                </c:pt>
                <c:pt idx="216">
                  <c:v>37924</c:v>
                </c:pt>
                <c:pt idx="217">
                  <c:v>37925</c:v>
                </c:pt>
                <c:pt idx="218">
                  <c:v>37928</c:v>
                </c:pt>
                <c:pt idx="219">
                  <c:v>37929</c:v>
                </c:pt>
                <c:pt idx="220">
                  <c:v>37930</c:v>
                </c:pt>
                <c:pt idx="221">
                  <c:v>37931</c:v>
                </c:pt>
                <c:pt idx="222">
                  <c:v>37932</c:v>
                </c:pt>
                <c:pt idx="223">
                  <c:v>37935</c:v>
                </c:pt>
                <c:pt idx="224">
                  <c:v>37936</c:v>
                </c:pt>
                <c:pt idx="225">
                  <c:v>37937</c:v>
                </c:pt>
                <c:pt idx="226">
                  <c:v>37938</c:v>
                </c:pt>
                <c:pt idx="227">
                  <c:v>37939</c:v>
                </c:pt>
                <c:pt idx="228">
                  <c:v>37942</c:v>
                </c:pt>
                <c:pt idx="229">
                  <c:v>37943</c:v>
                </c:pt>
                <c:pt idx="230">
                  <c:v>37944</c:v>
                </c:pt>
                <c:pt idx="231">
                  <c:v>37945</c:v>
                </c:pt>
                <c:pt idx="232">
                  <c:v>37946</c:v>
                </c:pt>
                <c:pt idx="233">
                  <c:v>37949</c:v>
                </c:pt>
                <c:pt idx="234">
                  <c:v>37950</c:v>
                </c:pt>
                <c:pt idx="235">
                  <c:v>37951</c:v>
                </c:pt>
                <c:pt idx="236">
                  <c:v>37952</c:v>
                </c:pt>
                <c:pt idx="237">
                  <c:v>37953</c:v>
                </c:pt>
                <c:pt idx="238">
                  <c:v>37956</c:v>
                </c:pt>
                <c:pt idx="239">
                  <c:v>37957</c:v>
                </c:pt>
                <c:pt idx="240">
                  <c:v>37958</c:v>
                </c:pt>
                <c:pt idx="241">
                  <c:v>37959</c:v>
                </c:pt>
                <c:pt idx="242">
                  <c:v>37960</c:v>
                </c:pt>
                <c:pt idx="243">
                  <c:v>37963</c:v>
                </c:pt>
                <c:pt idx="244">
                  <c:v>37964</c:v>
                </c:pt>
                <c:pt idx="245">
                  <c:v>37965</c:v>
                </c:pt>
                <c:pt idx="246">
                  <c:v>37966</c:v>
                </c:pt>
                <c:pt idx="247">
                  <c:v>37967</c:v>
                </c:pt>
                <c:pt idx="248">
                  <c:v>37970</c:v>
                </c:pt>
                <c:pt idx="249">
                  <c:v>37971</c:v>
                </c:pt>
                <c:pt idx="250">
                  <c:v>37972</c:v>
                </c:pt>
                <c:pt idx="251">
                  <c:v>37973</c:v>
                </c:pt>
                <c:pt idx="252">
                  <c:v>37974</c:v>
                </c:pt>
                <c:pt idx="253">
                  <c:v>37977</c:v>
                </c:pt>
                <c:pt idx="254">
                  <c:v>37978</c:v>
                </c:pt>
                <c:pt idx="255">
                  <c:v>37979</c:v>
                </c:pt>
                <c:pt idx="256">
                  <c:v>37980</c:v>
                </c:pt>
                <c:pt idx="257">
                  <c:v>37981</c:v>
                </c:pt>
                <c:pt idx="258">
                  <c:v>37984</c:v>
                </c:pt>
                <c:pt idx="259">
                  <c:v>37985</c:v>
                </c:pt>
                <c:pt idx="260">
                  <c:v>37986</c:v>
                </c:pt>
                <c:pt idx="261">
                  <c:v>37987</c:v>
                </c:pt>
                <c:pt idx="262">
                  <c:v>37988</c:v>
                </c:pt>
                <c:pt idx="263">
                  <c:v>37991</c:v>
                </c:pt>
                <c:pt idx="264">
                  <c:v>37992</c:v>
                </c:pt>
                <c:pt idx="265">
                  <c:v>37993</c:v>
                </c:pt>
                <c:pt idx="266">
                  <c:v>37994</c:v>
                </c:pt>
                <c:pt idx="267">
                  <c:v>37995</c:v>
                </c:pt>
                <c:pt idx="268">
                  <c:v>37998</c:v>
                </c:pt>
                <c:pt idx="269">
                  <c:v>37999</c:v>
                </c:pt>
                <c:pt idx="270">
                  <c:v>38000</c:v>
                </c:pt>
                <c:pt idx="271">
                  <c:v>38001</c:v>
                </c:pt>
                <c:pt idx="272">
                  <c:v>38002</c:v>
                </c:pt>
                <c:pt idx="273">
                  <c:v>38005</c:v>
                </c:pt>
                <c:pt idx="274">
                  <c:v>38006</c:v>
                </c:pt>
                <c:pt idx="275">
                  <c:v>38007</c:v>
                </c:pt>
                <c:pt idx="276">
                  <c:v>38008</c:v>
                </c:pt>
                <c:pt idx="277">
                  <c:v>38009</c:v>
                </c:pt>
                <c:pt idx="278">
                  <c:v>38012</c:v>
                </c:pt>
                <c:pt idx="279">
                  <c:v>38013</c:v>
                </c:pt>
                <c:pt idx="280">
                  <c:v>38014</c:v>
                </c:pt>
                <c:pt idx="281">
                  <c:v>38015</c:v>
                </c:pt>
                <c:pt idx="282">
                  <c:v>38016</c:v>
                </c:pt>
                <c:pt idx="283">
                  <c:v>38019</c:v>
                </c:pt>
                <c:pt idx="284">
                  <c:v>38020</c:v>
                </c:pt>
                <c:pt idx="285">
                  <c:v>38021</c:v>
                </c:pt>
                <c:pt idx="286">
                  <c:v>38022</c:v>
                </c:pt>
                <c:pt idx="287">
                  <c:v>38023</c:v>
                </c:pt>
                <c:pt idx="288">
                  <c:v>38026</c:v>
                </c:pt>
                <c:pt idx="289">
                  <c:v>38027</c:v>
                </c:pt>
                <c:pt idx="290">
                  <c:v>38028</c:v>
                </c:pt>
                <c:pt idx="291">
                  <c:v>38029</c:v>
                </c:pt>
                <c:pt idx="292">
                  <c:v>38030</c:v>
                </c:pt>
                <c:pt idx="293">
                  <c:v>38033</c:v>
                </c:pt>
                <c:pt idx="294">
                  <c:v>38034</c:v>
                </c:pt>
                <c:pt idx="295">
                  <c:v>38035</c:v>
                </c:pt>
                <c:pt idx="296">
                  <c:v>38036</c:v>
                </c:pt>
                <c:pt idx="297">
                  <c:v>38037</c:v>
                </c:pt>
                <c:pt idx="298">
                  <c:v>38040</c:v>
                </c:pt>
                <c:pt idx="299">
                  <c:v>38041</c:v>
                </c:pt>
                <c:pt idx="300">
                  <c:v>38042</c:v>
                </c:pt>
                <c:pt idx="301">
                  <c:v>38043</c:v>
                </c:pt>
                <c:pt idx="302">
                  <c:v>38044</c:v>
                </c:pt>
                <c:pt idx="303">
                  <c:v>38047</c:v>
                </c:pt>
                <c:pt idx="304">
                  <c:v>38048</c:v>
                </c:pt>
                <c:pt idx="305">
                  <c:v>38049</c:v>
                </c:pt>
                <c:pt idx="306">
                  <c:v>38050</c:v>
                </c:pt>
                <c:pt idx="307">
                  <c:v>38051</c:v>
                </c:pt>
                <c:pt idx="308">
                  <c:v>38054</c:v>
                </c:pt>
                <c:pt idx="309">
                  <c:v>38055</c:v>
                </c:pt>
                <c:pt idx="310">
                  <c:v>38056</c:v>
                </c:pt>
                <c:pt idx="311">
                  <c:v>38057</c:v>
                </c:pt>
                <c:pt idx="312">
                  <c:v>38058</c:v>
                </c:pt>
                <c:pt idx="313">
                  <c:v>38061</c:v>
                </c:pt>
                <c:pt idx="314">
                  <c:v>38062</c:v>
                </c:pt>
                <c:pt idx="315">
                  <c:v>38063</c:v>
                </c:pt>
                <c:pt idx="316">
                  <c:v>38064</c:v>
                </c:pt>
                <c:pt idx="317">
                  <c:v>38065</c:v>
                </c:pt>
                <c:pt idx="318">
                  <c:v>38068</c:v>
                </c:pt>
                <c:pt idx="319">
                  <c:v>38069</c:v>
                </c:pt>
                <c:pt idx="320">
                  <c:v>38070</c:v>
                </c:pt>
                <c:pt idx="321">
                  <c:v>38071</c:v>
                </c:pt>
                <c:pt idx="322">
                  <c:v>38072</c:v>
                </c:pt>
                <c:pt idx="323">
                  <c:v>38075</c:v>
                </c:pt>
                <c:pt idx="324">
                  <c:v>38076</c:v>
                </c:pt>
                <c:pt idx="325">
                  <c:v>38077</c:v>
                </c:pt>
                <c:pt idx="326">
                  <c:v>38078</c:v>
                </c:pt>
                <c:pt idx="327">
                  <c:v>38079</c:v>
                </c:pt>
                <c:pt idx="328">
                  <c:v>38082</c:v>
                </c:pt>
                <c:pt idx="329">
                  <c:v>38083</c:v>
                </c:pt>
                <c:pt idx="330">
                  <c:v>38084</c:v>
                </c:pt>
                <c:pt idx="331">
                  <c:v>38085</c:v>
                </c:pt>
                <c:pt idx="332">
                  <c:v>38086</c:v>
                </c:pt>
                <c:pt idx="333">
                  <c:v>38089</c:v>
                </c:pt>
                <c:pt idx="334">
                  <c:v>38090</c:v>
                </c:pt>
                <c:pt idx="335">
                  <c:v>38091</c:v>
                </c:pt>
                <c:pt idx="336">
                  <c:v>38092</c:v>
                </c:pt>
                <c:pt idx="337">
                  <c:v>38093</c:v>
                </c:pt>
                <c:pt idx="338">
                  <c:v>38096</c:v>
                </c:pt>
                <c:pt idx="339">
                  <c:v>38097</c:v>
                </c:pt>
                <c:pt idx="340">
                  <c:v>38098</c:v>
                </c:pt>
                <c:pt idx="341">
                  <c:v>38099</c:v>
                </c:pt>
                <c:pt idx="342">
                  <c:v>38100</c:v>
                </c:pt>
                <c:pt idx="343">
                  <c:v>38103</c:v>
                </c:pt>
                <c:pt idx="344">
                  <c:v>38104</c:v>
                </c:pt>
                <c:pt idx="345">
                  <c:v>38105</c:v>
                </c:pt>
                <c:pt idx="346">
                  <c:v>38106</c:v>
                </c:pt>
                <c:pt idx="347">
                  <c:v>38107</c:v>
                </c:pt>
                <c:pt idx="348">
                  <c:v>38110</c:v>
                </c:pt>
                <c:pt idx="349">
                  <c:v>38111</c:v>
                </c:pt>
                <c:pt idx="350">
                  <c:v>38112</c:v>
                </c:pt>
                <c:pt idx="351">
                  <c:v>38113</c:v>
                </c:pt>
                <c:pt idx="352">
                  <c:v>38114</c:v>
                </c:pt>
                <c:pt idx="353">
                  <c:v>38117</c:v>
                </c:pt>
                <c:pt idx="354">
                  <c:v>38118</c:v>
                </c:pt>
                <c:pt idx="355">
                  <c:v>38119</c:v>
                </c:pt>
                <c:pt idx="356">
                  <c:v>38120</c:v>
                </c:pt>
                <c:pt idx="357">
                  <c:v>38121</c:v>
                </c:pt>
                <c:pt idx="358">
                  <c:v>38124</c:v>
                </c:pt>
                <c:pt idx="359">
                  <c:v>38125</c:v>
                </c:pt>
                <c:pt idx="360">
                  <c:v>38126</c:v>
                </c:pt>
                <c:pt idx="361">
                  <c:v>38127</c:v>
                </c:pt>
                <c:pt idx="362">
                  <c:v>38128</c:v>
                </c:pt>
                <c:pt idx="363">
                  <c:v>38131</c:v>
                </c:pt>
                <c:pt idx="364">
                  <c:v>38132</c:v>
                </c:pt>
                <c:pt idx="365">
                  <c:v>38133</c:v>
                </c:pt>
                <c:pt idx="366">
                  <c:v>38134</c:v>
                </c:pt>
                <c:pt idx="367">
                  <c:v>38135</c:v>
                </c:pt>
                <c:pt idx="368">
                  <c:v>38138</c:v>
                </c:pt>
                <c:pt idx="369">
                  <c:v>38139</c:v>
                </c:pt>
                <c:pt idx="370">
                  <c:v>38140</c:v>
                </c:pt>
                <c:pt idx="371">
                  <c:v>38141</c:v>
                </c:pt>
                <c:pt idx="372">
                  <c:v>38142</c:v>
                </c:pt>
                <c:pt idx="373">
                  <c:v>38145</c:v>
                </c:pt>
                <c:pt idx="374">
                  <c:v>38146</c:v>
                </c:pt>
                <c:pt idx="375">
                  <c:v>38147</c:v>
                </c:pt>
                <c:pt idx="376">
                  <c:v>38148</c:v>
                </c:pt>
                <c:pt idx="377">
                  <c:v>38149</c:v>
                </c:pt>
                <c:pt idx="378">
                  <c:v>38152</c:v>
                </c:pt>
                <c:pt idx="379">
                  <c:v>38153</c:v>
                </c:pt>
                <c:pt idx="380">
                  <c:v>38154</c:v>
                </c:pt>
                <c:pt idx="381">
                  <c:v>38155</c:v>
                </c:pt>
                <c:pt idx="382">
                  <c:v>38156</c:v>
                </c:pt>
                <c:pt idx="383">
                  <c:v>38159</c:v>
                </c:pt>
                <c:pt idx="384">
                  <c:v>38160</c:v>
                </c:pt>
                <c:pt idx="385">
                  <c:v>38161</c:v>
                </c:pt>
                <c:pt idx="386">
                  <c:v>38162</c:v>
                </c:pt>
                <c:pt idx="387">
                  <c:v>38163</c:v>
                </c:pt>
                <c:pt idx="388">
                  <c:v>38166</c:v>
                </c:pt>
                <c:pt idx="389">
                  <c:v>38167</c:v>
                </c:pt>
                <c:pt idx="390">
                  <c:v>38168</c:v>
                </c:pt>
                <c:pt idx="391">
                  <c:v>38169</c:v>
                </c:pt>
                <c:pt idx="392">
                  <c:v>38170</c:v>
                </c:pt>
                <c:pt idx="393">
                  <c:v>38173</c:v>
                </c:pt>
                <c:pt idx="394">
                  <c:v>38174</c:v>
                </c:pt>
                <c:pt idx="395">
                  <c:v>38175</c:v>
                </c:pt>
                <c:pt idx="396">
                  <c:v>38176</c:v>
                </c:pt>
                <c:pt idx="397">
                  <c:v>38177</c:v>
                </c:pt>
                <c:pt idx="398">
                  <c:v>38180</c:v>
                </c:pt>
                <c:pt idx="399">
                  <c:v>38181</c:v>
                </c:pt>
                <c:pt idx="400">
                  <c:v>38182</c:v>
                </c:pt>
                <c:pt idx="401">
                  <c:v>38183</c:v>
                </c:pt>
                <c:pt idx="402">
                  <c:v>38184</c:v>
                </c:pt>
                <c:pt idx="403">
                  <c:v>38187</c:v>
                </c:pt>
                <c:pt idx="404">
                  <c:v>38188</c:v>
                </c:pt>
                <c:pt idx="405">
                  <c:v>38189</c:v>
                </c:pt>
                <c:pt idx="406">
                  <c:v>38190</c:v>
                </c:pt>
                <c:pt idx="407">
                  <c:v>38191</c:v>
                </c:pt>
                <c:pt idx="408">
                  <c:v>38194</c:v>
                </c:pt>
                <c:pt idx="409">
                  <c:v>38195</c:v>
                </c:pt>
                <c:pt idx="410">
                  <c:v>38196</c:v>
                </c:pt>
                <c:pt idx="411">
                  <c:v>38197</c:v>
                </c:pt>
                <c:pt idx="412">
                  <c:v>38198</c:v>
                </c:pt>
                <c:pt idx="413">
                  <c:v>38201</c:v>
                </c:pt>
                <c:pt idx="414">
                  <c:v>38202</c:v>
                </c:pt>
                <c:pt idx="415">
                  <c:v>38203</c:v>
                </c:pt>
                <c:pt idx="416">
                  <c:v>38204</c:v>
                </c:pt>
                <c:pt idx="417">
                  <c:v>38205</c:v>
                </c:pt>
                <c:pt idx="418">
                  <c:v>38208</c:v>
                </c:pt>
                <c:pt idx="419">
                  <c:v>38209</c:v>
                </c:pt>
                <c:pt idx="420">
                  <c:v>38210</c:v>
                </c:pt>
                <c:pt idx="421">
                  <c:v>38211</c:v>
                </c:pt>
                <c:pt idx="422">
                  <c:v>38212</c:v>
                </c:pt>
                <c:pt idx="423">
                  <c:v>38215</c:v>
                </c:pt>
                <c:pt idx="424">
                  <c:v>38216</c:v>
                </c:pt>
                <c:pt idx="425">
                  <c:v>38217</c:v>
                </c:pt>
                <c:pt idx="426">
                  <c:v>38218</c:v>
                </c:pt>
                <c:pt idx="427">
                  <c:v>38219</c:v>
                </c:pt>
                <c:pt idx="428">
                  <c:v>38222</c:v>
                </c:pt>
                <c:pt idx="429">
                  <c:v>38223</c:v>
                </c:pt>
                <c:pt idx="430">
                  <c:v>38224</c:v>
                </c:pt>
                <c:pt idx="431">
                  <c:v>38225</c:v>
                </c:pt>
                <c:pt idx="432">
                  <c:v>38226</c:v>
                </c:pt>
                <c:pt idx="433">
                  <c:v>38229</c:v>
                </c:pt>
                <c:pt idx="434">
                  <c:v>38230</c:v>
                </c:pt>
                <c:pt idx="435">
                  <c:v>38231</c:v>
                </c:pt>
                <c:pt idx="436">
                  <c:v>38232</c:v>
                </c:pt>
                <c:pt idx="437">
                  <c:v>38233</c:v>
                </c:pt>
                <c:pt idx="438">
                  <c:v>38236</c:v>
                </c:pt>
                <c:pt idx="439">
                  <c:v>38237</c:v>
                </c:pt>
                <c:pt idx="440">
                  <c:v>38238</c:v>
                </c:pt>
                <c:pt idx="441">
                  <c:v>38239</c:v>
                </c:pt>
                <c:pt idx="442">
                  <c:v>38240</c:v>
                </c:pt>
                <c:pt idx="443">
                  <c:v>38243</c:v>
                </c:pt>
                <c:pt idx="444">
                  <c:v>38244</c:v>
                </c:pt>
                <c:pt idx="445">
                  <c:v>38245</c:v>
                </c:pt>
                <c:pt idx="446">
                  <c:v>38246</c:v>
                </c:pt>
                <c:pt idx="447">
                  <c:v>38247</c:v>
                </c:pt>
                <c:pt idx="448">
                  <c:v>38250</c:v>
                </c:pt>
                <c:pt idx="449">
                  <c:v>38251</c:v>
                </c:pt>
                <c:pt idx="450">
                  <c:v>38252</c:v>
                </c:pt>
                <c:pt idx="451">
                  <c:v>38253</c:v>
                </c:pt>
                <c:pt idx="452">
                  <c:v>38254</c:v>
                </c:pt>
                <c:pt idx="453">
                  <c:v>38257</c:v>
                </c:pt>
                <c:pt idx="454">
                  <c:v>38258</c:v>
                </c:pt>
                <c:pt idx="455">
                  <c:v>38259</c:v>
                </c:pt>
                <c:pt idx="456">
                  <c:v>38260</c:v>
                </c:pt>
                <c:pt idx="457">
                  <c:v>38261</c:v>
                </c:pt>
                <c:pt idx="458">
                  <c:v>38264</c:v>
                </c:pt>
                <c:pt idx="459">
                  <c:v>38265</c:v>
                </c:pt>
                <c:pt idx="460">
                  <c:v>38266</c:v>
                </c:pt>
                <c:pt idx="461">
                  <c:v>38267</c:v>
                </c:pt>
                <c:pt idx="462">
                  <c:v>38268</c:v>
                </c:pt>
                <c:pt idx="463">
                  <c:v>38271</c:v>
                </c:pt>
                <c:pt idx="464">
                  <c:v>38272</c:v>
                </c:pt>
                <c:pt idx="465">
                  <c:v>38273</c:v>
                </c:pt>
                <c:pt idx="466">
                  <c:v>38274</c:v>
                </c:pt>
                <c:pt idx="467">
                  <c:v>38275</c:v>
                </c:pt>
                <c:pt idx="468">
                  <c:v>38278</c:v>
                </c:pt>
                <c:pt idx="469">
                  <c:v>38279</c:v>
                </c:pt>
                <c:pt idx="470">
                  <c:v>38280</c:v>
                </c:pt>
                <c:pt idx="471">
                  <c:v>38281</c:v>
                </c:pt>
                <c:pt idx="472">
                  <c:v>38282</c:v>
                </c:pt>
                <c:pt idx="473">
                  <c:v>38285</c:v>
                </c:pt>
                <c:pt idx="474">
                  <c:v>38286</c:v>
                </c:pt>
                <c:pt idx="475">
                  <c:v>38287</c:v>
                </c:pt>
                <c:pt idx="476">
                  <c:v>38288</c:v>
                </c:pt>
                <c:pt idx="477">
                  <c:v>38289</c:v>
                </c:pt>
                <c:pt idx="478">
                  <c:v>38292</c:v>
                </c:pt>
                <c:pt idx="479">
                  <c:v>38293</c:v>
                </c:pt>
                <c:pt idx="480">
                  <c:v>38294</c:v>
                </c:pt>
                <c:pt idx="481">
                  <c:v>38295</c:v>
                </c:pt>
                <c:pt idx="482">
                  <c:v>38296</c:v>
                </c:pt>
                <c:pt idx="483">
                  <c:v>38299</c:v>
                </c:pt>
                <c:pt idx="484">
                  <c:v>38300</c:v>
                </c:pt>
                <c:pt idx="485">
                  <c:v>38301</c:v>
                </c:pt>
                <c:pt idx="486">
                  <c:v>38302</c:v>
                </c:pt>
                <c:pt idx="487">
                  <c:v>38303</c:v>
                </c:pt>
                <c:pt idx="488">
                  <c:v>38306</c:v>
                </c:pt>
                <c:pt idx="489">
                  <c:v>38307</c:v>
                </c:pt>
                <c:pt idx="490">
                  <c:v>38308</c:v>
                </c:pt>
                <c:pt idx="491">
                  <c:v>38309</c:v>
                </c:pt>
                <c:pt idx="492">
                  <c:v>38310</c:v>
                </c:pt>
                <c:pt idx="493">
                  <c:v>38313</c:v>
                </c:pt>
                <c:pt idx="494">
                  <c:v>38314</c:v>
                </c:pt>
                <c:pt idx="495">
                  <c:v>38315</c:v>
                </c:pt>
                <c:pt idx="496">
                  <c:v>38316</c:v>
                </c:pt>
                <c:pt idx="497">
                  <c:v>38317</c:v>
                </c:pt>
                <c:pt idx="498">
                  <c:v>38320</c:v>
                </c:pt>
                <c:pt idx="499">
                  <c:v>38321</c:v>
                </c:pt>
                <c:pt idx="500">
                  <c:v>38322</c:v>
                </c:pt>
                <c:pt idx="501">
                  <c:v>38323</c:v>
                </c:pt>
                <c:pt idx="502">
                  <c:v>38324</c:v>
                </c:pt>
                <c:pt idx="503">
                  <c:v>38327</c:v>
                </c:pt>
                <c:pt idx="504">
                  <c:v>38328</c:v>
                </c:pt>
                <c:pt idx="505">
                  <c:v>38329</c:v>
                </c:pt>
                <c:pt idx="506">
                  <c:v>38330</c:v>
                </c:pt>
                <c:pt idx="507">
                  <c:v>38331</c:v>
                </c:pt>
                <c:pt idx="508">
                  <c:v>38334</c:v>
                </c:pt>
                <c:pt idx="509">
                  <c:v>38335</c:v>
                </c:pt>
                <c:pt idx="510">
                  <c:v>38336</c:v>
                </c:pt>
                <c:pt idx="511">
                  <c:v>38337</c:v>
                </c:pt>
                <c:pt idx="512">
                  <c:v>38338</c:v>
                </c:pt>
                <c:pt idx="513">
                  <c:v>38341</c:v>
                </c:pt>
                <c:pt idx="514">
                  <c:v>38342</c:v>
                </c:pt>
                <c:pt idx="515">
                  <c:v>38343</c:v>
                </c:pt>
                <c:pt idx="516">
                  <c:v>38344</c:v>
                </c:pt>
                <c:pt idx="517">
                  <c:v>38345</c:v>
                </c:pt>
                <c:pt idx="518">
                  <c:v>38348</c:v>
                </c:pt>
                <c:pt idx="519">
                  <c:v>38349</c:v>
                </c:pt>
                <c:pt idx="520">
                  <c:v>38350</c:v>
                </c:pt>
                <c:pt idx="521">
                  <c:v>38351</c:v>
                </c:pt>
                <c:pt idx="522">
                  <c:v>38352</c:v>
                </c:pt>
                <c:pt idx="523">
                  <c:v>38355</c:v>
                </c:pt>
                <c:pt idx="524">
                  <c:v>38356</c:v>
                </c:pt>
                <c:pt idx="525">
                  <c:v>38357</c:v>
                </c:pt>
                <c:pt idx="526">
                  <c:v>38358</c:v>
                </c:pt>
                <c:pt idx="527">
                  <c:v>38359</c:v>
                </c:pt>
                <c:pt idx="528">
                  <c:v>38362</c:v>
                </c:pt>
                <c:pt idx="529">
                  <c:v>38363</c:v>
                </c:pt>
                <c:pt idx="530">
                  <c:v>38364</c:v>
                </c:pt>
                <c:pt idx="531">
                  <c:v>38365</c:v>
                </c:pt>
                <c:pt idx="532">
                  <c:v>38366</c:v>
                </c:pt>
                <c:pt idx="533">
                  <c:v>38369</c:v>
                </c:pt>
                <c:pt idx="534">
                  <c:v>38370</c:v>
                </c:pt>
                <c:pt idx="535">
                  <c:v>38371</c:v>
                </c:pt>
                <c:pt idx="536">
                  <c:v>38372</c:v>
                </c:pt>
                <c:pt idx="537">
                  <c:v>38373</c:v>
                </c:pt>
                <c:pt idx="538">
                  <c:v>38376</c:v>
                </c:pt>
                <c:pt idx="539">
                  <c:v>38377</c:v>
                </c:pt>
                <c:pt idx="540">
                  <c:v>38378</c:v>
                </c:pt>
                <c:pt idx="541">
                  <c:v>38379</c:v>
                </c:pt>
                <c:pt idx="542">
                  <c:v>38380</c:v>
                </c:pt>
                <c:pt idx="543">
                  <c:v>38383</c:v>
                </c:pt>
                <c:pt idx="544">
                  <c:v>38384</c:v>
                </c:pt>
                <c:pt idx="545">
                  <c:v>38385</c:v>
                </c:pt>
                <c:pt idx="546">
                  <c:v>38386</c:v>
                </c:pt>
                <c:pt idx="547">
                  <c:v>38387</c:v>
                </c:pt>
                <c:pt idx="548">
                  <c:v>38390</c:v>
                </c:pt>
                <c:pt idx="549">
                  <c:v>38391</c:v>
                </c:pt>
                <c:pt idx="550">
                  <c:v>38392</c:v>
                </c:pt>
                <c:pt idx="551">
                  <c:v>38393</c:v>
                </c:pt>
                <c:pt idx="552">
                  <c:v>38394</c:v>
                </c:pt>
                <c:pt idx="553">
                  <c:v>38397</c:v>
                </c:pt>
                <c:pt idx="554">
                  <c:v>38398</c:v>
                </c:pt>
                <c:pt idx="555">
                  <c:v>38399</c:v>
                </c:pt>
                <c:pt idx="556">
                  <c:v>38400</c:v>
                </c:pt>
                <c:pt idx="557">
                  <c:v>38401</c:v>
                </c:pt>
                <c:pt idx="558">
                  <c:v>38404</c:v>
                </c:pt>
                <c:pt idx="559">
                  <c:v>38405</c:v>
                </c:pt>
                <c:pt idx="560">
                  <c:v>38406</c:v>
                </c:pt>
                <c:pt idx="561">
                  <c:v>38407</c:v>
                </c:pt>
                <c:pt idx="562">
                  <c:v>38408</c:v>
                </c:pt>
                <c:pt idx="563">
                  <c:v>38411</c:v>
                </c:pt>
                <c:pt idx="564">
                  <c:v>38412</c:v>
                </c:pt>
                <c:pt idx="565">
                  <c:v>38413</c:v>
                </c:pt>
                <c:pt idx="566">
                  <c:v>38414</c:v>
                </c:pt>
                <c:pt idx="567">
                  <c:v>38415</c:v>
                </c:pt>
                <c:pt idx="568">
                  <c:v>38418</c:v>
                </c:pt>
                <c:pt idx="569">
                  <c:v>38419</c:v>
                </c:pt>
                <c:pt idx="570">
                  <c:v>38420</c:v>
                </c:pt>
                <c:pt idx="571">
                  <c:v>38421</c:v>
                </c:pt>
                <c:pt idx="572">
                  <c:v>38422</c:v>
                </c:pt>
                <c:pt idx="573">
                  <c:v>38425</c:v>
                </c:pt>
                <c:pt idx="574">
                  <c:v>38426</c:v>
                </c:pt>
                <c:pt idx="575">
                  <c:v>38427</c:v>
                </c:pt>
                <c:pt idx="576">
                  <c:v>38428</c:v>
                </c:pt>
                <c:pt idx="577">
                  <c:v>38429</c:v>
                </c:pt>
                <c:pt idx="578">
                  <c:v>38432</c:v>
                </c:pt>
                <c:pt idx="579">
                  <c:v>38433</c:v>
                </c:pt>
                <c:pt idx="580">
                  <c:v>38434</c:v>
                </c:pt>
                <c:pt idx="581">
                  <c:v>38435</c:v>
                </c:pt>
                <c:pt idx="582">
                  <c:v>38436</c:v>
                </c:pt>
                <c:pt idx="583">
                  <c:v>38439</c:v>
                </c:pt>
                <c:pt idx="584">
                  <c:v>38440</c:v>
                </c:pt>
                <c:pt idx="585">
                  <c:v>38441</c:v>
                </c:pt>
                <c:pt idx="586">
                  <c:v>38442</c:v>
                </c:pt>
                <c:pt idx="587">
                  <c:v>38443</c:v>
                </c:pt>
                <c:pt idx="588">
                  <c:v>38446</c:v>
                </c:pt>
                <c:pt idx="589">
                  <c:v>38447</c:v>
                </c:pt>
                <c:pt idx="590">
                  <c:v>38448</c:v>
                </c:pt>
                <c:pt idx="591">
                  <c:v>38449</c:v>
                </c:pt>
                <c:pt idx="592">
                  <c:v>38450</c:v>
                </c:pt>
                <c:pt idx="593">
                  <c:v>38453</c:v>
                </c:pt>
                <c:pt idx="594">
                  <c:v>38454</c:v>
                </c:pt>
                <c:pt idx="595">
                  <c:v>38455</c:v>
                </c:pt>
                <c:pt idx="596">
                  <c:v>38456</c:v>
                </c:pt>
                <c:pt idx="597">
                  <c:v>38457</c:v>
                </c:pt>
                <c:pt idx="598">
                  <c:v>38460</c:v>
                </c:pt>
                <c:pt idx="599">
                  <c:v>38461</c:v>
                </c:pt>
                <c:pt idx="600">
                  <c:v>38462</c:v>
                </c:pt>
                <c:pt idx="601">
                  <c:v>38463</c:v>
                </c:pt>
                <c:pt idx="602">
                  <c:v>38464</c:v>
                </c:pt>
                <c:pt idx="603">
                  <c:v>38467</c:v>
                </c:pt>
                <c:pt idx="604">
                  <c:v>38468</c:v>
                </c:pt>
                <c:pt idx="605">
                  <c:v>38469</c:v>
                </c:pt>
                <c:pt idx="606">
                  <c:v>38470</c:v>
                </c:pt>
                <c:pt idx="607">
                  <c:v>38471</c:v>
                </c:pt>
                <c:pt idx="608">
                  <c:v>38474</c:v>
                </c:pt>
                <c:pt idx="609">
                  <c:v>38475</c:v>
                </c:pt>
                <c:pt idx="610">
                  <c:v>38476</c:v>
                </c:pt>
                <c:pt idx="611">
                  <c:v>38477</c:v>
                </c:pt>
                <c:pt idx="612">
                  <c:v>38478</c:v>
                </c:pt>
                <c:pt idx="613">
                  <c:v>38481</c:v>
                </c:pt>
                <c:pt idx="614">
                  <c:v>38482</c:v>
                </c:pt>
                <c:pt idx="615">
                  <c:v>38483</c:v>
                </c:pt>
                <c:pt idx="616">
                  <c:v>38484</c:v>
                </c:pt>
                <c:pt idx="617">
                  <c:v>38485</c:v>
                </c:pt>
                <c:pt idx="618">
                  <c:v>38488</c:v>
                </c:pt>
                <c:pt idx="619">
                  <c:v>38489</c:v>
                </c:pt>
                <c:pt idx="620">
                  <c:v>38490</c:v>
                </c:pt>
                <c:pt idx="621">
                  <c:v>38491</c:v>
                </c:pt>
                <c:pt idx="622">
                  <c:v>38492</c:v>
                </c:pt>
                <c:pt idx="623">
                  <c:v>38495</c:v>
                </c:pt>
                <c:pt idx="624">
                  <c:v>38496</c:v>
                </c:pt>
                <c:pt idx="625">
                  <c:v>38497</c:v>
                </c:pt>
                <c:pt idx="626">
                  <c:v>38498</c:v>
                </c:pt>
                <c:pt idx="627">
                  <c:v>38499</c:v>
                </c:pt>
                <c:pt idx="628">
                  <c:v>38502</c:v>
                </c:pt>
                <c:pt idx="629">
                  <c:v>38503</c:v>
                </c:pt>
                <c:pt idx="630">
                  <c:v>38504</c:v>
                </c:pt>
                <c:pt idx="631">
                  <c:v>38505</c:v>
                </c:pt>
                <c:pt idx="632">
                  <c:v>38506</c:v>
                </c:pt>
                <c:pt idx="633">
                  <c:v>38509</c:v>
                </c:pt>
                <c:pt idx="634">
                  <c:v>38510</c:v>
                </c:pt>
                <c:pt idx="635">
                  <c:v>38511</c:v>
                </c:pt>
                <c:pt idx="636">
                  <c:v>38512</c:v>
                </c:pt>
                <c:pt idx="637">
                  <c:v>38513</c:v>
                </c:pt>
                <c:pt idx="638">
                  <c:v>38516</c:v>
                </c:pt>
                <c:pt idx="639">
                  <c:v>38517</c:v>
                </c:pt>
                <c:pt idx="640">
                  <c:v>38518</c:v>
                </c:pt>
                <c:pt idx="641">
                  <c:v>38519</c:v>
                </c:pt>
                <c:pt idx="642">
                  <c:v>38520</c:v>
                </c:pt>
                <c:pt idx="643">
                  <c:v>38523</c:v>
                </c:pt>
                <c:pt idx="644">
                  <c:v>38524</c:v>
                </c:pt>
                <c:pt idx="645">
                  <c:v>38525</c:v>
                </c:pt>
                <c:pt idx="646">
                  <c:v>38526</c:v>
                </c:pt>
                <c:pt idx="647">
                  <c:v>38527</c:v>
                </c:pt>
                <c:pt idx="648">
                  <c:v>38530</c:v>
                </c:pt>
                <c:pt idx="649">
                  <c:v>38531</c:v>
                </c:pt>
                <c:pt idx="650">
                  <c:v>38532</c:v>
                </c:pt>
                <c:pt idx="651">
                  <c:v>38533</c:v>
                </c:pt>
                <c:pt idx="652">
                  <c:v>38534</c:v>
                </c:pt>
                <c:pt idx="653">
                  <c:v>38537</c:v>
                </c:pt>
                <c:pt idx="654">
                  <c:v>38538</c:v>
                </c:pt>
                <c:pt idx="655">
                  <c:v>38539</c:v>
                </c:pt>
                <c:pt idx="656">
                  <c:v>38540</c:v>
                </c:pt>
                <c:pt idx="657">
                  <c:v>38541</c:v>
                </c:pt>
                <c:pt idx="658">
                  <c:v>38544</c:v>
                </c:pt>
                <c:pt idx="659">
                  <c:v>38545</c:v>
                </c:pt>
                <c:pt idx="660">
                  <c:v>38546</c:v>
                </c:pt>
                <c:pt idx="661">
                  <c:v>38547</c:v>
                </c:pt>
                <c:pt idx="662">
                  <c:v>38548</c:v>
                </c:pt>
                <c:pt idx="663">
                  <c:v>38551</c:v>
                </c:pt>
                <c:pt idx="664">
                  <c:v>38552</c:v>
                </c:pt>
                <c:pt idx="665">
                  <c:v>38553</c:v>
                </c:pt>
                <c:pt idx="666">
                  <c:v>38554</c:v>
                </c:pt>
                <c:pt idx="667">
                  <c:v>38555</c:v>
                </c:pt>
                <c:pt idx="668">
                  <c:v>38558</c:v>
                </c:pt>
                <c:pt idx="669">
                  <c:v>38559</c:v>
                </c:pt>
                <c:pt idx="670">
                  <c:v>38560</c:v>
                </c:pt>
                <c:pt idx="671">
                  <c:v>38561</c:v>
                </c:pt>
                <c:pt idx="672">
                  <c:v>38562</c:v>
                </c:pt>
                <c:pt idx="673">
                  <c:v>38565</c:v>
                </c:pt>
                <c:pt idx="674">
                  <c:v>38566</c:v>
                </c:pt>
                <c:pt idx="675">
                  <c:v>38567</c:v>
                </c:pt>
                <c:pt idx="676">
                  <c:v>38568</c:v>
                </c:pt>
                <c:pt idx="677">
                  <c:v>38569</c:v>
                </c:pt>
                <c:pt idx="678">
                  <c:v>38572</c:v>
                </c:pt>
                <c:pt idx="679">
                  <c:v>38573</c:v>
                </c:pt>
                <c:pt idx="680">
                  <c:v>38574</c:v>
                </c:pt>
                <c:pt idx="681">
                  <c:v>38575</c:v>
                </c:pt>
                <c:pt idx="682">
                  <c:v>38576</c:v>
                </c:pt>
                <c:pt idx="683">
                  <c:v>38579</c:v>
                </c:pt>
                <c:pt idx="684">
                  <c:v>38580</c:v>
                </c:pt>
                <c:pt idx="685">
                  <c:v>38581</c:v>
                </c:pt>
                <c:pt idx="686">
                  <c:v>38582</c:v>
                </c:pt>
                <c:pt idx="687">
                  <c:v>38583</c:v>
                </c:pt>
                <c:pt idx="688">
                  <c:v>38586</c:v>
                </c:pt>
                <c:pt idx="689">
                  <c:v>38587</c:v>
                </c:pt>
                <c:pt idx="690">
                  <c:v>38588</c:v>
                </c:pt>
                <c:pt idx="691">
                  <c:v>38589</c:v>
                </c:pt>
                <c:pt idx="692">
                  <c:v>38590</c:v>
                </c:pt>
                <c:pt idx="693">
                  <c:v>38593</c:v>
                </c:pt>
                <c:pt idx="694">
                  <c:v>38594</c:v>
                </c:pt>
                <c:pt idx="695">
                  <c:v>38595</c:v>
                </c:pt>
                <c:pt idx="696">
                  <c:v>38596</c:v>
                </c:pt>
                <c:pt idx="697">
                  <c:v>38597</c:v>
                </c:pt>
                <c:pt idx="698">
                  <c:v>38600</c:v>
                </c:pt>
                <c:pt idx="699">
                  <c:v>38601</c:v>
                </c:pt>
                <c:pt idx="700">
                  <c:v>38602</c:v>
                </c:pt>
                <c:pt idx="701">
                  <c:v>38603</c:v>
                </c:pt>
                <c:pt idx="702">
                  <c:v>38604</c:v>
                </c:pt>
                <c:pt idx="703">
                  <c:v>38607</c:v>
                </c:pt>
                <c:pt idx="704">
                  <c:v>38608</c:v>
                </c:pt>
                <c:pt idx="705">
                  <c:v>38609</c:v>
                </c:pt>
                <c:pt idx="706">
                  <c:v>38610</c:v>
                </c:pt>
                <c:pt idx="707">
                  <c:v>38611</c:v>
                </c:pt>
                <c:pt idx="708">
                  <c:v>38614</c:v>
                </c:pt>
                <c:pt idx="709">
                  <c:v>38615</c:v>
                </c:pt>
                <c:pt idx="710">
                  <c:v>38616</c:v>
                </c:pt>
                <c:pt idx="711">
                  <c:v>38617</c:v>
                </c:pt>
                <c:pt idx="712">
                  <c:v>38618</c:v>
                </c:pt>
                <c:pt idx="713">
                  <c:v>38621</c:v>
                </c:pt>
                <c:pt idx="714">
                  <c:v>38622</c:v>
                </c:pt>
                <c:pt idx="715">
                  <c:v>38623</c:v>
                </c:pt>
                <c:pt idx="716">
                  <c:v>38624</c:v>
                </c:pt>
                <c:pt idx="717">
                  <c:v>38625</c:v>
                </c:pt>
                <c:pt idx="718">
                  <c:v>38628</c:v>
                </c:pt>
                <c:pt idx="719">
                  <c:v>38629</c:v>
                </c:pt>
                <c:pt idx="720">
                  <c:v>38630</c:v>
                </c:pt>
                <c:pt idx="721">
                  <c:v>38631</c:v>
                </c:pt>
                <c:pt idx="722">
                  <c:v>38632</c:v>
                </c:pt>
                <c:pt idx="723">
                  <c:v>38635</c:v>
                </c:pt>
                <c:pt idx="724">
                  <c:v>38636</c:v>
                </c:pt>
                <c:pt idx="725">
                  <c:v>38637</c:v>
                </c:pt>
                <c:pt idx="726">
                  <c:v>38638</c:v>
                </c:pt>
                <c:pt idx="727">
                  <c:v>38639</c:v>
                </c:pt>
                <c:pt idx="728">
                  <c:v>38642</c:v>
                </c:pt>
                <c:pt idx="729">
                  <c:v>38643</c:v>
                </c:pt>
                <c:pt idx="730">
                  <c:v>38644</c:v>
                </c:pt>
                <c:pt idx="731">
                  <c:v>38645</c:v>
                </c:pt>
                <c:pt idx="732">
                  <c:v>38646</c:v>
                </c:pt>
                <c:pt idx="733">
                  <c:v>38649</c:v>
                </c:pt>
                <c:pt idx="734">
                  <c:v>38650</c:v>
                </c:pt>
                <c:pt idx="735">
                  <c:v>38651</c:v>
                </c:pt>
                <c:pt idx="736">
                  <c:v>38652</c:v>
                </c:pt>
                <c:pt idx="737">
                  <c:v>38653</c:v>
                </c:pt>
                <c:pt idx="738">
                  <c:v>38656</c:v>
                </c:pt>
                <c:pt idx="739">
                  <c:v>38657</c:v>
                </c:pt>
                <c:pt idx="740">
                  <c:v>38658</c:v>
                </c:pt>
                <c:pt idx="741">
                  <c:v>38659</c:v>
                </c:pt>
                <c:pt idx="742">
                  <c:v>38660</c:v>
                </c:pt>
                <c:pt idx="743">
                  <c:v>38663</c:v>
                </c:pt>
                <c:pt idx="744">
                  <c:v>38664</c:v>
                </c:pt>
                <c:pt idx="745">
                  <c:v>38665</c:v>
                </c:pt>
                <c:pt idx="746">
                  <c:v>38666</c:v>
                </c:pt>
                <c:pt idx="747">
                  <c:v>38667</c:v>
                </c:pt>
                <c:pt idx="748">
                  <c:v>38670</c:v>
                </c:pt>
                <c:pt idx="749">
                  <c:v>38671</c:v>
                </c:pt>
                <c:pt idx="750">
                  <c:v>38672</c:v>
                </c:pt>
                <c:pt idx="751">
                  <c:v>38673</c:v>
                </c:pt>
                <c:pt idx="752">
                  <c:v>38674</c:v>
                </c:pt>
                <c:pt idx="753">
                  <c:v>38677</c:v>
                </c:pt>
                <c:pt idx="754">
                  <c:v>38678</c:v>
                </c:pt>
                <c:pt idx="755">
                  <c:v>38679</c:v>
                </c:pt>
                <c:pt idx="756">
                  <c:v>38680</c:v>
                </c:pt>
                <c:pt idx="757">
                  <c:v>38681</c:v>
                </c:pt>
                <c:pt idx="758">
                  <c:v>38684</c:v>
                </c:pt>
                <c:pt idx="759">
                  <c:v>38685</c:v>
                </c:pt>
                <c:pt idx="760">
                  <c:v>38686</c:v>
                </c:pt>
                <c:pt idx="761">
                  <c:v>38687</c:v>
                </c:pt>
                <c:pt idx="762">
                  <c:v>38688</c:v>
                </c:pt>
                <c:pt idx="763">
                  <c:v>38691</c:v>
                </c:pt>
                <c:pt idx="764">
                  <c:v>38692</c:v>
                </c:pt>
                <c:pt idx="765">
                  <c:v>38693</c:v>
                </c:pt>
                <c:pt idx="766">
                  <c:v>38694</c:v>
                </c:pt>
                <c:pt idx="767">
                  <c:v>38695</c:v>
                </c:pt>
                <c:pt idx="768">
                  <c:v>38698</c:v>
                </c:pt>
                <c:pt idx="769">
                  <c:v>38699</c:v>
                </c:pt>
                <c:pt idx="770">
                  <c:v>38700</c:v>
                </c:pt>
                <c:pt idx="771">
                  <c:v>38701</c:v>
                </c:pt>
                <c:pt idx="772">
                  <c:v>38702</c:v>
                </c:pt>
                <c:pt idx="773">
                  <c:v>38705</c:v>
                </c:pt>
                <c:pt idx="774">
                  <c:v>38706</c:v>
                </c:pt>
                <c:pt idx="775">
                  <c:v>38707</c:v>
                </c:pt>
                <c:pt idx="776">
                  <c:v>38708</c:v>
                </c:pt>
                <c:pt idx="777">
                  <c:v>38709</c:v>
                </c:pt>
                <c:pt idx="778">
                  <c:v>38712</c:v>
                </c:pt>
                <c:pt idx="779">
                  <c:v>38713</c:v>
                </c:pt>
                <c:pt idx="780">
                  <c:v>38714</c:v>
                </c:pt>
                <c:pt idx="781">
                  <c:v>38715</c:v>
                </c:pt>
                <c:pt idx="782">
                  <c:v>38716</c:v>
                </c:pt>
                <c:pt idx="783">
                  <c:v>38719</c:v>
                </c:pt>
                <c:pt idx="784">
                  <c:v>38720</c:v>
                </c:pt>
                <c:pt idx="785">
                  <c:v>38721</c:v>
                </c:pt>
                <c:pt idx="786">
                  <c:v>38722</c:v>
                </c:pt>
                <c:pt idx="787">
                  <c:v>38723</c:v>
                </c:pt>
                <c:pt idx="788">
                  <c:v>38726</c:v>
                </c:pt>
                <c:pt idx="789">
                  <c:v>38727</c:v>
                </c:pt>
                <c:pt idx="790">
                  <c:v>38728</c:v>
                </c:pt>
                <c:pt idx="791">
                  <c:v>38729</c:v>
                </c:pt>
                <c:pt idx="792">
                  <c:v>38730</c:v>
                </c:pt>
                <c:pt idx="793">
                  <c:v>38733</c:v>
                </c:pt>
                <c:pt idx="794">
                  <c:v>38734</c:v>
                </c:pt>
                <c:pt idx="795">
                  <c:v>38735</c:v>
                </c:pt>
                <c:pt idx="796">
                  <c:v>38736</c:v>
                </c:pt>
                <c:pt idx="797">
                  <c:v>38737</c:v>
                </c:pt>
                <c:pt idx="798">
                  <c:v>38740</c:v>
                </c:pt>
                <c:pt idx="799">
                  <c:v>38741</c:v>
                </c:pt>
                <c:pt idx="800">
                  <c:v>38742</c:v>
                </c:pt>
                <c:pt idx="801">
                  <c:v>38743</c:v>
                </c:pt>
                <c:pt idx="802">
                  <c:v>38744</c:v>
                </c:pt>
                <c:pt idx="803">
                  <c:v>38747</c:v>
                </c:pt>
                <c:pt idx="804">
                  <c:v>38748</c:v>
                </c:pt>
                <c:pt idx="805">
                  <c:v>38749</c:v>
                </c:pt>
                <c:pt idx="806">
                  <c:v>38750</c:v>
                </c:pt>
                <c:pt idx="807">
                  <c:v>38751</c:v>
                </c:pt>
                <c:pt idx="808">
                  <c:v>38754</c:v>
                </c:pt>
                <c:pt idx="809">
                  <c:v>38755</c:v>
                </c:pt>
                <c:pt idx="810">
                  <c:v>38756</c:v>
                </c:pt>
                <c:pt idx="811">
                  <c:v>38757</c:v>
                </c:pt>
                <c:pt idx="812">
                  <c:v>38758</c:v>
                </c:pt>
                <c:pt idx="813">
                  <c:v>38761</c:v>
                </c:pt>
                <c:pt idx="814">
                  <c:v>38762</c:v>
                </c:pt>
                <c:pt idx="815">
                  <c:v>38763</c:v>
                </c:pt>
                <c:pt idx="816">
                  <c:v>38764</c:v>
                </c:pt>
                <c:pt idx="817">
                  <c:v>38765</c:v>
                </c:pt>
                <c:pt idx="818">
                  <c:v>38768</c:v>
                </c:pt>
                <c:pt idx="819">
                  <c:v>38769</c:v>
                </c:pt>
                <c:pt idx="820">
                  <c:v>38770</c:v>
                </c:pt>
                <c:pt idx="821">
                  <c:v>38771</c:v>
                </c:pt>
                <c:pt idx="822">
                  <c:v>38772</c:v>
                </c:pt>
                <c:pt idx="823">
                  <c:v>38775</c:v>
                </c:pt>
                <c:pt idx="824">
                  <c:v>38776</c:v>
                </c:pt>
                <c:pt idx="825">
                  <c:v>38777</c:v>
                </c:pt>
                <c:pt idx="826">
                  <c:v>38778</c:v>
                </c:pt>
                <c:pt idx="827">
                  <c:v>38779</c:v>
                </c:pt>
                <c:pt idx="828">
                  <c:v>38782</c:v>
                </c:pt>
                <c:pt idx="829">
                  <c:v>38783</c:v>
                </c:pt>
                <c:pt idx="830">
                  <c:v>38784</c:v>
                </c:pt>
                <c:pt idx="831">
                  <c:v>38785</c:v>
                </c:pt>
                <c:pt idx="832">
                  <c:v>38786</c:v>
                </c:pt>
                <c:pt idx="833">
                  <c:v>38789</c:v>
                </c:pt>
                <c:pt idx="834">
                  <c:v>38790</c:v>
                </c:pt>
                <c:pt idx="835">
                  <c:v>38791</c:v>
                </c:pt>
                <c:pt idx="836">
                  <c:v>38792</c:v>
                </c:pt>
                <c:pt idx="837">
                  <c:v>38793</c:v>
                </c:pt>
                <c:pt idx="838">
                  <c:v>38796</c:v>
                </c:pt>
                <c:pt idx="839">
                  <c:v>38797</c:v>
                </c:pt>
                <c:pt idx="840">
                  <c:v>38798</c:v>
                </c:pt>
                <c:pt idx="841">
                  <c:v>38799</c:v>
                </c:pt>
                <c:pt idx="842">
                  <c:v>38800</c:v>
                </c:pt>
                <c:pt idx="843">
                  <c:v>38803</c:v>
                </c:pt>
                <c:pt idx="844">
                  <c:v>38804</c:v>
                </c:pt>
                <c:pt idx="845">
                  <c:v>38805</c:v>
                </c:pt>
                <c:pt idx="846">
                  <c:v>38806</c:v>
                </c:pt>
                <c:pt idx="847">
                  <c:v>38807</c:v>
                </c:pt>
                <c:pt idx="848">
                  <c:v>38810</c:v>
                </c:pt>
                <c:pt idx="849">
                  <c:v>38811</c:v>
                </c:pt>
                <c:pt idx="850">
                  <c:v>38812</c:v>
                </c:pt>
                <c:pt idx="851">
                  <c:v>38813</c:v>
                </c:pt>
                <c:pt idx="852">
                  <c:v>38814</c:v>
                </c:pt>
                <c:pt idx="853">
                  <c:v>38817</c:v>
                </c:pt>
                <c:pt idx="854">
                  <c:v>38818</c:v>
                </c:pt>
                <c:pt idx="855">
                  <c:v>38819</c:v>
                </c:pt>
                <c:pt idx="856">
                  <c:v>38820</c:v>
                </c:pt>
                <c:pt idx="857">
                  <c:v>38821</c:v>
                </c:pt>
                <c:pt idx="858">
                  <c:v>38824</c:v>
                </c:pt>
                <c:pt idx="859">
                  <c:v>38825</c:v>
                </c:pt>
                <c:pt idx="860">
                  <c:v>38826</c:v>
                </c:pt>
                <c:pt idx="861">
                  <c:v>38827</c:v>
                </c:pt>
                <c:pt idx="862">
                  <c:v>38828</c:v>
                </c:pt>
                <c:pt idx="863">
                  <c:v>38831</c:v>
                </c:pt>
                <c:pt idx="864">
                  <c:v>38832</c:v>
                </c:pt>
                <c:pt idx="865">
                  <c:v>38833</c:v>
                </c:pt>
                <c:pt idx="866">
                  <c:v>38834</c:v>
                </c:pt>
                <c:pt idx="867">
                  <c:v>38835</c:v>
                </c:pt>
                <c:pt idx="868">
                  <c:v>38838</c:v>
                </c:pt>
                <c:pt idx="869">
                  <c:v>38839</c:v>
                </c:pt>
                <c:pt idx="870">
                  <c:v>38840</c:v>
                </c:pt>
                <c:pt idx="871">
                  <c:v>38841</c:v>
                </c:pt>
                <c:pt idx="872">
                  <c:v>38842</c:v>
                </c:pt>
                <c:pt idx="873">
                  <c:v>38845</c:v>
                </c:pt>
                <c:pt idx="874">
                  <c:v>38846</c:v>
                </c:pt>
                <c:pt idx="875">
                  <c:v>38847</c:v>
                </c:pt>
                <c:pt idx="876">
                  <c:v>38848</c:v>
                </c:pt>
                <c:pt idx="877">
                  <c:v>38849</c:v>
                </c:pt>
                <c:pt idx="878">
                  <c:v>38852</c:v>
                </c:pt>
                <c:pt idx="879">
                  <c:v>38853</c:v>
                </c:pt>
                <c:pt idx="880">
                  <c:v>38854</c:v>
                </c:pt>
                <c:pt idx="881">
                  <c:v>38855</c:v>
                </c:pt>
                <c:pt idx="882">
                  <c:v>38856</c:v>
                </c:pt>
                <c:pt idx="883">
                  <c:v>38859</c:v>
                </c:pt>
                <c:pt idx="884">
                  <c:v>38860</c:v>
                </c:pt>
                <c:pt idx="885">
                  <c:v>38861</c:v>
                </c:pt>
                <c:pt idx="886">
                  <c:v>38862</c:v>
                </c:pt>
                <c:pt idx="887">
                  <c:v>38863</c:v>
                </c:pt>
                <c:pt idx="888">
                  <c:v>38866</c:v>
                </c:pt>
                <c:pt idx="889">
                  <c:v>38867</c:v>
                </c:pt>
                <c:pt idx="890">
                  <c:v>38868</c:v>
                </c:pt>
                <c:pt idx="891">
                  <c:v>38869</c:v>
                </c:pt>
                <c:pt idx="892">
                  <c:v>38870</c:v>
                </c:pt>
                <c:pt idx="893">
                  <c:v>38873</c:v>
                </c:pt>
                <c:pt idx="894">
                  <c:v>38874</c:v>
                </c:pt>
                <c:pt idx="895">
                  <c:v>38875</c:v>
                </c:pt>
                <c:pt idx="896">
                  <c:v>38876</c:v>
                </c:pt>
                <c:pt idx="897">
                  <c:v>38877</c:v>
                </c:pt>
                <c:pt idx="898">
                  <c:v>38880</c:v>
                </c:pt>
                <c:pt idx="899">
                  <c:v>38881</c:v>
                </c:pt>
                <c:pt idx="900">
                  <c:v>38882</c:v>
                </c:pt>
                <c:pt idx="901">
                  <c:v>38883</c:v>
                </c:pt>
                <c:pt idx="902">
                  <c:v>38884</c:v>
                </c:pt>
                <c:pt idx="903">
                  <c:v>38887</c:v>
                </c:pt>
                <c:pt idx="904">
                  <c:v>38888</c:v>
                </c:pt>
                <c:pt idx="905">
                  <c:v>38889</c:v>
                </c:pt>
                <c:pt idx="906">
                  <c:v>38890</c:v>
                </c:pt>
                <c:pt idx="907">
                  <c:v>38891</c:v>
                </c:pt>
                <c:pt idx="908">
                  <c:v>38894</c:v>
                </c:pt>
                <c:pt idx="909">
                  <c:v>38895</c:v>
                </c:pt>
                <c:pt idx="910">
                  <c:v>38896</c:v>
                </c:pt>
                <c:pt idx="911">
                  <c:v>38897</c:v>
                </c:pt>
                <c:pt idx="912">
                  <c:v>38898</c:v>
                </c:pt>
                <c:pt idx="913">
                  <c:v>38901</c:v>
                </c:pt>
                <c:pt idx="914">
                  <c:v>38902</c:v>
                </c:pt>
                <c:pt idx="915">
                  <c:v>38903</c:v>
                </c:pt>
                <c:pt idx="916">
                  <c:v>38904</c:v>
                </c:pt>
                <c:pt idx="917">
                  <c:v>38905</c:v>
                </c:pt>
                <c:pt idx="918">
                  <c:v>38908</c:v>
                </c:pt>
                <c:pt idx="919">
                  <c:v>38909</c:v>
                </c:pt>
                <c:pt idx="920">
                  <c:v>38910</c:v>
                </c:pt>
                <c:pt idx="921">
                  <c:v>38911</c:v>
                </c:pt>
                <c:pt idx="922">
                  <c:v>38912</c:v>
                </c:pt>
                <c:pt idx="923">
                  <c:v>38915</c:v>
                </c:pt>
                <c:pt idx="924">
                  <c:v>38916</c:v>
                </c:pt>
                <c:pt idx="925">
                  <c:v>38917</c:v>
                </c:pt>
                <c:pt idx="926">
                  <c:v>38918</c:v>
                </c:pt>
                <c:pt idx="927">
                  <c:v>38919</c:v>
                </c:pt>
                <c:pt idx="928">
                  <c:v>38922</c:v>
                </c:pt>
                <c:pt idx="929">
                  <c:v>38923</c:v>
                </c:pt>
                <c:pt idx="930">
                  <c:v>38924</c:v>
                </c:pt>
                <c:pt idx="931">
                  <c:v>38925</c:v>
                </c:pt>
                <c:pt idx="932">
                  <c:v>38926</c:v>
                </c:pt>
                <c:pt idx="933">
                  <c:v>38929</c:v>
                </c:pt>
                <c:pt idx="934">
                  <c:v>38930</c:v>
                </c:pt>
                <c:pt idx="935">
                  <c:v>38931</c:v>
                </c:pt>
                <c:pt idx="936">
                  <c:v>38932</c:v>
                </c:pt>
                <c:pt idx="937">
                  <c:v>38933</c:v>
                </c:pt>
                <c:pt idx="938">
                  <c:v>38936</c:v>
                </c:pt>
                <c:pt idx="939">
                  <c:v>38937</c:v>
                </c:pt>
                <c:pt idx="940">
                  <c:v>38938</c:v>
                </c:pt>
                <c:pt idx="941">
                  <c:v>38939</c:v>
                </c:pt>
                <c:pt idx="942">
                  <c:v>38940</c:v>
                </c:pt>
                <c:pt idx="943">
                  <c:v>38943</c:v>
                </c:pt>
                <c:pt idx="944">
                  <c:v>38944</c:v>
                </c:pt>
                <c:pt idx="945">
                  <c:v>38945</c:v>
                </c:pt>
                <c:pt idx="946">
                  <c:v>38946</c:v>
                </c:pt>
                <c:pt idx="947">
                  <c:v>38947</c:v>
                </c:pt>
                <c:pt idx="948">
                  <c:v>38950</c:v>
                </c:pt>
                <c:pt idx="949">
                  <c:v>38951</c:v>
                </c:pt>
                <c:pt idx="950">
                  <c:v>38952</c:v>
                </c:pt>
                <c:pt idx="951">
                  <c:v>38953</c:v>
                </c:pt>
                <c:pt idx="952">
                  <c:v>38954</c:v>
                </c:pt>
                <c:pt idx="953">
                  <c:v>38957</c:v>
                </c:pt>
                <c:pt idx="954">
                  <c:v>38958</c:v>
                </c:pt>
                <c:pt idx="955">
                  <c:v>38959</c:v>
                </c:pt>
                <c:pt idx="956">
                  <c:v>38960</c:v>
                </c:pt>
                <c:pt idx="957">
                  <c:v>38961</c:v>
                </c:pt>
                <c:pt idx="958">
                  <c:v>38964</c:v>
                </c:pt>
                <c:pt idx="959">
                  <c:v>38965</c:v>
                </c:pt>
                <c:pt idx="960">
                  <c:v>38966</c:v>
                </c:pt>
                <c:pt idx="961">
                  <c:v>38967</c:v>
                </c:pt>
                <c:pt idx="962">
                  <c:v>38968</c:v>
                </c:pt>
                <c:pt idx="963">
                  <c:v>38971</c:v>
                </c:pt>
                <c:pt idx="964">
                  <c:v>38972</c:v>
                </c:pt>
                <c:pt idx="965">
                  <c:v>38973</c:v>
                </c:pt>
                <c:pt idx="966">
                  <c:v>38974</c:v>
                </c:pt>
                <c:pt idx="967">
                  <c:v>38975</c:v>
                </c:pt>
                <c:pt idx="968">
                  <c:v>38978</c:v>
                </c:pt>
                <c:pt idx="969">
                  <c:v>38979</c:v>
                </c:pt>
                <c:pt idx="970">
                  <c:v>38980</c:v>
                </c:pt>
                <c:pt idx="971">
                  <c:v>38981</c:v>
                </c:pt>
                <c:pt idx="972">
                  <c:v>38982</c:v>
                </c:pt>
                <c:pt idx="973">
                  <c:v>38985</c:v>
                </c:pt>
                <c:pt idx="974">
                  <c:v>38986</c:v>
                </c:pt>
                <c:pt idx="975">
                  <c:v>38987</c:v>
                </c:pt>
                <c:pt idx="976">
                  <c:v>38988</c:v>
                </c:pt>
                <c:pt idx="977">
                  <c:v>38989</c:v>
                </c:pt>
                <c:pt idx="978">
                  <c:v>38992</c:v>
                </c:pt>
                <c:pt idx="979">
                  <c:v>38993</c:v>
                </c:pt>
                <c:pt idx="980">
                  <c:v>38994</c:v>
                </c:pt>
                <c:pt idx="981">
                  <c:v>38995</c:v>
                </c:pt>
                <c:pt idx="982">
                  <c:v>38996</c:v>
                </c:pt>
                <c:pt idx="983">
                  <c:v>38999</c:v>
                </c:pt>
                <c:pt idx="984">
                  <c:v>39000</c:v>
                </c:pt>
                <c:pt idx="985">
                  <c:v>39001</c:v>
                </c:pt>
                <c:pt idx="986">
                  <c:v>39002</c:v>
                </c:pt>
                <c:pt idx="987">
                  <c:v>39003</c:v>
                </c:pt>
                <c:pt idx="988">
                  <c:v>39006</c:v>
                </c:pt>
                <c:pt idx="989">
                  <c:v>39007</c:v>
                </c:pt>
                <c:pt idx="990">
                  <c:v>39008</c:v>
                </c:pt>
                <c:pt idx="991">
                  <c:v>39009</c:v>
                </c:pt>
                <c:pt idx="992">
                  <c:v>39010</c:v>
                </c:pt>
                <c:pt idx="993">
                  <c:v>39013</c:v>
                </c:pt>
                <c:pt idx="994">
                  <c:v>39014</c:v>
                </c:pt>
                <c:pt idx="995">
                  <c:v>39015</c:v>
                </c:pt>
                <c:pt idx="996">
                  <c:v>39016</c:v>
                </c:pt>
                <c:pt idx="997">
                  <c:v>39017</c:v>
                </c:pt>
                <c:pt idx="998">
                  <c:v>39020</c:v>
                </c:pt>
                <c:pt idx="999">
                  <c:v>39021</c:v>
                </c:pt>
                <c:pt idx="1000">
                  <c:v>39022</c:v>
                </c:pt>
                <c:pt idx="1001">
                  <c:v>39023</c:v>
                </c:pt>
                <c:pt idx="1002">
                  <c:v>39024</c:v>
                </c:pt>
                <c:pt idx="1003">
                  <c:v>39027</c:v>
                </c:pt>
                <c:pt idx="1004">
                  <c:v>39028</c:v>
                </c:pt>
                <c:pt idx="1005">
                  <c:v>39029</c:v>
                </c:pt>
                <c:pt idx="1006">
                  <c:v>39030</c:v>
                </c:pt>
                <c:pt idx="1007">
                  <c:v>39031</c:v>
                </c:pt>
                <c:pt idx="1008">
                  <c:v>39034</c:v>
                </c:pt>
                <c:pt idx="1009">
                  <c:v>39035</c:v>
                </c:pt>
                <c:pt idx="1010">
                  <c:v>39036</c:v>
                </c:pt>
                <c:pt idx="1011">
                  <c:v>39037</c:v>
                </c:pt>
                <c:pt idx="1012">
                  <c:v>39038</c:v>
                </c:pt>
                <c:pt idx="1013">
                  <c:v>39041</c:v>
                </c:pt>
                <c:pt idx="1014">
                  <c:v>39042</c:v>
                </c:pt>
                <c:pt idx="1015">
                  <c:v>39043</c:v>
                </c:pt>
                <c:pt idx="1016">
                  <c:v>39044</c:v>
                </c:pt>
                <c:pt idx="1017">
                  <c:v>39045</c:v>
                </c:pt>
                <c:pt idx="1018">
                  <c:v>39048</c:v>
                </c:pt>
                <c:pt idx="1019">
                  <c:v>39049</c:v>
                </c:pt>
                <c:pt idx="1020">
                  <c:v>39050</c:v>
                </c:pt>
                <c:pt idx="1021">
                  <c:v>39051</c:v>
                </c:pt>
                <c:pt idx="1022">
                  <c:v>39052</c:v>
                </c:pt>
                <c:pt idx="1023">
                  <c:v>39055</c:v>
                </c:pt>
                <c:pt idx="1024">
                  <c:v>39056</c:v>
                </c:pt>
                <c:pt idx="1025">
                  <c:v>39057</c:v>
                </c:pt>
                <c:pt idx="1026">
                  <c:v>39058</c:v>
                </c:pt>
                <c:pt idx="1027">
                  <c:v>39059</c:v>
                </c:pt>
                <c:pt idx="1028">
                  <c:v>39062</c:v>
                </c:pt>
                <c:pt idx="1029">
                  <c:v>39063</c:v>
                </c:pt>
                <c:pt idx="1030">
                  <c:v>39064</c:v>
                </c:pt>
                <c:pt idx="1031">
                  <c:v>39065</c:v>
                </c:pt>
                <c:pt idx="1032">
                  <c:v>39066</c:v>
                </c:pt>
                <c:pt idx="1033">
                  <c:v>39069</c:v>
                </c:pt>
                <c:pt idx="1034">
                  <c:v>39070</c:v>
                </c:pt>
                <c:pt idx="1035">
                  <c:v>39071</c:v>
                </c:pt>
                <c:pt idx="1036">
                  <c:v>39072</c:v>
                </c:pt>
                <c:pt idx="1037">
                  <c:v>39073</c:v>
                </c:pt>
                <c:pt idx="1038">
                  <c:v>39076</c:v>
                </c:pt>
                <c:pt idx="1039">
                  <c:v>39077</c:v>
                </c:pt>
                <c:pt idx="1040">
                  <c:v>39078</c:v>
                </c:pt>
                <c:pt idx="1041">
                  <c:v>39079</c:v>
                </c:pt>
                <c:pt idx="1042">
                  <c:v>39080</c:v>
                </c:pt>
                <c:pt idx="1043">
                  <c:v>39083</c:v>
                </c:pt>
                <c:pt idx="1044">
                  <c:v>39084</c:v>
                </c:pt>
                <c:pt idx="1045">
                  <c:v>39085</c:v>
                </c:pt>
                <c:pt idx="1046">
                  <c:v>39086</c:v>
                </c:pt>
                <c:pt idx="1047">
                  <c:v>39087</c:v>
                </c:pt>
                <c:pt idx="1048">
                  <c:v>39090</c:v>
                </c:pt>
                <c:pt idx="1049">
                  <c:v>39091</c:v>
                </c:pt>
                <c:pt idx="1050">
                  <c:v>39092</c:v>
                </c:pt>
                <c:pt idx="1051">
                  <c:v>39093</c:v>
                </c:pt>
                <c:pt idx="1052">
                  <c:v>39094</c:v>
                </c:pt>
                <c:pt idx="1053">
                  <c:v>39097</c:v>
                </c:pt>
                <c:pt idx="1054">
                  <c:v>39098</c:v>
                </c:pt>
                <c:pt idx="1055">
                  <c:v>39099</c:v>
                </c:pt>
                <c:pt idx="1056">
                  <c:v>39100</c:v>
                </c:pt>
                <c:pt idx="1057">
                  <c:v>39101</c:v>
                </c:pt>
                <c:pt idx="1058">
                  <c:v>39104</c:v>
                </c:pt>
                <c:pt idx="1059">
                  <c:v>39105</c:v>
                </c:pt>
                <c:pt idx="1060">
                  <c:v>39106</c:v>
                </c:pt>
                <c:pt idx="1061">
                  <c:v>39107</c:v>
                </c:pt>
                <c:pt idx="1062">
                  <c:v>39108</c:v>
                </c:pt>
                <c:pt idx="1063">
                  <c:v>39111</c:v>
                </c:pt>
                <c:pt idx="1064">
                  <c:v>39112</c:v>
                </c:pt>
                <c:pt idx="1065">
                  <c:v>39113</c:v>
                </c:pt>
                <c:pt idx="1066">
                  <c:v>39114</c:v>
                </c:pt>
                <c:pt idx="1067">
                  <c:v>39115</c:v>
                </c:pt>
                <c:pt idx="1068">
                  <c:v>39118</c:v>
                </c:pt>
                <c:pt idx="1069">
                  <c:v>39119</c:v>
                </c:pt>
                <c:pt idx="1070">
                  <c:v>39120</c:v>
                </c:pt>
                <c:pt idx="1071">
                  <c:v>39121</c:v>
                </c:pt>
                <c:pt idx="1072">
                  <c:v>39122</c:v>
                </c:pt>
                <c:pt idx="1073">
                  <c:v>39125</c:v>
                </c:pt>
                <c:pt idx="1074">
                  <c:v>39126</c:v>
                </c:pt>
                <c:pt idx="1075">
                  <c:v>39127</c:v>
                </c:pt>
                <c:pt idx="1076">
                  <c:v>39128</c:v>
                </c:pt>
                <c:pt idx="1077">
                  <c:v>39129</c:v>
                </c:pt>
                <c:pt idx="1078">
                  <c:v>39132</c:v>
                </c:pt>
                <c:pt idx="1079">
                  <c:v>39133</c:v>
                </c:pt>
                <c:pt idx="1080">
                  <c:v>39134</c:v>
                </c:pt>
                <c:pt idx="1081">
                  <c:v>39135</c:v>
                </c:pt>
                <c:pt idx="1082">
                  <c:v>39136</c:v>
                </c:pt>
                <c:pt idx="1083">
                  <c:v>39139</c:v>
                </c:pt>
                <c:pt idx="1084">
                  <c:v>39140</c:v>
                </c:pt>
                <c:pt idx="1085">
                  <c:v>39141</c:v>
                </c:pt>
                <c:pt idx="1086">
                  <c:v>39142</c:v>
                </c:pt>
                <c:pt idx="1087">
                  <c:v>39143</c:v>
                </c:pt>
                <c:pt idx="1088">
                  <c:v>39146</c:v>
                </c:pt>
                <c:pt idx="1089">
                  <c:v>39147</c:v>
                </c:pt>
                <c:pt idx="1090">
                  <c:v>39148</c:v>
                </c:pt>
                <c:pt idx="1091">
                  <c:v>39149</c:v>
                </c:pt>
                <c:pt idx="1092">
                  <c:v>39150</c:v>
                </c:pt>
                <c:pt idx="1093">
                  <c:v>39153</c:v>
                </c:pt>
                <c:pt idx="1094">
                  <c:v>39154</c:v>
                </c:pt>
                <c:pt idx="1095">
                  <c:v>39155</c:v>
                </c:pt>
                <c:pt idx="1096">
                  <c:v>39156</c:v>
                </c:pt>
                <c:pt idx="1097">
                  <c:v>39157</c:v>
                </c:pt>
                <c:pt idx="1098">
                  <c:v>39160</c:v>
                </c:pt>
                <c:pt idx="1099">
                  <c:v>39161</c:v>
                </c:pt>
                <c:pt idx="1100">
                  <c:v>39162</c:v>
                </c:pt>
                <c:pt idx="1101">
                  <c:v>39163</c:v>
                </c:pt>
                <c:pt idx="1102">
                  <c:v>39164</c:v>
                </c:pt>
                <c:pt idx="1103">
                  <c:v>39167</c:v>
                </c:pt>
                <c:pt idx="1104">
                  <c:v>39168</c:v>
                </c:pt>
                <c:pt idx="1105">
                  <c:v>39169</c:v>
                </c:pt>
                <c:pt idx="1106">
                  <c:v>39170</c:v>
                </c:pt>
                <c:pt idx="1107">
                  <c:v>39171</c:v>
                </c:pt>
                <c:pt idx="1108">
                  <c:v>39174</c:v>
                </c:pt>
                <c:pt idx="1109">
                  <c:v>39175</c:v>
                </c:pt>
                <c:pt idx="1110">
                  <c:v>39176</c:v>
                </c:pt>
                <c:pt idx="1111">
                  <c:v>39177</c:v>
                </c:pt>
                <c:pt idx="1112">
                  <c:v>39178</c:v>
                </c:pt>
                <c:pt idx="1113">
                  <c:v>39181</c:v>
                </c:pt>
                <c:pt idx="1114">
                  <c:v>39182</c:v>
                </c:pt>
                <c:pt idx="1115">
                  <c:v>39183</c:v>
                </c:pt>
                <c:pt idx="1116">
                  <c:v>39184</c:v>
                </c:pt>
                <c:pt idx="1117">
                  <c:v>39185</c:v>
                </c:pt>
                <c:pt idx="1118">
                  <c:v>39188</c:v>
                </c:pt>
                <c:pt idx="1119">
                  <c:v>39189</c:v>
                </c:pt>
                <c:pt idx="1120">
                  <c:v>39190</c:v>
                </c:pt>
                <c:pt idx="1121">
                  <c:v>39191</c:v>
                </c:pt>
                <c:pt idx="1122">
                  <c:v>39192</c:v>
                </c:pt>
                <c:pt idx="1123">
                  <c:v>39195</c:v>
                </c:pt>
                <c:pt idx="1124">
                  <c:v>39196</c:v>
                </c:pt>
                <c:pt idx="1125">
                  <c:v>39197</c:v>
                </c:pt>
                <c:pt idx="1126">
                  <c:v>39198</c:v>
                </c:pt>
                <c:pt idx="1127">
                  <c:v>39199</c:v>
                </c:pt>
                <c:pt idx="1128">
                  <c:v>39202</c:v>
                </c:pt>
                <c:pt idx="1129">
                  <c:v>39203</c:v>
                </c:pt>
                <c:pt idx="1130">
                  <c:v>39204</c:v>
                </c:pt>
                <c:pt idx="1131">
                  <c:v>39205</c:v>
                </c:pt>
                <c:pt idx="1132">
                  <c:v>39206</c:v>
                </c:pt>
                <c:pt idx="1133">
                  <c:v>39209</c:v>
                </c:pt>
                <c:pt idx="1134">
                  <c:v>39210</c:v>
                </c:pt>
                <c:pt idx="1135">
                  <c:v>39211</c:v>
                </c:pt>
                <c:pt idx="1136">
                  <c:v>39212</c:v>
                </c:pt>
                <c:pt idx="1137">
                  <c:v>39213</c:v>
                </c:pt>
                <c:pt idx="1138">
                  <c:v>39216</c:v>
                </c:pt>
                <c:pt idx="1139">
                  <c:v>39217</c:v>
                </c:pt>
                <c:pt idx="1140">
                  <c:v>39218</c:v>
                </c:pt>
                <c:pt idx="1141">
                  <c:v>39219</c:v>
                </c:pt>
                <c:pt idx="1142">
                  <c:v>39220</c:v>
                </c:pt>
                <c:pt idx="1143">
                  <c:v>39223</c:v>
                </c:pt>
                <c:pt idx="1144">
                  <c:v>39224</c:v>
                </c:pt>
                <c:pt idx="1145">
                  <c:v>39225</c:v>
                </c:pt>
                <c:pt idx="1146">
                  <c:v>39226</c:v>
                </c:pt>
                <c:pt idx="1147">
                  <c:v>39227</c:v>
                </c:pt>
                <c:pt idx="1148">
                  <c:v>39230</c:v>
                </c:pt>
                <c:pt idx="1149">
                  <c:v>39231</c:v>
                </c:pt>
                <c:pt idx="1150">
                  <c:v>39232</c:v>
                </c:pt>
                <c:pt idx="1151">
                  <c:v>39233</c:v>
                </c:pt>
                <c:pt idx="1152">
                  <c:v>39234</c:v>
                </c:pt>
                <c:pt idx="1153">
                  <c:v>39237</c:v>
                </c:pt>
                <c:pt idx="1154">
                  <c:v>39238</c:v>
                </c:pt>
                <c:pt idx="1155">
                  <c:v>39239</c:v>
                </c:pt>
                <c:pt idx="1156">
                  <c:v>39240</c:v>
                </c:pt>
                <c:pt idx="1157">
                  <c:v>39241</c:v>
                </c:pt>
                <c:pt idx="1158">
                  <c:v>39244</c:v>
                </c:pt>
                <c:pt idx="1159">
                  <c:v>39245</c:v>
                </c:pt>
                <c:pt idx="1160">
                  <c:v>39246</c:v>
                </c:pt>
                <c:pt idx="1161">
                  <c:v>39247</c:v>
                </c:pt>
                <c:pt idx="1162">
                  <c:v>39248</c:v>
                </c:pt>
                <c:pt idx="1163">
                  <c:v>39251</c:v>
                </c:pt>
                <c:pt idx="1164">
                  <c:v>39252</c:v>
                </c:pt>
                <c:pt idx="1165">
                  <c:v>39253</c:v>
                </c:pt>
                <c:pt idx="1166">
                  <c:v>39254</c:v>
                </c:pt>
                <c:pt idx="1167">
                  <c:v>39255</c:v>
                </c:pt>
                <c:pt idx="1168">
                  <c:v>39258</c:v>
                </c:pt>
                <c:pt idx="1169">
                  <c:v>39259</c:v>
                </c:pt>
                <c:pt idx="1170">
                  <c:v>39260</c:v>
                </c:pt>
                <c:pt idx="1171">
                  <c:v>39261</c:v>
                </c:pt>
                <c:pt idx="1172">
                  <c:v>39262</c:v>
                </c:pt>
                <c:pt idx="1173">
                  <c:v>39265</c:v>
                </c:pt>
                <c:pt idx="1174">
                  <c:v>39266</c:v>
                </c:pt>
                <c:pt idx="1175">
                  <c:v>39267</c:v>
                </c:pt>
                <c:pt idx="1176">
                  <c:v>39268</c:v>
                </c:pt>
                <c:pt idx="1177">
                  <c:v>39269</c:v>
                </c:pt>
                <c:pt idx="1178">
                  <c:v>39272</c:v>
                </c:pt>
                <c:pt idx="1179">
                  <c:v>39273</c:v>
                </c:pt>
                <c:pt idx="1180">
                  <c:v>39274</c:v>
                </c:pt>
                <c:pt idx="1181">
                  <c:v>39275</c:v>
                </c:pt>
                <c:pt idx="1182">
                  <c:v>39276</c:v>
                </c:pt>
                <c:pt idx="1183">
                  <c:v>39279</c:v>
                </c:pt>
                <c:pt idx="1184">
                  <c:v>39280</c:v>
                </c:pt>
                <c:pt idx="1185">
                  <c:v>39281</c:v>
                </c:pt>
                <c:pt idx="1186">
                  <c:v>39282</c:v>
                </c:pt>
                <c:pt idx="1187">
                  <c:v>39283</c:v>
                </c:pt>
                <c:pt idx="1188">
                  <c:v>39286</c:v>
                </c:pt>
                <c:pt idx="1189">
                  <c:v>39287</c:v>
                </c:pt>
                <c:pt idx="1190">
                  <c:v>39288</c:v>
                </c:pt>
                <c:pt idx="1191">
                  <c:v>39289</c:v>
                </c:pt>
                <c:pt idx="1192">
                  <c:v>39290</c:v>
                </c:pt>
                <c:pt idx="1193">
                  <c:v>39293</c:v>
                </c:pt>
                <c:pt idx="1194">
                  <c:v>39294</c:v>
                </c:pt>
                <c:pt idx="1195">
                  <c:v>39295</c:v>
                </c:pt>
                <c:pt idx="1196">
                  <c:v>39296</c:v>
                </c:pt>
                <c:pt idx="1197">
                  <c:v>39297</c:v>
                </c:pt>
                <c:pt idx="1198">
                  <c:v>39300</c:v>
                </c:pt>
                <c:pt idx="1199">
                  <c:v>39301</c:v>
                </c:pt>
                <c:pt idx="1200">
                  <c:v>39302</c:v>
                </c:pt>
                <c:pt idx="1201">
                  <c:v>39303</c:v>
                </c:pt>
                <c:pt idx="1202">
                  <c:v>39304</c:v>
                </c:pt>
                <c:pt idx="1203">
                  <c:v>39307</c:v>
                </c:pt>
                <c:pt idx="1204">
                  <c:v>39308</c:v>
                </c:pt>
                <c:pt idx="1205">
                  <c:v>39309</c:v>
                </c:pt>
                <c:pt idx="1206">
                  <c:v>39310</c:v>
                </c:pt>
                <c:pt idx="1207">
                  <c:v>39311</c:v>
                </c:pt>
                <c:pt idx="1208">
                  <c:v>39314</c:v>
                </c:pt>
                <c:pt idx="1209">
                  <c:v>39315</c:v>
                </c:pt>
                <c:pt idx="1210">
                  <c:v>39316</c:v>
                </c:pt>
                <c:pt idx="1211">
                  <c:v>39317</c:v>
                </c:pt>
                <c:pt idx="1212">
                  <c:v>39318</c:v>
                </c:pt>
                <c:pt idx="1213">
                  <c:v>39321</c:v>
                </c:pt>
                <c:pt idx="1214">
                  <c:v>39322</c:v>
                </c:pt>
                <c:pt idx="1215">
                  <c:v>39323</c:v>
                </c:pt>
                <c:pt idx="1216">
                  <c:v>39324</c:v>
                </c:pt>
                <c:pt idx="1217">
                  <c:v>39325</c:v>
                </c:pt>
                <c:pt idx="1218">
                  <c:v>39328</c:v>
                </c:pt>
                <c:pt idx="1219">
                  <c:v>39329</c:v>
                </c:pt>
                <c:pt idx="1220">
                  <c:v>39330</c:v>
                </c:pt>
                <c:pt idx="1221">
                  <c:v>39331</c:v>
                </c:pt>
                <c:pt idx="1222">
                  <c:v>39332</c:v>
                </c:pt>
                <c:pt idx="1223">
                  <c:v>39335</c:v>
                </c:pt>
                <c:pt idx="1224">
                  <c:v>39336</c:v>
                </c:pt>
                <c:pt idx="1225">
                  <c:v>39337</c:v>
                </c:pt>
                <c:pt idx="1226">
                  <c:v>39338</c:v>
                </c:pt>
                <c:pt idx="1227">
                  <c:v>39339</c:v>
                </c:pt>
                <c:pt idx="1228">
                  <c:v>39342</c:v>
                </c:pt>
                <c:pt idx="1229">
                  <c:v>39343</c:v>
                </c:pt>
                <c:pt idx="1230">
                  <c:v>39344</c:v>
                </c:pt>
                <c:pt idx="1231">
                  <c:v>39345</c:v>
                </c:pt>
                <c:pt idx="1232">
                  <c:v>39346</c:v>
                </c:pt>
                <c:pt idx="1233">
                  <c:v>39349</c:v>
                </c:pt>
                <c:pt idx="1234">
                  <c:v>39350</c:v>
                </c:pt>
                <c:pt idx="1235">
                  <c:v>39351</c:v>
                </c:pt>
                <c:pt idx="1236">
                  <c:v>39352</c:v>
                </c:pt>
                <c:pt idx="1237">
                  <c:v>39353</c:v>
                </c:pt>
                <c:pt idx="1238">
                  <c:v>39356</c:v>
                </c:pt>
                <c:pt idx="1239">
                  <c:v>39357</c:v>
                </c:pt>
                <c:pt idx="1240">
                  <c:v>39358</c:v>
                </c:pt>
                <c:pt idx="1241">
                  <c:v>39359</c:v>
                </c:pt>
                <c:pt idx="1242">
                  <c:v>39360</c:v>
                </c:pt>
                <c:pt idx="1243">
                  <c:v>39363</c:v>
                </c:pt>
                <c:pt idx="1244">
                  <c:v>39364</c:v>
                </c:pt>
                <c:pt idx="1245">
                  <c:v>39365</c:v>
                </c:pt>
                <c:pt idx="1246">
                  <c:v>39366</c:v>
                </c:pt>
                <c:pt idx="1247">
                  <c:v>39367</c:v>
                </c:pt>
                <c:pt idx="1248">
                  <c:v>39370</c:v>
                </c:pt>
                <c:pt idx="1249">
                  <c:v>39371</c:v>
                </c:pt>
                <c:pt idx="1250">
                  <c:v>39372</c:v>
                </c:pt>
                <c:pt idx="1251">
                  <c:v>39373</c:v>
                </c:pt>
                <c:pt idx="1252">
                  <c:v>39374</c:v>
                </c:pt>
                <c:pt idx="1253">
                  <c:v>39377</c:v>
                </c:pt>
                <c:pt idx="1254">
                  <c:v>39378</c:v>
                </c:pt>
                <c:pt idx="1255">
                  <c:v>39379</c:v>
                </c:pt>
                <c:pt idx="1256">
                  <c:v>39380</c:v>
                </c:pt>
                <c:pt idx="1257">
                  <c:v>39381</c:v>
                </c:pt>
                <c:pt idx="1258">
                  <c:v>39384</c:v>
                </c:pt>
                <c:pt idx="1259">
                  <c:v>39385</c:v>
                </c:pt>
                <c:pt idx="1260">
                  <c:v>39386</c:v>
                </c:pt>
                <c:pt idx="1261">
                  <c:v>39387</c:v>
                </c:pt>
                <c:pt idx="1262">
                  <c:v>39388</c:v>
                </c:pt>
                <c:pt idx="1263">
                  <c:v>39391</c:v>
                </c:pt>
                <c:pt idx="1264">
                  <c:v>39392</c:v>
                </c:pt>
                <c:pt idx="1265">
                  <c:v>39393</c:v>
                </c:pt>
                <c:pt idx="1266">
                  <c:v>39394</c:v>
                </c:pt>
                <c:pt idx="1267">
                  <c:v>39395</c:v>
                </c:pt>
                <c:pt idx="1268">
                  <c:v>39398</c:v>
                </c:pt>
                <c:pt idx="1269">
                  <c:v>39399</c:v>
                </c:pt>
                <c:pt idx="1270">
                  <c:v>39400</c:v>
                </c:pt>
                <c:pt idx="1271">
                  <c:v>39401</c:v>
                </c:pt>
                <c:pt idx="1272">
                  <c:v>39402</c:v>
                </c:pt>
                <c:pt idx="1273">
                  <c:v>39405</c:v>
                </c:pt>
                <c:pt idx="1274">
                  <c:v>39406</c:v>
                </c:pt>
                <c:pt idx="1275">
                  <c:v>39407</c:v>
                </c:pt>
                <c:pt idx="1276">
                  <c:v>39408</c:v>
                </c:pt>
                <c:pt idx="1277">
                  <c:v>39409</c:v>
                </c:pt>
                <c:pt idx="1278">
                  <c:v>39412</c:v>
                </c:pt>
                <c:pt idx="1279">
                  <c:v>39413</c:v>
                </c:pt>
                <c:pt idx="1280">
                  <c:v>39414</c:v>
                </c:pt>
                <c:pt idx="1281">
                  <c:v>39415</c:v>
                </c:pt>
                <c:pt idx="1282">
                  <c:v>39416</c:v>
                </c:pt>
                <c:pt idx="1283">
                  <c:v>39419</c:v>
                </c:pt>
                <c:pt idx="1284">
                  <c:v>39420</c:v>
                </c:pt>
                <c:pt idx="1285">
                  <c:v>39421</c:v>
                </c:pt>
                <c:pt idx="1286">
                  <c:v>39422</c:v>
                </c:pt>
                <c:pt idx="1287">
                  <c:v>39423</c:v>
                </c:pt>
                <c:pt idx="1288">
                  <c:v>39426</c:v>
                </c:pt>
                <c:pt idx="1289">
                  <c:v>39427</c:v>
                </c:pt>
                <c:pt idx="1290">
                  <c:v>39428</c:v>
                </c:pt>
                <c:pt idx="1291">
                  <c:v>39429</c:v>
                </c:pt>
                <c:pt idx="1292">
                  <c:v>39430</c:v>
                </c:pt>
                <c:pt idx="1293">
                  <c:v>39433</c:v>
                </c:pt>
                <c:pt idx="1294">
                  <c:v>39434</c:v>
                </c:pt>
                <c:pt idx="1295">
                  <c:v>39435</c:v>
                </c:pt>
                <c:pt idx="1296">
                  <c:v>39436</c:v>
                </c:pt>
                <c:pt idx="1297">
                  <c:v>39437</c:v>
                </c:pt>
                <c:pt idx="1298">
                  <c:v>39440</c:v>
                </c:pt>
                <c:pt idx="1299">
                  <c:v>39441</c:v>
                </c:pt>
                <c:pt idx="1300">
                  <c:v>39442</c:v>
                </c:pt>
                <c:pt idx="1301">
                  <c:v>39443</c:v>
                </c:pt>
                <c:pt idx="1302">
                  <c:v>39444</c:v>
                </c:pt>
                <c:pt idx="1303">
                  <c:v>39447</c:v>
                </c:pt>
                <c:pt idx="1304">
                  <c:v>39448</c:v>
                </c:pt>
                <c:pt idx="1305">
                  <c:v>39449</c:v>
                </c:pt>
                <c:pt idx="1306">
                  <c:v>39450</c:v>
                </c:pt>
                <c:pt idx="1307">
                  <c:v>39451</c:v>
                </c:pt>
                <c:pt idx="1308">
                  <c:v>39454</c:v>
                </c:pt>
                <c:pt idx="1309">
                  <c:v>39455</c:v>
                </c:pt>
                <c:pt idx="1310">
                  <c:v>39456</c:v>
                </c:pt>
                <c:pt idx="1311">
                  <c:v>39457</c:v>
                </c:pt>
                <c:pt idx="1312">
                  <c:v>39458</c:v>
                </c:pt>
                <c:pt idx="1313">
                  <c:v>39461</c:v>
                </c:pt>
                <c:pt idx="1314">
                  <c:v>39462</c:v>
                </c:pt>
                <c:pt idx="1315">
                  <c:v>39463</c:v>
                </c:pt>
                <c:pt idx="1316">
                  <c:v>39464</c:v>
                </c:pt>
                <c:pt idx="1317">
                  <c:v>39465</c:v>
                </c:pt>
                <c:pt idx="1318">
                  <c:v>39468</c:v>
                </c:pt>
                <c:pt idx="1319">
                  <c:v>39469</c:v>
                </c:pt>
                <c:pt idx="1320">
                  <c:v>39470</c:v>
                </c:pt>
                <c:pt idx="1321">
                  <c:v>39471</c:v>
                </c:pt>
                <c:pt idx="1322">
                  <c:v>39472</c:v>
                </c:pt>
                <c:pt idx="1323">
                  <c:v>39475</c:v>
                </c:pt>
                <c:pt idx="1324">
                  <c:v>39476</c:v>
                </c:pt>
                <c:pt idx="1325">
                  <c:v>39477</c:v>
                </c:pt>
                <c:pt idx="1326">
                  <c:v>39478</c:v>
                </c:pt>
                <c:pt idx="1327">
                  <c:v>39479</c:v>
                </c:pt>
                <c:pt idx="1328">
                  <c:v>39482</c:v>
                </c:pt>
                <c:pt idx="1329">
                  <c:v>39483</c:v>
                </c:pt>
                <c:pt idx="1330">
                  <c:v>39484</c:v>
                </c:pt>
                <c:pt idx="1331">
                  <c:v>39485</c:v>
                </c:pt>
                <c:pt idx="1332">
                  <c:v>39486</c:v>
                </c:pt>
                <c:pt idx="1333">
                  <c:v>39489</c:v>
                </c:pt>
                <c:pt idx="1334">
                  <c:v>39490</c:v>
                </c:pt>
                <c:pt idx="1335">
                  <c:v>39491</c:v>
                </c:pt>
                <c:pt idx="1336">
                  <c:v>39492</c:v>
                </c:pt>
                <c:pt idx="1337">
                  <c:v>39493</c:v>
                </c:pt>
                <c:pt idx="1338">
                  <c:v>39496</c:v>
                </c:pt>
                <c:pt idx="1339">
                  <c:v>39497</c:v>
                </c:pt>
                <c:pt idx="1340">
                  <c:v>39498</c:v>
                </c:pt>
                <c:pt idx="1341">
                  <c:v>39499</c:v>
                </c:pt>
                <c:pt idx="1342">
                  <c:v>39500</c:v>
                </c:pt>
                <c:pt idx="1343">
                  <c:v>39503</c:v>
                </c:pt>
                <c:pt idx="1344">
                  <c:v>39504</c:v>
                </c:pt>
                <c:pt idx="1345">
                  <c:v>39505</c:v>
                </c:pt>
                <c:pt idx="1346">
                  <c:v>39506</c:v>
                </c:pt>
                <c:pt idx="1347">
                  <c:v>39507</c:v>
                </c:pt>
                <c:pt idx="1348">
                  <c:v>39510</c:v>
                </c:pt>
                <c:pt idx="1349">
                  <c:v>39511</c:v>
                </c:pt>
                <c:pt idx="1350">
                  <c:v>39512</c:v>
                </c:pt>
                <c:pt idx="1351">
                  <c:v>39513</c:v>
                </c:pt>
                <c:pt idx="1352">
                  <c:v>39514</c:v>
                </c:pt>
                <c:pt idx="1353">
                  <c:v>39517</c:v>
                </c:pt>
                <c:pt idx="1354">
                  <c:v>39518</c:v>
                </c:pt>
                <c:pt idx="1355">
                  <c:v>39519</c:v>
                </c:pt>
                <c:pt idx="1356">
                  <c:v>39520</c:v>
                </c:pt>
                <c:pt idx="1357">
                  <c:v>39521</c:v>
                </c:pt>
                <c:pt idx="1358">
                  <c:v>39524</c:v>
                </c:pt>
                <c:pt idx="1359">
                  <c:v>39525</c:v>
                </c:pt>
                <c:pt idx="1360">
                  <c:v>39526</c:v>
                </c:pt>
                <c:pt idx="1361">
                  <c:v>39527</c:v>
                </c:pt>
                <c:pt idx="1362">
                  <c:v>39528</c:v>
                </c:pt>
                <c:pt idx="1363">
                  <c:v>39531</c:v>
                </c:pt>
                <c:pt idx="1364">
                  <c:v>39532</c:v>
                </c:pt>
                <c:pt idx="1365">
                  <c:v>39533</c:v>
                </c:pt>
                <c:pt idx="1366">
                  <c:v>39534</c:v>
                </c:pt>
                <c:pt idx="1367">
                  <c:v>39535</c:v>
                </c:pt>
                <c:pt idx="1368">
                  <c:v>39538</c:v>
                </c:pt>
                <c:pt idx="1369">
                  <c:v>39539</c:v>
                </c:pt>
                <c:pt idx="1370">
                  <c:v>39540</c:v>
                </c:pt>
                <c:pt idx="1371">
                  <c:v>39541</c:v>
                </c:pt>
                <c:pt idx="1372">
                  <c:v>39542</c:v>
                </c:pt>
                <c:pt idx="1373">
                  <c:v>39545</c:v>
                </c:pt>
                <c:pt idx="1374">
                  <c:v>39546</c:v>
                </c:pt>
                <c:pt idx="1375">
                  <c:v>39547</c:v>
                </c:pt>
                <c:pt idx="1376">
                  <c:v>39548</c:v>
                </c:pt>
                <c:pt idx="1377">
                  <c:v>39549</c:v>
                </c:pt>
                <c:pt idx="1378">
                  <c:v>39552</c:v>
                </c:pt>
                <c:pt idx="1379">
                  <c:v>39553</c:v>
                </c:pt>
                <c:pt idx="1380">
                  <c:v>39554</c:v>
                </c:pt>
                <c:pt idx="1381">
                  <c:v>39555</c:v>
                </c:pt>
                <c:pt idx="1382">
                  <c:v>39556</c:v>
                </c:pt>
                <c:pt idx="1383">
                  <c:v>39559</c:v>
                </c:pt>
                <c:pt idx="1384">
                  <c:v>39560</c:v>
                </c:pt>
                <c:pt idx="1385">
                  <c:v>39561</c:v>
                </c:pt>
                <c:pt idx="1386">
                  <c:v>39562</c:v>
                </c:pt>
                <c:pt idx="1387">
                  <c:v>39563</c:v>
                </c:pt>
                <c:pt idx="1388">
                  <c:v>39566</c:v>
                </c:pt>
                <c:pt idx="1389">
                  <c:v>39567</c:v>
                </c:pt>
                <c:pt idx="1390">
                  <c:v>39568</c:v>
                </c:pt>
                <c:pt idx="1391">
                  <c:v>39569</c:v>
                </c:pt>
                <c:pt idx="1392">
                  <c:v>39570</c:v>
                </c:pt>
                <c:pt idx="1393">
                  <c:v>39573</c:v>
                </c:pt>
                <c:pt idx="1394">
                  <c:v>39574</c:v>
                </c:pt>
                <c:pt idx="1395">
                  <c:v>39575</c:v>
                </c:pt>
                <c:pt idx="1396">
                  <c:v>39576</c:v>
                </c:pt>
                <c:pt idx="1397">
                  <c:v>39577</c:v>
                </c:pt>
                <c:pt idx="1398">
                  <c:v>39580</c:v>
                </c:pt>
                <c:pt idx="1399">
                  <c:v>39581</c:v>
                </c:pt>
                <c:pt idx="1400">
                  <c:v>39582</c:v>
                </c:pt>
                <c:pt idx="1401">
                  <c:v>39583</c:v>
                </c:pt>
                <c:pt idx="1402">
                  <c:v>39584</c:v>
                </c:pt>
                <c:pt idx="1403">
                  <c:v>39587</c:v>
                </c:pt>
                <c:pt idx="1404">
                  <c:v>39588</c:v>
                </c:pt>
                <c:pt idx="1405">
                  <c:v>39589</c:v>
                </c:pt>
                <c:pt idx="1406">
                  <c:v>39590</c:v>
                </c:pt>
                <c:pt idx="1407">
                  <c:v>39591</c:v>
                </c:pt>
                <c:pt idx="1408">
                  <c:v>39594</c:v>
                </c:pt>
                <c:pt idx="1409">
                  <c:v>39595</c:v>
                </c:pt>
                <c:pt idx="1410">
                  <c:v>39596</c:v>
                </c:pt>
                <c:pt idx="1411">
                  <c:v>39597</c:v>
                </c:pt>
                <c:pt idx="1412">
                  <c:v>39598</c:v>
                </c:pt>
                <c:pt idx="1413">
                  <c:v>39601</c:v>
                </c:pt>
                <c:pt idx="1414">
                  <c:v>39602</c:v>
                </c:pt>
                <c:pt idx="1415">
                  <c:v>39603</c:v>
                </c:pt>
                <c:pt idx="1416">
                  <c:v>39604</c:v>
                </c:pt>
                <c:pt idx="1417">
                  <c:v>39605</c:v>
                </c:pt>
                <c:pt idx="1418">
                  <c:v>39608</c:v>
                </c:pt>
                <c:pt idx="1419">
                  <c:v>39609</c:v>
                </c:pt>
                <c:pt idx="1420">
                  <c:v>39610</c:v>
                </c:pt>
                <c:pt idx="1421">
                  <c:v>39611</c:v>
                </c:pt>
                <c:pt idx="1422">
                  <c:v>39612</c:v>
                </c:pt>
                <c:pt idx="1423">
                  <c:v>39615</c:v>
                </c:pt>
                <c:pt idx="1424">
                  <c:v>39616</c:v>
                </c:pt>
                <c:pt idx="1425">
                  <c:v>39617</c:v>
                </c:pt>
                <c:pt idx="1426">
                  <c:v>39618</c:v>
                </c:pt>
                <c:pt idx="1427">
                  <c:v>39619</c:v>
                </c:pt>
                <c:pt idx="1428">
                  <c:v>39622</c:v>
                </c:pt>
                <c:pt idx="1429">
                  <c:v>39623</c:v>
                </c:pt>
                <c:pt idx="1430">
                  <c:v>39624</c:v>
                </c:pt>
                <c:pt idx="1431">
                  <c:v>39625</c:v>
                </c:pt>
                <c:pt idx="1432">
                  <c:v>39626</c:v>
                </c:pt>
                <c:pt idx="1433">
                  <c:v>39629</c:v>
                </c:pt>
                <c:pt idx="1434">
                  <c:v>39630</c:v>
                </c:pt>
                <c:pt idx="1435">
                  <c:v>39631</c:v>
                </c:pt>
                <c:pt idx="1436">
                  <c:v>39632</c:v>
                </c:pt>
                <c:pt idx="1437">
                  <c:v>39633</c:v>
                </c:pt>
                <c:pt idx="1438">
                  <c:v>39636</c:v>
                </c:pt>
                <c:pt idx="1439">
                  <c:v>39637</c:v>
                </c:pt>
                <c:pt idx="1440">
                  <c:v>39638</c:v>
                </c:pt>
                <c:pt idx="1441">
                  <c:v>39639</c:v>
                </c:pt>
                <c:pt idx="1442">
                  <c:v>39640</c:v>
                </c:pt>
                <c:pt idx="1443">
                  <c:v>39643</c:v>
                </c:pt>
                <c:pt idx="1444">
                  <c:v>39644</c:v>
                </c:pt>
                <c:pt idx="1445">
                  <c:v>39645</c:v>
                </c:pt>
                <c:pt idx="1446">
                  <c:v>39646</c:v>
                </c:pt>
                <c:pt idx="1447">
                  <c:v>39647</c:v>
                </c:pt>
                <c:pt idx="1448">
                  <c:v>39650</c:v>
                </c:pt>
                <c:pt idx="1449">
                  <c:v>39651</c:v>
                </c:pt>
                <c:pt idx="1450">
                  <c:v>39652</c:v>
                </c:pt>
                <c:pt idx="1451">
                  <c:v>39653</c:v>
                </c:pt>
                <c:pt idx="1452">
                  <c:v>39654</c:v>
                </c:pt>
                <c:pt idx="1453">
                  <c:v>39657</c:v>
                </c:pt>
                <c:pt idx="1454">
                  <c:v>39658</c:v>
                </c:pt>
                <c:pt idx="1455">
                  <c:v>39659</c:v>
                </c:pt>
                <c:pt idx="1456">
                  <c:v>39660</c:v>
                </c:pt>
                <c:pt idx="1457">
                  <c:v>39661</c:v>
                </c:pt>
                <c:pt idx="1458">
                  <c:v>39664</c:v>
                </c:pt>
                <c:pt idx="1459">
                  <c:v>39665</c:v>
                </c:pt>
                <c:pt idx="1460">
                  <c:v>39666</c:v>
                </c:pt>
                <c:pt idx="1461">
                  <c:v>39667</c:v>
                </c:pt>
                <c:pt idx="1462">
                  <c:v>39668</c:v>
                </c:pt>
                <c:pt idx="1463">
                  <c:v>39671</c:v>
                </c:pt>
                <c:pt idx="1464">
                  <c:v>39672</c:v>
                </c:pt>
                <c:pt idx="1465">
                  <c:v>39673</c:v>
                </c:pt>
                <c:pt idx="1466">
                  <c:v>39674</c:v>
                </c:pt>
                <c:pt idx="1467">
                  <c:v>39675</c:v>
                </c:pt>
                <c:pt idx="1468">
                  <c:v>39678</c:v>
                </c:pt>
                <c:pt idx="1469">
                  <c:v>39679</c:v>
                </c:pt>
                <c:pt idx="1470">
                  <c:v>39680</c:v>
                </c:pt>
                <c:pt idx="1471">
                  <c:v>39681</c:v>
                </c:pt>
                <c:pt idx="1472">
                  <c:v>39682</c:v>
                </c:pt>
                <c:pt idx="1473">
                  <c:v>39685</c:v>
                </c:pt>
                <c:pt idx="1474">
                  <c:v>39686</c:v>
                </c:pt>
                <c:pt idx="1475">
                  <c:v>39687</c:v>
                </c:pt>
                <c:pt idx="1476">
                  <c:v>39688</c:v>
                </c:pt>
                <c:pt idx="1477">
                  <c:v>39689</c:v>
                </c:pt>
                <c:pt idx="1478">
                  <c:v>39692</c:v>
                </c:pt>
                <c:pt idx="1479">
                  <c:v>39693</c:v>
                </c:pt>
                <c:pt idx="1480">
                  <c:v>39694</c:v>
                </c:pt>
                <c:pt idx="1481">
                  <c:v>39695</c:v>
                </c:pt>
                <c:pt idx="1482">
                  <c:v>39696</c:v>
                </c:pt>
                <c:pt idx="1483">
                  <c:v>39699</c:v>
                </c:pt>
                <c:pt idx="1484">
                  <c:v>39700</c:v>
                </c:pt>
                <c:pt idx="1485">
                  <c:v>39701</c:v>
                </c:pt>
                <c:pt idx="1486">
                  <c:v>39702</c:v>
                </c:pt>
                <c:pt idx="1487">
                  <c:v>39703</c:v>
                </c:pt>
                <c:pt idx="1488">
                  <c:v>39706</c:v>
                </c:pt>
                <c:pt idx="1489">
                  <c:v>39707</c:v>
                </c:pt>
                <c:pt idx="1490">
                  <c:v>39708</c:v>
                </c:pt>
                <c:pt idx="1491">
                  <c:v>39709</c:v>
                </c:pt>
                <c:pt idx="1492">
                  <c:v>39710</c:v>
                </c:pt>
                <c:pt idx="1493">
                  <c:v>39713</c:v>
                </c:pt>
                <c:pt idx="1494">
                  <c:v>39714</c:v>
                </c:pt>
                <c:pt idx="1495">
                  <c:v>39715</c:v>
                </c:pt>
                <c:pt idx="1496">
                  <c:v>39716</c:v>
                </c:pt>
                <c:pt idx="1497">
                  <c:v>39717</c:v>
                </c:pt>
                <c:pt idx="1498">
                  <c:v>39720</c:v>
                </c:pt>
                <c:pt idx="1499">
                  <c:v>39721</c:v>
                </c:pt>
                <c:pt idx="1500">
                  <c:v>39722</c:v>
                </c:pt>
                <c:pt idx="1501">
                  <c:v>39723</c:v>
                </c:pt>
                <c:pt idx="1502">
                  <c:v>39724</c:v>
                </c:pt>
                <c:pt idx="1503">
                  <c:v>39727</c:v>
                </c:pt>
                <c:pt idx="1504">
                  <c:v>39728</c:v>
                </c:pt>
                <c:pt idx="1505">
                  <c:v>39729</c:v>
                </c:pt>
                <c:pt idx="1506">
                  <c:v>39730</c:v>
                </c:pt>
                <c:pt idx="1507">
                  <c:v>39731</c:v>
                </c:pt>
                <c:pt idx="1508">
                  <c:v>39734</c:v>
                </c:pt>
                <c:pt idx="1509">
                  <c:v>39735</c:v>
                </c:pt>
                <c:pt idx="1510">
                  <c:v>39736</c:v>
                </c:pt>
                <c:pt idx="1511">
                  <c:v>39737</c:v>
                </c:pt>
                <c:pt idx="1512">
                  <c:v>39738</c:v>
                </c:pt>
                <c:pt idx="1513">
                  <c:v>39741</c:v>
                </c:pt>
                <c:pt idx="1514">
                  <c:v>39742</c:v>
                </c:pt>
                <c:pt idx="1515">
                  <c:v>39743</c:v>
                </c:pt>
                <c:pt idx="1516">
                  <c:v>39744</c:v>
                </c:pt>
                <c:pt idx="1517">
                  <c:v>39745</c:v>
                </c:pt>
                <c:pt idx="1518">
                  <c:v>39748</c:v>
                </c:pt>
                <c:pt idx="1519">
                  <c:v>39749</c:v>
                </c:pt>
                <c:pt idx="1520">
                  <c:v>39750</c:v>
                </c:pt>
                <c:pt idx="1521">
                  <c:v>39751</c:v>
                </c:pt>
                <c:pt idx="1522">
                  <c:v>39752</c:v>
                </c:pt>
                <c:pt idx="1523">
                  <c:v>39755</c:v>
                </c:pt>
                <c:pt idx="1524">
                  <c:v>39756</c:v>
                </c:pt>
                <c:pt idx="1525">
                  <c:v>39757</c:v>
                </c:pt>
                <c:pt idx="1526">
                  <c:v>39758</c:v>
                </c:pt>
                <c:pt idx="1527">
                  <c:v>39759</c:v>
                </c:pt>
                <c:pt idx="1528">
                  <c:v>39762</c:v>
                </c:pt>
                <c:pt idx="1529">
                  <c:v>39763</c:v>
                </c:pt>
                <c:pt idx="1530">
                  <c:v>39764</c:v>
                </c:pt>
                <c:pt idx="1531">
                  <c:v>39765</c:v>
                </c:pt>
                <c:pt idx="1532">
                  <c:v>39766</c:v>
                </c:pt>
                <c:pt idx="1533">
                  <c:v>39769</c:v>
                </c:pt>
                <c:pt idx="1534">
                  <c:v>39770</c:v>
                </c:pt>
                <c:pt idx="1535">
                  <c:v>39771</c:v>
                </c:pt>
                <c:pt idx="1536">
                  <c:v>39772</c:v>
                </c:pt>
                <c:pt idx="1537">
                  <c:v>39773</c:v>
                </c:pt>
                <c:pt idx="1538">
                  <c:v>39776</c:v>
                </c:pt>
                <c:pt idx="1539">
                  <c:v>39777</c:v>
                </c:pt>
                <c:pt idx="1540">
                  <c:v>39778</c:v>
                </c:pt>
                <c:pt idx="1541">
                  <c:v>39779</c:v>
                </c:pt>
                <c:pt idx="1542">
                  <c:v>39780</c:v>
                </c:pt>
                <c:pt idx="1543">
                  <c:v>39783</c:v>
                </c:pt>
                <c:pt idx="1544">
                  <c:v>39784</c:v>
                </c:pt>
                <c:pt idx="1545">
                  <c:v>39785</c:v>
                </c:pt>
                <c:pt idx="1546">
                  <c:v>39786</c:v>
                </c:pt>
                <c:pt idx="1547">
                  <c:v>39787</c:v>
                </c:pt>
                <c:pt idx="1548">
                  <c:v>39790</c:v>
                </c:pt>
                <c:pt idx="1549">
                  <c:v>39791</c:v>
                </c:pt>
                <c:pt idx="1550">
                  <c:v>39792</c:v>
                </c:pt>
                <c:pt idx="1551">
                  <c:v>39793</c:v>
                </c:pt>
                <c:pt idx="1552">
                  <c:v>39794</c:v>
                </c:pt>
                <c:pt idx="1553">
                  <c:v>39797</c:v>
                </c:pt>
                <c:pt idx="1554">
                  <c:v>39798</c:v>
                </c:pt>
                <c:pt idx="1555">
                  <c:v>39799</c:v>
                </c:pt>
                <c:pt idx="1556">
                  <c:v>39800</c:v>
                </c:pt>
                <c:pt idx="1557">
                  <c:v>39801</c:v>
                </c:pt>
                <c:pt idx="1558">
                  <c:v>39804</c:v>
                </c:pt>
                <c:pt idx="1559">
                  <c:v>39805</c:v>
                </c:pt>
                <c:pt idx="1560">
                  <c:v>39806</c:v>
                </c:pt>
                <c:pt idx="1561">
                  <c:v>39807</c:v>
                </c:pt>
                <c:pt idx="1562">
                  <c:v>39808</c:v>
                </c:pt>
                <c:pt idx="1563">
                  <c:v>39811</c:v>
                </c:pt>
                <c:pt idx="1564">
                  <c:v>39812</c:v>
                </c:pt>
                <c:pt idx="1565">
                  <c:v>39813</c:v>
                </c:pt>
                <c:pt idx="1566">
                  <c:v>39814</c:v>
                </c:pt>
                <c:pt idx="1567">
                  <c:v>39815</c:v>
                </c:pt>
                <c:pt idx="1568">
                  <c:v>39818</c:v>
                </c:pt>
                <c:pt idx="1569">
                  <c:v>39819</c:v>
                </c:pt>
                <c:pt idx="1570">
                  <c:v>39820</c:v>
                </c:pt>
                <c:pt idx="1571">
                  <c:v>39821</c:v>
                </c:pt>
                <c:pt idx="1572">
                  <c:v>39822</c:v>
                </c:pt>
                <c:pt idx="1573">
                  <c:v>39825</c:v>
                </c:pt>
                <c:pt idx="1574">
                  <c:v>39826</c:v>
                </c:pt>
                <c:pt idx="1575">
                  <c:v>39827</c:v>
                </c:pt>
                <c:pt idx="1576">
                  <c:v>39828</c:v>
                </c:pt>
                <c:pt idx="1577">
                  <c:v>39829</c:v>
                </c:pt>
                <c:pt idx="1578">
                  <c:v>39832</c:v>
                </c:pt>
                <c:pt idx="1579">
                  <c:v>39833</c:v>
                </c:pt>
                <c:pt idx="1580">
                  <c:v>39834</c:v>
                </c:pt>
                <c:pt idx="1581">
                  <c:v>39835</c:v>
                </c:pt>
                <c:pt idx="1582">
                  <c:v>39836</c:v>
                </c:pt>
                <c:pt idx="1583">
                  <c:v>39839</c:v>
                </c:pt>
                <c:pt idx="1584">
                  <c:v>39840</c:v>
                </c:pt>
                <c:pt idx="1585">
                  <c:v>39841</c:v>
                </c:pt>
                <c:pt idx="1586">
                  <c:v>39842</c:v>
                </c:pt>
                <c:pt idx="1587">
                  <c:v>39843</c:v>
                </c:pt>
                <c:pt idx="1588">
                  <c:v>39846</c:v>
                </c:pt>
                <c:pt idx="1589">
                  <c:v>39847</c:v>
                </c:pt>
                <c:pt idx="1590">
                  <c:v>39848</c:v>
                </c:pt>
                <c:pt idx="1591">
                  <c:v>39849</c:v>
                </c:pt>
                <c:pt idx="1592">
                  <c:v>39850</c:v>
                </c:pt>
                <c:pt idx="1593">
                  <c:v>39853</c:v>
                </c:pt>
                <c:pt idx="1594">
                  <c:v>39854</c:v>
                </c:pt>
                <c:pt idx="1595">
                  <c:v>39855</c:v>
                </c:pt>
                <c:pt idx="1596">
                  <c:v>39856</c:v>
                </c:pt>
                <c:pt idx="1597">
                  <c:v>39857</c:v>
                </c:pt>
                <c:pt idx="1598">
                  <c:v>39860</c:v>
                </c:pt>
                <c:pt idx="1599">
                  <c:v>39861</c:v>
                </c:pt>
                <c:pt idx="1600">
                  <c:v>39862</c:v>
                </c:pt>
                <c:pt idx="1601">
                  <c:v>39863</c:v>
                </c:pt>
                <c:pt idx="1602">
                  <c:v>39864</c:v>
                </c:pt>
                <c:pt idx="1603">
                  <c:v>39867</c:v>
                </c:pt>
                <c:pt idx="1604">
                  <c:v>39868</c:v>
                </c:pt>
                <c:pt idx="1605">
                  <c:v>39869</c:v>
                </c:pt>
                <c:pt idx="1606">
                  <c:v>39870</c:v>
                </c:pt>
                <c:pt idx="1607">
                  <c:v>39871</c:v>
                </c:pt>
                <c:pt idx="1608">
                  <c:v>39874</c:v>
                </c:pt>
                <c:pt idx="1609">
                  <c:v>39875</c:v>
                </c:pt>
                <c:pt idx="1610">
                  <c:v>39876</c:v>
                </c:pt>
                <c:pt idx="1611">
                  <c:v>39877</c:v>
                </c:pt>
                <c:pt idx="1612">
                  <c:v>39878</c:v>
                </c:pt>
                <c:pt idx="1613">
                  <c:v>39881</c:v>
                </c:pt>
                <c:pt idx="1614">
                  <c:v>39882</c:v>
                </c:pt>
                <c:pt idx="1615">
                  <c:v>39883</c:v>
                </c:pt>
                <c:pt idx="1616">
                  <c:v>39884</c:v>
                </c:pt>
                <c:pt idx="1617">
                  <c:v>39885</c:v>
                </c:pt>
                <c:pt idx="1618">
                  <c:v>39888</c:v>
                </c:pt>
                <c:pt idx="1619">
                  <c:v>39889</c:v>
                </c:pt>
                <c:pt idx="1620">
                  <c:v>39890</c:v>
                </c:pt>
                <c:pt idx="1621">
                  <c:v>39891</c:v>
                </c:pt>
                <c:pt idx="1622">
                  <c:v>39892</c:v>
                </c:pt>
                <c:pt idx="1623">
                  <c:v>39895</c:v>
                </c:pt>
                <c:pt idx="1624">
                  <c:v>39896</c:v>
                </c:pt>
                <c:pt idx="1625">
                  <c:v>39897</c:v>
                </c:pt>
                <c:pt idx="1626">
                  <c:v>39898</c:v>
                </c:pt>
                <c:pt idx="1627">
                  <c:v>39899</c:v>
                </c:pt>
                <c:pt idx="1628">
                  <c:v>39902</c:v>
                </c:pt>
                <c:pt idx="1629">
                  <c:v>39903</c:v>
                </c:pt>
                <c:pt idx="1630">
                  <c:v>39904</c:v>
                </c:pt>
                <c:pt idx="1631">
                  <c:v>39905</c:v>
                </c:pt>
                <c:pt idx="1632">
                  <c:v>39906</c:v>
                </c:pt>
                <c:pt idx="1633">
                  <c:v>39909</c:v>
                </c:pt>
                <c:pt idx="1634">
                  <c:v>39910</c:v>
                </c:pt>
                <c:pt idx="1635">
                  <c:v>39911</c:v>
                </c:pt>
                <c:pt idx="1636">
                  <c:v>39912</c:v>
                </c:pt>
                <c:pt idx="1637">
                  <c:v>39913</c:v>
                </c:pt>
                <c:pt idx="1638">
                  <c:v>39916</c:v>
                </c:pt>
                <c:pt idx="1639">
                  <c:v>39917</c:v>
                </c:pt>
                <c:pt idx="1640">
                  <c:v>39918</c:v>
                </c:pt>
                <c:pt idx="1641">
                  <c:v>39919</c:v>
                </c:pt>
                <c:pt idx="1642">
                  <c:v>39920</c:v>
                </c:pt>
                <c:pt idx="1643">
                  <c:v>39923</c:v>
                </c:pt>
                <c:pt idx="1644">
                  <c:v>39924</c:v>
                </c:pt>
                <c:pt idx="1645">
                  <c:v>39925</c:v>
                </c:pt>
                <c:pt idx="1646">
                  <c:v>39926</c:v>
                </c:pt>
                <c:pt idx="1647">
                  <c:v>39927</c:v>
                </c:pt>
                <c:pt idx="1648">
                  <c:v>39930</c:v>
                </c:pt>
                <c:pt idx="1649">
                  <c:v>39931</c:v>
                </c:pt>
                <c:pt idx="1650">
                  <c:v>39932</c:v>
                </c:pt>
                <c:pt idx="1651">
                  <c:v>39933</c:v>
                </c:pt>
                <c:pt idx="1652">
                  <c:v>39934</c:v>
                </c:pt>
                <c:pt idx="1653">
                  <c:v>39937</c:v>
                </c:pt>
                <c:pt idx="1654">
                  <c:v>39938</c:v>
                </c:pt>
                <c:pt idx="1655">
                  <c:v>39939</c:v>
                </c:pt>
                <c:pt idx="1656">
                  <c:v>39940</c:v>
                </c:pt>
                <c:pt idx="1657">
                  <c:v>39941</c:v>
                </c:pt>
                <c:pt idx="1658">
                  <c:v>39944</c:v>
                </c:pt>
                <c:pt idx="1659">
                  <c:v>39945</c:v>
                </c:pt>
                <c:pt idx="1660">
                  <c:v>39946</c:v>
                </c:pt>
                <c:pt idx="1661">
                  <c:v>39947</c:v>
                </c:pt>
                <c:pt idx="1662">
                  <c:v>39948</c:v>
                </c:pt>
                <c:pt idx="1663">
                  <c:v>39951</c:v>
                </c:pt>
                <c:pt idx="1664">
                  <c:v>39952</c:v>
                </c:pt>
                <c:pt idx="1665">
                  <c:v>39953</c:v>
                </c:pt>
                <c:pt idx="1666">
                  <c:v>39954</c:v>
                </c:pt>
                <c:pt idx="1667">
                  <c:v>39955</c:v>
                </c:pt>
                <c:pt idx="1668">
                  <c:v>39958</c:v>
                </c:pt>
                <c:pt idx="1669">
                  <c:v>39959</c:v>
                </c:pt>
                <c:pt idx="1670">
                  <c:v>39960</c:v>
                </c:pt>
                <c:pt idx="1671">
                  <c:v>39961</c:v>
                </c:pt>
                <c:pt idx="1672">
                  <c:v>39962</c:v>
                </c:pt>
                <c:pt idx="1673">
                  <c:v>39965</c:v>
                </c:pt>
                <c:pt idx="1674">
                  <c:v>39966</c:v>
                </c:pt>
                <c:pt idx="1675">
                  <c:v>39967</c:v>
                </c:pt>
                <c:pt idx="1676">
                  <c:v>39968</c:v>
                </c:pt>
                <c:pt idx="1677">
                  <c:v>39969</c:v>
                </c:pt>
                <c:pt idx="1678">
                  <c:v>39972</c:v>
                </c:pt>
                <c:pt idx="1679">
                  <c:v>39973</c:v>
                </c:pt>
                <c:pt idx="1680">
                  <c:v>39974</c:v>
                </c:pt>
                <c:pt idx="1681">
                  <c:v>39975</c:v>
                </c:pt>
                <c:pt idx="1682">
                  <c:v>39976</c:v>
                </c:pt>
                <c:pt idx="1683">
                  <c:v>39979</c:v>
                </c:pt>
                <c:pt idx="1684">
                  <c:v>39980</c:v>
                </c:pt>
                <c:pt idx="1685">
                  <c:v>39981</c:v>
                </c:pt>
                <c:pt idx="1686">
                  <c:v>39982</c:v>
                </c:pt>
                <c:pt idx="1687">
                  <c:v>39983</c:v>
                </c:pt>
                <c:pt idx="1688">
                  <c:v>39986</c:v>
                </c:pt>
                <c:pt idx="1689">
                  <c:v>39987</c:v>
                </c:pt>
                <c:pt idx="1690">
                  <c:v>39988</c:v>
                </c:pt>
                <c:pt idx="1691">
                  <c:v>39989</c:v>
                </c:pt>
                <c:pt idx="1692">
                  <c:v>39990</c:v>
                </c:pt>
                <c:pt idx="1693">
                  <c:v>39993</c:v>
                </c:pt>
                <c:pt idx="1694">
                  <c:v>39994</c:v>
                </c:pt>
                <c:pt idx="1695">
                  <c:v>39995</c:v>
                </c:pt>
                <c:pt idx="1696">
                  <c:v>39996</c:v>
                </c:pt>
                <c:pt idx="1697">
                  <c:v>39997</c:v>
                </c:pt>
                <c:pt idx="1698">
                  <c:v>40000</c:v>
                </c:pt>
                <c:pt idx="1699">
                  <c:v>40001</c:v>
                </c:pt>
                <c:pt idx="1700">
                  <c:v>40002</c:v>
                </c:pt>
                <c:pt idx="1701">
                  <c:v>40003</c:v>
                </c:pt>
                <c:pt idx="1702">
                  <c:v>40004</c:v>
                </c:pt>
                <c:pt idx="1703">
                  <c:v>40007</c:v>
                </c:pt>
                <c:pt idx="1704">
                  <c:v>40008</c:v>
                </c:pt>
                <c:pt idx="1705">
                  <c:v>40009</c:v>
                </c:pt>
                <c:pt idx="1706">
                  <c:v>40010</c:v>
                </c:pt>
                <c:pt idx="1707">
                  <c:v>40011</c:v>
                </c:pt>
                <c:pt idx="1708">
                  <c:v>40014</c:v>
                </c:pt>
                <c:pt idx="1709">
                  <c:v>40015</c:v>
                </c:pt>
                <c:pt idx="1710">
                  <c:v>40016</c:v>
                </c:pt>
                <c:pt idx="1711">
                  <c:v>40017</c:v>
                </c:pt>
                <c:pt idx="1712">
                  <c:v>40018</c:v>
                </c:pt>
                <c:pt idx="1713">
                  <c:v>40021</c:v>
                </c:pt>
                <c:pt idx="1714">
                  <c:v>40022</c:v>
                </c:pt>
                <c:pt idx="1715">
                  <c:v>40023</c:v>
                </c:pt>
                <c:pt idx="1716">
                  <c:v>40024</c:v>
                </c:pt>
                <c:pt idx="1717">
                  <c:v>40025</c:v>
                </c:pt>
                <c:pt idx="1718">
                  <c:v>40028</c:v>
                </c:pt>
                <c:pt idx="1719">
                  <c:v>40029</c:v>
                </c:pt>
                <c:pt idx="1720">
                  <c:v>40030</c:v>
                </c:pt>
                <c:pt idx="1721">
                  <c:v>40031</c:v>
                </c:pt>
                <c:pt idx="1722">
                  <c:v>40032</c:v>
                </c:pt>
                <c:pt idx="1723">
                  <c:v>40035</c:v>
                </c:pt>
                <c:pt idx="1724">
                  <c:v>40036</c:v>
                </c:pt>
                <c:pt idx="1725">
                  <c:v>40037</c:v>
                </c:pt>
                <c:pt idx="1726">
                  <c:v>40038</c:v>
                </c:pt>
                <c:pt idx="1727">
                  <c:v>40039</c:v>
                </c:pt>
                <c:pt idx="1728">
                  <c:v>40042</c:v>
                </c:pt>
                <c:pt idx="1729">
                  <c:v>40043</c:v>
                </c:pt>
                <c:pt idx="1730">
                  <c:v>40044</c:v>
                </c:pt>
                <c:pt idx="1731">
                  <c:v>40045</c:v>
                </c:pt>
                <c:pt idx="1732">
                  <c:v>40046</c:v>
                </c:pt>
                <c:pt idx="1733">
                  <c:v>40049</c:v>
                </c:pt>
                <c:pt idx="1734">
                  <c:v>40050</c:v>
                </c:pt>
                <c:pt idx="1735">
                  <c:v>40051</c:v>
                </c:pt>
                <c:pt idx="1736">
                  <c:v>40052</c:v>
                </c:pt>
                <c:pt idx="1737">
                  <c:v>40053</c:v>
                </c:pt>
                <c:pt idx="1738">
                  <c:v>40056</c:v>
                </c:pt>
                <c:pt idx="1739">
                  <c:v>40057</c:v>
                </c:pt>
                <c:pt idx="1740">
                  <c:v>40058</c:v>
                </c:pt>
                <c:pt idx="1741">
                  <c:v>40059</c:v>
                </c:pt>
                <c:pt idx="1742">
                  <c:v>40060</c:v>
                </c:pt>
                <c:pt idx="1743">
                  <c:v>40063</c:v>
                </c:pt>
                <c:pt idx="1744">
                  <c:v>40064</c:v>
                </c:pt>
                <c:pt idx="1745">
                  <c:v>40065</c:v>
                </c:pt>
                <c:pt idx="1746">
                  <c:v>40066</c:v>
                </c:pt>
                <c:pt idx="1747">
                  <c:v>40067</c:v>
                </c:pt>
                <c:pt idx="1748">
                  <c:v>40070</c:v>
                </c:pt>
                <c:pt idx="1749">
                  <c:v>40071</c:v>
                </c:pt>
                <c:pt idx="1750">
                  <c:v>40072</c:v>
                </c:pt>
                <c:pt idx="1751">
                  <c:v>40073</c:v>
                </c:pt>
                <c:pt idx="1752">
                  <c:v>40074</c:v>
                </c:pt>
                <c:pt idx="1753">
                  <c:v>40077</c:v>
                </c:pt>
                <c:pt idx="1754">
                  <c:v>40078</c:v>
                </c:pt>
                <c:pt idx="1755">
                  <c:v>40079</c:v>
                </c:pt>
                <c:pt idx="1756">
                  <c:v>40080</c:v>
                </c:pt>
                <c:pt idx="1757">
                  <c:v>40081</c:v>
                </c:pt>
                <c:pt idx="1758">
                  <c:v>40084</c:v>
                </c:pt>
                <c:pt idx="1759">
                  <c:v>40085</c:v>
                </c:pt>
                <c:pt idx="1760">
                  <c:v>40086</c:v>
                </c:pt>
                <c:pt idx="1761">
                  <c:v>40087</c:v>
                </c:pt>
                <c:pt idx="1762">
                  <c:v>40088</c:v>
                </c:pt>
                <c:pt idx="1763">
                  <c:v>40091</c:v>
                </c:pt>
                <c:pt idx="1764">
                  <c:v>40092</c:v>
                </c:pt>
                <c:pt idx="1765">
                  <c:v>40093</c:v>
                </c:pt>
                <c:pt idx="1766">
                  <c:v>40094</c:v>
                </c:pt>
                <c:pt idx="1767">
                  <c:v>40095</c:v>
                </c:pt>
                <c:pt idx="1768">
                  <c:v>40098</c:v>
                </c:pt>
                <c:pt idx="1769">
                  <c:v>40099</c:v>
                </c:pt>
                <c:pt idx="1770">
                  <c:v>40100</c:v>
                </c:pt>
                <c:pt idx="1771">
                  <c:v>40101</c:v>
                </c:pt>
                <c:pt idx="1772">
                  <c:v>40102</c:v>
                </c:pt>
                <c:pt idx="1773">
                  <c:v>40105</c:v>
                </c:pt>
                <c:pt idx="1774">
                  <c:v>40106</c:v>
                </c:pt>
                <c:pt idx="1775">
                  <c:v>40107</c:v>
                </c:pt>
                <c:pt idx="1776">
                  <c:v>40108</c:v>
                </c:pt>
                <c:pt idx="1777">
                  <c:v>40109</c:v>
                </c:pt>
                <c:pt idx="1778">
                  <c:v>40112</c:v>
                </c:pt>
                <c:pt idx="1779">
                  <c:v>40113</c:v>
                </c:pt>
                <c:pt idx="1780">
                  <c:v>40114</c:v>
                </c:pt>
                <c:pt idx="1781">
                  <c:v>40115</c:v>
                </c:pt>
                <c:pt idx="1782">
                  <c:v>40116</c:v>
                </c:pt>
                <c:pt idx="1783">
                  <c:v>40119</c:v>
                </c:pt>
                <c:pt idx="1784">
                  <c:v>40120</c:v>
                </c:pt>
                <c:pt idx="1785">
                  <c:v>40121</c:v>
                </c:pt>
                <c:pt idx="1786">
                  <c:v>40122</c:v>
                </c:pt>
                <c:pt idx="1787">
                  <c:v>40123</c:v>
                </c:pt>
                <c:pt idx="1788">
                  <c:v>40126</c:v>
                </c:pt>
                <c:pt idx="1789">
                  <c:v>40127</c:v>
                </c:pt>
                <c:pt idx="1790">
                  <c:v>40128</c:v>
                </c:pt>
                <c:pt idx="1791">
                  <c:v>40129</c:v>
                </c:pt>
                <c:pt idx="1792">
                  <c:v>40130</c:v>
                </c:pt>
                <c:pt idx="1793">
                  <c:v>40133</c:v>
                </c:pt>
                <c:pt idx="1794">
                  <c:v>40134</c:v>
                </c:pt>
                <c:pt idx="1795">
                  <c:v>40135</c:v>
                </c:pt>
                <c:pt idx="1796">
                  <c:v>40136</c:v>
                </c:pt>
                <c:pt idx="1797">
                  <c:v>40137</c:v>
                </c:pt>
                <c:pt idx="1798">
                  <c:v>40140</c:v>
                </c:pt>
                <c:pt idx="1799">
                  <c:v>40141</c:v>
                </c:pt>
                <c:pt idx="1800">
                  <c:v>40142</c:v>
                </c:pt>
                <c:pt idx="1801">
                  <c:v>40143</c:v>
                </c:pt>
                <c:pt idx="1802">
                  <c:v>40144</c:v>
                </c:pt>
                <c:pt idx="1803">
                  <c:v>40147</c:v>
                </c:pt>
                <c:pt idx="1804">
                  <c:v>40148</c:v>
                </c:pt>
                <c:pt idx="1805">
                  <c:v>40149</c:v>
                </c:pt>
                <c:pt idx="1806">
                  <c:v>40150</c:v>
                </c:pt>
                <c:pt idx="1807">
                  <c:v>40151</c:v>
                </c:pt>
                <c:pt idx="1808">
                  <c:v>40154</c:v>
                </c:pt>
                <c:pt idx="1809">
                  <c:v>40155</c:v>
                </c:pt>
                <c:pt idx="1810">
                  <c:v>40156</c:v>
                </c:pt>
                <c:pt idx="1811">
                  <c:v>40157</c:v>
                </c:pt>
                <c:pt idx="1812">
                  <c:v>40158</c:v>
                </c:pt>
                <c:pt idx="1813">
                  <c:v>40161</c:v>
                </c:pt>
                <c:pt idx="1814">
                  <c:v>40162</c:v>
                </c:pt>
                <c:pt idx="1815">
                  <c:v>40163</c:v>
                </c:pt>
                <c:pt idx="1816">
                  <c:v>40164</c:v>
                </c:pt>
                <c:pt idx="1817">
                  <c:v>40165</c:v>
                </c:pt>
                <c:pt idx="1818">
                  <c:v>40168</c:v>
                </c:pt>
                <c:pt idx="1819">
                  <c:v>40169</c:v>
                </c:pt>
                <c:pt idx="1820">
                  <c:v>40170</c:v>
                </c:pt>
                <c:pt idx="1821">
                  <c:v>40171</c:v>
                </c:pt>
                <c:pt idx="1822">
                  <c:v>40172</c:v>
                </c:pt>
                <c:pt idx="1823">
                  <c:v>40175</c:v>
                </c:pt>
                <c:pt idx="1824">
                  <c:v>40176</c:v>
                </c:pt>
                <c:pt idx="1825">
                  <c:v>40177</c:v>
                </c:pt>
                <c:pt idx="1826">
                  <c:v>40178</c:v>
                </c:pt>
                <c:pt idx="1827">
                  <c:v>40179</c:v>
                </c:pt>
                <c:pt idx="1828">
                  <c:v>40182</c:v>
                </c:pt>
                <c:pt idx="1829">
                  <c:v>40183</c:v>
                </c:pt>
                <c:pt idx="1830">
                  <c:v>40184</c:v>
                </c:pt>
                <c:pt idx="1831">
                  <c:v>40185</c:v>
                </c:pt>
                <c:pt idx="1832">
                  <c:v>40186</c:v>
                </c:pt>
                <c:pt idx="1833">
                  <c:v>40189</c:v>
                </c:pt>
                <c:pt idx="1834">
                  <c:v>40190</c:v>
                </c:pt>
                <c:pt idx="1835">
                  <c:v>40191</c:v>
                </c:pt>
                <c:pt idx="1836">
                  <c:v>40192</c:v>
                </c:pt>
                <c:pt idx="1837">
                  <c:v>40193</c:v>
                </c:pt>
                <c:pt idx="1838">
                  <c:v>40196</c:v>
                </c:pt>
                <c:pt idx="1839">
                  <c:v>40197</c:v>
                </c:pt>
                <c:pt idx="1840">
                  <c:v>40198</c:v>
                </c:pt>
                <c:pt idx="1841">
                  <c:v>40199</c:v>
                </c:pt>
                <c:pt idx="1842">
                  <c:v>40200</c:v>
                </c:pt>
                <c:pt idx="1843">
                  <c:v>40203</c:v>
                </c:pt>
                <c:pt idx="1844">
                  <c:v>40204</c:v>
                </c:pt>
                <c:pt idx="1845">
                  <c:v>40205</c:v>
                </c:pt>
                <c:pt idx="1846">
                  <c:v>40206</c:v>
                </c:pt>
                <c:pt idx="1847">
                  <c:v>40207</c:v>
                </c:pt>
                <c:pt idx="1848">
                  <c:v>40210</c:v>
                </c:pt>
                <c:pt idx="1849">
                  <c:v>40211</c:v>
                </c:pt>
                <c:pt idx="1850">
                  <c:v>40212</c:v>
                </c:pt>
                <c:pt idx="1851">
                  <c:v>40213</c:v>
                </c:pt>
                <c:pt idx="1852">
                  <c:v>40214</c:v>
                </c:pt>
                <c:pt idx="1853">
                  <c:v>40217</c:v>
                </c:pt>
                <c:pt idx="1854">
                  <c:v>40218</c:v>
                </c:pt>
                <c:pt idx="1855">
                  <c:v>40219</c:v>
                </c:pt>
                <c:pt idx="1856">
                  <c:v>40220</c:v>
                </c:pt>
                <c:pt idx="1857">
                  <c:v>40221</c:v>
                </c:pt>
                <c:pt idx="1858">
                  <c:v>40224</c:v>
                </c:pt>
                <c:pt idx="1859">
                  <c:v>40225</c:v>
                </c:pt>
                <c:pt idx="1860">
                  <c:v>40226</c:v>
                </c:pt>
                <c:pt idx="1861">
                  <c:v>40227</c:v>
                </c:pt>
                <c:pt idx="1862">
                  <c:v>40228</c:v>
                </c:pt>
                <c:pt idx="1863">
                  <c:v>40231</c:v>
                </c:pt>
                <c:pt idx="1864">
                  <c:v>40232</c:v>
                </c:pt>
                <c:pt idx="1865">
                  <c:v>40233</c:v>
                </c:pt>
                <c:pt idx="1866">
                  <c:v>40234</c:v>
                </c:pt>
                <c:pt idx="1867">
                  <c:v>40235</c:v>
                </c:pt>
                <c:pt idx="1868">
                  <c:v>40238</c:v>
                </c:pt>
                <c:pt idx="1869">
                  <c:v>40239</c:v>
                </c:pt>
                <c:pt idx="1870">
                  <c:v>40240</c:v>
                </c:pt>
                <c:pt idx="1871">
                  <c:v>40241</c:v>
                </c:pt>
                <c:pt idx="1872">
                  <c:v>40242</c:v>
                </c:pt>
                <c:pt idx="1873">
                  <c:v>40245</c:v>
                </c:pt>
                <c:pt idx="1874">
                  <c:v>40246</c:v>
                </c:pt>
                <c:pt idx="1875">
                  <c:v>40247</c:v>
                </c:pt>
                <c:pt idx="1876">
                  <c:v>40248</c:v>
                </c:pt>
                <c:pt idx="1877">
                  <c:v>40249</c:v>
                </c:pt>
                <c:pt idx="1878">
                  <c:v>40252</c:v>
                </c:pt>
                <c:pt idx="1879">
                  <c:v>40253</c:v>
                </c:pt>
                <c:pt idx="1880">
                  <c:v>40254</c:v>
                </c:pt>
                <c:pt idx="1881">
                  <c:v>40255</c:v>
                </c:pt>
                <c:pt idx="1882">
                  <c:v>40256</c:v>
                </c:pt>
                <c:pt idx="1883">
                  <c:v>40259</c:v>
                </c:pt>
                <c:pt idx="1884">
                  <c:v>40260</c:v>
                </c:pt>
                <c:pt idx="1885">
                  <c:v>40261</c:v>
                </c:pt>
                <c:pt idx="1886">
                  <c:v>40262</c:v>
                </c:pt>
                <c:pt idx="1887">
                  <c:v>40263</c:v>
                </c:pt>
                <c:pt idx="1888">
                  <c:v>40266</c:v>
                </c:pt>
                <c:pt idx="1889">
                  <c:v>40267</c:v>
                </c:pt>
                <c:pt idx="1890">
                  <c:v>40268</c:v>
                </c:pt>
                <c:pt idx="1891">
                  <c:v>40269</c:v>
                </c:pt>
                <c:pt idx="1892">
                  <c:v>40270</c:v>
                </c:pt>
                <c:pt idx="1893">
                  <c:v>40273</c:v>
                </c:pt>
                <c:pt idx="1894">
                  <c:v>40274</c:v>
                </c:pt>
                <c:pt idx="1895">
                  <c:v>40275</c:v>
                </c:pt>
                <c:pt idx="1896">
                  <c:v>40276</c:v>
                </c:pt>
                <c:pt idx="1897">
                  <c:v>40277</c:v>
                </c:pt>
                <c:pt idx="1898">
                  <c:v>40280</c:v>
                </c:pt>
                <c:pt idx="1899">
                  <c:v>40281</c:v>
                </c:pt>
                <c:pt idx="1900">
                  <c:v>40282</c:v>
                </c:pt>
                <c:pt idx="1901">
                  <c:v>40283</c:v>
                </c:pt>
                <c:pt idx="1902">
                  <c:v>40284</c:v>
                </c:pt>
                <c:pt idx="1903">
                  <c:v>40287</c:v>
                </c:pt>
                <c:pt idx="1904">
                  <c:v>40288</c:v>
                </c:pt>
                <c:pt idx="1905">
                  <c:v>40289</c:v>
                </c:pt>
                <c:pt idx="1906">
                  <c:v>40290</c:v>
                </c:pt>
                <c:pt idx="1907">
                  <c:v>40291</c:v>
                </c:pt>
                <c:pt idx="1908">
                  <c:v>40294</c:v>
                </c:pt>
                <c:pt idx="1909">
                  <c:v>40295</c:v>
                </c:pt>
                <c:pt idx="1910">
                  <c:v>40296</c:v>
                </c:pt>
                <c:pt idx="1911">
                  <c:v>40297</c:v>
                </c:pt>
                <c:pt idx="1912">
                  <c:v>40298</c:v>
                </c:pt>
                <c:pt idx="1913">
                  <c:v>40301</c:v>
                </c:pt>
                <c:pt idx="1914">
                  <c:v>40302</c:v>
                </c:pt>
                <c:pt idx="1915">
                  <c:v>40303</c:v>
                </c:pt>
                <c:pt idx="1916">
                  <c:v>40304</c:v>
                </c:pt>
                <c:pt idx="1917">
                  <c:v>40305</c:v>
                </c:pt>
                <c:pt idx="1918">
                  <c:v>40308</c:v>
                </c:pt>
                <c:pt idx="1919">
                  <c:v>40309</c:v>
                </c:pt>
                <c:pt idx="1920">
                  <c:v>40310</c:v>
                </c:pt>
                <c:pt idx="1921">
                  <c:v>40311</c:v>
                </c:pt>
                <c:pt idx="1922">
                  <c:v>40312</c:v>
                </c:pt>
                <c:pt idx="1923">
                  <c:v>40315</c:v>
                </c:pt>
                <c:pt idx="1924">
                  <c:v>40316</c:v>
                </c:pt>
                <c:pt idx="1925">
                  <c:v>40317</c:v>
                </c:pt>
                <c:pt idx="1926">
                  <c:v>40318</c:v>
                </c:pt>
                <c:pt idx="1927">
                  <c:v>40319</c:v>
                </c:pt>
                <c:pt idx="1928">
                  <c:v>40322</c:v>
                </c:pt>
                <c:pt idx="1929">
                  <c:v>40323</c:v>
                </c:pt>
                <c:pt idx="1930">
                  <c:v>40324</c:v>
                </c:pt>
                <c:pt idx="1931">
                  <c:v>40325</c:v>
                </c:pt>
                <c:pt idx="1932">
                  <c:v>40326</c:v>
                </c:pt>
                <c:pt idx="1933">
                  <c:v>40329</c:v>
                </c:pt>
                <c:pt idx="1934">
                  <c:v>40330</c:v>
                </c:pt>
                <c:pt idx="1935">
                  <c:v>40331</c:v>
                </c:pt>
                <c:pt idx="1936">
                  <c:v>40332</c:v>
                </c:pt>
                <c:pt idx="1937">
                  <c:v>40333</c:v>
                </c:pt>
                <c:pt idx="1938">
                  <c:v>40336</c:v>
                </c:pt>
                <c:pt idx="1939">
                  <c:v>40337</c:v>
                </c:pt>
                <c:pt idx="1940">
                  <c:v>40338</c:v>
                </c:pt>
                <c:pt idx="1941">
                  <c:v>40339</c:v>
                </c:pt>
                <c:pt idx="1942">
                  <c:v>40340</c:v>
                </c:pt>
                <c:pt idx="1943">
                  <c:v>40343</c:v>
                </c:pt>
                <c:pt idx="1944">
                  <c:v>40344</c:v>
                </c:pt>
                <c:pt idx="1945">
                  <c:v>40345</c:v>
                </c:pt>
                <c:pt idx="1946">
                  <c:v>40346</c:v>
                </c:pt>
                <c:pt idx="1947">
                  <c:v>40347</c:v>
                </c:pt>
                <c:pt idx="1948">
                  <c:v>40350</c:v>
                </c:pt>
                <c:pt idx="1949">
                  <c:v>40351</c:v>
                </c:pt>
                <c:pt idx="1950">
                  <c:v>40352</c:v>
                </c:pt>
                <c:pt idx="1951">
                  <c:v>40353</c:v>
                </c:pt>
                <c:pt idx="1952">
                  <c:v>40354</c:v>
                </c:pt>
                <c:pt idx="1953">
                  <c:v>40357</c:v>
                </c:pt>
                <c:pt idx="1954">
                  <c:v>40358</c:v>
                </c:pt>
                <c:pt idx="1955">
                  <c:v>40359</c:v>
                </c:pt>
                <c:pt idx="1956">
                  <c:v>40360</c:v>
                </c:pt>
                <c:pt idx="1957">
                  <c:v>40361</c:v>
                </c:pt>
                <c:pt idx="1958">
                  <c:v>40364</c:v>
                </c:pt>
                <c:pt idx="1959">
                  <c:v>40365</c:v>
                </c:pt>
                <c:pt idx="1960">
                  <c:v>40366</c:v>
                </c:pt>
                <c:pt idx="1961">
                  <c:v>40367</c:v>
                </c:pt>
                <c:pt idx="1962">
                  <c:v>40368</c:v>
                </c:pt>
                <c:pt idx="1963">
                  <c:v>40371</c:v>
                </c:pt>
                <c:pt idx="1964">
                  <c:v>40372</c:v>
                </c:pt>
                <c:pt idx="1965">
                  <c:v>40373</c:v>
                </c:pt>
                <c:pt idx="1966">
                  <c:v>40374</c:v>
                </c:pt>
                <c:pt idx="1967">
                  <c:v>40375</c:v>
                </c:pt>
                <c:pt idx="1968">
                  <c:v>40378</c:v>
                </c:pt>
                <c:pt idx="1969">
                  <c:v>40379</c:v>
                </c:pt>
                <c:pt idx="1970">
                  <c:v>40380</c:v>
                </c:pt>
                <c:pt idx="1971">
                  <c:v>40381</c:v>
                </c:pt>
                <c:pt idx="1972">
                  <c:v>40382</c:v>
                </c:pt>
                <c:pt idx="1973">
                  <c:v>40385</c:v>
                </c:pt>
                <c:pt idx="1974">
                  <c:v>40386</c:v>
                </c:pt>
                <c:pt idx="1975">
                  <c:v>40387</c:v>
                </c:pt>
                <c:pt idx="1976">
                  <c:v>40388</c:v>
                </c:pt>
                <c:pt idx="1977">
                  <c:v>40389</c:v>
                </c:pt>
                <c:pt idx="1978">
                  <c:v>40392</c:v>
                </c:pt>
                <c:pt idx="1979">
                  <c:v>40393</c:v>
                </c:pt>
                <c:pt idx="1980">
                  <c:v>40394</c:v>
                </c:pt>
                <c:pt idx="1981">
                  <c:v>40395</c:v>
                </c:pt>
                <c:pt idx="1982">
                  <c:v>40396</c:v>
                </c:pt>
                <c:pt idx="1983">
                  <c:v>40399</c:v>
                </c:pt>
                <c:pt idx="1984">
                  <c:v>40400</c:v>
                </c:pt>
                <c:pt idx="1985">
                  <c:v>40401</c:v>
                </c:pt>
                <c:pt idx="1986">
                  <c:v>40402</c:v>
                </c:pt>
                <c:pt idx="1987">
                  <c:v>40403</c:v>
                </c:pt>
                <c:pt idx="1988">
                  <c:v>40406</c:v>
                </c:pt>
                <c:pt idx="1989">
                  <c:v>40407</c:v>
                </c:pt>
                <c:pt idx="1990">
                  <c:v>40408</c:v>
                </c:pt>
                <c:pt idx="1991">
                  <c:v>40409</c:v>
                </c:pt>
                <c:pt idx="1992">
                  <c:v>40410</c:v>
                </c:pt>
                <c:pt idx="1993">
                  <c:v>40413</c:v>
                </c:pt>
                <c:pt idx="1994">
                  <c:v>40414</c:v>
                </c:pt>
                <c:pt idx="1995">
                  <c:v>40415</c:v>
                </c:pt>
                <c:pt idx="1996">
                  <c:v>40416</c:v>
                </c:pt>
                <c:pt idx="1997">
                  <c:v>40417</c:v>
                </c:pt>
                <c:pt idx="1998">
                  <c:v>40420</c:v>
                </c:pt>
                <c:pt idx="1999">
                  <c:v>40421</c:v>
                </c:pt>
                <c:pt idx="2000">
                  <c:v>40422</c:v>
                </c:pt>
                <c:pt idx="2001">
                  <c:v>40423</c:v>
                </c:pt>
                <c:pt idx="2002">
                  <c:v>40424</c:v>
                </c:pt>
                <c:pt idx="2003">
                  <c:v>40427</c:v>
                </c:pt>
                <c:pt idx="2004">
                  <c:v>40428</c:v>
                </c:pt>
                <c:pt idx="2005">
                  <c:v>40429</c:v>
                </c:pt>
                <c:pt idx="2006">
                  <c:v>40430</c:v>
                </c:pt>
                <c:pt idx="2007">
                  <c:v>40431</c:v>
                </c:pt>
                <c:pt idx="2008">
                  <c:v>40434</c:v>
                </c:pt>
                <c:pt idx="2009">
                  <c:v>40435</c:v>
                </c:pt>
                <c:pt idx="2010">
                  <c:v>40436</c:v>
                </c:pt>
                <c:pt idx="2011">
                  <c:v>40437</c:v>
                </c:pt>
                <c:pt idx="2012">
                  <c:v>40438</c:v>
                </c:pt>
                <c:pt idx="2013">
                  <c:v>40441</c:v>
                </c:pt>
                <c:pt idx="2014">
                  <c:v>40442</c:v>
                </c:pt>
                <c:pt idx="2015">
                  <c:v>40443</c:v>
                </c:pt>
                <c:pt idx="2016">
                  <c:v>40444</c:v>
                </c:pt>
                <c:pt idx="2017">
                  <c:v>40445</c:v>
                </c:pt>
                <c:pt idx="2018">
                  <c:v>40448</c:v>
                </c:pt>
                <c:pt idx="2019">
                  <c:v>40449</c:v>
                </c:pt>
                <c:pt idx="2020">
                  <c:v>40450</c:v>
                </c:pt>
                <c:pt idx="2021">
                  <c:v>40451</c:v>
                </c:pt>
                <c:pt idx="2022">
                  <c:v>40452</c:v>
                </c:pt>
                <c:pt idx="2023">
                  <c:v>40455</c:v>
                </c:pt>
                <c:pt idx="2024">
                  <c:v>40456</c:v>
                </c:pt>
                <c:pt idx="2025">
                  <c:v>40457</c:v>
                </c:pt>
                <c:pt idx="2026">
                  <c:v>40458</c:v>
                </c:pt>
                <c:pt idx="2027">
                  <c:v>40459</c:v>
                </c:pt>
                <c:pt idx="2028">
                  <c:v>40462</c:v>
                </c:pt>
                <c:pt idx="2029">
                  <c:v>40463</c:v>
                </c:pt>
                <c:pt idx="2030">
                  <c:v>40464</c:v>
                </c:pt>
                <c:pt idx="2031">
                  <c:v>40465</c:v>
                </c:pt>
                <c:pt idx="2032">
                  <c:v>40466</c:v>
                </c:pt>
                <c:pt idx="2033">
                  <c:v>40469</c:v>
                </c:pt>
                <c:pt idx="2034">
                  <c:v>40470</c:v>
                </c:pt>
                <c:pt idx="2035">
                  <c:v>40471</c:v>
                </c:pt>
                <c:pt idx="2036">
                  <c:v>40472</c:v>
                </c:pt>
                <c:pt idx="2037">
                  <c:v>40473</c:v>
                </c:pt>
                <c:pt idx="2038">
                  <c:v>40476</c:v>
                </c:pt>
                <c:pt idx="2039">
                  <c:v>40477</c:v>
                </c:pt>
                <c:pt idx="2040">
                  <c:v>40478</c:v>
                </c:pt>
                <c:pt idx="2041">
                  <c:v>40479</c:v>
                </c:pt>
                <c:pt idx="2042">
                  <c:v>40480</c:v>
                </c:pt>
                <c:pt idx="2043">
                  <c:v>40483</c:v>
                </c:pt>
                <c:pt idx="2044">
                  <c:v>40484</c:v>
                </c:pt>
                <c:pt idx="2045">
                  <c:v>40485</c:v>
                </c:pt>
                <c:pt idx="2046">
                  <c:v>40486</c:v>
                </c:pt>
                <c:pt idx="2047">
                  <c:v>40487</c:v>
                </c:pt>
                <c:pt idx="2048">
                  <c:v>40490</c:v>
                </c:pt>
                <c:pt idx="2049">
                  <c:v>40491</c:v>
                </c:pt>
                <c:pt idx="2050">
                  <c:v>40492</c:v>
                </c:pt>
                <c:pt idx="2051">
                  <c:v>40493</c:v>
                </c:pt>
                <c:pt idx="2052">
                  <c:v>40494</c:v>
                </c:pt>
                <c:pt idx="2053">
                  <c:v>40497</c:v>
                </c:pt>
                <c:pt idx="2054">
                  <c:v>40498</c:v>
                </c:pt>
                <c:pt idx="2055">
                  <c:v>40499</c:v>
                </c:pt>
                <c:pt idx="2056">
                  <c:v>40500</c:v>
                </c:pt>
                <c:pt idx="2057">
                  <c:v>40501</c:v>
                </c:pt>
                <c:pt idx="2058">
                  <c:v>40504</c:v>
                </c:pt>
                <c:pt idx="2059">
                  <c:v>40505</c:v>
                </c:pt>
                <c:pt idx="2060">
                  <c:v>40506</c:v>
                </c:pt>
                <c:pt idx="2061">
                  <c:v>40507</c:v>
                </c:pt>
                <c:pt idx="2062">
                  <c:v>40508</c:v>
                </c:pt>
                <c:pt idx="2063">
                  <c:v>40511</c:v>
                </c:pt>
                <c:pt idx="2064">
                  <c:v>40512</c:v>
                </c:pt>
                <c:pt idx="2065">
                  <c:v>40513</c:v>
                </c:pt>
                <c:pt idx="2066">
                  <c:v>40514</c:v>
                </c:pt>
                <c:pt idx="2067">
                  <c:v>40515</c:v>
                </c:pt>
                <c:pt idx="2068">
                  <c:v>40518</c:v>
                </c:pt>
                <c:pt idx="2069">
                  <c:v>40519</c:v>
                </c:pt>
                <c:pt idx="2070">
                  <c:v>40520</c:v>
                </c:pt>
                <c:pt idx="2071">
                  <c:v>40521</c:v>
                </c:pt>
                <c:pt idx="2072">
                  <c:v>40522</c:v>
                </c:pt>
                <c:pt idx="2073">
                  <c:v>40525</c:v>
                </c:pt>
                <c:pt idx="2074">
                  <c:v>40526</c:v>
                </c:pt>
                <c:pt idx="2075">
                  <c:v>40527</c:v>
                </c:pt>
                <c:pt idx="2076">
                  <c:v>40528</c:v>
                </c:pt>
                <c:pt idx="2077">
                  <c:v>40529</c:v>
                </c:pt>
                <c:pt idx="2078">
                  <c:v>40532</c:v>
                </c:pt>
                <c:pt idx="2079">
                  <c:v>40533</c:v>
                </c:pt>
                <c:pt idx="2080">
                  <c:v>40534</c:v>
                </c:pt>
                <c:pt idx="2081">
                  <c:v>40535</c:v>
                </c:pt>
                <c:pt idx="2082">
                  <c:v>40536</c:v>
                </c:pt>
                <c:pt idx="2083">
                  <c:v>40539</c:v>
                </c:pt>
                <c:pt idx="2084">
                  <c:v>40540</c:v>
                </c:pt>
                <c:pt idx="2085">
                  <c:v>40541</c:v>
                </c:pt>
                <c:pt idx="2086">
                  <c:v>40542</c:v>
                </c:pt>
                <c:pt idx="2087">
                  <c:v>40543</c:v>
                </c:pt>
                <c:pt idx="2088">
                  <c:v>40546</c:v>
                </c:pt>
                <c:pt idx="2089">
                  <c:v>40547</c:v>
                </c:pt>
                <c:pt idx="2090">
                  <c:v>40548</c:v>
                </c:pt>
                <c:pt idx="2091">
                  <c:v>40549</c:v>
                </c:pt>
                <c:pt idx="2092">
                  <c:v>40550</c:v>
                </c:pt>
                <c:pt idx="2093">
                  <c:v>40553</c:v>
                </c:pt>
                <c:pt idx="2094">
                  <c:v>40554</c:v>
                </c:pt>
                <c:pt idx="2095">
                  <c:v>40555</c:v>
                </c:pt>
                <c:pt idx="2096">
                  <c:v>40556</c:v>
                </c:pt>
                <c:pt idx="2097">
                  <c:v>40557</c:v>
                </c:pt>
                <c:pt idx="2098">
                  <c:v>40560</c:v>
                </c:pt>
                <c:pt idx="2099">
                  <c:v>40561</c:v>
                </c:pt>
                <c:pt idx="2100">
                  <c:v>40562</c:v>
                </c:pt>
                <c:pt idx="2101">
                  <c:v>40563</c:v>
                </c:pt>
                <c:pt idx="2102">
                  <c:v>40564</c:v>
                </c:pt>
                <c:pt idx="2103">
                  <c:v>40567</c:v>
                </c:pt>
                <c:pt idx="2104">
                  <c:v>40568</c:v>
                </c:pt>
                <c:pt idx="2105">
                  <c:v>40569</c:v>
                </c:pt>
                <c:pt idx="2106">
                  <c:v>40570</c:v>
                </c:pt>
                <c:pt idx="2107">
                  <c:v>40571</c:v>
                </c:pt>
                <c:pt idx="2108">
                  <c:v>40574</c:v>
                </c:pt>
                <c:pt idx="2109">
                  <c:v>40575</c:v>
                </c:pt>
                <c:pt idx="2110">
                  <c:v>40576</c:v>
                </c:pt>
                <c:pt idx="2111">
                  <c:v>40577</c:v>
                </c:pt>
                <c:pt idx="2112">
                  <c:v>40578</c:v>
                </c:pt>
                <c:pt idx="2113">
                  <c:v>40581</c:v>
                </c:pt>
                <c:pt idx="2114">
                  <c:v>40582</c:v>
                </c:pt>
                <c:pt idx="2115">
                  <c:v>40583</c:v>
                </c:pt>
                <c:pt idx="2116">
                  <c:v>40584</c:v>
                </c:pt>
                <c:pt idx="2117">
                  <c:v>40585</c:v>
                </c:pt>
                <c:pt idx="2118">
                  <c:v>40588</c:v>
                </c:pt>
                <c:pt idx="2119">
                  <c:v>40589</c:v>
                </c:pt>
                <c:pt idx="2120">
                  <c:v>40590</c:v>
                </c:pt>
                <c:pt idx="2121">
                  <c:v>40591</c:v>
                </c:pt>
                <c:pt idx="2122">
                  <c:v>40592</c:v>
                </c:pt>
                <c:pt idx="2123">
                  <c:v>40595</c:v>
                </c:pt>
                <c:pt idx="2124">
                  <c:v>40596</c:v>
                </c:pt>
                <c:pt idx="2125">
                  <c:v>40597</c:v>
                </c:pt>
                <c:pt idx="2126">
                  <c:v>40598</c:v>
                </c:pt>
                <c:pt idx="2127">
                  <c:v>40599</c:v>
                </c:pt>
                <c:pt idx="2128">
                  <c:v>40602</c:v>
                </c:pt>
                <c:pt idx="2129">
                  <c:v>40603</c:v>
                </c:pt>
                <c:pt idx="2130">
                  <c:v>40604</c:v>
                </c:pt>
                <c:pt idx="2131">
                  <c:v>40605</c:v>
                </c:pt>
                <c:pt idx="2132">
                  <c:v>40606</c:v>
                </c:pt>
                <c:pt idx="2133">
                  <c:v>40609</c:v>
                </c:pt>
                <c:pt idx="2134">
                  <c:v>40610</c:v>
                </c:pt>
                <c:pt idx="2135">
                  <c:v>40611</c:v>
                </c:pt>
                <c:pt idx="2136">
                  <c:v>40612</c:v>
                </c:pt>
                <c:pt idx="2137">
                  <c:v>40613</c:v>
                </c:pt>
                <c:pt idx="2138">
                  <c:v>40616</c:v>
                </c:pt>
                <c:pt idx="2139">
                  <c:v>40617</c:v>
                </c:pt>
                <c:pt idx="2140">
                  <c:v>40618</c:v>
                </c:pt>
                <c:pt idx="2141">
                  <c:v>40619</c:v>
                </c:pt>
                <c:pt idx="2142">
                  <c:v>40620</c:v>
                </c:pt>
                <c:pt idx="2143">
                  <c:v>40623</c:v>
                </c:pt>
                <c:pt idx="2144">
                  <c:v>40624</c:v>
                </c:pt>
                <c:pt idx="2145">
                  <c:v>40625</c:v>
                </c:pt>
                <c:pt idx="2146">
                  <c:v>40626</c:v>
                </c:pt>
                <c:pt idx="2147">
                  <c:v>40627</c:v>
                </c:pt>
                <c:pt idx="2148">
                  <c:v>40630</c:v>
                </c:pt>
                <c:pt idx="2149">
                  <c:v>40631</c:v>
                </c:pt>
                <c:pt idx="2150">
                  <c:v>40632</c:v>
                </c:pt>
                <c:pt idx="2151">
                  <c:v>40633</c:v>
                </c:pt>
                <c:pt idx="2152">
                  <c:v>40634</c:v>
                </c:pt>
                <c:pt idx="2153">
                  <c:v>40637</c:v>
                </c:pt>
                <c:pt idx="2154">
                  <c:v>40638</c:v>
                </c:pt>
                <c:pt idx="2155">
                  <c:v>40639</c:v>
                </c:pt>
                <c:pt idx="2156">
                  <c:v>40640</c:v>
                </c:pt>
                <c:pt idx="2157">
                  <c:v>40641</c:v>
                </c:pt>
                <c:pt idx="2158">
                  <c:v>40644</c:v>
                </c:pt>
                <c:pt idx="2159">
                  <c:v>40645</c:v>
                </c:pt>
                <c:pt idx="2160">
                  <c:v>40646</c:v>
                </c:pt>
                <c:pt idx="2161">
                  <c:v>40647</c:v>
                </c:pt>
                <c:pt idx="2162">
                  <c:v>40648</c:v>
                </c:pt>
                <c:pt idx="2163">
                  <c:v>40651</c:v>
                </c:pt>
                <c:pt idx="2164">
                  <c:v>40652</c:v>
                </c:pt>
                <c:pt idx="2165">
                  <c:v>40653</c:v>
                </c:pt>
                <c:pt idx="2166">
                  <c:v>40654</c:v>
                </c:pt>
                <c:pt idx="2167">
                  <c:v>40655</c:v>
                </c:pt>
                <c:pt idx="2168">
                  <c:v>40658</c:v>
                </c:pt>
                <c:pt idx="2169">
                  <c:v>40659</c:v>
                </c:pt>
                <c:pt idx="2170">
                  <c:v>40660</c:v>
                </c:pt>
                <c:pt idx="2171">
                  <c:v>40661</c:v>
                </c:pt>
                <c:pt idx="2172">
                  <c:v>40662</c:v>
                </c:pt>
                <c:pt idx="2173">
                  <c:v>40665</c:v>
                </c:pt>
                <c:pt idx="2174">
                  <c:v>40666</c:v>
                </c:pt>
                <c:pt idx="2175">
                  <c:v>40667</c:v>
                </c:pt>
                <c:pt idx="2176">
                  <c:v>40668</c:v>
                </c:pt>
                <c:pt idx="2177">
                  <c:v>40669</c:v>
                </c:pt>
                <c:pt idx="2178">
                  <c:v>40672</c:v>
                </c:pt>
                <c:pt idx="2179">
                  <c:v>40673</c:v>
                </c:pt>
                <c:pt idx="2180">
                  <c:v>40674</c:v>
                </c:pt>
                <c:pt idx="2181">
                  <c:v>40675</c:v>
                </c:pt>
                <c:pt idx="2182">
                  <c:v>40676</c:v>
                </c:pt>
                <c:pt idx="2183">
                  <c:v>40679</c:v>
                </c:pt>
                <c:pt idx="2184">
                  <c:v>40680</c:v>
                </c:pt>
                <c:pt idx="2185">
                  <c:v>40681</c:v>
                </c:pt>
                <c:pt idx="2186">
                  <c:v>40682</c:v>
                </c:pt>
                <c:pt idx="2187">
                  <c:v>40683</c:v>
                </c:pt>
                <c:pt idx="2188">
                  <c:v>40686</c:v>
                </c:pt>
                <c:pt idx="2189">
                  <c:v>40687</c:v>
                </c:pt>
                <c:pt idx="2190">
                  <c:v>40688</c:v>
                </c:pt>
                <c:pt idx="2191">
                  <c:v>40689</c:v>
                </c:pt>
                <c:pt idx="2192">
                  <c:v>40690</c:v>
                </c:pt>
                <c:pt idx="2193">
                  <c:v>40693</c:v>
                </c:pt>
                <c:pt idx="2194">
                  <c:v>40694</c:v>
                </c:pt>
                <c:pt idx="2195">
                  <c:v>40695</c:v>
                </c:pt>
                <c:pt idx="2196">
                  <c:v>40696</c:v>
                </c:pt>
                <c:pt idx="2197">
                  <c:v>40697</c:v>
                </c:pt>
                <c:pt idx="2198">
                  <c:v>40700</c:v>
                </c:pt>
                <c:pt idx="2199">
                  <c:v>40701</c:v>
                </c:pt>
                <c:pt idx="2200">
                  <c:v>40702</c:v>
                </c:pt>
                <c:pt idx="2201">
                  <c:v>40703</c:v>
                </c:pt>
                <c:pt idx="2202">
                  <c:v>40704</c:v>
                </c:pt>
                <c:pt idx="2203">
                  <c:v>40707</c:v>
                </c:pt>
                <c:pt idx="2204">
                  <c:v>40708</c:v>
                </c:pt>
                <c:pt idx="2205">
                  <c:v>40709</c:v>
                </c:pt>
                <c:pt idx="2206">
                  <c:v>40710</c:v>
                </c:pt>
                <c:pt idx="2207">
                  <c:v>40711</c:v>
                </c:pt>
                <c:pt idx="2208">
                  <c:v>40714</c:v>
                </c:pt>
                <c:pt idx="2209">
                  <c:v>40715</c:v>
                </c:pt>
                <c:pt idx="2210">
                  <c:v>40716</c:v>
                </c:pt>
                <c:pt idx="2211">
                  <c:v>40717</c:v>
                </c:pt>
                <c:pt idx="2212">
                  <c:v>40718</c:v>
                </c:pt>
                <c:pt idx="2213">
                  <c:v>40721</c:v>
                </c:pt>
                <c:pt idx="2214">
                  <c:v>40722</c:v>
                </c:pt>
                <c:pt idx="2215">
                  <c:v>40723</c:v>
                </c:pt>
                <c:pt idx="2216">
                  <c:v>40724</c:v>
                </c:pt>
                <c:pt idx="2217">
                  <c:v>40725</c:v>
                </c:pt>
                <c:pt idx="2218">
                  <c:v>40728</c:v>
                </c:pt>
                <c:pt idx="2219">
                  <c:v>40729</c:v>
                </c:pt>
                <c:pt idx="2220">
                  <c:v>40730</c:v>
                </c:pt>
                <c:pt idx="2221">
                  <c:v>40731</c:v>
                </c:pt>
                <c:pt idx="2222">
                  <c:v>40732</c:v>
                </c:pt>
                <c:pt idx="2223">
                  <c:v>40735</c:v>
                </c:pt>
                <c:pt idx="2224">
                  <c:v>40736</c:v>
                </c:pt>
                <c:pt idx="2225">
                  <c:v>40737</c:v>
                </c:pt>
                <c:pt idx="2226">
                  <c:v>40738</c:v>
                </c:pt>
                <c:pt idx="2227">
                  <c:v>40739</c:v>
                </c:pt>
                <c:pt idx="2228">
                  <c:v>40742</c:v>
                </c:pt>
                <c:pt idx="2229">
                  <c:v>40743</c:v>
                </c:pt>
                <c:pt idx="2230">
                  <c:v>40744</c:v>
                </c:pt>
                <c:pt idx="2231">
                  <c:v>40745</c:v>
                </c:pt>
                <c:pt idx="2232">
                  <c:v>40746</c:v>
                </c:pt>
                <c:pt idx="2233">
                  <c:v>40749</c:v>
                </c:pt>
                <c:pt idx="2234">
                  <c:v>40750</c:v>
                </c:pt>
                <c:pt idx="2235">
                  <c:v>40751</c:v>
                </c:pt>
                <c:pt idx="2236">
                  <c:v>40752</c:v>
                </c:pt>
                <c:pt idx="2237">
                  <c:v>40753</c:v>
                </c:pt>
                <c:pt idx="2238">
                  <c:v>40756</c:v>
                </c:pt>
                <c:pt idx="2239">
                  <c:v>40757</c:v>
                </c:pt>
                <c:pt idx="2240">
                  <c:v>40758</c:v>
                </c:pt>
                <c:pt idx="2241">
                  <c:v>40759</c:v>
                </c:pt>
                <c:pt idx="2242">
                  <c:v>40760</c:v>
                </c:pt>
                <c:pt idx="2243">
                  <c:v>40763</c:v>
                </c:pt>
                <c:pt idx="2244">
                  <c:v>40764</c:v>
                </c:pt>
                <c:pt idx="2245">
                  <c:v>40765</c:v>
                </c:pt>
                <c:pt idx="2246">
                  <c:v>40766</c:v>
                </c:pt>
                <c:pt idx="2247">
                  <c:v>40767</c:v>
                </c:pt>
                <c:pt idx="2248">
                  <c:v>40770</c:v>
                </c:pt>
                <c:pt idx="2249">
                  <c:v>40771</c:v>
                </c:pt>
                <c:pt idx="2250">
                  <c:v>40772</c:v>
                </c:pt>
                <c:pt idx="2251">
                  <c:v>40773</c:v>
                </c:pt>
                <c:pt idx="2252">
                  <c:v>40774</c:v>
                </c:pt>
                <c:pt idx="2253">
                  <c:v>40777</c:v>
                </c:pt>
                <c:pt idx="2254">
                  <c:v>40778</c:v>
                </c:pt>
                <c:pt idx="2255">
                  <c:v>40779</c:v>
                </c:pt>
                <c:pt idx="2256">
                  <c:v>40780</c:v>
                </c:pt>
                <c:pt idx="2257">
                  <c:v>40781</c:v>
                </c:pt>
                <c:pt idx="2258">
                  <c:v>40784</c:v>
                </c:pt>
                <c:pt idx="2259">
                  <c:v>40785</c:v>
                </c:pt>
                <c:pt idx="2260">
                  <c:v>40786</c:v>
                </c:pt>
                <c:pt idx="2261">
                  <c:v>40787</c:v>
                </c:pt>
                <c:pt idx="2262">
                  <c:v>40788</c:v>
                </c:pt>
                <c:pt idx="2263">
                  <c:v>40791</c:v>
                </c:pt>
                <c:pt idx="2264">
                  <c:v>40792</c:v>
                </c:pt>
                <c:pt idx="2265">
                  <c:v>40793</c:v>
                </c:pt>
                <c:pt idx="2266">
                  <c:v>40794</c:v>
                </c:pt>
                <c:pt idx="2267">
                  <c:v>40795</c:v>
                </c:pt>
                <c:pt idx="2268">
                  <c:v>40798</c:v>
                </c:pt>
                <c:pt idx="2269">
                  <c:v>40799</c:v>
                </c:pt>
                <c:pt idx="2270">
                  <c:v>40800</c:v>
                </c:pt>
                <c:pt idx="2271">
                  <c:v>40801</c:v>
                </c:pt>
                <c:pt idx="2272">
                  <c:v>40802</c:v>
                </c:pt>
                <c:pt idx="2273">
                  <c:v>40805</c:v>
                </c:pt>
                <c:pt idx="2274">
                  <c:v>40806</c:v>
                </c:pt>
                <c:pt idx="2275">
                  <c:v>40807</c:v>
                </c:pt>
                <c:pt idx="2276">
                  <c:v>40808</c:v>
                </c:pt>
                <c:pt idx="2277">
                  <c:v>40809</c:v>
                </c:pt>
                <c:pt idx="2278">
                  <c:v>40812</c:v>
                </c:pt>
                <c:pt idx="2279">
                  <c:v>40813</c:v>
                </c:pt>
                <c:pt idx="2280">
                  <c:v>40814</c:v>
                </c:pt>
                <c:pt idx="2281">
                  <c:v>40815</c:v>
                </c:pt>
                <c:pt idx="2282">
                  <c:v>40816</c:v>
                </c:pt>
                <c:pt idx="2283">
                  <c:v>40819</c:v>
                </c:pt>
                <c:pt idx="2284">
                  <c:v>40820</c:v>
                </c:pt>
                <c:pt idx="2285">
                  <c:v>40821</c:v>
                </c:pt>
                <c:pt idx="2286">
                  <c:v>40822</c:v>
                </c:pt>
                <c:pt idx="2287">
                  <c:v>40823</c:v>
                </c:pt>
                <c:pt idx="2288">
                  <c:v>40826</c:v>
                </c:pt>
                <c:pt idx="2289">
                  <c:v>40827</c:v>
                </c:pt>
                <c:pt idx="2290">
                  <c:v>40828</c:v>
                </c:pt>
                <c:pt idx="2291">
                  <c:v>40829</c:v>
                </c:pt>
                <c:pt idx="2292">
                  <c:v>40830</c:v>
                </c:pt>
                <c:pt idx="2293">
                  <c:v>40833</c:v>
                </c:pt>
                <c:pt idx="2294">
                  <c:v>40834</c:v>
                </c:pt>
                <c:pt idx="2295">
                  <c:v>40835</c:v>
                </c:pt>
                <c:pt idx="2296">
                  <c:v>40836</c:v>
                </c:pt>
                <c:pt idx="2297">
                  <c:v>40837</c:v>
                </c:pt>
                <c:pt idx="2298">
                  <c:v>40840</c:v>
                </c:pt>
                <c:pt idx="2299">
                  <c:v>40841</c:v>
                </c:pt>
                <c:pt idx="2300">
                  <c:v>40842</c:v>
                </c:pt>
                <c:pt idx="2301">
                  <c:v>40843</c:v>
                </c:pt>
                <c:pt idx="2302">
                  <c:v>40844</c:v>
                </c:pt>
                <c:pt idx="2303">
                  <c:v>40847</c:v>
                </c:pt>
                <c:pt idx="2304">
                  <c:v>40848</c:v>
                </c:pt>
                <c:pt idx="2305">
                  <c:v>40849</c:v>
                </c:pt>
                <c:pt idx="2306">
                  <c:v>40850</c:v>
                </c:pt>
                <c:pt idx="2307">
                  <c:v>40851</c:v>
                </c:pt>
                <c:pt idx="2308">
                  <c:v>40854</c:v>
                </c:pt>
                <c:pt idx="2309">
                  <c:v>40855</c:v>
                </c:pt>
                <c:pt idx="2310">
                  <c:v>40856</c:v>
                </c:pt>
                <c:pt idx="2311">
                  <c:v>40857</c:v>
                </c:pt>
                <c:pt idx="2312">
                  <c:v>40858</c:v>
                </c:pt>
                <c:pt idx="2313">
                  <c:v>40861</c:v>
                </c:pt>
                <c:pt idx="2314">
                  <c:v>40862</c:v>
                </c:pt>
                <c:pt idx="2315">
                  <c:v>40863</c:v>
                </c:pt>
                <c:pt idx="2316">
                  <c:v>40864</c:v>
                </c:pt>
                <c:pt idx="2317">
                  <c:v>40865</c:v>
                </c:pt>
                <c:pt idx="2318">
                  <c:v>40868</c:v>
                </c:pt>
                <c:pt idx="2319">
                  <c:v>40869</c:v>
                </c:pt>
                <c:pt idx="2320">
                  <c:v>40870</c:v>
                </c:pt>
                <c:pt idx="2321">
                  <c:v>40871</c:v>
                </c:pt>
                <c:pt idx="2322">
                  <c:v>40872</c:v>
                </c:pt>
                <c:pt idx="2323">
                  <c:v>40875</c:v>
                </c:pt>
                <c:pt idx="2324">
                  <c:v>40876</c:v>
                </c:pt>
                <c:pt idx="2325">
                  <c:v>40877</c:v>
                </c:pt>
                <c:pt idx="2326">
                  <c:v>40878</c:v>
                </c:pt>
                <c:pt idx="2327">
                  <c:v>40879</c:v>
                </c:pt>
                <c:pt idx="2328">
                  <c:v>40882</c:v>
                </c:pt>
                <c:pt idx="2329">
                  <c:v>40883</c:v>
                </c:pt>
                <c:pt idx="2330">
                  <c:v>40884</c:v>
                </c:pt>
                <c:pt idx="2331">
                  <c:v>40885</c:v>
                </c:pt>
                <c:pt idx="2332">
                  <c:v>40886</c:v>
                </c:pt>
                <c:pt idx="2333">
                  <c:v>40889</c:v>
                </c:pt>
                <c:pt idx="2334">
                  <c:v>40890</c:v>
                </c:pt>
                <c:pt idx="2335">
                  <c:v>40891</c:v>
                </c:pt>
                <c:pt idx="2336">
                  <c:v>40892</c:v>
                </c:pt>
                <c:pt idx="2337">
                  <c:v>40893</c:v>
                </c:pt>
                <c:pt idx="2338">
                  <c:v>40896</c:v>
                </c:pt>
                <c:pt idx="2339">
                  <c:v>40897</c:v>
                </c:pt>
                <c:pt idx="2340">
                  <c:v>40898</c:v>
                </c:pt>
                <c:pt idx="2341">
                  <c:v>40899</c:v>
                </c:pt>
                <c:pt idx="2342">
                  <c:v>40900</c:v>
                </c:pt>
                <c:pt idx="2343">
                  <c:v>40903</c:v>
                </c:pt>
                <c:pt idx="2344">
                  <c:v>40904</c:v>
                </c:pt>
                <c:pt idx="2345">
                  <c:v>40905</c:v>
                </c:pt>
                <c:pt idx="2346">
                  <c:v>40906</c:v>
                </c:pt>
                <c:pt idx="2347">
                  <c:v>40907</c:v>
                </c:pt>
                <c:pt idx="2348">
                  <c:v>40910</c:v>
                </c:pt>
                <c:pt idx="2349">
                  <c:v>40911</c:v>
                </c:pt>
                <c:pt idx="2350">
                  <c:v>40912</c:v>
                </c:pt>
                <c:pt idx="2351">
                  <c:v>40913</c:v>
                </c:pt>
                <c:pt idx="2352">
                  <c:v>40914</c:v>
                </c:pt>
                <c:pt idx="2353">
                  <c:v>40917</c:v>
                </c:pt>
                <c:pt idx="2354">
                  <c:v>40918</c:v>
                </c:pt>
                <c:pt idx="2355">
                  <c:v>40919</c:v>
                </c:pt>
                <c:pt idx="2356">
                  <c:v>40920</c:v>
                </c:pt>
                <c:pt idx="2357">
                  <c:v>40921</c:v>
                </c:pt>
                <c:pt idx="2358">
                  <c:v>40924</c:v>
                </c:pt>
                <c:pt idx="2359">
                  <c:v>40925</c:v>
                </c:pt>
                <c:pt idx="2360">
                  <c:v>40926</c:v>
                </c:pt>
                <c:pt idx="2361">
                  <c:v>40927</c:v>
                </c:pt>
                <c:pt idx="2362">
                  <c:v>40928</c:v>
                </c:pt>
                <c:pt idx="2363">
                  <c:v>40931</c:v>
                </c:pt>
                <c:pt idx="2364">
                  <c:v>40932</c:v>
                </c:pt>
                <c:pt idx="2365">
                  <c:v>40933</c:v>
                </c:pt>
                <c:pt idx="2366">
                  <c:v>40934</c:v>
                </c:pt>
                <c:pt idx="2367">
                  <c:v>40935</c:v>
                </c:pt>
                <c:pt idx="2368">
                  <c:v>40938</c:v>
                </c:pt>
                <c:pt idx="2369">
                  <c:v>40939</c:v>
                </c:pt>
                <c:pt idx="2370">
                  <c:v>40940</c:v>
                </c:pt>
                <c:pt idx="2371">
                  <c:v>40941</c:v>
                </c:pt>
                <c:pt idx="2372">
                  <c:v>40942</c:v>
                </c:pt>
                <c:pt idx="2373">
                  <c:v>40945</c:v>
                </c:pt>
                <c:pt idx="2374">
                  <c:v>40946</c:v>
                </c:pt>
                <c:pt idx="2375">
                  <c:v>40947</c:v>
                </c:pt>
                <c:pt idx="2376">
                  <c:v>40948</c:v>
                </c:pt>
                <c:pt idx="2377">
                  <c:v>40949</c:v>
                </c:pt>
                <c:pt idx="2378">
                  <c:v>40952</c:v>
                </c:pt>
                <c:pt idx="2379">
                  <c:v>40953</c:v>
                </c:pt>
                <c:pt idx="2380">
                  <c:v>40954</c:v>
                </c:pt>
                <c:pt idx="2381">
                  <c:v>40955</c:v>
                </c:pt>
                <c:pt idx="2382">
                  <c:v>40956</c:v>
                </c:pt>
                <c:pt idx="2383">
                  <c:v>40959</c:v>
                </c:pt>
                <c:pt idx="2384">
                  <c:v>40960</c:v>
                </c:pt>
                <c:pt idx="2385">
                  <c:v>40961</c:v>
                </c:pt>
                <c:pt idx="2386">
                  <c:v>40962</c:v>
                </c:pt>
                <c:pt idx="2387">
                  <c:v>40963</c:v>
                </c:pt>
                <c:pt idx="2388">
                  <c:v>40966</c:v>
                </c:pt>
                <c:pt idx="2389">
                  <c:v>40967</c:v>
                </c:pt>
                <c:pt idx="2390">
                  <c:v>40968</c:v>
                </c:pt>
                <c:pt idx="2391">
                  <c:v>40969</c:v>
                </c:pt>
                <c:pt idx="2392">
                  <c:v>40970</c:v>
                </c:pt>
                <c:pt idx="2393">
                  <c:v>40973</c:v>
                </c:pt>
                <c:pt idx="2394">
                  <c:v>40974</c:v>
                </c:pt>
                <c:pt idx="2395">
                  <c:v>40975</c:v>
                </c:pt>
                <c:pt idx="2396">
                  <c:v>40976</c:v>
                </c:pt>
                <c:pt idx="2397">
                  <c:v>40977</c:v>
                </c:pt>
                <c:pt idx="2398">
                  <c:v>40980</c:v>
                </c:pt>
                <c:pt idx="2399">
                  <c:v>40981</c:v>
                </c:pt>
                <c:pt idx="2400">
                  <c:v>40982</c:v>
                </c:pt>
                <c:pt idx="2401">
                  <c:v>40983</c:v>
                </c:pt>
                <c:pt idx="2402">
                  <c:v>40984</c:v>
                </c:pt>
                <c:pt idx="2403">
                  <c:v>40987</c:v>
                </c:pt>
                <c:pt idx="2404">
                  <c:v>40988</c:v>
                </c:pt>
                <c:pt idx="2405">
                  <c:v>40989</c:v>
                </c:pt>
                <c:pt idx="2406">
                  <c:v>40990</c:v>
                </c:pt>
                <c:pt idx="2407">
                  <c:v>40991</c:v>
                </c:pt>
                <c:pt idx="2408">
                  <c:v>40994</c:v>
                </c:pt>
                <c:pt idx="2409">
                  <c:v>40995</c:v>
                </c:pt>
                <c:pt idx="2410">
                  <c:v>40996</c:v>
                </c:pt>
                <c:pt idx="2411">
                  <c:v>40997</c:v>
                </c:pt>
                <c:pt idx="2412">
                  <c:v>40998</c:v>
                </c:pt>
                <c:pt idx="2413">
                  <c:v>41001</c:v>
                </c:pt>
                <c:pt idx="2414">
                  <c:v>41002</c:v>
                </c:pt>
                <c:pt idx="2415">
                  <c:v>41003</c:v>
                </c:pt>
                <c:pt idx="2416">
                  <c:v>41004</c:v>
                </c:pt>
                <c:pt idx="2417">
                  <c:v>41005</c:v>
                </c:pt>
                <c:pt idx="2418">
                  <c:v>41008</c:v>
                </c:pt>
                <c:pt idx="2419">
                  <c:v>41009</c:v>
                </c:pt>
                <c:pt idx="2420">
                  <c:v>41010</c:v>
                </c:pt>
                <c:pt idx="2421">
                  <c:v>41011</c:v>
                </c:pt>
                <c:pt idx="2422">
                  <c:v>41012</c:v>
                </c:pt>
                <c:pt idx="2423">
                  <c:v>41015</c:v>
                </c:pt>
                <c:pt idx="2424">
                  <c:v>41016</c:v>
                </c:pt>
                <c:pt idx="2425">
                  <c:v>41017</c:v>
                </c:pt>
                <c:pt idx="2426">
                  <c:v>41018</c:v>
                </c:pt>
                <c:pt idx="2427">
                  <c:v>41019</c:v>
                </c:pt>
                <c:pt idx="2428">
                  <c:v>41022</c:v>
                </c:pt>
                <c:pt idx="2429">
                  <c:v>41023</c:v>
                </c:pt>
                <c:pt idx="2430">
                  <c:v>41024</c:v>
                </c:pt>
                <c:pt idx="2431">
                  <c:v>41025</c:v>
                </c:pt>
                <c:pt idx="2432">
                  <c:v>41026</c:v>
                </c:pt>
                <c:pt idx="2433">
                  <c:v>41029</c:v>
                </c:pt>
                <c:pt idx="2434">
                  <c:v>41030</c:v>
                </c:pt>
                <c:pt idx="2435">
                  <c:v>41031</c:v>
                </c:pt>
                <c:pt idx="2436">
                  <c:v>41032</c:v>
                </c:pt>
                <c:pt idx="2437">
                  <c:v>41033</c:v>
                </c:pt>
                <c:pt idx="2438">
                  <c:v>41036</c:v>
                </c:pt>
                <c:pt idx="2439">
                  <c:v>41037</c:v>
                </c:pt>
                <c:pt idx="2440">
                  <c:v>41038</c:v>
                </c:pt>
                <c:pt idx="2441">
                  <c:v>41039</c:v>
                </c:pt>
                <c:pt idx="2442">
                  <c:v>41040</c:v>
                </c:pt>
                <c:pt idx="2443">
                  <c:v>41043</c:v>
                </c:pt>
                <c:pt idx="2444">
                  <c:v>41044</c:v>
                </c:pt>
                <c:pt idx="2445">
                  <c:v>41045</c:v>
                </c:pt>
                <c:pt idx="2446">
                  <c:v>41046</c:v>
                </c:pt>
                <c:pt idx="2447">
                  <c:v>41047</c:v>
                </c:pt>
                <c:pt idx="2448">
                  <c:v>41050</c:v>
                </c:pt>
                <c:pt idx="2449">
                  <c:v>41051</c:v>
                </c:pt>
                <c:pt idx="2450">
                  <c:v>41052</c:v>
                </c:pt>
                <c:pt idx="2451">
                  <c:v>41053</c:v>
                </c:pt>
                <c:pt idx="2452">
                  <c:v>41054</c:v>
                </c:pt>
                <c:pt idx="2453">
                  <c:v>41057</c:v>
                </c:pt>
                <c:pt idx="2454">
                  <c:v>41058</c:v>
                </c:pt>
                <c:pt idx="2455">
                  <c:v>41059</c:v>
                </c:pt>
                <c:pt idx="2456">
                  <c:v>41060</c:v>
                </c:pt>
                <c:pt idx="2457">
                  <c:v>41061</c:v>
                </c:pt>
                <c:pt idx="2458">
                  <c:v>41064</c:v>
                </c:pt>
                <c:pt idx="2459">
                  <c:v>41065</c:v>
                </c:pt>
                <c:pt idx="2460">
                  <c:v>41066</c:v>
                </c:pt>
                <c:pt idx="2461">
                  <c:v>41067</c:v>
                </c:pt>
                <c:pt idx="2462">
                  <c:v>41068</c:v>
                </c:pt>
                <c:pt idx="2463">
                  <c:v>41071</c:v>
                </c:pt>
                <c:pt idx="2464">
                  <c:v>41072</c:v>
                </c:pt>
                <c:pt idx="2465">
                  <c:v>41073</c:v>
                </c:pt>
                <c:pt idx="2466">
                  <c:v>41074</c:v>
                </c:pt>
                <c:pt idx="2467">
                  <c:v>41075</c:v>
                </c:pt>
                <c:pt idx="2468">
                  <c:v>41078</c:v>
                </c:pt>
                <c:pt idx="2469">
                  <c:v>41079</c:v>
                </c:pt>
                <c:pt idx="2470">
                  <c:v>41080</c:v>
                </c:pt>
                <c:pt idx="2471">
                  <c:v>41081</c:v>
                </c:pt>
                <c:pt idx="2472">
                  <c:v>41082</c:v>
                </c:pt>
                <c:pt idx="2473">
                  <c:v>41085</c:v>
                </c:pt>
                <c:pt idx="2474">
                  <c:v>41086</c:v>
                </c:pt>
                <c:pt idx="2475">
                  <c:v>41087</c:v>
                </c:pt>
                <c:pt idx="2476">
                  <c:v>41088</c:v>
                </c:pt>
                <c:pt idx="2477">
                  <c:v>41089</c:v>
                </c:pt>
                <c:pt idx="2478">
                  <c:v>41092</c:v>
                </c:pt>
                <c:pt idx="2479">
                  <c:v>41093</c:v>
                </c:pt>
                <c:pt idx="2480">
                  <c:v>41094</c:v>
                </c:pt>
                <c:pt idx="2481">
                  <c:v>41095</c:v>
                </c:pt>
                <c:pt idx="2482">
                  <c:v>41096</c:v>
                </c:pt>
                <c:pt idx="2483">
                  <c:v>41099</c:v>
                </c:pt>
                <c:pt idx="2484">
                  <c:v>41100</c:v>
                </c:pt>
                <c:pt idx="2485">
                  <c:v>41101</c:v>
                </c:pt>
                <c:pt idx="2486">
                  <c:v>41102</c:v>
                </c:pt>
                <c:pt idx="2487">
                  <c:v>41103</c:v>
                </c:pt>
                <c:pt idx="2488">
                  <c:v>41106</c:v>
                </c:pt>
                <c:pt idx="2489">
                  <c:v>41107</c:v>
                </c:pt>
                <c:pt idx="2490">
                  <c:v>41108</c:v>
                </c:pt>
                <c:pt idx="2491">
                  <c:v>41109</c:v>
                </c:pt>
                <c:pt idx="2492">
                  <c:v>41110</c:v>
                </c:pt>
                <c:pt idx="2493">
                  <c:v>41113</c:v>
                </c:pt>
                <c:pt idx="2494">
                  <c:v>41114</c:v>
                </c:pt>
                <c:pt idx="2495">
                  <c:v>41115</c:v>
                </c:pt>
                <c:pt idx="2496">
                  <c:v>41116</c:v>
                </c:pt>
                <c:pt idx="2497">
                  <c:v>41117</c:v>
                </c:pt>
                <c:pt idx="2498">
                  <c:v>41120</c:v>
                </c:pt>
                <c:pt idx="2499">
                  <c:v>41121</c:v>
                </c:pt>
                <c:pt idx="2500">
                  <c:v>41122</c:v>
                </c:pt>
                <c:pt idx="2501">
                  <c:v>41123</c:v>
                </c:pt>
                <c:pt idx="2502">
                  <c:v>41124</c:v>
                </c:pt>
                <c:pt idx="2503">
                  <c:v>41127</c:v>
                </c:pt>
                <c:pt idx="2504">
                  <c:v>41128</c:v>
                </c:pt>
                <c:pt idx="2505">
                  <c:v>41129</c:v>
                </c:pt>
                <c:pt idx="2506">
                  <c:v>41130</c:v>
                </c:pt>
                <c:pt idx="2507">
                  <c:v>41131</c:v>
                </c:pt>
                <c:pt idx="2508">
                  <c:v>41134</c:v>
                </c:pt>
                <c:pt idx="2509">
                  <c:v>41135</c:v>
                </c:pt>
                <c:pt idx="2510">
                  <c:v>41136</c:v>
                </c:pt>
                <c:pt idx="2511">
                  <c:v>41137</c:v>
                </c:pt>
                <c:pt idx="2512">
                  <c:v>41138</c:v>
                </c:pt>
                <c:pt idx="2513">
                  <c:v>41141</c:v>
                </c:pt>
                <c:pt idx="2514">
                  <c:v>41142</c:v>
                </c:pt>
                <c:pt idx="2515">
                  <c:v>41143</c:v>
                </c:pt>
                <c:pt idx="2516">
                  <c:v>41144</c:v>
                </c:pt>
                <c:pt idx="2517">
                  <c:v>41145</c:v>
                </c:pt>
                <c:pt idx="2518">
                  <c:v>41148</c:v>
                </c:pt>
                <c:pt idx="2519">
                  <c:v>41149</c:v>
                </c:pt>
                <c:pt idx="2520">
                  <c:v>41150</c:v>
                </c:pt>
                <c:pt idx="2521">
                  <c:v>41151</c:v>
                </c:pt>
                <c:pt idx="2522">
                  <c:v>41152</c:v>
                </c:pt>
                <c:pt idx="2523">
                  <c:v>41155</c:v>
                </c:pt>
                <c:pt idx="2524">
                  <c:v>41156</c:v>
                </c:pt>
                <c:pt idx="2525">
                  <c:v>41157</c:v>
                </c:pt>
                <c:pt idx="2526">
                  <c:v>41158</c:v>
                </c:pt>
                <c:pt idx="2527">
                  <c:v>41159</c:v>
                </c:pt>
                <c:pt idx="2528">
                  <c:v>41162</c:v>
                </c:pt>
                <c:pt idx="2529">
                  <c:v>41163</c:v>
                </c:pt>
                <c:pt idx="2530">
                  <c:v>41164</c:v>
                </c:pt>
                <c:pt idx="2531">
                  <c:v>41165</c:v>
                </c:pt>
                <c:pt idx="2532">
                  <c:v>41166</c:v>
                </c:pt>
                <c:pt idx="2533">
                  <c:v>41169</c:v>
                </c:pt>
                <c:pt idx="2534">
                  <c:v>41170</c:v>
                </c:pt>
                <c:pt idx="2535">
                  <c:v>41171</c:v>
                </c:pt>
                <c:pt idx="2536">
                  <c:v>41172</c:v>
                </c:pt>
                <c:pt idx="2537">
                  <c:v>41173</c:v>
                </c:pt>
                <c:pt idx="2538">
                  <c:v>41176</c:v>
                </c:pt>
                <c:pt idx="2539">
                  <c:v>41177</c:v>
                </c:pt>
                <c:pt idx="2540">
                  <c:v>41178</c:v>
                </c:pt>
                <c:pt idx="2541">
                  <c:v>41179</c:v>
                </c:pt>
                <c:pt idx="2542">
                  <c:v>41180</c:v>
                </c:pt>
                <c:pt idx="2543">
                  <c:v>41183</c:v>
                </c:pt>
                <c:pt idx="2544">
                  <c:v>41184</c:v>
                </c:pt>
                <c:pt idx="2545">
                  <c:v>41185</c:v>
                </c:pt>
                <c:pt idx="2546">
                  <c:v>41186</c:v>
                </c:pt>
                <c:pt idx="2547">
                  <c:v>41187</c:v>
                </c:pt>
                <c:pt idx="2548">
                  <c:v>41190</c:v>
                </c:pt>
                <c:pt idx="2549">
                  <c:v>41191</c:v>
                </c:pt>
                <c:pt idx="2550">
                  <c:v>41192</c:v>
                </c:pt>
                <c:pt idx="2551">
                  <c:v>41193</c:v>
                </c:pt>
                <c:pt idx="2552">
                  <c:v>41194</c:v>
                </c:pt>
                <c:pt idx="2553">
                  <c:v>41197</c:v>
                </c:pt>
                <c:pt idx="2554">
                  <c:v>41198</c:v>
                </c:pt>
                <c:pt idx="2555">
                  <c:v>41199</c:v>
                </c:pt>
                <c:pt idx="2556">
                  <c:v>41200</c:v>
                </c:pt>
                <c:pt idx="2557">
                  <c:v>41201</c:v>
                </c:pt>
                <c:pt idx="2558">
                  <c:v>41204</c:v>
                </c:pt>
                <c:pt idx="2559">
                  <c:v>41205</c:v>
                </c:pt>
                <c:pt idx="2560">
                  <c:v>41206</c:v>
                </c:pt>
                <c:pt idx="2561">
                  <c:v>41207</c:v>
                </c:pt>
                <c:pt idx="2562">
                  <c:v>41208</c:v>
                </c:pt>
                <c:pt idx="2563">
                  <c:v>41211</c:v>
                </c:pt>
                <c:pt idx="2564">
                  <c:v>41212</c:v>
                </c:pt>
                <c:pt idx="2565">
                  <c:v>41213</c:v>
                </c:pt>
                <c:pt idx="2566">
                  <c:v>41214</c:v>
                </c:pt>
                <c:pt idx="2567">
                  <c:v>41215</c:v>
                </c:pt>
                <c:pt idx="2568">
                  <c:v>41218</c:v>
                </c:pt>
                <c:pt idx="2569">
                  <c:v>41219</c:v>
                </c:pt>
                <c:pt idx="2570">
                  <c:v>41220</c:v>
                </c:pt>
                <c:pt idx="2571">
                  <c:v>41221</c:v>
                </c:pt>
                <c:pt idx="2572">
                  <c:v>41222</c:v>
                </c:pt>
                <c:pt idx="2573">
                  <c:v>41225</c:v>
                </c:pt>
                <c:pt idx="2574">
                  <c:v>41226</c:v>
                </c:pt>
                <c:pt idx="2575">
                  <c:v>41227</c:v>
                </c:pt>
                <c:pt idx="2576">
                  <c:v>41228</c:v>
                </c:pt>
                <c:pt idx="2577">
                  <c:v>41229</c:v>
                </c:pt>
                <c:pt idx="2578">
                  <c:v>41232</c:v>
                </c:pt>
                <c:pt idx="2579">
                  <c:v>41233</c:v>
                </c:pt>
                <c:pt idx="2580">
                  <c:v>41234</c:v>
                </c:pt>
                <c:pt idx="2581">
                  <c:v>41235</c:v>
                </c:pt>
                <c:pt idx="2582">
                  <c:v>41236</c:v>
                </c:pt>
                <c:pt idx="2583">
                  <c:v>41239</c:v>
                </c:pt>
                <c:pt idx="2584">
                  <c:v>41240</c:v>
                </c:pt>
                <c:pt idx="2585">
                  <c:v>41241</c:v>
                </c:pt>
                <c:pt idx="2586">
                  <c:v>41242</c:v>
                </c:pt>
                <c:pt idx="2587">
                  <c:v>41243</c:v>
                </c:pt>
                <c:pt idx="2588">
                  <c:v>41246</c:v>
                </c:pt>
                <c:pt idx="2589">
                  <c:v>41247</c:v>
                </c:pt>
                <c:pt idx="2590">
                  <c:v>41248</c:v>
                </c:pt>
                <c:pt idx="2591">
                  <c:v>41249</c:v>
                </c:pt>
                <c:pt idx="2592">
                  <c:v>41250</c:v>
                </c:pt>
                <c:pt idx="2593">
                  <c:v>41253</c:v>
                </c:pt>
                <c:pt idx="2594">
                  <c:v>41254</c:v>
                </c:pt>
                <c:pt idx="2595">
                  <c:v>41255</c:v>
                </c:pt>
                <c:pt idx="2596">
                  <c:v>41256</c:v>
                </c:pt>
                <c:pt idx="2597">
                  <c:v>41257</c:v>
                </c:pt>
                <c:pt idx="2598">
                  <c:v>41260</c:v>
                </c:pt>
                <c:pt idx="2599">
                  <c:v>41261</c:v>
                </c:pt>
                <c:pt idx="2600">
                  <c:v>41262</c:v>
                </c:pt>
                <c:pt idx="2601">
                  <c:v>41263</c:v>
                </c:pt>
                <c:pt idx="2602">
                  <c:v>41264</c:v>
                </c:pt>
                <c:pt idx="2603">
                  <c:v>41267</c:v>
                </c:pt>
                <c:pt idx="2604">
                  <c:v>41268</c:v>
                </c:pt>
                <c:pt idx="2605">
                  <c:v>41269</c:v>
                </c:pt>
                <c:pt idx="2606">
                  <c:v>41270</c:v>
                </c:pt>
                <c:pt idx="2607">
                  <c:v>41271</c:v>
                </c:pt>
                <c:pt idx="2608">
                  <c:v>41274</c:v>
                </c:pt>
                <c:pt idx="2609">
                  <c:v>41275</c:v>
                </c:pt>
                <c:pt idx="2610">
                  <c:v>41276</c:v>
                </c:pt>
                <c:pt idx="2611">
                  <c:v>41277</c:v>
                </c:pt>
                <c:pt idx="2612">
                  <c:v>41278</c:v>
                </c:pt>
                <c:pt idx="2613">
                  <c:v>41281</c:v>
                </c:pt>
                <c:pt idx="2614">
                  <c:v>41282</c:v>
                </c:pt>
                <c:pt idx="2615">
                  <c:v>41283</c:v>
                </c:pt>
                <c:pt idx="2616">
                  <c:v>41284</c:v>
                </c:pt>
                <c:pt idx="2617">
                  <c:v>41285</c:v>
                </c:pt>
                <c:pt idx="2618">
                  <c:v>41288</c:v>
                </c:pt>
                <c:pt idx="2619">
                  <c:v>41289</c:v>
                </c:pt>
                <c:pt idx="2620">
                  <c:v>41290</c:v>
                </c:pt>
                <c:pt idx="2621">
                  <c:v>41291</c:v>
                </c:pt>
                <c:pt idx="2622">
                  <c:v>41292</c:v>
                </c:pt>
                <c:pt idx="2623">
                  <c:v>41295</c:v>
                </c:pt>
                <c:pt idx="2624">
                  <c:v>41296</c:v>
                </c:pt>
                <c:pt idx="2625">
                  <c:v>41297</c:v>
                </c:pt>
                <c:pt idx="2626">
                  <c:v>41298</c:v>
                </c:pt>
                <c:pt idx="2627">
                  <c:v>41299</c:v>
                </c:pt>
                <c:pt idx="2628">
                  <c:v>41302</c:v>
                </c:pt>
                <c:pt idx="2629">
                  <c:v>41303</c:v>
                </c:pt>
                <c:pt idx="2630">
                  <c:v>41304</c:v>
                </c:pt>
                <c:pt idx="2631">
                  <c:v>41305</c:v>
                </c:pt>
                <c:pt idx="2632">
                  <c:v>41306</c:v>
                </c:pt>
                <c:pt idx="2633">
                  <c:v>41309</c:v>
                </c:pt>
                <c:pt idx="2634">
                  <c:v>41310</c:v>
                </c:pt>
                <c:pt idx="2635">
                  <c:v>41311</c:v>
                </c:pt>
                <c:pt idx="2636">
                  <c:v>41312</c:v>
                </c:pt>
                <c:pt idx="2637">
                  <c:v>41313</c:v>
                </c:pt>
                <c:pt idx="2638">
                  <c:v>41316</c:v>
                </c:pt>
                <c:pt idx="2639">
                  <c:v>41317</c:v>
                </c:pt>
                <c:pt idx="2640">
                  <c:v>41318</c:v>
                </c:pt>
                <c:pt idx="2641">
                  <c:v>41319</c:v>
                </c:pt>
                <c:pt idx="2642">
                  <c:v>41320</c:v>
                </c:pt>
                <c:pt idx="2643">
                  <c:v>41323</c:v>
                </c:pt>
                <c:pt idx="2644">
                  <c:v>41324</c:v>
                </c:pt>
                <c:pt idx="2645">
                  <c:v>41325</c:v>
                </c:pt>
                <c:pt idx="2646">
                  <c:v>41326</c:v>
                </c:pt>
                <c:pt idx="2647">
                  <c:v>41327</c:v>
                </c:pt>
                <c:pt idx="2648">
                  <c:v>41330</c:v>
                </c:pt>
                <c:pt idx="2649">
                  <c:v>41331</c:v>
                </c:pt>
                <c:pt idx="2650">
                  <c:v>41332</c:v>
                </c:pt>
                <c:pt idx="2651">
                  <c:v>41333</c:v>
                </c:pt>
                <c:pt idx="2652">
                  <c:v>41334</c:v>
                </c:pt>
                <c:pt idx="2653">
                  <c:v>41337</c:v>
                </c:pt>
                <c:pt idx="2654">
                  <c:v>41338</c:v>
                </c:pt>
                <c:pt idx="2655">
                  <c:v>41339</c:v>
                </c:pt>
                <c:pt idx="2656">
                  <c:v>41340</c:v>
                </c:pt>
                <c:pt idx="2657">
                  <c:v>41341</c:v>
                </c:pt>
                <c:pt idx="2658">
                  <c:v>41344</c:v>
                </c:pt>
                <c:pt idx="2659">
                  <c:v>41345</c:v>
                </c:pt>
                <c:pt idx="2660">
                  <c:v>41346</c:v>
                </c:pt>
                <c:pt idx="2661">
                  <c:v>41347</c:v>
                </c:pt>
                <c:pt idx="2662">
                  <c:v>41348</c:v>
                </c:pt>
                <c:pt idx="2663">
                  <c:v>41351</c:v>
                </c:pt>
                <c:pt idx="2664">
                  <c:v>41352</c:v>
                </c:pt>
                <c:pt idx="2665">
                  <c:v>41353</c:v>
                </c:pt>
                <c:pt idx="2666">
                  <c:v>41354</c:v>
                </c:pt>
                <c:pt idx="2667">
                  <c:v>41355</c:v>
                </c:pt>
                <c:pt idx="2668">
                  <c:v>41358</c:v>
                </c:pt>
                <c:pt idx="2669">
                  <c:v>41359</c:v>
                </c:pt>
                <c:pt idx="2670">
                  <c:v>41360</c:v>
                </c:pt>
                <c:pt idx="2671">
                  <c:v>41361</c:v>
                </c:pt>
                <c:pt idx="2672">
                  <c:v>41362</c:v>
                </c:pt>
                <c:pt idx="2673">
                  <c:v>41365</c:v>
                </c:pt>
                <c:pt idx="2674">
                  <c:v>41366</c:v>
                </c:pt>
                <c:pt idx="2675">
                  <c:v>41367</c:v>
                </c:pt>
                <c:pt idx="2676">
                  <c:v>41368</c:v>
                </c:pt>
                <c:pt idx="2677">
                  <c:v>41369</c:v>
                </c:pt>
                <c:pt idx="2678">
                  <c:v>41372</c:v>
                </c:pt>
                <c:pt idx="2679">
                  <c:v>41373</c:v>
                </c:pt>
                <c:pt idx="2680">
                  <c:v>41374</c:v>
                </c:pt>
                <c:pt idx="2681">
                  <c:v>41375</c:v>
                </c:pt>
                <c:pt idx="2682">
                  <c:v>41376</c:v>
                </c:pt>
                <c:pt idx="2683">
                  <c:v>41379</c:v>
                </c:pt>
                <c:pt idx="2684">
                  <c:v>41380</c:v>
                </c:pt>
                <c:pt idx="2685">
                  <c:v>41381</c:v>
                </c:pt>
                <c:pt idx="2686">
                  <c:v>41382</c:v>
                </c:pt>
                <c:pt idx="2687">
                  <c:v>41383</c:v>
                </c:pt>
                <c:pt idx="2688">
                  <c:v>41386</c:v>
                </c:pt>
                <c:pt idx="2689">
                  <c:v>41387</c:v>
                </c:pt>
                <c:pt idx="2690">
                  <c:v>41388</c:v>
                </c:pt>
                <c:pt idx="2691">
                  <c:v>41389</c:v>
                </c:pt>
                <c:pt idx="2692">
                  <c:v>41390</c:v>
                </c:pt>
                <c:pt idx="2693">
                  <c:v>41393</c:v>
                </c:pt>
                <c:pt idx="2694">
                  <c:v>41394</c:v>
                </c:pt>
                <c:pt idx="2695">
                  <c:v>41395</c:v>
                </c:pt>
                <c:pt idx="2696">
                  <c:v>41396</c:v>
                </c:pt>
                <c:pt idx="2697">
                  <c:v>41397</c:v>
                </c:pt>
                <c:pt idx="2698">
                  <c:v>41400</c:v>
                </c:pt>
                <c:pt idx="2699">
                  <c:v>41401</c:v>
                </c:pt>
                <c:pt idx="2700">
                  <c:v>41402</c:v>
                </c:pt>
                <c:pt idx="2701">
                  <c:v>41403</c:v>
                </c:pt>
                <c:pt idx="2702">
                  <c:v>41404</c:v>
                </c:pt>
                <c:pt idx="2703">
                  <c:v>41407</c:v>
                </c:pt>
                <c:pt idx="2704">
                  <c:v>41408</c:v>
                </c:pt>
                <c:pt idx="2705">
                  <c:v>41409</c:v>
                </c:pt>
                <c:pt idx="2706">
                  <c:v>41410</c:v>
                </c:pt>
                <c:pt idx="2707">
                  <c:v>41411</c:v>
                </c:pt>
                <c:pt idx="2708">
                  <c:v>41414</c:v>
                </c:pt>
                <c:pt idx="2709">
                  <c:v>41415</c:v>
                </c:pt>
                <c:pt idx="2710">
                  <c:v>41416</c:v>
                </c:pt>
                <c:pt idx="2711">
                  <c:v>41417</c:v>
                </c:pt>
                <c:pt idx="2712">
                  <c:v>41418</c:v>
                </c:pt>
                <c:pt idx="2713">
                  <c:v>41421</c:v>
                </c:pt>
                <c:pt idx="2714">
                  <c:v>41422</c:v>
                </c:pt>
                <c:pt idx="2715">
                  <c:v>41423</c:v>
                </c:pt>
                <c:pt idx="2716">
                  <c:v>41424</c:v>
                </c:pt>
                <c:pt idx="2717">
                  <c:v>41425</c:v>
                </c:pt>
                <c:pt idx="2718">
                  <c:v>41428</c:v>
                </c:pt>
                <c:pt idx="2719">
                  <c:v>41429</c:v>
                </c:pt>
                <c:pt idx="2720">
                  <c:v>41430</c:v>
                </c:pt>
                <c:pt idx="2721">
                  <c:v>41431</c:v>
                </c:pt>
                <c:pt idx="2722">
                  <c:v>41432</c:v>
                </c:pt>
                <c:pt idx="2723">
                  <c:v>41435</c:v>
                </c:pt>
                <c:pt idx="2724">
                  <c:v>41436</c:v>
                </c:pt>
                <c:pt idx="2725">
                  <c:v>41437</c:v>
                </c:pt>
                <c:pt idx="2726">
                  <c:v>41438</c:v>
                </c:pt>
                <c:pt idx="2727">
                  <c:v>41439</c:v>
                </c:pt>
                <c:pt idx="2728">
                  <c:v>41442</c:v>
                </c:pt>
                <c:pt idx="2729">
                  <c:v>41443</c:v>
                </c:pt>
                <c:pt idx="2730">
                  <c:v>41444</c:v>
                </c:pt>
                <c:pt idx="2731">
                  <c:v>41445</c:v>
                </c:pt>
                <c:pt idx="2732">
                  <c:v>41446</c:v>
                </c:pt>
                <c:pt idx="2733">
                  <c:v>41449</c:v>
                </c:pt>
                <c:pt idx="2734">
                  <c:v>41450</c:v>
                </c:pt>
                <c:pt idx="2735">
                  <c:v>41451</c:v>
                </c:pt>
                <c:pt idx="2736">
                  <c:v>41452</c:v>
                </c:pt>
                <c:pt idx="2737">
                  <c:v>41453</c:v>
                </c:pt>
                <c:pt idx="2738">
                  <c:v>41456</c:v>
                </c:pt>
                <c:pt idx="2739">
                  <c:v>41457</c:v>
                </c:pt>
                <c:pt idx="2740">
                  <c:v>41458</c:v>
                </c:pt>
                <c:pt idx="2741">
                  <c:v>41459</c:v>
                </c:pt>
                <c:pt idx="2742">
                  <c:v>41460</c:v>
                </c:pt>
                <c:pt idx="2743">
                  <c:v>41463</c:v>
                </c:pt>
                <c:pt idx="2744">
                  <c:v>41464</c:v>
                </c:pt>
                <c:pt idx="2745">
                  <c:v>41465</c:v>
                </c:pt>
                <c:pt idx="2746">
                  <c:v>41466</c:v>
                </c:pt>
                <c:pt idx="2747">
                  <c:v>41467</c:v>
                </c:pt>
                <c:pt idx="2748">
                  <c:v>41470</c:v>
                </c:pt>
                <c:pt idx="2749">
                  <c:v>41471</c:v>
                </c:pt>
                <c:pt idx="2750">
                  <c:v>41472</c:v>
                </c:pt>
                <c:pt idx="2751">
                  <c:v>41473</c:v>
                </c:pt>
                <c:pt idx="2752">
                  <c:v>41474</c:v>
                </c:pt>
                <c:pt idx="2753">
                  <c:v>41477</c:v>
                </c:pt>
                <c:pt idx="2754">
                  <c:v>41478</c:v>
                </c:pt>
                <c:pt idx="2755">
                  <c:v>41479</c:v>
                </c:pt>
                <c:pt idx="2756">
                  <c:v>41480</c:v>
                </c:pt>
                <c:pt idx="2757">
                  <c:v>41481</c:v>
                </c:pt>
                <c:pt idx="2758">
                  <c:v>41484</c:v>
                </c:pt>
                <c:pt idx="2759">
                  <c:v>41485</c:v>
                </c:pt>
                <c:pt idx="2760">
                  <c:v>41486</c:v>
                </c:pt>
                <c:pt idx="2761">
                  <c:v>41487</c:v>
                </c:pt>
                <c:pt idx="2762">
                  <c:v>41488</c:v>
                </c:pt>
                <c:pt idx="2763">
                  <c:v>41491</c:v>
                </c:pt>
                <c:pt idx="2764">
                  <c:v>41492</c:v>
                </c:pt>
                <c:pt idx="2765">
                  <c:v>41493</c:v>
                </c:pt>
                <c:pt idx="2766">
                  <c:v>41494</c:v>
                </c:pt>
                <c:pt idx="2767">
                  <c:v>41495</c:v>
                </c:pt>
                <c:pt idx="2768">
                  <c:v>41498</c:v>
                </c:pt>
                <c:pt idx="2769">
                  <c:v>41499</c:v>
                </c:pt>
                <c:pt idx="2770">
                  <c:v>41500</c:v>
                </c:pt>
                <c:pt idx="2771">
                  <c:v>41501</c:v>
                </c:pt>
                <c:pt idx="2772">
                  <c:v>41502</c:v>
                </c:pt>
                <c:pt idx="2773">
                  <c:v>41505</c:v>
                </c:pt>
                <c:pt idx="2774">
                  <c:v>41506</c:v>
                </c:pt>
                <c:pt idx="2775">
                  <c:v>41507</c:v>
                </c:pt>
                <c:pt idx="2776">
                  <c:v>41508</c:v>
                </c:pt>
                <c:pt idx="2777">
                  <c:v>41509</c:v>
                </c:pt>
                <c:pt idx="2778">
                  <c:v>41512</c:v>
                </c:pt>
                <c:pt idx="2779">
                  <c:v>41513</c:v>
                </c:pt>
                <c:pt idx="2780">
                  <c:v>41514</c:v>
                </c:pt>
                <c:pt idx="2781">
                  <c:v>41515</c:v>
                </c:pt>
                <c:pt idx="2782">
                  <c:v>41516</c:v>
                </c:pt>
                <c:pt idx="2783">
                  <c:v>41519</c:v>
                </c:pt>
                <c:pt idx="2784">
                  <c:v>41520</c:v>
                </c:pt>
                <c:pt idx="2785">
                  <c:v>41521</c:v>
                </c:pt>
                <c:pt idx="2786">
                  <c:v>41522</c:v>
                </c:pt>
                <c:pt idx="2787">
                  <c:v>41523</c:v>
                </c:pt>
                <c:pt idx="2788">
                  <c:v>41526</c:v>
                </c:pt>
                <c:pt idx="2789">
                  <c:v>41527</c:v>
                </c:pt>
                <c:pt idx="2790">
                  <c:v>41528</c:v>
                </c:pt>
                <c:pt idx="2791">
                  <c:v>41529</c:v>
                </c:pt>
                <c:pt idx="2792">
                  <c:v>41530</c:v>
                </c:pt>
                <c:pt idx="2793">
                  <c:v>41533</c:v>
                </c:pt>
                <c:pt idx="2794">
                  <c:v>41534</c:v>
                </c:pt>
                <c:pt idx="2795">
                  <c:v>41535</c:v>
                </c:pt>
                <c:pt idx="2796">
                  <c:v>41536</c:v>
                </c:pt>
                <c:pt idx="2797">
                  <c:v>41537</c:v>
                </c:pt>
                <c:pt idx="2798">
                  <c:v>41540</c:v>
                </c:pt>
                <c:pt idx="2799">
                  <c:v>41541</c:v>
                </c:pt>
                <c:pt idx="2800">
                  <c:v>41542</c:v>
                </c:pt>
                <c:pt idx="2801">
                  <c:v>41543</c:v>
                </c:pt>
                <c:pt idx="2802">
                  <c:v>41544</c:v>
                </c:pt>
                <c:pt idx="2803">
                  <c:v>41547</c:v>
                </c:pt>
                <c:pt idx="2804">
                  <c:v>41548</c:v>
                </c:pt>
                <c:pt idx="2805">
                  <c:v>41549</c:v>
                </c:pt>
                <c:pt idx="2806">
                  <c:v>41550</c:v>
                </c:pt>
                <c:pt idx="2807">
                  <c:v>41551</c:v>
                </c:pt>
                <c:pt idx="2808">
                  <c:v>41554</c:v>
                </c:pt>
                <c:pt idx="2809">
                  <c:v>41555</c:v>
                </c:pt>
                <c:pt idx="2810">
                  <c:v>41556</c:v>
                </c:pt>
                <c:pt idx="2811">
                  <c:v>41557</c:v>
                </c:pt>
                <c:pt idx="2812">
                  <c:v>41558</c:v>
                </c:pt>
                <c:pt idx="2813">
                  <c:v>41561</c:v>
                </c:pt>
                <c:pt idx="2814">
                  <c:v>41562</c:v>
                </c:pt>
                <c:pt idx="2815">
                  <c:v>41563</c:v>
                </c:pt>
                <c:pt idx="2816">
                  <c:v>41564</c:v>
                </c:pt>
                <c:pt idx="2817">
                  <c:v>41565</c:v>
                </c:pt>
                <c:pt idx="2818">
                  <c:v>41568</c:v>
                </c:pt>
                <c:pt idx="2819">
                  <c:v>41569</c:v>
                </c:pt>
                <c:pt idx="2820">
                  <c:v>41570</c:v>
                </c:pt>
                <c:pt idx="2821">
                  <c:v>41571</c:v>
                </c:pt>
                <c:pt idx="2822">
                  <c:v>41572</c:v>
                </c:pt>
                <c:pt idx="2823">
                  <c:v>41575</c:v>
                </c:pt>
                <c:pt idx="2824">
                  <c:v>41576</c:v>
                </c:pt>
                <c:pt idx="2825">
                  <c:v>41577</c:v>
                </c:pt>
                <c:pt idx="2826">
                  <c:v>41578</c:v>
                </c:pt>
                <c:pt idx="2827">
                  <c:v>41579</c:v>
                </c:pt>
                <c:pt idx="2828">
                  <c:v>41582</c:v>
                </c:pt>
                <c:pt idx="2829">
                  <c:v>41583</c:v>
                </c:pt>
                <c:pt idx="2830">
                  <c:v>41584</c:v>
                </c:pt>
                <c:pt idx="2831">
                  <c:v>41585</c:v>
                </c:pt>
                <c:pt idx="2832">
                  <c:v>41586</c:v>
                </c:pt>
                <c:pt idx="2833">
                  <c:v>41589</c:v>
                </c:pt>
                <c:pt idx="2834">
                  <c:v>41590</c:v>
                </c:pt>
                <c:pt idx="2835">
                  <c:v>41591</c:v>
                </c:pt>
                <c:pt idx="2836">
                  <c:v>41592</c:v>
                </c:pt>
                <c:pt idx="2837">
                  <c:v>41593</c:v>
                </c:pt>
                <c:pt idx="2838">
                  <c:v>41596</c:v>
                </c:pt>
                <c:pt idx="2839">
                  <c:v>41597</c:v>
                </c:pt>
                <c:pt idx="2840">
                  <c:v>41598</c:v>
                </c:pt>
                <c:pt idx="2841">
                  <c:v>41599</c:v>
                </c:pt>
                <c:pt idx="2842">
                  <c:v>41600</c:v>
                </c:pt>
                <c:pt idx="2843">
                  <c:v>41603</c:v>
                </c:pt>
                <c:pt idx="2844">
                  <c:v>41604</c:v>
                </c:pt>
                <c:pt idx="2845">
                  <c:v>41605</c:v>
                </c:pt>
                <c:pt idx="2846">
                  <c:v>41606</c:v>
                </c:pt>
                <c:pt idx="2847">
                  <c:v>41607</c:v>
                </c:pt>
                <c:pt idx="2848">
                  <c:v>41610</c:v>
                </c:pt>
                <c:pt idx="2849">
                  <c:v>41611</c:v>
                </c:pt>
                <c:pt idx="2850">
                  <c:v>41612</c:v>
                </c:pt>
                <c:pt idx="2851">
                  <c:v>41613</c:v>
                </c:pt>
                <c:pt idx="2852">
                  <c:v>41614</c:v>
                </c:pt>
                <c:pt idx="2853">
                  <c:v>41617</c:v>
                </c:pt>
                <c:pt idx="2854">
                  <c:v>41618</c:v>
                </c:pt>
                <c:pt idx="2855">
                  <c:v>41619</c:v>
                </c:pt>
                <c:pt idx="2856">
                  <c:v>41620</c:v>
                </c:pt>
                <c:pt idx="2857">
                  <c:v>41621</c:v>
                </c:pt>
                <c:pt idx="2858">
                  <c:v>41624</c:v>
                </c:pt>
                <c:pt idx="2859">
                  <c:v>41625</c:v>
                </c:pt>
                <c:pt idx="2860">
                  <c:v>41626</c:v>
                </c:pt>
                <c:pt idx="2861">
                  <c:v>41627</c:v>
                </c:pt>
                <c:pt idx="2862">
                  <c:v>41628</c:v>
                </c:pt>
                <c:pt idx="2863">
                  <c:v>41631</c:v>
                </c:pt>
                <c:pt idx="2864">
                  <c:v>41632</c:v>
                </c:pt>
                <c:pt idx="2865">
                  <c:v>41633</c:v>
                </c:pt>
                <c:pt idx="2866">
                  <c:v>41634</c:v>
                </c:pt>
                <c:pt idx="2867">
                  <c:v>41635</c:v>
                </c:pt>
                <c:pt idx="2868">
                  <c:v>41638</c:v>
                </c:pt>
                <c:pt idx="2869">
                  <c:v>41639</c:v>
                </c:pt>
                <c:pt idx="2870">
                  <c:v>41640</c:v>
                </c:pt>
                <c:pt idx="2871">
                  <c:v>41641</c:v>
                </c:pt>
                <c:pt idx="2872">
                  <c:v>41642</c:v>
                </c:pt>
                <c:pt idx="2873">
                  <c:v>41645</c:v>
                </c:pt>
                <c:pt idx="2874">
                  <c:v>41646</c:v>
                </c:pt>
                <c:pt idx="2875">
                  <c:v>41647</c:v>
                </c:pt>
                <c:pt idx="2876">
                  <c:v>41648</c:v>
                </c:pt>
                <c:pt idx="2877">
                  <c:v>41649</c:v>
                </c:pt>
                <c:pt idx="2878">
                  <c:v>41652</c:v>
                </c:pt>
                <c:pt idx="2879">
                  <c:v>41653</c:v>
                </c:pt>
                <c:pt idx="2880">
                  <c:v>41654</c:v>
                </c:pt>
                <c:pt idx="2881">
                  <c:v>41655</c:v>
                </c:pt>
                <c:pt idx="2882">
                  <c:v>41656</c:v>
                </c:pt>
                <c:pt idx="2883">
                  <c:v>41659</c:v>
                </c:pt>
                <c:pt idx="2884">
                  <c:v>41660</c:v>
                </c:pt>
                <c:pt idx="2885">
                  <c:v>41661</c:v>
                </c:pt>
                <c:pt idx="2886">
                  <c:v>41662</c:v>
                </c:pt>
                <c:pt idx="2887">
                  <c:v>41663</c:v>
                </c:pt>
                <c:pt idx="2888">
                  <c:v>41666</c:v>
                </c:pt>
                <c:pt idx="2889">
                  <c:v>41667</c:v>
                </c:pt>
                <c:pt idx="2890">
                  <c:v>41668</c:v>
                </c:pt>
                <c:pt idx="2891">
                  <c:v>41669</c:v>
                </c:pt>
                <c:pt idx="2892">
                  <c:v>41670</c:v>
                </c:pt>
                <c:pt idx="2893">
                  <c:v>41673</c:v>
                </c:pt>
                <c:pt idx="2894">
                  <c:v>41674</c:v>
                </c:pt>
                <c:pt idx="2895">
                  <c:v>41675</c:v>
                </c:pt>
                <c:pt idx="2896">
                  <c:v>41676</c:v>
                </c:pt>
                <c:pt idx="2897">
                  <c:v>41677</c:v>
                </c:pt>
                <c:pt idx="2898">
                  <c:v>41680</c:v>
                </c:pt>
                <c:pt idx="2899">
                  <c:v>41681</c:v>
                </c:pt>
                <c:pt idx="2900">
                  <c:v>41682</c:v>
                </c:pt>
                <c:pt idx="2901">
                  <c:v>41683</c:v>
                </c:pt>
                <c:pt idx="2902">
                  <c:v>41684</c:v>
                </c:pt>
                <c:pt idx="2903">
                  <c:v>41687</c:v>
                </c:pt>
                <c:pt idx="2904">
                  <c:v>41688</c:v>
                </c:pt>
                <c:pt idx="2905">
                  <c:v>41689</c:v>
                </c:pt>
                <c:pt idx="2906">
                  <c:v>41690</c:v>
                </c:pt>
                <c:pt idx="2907">
                  <c:v>41691</c:v>
                </c:pt>
                <c:pt idx="2908">
                  <c:v>41694</c:v>
                </c:pt>
                <c:pt idx="2909">
                  <c:v>41695</c:v>
                </c:pt>
                <c:pt idx="2910">
                  <c:v>41696</c:v>
                </c:pt>
                <c:pt idx="2911">
                  <c:v>41697</c:v>
                </c:pt>
                <c:pt idx="2912">
                  <c:v>41698</c:v>
                </c:pt>
                <c:pt idx="2913">
                  <c:v>41701</c:v>
                </c:pt>
                <c:pt idx="2914">
                  <c:v>41702</c:v>
                </c:pt>
                <c:pt idx="2915">
                  <c:v>41703</c:v>
                </c:pt>
                <c:pt idx="2916">
                  <c:v>41704</c:v>
                </c:pt>
                <c:pt idx="2917">
                  <c:v>41705</c:v>
                </c:pt>
                <c:pt idx="2918">
                  <c:v>41708</c:v>
                </c:pt>
                <c:pt idx="2919">
                  <c:v>41709</c:v>
                </c:pt>
                <c:pt idx="2920">
                  <c:v>41710</c:v>
                </c:pt>
                <c:pt idx="2921">
                  <c:v>41711</c:v>
                </c:pt>
                <c:pt idx="2922">
                  <c:v>41712</c:v>
                </c:pt>
                <c:pt idx="2923">
                  <c:v>41715</c:v>
                </c:pt>
                <c:pt idx="2924">
                  <c:v>41716</c:v>
                </c:pt>
                <c:pt idx="2925">
                  <c:v>41717</c:v>
                </c:pt>
                <c:pt idx="2926">
                  <c:v>41718</c:v>
                </c:pt>
                <c:pt idx="2927">
                  <c:v>41719</c:v>
                </c:pt>
                <c:pt idx="2928">
                  <c:v>41722</c:v>
                </c:pt>
                <c:pt idx="2929">
                  <c:v>41723</c:v>
                </c:pt>
                <c:pt idx="2930">
                  <c:v>41724</c:v>
                </c:pt>
                <c:pt idx="2931">
                  <c:v>41725</c:v>
                </c:pt>
                <c:pt idx="2932">
                  <c:v>41726</c:v>
                </c:pt>
                <c:pt idx="2933">
                  <c:v>41729</c:v>
                </c:pt>
                <c:pt idx="2934">
                  <c:v>41730</c:v>
                </c:pt>
                <c:pt idx="2935">
                  <c:v>41731</c:v>
                </c:pt>
                <c:pt idx="2936">
                  <c:v>41732</c:v>
                </c:pt>
                <c:pt idx="2937">
                  <c:v>41733</c:v>
                </c:pt>
                <c:pt idx="2938">
                  <c:v>41736</c:v>
                </c:pt>
                <c:pt idx="2939">
                  <c:v>41737</c:v>
                </c:pt>
                <c:pt idx="2940">
                  <c:v>41738</c:v>
                </c:pt>
                <c:pt idx="2941">
                  <c:v>41739</c:v>
                </c:pt>
                <c:pt idx="2942">
                  <c:v>41740</c:v>
                </c:pt>
                <c:pt idx="2943">
                  <c:v>41743</c:v>
                </c:pt>
                <c:pt idx="2944">
                  <c:v>41744</c:v>
                </c:pt>
                <c:pt idx="2945">
                  <c:v>41745</c:v>
                </c:pt>
                <c:pt idx="2946">
                  <c:v>41746</c:v>
                </c:pt>
                <c:pt idx="2947">
                  <c:v>41747</c:v>
                </c:pt>
                <c:pt idx="2948">
                  <c:v>41750</c:v>
                </c:pt>
                <c:pt idx="2949">
                  <c:v>41751</c:v>
                </c:pt>
                <c:pt idx="2950">
                  <c:v>41752</c:v>
                </c:pt>
                <c:pt idx="2951">
                  <c:v>41753</c:v>
                </c:pt>
                <c:pt idx="2952">
                  <c:v>41754</c:v>
                </c:pt>
                <c:pt idx="2953">
                  <c:v>41757</c:v>
                </c:pt>
                <c:pt idx="2954">
                  <c:v>41758</c:v>
                </c:pt>
                <c:pt idx="2955">
                  <c:v>41759</c:v>
                </c:pt>
                <c:pt idx="2956">
                  <c:v>41760</c:v>
                </c:pt>
                <c:pt idx="2957">
                  <c:v>41761</c:v>
                </c:pt>
                <c:pt idx="2958">
                  <c:v>41764</c:v>
                </c:pt>
                <c:pt idx="2959">
                  <c:v>41765</c:v>
                </c:pt>
                <c:pt idx="2960">
                  <c:v>41766</c:v>
                </c:pt>
                <c:pt idx="2961">
                  <c:v>41767</c:v>
                </c:pt>
                <c:pt idx="2962">
                  <c:v>41768</c:v>
                </c:pt>
                <c:pt idx="2963">
                  <c:v>41771</c:v>
                </c:pt>
                <c:pt idx="2964">
                  <c:v>41772</c:v>
                </c:pt>
                <c:pt idx="2965">
                  <c:v>41773</c:v>
                </c:pt>
                <c:pt idx="2966">
                  <c:v>41774</c:v>
                </c:pt>
                <c:pt idx="2967">
                  <c:v>41775</c:v>
                </c:pt>
                <c:pt idx="2968">
                  <c:v>41778</c:v>
                </c:pt>
                <c:pt idx="2969">
                  <c:v>41779</c:v>
                </c:pt>
                <c:pt idx="2970">
                  <c:v>41780</c:v>
                </c:pt>
                <c:pt idx="2971">
                  <c:v>41781</c:v>
                </c:pt>
                <c:pt idx="2972">
                  <c:v>41782</c:v>
                </c:pt>
                <c:pt idx="2973">
                  <c:v>41785</c:v>
                </c:pt>
                <c:pt idx="2974">
                  <c:v>41786</c:v>
                </c:pt>
                <c:pt idx="2975">
                  <c:v>41787</c:v>
                </c:pt>
                <c:pt idx="2976">
                  <c:v>41788</c:v>
                </c:pt>
                <c:pt idx="2977">
                  <c:v>41789</c:v>
                </c:pt>
                <c:pt idx="2978">
                  <c:v>41792</c:v>
                </c:pt>
                <c:pt idx="2979">
                  <c:v>41793</c:v>
                </c:pt>
                <c:pt idx="2980">
                  <c:v>41794</c:v>
                </c:pt>
                <c:pt idx="2981">
                  <c:v>41795</c:v>
                </c:pt>
                <c:pt idx="2982">
                  <c:v>41796</c:v>
                </c:pt>
                <c:pt idx="2983">
                  <c:v>41799</c:v>
                </c:pt>
                <c:pt idx="2984">
                  <c:v>41800</c:v>
                </c:pt>
                <c:pt idx="2985">
                  <c:v>41801</c:v>
                </c:pt>
                <c:pt idx="2986">
                  <c:v>41802</c:v>
                </c:pt>
                <c:pt idx="2987">
                  <c:v>41803</c:v>
                </c:pt>
                <c:pt idx="2988">
                  <c:v>41806</c:v>
                </c:pt>
                <c:pt idx="2989">
                  <c:v>41807</c:v>
                </c:pt>
                <c:pt idx="2990">
                  <c:v>41808</c:v>
                </c:pt>
                <c:pt idx="2991">
                  <c:v>41809</c:v>
                </c:pt>
                <c:pt idx="2992">
                  <c:v>41810</c:v>
                </c:pt>
                <c:pt idx="2993">
                  <c:v>41813</c:v>
                </c:pt>
                <c:pt idx="2994">
                  <c:v>41814</c:v>
                </c:pt>
                <c:pt idx="2995">
                  <c:v>41815</c:v>
                </c:pt>
                <c:pt idx="2996">
                  <c:v>41816</c:v>
                </c:pt>
                <c:pt idx="2997">
                  <c:v>41817</c:v>
                </c:pt>
                <c:pt idx="2998">
                  <c:v>41820</c:v>
                </c:pt>
                <c:pt idx="2999">
                  <c:v>41821</c:v>
                </c:pt>
                <c:pt idx="3000">
                  <c:v>41822</c:v>
                </c:pt>
                <c:pt idx="3001">
                  <c:v>41823</c:v>
                </c:pt>
                <c:pt idx="3002">
                  <c:v>41824</c:v>
                </c:pt>
                <c:pt idx="3003">
                  <c:v>41827</c:v>
                </c:pt>
                <c:pt idx="3004">
                  <c:v>41828</c:v>
                </c:pt>
                <c:pt idx="3005">
                  <c:v>41829</c:v>
                </c:pt>
                <c:pt idx="3006">
                  <c:v>41830</c:v>
                </c:pt>
                <c:pt idx="3007">
                  <c:v>41831</c:v>
                </c:pt>
                <c:pt idx="3008">
                  <c:v>41834</c:v>
                </c:pt>
                <c:pt idx="3009">
                  <c:v>41835</c:v>
                </c:pt>
                <c:pt idx="3010">
                  <c:v>41836</c:v>
                </c:pt>
                <c:pt idx="3011">
                  <c:v>41837</c:v>
                </c:pt>
                <c:pt idx="3012">
                  <c:v>41838</c:v>
                </c:pt>
                <c:pt idx="3013">
                  <c:v>41841</c:v>
                </c:pt>
                <c:pt idx="3014">
                  <c:v>41842</c:v>
                </c:pt>
                <c:pt idx="3015">
                  <c:v>41843</c:v>
                </c:pt>
                <c:pt idx="3016">
                  <c:v>41844</c:v>
                </c:pt>
                <c:pt idx="3017">
                  <c:v>41845</c:v>
                </c:pt>
                <c:pt idx="3018">
                  <c:v>41848</c:v>
                </c:pt>
                <c:pt idx="3019">
                  <c:v>41849</c:v>
                </c:pt>
                <c:pt idx="3020">
                  <c:v>41850</c:v>
                </c:pt>
                <c:pt idx="3021">
                  <c:v>41851</c:v>
                </c:pt>
                <c:pt idx="3022">
                  <c:v>41852</c:v>
                </c:pt>
                <c:pt idx="3023">
                  <c:v>41855</c:v>
                </c:pt>
                <c:pt idx="3024">
                  <c:v>41856</c:v>
                </c:pt>
                <c:pt idx="3025">
                  <c:v>41857</c:v>
                </c:pt>
                <c:pt idx="3026">
                  <c:v>41858</c:v>
                </c:pt>
                <c:pt idx="3027">
                  <c:v>41859</c:v>
                </c:pt>
                <c:pt idx="3028">
                  <c:v>41862</c:v>
                </c:pt>
                <c:pt idx="3029">
                  <c:v>41863</c:v>
                </c:pt>
                <c:pt idx="3030">
                  <c:v>41864</c:v>
                </c:pt>
                <c:pt idx="3031">
                  <c:v>41865</c:v>
                </c:pt>
                <c:pt idx="3032">
                  <c:v>41866</c:v>
                </c:pt>
                <c:pt idx="3033">
                  <c:v>41869</c:v>
                </c:pt>
                <c:pt idx="3034">
                  <c:v>41870</c:v>
                </c:pt>
                <c:pt idx="3035">
                  <c:v>41871</c:v>
                </c:pt>
                <c:pt idx="3036">
                  <c:v>41872</c:v>
                </c:pt>
                <c:pt idx="3037">
                  <c:v>41873</c:v>
                </c:pt>
                <c:pt idx="3038">
                  <c:v>41876</c:v>
                </c:pt>
                <c:pt idx="3039">
                  <c:v>41877</c:v>
                </c:pt>
                <c:pt idx="3040">
                  <c:v>41878</c:v>
                </c:pt>
                <c:pt idx="3041">
                  <c:v>41879</c:v>
                </c:pt>
                <c:pt idx="3042">
                  <c:v>41880</c:v>
                </c:pt>
                <c:pt idx="3043">
                  <c:v>41883</c:v>
                </c:pt>
                <c:pt idx="3044">
                  <c:v>41884</c:v>
                </c:pt>
                <c:pt idx="3045">
                  <c:v>41885</c:v>
                </c:pt>
                <c:pt idx="3046">
                  <c:v>41886</c:v>
                </c:pt>
                <c:pt idx="3047">
                  <c:v>41887</c:v>
                </c:pt>
                <c:pt idx="3048">
                  <c:v>41890</c:v>
                </c:pt>
                <c:pt idx="3049">
                  <c:v>41891</c:v>
                </c:pt>
                <c:pt idx="3050">
                  <c:v>41892</c:v>
                </c:pt>
                <c:pt idx="3051">
                  <c:v>41893</c:v>
                </c:pt>
                <c:pt idx="3052">
                  <c:v>41894</c:v>
                </c:pt>
                <c:pt idx="3053">
                  <c:v>41897</c:v>
                </c:pt>
                <c:pt idx="3054">
                  <c:v>41898</c:v>
                </c:pt>
                <c:pt idx="3055">
                  <c:v>41899</c:v>
                </c:pt>
                <c:pt idx="3056">
                  <c:v>41900</c:v>
                </c:pt>
                <c:pt idx="3057">
                  <c:v>41901</c:v>
                </c:pt>
                <c:pt idx="3058">
                  <c:v>41904</c:v>
                </c:pt>
                <c:pt idx="3059">
                  <c:v>41905</c:v>
                </c:pt>
                <c:pt idx="3060">
                  <c:v>41906</c:v>
                </c:pt>
                <c:pt idx="3061">
                  <c:v>41907</c:v>
                </c:pt>
                <c:pt idx="3062">
                  <c:v>41908</c:v>
                </c:pt>
                <c:pt idx="3063">
                  <c:v>41911</c:v>
                </c:pt>
                <c:pt idx="3064">
                  <c:v>41912</c:v>
                </c:pt>
                <c:pt idx="3065">
                  <c:v>41913</c:v>
                </c:pt>
                <c:pt idx="3066">
                  <c:v>41914</c:v>
                </c:pt>
                <c:pt idx="3067">
                  <c:v>41915</c:v>
                </c:pt>
                <c:pt idx="3068">
                  <c:v>41918</c:v>
                </c:pt>
                <c:pt idx="3069">
                  <c:v>41919</c:v>
                </c:pt>
                <c:pt idx="3070">
                  <c:v>41920</c:v>
                </c:pt>
                <c:pt idx="3071">
                  <c:v>41921</c:v>
                </c:pt>
                <c:pt idx="3072">
                  <c:v>41922</c:v>
                </c:pt>
                <c:pt idx="3073">
                  <c:v>41925</c:v>
                </c:pt>
                <c:pt idx="3074">
                  <c:v>41926</c:v>
                </c:pt>
                <c:pt idx="3075">
                  <c:v>41927</c:v>
                </c:pt>
                <c:pt idx="3076">
                  <c:v>41928</c:v>
                </c:pt>
                <c:pt idx="3077">
                  <c:v>41929</c:v>
                </c:pt>
                <c:pt idx="3078">
                  <c:v>41932</c:v>
                </c:pt>
                <c:pt idx="3079">
                  <c:v>41933</c:v>
                </c:pt>
                <c:pt idx="3080">
                  <c:v>41934</c:v>
                </c:pt>
                <c:pt idx="3081">
                  <c:v>41935</c:v>
                </c:pt>
                <c:pt idx="3082">
                  <c:v>41936</c:v>
                </c:pt>
                <c:pt idx="3083">
                  <c:v>41939</c:v>
                </c:pt>
                <c:pt idx="3084">
                  <c:v>41940</c:v>
                </c:pt>
                <c:pt idx="3085">
                  <c:v>41941</c:v>
                </c:pt>
                <c:pt idx="3086">
                  <c:v>41942</c:v>
                </c:pt>
                <c:pt idx="3087">
                  <c:v>41943</c:v>
                </c:pt>
                <c:pt idx="3088">
                  <c:v>41946</c:v>
                </c:pt>
                <c:pt idx="3089">
                  <c:v>41947</c:v>
                </c:pt>
                <c:pt idx="3090">
                  <c:v>41948</c:v>
                </c:pt>
                <c:pt idx="3091">
                  <c:v>41949</c:v>
                </c:pt>
                <c:pt idx="3092">
                  <c:v>41950</c:v>
                </c:pt>
                <c:pt idx="3093">
                  <c:v>41953</c:v>
                </c:pt>
                <c:pt idx="3094">
                  <c:v>41954</c:v>
                </c:pt>
                <c:pt idx="3095">
                  <c:v>41955</c:v>
                </c:pt>
                <c:pt idx="3096">
                  <c:v>41956</c:v>
                </c:pt>
                <c:pt idx="3097">
                  <c:v>41957</c:v>
                </c:pt>
                <c:pt idx="3098">
                  <c:v>41960</c:v>
                </c:pt>
                <c:pt idx="3099">
                  <c:v>41961</c:v>
                </c:pt>
                <c:pt idx="3100">
                  <c:v>41962</c:v>
                </c:pt>
                <c:pt idx="3101">
                  <c:v>41963</c:v>
                </c:pt>
                <c:pt idx="3102">
                  <c:v>41964</c:v>
                </c:pt>
                <c:pt idx="3103">
                  <c:v>41967</c:v>
                </c:pt>
                <c:pt idx="3104">
                  <c:v>41968</c:v>
                </c:pt>
                <c:pt idx="3105">
                  <c:v>41969</c:v>
                </c:pt>
                <c:pt idx="3106">
                  <c:v>41970</c:v>
                </c:pt>
                <c:pt idx="3107">
                  <c:v>41971</c:v>
                </c:pt>
                <c:pt idx="3108">
                  <c:v>41974</c:v>
                </c:pt>
                <c:pt idx="3109">
                  <c:v>41975</c:v>
                </c:pt>
                <c:pt idx="3110">
                  <c:v>41976</c:v>
                </c:pt>
                <c:pt idx="3111">
                  <c:v>41977</c:v>
                </c:pt>
                <c:pt idx="3112">
                  <c:v>41978</c:v>
                </c:pt>
                <c:pt idx="3113">
                  <c:v>41981</c:v>
                </c:pt>
                <c:pt idx="3114">
                  <c:v>41982</c:v>
                </c:pt>
                <c:pt idx="3115">
                  <c:v>41983</c:v>
                </c:pt>
                <c:pt idx="3116">
                  <c:v>41984</c:v>
                </c:pt>
                <c:pt idx="3117">
                  <c:v>41985</c:v>
                </c:pt>
                <c:pt idx="3118">
                  <c:v>41988</c:v>
                </c:pt>
                <c:pt idx="3119">
                  <c:v>41989</c:v>
                </c:pt>
                <c:pt idx="3120">
                  <c:v>41990</c:v>
                </c:pt>
                <c:pt idx="3121">
                  <c:v>41991</c:v>
                </c:pt>
                <c:pt idx="3122">
                  <c:v>41992</c:v>
                </c:pt>
                <c:pt idx="3123">
                  <c:v>41995</c:v>
                </c:pt>
                <c:pt idx="3124">
                  <c:v>41996</c:v>
                </c:pt>
                <c:pt idx="3125">
                  <c:v>41997</c:v>
                </c:pt>
                <c:pt idx="3126">
                  <c:v>41998</c:v>
                </c:pt>
                <c:pt idx="3127">
                  <c:v>41999</c:v>
                </c:pt>
                <c:pt idx="3128">
                  <c:v>42002</c:v>
                </c:pt>
                <c:pt idx="3129">
                  <c:v>42003</c:v>
                </c:pt>
                <c:pt idx="3130">
                  <c:v>42004</c:v>
                </c:pt>
                <c:pt idx="3131">
                  <c:v>42005</c:v>
                </c:pt>
                <c:pt idx="3132">
                  <c:v>42006</c:v>
                </c:pt>
                <c:pt idx="3133">
                  <c:v>42009</c:v>
                </c:pt>
                <c:pt idx="3134">
                  <c:v>42010</c:v>
                </c:pt>
                <c:pt idx="3135">
                  <c:v>42011</c:v>
                </c:pt>
                <c:pt idx="3136">
                  <c:v>42012</c:v>
                </c:pt>
                <c:pt idx="3137">
                  <c:v>42013</c:v>
                </c:pt>
                <c:pt idx="3138">
                  <c:v>42016</c:v>
                </c:pt>
                <c:pt idx="3139">
                  <c:v>42017</c:v>
                </c:pt>
                <c:pt idx="3140">
                  <c:v>42018</c:v>
                </c:pt>
                <c:pt idx="3141">
                  <c:v>42019</c:v>
                </c:pt>
                <c:pt idx="3142">
                  <c:v>42020</c:v>
                </c:pt>
                <c:pt idx="3143">
                  <c:v>42023</c:v>
                </c:pt>
                <c:pt idx="3144">
                  <c:v>42024</c:v>
                </c:pt>
                <c:pt idx="3145">
                  <c:v>42025</c:v>
                </c:pt>
                <c:pt idx="3146">
                  <c:v>42026</c:v>
                </c:pt>
                <c:pt idx="3147">
                  <c:v>42027</c:v>
                </c:pt>
                <c:pt idx="3148">
                  <c:v>42030</c:v>
                </c:pt>
                <c:pt idx="3149">
                  <c:v>42031</c:v>
                </c:pt>
                <c:pt idx="3150">
                  <c:v>42032</c:v>
                </c:pt>
                <c:pt idx="3151">
                  <c:v>42033</c:v>
                </c:pt>
                <c:pt idx="3152">
                  <c:v>42034</c:v>
                </c:pt>
                <c:pt idx="3153">
                  <c:v>42037</c:v>
                </c:pt>
                <c:pt idx="3154">
                  <c:v>42038</c:v>
                </c:pt>
                <c:pt idx="3155">
                  <c:v>42039</c:v>
                </c:pt>
                <c:pt idx="3156">
                  <c:v>42040</c:v>
                </c:pt>
                <c:pt idx="3157">
                  <c:v>42041</c:v>
                </c:pt>
                <c:pt idx="3158">
                  <c:v>42044</c:v>
                </c:pt>
                <c:pt idx="3159">
                  <c:v>42045</c:v>
                </c:pt>
                <c:pt idx="3160">
                  <c:v>42046</c:v>
                </c:pt>
                <c:pt idx="3161">
                  <c:v>42047</c:v>
                </c:pt>
                <c:pt idx="3162">
                  <c:v>42048</c:v>
                </c:pt>
                <c:pt idx="3163">
                  <c:v>42051</c:v>
                </c:pt>
                <c:pt idx="3164">
                  <c:v>42052</c:v>
                </c:pt>
                <c:pt idx="3165">
                  <c:v>42053</c:v>
                </c:pt>
                <c:pt idx="3166">
                  <c:v>42054</c:v>
                </c:pt>
                <c:pt idx="3167">
                  <c:v>42055</c:v>
                </c:pt>
                <c:pt idx="3168">
                  <c:v>42058</c:v>
                </c:pt>
                <c:pt idx="3169">
                  <c:v>42059</c:v>
                </c:pt>
                <c:pt idx="3170">
                  <c:v>42060</c:v>
                </c:pt>
                <c:pt idx="3171">
                  <c:v>42061</c:v>
                </c:pt>
                <c:pt idx="3172">
                  <c:v>42062</c:v>
                </c:pt>
                <c:pt idx="3173">
                  <c:v>42065</c:v>
                </c:pt>
                <c:pt idx="3174">
                  <c:v>42066</c:v>
                </c:pt>
                <c:pt idx="3175">
                  <c:v>42067</c:v>
                </c:pt>
                <c:pt idx="3176">
                  <c:v>42068</c:v>
                </c:pt>
                <c:pt idx="3177">
                  <c:v>42069</c:v>
                </c:pt>
                <c:pt idx="3178">
                  <c:v>42072</c:v>
                </c:pt>
                <c:pt idx="3179">
                  <c:v>42073</c:v>
                </c:pt>
                <c:pt idx="3180">
                  <c:v>42074</c:v>
                </c:pt>
                <c:pt idx="3181">
                  <c:v>42075</c:v>
                </c:pt>
                <c:pt idx="3182">
                  <c:v>42076</c:v>
                </c:pt>
                <c:pt idx="3183">
                  <c:v>42079</c:v>
                </c:pt>
                <c:pt idx="3184">
                  <c:v>42080</c:v>
                </c:pt>
                <c:pt idx="3185">
                  <c:v>42081</c:v>
                </c:pt>
                <c:pt idx="3186">
                  <c:v>42082</c:v>
                </c:pt>
                <c:pt idx="3187">
                  <c:v>42083</c:v>
                </c:pt>
                <c:pt idx="3188">
                  <c:v>42086</c:v>
                </c:pt>
                <c:pt idx="3189">
                  <c:v>42087</c:v>
                </c:pt>
                <c:pt idx="3190">
                  <c:v>42088</c:v>
                </c:pt>
                <c:pt idx="3191">
                  <c:v>42089</c:v>
                </c:pt>
                <c:pt idx="3192">
                  <c:v>42090</c:v>
                </c:pt>
                <c:pt idx="3193">
                  <c:v>42093</c:v>
                </c:pt>
                <c:pt idx="3194">
                  <c:v>42094</c:v>
                </c:pt>
                <c:pt idx="3195">
                  <c:v>42095</c:v>
                </c:pt>
                <c:pt idx="3196">
                  <c:v>42096</c:v>
                </c:pt>
                <c:pt idx="3197">
                  <c:v>42097</c:v>
                </c:pt>
                <c:pt idx="3198">
                  <c:v>42100</c:v>
                </c:pt>
                <c:pt idx="3199">
                  <c:v>42101</c:v>
                </c:pt>
                <c:pt idx="3200">
                  <c:v>42102</c:v>
                </c:pt>
                <c:pt idx="3201">
                  <c:v>42103</c:v>
                </c:pt>
                <c:pt idx="3202">
                  <c:v>42104</c:v>
                </c:pt>
                <c:pt idx="3203">
                  <c:v>42107</c:v>
                </c:pt>
                <c:pt idx="3204">
                  <c:v>42108</c:v>
                </c:pt>
                <c:pt idx="3205">
                  <c:v>42109</c:v>
                </c:pt>
                <c:pt idx="3206">
                  <c:v>42110</c:v>
                </c:pt>
                <c:pt idx="3207">
                  <c:v>42111</c:v>
                </c:pt>
                <c:pt idx="3208">
                  <c:v>42114</c:v>
                </c:pt>
                <c:pt idx="3209">
                  <c:v>42115</c:v>
                </c:pt>
                <c:pt idx="3210">
                  <c:v>42116</c:v>
                </c:pt>
                <c:pt idx="3211">
                  <c:v>42117</c:v>
                </c:pt>
                <c:pt idx="3212">
                  <c:v>42118</c:v>
                </c:pt>
                <c:pt idx="3213">
                  <c:v>42121</c:v>
                </c:pt>
                <c:pt idx="3214">
                  <c:v>42122</c:v>
                </c:pt>
                <c:pt idx="3215">
                  <c:v>42123</c:v>
                </c:pt>
                <c:pt idx="3216">
                  <c:v>42124</c:v>
                </c:pt>
                <c:pt idx="3217">
                  <c:v>42125</c:v>
                </c:pt>
                <c:pt idx="3218">
                  <c:v>42128</c:v>
                </c:pt>
                <c:pt idx="3219">
                  <c:v>42129</c:v>
                </c:pt>
                <c:pt idx="3220">
                  <c:v>42130</c:v>
                </c:pt>
                <c:pt idx="3221">
                  <c:v>42131</c:v>
                </c:pt>
                <c:pt idx="3222">
                  <c:v>42132</c:v>
                </c:pt>
                <c:pt idx="3223">
                  <c:v>42135</c:v>
                </c:pt>
                <c:pt idx="3224">
                  <c:v>42136</c:v>
                </c:pt>
                <c:pt idx="3225">
                  <c:v>42137</c:v>
                </c:pt>
                <c:pt idx="3226">
                  <c:v>42138</c:v>
                </c:pt>
                <c:pt idx="3227">
                  <c:v>42139</c:v>
                </c:pt>
                <c:pt idx="3228">
                  <c:v>42142</c:v>
                </c:pt>
                <c:pt idx="3229">
                  <c:v>42143</c:v>
                </c:pt>
                <c:pt idx="3230">
                  <c:v>42144</c:v>
                </c:pt>
                <c:pt idx="3231">
                  <c:v>42145</c:v>
                </c:pt>
                <c:pt idx="3232">
                  <c:v>42146</c:v>
                </c:pt>
                <c:pt idx="3233">
                  <c:v>42149</c:v>
                </c:pt>
                <c:pt idx="3234">
                  <c:v>42150</c:v>
                </c:pt>
                <c:pt idx="3235">
                  <c:v>42151</c:v>
                </c:pt>
                <c:pt idx="3236">
                  <c:v>42152</c:v>
                </c:pt>
                <c:pt idx="3237">
                  <c:v>42153</c:v>
                </c:pt>
                <c:pt idx="3238">
                  <c:v>42156</c:v>
                </c:pt>
                <c:pt idx="3239">
                  <c:v>42157</c:v>
                </c:pt>
                <c:pt idx="3240">
                  <c:v>42158</c:v>
                </c:pt>
                <c:pt idx="3241">
                  <c:v>42159</c:v>
                </c:pt>
                <c:pt idx="3242">
                  <c:v>42160</c:v>
                </c:pt>
                <c:pt idx="3243">
                  <c:v>42163</c:v>
                </c:pt>
                <c:pt idx="3244">
                  <c:v>42164</c:v>
                </c:pt>
                <c:pt idx="3245">
                  <c:v>42165</c:v>
                </c:pt>
                <c:pt idx="3246">
                  <c:v>42166</c:v>
                </c:pt>
                <c:pt idx="3247">
                  <c:v>42167</c:v>
                </c:pt>
                <c:pt idx="3248">
                  <c:v>42170</c:v>
                </c:pt>
                <c:pt idx="3249">
                  <c:v>42171</c:v>
                </c:pt>
                <c:pt idx="3250">
                  <c:v>42172</c:v>
                </c:pt>
                <c:pt idx="3251">
                  <c:v>42173</c:v>
                </c:pt>
                <c:pt idx="3252">
                  <c:v>42174</c:v>
                </c:pt>
                <c:pt idx="3253">
                  <c:v>42177</c:v>
                </c:pt>
                <c:pt idx="3254">
                  <c:v>42178</c:v>
                </c:pt>
                <c:pt idx="3255">
                  <c:v>42179</c:v>
                </c:pt>
                <c:pt idx="3256">
                  <c:v>42180</c:v>
                </c:pt>
                <c:pt idx="3257">
                  <c:v>42181</c:v>
                </c:pt>
                <c:pt idx="3258">
                  <c:v>42184</c:v>
                </c:pt>
                <c:pt idx="3259">
                  <c:v>42185</c:v>
                </c:pt>
                <c:pt idx="3260">
                  <c:v>42186</c:v>
                </c:pt>
                <c:pt idx="3261">
                  <c:v>42187</c:v>
                </c:pt>
                <c:pt idx="3262">
                  <c:v>42188</c:v>
                </c:pt>
                <c:pt idx="3263">
                  <c:v>42191</c:v>
                </c:pt>
                <c:pt idx="3264">
                  <c:v>42192</c:v>
                </c:pt>
                <c:pt idx="3265">
                  <c:v>42193</c:v>
                </c:pt>
                <c:pt idx="3266">
                  <c:v>42194</c:v>
                </c:pt>
                <c:pt idx="3267">
                  <c:v>42195</c:v>
                </c:pt>
                <c:pt idx="3268">
                  <c:v>42198</c:v>
                </c:pt>
                <c:pt idx="3269">
                  <c:v>42199</c:v>
                </c:pt>
                <c:pt idx="3270">
                  <c:v>42200</c:v>
                </c:pt>
                <c:pt idx="3271">
                  <c:v>42201</c:v>
                </c:pt>
                <c:pt idx="3272">
                  <c:v>42202</c:v>
                </c:pt>
                <c:pt idx="3273">
                  <c:v>42205</c:v>
                </c:pt>
                <c:pt idx="3274">
                  <c:v>42206</c:v>
                </c:pt>
                <c:pt idx="3275">
                  <c:v>42207</c:v>
                </c:pt>
                <c:pt idx="3276">
                  <c:v>42208</c:v>
                </c:pt>
                <c:pt idx="3277">
                  <c:v>42209</c:v>
                </c:pt>
                <c:pt idx="3278">
                  <c:v>42212</c:v>
                </c:pt>
                <c:pt idx="3279">
                  <c:v>42213</c:v>
                </c:pt>
                <c:pt idx="3280">
                  <c:v>42214</c:v>
                </c:pt>
                <c:pt idx="3281">
                  <c:v>42215</c:v>
                </c:pt>
                <c:pt idx="3282">
                  <c:v>42216</c:v>
                </c:pt>
                <c:pt idx="3283">
                  <c:v>42219</c:v>
                </c:pt>
                <c:pt idx="3284">
                  <c:v>42220</c:v>
                </c:pt>
                <c:pt idx="3285">
                  <c:v>42221</c:v>
                </c:pt>
                <c:pt idx="3286">
                  <c:v>42222</c:v>
                </c:pt>
                <c:pt idx="3287">
                  <c:v>42223</c:v>
                </c:pt>
                <c:pt idx="3288">
                  <c:v>42226</c:v>
                </c:pt>
                <c:pt idx="3289">
                  <c:v>42227</c:v>
                </c:pt>
                <c:pt idx="3290">
                  <c:v>42228</c:v>
                </c:pt>
                <c:pt idx="3291">
                  <c:v>42229</c:v>
                </c:pt>
                <c:pt idx="3292">
                  <c:v>42230</c:v>
                </c:pt>
                <c:pt idx="3293">
                  <c:v>42233</c:v>
                </c:pt>
                <c:pt idx="3294">
                  <c:v>42234</c:v>
                </c:pt>
                <c:pt idx="3295">
                  <c:v>42235</c:v>
                </c:pt>
                <c:pt idx="3296">
                  <c:v>42236</c:v>
                </c:pt>
                <c:pt idx="3297">
                  <c:v>42237</c:v>
                </c:pt>
                <c:pt idx="3298">
                  <c:v>42240</c:v>
                </c:pt>
                <c:pt idx="3299">
                  <c:v>42241</c:v>
                </c:pt>
                <c:pt idx="3300">
                  <c:v>42242</c:v>
                </c:pt>
                <c:pt idx="3301">
                  <c:v>42243</c:v>
                </c:pt>
                <c:pt idx="3302">
                  <c:v>42244</c:v>
                </c:pt>
                <c:pt idx="3303">
                  <c:v>42247</c:v>
                </c:pt>
                <c:pt idx="3304">
                  <c:v>42248</c:v>
                </c:pt>
                <c:pt idx="3305">
                  <c:v>42249</c:v>
                </c:pt>
                <c:pt idx="3306">
                  <c:v>42250</c:v>
                </c:pt>
                <c:pt idx="3307">
                  <c:v>42251</c:v>
                </c:pt>
                <c:pt idx="3308">
                  <c:v>42254</c:v>
                </c:pt>
                <c:pt idx="3309">
                  <c:v>42255</c:v>
                </c:pt>
                <c:pt idx="3310">
                  <c:v>42256</c:v>
                </c:pt>
                <c:pt idx="3311">
                  <c:v>42257</c:v>
                </c:pt>
                <c:pt idx="3312">
                  <c:v>42258</c:v>
                </c:pt>
                <c:pt idx="3313">
                  <c:v>42261</c:v>
                </c:pt>
                <c:pt idx="3314">
                  <c:v>42262</c:v>
                </c:pt>
                <c:pt idx="3315">
                  <c:v>42263</c:v>
                </c:pt>
                <c:pt idx="3316">
                  <c:v>42264</c:v>
                </c:pt>
                <c:pt idx="3317">
                  <c:v>42265</c:v>
                </c:pt>
                <c:pt idx="3318">
                  <c:v>42268</c:v>
                </c:pt>
                <c:pt idx="3319">
                  <c:v>42269</c:v>
                </c:pt>
                <c:pt idx="3320">
                  <c:v>42270</c:v>
                </c:pt>
                <c:pt idx="3321">
                  <c:v>42271</c:v>
                </c:pt>
                <c:pt idx="3322">
                  <c:v>42272</c:v>
                </c:pt>
                <c:pt idx="3323">
                  <c:v>42275</c:v>
                </c:pt>
                <c:pt idx="3324">
                  <c:v>42276</c:v>
                </c:pt>
                <c:pt idx="3325">
                  <c:v>42277</c:v>
                </c:pt>
                <c:pt idx="3326">
                  <c:v>42278</c:v>
                </c:pt>
                <c:pt idx="3327">
                  <c:v>42279</c:v>
                </c:pt>
                <c:pt idx="3328">
                  <c:v>42282</c:v>
                </c:pt>
                <c:pt idx="3329">
                  <c:v>42283</c:v>
                </c:pt>
                <c:pt idx="3330">
                  <c:v>42284</c:v>
                </c:pt>
                <c:pt idx="3331">
                  <c:v>42285</c:v>
                </c:pt>
                <c:pt idx="3332">
                  <c:v>42286</c:v>
                </c:pt>
                <c:pt idx="3333">
                  <c:v>42289</c:v>
                </c:pt>
                <c:pt idx="3334">
                  <c:v>42290</c:v>
                </c:pt>
                <c:pt idx="3335">
                  <c:v>42291</c:v>
                </c:pt>
                <c:pt idx="3336">
                  <c:v>42292</c:v>
                </c:pt>
                <c:pt idx="3337">
                  <c:v>42293</c:v>
                </c:pt>
                <c:pt idx="3338">
                  <c:v>42296</c:v>
                </c:pt>
                <c:pt idx="3339">
                  <c:v>42297</c:v>
                </c:pt>
                <c:pt idx="3340">
                  <c:v>42298</c:v>
                </c:pt>
                <c:pt idx="3341">
                  <c:v>42299</c:v>
                </c:pt>
                <c:pt idx="3342">
                  <c:v>42300</c:v>
                </c:pt>
                <c:pt idx="3343">
                  <c:v>42303</c:v>
                </c:pt>
                <c:pt idx="3344">
                  <c:v>42304</c:v>
                </c:pt>
                <c:pt idx="3345">
                  <c:v>42305</c:v>
                </c:pt>
                <c:pt idx="3346">
                  <c:v>42306</c:v>
                </c:pt>
                <c:pt idx="3347">
                  <c:v>42307</c:v>
                </c:pt>
                <c:pt idx="3348">
                  <c:v>42310</c:v>
                </c:pt>
                <c:pt idx="3349">
                  <c:v>42311</c:v>
                </c:pt>
                <c:pt idx="3350">
                  <c:v>42312</c:v>
                </c:pt>
                <c:pt idx="3351">
                  <c:v>42313</c:v>
                </c:pt>
                <c:pt idx="3352">
                  <c:v>42314</c:v>
                </c:pt>
                <c:pt idx="3353">
                  <c:v>42317</c:v>
                </c:pt>
                <c:pt idx="3354">
                  <c:v>42318</c:v>
                </c:pt>
                <c:pt idx="3355">
                  <c:v>42319</c:v>
                </c:pt>
                <c:pt idx="3356">
                  <c:v>42320</c:v>
                </c:pt>
                <c:pt idx="3357">
                  <c:v>42321</c:v>
                </c:pt>
                <c:pt idx="3358">
                  <c:v>42324</c:v>
                </c:pt>
                <c:pt idx="3359">
                  <c:v>42325</c:v>
                </c:pt>
                <c:pt idx="3360">
                  <c:v>42326</c:v>
                </c:pt>
                <c:pt idx="3361">
                  <c:v>42327</c:v>
                </c:pt>
                <c:pt idx="3362">
                  <c:v>42328</c:v>
                </c:pt>
                <c:pt idx="3363">
                  <c:v>42331</c:v>
                </c:pt>
                <c:pt idx="3364">
                  <c:v>42332</c:v>
                </c:pt>
                <c:pt idx="3365">
                  <c:v>42333</c:v>
                </c:pt>
                <c:pt idx="3366">
                  <c:v>42334</c:v>
                </c:pt>
                <c:pt idx="3367">
                  <c:v>42335</c:v>
                </c:pt>
                <c:pt idx="3368">
                  <c:v>42338</c:v>
                </c:pt>
                <c:pt idx="3369">
                  <c:v>42339</c:v>
                </c:pt>
                <c:pt idx="3370">
                  <c:v>42340</c:v>
                </c:pt>
                <c:pt idx="3371">
                  <c:v>42341</c:v>
                </c:pt>
                <c:pt idx="3372">
                  <c:v>42342</c:v>
                </c:pt>
                <c:pt idx="3373">
                  <c:v>42345</c:v>
                </c:pt>
                <c:pt idx="3374">
                  <c:v>42346</c:v>
                </c:pt>
                <c:pt idx="3375">
                  <c:v>42347</c:v>
                </c:pt>
                <c:pt idx="3376">
                  <c:v>42348</c:v>
                </c:pt>
                <c:pt idx="3377">
                  <c:v>42349</c:v>
                </c:pt>
                <c:pt idx="3378">
                  <c:v>42352</c:v>
                </c:pt>
                <c:pt idx="3379">
                  <c:v>42353</c:v>
                </c:pt>
                <c:pt idx="3380">
                  <c:v>42354</c:v>
                </c:pt>
                <c:pt idx="3381">
                  <c:v>42355</c:v>
                </c:pt>
                <c:pt idx="3382">
                  <c:v>42356</c:v>
                </c:pt>
                <c:pt idx="3383">
                  <c:v>42359</c:v>
                </c:pt>
                <c:pt idx="3384">
                  <c:v>42360</c:v>
                </c:pt>
                <c:pt idx="3385">
                  <c:v>42361</c:v>
                </c:pt>
                <c:pt idx="3386">
                  <c:v>42362</c:v>
                </c:pt>
                <c:pt idx="3387">
                  <c:v>42363</c:v>
                </c:pt>
                <c:pt idx="3388">
                  <c:v>42366</c:v>
                </c:pt>
                <c:pt idx="3389">
                  <c:v>42367</c:v>
                </c:pt>
                <c:pt idx="3390">
                  <c:v>42368</c:v>
                </c:pt>
                <c:pt idx="3391">
                  <c:v>42369</c:v>
                </c:pt>
                <c:pt idx="3392">
                  <c:v>42370</c:v>
                </c:pt>
                <c:pt idx="3393">
                  <c:v>42373</c:v>
                </c:pt>
                <c:pt idx="3394">
                  <c:v>42374</c:v>
                </c:pt>
                <c:pt idx="3395">
                  <c:v>42375</c:v>
                </c:pt>
                <c:pt idx="3396">
                  <c:v>42376</c:v>
                </c:pt>
                <c:pt idx="3397">
                  <c:v>42377</c:v>
                </c:pt>
                <c:pt idx="3398">
                  <c:v>42380</c:v>
                </c:pt>
                <c:pt idx="3399">
                  <c:v>42381</c:v>
                </c:pt>
                <c:pt idx="3400">
                  <c:v>42382</c:v>
                </c:pt>
                <c:pt idx="3401">
                  <c:v>42383</c:v>
                </c:pt>
                <c:pt idx="3402">
                  <c:v>42384</c:v>
                </c:pt>
                <c:pt idx="3403">
                  <c:v>42387</c:v>
                </c:pt>
                <c:pt idx="3404">
                  <c:v>42388</c:v>
                </c:pt>
                <c:pt idx="3405">
                  <c:v>42389</c:v>
                </c:pt>
                <c:pt idx="3406">
                  <c:v>42390</c:v>
                </c:pt>
                <c:pt idx="3407">
                  <c:v>42391</c:v>
                </c:pt>
                <c:pt idx="3408">
                  <c:v>42394</c:v>
                </c:pt>
                <c:pt idx="3409">
                  <c:v>42395</c:v>
                </c:pt>
                <c:pt idx="3410">
                  <c:v>42396</c:v>
                </c:pt>
                <c:pt idx="3411">
                  <c:v>42397</c:v>
                </c:pt>
                <c:pt idx="3412">
                  <c:v>42398</c:v>
                </c:pt>
                <c:pt idx="3413">
                  <c:v>42401</c:v>
                </c:pt>
                <c:pt idx="3414">
                  <c:v>42402</c:v>
                </c:pt>
                <c:pt idx="3415">
                  <c:v>42403</c:v>
                </c:pt>
                <c:pt idx="3416">
                  <c:v>42404</c:v>
                </c:pt>
                <c:pt idx="3417">
                  <c:v>42405</c:v>
                </c:pt>
                <c:pt idx="3418">
                  <c:v>42408</c:v>
                </c:pt>
                <c:pt idx="3419">
                  <c:v>42409</c:v>
                </c:pt>
                <c:pt idx="3420">
                  <c:v>42410</c:v>
                </c:pt>
                <c:pt idx="3421">
                  <c:v>42411</c:v>
                </c:pt>
                <c:pt idx="3422">
                  <c:v>42412</c:v>
                </c:pt>
                <c:pt idx="3423">
                  <c:v>42415</c:v>
                </c:pt>
                <c:pt idx="3424">
                  <c:v>42416</c:v>
                </c:pt>
                <c:pt idx="3425">
                  <c:v>42417</c:v>
                </c:pt>
                <c:pt idx="3426">
                  <c:v>42418</c:v>
                </c:pt>
                <c:pt idx="3427">
                  <c:v>42419</c:v>
                </c:pt>
                <c:pt idx="3428">
                  <c:v>42422</c:v>
                </c:pt>
                <c:pt idx="3429">
                  <c:v>42423</c:v>
                </c:pt>
                <c:pt idx="3430">
                  <c:v>42424</c:v>
                </c:pt>
                <c:pt idx="3431">
                  <c:v>42425</c:v>
                </c:pt>
                <c:pt idx="3432">
                  <c:v>42426</c:v>
                </c:pt>
                <c:pt idx="3433">
                  <c:v>42429</c:v>
                </c:pt>
                <c:pt idx="3434">
                  <c:v>42430</c:v>
                </c:pt>
                <c:pt idx="3435">
                  <c:v>42431</c:v>
                </c:pt>
                <c:pt idx="3436">
                  <c:v>42432</c:v>
                </c:pt>
                <c:pt idx="3437">
                  <c:v>42433</c:v>
                </c:pt>
                <c:pt idx="3438">
                  <c:v>42436</c:v>
                </c:pt>
                <c:pt idx="3439">
                  <c:v>42437</c:v>
                </c:pt>
                <c:pt idx="3440">
                  <c:v>42438</c:v>
                </c:pt>
                <c:pt idx="3441">
                  <c:v>42439</c:v>
                </c:pt>
                <c:pt idx="3442">
                  <c:v>42440</c:v>
                </c:pt>
                <c:pt idx="3443">
                  <c:v>42443</c:v>
                </c:pt>
                <c:pt idx="3444">
                  <c:v>42444</c:v>
                </c:pt>
                <c:pt idx="3445">
                  <c:v>42445</c:v>
                </c:pt>
                <c:pt idx="3446">
                  <c:v>42446</c:v>
                </c:pt>
                <c:pt idx="3447">
                  <c:v>42447</c:v>
                </c:pt>
                <c:pt idx="3448">
                  <c:v>42450</c:v>
                </c:pt>
                <c:pt idx="3449">
                  <c:v>42451</c:v>
                </c:pt>
                <c:pt idx="3450">
                  <c:v>42452</c:v>
                </c:pt>
                <c:pt idx="3451">
                  <c:v>42453</c:v>
                </c:pt>
                <c:pt idx="3452">
                  <c:v>42454</c:v>
                </c:pt>
                <c:pt idx="3453">
                  <c:v>42457</c:v>
                </c:pt>
                <c:pt idx="3454">
                  <c:v>42458</c:v>
                </c:pt>
                <c:pt idx="3455">
                  <c:v>42459</c:v>
                </c:pt>
                <c:pt idx="3456">
                  <c:v>42460</c:v>
                </c:pt>
                <c:pt idx="3457">
                  <c:v>42461</c:v>
                </c:pt>
                <c:pt idx="3458">
                  <c:v>42464</c:v>
                </c:pt>
                <c:pt idx="3459">
                  <c:v>42465</c:v>
                </c:pt>
                <c:pt idx="3460">
                  <c:v>42466</c:v>
                </c:pt>
                <c:pt idx="3461">
                  <c:v>42467</c:v>
                </c:pt>
                <c:pt idx="3462">
                  <c:v>42468</c:v>
                </c:pt>
                <c:pt idx="3463">
                  <c:v>42471</c:v>
                </c:pt>
                <c:pt idx="3464">
                  <c:v>42472</c:v>
                </c:pt>
                <c:pt idx="3465">
                  <c:v>42473</c:v>
                </c:pt>
                <c:pt idx="3466">
                  <c:v>42474</c:v>
                </c:pt>
                <c:pt idx="3467">
                  <c:v>42475</c:v>
                </c:pt>
                <c:pt idx="3468">
                  <c:v>42478</c:v>
                </c:pt>
                <c:pt idx="3469">
                  <c:v>42479</c:v>
                </c:pt>
                <c:pt idx="3470">
                  <c:v>42480</c:v>
                </c:pt>
                <c:pt idx="3471">
                  <c:v>42481</c:v>
                </c:pt>
                <c:pt idx="3472">
                  <c:v>42482</c:v>
                </c:pt>
                <c:pt idx="3473">
                  <c:v>42485</c:v>
                </c:pt>
                <c:pt idx="3474">
                  <c:v>42486</c:v>
                </c:pt>
                <c:pt idx="3475">
                  <c:v>42487</c:v>
                </c:pt>
                <c:pt idx="3476">
                  <c:v>42488</c:v>
                </c:pt>
                <c:pt idx="3477">
                  <c:v>42489</c:v>
                </c:pt>
                <c:pt idx="3478">
                  <c:v>42492</c:v>
                </c:pt>
                <c:pt idx="3479">
                  <c:v>42493</c:v>
                </c:pt>
                <c:pt idx="3480">
                  <c:v>42494</c:v>
                </c:pt>
                <c:pt idx="3481">
                  <c:v>42495</c:v>
                </c:pt>
                <c:pt idx="3482">
                  <c:v>42496</c:v>
                </c:pt>
                <c:pt idx="3483">
                  <c:v>42499</c:v>
                </c:pt>
                <c:pt idx="3484">
                  <c:v>42500</c:v>
                </c:pt>
                <c:pt idx="3485">
                  <c:v>42501</c:v>
                </c:pt>
                <c:pt idx="3486">
                  <c:v>42502</c:v>
                </c:pt>
                <c:pt idx="3487">
                  <c:v>42503</c:v>
                </c:pt>
                <c:pt idx="3488">
                  <c:v>42506</c:v>
                </c:pt>
                <c:pt idx="3489">
                  <c:v>42507</c:v>
                </c:pt>
                <c:pt idx="3490">
                  <c:v>42508</c:v>
                </c:pt>
                <c:pt idx="3491">
                  <c:v>42509</c:v>
                </c:pt>
                <c:pt idx="3492">
                  <c:v>42510</c:v>
                </c:pt>
                <c:pt idx="3493">
                  <c:v>42513</c:v>
                </c:pt>
                <c:pt idx="3494">
                  <c:v>42514</c:v>
                </c:pt>
                <c:pt idx="3495">
                  <c:v>42515</c:v>
                </c:pt>
                <c:pt idx="3496">
                  <c:v>42516</c:v>
                </c:pt>
                <c:pt idx="3497">
                  <c:v>42517</c:v>
                </c:pt>
                <c:pt idx="3498">
                  <c:v>42520</c:v>
                </c:pt>
                <c:pt idx="3499">
                  <c:v>42521</c:v>
                </c:pt>
                <c:pt idx="3500">
                  <c:v>42522</c:v>
                </c:pt>
                <c:pt idx="3501">
                  <c:v>42523</c:v>
                </c:pt>
                <c:pt idx="3502">
                  <c:v>42524</c:v>
                </c:pt>
                <c:pt idx="3503">
                  <c:v>42527</c:v>
                </c:pt>
                <c:pt idx="3504">
                  <c:v>42528</c:v>
                </c:pt>
                <c:pt idx="3505">
                  <c:v>42529</c:v>
                </c:pt>
                <c:pt idx="3506">
                  <c:v>42530</c:v>
                </c:pt>
                <c:pt idx="3507">
                  <c:v>42531</c:v>
                </c:pt>
                <c:pt idx="3508">
                  <c:v>42534</c:v>
                </c:pt>
                <c:pt idx="3509">
                  <c:v>42535</c:v>
                </c:pt>
                <c:pt idx="3510">
                  <c:v>42536</c:v>
                </c:pt>
                <c:pt idx="3511">
                  <c:v>42537</c:v>
                </c:pt>
                <c:pt idx="3512">
                  <c:v>42538</c:v>
                </c:pt>
                <c:pt idx="3513">
                  <c:v>42541</c:v>
                </c:pt>
                <c:pt idx="3514">
                  <c:v>42542</c:v>
                </c:pt>
                <c:pt idx="3515">
                  <c:v>42543</c:v>
                </c:pt>
                <c:pt idx="3516">
                  <c:v>42544</c:v>
                </c:pt>
                <c:pt idx="3517">
                  <c:v>42545</c:v>
                </c:pt>
                <c:pt idx="3518">
                  <c:v>42548</c:v>
                </c:pt>
                <c:pt idx="3519">
                  <c:v>42549</c:v>
                </c:pt>
                <c:pt idx="3520">
                  <c:v>42550</c:v>
                </c:pt>
                <c:pt idx="3521">
                  <c:v>42551</c:v>
                </c:pt>
                <c:pt idx="3522">
                  <c:v>42552</c:v>
                </c:pt>
                <c:pt idx="3523">
                  <c:v>42555</c:v>
                </c:pt>
                <c:pt idx="3524">
                  <c:v>42556</c:v>
                </c:pt>
                <c:pt idx="3525">
                  <c:v>42557</c:v>
                </c:pt>
                <c:pt idx="3526">
                  <c:v>42558</c:v>
                </c:pt>
                <c:pt idx="3527">
                  <c:v>42559</c:v>
                </c:pt>
                <c:pt idx="3528">
                  <c:v>42562</c:v>
                </c:pt>
                <c:pt idx="3529">
                  <c:v>42563</c:v>
                </c:pt>
                <c:pt idx="3530">
                  <c:v>42564</c:v>
                </c:pt>
                <c:pt idx="3531">
                  <c:v>42565</c:v>
                </c:pt>
                <c:pt idx="3532">
                  <c:v>42566</c:v>
                </c:pt>
                <c:pt idx="3533">
                  <c:v>42569</c:v>
                </c:pt>
                <c:pt idx="3534">
                  <c:v>42570</c:v>
                </c:pt>
                <c:pt idx="3535">
                  <c:v>42571</c:v>
                </c:pt>
                <c:pt idx="3536">
                  <c:v>42572</c:v>
                </c:pt>
                <c:pt idx="3537">
                  <c:v>42573</c:v>
                </c:pt>
                <c:pt idx="3538">
                  <c:v>42576</c:v>
                </c:pt>
                <c:pt idx="3539">
                  <c:v>42577</c:v>
                </c:pt>
                <c:pt idx="3540">
                  <c:v>42578</c:v>
                </c:pt>
                <c:pt idx="3541">
                  <c:v>42579</c:v>
                </c:pt>
                <c:pt idx="3542">
                  <c:v>42580</c:v>
                </c:pt>
                <c:pt idx="3543">
                  <c:v>42583</c:v>
                </c:pt>
                <c:pt idx="3544">
                  <c:v>42584</c:v>
                </c:pt>
                <c:pt idx="3545">
                  <c:v>42585</c:v>
                </c:pt>
                <c:pt idx="3546">
                  <c:v>42586</c:v>
                </c:pt>
                <c:pt idx="3547">
                  <c:v>42587</c:v>
                </c:pt>
                <c:pt idx="3548">
                  <c:v>42590</c:v>
                </c:pt>
                <c:pt idx="3549">
                  <c:v>42591</c:v>
                </c:pt>
                <c:pt idx="3550">
                  <c:v>42592</c:v>
                </c:pt>
                <c:pt idx="3551">
                  <c:v>42593</c:v>
                </c:pt>
                <c:pt idx="3552">
                  <c:v>42594</c:v>
                </c:pt>
                <c:pt idx="3553">
                  <c:v>42597</c:v>
                </c:pt>
                <c:pt idx="3554">
                  <c:v>42598</c:v>
                </c:pt>
                <c:pt idx="3555">
                  <c:v>42599</c:v>
                </c:pt>
                <c:pt idx="3556">
                  <c:v>42600</c:v>
                </c:pt>
                <c:pt idx="3557">
                  <c:v>42601</c:v>
                </c:pt>
                <c:pt idx="3558">
                  <c:v>42604</c:v>
                </c:pt>
                <c:pt idx="3559">
                  <c:v>42605</c:v>
                </c:pt>
                <c:pt idx="3560">
                  <c:v>42606</c:v>
                </c:pt>
                <c:pt idx="3561">
                  <c:v>42607</c:v>
                </c:pt>
                <c:pt idx="3562">
                  <c:v>42608</c:v>
                </c:pt>
                <c:pt idx="3563">
                  <c:v>42611</c:v>
                </c:pt>
                <c:pt idx="3564">
                  <c:v>42612</c:v>
                </c:pt>
                <c:pt idx="3565">
                  <c:v>42613</c:v>
                </c:pt>
                <c:pt idx="3566">
                  <c:v>42614</c:v>
                </c:pt>
                <c:pt idx="3567">
                  <c:v>42615</c:v>
                </c:pt>
                <c:pt idx="3568">
                  <c:v>42618</c:v>
                </c:pt>
                <c:pt idx="3569">
                  <c:v>42619</c:v>
                </c:pt>
                <c:pt idx="3570">
                  <c:v>42620</c:v>
                </c:pt>
                <c:pt idx="3571">
                  <c:v>42621</c:v>
                </c:pt>
                <c:pt idx="3572">
                  <c:v>42622</c:v>
                </c:pt>
                <c:pt idx="3573">
                  <c:v>42625</c:v>
                </c:pt>
                <c:pt idx="3574">
                  <c:v>42626</c:v>
                </c:pt>
                <c:pt idx="3575">
                  <c:v>42627</c:v>
                </c:pt>
                <c:pt idx="3576">
                  <c:v>42628</c:v>
                </c:pt>
                <c:pt idx="3577">
                  <c:v>42629</c:v>
                </c:pt>
                <c:pt idx="3578">
                  <c:v>42632</c:v>
                </c:pt>
                <c:pt idx="3579">
                  <c:v>42633</c:v>
                </c:pt>
                <c:pt idx="3580">
                  <c:v>42634</c:v>
                </c:pt>
                <c:pt idx="3581">
                  <c:v>42635</c:v>
                </c:pt>
                <c:pt idx="3582">
                  <c:v>42636</c:v>
                </c:pt>
                <c:pt idx="3583">
                  <c:v>42639</c:v>
                </c:pt>
                <c:pt idx="3584">
                  <c:v>42640</c:v>
                </c:pt>
                <c:pt idx="3585">
                  <c:v>42641</c:v>
                </c:pt>
                <c:pt idx="3586">
                  <c:v>42642</c:v>
                </c:pt>
                <c:pt idx="3587">
                  <c:v>42643</c:v>
                </c:pt>
                <c:pt idx="3588">
                  <c:v>42646</c:v>
                </c:pt>
                <c:pt idx="3589">
                  <c:v>42647</c:v>
                </c:pt>
                <c:pt idx="3590">
                  <c:v>42648</c:v>
                </c:pt>
                <c:pt idx="3591">
                  <c:v>42649</c:v>
                </c:pt>
                <c:pt idx="3592">
                  <c:v>42650</c:v>
                </c:pt>
                <c:pt idx="3593">
                  <c:v>42653</c:v>
                </c:pt>
                <c:pt idx="3594">
                  <c:v>42654</c:v>
                </c:pt>
                <c:pt idx="3595">
                  <c:v>42655</c:v>
                </c:pt>
                <c:pt idx="3596">
                  <c:v>42656</c:v>
                </c:pt>
                <c:pt idx="3597">
                  <c:v>42657</c:v>
                </c:pt>
                <c:pt idx="3598">
                  <c:v>42660</c:v>
                </c:pt>
                <c:pt idx="3599">
                  <c:v>42661</c:v>
                </c:pt>
                <c:pt idx="3600">
                  <c:v>42662</c:v>
                </c:pt>
                <c:pt idx="3601">
                  <c:v>42663</c:v>
                </c:pt>
                <c:pt idx="3602">
                  <c:v>42664</c:v>
                </c:pt>
                <c:pt idx="3603">
                  <c:v>42667</c:v>
                </c:pt>
                <c:pt idx="3604">
                  <c:v>42668</c:v>
                </c:pt>
                <c:pt idx="3605">
                  <c:v>42669</c:v>
                </c:pt>
                <c:pt idx="3606">
                  <c:v>42670</c:v>
                </c:pt>
                <c:pt idx="3607">
                  <c:v>42671</c:v>
                </c:pt>
                <c:pt idx="3608">
                  <c:v>42674</c:v>
                </c:pt>
                <c:pt idx="3609">
                  <c:v>42675</c:v>
                </c:pt>
                <c:pt idx="3610">
                  <c:v>42676</c:v>
                </c:pt>
                <c:pt idx="3611">
                  <c:v>42677</c:v>
                </c:pt>
                <c:pt idx="3612">
                  <c:v>42678</c:v>
                </c:pt>
                <c:pt idx="3613">
                  <c:v>42681</c:v>
                </c:pt>
                <c:pt idx="3614">
                  <c:v>42682</c:v>
                </c:pt>
                <c:pt idx="3615">
                  <c:v>42683</c:v>
                </c:pt>
                <c:pt idx="3616">
                  <c:v>42684</c:v>
                </c:pt>
                <c:pt idx="3617">
                  <c:v>42685</c:v>
                </c:pt>
                <c:pt idx="3618">
                  <c:v>42688</c:v>
                </c:pt>
                <c:pt idx="3619">
                  <c:v>42689</c:v>
                </c:pt>
                <c:pt idx="3620">
                  <c:v>42690</c:v>
                </c:pt>
                <c:pt idx="3621">
                  <c:v>42691</c:v>
                </c:pt>
                <c:pt idx="3622">
                  <c:v>42692</c:v>
                </c:pt>
                <c:pt idx="3623">
                  <c:v>42695</c:v>
                </c:pt>
                <c:pt idx="3624">
                  <c:v>42696</c:v>
                </c:pt>
                <c:pt idx="3625">
                  <c:v>42697</c:v>
                </c:pt>
                <c:pt idx="3626">
                  <c:v>42698</c:v>
                </c:pt>
                <c:pt idx="3627">
                  <c:v>42699</c:v>
                </c:pt>
                <c:pt idx="3628">
                  <c:v>42702</c:v>
                </c:pt>
                <c:pt idx="3629">
                  <c:v>42703</c:v>
                </c:pt>
                <c:pt idx="3630">
                  <c:v>42704</c:v>
                </c:pt>
                <c:pt idx="3631">
                  <c:v>42705</c:v>
                </c:pt>
                <c:pt idx="3632">
                  <c:v>42706</c:v>
                </c:pt>
                <c:pt idx="3633">
                  <c:v>42709</c:v>
                </c:pt>
                <c:pt idx="3634">
                  <c:v>42710</c:v>
                </c:pt>
                <c:pt idx="3635">
                  <c:v>42711</c:v>
                </c:pt>
                <c:pt idx="3636">
                  <c:v>42712</c:v>
                </c:pt>
                <c:pt idx="3637">
                  <c:v>42713</c:v>
                </c:pt>
                <c:pt idx="3638">
                  <c:v>42716</c:v>
                </c:pt>
                <c:pt idx="3639">
                  <c:v>42717</c:v>
                </c:pt>
                <c:pt idx="3640">
                  <c:v>42718</c:v>
                </c:pt>
                <c:pt idx="3641">
                  <c:v>42719</c:v>
                </c:pt>
                <c:pt idx="3642">
                  <c:v>42720</c:v>
                </c:pt>
                <c:pt idx="3643">
                  <c:v>42723</c:v>
                </c:pt>
                <c:pt idx="3644">
                  <c:v>42724</c:v>
                </c:pt>
                <c:pt idx="3645">
                  <c:v>42725</c:v>
                </c:pt>
                <c:pt idx="3646">
                  <c:v>42726</c:v>
                </c:pt>
                <c:pt idx="3647">
                  <c:v>42727</c:v>
                </c:pt>
                <c:pt idx="3648">
                  <c:v>42730</c:v>
                </c:pt>
                <c:pt idx="3649">
                  <c:v>42731</c:v>
                </c:pt>
                <c:pt idx="3650">
                  <c:v>42732</c:v>
                </c:pt>
                <c:pt idx="3651">
                  <c:v>42733</c:v>
                </c:pt>
                <c:pt idx="3652">
                  <c:v>42734</c:v>
                </c:pt>
                <c:pt idx="3653">
                  <c:v>42737</c:v>
                </c:pt>
                <c:pt idx="3654">
                  <c:v>42738</c:v>
                </c:pt>
                <c:pt idx="3655">
                  <c:v>42739</c:v>
                </c:pt>
                <c:pt idx="3656">
                  <c:v>42740</c:v>
                </c:pt>
                <c:pt idx="3657">
                  <c:v>42741</c:v>
                </c:pt>
                <c:pt idx="3658">
                  <c:v>42744</c:v>
                </c:pt>
                <c:pt idx="3659">
                  <c:v>42745</c:v>
                </c:pt>
                <c:pt idx="3660">
                  <c:v>42746</c:v>
                </c:pt>
                <c:pt idx="3661">
                  <c:v>42747</c:v>
                </c:pt>
                <c:pt idx="3662">
                  <c:v>42748</c:v>
                </c:pt>
                <c:pt idx="3663">
                  <c:v>42751</c:v>
                </c:pt>
                <c:pt idx="3664">
                  <c:v>42752</c:v>
                </c:pt>
                <c:pt idx="3665">
                  <c:v>42753</c:v>
                </c:pt>
                <c:pt idx="3666">
                  <c:v>42754</c:v>
                </c:pt>
                <c:pt idx="3667">
                  <c:v>42755</c:v>
                </c:pt>
                <c:pt idx="3668">
                  <c:v>42758</c:v>
                </c:pt>
                <c:pt idx="3669">
                  <c:v>42759</c:v>
                </c:pt>
                <c:pt idx="3670">
                  <c:v>42760</c:v>
                </c:pt>
                <c:pt idx="3671">
                  <c:v>42761</c:v>
                </c:pt>
                <c:pt idx="3672">
                  <c:v>42762</c:v>
                </c:pt>
                <c:pt idx="3673">
                  <c:v>42765</c:v>
                </c:pt>
                <c:pt idx="3674">
                  <c:v>42766</c:v>
                </c:pt>
                <c:pt idx="3675">
                  <c:v>42767</c:v>
                </c:pt>
                <c:pt idx="3676">
                  <c:v>42768</c:v>
                </c:pt>
                <c:pt idx="3677">
                  <c:v>42769</c:v>
                </c:pt>
                <c:pt idx="3678">
                  <c:v>42772</c:v>
                </c:pt>
                <c:pt idx="3679">
                  <c:v>42773</c:v>
                </c:pt>
                <c:pt idx="3680">
                  <c:v>42774</c:v>
                </c:pt>
                <c:pt idx="3681">
                  <c:v>42775</c:v>
                </c:pt>
                <c:pt idx="3682">
                  <c:v>42776</c:v>
                </c:pt>
                <c:pt idx="3683">
                  <c:v>42779</c:v>
                </c:pt>
                <c:pt idx="3684">
                  <c:v>42780</c:v>
                </c:pt>
                <c:pt idx="3685">
                  <c:v>42781</c:v>
                </c:pt>
                <c:pt idx="3686">
                  <c:v>42782</c:v>
                </c:pt>
                <c:pt idx="3687">
                  <c:v>42783</c:v>
                </c:pt>
                <c:pt idx="3688">
                  <c:v>42786</c:v>
                </c:pt>
                <c:pt idx="3689">
                  <c:v>42787</c:v>
                </c:pt>
                <c:pt idx="3690">
                  <c:v>42788</c:v>
                </c:pt>
                <c:pt idx="3691">
                  <c:v>42789</c:v>
                </c:pt>
                <c:pt idx="3692">
                  <c:v>42790</c:v>
                </c:pt>
                <c:pt idx="3693">
                  <c:v>42793</c:v>
                </c:pt>
                <c:pt idx="3694">
                  <c:v>42794</c:v>
                </c:pt>
                <c:pt idx="3695">
                  <c:v>42795</c:v>
                </c:pt>
                <c:pt idx="3696">
                  <c:v>42796</c:v>
                </c:pt>
                <c:pt idx="3697">
                  <c:v>42797</c:v>
                </c:pt>
                <c:pt idx="3698">
                  <c:v>42800</c:v>
                </c:pt>
                <c:pt idx="3699">
                  <c:v>42801</c:v>
                </c:pt>
                <c:pt idx="3700">
                  <c:v>42802</c:v>
                </c:pt>
                <c:pt idx="3701">
                  <c:v>42803</c:v>
                </c:pt>
                <c:pt idx="3702">
                  <c:v>42804</c:v>
                </c:pt>
                <c:pt idx="3703">
                  <c:v>42807</c:v>
                </c:pt>
                <c:pt idx="3704">
                  <c:v>42808</c:v>
                </c:pt>
                <c:pt idx="3705">
                  <c:v>42809</c:v>
                </c:pt>
                <c:pt idx="3706">
                  <c:v>42810</c:v>
                </c:pt>
                <c:pt idx="3707">
                  <c:v>42811</c:v>
                </c:pt>
                <c:pt idx="3708">
                  <c:v>42814</c:v>
                </c:pt>
                <c:pt idx="3709">
                  <c:v>42815</c:v>
                </c:pt>
                <c:pt idx="3710">
                  <c:v>42816</c:v>
                </c:pt>
                <c:pt idx="3711">
                  <c:v>42817</c:v>
                </c:pt>
                <c:pt idx="3712">
                  <c:v>42818</c:v>
                </c:pt>
                <c:pt idx="3713">
                  <c:v>42821</c:v>
                </c:pt>
                <c:pt idx="3714">
                  <c:v>42822</c:v>
                </c:pt>
                <c:pt idx="3715">
                  <c:v>42823</c:v>
                </c:pt>
                <c:pt idx="3716">
                  <c:v>42824</c:v>
                </c:pt>
                <c:pt idx="3717">
                  <c:v>42825</c:v>
                </c:pt>
                <c:pt idx="3718">
                  <c:v>42828</c:v>
                </c:pt>
                <c:pt idx="3719">
                  <c:v>42829</c:v>
                </c:pt>
                <c:pt idx="3720">
                  <c:v>42830</c:v>
                </c:pt>
                <c:pt idx="3721">
                  <c:v>42831</c:v>
                </c:pt>
                <c:pt idx="3722">
                  <c:v>42832</c:v>
                </c:pt>
                <c:pt idx="3723">
                  <c:v>42835</c:v>
                </c:pt>
                <c:pt idx="3724">
                  <c:v>42836</c:v>
                </c:pt>
                <c:pt idx="3725">
                  <c:v>42837</c:v>
                </c:pt>
                <c:pt idx="3726">
                  <c:v>42838</c:v>
                </c:pt>
                <c:pt idx="3727">
                  <c:v>42839</c:v>
                </c:pt>
                <c:pt idx="3728">
                  <c:v>42842</c:v>
                </c:pt>
                <c:pt idx="3729">
                  <c:v>42843</c:v>
                </c:pt>
                <c:pt idx="3730">
                  <c:v>42844</c:v>
                </c:pt>
                <c:pt idx="3731">
                  <c:v>42845</c:v>
                </c:pt>
                <c:pt idx="3732">
                  <c:v>42846</c:v>
                </c:pt>
                <c:pt idx="3733">
                  <c:v>42849</c:v>
                </c:pt>
                <c:pt idx="3734">
                  <c:v>42850</c:v>
                </c:pt>
                <c:pt idx="3735">
                  <c:v>42851</c:v>
                </c:pt>
                <c:pt idx="3736">
                  <c:v>42852</c:v>
                </c:pt>
                <c:pt idx="3737">
                  <c:v>42853</c:v>
                </c:pt>
                <c:pt idx="3738">
                  <c:v>42856</c:v>
                </c:pt>
                <c:pt idx="3739">
                  <c:v>42857</c:v>
                </c:pt>
                <c:pt idx="3740">
                  <c:v>42858</c:v>
                </c:pt>
                <c:pt idx="3741">
                  <c:v>42859</c:v>
                </c:pt>
                <c:pt idx="3742">
                  <c:v>42860</c:v>
                </c:pt>
                <c:pt idx="3743">
                  <c:v>42863</c:v>
                </c:pt>
                <c:pt idx="3744">
                  <c:v>42864</c:v>
                </c:pt>
                <c:pt idx="3745">
                  <c:v>42865</c:v>
                </c:pt>
                <c:pt idx="3746">
                  <c:v>42866</c:v>
                </c:pt>
                <c:pt idx="3747">
                  <c:v>42867</c:v>
                </c:pt>
                <c:pt idx="3748">
                  <c:v>42870</c:v>
                </c:pt>
                <c:pt idx="3749">
                  <c:v>42871</c:v>
                </c:pt>
                <c:pt idx="3750">
                  <c:v>42872</c:v>
                </c:pt>
                <c:pt idx="3751">
                  <c:v>42873</c:v>
                </c:pt>
                <c:pt idx="3752">
                  <c:v>42874</c:v>
                </c:pt>
                <c:pt idx="3753">
                  <c:v>42877</c:v>
                </c:pt>
                <c:pt idx="3754">
                  <c:v>42878</c:v>
                </c:pt>
                <c:pt idx="3755">
                  <c:v>42879</c:v>
                </c:pt>
                <c:pt idx="3756">
                  <c:v>42880</c:v>
                </c:pt>
                <c:pt idx="3757">
                  <c:v>42881</c:v>
                </c:pt>
                <c:pt idx="3758">
                  <c:v>42884</c:v>
                </c:pt>
                <c:pt idx="3759">
                  <c:v>42885</c:v>
                </c:pt>
                <c:pt idx="3760">
                  <c:v>42886</c:v>
                </c:pt>
                <c:pt idx="3761">
                  <c:v>42887</c:v>
                </c:pt>
                <c:pt idx="3762">
                  <c:v>42888</c:v>
                </c:pt>
                <c:pt idx="3763">
                  <c:v>42891</c:v>
                </c:pt>
                <c:pt idx="3764">
                  <c:v>42892</c:v>
                </c:pt>
                <c:pt idx="3765">
                  <c:v>42893</c:v>
                </c:pt>
                <c:pt idx="3766">
                  <c:v>42894</c:v>
                </c:pt>
                <c:pt idx="3767">
                  <c:v>42895</c:v>
                </c:pt>
                <c:pt idx="3768">
                  <c:v>42898</c:v>
                </c:pt>
                <c:pt idx="3769">
                  <c:v>42899</c:v>
                </c:pt>
                <c:pt idx="3770">
                  <c:v>42900</c:v>
                </c:pt>
                <c:pt idx="3771">
                  <c:v>42901</c:v>
                </c:pt>
                <c:pt idx="3772">
                  <c:v>42902</c:v>
                </c:pt>
                <c:pt idx="3773">
                  <c:v>42905</c:v>
                </c:pt>
                <c:pt idx="3774">
                  <c:v>42906</c:v>
                </c:pt>
                <c:pt idx="3775">
                  <c:v>42907</c:v>
                </c:pt>
                <c:pt idx="3776">
                  <c:v>42908</c:v>
                </c:pt>
                <c:pt idx="3777">
                  <c:v>42909</c:v>
                </c:pt>
                <c:pt idx="3778">
                  <c:v>42912</c:v>
                </c:pt>
                <c:pt idx="3779">
                  <c:v>42913</c:v>
                </c:pt>
                <c:pt idx="3780">
                  <c:v>42914</c:v>
                </c:pt>
                <c:pt idx="3781">
                  <c:v>42915</c:v>
                </c:pt>
                <c:pt idx="3782">
                  <c:v>42916</c:v>
                </c:pt>
                <c:pt idx="3783">
                  <c:v>42919</c:v>
                </c:pt>
                <c:pt idx="3784">
                  <c:v>42920</c:v>
                </c:pt>
                <c:pt idx="3785">
                  <c:v>42921</c:v>
                </c:pt>
                <c:pt idx="3786">
                  <c:v>42922</c:v>
                </c:pt>
                <c:pt idx="3787">
                  <c:v>42923</c:v>
                </c:pt>
                <c:pt idx="3788">
                  <c:v>42926</c:v>
                </c:pt>
                <c:pt idx="3789">
                  <c:v>42927</c:v>
                </c:pt>
                <c:pt idx="3790">
                  <c:v>42928</c:v>
                </c:pt>
                <c:pt idx="3791">
                  <c:v>42929</c:v>
                </c:pt>
                <c:pt idx="3792">
                  <c:v>42930</c:v>
                </c:pt>
                <c:pt idx="3793">
                  <c:v>42933</c:v>
                </c:pt>
                <c:pt idx="3794">
                  <c:v>42934</c:v>
                </c:pt>
                <c:pt idx="3795">
                  <c:v>42935</c:v>
                </c:pt>
                <c:pt idx="3796">
                  <c:v>42936</c:v>
                </c:pt>
                <c:pt idx="3797">
                  <c:v>42937</c:v>
                </c:pt>
                <c:pt idx="3798">
                  <c:v>42940</c:v>
                </c:pt>
                <c:pt idx="3799">
                  <c:v>42941</c:v>
                </c:pt>
                <c:pt idx="3800">
                  <c:v>42942</c:v>
                </c:pt>
                <c:pt idx="3801">
                  <c:v>42943</c:v>
                </c:pt>
                <c:pt idx="3802">
                  <c:v>42944</c:v>
                </c:pt>
                <c:pt idx="3803">
                  <c:v>42947</c:v>
                </c:pt>
                <c:pt idx="3804">
                  <c:v>42948</c:v>
                </c:pt>
                <c:pt idx="3805">
                  <c:v>42949</c:v>
                </c:pt>
                <c:pt idx="3806">
                  <c:v>42950</c:v>
                </c:pt>
                <c:pt idx="3807">
                  <c:v>42951</c:v>
                </c:pt>
                <c:pt idx="3808">
                  <c:v>42954</c:v>
                </c:pt>
                <c:pt idx="3809">
                  <c:v>42955</c:v>
                </c:pt>
                <c:pt idx="3810">
                  <c:v>42956</c:v>
                </c:pt>
                <c:pt idx="3811">
                  <c:v>42957</c:v>
                </c:pt>
                <c:pt idx="3812">
                  <c:v>42958</c:v>
                </c:pt>
                <c:pt idx="3813">
                  <c:v>42961</c:v>
                </c:pt>
                <c:pt idx="3814">
                  <c:v>42962</c:v>
                </c:pt>
                <c:pt idx="3815">
                  <c:v>42963</c:v>
                </c:pt>
                <c:pt idx="3816">
                  <c:v>42964</c:v>
                </c:pt>
                <c:pt idx="3817">
                  <c:v>42965</c:v>
                </c:pt>
                <c:pt idx="3818">
                  <c:v>42968</c:v>
                </c:pt>
                <c:pt idx="3819">
                  <c:v>42969</c:v>
                </c:pt>
                <c:pt idx="3820">
                  <c:v>42970</c:v>
                </c:pt>
                <c:pt idx="3821">
                  <c:v>42971</c:v>
                </c:pt>
                <c:pt idx="3822">
                  <c:v>42972</c:v>
                </c:pt>
                <c:pt idx="3823">
                  <c:v>42975</c:v>
                </c:pt>
                <c:pt idx="3824">
                  <c:v>42976</c:v>
                </c:pt>
                <c:pt idx="3825">
                  <c:v>42977</c:v>
                </c:pt>
                <c:pt idx="3826">
                  <c:v>42978</c:v>
                </c:pt>
                <c:pt idx="3827">
                  <c:v>42979</c:v>
                </c:pt>
                <c:pt idx="3828">
                  <c:v>42982</c:v>
                </c:pt>
                <c:pt idx="3829">
                  <c:v>42983</c:v>
                </c:pt>
                <c:pt idx="3830">
                  <c:v>42984</c:v>
                </c:pt>
                <c:pt idx="3831">
                  <c:v>42985</c:v>
                </c:pt>
                <c:pt idx="3832">
                  <c:v>42986</c:v>
                </c:pt>
                <c:pt idx="3833">
                  <c:v>42989</c:v>
                </c:pt>
                <c:pt idx="3834">
                  <c:v>42990</c:v>
                </c:pt>
                <c:pt idx="3835">
                  <c:v>42991</c:v>
                </c:pt>
                <c:pt idx="3836">
                  <c:v>42992</c:v>
                </c:pt>
                <c:pt idx="3837">
                  <c:v>42993</c:v>
                </c:pt>
                <c:pt idx="3838">
                  <c:v>42996</c:v>
                </c:pt>
                <c:pt idx="3839">
                  <c:v>42997</c:v>
                </c:pt>
                <c:pt idx="3840">
                  <c:v>42998</c:v>
                </c:pt>
                <c:pt idx="3841">
                  <c:v>42999</c:v>
                </c:pt>
                <c:pt idx="3842">
                  <c:v>43000</c:v>
                </c:pt>
                <c:pt idx="3843">
                  <c:v>43003</c:v>
                </c:pt>
                <c:pt idx="3844">
                  <c:v>43004</c:v>
                </c:pt>
                <c:pt idx="3845">
                  <c:v>43005</c:v>
                </c:pt>
                <c:pt idx="3846">
                  <c:v>43006</c:v>
                </c:pt>
                <c:pt idx="3847">
                  <c:v>43007</c:v>
                </c:pt>
                <c:pt idx="3848">
                  <c:v>43010</c:v>
                </c:pt>
                <c:pt idx="3849">
                  <c:v>43011</c:v>
                </c:pt>
                <c:pt idx="3850">
                  <c:v>43012</c:v>
                </c:pt>
                <c:pt idx="3851">
                  <c:v>43013</c:v>
                </c:pt>
                <c:pt idx="3852">
                  <c:v>43014</c:v>
                </c:pt>
                <c:pt idx="3853">
                  <c:v>43017</c:v>
                </c:pt>
                <c:pt idx="3854">
                  <c:v>43018</c:v>
                </c:pt>
                <c:pt idx="3855">
                  <c:v>43019</c:v>
                </c:pt>
                <c:pt idx="3856">
                  <c:v>43020</c:v>
                </c:pt>
                <c:pt idx="3857">
                  <c:v>43021</c:v>
                </c:pt>
                <c:pt idx="3858">
                  <c:v>43024</c:v>
                </c:pt>
                <c:pt idx="3859">
                  <c:v>43025</c:v>
                </c:pt>
                <c:pt idx="3860">
                  <c:v>43026</c:v>
                </c:pt>
                <c:pt idx="3861">
                  <c:v>43027</c:v>
                </c:pt>
                <c:pt idx="3862">
                  <c:v>43028</c:v>
                </c:pt>
                <c:pt idx="3863">
                  <c:v>43031</c:v>
                </c:pt>
                <c:pt idx="3864">
                  <c:v>43032</c:v>
                </c:pt>
                <c:pt idx="3865">
                  <c:v>43033</c:v>
                </c:pt>
                <c:pt idx="3866">
                  <c:v>43034</c:v>
                </c:pt>
                <c:pt idx="3867">
                  <c:v>43035</c:v>
                </c:pt>
                <c:pt idx="3868">
                  <c:v>43038</c:v>
                </c:pt>
                <c:pt idx="3869">
                  <c:v>43039</c:v>
                </c:pt>
                <c:pt idx="3870">
                  <c:v>43040</c:v>
                </c:pt>
                <c:pt idx="3871">
                  <c:v>43041</c:v>
                </c:pt>
                <c:pt idx="3872">
                  <c:v>43042</c:v>
                </c:pt>
                <c:pt idx="3873">
                  <c:v>43045</c:v>
                </c:pt>
                <c:pt idx="3874">
                  <c:v>43046</c:v>
                </c:pt>
                <c:pt idx="3875">
                  <c:v>43047</c:v>
                </c:pt>
                <c:pt idx="3876">
                  <c:v>43048</c:v>
                </c:pt>
                <c:pt idx="3877">
                  <c:v>43049</c:v>
                </c:pt>
                <c:pt idx="3878">
                  <c:v>43052</c:v>
                </c:pt>
                <c:pt idx="3879">
                  <c:v>43053</c:v>
                </c:pt>
                <c:pt idx="3880">
                  <c:v>43054</c:v>
                </c:pt>
                <c:pt idx="3881">
                  <c:v>43055</c:v>
                </c:pt>
                <c:pt idx="3882">
                  <c:v>43056</c:v>
                </c:pt>
                <c:pt idx="3883">
                  <c:v>43059</c:v>
                </c:pt>
                <c:pt idx="3884">
                  <c:v>43060</c:v>
                </c:pt>
                <c:pt idx="3885">
                  <c:v>43061</c:v>
                </c:pt>
                <c:pt idx="3886">
                  <c:v>43062</c:v>
                </c:pt>
                <c:pt idx="3887">
                  <c:v>43063</c:v>
                </c:pt>
                <c:pt idx="3888">
                  <c:v>43066</c:v>
                </c:pt>
                <c:pt idx="3889">
                  <c:v>43067</c:v>
                </c:pt>
                <c:pt idx="3890">
                  <c:v>43068</c:v>
                </c:pt>
                <c:pt idx="3891">
                  <c:v>43069</c:v>
                </c:pt>
                <c:pt idx="3892">
                  <c:v>43070</c:v>
                </c:pt>
                <c:pt idx="3893">
                  <c:v>43073</c:v>
                </c:pt>
                <c:pt idx="3894">
                  <c:v>43074</c:v>
                </c:pt>
                <c:pt idx="3895">
                  <c:v>43075</c:v>
                </c:pt>
                <c:pt idx="3896">
                  <c:v>43076</c:v>
                </c:pt>
                <c:pt idx="3897">
                  <c:v>43077</c:v>
                </c:pt>
                <c:pt idx="3898">
                  <c:v>43080</c:v>
                </c:pt>
                <c:pt idx="3899">
                  <c:v>43081</c:v>
                </c:pt>
                <c:pt idx="3900">
                  <c:v>43082</c:v>
                </c:pt>
                <c:pt idx="3901">
                  <c:v>43083</c:v>
                </c:pt>
                <c:pt idx="3902">
                  <c:v>43084</c:v>
                </c:pt>
                <c:pt idx="3903">
                  <c:v>43087</c:v>
                </c:pt>
                <c:pt idx="3904">
                  <c:v>43088</c:v>
                </c:pt>
                <c:pt idx="3905">
                  <c:v>43089</c:v>
                </c:pt>
                <c:pt idx="3906">
                  <c:v>43090</c:v>
                </c:pt>
                <c:pt idx="3907">
                  <c:v>43091</c:v>
                </c:pt>
                <c:pt idx="3908">
                  <c:v>43094</c:v>
                </c:pt>
                <c:pt idx="3909">
                  <c:v>43095</c:v>
                </c:pt>
                <c:pt idx="3910">
                  <c:v>43096</c:v>
                </c:pt>
                <c:pt idx="3911">
                  <c:v>43097</c:v>
                </c:pt>
                <c:pt idx="3912">
                  <c:v>43098</c:v>
                </c:pt>
                <c:pt idx="3913">
                  <c:v>43101</c:v>
                </c:pt>
                <c:pt idx="3914">
                  <c:v>43102</c:v>
                </c:pt>
                <c:pt idx="3915">
                  <c:v>43103</c:v>
                </c:pt>
                <c:pt idx="3916">
                  <c:v>43104</c:v>
                </c:pt>
                <c:pt idx="3917">
                  <c:v>43105</c:v>
                </c:pt>
                <c:pt idx="3918">
                  <c:v>43108</c:v>
                </c:pt>
                <c:pt idx="3919">
                  <c:v>43109</c:v>
                </c:pt>
                <c:pt idx="3920">
                  <c:v>43110</c:v>
                </c:pt>
                <c:pt idx="3921">
                  <c:v>43111</c:v>
                </c:pt>
                <c:pt idx="3922">
                  <c:v>43112</c:v>
                </c:pt>
                <c:pt idx="3923">
                  <c:v>43115</c:v>
                </c:pt>
                <c:pt idx="3924">
                  <c:v>43116</c:v>
                </c:pt>
                <c:pt idx="3925">
                  <c:v>43117</c:v>
                </c:pt>
                <c:pt idx="3926">
                  <c:v>43118</c:v>
                </c:pt>
                <c:pt idx="3927">
                  <c:v>43119</c:v>
                </c:pt>
                <c:pt idx="3928">
                  <c:v>43122</c:v>
                </c:pt>
                <c:pt idx="3929">
                  <c:v>43123</c:v>
                </c:pt>
                <c:pt idx="3930">
                  <c:v>43124</c:v>
                </c:pt>
                <c:pt idx="3931">
                  <c:v>43125</c:v>
                </c:pt>
                <c:pt idx="3932">
                  <c:v>43126</c:v>
                </c:pt>
                <c:pt idx="3933">
                  <c:v>43129</c:v>
                </c:pt>
                <c:pt idx="3934">
                  <c:v>43130</c:v>
                </c:pt>
                <c:pt idx="3935">
                  <c:v>43131</c:v>
                </c:pt>
                <c:pt idx="3936">
                  <c:v>43132</c:v>
                </c:pt>
                <c:pt idx="3937">
                  <c:v>43133</c:v>
                </c:pt>
                <c:pt idx="3938">
                  <c:v>43136</c:v>
                </c:pt>
                <c:pt idx="3939">
                  <c:v>43137</c:v>
                </c:pt>
                <c:pt idx="3940">
                  <c:v>43138</c:v>
                </c:pt>
                <c:pt idx="3941">
                  <c:v>43139</c:v>
                </c:pt>
                <c:pt idx="3942">
                  <c:v>43140</c:v>
                </c:pt>
                <c:pt idx="3943">
                  <c:v>43143</c:v>
                </c:pt>
                <c:pt idx="3944">
                  <c:v>43144</c:v>
                </c:pt>
                <c:pt idx="3945">
                  <c:v>43145</c:v>
                </c:pt>
                <c:pt idx="3946">
                  <c:v>43146</c:v>
                </c:pt>
                <c:pt idx="3947">
                  <c:v>43147</c:v>
                </c:pt>
                <c:pt idx="3948">
                  <c:v>43150</c:v>
                </c:pt>
                <c:pt idx="3949">
                  <c:v>43151</c:v>
                </c:pt>
                <c:pt idx="3950">
                  <c:v>43152</c:v>
                </c:pt>
                <c:pt idx="3951">
                  <c:v>43153</c:v>
                </c:pt>
                <c:pt idx="3952">
                  <c:v>43154</c:v>
                </c:pt>
                <c:pt idx="3953">
                  <c:v>43157</c:v>
                </c:pt>
                <c:pt idx="3954">
                  <c:v>43158</c:v>
                </c:pt>
                <c:pt idx="3955">
                  <c:v>43159</c:v>
                </c:pt>
                <c:pt idx="3956">
                  <c:v>43160</c:v>
                </c:pt>
                <c:pt idx="3957">
                  <c:v>43161</c:v>
                </c:pt>
                <c:pt idx="3958">
                  <c:v>43164</c:v>
                </c:pt>
                <c:pt idx="3959">
                  <c:v>43165</c:v>
                </c:pt>
                <c:pt idx="3960">
                  <c:v>43166</c:v>
                </c:pt>
                <c:pt idx="3961">
                  <c:v>43167</c:v>
                </c:pt>
                <c:pt idx="3962">
                  <c:v>43168</c:v>
                </c:pt>
                <c:pt idx="3963">
                  <c:v>43171</c:v>
                </c:pt>
                <c:pt idx="3964">
                  <c:v>43172</c:v>
                </c:pt>
                <c:pt idx="3965">
                  <c:v>43173</c:v>
                </c:pt>
                <c:pt idx="3966">
                  <c:v>43174</c:v>
                </c:pt>
                <c:pt idx="3967">
                  <c:v>43175</c:v>
                </c:pt>
                <c:pt idx="3968">
                  <c:v>43178</c:v>
                </c:pt>
                <c:pt idx="3969">
                  <c:v>43179</c:v>
                </c:pt>
                <c:pt idx="3970">
                  <c:v>43180</c:v>
                </c:pt>
                <c:pt idx="3971">
                  <c:v>43181</c:v>
                </c:pt>
                <c:pt idx="3972">
                  <c:v>43182</c:v>
                </c:pt>
                <c:pt idx="3973">
                  <c:v>43185</c:v>
                </c:pt>
                <c:pt idx="3974">
                  <c:v>43186</c:v>
                </c:pt>
                <c:pt idx="3975">
                  <c:v>43187</c:v>
                </c:pt>
                <c:pt idx="3976">
                  <c:v>43188</c:v>
                </c:pt>
                <c:pt idx="3977">
                  <c:v>43189</c:v>
                </c:pt>
                <c:pt idx="3978">
                  <c:v>43192</c:v>
                </c:pt>
                <c:pt idx="3979">
                  <c:v>43193</c:v>
                </c:pt>
                <c:pt idx="3980">
                  <c:v>43194</c:v>
                </c:pt>
                <c:pt idx="3981">
                  <c:v>43195</c:v>
                </c:pt>
                <c:pt idx="3982">
                  <c:v>43196</c:v>
                </c:pt>
                <c:pt idx="3983">
                  <c:v>43199</c:v>
                </c:pt>
                <c:pt idx="3984">
                  <c:v>43200</c:v>
                </c:pt>
                <c:pt idx="3985">
                  <c:v>43201</c:v>
                </c:pt>
                <c:pt idx="3986">
                  <c:v>43202</c:v>
                </c:pt>
                <c:pt idx="3987">
                  <c:v>43203</c:v>
                </c:pt>
                <c:pt idx="3988">
                  <c:v>43206</c:v>
                </c:pt>
                <c:pt idx="3989">
                  <c:v>43207</c:v>
                </c:pt>
                <c:pt idx="3990">
                  <c:v>43208</c:v>
                </c:pt>
                <c:pt idx="3991">
                  <c:v>43209</c:v>
                </c:pt>
                <c:pt idx="3992">
                  <c:v>43210</c:v>
                </c:pt>
                <c:pt idx="3993">
                  <c:v>43213</c:v>
                </c:pt>
                <c:pt idx="3994">
                  <c:v>43214</c:v>
                </c:pt>
                <c:pt idx="3995">
                  <c:v>43215</c:v>
                </c:pt>
                <c:pt idx="3996">
                  <c:v>43216</c:v>
                </c:pt>
                <c:pt idx="3997">
                  <c:v>43217</c:v>
                </c:pt>
                <c:pt idx="3998">
                  <c:v>43220</c:v>
                </c:pt>
                <c:pt idx="3999">
                  <c:v>43221</c:v>
                </c:pt>
                <c:pt idx="4000">
                  <c:v>43222</c:v>
                </c:pt>
                <c:pt idx="4001">
                  <c:v>43223</c:v>
                </c:pt>
                <c:pt idx="4002">
                  <c:v>43224</c:v>
                </c:pt>
                <c:pt idx="4003">
                  <c:v>43227</c:v>
                </c:pt>
                <c:pt idx="4004">
                  <c:v>43228</c:v>
                </c:pt>
                <c:pt idx="4005">
                  <c:v>43229</c:v>
                </c:pt>
                <c:pt idx="4006">
                  <c:v>43230</c:v>
                </c:pt>
                <c:pt idx="4007">
                  <c:v>43231</c:v>
                </c:pt>
                <c:pt idx="4008">
                  <c:v>43234</c:v>
                </c:pt>
                <c:pt idx="4009">
                  <c:v>43235</c:v>
                </c:pt>
                <c:pt idx="4010">
                  <c:v>43236</c:v>
                </c:pt>
                <c:pt idx="4011">
                  <c:v>43237</c:v>
                </c:pt>
                <c:pt idx="4012">
                  <c:v>43238</c:v>
                </c:pt>
                <c:pt idx="4013">
                  <c:v>43241</c:v>
                </c:pt>
                <c:pt idx="4014">
                  <c:v>43242</c:v>
                </c:pt>
                <c:pt idx="4015">
                  <c:v>43243</c:v>
                </c:pt>
                <c:pt idx="4016">
                  <c:v>43244</c:v>
                </c:pt>
                <c:pt idx="4017">
                  <c:v>43245</c:v>
                </c:pt>
                <c:pt idx="4018">
                  <c:v>43248</c:v>
                </c:pt>
                <c:pt idx="4019">
                  <c:v>43249</c:v>
                </c:pt>
                <c:pt idx="4020">
                  <c:v>43250</c:v>
                </c:pt>
                <c:pt idx="4021">
                  <c:v>43251</c:v>
                </c:pt>
                <c:pt idx="4022">
                  <c:v>43252</c:v>
                </c:pt>
                <c:pt idx="4023">
                  <c:v>43255</c:v>
                </c:pt>
                <c:pt idx="4024">
                  <c:v>43256</c:v>
                </c:pt>
                <c:pt idx="4025">
                  <c:v>43257</c:v>
                </c:pt>
                <c:pt idx="4026">
                  <c:v>43258</c:v>
                </c:pt>
                <c:pt idx="4027">
                  <c:v>43259</c:v>
                </c:pt>
                <c:pt idx="4028">
                  <c:v>43262</c:v>
                </c:pt>
                <c:pt idx="4029">
                  <c:v>43263</c:v>
                </c:pt>
                <c:pt idx="4030">
                  <c:v>43264</c:v>
                </c:pt>
                <c:pt idx="4031">
                  <c:v>43265</c:v>
                </c:pt>
                <c:pt idx="4032">
                  <c:v>43266</c:v>
                </c:pt>
                <c:pt idx="4033">
                  <c:v>43269</c:v>
                </c:pt>
                <c:pt idx="4034">
                  <c:v>43270</c:v>
                </c:pt>
                <c:pt idx="4035">
                  <c:v>43271</c:v>
                </c:pt>
                <c:pt idx="4036">
                  <c:v>43272</c:v>
                </c:pt>
                <c:pt idx="4037">
                  <c:v>43273</c:v>
                </c:pt>
                <c:pt idx="4038">
                  <c:v>43276</c:v>
                </c:pt>
                <c:pt idx="4039">
                  <c:v>43277</c:v>
                </c:pt>
                <c:pt idx="4040">
                  <c:v>43278</c:v>
                </c:pt>
                <c:pt idx="4041">
                  <c:v>43279</c:v>
                </c:pt>
                <c:pt idx="4042">
                  <c:v>43280</c:v>
                </c:pt>
                <c:pt idx="4043">
                  <c:v>43283</c:v>
                </c:pt>
                <c:pt idx="4044">
                  <c:v>43284</c:v>
                </c:pt>
                <c:pt idx="4045">
                  <c:v>43285</c:v>
                </c:pt>
                <c:pt idx="4046">
                  <c:v>43286</c:v>
                </c:pt>
                <c:pt idx="4047">
                  <c:v>43287</c:v>
                </c:pt>
                <c:pt idx="4048">
                  <c:v>43290</c:v>
                </c:pt>
                <c:pt idx="4049">
                  <c:v>43291</c:v>
                </c:pt>
                <c:pt idx="4050">
                  <c:v>43292</c:v>
                </c:pt>
                <c:pt idx="4051">
                  <c:v>43293</c:v>
                </c:pt>
                <c:pt idx="4052">
                  <c:v>43294</c:v>
                </c:pt>
                <c:pt idx="4053">
                  <c:v>43297</c:v>
                </c:pt>
                <c:pt idx="4054">
                  <c:v>43298</c:v>
                </c:pt>
                <c:pt idx="4055">
                  <c:v>43299</c:v>
                </c:pt>
                <c:pt idx="4056">
                  <c:v>43300</c:v>
                </c:pt>
                <c:pt idx="4057">
                  <c:v>43301</c:v>
                </c:pt>
                <c:pt idx="4058">
                  <c:v>43304</c:v>
                </c:pt>
                <c:pt idx="4059">
                  <c:v>43305</c:v>
                </c:pt>
                <c:pt idx="4060">
                  <c:v>43306</c:v>
                </c:pt>
                <c:pt idx="4061">
                  <c:v>43307</c:v>
                </c:pt>
                <c:pt idx="4062">
                  <c:v>43308</c:v>
                </c:pt>
                <c:pt idx="4063">
                  <c:v>43311</c:v>
                </c:pt>
                <c:pt idx="4064">
                  <c:v>43312</c:v>
                </c:pt>
                <c:pt idx="4065">
                  <c:v>43313</c:v>
                </c:pt>
                <c:pt idx="4066">
                  <c:v>43314</c:v>
                </c:pt>
                <c:pt idx="4067">
                  <c:v>43315</c:v>
                </c:pt>
                <c:pt idx="4068">
                  <c:v>43318</c:v>
                </c:pt>
                <c:pt idx="4069">
                  <c:v>43319</c:v>
                </c:pt>
                <c:pt idx="4070">
                  <c:v>43320</c:v>
                </c:pt>
                <c:pt idx="4071">
                  <c:v>43321</c:v>
                </c:pt>
                <c:pt idx="4072">
                  <c:v>43322</c:v>
                </c:pt>
                <c:pt idx="4073">
                  <c:v>43325</c:v>
                </c:pt>
                <c:pt idx="4074">
                  <c:v>43326</c:v>
                </c:pt>
                <c:pt idx="4075">
                  <c:v>43327</c:v>
                </c:pt>
                <c:pt idx="4076">
                  <c:v>43328</c:v>
                </c:pt>
                <c:pt idx="4077">
                  <c:v>43329</c:v>
                </c:pt>
                <c:pt idx="4078">
                  <c:v>43332</c:v>
                </c:pt>
                <c:pt idx="4079">
                  <c:v>43333</c:v>
                </c:pt>
                <c:pt idx="4080">
                  <c:v>43334</c:v>
                </c:pt>
                <c:pt idx="4081">
                  <c:v>43335</c:v>
                </c:pt>
                <c:pt idx="4082">
                  <c:v>43336</c:v>
                </c:pt>
                <c:pt idx="4083">
                  <c:v>43339</c:v>
                </c:pt>
                <c:pt idx="4084">
                  <c:v>43340</c:v>
                </c:pt>
                <c:pt idx="4085">
                  <c:v>43341</c:v>
                </c:pt>
                <c:pt idx="4086">
                  <c:v>43342</c:v>
                </c:pt>
                <c:pt idx="4087">
                  <c:v>43343</c:v>
                </c:pt>
                <c:pt idx="4088">
                  <c:v>43346</c:v>
                </c:pt>
                <c:pt idx="4089">
                  <c:v>43347</c:v>
                </c:pt>
                <c:pt idx="4090">
                  <c:v>43348</c:v>
                </c:pt>
                <c:pt idx="4091">
                  <c:v>43349</c:v>
                </c:pt>
                <c:pt idx="4092">
                  <c:v>43350</c:v>
                </c:pt>
                <c:pt idx="4093">
                  <c:v>43353</c:v>
                </c:pt>
                <c:pt idx="4094">
                  <c:v>43354</c:v>
                </c:pt>
                <c:pt idx="4095">
                  <c:v>43355</c:v>
                </c:pt>
                <c:pt idx="4096">
                  <c:v>43356</c:v>
                </c:pt>
                <c:pt idx="4097">
                  <c:v>43357</c:v>
                </c:pt>
                <c:pt idx="4098">
                  <c:v>43360</c:v>
                </c:pt>
                <c:pt idx="4099">
                  <c:v>43361</c:v>
                </c:pt>
                <c:pt idx="4100">
                  <c:v>43362</c:v>
                </c:pt>
                <c:pt idx="4101">
                  <c:v>43363</c:v>
                </c:pt>
                <c:pt idx="4102">
                  <c:v>43364</c:v>
                </c:pt>
                <c:pt idx="4103">
                  <c:v>43367</c:v>
                </c:pt>
                <c:pt idx="4104">
                  <c:v>43368</c:v>
                </c:pt>
                <c:pt idx="4105">
                  <c:v>43369</c:v>
                </c:pt>
                <c:pt idx="4106">
                  <c:v>43370</c:v>
                </c:pt>
                <c:pt idx="4107">
                  <c:v>43371</c:v>
                </c:pt>
                <c:pt idx="4108">
                  <c:v>43374</c:v>
                </c:pt>
                <c:pt idx="4109">
                  <c:v>43375</c:v>
                </c:pt>
                <c:pt idx="4110">
                  <c:v>43376</c:v>
                </c:pt>
                <c:pt idx="4111">
                  <c:v>43377</c:v>
                </c:pt>
                <c:pt idx="4112">
                  <c:v>43378</c:v>
                </c:pt>
                <c:pt idx="4113">
                  <c:v>43381</c:v>
                </c:pt>
                <c:pt idx="4114">
                  <c:v>43382</c:v>
                </c:pt>
                <c:pt idx="4115">
                  <c:v>43383</c:v>
                </c:pt>
                <c:pt idx="4116">
                  <c:v>43384</c:v>
                </c:pt>
                <c:pt idx="4117">
                  <c:v>43385</c:v>
                </c:pt>
                <c:pt idx="4118">
                  <c:v>43388</c:v>
                </c:pt>
                <c:pt idx="4119">
                  <c:v>43389</c:v>
                </c:pt>
                <c:pt idx="4120">
                  <c:v>43390</c:v>
                </c:pt>
                <c:pt idx="4121">
                  <c:v>43391</c:v>
                </c:pt>
                <c:pt idx="4122">
                  <c:v>43392</c:v>
                </c:pt>
                <c:pt idx="4123">
                  <c:v>43395</c:v>
                </c:pt>
                <c:pt idx="4124">
                  <c:v>43396</c:v>
                </c:pt>
                <c:pt idx="4125">
                  <c:v>43397</c:v>
                </c:pt>
                <c:pt idx="4126">
                  <c:v>43398</c:v>
                </c:pt>
                <c:pt idx="4127">
                  <c:v>43399</c:v>
                </c:pt>
                <c:pt idx="4128">
                  <c:v>43402</c:v>
                </c:pt>
                <c:pt idx="4129">
                  <c:v>43403</c:v>
                </c:pt>
                <c:pt idx="4130">
                  <c:v>43404</c:v>
                </c:pt>
                <c:pt idx="4131">
                  <c:v>43405</c:v>
                </c:pt>
                <c:pt idx="4132">
                  <c:v>43406</c:v>
                </c:pt>
                <c:pt idx="4133">
                  <c:v>43409</c:v>
                </c:pt>
                <c:pt idx="4134">
                  <c:v>43410</c:v>
                </c:pt>
                <c:pt idx="4135">
                  <c:v>43411</c:v>
                </c:pt>
                <c:pt idx="4136">
                  <c:v>43412</c:v>
                </c:pt>
                <c:pt idx="4137">
                  <c:v>43413</c:v>
                </c:pt>
                <c:pt idx="4138">
                  <c:v>43416</c:v>
                </c:pt>
                <c:pt idx="4139">
                  <c:v>43417</c:v>
                </c:pt>
                <c:pt idx="4140">
                  <c:v>43418</c:v>
                </c:pt>
                <c:pt idx="4141">
                  <c:v>43419</c:v>
                </c:pt>
                <c:pt idx="4142">
                  <c:v>43420</c:v>
                </c:pt>
                <c:pt idx="4143">
                  <c:v>43423</c:v>
                </c:pt>
                <c:pt idx="4144">
                  <c:v>43424</c:v>
                </c:pt>
                <c:pt idx="4145">
                  <c:v>43425</c:v>
                </c:pt>
                <c:pt idx="4146">
                  <c:v>43426</c:v>
                </c:pt>
                <c:pt idx="4147">
                  <c:v>43427</c:v>
                </c:pt>
                <c:pt idx="4148">
                  <c:v>43430</c:v>
                </c:pt>
                <c:pt idx="4149">
                  <c:v>43431</c:v>
                </c:pt>
                <c:pt idx="4150">
                  <c:v>43432</c:v>
                </c:pt>
                <c:pt idx="4151">
                  <c:v>43433</c:v>
                </c:pt>
                <c:pt idx="4152">
                  <c:v>43434</c:v>
                </c:pt>
                <c:pt idx="4153">
                  <c:v>43437</c:v>
                </c:pt>
                <c:pt idx="4154">
                  <c:v>43438</c:v>
                </c:pt>
                <c:pt idx="4155">
                  <c:v>43439</c:v>
                </c:pt>
                <c:pt idx="4156">
                  <c:v>43440</c:v>
                </c:pt>
                <c:pt idx="4157">
                  <c:v>43441</c:v>
                </c:pt>
                <c:pt idx="4158">
                  <c:v>43444</c:v>
                </c:pt>
                <c:pt idx="4159">
                  <c:v>43445</c:v>
                </c:pt>
                <c:pt idx="4160">
                  <c:v>43446</c:v>
                </c:pt>
                <c:pt idx="4161">
                  <c:v>43447</c:v>
                </c:pt>
                <c:pt idx="4162">
                  <c:v>43448</c:v>
                </c:pt>
                <c:pt idx="4163">
                  <c:v>43451</c:v>
                </c:pt>
                <c:pt idx="4164">
                  <c:v>43452</c:v>
                </c:pt>
                <c:pt idx="4165">
                  <c:v>43453</c:v>
                </c:pt>
                <c:pt idx="4166">
                  <c:v>43454</c:v>
                </c:pt>
                <c:pt idx="4167">
                  <c:v>43455</c:v>
                </c:pt>
                <c:pt idx="4168">
                  <c:v>43458</c:v>
                </c:pt>
                <c:pt idx="4169">
                  <c:v>43459</c:v>
                </c:pt>
                <c:pt idx="4170">
                  <c:v>43460</c:v>
                </c:pt>
                <c:pt idx="4171">
                  <c:v>43461</c:v>
                </c:pt>
                <c:pt idx="4172">
                  <c:v>43462</c:v>
                </c:pt>
                <c:pt idx="4173">
                  <c:v>43465</c:v>
                </c:pt>
                <c:pt idx="4174">
                  <c:v>43466</c:v>
                </c:pt>
                <c:pt idx="4175">
                  <c:v>43467</c:v>
                </c:pt>
                <c:pt idx="4176">
                  <c:v>43468</c:v>
                </c:pt>
                <c:pt idx="4177">
                  <c:v>43469</c:v>
                </c:pt>
                <c:pt idx="4178">
                  <c:v>43472</c:v>
                </c:pt>
                <c:pt idx="4179">
                  <c:v>43473</c:v>
                </c:pt>
                <c:pt idx="4180">
                  <c:v>43474</c:v>
                </c:pt>
                <c:pt idx="4181">
                  <c:v>43475</c:v>
                </c:pt>
                <c:pt idx="4182">
                  <c:v>43476</c:v>
                </c:pt>
                <c:pt idx="4183">
                  <c:v>43479</c:v>
                </c:pt>
                <c:pt idx="4184">
                  <c:v>43480</c:v>
                </c:pt>
                <c:pt idx="4185">
                  <c:v>43481</c:v>
                </c:pt>
                <c:pt idx="4186">
                  <c:v>43482</c:v>
                </c:pt>
                <c:pt idx="4187">
                  <c:v>43483</c:v>
                </c:pt>
                <c:pt idx="4188">
                  <c:v>43486</c:v>
                </c:pt>
                <c:pt idx="4189">
                  <c:v>43487</c:v>
                </c:pt>
                <c:pt idx="4190">
                  <c:v>43488</c:v>
                </c:pt>
                <c:pt idx="4191">
                  <c:v>43489</c:v>
                </c:pt>
                <c:pt idx="4192">
                  <c:v>43490</c:v>
                </c:pt>
                <c:pt idx="4193">
                  <c:v>43493</c:v>
                </c:pt>
                <c:pt idx="4194">
                  <c:v>43494</c:v>
                </c:pt>
                <c:pt idx="4195">
                  <c:v>43495</c:v>
                </c:pt>
                <c:pt idx="4196">
                  <c:v>43496</c:v>
                </c:pt>
                <c:pt idx="4197">
                  <c:v>43497</c:v>
                </c:pt>
                <c:pt idx="4198">
                  <c:v>43500</c:v>
                </c:pt>
                <c:pt idx="4199">
                  <c:v>43501</c:v>
                </c:pt>
                <c:pt idx="4200">
                  <c:v>43502</c:v>
                </c:pt>
                <c:pt idx="4201">
                  <c:v>43503</c:v>
                </c:pt>
                <c:pt idx="4202">
                  <c:v>43504</c:v>
                </c:pt>
                <c:pt idx="4203">
                  <c:v>43507</c:v>
                </c:pt>
                <c:pt idx="4204">
                  <c:v>43508</c:v>
                </c:pt>
                <c:pt idx="4205">
                  <c:v>43509</c:v>
                </c:pt>
                <c:pt idx="4206">
                  <c:v>43510</c:v>
                </c:pt>
                <c:pt idx="4207">
                  <c:v>43511</c:v>
                </c:pt>
                <c:pt idx="4208">
                  <c:v>43514</c:v>
                </c:pt>
                <c:pt idx="4209">
                  <c:v>43515</c:v>
                </c:pt>
                <c:pt idx="4210">
                  <c:v>43516</c:v>
                </c:pt>
                <c:pt idx="4211">
                  <c:v>43517</c:v>
                </c:pt>
                <c:pt idx="4212">
                  <c:v>43518</c:v>
                </c:pt>
                <c:pt idx="4213">
                  <c:v>43521</c:v>
                </c:pt>
                <c:pt idx="4214">
                  <c:v>43522</c:v>
                </c:pt>
                <c:pt idx="4215">
                  <c:v>43523</c:v>
                </c:pt>
                <c:pt idx="4216">
                  <c:v>43524</c:v>
                </c:pt>
                <c:pt idx="4217">
                  <c:v>43525</c:v>
                </c:pt>
                <c:pt idx="4218">
                  <c:v>43528</c:v>
                </c:pt>
                <c:pt idx="4219">
                  <c:v>43529</c:v>
                </c:pt>
                <c:pt idx="4220">
                  <c:v>43530</c:v>
                </c:pt>
                <c:pt idx="4221">
                  <c:v>43531</c:v>
                </c:pt>
                <c:pt idx="4222">
                  <c:v>43532</c:v>
                </c:pt>
                <c:pt idx="4223">
                  <c:v>43535</c:v>
                </c:pt>
                <c:pt idx="4224">
                  <c:v>43536</c:v>
                </c:pt>
                <c:pt idx="4225">
                  <c:v>43537</c:v>
                </c:pt>
                <c:pt idx="4226">
                  <c:v>43538</c:v>
                </c:pt>
                <c:pt idx="4227">
                  <c:v>43539</c:v>
                </c:pt>
                <c:pt idx="4228">
                  <c:v>43542</c:v>
                </c:pt>
                <c:pt idx="4229">
                  <c:v>43543</c:v>
                </c:pt>
                <c:pt idx="4230">
                  <c:v>43544</c:v>
                </c:pt>
                <c:pt idx="4231">
                  <c:v>43545</c:v>
                </c:pt>
                <c:pt idx="4232">
                  <c:v>43546</c:v>
                </c:pt>
                <c:pt idx="4233">
                  <c:v>43549</c:v>
                </c:pt>
                <c:pt idx="4234">
                  <c:v>43550</c:v>
                </c:pt>
                <c:pt idx="4235">
                  <c:v>43551</c:v>
                </c:pt>
                <c:pt idx="4236">
                  <c:v>43552</c:v>
                </c:pt>
                <c:pt idx="4237">
                  <c:v>43553</c:v>
                </c:pt>
                <c:pt idx="4238">
                  <c:v>43556</c:v>
                </c:pt>
                <c:pt idx="4239">
                  <c:v>43557</c:v>
                </c:pt>
                <c:pt idx="4240">
                  <c:v>43558</c:v>
                </c:pt>
                <c:pt idx="4241">
                  <c:v>43559</c:v>
                </c:pt>
                <c:pt idx="4242">
                  <c:v>43560</c:v>
                </c:pt>
                <c:pt idx="4243">
                  <c:v>43563</c:v>
                </c:pt>
                <c:pt idx="4244">
                  <c:v>43564</c:v>
                </c:pt>
                <c:pt idx="4245">
                  <c:v>43565</c:v>
                </c:pt>
                <c:pt idx="4246">
                  <c:v>43566</c:v>
                </c:pt>
                <c:pt idx="4247">
                  <c:v>43567</c:v>
                </c:pt>
                <c:pt idx="4248">
                  <c:v>43570</c:v>
                </c:pt>
                <c:pt idx="4249">
                  <c:v>43571</c:v>
                </c:pt>
                <c:pt idx="4250">
                  <c:v>43572</c:v>
                </c:pt>
                <c:pt idx="4251">
                  <c:v>43573</c:v>
                </c:pt>
                <c:pt idx="4252">
                  <c:v>43574</c:v>
                </c:pt>
                <c:pt idx="4253">
                  <c:v>43577</c:v>
                </c:pt>
                <c:pt idx="4254">
                  <c:v>43578</c:v>
                </c:pt>
                <c:pt idx="4255">
                  <c:v>43579</c:v>
                </c:pt>
                <c:pt idx="4256">
                  <c:v>43580</c:v>
                </c:pt>
                <c:pt idx="4257">
                  <c:v>43581</c:v>
                </c:pt>
                <c:pt idx="4258">
                  <c:v>43584</c:v>
                </c:pt>
                <c:pt idx="4259">
                  <c:v>43585</c:v>
                </c:pt>
                <c:pt idx="4260">
                  <c:v>43586</c:v>
                </c:pt>
                <c:pt idx="4261">
                  <c:v>43587</c:v>
                </c:pt>
                <c:pt idx="4262">
                  <c:v>43588</c:v>
                </c:pt>
                <c:pt idx="4263">
                  <c:v>43591</c:v>
                </c:pt>
                <c:pt idx="4264">
                  <c:v>43592</c:v>
                </c:pt>
                <c:pt idx="4265">
                  <c:v>43593</c:v>
                </c:pt>
                <c:pt idx="4266">
                  <c:v>43594</c:v>
                </c:pt>
                <c:pt idx="4267">
                  <c:v>43595</c:v>
                </c:pt>
                <c:pt idx="4268">
                  <c:v>43598</c:v>
                </c:pt>
                <c:pt idx="4269">
                  <c:v>43599</c:v>
                </c:pt>
                <c:pt idx="4270">
                  <c:v>43600</c:v>
                </c:pt>
                <c:pt idx="4271">
                  <c:v>43601</c:v>
                </c:pt>
                <c:pt idx="4272">
                  <c:v>43602</c:v>
                </c:pt>
                <c:pt idx="4273">
                  <c:v>43605</c:v>
                </c:pt>
                <c:pt idx="4274">
                  <c:v>43606</c:v>
                </c:pt>
                <c:pt idx="4275">
                  <c:v>43607</c:v>
                </c:pt>
                <c:pt idx="4276">
                  <c:v>43608</c:v>
                </c:pt>
                <c:pt idx="4277">
                  <c:v>43609</c:v>
                </c:pt>
                <c:pt idx="4278">
                  <c:v>43612</c:v>
                </c:pt>
                <c:pt idx="4279">
                  <c:v>43613</c:v>
                </c:pt>
                <c:pt idx="4280">
                  <c:v>43614</c:v>
                </c:pt>
                <c:pt idx="4281">
                  <c:v>43615</c:v>
                </c:pt>
                <c:pt idx="4282">
                  <c:v>43616</c:v>
                </c:pt>
                <c:pt idx="4283">
                  <c:v>43619</c:v>
                </c:pt>
                <c:pt idx="4284">
                  <c:v>43620</c:v>
                </c:pt>
                <c:pt idx="4285">
                  <c:v>43621</c:v>
                </c:pt>
                <c:pt idx="4286">
                  <c:v>43622</c:v>
                </c:pt>
                <c:pt idx="4287">
                  <c:v>43623</c:v>
                </c:pt>
                <c:pt idx="4288">
                  <c:v>43626</c:v>
                </c:pt>
                <c:pt idx="4289">
                  <c:v>43627</c:v>
                </c:pt>
                <c:pt idx="4290">
                  <c:v>43628</c:v>
                </c:pt>
                <c:pt idx="4291">
                  <c:v>43629</c:v>
                </c:pt>
                <c:pt idx="4292">
                  <c:v>43630</c:v>
                </c:pt>
                <c:pt idx="4293">
                  <c:v>43633</c:v>
                </c:pt>
                <c:pt idx="4294">
                  <c:v>43634</c:v>
                </c:pt>
                <c:pt idx="4295">
                  <c:v>43635</c:v>
                </c:pt>
                <c:pt idx="4296">
                  <c:v>43636</c:v>
                </c:pt>
                <c:pt idx="4297">
                  <c:v>43637</c:v>
                </c:pt>
                <c:pt idx="4298">
                  <c:v>43640</c:v>
                </c:pt>
                <c:pt idx="4299">
                  <c:v>43641</c:v>
                </c:pt>
                <c:pt idx="4300">
                  <c:v>43642</c:v>
                </c:pt>
                <c:pt idx="4301">
                  <c:v>43643</c:v>
                </c:pt>
                <c:pt idx="4302">
                  <c:v>43644</c:v>
                </c:pt>
                <c:pt idx="4303">
                  <c:v>43647</c:v>
                </c:pt>
                <c:pt idx="4304">
                  <c:v>43648</c:v>
                </c:pt>
                <c:pt idx="4305">
                  <c:v>43649</c:v>
                </c:pt>
                <c:pt idx="4306">
                  <c:v>43650</c:v>
                </c:pt>
                <c:pt idx="4307">
                  <c:v>43651</c:v>
                </c:pt>
                <c:pt idx="4308">
                  <c:v>43654</c:v>
                </c:pt>
                <c:pt idx="4309">
                  <c:v>43655</c:v>
                </c:pt>
                <c:pt idx="4310">
                  <c:v>43656</c:v>
                </c:pt>
                <c:pt idx="4311">
                  <c:v>43657</c:v>
                </c:pt>
                <c:pt idx="4312">
                  <c:v>43658</c:v>
                </c:pt>
                <c:pt idx="4313">
                  <c:v>43661</c:v>
                </c:pt>
                <c:pt idx="4314">
                  <c:v>43662</c:v>
                </c:pt>
                <c:pt idx="4315">
                  <c:v>43663</c:v>
                </c:pt>
                <c:pt idx="4316">
                  <c:v>43664</c:v>
                </c:pt>
                <c:pt idx="4317">
                  <c:v>43665</c:v>
                </c:pt>
                <c:pt idx="4318">
                  <c:v>43668</c:v>
                </c:pt>
                <c:pt idx="4319">
                  <c:v>43669</c:v>
                </c:pt>
                <c:pt idx="4320">
                  <c:v>43670</c:v>
                </c:pt>
                <c:pt idx="4321">
                  <c:v>43671</c:v>
                </c:pt>
                <c:pt idx="4322">
                  <c:v>43672</c:v>
                </c:pt>
                <c:pt idx="4323">
                  <c:v>43675</c:v>
                </c:pt>
                <c:pt idx="4324">
                  <c:v>43676</c:v>
                </c:pt>
                <c:pt idx="4325">
                  <c:v>43677</c:v>
                </c:pt>
                <c:pt idx="4326">
                  <c:v>43678</c:v>
                </c:pt>
                <c:pt idx="4327">
                  <c:v>43679</c:v>
                </c:pt>
                <c:pt idx="4328">
                  <c:v>43682</c:v>
                </c:pt>
                <c:pt idx="4329">
                  <c:v>43683</c:v>
                </c:pt>
                <c:pt idx="4330">
                  <c:v>43684</c:v>
                </c:pt>
                <c:pt idx="4331">
                  <c:v>43685</c:v>
                </c:pt>
                <c:pt idx="4332">
                  <c:v>43686</c:v>
                </c:pt>
                <c:pt idx="4333">
                  <c:v>43689</c:v>
                </c:pt>
                <c:pt idx="4334">
                  <c:v>43690</c:v>
                </c:pt>
                <c:pt idx="4335">
                  <c:v>43691</c:v>
                </c:pt>
                <c:pt idx="4336">
                  <c:v>43692</c:v>
                </c:pt>
                <c:pt idx="4337">
                  <c:v>43693</c:v>
                </c:pt>
                <c:pt idx="4338">
                  <c:v>43696</c:v>
                </c:pt>
                <c:pt idx="4339">
                  <c:v>43697</c:v>
                </c:pt>
                <c:pt idx="4340">
                  <c:v>43698</c:v>
                </c:pt>
                <c:pt idx="4341">
                  <c:v>43699</c:v>
                </c:pt>
                <c:pt idx="4342">
                  <c:v>43700</c:v>
                </c:pt>
                <c:pt idx="4343">
                  <c:v>43703</c:v>
                </c:pt>
                <c:pt idx="4344">
                  <c:v>43704</c:v>
                </c:pt>
                <c:pt idx="4345">
                  <c:v>43705</c:v>
                </c:pt>
                <c:pt idx="4346">
                  <c:v>43706</c:v>
                </c:pt>
                <c:pt idx="4347">
                  <c:v>43707</c:v>
                </c:pt>
                <c:pt idx="4348">
                  <c:v>43710</c:v>
                </c:pt>
                <c:pt idx="4349">
                  <c:v>43711</c:v>
                </c:pt>
                <c:pt idx="4350">
                  <c:v>43712</c:v>
                </c:pt>
                <c:pt idx="4351">
                  <c:v>43713</c:v>
                </c:pt>
                <c:pt idx="4352">
                  <c:v>43714</c:v>
                </c:pt>
                <c:pt idx="4353">
                  <c:v>43717</c:v>
                </c:pt>
                <c:pt idx="4354">
                  <c:v>43718</c:v>
                </c:pt>
                <c:pt idx="4355">
                  <c:v>43719</c:v>
                </c:pt>
                <c:pt idx="4356">
                  <c:v>43720</c:v>
                </c:pt>
                <c:pt idx="4357">
                  <c:v>43721</c:v>
                </c:pt>
                <c:pt idx="4358">
                  <c:v>43724</c:v>
                </c:pt>
                <c:pt idx="4359">
                  <c:v>43725</c:v>
                </c:pt>
                <c:pt idx="4360">
                  <c:v>43726</c:v>
                </c:pt>
                <c:pt idx="4361">
                  <c:v>43727</c:v>
                </c:pt>
                <c:pt idx="4362">
                  <c:v>43728</c:v>
                </c:pt>
                <c:pt idx="4363">
                  <c:v>43731</c:v>
                </c:pt>
                <c:pt idx="4364">
                  <c:v>43732</c:v>
                </c:pt>
                <c:pt idx="4365">
                  <c:v>43733</c:v>
                </c:pt>
                <c:pt idx="4366">
                  <c:v>43734</c:v>
                </c:pt>
                <c:pt idx="4367">
                  <c:v>43735</c:v>
                </c:pt>
                <c:pt idx="4368">
                  <c:v>43738</c:v>
                </c:pt>
                <c:pt idx="4369">
                  <c:v>43739</c:v>
                </c:pt>
                <c:pt idx="4370">
                  <c:v>43740</c:v>
                </c:pt>
                <c:pt idx="4371">
                  <c:v>43741</c:v>
                </c:pt>
                <c:pt idx="4372">
                  <c:v>43742</c:v>
                </c:pt>
                <c:pt idx="4373">
                  <c:v>43745</c:v>
                </c:pt>
                <c:pt idx="4374">
                  <c:v>43746</c:v>
                </c:pt>
                <c:pt idx="4375">
                  <c:v>43747</c:v>
                </c:pt>
                <c:pt idx="4376">
                  <c:v>43748</c:v>
                </c:pt>
                <c:pt idx="4377">
                  <c:v>43749</c:v>
                </c:pt>
                <c:pt idx="4378">
                  <c:v>43752</c:v>
                </c:pt>
                <c:pt idx="4379">
                  <c:v>43753</c:v>
                </c:pt>
                <c:pt idx="4380">
                  <c:v>43754</c:v>
                </c:pt>
                <c:pt idx="4381">
                  <c:v>43755</c:v>
                </c:pt>
                <c:pt idx="4382">
                  <c:v>43756</c:v>
                </c:pt>
                <c:pt idx="4383">
                  <c:v>43759</c:v>
                </c:pt>
                <c:pt idx="4384">
                  <c:v>43760</c:v>
                </c:pt>
                <c:pt idx="4385">
                  <c:v>43761</c:v>
                </c:pt>
                <c:pt idx="4386">
                  <c:v>43762</c:v>
                </c:pt>
                <c:pt idx="4387">
                  <c:v>43763</c:v>
                </c:pt>
                <c:pt idx="4388">
                  <c:v>43766</c:v>
                </c:pt>
                <c:pt idx="4389">
                  <c:v>43767</c:v>
                </c:pt>
                <c:pt idx="4390">
                  <c:v>43768</c:v>
                </c:pt>
                <c:pt idx="4391">
                  <c:v>43769</c:v>
                </c:pt>
                <c:pt idx="4392">
                  <c:v>43770</c:v>
                </c:pt>
                <c:pt idx="4393">
                  <c:v>43773</c:v>
                </c:pt>
                <c:pt idx="4394">
                  <c:v>43774</c:v>
                </c:pt>
                <c:pt idx="4395">
                  <c:v>43775</c:v>
                </c:pt>
                <c:pt idx="4396">
                  <c:v>43776</c:v>
                </c:pt>
                <c:pt idx="4397">
                  <c:v>43777</c:v>
                </c:pt>
                <c:pt idx="4398">
                  <c:v>43780</c:v>
                </c:pt>
                <c:pt idx="4399">
                  <c:v>43781</c:v>
                </c:pt>
                <c:pt idx="4400">
                  <c:v>43782</c:v>
                </c:pt>
                <c:pt idx="4401">
                  <c:v>43783</c:v>
                </c:pt>
                <c:pt idx="4402">
                  <c:v>43784</c:v>
                </c:pt>
                <c:pt idx="4403">
                  <c:v>43787</c:v>
                </c:pt>
                <c:pt idx="4404">
                  <c:v>43788</c:v>
                </c:pt>
                <c:pt idx="4405">
                  <c:v>43789</c:v>
                </c:pt>
                <c:pt idx="4406">
                  <c:v>43790</c:v>
                </c:pt>
                <c:pt idx="4407">
                  <c:v>43791</c:v>
                </c:pt>
                <c:pt idx="4408">
                  <c:v>43794</c:v>
                </c:pt>
                <c:pt idx="4409">
                  <c:v>43795</c:v>
                </c:pt>
                <c:pt idx="4410">
                  <c:v>43796</c:v>
                </c:pt>
                <c:pt idx="4411">
                  <c:v>43797</c:v>
                </c:pt>
                <c:pt idx="4412">
                  <c:v>43798</c:v>
                </c:pt>
                <c:pt idx="4413">
                  <c:v>43801</c:v>
                </c:pt>
                <c:pt idx="4414">
                  <c:v>43802</c:v>
                </c:pt>
                <c:pt idx="4415">
                  <c:v>43803</c:v>
                </c:pt>
                <c:pt idx="4416">
                  <c:v>43804</c:v>
                </c:pt>
                <c:pt idx="4417">
                  <c:v>43805</c:v>
                </c:pt>
                <c:pt idx="4418">
                  <c:v>43808</c:v>
                </c:pt>
                <c:pt idx="4419">
                  <c:v>43809</c:v>
                </c:pt>
                <c:pt idx="4420">
                  <c:v>43810</c:v>
                </c:pt>
                <c:pt idx="4421">
                  <c:v>43811</c:v>
                </c:pt>
                <c:pt idx="4422">
                  <c:v>43812</c:v>
                </c:pt>
                <c:pt idx="4423">
                  <c:v>43815</c:v>
                </c:pt>
                <c:pt idx="4424">
                  <c:v>43816</c:v>
                </c:pt>
                <c:pt idx="4425">
                  <c:v>43817</c:v>
                </c:pt>
                <c:pt idx="4426">
                  <c:v>43818</c:v>
                </c:pt>
                <c:pt idx="4427">
                  <c:v>43819</c:v>
                </c:pt>
                <c:pt idx="4428">
                  <c:v>43822</c:v>
                </c:pt>
                <c:pt idx="4429">
                  <c:v>43823</c:v>
                </c:pt>
                <c:pt idx="4430">
                  <c:v>43824</c:v>
                </c:pt>
                <c:pt idx="4431">
                  <c:v>43825</c:v>
                </c:pt>
                <c:pt idx="4432">
                  <c:v>43826</c:v>
                </c:pt>
                <c:pt idx="4433">
                  <c:v>43829</c:v>
                </c:pt>
                <c:pt idx="4434">
                  <c:v>43830</c:v>
                </c:pt>
                <c:pt idx="4435">
                  <c:v>43831</c:v>
                </c:pt>
                <c:pt idx="4436">
                  <c:v>43832</c:v>
                </c:pt>
                <c:pt idx="4437">
                  <c:v>43833</c:v>
                </c:pt>
                <c:pt idx="4438">
                  <c:v>43836</c:v>
                </c:pt>
                <c:pt idx="4439">
                  <c:v>43837</c:v>
                </c:pt>
                <c:pt idx="4440">
                  <c:v>43838</c:v>
                </c:pt>
                <c:pt idx="4441">
                  <c:v>43839</c:v>
                </c:pt>
                <c:pt idx="4442">
                  <c:v>43840</c:v>
                </c:pt>
                <c:pt idx="4443">
                  <c:v>43843</c:v>
                </c:pt>
                <c:pt idx="4444">
                  <c:v>43844</c:v>
                </c:pt>
                <c:pt idx="4445">
                  <c:v>43845</c:v>
                </c:pt>
                <c:pt idx="4446">
                  <c:v>43846</c:v>
                </c:pt>
                <c:pt idx="4447">
                  <c:v>43847</c:v>
                </c:pt>
                <c:pt idx="4448">
                  <c:v>43850</c:v>
                </c:pt>
                <c:pt idx="4449">
                  <c:v>43851</c:v>
                </c:pt>
                <c:pt idx="4450">
                  <c:v>43852</c:v>
                </c:pt>
                <c:pt idx="4451">
                  <c:v>43853</c:v>
                </c:pt>
                <c:pt idx="4452">
                  <c:v>43854</c:v>
                </c:pt>
                <c:pt idx="4453">
                  <c:v>43857</c:v>
                </c:pt>
                <c:pt idx="4454">
                  <c:v>43858</c:v>
                </c:pt>
                <c:pt idx="4455">
                  <c:v>43859</c:v>
                </c:pt>
                <c:pt idx="4456">
                  <c:v>43860</c:v>
                </c:pt>
                <c:pt idx="4457">
                  <c:v>43861</c:v>
                </c:pt>
                <c:pt idx="4458">
                  <c:v>43864</c:v>
                </c:pt>
                <c:pt idx="4459">
                  <c:v>43865</c:v>
                </c:pt>
                <c:pt idx="4460">
                  <c:v>43866</c:v>
                </c:pt>
                <c:pt idx="4461">
                  <c:v>43867</c:v>
                </c:pt>
                <c:pt idx="4462">
                  <c:v>43868</c:v>
                </c:pt>
                <c:pt idx="4463">
                  <c:v>43871</c:v>
                </c:pt>
                <c:pt idx="4464">
                  <c:v>43872</c:v>
                </c:pt>
                <c:pt idx="4465">
                  <c:v>43873</c:v>
                </c:pt>
                <c:pt idx="4466">
                  <c:v>43874</c:v>
                </c:pt>
                <c:pt idx="4467">
                  <c:v>43875</c:v>
                </c:pt>
                <c:pt idx="4468">
                  <c:v>43878</c:v>
                </c:pt>
                <c:pt idx="4469">
                  <c:v>43879</c:v>
                </c:pt>
                <c:pt idx="4470">
                  <c:v>43880</c:v>
                </c:pt>
                <c:pt idx="4471">
                  <c:v>43881</c:v>
                </c:pt>
                <c:pt idx="4472">
                  <c:v>43882</c:v>
                </c:pt>
                <c:pt idx="4473">
                  <c:v>43885</c:v>
                </c:pt>
                <c:pt idx="4474">
                  <c:v>43886</c:v>
                </c:pt>
                <c:pt idx="4475">
                  <c:v>43887</c:v>
                </c:pt>
                <c:pt idx="4476">
                  <c:v>43888</c:v>
                </c:pt>
                <c:pt idx="4477">
                  <c:v>43889</c:v>
                </c:pt>
                <c:pt idx="4478">
                  <c:v>43892</c:v>
                </c:pt>
                <c:pt idx="4479">
                  <c:v>43893</c:v>
                </c:pt>
                <c:pt idx="4480">
                  <c:v>43894</c:v>
                </c:pt>
                <c:pt idx="4481">
                  <c:v>43895</c:v>
                </c:pt>
                <c:pt idx="4482">
                  <c:v>43896</c:v>
                </c:pt>
                <c:pt idx="4483">
                  <c:v>43899</c:v>
                </c:pt>
                <c:pt idx="4484">
                  <c:v>43900</c:v>
                </c:pt>
                <c:pt idx="4485">
                  <c:v>43901</c:v>
                </c:pt>
                <c:pt idx="4486">
                  <c:v>43902</c:v>
                </c:pt>
                <c:pt idx="4487">
                  <c:v>43903</c:v>
                </c:pt>
                <c:pt idx="4488">
                  <c:v>43906</c:v>
                </c:pt>
                <c:pt idx="4489">
                  <c:v>43907</c:v>
                </c:pt>
                <c:pt idx="4490">
                  <c:v>43908</c:v>
                </c:pt>
                <c:pt idx="4491">
                  <c:v>43909</c:v>
                </c:pt>
                <c:pt idx="4492">
                  <c:v>43910</c:v>
                </c:pt>
                <c:pt idx="4493">
                  <c:v>43913</c:v>
                </c:pt>
                <c:pt idx="4494">
                  <c:v>43914</c:v>
                </c:pt>
                <c:pt idx="4495">
                  <c:v>43915</c:v>
                </c:pt>
                <c:pt idx="4496">
                  <c:v>43916</c:v>
                </c:pt>
                <c:pt idx="4497">
                  <c:v>43917</c:v>
                </c:pt>
                <c:pt idx="4498">
                  <c:v>43920</c:v>
                </c:pt>
                <c:pt idx="4499">
                  <c:v>43921</c:v>
                </c:pt>
                <c:pt idx="4500">
                  <c:v>43922</c:v>
                </c:pt>
                <c:pt idx="4501">
                  <c:v>43923</c:v>
                </c:pt>
                <c:pt idx="4502">
                  <c:v>43924</c:v>
                </c:pt>
                <c:pt idx="4503">
                  <c:v>43927</c:v>
                </c:pt>
                <c:pt idx="4504">
                  <c:v>43928</c:v>
                </c:pt>
                <c:pt idx="4505">
                  <c:v>43929</c:v>
                </c:pt>
                <c:pt idx="4506">
                  <c:v>43930</c:v>
                </c:pt>
                <c:pt idx="4507">
                  <c:v>43931</c:v>
                </c:pt>
                <c:pt idx="4508">
                  <c:v>43934</c:v>
                </c:pt>
                <c:pt idx="4509">
                  <c:v>43935</c:v>
                </c:pt>
                <c:pt idx="4510">
                  <c:v>43936</c:v>
                </c:pt>
                <c:pt idx="4511">
                  <c:v>43937</c:v>
                </c:pt>
                <c:pt idx="4512">
                  <c:v>43938</c:v>
                </c:pt>
                <c:pt idx="4513">
                  <c:v>43941</c:v>
                </c:pt>
                <c:pt idx="4514">
                  <c:v>43942</c:v>
                </c:pt>
                <c:pt idx="4515">
                  <c:v>43943</c:v>
                </c:pt>
                <c:pt idx="4516">
                  <c:v>43944</c:v>
                </c:pt>
                <c:pt idx="4517">
                  <c:v>43945</c:v>
                </c:pt>
                <c:pt idx="4518">
                  <c:v>43948</c:v>
                </c:pt>
                <c:pt idx="4519">
                  <c:v>43949</c:v>
                </c:pt>
                <c:pt idx="4520">
                  <c:v>43950</c:v>
                </c:pt>
                <c:pt idx="4521">
                  <c:v>43951</c:v>
                </c:pt>
                <c:pt idx="4522">
                  <c:v>43952</c:v>
                </c:pt>
                <c:pt idx="4523">
                  <c:v>43955</c:v>
                </c:pt>
                <c:pt idx="4524">
                  <c:v>43956</c:v>
                </c:pt>
                <c:pt idx="4525">
                  <c:v>43957</c:v>
                </c:pt>
                <c:pt idx="4526">
                  <c:v>43958</c:v>
                </c:pt>
                <c:pt idx="4527">
                  <c:v>43959</c:v>
                </c:pt>
                <c:pt idx="4528">
                  <c:v>43962</c:v>
                </c:pt>
                <c:pt idx="4529">
                  <c:v>43963</c:v>
                </c:pt>
                <c:pt idx="4530">
                  <c:v>43964</c:v>
                </c:pt>
                <c:pt idx="4531">
                  <c:v>43965</c:v>
                </c:pt>
                <c:pt idx="4532">
                  <c:v>43966</c:v>
                </c:pt>
                <c:pt idx="4533">
                  <c:v>43969</c:v>
                </c:pt>
                <c:pt idx="4534">
                  <c:v>43970</c:v>
                </c:pt>
                <c:pt idx="4535">
                  <c:v>43971</c:v>
                </c:pt>
                <c:pt idx="4536">
                  <c:v>43972</c:v>
                </c:pt>
                <c:pt idx="4537">
                  <c:v>43973</c:v>
                </c:pt>
                <c:pt idx="4538">
                  <c:v>43976</c:v>
                </c:pt>
                <c:pt idx="4539">
                  <c:v>43977</c:v>
                </c:pt>
                <c:pt idx="4540">
                  <c:v>43978</c:v>
                </c:pt>
                <c:pt idx="4541">
                  <c:v>43979</c:v>
                </c:pt>
                <c:pt idx="4542">
                  <c:v>43980</c:v>
                </c:pt>
                <c:pt idx="4543">
                  <c:v>43983</c:v>
                </c:pt>
                <c:pt idx="4544">
                  <c:v>43984</c:v>
                </c:pt>
                <c:pt idx="4545">
                  <c:v>43985</c:v>
                </c:pt>
                <c:pt idx="4546">
                  <c:v>43986</c:v>
                </c:pt>
                <c:pt idx="4547">
                  <c:v>43987</c:v>
                </c:pt>
                <c:pt idx="4548">
                  <c:v>43990</c:v>
                </c:pt>
                <c:pt idx="4549">
                  <c:v>43991</c:v>
                </c:pt>
                <c:pt idx="4550">
                  <c:v>43992</c:v>
                </c:pt>
                <c:pt idx="4551">
                  <c:v>43993</c:v>
                </c:pt>
                <c:pt idx="4552">
                  <c:v>43994</c:v>
                </c:pt>
                <c:pt idx="4553">
                  <c:v>43997</c:v>
                </c:pt>
                <c:pt idx="4554">
                  <c:v>43998</c:v>
                </c:pt>
                <c:pt idx="4555">
                  <c:v>43999</c:v>
                </c:pt>
                <c:pt idx="4556">
                  <c:v>44000</c:v>
                </c:pt>
                <c:pt idx="4557">
                  <c:v>44001</c:v>
                </c:pt>
                <c:pt idx="4558">
                  <c:v>44004</c:v>
                </c:pt>
                <c:pt idx="4559">
                  <c:v>44005</c:v>
                </c:pt>
                <c:pt idx="4560">
                  <c:v>44006</c:v>
                </c:pt>
                <c:pt idx="4561">
                  <c:v>44007</c:v>
                </c:pt>
                <c:pt idx="4562">
                  <c:v>44008</c:v>
                </c:pt>
                <c:pt idx="4563">
                  <c:v>44011</c:v>
                </c:pt>
                <c:pt idx="4564">
                  <c:v>44012</c:v>
                </c:pt>
                <c:pt idx="4565">
                  <c:v>44013</c:v>
                </c:pt>
                <c:pt idx="4566">
                  <c:v>44014</c:v>
                </c:pt>
                <c:pt idx="4567">
                  <c:v>44015</c:v>
                </c:pt>
                <c:pt idx="4568">
                  <c:v>44018</c:v>
                </c:pt>
                <c:pt idx="4569">
                  <c:v>44019</c:v>
                </c:pt>
                <c:pt idx="4570">
                  <c:v>44020</c:v>
                </c:pt>
                <c:pt idx="4571">
                  <c:v>44021</c:v>
                </c:pt>
                <c:pt idx="4572">
                  <c:v>44022</c:v>
                </c:pt>
                <c:pt idx="4573">
                  <c:v>44025</c:v>
                </c:pt>
                <c:pt idx="4574">
                  <c:v>44026</c:v>
                </c:pt>
                <c:pt idx="4575">
                  <c:v>44027</c:v>
                </c:pt>
                <c:pt idx="4576">
                  <c:v>44028</c:v>
                </c:pt>
                <c:pt idx="4577">
                  <c:v>44029</c:v>
                </c:pt>
                <c:pt idx="4578">
                  <c:v>44032</c:v>
                </c:pt>
                <c:pt idx="4579">
                  <c:v>44033</c:v>
                </c:pt>
                <c:pt idx="4580">
                  <c:v>44034</c:v>
                </c:pt>
                <c:pt idx="4581">
                  <c:v>44035</c:v>
                </c:pt>
                <c:pt idx="4582">
                  <c:v>44036</c:v>
                </c:pt>
                <c:pt idx="4583">
                  <c:v>44039</c:v>
                </c:pt>
                <c:pt idx="4584">
                  <c:v>44040</c:v>
                </c:pt>
                <c:pt idx="4585">
                  <c:v>44041</c:v>
                </c:pt>
                <c:pt idx="4586">
                  <c:v>44042</c:v>
                </c:pt>
                <c:pt idx="4587">
                  <c:v>44043</c:v>
                </c:pt>
                <c:pt idx="4588">
                  <c:v>44046</c:v>
                </c:pt>
                <c:pt idx="4589">
                  <c:v>44047</c:v>
                </c:pt>
                <c:pt idx="4590">
                  <c:v>44048</c:v>
                </c:pt>
                <c:pt idx="4591">
                  <c:v>44049</c:v>
                </c:pt>
                <c:pt idx="4592">
                  <c:v>44050</c:v>
                </c:pt>
                <c:pt idx="4593">
                  <c:v>44053</c:v>
                </c:pt>
                <c:pt idx="4594">
                  <c:v>44054</c:v>
                </c:pt>
                <c:pt idx="4595">
                  <c:v>44055</c:v>
                </c:pt>
                <c:pt idx="4596">
                  <c:v>44056</c:v>
                </c:pt>
                <c:pt idx="4597">
                  <c:v>44057</c:v>
                </c:pt>
                <c:pt idx="4598">
                  <c:v>44060</c:v>
                </c:pt>
                <c:pt idx="4599">
                  <c:v>44061</c:v>
                </c:pt>
                <c:pt idx="4600">
                  <c:v>44062</c:v>
                </c:pt>
                <c:pt idx="4601">
                  <c:v>44063</c:v>
                </c:pt>
                <c:pt idx="4602">
                  <c:v>44064</c:v>
                </c:pt>
                <c:pt idx="4603">
                  <c:v>44067</c:v>
                </c:pt>
                <c:pt idx="4604">
                  <c:v>44068</c:v>
                </c:pt>
                <c:pt idx="4605">
                  <c:v>44069</c:v>
                </c:pt>
                <c:pt idx="4606">
                  <c:v>44070</c:v>
                </c:pt>
                <c:pt idx="4607">
                  <c:v>44071</c:v>
                </c:pt>
                <c:pt idx="4608">
                  <c:v>44074</c:v>
                </c:pt>
                <c:pt idx="4609">
                  <c:v>44075</c:v>
                </c:pt>
                <c:pt idx="4610">
                  <c:v>44076</c:v>
                </c:pt>
                <c:pt idx="4611">
                  <c:v>44077</c:v>
                </c:pt>
                <c:pt idx="4612">
                  <c:v>44078</c:v>
                </c:pt>
                <c:pt idx="4613">
                  <c:v>44081</c:v>
                </c:pt>
                <c:pt idx="4614">
                  <c:v>44082</c:v>
                </c:pt>
                <c:pt idx="4615">
                  <c:v>44083</c:v>
                </c:pt>
                <c:pt idx="4616">
                  <c:v>44084</c:v>
                </c:pt>
                <c:pt idx="4617">
                  <c:v>44085</c:v>
                </c:pt>
                <c:pt idx="4618">
                  <c:v>44088</c:v>
                </c:pt>
                <c:pt idx="4619">
                  <c:v>44089</c:v>
                </c:pt>
                <c:pt idx="4620">
                  <c:v>44090</c:v>
                </c:pt>
                <c:pt idx="4621">
                  <c:v>44091</c:v>
                </c:pt>
                <c:pt idx="4622">
                  <c:v>44092</c:v>
                </c:pt>
                <c:pt idx="4623">
                  <c:v>44095</c:v>
                </c:pt>
                <c:pt idx="4624">
                  <c:v>44096</c:v>
                </c:pt>
                <c:pt idx="4625">
                  <c:v>44097</c:v>
                </c:pt>
                <c:pt idx="4626">
                  <c:v>44098</c:v>
                </c:pt>
                <c:pt idx="4627">
                  <c:v>44099</c:v>
                </c:pt>
                <c:pt idx="4628">
                  <c:v>44102</c:v>
                </c:pt>
                <c:pt idx="4629">
                  <c:v>44103</c:v>
                </c:pt>
                <c:pt idx="4630">
                  <c:v>44104</c:v>
                </c:pt>
                <c:pt idx="4631">
                  <c:v>44105</c:v>
                </c:pt>
                <c:pt idx="4632">
                  <c:v>44106</c:v>
                </c:pt>
                <c:pt idx="4633">
                  <c:v>44109</c:v>
                </c:pt>
                <c:pt idx="4634">
                  <c:v>44110</c:v>
                </c:pt>
                <c:pt idx="4635">
                  <c:v>44111</c:v>
                </c:pt>
                <c:pt idx="4636">
                  <c:v>44112</c:v>
                </c:pt>
                <c:pt idx="4637">
                  <c:v>44113</c:v>
                </c:pt>
                <c:pt idx="4638">
                  <c:v>44116</c:v>
                </c:pt>
                <c:pt idx="4639">
                  <c:v>44117</c:v>
                </c:pt>
                <c:pt idx="4640">
                  <c:v>44118</c:v>
                </c:pt>
                <c:pt idx="4641">
                  <c:v>44119</c:v>
                </c:pt>
                <c:pt idx="4642">
                  <c:v>44120</c:v>
                </c:pt>
                <c:pt idx="4643">
                  <c:v>44123</c:v>
                </c:pt>
                <c:pt idx="4644">
                  <c:v>44124</c:v>
                </c:pt>
                <c:pt idx="4645">
                  <c:v>44125</c:v>
                </c:pt>
                <c:pt idx="4646">
                  <c:v>44126</c:v>
                </c:pt>
                <c:pt idx="4647">
                  <c:v>44127</c:v>
                </c:pt>
                <c:pt idx="4648">
                  <c:v>44130</c:v>
                </c:pt>
                <c:pt idx="4649">
                  <c:v>44131</c:v>
                </c:pt>
                <c:pt idx="4650">
                  <c:v>44132</c:v>
                </c:pt>
                <c:pt idx="4651">
                  <c:v>44133</c:v>
                </c:pt>
                <c:pt idx="4652">
                  <c:v>44134</c:v>
                </c:pt>
                <c:pt idx="4653">
                  <c:v>44137</c:v>
                </c:pt>
                <c:pt idx="4654">
                  <c:v>44138</c:v>
                </c:pt>
                <c:pt idx="4655">
                  <c:v>44139</c:v>
                </c:pt>
                <c:pt idx="4656">
                  <c:v>44140</c:v>
                </c:pt>
                <c:pt idx="4657">
                  <c:v>44141</c:v>
                </c:pt>
                <c:pt idx="4658">
                  <c:v>44144</c:v>
                </c:pt>
                <c:pt idx="4659">
                  <c:v>44145</c:v>
                </c:pt>
                <c:pt idx="4660">
                  <c:v>44146</c:v>
                </c:pt>
                <c:pt idx="4661">
                  <c:v>44147</c:v>
                </c:pt>
                <c:pt idx="4662">
                  <c:v>44148</c:v>
                </c:pt>
                <c:pt idx="4663">
                  <c:v>44151</c:v>
                </c:pt>
                <c:pt idx="4664">
                  <c:v>44152</c:v>
                </c:pt>
                <c:pt idx="4665">
                  <c:v>44153</c:v>
                </c:pt>
                <c:pt idx="4666">
                  <c:v>44154</c:v>
                </c:pt>
                <c:pt idx="4667">
                  <c:v>44155</c:v>
                </c:pt>
                <c:pt idx="4668">
                  <c:v>44158</c:v>
                </c:pt>
                <c:pt idx="4669">
                  <c:v>44159</c:v>
                </c:pt>
                <c:pt idx="4670">
                  <c:v>44160</c:v>
                </c:pt>
                <c:pt idx="4671">
                  <c:v>44161</c:v>
                </c:pt>
                <c:pt idx="4672">
                  <c:v>44162</c:v>
                </c:pt>
                <c:pt idx="4673">
                  <c:v>44165</c:v>
                </c:pt>
                <c:pt idx="4674">
                  <c:v>44166</c:v>
                </c:pt>
                <c:pt idx="4675">
                  <c:v>44167</c:v>
                </c:pt>
                <c:pt idx="4676">
                  <c:v>44168</c:v>
                </c:pt>
                <c:pt idx="4677">
                  <c:v>44169</c:v>
                </c:pt>
                <c:pt idx="4678">
                  <c:v>44172</c:v>
                </c:pt>
                <c:pt idx="4679">
                  <c:v>44173</c:v>
                </c:pt>
                <c:pt idx="4680">
                  <c:v>44174</c:v>
                </c:pt>
                <c:pt idx="4681">
                  <c:v>44175</c:v>
                </c:pt>
                <c:pt idx="4682">
                  <c:v>44176</c:v>
                </c:pt>
                <c:pt idx="4683">
                  <c:v>44179</c:v>
                </c:pt>
                <c:pt idx="4684">
                  <c:v>44180</c:v>
                </c:pt>
                <c:pt idx="4685">
                  <c:v>44181</c:v>
                </c:pt>
                <c:pt idx="4686">
                  <c:v>44182</c:v>
                </c:pt>
                <c:pt idx="4687">
                  <c:v>44183</c:v>
                </c:pt>
                <c:pt idx="4688">
                  <c:v>44186</c:v>
                </c:pt>
                <c:pt idx="4689">
                  <c:v>44187</c:v>
                </c:pt>
                <c:pt idx="4690">
                  <c:v>44188</c:v>
                </c:pt>
                <c:pt idx="4691">
                  <c:v>44189</c:v>
                </c:pt>
                <c:pt idx="4692">
                  <c:v>44190</c:v>
                </c:pt>
                <c:pt idx="4693">
                  <c:v>44193</c:v>
                </c:pt>
                <c:pt idx="4694">
                  <c:v>44194</c:v>
                </c:pt>
                <c:pt idx="4695">
                  <c:v>44195</c:v>
                </c:pt>
                <c:pt idx="4696">
                  <c:v>44196</c:v>
                </c:pt>
                <c:pt idx="4697">
                  <c:v>44197</c:v>
                </c:pt>
                <c:pt idx="4698">
                  <c:v>44200</c:v>
                </c:pt>
                <c:pt idx="4699">
                  <c:v>44201</c:v>
                </c:pt>
                <c:pt idx="4700">
                  <c:v>44202</c:v>
                </c:pt>
                <c:pt idx="4701">
                  <c:v>44203</c:v>
                </c:pt>
                <c:pt idx="4702">
                  <c:v>44204</c:v>
                </c:pt>
                <c:pt idx="4703">
                  <c:v>44207</c:v>
                </c:pt>
                <c:pt idx="4704">
                  <c:v>44208</c:v>
                </c:pt>
                <c:pt idx="4705">
                  <c:v>44209</c:v>
                </c:pt>
                <c:pt idx="4706">
                  <c:v>44210</c:v>
                </c:pt>
                <c:pt idx="4707">
                  <c:v>44211</c:v>
                </c:pt>
                <c:pt idx="4708">
                  <c:v>44214</c:v>
                </c:pt>
                <c:pt idx="4709">
                  <c:v>44215</c:v>
                </c:pt>
                <c:pt idx="4710">
                  <c:v>44216</c:v>
                </c:pt>
                <c:pt idx="4711">
                  <c:v>44217</c:v>
                </c:pt>
                <c:pt idx="4712">
                  <c:v>44218</c:v>
                </c:pt>
                <c:pt idx="4713">
                  <c:v>44221</c:v>
                </c:pt>
                <c:pt idx="4714">
                  <c:v>44222</c:v>
                </c:pt>
                <c:pt idx="4715">
                  <c:v>44223</c:v>
                </c:pt>
                <c:pt idx="4716">
                  <c:v>44224</c:v>
                </c:pt>
                <c:pt idx="4717">
                  <c:v>44225</c:v>
                </c:pt>
                <c:pt idx="4718">
                  <c:v>44228</c:v>
                </c:pt>
                <c:pt idx="4719">
                  <c:v>44229</c:v>
                </c:pt>
                <c:pt idx="4720">
                  <c:v>44230</c:v>
                </c:pt>
                <c:pt idx="4721">
                  <c:v>44231</c:v>
                </c:pt>
                <c:pt idx="4722">
                  <c:v>44232</c:v>
                </c:pt>
                <c:pt idx="4723">
                  <c:v>44235</c:v>
                </c:pt>
                <c:pt idx="4724">
                  <c:v>44236</c:v>
                </c:pt>
                <c:pt idx="4725">
                  <c:v>44237</c:v>
                </c:pt>
                <c:pt idx="4726">
                  <c:v>44238</c:v>
                </c:pt>
                <c:pt idx="4727">
                  <c:v>44239</c:v>
                </c:pt>
                <c:pt idx="4728">
                  <c:v>44242</c:v>
                </c:pt>
                <c:pt idx="4729">
                  <c:v>44243</c:v>
                </c:pt>
                <c:pt idx="4730">
                  <c:v>44244</c:v>
                </c:pt>
                <c:pt idx="4731">
                  <c:v>44245</c:v>
                </c:pt>
                <c:pt idx="4732">
                  <c:v>44246</c:v>
                </c:pt>
                <c:pt idx="4733">
                  <c:v>44249</c:v>
                </c:pt>
                <c:pt idx="4734">
                  <c:v>44250</c:v>
                </c:pt>
                <c:pt idx="4735">
                  <c:v>44251</c:v>
                </c:pt>
                <c:pt idx="4736">
                  <c:v>44252</c:v>
                </c:pt>
                <c:pt idx="4737">
                  <c:v>44253</c:v>
                </c:pt>
                <c:pt idx="4738">
                  <c:v>44256</c:v>
                </c:pt>
                <c:pt idx="4739">
                  <c:v>44257</c:v>
                </c:pt>
                <c:pt idx="4740">
                  <c:v>44258</c:v>
                </c:pt>
                <c:pt idx="4741">
                  <c:v>44259</c:v>
                </c:pt>
                <c:pt idx="4742">
                  <c:v>44260</c:v>
                </c:pt>
                <c:pt idx="4743">
                  <c:v>44263</c:v>
                </c:pt>
                <c:pt idx="4744">
                  <c:v>44264</c:v>
                </c:pt>
                <c:pt idx="4745">
                  <c:v>44265</c:v>
                </c:pt>
                <c:pt idx="4746">
                  <c:v>44266</c:v>
                </c:pt>
                <c:pt idx="4747">
                  <c:v>44267</c:v>
                </c:pt>
                <c:pt idx="4748">
                  <c:v>44270</c:v>
                </c:pt>
                <c:pt idx="4749">
                  <c:v>44271</c:v>
                </c:pt>
                <c:pt idx="4750">
                  <c:v>44272</c:v>
                </c:pt>
                <c:pt idx="4751">
                  <c:v>44273</c:v>
                </c:pt>
                <c:pt idx="4752">
                  <c:v>44274</c:v>
                </c:pt>
                <c:pt idx="4753">
                  <c:v>44277</c:v>
                </c:pt>
                <c:pt idx="4754">
                  <c:v>44278</c:v>
                </c:pt>
                <c:pt idx="4755">
                  <c:v>44279</c:v>
                </c:pt>
                <c:pt idx="4756">
                  <c:v>44280</c:v>
                </c:pt>
                <c:pt idx="4757">
                  <c:v>44281</c:v>
                </c:pt>
                <c:pt idx="4758">
                  <c:v>44284</c:v>
                </c:pt>
                <c:pt idx="4759">
                  <c:v>44285</c:v>
                </c:pt>
                <c:pt idx="4760">
                  <c:v>44286</c:v>
                </c:pt>
                <c:pt idx="4761">
                  <c:v>44287</c:v>
                </c:pt>
                <c:pt idx="4762">
                  <c:v>44288</c:v>
                </c:pt>
                <c:pt idx="4763">
                  <c:v>44291</c:v>
                </c:pt>
                <c:pt idx="4764">
                  <c:v>44292</c:v>
                </c:pt>
                <c:pt idx="4765">
                  <c:v>44293</c:v>
                </c:pt>
                <c:pt idx="4766">
                  <c:v>44294</c:v>
                </c:pt>
                <c:pt idx="4767">
                  <c:v>44295</c:v>
                </c:pt>
                <c:pt idx="4768">
                  <c:v>44298</c:v>
                </c:pt>
                <c:pt idx="4769">
                  <c:v>44299</c:v>
                </c:pt>
                <c:pt idx="4770">
                  <c:v>44300</c:v>
                </c:pt>
                <c:pt idx="4771">
                  <c:v>44301</c:v>
                </c:pt>
                <c:pt idx="4772">
                  <c:v>44302</c:v>
                </c:pt>
                <c:pt idx="4773">
                  <c:v>44305</c:v>
                </c:pt>
                <c:pt idx="4774">
                  <c:v>44306</c:v>
                </c:pt>
                <c:pt idx="4775">
                  <c:v>44307</c:v>
                </c:pt>
                <c:pt idx="4776">
                  <c:v>44308</c:v>
                </c:pt>
                <c:pt idx="4777">
                  <c:v>44309</c:v>
                </c:pt>
                <c:pt idx="4778">
                  <c:v>44312</c:v>
                </c:pt>
                <c:pt idx="4779">
                  <c:v>44313</c:v>
                </c:pt>
                <c:pt idx="4780">
                  <c:v>44314</c:v>
                </c:pt>
                <c:pt idx="4781">
                  <c:v>44315</c:v>
                </c:pt>
                <c:pt idx="4782">
                  <c:v>44316</c:v>
                </c:pt>
                <c:pt idx="4783">
                  <c:v>44319</c:v>
                </c:pt>
                <c:pt idx="4784">
                  <c:v>44320</c:v>
                </c:pt>
                <c:pt idx="4785">
                  <c:v>44321</c:v>
                </c:pt>
                <c:pt idx="4786">
                  <c:v>44322</c:v>
                </c:pt>
                <c:pt idx="4787">
                  <c:v>44323</c:v>
                </c:pt>
                <c:pt idx="4788">
                  <c:v>44326</c:v>
                </c:pt>
                <c:pt idx="4789">
                  <c:v>44327</c:v>
                </c:pt>
                <c:pt idx="4790">
                  <c:v>44328</c:v>
                </c:pt>
                <c:pt idx="4791">
                  <c:v>44329</c:v>
                </c:pt>
                <c:pt idx="4792">
                  <c:v>44330</c:v>
                </c:pt>
                <c:pt idx="4793">
                  <c:v>44333</c:v>
                </c:pt>
                <c:pt idx="4794">
                  <c:v>44334</c:v>
                </c:pt>
                <c:pt idx="4795">
                  <c:v>44335</c:v>
                </c:pt>
                <c:pt idx="4796">
                  <c:v>44336</c:v>
                </c:pt>
                <c:pt idx="4797">
                  <c:v>44337</c:v>
                </c:pt>
                <c:pt idx="4798">
                  <c:v>44340</c:v>
                </c:pt>
                <c:pt idx="4799">
                  <c:v>44341</c:v>
                </c:pt>
                <c:pt idx="4800">
                  <c:v>44342</c:v>
                </c:pt>
                <c:pt idx="4801">
                  <c:v>44343</c:v>
                </c:pt>
                <c:pt idx="4802">
                  <c:v>44344</c:v>
                </c:pt>
                <c:pt idx="4803">
                  <c:v>44347</c:v>
                </c:pt>
                <c:pt idx="4804">
                  <c:v>44348</c:v>
                </c:pt>
                <c:pt idx="4805">
                  <c:v>44349</c:v>
                </c:pt>
                <c:pt idx="4806">
                  <c:v>44350</c:v>
                </c:pt>
                <c:pt idx="4807">
                  <c:v>44351</c:v>
                </c:pt>
                <c:pt idx="4808">
                  <c:v>44354</c:v>
                </c:pt>
                <c:pt idx="4809">
                  <c:v>44355</c:v>
                </c:pt>
                <c:pt idx="4810">
                  <c:v>44356</c:v>
                </c:pt>
                <c:pt idx="4811">
                  <c:v>44357</c:v>
                </c:pt>
                <c:pt idx="4812">
                  <c:v>44358</c:v>
                </c:pt>
                <c:pt idx="4813">
                  <c:v>44361</c:v>
                </c:pt>
                <c:pt idx="4814">
                  <c:v>44362</c:v>
                </c:pt>
                <c:pt idx="4815">
                  <c:v>44363</c:v>
                </c:pt>
                <c:pt idx="4816">
                  <c:v>44364</c:v>
                </c:pt>
                <c:pt idx="4817">
                  <c:v>44365</c:v>
                </c:pt>
                <c:pt idx="4818">
                  <c:v>44368</c:v>
                </c:pt>
                <c:pt idx="4819">
                  <c:v>44369</c:v>
                </c:pt>
                <c:pt idx="4820">
                  <c:v>44370</c:v>
                </c:pt>
                <c:pt idx="4821">
                  <c:v>44371</c:v>
                </c:pt>
                <c:pt idx="4822">
                  <c:v>44372</c:v>
                </c:pt>
                <c:pt idx="4823">
                  <c:v>44375</c:v>
                </c:pt>
                <c:pt idx="4824">
                  <c:v>44376</c:v>
                </c:pt>
                <c:pt idx="4825">
                  <c:v>44377</c:v>
                </c:pt>
                <c:pt idx="4826">
                  <c:v>44378</c:v>
                </c:pt>
                <c:pt idx="4827">
                  <c:v>44379</c:v>
                </c:pt>
                <c:pt idx="4828">
                  <c:v>44382</c:v>
                </c:pt>
                <c:pt idx="4829">
                  <c:v>44383</c:v>
                </c:pt>
                <c:pt idx="4830">
                  <c:v>44384</c:v>
                </c:pt>
                <c:pt idx="4831">
                  <c:v>44385</c:v>
                </c:pt>
                <c:pt idx="4832">
                  <c:v>44386</c:v>
                </c:pt>
                <c:pt idx="4833">
                  <c:v>44389</c:v>
                </c:pt>
                <c:pt idx="4834">
                  <c:v>44390</c:v>
                </c:pt>
                <c:pt idx="4835">
                  <c:v>44391</c:v>
                </c:pt>
                <c:pt idx="4836">
                  <c:v>44392</c:v>
                </c:pt>
                <c:pt idx="4837">
                  <c:v>44393</c:v>
                </c:pt>
                <c:pt idx="4838">
                  <c:v>44396</c:v>
                </c:pt>
                <c:pt idx="4839">
                  <c:v>44397</c:v>
                </c:pt>
                <c:pt idx="4840">
                  <c:v>44398</c:v>
                </c:pt>
                <c:pt idx="4841">
                  <c:v>44399</c:v>
                </c:pt>
                <c:pt idx="4842">
                  <c:v>44400</c:v>
                </c:pt>
                <c:pt idx="4843">
                  <c:v>44403</c:v>
                </c:pt>
                <c:pt idx="4844">
                  <c:v>44404</c:v>
                </c:pt>
                <c:pt idx="4845">
                  <c:v>44405</c:v>
                </c:pt>
                <c:pt idx="4846">
                  <c:v>44406</c:v>
                </c:pt>
                <c:pt idx="4847">
                  <c:v>44407</c:v>
                </c:pt>
                <c:pt idx="4848">
                  <c:v>44410</c:v>
                </c:pt>
                <c:pt idx="4849">
                  <c:v>44411</c:v>
                </c:pt>
                <c:pt idx="4850">
                  <c:v>44412</c:v>
                </c:pt>
                <c:pt idx="4851">
                  <c:v>44413</c:v>
                </c:pt>
                <c:pt idx="4852">
                  <c:v>44414</c:v>
                </c:pt>
                <c:pt idx="4853">
                  <c:v>44417</c:v>
                </c:pt>
                <c:pt idx="4854">
                  <c:v>44418</c:v>
                </c:pt>
                <c:pt idx="4855">
                  <c:v>44419</c:v>
                </c:pt>
                <c:pt idx="4856">
                  <c:v>44420</c:v>
                </c:pt>
                <c:pt idx="4857">
                  <c:v>44421</c:v>
                </c:pt>
                <c:pt idx="4858">
                  <c:v>44424</c:v>
                </c:pt>
                <c:pt idx="4859">
                  <c:v>44425</c:v>
                </c:pt>
                <c:pt idx="4860">
                  <c:v>44426</c:v>
                </c:pt>
                <c:pt idx="4861">
                  <c:v>44427</c:v>
                </c:pt>
                <c:pt idx="4862">
                  <c:v>44428</c:v>
                </c:pt>
                <c:pt idx="4863">
                  <c:v>44431</c:v>
                </c:pt>
                <c:pt idx="4864">
                  <c:v>44432</c:v>
                </c:pt>
                <c:pt idx="4865">
                  <c:v>44433</c:v>
                </c:pt>
                <c:pt idx="4866">
                  <c:v>44434</c:v>
                </c:pt>
                <c:pt idx="4867">
                  <c:v>44435</c:v>
                </c:pt>
                <c:pt idx="4868">
                  <c:v>44438</c:v>
                </c:pt>
                <c:pt idx="4869">
                  <c:v>44439</c:v>
                </c:pt>
                <c:pt idx="4870">
                  <c:v>44440</c:v>
                </c:pt>
                <c:pt idx="4871">
                  <c:v>44441</c:v>
                </c:pt>
                <c:pt idx="4872">
                  <c:v>44442</c:v>
                </c:pt>
                <c:pt idx="4873">
                  <c:v>44445</c:v>
                </c:pt>
                <c:pt idx="4874">
                  <c:v>44446</c:v>
                </c:pt>
                <c:pt idx="4875">
                  <c:v>44447</c:v>
                </c:pt>
                <c:pt idx="4876">
                  <c:v>44448</c:v>
                </c:pt>
                <c:pt idx="4877">
                  <c:v>44449</c:v>
                </c:pt>
                <c:pt idx="4878">
                  <c:v>44452</c:v>
                </c:pt>
                <c:pt idx="4879">
                  <c:v>44453</c:v>
                </c:pt>
                <c:pt idx="4880">
                  <c:v>44454</c:v>
                </c:pt>
                <c:pt idx="4881">
                  <c:v>44455</c:v>
                </c:pt>
                <c:pt idx="4882">
                  <c:v>44456</c:v>
                </c:pt>
                <c:pt idx="4883">
                  <c:v>44459</c:v>
                </c:pt>
                <c:pt idx="4884">
                  <c:v>44460</c:v>
                </c:pt>
                <c:pt idx="4885">
                  <c:v>44461</c:v>
                </c:pt>
                <c:pt idx="4886">
                  <c:v>44462</c:v>
                </c:pt>
                <c:pt idx="4887">
                  <c:v>44463</c:v>
                </c:pt>
                <c:pt idx="4888">
                  <c:v>44466</c:v>
                </c:pt>
                <c:pt idx="4889">
                  <c:v>44467</c:v>
                </c:pt>
                <c:pt idx="4890">
                  <c:v>44468</c:v>
                </c:pt>
                <c:pt idx="4891">
                  <c:v>44469</c:v>
                </c:pt>
                <c:pt idx="4892">
                  <c:v>44470</c:v>
                </c:pt>
                <c:pt idx="4893">
                  <c:v>44473</c:v>
                </c:pt>
                <c:pt idx="4894">
                  <c:v>44474</c:v>
                </c:pt>
                <c:pt idx="4895">
                  <c:v>44475</c:v>
                </c:pt>
                <c:pt idx="4896">
                  <c:v>44476</c:v>
                </c:pt>
                <c:pt idx="4897">
                  <c:v>44477</c:v>
                </c:pt>
                <c:pt idx="4898">
                  <c:v>44480</c:v>
                </c:pt>
                <c:pt idx="4899">
                  <c:v>44481</c:v>
                </c:pt>
                <c:pt idx="4900">
                  <c:v>44482</c:v>
                </c:pt>
                <c:pt idx="4901">
                  <c:v>44483</c:v>
                </c:pt>
                <c:pt idx="4902">
                  <c:v>44484</c:v>
                </c:pt>
                <c:pt idx="4903">
                  <c:v>44487</c:v>
                </c:pt>
                <c:pt idx="4904">
                  <c:v>44488</c:v>
                </c:pt>
                <c:pt idx="4905">
                  <c:v>44489</c:v>
                </c:pt>
                <c:pt idx="4906">
                  <c:v>44490</c:v>
                </c:pt>
                <c:pt idx="4907">
                  <c:v>44491</c:v>
                </c:pt>
                <c:pt idx="4908">
                  <c:v>44494</c:v>
                </c:pt>
                <c:pt idx="4909">
                  <c:v>44495</c:v>
                </c:pt>
                <c:pt idx="4910">
                  <c:v>44496</c:v>
                </c:pt>
                <c:pt idx="4911">
                  <c:v>44497</c:v>
                </c:pt>
                <c:pt idx="4912">
                  <c:v>44498</c:v>
                </c:pt>
                <c:pt idx="4913">
                  <c:v>44501</c:v>
                </c:pt>
                <c:pt idx="4914">
                  <c:v>44502</c:v>
                </c:pt>
                <c:pt idx="4915">
                  <c:v>44503</c:v>
                </c:pt>
                <c:pt idx="4916">
                  <c:v>44504</c:v>
                </c:pt>
                <c:pt idx="4917">
                  <c:v>44505</c:v>
                </c:pt>
                <c:pt idx="4918">
                  <c:v>44508</c:v>
                </c:pt>
                <c:pt idx="4919">
                  <c:v>44509</c:v>
                </c:pt>
                <c:pt idx="4920">
                  <c:v>44510</c:v>
                </c:pt>
                <c:pt idx="4921">
                  <c:v>44511</c:v>
                </c:pt>
                <c:pt idx="4922">
                  <c:v>44512</c:v>
                </c:pt>
                <c:pt idx="4923">
                  <c:v>44515</c:v>
                </c:pt>
                <c:pt idx="4924">
                  <c:v>44516</c:v>
                </c:pt>
                <c:pt idx="4925">
                  <c:v>44517</c:v>
                </c:pt>
                <c:pt idx="4926">
                  <c:v>44518</c:v>
                </c:pt>
                <c:pt idx="4927">
                  <c:v>44519</c:v>
                </c:pt>
                <c:pt idx="4928">
                  <c:v>44522</c:v>
                </c:pt>
                <c:pt idx="4929">
                  <c:v>44523</c:v>
                </c:pt>
                <c:pt idx="4930">
                  <c:v>44524</c:v>
                </c:pt>
                <c:pt idx="4931">
                  <c:v>44525</c:v>
                </c:pt>
                <c:pt idx="4932">
                  <c:v>44526</c:v>
                </c:pt>
                <c:pt idx="4933">
                  <c:v>44529</c:v>
                </c:pt>
                <c:pt idx="4934">
                  <c:v>44530</c:v>
                </c:pt>
                <c:pt idx="4935">
                  <c:v>44531</c:v>
                </c:pt>
                <c:pt idx="4936">
                  <c:v>44532</c:v>
                </c:pt>
                <c:pt idx="4937">
                  <c:v>44533</c:v>
                </c:pt>
                <c:pt idx="4938">
                  <c:v>44536</c:v>
                </c:pt>
                <c:pt idx="4939">
                  <c:v>44537</c:v>
                </c:pt>
                <c:pt idx="4940">
                  <c:v>44538</c:v>
                </c:pt>
                <c:pt idx="4941">
                  <c:v>44539</c:v>
                </c:pt>
                <c:pt idx="4942">
                  <c:v>44540</c:v>
                </c:pt>
                <c:pt idx="4943">
                  <c:v>44543</c:v>
                </c:pt>
                <c:pt idx="4944">
                  <c:v>44544</c:v>
                </c:pt>
                <c:pt idx="4945">
                  <c:v>44545</c:v>
                </c:pt>
                <c:pt idx="4946">
                  <c:v>44546</c:v>
                </c:pt>
                <c:pt idx="4947">
                  <c:v>44547</c:v>
                </c:pt>
                <c:pt idx="4948">
                  <c:v>44550</c:v>
                </c:pt>
                <c:pt idx="4949">
                  <c:v>44551</c:v>
                </c:pt>
                <c:pt idx="4950">
                  <c:v>44552</c:v>
                </c:pt>
                <c:pt idx="4951">
                  <c:v>44553</c:v>
                </c:pt>
                <c:pt idx="4952">
                  <c:v>44554</c:v>
                </c:pt>
                <c:pt idx="4953">
                  <c:v>44557</c:v>
                </c:pt>
                <c:pt idx="4954">
                  <c:v>44558</c:v>
                </c:pt>
                <c:pt idx="4955">
                  <c:v>44559</c:v>
                </c:pt>
                <c:pt idx="4956">
                  <c:v>44560</c:v>
                </c:pt>
                <c:pt idx="4957">
                  <c:v>44561</c:v>
                </c:pt>
                <c:pt idx="4958">
                  <c:v>44564</c:v>
                </c:pt>
                <c:pt idx="4959">
                  <c:v>44565</c:v>
                </c:pt>
                <c:pt idx="4960">
                  <c:v>44566</c:v>
                </c:pt>
                <c:pt idx="4961">
                  <c:v>44567</c:v>
                </c:pt>
                <c:pt idx="4962">
                  <c:v>44568</c:v>
                </c:pt>
                <c:pt idx="4963">
                  <c:v>44571</c:v>
                </c:pt>
                <c:pt idx="4964">
                  <c:v>44572</c:v>
                </c:pt>
                <c:pt idx="4965">
                  <c:v>44573</c:v>
                </c:pt>
                <c:pt idx="4966">
                  <c:v>44574</c:v>
                </c:pt>
                <c:pt idx="4967">
                  <c:v>44575</c:v>
                </c:pt>
                <c:pt idx="4968">
                  <c:v>44578</c:v>
                </c:pt>
                <c:pt idx="4969">
                  <c:v>44579</c:v>
                </c:pt>
                <c:pt idx="4970">
                  <c:v>44580</c:v>
                </c:pt>
                <c:pt idx="4971">
                  <c:v>44581</c:v>
                </c:pt>
                <c:pt idx="4972">
                  <c:v>44582</c:v>
                </c:pt>
                <c:pt idx="4973">
                  <c:v>44585</c:v>
                </c:pt>
                <c:pt idx="4974">
                  <c:v>44586</c:v>
                </c:pt>
                <c:pt idx="4975">
                  <c:v>44587</c:v>
                </c:pt>
                <c:pt idx="4976">
                  <c:v>44588</c:v>
                </c:pt>
                <c:pt idx="4977">
                  <c:v>44589</c:v>
                </c:pt>
                <c:pt idx="4978">
                  <c:v>44592</c:v>
                </c:pt>
                <c:pt idx="4979">
                  <c:v>44593</c:v>
                </c:pt>
                <c:pt idx="4980">
                  <c:v>44594</c:v>
                </c:pt>
                <c:pt idx="4981">
                  <c:v>44595</c:v>
                </c:pt>
                <c:pt idx="4982">
                  <c:v>44596</c:v>
                </c:pt>
                <c:pt idx="4983">
                  <c:v>44599</c:v>
                </c:pt>
                <c:pt idx="4984">
                  <c:v>44600</c:v>
                </c:pt>
                <c:pt idx="4985">
                  <c:v>44601</c:v>
                </c:pt>
                <c:pt idx="4986">
                  <c:v>44602</c:v>
                </c:pt>
                <c:pt idx="4987">
                  <c:v>44603</c:v>
                </c:pt>
                <c:pt idx="4988">
                  <c:v>44606</c:v>
                </c:pt>
                <c:pt idx="4989">
                  <c:v>44607</c:v>
                </c:pt>
                <c:pt idx="4990">
                  <c:v>44608</c:v>
                </c:pt>
                <c:pt idx="4991">
                  <c:v>44609</c:v>
                </c:pt>
                <c:pt idx="4992">
                  <c:v>44610</c:v>
                </c:pt>
                <c:pt idx="4993">
                  <c:v>44613</c:v>
                </c:pt>
                <c:pt idx="4994">
                  <c:v>44614</c:v>
                </c:pt>
                <c:pt idx="4995">
                  <c:v>44615</c:v>
                </c:pt>
                <c:pt idx="4996">
                  <c:v>44616</c:v>
                </c:pt>
                <c:pt idx="4997">
                  <c:v>44617</c:v>
                </c:pt>
                <c:pt idx="4998">
                  <c:v>44620</c:v>
                </c:pt>
                <c:pt idx="4999">
                  <c:v>44621</c:v>
                </c:pt>
                <c:pt idx="5000">
                  <c:v>44622</c:v>
                </c:pt>
                <c:pt idx="5001">
                  <c:v>44623</c:v>
                </c:pt>
                <c:pt idx="5002">
                  <c:v>44624</c:v>
                </c:pt>
                <c:pt idx="5003">
                  <c:v>44627</c:v>
                </c:pt>
                <c:pt idx="5004">
                  <c:v>44628</c:v>
                </c:pt>
                <c:pt idx="5005">
                  <c:v>44629</c:v>
                </c:pt>
                <c:pt idx="5006">
                  <c:v>44630</c:v>
                </c:pt>
                <c:pt idx="5007">
                  <c:v>44631</c:v>
                </c:pt>
                <c:pt idx="5008">
                  <c:v>44634</c:v>
                </c:pt>
                <c:pt idx="5009">
                  <c:v>44635</c:v>
                </c:pt>
                <c:pt idx="5010">
                  <c:v>44636</c:v>
                </c:pt>
                <c:pt idx="5011">
                  <c:v>44637</c:v>
                </c:pt>
                <c:pt idx="5012">
                  <c:v>44638</c:v>
                </c:pt>
                <c:pt idx="5013">
                  <c:v>44641</c:v>
                </c:pt>
                <c:pt idx="5014">
                  <c:v>44642</c:v>
                </c:pt>
                <c:pt idx="5015">
                  <c:v>44643</c:v>
                </c:pt>
                <c:pt idx="5016">
                  <c:v>44644</c:v>
                </c:pt>
                <c:pt idx="5017">
                  <c:v>44645</c:v>
                </c:pt>
                <c:pt idx="5018">
                  <c:v>44648</c:v>
                </c:pt>
                <c:pt idx="5019">
                  <c:v>44649</c:v>
                </c:pt>
                <c:pt idx="5020">
                  <c:v>44650</c:v>
                </c:pt>
                <c:pt idx="5021">
                  <c:v>44651</c:v>
                </c:pt>
                <c:pt idx="5022">
                  <c:v>44652</c:v>
                </c:pt>
                <c:pt idx="5023">
                  <c:v>44655</c:v>
                </c:pt>
                <c:pt idx="5024">
                  <c:v>44656</c:v>
                </c:pt>
                <c:pt idx="5025">
                  <c:v>44657</c:v>
                </c:pt>
                <c:pt idx="5026">
                  <c:v>44658</c:v>
                </c:pt>
                <c:pt idx="5027">
                  <c:v>44659</c:v>
                </c:pt>
                <c:pt idx="5028">
                  <c:v>44662</c:v>
                </c:pt>
                <c:pt idx="5029">
                  <c:v>44663</c:v>
                </c:pt>
                <c:pt idx="5030">
                  <c:v>44664</c:v>
                </c:pt>
                <c:pt idx="5031">
                  <c:v>44665</c:v>
                </c:pt>
                <c:pt idx="5032">
                  <c:v>44666</c:v>
                </c:pt>
                <c:pt idx="5033">
                  <c:v>44669</c:v>
                </c:pt>
                <c:pt idx="5034">
                  <c:v>44670</c:v>
                </c:pt>
                <c:pt idx="5035">
                  <c:v>44671</c:v>
                </c:pt>
                <c:pt idx="5036">
                  <c:v>44672</c:v>
                </c:pt>
                <c:pt idx="5037">
                  <c:v>44673</c:v>
                </c:pt>
                <c:pt idx="5038">
                  <c:v>44676</c:v>
                </c:pt>
                <c:pt idx="5039">
                  <c:v>44677</c:v>
                </c:pt>
                <c:pt idx="5040">
                  <c:v>44678</c:v>
                </c:pt>
                <c:pt idx="5041">
                  <c:v>44679</c:v>
                </c:pt>
                <c:pt idx="5042">
                  <c:v>44680</c:v>
                </c:pt>
                <c:pt idx="5043">
                  <c:v>44683</c:v>
                </c:pt>
                <c:pt idx="5044">
                  <c:v>44684</c:v>
                </c:pt>
                <c:pt idx="5045">
                  <c:v>44685</c:v>
                </c:pt>
                <c:pt idx="5046">
                  <c:v>44686</c:v>
                </c:pt>
                <c:pt idx="5047">
                  <c:v>44687</c:v>
                </c:pt>
                <c:pt idx="5048">
                  <c:v>44690</c:v>
                </c:pt>
                <c:pt idx="5049">
                  <c:v>44691</c:v>
                </c:pt>
                <c:pt idx="5050">
                  <c:v>44692</c:v>
                </c:pt>
                <c:pt idx="5051">
                  <c:v>44693</c:v>
                </c:pt>
                <c:pt idx="5052">
                  <c:v>44694</c:v>
                </c:pt>
                <c:pt idx="5053">
                  <c:v>44697</c:v>
                </c:pt>
                <c:pt idx="5054">
                  <c:v>44698</c:v>
                </c:pt>
                <c:pt idx="5055">
                  <c:v>44699</c:v>
                </c:pt>
                <c:pt idx="5056">
                  <c:v>44700</c:v>
                </c:pt>
                <c:pt idx="5057">
                  <c:v>44701</c:v>
                </c:pt>
                <c:pt idx="5058">
                  <c:v>44704</c:v>
                </c:pt>
                <c:pt idx="5059">
                  <c:v>44705</c:v>
                </c:pt>
                <c:pt idx="5060">
                  <c:v>44706</c:v>
                </c:pt>
                <c:pt idx="5061">
                  <c:v>44707</c:v>
                </c:pt>
                <c:pt idx="5062">
                  <c:v>44708</c:v>
                </c:pt>
                <c:pt idx="5063">
                  <c:v>44711</c:v>
                </c:pt>
                <c:pt idx="5064">
                  <c:v>44712</c:v>
                </c:pt>
                <c:pt idx="5065">
                  <c:v>44713</c:v>
                </c:pt>
                <c:pt idx="5066">
                  <c:v>44714</c:v>
                </c:pt>
                <c:pt idx="5067">
                  <c:v>44715</c:v>
                </c:pt>
                <c:pt idx="5068">
                  <c:v>44718</c:v>
                </c:pt>
                <c:pt idx="5069">
                  <c:v>44719</c:v>
                </c:pt>
                <c:pt idx="5070">
                  <c:v>44720</c:v>
                </c:pt>
                <c:pt idx="5071">
                  <c:v>44721</c:v>
                </c:pt>
                <c:pt idx="5072">
                  <c:v>44722</c:v>
                </c:pt>
                <c:pt idx="5073">
                  <c:v>44725</c:v>
                </c:pt>
                <c:pt idx="5074">
                  <c:v>44726</c:v>
                </c:pt>
                <c:pt idx="5075">
                  <c:v>44727</c:v>
                </c:pt>
                <c:pt idx="5076">
                  <c:v>44728</c:v>
                </c:pt>
                <c:pt idx="5077">
                  <c:v>44729</c:v>
                </c:pt>
                <c:pt idx="5078">
                  <c:v>44732</c:v>
                </c:pt>
                <c:pt idx="5079">
                  <c:v>44733</c:v>
                </c:pt>
                <c:pt idx="5080">
                  <c:v>44734</c:v>
                </c:pt>
                <c:pt idx="5081">
                  <c:v>44735</c:v>
                </c:pt>
                <c:pt idx="5082">
                  <c:v>44736</c:v>
                </c:pt>
                <c:pt idx="5083">
                  <c:v>44739</c:v>
                </c:pt>
                <c:pt idx="5084">
                  <c:v>44740</c:v>
                </c:pt>
                <c:pt idx="5085">
                  <c:v>44741</c:v>
                </c:pt>
                <c:pt idx="5086">
                  <c:v>44742</c:v>
                </c:pt>
                <c:pt idx="5087">
                  <c:v>44743</c:v>
                </c:pt>
                <c:pt idx="5088">
                  <c:v>44746</c:v>
                </c:pt>
                <c:pt idx="5089">
                  <c:v>44747</c:v>
                </c:pt>
                <c:pt idx="5090">
                  <c:v>44748</c:v>
                </c:pt>
                <c:pt idx="5091">
                  <c:v>44749</c:v>
                </c:pt>
                <c:pt idx="5092">
                  <c:v>44750</c:v>
                </c:pt>
                <c:pt idx="5093">
                  <c:v>44753</c:v>
                </c:pt>
                <c:pt idx="5094">
                  <c:v>44754</c:v>
                </c:pt>
                <c:pt idx="5095">
                  <c:v>44755</c:v>
                </c:pt>
                <c:pt idx="5096">
                  <c:v>44756</c:v>
                </c:pt>
                <c:pt idx="5097">
                  <c:v>44757</c:v>
                </c:pt>
                <c:pt idx="5098">
                  <c:v>44760</c:v>
                </c:pt>
                <c:pt idx="5099">
                  <c:v>44761</c:v>
                </c:pt>
                <c:pt idx="5100">
                  <c:v>44762</c:v>
                </c:pt>
                <c:pt idx="5101">
                  <c:v>44763</c:v>
                </c:pt>
                <c:pt idx="5102">
                  <c:v>44764</c:v>
                </c:pt>
                <c:pt idx="5103">
                  <c:v>44767</c:v>
                </c:pt>
                <c:pt idx="5104">
                  <c:v>44768</c:v>
                </c:pt>
                <c:pt idx="5105">
                  <c:v>44769</c:v>
                </c:pt>
                <c:pt idx="5106">
                  <c:v>44770</c:v>
                </c:pt>
                <c:pt idx="5107">
                  <c:v>44771</c:v>
                </c:pt>
                <c:pt idx="5108">
                  <c:v>44774</c:v>
                </c:pt>
                <c:pt idx="5109">
                  <c:v>44775</c:v>
                </c:pt>
                <c:pt idx="5110">
                  <c:v>44776</c:v>
                </c:pt>
                <c:pt idx="5111">
                  <c:v>44777</c:v>
                </c:pt>
                <c:pt idx="5112">
                  <c:v>44778</c:v>
                </c:pt>
                <c:pt idx="5113">
                  <c:v>44781</c:v>
                </c:pt>
                <c:pt idx="5114">
                  <c:v>44782</c:v>
                </c:pt>
                <c:pt idx="5115">
                  <c:v>44783</c:v>
                </c:pt>
                <c:pt idx="5116">
                  <c:v>44784</c:v>
                </c:pt>
                <c:pt idx="5117">
                  <c:v>44785</c:v>
                </c:pt>
                <c:pt idx="5118">
                  <c:v>44788</c:v>
                </c:pt>
                <c:pt idx="5119">
                  <c:v>44789</c:v>
                </c:pt>
                <c:pt idx="5120">
                  <c:v>44790</c:v>
                </c:pt>
                <c:pt idx="5121">
                  <c:v>44791</c:v>
                </c:pt>
                <c:pt idx="5122">
                  <c:v>44792</c:v>
                </c:pt>
                <c:pt idx="5123">
                  <c:v>44795</c:v>
                </c:pt>
                <c:pt idx="5124">
                  <c:v>44796</c:v>
                </c:pt>
                <c:pt idx="5125">
                  <c:v>44797</c:v>
                </c:pt>
                <c:pt idx="5126">
                  <c:v>44798</c:v>
                </c:pt>
                <c:pt idx="5127">
                  <c:v>44799</c:v>
                </c:pt>
                <c:pt idx="5128">
                  <c:v>44802</c:v>
                </c:pt>
                <c:pt idx="5129">
                  <c:v>44803</c:v>
                </c:pt>
                <c:pt idx="5130">
                  <c:v>44804</c:v>
                </c:pt>
                <c:pt idx="5131">
                  <c:v>44805</c:v>
                </c:pt>
                <c:pt idx="5132">
                  <c:v>44806</c:v>
                </c:pt>
                <c:pt idx="5133">
                  <c:v>44809</c:v>
                </c:pt>
                <c:pt idx="5134">
                  <c:v>44810</c:v>
                </c:pt>
                <c:pt idx="5135">
                  <c:v>44811</c:v>
                </c:pt>
                <c:pt idx="5136">
                  <c:v>44812</c:v>
                </c:pt>
                <c:pt idx="5137">
                  <c:v>44813</c:v>
                </c:pt>
                <c:pt idx="5138">
                  <c:v>44816</c:v>
                </c:pt>
                <c:pt idx="5139">
                  <c:v>44817</c:v>
                </c:pt>
                <c:pt idx="5140">
                  <c:v>44818</c:v>
                </c:pt>
                <c:pt idx="5141">
                  <c:v>44819</c:v>
                </c:pt>
                <c:pt idx="5142">
                  <c:v>44820</c:v>
                </c:pt>
                <c:pt idx="5143">
                  <c:v>44823</c:v>
                </c:pt>
                <c:pt idx="5144">
                  <c:v>44824</c:v>
                </c:pt>
                <c:pt idx="5145">
                  <c:v>44825</c:v>
                </c:pt>
                <c:pt idx="5146">
                  <c:v>44826</c:v>
                </c:pt>
                <c:pt idx="5147">
                  <c:v>44827</c:v>
                </c:pt>
                <c:pt idx="5148">
                  <c:v>44830</c:v>
                </c:pt>
                <c:pt idx="5149">
                  <c:v>44831</c:v>
                </c:pt>
                <c:pt idx="5150">
                  <c:v>44832</c:v>
                </c:pt>
                <c:pt idx="5151">
                  <c:v>44833</c:v>
                </c:pt>
                <c:pt idx="5152">
                  <c:v>44834</c:v>
                </c:pt>
                <c:pt idx="5153">
                  <c:v>44837</c:v>
                </c:pt>
                <c:pt idx="5154">
                  <c:v>44838</c:v>
                </c:pt>
                <c:pt idx="5155">
                  <c:v>44839</c:v>
                </c:pt>
                <c:pt idx="5156">
                  <c:v>44840</c:v>
                </c:pt>
                <c:pt idx="5157">
                  <c:v>44841</c:v>
                </c:pt>
                <c:pt idx="5158">
                  <c:v>44844</c:v>
                </c:pt>
                <c:pt idx="5159">
                  <c:v>44845</c:v>
                </c:pt>
                <c:pt idx="5160">
                  <c:v>44846</c:v>
                </c:pt>
                <c:pt idx="5161">
                  <c:v>44847</c:v>
                </c:pt>
                <c:pt idx="5162">
                  <c:v>44848</c:v>
                </c:pt>
                <c:pt idx="5163">
                  <c:v>44851</c:v>
                </c:pt>
                <c:pt idx="5164">
                  <c:v>44852</c:v>
                </c:pt>
                <c:pt idx="5165">
                  <c:v>44853</c:v>
                </c:pt>
                <c:pt idx="5166">
                  <c:v>44854</c:v>
                </c:pt>
                <c:pt idx="5167">
                  <c:v>44855</c:v>
                </c:pt>
                <c:pt idx="5168">
                  <c:v>44858</c:v>
                </c:pt>
                <c:pt idx="5169">
                  <c:v>44859</c:v>
                </c:pt>
                <c:pt idx="5170">
                  <c:v>44860</c:v>
                </c:pt>
                <c:pt idx="5171">
                  <c:v>44861</c:v>
                </c:pt>
                <c:pt idx="5172">
                  <c:v>44862</c:v>
                </c:pt>
                <c:pt idx="5173">
                  <c:v>44865</c:v>
                </c:pt>
                <c:pt idx="5174">
                  <c:v>44866</c:v>
                </c:pt>
                <c:pt idx="5175">
                  <c:v>44867</c:v>
                </c:pt>
                <c:pt idx="5176">
                  <c:v>44868</c:v>
                </c:pt>
                <c:pt idx="5177">
                  <c:v>44869</c:v>
                </c:pt>
                <c:pt idx="5178">
                  <c:v>44872</c:v>
                </c:pt>
                <c:pt idx="5179">
                  <c:v>44873</c:v>
                </c:pt>
                <c:pt idx="5180">
                  <c:v>44874</c:v>
                </c:pt>
                <c:pt idx="5181">
                  <c:v>44875</c:v>
                </c:pt>
                <c:pt idx="5182">
                  <c:v>44876</c:v>
                </c:pt>
                <c:pt idx="5183">
                  <c:v>44879</c:v>
                </c:pt>
                <c:pt idx="5184">
                  <c:v>44880</c:v>
                </c:pt>
                <c:pt idx="5185">
                  <c:v>44881</c:v>
                </c:pt>
                <c:pt idx="5186">
                  <c:v>44882</c:v>
                </c:pt>
                <c:pt idx="5187">
                  <c:v>44883</c:v>
                </c:pt>
                <c:pt idx="5188">
                  <c:v>44886</c:v>
                </c:pt>
                <c:pt idx="5189">
                  <c:v>44887</c:v>
                </c:pt>
                <c:pt idx="5190">
                  <c:v>44888</c:v>
                </c:pt>
                <c:pt idx="5191">
                  <c:v>44889</c:v>
                </c:pt>
                <c:pt idx="5192">
                  <c:v>44890</c:v>
                </c:pt>
                <c:pt idx="5193">
                  <c:v>44893</c:v>
                </c:pt>
                <c:pt idx="5194">
                  <c:v>44894</c:v>
                </c:pt>
                <c:pt idx="5195">
                  <c:v>44895</c:v>
                </c:pt>
                <c:pt idx="5196">
                  <c:v>44896</c:v>
                </c:pt>
                <c:pt idx="5197">
                  <c:v>44897</c:v>
                </c:pt>
                <c:pt idx="5198">
                  <c:v>44900</c:v>
                </c:pt>
                <c:pt idx="5199">
                  <c:v>44901</c:v>
                </c:pt>
                <c:pt idx="5200">
                  <c:v>44902</c:v>
                </c:pt>
                <c:pt idx="5201">
                  <c:v>44903</c:v>
                </c:pt>
                <c:pt idx="5202">
                  <c:v>44904</c:v>
                </c:pt>
                <c:pt idx="5203">
                  <c:v>44907</c:v>
                </c:pt>
                <c:pt idx="5204">
                  <c:v>44908</c:v>
                </c:pt>
                <c:pt idx="5205">
                  <c:v>44909</c:v>
                </c:pt>
                <c:pt idx="5206">
                  <c:v>44910</c:v>
                </c:pt>
                <c:pt idx="5207">
                  <c:v>44911</c:v>
                </c:pt>
                <c:pt idx="5208">
                  <c:v>44914</c:v>
                </c:pt>
                <c:pt idx="5209">
                  <c:v>44915</c:v>
                </c:pt>
                <c:pt idx="5210">
                  <c:v>44916</c:v>
                </c:pt>
                <c:pt idx="5211">
                  <c:v>44917</c:v>
                </c:pt>
                <c:pt idx="5212">
                  <c:v>44918</c:v>
                </c:pt>
                <c:pt idx="5213">
                  <c:v>44921</c:v>
                </c:pt>
                <c:pt idx="5214">
                  <c:v>44922</c:v>
                </c:pt>
                <c:pt idx="5215">
                  <c:v>44923</c:v>
                </c:pt>
                <c:pt idx="5216">
                  <c:v>44924</c:v>
                </c:pt>
                <c:pt idx="5217">
                  <c:v>44925</c:v>
                </c:pt>
                <c:pt idx="5218">
                  <c:v>44928</c:v>
                </c:pt>
                <c:pt idx="5219">
                  <c:v>44929</c:v>
                </c:pt>
                <c:pt idx="5220">
                  <c:v>44930</c:v>
                </c:pt>
                <c:pt idx="5221">
                  <c:v>44931</c:v>
                </c:pt>
                <c:pt idx="5222">
                  <c:v>44932</c:v>
                </c:pt>
                <c:pt idx="5223">
                  <c:v>44935</c:v>
                </c:pt>
                <c:pt idx="5224">
                  <c:v>44936</c:v>
                </c:pt>
                <c:pt idx="5225">
                  <c:v>44937</c:v>
                </c:pt>
                <c:pt idx="5226">
                  <c:v>44938</c:v>
                </c:pt>
                <c:pt idx="5227">
                  <c:v>44939</c:v>
                </c:pt>
                <c:pt idx="5228">
                  <c:v>44942</c:v>
                </c:pt>
                <c:pt idx="5229">
                  <c:v>44943</c:v>
                </c:pt>
                <c:pt idx="5230">
                  <c:v>44944</c:v>
                </c:pt>
                <c:pt idx="5231">
                  <c:v>44945</c:v>
                </c:pt>
                <c:pt idx="5232">
                  <c:v>44946</c:v>
                </c:pt>
                <c:pt idx="5233">
                  <c:v>44949</c:v>
                </c:pt>
                <c:pt idx="5234">
                  <c:v>44950</c:v>
                </c:pt>
                <c:pt idx="5235">
                  <c:v>44951</c:v>
                </c:pt>
                <c:pt idx="5236">
                  <c:v>44952</c:v>
                </c:pt>
                <c:pt idx="5237">
                  <c:v>44953</c:v>
                </c:pt>
                <c:pt idx="5238">
                  <c:v>44956</c:v>
                </c:pt>
                <c:pt idx="5239">
                  <c:v>44957</c:v>
                </c:pt>
                <c:pt idx="5240">
                  <c:v>44958</c:v>
                </c:pt>
                <c:pt idx="5241">
                  <c:v>44959</c:v>
                </c:pt>
                <c:pt idx="5242">
                  <c:v>44960</c:v>
                </c:pt>
                <c:pt idx="5243">
                  <c:v>44963</c:v>
                </c:pt>
                <c:pt idx="5244">
                  <c:v>44964</c:v>
                </c:pt>
                <c:pt idx="5245">
                  <c:v>44965</c:v>
                </c:pt>
                <c:pt idx="5246">
                  <c:v>44966</c:v>
                </c:pt>
                <c:pt idx="5247">
                  <c:v>44967</c:v>
                </c:pt>
                <c:pt idx="5248">
                  <c:v>44970</c:v>
                </c:pt>
                <c:pt idx="5249">
                  <c:v>44971</c:v>
                </c:pt>
                <c:pt idx="5250">
                  <c:v>44972</c:v>
                </c:pt>
                <c:pt idx="5251">
                  <c:v>44973</c:v>
                </c:pt>
                <c:pt idx="5252">
                  <c:v>44974</c:v>
                </c:pt>
                <c:pt idx="5253">
                  <c:v>44977</c:v>
                </c:pt>
                <c:pt idx="5254">
                  <c:v>44978</c:v>
                </c:pt>
                <c:pt idx="5255">
                  <c:v>44979</c:v>
                </c:pt>
                <c:pt idx="5256">
                  <c:v>44980</c:v>
                </c:pt>
                <c:pt idx="5257">
                  <c:v>44981</c:v>
                </c:pt>
                <c:pt idx="5258">
                  <c:v>44984</c:v>
                </c:pt>
                <c:pt idx="5259">
                  <c:v>44985</c:v>
                </c:pt>
                <c:pt idx="5260">
                  <c:v>44986</c:v>
                </c:pt>
                <c:pt idx="5261">
                  <c:v>44987</c:v>
                </c:pt>
                <c:pt idx="5262">
                  <c:v>44988</c:v>
                </c:pt>
                <c:pt idx="5263">
                  <c:v>44991</c:v>
                </c:pt>
                <c:pt idx="5264">
                  <c:v>44992</c:v>
                </c:pt>
                <c:pt idx="5265">
                  <c:v>44993</c:v>
                </c:pt>
                <c:pt idx="5266">
                  <c:v>44994</c:v>
                </c:pt>
                <c:pt idx="5267">
                  <c:v>44995</c:v>
                </c:pt>
                <c:pt idx="5268">
                  <c:v>44998</c:v>
                </c:pt>
                <c:pt idx="5269">
                  <c:v>44999</c:v>
                </c:pt>
                <c:pt idx="5270">
                  <c:v>45000</c:v>
                </c:pt>
                <c:pt idx="5271">
                  <c:v>45001</c:v>
                </c:pt>
                <c:pt idx="5272">
                  <c:v>45002</c:v>
                </c:pt>
                <c:pt idx="5273">
                  <c:v>45005</c:v>
                </c:pt>
                <c:pt idx="5274">
                  <c:v>45006</c:v>
                </c:pt>
                <c:pt idx="5275">
                  <c:v>45007</c:v>
                </c:pt>
                <c:pt idx="5276">
                  <c:v>45008</c:v>
                </c:pt>
                <c:pt idx="5277">
                  <c:v>45009</c:v>
                </c:pt>
                <c:pt idx="5278">
                  <c:v>45012</c:v>
                </c:pt>
                <c:pt idx="5279">
                  <c:v>45013</c:v>
                </c:pt>
                <c:pt idx="5280">
                  <c:v>45014</c:v>
                </c:pt>
                <c:pt idx="5281">
                  <c:v>45015</c:v>
                </c:pt>
                <c:pt idx="5282">
                  <c:v>45016</c:v>
                </c:pt>
                <c:pt idx="5283">
                  <c:v>45019</c:v>
                </c:pt>
                <c:pt idx="5284">
                  <c:v>45020</c:v>
                </c:pt>
                <c:pt idx="5285">
                  <c:v>45021</c:v>
                </c:pt>
                <c:pt idx="5286">
                  <c:v>45022</c:v>
                </c:pt>
                <c:pt idx="5287">
                  <c:v>45023</c:v>
                </c:pt>
                <c:pt idx="5288">
                  <c:v>45026</c:v>
                </c:pt>
                <c:pt idx="5289">
                  <c:v>45027</c:v>
                </c:pt>
                <c:pt idx="5290">
                  <c:v>45028</c:v>
                </c:pt>
                <c:pt idx="5291">
                  <c:v>45029</c:v>
                </c:pt>
                <c:pt idx="5292">
                  <c:v>45030</c:v>
                </c:pt>
                <c:pt idx="5293">
                  <c:v>45033</c:v>
                </c:pt>
                <c:pt idx="5294">
                  <c:v>45034</c:v>
                </c:pt>
                <c:pt idx="5295">
                  <c:v>45035</c:v>
                </c:pt>
                <c:pt idx="5296">
                  <c:v>45036</c:v>
                </c:pt>
                <c:pt idx="5297">
                  <c:v>45037</c:v>
                </c:pt>
                <c:pt idx="5298">
                  <c:v>45040</c:v>
                </c:pt>
                <c:pt idx="5299">
                  <c:v>45041</c:v>
                </c:pt>
                <c:pt idx="5300">
                  <c:v>45042</c:v>
                </c:pt>
                <c:pt idx="5301">
                  <c:v>45043</c:v>
                </c:pt>
                <c:pt idx="5302">
                  <c:v>45044</c:v>
                </c:pt>
                <c:pt idx="5303">
                  <c:v>45047</c:v>
                </c:pt>
                <c:pt idx="5304">
                  <c:v>45048</c:v>
                </c:pt>
                <c:pt idx="5305">
                  <c:v>45049</c:v>
                </c:pt>
                <c:pt idx="5306">
                  <c:v>45050</c:v>
                </c:pt>
                <c:pt idx="5307">
                  <c:v>45051</c:v>
                </c:pt>
                <c:pt idx="5308">
                  <c:v>45054</c:v>
                </c:pt>
                <c:pt idx="5309">
                  <c:v>45055</c:v>
                </c:pt>
                <c:pt idx="5310">
                  <c:v>45056</c:v>
                </c:pt>
                <c:pt idx="5311">
                  <c:v>45057</c:v>
                </c:pt>
                <c:pt idx="5312">
                  <c:v>45058</c:v>
                </c:pt>
                <c:pt idx="5313">
                  <c:v>45061</c:v>
                </c:pt>
                <c:pt idx="5314">
                  <c:v>45062</c:v>
                </c:pt>
                <c:pt idx="5315">
                  <c:v>45063</c:v>
                </c:pt>
                <c:pt idx="5316">
                  <c:v>45064</c:v>
                </c:pt>
                <c:pt idx="5317">
                  <c:v>45065</c:v>
                </c:pt>
                <c:pt idx="5318">
                  <c:v>45068</c:v>
                </c:pt>
                <c:pt idx="5319">
                  <c:v>45069</c:v>
                </c:pt>
                <c:pt idx="5320">
                  <c:v>45070</c:v>
                </c:pt>
                <c:pt idx="5321">
                  <c:v>45071</c:v>
                </c:pt>
                <c:pt idx="5322">
                  <c:v>45072</c:v>
                </c:pt>
                <c:pt idx="5323">
                  <c:v>45075</c:v>
                </c:pt>
                <c:pt idx="5324">
                  <c:v>45076</c:v>
                </c:pt>
                <c:pt idx="5325">
                  <c:v>45077</c:v>
                </c:pt>
                <c:pt idx="5326">
                  <c:v>45078</c:v>
                </c:pt>
                <c:pt idx="5327">
                  <c:v>45079</c:v>
                </c:pt>
                <c:pt idx="5328">
                  <c:v>45082</c:v>
                </c:pt>
                <c:pt idx="5329">
                  <c:v>45083</c:v>
                </c:pt>
                <c:pt idx="5330">
                  <c:v>45084</c:v>
                </c:pt>
                <c:pt idx="5331">
                  <c:v>45085</c:v>
                </c:pt>
                <c:pt idx="5332">
                  <c:v>45086</c:v>
                </c:pt>
                <c:pt idx="5333">
                  <c:v>45089</c:v>
                </c:pt>
                <c:pt idx="5334">
                  <c:v>45090</c:v>
                </c:pt>
                <c:pt idx="5335">
                  <c:v>45091</c:v>
                </c:pt>
                <c:pt idx="5336">
                  <c:v>45092</c:v>
                </c:pt>
                <c:pt idx="5337">
                  <c:v>45093</c:v>
                </c:pt>
                <c:pt idx="5338">
                  <c:v>45096</c:v>
                </c:pt>
                <c:pt idx="5339">
                  <c:v>45097</c:v>
                </c:pt>
                <c:pt idx="5340">
                  <c:v>45098</c:v>
                </c:pt>
                <c:pt idx="5341">
                  <c:v>45099</c:v>
                </c:pt>
                <c:pt idx="5342">
                  <c:v>45100</c:v>
                </c:pt>
                <c:pt idx="5343">
                  <c:v>45103</c:v>
                </c:pt>
                <c:pt idx="5344">
                  <c:v>45104</c:v>
                </c:pt>
                <c:pt idx="5345">
                  <c:v>45105</c:v>
                </c:pt>
                <c:pt idx="5346">
                  <c:v>45106</c:v>
                </c:pt>
                <c:pt idx="5347">
                  <c:v>45107</c:v>
                </c:pt>
                <c:pt idx="5348">
                  <c:v>45110</c:v>
                </c:pt>
                <c:pt idx="5349">
                  <c:v>45111</c:v>
                </c:pt>
                <c:pt idx="5350">
                  <c:v>45112</c:v>
                </c:pt>
                <c:pt idx="5351">
                  <c:v>45113</c:v>
                </c:pt>
                <c:pt idx="5352">
                  <c:v>45114</c:v>
                </c:pt>
                <c:pt idx="5353">
                  <c:v>45117</c:v>
                </c:pt>
                <c:pt idx="5354">
                  <c:v>45118</c:v>
                </c:pt>
                <c:pt idx="5355">
                  <c:v>45119</c:v>
                </c:pt>
                <c:pt idx="5356">
                  <c:v>45120</c:v>
                </c:pt>
                <c:pt idx="5357">
                  <c:v>45121</c:v>
                </c:pt>
                <c:pt idx="5358">
                  <c:v>45124</c:v>
                </c:pt>
                <c:pt idx="5359">
                  <c:v>45125</c:v>
                </c:pt>
                <c:pt idx="5360">
                  <c:v>45126</c:v>
                </c:pt>
                <c:pt idx="5361">
                  <c:v>45127</c:v>
                </c:pt>
                <c:pt idx="5362">
                  <c:v>45128</c:v>
                </c:pt>
                <c:pt idx="5363">
                  <c:v>45131</c:v>
                </c:pt>
                <c:pt idx="5364">
                  <c:v>45132</c:v>
                </c:pt>
                <c:pt idx="5365">
                  <c:v>45133</c:v>
                </c:pt>
                <c:pt idx="5366">
                  <c:v>45134</c:v>
                </c:pt>
                <c:pt idx="5367">
                  <c:v>45135</c:v>
                </c:pt>
                <c:pt idx="5368">
                  <c:v>45138</c:v>
                </c:pt>
                <c:pt idx="5369">
                  <c:v>45139</c:v>
                </c:pt>
                <c:pt idx="5370">
                  <c:v>45140</c:v>
                </c:pt>
                <c:pt idx="5371">
                  <c:v>45141</c:v>
                </c:pt>
                <c:pt idx="5372">
                  <c:v>45142</c:v>
                </c:pt>
                <c:pt idx="5373">
                  <c:v>45145</c:v>
                </c:pt>
                <c:pt idx="5374">
                  <c:v>45146</c:v>
                </c:pt>
                <c:pt idx="5375">
                  <c:v>45147</c:v>
                </c:pt>
                <c:pt idx="5376">
                  <c:v>45148</c:v>
                </c:pt>
                <c:pt idx="5377">
                  <c:v>45149</c:v>
                </c:pt>
                <c:pt idx="5378">
                  <c:v>45152</c:v>
                </c:pt>
                <c:pt idx="5379">
                  <c:v>45153</c:v>
                </c:pt>
                <c:pt idx="5380">
                  <c:v>45154</c:v>
                </c:pt>
                <c:pt idx="5381">
                  <c:v>45155</c:v>
                </c:pt>
                <c:pt idx="5382">
                  <c:v>45156</c:v>
                </c:pt>
                <c:pt idx="5383">
                  <c:v>45159</c:v>
                </c:pt>
                <c:pt idx="5384">
                  <c:v>45160</c:v>
                </c:pt>
                <c:pt idx="5385">
                  <c:v>45161</c:v>
                </c:pt>
                <c:pt idx="5386">
                  <c:v>45162</c:v>
                </c:pt>
                <c:pt idx="5387">
                  <c:v>45163</c:v>
                </c:pt>
                <c:pt idx="5388">
                  <c:v>45166</c:v>
                </c:pt>
                <c:pt idx="5389">
                  <c:v>45167</c:v>
                </c:pt>
                <c:pt idx="5390">
                  <c:v>45168</c:v>
                </c:pt>
                <c:pt idx="5391">
                  <c:v>45169</c:v>
                </c:pt>
                <c:pt idx="5392">
                  <c:v>45170</c:v>
                </c:pt>
                <c:pt idx="5393">
                  <c:v>45173</c:v>
                </c:pt>
                <c:pt idx="5394">
                  <c:v>45174</c:v>
                </c:pt>
                <c:pt idx="5395">
                  <c:v>45175</c:v>
                </c:pt>
                <c:pt idx="5396">
                  <c:v>45176</c:v>
                </c:pt>
                <c:pt idx="5397">
                  <c:v>45177</c:v>
                </c:pt>
                <c:pt idx="5398">
                  <c:v>45180</c:v>
                </c:pt>
                <c:pt idx="5399">
                  <c:v>45181</c:v>
                </c:pt>
                <c:pt idx="5400">
                  <c:v>45182</c:v>
                </c:pt>
                <c:pt idx="5401">
                  <c:v>45183</c:v>
                </c:pt>
                <c:pt idx="5402">
                  <c:v>45184</c:v>
                </c:pt>
                <c:pt idx="5403">
                  <c:v>45187</c:v>
                </c:pt>
                <c:pt idx="5404">
                  <c:v>45188</c:v>
                </c:pt>
                <c:pt idx="5405">
                  <c:v>45189</c:v>
                </c:pt>
                <c:pt idx="5406">
                  <c:v>45190</c:v>
                </c:pt>
                <c:pt idx="5407">
                  <c:v>45191</c:v>
                </c:pt>
                <c:pt idx="5408">
                  <c:v>45194</c:v>
                </c:pt>
                <c:pt idx="5409">
                  <c:v>45195</c:v>
                </c:pt>
                <c:pt idx="5410">
                  <c:v>45196</c:v>
                </c:pt>
                <c:pt idx="5411">
                  <c:v>45197</c:v>
                </c:pt>
                <c:pt idx="5412">
                  <c:v>45198</c:v>
                </c:pt>
                <c:pt idx="5413">
                  <c:v>45201</c:v>
                </c:pt>
                <c:pt idx="5414">
                  <c:v>45202</c:v>
                </c:pt>
                <c:pt idx="5415">
                  <c:v>45203</c:v>
                </c:pt>
                <c:pt idx="5416">
                  <c:v>45204</c:v>
                </c:pt>
                <c:pt idx="5417">
                  <c:v>45205</c:v>
                </c:pt>
                <c:pt idx="5418">
                  <c:v>45208</c:v>
                </c:pt>
                <c:pt idx="5419">
                  <c:v>45209</c:v>
                </c:pt>
                <c:pt idx="5420">
                  <c:v>45210</c:v>
                </c:pt>
                <c:pt idx="5421">
                  <c:v>45211</c:v>
                </c:pt>
                <c:pt idx="5422">
                  <c:v>45212</c:v>
                </c:pt>
                <c:pt idx="5423">
                  <c:v>45215</c:v>
                </c:pt>
                <c:pt idx="5424">
                  <c:v>45216</c:v>
                </c:pt>
                <c:pt idx="5425">
                  <c:v>45217</c:v>
                </c:pt>
                <c:pt idx="5426">
                  <c:v>45218</c:v>
                </c:pt>
                <c:pt idx="5427">
                  <c:v>45219</c:v>
                </c:pt>
                <c:pt idx="5428">
                  <c:v>45222</c:v>
                </c:pt>
                <c:pt idx="5429">
                  <c:v>45223</c:v>
                </c:pt>
                <c:pt idx="5430">
                  <c:v>45224</c:v>
                </c:pt>
                <c:pt idx="5431">
                  <c:v>45225</c:v>
                </c:pt>
                <c:pt idx="5432">
                  <c:v>45226</c:v>
                </c:pt>
                <c:pt idx="5433">
                  <c:v>45229</c:v>
                </c:pt>
                <c:pt idx="5434">
                  <c:v>45230</c:v>
                </c:pt>
                <c:pt idx="5435">
                  <c:v>45231</c:v>
                </c:pt>
                <c:pt idx="5436">
                  <c:v>45232</c:v>
                </c:pt>
                <c:pt idx="5437">
                  <c:v>45233</c:v>
                </c:pt>
                <c:pt idx="5438">
                  <c:v>45236</c:v>
                </c:pt>
                <c:pt idx="5439">
                  <c:v>45237</c:v>
                </c:pt>
                <c:pt idx="5440">
                  <c:v>45238</c:v>
                </c:pt>
                <c:pt idx="5441">
                  <c:v>45239</c:v>
                </c:pt>
                <c:pt idx="5442">
                  <c:v>45240</c:v>
                </c:pt>
                <c:pt idx="5443">
                  <c:v>45243</c:v>
                </c:pt>
                <c:pt idx="5444">
                  <c:v>45244</c:v>
                </c:pt>
                <c:pt idx="5445">
                  <c:v>45245</c:v>
                </c:pt>
                <c:pt idx="5446">
                  <c:v>45246</c:v>
                </c:pt>
                <c:pt idx="5447">
                  <c:v>45247</c:v>
                </c:pt>
                <c:pt idx="5448">
                  <c:v>45250</c:v>
                </c:pt>
                <c:pt idx="5449">
                  <c:v>45251</c:v>
                </c:pt>
                <c:pt idx="5450">
                  <c:v>45252</c:v>
                </c:pt>
                <c:pt idx="5451">
                  <c:v>45253</c:v>
                </c:pt>
                <c:pt idx="5452">
                  <c:v>45254</c:v>
                </c:pt>
                <c:pt idx="5453">
                  <c:v>45257</c:v>
                </c:pt>
                <c:pt idx="5454">
                  <c:v>45258</c:v>
                </c:pt>
                <c:pt idx="5455">
                  <c:v>45259</c:v>
                </c:pt>
                <c:pt idx="5456">
                  <c:v>45260</c:v>
                </c:pt>
                <c:pt idx="5457">
                  <c:v>45261</c:v>
                </c:pt>
                <c:pt idx="5458">
                  <c:v>45264</c:v>
                </c:pt>
                <c:pt idx="5459">
                  <c:v>45265</c:v>
                </c:pt>
                <c:pt idx="5460">
                  <c:v>45266</c:v>
                </c:pt>
                <c:pt idx="5461">
                  <c:v>45267</c:v>
                </c:pt>
                <c:pt idx="5462">
                  <c:v>45268</c:v>
                </c:pt>
                <c:pt idx="5463">
                  <c:v>45271</c:v>
                </c:pt>
                <c:pt idx="5464">
                  <c:v>45272</c:v>
                </c:pt>
                <c:pt idx="5465">
                  <c:v>45273</c:v>
                </c:pt>
                <c:pt idx="5466">
                  <c:v>45274</c:v>
                </c:pt>
                <c:pt idx="5467">
                  <c:v>45275</c:v>
                </c:pt>
                <c:pt idx="5468">
                  <c:v>45278</c:v>
                </c:pt>
                <c:pt idx="5469">
                  <c:v>45279</c:v>
                </c:pt>
                <c:pt idx="5470">
                  <c:v>45280</c:v>
                </c:pt>
                <c:pt idx="5471">
                  <c:v>45281</c:v>
                </c:pt>
                <c:pt idx="5472">
                  <c:v>45282</c:v>
                </c:pt>
                <c:pt idx="5473">
                  <c:v>45285</c:v>
                </c:pt>
                <c:pt idx="5474">
                  <c:v>45286</c:v>
                </c:pt>
                <c:pt idx="5475">
                  <c:v>45287</c:v>
                </c:pt>
                <c:pt idx="5476">
                  <c:v>45288</c:v>
                </c:pt>
                <c:pt idx="5477">
                  <c:v>45289</c:v>
                </c:pt>
                <c:pt idx="5478">
                  <c:v>45292</c:v>
                </c:pt>
                <c:pt idx="5479">
                  <c:v>45293</c:v>
                </c:pt>
                <c:pt idx="5480">
                  <c:v>45294</c:v>
                </c:pt>
                <c:pt idx="5481">
                  <c:v>45295</c:v>
                </c:pt>
                <c:pt idx="5482">
                  <c:v>45296</c:v>
                </c:pt>
                <c:pt idx="5483">
                  <c:v>45299</c:v>
                </c:pt>
                <c:pt idx="5484">
                  <c:v>45300</c:v>
                </c:pt>
                <c:pt idx="5485">
                  <c:v>45301</c:v>
                </c:pt>
                <c:pt idx="5486">
                  <c:v>45302</c:v>
                </c:pt>
                <c:pt idx="5487">
                  <c:v>45303</c:v>
                </c:pt>
                <c:pt idx="5488">
                  <c:v>45306</c:v>
                </c:pt>
                <c:pt idx="5489">
                  <c:v>45307</c:v>
                </c:pt>
                <c:pt idx="5490">
                  <c:v>45308</c:v>
                </c:pt>
                <c:pt idx="5491">
                  <c:v>45309</c:v>
                </c:pt>
                <c:pt idx="5492">
                  <c:v>45310</c:v>
                </c:pt>
                <c:pt idx="5493">
                  <c:v>45313</c:v>
                </c:pt>
                <c:pt idx="5494">
                  <c:v>45314</c:v>
                </c:pt>
                <c:pt idx="5495">
                  <c:v>45315</c:v>
                </c:pt>
                <c:pt idx="5496">
                  <c:v>45316</c:v>
                </c:pt>
                <c:pt idx="5497">
                  <c:v>45317</c:v>
                </c:pt>
                <c:pt idx="5498">
                  <c:v>45320</c:v>
                </c:pt>
                <c:pt idx="5499" formatCode="m/d/yyyy">
                  <c:v>45321</c:v>
                </c:pt>
                <c:pt idx="5500" formatCode="m/d/yyyy">
                  <c:v>45322</c:v>
                </c:pt>
                <c:pt idx="5501" formatCode="m/d/yyyy">
                  <c:v>45323</c:v>
                </c:pt>
                <c:pt idx="5502" formatCode="m/d/yyyy">
                  <c:v>45324</c:v>
                </c:pt>
                <c:pt idx="5503" formatCode="m/d/yyyy">
                  <c:v>45327</c:v>
                </c:pt>
                <c:pt idx="5504" formatCode="m/d/yyyy">
                  <c:v>45328</c:v>
                </c:pt>
                <c:pt idx="5505" formatCode="m/d/yyyy">
                  <c:v>45329</c:v>
                </c:pt>
                <c:pt idx="5506" formatCode="m/d/yyyy">
                  <c:v>45330</c:v>
                </c:pt>
                <c:pt idx="5507" formatCode="m/d/yyyy">
                  <c:v>45331</c:v>
                </c:pt>
                <c:pt idx="5508" formatCode="m/d/yyyy">
                  <c:v>45334</c:v>
                </c:pt>
                <c:pt idx="5509" formatCode="m/d/yyyy">
                  <c:v>45335</c:v>
                </c:pt>
                <c:pt idx="5510" formatCode="m/d/yyyy">
                  <c:v>45336</c:v>
                </c:pt>
                <c:pt idx="5511" formatCode="m/d/yyyy">
                  <c:v>45337</c:v>
                </c:pt>
                <c:pt idx="5512">
                  <c:v>45338</c:v>
                </c:pt>
                <c:pt idx="5513">
                  <c:v>45341</c:v>
                </c:pt>
                <c:pt idx="5514">
                  <c:v>45342</c:v>
                </c:pt>
                <c:pt idx="5515">
                  <c:v>45343</c:v>
                </c:pt>
                <c:pt idx="5516">
                  <c:v>45344</c:v>
                </c:pt>
                <c:pt idx="5517">
                  <c:v>45345</c:v>
                </c:pt>
                <c:pt idx="5518">
                  <c:v>45348</c:v>
                </c:pt>
                <c:pt idx="5519">
                  <c:v>45349</c:v>
                </c:pt>
                <c:pt idx="5520">
                  <c:v>45350</c:v>
                </c:pt>
                <c:pt idx="5521">
                  <c:v>45351</c:v>
                </c:pt>
                <c:pt idx="5522">
                  <c:v>45352</c:v>
                </c:pt>
                <c:pt idx="5523">
                  <c:v>45355</c:v>
                </c:pt>
                <c:pt idx="5524">
                  <c:v>45356</c:v>
                </c:pt>
                <c:pt idx="5525">
                  <c:v>45357</c:v>
                </c:pt>
                <c:pt idx="5526">
                  <c:v>45358</c:v>
                </c:pt>
                <c:pt idx="5527">
                  <c:v>45359</c:v>
                </c:pt>
                <c:pt idx="5528">
                  <c:v>45362</c:v>
                </c:pt>
                <c:pt idx="5529">
                  <c:v>45363</c:v>
                </c:pt>
                <c:pt idx="5530">
                  <c:v>45364</c:v>
                </c:pt>
                <c:pt idx="5531">
                  <c:v>45365</c:v>
                </c:pt>
                <c:pt idx="5532">
                  <c:v>45366</c:v>
                </c:pt>
                <c:pt idx="5533">
                  <c:v>45369</c:v>
                </c:pt>
                <c:pt idx="5534">
                  <c:v>45370</c:v>
                </c:pt>
                <c:pt idx="5535">
                  <c:v>45371</c:v>
                </c:pt>
                <c:pt idx="5536">
                  <c:v>45372</c:v>
                </c:pt>
                <c:pt idx="5537">
                  <c:v>45373</c:v>
                </c:pt>
                <c:pt idx="5538">
                  <c:v>45376</c:v>
                </c:pt>
                <c:pt idx="5539">
                  <c:v>45377</c:v>
                </c:pt>
                <c:pt idx="5540">
                  <c:v>45378</c:v>
                </c:pt>
                <c:pt idx="5541">
                  <c:v>45379</c:v>
                </c:pt>
                <c:pt idx="5542">
                  <c:v>45380</c:v>
                </c:pt>
              </c:numCache>
            </c:numRef>
          </c:cat>
          <c:val>
            <c:numRef>
              <c:f>Sheet1!$B$2:$B$5544</c:f>
              <c:numCache>
                <c:formatCode>General</c:formatCode>
                <c:ptCount val="5543"/>
                <c:pt idx="0">
                  <c:v>28.62</c:v>
                </c:pt>
                <c:pt idx="1">
                  <c:v>25.39</c:v>
                </c:pt>
                <c:pt idx="2">
                  <c:v>24.68</c:v>
                </c:pt>
                <c:pt idx="3">
                  <c:v>24.91</c:v>
                </c:pt>
                <c:pt idx="4">
                  <c:v>25.13</c:v>
                </c:pt>
                <c:pt idx="5">
                  <c:v>25.53</c:v>
                </c:pt>
                <c:pt idx="6">
                  <c:v>24.25</c:v>
                </c:pt>
                <c:pt idx="7">
                  <c:v>24.32</c:v>
                </c:pt>
                <c:pt idx="8">
                  <c:v>24.9</c:v>
                </c:pt>
                <c:pt idx="9">
                  <c:v>24.57</c:v>
                </c:pt>
                <c:pt idx="10">
                  <c:v>25.51</c:v>
                </c:pt>
                <c:pt idx="11">
                  <c:v>25.01</c:v>
                </c:pt>
                <c:pt idx="12">
                  <c:v>25.7</c:v>
                </c:pt>
                <c:pt idx="13">
                  <c:v>25.7</c:v>
                </c:pt>
                <c:pt idx="14">
                  <c:v>27.59</c:v>
                </c:pt>
                <c:pt idx="15">
                  <c:v>29.01</c:v>
                </c:pt>
                <c:pt idx="16">
                  <c:v>27.53</c:v>
                </c:pt>
                <c:pt idx="17">
                  <c:v>31.51</c:v>
                </c:pt>
                <c:pt idx="18">
                  <c:v>34.69</c:v>
                </c:pt>
                <c:pt idx="19">
                  <c:v>31.93</c:v>
                </c:pt>
                <c:pt idx="20">
                  <c:v>31.26</c:v>
                </c:pt>
                <c:pt idx="21">
                  <c:v>31.32</c:v>
                </c:pt>
                <c:pt idx="22">
                  <c:v>31.17</c:v>
                </c:pt>
                <c:pt idx="23">
                  <c:v>31.02</c:v>
                </c:pt>
                <c:pt idx="24">
                  <c:v>32.76</c:v>
                </c:pt>
                <c:pt idx="25">
                  <c:v>33.04</c:v>
                </c:pt>
                <c:pt idx="26">
                  <c:v>33.35</c:v>
                </c:pt>
                <c:pt idx="27">
                  <c:v>34.01</c:v>
                </c:pt>
                <c:pt idx="28">
                  <c:v>33.99</c:v>
                </c:pt>
                <c:pt idx="29">
                  <c:v>33.68</c:v>
                </c:pt>
                <c:pt idx="30">
                  <c:v>34.33</c:v>
                </c:pt>
                <c:pt idx="31">
                  <c:v>33.700000000000003</c:v>
                </c:pt>
                <c:pt idx="32">
                  <c:v>32.619999999999997</c:v>
                </c:pt>
                <c:pt idx="33">
                  <c:v>32.619999999999997</c:v>
                </c:pt>
                <c:pt idx="34">
                  <c:v>31.11</c:v>
                </c:pt>
                <c:pt idx="35">
                  <c:v>31.31</c:v>
                </c:pt>
                <c:pt idx="36">
                  <c:v>31.16</c:v>
                </c:pt>
                <c:pt idx="37">
                  <c:v>30.25</c:v>
                </c:pt>
                <c:pt idx="38">
                  <c:v>31.98</c:v>
                </c:pt>
                <c:pt idx="39">
                  <c:v>31.74</c:v>
                </c:pt>
                <c:pt idx="40">
                  <c:v>31.94</c:v>
                </c:pt>
                <c:pt idx="41">
                  <c:v>30.53</c:v>
                </c:pt>
                <c:pt idx="42">
                  <c:v>29.63</c:v>
                </c:pt>
                <c:pt idx="43">
                  <c:v>30.43</c:v>
                </c:pt>
                <c:pt idx="44">
                  <c:v>31.83</c:v>
                </c:pt>
                <c:pt idx="45">
                  <c:v>30.38</c:v>
                </c:pt>
                <c:pt idx="46">
                  <c:v>31.37</c:v>
                </c:pt>
                <c:pt idx="47">
                  <c:v>31.08</c:v>
                </c:pt>
                <c:pt idx="48">
                  <c:v>33.31</c:v>
                </c:pt>
                <c:pt idx="49">
                  <c:v>33.61</c:v>
                </c:pt>
                <c:pt idx="50">
                  <c:v>33.51</c:v>
                </c:pt>
                <c:pt idx="51">
                  <c:v>31.76</c:v>
                </c:pt>
                <c:pt idx="52">
                  <c:v>30.98</c:v>
                </c:pt>
                <c:pt idx="53">
                  <c:v>31.75</c:v>
                </c:pt>
                <c:pt idx="54">
                  <c:v>30.43</c:v>
                </c:pt>
                <c:pt idx="55">
                  <c:v>31.54</c:v>
                </c:pt>
                <c:pt idx="56">
                  <c:v>30.44</c:v>
                </c:pt>
                <c:pt idx="57">
                  <c:v>28.67</c:v>
                </c:pt>
                <c:pt idx="58">
                  <c:v>30.39</c:v>
                </c:pt>
                <c:pt idx="59">
                  <c:v>28.75</c:v>
                </c:pt>
                <c:pt idx="60">
                  <c:v>28.23</c:v>
                </c:pt>
                <c:pt idx="61">
                  <c:v>27.96</c:v>
                </c:pt>
                <c:pt idx="62">
                  <c:v>27.75</c:v>
                </c:pt>
                <c:pt idx="63">
                  <c:v>29.15</c:v>
                </c:pt>
                <c:pt idx="64">
                  <c:v>28.36</c:v>
                </c:pt>
                <c:pt idx="65">
                  <c:v>28.02</c:v>
                </c:pt>
                <c:pt idx="66">
                  <c:v>28.21</c:v>
                </c:pt>
                <c:pt idx="67">
                  <c:v>29.13</c:v>
                </c:pt>
                <c:pt idx="68">
                  <c:v>28.45</c:v>
                </c:pt>
                <c:pt idx="69">
                  <c:v>27.13</c:v>
                </c:pt>
                <c:pt idx="70">
                  <c:v>27.11</c:v>
                </c:pt>
                <c:pt idx="71">
                  <c:v>25.6</c:v>
                </c:pt>
                <c:pt idx="72">
                  <c:v>24.44</c:v>
                </c:pt>
                <c:pt idx="73">
                  <c:v>23.41</c:v>
                </c:pt>
                <c:pt idx="74">
                  <c:v>22.56</c:v>
                </c:pt>
                <c:pt idx="75">
                  <c:v>22.52</c:v>
                </c:pt>
                <c:pt idx="76">
                  <c:v>21.5</c:v>
                </c:pt>
                <c:pt idx="77">
                  <c:v>21.5</c:v>
                </c:pt>
                <c:pt idx="78">
                  <c:v>21.95</c:v>
                </c:pt>
                <c:pt idx="79">
                  <c:v>20.7</c:v>
                </c:pt>
                <c:pt idx="80">
                  <c:v>20.8</c:v>
                </c:pt>
                <c:pt idx="81">
                  <c:v>20.329999999999998</c:v>
                </c:pt>
                <c:pt idx="82">
                  <c:v>20.8</c:v>
                </c:pt>
                <c:pt idx="83">
                  <c:v>20.84</c:v>
                </c:pt>
                <c:pt idx="84">
                  <c:v>20.76</c:v>
                </c:pt>
                <c:pt idx="85">
                  <c:v>21.21</c:v>
                </c:pt>
                <c:pt idx="86">
                  <c:v>21.59</c:v>
                </c:pt>
                <c:pt idx="87">
                  <c:v>20.63</c:v>
                </c:pt>
                <c:pt idx="88">
                  <c:v>21.13</c:v>
                </c:pt>
                <c:pt idx="89">
                  <c:v>20.8</c:v>
                </c:pt>
                <c:pt idx="90">
                  <c:v>21</c:v>
                </c:pt>
                <c:pt idx="91">
                  <c:v>21.24</c:v>
                </c:pt>
                <c:pt idx="92">
                  <c:v>19.690000000000001</c:v>
                </c:pt>
                <c:pt idx="93">
                  <c:v>19.52</c:v>
                </c:pt>
                <c:pt idx="94">
                  <c:v>19.91</c:v>
                </c:pt>
                <c:pt idx="95">
                  <c:v>20</c:v>
                </c:pt>
                <c:pt idx="96">
                  <c:v>19.239999999999998</c:v>
                </c:pt>
                <c:pt idx="97">
                  <c:v>18.399999999999999</c:v>
                </c:pt>
                <c:pt idx="98">
                  <c:v>20.51</c:v>
                </c:pt>
                <c:pt idx="99">
                  <c:v>21.29</c:v>
                </c:pt>
                <c:pt idx="100">
                  <c:v>21.21</c:v>
                </c:pt>
                <c:pt idx="101">
                  <c:v>19.78</c:v>
                </c:pt>
                <c:pt idx="102">
                  <c:v>19.170000000000002</c:v>
                </c:pt>
                <c:pt idx="103">
                  <c:v>19.170000000000002</c:v>
                </c:pt>
                <c:pt idx="104">
                  <c:v>19.989999999999998</c:v>
                </c:pt>
                <c:pt idx="105">
                  <c:v>20.03</c:v>
                </c:pt>
                <c:pt idx="106">
                  <c:v>20.43</c:v>
                </c:pt>
                <c:pt idx="107">
                  <c:v>19.47</c:v>
                </c:pt>
                <c:pt idx="108">
                  <c:v>20.85</c:v>
                </c:pt>
                <c:pt idx="109">
                  <c:v>20.84</c:v>
                </c:pt>
                <c:pt idx="110">
                  <c:v>20.62</c:v>
                </c:pt>
                <c:pt idx="111">
                  <c:v>20.83</c:v>
                </c:pt>
                <c:pt idx="112">
                  <c:v>21.25</c:v>
                </c:pt>
                <c:pt idx="113">
                  <c:v>22.15</c:v>
                </c:pt>
                <c:pt idx="114">
                  <c:v>20.64</c:v>
                </c:pt>
                <c:pt idx="115">
                  <c:v>20.21</c:v>
                </c:pt>
                <c:pt idx="116">
                  <c:v>20.41</c:v>
                </c:pt>
                <c:pt idx="117">
                  <c:v>20.66</c:v>
                </c:pt>
                <c:pt idx="118">
                  <c:v>20.22</c:v>
                </c:pt>
                <c:pt idx="119">
                  <c:v>20.010000000000002</c:v>
                </c:pt>
                <c:pt idx="120">
                  <c:v>19.760000000000002</c:v>
                </c:pt>
                <c:pt idx="121">
                  <c:v>19.8</c:v>
                </c:pt>
                <c:pt idx="122">
                  <c:v>19.14</c:v>
                </c:pt>
                <c:pt idx="123">
                  <c:v>20.58</c:v>
                </c:pt>
                <c:pt idx="124">
                  <c:v>20.75</c:v>
                </c:pt>
                <c:pt idx="125">
                  <c:v>20.81</c:v>
                </c:pt>
                <c:pt idx="126">
                  <c:v>19.399999999999999</c:v>
                </c:pt>
                <c:pt idx="127">
                  <c:v>19.16</c:v>
                </c:pt>
                <c:pt idx="128">
                  <c:v>19.52</c:v>
                </c:pt>
                <c:pt idx="129">
                  <c:v>19.46</c:v>
                </c:pt>
                <c:pt idx="130">
                  <c:v>19.03</c:v>
                </c:pt>
                <c:pt idx="131">
                  <c:v>19.39</c:v>
                </c:pt>
                <c:pt idx="132">
                  <c:v>19.39</c:v>
                </c:pt>
                <c:pt idx="133">
                  <c:v>20.059999999999999</c:v>
                </c:pt>
                <c:pt idx="134">
                  <c:v>19.48</c:v>
                </c:pt>
                <c:pt idx="135">
                  <c:v>18.93</c:v>
                </c:pt>
                <c:pt idx="136">
                  <c:v>19.190000000000001</c:v>
                </c:pt>
                <c:pt idx="137">
                  <c:v>18.47</c:v>
                </c:pt>
                <c:pt idx="138">
                  <c:v>19.59</c:v>
                </c:pt>
                <c:pt idx="139">
                  <c:v>19.55</c:v>
                </c:pt>
                <c:pt idx="140">
                  <c:v>19.760000000000002</c:v>
                </c:pt>
                <c:pt idx="141">
                  <c:v>20.22</c:v>
                </c:pt>
                <c:pt idx="142">
                  <c:v>19.11</c:v>
                </c:pt>
                <c:pt idx="143">
                  <c:v>19.78</c:v>
                </c:pt>
                <c:pt idx="144">
                  <c:v>19.170000000000002</c:v>
                </c:pt>
                <c:pt idx="145">
                  <c:v>18.64</c:v>
                </c:pt>
                <c:pt idx="146">
                  <c:v>18.600000000000001</c:v>
                </c:pt>
                <c:pt idx="147">
                  <c:v>17.75</c:v>
                </c:pt>
                <c:pt idx="148">
                  <c:v>18.36</c:v>
                </c:pt>
                <c:pt idx="149">
                  <c:v>18.670000000000002</c:v>
                </c:pt>
                <c:pt idx="150">
                  <c:v>18.850000000000001</c:v>
                </c:pt>
                <c:pt idx="151">
                  <c:v>19.489999999999998</c:v>
                </c:pt>
                <c:pt idx="152">
                  <c:v>20.75</c:v>
                </c:pt>
                <c:pt idx="153">
                  <c:v>21.27</c:v>
                </c:pt>
                <c:pt idx="154">
                  <c:v>22.68</c:v>
                </c:pt>
                <c:pt idx="155">
                  <c:v>21.5</c:v>
                </c:pt>
                <c:pt idx="156">
                  <c:v>20.260000000000002</c:v>
                </c:pt>
                <c:pt idx="157">
                  <c:v>19.59</c:v>
                </c:pt>
                <c:pt idx="158">
                  <c:v>19.75</c:v>
                </c:pt>
                <c:pt idx="159">
                  <c:v>17.940000000000001</c:v>
                </c:pt>
                <c:pt idx="160">
                  <c:v>18.77</c:v>
                </c:pt>
                <c:pt idx="161">
                  <c:v>18.47</c:v>
                </c:pt>
                <c:pt idx="162">
                  <c:v>18.27</c:v>
                </c:pt>
                <c:pt idx="163">
                  <c:v>18.18</c:v>
                </c:pt>
                <c:pt idx="164">
                  <c:v>17.86</c:v>
                </c:pt>
                <c:pt idx="165">
                  <c:v>17.82</c:v>
                </c:pt>
                <c:pt idx="166">
                  <c:v>17.84</c:v>
                </c:pt>
                <c:pt idx="167">
                  <c:v>18.55</c:v>
                </c:pt>
                <c:pt idx="168">
                  <c:v>19.53</c:v>
                </c:pt>
                <c:pt idx="169">
                  <c:v>19.489999999999998</c:v>
                </c:pt>
                <c:pt idx="170">
                  <c:v>19.13</c:v>
                </c:pt>
                <c:pt idx="171">
                  <c:v>18.48</c:v>
                </c:pt>
                <c:pt idx="172">
                  <c:v>18.63</c:v>
                </c:pt>
                <c:pt idx="173">
                  <c:v>18.63</c:v>
                </c:pt>
                <c:pt idx="174">
                  <c:v>19.02</c:v>
                </c:pt>
                <c:pt idx="175">
                  <c:v>19.440000000000001</c:v>
                </c:pt>
                <c:pt idx="176">
                  <c:v>18.71</c:v>
                </c:pt>
                <c:pt idx="177">
                  <c:v>18.170000000000002</c:v>
                </c:pt>
                <c:pt idx="178">
                  <c:v>18.260000000000002</c:v>
                </c:pt>
                <c:pt idx="179">
                  <c:v>18.850000000000001</c:v>
                </c:pt>
                <c:pt idx="180">
                  <c:v>20.010000000000002</c:v>
                </c:pt>
                <c:pt idx="181">
                  <c:v>19.25</c:v>
                </c:pt>
                <c:pt idx="182">
                  <c:v>18.68</c:v>
                </c:pt>
                <c:pt idx="183">
                  <c:v>19.28</c:v>
                </c:pt>
                <c:pt idx="184">
                  <c:v>18.03</c:v>
                </c:pt>
                <c:pt idx="185">
                  <c:v>18.149999999999999</c:v>
                </c:pt>
                <c:pt idx="186">
                  <c:v>17.57</c:v>
                </c:pt>
                <c:pt idx="187">
                  <c:v>17.54</c:v>
                </c:pt>
                <c:pt idx="188">
                  <c:v>19.649999999999999</c:v>
                </c:pt>
                <c:pt idx="189">
                  <c:v>19.47</c:v>
                </c:pt>
                <c:pt idx="190">
                  <c:v>21.22</c:v>
                </c:pt>
                <c:pt idx="191">
                  <c:v>22.26</c:v>
                </c:pt>
                <c:pt idx="192">
                  <c:v>22.23</c:v>
                </c:pt>
                <c:pt idx="193">
                  <c:v>21.67</c:v>
                </c:pt>
                <c:pt idx="194">
                  <c:v>22.72</c:v>
                </c:pt>
                <c:pt idx="195">
                  <c:v>21.07</c:v>
                </c:pt>
                <c:pt idx="196">
                  <c:v>20.8</c:v>
                </c:pt>
                <c:pt idx="197">
                  <c:v>19.5</c:v>
                </c:pt>
                <c:pt idx="198">
                  <c:v>19.510000000000002</c:v>
                </c:pt>
                <c:pt idx="199">
                  <c:v>19.41</c:v>
                </c:pt>
                <c:pt idx="200">
                  <c:v>19.18</c:v>
                </c:pt>
                <c:pt idx="201">
                  <c:v>18.82</c:v>
                </c:pt>
                <c:pt idx="202">
                  <c:v>18.45</c:v>
                </c:pt>
                <c:pt idx="203">
                  <c:v>17.55</c:v>
                </c:pt>
                <c:pt idx="204">
                  <c:v>17.37</c:v>
                </c:pt>
                <c:pt idx="205">
                  <c:v>17.690000000000001</c:v>
                </c:pt>
                <c:pt idx="206">
                  <c:v>17.190000000000001</c:v>
                </c:pt>
                <c:pt idx="207">
                  <c:v>17.62</c:v>
                </c:pt>
                <c:pt idx="208">
                  <c:v>17.04</c:v>
                </c:pt>
                <c:pt idx="209">
                  <c:v>16.55</c:v>
                </c:pt>
                <c:pt idx="210">
                  <c:v>17.670000000000002</c:v>
                </c:pt>
                <c:pt idx="211">
                  <c:v>17.68</c:v>
                </c:pt>
                <c:pt idx="212">
                  <c:v>17.71</c:v>
                </c:pt>
                <c:pt idx="213">
                  <c:v>18.05</c:v>
                </c:pt>
                <c:pt idx="214">
                  <c:v>16.82</c:v>
                </c:pt>
                <c:pt idx="215">
                  <c:v>16.43</c:v>
                </c:pt>
                <c:pt idx="216">
                  <c:v>16.329999999999998</c:v>
                </c:pt>
                <c:pt idx="217">
                  <c:v>16.100000000000001</c:v>
                </c:pt>
                <c:pt idx="218">
                  <c:v>16.55</c:v>
                </c:pt>
                <c:pt idx="219">
                  <c:v>16.55</c:v>
                </c:pt>
                <c:pt idx="220">
                  <c:v>16.86</c:v>
                </c:pt>
                <c:pt idx="221">
                  <c:v>16.739999999999998</c:v>
                </c:pt>
                <c:pt idx="222">
                  <c:v>16.93</c:v>
                </c:pt>
                <c:pt idx="223">
                  <c:v>17.62</c:v>
                </c:pt>
                <c:pt idx="224">
                  <c:v>17.54</c:v>
                </c:pt>
                <c:pt idx="225">
                  <c:v>16.75</c:v>
                </c:pt>
                <c:pt idx="226">
                  <c:v>16.47</c:v>
                </c:pt>
                <c:pt idx="227">
                  <c:v>16.940000000000001</c:v>
                </c:pt>
                <c:pt idx="228">
                  <c:v>18.600000000000001</c:v>
                </c:pt>
                <c:pt idx="229">
                  <c:v>19.11</c:v>
                </c:pt>
                <c:pt idx="230">
                  <c:v>18.8</c:v>
                </c:pt>
                <c:pt idx="231">
                  <c:v>19.48</c:v>
                </c:pt>
                <c:pt idx="232">
                  <c:v>18.98</c:v>
                </c:pt>
                <c:pt idx="233">
                  <c:v>17.440000000000001</c:v>
                </c:pt>
                <c:pt idx="234">
                  <c:v>16.71</c:v>
                </c:pt>
                <c:pt idx="235">
                  <c:v>16.23</c:v>
                </c:pt>
                <c:pt idx="236">
                  <c:v>16.23</c:v>
                </c:pt>
                <c:pt idx="237">
                  <c:v>16.32</c:v>
                </c:pt>
                <c:pt idx="238">
                  <c:v>16.77</c:v>
                </c:pt>
                <c:pt idx="239">
                  <c:v>16.27</c:v>
                </c:pt>
                <c:pt idx="240">
                  <c:v>16.63</c:v>
                </c:pt>
                <c:pt idx="241">
                  <c:v>16.3</c:v>
                </c:pt>
                <c:pt idx="242">
                  <c:v>17.09</c:v>
                </c:pt>
                <c:pt idx="243">
                  <c:v>16.54</c:v>
                </c:pt>
                <c:pt idx="244">
                  <c:v>17.63</c:v>
                </c:pt>
                <c:pt idx="245">
                  <c:v>17.87</c:v>
                </c:pt>
                <c:pt idx="246">
                  <c:v>16.73</c:v>
                </c:pt>
                <c:pt idx="247">
                  <c:v>16.41</c:v>
                </c:pt>
                <c:pt idx="248">
                  <c:v>17.23</c:v>
                </c:pt>
                <c:pt idx="249">
                  <c:v>15.93</c:v>
                </c:pt>
                <c:pt idx="250">
                  <c:v>15.58</c:v>
                </c:pt>
                <c:pt idx="251">
                  <c:v>16.16</c:v>
                </c:pt>
                <c:pt idx="252">
                  <c:v>16.420000000000002</c:v>
                </c:pt>
                <c:pt idx="253">
                  <c:v>16.940000000000001</c:v>
                </c:pt>
                <c:pt idx="254">
                  <c:v>16.489999999999998</c:v>
                </c:pt>
                <c:pt idx="255">
                  <c:v>16.66</c:v>
                </c:pt>
                <c:pt idx="256">
                  <c:v>16.66</c:v>
                </c:pt>
                <c:pt idx="257">
                  <c:v>17.45</c:v>
                </c:pt>
                <c:pt idx="258">
                  <c:v>17.09</c:v>
                </c:pt>
                <c:pt idx="259">
                  <c:v>17.68</c:v>
                </c:pt>
                <c:pt idx="260">
                  <c:v>18.309999999999999</c:v>
                </c:pt>
                <c:pt idx="261">
                  <c:v>18.309999999999999</c:v>
                </c:pt>
                <c:pt idx="262">
                  <c:v>18.22</c:v>
                </c:pt>
                <c:pt idx="263">
                  <c:v>17.489999999999998</c:v>
                </c:pt>
                <c:pt idx="264">
                  <c:v>16.73</c:v>
                </c:pt>
                <c:pt idx="265">
                  <c:v>15.5</c:v>
                </c:pt>
                <c:pt idx="266">
                  <c:v>15.61</c:v>
                </c:pt>
                <c:pt idx="267">
                  <c:v>16.75</c:v>
                </c:pt>
                <c:pt idx="268">
                  <c:v>16.82</c:v>
                </c:pt>
                <c:pt idx="269">
                  <c:v>18.04</c:v>
                </c:pt>
                <c:pt idx="270">
                  <c:v>16.75</c:v>
                </c:pt>
                <c:pt idx="271">
                  <c:v>15.56</c:v>
                </c:pt>
                <c:pt idx="272">
                  <c:v>15</c:v>
                </c:pt>
                <c:pt idx="273">
                  <c:v>15</c:v>
                </c:pt>
                <c:pt idx="274">
                  <c:v>15.21</c:v>
                </c:pt>
                <c:pt idx="275">
                  <c:v>14.34</c:v>
                </c:pt>
                <c:pt idx="276">
                  <c:v>14.71</c:v>
                </c:pt>
                <c:pt idx="277">
                  <c:v>14.84</c:v>
                </c:pt>
                <c:pt idx="278">
                  <c:v>14.55</c:v>
                </c:pt>
                <c:pt idx="279">
                  <c:v>15.35</c:v>
                </c:pt>
                <c:pt idx="280">
                  <c:v>16.78</c:v>
                </c:pt>
                <c:pt idx="281">
                  <c:v>17.14</c:v>
                </c:pt>
                <c:pt idx="282">
                  <c:v>16.63</c:v>
                </c:pt>
                <c:pt idx="283">
                  <c:v>17.11</c:v>
                </c:pt>
                <c:pt idx="284">
                  <c:v>17.34</c:v>
                </c:pt>
                <c:pt idx="285">
                  <c:v>17.87</c:v>
                </c:pt>
                <c:pt idx="286">
                  <c:v>17.71</c:v>
                </c:pt>
                <c:pt idx="287">
                  <c:v>16</c:v>
                </c:pt>
                <c:pt idx="288">
                  <c:v>16.39</c:v>
                </c:pt>
                <c:pt idx="289">
                  <c:v>15.94</c:v>
                </c:pt>
                <c:pt idx="290">
                  <c:v>15.39</c:v>
                </c:pt>
                <c:pt idx="291">
                  <c:v>15.31</c:v>
                </c:pt>
                <c:pt idx="292">
                  <c:v>15.58</c:v>
                </c:pt>
                <c:pt idx="293">
                  <c:v>15.58</c:v>
                </c:pt>
                <c:pt idx="294">
                  <c:v>15.4</c:v>
                </c:pt>
                <c:pt idx="295">
                  <c:v>15.59</c:v>
                </c:pt>
                <c:pt idx="296">
                  <c:v>15.8</c:v>
                </c:pt>
                <c:pt idx="297">
                  <c:v>16.04</c:v>
                </c:pt>
                <c:pt idx="298">
                  <c:v>16.29</c:v>
                </c:pt>
                <c:pt idx="299">
                  <c:v>15.9</c:v>
                </c:pt>
                <c:pt idx="300">
                  <c:v>14.93</c:v>
                </c:pt>
                <c:pt idx="301">
                  <c:v>14.83</c:v>
                </c:pt>
                <c:pt idx="302">
                  <c:v>14.55</c:v>
                </c:pt>
                <c:pt idx="303">
                  <c:v>14.44</c:v>
                </c:pt>
                <c:pt idx="304">
                  <c:v>14.86</c:v>
                </c:pt>
                <c:pt idx="305">
                  <c:v>14.55</c:v>
                </c:pt>
                <c:pt idx="306">
                  <c:v>14.4</c:v>
                </c:pt>
                <c:pt idx="307">
                  <c:v>14.48</c:v>
                </c:pt>
                <c:pt idx="308">
                  <c:v>15.79</c:v>
                </c:pt>
                <c:pt idx="309">
                  <c:v>16.600000000000001</c:v>
                </c:pt>
                <c:pt idx="310">
                  <c:v>18.670000000000002</c:v>
                </c:pt>
                <c:pt idx="311">
                  <c:v>20.67</c:v>
                </c:pt>
                <c:pt idx="312">
                  <c:v>18.3</c:v>
                </c:pt>
                <c:pt idx="313">
                  <c:v>21.13</c:v>
                </c:pt>
                <c:pt idx="314">
                  <c:v>20.34</c:v>
                </c:pt>
                <c:pt idx="315">
                  <c:v>18.11</c:v>
                </c:pt>
                <c:pt idx="316">
                  <c:v>18.53</c:v>
                </c:pt>
                <c:pt idx="317">
                  <c:v>19.149999999999999</c:v>
                </c:pt>
                <c:pt idx="318">
                  <c:v>21.58</c:v>
                </c:pt>
                <c:pt idx="319">
                  <c:v>20.67</c:v>
                </c:pt>
                <c:pt idx="320">
                  <c:v>19.809999999999999</c:v>
                </c:pt>
                <c:pt idx="321">
                  <c:v>17.88</c:v>
                </c:pt>
                <c:pt idx="322">
                  <c:v>17.329999999999998</c:v>
                </c:pt>
                <c:pt idx="323">
                  <c:v>16.5</c:v>
                </c:pt>
                <c:pt idx="324">
                  <c:v>16.28</c:v>
                </c:pt>
                <c:pt idx="325">
                  <c:v>16.739999999999998</c:v>
                </c:pt>
                <c:pt idx="326">
                  <c:v>16.649999999999999</c:v>
                </c:pt>
                <c:pt idx="327">
                  <c:v>15.64</c:v>
                </c:pt>
                <c:pt idx="328">
                  <c:v>14.97</c:v>
                </c:pt>
                <c:pt idx="329">
                  <c:v>15.32</c:v>
                </c:pt>
                <c:pt idx="330">
                  <c:v>15.76</c:v>
                </c:pt>
                <c:pt idx="331">
                  <c:v>16.260000000000002</c:v>
                </c:pt>
                <c:pt idx="332">
                  <c:v>16.260000000000002</c:v>
                </c:pt>
                <c:pt idx="333">
                  <c:v>15.28</c:v>
                </c:pt>
                <c:pt idx="334">
                  <c:v>17.260000000000002</c:v>
                </c:pt>
                <c:pt idx="335">
                  <c:v>15.62</c:v>
                </c:pt>
                <c:pt idx="336">
                  <c:v>15.74</c:v>
                </c:pt>
                <c:pt idx="337">
                  <c:v>14.94</c:v>
                </c:pt>
                <c:pt idx="338">
                  <c:v>15.42</c:v>
                </c:pt>
                <c:pt idx="339">
                  <c:v>16.670000000000002</c:v>
                </c:pt>
                <c:pt idx="340">
                  <c:v>15.6</c:v>
                </c:pt>
                <c:pt idx="341">
                  <c:v>14.61</c:v>
                </c:pt>
                <c:pt idx="342">
                  <c:v>14.01</c:v>
                </c:pt>
                <c:pt idx="343">
                  <c:v>14.77</c:v>
                </c:pt>
                <c:pt idx="344">
                  <c:v>15.07</c:v>
                </c:pt>
                <c:pt idx="345">
                  <c:v>16.29</c:v>
                </c:pt>
                <c:pt idx="346">
                  <c:v>16.600000000000001</c:v>
                </c:pt>
                <c:pt idx="347">
                  <c:v>17.190000000000001</c:v>
                </c:pt>
                <c:pt idx="348">
                  <c:v>16.62</c:v>
                </c:pt>
                <c:pt idx="349">
                  <c:v>16.55</c:v>
                </c:pt>
                <c:pt idx="350">
                  <c:v>15.77</c:v>
                </c:pt>
                <c:pt idx="351">
                  <c:v>17.05</c:v>
                </c:pt>
                <c:pt idx="352">
                  <c:v>18.13</c:v>
                </c:pt>
                <c:pt idx="353">
                  <c:v>19.77</c:v>
                </c:pt>
                <c:pt idx="354">
                  <c:v>18.57</c:v>
                </c:pt>
                <c:pt idx="355">
                  <c:v>18.14</c:v>
                </c:pt>
                <c:pt idx="356">
                  <c:v>18.86</c:v>
                </c:pt>
                <c:pt idx="357">
                  <c:v>18.47</c:v>
                </c:pt>
                <c:pt idx="358">
                  <c:v>19.96</c:v>
                </c:pt>
                <c:pt idx="359">
                  <c:v>19.329999999999998</c:v>
                </c:pt>
                <c:pt idx="360">
                  <c:v>18.93</c:v>
                </c:pt>
                <c:pt idx="361">
                  <c:v>18.670000000000002</c:v>
                </c:pt>
                <c:pt idx="362">
                  <c:v>18.489999999999998</c:v>
                </c:pt>
                <c:pt idx="363">
                  <c:v>18.079999999999998</c:v>
                </c:pt>
                <c:pt idx="364">
                  <c:v>15.96</c:v>
                </c:pt>
                <c:pt idx="365">
                  <c:v>15.97</c:v>
                </c:pt>
                <c:pt idx="366">
                  <c:v>15.28</c:v>
                </c:pt>
                <c:pt idx="367">
                  <c:v>15.5</c:v>
                </c:pt>
                <c:pt idx="368">
                  <c:v>15.5</c:v>
                </c:pt>
                <c:pt idx="369">
                  <c:v>16.3</c:v>
                </c:pt>
                <c:pt idx="370">
                  <c:v>16.079999999999998</c:v>
                </c:pt>
                <c:pt idx="371">
                  <c:v>17.03</c:v>
                </c:pt>
                <c:pt idx="372">
                  <c:v>16.78</c:v>
                </c:pt>
                <c:pt idx="373">
                  <c:v>15.39</c:v>
                </c:pt>
                <c:pt idx="374">
                  <c:v>15.01</c:v>
                </c:pt>
                <c:pt idx="375">
                  <c:v>15.39</c:v>
                </c:pt>
                <c:pt idx="376">
                  <c:v>15.04</c:v>
                </c:pt>
                <c:pt idx="377">
                  <c:v>15.04</c:v>
                </c:pt>
                <c:pt idx="378">
                  <c:v>16.07</c:v>
                </c:pt>
                <c:pt idx="379">
                  <c:v>15.05</c:v>
                </c:pt>
                <c:pt idx="380">
                  <c:v>14.79</c:v>
                </c:pt>
                <c:pt idx="381">
                  <c:v>15.15</c:v>
                </c:pt>
                <c:pt idx="382">
                  <c:v>14.99</c:v>
                </c:pt>
                <c:pt idx="383">
                  <c:v>15.26</c:v>
                </c:pt>
                <c:pt idx="384">
                  <c:v>14.31</c:v>
                </c:pt>
                <c:pt idx="385">
                  <c:v>13.98</c:v>
                </c:pt>
                <c:pt idx="386">
                  <c:v>14.81</c:v>
                </c:pt>
                <c:pt idx="387">
                  <c:v>15.19</c:v>
                </c:pt>
                <c:pt idx="388">
                  <c:v>16.07</c:v>
                </c:pt>
                <c:pt idx="389">
                  <c:v>15.47</c:v>
                </c:pt>
                <c:pt idx="390">
                  <c:v>14.34</c:v>
                </c:pt>
                <c:pt idx="391">
                  <c:v>15.2</c:v>
                </c:pt>
                <c:pt idx="392">
                  <c:v>15.08</c:v>
                </c:pt>
                <c:pt idx="393">
                  <c:v>15.08</c:v>
                </c:pt>
                <c:pt idx="394">
                  <c:v>16.25</c:v>
                </c:pt>
                <c:pt idx="395">
                  <c:v>15.81</c:v>
                </c:pt>
                <c:pt idx="396">
                  <c:v>16.2</c:v>
                </c:pt>
                <c:pt idx="397">
                  <c:v>15.78</c:v>
                </c:pt>
                <c:pt idx="398">
                  <c:v>14.96</c:v>
                </c:pt>
                <c:pt idx="399">
                  <c:v>14.46</c:v>
                </c:pt>
                <c:pt idx="400">
                  <c:v>13.76</c:v>
                </c:pt>
                <c:pt idx="401">
                  <c:v>14.71</c:v>
                </c:pt>
                <c:pt idx="402">
                  <c:v>14.34</c:v>
                </c:pt>
                <c:pt idx="403">
                  <c:v>15.17</c:v>
                </c:pt>
                <c:pt idx="404">
                  <c:v>14.17</c:v>
                </c:pt>
                <c:pt idx="405">
                  <c:v>16.41</c:v>
                </c:pt>
                <c:pt idx="406">
                  <c:v>15.75</c:v>
                </c:pt>
                <c:pt idx="407">
                  <c:v>16.5</c:v>
                </c:pt>
                <c:pt idx="408">
                  <c:v>17.3</c:v>
                </c:pt>
                <c:pt idx="409">
                  <c:v>16.55</c:v>
                </c:pt>
                <c:pt idx="410">
                  <c:v>16.149999999999999</c:v>
                </c:pt>
                <c:pt idx="411">
                  <c:v>15.68</c:v>
                </c:pt>
                <c:pt idx="412">
                  <c:v>15.32</c:v>
                </c:pt>
                <c:pt idx="413">
                  <c:v>15.37</c:v>
                </c:pt>
                <c:pt idx="414">
                  <c:v>16.03</c:v>
                </c:pt>
                <c:pt idx="415">
                  <c:v>16.21</c:v>
                </c:pt>
                <c:pt idx="416">
                  <c:v>18.32</c:v>
                </c:pt>
                <c:pt idx="417">
                  <c:v>19.34</c:v>
                </c:pt>
                <c:pt idx="418">
                  <c:v>18.89</c:v>
                </c:pt>
                <c:pt idx="419">
                  <c:v>17.47</c:v>
                </c:pt>
                <c:pt idx="420">
                  <c:v>18.04</c:v>
                </c:pt>
                <c:pt idx="421">
                  <c:v>19.079999999999998</c:v>
                </c:pt>
                <c:pt idx="422">
                  <c:v>17.98</c:v>
                </c:pt>
                <c:pt idx="423">
                  <c:v>17.57</c:v>
                </c:pt>
                <c:pt idx="424">
                  <c:v>17.02</c:v>
                </c:pt>
                <c:pt idx="425">
                  <c:v>16.23</c:v>
                </c:pt>
                <c:pt idx="426">
                  <c:v>16.96</c:v>
                </c:pt>
                <c:pt idx="427">
                  <c:v>16</c:v>
                </c:pt>
                <c:pt idx="428">
                  <c:v>15.88</c:v>
                </c:pt>
                <c:pt idx="429">
                  <c:v>15.33</c:v>
                </c:pt>
                <c:pt idx="430">
                  <c:v>14.98</c:v>
                </c:pt>
                <c:pt idx="431">
                  <c:v>14.91</c:v>
                </c:pt>
                <c:pt idx="432">
                  <c:v>14.71</c:v>
                </c:pt>
                <c:pt idx="433">
                  <c:v>15.44</c:v>
                </c:pt>
                <c:pt idx="434">
                  <c:v>15.29</c:v>
                </c:pt>
                <c:pt idx="435">
                  <c:v>14.91</c:v>
                </c:pt>
                <c:pt idx="436">
                  <c:v>14.28</c:v>
                </c:pt>
                <c:pt idx="437">
                  <c:v>13.91</c:v>
                </c:pt>
                <c:pt idx="438">
                  <c:v>13.91</c:v>
                </c:pt>
                <c:pt idx="439">
                  <c:v>14.07</c:v>
                </c:pt>
                <c:pt idx="440">
                  <c:v>14.06</c:v>
                </c:pt>
                <c:pt idx="441">
                  <c:v>14.01</c:v>
                </c:pt>
                <c:pt idx="442">
                  <c:v>14.01</c:v>
                </c:pt>
                <c:pt idx="443">
                  <c:v>13.17</c:v>
                </c:pt>
                <c:pt idx="444">
                  <c:v>13.56</c:v>
                </c:pt>
                <c:pt idx="445">
                  <c:v>14.64</c:v>
                </c:pt>
                <c:pt idx="446">
                  <c:v>14.39</c:v>
                </c:pt>
                <c:pt idx="447">
                  <c:v>14.03</c:v>
                </c:pt>
                <c:pt idx="448">
                  <c:v>14.43</c:v>
                </c:pt>
                <c:pt idx="449">
                  <c:v>13.66</c:v>
                </c:pt>
                <c:pt idx="450">
                  <c:v>14.74</c:v>
                </c:pt>
                <c:pt idx="451">
                  <c:v>14.8</c:v>
                </c:pt>
                <c:pt idx="452">
                  <c:v>14.28</c:v>
                </c:pt>
                <c:pt idx="453">
                  <c:v>14.62</c:v>
                </c:pt>
                <c:pt idx="454">
                  <c:v>13.83</c:v>
                </c:pt>
                <c:pt idx="455">
                  <c:v>13.21</c:v>
                </c:pt>
                <c:pt idx="456">
                  <c:v>13.34</c:v>
                </c:pt>
                <c:pt idx="457">
                  <c:v>12.75</c:v>
                </c:pt>
                <c:pt idx="458">
                  <c:v>13.41</c:v>
                </c:pt>
                <c:pt idx="459">
                  <c:v>13.95</c:v>
                </c:pt>
                <c:pt idx="460">
                  <c:v>13.28</c:v>
                </c:pt>
                <c:pt idx="461">
                  <c:v>14.5</c:v>
                </c:pt>
                <c:pt idx="462">
                  <c:v>15.05</c:v>
                </c:pt>
                <c:pt idx="463">
                  <c:v>14.71</c:v>
                </c:pt>
                <c:pt idx="464">
                  <c:v>15.05</c:v>
                </c:pt>
                <c:pt idx="465">
                  <c:v>15.42</c:v>
                </c:pt>
                <c:pt idx="466">
                  <c:v>16.43</c:v>
                </c:pt>
                <c:pt idx="467">
                  <c:v>15.04</c:v>
                </c:pt>
                <c:pt idx="468">
                  <c:v>14.71</c:v>
                </c:pt>
                <c:pt idx="469">
                  <c:v>15.13</c:v>
                </c:pt>
                <c:pt idx="470">
                  <c:v>14.85</c:v>
                </c:pt>
                <c:pt idx="471">
                  <c:v>14.54</c:v>
                </c:pt>
                <c:pt idx="472">
                  <c:v>15.28</c:v>
                </c:pt>
                <c:pt idx="473">
                  <c:v>16.579999999999998</c:v>
                </c:pt>
                <c:pt idx="474">
                  <c:v>16.39</c:v>
                </c:pt>
                <c:pt idx="475">
                  <c:v>15.72</c:v>
                </c:pt>
                <c:pt idx="476">
                  <c:v>15.39</c:v>
                </c:pt>
                <c:pt idx="477">
                  <c:v>16.27</c:v>
                </c:pt>
                <c:pt idx="478">
                  <c:v>16.27</c:v>
                </c:pt>
                <c:pt idx="479">
                  <c:v>16.18</c:v>
                </c:pt>
                <c:pt idx="480">
                  <c:v>14.04</c:v>
                </c:pt>
                <c:pt idx="481">
                  <c:v>13.97</c:v>
                </c:pt>
                <c:pt idx="482">
                  <c:v>13.84</c:v>
                </c:pt>
                <c:pt idx="483">
                  <c:v>13.8</c:v>
                </c:pt>
                <c:pt idx="484">
                  <c:v>13.61</c:v>
                </c:pt>
                <c:pt idx="485">
                  <c:v>13.08</c:v>
                </c:pt>
                <c:pt idx="486">
                  <c:v>13.04</c:v>
                </c:pt>
                <c:pt idx="487">
                  <c:v>13.33</c:v>
                </c:pt>
                <c:pt idx="488">
                  <c:v>13.38</c:v>
                </c:pt>
                <c:pt idx="489">
                  <c:v>13.21</c:v>
                </c:pt>
                <c:pt idx="490">
                  <c:v>13.21</c:v>
                </c:pt>
                <c:pt idx="491">
                  <c:v>12.98</c:v>
                </c:pt>
                <c:pt idx="492">
                  <c:v>13.5</c:v>
                </c:pt>
                <c:pt idx="493">
                  <c:v>12.97</c:v>
                </c:pt>
                <c:pt idx="494">
                  <c:v>12.67</c:v>
                </c:pt>
                <c:pt idx="495">
                  <c:v>12.72</c:v>
                </c:pt>
                <c:pt idx="496">
                  <c:v>12.72</c:v>
                </c:pt>
                <c:pt idx="497">
                  <c:v>12.79</c:v>
                </c:pt>
                <c:pt idx="498">
                  <c:v>13.3</c:v>
                </c:pt>
                <c:pt idx="499">
                  <c:v>13.24</c:v>
                </c:pt>
                <c:pt idx="500">
                  <c:v>12.97</c:v>
                </c:pt>
                <c:pt idx="501">
                  <c:v>12.98</c:v>
                </c:pt>
                <c:pt idx="502">
                  <c:v>12.96</c:v>
                </c:pt>
                <c:pt idx="503">
                  <c:v>13.19</c:v>
                </c:pt>
                <c:pt idx="504">
                  <c:v>13.67</c:v>
                </c:pt>
                <c:pt idx="505">
                  <c:v>13.19</c:v>
                </c:pt>
                <c:pt idx="506">
                  <c:v>12.88</c:v>
                </c:pt>
                <c:pt idx="507">
                  <c:v>12.76</c:v>
                </c:pt>
                <c:pt idx="508">
                  <c:v>12.54</c:v>
                </c:pt>
                <c:pt idx="509">
                  <c:v>12.73</c:v>
                </c:pt>
                <c:pt idx="510">
                  <c:v>12.35</c:v>
                </c:pt>
                <c:pt idx="511">
                  <c:v>12.27</c:v>
                </c:pt>
                <c:pt idx="512">
                  <c:v>11.95</c:v>
                </c:pt>
                <c:pt idx="513">
                  <c:v>11.83</c:v>
                </c:pt>
                <c:pt idx="514">
                  <c:v>11.55</c:v>
                </c:pt>
                <c:pt idx="515">
                  <c:v>11.45</c:v>
                </c:pt>
                <c:pt idx="516">
                  <c:v>11.23</c:v>
                </c:pt>
                <c:pt idx="517">
                  <c:v>11.23</c:v>
                </c:pt>
                <c:pt idx="518">
                  <c:v>12.14</c:v>
                </c:pt>
                <c:pt idx="519">
                  <c:v>12</c:v>
                </c:pt>
                <c:pt idx="520">
                  <c:v>11.62</c:v>
                </c:pt>
                <c:pt idx="521">
                  <c:v>12.56</c:v>
                </c:pt>
                <c:pt idx="522">
                  <c:v>13.29</c:v>
                </c:pt>
                <c:pt idx="523">
                  <c:v>14.08</c:v>
                </c:pt>
                <c:pt idx="524">
                  <c:v>13.98</c:v>
                </c:pt>
                <c:pt idx="525">
                  <c:v>14.09</c:v>
                </c:pt>
                <c:pt idx="526">
                  <c:v>13.58</c:v>
                </c:pt>
                <c:pt idx="527">
                  <c:v>13.49</c:v>
                </c:pt>
                <c:pt idx="528">
                  <c:v>13.23</c:v>
                </c:pt>
                <c:pt idx="529">
                  <c:v>13.19</c:v>
                </c:pt>
                <c:pt idx="530">
                  <c:v>12.56</c:v>
                </c:pt>
                <c:pt idx="531">
                  <c:v>12.84</c:v>
                </c:pt>
                <c:pt idx="532">
                  <c:v>12.43</c:v>
                </c:pt>
                <c:pt idx="533">
                  <c:v>12.43</c:v>
                </c:pt>
                <c:pt idx="534">
                  <c:v>12.47</c:v>
                </c:pt>
                <c:pt idx="535">
                  <c:v>13.18</c:v>
                </c:pt>
                <c:pt idx="536">
                  <c:v>13.83</c:v>
                </c:pt>
                <c:pt idx="537">
                  <c:v>14.36</c:v>
                </c:pt>
                <c:pt idx="538">
                  <c:v>14.65</c:v>
                </c:pt>
                <c:pt idx="539">
                  <c:v>14.06</c:v>
                </c:pt>
                <c:pt idx="540">
                  <c:v>13.44</c:v>
                </c:pt>
                <c:pt idx="541">
                  <c:v>13.24</c:v>
                </c:pt>
                <c:pt idx="542">
                  <c:v>13.24</c:v>
                </c:pt>
                <c:pt idx="543">
                  <c:v>12.82</c:v>
                </c:pt>
                <c:pt idx="544">
                  <c:v>12.03</c:v>
                </c:pt>
                <c:pt idx="545">
                  <c:v>11.66</c:v>
                </c:pt>
                <c:pt idx="546">
                  <c:v>11.79</c:v>
                </c:pt>
                <c:pt idx="547">
                  <c:v>11.21</c:v>
                </c:pt>
                <c:pt idx="548">
                  <c:v>11.73</c:v>
                </c:pt>
                <c:pt idx="549">
                  <c:v>11.6</c:v>
                </c:pt>
                <c:pt idx="550">
                  <c:v>12</c:v>
                </c:pt>
                <c:pt idx="551">
                  <c:v>11.51</c:v>
                </c:pt>
                <c:pt idx="552">
                  <c:v>11.43</c:v>
                </c:pt>
                <c:pt idx="553">
                  <c:v>11.52</c:v>
                </c:pt>
                <c:pt idx="554">
                  <c:v>11.27</c:v>
                </c:pt>
                <c:pt idx="555">
                  <c:v>11.1</c:v>
                </c:pt>
                <c:pt idx="556">
                  <c:v>11.77</c:v>
                </c:pt>
                <c:pt idx="557">
                  <c:v>11.18</c:v>
                </c:pt>
                <c:pt idx="558">
                  <c:v>11.18</c:v>
                </c:pt>
                <c:pt idx="559">
                  <c:v>13.14</c:v>
                </c:pt>
                <c:pt idx="560">
                  <c:v>12.39</c:v>
                </c:pt>
                <c:pt idx="561">
                  <c:v>11.57</c:v>
                </c:pt>
                <c:pt idx="562">
                  <c:v>11.49</c:v>
                </c:pt>
                <c:pt idx="563">
                  <c:v>12.08</c:v>
                </c:pt>
                <c:pt idx="564">
                  <c:v>12.04</c:v>
                </c:pt>
                <c:pt idx="565">
                  <c:v>12.5</c:v>
                </c:pt>
                <c:pt idx="566">
                  <c:v>12.93</c:v>
                </c:pt>
                <c:pt idx="567">
                  <c:v>11.94</c:v>
                </c:pt>
                <c:pt idx="568">
                  <c:v>12.26</c:v>
                </c:pt>
                <c:pt idx="569">
                  <c:v>12.4</c:v>
                </c:pt>
                <c:pt idx="570">
                  <c:v>12.7</c:v>
                </c:pt>
                <c:pt idx="571">
                  <c:v>12.49</c:v>
                </c:pt>
                <c:pt idx="572">
                  <c:v>12.8</c:v>
                </c:pt>
                <c:pt idx="573">
                  <c:v>12.39</c:v>
                </c:pt>
                <c:pt idx="574">
                  <c:v>13.15</c:v>
                </c:pt>
                <c:pt idx="575">
                  <c:v>13.49</c:v>
                </c:pt>
                <c:pt idx="576">
                  <c:v>13.29</c:v>
                </c:pt>
                <c:pt idx="577">
                  <c:v>13.14</c:v>
                </c:pt>
                <c:pt idx="578">
                  <c:v>13.61</c:v>
                </c:pt>
                <c:pt idx="579">
                  <c:v>14.27</c:v>
                </c:pt>
                <c:pt idx="580">
                  <c:v>14.06</c:v>
                </c:pt>
                <c:pt idx="581">
                  <c:v>13.42</c:v>
                </c:pt>
                <c:pt idx="582">
                  <c:v>13.42</c:v>
                </c:pt>
                <c:pt idx="583">
                  <c:v>13.75</c:v>
                </c:pt>
                <c:pt idx="584">
                  <c:v>14.49</c:v>
                </c:pt>
                <c:pt idx="585">
                  <c:v>13.64</c:v>
                </c:pt>
                <c:pt idx="586">
                  <c:v>14.02</c:v>
                </c:pt>
                <c:pt idx="587">
                  <c:v>14.09</c:v>
                </c:pt>
                <c:pt idx="588">
                  <c:v>14.11</c:v>
                </c:pt>
                <c:pt idx="589">
                  <c:v>13.68</c:v>
                </c:pt>
                <c:pt idx="590">
                  <c:v>13.15</c:v>
                </c:pt>
                <c:pt idx="591">
                  <c:v>12.33</c:v>
                </c:pt>
                <c:pt idx="592">
                  <c:v>12.62</c:v>
                </c:pt>
                <c:pt idx="593">
                  <c:v>11.98</c:v>
                </c:pt>
                <c:pt idx="594">
                  <c:v>11.3</c:v>
                </c:pt>
                <c:pt idx="595">
                  <c:v>13.31</c:v>
                </c:pt>
                <c:pt idx="596">
                  <c:v>14.53</c:v>
                </c:pt>
                <c:pt idx="597">
                  <c:v>17.739999999999998</c:v>
                </c:pt>
                <c:pt idx="598">
                  <c:v>16.559999999999999</c:v>
                </c:pt>
                <c:pt idx="599">
                  <c:v>14.96</c:v>
                </c:pt>
                <c:pt idx="600">
                  <c:v>16.920000000000002</c:v>
                </c:pt>
                <c:pt idx="601">
                  <c:v>14.41</c:v>
                </c:pt>
                <c:pt idx="602">
                  <c:v>15.38</c:v>
                </c:pt>
                <c:pt idx="603">
                  <c:v>14.62</c:v>
                </c:pt>
                <c:pt idx="604">
                  <c:v>14.91</c:v>
                </c:pt>
                <c:pt idx="605">
                  <c:v>14.87</c:v>
                </c:pt>
                <c:pt idx="606">
                  <c:v>16.86</c:v>
                </c:pt>
                <c:pt idx="607">
                  <c:v>15.31</c:v>
                </c:pt>
                <c:pt idx="608">
                  <c:v>15.12</c:v>
                </c:pt>
                <c:pt idx="609">
                  <c:v>14.53</c:v>
                </c:pt>
                <c:pt idx="610">
                  <c:v>13.85</c:v>
                </c:pt>
                <c:pt idx="611">
                  <c:v>13.98</c:v>
                </c:pt>
                <c:pt idx="612">
                  <c:v>14.05</c:v>
                </c:pt>
                <c:pt idx="613">
                  <c:v>13.75</c:v>
                </c:pt>
                <c:pt idx="614">
                  <c:v>14.91</c:v>
                </c:pt>
                <c:pt idx="615">
                  <c:v>14.45</c:v>
                </c:pt>
                <c:pt idx="616">
                  <c:v>16.12</c:v>
                </c:pt>
                <c:pt idx="617">
                  <c:v>16.32</c:v>
                </c:pt>
                <c:pt idx="618">
                  <c:v>15.68</c:v>
                </c:pt>
                <c:pt idx="619">
                  <c:v>14.57</c:v>
                </c:pt>
                <c:pt idx="620">
                  <c:v>13.63</c:v>
                </c:pt>
                <c:pt idx="621">
                  <c:v>13.32</c:v>
                </c:pt>
                <c:pt idx="622">
                  <c:v>13.14</c:v>
                </c:pt>
                <c:pt idx="623">
                  <c:v>12.95</c:v>
                </c:pt>
                <c:pt idx="624">
                  <c:v>12.69</c:v>
                </c:pt>
                <c:pt idx="625">
                  <c:v>12.58</c:v>
                </c:pt>
                <c:pt idx="626">
                  <c:v>12.24</c:v>
                </c:pt>
                <c:pt idx="627">
                  <c:v>12.15</c:v>
                </c:pt>
                <c:pt idx="628">
                  <c:v>12.15</c:v>
                </c:pt>
                <c:pt idx="629">
                  <c:v>13.29</c:v>
                </c:pt>
                <c:pt idx="630">
                  <c:v>12.36</c:v>
                </c:pt>
                <c:pt idx="631">
                  <c:v>11.84</c:v>
                </c:pt>
                <c:pt idx="632">
                  <c:v>12.15</c:v>
                </c:pt>
                <c:pt idx="633">
                  <c:v>12.28</c:v>
                </c:pt>
                <c:pt idx="634">
                  <c:v>12.39</c:v>
                </c:pt>
                <c:pt idx="635">
                  <c:v>12.7</c:v>
                </c:pt>
                <c:pt idx="636">
                  <c:v>12.08</c:v>
                </c:pt>
                <c:pt idx="637">
                  <c:v>11.96</c:v>
                </c:pt>
                <c:pt idx="638">
                  <c:v>11.65</c:v>
                </c:pt>
                <c:pt idx="639">
                  <c:v>11.79</c:v>
                </c:pt>
                <c:pt idx="640">
                  <c:v>11.46</c:v>
                </c:pt>
                <c:pt idx="641">
                  <c:v>11.15</c:v>
                </c:pt>
                <c:pt idx="642">
                  <c:v>11.48</c:v>
                </c:pt>
                <c:pt idx="643">
                  <c:v>11.47</c:v>
                </c:pt>
                <c:pt idx="644">
                  <c:v>11.08</c:v>
                </c:pt>
                <c:pt idx="645">
                  <c:v>11.05</c:v>
                </c:pt>
                <c:pt idx="646">
                  <c:v>12.13</c:v>
                </c:pt>
                <c:pt idx="647">
                  <c:v>12.18</c:v>
                </c:pt>
                <c:pt idx="648">
                  <c:v>12.52</c:v>
                </c:pt>
                <c:pt idx="649">
                  <c:v>11.58</c:v>
                </c:pt>
                <c:pt idx="650">
                  <c:v>11.77</c:v>
                </c:pt>
                <c:pt idx="651">
                  <c:v>12.04</c:v>
                </c:pt>
                <c:pt idx="652">
                  <c:v>11.4</c:v>
                </c:pt>
                <c:pt idx="653">
                  <c:v>11.4</c:v>
                </c:pt>
                <c:pt idx="654">
                  <c:v>11.68</c:v>
                </c:pt>
                <c:pt idx="655">
                  <c:v>12.27</c:v>
                </c:pt>
                <c:pt idx="656">
                  <c:v>12.49</c:v>
                </c:pt>
                <c:pt idx="657">
                  <c:v>11.45</c:v>
                </c:pt>
                <c:pt idx="658">
                  <c:v>11.28</c:v>
                </c:pt>
                <c:pt idx="659">
                  <c:v>10.95</c:v>
                </c:pt>
                <c:pt idx="660">
                  <c:v>10.84</c:v>
                </c:pt>
                <c:pt idx="661">
                  <c:v>10.81</c:v>
                </c:pt>
                <c:pt idx="662">
                  <c:v>10.33</c:v>
                </c:pt>
                <c:pt idx="663">
                  <c:v>10.77</c:v>
                </c:pt>
                <c:pt idx="664">
                  <c:v>10.45</c:v>
                </c:pt>
                <c:pt idx="665">
                  <c:v>10.23</c:v>
                </c:pt>
                <c:pt idx="666">
                  <c:v>10.97</c:v>
                </c:pt>
                <c:pt idx="667">
                  <c:v>10.52</c:v>
                </c:pt>
                <c:pt idx="668">
                  <c:v>11.1</c:v>
                </c:pt>
                <c:pt idx="669">
                  <c:v>10.99</c:v>
                </c:pt>
                <c:pt idx="670">
                  <c:v>10.36</c:v>
                </c:pt>
                <c:pt idx="671">
                  <c:v>10.52</c:v>
                </c:pt>
                <c:pt idx="672">
                  <c:v>11.57</c:v>
                </c:pt>
                <c:pt idx="673">
                  <c:v>12.08</c:v>
                </c:pt>
                <c:pt idx="674">
                  <c:v>11.75</c:v>
                </c:pt>
                <c:pt idx="675">
                  <c:v>11.83</c:v>
                </c:pt>
                <c:pt idx="676">
                  <c:v>12.52</c:v>
                </c:pt>
                <c:pt idx="677">
                  <c:v>12.48</c:v>
                </c:pt>
                <c:pt idx="678">
                  <c:v>13.21</c:v>
                </c:pt>
                <c:pt idx="679">
                  <c:v>12.4</c:v>
                </c:pt>
                <c:pt idx="680">
                  <c:v>12.38</c:v>
                </c:pt>
                <c:pt idx="681">
                  <c:v>12.42</c:v>
                </c:pt>
                <c:pt idx="682">
                  <c:v>12.74</c:v>
                </c:pt>
                <c:pt idx="683">
                  <c:v>12.26</c:v>
                </c:pt>
                <c:pt idx="684">
                  <c:v>13.52</c:v>
                </c:pt>
                <c:pt idx="685">
                  <c:v>13.3</c:v>
                </c:pt>
                <c:pt idx="686">
                  <c:v>13.42</c:v>
                </c:pt>
                <c:pt idx="687">
                  <c:v>13.42</c:v>
                </c:pt>
                <c:pt idx="688">
                  <c:v>13.42</c:v>
                </c:pt>
                <c:pt idx="689">
                  <c:v>13.34</c:v>
                </c:pt>
                <c:pt idx="690">
                  <c:v>14.17</c:v>
                </c:pt>
                <c:pt idx="691">
                  <c:v>13.73</c:v>
                </c:pt>
                <c:pt idx="692">
                  <c:v>13.72</c:v>
                </c:pt>
                <c:pt idx="693">
                  <c:v>13.52</c:v>
                </c:pt>
                <c:pt idx="694">
                  <c:v>13.65</c:v>
                </c:pt>
                <c:pt idx="695">
                  <c:v>12.6</c:v>
                </c:pt>
                <c:pt idx="696">
                  <c:v>13.15</c:v>
                </c:pt>
                <c:pt idx="697">
                  <c:v>13.57</c:v>
                </c:pt>
                <c:pt idx="698">
                  <c:v>13.57</c:v>
                </c:pt>
                <c:pt idx="699">
                  <c:v>12.93</c:v>
                </c:pt>
                <c:pt idx="700">
                  <c:v>12.52</c:v>
                </c:pt>
                <c:pt idx="701">
                  <c:v>12.93</c:v>
                </c:pt>
                <c:pt idx="702">
                  <c:v>11.98</c:v>
                </c:pt>
                <c:pt idx="703">
                  <c:v>11.65</c:v>
                </c:pt>
                <c:pt idx="704">
                  <c:v>12.39</c:v>
                </c:pt>
                <c:pt idx="705">
                  <c:v>12.91</c:v>
                </c:pt>
                <c:pt idx="706">
                  <c:v>12.49</c:v>
                </c:pt>
                <c:pt idx="707">
                  <c:v>11.22</c:v>
                </c:pt>
                <c:pt idx="708">
                  <c:v>12.14</c:v>
                </c:pt>
                <c:pt idx="709">
                  <c:v>12.64</c:v>
                </c:pt>
                <c:pt idx="710">
                  <c:v>13.79</c:v>
                </c:pt>
                <c:pt idx="711">
                  <c:v>13.33</c:v>
                </c:pt>
                <c:pt idx="712">
                  <c:v>12.96</c:v>
                </c:pt>
                <c:pt idx="713">
                  <c:v>13.04</c:v>
                </c:pt>
                <c:pt idx="714">
                  <c:v>12.76</c:v>
                </c:pt>
                <c:pt idx="715">
                  <c:v>12.63</c:v>
                </c:pt>
                <c:pt idx="716">
                  <c:v>12.24</c:v>
                </c:pt>
                <c:pt idx="717">
                  <c:v>11.92</c:v>
                </c:pt>
                <c:pt idx="718">
                  <c:v>12.46</c:v>
                </c:pt>
                <c:pt idx="719">
                  <c:v>13.2</c:v>
                </c:pt>
                <c:pt idx="720">
                  <c:v>14.55</c:v>
                </c:pt>
                <c:pt idx="721">
                  <c:v>14.96</c:v>
                </c:pt>
                <c:pt idx="722">
                  <c:v>14.59</c:v>
                </c:pt>
                <c:pt idx="723">
                  <c:v>15.55</c:v>
                </c:pt>
                <c:pt idx="724">
                  <c:v>15.63</c:v>
                </c:pt>
                <c:pt idx="725">
                  <c:v>16.22</c:v>
                </c:pt>
                <c:pt idx="726">
                  <c:v>16.47</c:v>
                </c:pt>
                <c:pt idx="727">
                  <c:v>14.87</c:v>
                </c:pt>
                <c:pt idx="728">
                  <c:v>14.67</c:v>
                </c:pt>
                <c:pt idx="729">
                  <c:v>15.33</c:v>
                </c:pt>
                <c:pt idx="730">
                  <c:v>13.5</c:v>
                </c:pt>
                <c:pt idx="731">
                  <c:v>16.11</c:v>
                </c:pt>
                <c:pt idx="732">
                  <c:v>16.13</c:v>
                </c:pt>
                <c:pt idx="733">
                  <c:v>14.74</c:v>
                </c:pt>
                <c:pt idx="734">
                  <c:v>14.53</c:v>
                </c:pt>
                <c:pt idx="735">
                  <c:v>14.59</c:v>
                </c:pt>
                <c:pt idx="736">
                  <c:v>16.02</c:v>
                </c:pt>
                <c:pt idx="737">
                  <c:v>14.25</c:v>
                </c:pt>
                <c:pt idx="738">
                  <c:v>15.32</c:v>
                </c:pt>
                <c:pt idx="739">
                  <c:v>14.85</c:v>
                </c:pt>
                <c:pt idx="740">
                  <c:v>13.48</c:v>
                </c:pt>
                <c:pt idx="741">
                  <c:v>13</c:v>
                </c:pt>
                <c:pt idx="742">
                  <c:v>13.17</c:v>
                </c:pt>
                <c:pt idx="743">
                  <c:v>13.1</c:v>
                </c:pt>
                <c:pt idx="744">
                  <c:v>13.08</c:v>
                </c:pt>
                <c:pt idx="745">
                  <c:v>12.8</c:v>
                </c:pt>
                <c:pt idx="746">
                  <c:v>11.9</c:v>
                </c:pt>
                <c:pt idx="747">
                  <c:v>11.63</c:v>
                </c:pt>
                <c:pt idx="748">
                  <c:v>12.18</c:v>
                </c:pt>
                <c:pt idx="749">
                  <c:v>12.23</c:v>
                </c:pt>
                <c:pt idx="750">
                  <c:v>12.26</c:v>
                </c:pt>
                <c:pt idx="751">
                  <c:v>11.25</c:v>
                </c:pt>
                <c:pt idx="752">
                  <c:v>11.12</c:v>
                </c:pt>
                <c:pt idx="753">
                  <c:v>10.82</c:v>
                </c:pt>
                <c:pt idx="754">
                  <c:v>10.6</c:v>
                </c:pt>
                <c:pt idx="755">
                  <c:v>10.96</c:v>
                </c:pt>
                <c:pt idx="756">
                  <c:v>10.96</c:v>
                </c:pt>
                <c:pt idx="757">
                  <c:v>10.88</c:v>
                </c:pt>
                <c:pt idx="758">
                  <c:v>11.84</c:v>
                </c:pt>
                <c:pt idx="759">
                  <c:v>11.89</c:v>
                </c:pt>
                <c:pt idx="760">
                  <c:v>12.06</c:v>
                </c:pt>
                <c:pt idx="761">
                  <c:v>11.24</c:v>
                </c:pt>
                <c:pt idx="762">
                  <c:v>11.01</c:v>
                </c:pt>
                <c:pt idx="763">
                  <c:v>11.6</c:v>
                </c:pt>
                <c:pt idx="764">
                  <c:v>11.52</c:v>
                </c:pt>
                <c:pt idx="765">
                  <c:v>12.18</c:v>
                </c:pt>
                <c:pt idx="766">
                  <c:v>12.21</c:v>
                </c:pt>
                <c:pt idx="767">
                  <c:v>11.69</c:v>
                </c:pt>
                <c:pt idx="768">
                  <c:v>11.47</c:v>
                </c:pt>
                <c:pt idx="769">
                  <c:v>11.11</c:v>
                </c:pt>
                <c:pt idx="770">
                  <c:v>10.48</c:v>
                </c:pt>
                <c:pt idx="771">
                  <c:v>10.73</c:v>
                </c:pt>
                <c:pt idx="772">
                  <c:v>10.68</c:v>
                </c:pt>
                <c:pt idx="773">
                  <c:v>11.38</c:v>
                </c:pt>
                <c:pt idx="774">
                  <c:v>11.19</c:v>
                </c:pt>
                <c:pt idx="775">
                  <c:v>10.81</c:v>
                </c:pt>
                <c:pt idx="776">
                  <c:v>10.29</c:v>
                </c:pt>
                <c:pt idx="777">
                  <c:v>10.27</c:v>
                </c:pt>
                <c:pt idx="778">
                  <c:v>10.27</c:v>
                </c:pt>
                <c:pt idx="779">
                  <c:v>11.57</c:v>
                </c:pt>
                <c:pt idx="780">
                  <c:v>11.35</c:v>
                </c:pt>
                <c:pt idx="781">
                  <c:v>11.61</c:v>
                </c:pt>
                <c:pt idx="782">
                  <c:v>12.07</c:v>
                </c:pt>
                <c:pt idx="783">
                  <c:v>12.07</c:v>
                </c:pt>
                <c:pt idx="784">
                  <c:v>11.14</c:v>
                </c:pt>
                <c:pt idx="785">
                  <c:v>11.37</c:v>
                </c:pt>
                <c:pt idx="786">
                  <c:v>11.31</c:v>
                </c:pt>
                <c:pt idx="787">
                  <c:v>11</c:v>
                </c:pt>
                <c:pt idx="788">
                  <c:v>11.13</c:v>
                </c:pt>
                <c:pt idx="789">
                  <c:v>10.86</c:v>
                </c:pt>
                <c:pt idx="790">
                  <c:v>10.94</c:v>
                </c:pt>
                <c:pt idx="791">
                  <c:v>11.2</c:v>
                </c:pt>
                <c:pt idx="792">
                  <c:v>11.23</c:v>
                </c:pt>
                <c:pt idx="793">
                  <c:v>11.23</c:v>
                </c:pt>
                <c:pt idx="794">
                  <c:v>11.91</c:v>
                </c:pt>
                <c:pt idx="795">
                  <c:v>12.25</c:v>
                </c:pt>
                <c:pt idx="796">
                  <c:v>11.98</c:v>
                </c:pt>
                <c:pt idx="797">
                  <c:v>14.56</c:v>
                </c:pt>
                <c:pt idx="798">
                  <c:v>13.93</c:v>
                </c:pt>
                <c:pt idx="799">
                  <c:v>13.31</c:v>
                </c:pt>
                <c:pt idx="800">
                  <c:v>12.87</c:v>
                </c:pt>
                <c:pt idx="801">
                  <c:v>12.42</c:v>
                </c:pt>
                <c:pt idx="802">
                  <c:v>11.97</c:v>
                </c:pt>
                <c:pt idx="803">
                  <c:v>12.39</c:v>
                </c:pt>
                <c:pt idx="804">
                  <c:v>12.95</c:v>
                </c:pt>
                <c:pt idx="805">
                  <c:v>12.36</c:v>
                </c:pt>
                <c:pt idx="806">
                  <c:v>13.23</c:v>
                </c:pt>
                <c:pt idx="807">
                  <c:v>12.96</c:v>
                </c:pt>
                <c:pt idx="808">
                  <c:v>13.04</c:v>
                </c:pt>
                <c:pt idx="809">
                  <c:v>13.59</c:v>
                </c:pt>
                <c:pt idx="810">
                  <c:v>12.83</c:v>
                </c:pt>
                <c:pt idx="811">
                  <c:v>13.12</c:v>
                </c:pt>
                <c:pt idx="812">
                  <c:v>12.87</c:v>
                </c:pt>
                <c:pt idx="813">
                  <c:v>13.35</c:v>
                </c:pt>
                <c:pt idx="814">
                  <c:v>12.25</c:v>
                </c:pt>
                <c:pt idx="815">
                  <c:v>12.31</c:v>
                </c:pt>
                <c:pt idx="816">
                  <c:v>11.48</c:v>
                </c:pt>
                <c:pt idx="817">
                  <c:v>12.01</c:v>
                </c:pt>
                <c:pt idx="818">
                  <c:v>12.01</c:v>
                </c:pt>
                <c:pt idx="819">
                  <c:v>12.41</c:v>
                </c:pt>
                <c:pt idx="820">
                  <c:v>11.88</c:v>
                </c:pt>
                <c:pt idx="821">
                  <c:v>11.87</c:v>
                </c:pt>
                <c:pt idx="822">
                  <c:v>11.46</c:v>
                </c:pt>
                <c:pt idx="823">
                  <c:v>11.59</c:v>
                </c:pt>
                <c:pt idx="824">
                  <c:v>12.34</c:v>
                </c:pt>
                <c:pt idx="825">
                  <c:v>11.54</c:v>
                </c:pt>
                <c:pt idx="826">
                  <c:v>11.72</c:v>
                </c:pt>
                <c:pt idx="827">
                  <c:v>11.96</c:v>
                </c:pt>
                <c:pt idx="828">
                  <c:v>12.74</c:v>
                </c:pt>
                <c:pt idx="829">
                  <c:v>12.66</c:v>
                </c:pt>
                <c:pt idx="830">
                  <c:v>12.32</c:v>
                </c:pt>
                <c:pt idx="831">
                  <c:v>12.68</c:v>
                </c:pt>
                <c:pt idx="832">
                  <c:v>11.85</c:v>
                </c:pt>
                <c:pt idx="833">
                  <c:v>11.37</c:v>
                </c:pt>
                <c:pt idx="834">
                  <c:v>10.74</c:v>
                </c:pt>
                <c:pt idx="835">
                  <c:v>11.35</c:v>
                </c:pt>
                <c:pt idx="836">
                  <c:v>11.98</c:v>
                </c:pt>
                <c:pt idx="837">
                  <c:v>12.12</c:v>
                </c:pt>
                <c:pt idx="838">
                  <c:v>11.79</c:v>
                </c:pt>
                <c:pt idx="839">
                  <c:v>11.62</c:v>
                </c:pt>
                <c:pt idx="840">
                  <c:v>11.21</c:v>
                </c:pt>
                <c:pt idx="841">
                  <c:v>11.17</c:v>
                </c:pt>
                <c:pt idx="842">
                  <c:v>11.19</c:v>
                </c:pt>
                <c:pt idx="843">
                  <c:v>11.46</c:v>
                </c:pt>
                <c:pt idx="844">
                  <c:v>11.58</c:v>
                </c:pt>
                <c:pt idx="845">
                  <c:v>10.95</c:v>
                </c:pt>
                <c:pt idx="846">
                  <c:v>11.57</c:v>
                </c:pt>
                <c:pt idx="847">
                  <c:v>11.39</c:v>
                </c:pt>
                <c:pt idx="848">
                  <c:v>11.57</c:v>
                </c:pt>
                <c:pt idx="849">
                  <c:v>11.14</c:v>
                </c:pt>
                <c:pt idx="850">
                  <c:v>11.13</c:v>
                </c:pt>
                <c:pt idx="851">
                  <c:v>11.45</c:v>
                </c:pt>
                <c:pt idx="852">
                  <c:v>12.26</c:v>
                </c:pt>
                <c:pt idx="853">
                  <c:v>12.19</c:v>
                </c:pt>
                <c:pt idx="854">
                  <c:v>13</c:v>
                </c:pt>
                <c:pt idx="855">
                  <c:v>12.76</c:v>
                </c:pt>
                <c:pt idx="856">
                  <c:v>12.38</c:v>
                </c:pt>
                <c:pt idx="857">
                  <c:v>12.38</c:v>
                </c:pt>
                <c:pt idx="858">
                  <c:v>12.58</c:v>
                </c:pt>
                <c:pt idx="859">
                  <c:v>11.4</c:v>
                </c:pt>
                <c:pt idx="860">
                  <c:v>11.32</c:v>
                </c:pt>
                <c:pt idx="861">
                  <c:v>11.64</c:v>
                </c:pt>
                <c:pt idx="862">
                  <c:v>11.59</c:v>
                </c:pt>
                <c:pt idx="863">
                  <c:v>11.75</c:v>
                </c:pt>
                <c:pt idx="864">
                  <c:v>11.75</c:v>
                </c:pt>
                <c:pt idx="865">
                  <c:v>11.76</c:v>
                </c:pt>
                <c:pt idx="866">
                  <c:v>11.84</c:v>
                </c:pt>
                <c:pt idx="867">
                  <c:v>11.59</c:v>
                </c:pt>
                <c:pt idx="868">
                  <c:v>12.54</c:v>
                </c:pt>
                <c:pt idx="869">
                  <c:v>11.99</c:v>
                </c:pt>
                <c:pt idx="870">
                  <c:v>11.99</c:v>
                </c:pt>
                <c:pt idx="871">
                  <c:v>11.86</c:v>
                </c:pt>
                <c:pt idx="872">
                  <c:v>11.62</c:v>
                </c:pt>
                <c:pt idx="873">
                  <c:v>12</c:v>
                </c:pt>
                <c:pt idx="874">
                  <c:v>11.99</c:v>
                </c:pt>
                <c:pt idx="875">
                  <c:v>11.78</c:v>
                </c:pt>
                <c:pt idx="876">
                  <c:v>12.49</c:v>
                </c:pt>
                <c:pt idx="877">
                  <c:v>14.19</c:v>
                </c:pt>
                <c:pt idx="878">
                  <c:v>13.57</c:v>
                </c:pt>
                <c:pt idx="879">
                  <c:v>13.35</c:v>
                </c:pt>
                <c:pt idx="880">
                  <c:v>16.260000000000002</c:v>
                </c:pt>
                <c:pt idx="881">
                  <c:v>16.989999999999998</c:v>
                </c:pt>
                <c:pt idx="882">
                  <c:v>17.18</c:v>
                </c:pt>
                <c:pt idx="883">
                  <c:v>17.72</c:v>
                </c:pt>
                <c:pt idx="884">
                  <c:v>18.260000000000002</c:v>
                </c:pt>
                <c:pt idx="885">
                  <c:v>17.36</c:v>
                </c:pt>
                <c:pt idx="886">
                  <c:v>15.5</c:v>
                </c:pt>
                <c:pt idx="887">
                  <c:v>14.26</c:v>
                </c:pt>
                <c:pt idx="888">
                  <c:v>14.26</c:v>
                </c:pt>
                <c:pt idx="889">
                  <c:v>18.66</c:v>
                </c:pt>
                <c:pt idx="890">
                  <c:v>16.440000000000001</c:v>
                </c:pt>
                <c:pt idx="891">
                  <c:v>14.52</c:v>
                </c:pt>
                <c:pt idx="892">
                  <c:v>14.32</c:v>
                </c:pt>
                <c:pt idx="893">
                  <c:v>16.649999999999999</c:v>
                </c:pt>
                <c:pt idx="894">
                  <c:v>17.34</c:v>
                </c:pt>
                <c:pt idx="895">
                  <c:v>17.8</c:v>
                </c:pt>
                <c:pt idx="896">
                  <c:v>18.350000000000001</c:v>
                </c:pt>
                <c:pt idx="897">
                  <c:v>18.12</c:v>
                </c:pt>
                <c:pt idx="898">
                  <c:v>20.96</c:v>
                </c:pt>
                <c:pt idx="899">
                  <c:v>23.81</c:v>
                </c:pt>
                <c:pt idx="900">
                  <c:v>21.46</c:v>
                </c:pt>
                <c:pt idx="901">
                  <c:v>15.9</c:v>
                </c:pt>
                <c:pt idx="902">
                  <c:v>17.25</c:v>
                </c:pt>
                <c:pt idx="903">
                  <c:v>17.829999999999998</c:v>
                </c:pt>
                <c:pt idx="904">
                  <c:v>16.690000000000001</c:v>
                </c:pt>
                <c:pt idx="905">
                  <c:v>15.52</c:v>
                </c:pt>
                <c:pt idx="906">
                  <c:v>15.88</c:v>
                </c:pt>
                <c:pt idx="907">
                  <c:v>15.89</c:v>
                </c:pt>
                <c:pt idx="908">
                  <c:v>15.62</c:v>
                </c:pt>
                <c:pt idx="909">
                  <c:v>16.399999999999999</c:v>
                </c:pt>
                <c:pt idx="910">
                  <c:v>15.79</c:v>
                </c:pt>
                <c:pt idx="911">
                  <c:v>13.03</c:v>
                </c:pt>
                <c:pt idx="912">
                  <c:v>13.08</c:v>
                </c:pt>
                <c:pt idx="913">
                  <c:v>13.05</c:v>
                </c:pt>
                <c:pt idx="914">
                  <c:v>13.05</c:v>
                </c:pt>
                <c:pt idx="915">
                  <c:v>14.15</c:v>
                </c:pt>
                <c:pt idx="916">
                  <c:v>13.65</c:v>
                </c:pt>
                <c:pt idx="917">
                  <c:v>13.97</c:v>
                </c:pt>
                <c:pt idx="918">
                  <c:v>14.02</c:v>
                </c:pt>
                <c:pt idx="919">
                  <c:v>13.14</c:v>
                </c:pt>
                <c:pt idx="920">
                  <c:v>14.49</c:v>
                </c:pt>
                <c:pt idx="921">
                  <c:v>17.79</c:v>
                </c:pt>
                <c:pt idx="922">
                  <c:v>18.05</c:v>
                </c:pt>
                <c:pt idx="923">
                  <c:v>18.64</c:v>
                </c:pt>
                <c:pt idx="924">
                  <c:v>17.739999999999998</c:v>
                </c:pt>
                <c:pt idx="925">
                  <c:v>15.55</c:v>
                </c:pt>
                <c:pt idx="926">
                  <c:v>16.21</c:v>
                </c:pt>
                <c:pt idx="927">
                  <c:v>17.399999999999999</c:v>
                </c:pt>
                <c:pt idx="928">
                  <c:v>14.98</c:v>
                </c:pt>
                <c:pt idx="929">
                  <c:v>14.85</c:v>
                </c:pt>
                <c:pt idx="930">
                  <c:v>14.62</c:v>
                </c:pt>
                <c:pt idx="931">
                  <c:v>14.94</c:v>
                </c:pt>
                <c:pt idx="932">
                  <c:v>14.33</c:v>
                </c:pt>
                <c:pt idx="933">
                  <c:v>14.95</c:v>
                </c:pt>
                <c:pt idx="934">
                  <c:v>15.05</c:v>
                </c:pt>
                <c:pt idx="935">
                  <c:v>14.34</c:v>
                </c:pt>
                <c:pt idx="936">
                  <c:v>14.46</c:v>
                </c:pt>
                <c:pt idx="937">
                  <c:v>14.34</c:v>
                </c:pt>
                <c:pt idx="938">
                  <c:v>15.23</c:v>
                </c:pt>
                <c:pt idx="939">
                  <c:v>15.23</c:v>
                </c:pt>
                <c:pt idx="940">
                  <c:v>15.2</c:v>
                </c:pt>
                <c:pt idx="941">
                  <c:v>14.46</c:v>
                </c:pt>
                <c:pt idx="942">
                  <c:v>14.3</c:v>
                </c:pt>
                <c:pt idx="943">
                  <c:v>14.26</c:v>
                </c:pt>
                <c:pt idx="944">
                  <c:v>13.42</c:v>
                </c:pt>
                <c:pt idx="945">
                  <c:v>12.41</c:v>
                </c:pt>
                <c:pt idx="946">
                  <c:v>12.24</c:v>
                </c:pt>
                <c:pt idx="947">
                  <c:v>11.64</c:v>
                </c:pt>
                <c:pt idx="948">
                  <c:v>12.22</c:v>
                </c:pt>
                <c:pt idx="949">
                  <c:v>12.19</c:v>
                </c:pt>
                <c:pt idx="950">
                  <c:v>12.4</c:v>
                </c:pt>
                <c:pt idx="951">
                  <c:v>12.4</c:v>
                </c:pt>
                <c:pt idx="952">
                  <c:v>12.31</c:v>
                </c:pt>
                <c:pt idx="953">
                  <c:v>12.18</c:v>
                </c:pt>
                <c:pt idx="954">
                  <c:v>12.28</c:v>
                </c:pt>
                <c:pt idx="955">
                  <c:v>12.22</c:v>
                </c:pt>
                <c:pt idx="956">
                  <c:v>12.31</c:v>
                </c:pt>
                <c:pt idx="957">
                  <c:v>11.96</c:v>
                </c:pt>
                <c:pt idx="958">
                  <c:v>11.96</c:v>
                </c:pt>
                <c:pt idx="959">
                  <c:v>12.63</c:v>
                </c:pt>
                <c:pt idx="960">
                  <c:v>13.74</c:v>
                </c:pt>
                <c:pt idx="961">
                  <c:v>13.88</c:v>
                </c:pt>
                <c:pt idx="962">
                  <c:v>13.16</c:v>
                </c:pt>
                <c:pt idx="963">
                  <c:v>12.99</c:v>
                </c:pt>
                <c:pt idx="964">
                  <c:v>11.92</c:v>
                </c:pt>
                <c:pt idx="965">
                  <c:v>11.18</c:v>
                </c:pt>
                <c:pt idx="966">
                  <c:v>11.55</c:v>
                </c:pt>
                <c:pt idx="967">
                  <c:v>11.76</c:v>
                </c:pt>
                <c:pt idx="968">
                  <c:v>11.78</c:v>
                </c:pt>
                <c:pt idx="969">
                  <c:v>11.98</c:v>
                </c:pt>
                <c:pt idx="970">
                  <c:v>11.39</c:v>
                </c:pt>
                <c:pt idx="971">
                  <c:v>12.25</c:v>
                </c:pt>
                <c:pt idx="972">
                  <c:v>12.59</c:v>
                </c:pt>
                <c:pt idx="973">
                  <c:v>12.12</c:v>
                </c:pt>
                <c:pt idx="974">
                  <c:v>11.53</c:v>
                </c:pt>
                <c:pt idx="975">
                  <c:v>11.58</c:v>
                </c:pt>
                <c:pt idx="976">
                  <c:v>11.72</c:v>
                </c:pt>
                <c:pt idx="977">
                  <c:v>11.98</c:v>
                </c:pt>
                <c:pt idx="978">
                  <c:v>12.57</c:v>
                </c:pt>
                <c:pt idx="979">
                  <c:v>12.24</c:v>
                </c:pt>
                <c:pt idx="980">
                  <c:v>11.86</c:v>
                </c:pt>
                <c:pt idx="981">
                  <c:v>11.98</c:v>
                </c:pt>
                <c:pt idx="982">
                  <c:v>11.56</c:v>
                </c:pt>
                <c:pt idx="983">
                  <c:v>11.68</c:v>
                </c:pt>
                <c:pt idx="984">
                  <c:v>11.52</c:v>
                </c:pt>
                <c:pt idx="985">
                  <c:v>11.62</c:v>
                </c:pt>
                <c:pt idx="986">
                  <c:v>11.09</c:v>
                </c:pt>
                <c:pt idx="987">
                  <c:v>10.75</c:v>
                </c:pt>
                <c:pt idx="988">
                  <c:v>11.09</c:v>
                </c:pt>
                <c:pt idx="989">
                  <c:v>11.73</c:v>
                </c:pt>
                <c:pt idx="990">
                  <c:v>11.34</c:v>
                </c:pt>
                <c:pt idx="991">
                  <c:v>10.9</c:v>
                </c:pt>
                <c:pt idx="992">
                  <c:v>10.63</c:v>
                </c:pt>
                <c:pt idx="993">
                  <c:v>11.08</c:v>
                </c:pt>
                <c:pt idx="994">
                  <c:v>10.78</c:v>
                </c:pt>
                <c:pt idx="995">
                  <c:v>10.66</c:v>
                </c:pt>
                <c:pt idx="996">
                  <c:v>10.56</c:v>
                </c:pt>
                <c:pt idx="997">
                  <c:v>10.8</c:v>
                </c:pt>
                <c:pt idx="998">
                  <c:v>11.2</c:v>
                </c:pt>
                <c:pt idx="999">
                  <c:v>11.1</c:v>
                </c:pt>
                <c:pt idx="1000">
                  <c:v>11.51</c:v>
                </c:pt>
                <c:pt idx="1001">
                  <c:v>11.42</c:v>
                </c:pt>
                <c:pt idx="1002">
                  <c:v>11.16</c:v>
                </c:pt>
                <c:pt idx="1003">
                  <c:v>11.16</c:v>
                </c:pt>
                <c:pt idx="1004">
                  <c:v>11.09</c:v>
                </c:pt>
                <c:pt idx="1005">
                  <c:v>10.75</c:v>
                </c:pt>
                <c:pt idx="1006">
                  <c:v>11.01</c:v>
                </c:pt>
                <c:pt idx="1007">
                  <c:v>10.79</c:v>
                </c:pt>
                <c:pt idx="1008">
                  <c:v>10.86</c:v>
                </c:pt>
                <c:pt idx="1009">
                  <c:v>10.5</c:v>
                </c:pt>
                <c:pt idx="1010">
                  <c:v>10.31</c:v>
                </c:pt>
                <c:pt idx="1011">
                  <c:v>10.16</c:v>
                </c:pt>
                <c:pt idx="1012">
                  <c:v>10.050000000000001</c:v>
                </c:pt>
                <c:pt idx="1013">
                  <c:v>9.9700000000000006</c:v>
                </c:pt>
                <c:pt idx="1014">
                  <c:v>9.9</c:v>
                </c:pt>
                <c:pt idx="1015">
                  <c:v>10.14</c:v>
                </c:pt>
                <c:pt idx="1016">
                  <c:v>10.14</c:v>
                </c:pt>
                <c:pt idx="1017">
                  <c:v>10.73</c:v>
                </c:pt>
                <c:pt idx="1018">
                  <c:v>12.3</c:v>
                </c:pt>
                <c:pt idx="1019">
                  <c:v>11.62</c:v>
                </c:pt>
                <c:pt idx="1020">
                  <c:v>10.83</c:v>
                </c:pt>
                <c:pt idx="1021">
                  <c:v>10.91</c:v>
                </c:pt>
                <c:pt idx="1022">
                  <c:v>11.66</c:v>
                </c:pt>
                <c:pt idx="1023">
                  <c:v>11.23</c:v>
                </c:pt>
                <c:pt idx="1024">
                  <c:v>11.27</c:v>
                </c:pt>
                <c:pt idx="1025">
                  <c:v>11.33</c:v>
                </c:pt>
                <c:pt idx="1026">
                  <c:v>12.67</c:v>
                </c:pt>
                <c:pt idx="1027">
                  <c:v>12.07</c:v>
                </c:pt>
                <c:pt idx="1028">
                  <c:v>10.71</c:v>
                </c:pt>
                <c:pt idx="1029">
                  <c:v>10.65</c:v>
                </c:pt>
                <c:pt idx="1030">
                  <c:v>10.18</c:v>
                </c:pt>
                <c:pt idx="1031">
                  <c:v>9.9700000000000006</c:v>
                </c:pt>
                <c:pt idx="1032">
                  <c:v>10.050000000000001</c:v>
                </c:pt>
                <c:pt idx="1033">
                  <c:v>10.6</c:v>
                </c:pt>
                <c:pt idx="1034">
                  <c:v>10.3</c:v>
                </c:pt>
                <c:pt idx="1035">
                  <c:v>10.26</c:v>
                </c:pt>
                <c:pt idx="1036">
                  <c:v>10.53</c:v>
                </c:pt>
                <c:pt idx="1037">
                  <c:v>11.36</c:v>
                </c:pt>
                <c:pt idx="1038">
                  <c:v>11.36</c:v>
                </c:pt>
                <c:pt idx="1039">
                  <c:v>11.26</c:v>
                </c:pt>
                <c:pt idx="1040">
                  <c:v>10.64</c:v>
                </c:pt>
                <c:pt idx="1041">
                  <c:v>10.99</c:v>
                </c:pt>
                <c:pt idx="1042">
                  <c:v>11.56</c:v>
                </c:pt>
                <c:pt idx="1043">
                  <c:v>11.56</c:v>
                </c:pt>
                <c:pt idx="1044">
                  <c:v>#N/A</c:v>
                </c:pt>
                <c:pt idx="1045">
                  <c:v>12.04</c:v>
                </c:pt>
                <c:pt idx="1046">
                  <c:v>11.51</c:v>
                </c:pt>
                <c:pt idx="1047">
                  <c:v>12.14</c:v>
                </c:pt>
                <c:pt idx="1048">
                  <c:v>12</c:v>
                </c:pt>
                <c:pt idx="1049">
                  <c:v>11.91</c:v>
                </c:pt>
                <c:pt idx="1050">
                  <c:v>11.47</c:v>
                </c:pt>
                <c:pt idx="1051">
                  <c:v>10.87</c:v>
                </c:pt>
                <c:pt idx="1052">
                  <c:v>10.15</c:v>
                </c:pt>
                <c:pt idx="1053">
                  <c:v>10.15</c:v>
                </c:pt>
                <c:pt idx="1054">
                  <c:v>10.74</c:v>
                </c:pt>
                <c:pt idx="1055">
                  <c:v>10.59</c:v>
                </c:pt>
                <c:pt idx="1056">
                  <c:v>10.85</c:v>
                </c:pt>
                <c:pt idx="1057">
                  <c:v>10.4</c:v>
                </c:pt>
                <c:pt idx="1058">
                  <c:v>10.77</c:v>
                </c:pt>
                <c:pt idx="1059">
                  <c:v>10.34</c:v>
                </c:pt>
                <c:pt idx="1060">
                  <c:v>9.89</c:v>
                </c:pt>
                <c:pt idx="1061">
                  <c:v>11.22</c:v>
                </c:pt>
                <c:pt idx="1062">
                  <c:v>11.13</c:v>
                </c:pt>
                <c:pt idx="1063">
                  <c:v>11.45</c:v>
                </c:pt>
                <c:pt idx="1064">
                  <c:v>10.96</c:v>
                </c:pt>
                <c:pt idx="1065">
                  <c:v>10.42</c:v>
                </c:pt>
                <c:pt idx="1066">
                  <c:v>10.31</c:v>
                </c:pt>
                <c:pt idx="1067">
                  <c:v>10.08</c:v>
                </c:pt>
                <c:pt idx="1068">
                  <c:v>10.55</c:v>
                </c:pt>
                <c:pt idx="1069">
                  <c:v>10.65</c:v>
                </c:pt>
                <c:pt idx="1070">
                  <c:v>10.32</c:v>
                </c:pt>
                <c:pt idx="1071">
                  <c:v>10.44</c:v>
                </c:pt>
                <c:pt idx="1072">
                  <c:v>11.1</c:v>
                </c:pt>
                <c:pt idx="1073">
                  <c:v>11.61</c:v>
                </c:pt>
                <c:pt idx="1074">
                  <c:v>10.34</c:v>
                </c:pt>
                <c:pt idx="1075">
                  <c:v>10.23</c:v>
                </c:pt>
                <c:pt idx="1076">
                  <c:v>10.220000000000001</c:v>
                </c:pt>
                <c:pt idx="1077">
                  <c:v>10.02</c:v>
                </c:pt>
                <c:pt idx="1078">
                  <c:v>10.02</c:v>
                </c:pt>
                <c:pt idx="1079">
                  <c:v>10.24</c:v>
                </c:pt>
                <c:pt idx="1080">
                  <c:v>10.199999999999999</c:v>
                </c:pt>
                <c:pt idx="1081">
                  <c:v>10.18</c:v>
                </c:pt>
                <c:pt idx="1082">
                  <c:v>10.58</c:v>
                </c:pt>
                <c:pt idx="1083">
                  <c:v>11.15</c:v>
                </c:pt>
                <c:pt idx="1084">
                  <c:v>18.309999999999999</c:v>
                </c:pt>
                <c:pt idx="1085">
                  <c:v>15.42</c:v>
                </c:pt>
                <c:pt idx="1086">
                  <c:v>15.82</c:v>
                </c:pt>
                <c:pt idx="1087">
                  <c:v>18.61</c:v>
                </c:pt>
                <c:pt idx="1088">
                  <c:v>19.63</c:v>
                </c:pt>
                <c:pt idx="1089">
                  <c:v>15.96</c:v>
                </c:pt>
                <c:pt idx="1090">
                  <c:v>15.24</c:v>
                </c:pt>
                <c:pt idx="1091">
                  <c:v>14.29</c:v>
                </c:pt>
                <c:pt idx="1092">
                  <c:v>14.09</c:v>
                </c:pt>
                <c:pt idx="1093">
                  <c:v>13.99</c:v>
                </c:pt>
                <c:pt idx="1094">
                  <c:v>18.13</c:v>
                </c:pt>
                <c:pt idx="1095">
                  <c:v>17.27</c:v>
                </c:pt>
                <c:pt idx="1096">
                  <c:v>16.43</c:v>
                </c:pt>
                <c:pt idx="1097">
                  <c:v>16.79</c:v>
                </c:pt>
                <c:pt idx="1098">
                  <c:v>14.59</c:v>
                </c:pt>
                <c:pt idx="1099">
                  <c:v>13.27</c:v>
                </c:pt>
                <c:pt idx="1100">
                  <c:v>12.19</c:v>
                </c:pt>
                <c:pt idx="1101">
                  <c:v>12.93</c:v>
                </c:pt>
                <c:pt idx="1102">
                  <c:v>12.95</c:v>
                </c:pt>
                <c:pt idx="1103">
                  <c:v>13.16</c:v>
                </c:pt>
                <c:pt idx="1104">
                  <c:v>13.48</c:v>
                </c:pt>
                <c:pt idx="1105">
                  <c:v>14.98</c:v>
                </c:pt>
                <c:pt idx="1106">
                  <c:v>15.14</c:v>
                </c:pt>
                <c:pt idx="1107">
                  <c:v>14.64</c:v>
                </c:pt>
                <c:pt idx="1108">
                  <c:v>14.53</c:v>
                </c:pt>
                <c:pt idx="1109">
                  <c:v>13.46</c:v>
                </c:pt>
                <c:pt idx="1110">
                  <c:v>13.24</c:v>
                </c:pt>
                <c:pt idx="1111">
                  <c:v>13.23</c:v>
                </c:pt>
                <c:pt idx="1112">
                  <c:v>13.23</c:v>
                </c:pt>
                <c:pt idx="1113">
                  <c:v>13.14</c:v>
                </c:pt>
                <c:pt idx="1114">
                  <c:v>12.68</c:v>
                </c:pt>
                <c:pt idx="1115">
                  <c:v>13.49</c:v>
                </c:pt>
                <c:pt idx="1116">
                  <c:v>12.71</c:v>
                </c:pt>
                <c:pt idx="1117">
                  <c:v>12.2</c:v>
                </c:pt>
                <c:pt idx="1118">
                  <c:v>11.98</c:v>
                </c:pt>
                <c:pt idx="1119">
                  <c:v>12.14</c:v>
                </c:pt>
                <c:pt idx="1120">
                  <c:v>12.42</c:v>
                </c:pt>
                <c:pt idx="1121">
                  <c:v>12.54</c:v>
                </c:pt>
                <c:pt idx="1122">
                  <c:v>12.07</c:v>
                </c:pt>
                <c:pt idx="1123">
                  <c:v>13.04</c:v>
                </c:pt>
                <c:pt idx="1124">
                  <c:v>13.12</c:v>
                </c:pt>
                <c:pt idx="1125">
                  <c:v>13.21</c:v>
                </c:pt>
                <c:pt idx="1126">
                  <c:v>12.79</c:v>
                </c:pt>
                <c:pt idx="1127">
                  <c:v>12.45</c:v>
                </c:pt>
                <c:pt idx="1128">
                  <c:v>14.22</c:v>
                </c:pt>
                <c:pt idx="1129">
                  <c:v>13.51</c:v>
                </c:pt>
                <c:pt idx="1130">
                  <c:v>13.08</c:v>
                </c:pt>
                <c:pt idx="1131">
                  <c:v>13.09</c:v>
                </c:pt>
                <c:pt idx="1132">
                  <c:v>12.91</c:v>
                </c:pt>
                <c:pt idx="1133">
                  <c:v>13.15</c:v>
                </c:pt>
                <c:pt idx="1134">
                  <c:v>13.21</c:v>
                </c:pt>
                <c:pt idx="1135">
                  <c:v>12.88</c:v>
                </c:pt>
                <c:pt idx="1136">
                  <c:v>13.6</c:v>
                </c:pt>
                <c:pt idx="1137">
                  <c:v>12.95</c:v>
                </c:pt>
                <c:pt idx="1138">
                  <c:v>13.96</c:v>
                </c:pt>
                <c:pt idx="1139">
                  <c:v>14.01</c:v>
                </c:pt>
                <c:pt idx="1140">
                  <c:v>13.5</c:v>
                </c:pt>
                <c:pt idx="1141">
                  <c:v>13.51</c:v>
                </c:pt>
                <c:pt idx="1142">
                  <c:v>12.76</c:v>
                </c:pt>
                <c:pt idx="1143">
                  <c:v>13.3</c:v>
                </c:pt>
                <c:pt idx="1144">
                  <c:v>13.06</c:v>
                </c:pt>
                <c:pt idx="1145">
                  <c:v>13.24</c:v>
                </c:pt>
                <c:pt idx="1146">
                  <c:v>14.08</c:v>
                </c:pt>
                <c:pt idx="1147">
                  <c:v>13.34</c:v>
                </c:pt>
                <c:pt idx="1148">
                  <c:v>13.34</c:v>
                </c:pt>
                <c:pt idx="1149">
                  <c:v>13.53</c:v>
                </c:pt>
                <c:pt idx="1150">
                  <c:v>12.83</c:v>
                </c:pt>
                <c:pt idx="1151">
                  <c:v>13.05</c:v>
                </c:pt>
                <c:pt idx="1152">
                  <c:v>12.78</c:v>
                </c:pt>
                <c:pt idx="1153">
                  <c:v>13.29</c:v>
                </c:pt>
                <c:pt idx="1154">
                  <c:v>13.63</c:v>
                </c:pt>
                <c:pt idx="1155">
                  <c:v>14.87</c:v>
                </c:pt>
                <c:pt idx="1156">
                  <c:v>17.059999999999999</c:v>
                </c:pt>
                <c:pt idx="1157">
                  <c:v>14.84</c:v>
                </c:pt>
                <c:pt idx="1158">
                  <c:v>14.71</c:v>
                </c:pt>
                <c:pt idx="1159">
                  <c:v>16.670000000000002</c:v>
                </c:pt>
                <c:pt idx="1160">
                  <c:v>14.73</c:v>
                </c:pt>
                <c:pt idx="1161">
                  <c:v>13.64</c:v>
                </c:pt>
                <c:pt idx="1162">
                  <c:v>13.94</c:v>
                </c:pt>
                <c:pt idx="1163">
                  <c:v>13.42</c:v>
                </c:pt>
                <c:pt idx="1164">
                  <c:v>12.85</c:v>
                </c:pt>
                <c:pt idx="1165">
                  <c:v>14.67</c:v>
                </c:pt>
                <c:pt idx="1166">
                  <c:v>14.21</c:v>
                </c:pt>
                <c:pt idx="1167">
                  <c:v>15.75</c:v>
                </c:pt>
                <c:pt idx="1168">
                  <c:v>16.649999999999999</c:v>
                </c:pt>
                <c:pt idx="1169">
                  <c:v>18.89</c:v>
                </c:pt>
                <c:pt idx="1170">
                  <c:v>15.53</c:v>
                </c:pt>
                <c:pt idx="1171">
                  <c:v>15.54</c:v>
                </c:pt>
                <c:pt idx="1172">
                  <c:v>16.23</c:v>
                </c:pt>
                <c:pt idx="1173">
                  <c:v>15.4</c:v>
                </c:pt>
                <c:pt idx="1174">
                  <c:v>14.92</c:v>
                </c:pt>
                <c:pt idx="1175">
                  <c:v>14.92</c:v>
                </c:pt>
                <c:pt idx="1176">
                  <c:v>15.48</c:v>
                </c:pt>
                <c:pt idx="1177">
                  <c:v>14.72</c:v>
                </c:pt>
                <c:pt idx="1178">
                  <c:v>15.16</c:v>
                </c:pt>
                <c:pt idx="1179">
                  <c:v>17.57</c:v>
                </c:pt>
                <c:pt idx="1180">
                  <c:v>16.64</c:v>
                </c:pt>
                <c:pt idx="1181">
                  <c:v>15.54</c:v>
                </c:pt>
                <c:pt idx="1182">
                  <c:v>15.15</c:v>
                </c:pt>
                <c:pt idx="1183">
                  <c:v>15.59</c:v>
                </c:pt>
                <c:pt idx="1184">
                  <c:v>15.63</c:v>
                </c:pt>
                <c:pt idx="1185">
                  <c:v>16</c:v>
                </c:pt>
                <c:pt idx="1186">
                  <c:v>15.23</c:v>
                </c:pt>
                <c:pt idx="1187">
                  <c:v>16.95</c:v>
                </c:pt>
                <c:pt idx="1188">
                  <c:v>16.809999999999999</c:v>
                </c:pt>
                <c:pt idx="1189">
                  <c:v>18.55</c:v>
                </c:pt>
                <c:pt idx="1190">
                  <c:v>18.100000000000001</c:v>
                </c:pt>
                <c:pt idx="1191">
                  <c:v>20.74</c:v>
                </c:pt>
                <c:pt idx="1192">
                  <c:v>24.17</c:v>
                </c:pt>
                <c:pt idx="1193">
                  <c:v>20.87</c:v>
                </c:pt>
                <c:pt idx="1194">
                  <c:v>23.52</c:v>
                </c:pt>
                <c:pt idx="1195">
                  <c:v>23.67</c:v>
                </c:pt>
                <c:pt idx="1196">
                  <c:v>21.22</c:v>
                </c:pt>
                <c:pt idx="1197">
                  <c:v>25.16</c:v>
                </c:pt>
                <c:pt idx="1198">
                  <c:v>22.94</c:v>
                </c:pt>
                <c:pt idx="1199">
                  <c:v>21.56</c:v>
                </c:pt>
                <c:pt idx="1200">
                  <c:v>21.45</c:v>
                </c:pt>
                <c:pt idx="1201">
                  <c:v>26.48</c:v>
                </c:pt>
                <c:pt idx="1202">
                  <c:v>28.3</c:v>
                </c:pt>
                <c:pt idx="1203">
                  <c:v>26.57</c:v>
                </c:pt>
                <c:pt idx="1204">
                  <c:v>27.68</c:v>
                </c:pt>
                <c:pt idx="1205">
                  <c:v>30.67</c:v>
                </c:pt>
                <c:pt idx="1206">
                  <c:v>30.83</c:v>
                </c:pt>
                <c:pt idx="1207">
                  <c:v>29.99</c:v>
                </c:pt>
                <c:pt idx="1208">
                  <c:v>26.33</c:v>
                </c:pt>
                <c:pt idx="1209">
                  <c:v>25.25</c:v>
                </c:pt>
                <c:pt idx="1210">
                  <c:v>22.89</c:v>
                </c:pt>
                <c:pt idx="1211">
                  <c:v>22.62</c:v>
                </c:pt>
                <c:pt idx="1212">
                  <c:v>20.72</c:v>
                </c:pt>
                <c:pt idx="1213">
                  <c:v>22.72</c:v>
                </c:pt>
                <c:pt idx="1214">
                  <c:v>26.3</c:v>
                </c:pt>
                <c:pt idx="1215">
                  <c:v>23.81</c:v>
                </c:pt>
                <c:pt idx="1216">
                  <c:v>25.06</c:v>
                </c:pt>
                <c:pt idx="1217">
                  <c:v>23.38</c:v>
                </c:pt>
                <c:pt idx="1218">
                  <c:v>23.38</c:v>
                </c:pt>
                <c:pt idx="1219">
                  <c:v>22.78</c:v>
                </c:pt>
                <c:pt idx="1220">
                  <c:v>24.58</c:v>
                </c:pt>
                <c:pt idx="1221">
                  <c:v>23.99</c:v>
                </c:pt>
                <c:pt idx="1222">
                  <c:v>26.23</c:v>
                </c:pt>
                <c:pt idx="1223">
                  <c:v>27.38</c:v>
                </c:pt>
                <c:pt idx="1224">
                  <c:v>25.27</c:v>
                </c:pt>
                <c:pt idx="1225">
                  <c:v>24.96</c:v>
                </c:pt>
                <c:pt idx="1226">
                  <c:v>24.76</c:v>
                </c:pt>
                <c:pt idx="1227">
                  <c:v>24.92</c:v>
                </c:pt>
                <c:pt idx="1228">
                  <c:v>26.48</c:v>
                </c:pt>
                <c:pt idx="1229">
                  <c:v>20.350000000000001</c:v>
                </c:pt>
                <c:pt idx="1230">
                  <c:v>20.03</c:v>
                </c:pt>
                <c:pt idx="1231">
                  <c:v>20.45</c:v>
                </c:pt>
                <c:pt idx="1232">
                  <c:v>19</c:v>
                </c:pt>
                <c:pt idx="1233">
                  <c:v>19.37</c:v>
                </c:pt>
                <c:pt idx="1234">
                  <c:v>18.600000000000001</c:v>
                </c:pt>
                <c:pt idx="1235">
                  <c:v>17.63</c:v>
                </c:pt>
                <c:pt idx="1236">
                  <c:v>17</c:v>
                </c:pt>
                <c:pt idx="1237">
                  <c:v>18</c:v>
                </c:pt>
                <c:pt idx="1238">
                  <c:v>17.84</c:v>
                </c:pt>
                <c:pt idx="1239">
                  <c:v>18.489999999999998</c:v>
                </c:pt>
                <c:pt idx="1240">
                  <c:v>18.8</c:v>
                </c:pt>
                <c:pt idx="1241">
                  <c:v>18.440000000000001</c:v>
                </c:pt>
                <c:pt idx="1242">
                  <c:v>16.91</c:v>
                </c:pt>
                <c:pt idx="1243">
                  <c:v>17.46</c:v>
                </c:pt>
                <c:pt idx="1244">
                  <c:v>16.12</c:v>
                </c:pt>
                <c:pt idx="1245">
                  <c:v>16.670000000000002</c:v>
                </c:pt>
                <c:pt idx="1246">
                  <c:v>18.88</c:v>
                </c:pt>
                <c:pt idx="1247">
                  <c:v>17.73</c:v>
                </c:pt>
                <c:pt idx="1248">
                  <c:v>19.25</c:v>
                </c:pt>
                <c:pt idx="1249">
                  <c:v>20.02</c:v>
                </c:pt>
                <c:pt idx="1250">
                  <c:v>18.54</c:v>
                </c:pt>
                <c:pt idx="1251">
                  <c:v>18.5</c:v>
                </c:pt>
                <c:pt idx="1252">
                  <c:v>22.96</c:v>
                </c:pt>
                <c:pt idx="1253">
                  <c:v>21.64</c:v>
                </c:pt>
                <c:pt idx="1254">
                  <c:v>20.41</c:v>
                </c:pt>
                <c:pt idx="1255">
                  <c:v>20.8</c:v>
                </c:pt>
                <c:pt idx="1256">
                  <c:v>21.17</c:v>
                </c:pt>
                <c:pt idx="1257">
                  <c:v>19.559999999999999</c:v>
                </c:pt>
                <c:pt idx="1258">
                  <c:v>19.87</c:v>
                </c:pt>
                <c:pt idx="1259">
                  <c:v>21.07</c:v>
                </c:pt>
                <c:pt idx="1260">
                  <c:v>18.53</c:v>
                </c:pt>
                <c:pt idx="1261">
                  <c:v>23.21</c:v>
                </c:pt>
                <c:pt idx="1262">
                  <c:v>23.01</c:v>
                </c:pt>
                <c:pt idx="1263">
                  <c:v>24.31</c:v>
                </c:pt>
                <c:pt idx="1264">
                  <c:v>21.39</c:v>
                </c:pt>
                <c:pt idx="1265">
                  <c:v>26.49</c:v>
                </c:pt>
                <c:pt idx="1266">
                  <c:v>26.16</c:v>
                </c:pt>
                <c:pt idx="1267">
                  <c:v>28.5</c:v>
                </c:pt>
                <c:pt idx="1268">
                  <c:v>31.09</c:v>
                </c:pt>
                <c:pt idx="1269">
                  <c:v>24.1</c:v>
                </c:pt>
                <c:pt idx="1270">
                  <c:v>25.94</c:v>
                </c:pt>
                <c:pt idx="1271">
                  <c:v>28.06</c:v>
                </c:pt>
                <c:pt idx="1272">
                  <c:v>25.49</c:v>
                </c:pt>
                <c:pt idx="1273">
                  <c:v>26.01</c:v>
                </c:pt>
                <c:pt idx="1274">
                  <c:v>24.88</c:v>
                </c:pt>
                <c:pt idx="1275">
                  <c:v>26.84</c:v>
                </c:pt>
                <c:pt idx="1276">
                  <c:v>26.84</c:v>
                </c:pt>
                <c:pt idx="1277">
                  <c:v>25.61</c:v>
                </c:pt>
                <c:pt idx="1278">
                  <c:v>28.91</c:v>
                </c:pt>
                <c:pt idx="1279">
                  <c:v>26.28</c:v>
                </c:pt>
                <c:pt idx="1280">
                  <c:v>24.11</c:v>
                </c:pt>
                <c:pt idx="1281">
                  <c:v>23.97</c:v>
                </c:pt>
                <c:pt idx="1282">
                  <c:v>22.87</c:v>
                </c:pt>
                <c:pt idx="1283">
                  <c:v>23.61</c:v>
                </c:pt>
                <c:pt idx="1284">
                  <c:v>23.79</c:v>
                </c:pt>
                <c:pt idx="1285">
                  <c:v>22.53</c:v>
                </c:pt>
                <c:pt idx="1286">
                  <c:v>20.96</c:v>
                </c:pt>
                <c:pt idx="1287">
                  <c:v>20.85</c:v>
                </c:pt>
                <c:pt idx="1288">
                  <c:v>20.74</c:v>
                </c:pt>
                <c:pt idx="1289">
                  <c:v>23.59</c:v>
                </c:pt>
                <c:pt idx="1290">
                  <c:v>22.47</c:v>
                </c:pt>
                <c:pt idx="1291">
                  <c:v>22.56</c:v>
                </c:pt>
                <c:pt idx="1292">
                  <c:v>23.27</c:v>
                </c:pt>
                <c:pt idx="1293">
                  <c:v>24.52</c:v>
                </c:pt>
                <c:pt idx="1294">
                  <c:v>22.64</c:v>
                </c:pt>
                <c:pt idx="1295">
                  <c:v>21.68</c:v>
                </c:pt>
                <c:pt idx="1296">
                  <c:v>20.58</c:v>
                </c:pt>
                <c:pt idx="1297">
                  <c:v>18.47</c:v>
                </c:pt>
                <c:pt idx="1298">
                  <c:v>18.600000000000001</c:v>
                </c:pt>
                <c:pt idx="1299">
                  <c:v>18.600000000000001</c:v>
                </c:pt>
                <c:pt idx="1300">
                  <c:v>18.66</c:v>
                </c:pt>
                <c:pt idx="1301">
                  <c:v>20.260000000000002</c:v>
                </c:pt>
                <c:pt idx="1302">
                  <c:v>20.74</c:v>
                </c:pt>
                <c:pt idx="1303">
                  <c:v>22.5</c:v>
                </c:pt>
                <c:pt idx="1304">
                  <c:v>22.5</c:v>
                </c:pt>
                <c:pt idx="1305">
                  <c:v>23.17</c:v>
                </c:pt>
                <c:pt idx="1306">
                  <c:v>22.49</c:v>
                </c:pt>
                <c:pt idx="1307">
                  <c:v>23.94</c:v>
                </c:pt>
                <c:pt idx="1308">
                  <c:v>23.79</c:v>
                </c:pt>
                <c:pt idx="1309">
                  <c:v>25.43</c:v>
                </c:pt>
                <c:pt idx="1310">
                  <c:v>24.12</c:v>
                </c:pt>
                <c:pt idx="1311">
                  <c:v>23.45</c:v>
                </c:pt>
                <c:pt idx="1312">
                  <c:v>23.68</c:v>
                </c:pt>
                <c:pt idx="1313">
                  <c:v>22.9</c:v>
                </c:pt>
                <c:pt idx="1314">
                  <c:v>23.34</c:v>
                </c:pt>
                <c:pt idx="1315">
                  <c:v>24.38</c:v>
                </c:pt>
                <c:pt idx="1316">
                  <c:v>28.46</c:v>
                </c:pt>
                <c:pt idx="1317">
                  <c:v>27.18</c:v>
                </c:pt>
                <c:pt idx="1318">
                  <c:v>27.18</c:v>
                </c:pt>
                <c:pt idx="1319">
                  <c:v>31.01</c:v>
                </c:pt>
                <c:pt idx="1320">
                  <c:v>29.02</c:v>
                </c:pt>
                <c:pt idx="1321">
                  <c:v>27.78</c:v>
                </c:pt>
                <c:pt idx="1322">
                  <c:v>29.08</c:v>
                </c:pt>
                <c:pt idx="1323">
                  <c:v>27.78</c:v>
                </c:pt>
                <c:pt idx="1324">
                  <c:v>27.32</c:v>
                </c:pt>
                <c:pt idx="1325">
                  <c:v>27.62</c:v>
                </c:pt>
                <c:pt idx="1326">
                  <c:v>26.2</c:v>
                </c:pt>
                <c:pt idx="1327">
                  <c:v>24.02</c:v>
                </c:pt>
                <c:pt idx="1328">
                  <c:v>25.99</c:v>
                </c:pt>
                <c:pt idx="1329">
                  <c:v>28.24</c:v>
                </c:pt>
                <c:pt idx="1330">
                  <c:v>28.97</c:v>
                </c:pt>
                <c:pt idx="1331">
                  <c:v>27.66</c:v>
                </c:pt>
                <c:pt idx="1332">
                  <c:v>28.01</c:v>
                </c:pt>
                <c:pt idx="1333">
                  <c:v>27.6</c:v>
                </c:pt>
                <c:pt idx="1334">
                  <c:v>26.33</c:v>
                </c:pt>
                <c:pt idx="1335">
                  <c:v>24.88</c:v>
                </c:pt>
                <c:pt idx="1336">
                  <c:v>25.54</c:v>
                </c:pt>
                <c:pt idx="1337">
                  <c:v>25.02</c:v>
                </c:pt>
                <c:pt idx="1338">
                  <c:v>25.02</c:v>
                </c:pt>
                <c:pt idx="1339">
                  <c:v>25.59</c:v>
                </c:pt>
                <c:pt idx="1340">
                  <c:v>24.4</c:v>
                </c:pt>
                <c:pt idx="1341">
                  <c:v>25.12</c:v>
                </c:pt>
                <c:pt idx="1342">
                  <c:v>24.06</c:v>
                </c:pt>
                <c:pt idx="1343">
                  <c:v>23.03</c:v>
                </c:pt>
                <c:pt idx="1344">
                  <c:v>21.9</c:v>
                </c:pt>
                <c:pt idx="1345">
                  <c:v>22.69</c:v>
                </c:pt>
                <c:pt idx="1346">
                  <c:v>23.53</c:v>
                </c:pt>
                <c:pt idx="1347">
                  <c:v>26.54</c:v>
                </c:pt>
                <c:pt idx="1348">
                  <c:v>26.28</c:v>
                </c:pt>
                <c:pt idx="1349">
                  <c:v>25.52</c:v>
                </c:pt>
                <c:pt idx="1350">
                  <c:v>24.6</c:v>
                </c:pt>
                <c:pt idx="1351">
                  <c:v>27.55</c:v>
                </c:pt>
                <c:pt idx="1352">
                  <c:v>27.49</c:v>
                </c:pt>
                <c:pt idx="1353">
                  <c:v>29.38</c:v>
                </c:pt>
                <c:pt idx="1354">
                  <c:v>26.36</c:v>
                </c:pt>
                <c:pt idx="1355">
                  <c:v>27.22</c:v>
                </c:pt>
                <c:pt idx="1356">
                  <c:v>27.29</c:v>
                </c:pt>
                <c:pt idx="1357">
                  <c:v>31.16</c:v>
                </c:pt>
                <c:pt idx="1358">
                  <c:v>32.24</c:v>
                </c:pt>
                <c:pt idx="1359">
                  <c:v>25.79</c:v>
                </c:pt>
                <c:pt idx="1360">
                  <c:v>29.84</c:v>
                </c:pt>
                <c:pt idx="1361">
                  <c:v>26.62</c:v>
                </c:pt>
                <c:pt idx="1362">
                  <c:v>26.62</c:v>
                </c:pt>
                <c:pt idx="1363">
                  <c:v>25.73</c:v>
                </c:pt>
                <c:pt idx="1364">
                  <c:v>25.72</c:v>
                </c:pt>
                <c:pt idx="1365">
                  <c:v>26.08</c:v>
                </c:pt>
                <c:pt idx="1366">
                  <c:v>25.88</c:v>
                </c:pt>
                <c:pt idx="1367">
                  <c:v>25.71</c:v>
                </c:pt>
                <c:pt idx="1368">
                  <c:v>25.61</c:v>
                </c:pt>
                <c:pt idx="1369">
                  <c:v>22.68</c:v>
                </c:pt>
                <c:pt idx="1370">
                  <c:v>23.43</c:v>
                </c:pt>
                <c:pt idx="1371">
                  <c:v>23.21</c:v>
                </c:pt>
                <c:pt idx="1372">
                  <c:v>22.45</c:v>
                </c:pt>
                <c:pt idx="1373">
                  <c:v>22.42</c:v>
                </c:pt>
                <c:pt idx="1374">
                  <c:v>22.36</c:v>
                </c:pt>
                <c:pt idx="1375">
                  <c:v>22.81</c:v>
                </c:pt>
                <c:pt idx="1376">
                  <c:v>21.98</c:v>
                </c:pt>
                <c:pt idx="1377">
                  <c:v>23.46</c:v>
                </c:pt>
                <c:pt idx="1378">
                  <c:v>23.82</c:v>
                </c:pt>
                <c:pt idx="1379">
                  <c:v>22.78</c:v>
                </c:pt>
                <c:pt idx="1380">
                  <c:v>20.53</c:v>
                </c:pt>
                <c:pt idx="1381">
                  <c:v>20.37</c:v>
                </c:pt>
                <c:pt idx="1382">
                  <c:v>20.13</c:v>
                </c:pt>
                <c:pt idx="1383">
                  <c:v>20.5</c:v>
                </c:pt>
                <c:pt idx="1384">
                  <c:v>20.87</c:v>
                </c:pt>
                <c:pt idx="1385">
                  <c:v>20.260000000000002</c:v>
                </c:pt>
                <c:pt idx="1386">
                  <c:v>20.059999999999999</c:v>
                </c:pt>
                <c:pt idx="1387">
                  <c:v>19.59</c:v>
                </c:pt>
                <c:pt idx="1388">
                  <c:v>19.64</c:v>
                </c:pt>
                <c:pt idx="1389">
                  <c:v>20.239999999999998</c:v>
                </c:pt>
                <c:pt idx="1390">
                  <c:v>20.79</c:v>
                </c:pt>
                <c:pt idx="1391">
                  <c:v>18.88</c:v>
                </c:pt>
                <c:pt idx="1392">
                  <c:v>18.18</c:v>
                </c:pt>
                <c:pt idx="1393">
                  <c:v>18.899999999999999</c:v>
                </c:pt>
                <c:pt idx="1394">
                  <c:v>18.21</c:v>
                </c:pt>
                <c:pt idx="1395">
                  <c:v>19.73</c:v>
                </c:pt>
                <c:pt idx="1396">
                  <c:v>19.399999999999999</c:v>
                </c:pt>
                <c:pt idx="1397">
                  <c:v>19.41</c:v>
                </c:pt>
                <c:pt idx="1398">
                  <c:v>17.79</c:v>
                </c:pt>
                <c:pt idx="1399">
                  <c:v>17.98</c:v>
                </c:pt>
                <c:pt idx="1400">
                  <c:v>17.66</c:v>
                </c:pt>
                <c:pt idx="1401">
                  <c:v>16.3</c:v>
                </c:pt>
                <c:pt idx="1402">
                  <c:v>16.47</c:v>
                </c:pt>
                <c:pt idx="1403">
                  <c:v>17.010000000000002</c:v>
                </c:pt>
                <c:pt idx="1404">
                  <c:v>17.579999999999998</c:v>
                </c:pt>
                <c:pt idx="1405">
                  <c:v>18.59</c:v>
                </c:pt>
                <c:pt idx="1406">
                  <c:v>18.05</c:v>
                </c:pt>
                <c:pt idx="1407">
                  <c:v>19.55</c:v>
                </c:pt>
                <c:pt idx="1408">
                  <c:v>19.55</c:v>
                </c:pt>
                <c:pt idx="1409">
                  <c:v>19.64</c:v>
                </c:pt>
                <c:pt idx="1410">
                  <c:v>19.07</c:v>
                </c:pt>
                <c:pt idx="1411">
                  <c:v>18.14</c:v>
                </c:pt>
                <c:pt idx="1412">
                  <c:v>17.829999999999998</c:v>
                </c:pt>
                <c:pt idx="1413">
                  <c:v>19.829999999999998</c:v>
                </c:pt>
                <c:pt idx="1414">
                  <c:v>20.239999999999998</c:v>
                </c:pt>
                <c:pt idx="1415">
                  <c:v>20.8</c:v>
                </c:pt>
                <c:pt idx="1416">
                  <c:v>18.63</c:v>
                </c:pt>
                <c:pt idx="1417">
                  <c:v>23.56</c:v>
                </c:pt>
                <c:pt idx="1418">
                  <c:v>23.12</c:v>
                </c:pt>
                <c:pt idx="1419">
                  <c:v>23.18</c:v>
                </c:pt>
                <c:pt idx="1420">
                  <c:v>24.12</c:v>
                </c:pt>
                <c:pt idx="1421">
                  <c:v>23.33</c:v>
                </c:pt>
                <c:pt idx="1422">
                  <c:v>21.22</c:v>
                </c:pt>
                <c:pt idx="1423">
                  <c:v>20.95</c:v>
                </c:pt>
                <c:pt idx="1424">
                  <c:v>21.13</c:v>
                </c:pt>
                <c:pt idx="1425">
                  <c:v>22.24</c:v>
                </c:pt>
                <c:pt idx="1426">
                  <c:v>21.58</c:v>
                </c:pt>
                <c:pt idx="1427">
                  <c:v>22.87</c:v>
                </c:pt>
                <c:pt idx="1428">
                  <c:v>22.64</c:v>
                </c:pt>
                <c:pt idx="1429">
                  <c:v>22.42</c:v>
                </c:pt>
                <c:pt idx="1430">
                  <c:v>21.14</c:v>
                </c:pt>
                <c:pt idx="1431">
                  <c:v>23.93</c:v>
                </c:pt>
                <c:pt idx="1432">
                  <c:v>23.44</c:v>
                </c:pt>
                <c:pt idx="1433">
                  <c:v>23.95</c:v>
                </c:pt>
                <c:pt idx="1434">
                  <c:v>23.65</c:v>
                </c:pt>
                <c:pt idx="1435">
                  <c:v>25.92</c:v>
                </c:pt>
                <c:pt idx="1436">
                  <c:v>24.8</c:v>
                </c:pt>
                <c:pt idx="1437">
                  <c:v>24.8</c:v>
                </c:pt>
                <c:pt idx="1438">
                  <c:v>25.78</c:v>
                </c:pt>
                <c:pt idx="1439">
                  <c:v>23.15</c:v>
                </c:pt>
                <c:pt idx="1440">
                  <c:v>25.23</c:v>
                </c:pt>
                <c:pt idx="1441">
                  <c:v>25.59</c:v>
                </c:pt>
                <c:pt idx="1442">
                  <c:v>27.49</c:v>
                </c:pt>
                <c:pt idx="1443">
                  <c:v>28.48</c:v>
                </c:pt>
                <c:pt idx="1444">
                  <c:v>28.54</c:v>
                </c:pt>
                <c:pt idx="1445">
                  <c:v>25.1</c:v>
                </c:pt>
                <c:pt idx="1446">
                  <c:v>25.01</c:v>
                </c:pt>
                <c:pt idx="1447">
                  <c:v>24.05</c:v>
                </c:pt>
                <c:pt idx="1448">
                  <c:v>23.05</c:v>
                </c:pt>
                <c:pt idx="1449">
                  <c:v>21.18</c:v>
                </c:pt>
                <c:pt idx="1450">
                  <c:v>21.31</c:v>
                </c:pt>
                <c:pt idx="1451">
                  <c:v>23.44</c:v>
                </c:pt>
                <c:pt idx="1452">
                  <c:v>22.91</c:v>
                </c:pt>
                <c:pt idx="1453">
                  <c:v>24.23</c:v>
                </c:pt>
                <c:pt idx="1454">
                  <c:v>22.03</c:v>
                </c:pt>
                <c:pt idx="1455">
                  <c:v>21.21</c:v>
                </c:pt>
                <c:pt idx="1456">
                  <c:v>22.94</c:v>
                </c:pt>
                <c:pt idx="1457">
                  <c:v>22.57</c:v>
                </c:pt>
                <c:pt idx="1458">
                  <c:v>23.49</c:v>
                </c:pt>
                <c:pt idx="1459">
                  <c:v>21.14</c:v>
                </c:pt>
                <c:pt idx="1460">
                  <c:v>20.23</c:v>
                </c:pt>
                <c:pt idx="1461">
                  <c:v>21.15</c:v>
                </c:pt>
                <c:pt idx="1462">
                  <c:v>20.66</c:v>
                </c:pt>
                <c:pt idx="1463">
                  <c:v>20.12</c:v>
                </c:pt>
                <c:pt idx="1464">
                  <c:v>21.17</c:v>
                </c:pt>
                <c:pt idx="1465">
                  <c:v>21.55</c:v>
                </c:pt>
                <c:pt idx="1466">
                  <c:v>20.34</c:v>
                </c:pt>
                <c:pt idx="1467">
                  <c:v>19.579999999999998</c:v>
                </c:pt>
                <c:pt idx="1468">
                  <c:v>20.98</c:v>
                </c:pt>
                <c:pt idx="1469">
                  <c:v>21.28</c:v>
                </c:pt>
                <c:pt idx="1470">
                  <c:v>20.420000000000002</c:v>
                </c:pt>
                <c:pt idx="1471">
                  <c:v>19.82</c:v>
                </c:pt>
                <c:pt idx="1472">
                  <c:v>18.809999999999999</c:v>
                </c:pt>
                <c:pt idx="1473">
                  <c:v>20.97</c:v>
                </c:pt>
                <c:pt idx="1474">
                  <c:v>20.49</c:v>
                </c:pt>
                <c:pt idx="1475">
                  <c:v>19.760000000000002</c:v>
                </c:pt>
                <c:pt idx="1476">
                  <c:v>19.43</c:v>
                </c:pt>
                <c:pt idx="1477">
                  <c:v>20.65</c:v>
                </c:pt>
                <c:pt idx="1478">
                  <c:v>20.65</c:v>
                </c:pt>
                <c:pt idx="1479">
                  <c:v>21.99</c:v>
                </c:pt>
                <c:pt idx="1480">
                  <c:v>21.43</c:v>
                </c:pt>
                <c:pt idx="1481">
                  <c:v>24.03</c:v>
                </c:pt>
                <c:pt idx="1482">
                  <c:v>23.06</c:v>
                </c:pt>
                <c:pt idx="1483">
                  <c:v>22.64</c:v>
                </c:pt>
                <c:pt idx="1484">
                  <c:v>25.47</c:v>
                </c:pt>
                <c:pt idx="1485">
                  <c:v>24.52</c:v>
                </c:pt>
                <c:pt idx="1486">
                  <c:v>24.39</c:v>
                </c:pt>
                <c:pt idx="1487">
                  <c:v>25.66</c:v>
                </c:pt>
                <c:pt idx="1488">
                  <c:v>31.7</c:v>
                </c:pt>
                <c:pt idx="1489">
                  <c:v>31.54</c:v>
                </c:pt>
                <c:pt idx="1490">
                  <c:v>36.22</c:v>
                </c:pt>
                <c:pt idx="1491">
                  <c:v>33.1</c:v>
                </c:pt>
                <c:pt idx="1492">
                  <c:v>32.07</c:v>
                </c:pt>
                <c:pt idx="1493">
                  <c:v>33.85</c:v>
                </c:pt>
                <c:pt idx="1494">
                  <c:v>35.72</c:v>
                </c:pt>
                <c:pt idx="1495">
                  <c:v>35.19</c:v>
                </c:pt>
                <c:pt idx="1496">
                  <c:v>32.82</c:v>
                </c:pt>
                <c:pt idx="1497">
                  <c:v>34.74</c:v>
                </c:pt>
                <c:pt idx="1498">
                  <c:v>46.72</c:v>
                </c:pt>
                <c:pt idx="1499">
                  <c:v>39.39</c:v>
                </c:pt>
                <c:pt idx="1500">
                  <c:v>39.81</c:v>
                </c:pt>
                <c:pt idx="1501">
                  <c:v>45.26</c:v>
                </c:pt>
                <c:pt idx="1502">
                  <c:v>45.14</c:v>
                </c:pt>
                <c:pt idx="1503">
                  <c:v>52.05</c:v>
                </c:pt>
                <c:pt idx="1504">
                  <c:v>53.68</c:v>
                </c:pt>
                <c:pt idx="1505">
                  <c:v>57.53</c:v>
                </c:pt>
                <c:pt idx="1506">
                  <c:v>63.92</c:v>
                </c:pt>
                <c:pt idx="1507">
                  <c:v>69.95</c:v>
                </c:pt>
                <c:pt idx="1508">
                  <c:v>54.99</c:v>
                </c:pt>
                <c:pt idx="1509">
                  <c:v>55.13</c:v>
                </c:pt>
                <c:pt idx="1510">
                  <c:v>69.25</c:v>
                </c:pt>
                <c:pt idx="1511">
                  <c:v>67.61</c:v>
                </c:pt>
                <c:pt idx="1512">
                  <c:v>70.33</c:v>
                </c:pt>
                <c:pt idx="1513">
                  <c:v>52.97</c:v>
                </c:pt>
                <c:pt idx="1514">
                  <c:v>53.11</c:v>
                </c:pt>
                <c:pt idx="1515">
                  <c:v>69.650000000000006</c:v>
                </c:pt>
                <c:pt idx="1516">
                  <c:v>67.8</c:v>
                </c:pt>
                <c:pt idx="1517">
                  <c:v>79.13</c:v>
                </c:pt>
                <c:pt idx="1518">
                  <c:v>80.06</c:v>
                </c:pt>
                <c:pt idx="1519">
                  <c:v>66.959999999999994</c:v>
                </c:pt>
                <c:pt idx="1520">
                  <c:v>69.959999999999994</c:v>
                </c:pt>
                <c:pt idx="1521">
                  <c:v>62.9</c:v>
                </c:pt>
                <c:pt idx="1522">
                  <c:v>59.89</c:v>
                </c:pt>
                <c:pt idx="1523">
                  <c:v>53.68</c:v>
                </c:pt>
                <c:pt idx="1524">
                  <c:v>47.73</c:v>
                </c:pt>
                <c:pt idx="1525">
                  <c:v>54.56</c:v>
                </c:pt>
                <c:pt idx="1526">
                  <c:v>63.68</c:v>
                </c:pt>
                <c:pt idx="1527">
                  <c:v>56.1</c:v>
                </c:pt>
                <c:pt idx="1528">
                  <c:v>59.98</c:v>
                </c:pt>
                <c:pt idx="1529">
                  <c:v>61.44</c:v>
                </c:pt>
                <c:pt idx="1530">
                  <c:v>66.459999999999994</c:v>
                </c:pt>
                <c:pt idx="1531">
                  <c:v>59.83</c:v>
                </c:pt>
                <c:pt idx="1532">
                  <c:v>66.31</c:v>
                </c:pt>
                <c:pt idx="1533">
                  <c:v>69.150000000000006</c:v>
                </c:pt>
                <c:pt idx="1534">
                  <c:v>67.64</c:v>
                </c:pt>
                <c:pt idx="1535">
                  <c:v>74.260000000000005</c:v>
                </c:pt>
                <c:pt idx="1536">
                  <c:v>80.86</c:v>
                </c:pt>
                <c:pt idx="1537">
                  <c:v>72.67</c:v>
                </c:pt>
                <c:pt idx="1538">
                  <c:v>64.7</c:v>
                </c:pt>
                <c:pt idx="1539">
                  <c:v>60.9</c:v>
                </c:pt>
                <c:pt idx="1540">
                  <c:v>54.92</c:v>
                </c:pt>
                <c:pt idx="1541">
                  <c:v>54.92</c:v>
                </c:pt>
                <c:pt idx="1542">
                  <c:v>55.84</c:v>
                </c:pt>
                <c:pt idx="1543">
                  <c:v>68.510000000000005</c:v>
                </c:pt>
                <c:pt idx="1544">
                  <c:v>62.98</c:v>
                </c:pt>
                <c:pt idx="1545">
                  <c:v>60.72</c:v>
                </c:pt>
                <c:pt idx="1546">
                  <c:v>63.64</c:v>
                </c:pt>
                <c:pt idx="1547">
                  <c:v>59.93</c:v>
                </c:pt>
                <c:pt idx="1548">
                  <c:v>58.49</c:v>
                </c:pt>
                <c:pt idx="1549">
                  <c:v>58.91</c:v>
                </c:pt>
                <c:pt idx="1550">
                  <c:v>55.73</c:v>
                </c:pt>
                <c:pt idx="1551">
                  <c:v>55.78</c:v>
                </c:pt>
                <c:pt idx="1552">
                  <c:v>54.28</c:v>
                </c:pt>
                <c:pt idx="1553">
                  <c:v>56.76</c:v>
                </c:pt>
                <c:pt idx="1554">
                  <c:v>51.29</c:v>
                </c:pt>
                <c:pt idx="1555">
                  <c:v>49.84</c:v>
                </c:pt>
                <c:pt idx="1556">
                  <c:v>47.34</c:v>
                </c:pt>
                <c:pt idx="1557">
                  <c:v>44.93</c:v>
                </c:pt>
                <c:pt idx="1558">
                  <c:v>44.56</c:v>
                </c:pt>
                <c:pt idx="1559">
                  <c:v>45.02</c:v>
                </c:pt>
                <c:pt idx="1560">
                  <c:v>44.21</c:v>
                </c:pt>
                <c:pt idx="1561">
                  <c:v>44.21</c:v>
                </c:pt>
                <c:pt idx="1562">
                  <c:v>43.38</c:v>
                </c:pt>
                <c:pt idx="1563">
                  <c:v>43.9</c:v>
                </c:pt>
                <c:pt idx="1564">
                  <c:v>41.63</c:v>
                </c:pt>
                <c:pt idx="1565">
                  <c:v>40</c:v>
                </c:pt>
                <c:pt idx="1566">
                  <c:v>40</c:v>
                </c:pt>
                <c:pt idx="1567">
                  <c:v>39.19</c:v>
                </c:pt>
                <c:pt idx="1568">
                  <c:v>39.08</c:v>
                </c:pt>
                <c:pt idx="1569">
                  <c:v>38.56</c:v>
                </c:pt>
                <c:pt idx="1570">
                  <c:v>43.39</c:v>
                </c:pt>
                <c:pt idx="1571">
                  <c:v>42.56</c:v>
                </c:pt>
                <c:pt idx="1572">
                  <c:v>42.82</c:v>
                </c:pt>
                <c:pt idx="1573">
                  <c:v>45.84</c:v>
                </c:pt>
                <c:pt idx="1574">
                  <c:v>43.27</c:v>
                </c:pt>
                <c:pt idx="1575">
                  <c:v>49.14</c:v>
                </c:pt>
                <c:pt idx="1576">
                  <c:v>51</c:v>
                </c:pt>
                <c:pt idx="1577">
                  <c:v>46.11</c:v>
                </c:pt>
                <c:pt idx="1578">
                  <c:v>46.11</c:v>
                </c:pt>
                <c:pt idx="1579">
                  <c:v>56.65</c:v>
                </c:pt>
                <c:pt idx="1580">
                  <c:v>46.42</c:v>
                </c:pt>
                <c:pt idx="1581">
                  <c:v>47.29</c:v>
                </c:pt>
                <c:pt idx="1582">
                  <c:v>47.27</c:v>
                </c:pt>
                <c:pt idx="1583">
                  <c:v>45.69</c:v>
                </c:pt>
                <c:pt idx="1584">
                  <c:v>42.25</c:v>
                </c:pt>
                <c:pt idx="1585">
                  <c:v>39.659999999999997</c:v>
                </c:pt>
                <c:pt idx="1586">
                  <c:v>42.63</c:v>
                </c:pt>
                <c:pt idx="1587">
                  <c:v>44.84</c:v>
                </c:pt>
                <c:pt idx="1588">
                  <c:v>45.52</c:v>
                </c:pt>
                <c:pt idx="1589">
                  <c:v>43.06</c:v>
                </c:pt>
                <c:pt idx="1590">
                  <c:v>43.85</c:v>
                </c:pt>
                <c:pt idx="1591">
                  <c:v>43.73</c:v>
                </c:pt>
                <c:pt idx="1592">
                  <c:v>43.37</c:v>
                </c:pt>
                <c:pt idx="1593">
                  <c:v>43.64</c:v>
                </c:pt>
                <c:pt idx="1594">
                  <c:v>46.67</c:v>
                </c:pt>
                <c:pt idx="1595">
                  <c:v>44.53</c:v>
                </c:pt>
                <c:pt idx="1596">
                  <c:v>41.25</c:v>
                </c:pt>
                <c:pt idx="1597">
                  <c:v>42.93</c:v>
                </c:pt>
                <c:pt idx="1598">
                  <c:v>42.93</c:v>
                </c:pt>
                <c:pt idx="1599">
                  <c:v>48.66</c:v>
                </c:pt>
                <c:pt idx="1600">
                  <c:v>48.46</c:v>
                </c:pt>
                <c:pt idx="1601">
                  <c:v>47.08</c:v>
                </c:pt>
                <c:pt idx="1602">
                  <c:v>49.3</c:v>
                </c:pt>
                <c:pt idx="1603">
                  <c:v>52.62</c:v>
                </c:pt>
                <c:pt idx="1604">
                  <c:v>45.49</c:v>
                </c:pt>
                <c:pt idx="1605">
                  <c:v>44.67</c:v>
                </c:pt>
                <c:pt idx="1606">
                  <c:v>44.66</c:v>
                </c:pt>
                <c:pt idx="1607">
                  <c:v>46.35</c:v>
                </c:pt>
                <c:pt idx="1608">
                  <c:v>52.65</c:v>
                </c:pt>
                <c:pt idx="1609">
                  <c:v>50.93</c:v>
                </c:pt>
                <c:pt idx="1610">
                  <c:v>47.56</c:v>
                </c:pt>
                <c:pt idx="1611">
                  <c:v>50.17</c:v>
                </c:pt>
                <c:pt idx="1612">
                  <c:v>49.33</c:v>
                </c:pt>
                <c:pt idx="1613">
                  <c:v>49.68</c:v>
                </c:pt>
                <c:pt idx="1614">
                  <c:v>44.37</c:v>
                </c:pt>
                <c:pt idx="1615">
                  <c:v>43.61</c:v>
                </c:pt>
                <c:pt idx="1616">
                  <c:v>41.18</c:v>
                </c:pt>
                <c:pt idx="1617">
                  <c:v>42.36</c:v>
                </c:pt>
                <c:pt idx="1618">
                  <c:v>43.74</c:v>
                </c:pt>
                <c:pt idx="1619">
                  <c:v>40.799999999999997</c:v>
                </c:pt>
                <c:pt idx="1620">
                  <c:v>40.06</c:v>
                </c:pt>
                <c:pt idx="1621">
                  <c:v>43.68</c:v>
                </c:pt>
                <c:pt idx="1622">
                  <c:v>45.89</c:v>
                </c:pt>
                <c:pt idx="1623">
                  <c:v>43.23</c:v>
                </c:pt>
                <c:pt idx="1624">
                  <c:v>42.93</c:v>
                </c:pt>
                <c:pt idx="1625">
                  <c:v>42.25</c:v>
                </c:pt>
                <c:pt idx="1626">
                  <c:v>40.36</c:v>
                </c:pt>
                <c:pt idx="1627">
                  <c:v>41.04</c:v>
                </c:pt>
                <c:pt idx="1628">
                  <c:v>45.54</c:v>
                </c:pt>
                <c:pt idx="1629">
                  <c:v>44.14</c:v>
                </c:pt>
                <c:pt idx="1630">
                  <c:v>42.28</c:v>
                </c:pt>
                <c:pt idx="1631">
                  <c:v>42.04</c:v>
                </c:pt>
                <c:pt idx="1632">
                  <c:v>39.700000000000003</c:v>
                </c:pt>
                <c:pt idx="1633">
                  <c:v>40.93</c:v>
                </c:pt>
                <c:pt idx="1634">
                  <c:v>40.39</c:v>
                </c:pt>
                <c:pt idx="1635">
                  <c:v>38.85</c:v>
                </c:pt>
                <c:pt idx="1636">
                  <c:v>36.53</c:v>
                </c:pt>
                <c:pt idx="1637">
                  <c:v>36.53</c:v>
                </c:pt>
                <c:pt idx="1638">
                  <c:v>37.81</c:v>
                </c:pt>
                <c:pt idx="1639">
                  <c:v>37.67</c:v>
                </c:pt>
                <c:pt idx="1640">
                  <c:v>36.17</c:v>
                </c:pt>
                <c:pt idx="1641">
                  <c:v>35.79</c:v>
                </c:pt>
                <c:pt idx="1642">
                  <c:v>33.94</c:v>
                </c:pt>
                <c:pt idx="1643">
                  <c:v>39.18</c:v>
                </c:pt>
                <c:pt idx="1644">
                  <c:v>37.14</c:v>
                </c:pt>
                <c:pt idx="1645">
                  <c:v>38.1</c:v>
                </c:pt>
                <c:pt idx="1646">
                  <c:v>37.15</c:v>
                </c:pt>
                <c:pt idx="1647">
                  <c:v>36.82</c:v>
                </c:pt>
                <c:pt idx="1648">
                  <c:v>38.32</c:v>
                </c:pt>
                <c:pt idx="1649">
                  <c:v>37.950000000000003</c:v>
                </c:pt>
                <c:pt idx="1650">
                  <c:v>36.08</c:v>
                </c:pt>
                <c:pt idx="1651">
                  <c:v>36.5</c:v>
                </c:pt>
                <c:pt idx="1652">
                  <c:v>35.299999999999997</c:v>
                </c:pt>
                <c:pt idx="1653">
                  <c:v>34.53</c:v>
                </c:pt>
                <c:pt idx="1654">
                  <c:v>33.36</c:v>
                </c:pt>
                <c:pt idx="1655">
                  <c:v>32.450000000000003</c:v>
                </c:pt>
                <c:pt idx="1656">
                  <c:v>33.44</c:v>
                </c:pt>
                <c:pt idx="1657">
                  <c:v>32.049999999999997</c:v>
                </c:pt>
                <c:pt idx="1658">
                  <c:v>32.869999999999997</c:v>
                </c:pt>
                <c:pt idx="1659">
                  <c:v>31.8</c:v>
                </c:pt>
                <c:pt idx="1660">
                  <c:v>33.65</c:v>
                </c:pt>
                <c:pt idx="1661">
                  <c:v>31.37</c:v>
                </c:pt>
                <c:pt idx="1662">
                  <c:v>33.119999999999997</c:v>
                </c:pt>
                <c:pt idx="1663">
                  <c:v>30.24</c:v>
                </c:pt>
                <c:pt idx="1664">
                  <c:v>28.8</c:v>
                </c:pt>
                <c:pt idx="1665">
                  <c:v>29.03</c:v>
                </c:pt>
                <c:pt idx="1666">
                  <c:v>31.35</c:v>
                </c:pt>
                <c:pt idx="1667">
                  <c:v>32.630000000000003</c:v>
                </c:pt>
                <c:pt idx="1668">
                  <c:v>32.630000000000003</c:v>
                </c:pt>
                <c:pt idx="1669">
                  <c:v>30.62</c:v>
                </c:pt>
                <c:pt idx="1670">
                  <c:v>32.36</c:v>
                </c:pt>
                <c:pt idx="1671">
                  <c:v>31.67</c:v>
                </c:pt>
                <c:pt idx="1672">
                  <c:v>28.92</c:v>
                </c:pt>
                <c:pt idx="1673">
                  <c:v>30.04</c:v>
                </c:pt>
                <c:pt idx="1674">
                  <c:v>29.63</c:v>
                </c:pt>
                <c:pt idx="1675">
                  <c:v>31.02</c:v>
                </c:pt>
                <c:pt idx="1676">
                  <c:v>30.18</c:v>
                </c:pt>
                <c:pt idx="1677">
                  <c:v>29.62</c:v>
                </c:pt>
                <c:pt idx="1678">
                  <c:v>29.77</c:v>
                </c:pt>
                <c:pt idx="1679">
                  <c:v>28.27</c:v>
                </c:pt>
                <c:pt idx="1680">
                  <c:v>28.46</c:v>
                </c:pt>
                <c:pt idx="1681">
                  <c:v>28.11</c:v>
                </c:pt>
                <c:pt idx="1682">
                  <c:v>28.15</c:v>
                </c:pt>
                <c:pt idx="1683">
                  <c:v>30.81</c:v>
                </c:pt>
                <c:pt idx="1684">
                  <c:v>32.68</c:v>
                </c:pt>
                <c:pt idx="1685">
                  <c:v>31.54</c:v>
                </c:pt>
                <c:pt idx="1686">
                  <c:v>30.03</c:v>
                </c:pt>
                <c:pt idx="1687">
                  <c:v>27.99</c:v>
                </c:pt>
                <c:pt idx="1688">
                  <c:v>31.17</c:v>
                </c:pt>
                <c:pt idx="1689">
                  <c:v>30.58</c:v>
                </c:pt>
                <c:pt idx="1690">
                  <c:v>29.05</c:v>
                </c:pt>
                <c:pt idx="1691">
                  <c:v>26.36</c:v>
                </c:pt>
                <c:pt idx="1692">
                  <c:v>25.93</c:v>
                </c:pt>
                <c:pt idx="1693">
                  <c:v>25.35</c:v>
                </c:pt>
                <c:pt idx="1694">
                  <c:v>26.35</c:v>
                </c:pt>
                <c:pt idx="1695">
                  <c:v>26.22</c:v>
                </c:pt>
                <c:pt idx="1696">
                  <c:v>27.95</c:v>
                </c:pt>
                <c:pt idx="1697">
                  <c:v>27.95</c:v>
                </c:pt>
                <c:pt idx="1698">
                  <c:v>29</c:v>
                </c:pt>
                <c:pt idx="1699">
                  <c:v>30.85</c:v>
                </c:pt>
                <c:pt idx="1700">
                  <c:v>31.3</c:v>
                </c:pt>
                <c:pt idx="1701">
                  <c:v>29.78</c:v>
                </c:pt>
                <c:pt idx="1702">
                  <c:v>29.02</c:v>
                </c:pt>
                <c:pt idx="1703">
                  <c:v>26.31</c:v>
                </c:pt>
                <c:pt idx="1704">
                  <c:v>25.02</c:v>
                </c:pt>
                <c:pt idx="1705">
                  <c:v>25.89</c:v>
                </c:pt>
                <c:pt idx="1706">
                  <c:v>25.42</c:v>
                </c:pt>
                <c:pt idx="1707">
                  <c:v>24.34</c:v>
                </c:pt>
                <c:pt idx="1708">
                  <c:v>24.4</c:v>
                </c:pt>
                <c:pt idx="1709">
                  <c:v>23.87</c:v>
                </c:pt>
                <c:pt idx="1710">
                  <c:v>23.47</c:v>
                </c:pt>
                <c:pt idx="1711">
                  <c:v>23.43</c:v>
                </c:pt>
                <c:pt idx="1712">
                  <c:v>23.09</c:v>
                </c:pt>
                <c:pt idx="1713">
                  <c:v>24.28</c:v>
                </c:pt>
                <c:pt idx="1714">
                  <c:v>25.01</c:v>
                </c:pt>
                <c:pt idx="1715">
                  <c:v>25.61</c:v>
                </c:pt>
                <c:pt idx="1716">
                  <c:v>25.4</c:v>
                </c:pt>
                <c:pt idx="1717">
                  <c:v>25.92</c:v>
                </c:pt>
                <c:pt idx="1718">
                  <c:v>25.56</c:v>
                </c:pt>
                <c:pt idx="1719">
                  <c:v>24.89</c:v>
                </c:pt>
                <c:pt idx="1720">
                  <c:v>24.9</c:v>
                </c:pt>
                <c:pt idx="1721">
                  <c:v>25.67</c:v>
                </c:pt>
                <c:pt idx="1722">
                  <c:v>24.76</c:v>
                </c:pt>
                <c:pt idx="1723">
                  <c:v>24.99</c:v>
                </c:pt>
                <c:pt idx="1724">
                  <c:v>25.99</c:v>
                </c:pt>
                <c:pt idx="1725">
                  <c:v>25.45</c:v>
                </c:pt>
                <c:pt idx="1726">
                  <c:v>24.71</c:v>
                </c:pt>
                <c:pt idx="1727">
                  <c:v>24.27</c:v>
                </c:pt>
                <c:pt idx="1728">
                  <c:v>27.89</c:v>
                </c:pt>
                <c:pt idx="1729">
                  <c:v>26.18</c:v>
                </c:pt>
                <c:pt idx="1730">
                  <c:v>26.26</c:v>
                </c:pt>
                <c:pt idx="1731">
                  <c:v>25.09</c:v>
                </c:pt>
                <c:pt idx="1732">
                  <c:v>25.01</c:v>
                </c:pt>
                <c:pt idx="1733">
                  <c:v>25.14</c:v>
                </c:pt>
                <c:pt idx="1734">
                  <c:v>24.92</c:v>
                </c:pt>
                <c:pt idx="1735">
                  <c:v>24.95</c:v>
                </c:pt>
                <c:pt idx="1736">
                  <c:v>24.68</c:v>
                </c:pt>
                <c:pt idx="1737">
                  <c:v>24.76</c:v>
                </c:pt>
                <c:pt idx="1738">
                  <c:v>26.01</c:v>
                </c:pt>
                <c:pt idx="1739">
                  <c:v>29.15</c:v>
                </c:pt>
                <c:pt idx="1740">
                  <c:v>28.9</c:v>
                </c:pt>
                <c:pt idx="1741">
                  <c:v>27.1</c:v>
                </c:pt>
                <c:pt idx="1742">
                  <c:v>25.26</c:v>
                </c:pt>
                <c:pt idx="1743">
                  <c:v>25.26</c:v>
                </c:pt>
                <c:pt idx="1744">
                  <c:v>25.62</c:v>
                </c:pt>
                <c:pt idx="1745">
                  <c:v>24.32</c:v>
                </c:pt>
                <c:pt idx="1746">
                  <c:v>23.55</c:v>
                </c:pt>
                <c:pt idx="1747">
                  <c:v>24.15</c:v>
                </c:pt>
                <c:pt idx="1748">
                  <c:v>23.86</c:v>
                </c:pt>
                <c:pt idx="1749">
                  <c:v>23.42</c:v>
                </c:pt>
                <c:pt idx="1750">
                  <c:v>23.69</c:v>
                </c:pt>
                <c:pt idx="1751">
                  <c:v>23.65</c:v>
                </c:pt>
                <c:pt idx="1752">
                  <c:v>23.92</c:v>
                </c:pt>
                <c:pt idx="1753">
                  <c:v>24.06</c:v>
                </c:pt>
                <c:pt idx="1754">
                  <c:v>23.08</c:v>
                </c:pt>
                <c:pt idx="1755">
                  <c:v>23.49</c:v>
                </c:pt>
                <c:pt idx="1756">
                  <c:v>24.95</c:v>
                </c:pt>
                <c:pt idx="1757">
                  <c:v>25.61</c:v>
                </c:pt>
                <c:pt idx="1758">
                  <c:v>24.88</c:v>
                </c:pt>
                <c:pt idx="1759">
                  <c:v>25.19</c:v>
                </c:pt>
                <c:pt idx="1760">
                  <c:v>25.61</c:v>
                </c:pt>
                <c:pt idx="1761">
                  <c:v>28.27</c:v>
                </c:pt>
                <c:pt idx="1762">
                  <c:v>28.68</c:v>
                </c:pt>
                <c:pt idx="1763">
                  <c:v>26.84</c:v>
                </c:pt>
                <c:pt idx="1764">
                  <c:v>25.7</c:v>
                </c:pt>
                <c:pt idx="1765">
                  <c:v>24.68</c:v>
                </c:pt>
                <c:pt idx="1766">
                  <c:v>24.18</c:v>
                </c:pt>
                <c:pt idx="1767">
                  <c:v>23.12</c:v>
                </c:pt>
                <c:pt idx="1768">
                  <c:v>23.01</c:v>
                </c:pt>
                <c:pt idx="1769">
                  <c:v>22.99</c:v>
                </c:pt>
                <c:pt idx="1770">
                  <c:v>22.86</c:v>
                </c:pt>
                <c:pt idx="1771">
                  <c:v>21.72</c:v>
                </c:pt>
                <c:pt idx="1772">
                  <c:v>21.43</c:v>
                </c:pt>
                <c:pt idx="1773">
                  <c:v>21.49</c:v>
                </c:pt>
                <c:pt idx="1774">
                  <c:v>20.9</c:v>
                </c:pt>
                <c:pt idx="1775">
                  <c:v>22.22</c:v>
                </c:pt>
                <c:pt idx="1776">
                  <c:v>20.69</c:v>
                </c:pt>
                <c:pt idx="1777">
                  <c:v>22.27</c:v>
                </c:pt>
                <c:pt idx="1778">
                  <c:v>24.31</c:v>
                </c:pt>
                <c:pt idx="1779">
                  <c:v>24.83</c:v>
                </c:pt>
                <c:pt idx="1780">
                  <c:v>27.91</c:v>
                </c:pt>
                <c:pt idx="1781">
                  <c:v>24.76</c:v>
                </c:pt>
                <c:pt idx="1782">
                  <c:v>30.69</c:v>
                </c:pt>
                <c:pt idx="1783">
                  <c:v>29.78</c:v>
                </c:pt>
                <c:pt idx="1784">
                  <c:v>28.81</c:v>
                </c:pt>
                <c:pt idx="1785">
                  <c:v>27.72</c:v>
                </c:pt>
                <c:pt idx="1786">
                  <c:v>25.43</c:v>
                </c:pt>
                <c:pt idx="1787">
                  <c:v>24.19</c:v>
                </c:pt>
                <c:pt idx="1788">
                  <c:v>23.15</c:v>
                </c:pt>
                <c:pt idx="1789">
                  <c:v>22.84</c:v>
                </c:pt>
                <c:pt idx="1790">
                  <c:v>23.04</c:v>
                </c:pt>
                <c:pt idx="1791">
                  <c:v>24.24</c:v>
                </c:pt>
                <c:pt idx="1792">
                  <c:v>23.36</c:v>
                </c:pt>
                <c:pt idx="1793">
                  <c:v>22.89</c:v>
                </c:pt>
                <c:pt idx="1794">
                  <c:v>22.41</c:v>
                </c:pt>
                <c:pt idx="1795">
                  <c:v>21.63</c:v>
                </c:pt>
                <c:pt idx="1796">
                  <c:v>22.63</c:v>
                </c:pt>
                <c:pt idx="1797">
                  <c:v>22.19</c:v>
                </c:pt>
                <c:pt idx="1798">
                  <c:v>21.16</c:v>
                </c:pt>
                <c:pt idx="1799">
                  <c:v>20.47</c:v>
                </c:pt>
                <c:pt idx="1800">
                  <c:v>20.48</c:v>
                </c:pt>
                <c:pt idx="1801">
                  <c:v>20.48</c:v>
                </c:pt>
                <c:pt idx="1802">
                  <c:v>24.85</c:v>
                </c:pt>
                <c:pt idx="1803">
                  <c:v>24.51</c:v>
                </c:pt>
                <c:pt idx="1804">
                  <c:v>21.92</c:v>
                </c:pt>
                <c:pt idx="1805">
                  <c:v>21.12</c:v>
                </c:pt>
                <c:pt idx="1806">
                  <c:v>22.46</c:v>
                </c:pt>
                <c:pt idx="1807">
                  <c:v>21.25</c:v>
                </c:pt>
                <c:pt idx="1808">
                  <c:v>22.1</c:v>
                </c:pt>
                <c:pt idx="1809">
                  <c:v>23.69</c:v>
                </c:pt>
                <c:pt idx="1810">
                  <c:v>22.66</c:v>
                </c:pt>
                <c:pt idx="1811">
                  <c:v>22.32</c:v>
                </c:pt>
                <c:pt idx="1812">
                  <c:v>21.59</c:v>
                </c:pt>
                <c:pt idx="1813">
                  <c:v>21.15</c:v>
                </c:pt>
                <c:pt idx="1814">
                  <c:v>21.49</c:v>
                </c:pt>
                <c:pt idx="1815">
                  <c:v>20.54</c:v>
                </c:pt>
                <c:pt idx="1816">
                  <c:v>22.51</c:v>
                </c:pt>
                <c:pt idx="1817">
                  <c:v>21.68</c:v>
                </c:pt>
                <c:pt idx="1818">
                  <c:v>20.49</c:v>
                </c:pt>
                <c:pt idx="1819">
                  <c:v>19.54</c:v>
                </c:pt>
                <c:pt idx="1820">
                  <c:v>19.71</c:v>
                </c:pt>
                <c:pt idx="1821">
                  <c:v>19.47</c:v>
                </c:pt>
                <c:pt idx="1822">
                  <c:v>19.47</c:v>
                </c:pt>
                <c:pt idx="1823">
                  <c:v>19.93</c:v>
                </c:pt>
                <c:pt idx="1824">
                  <c:v>20.010000000000002</c:v>
                </c:pt>
                <c:pt idx="1825">
                  <c:v>19.96</c:v>
                </c:pt>
                <c:pt idx="1826">
                  <c:v>21.68</c:v>
                </c:pt>
                <c:pt idx="1827">
                  <c:v>21.68</c:v>
                </c:pt>
                <c:pt idx="1828">
                  <c:v>20.04</c:v>
                </c:pt>
                <c:pt idx="1829">
                  <c:v>19.350000000000001</c:v>
                </c:pt>
                <c:pt idx="1830">
                  <c:v>19.16</c:v>
                </c:pt>
                <c:pt idx="1831">
                  <c:v>19.059999999999999</c:v>
                </c:pt>
                <c:pt idx="1832">
                  <c:v>18.13</c:v>
                </c:pt>
                <c:pt idx="1833">
                  <c:v>17.55</c:v>
                </c:pt>
                <c:pt idx="1834">
                  <c:v>18.25</c:v>
                </c:pt>
                <c:pt idx="1835">
                  <c:v>17.850000000000001</c:v>
                </c:pt>
                <c:pt idx="1836">
                  <c:v>17.63</c:v>
                </c:pt>
                <c:pt idx="1837">
                  <c:v>17.91</c:v>
                </c:pt>
                <c:pt idx="1838">
                  <c:v>17.91</c:v>
                </c:pt>
                <c:pt idx="1839">
                  <c:v>17.579999999999998</c:v>
                </c:pt>
                <c:pt idx="1840">
                  <c:v>18.68</c:v>
                </c:pt>
                <c:pt idx="1841">
                  <c:v>22.27</c:v>
                </c:pt>
                <c:pt idx="1842">
                  <c:v>27.31</c:v>
                </c:pt>
                <c:pt idx="1843">
                  <c:v>25.41</c:v>
                </c:pt>
                <c:pt idx="1844">
                  <c:v>24.55</c:v>
                </c:pt>
                <c:pt idx="1845">
                  <c:v>23.14</c:v>
                </c:pt>
                <c:pt idx="1846">
                  <c:v>23.73</c:v>
                </c:pt>
                <c:pt idx="1847">
                  <c:v>24.62</c:v>
                </c:pt>
                <c:pt idx="1848">
                  <c:v>22.59</c:v>
                </c:pt>
                <c:pt idx="1849">
                  <c:v>21.48</c:v>
                </c:pt>
                <c:pt idx="1850">
                  <c:v>21.6</c:v>
                </c:pt>
                <c:pt idx="1851">
                  <c:v>26.08</c:v>
                </c:pt>
                <c:pt idx="1852">
                  <c:v>26.11</c:v>
                </c:pt>
                <c:pt idx="1853">
                  <c:v>26.51</c:v>
                </c:pt>
                <c:pt idx="1854">
                  <c:v>26</c:v>
                </c:pt>
                <c:pt idx="1855">
                  <c:v>25.4</c:v>
                </c:pt>
                <c:pt idx="1856">
                  <c:v>23.96</c:v>
                </c:pt>
                <c:pt idx="1857">
                  <c:v>22.73</c:v>
                </c:pt>
                <c:pt idx="1858">
                  <c:v>22.73</c:v>
                </c:pt>
                <c:pt idx="1859">
                  <c:v>22.25</c:v>
                </c:pt>
                <c:pt idx="1860">
                  <c:v>21.72</c:v>
                </c:pt>
                <c:pt idx="1861">
                  <c:v>20.63</c:v>
                </c:pt>
                <c:pt idx="1862">
                  <c:v>20.02</c:v>
                </c:pt>
                <c:pt idx="1863">
                  <c:v>19.940000000000001</c:v>
                </c:pt>
                <c:pt idx="1864">
                  <c:v>21.37</c:v>
                </c:pt>
                <c:pt idx="1865">
                  <c:v>20.27</c:v>
                </c:pt>
                <c:pt idx="1866">
                  <c:v>20.100000000000001</c:v>
                </c:pt>
                <c:pt idx="1867">
                  <c:v>19.5</c:v>
                </c:pt>
                <c:pt idx="1868">
                  <c:v>19.260000000000002</c:v>
                </c:pt>
                <c:pt idx="1869">
                  <c:v>19.059999999999999</c:v>
                </c:pt>
                <c:pt idx="1870">
                  <c:v>18.829999999999998</c:v>
                </c:pt>
                <c:pt idx="1871">
                  <c:v>18.72</c:v>
                </c:pt>
                <c:pt idx="1872">
                  <c:v>17.420000000000002</c:v>
                </c:pt>
                <c:pt idx="1873">
                  <c:v>17.79</c:v>
                </c:pt>
                <c:pt idx="1874">
                  <c:v>17.920000000000002</c:v>
                </c:pt>
                <c:pt idx="1875">
                  <c:v>18.57</c:v>
                </c:pt>
                <c:pt idx="1876">
                  <c:v>18.059999999999999</c:v>
                </c:pt>
                <c:pt idx="1877">
                  <c:v>17.579999999999998</c:v>
                </c:pt>
                <c:pt idx="1878">
                  <c:v>18</c:v>
                </c:pt>
                <c:pt idx="1879">
                  <c:v>17.690000000000001</c:v>
                </c:pt>
                <c:pt idx="1880">
                  <c:v>16.91</c:v>
                </c:pt>
                <c:pt idx="1881">
                  <c:v>16.62</c:v>
                </c:pt>
                <c:pt idx="1882">
                  <c:v>16.97</c:v>
                </c:pt>
                <c:pt idx="1883">
                  <c:v>16.87</c:v>
                </c:pt>
                <c:pt idx="1884">
                  <c:v>16.350000000000001</c:v>
                </c:pt>
                <c:pt idx="1885">
                  <c:v>17.55</c:v>
                </c:pt>
                <c:pt idx="1886">
                  <c:v>18.399999999999999</c:v>
                </c:pt>
                <c:pt idx="1887">
                  <c:v>17.77</c:v>
                </c:pt>
                <c:pt idx="1888">
                  <c:v>17.59</c:v>
                </c:pt>
                <c:pt idx="1889">
                  <c:v>17.13</c:v>
                </c:pt>
                <c:pt idx="1890">
                  <c:v>17.59</c:v>
                </c:pt>
                <c:pt idx="1891">
                  <c:v>17.47</c:v>
                </c:pt>
                <c:pt idx="1892">
                  <c:v>17.47</c:v>
                </c:pt>
                <c:pt idx="1893">
                  <c:v>17.02</c:v>
                </c:pt>
                <c:pt idx="1894">
                  <c:v>16.23</c:v>
                </c:pt>
                <c:pt idx="1895">
                  <c:v>16.62</c:v>
                </c:pt>
                <c:pt idx="1896">
                  <c:v>16.48</c:v>
                </c:pt>
                <c:pt idx="1897">
                  <c:v>16.14</c:v>
                </c:pt>
                <c:pt idx="1898">
                  <c:v>15.58</c:v>
                </c:pt>
                <c:pt idx="1899">
                  <c:v>16.2</c:v>
                </c:pt>
                <c:pt idx="1900">
                  <c:v>15.59</c:v>
                </c:pt>
                <c:pt idx="1901">
                  <c:v>15.89</c:v>
                </c:pt>
                <c:pt idx="1902">
                  <c:v>18.36</c:v>
                </c:pt>
                <c:pt idx="1903">
                  <c:v>17.34</c:v>
                </c:pt>
                <c:pt idx="1904">
                  <c:v>15.73</c:v>
                </c:pt>
                <c:pt idx="1905">
                  <c:v>16.32</c:v>
                </c:pt>
                <c:pt idx="1906">
                  <c:v>16.47</c:v>
                </c:pt>
                <c:pt idx="1907">
                  <c:v>16.62</c:v>
                </c:pt>
                <c:pt idx="1908">
                  <c:v>17.47</c:v>
                </c:pt>
                <c:pt idx="1909">
                  <c:v>22.81</c:v>
                </c:pt>
                <c:pt idx="1910">
                  <c:v>21.08</c:v>
                </c:pt>
                <c:pt idx="1911">
                  <c:v>18.440000000000001</c:v>
                </c:pt>
                <c:pt idx="1912">
                  <c:v>22.05</c:v>
                </c:pt>
                <c:pt idx="1913">
                  <c:v>20.190000000000001</c:v>
                </c:pt>
                <c:pt idx="1914">
                  <c:v>23.84</c:v>
                </c:pt>
                <c:pt idx="1915">
                  <c:v>24.91</c:v>
                </c:pt>
                <c:pt idx="1916">
                  <c:v>32.799999999999997</c:v>
                </c:pt>
                <c:pt idx="1917">
                  <c:v>40.950000000000003</c:v>
                </c:pt>
                <c:pt idx="1918">
                  <c:v>28.84</c:v>
                </c:pt>
                <c:pt idx="1919">
                  <c:v>28.32</c:v>
                </c:pt>
                <c:pt idx="1920">
                  <c:v>25.52</c:v>
                </c:pt>
                <c:pt idx="1921">
                  <c:v>26.68</c:v>
                </c:pt>
                <c:pt idx="1922">
                  <c:v>31.24</c:v>
                </c:pt>
                <c:pt idx="1923">
                  <c:v>30.84</c:v>
                </c:pt>
                <c:pt idx="1924">
                  <c:v>33.549999999999997</c:v>
                </c:pt>
                <c:pt idx="1925">
                  <c:v>35.32</c:v>
                </c:pt>
                <c:pt idx="1926">
                  <c:v>45.79</c:v>
                </c:pt>
                <c:pt idx="1927">
                  <c:v>40.1</c:v>
                </c:pt>
                <c:pt idx="1928">
                  <c:v>38.32</c:v>
                </c:pt>
                <c:pt idx="1929">
                  <c:v>34.61</c:v>
                </c:pt>
                <c:pt idx="1930">
                  <c:v>35.020000000000003</c:v>
                </c:pt>
                <c:pt idx="1931">
                  <c:v>29.68</c:v>
                </c:pt>
                <c:pt idx="1932">
                  <c:v>32.07</c:v>
                </c:pt>
                <c:pt idx="1933">
                  <c:v>32.07</c:v>
                </c:pt>
                <c:pt idx="1934">
                  <c:v>35.54</c:v>
                </c:pt>
                <c:pt idx="1935">
                  <c:v>30.17</c:v>
                </c:pt>
                <c:pt idx="1936">
                  <c:v>29.46</c:v>
                </c:pt>
                <c:pt idx="1937">
                  <c:v>35.479999999999997</c:v>
                </c:pt>
                <c:pt idx="1938">
                  <c:v>36.57</c:v>
                </c:pt>
                <c:pt idx="1939">
                  <c:v>33.700000000000003</c:v>
                </c:pt>
                <c:pt idx="1940">
                  <c:v>33.729999999999997</c:v>
                </c:pt>
                <c:pt idx="1941">
                  <c:v>30.57</c:v>
                </c:pt>
                <c:pt idx="1942">
                  <c:v>28.79</c:v>
                </c:pt>
                <c:pt idx="1943">
                  <c:v>28.58</c:v>
                </c:pt>
                <c:pt idx="1944">
                  <c:v>25.87</c:v>
                </c:pt>
                <c:pt idx="1945">
                  <c:v>25.92</c:v>
                </c:pt>
                <c:pt idx="1946">
                  <c:v>25.05</c:v>
                </c:pt>
                <c:pt idx="1947">
                  <c:v>23.95</c:v>
                </c:pt>
                <c:pt idx="1948">
                  <c:v>24.88</c:v>
                </c:pt>
                <c:pt idx="1949">
                  <c:v>27.05</c:v>
                </c:pt>
                <c:pt idx="1950">
                  <c:v>26.91</c:v>
                </c:pt>
                <c:pt idx="1951">
                  <c:v>29.74</c:v>
                </c:pt>
                <c:pt idx="1952">
                  <c:v>28.53</c:v>
                </c:pt>
                <c:pt idx="1953">
                  <c:v>29</c:v>
                </c:pt>
                <c:pt idx="1954">
                  <c:v>34.130000000000003</c:v>
                </c:pt>
                <c:pt idx="1955">
                  <c:v>34.54</c:v>
                </c:pt>
                <c:pt idx="1956">
                  <c:v>32.86</c:v>
                </c:pt>
                <c:pt idx="1957">
                  <c:v>30.12</c:v>
                </c:pt>
                <c:pt idx="1958">
                  <c:v>30.12</c:v>
                </c:pt>
                <c:pt idx="1959">
                  <c:v>29.65</c:v>
                </c:pt>
                <c:pt idx="1960">
                  <c:v>26.84</c:v>
                </c:pt>
                <c:pt idx="1961">
                  <c:v>25.71</c:v>
                </c:pt>
                <c:pt idx="1962">
                  <c:v>24.98</c:v>
                </c:pt>
                <c:pt idx="1963">
                  <c:v>24.43</c:v>
                </c:pt>
                <c:pt idx="1964">
                  <c:v>24.56</c:v>
                </c:pt>
                <c:pt idx="1965">
                  <c:v>24.89</c:v>
                </c:pt>
                <c:pt idx="1966">
                  <c:v>25.14</c:v>
                </c:pt>
                <c:pt idx="1967">
                  <c:v>26.25</c:v>
                </c:pt>
                <c:pt idx="1968">
                  <c:v>25.97</c:v>
                </c:pt>
                <c:pt idx="1969">
                  <c:v>23.93</c:v>
                </c:pt>
                <c:pt idx="1970">
                  <c:v>25.64</c:v>
                </c:pt>
                <c:pt idx="1971">
                  <c:v>24.63</c:v>
                </c:pt>
                <c:pt idx="1972">
                  <c:v>23.47</c:v>
                </c:pt>
                <c:pt idx="1973">
                  <c:v>22.73</c:v>
                </c:pt>
                <c:pt idx="1974">
                  <c:v>23.19</c:v>
                </c:pt>
                <c:pt idx="1975">
                  <c:v>24.25</c:v>
                </c:pt>
                <c:pt idx="1976">
                  <c:v>24.13</c:v>
                </c:pt>
                <c:pt idx="1977">
                  <c:v>23.5</c:v>
                </c:pt>
                <c:pt idx="1978">
                  <c:v>22.01</c:v>
                </c:pt>
                <c:pt idx="1979">
                  <c:v>22.63</c:v>
                </c:pt>
                <c:pt idx="1980">
                  <c:v>22.21</c:v>
                </c:pt>
                <c:pt idx="1981">
                  <c:v>22.1</c:v>
                </c:pt>
                <c:pt idx="1982">
                  <c:v>21.74</c:v>
                </c:pt>
                <c:pt idx="1983">
                  <c:v>22.14</c:v>
                </c:pt>
                <c:pt idx="1984">
                  <c:v>22.37</c:v>
                </c:pt>
                <c:pt idx="1985">
                  <c:v>25.39</c:v>
                </c:pt>
                <c:pt idx="1986">
                  <c:v>25.73</c:v>
                </c:pt>
                <c:pt idx="1987">
                  <c:v>26.24</c:v>
                </c:pt>
                <c:pt idx="1988">
                  <c:v>26.1</c:v>
                </c:pt>
                <c:pt idx="1989">
                  <c:v>24.33</c:v>
                </c:pt>
                <c:pt idx="1990">
                  <c:v>24.59</c:v>
                </c:pt>
                <c:pt idx="1991">
                  <c:v>26.44</c:v>
                </c:pt>
                <c:pt idx="1992">
                  <c:v>25.49</c:v>
                </c:pt>
                <c:pt idx="1993">
                  <c:v>25.66</c:v>
                </c:pt>
                <c:pt idx="1994">
                  <c:v>27.46</c:v>
                </c:pt>
                <c:pt idx="1995">
                  <c:v>26.7</c:v>
                </c:pt>
                <c:pt idx="1996">
                  <c:v>27.37</c:v>
                </c:pt>
                <c:pt idx="1997">
                  <c:v>24.45</c:v>
                </c:pt>
                <c:pt idx="1998">
                  <c:v>27.21</c:v>
                </c:pt>
                <c:pt idx="1999">
                  <c:v>26.05</c:v>
                </c:pt>
                <c:pt idx="2000">
                  <c:v>23.89</c:v>
                </c:pt>
                <c:pt idx="2001">
                  <c:v>23.19</c:v>
                </c:pt>
                <c:pt idx="2002">
                  <c:v>21.31</c:v>
                </c:pt>
                <c:pt idx="2003">
                  <c:v>21.31</c:v>
                </c:pt>
                <c:pt idx="2004">
                  <c:v>23.8</c:v>
                </c:pt>
                <c:pt idx="2005">
                  <c:v>23.25</c:v>
                </c:pt>
                <c:pt idx="2006">
                  <c:v>22.81</c:v>
                </c:pt>
                <c:pt idx="2007">
                  <c:v>21.99</c:v>
                </c:pt>
                <c:pt idx="2008">
                  <c:v>21.21</c:v>
                </c:pt>
                <c:pt idx="2009">
                  <c:v>21.56</c:v>
                </c:pt>
                <c:pt idx="2010">
                  <c:v>22.1</c:v>
                </c:pt>
                <c:pt idx="2011">
                  <c:v>21.72</c:v>
                </c:pt>
                <c:pt idx="2012">
                  <c:v>22.01</c:v>
                </c:pt>
                <c:pt idx="2013">
                  <c:v>21.5</c:v>
                </c:pt>
                <c:pt idx="2014">
                  <c:v>22.35</c:v>
                </c:pt>
                <c:pt idx="2015">
                  <c:v>22.51</c:v>
                </c:pt>
                <c:pt idx="2016">
                  <c:v>23.87</c:v>
                </c:pt>
                <c:pt idx="2017">
                  <c:v>21.71</c:v>
                </c:pt>
                <c:pt idx="2018">
                  <c:v>22.54</c:v>
                </c:pt>
                <c:pt idx="2019">
                  <c:v>22.6</c:v>
                </c:pt>
                <c:pt idx="2020">
                  <c:v>23.25</c:v>
                </c:pt>
                <c:pt idx="2021">
                  <c:v>23.7</c:v>
                </c:pt>
                <c:pt idx="2022">
                  <c:v>22.5</c:v>
                </c:pt>
                <c:pt idx="2023">
                  <c:v>23.53</c:v>
                </c:pt>
                <c:pt idx="2024">
                  <c:v>21.76</c:v>
                </c:pt>
                <c:pt idx="2025">
                  <c:v>21.49</c:v>
                </c:pt>
                <c:pt idx="2026">
                  <c:v>21.56</c:v>
                </c:pt>
                <c:pt idx="2027">
                  <c:v>20.71</c:v>
                </c:pt>
                <c:pt idx="2028">
                  <c:v>18.96</c:v>
                </c:pt>
                <c:pt idx="2029">
                  <c:v>18.93</c:v>
                </c:pt>
                <c:pt idx="2030">
                  <c:v>19.07</c:v>
                </c:pt>
                <c:pt idx="2031">
                  <c:v>19.88</c:v>
                </c:pt>
                <c:pt idx="2032">
                  <c:v>19.03</c:v>
                </c:pt>
                <c:pt idx="2033">
                  <c:v>19.09</c:v>
                </c:pt>
                <c:pt idx="2034">
                  <c:v>20.63</c:v>
                </c:pt>
                <c:pt idx="2035">
                  <c:v>19.79</c:v>
                </c:pt>
                <c:pt idx="2036">
                  <c:v>19.27</c:v>
                </c:pt>
                <c:pt idx="2037">
                  <c:v>18.78</c:v>
                </c:pt>
                <c:pt idx="2038">
                  <c:v>19.850000000000001</c:v>
                </c:pt>
                <c:pt idx="2039">
                  <c:v>20.22</c:v>
                </c:pt>
                <c:pt idx="2040">
                  <c:v>20.71</c:v>
                </c:pt>
                <c:pt idx="2041">
                  <c:v>20.88</c:v>
                </c:pt>
                <c:pt idx="2042">
                  <c:v>21.2</c:v>
                </c:pt>
                <c:pt idx="2043">
                  <c:v>21.83</c:v>
                </c:pt>
                <c:pt idx="2044">
                  <c:v>21.57</c:v>
                </c:pt>
                <c:pt idx="2045">
                  <c:v>19.559999999999999</c:v>
                </c:pt>
                <c:pt idx="2046">
                  <c:v>18.52</c:v>
                </c:pt>
                <c:pt idx="2047">
                  <c:v>18.260000000000002</c:v>
                </c:pt>
                <c:pt idx="2048">
                  <c:v>18.29</c:v>
                </c:pt>
                <c:pt idx="2049">
                  <c:v>19.079999999999998</c:v>
                </c:pt>
                <c:pt idx="2050">
                  <c:v>18.47</c:v>
                </c:pt>
                <c:pt idx="2051">
                  <c:v>18.64</c:v>
                </c:pt>
                <c:pt idx="2052">
                  <c:v>20.61</c:v>
                </c:pt>
                <c:pt idx="2053">
                  <c:v>20.2</c:v>
                </c:pt>
                <c:pt idx="2054">
                  <c:v>22.58</c:v>
                </c:pt>
                <c:pt idx="2055">
                  <c:v>21.76</c:v>
                </c:pt>
                <c:pt idx="2056">
                  <c:v>18.75</c:v>
                </c:pt>
                <c:pt idx="2057">
                  <c:v>18.04</c:v>
                </c:pt>
                <c:pt idx="2058">
                  <c:v>18.37</c:v>
                </c:pt>
                <c:pt idx="2059">
                  <c:v>20.63</c:v>
                </c:pt>
                <c:pt idx="2060">
                  <c:v>19.559999999999999</c:v>
                </c:pt>
                <c:pt idx="2061">
                  <c:v>19.559999999999999</c:v>
                </c:pt>
                <c:pt idx="2062">
                  <c:v>22.22</c:v>
                </c:pt>
                <c:pt idx="2063">
                  <c:v>21.53</c:v>
                </c:pt>
                <c:pt idx="2064">
                  <c:v>23.54</c:v>
                </c:pt>
                <c:pt idx="2065">
                  <c:v>21.36</c:v>
                </c:pt>
                <c:pt idx="2066">
                  <c:v>19.39</c:v>
                </c:pt>
                <c:pt idx="2067">
                  <c:v>18.010000000000002</c:v>
                </c:pt>
                <c:pt idx="2068">
                  <c:v>18.02</c:v>
                </c:pt>
                <c:pt idx="2069">
                  <c:v>17.989999999999998</c:v>
                </c:pt>
                <c:pt idx="2070">
                  <c:v>17.739999999999998</c:v>
                </c:pt>
                <c:pt idx="2071">
                  <c:v>17.25</c:v>
                </c:pt>
                <c:pt idx="2072">
                  <c:v>17.61</c:v>
                </c:pt>
                <c:pt idx="2073">
                  <c:v>17.55</c:v>
                </c:pt>
                <c:pt idx="2074">
                  <c:v>17.61</c:v>
                </c:pt>
                <c:pt idx="2075">
                  <c:v>17.940000000000001</c:v>
                </c:pt>
                <c:pt idx="2076">
                  <c:v>17.39</c:v>
                </c:pt>
                <c:pt idx="2077">
                  <c:v>16.11</c:v>
                </c:pt>
                <c:pt idx="2078">
                  <c:v>16.41</c:v>
                </c:pt>
                <c:pt idx="2079">
                  <c:v>16.489999999999998</c:v>
                </c:pt>
                <c:pt idx="2080">
                  <c:v>15.45</c:v>
                </c:pt>
                <c:pt idx="2081">
                  <c:v>16.47</c:v>
                </c:pt>
                <c:pt idx="2082">
                  <c:v>16.47</c:v>
                </c:pt>
                <c:pt idx="2083">
                  <c:v>17.670000000000002</c:v>
                </c:pt>
                <c:pt idx="2084">
                  <c:v>17.52</c:v>
                </c:pt>
                <c:pt idx="2085">
                  <c:v>17.28</c:v>
                </c:pt>
                <c:pt idx="2086">
                  <c:v>17.52</c:v>
                </c:pt>
                <c:pt idx="2087">
                  <c:v>17.75</c:v>
                </c:pt>
                <c:pt idx="2088">
                  <c:v>17.61</c:v>
                </c:pt>
                <c:pt idx="2089">
                  <c:v>17.38</c:v>
                </c:pt>
                <c:pt idx="2090">
                  <c:v>17.02</c:v>
                </c:pt>
                <c:pt idx="2091">
                  <c:v>17.399999999999999</c:v>
                </c:pt>
                <c:pt idx="2092">
                  <c:v>17.14</c:v>
                </c:pt>
                <c:pt idx="2093">
                  <c:v>17.54</c:v>
                </c:pt>
                <c:pt idx="2094">
                  <c:v>16.89</c:v>
                </c:pt>
                <c:pt idx="2095">
                  <c:v>16.239999999999998</c:v>
                </c:pt>
                <c:pt idx="2096">
                  <c:v>16.39</c:v>
                </c:pt>
                <c:pt idx="2097">
                  <c:v>15.46</c:v>
                </c:pt>
                <c:pt idx="2098">
                  <c:v>15.46</c:v>
                </c:pt>
                <c:pt idx="2099">
                  <c:v>15.87</c:v>
                </c:pt>
                <c:pt idx="2100">
                  <c:v>17.309999999999999</c:v>
                </c:pt>
                <c:pt idx="2101">
                  <c:v>17.989999999999998</c:v>
                </c:pt>
                <c:pt idx="2102">
                  <c:v>18.47</c:v>
                </c:pt>
                <c:pt idx="2103">
                  <c:v>17.649999999999999</c:v>
                </c:pt>
                <c:pt idx="2104">
                  <c:v>17.59</c:v>
                </c:pt>
                <c:pt idx="2105">
                  <c:v>16.64</c:v>
                </c:pt>
                <c:pt idx="2106">
                  <c:v>16.149999999999999</c:v>
                </c:pt>
                <c:pt idx="2107">
                  <c:v>20.04</c:v>
                </c:pt>
                <c:pt idx="2108">
                  <c:v>19.53</c:v>
                </c:pt>
                <c:pt idx="2109">
                  <c:v>17.63</c:v>
                </c:pt>
                <c:pt idx="2110">
                  <c:v>17.3</c:v>
                </c:pt>
                <c:pt idx="2111">
                  <c:v>16.690000000000001</c:v>
                </c:pt>
                <c:pt idx="2112">
                  <c:v>15.93</c:v>
                </c:pt>
                <c:pt idx="2113">
                  <c:v>16.28</c:v>
                </c:pt>
                <c:pt idx="2114">
                  <c:v>15.81</c:v>
                </c:pt>
                <c:pt idx="2115">
                  <c:v>15.87</c:v>
                </c:pt>
                <c:pt idx="2116">
                  <c:v>16.09</c:v>
                </c:pt>
                <c:pt idx="2117">
                  <c:v>15.69</c:v>
                </c:pt>
                <c:pt idx="2118">
                  <c:v>15.95</c:v>
                </c:pt>
                <c:pt idx="2119">
                  <c:v>16.37</c:v>
                </c:pt>
                <c:pt idx="2120">
                  <c:v>16.72</c:v>
                </c:pt>
                <c:pt idx="2121">
                  <c:v>16.59</c:v>
                </c:pt>
                <c:pt idx="2122">
                  <c:v>16.43</c:v>
                </c:pt>
                <c:pt idx="2123">
                  <c:v>16.43</c:v>
                </c:pt>
                <c:pt idx="2124">
                  <c:v>20.8</c:v>
                </c:pt>
                <c:pt idx="2125">
                  <c:v>22.13</c:v>
                </c:pt>
                <c:pt idx="2126">
                  <c:v>21.32</c:v>
                </c:pt>
                <c:pt idx="2127">
                  <c:v>19.22</c:v>
                </c:pt>
                <c:pt idx="2128">
                  <c:v>18.350000000000001</c:v>
                </c:pt>
                <c:pt idx="2129">
                  <c:v>21.01</c:v>
                </c:pt>
                <c:pt idx="2130">
                  <c:v>20.7</c:v>
                </c:pt>
                <c:pt idx="2131">
                  <c:v>18.600000000000001</c:v>
                </c:pt>
                <c:pt idx="2132">
                  <c:v>19.059999999999999</c:v>
                </c:pt>
                <c:pt idx="2133">
                  <c:v>20.66</c:v>
                </c:pt>
                <c:pt idx="2134">
                  <c:v>19.82</c:v>
                </c:pt>
                <c:pt idx="2135">
                  <c:v>20.22</c:v>
                </c:pt>
                <c:pt idx="2136">
                  <c:v>21.88</c:v>
                </c:pt>
                <c:pt idx="2137">
                  <c:v>20.079999999999998</c:v>
                </c:pt>
                <c:pt idx="2138">
                  <c:v>21.13</c:v>
                </c:pt>
                <c:pt idx="2139">
                  <c:v>24.32</c:v>
                </c:pt>
                <c:pt idx="2140">
                  <c:v>29.4</c:v>
                </c:pt>
                <c:pt idx="2141">
                  <c:v>26.37</c:v>
                </c:pt>
                <c:pt idx="2142">
                  <c:v>24.44</c:v>
                </c:pt>
                <c:pt idx="2143">
                  <c:v>20.61</c:v>
                </c:pt>
                <c:pt idx="2144">
                  <c:v>20.21</c:v>
                </c:pt>
                <c:pt idx="2145">
                  <c:v>19.170000000000002</c:v>
                </c:pt>
                <c:pt idx="2146">
                  <c:v>18</c:v>
                </c:pt>
                <c:pt idx="2147">
                  <c:v>17.91</c:v>
                </c:pt>
                <c:pt idx="2148">
                  <c:v>19.440000000000001</c:v>
                </c:pt>
                <c:pt idx="2149">
                  <c:v>18.16</c:v>
                </c:pt>
                <c:pt idx="2150">
                  <c:v>17.71</c:v>
                </c:pt>
                <c:pt idx="2151">
                  <c:v>17.739999999999998</c:v>
                </c:pt>
                <c:pt idx="2152">
                  <c:v>17.399999999999999</c:v>
                </c:pt>
                <c:pt idx="2153">
                  <c:v>17.5</c:v>
                </c:pt>
                <c:pt idx="2154">
                  <c:v>17.25</c:v>
                </c:pt>
                <c:pt idx="2155">
                  <c:v>16.899999999999999</c:v>
                </c:pt>
                <c:pt idx="2156">
                  <c:v>17.11</c:v>
                </c:pt>
                <c:pt idx="2157">
                  <c:v>17.87</c:v>
                </c:pt>
                <c:pt idx="2158">
                  <c:v>16.59</c:v>
                </c:pt>
                <c:pt idx="2159">
                  <c:v>17.09</c:v>
                </c:pt>
                <c:pt idx="2160">
                  <c:v>16.920000000000002</c:v>
                </c:pt>
                <c:pt idx="2161">
                  <c:v>16.27</c:v>
                </c:pt>
                <c:pt idx="2162">
                  <c:v>15.32</c:v>
                </c:pt>
                <c:pt idx="2163">
                  <c:v>16.96</c:v>
                </c:pt>
                <c:pt idx="2164">
                  <c:v>15.83</c:v>
                </c:pt>
                <c:pt idx="2165">
                  <c:v>15.07</c:v>
                </c:pt>
                <c:pt idx="2166">
                  <c:v>14.69</c:v>
                </c:pt>
                <c:pt idx="2167">
                  <c:v>14.69</c:v>
                </c:pt>
                <c:pt idx="2168">
                  <c:v>15.77</c:v>
                </c:pt>
                <c:pt idx="2169">
                  <c:v>15.62</c:v>
                </c:pt>
                <c:pt idx="2170">
                  <c:v>15.35</c:v>
                </c:pt>
                <c:pt idx="2171">
                  <c:v>14.62</c:v>
                </c:pt>
                <c:pt idx="2172">
                  <c:v>14.75</c:v>
                </c:pt>
                <c:pt idx="2173">
                  <c:v>15.99</c:v>
                </c:pt>
                <c:pt idx="2174">
                  <c:v>16.7</c:v>
                </c:pt>
                <c:pt idx="2175">
                  <c:v>17.079999999999998</c:v>
                </c:pt>
                <c:pt idx="2176">
                  <c:v>18.2</c:v>
                </c:pt>
                <c:pt idx="2177">
                  <c:v>18.399999999999999</c:v>
                </c:pt>
                <c:pt idx="2178">
                  <c:v>17.16</c:v>
                </c:pt>
                <c:pt idx="2179">
                  <c:v>15.91</c:v>
                </c:pt>
                <c:pt idx="2180">
                  <c:v>16.95</c:v>
                </c:pt>
                <c:pt idx="2181">
                  <c:v>16.03</c:v>
                </c:pt>
                <c:pt idx="2182">
                  <c:v>17.07</c:v>
                </c:pt>
                <c:pt idx="2183">
                  <c:v>18.239999999999998</c:v>
                </c:pt>
                <c:pt idx="2184">
                  <c:v>17.55</c:v>
                </c:pt>
                <c:pt idx="2185">
                  <c:v>16.23</c:v>
                </c:pt>
                <c:pt idx="2186">
                  <c:v>15.52</c:v>
                </c:pt>
                <c:pt idx="2187">
                  <c:v>17.43</c:v>
                </c:pt>
                <c:pt idx="2188">
                  <c:v>18.27</c:v>
                </c:pt>
                <c:pt idx="2189">
                  <c:v>17.82</c:v>
                </c:pt>
                <c:pt idx="2190">
                  <c:v>17.07</c:v>
                </c:pt>
                <c:pt idx="2191">
                  <c:v>16.09</c:v>
                </c:pt>
                <c:pt idx="2192">
                  <c:v>15.98</c:v>
                </c:pt>
                <c:pt idx="2193">
                  <c:v>15.98</c:v>
                </c:pt>
                <c:pt idx="2194">
                  <c:v>15.45</c:v>
                </c:pt>
                <c:pt idx="2195">
                  <c:v>18.3</c:v>
                </c:pt>
                <c:pt idx="2196">
                  <c:v>18.09</c:v>
                </c:pt>
                <c:pt idx="2197">
                  <c:v>17.95</c:v>
                </c:pt>
                <c:pt idx="2198">
                  <c:v>18.489999999999998</c:v>
                </c:pt>
                <c:pt idx="2199">
                  <c:v>18.07</c:v>
                </c:pt>
                <c:pt idx="2200">
                  <c:v>18.79</c:v>
                </c:pt>
                <c:pt idx="2201">
                  <c:v>17.77</c:v>
                </c:pt>
                <c:pt idx="2202">
                  <c:v>18.86</c:v>
                </c:pt>
                <c:pt idx="2203">
                  <c:v>19.61</c:v>
                </c:pt>
                <c:pt idx="2204">
                  <c:v>18.260000000000002</c:v>
                </c:pt>
                <c:pt idx="2205">
                  <c:v>21.32</c:v>
                </c:pt>
                <c:pt idx="2206">
                  <c:v>22.73</c:v>
                </c:pt>
                <c:pt idx="2207">
                  <c:v>21.85</c:v>
                </c:pt>
                <c:pt idx="2208">
                  <c:v>19.989999999999998</c:v>
                </c:pt>
                <c:pt idx="2209">
                  <c:v>18.86</c:v>
                </c:pt>
                <c:pt idx="2210">
                  <c:v>18.52</c:v>
                </c:pt>
                <c:pt idx="2211">
                  <c:v>19.29</c:v>
                </c:pt>
                <c:pt idx="2212">
                  <c:v>21.1</c:v>
                </c:pt>
                <c:pt idx="2213">
                  <c:v>20.56</c:v>
                </c:pt>
                <c:pt idx="2214">
                  <c:v>19.170000000000002</c:v>
                </c:pt>
                <c:pt idx="2215">
                  <c:v>17.27</c:v>
                </c:pt>
                <c:pt idx="2216">
                  <c:v>16.52</c:v>
                </c:pt>
                <c:pt idx="2217">
                  <c:v>15.87</c:v>
                </c:pt>
                <c:pt idx="2218">
                  <c:v>15.87</c:v>
                </c:pt>
                <c:pt idx="2219">
                  <c:v>16.059999999999999</c:v>
                </c:pt>
                <c:pt idx="2220">
                  <c:v>16.34</c:v>
                </c:pt>
                <c:pt idx="2221">
                  <c:v>15.95</c:v>
                </c:pt>
                <c:pt idx="2222">
                  <c:v>15.95</c:v>
                </c:pt>
                <c:pt idx="2223">
                  <c:v>18.39</c:v>
                </c:pt>
                <c:pt idx="2224">
                  <c:v>19.87</c:v>
                </c:pt>
                <c:pt idx="2225">
                  <c:v>19.91</c:v>
                </c:pt>
                <c:pt idx="2226">
                  <c:v>20.8</c:v>
                </c:pt>
                <c:pt idx="2227">
                  <c:v>19.53</c:v>
                </c:pt>
                <c:pt idx="2228">
                  <c:v>20.95</c:v>
                </c:pt>
                <c:pt idx="2229">
                  <c:v>19.21</c:v>
                </c:pt>
                <c:pt idx="2230">
                  <c:v>19.09</c:v>
                </c:pt>
                <c:pt idx="2231">
                  <c:v>17.559999999999999</c:v>
                </c:pt>
                <c:pt idx="2232">
                  <c:v>17.52</c:v>
                </c:pt>
                <c:pt idx="2233">
                  <c:v>19.350000000000001</c:v>
                </c:pt>
                <c:pt idx="2234">
                  <c:v>20.23</c:v>
                </c:pt>
                <c:pt idx="2235">
                  <c:v>22.98</c:v>
                </c:pt>
                <c:pt idx="2236">
                  <c:v>23.74</c:v>
                </c:pt>
                <c:pt idx="2237">
                  <c:v>25.25</c:v>
                </c:pt>
                <c:pt idx="2238">
                  <c:v>23.66</c:v>
                </c:pt>
                <c:pt idx="2239">
                  <c:v>24.79</c:v>
                </c:pt>
                <c:pt idx="2240">
                  <c:v>23.38</c:v>
                </c:pt>
                <c:pt idx="2241">
                  <c:v>31.66</c:v>
                </c:pt>
                <c:pt idx="2242">
                  <c:v>32</c:v>
                </c:pt>
                <c:pt idx="2243">
                  <c:v>48</c:v>
                </c:pt>
                <c:pt idx="2244">
                  <c:v>35.06</c:v>
                </c:pt>
                <c:pt idx="2245">
                  <c:v>42.99</c:v>
                </c:pt>
                <c:pt idx="2246">
                  <c:v>39</c:v>
                </c:pt>
                <c:pt idx="2247">
                  <c:v>36.36</c:v>
                </c:pt>
                <c:pt idx="2248">
                  <c:v>31.87</c:v>
                </c:pt>
                <c:pt idx="2249">
                  <c:v>32.85</c:v>
                </c:pt>
                <c:pt idx="2250">
                  <c:v>31.58</c:v>
                </c:pt>
                <c:pt idx="2251">
                  <c:v>42.67</c:v>
                </c:pt>
                <c:pt idx="2252">
                  <c:v>43.05</c:v>
                </c:pt>
                <c:pt idx="2253">
                  <c:v>42.44</c:v>
                </c:pt>
                <c:pt idx="2254">
                  <c:v>36.270000000000003</c:v>
                </c:pt>
                <c:pt idx="2255">
                  <c:v>35.9</c:v>
                </c:pt>
                <c:pt idx="2256">
                  <c:v>39.76</c:v>
                </c:pt>
                <c:pt idx="2257">
                  <c:v>35.590000000000003</c:v>
                </c:pt>
                <c:pt idx="2258">
                  <c:v>32.28</c:v>
                </c:pt>
                <c:pt idx="2259">
                  <c:v>32.89</c:v>
                </c:pt>
                <c:pt idx="2260">
                  <c:v>31.62</c:v>
                </c:pt>
                <c:pt idx="2261">
                  <c:v>31.82</c:v>
                </c:pt>
                <c:pt idx="2262">
                  <c:v>33.92</c:v>
                </c:pt>
                <c:pt idx="2263">
                  <c:v>33.92</c:v>
                </c:pt>
                <c:pt idx="2264">
                  <c:v>37</c:v>
                </c:pt>
                <c:pt idx="2265">
                  <c:v>33.380000000000003</c:v>
                </c:pt>
                <c:pt idx="2266">
                  <c:v>34.32</c:v>
                </c:pt>
                <c:pt idx="2267">
                  <c:v>38.520000000000003</c:v>
                </c:pt>
                <c:pt idx="2268">
                  <c:v>38.590000000000003</c:v>
                </c:pt>
                <c:pt idx="2269">
                  <c:v>36.909999999999997</c:v>
                </c:pt>
                <c:pt idx="2270">
                  <c:v>34.6</c:v>
                </c:pt>
                <c:pt idx="2271">
                  <c:v>31.97</c:v>
                </c:pt>
                <c:pt idx="2272">
                  <c:v>30.98</c:v>
                </c:pt>
                <c:pt idx="2273">
                  <c:v>32.729999999999997</c:v>
                </c:pt>
                <c:pt idx="2274">
                  <c:v>32.86</c:v>
                </c:pt>
                <c:pt idx="2275">
                  <c:v>37.32</c:v>
                </c:pt>
                <c:pt idx="2276">
                  <c:v>41.35</c:v>
                </c:pt>
                <c:pt idx="2277">
                  <c:v>41.25</c:v>
                </c:pt>
                <c:pt idx="2278">
                  <c:v>39.020000000000003</c:v>
                </c:pt>
                <c:pt idx="2279">
                  <c:v>37.71</c:v>
                </c:pt>
                <c:pt idx="2280">
                  <c:v>41.08</c:v>
                </c:pt>
                <c:pt idx="2281">
                  <c:v>38.840000000000003</c:v>
                </c:pt>
                <c:pt idx="2282">
                  <c:v>42.96</c:v>
                </c:pt>
                <c:pt idx="2283">
                  <c:v>45.45</c:v>
                </c:pt>
                <c:pt idx="2284">
                  <c:v>40.82</c:v>
                </c:pt>
                <c:pt idx="2285">
                  <c:v>37.81</c:v>
                </c:pt>
                <c:pt idx="2286">
                  <c:v>36.270000000000003</c:v>
                </c:pt>
                <c:pt idx="2287">
                  <c:v>36.200000000000003</c:v>
                </c:pt>
                <c:pt idx="2288">
                  <c:v>33.020000000000003</c:v>
                </c:pt>
                <c:pt idx="2289">
                  <c:v>32.86</c:v>
                </c:pt>
                <c:pt idx="2290">
                  <c:v>31.26</c:v>
                </c:pt>
                <c:pt idx="2291">
                  <c:v>30.7</c:v>
                </c:pt>
                <c:pt idx="2292">
                  <c:v>28.24</c:v>
                </c:pt>
                <c:pt idx="2293">
                  <c:v>33.39</c:v>
                </c:pt>
                <c:pt idx="2294">
                  <c:v>31.56</c:v>
                </c:pt>
                <c:pt idx="2295">
                  <c:v>34.44</c:v>
                </c:pt>
                <c:pt idx="2296">
                  <c:v>34.78</c:v>
                </c:pt>
                <c:pt idx="2297">
                  <c:v>31.32</c:v>
                </c:pt>
                <c:pt idx="2298">
                  <c:v>29.26</c:v>
                </c:pt>
                <c:pt idx="2299">
                  <c:v>32.22</c:v>
                </c:pt>
                <c:pt idx="2300">
                  <c:v>29.86</c:v>
                </c:pt>
                <c:pt idx="2301">
                  <c:v>25.46</c:v>
                </c:pt>
                <c:pt idx="2302">
                  <c:v>24.53</c:v>
                </c:pt>
                <c:pt idx="2303">
                  <c:v>29.96</c:v>
                </c:pt>
                <c:pt idx="2304">
                  <c:v>34.770000000000003</c:v>
                </c:pt>
                <c:pt idx="2305">
                  <c:v>32.74</c:v>
                </c:pt>
                <c:pt idx="2306">
                  <c:v>30.5</c:v>
                </c:pt>
                <c:pt idx="2307">
                  <c:v>30.16</c:v>
                </c:pt>
                <c:pt idx="2308">
                  <c:v>29.85</c:v>
                </c:pt>
                <c:pt idx="2309">
                  <c:v>27.48</c:v>
                </c:pt>
                <c:pt idx="2310">
                  <c:v>36.159999999999997</c:v>
                </c:pt>
                <c:pt idx="2311">
                  <c:v>32.81</c:v>
                </c:pt>
                <c:pt idx="2312">
                  <c:v>30.04</c:v>
                </c:pt>
                <c:pt idx="2313">
                  <c:v>31.13</c:v>
                </c:pt>
                <c:pt idx="2314">
                  <c:v>31.22</c:v>
                </c:pt>
                <c:pt idx="2315">
                  <c:v>33.51</c:v>
                </c:pt>
                <c:pt idx="2316">
                  <c:v>34.51</c:v>
                </c:pt>
                <c:pt idx="2317">
                  <c:v>32</c:v>
                </c:pt>
                <c:pt idx="2318">
                  <c:v>32.909999999999997</c:v>
                </c:pt>
                <c:pt idx="2319">
                  <c:v>31.97</c:v>
                </c:pt>
                <c:pt idx="2320">
                  <c:v>33.979999999999997</c:v>
                </c:pt>
                <c:pt idx="2321">
                  <c:v>33.979999999999997</c:v>
                </c:pt>
                <c:pt idx="2322">
                  <c:v>34.47</c:v>
                </c:pt>
                <c:pt idx="2323">
                  <c:v>32.130000000000003</c:v>
                </c:pt>
                <c:pt idx="2324">
                  <c:v>30.64</c:v>
                </c:pt>
                <c:pt idx="2325">
                  <c:v>27.8</c:v>
                </c:pt>
                <c:pt idx="2326">
                  <c:v>27.41</c:v>
                </c:pt>
                <c:pt idx="2327">
                  <c:v>27.52</c:v>
                </c:pt>
                <c:pt idx="2328">
                  <c:v>27.84</c:v>
                </c:pt>
                <c:pt idx="2329">
                  <c:v>28.13</c:v>
                </c:pt>
                <c:pt idx="2330">
                  <c:v>28.67</c:v>
                </c:pt>
                <c:pt idx="2331">
                  <c:v>30.59</c:v>
                </c:pt>
                <c:pt idx="2332">
                  <c:v>26.38</c:v>
                </c:pt>
                <c:pt idx="2333">
                  <c:v>25.67</c:v>
                </c:pt>
                <c:pt idx="2334">
                  <c:v>25.41</c:v>
                </c:pt>
                <c:pt idx="2335">
                  <c:v>26.04</c:v>
                </c:pt>
                <c:pt idx="2336">
                  <c:v>25.11</c:v>
                </c:pt>
                <c:pt idx="2337">
                  <c:v>24.29</c:v>
                </c:pt>
                <c:pt idx="2338">
                  <c:v>24.92</c:v>
                </c:pt>
                <c:pt idx="2339">
                  <c:v>23.22</c:v>
                </c:pt>
                <c:pt idx="2340">
                  <c:v>21.43</c:v>
                </c:pt>
                <c:pt idx="2341">
                  <c:v>21.16</c:v>
                </c:pt>
                <c:pt idx="2342">
                  <c:v>20.73</c:v>
                </c:pt>
                <c:pt idx="2343">
                  <c:v>20.73</c:v>
                </c:pt>
                <c:pt idx="2344">
                  <c:v>21.91</c:v>
                </c:pt>
                <c:pt idx="2345">
                  <c:v>23.52</c:v>
                </c:pt>
                <c:pt idx="2346">
                  <c:v>22.65</c:v>
                </c:pt>
                <c:pt idx="2347">
                  <c:v>23.4</c:v>
                </c:pt>
                <c:pt idx="2348">
                  <c:v>23.4</c:v>
                </c:pt>
                <c:pt idx="2349">
                  <c:v>22.97</c:v>
                </c:pt>
                <c:pt idx="2350">
                  <c:v>22.22</c:v>
                </c:pt>
                <c:pt idx="2351">
                  <c:v>21.48</c:v>
                </c:pt>
                <c:pt idx="2352">
                  <c:v>20.63</c:v>
                </c:pt>
                <c:pt idx="2353">
                  <c:v>21.07</c:v>
                </c:pt>
                <c:pt idx="2354">
                  <c:v>20.69</c:v>
                </c:pt>
                <c:pt idx="2355">
                  <c:v>21.05</c:v>
                </c:pt>
                <c:pt idx="2356">
                  <c:v>20.47</c:v>
                </c:pt>
                <c:pt idx="2357">
                  <c:v>20.91</c:v>
                </c:pt>
                <c:pt idx="2358">
                  <c:v>20.91</c:v>
                </c:pt>
                <c:pt idx="2359">
                  <c:v>22.2</c:v>
                </c:pt>
                <c:pt idx="2360">
                  <c:v>20.89</c:v>
                </c:pt>
                <c:pt idx="2361">
                  <c:v>19.87</c:v>
                </c:pt>
                <c:pt idx="2362">
                  <c:v>18.28</c:v>
                </c:pt>
                <c:pt idx="2363">
                  <c:v>18.670000000000002</c:v>
                </c:pt>
                <c:pt idx="2364">
                  <c:v>18.91</c:v>
                </c:pt>
                <c:pt idx="2365">
                  <c:v>18.309999999999999</c:v>
                </c:pt>
                <c:pt idx="2366">
                  <c:v>18.57</c:v>
                </c:pt>
                <c:pt idx="2367">
                  <c:v>18.53</c:v>
                </c:pt>
                <c:pt idx="2368">
                  <c:v>19.399999999999999</c:v>
                </c:pt>
                <c:pt idx="2369">
                  <c:v>19.440000000000001</c:v>
                </c:pt>
                <c:pt idx="2370">
                  <c:v>18.55</c:v>
                </c:pt>
                <c:pt idx="2371">
                  <c:v>17.98</c:v>
                </c:pt>
                <c:pt idx="2372">
                  <c:v>17.100000000000001</c:v>
                </c:pt>
                <c:pt idx="2373">
                  <c:v>17.760000000000002</c:v>
                </c:pt>
                <c:pt idx="2374">
                  <c:v>17.649999999999999</c:v>
                </c:pt>
                <c:pt idx="2375">
                  <c:v>18.16</c:v>
                </c:pt>
                <c:pt idx="2376">
                  <c:v>18.63</c:v>
                </c:pt>
                <c:pt idx="2377">
                  <c:v>20.79</c:v>
                </c:pt>
                <c:pt idx="2378">
                  <c:v>19.04</c:v>
                </c:pt>
                <c:pt idx="2379">
                  <c:v>19.54</c:v>
                </c:pt>
                <c:pt idx="2380">
                  <c:v>21.14</c:v>
                </c:pt>
                <c:pt idx="2381">
                  <c:v>19.22</c:v>
                </c:pt>
                <c:pt idx="2382">
                  <c:v>17.78</c:v>
                </c:pt>
                <c:pt idx="2383">
                  <c:v>17.78</c:v>
                </c:pt>
                <c:pt idx="2384">
                  <c:v>18.190000000000001</c:v>
                </c:pt>
                <c:pt idx="2385">
                  <c:v>18.190000000000001</c:v>
                </c:pt>
                <c:pt idx="2386">
                  <c:v>16.8</c:v>
                </c:pt>
                <c:pt idx="2387">
                  <c:v>17.309999999999999</c:v>
                </c:pt>
                <c:pt idx="2388">
                  <c:v>18.190000000000001</c:v>
                </c:pt>
                <c:pt idx="2389">
                  <c:v>17.96</c:v>
                </c:pt>
                <c:pt idx="2390">
                  <c:v>18.43</c:v>
                </c:pt>
                <c:pt idx="2391">
                  <c:v>17.260000000000002</c:v>
                </c:pt>
                <c:pt idx="2392">
                  <c:v>17.29</c:v>
                </c:pt>
                <c:pt idx="2393">
                  <c:v>18.05</c:v>
                </c:pt>
                <c:pt idx="2394">
                  <c:v>20.87</c:v>
                </c:pt>
                <c:pt idx="2395">
                  <c:v>19.07</c:v>
                </c:pt>
                <c:pt idx="2396">
                  <c:v>17.95</c:v>
                </c:pt>
                <c:pt idx="2397">
                  <c:v>17.11</c:v>
                </c:pt>
                <c:pt idx="2398">
                  <c:v>15.64</c:v>
                </c:pt>
                <c:pt idx="2399">
                  <c:v>14.8</c:v>
                </c:pt>
                <c:pt idx="2400">
                  <c:v>15.31</c:v>
                </c:pt>
                <c:pt idx="2401">
                  <c:v>15.42</c:v>
                </c:pt>
                <c:pt idx="2402">
                  <c:v>14.47</c:v>
                </c:pt>
                <c:pt idx="2403">
                  <c:v>15.04</c:v>
                </c:pt>
                <c:pt idx="2404">
                  <c:v>15.58</c:v>
                </c:pt>
                <c:pt idx="2405">
                  <c:v>15.13</c:v>
                </c:pt>
                <c:pt idx="2406">
                  <c:v>15.57</c:v>
                </c:pt>
                <c:pt idx="2407">
                  <c:v>14.82</c:v>
                </c:pt>
                <c:pt idx="2408">
                  <c:v>14.26</c:v>
                </c:pt>
                <c:pt idx="2409">
                  <c:v>15.59</c:v>
                </c:pt>
                <c:pt idx="2410">
                  <c:v>15.47</c:v>
                </c:pt>
                <c:pt idx="2411">
                  <c:v>15.48</c:v>
                </c:pt>
                <c:pt idx="2412">
                  <c:v>15.5</c:v>
                </c:pt>
                <c:pt idx="2413">
                  <c:v>15.64</c:v>
                </c:pt>
                <c:pt idx="2414">
                  <c:v>15.66</c:v>
                </c:pt>
                <c:pt idx="2415">
                  <c:v>16.440000000000001</c:v>
                </c:pt>
                <c:pt idx="2416">
                  <c:v>16.7</c:v>
                </c:pt>
                <c:pt idx="2417">
                  <c:v>16.7</c:v>
                </c:pt>
                <c:pt idx="2418">
                  <c:v>18.809999999999999</c:v>
                </c:pt>
                <c:pt idx="2419">
                  <c:v>20.39</c:v>
                </c:pt>
                <c:pt idx="2420">
                  <c:v>20.02</c:v>
                </c:pt>
                <c:pt idx="2421">
                  <c:v>17.2</c:v>
                </c:pt>
                <c:pt idx="2422">
                  <c:v>19.55</c:v>
                </c:pt>
                <c:pt idx="2423">
                  <c:v>19.55</c:v>
                </c:pt>
                <c:pt idx="2424">
                  <c:v>18.46</c:v>
                </c:pt>
                <c:pt idx="2425">
                  <c:v>18.64</c:v>
                </c:pt>
                <c:pt idx="2426">
                  <c:v>18.36</c:v>
                </c:pt>
                <c:pt idx="2427">
                  <c:v>17.440000000000001</c:v>
                </c:pt>
                <c:pt idx="2428">
                  <c:v>18.97</c:v>
                </c:pt>
                <c:pt idx="2429">
                  <c:v>18.100000000000001</c:v>
                </c:pt>
                <c:pt idx="2430">
                  <c:v>16.82</c:v>
                </c:pt>
                <c:pt idx="2431">
                  <c:v>16.239999999999998</c:v>
                </c:pt>
                <c:pt idx="2432">
                  <c:v>16.32</c:v>
                </c:pt>
                <c:pt idx="2433">
                  <c:v>17.149999999999999</c:v>
                </c:pt>
                <c:pt idx="2434">
                  <c:v>16.600000000000001</c:v>
                </c:pt>
                <c:pt idx="2435">
                  <c:v>16.88</c:v>
                </c:pt>
                <c:pt idx="2436">
                  <c:v>17.559999999999999</c:v>
                </c:pt>
                <c:pt idx="2437">
                  <c:v>19.16</c:v>
                </c:pt>
                <c:pt idx="2438">
                  <c:v>18.940000000000001</c:v>
                </c:pt>
                <c:pt idx="2439">
                  <c:v>19.05</c:v>
                </c:pt>
                <c:pt idx="2440">
                  <c:v>20.079999999999998</c:v>
                </c:pt>
                <c:pt idx="2441">
                  <c:v>18.829999999999998</c:v>
                </c:pt>
                <c:pt idx="2442">
                  <c:v>19.89</c:v>
                </c:pt>
                <c:pt idx="2443">
                  <c:v>21.87</c:v>
                </c:pt>
                <c:pt idx="2444">
                  <c:v>21.97</c:v>
                </c:pt>
                <c:pt idx="2445">
                  <c:v>22.27</c:v>
                </c:pt>
                <c:pt idx="2446">
                  <c:v>24.49</c:v>
                </c:pt>
                <c:pt idx="2447">
                  <c:v>25.1</c:v>
                </c:pt>
                <c:pt idx="2448">
                  <c:v>22.01</c:v>
                </c:pt>
                <c:pt idx="2449">
                  <c:v>22.48</c:v>
                </c:pt>
                <c:pt idx="2450">
                  <c:v>22.33</c:v>
                </c:pt>
                <c:pt idx="2451">
                  <c:v>21.54</c:v>
                </c:pt>
                <c:pt idx="2452">
                  <c:v>21.76</c:v>
                </c:pt>
                <c:pt idx="2453">
                  <c:v>21.76</c:v>
                </c:pt>
                <c:pt idx="2454">
                  <c:v>21.03</c:v>
                </c:pt>
                <c:pt idx="2455">
                  <c:v>24.14</c:v>
                </c:pt>
                <c:pt idx="2456">
                  <c:v>24.06</c:v>
                </c:pt>
                <c:pt idx="2457">
                  <c:v>26.66</c:v>
                </c:pt>
                <c:pt idx="2458">
                  <c:v>26.12</c:v>
                </c:pt>
                <c:pt idx="2459">
                  <c:v>24.68</c:v>
                </c:pt>
                <c:pt idx="2460">
                  <c:v>22.16</c:v>
                </c:pt>
                <c:pt idx="2461">
                  <c:v>21.72</c:v>
                </c:pt>
                <c:pt idx="2462">
                  <c:v>21.23</c:v>
                </c:pt>
                <c:pt idx="2463">
                  <c:v>23.56</c:v>
                </c:pt>
                <c:pt idx="2464">
                  <c:v>22.09</c:v>
                </c:pt>
                <c:pt idx="2465">
                  <c:v>24.27</c:v>
                </c:pt>
                <c:pt idx="2466">
                  <c:v>21.68</c:v>
                </c:pt>
                <c:pt idx="2467">
                  <c:v>21.11</c:v>
                </c:pt>
                <c:pt idx="2468">
                  <c:v>18.32</c:v>
                </c:pt>
                <c:pt idx="2469">
                  <c:v>18.38</c:v>
                </c:pt>
                <c:pt idx="2470">
                  <c:v>17.239999999999998</c:v>
                </c:pt>
                <c:pt idx="2471">
                  <c:v>20.079999999999998</c:v>
                </c:pt>
                <c:pt idx="2472">
                  <c:v>18.11</c:v>
                </c:pt>
                <c:pt idx="2473">
                  <c:v>20.38</c:v>
                </c:pt>
                <c:pt idx="2474">
                  <c:v>19.72</c:v>
                </c:pt>
                <c:pt idx="2475">
                  <c:v>19.45</c:v>
                </c:pt>
                <c:pt idx="2476">
                  <c:v>19.71</c:v>
                </c:pt>
                <c:pt idx="2477">
                  <c:v>17.079999999999998</c:v>
                </c:pt>
                <c:pt idx="2478">
                  <c:v>16.739999999999998</c:v>
                </c:pt>
                <c:pt idx="2479">
                  <c:v>16.66</c:v>
                </c:pt>
                <c:pt idx="2480">
                  <c:v>16.66</c:v>
                </c:pt>
                <c:pt idx="2481">
                  <c:v>17.5</c:v>
                </c:pt>
                <c:pt idx="2482">
                  <c:v>17.100000000000001</c:v>
                </c:pt>
                <c:pt idx="2483">
                  <c:v>17.98</c:v>
                </c:pt>
                <c:pt idx="2484">
                  <c:v>18.72</c:v>
                </c:pt>
                <c:pt idx="2485">
                  <c:v>17.95</c:v>
                </c:pt>
                <c:pt idx="2486">
                  <c:v>18.329999999999998</c:v>
                </c:pt>
                <c:pt idx="2487">
                  <c:v>16.739999999999998</c:v>
                </c:pt>
                <c:pt idx="2488">
                  <c:v>17.11</c:v>
                </c:pt>
                <c:pt idx="2489">
                  <c:v>16.48</c:v>
                </c:pt>
                <c:pt idx="2490">
                  <c:v>16.16</c:v>
                </c:pt>
                <c:pt idx="2491">
                  <c:v>15.45</c:v>
                </c:pt>
                <c:pt idx="2492">
                  <c:v>16.27</c:v>
                </c:pt>
                <c:pt idx="2493">
                  <c:v>18.62</c:v>
                </c:pt>
                <c:pt idx="2494">
                  <c:v>20.47</c:v>
                </c:pt>
                <c:pt idx="2495">
                  <c:v>19.34</c:v>
                </c:pt>
                <c:pt idx="2496">
                  <c:v>17.53</c:v>
                </c:pt>
                <c:pt idx="2497">
                  <c:v>16.7</c:v>
                </c:pt>
                <c:pt idx="2498">
                  <c:v>18.03</c:v>
                </c:pt>
                <c:pt idx="2499">
                  <c:v>18.93</c:v>
                </c:pt>
                <c:pt idx="2500">
                  <c:v>18.96</c:v>
                </c:pt>
                <c:pt idx="2501">
                  <c:v>17.57</c:v>
                </c:pt>
                <c:pt idx="2502">
                  <c:v>15.64</c:v>
                </c:pt>
                <c:pt idx="2503">
                  <c:v>15.95</c:v>
                </c:pt>
                <c:pt idx="2504">
                  <c:v>15.99</c:v>
                </c:pt>
                <c:pt idx="2505">
                  <c:v>15.32</c:v>
                </c:pt>
                <c:pt idx="2506">
                  <c:v>15.28</c:v>
                </c:pt>
                <c:pt idx="2507">
                  <c:v>14.74</c:v>
                </c:pt>
                <c:pt idx="2508">
                  <c:v>13.7</c:v>
                </c:pt>
                <c:pt idx="2509">
                  <c:v>14.85</c:v>
                </c:pt>
                <c:pt idx="2510">
                  <c:v>14.63</c:v>
                </c:pt>
                <c:pt idx="2511">
                  <c:v>14.29</c:v>
                </c:pt>
                <c:pt idx="2512">
                  <c:v>13.45</c:v>
                </c:pt>
                <c:pt idx="2513">
                  <c:v>14.02</c:v>
                </c:pt>
                <c:pt idx="2514">
                  <c:v>15.02</c:v>
                </c:pt>
                <c:pt idx="2515">
                  <c:v>15.11</c:v>
                </c:pt>
                <c:pt idx="2516">
                  <c:v>15.96</c:v>
                </c:pt>
                <c:pt idx="2517">
                  <c:v>15.18</c:v>
                </c:pt>
                <c:pt idx="2518">
                  <c:v>16.350000000000001</c:v>
                </c:pt>
                <c:pt idx="2519">
                  <c:v>16.489999999999998</c:v>
                </c:pt>
                <c:pt idx="2520">
                  <c:v>17.059999999999999</c:v>
                </c:pt>
                <c:pt idx="2521">
                  <c:v>17.829999999999998</c:v>
                </c:pt>
                <c:pt idx="2522">
                  <c:v>17.47</c:v>
                </c:pt>
                <c:pt idx="2523">
                  <c:v>17.47</c:v>
                </c:pt>
                <c:pt idx="2524">
                  <c:v>17.98</c:v>
                </c:pt>
                <c:pt idx="2525">
                  <c:v>17.739999999999998</c:v>
                </c:pt>
                <c:pt idx="2526">
                  <c:v>15.6</c:v>
                </c:pt>
                <c:pt idx="2527">
                  <c:v>14.38</c:v>
                </c:pt>
                <c:pt idx="2528">
                  <c:v>16.28</c:v>
                </c:pt>
                <c:pt idx="2529">
                  <c:v>16.41</c:v>
                </c:pt>
                <c:pt idx="2530">
                  <c:v>15.8</c:v>
                </c:pt>
                <c:pt idx="2531">
                  <c:v>14.05</c:v>
                </c:pt>
                <c:pt idx="2532">
                  <c:v>14.51</c:v>
                </c:pt>
                <c:pt idx="2533">
                  <c:v>14.59</c:v>
                </c:pt>
                <c:pt idx="2534">
                  <c:v>14.18</c:v>
                </c:pt>
                <c:pt idx="2535">
                  <c:v>13.88</c:v>
                </c:pt>
                <c:pt idx="2536">
                  <c:v>14.07</c:v>
                </c:pt>
                <c:pt idx="2537">
                  <c:v>13.98</c:v>
                </c:pt>
                <c:pt idx="2538">
                  <c:v>14.15</c:v>
                </c:pt>
                <c:pt idx="2539">
                  <c:v>15.43</c:v>
                </c:pt>
                <c:pt idx="2540">
                  <c:v>16.809999999999999</c:v>
                </c:pt>
                <c:pt idx="2541">
                  <c:v>14.84</c:v>
                </c:pt>
                <c:pt idx="2542">
                  <c:v>15.73</c:v>
                </c:pt>
                <c:pt idx="2543">
                  <c:v>16.32</c:v>
                </c:pt>
                <c:pt idx="2544">
                  <c:v>15.71</c:v>
                </c:pt>
                <c:pt idx="2545">
                  <c:v>15.43</c:v>
                </c:pt>
                <c:pt idx="2546">
                  <c:v>14.55</c:v>
                </c:pt>
                <c:pt idx="2547">
                  <c:v>14.33</c:v>
                </c:pt>
                <c:pt idx="2548">
                  <c:v>15.11</c:v>
                </c:pt>
                <c:pt idx="2549">
                  <c:v>16.37</c:v>
                </c:pt>
                <c:pt idx="2550">
                  <c:v>16.29</c:v>
                </c:pt>
                <c:pt idx="2551">
                  <c:v>15.59</c:v>
                </c:pt>
                <c:pt idx="2552">
                  <c:v>16.14</c:v>
                </c:pt>
                <c:pt idx="2553">
                  <c:v>15.27</c:v>
                </c:pt>
                <c:pt idx="2554">
                  <c:v>15.22</c:v>
                </c:pt>
                <c:pt idx="2555">
                  <c:v>15.07</c:v>
                </c:pt>
                <c:pt idx="2556">
                  <c:v>15.03</c:v>
                </c:pt>
                <c:pt idx="2557">
                  <c:v>17.059999999999999</c:v>
                </c:pt>
                <c:pt idx="2558">
                  <c:v>16.62</c:v>
                </c:pt>
                <c:pt idx="2559">
                  <c:v>18.829999999999998</c:v>
                </c:pt>
                <c:pt idx="2560">
                  <c:v>18.329999999999998</c:v>
                </c:pt>
                <c:pt idx="2561">
                  <c:v>18.12</c:v>
                </c:pt>
                <c:pt idx="2562">
                  <c:v>17.809999999999999</c:v>
                </c:pt>
                <c:pt idx="2563">
                  <c:v>17.809999999999999</c:v>
                </c:pt>
                <c:pt idx="2564">
                  <c:v>#N/A</c:v>
                </c:pt>
                <c:pt idx="2565">
                  <c:v>18.600000000000001</c:v>
                </c:pt>
                <c:pt idx="2566">
                  <c:v>16.690000000000001</c:v>
                </c:pt>
                <c:pt idx="2567">
                  <c:v>17.59</c:v>
                </c:pt>
                <c:pt idx="2568">
                  <c:v>18.420000000000002</c:v>
                </c:pt>
                <c:pt idx="2569">
                  <c:v>17.579999999999998</c:v>
                </c:pt>
                <c:pt idx="2570">
                  <c:v>19.079999999999998</c:v>
                </c:pt>
                <c:pt idx="2571">
                  <c:v>18.489999999999998</c:v>
                </c:pt>
                <c:pt idx="2572">
                  <c:v>18.61</c:v>
                </c:pt>
                <c:pt idx="2573">
                  <c:v>16.68</c:v>
                </c:pt>
                <c:pt idx="2574">
                  <c:v>16.649999999999999</c:v>
                </c:pt>
                <c:pt idx="2575">
                  <c:v>17.920000000000002</c:v>
                </c:pt>
                <c:pt idx="2576">
                  <c:v>17.989999999999998</c:v>
                </c:pt>
                <c:pt idx="2577">
                  <c:v>16.41</c:v>
                </c:pt>
                <c:pt idx="2578">
                  <c:v>15.24</c:v>
                </c:pt>
                <c:pt idx="2579">
                  <c:v>15.08</c:v>
                </c:pt>
                <c:pt idx="2580">
                  <c:v>15.31</c:v>
                </c:pt>
                <c:pt idx="2581">
                  <c:v>15.31</c:v>
                </c:pt>
                <c:pt idx="2582">
                  <c:v>15.14</c:v>
                </c:pt>
                <c:pt idx="2583">
                  <c:v>15.5</c:v>
                </c:pt>
                <c:pt idx="2584">
                  <c:v>15.92</c:v>
                </c:pt>
                <c:pt idx="2585">
                  <c:v>15.51</c:v>
                </c:pt>
                <c:pt idx="2586">
                  <c:v>15.06</c:v>
                </c:pt>
                <c:pt idx="2587">
                  <c:v>15.87</c:v>
                </c:pt>
                <c:pt idx="2588">
                  <c:v>16.64</c:v>
                </c:pt>
                <c:pt idx="2589">
                  <c:v>17.12</c:v>
                </c:pt>
                <c:pt idx="2590">
                  <c:v>16.46</c:v>
                </c:pt>
                <c:pt idx="2591">
                  <c:v>16.579999999999998</c:v>
                </c:pt>
                <c:pt idx="2592">
                  <c:v>15.9</c:v>
                </c:pt>
                <c:pt idx="2593">
                  <c:v>16.05</c:v>
                </c:pt>
                <c:pt idx="2594">
                  <c:v>15.57</c:v>
                </c:pt>
                <c:pt idx="2595">
                  <c:v>15.95</c:v>
                </c:pt>
                <c:pt idx="2596">
                  <c:v>16.559999999999999</c:v>
                </c:pt>
                <c:pt idx="2597">
                  <c:v>17</c:v>
                </c:pt>
                <c:pt idx="2598">
                  <c:v>16.34</c:v>
                </c:pt>
                <c:pt idx="2599">
                  <c:v>15.57</c:v>
                </c:pt>
                <c:pt idx="2600">
                  <c:v>17.36</c:v>
                </c:pt>
                <c:pt idx="2601">
                  <c:v>17.670000000000002</c:v>
                </c:pt>
                <c:pt idx="2602">
                  <c:v>17.84</c:v>
                </c:pt>
                <c:pt idx="2603">
                  <c:v>18.59</c:v>
                </c:pt>
                <c:pt idx="2604">
                  <c:v>18.59</c:v>
                </c:pt>
                <c:pt idx="2605">
                  <c:v>19.48</c:v>
                </c:pt>
                <c:pt idx="2606">
                  <c:v>19.47</c:v>
                </c:pt>
                <c:pt idx="2607">
                  <c:v>22.72</c:v>
                </c:pt>
                <c:pt idx="2608">
                  <c:v>18.02</c:v>
                </c:pt>
                <c:pt idx="2609">
                  <c:v>18.02</c:v>
                </c:pt>
                <c:pt idx="2610">
                  <c:v>14.68</c:v>
                </c:pt>
                <c:pt idx="2611">
                  <c:v>14.56</c:v>
                </c:pt>
                <c:pt idx="2612">
                  <c:v>13.83</c:v>
                </c:pt>
                <c:pt idx="2613">
                  <c:v>13.79</c:v>
                </c:pt>
                <c:pt idx="2614">
                  <c:v>13.62</c:v>
                </c:pt>
                <c:pt idx="2615">
                  <c:v>13.81</c:v>
                </c:pt>
                <c:pt idx="2616">
                  <c:v>13.49</c:v>
                </c:pt>
                <c:pt idx="2617">
                  <c:v>13.36</c:v>
                </c:pt>
                <c:pt idx="2618">
                  <c:v>13.52</c:v>
                </c:pt>
                <c:pt idx="2619">
                  <c:v>13.55</c:v>
                </c:pt>
                <c:pt idx="2620">
                  <c:v>13.42</c:v>
                </c:pt>
                <c:pt idx="2621">
                  <c:v>13.57</c:v>
                </c:pt>
                <c:pt idx="2622">
                  <c:v>12.46</c:v>
                </c:pt>
                <c:pt idx="2623">
                  <c:v>12.46</c:v>
                </c:pt>
                <c:pt idx="2624">
                  <c:v>12.43</c:v>
                </c:pt>
                <c:pt idx="2625">
                  <c:v>12.46</c:v>
                </c:pt>
                <c:pt idx="2626">
                  <c:v>12.69</c:v>
                </c:pt>
                <c:pt idx="2627">
                  <c:v>12.89</c:v>
                </c:pt>
                <c:pt idx="2628">
                  <c:v>13.57</c:v>
                </c:pt>
                <c:pt idx="2629">
                  <c:v>13.31</c:v>
                </c:pt>
                <c:pt idx="2630">
                  <c:v>14.32</c:v>
                </c:pt>
                <c:pt idx="2631">
                  <c:v>14.28</c:v>
                </c:pt>
                <c:pt idx="2632">
                  <c:v>12.9</c:v>
                </c:pt>
                <c:pt idx="2633">
                  <c:v>14.67</c:v>
                </c:pt>
                <c:pt idx="2634">
                  <c:v>13.72</c:v>
                </c:pt>
                <c:pt idx="2635">
                  <c:v>13.41</c:v>
                </c:pt>
                <c:pt idx="2636">
                  <c:v>13.5</c:v>
                </c:pt>
                <c:pt idx="2637">
                  <c:v>13.02</c:v>
                </c:pt>
                <c:pt idx="2638">
                  <c:v>12.94</c:v>
                </c:pt>
                <c:pt idx="2639">
                  <c:v>12.64</c:v>
                </c:pt>
                <c:pt idx="2640">
                  <c:v>12.98</c:v>
                </c:pt>
                <c:pt idx="2641">
                  <c:v>12.66</c:v>
                </c:pt>
                <c:pt idx="2642">
                  <c:v>12.46</c:v>
                </c:pt>
                <c:pt idx="2643">
                  <c:v>12.46</c:v>
                </c:pt>
                <c:pt idx="2644">
                  <c:v>12.31</c:v>
                </c:pt>
                <c:pt idx="2645">
                  <c:v>14.68</c:v>
                </c:pt>
                <c:pt idx="2646">
                  <c:v>15.22</c:v>
                </c:pt>
                <c:pt idx="2647">
                  <c:v>14.17</c:v>
                </c:pt>
                <c:pt idx="2648">
                  <c:v>18.989999999999998</c:v>
                </c:pt>
                <c:pt idx="2649">
                  <c:v>16.87</c:v>
                </c:pt>
                <c:pt idx="2650">
                  <c:v>14.73</c:v>
                </c:pt>
                <c:pt idx="2651">
                  <c:v>15.51</c:v>
                </c:pt>
                <c:pt idx="2652">
                  <c:v>15.36</c:v>
                </c:pt>
                <c:pt idx="2653">
                  <c:v>14.01</c:v>
                </c:pt>
                <c:pt idx="2654">
                  <c:v>13.48</c:v>
                </c:pt>
                <c:pt idx="2655">
                  <c:v>13.53</c:v>
                </c:pt>
                <c:pt idx="2656">
                  <c:v>13.06</c:v>
                </c:pt>
                <c:pt idx="2657">
                  <c:v>12.59</c:v>
                </c:pt>
                <c:pt idx="2658">
                  <c:v>11.56</c:v>
                </c:pt>
                <c:pt idx="2659">
                  <c:v>12.27</c:v>
                </c:pt>
                <c:pt idx="2660">
                  <c:v>11.83</c:v>
                </c:pt>
                <c:pt idx="2661">
                  <c:v>11.3</c:v>
                </c:pt>
                <c:pt idx="2662">
                  <c:v>11.3</c:v>
                </c:pt>
                <c:pt idx="2663">
                  <c:v>13.36</c:v>
                </c:pt>
                <c:pt idx="2664">
                  <c:v>14.39</c:v>
                </c:pt>
                <c:pt idx="2665">
                  <c:v>12.67</c:v>
                </c:pt>
                <c:pt idx="2666">
                  <c:v>13.99</c:v>
                </c:pt>
                <c:pt idx="2667">
                  <c:v>13.57</c:v>
                </c:pt>
                <c:pt idx="2668">
                  <c:v>13.74</c:v>
                </c:pt>
                <c:pt idx="2669">
                  <c:v>12.77</c:v>
                </c:pt>
                <c:pt idx="2670">
                  <c:v>13.15</c:v>
                </c:pt>
                <c:pt idx="2671">
                  <c:v>12.7</c:v>
                </c:pt>
                <c:pt idx="2672">
                  <c:v>12.7</c:v>
                </c:pt>
                <c:pt idx="2673">
                  <c:v>13.58</c:v>
                </c:pt>
                <c:pt idx="2674">
                  <c:v>12.78</c:v>
                </c:pt>
                <c:pt idx="2675">
                  <c:v>14.21</c:v>
                </c:pt>
                <c:pt idx="2676">
                  <c:v>13.89</c:v>
                </c:pt>
                <c:pt idx="2677">
                  <c:v>13.92</c:v>
                </c:pt>
                <c:pt idx="2678">
                  <c:v>13.19</c:v>
                </c:pt>
                <c:pt idx="2679">
                  <c:v>12.84</c:v>
                </c:pt>
                <c:pt idx="2680">
                  <c:v>12.36</c:v>
                </c:pt>
                <c:pt idx="2681">
                  <c:v>12.24</c:v>
                </c:pt>
                <c:pt idx="2682">
                  <c:v>12.06</c:v>
                </c:pt>
                <c:pt idx="2683">
                  <c:v>17.27</c:v>
                </c:pt>
                <c:pt idx="2684">
                  <c:v>13.96</c:v>
                </c:pt>
                <c:pt idx="2685">
                  <c:v>16.510000000000002</c:v>
                </c:pt>
                <c:pt idx="2686">
                  <c:v>17.559999999999999</c:v>
                </c:pt>
                <c:pt idx="2687">
                  <c:v>14.97</c:v>
                </c:pt>
                <c:pt idx="2688">
                  <c:v>14.39</c:v>
                </c:pt>
                <c:pt idx="2689">
                  <c:v>13.48</c:v>
                </c:pt>
                <c:pt idx="2690">
                  <c:v>13.61</c:v>
                </c:pt>
                <c:pt idx="2691">
                  <c:v>13.62</c:v>
                </c:pt>
                <c:pt idx="2692">
                  <c:v>13.61</c:v>
                </c:pt>
                <c:pt idx="2693">
                  <c:v>13.71</c:v>
                </c:pt>
                <c:pt idx="2694">
                  <c:v>13.52</c:v>
                </c:pt>
                <c:pt idx="2695">
                  <c:v>14.49</c:v>
                </c:pt>
                <c:pt idx="2696">
                  <c:v>13.59</c:v>
                </c:pt>
                <c:pt idx="2697">
                  <c:v>12.85</c:v>
                </c:pt>
                <c:pt idx="2698">
                  <c:v>12.66</c:v>
                </c:pt>
                <c:pt idx="2699">
                  <c:v>12.83</c:v>
                </c:pt>
                <c:pt idx="2700">
                  <c:v>12.66</c:v>
                </c:pt>
                <c:pt idx="2701">
                  <c:v>13.13</c:v>
                </c:pt>
                <c:pt idx="2702">
                  <c:v>12.59</c:v>
                </c:pt>
                <c:pt idx="2703">
                  <c:v>12.55</c:v>
                </c:pt>
                <c:pt idx="2704">
                  <c:v>12.77</c:v>
                </c:pt>
                <c:pt idx="2705">
                  <c:v>12.81</c:v>
                </c:pt>
                <c:pt idx="2706">
                  <c:v>13.07</c:v>
                </c:pt>
                <c:pt idx="2707">
                  <c:v>12.45</c:v>
                </c:pt>
                <c:pt idx="2708">
                  <c:v>13.02</c:v>
                </c:pt>
                <c:pt idx="2709">
                  <c:v>13.37</c:v>
                </c:pt>
                <c:pt idx="2710">
                  <c:v>13.82</c:v>
                </c:pt>
                <c:pt idx="2711">
                  <c:v>14.07</c:v>
                </c:pt>
                <c:pt idx="2712">
                  <c:v>13.99</c:v>
                </c:pt>
                <c:pt idx="2713">
                  <c:v>13.99</c:v>
                </c:pt>
                <c:pt idx="2714">
                  <c:v>14.48</c:v>
                </c:pt>
                <c:pt idx="2715">
                  <c:v>14.83</c:v>
                </c:pt>
                <c:pt idx="2716">
                  <c:v>14.53</c:v>
                </c:pt>
                <c:pt idx="2717">
                  <c:v>16.3</c:v>
                </c:pt>
                <c:pt idx="2718">
                  <c:v>16.28</c:v>
                </c:pt>
                <c:pt idx="2719">
                  <c:v>16.27</c:v>
                </c:pt>
                <c:pt idx="2720">
                  <c:v>17.5</c:v>
                </c:pt>
                <c:pt idx="2721">
                  <c:v>16.63</c:v>
                </c:pt>
                <c:pt idx="2722">
                  <c:v>15.14</c:v>
                </c:pt>
                <c:pt idx="2723">
                  <c:v>15.44</c:v>
                </c:pt>
                <c:pt idx="2724">
                  <c:v>17.07</c:v>
                </c:pt>
                <c:pt idx="2725">
                  <c:v>18.59</c:v>
                </c:pt>
                <c:pt idx="2726">
                  <c:v>16.41</c:v>
                </c:pt>
                <c:pt idx="2727">
                  <c:v>17.149999999999999</c:v>
                </c:pt>
                <c:pt idx="2728">
                  <c:v>16.8</c:v>
                </c:pt>
                <c:pt idx="2729">
                  <c:v>16.61</c:v>
                </c:pt>
                <c:pt idx="2730">
                  <c:v>16.64</c:v>
                </c:pt>
                <c:pt idx="2731">
                  <c:v>20.49</c:v>
                </c:pt>
                <c:pt idx="2732">
                  <c:v>18.899999999999999</c:v>
                </c:pt>
                <c:pt idx="2733">
                  <c:v>20.11</c:v>
                </c:pt>
                <c:pt idx="2734">
                  <c:v>18.47</c:v>
                </c:pt>
                <c:pt idx="2735">
                  <c:v>17.21</c:v>
                </c:pt>
                <c:pt idx="2736">
                  <c:v>16.86</c:v>
                </c:pt>
                <c:pt idx="2737">
                  <c:v>16.86</c:v>
                </c:pt>
                <c:pt idx="2738">
                  <c:v>16.37</c:v>
                </c:pt>
                <c:pt idx="2739">
                  <c:v>16.440000000000001</c:v>
                </c:pt>
                <c:pt idx="2740">
                  <c:v>16.2</c:v>
                </c:pt>
                <c:pt idx="2741">
                  <c:v>16.2</c:v>
                </c:pt>
                <c:pt idx="2742">
                  <c:v>14.89</c:v>
                </c:pt>
                <c:pt idx="2743">
                  <c:v>14.78</c:v>
                </c:pt>
                <c:pt idx="2744">
                  <c:v>14.35</c:v>
                </c:pt>
                <c:pt idx="2745">
                  <c:v>14.21</c:v>
                </c:pt>
                <c:pt idx="2746">
                  <c:v>14.01</c:v>
                </c:pt>
                <c:pt idx="2747">
                  <c:v>13.84</c:v>
                </c:pt>
                <c:pt idx="2748">
                  <c:v>13.79</c:v>
                </c:pt>
                <c:pt idx="2749">
                  <c:v>14.42</c:v>
                </c:pt>
                <c:pt idx="2750">
                  <c:v>13.78</c:v>
                </c:pt>
                <c:pt idx="2751">
                  <c:v>13.77</c:v>
                </c:pt>
                <c:pt idx="2752">
                  <c:v>12.54</c:v>
                </c:pt>
                <c:pt idx="2753">
                  <c:v>12.29</c:v>
                </c:pt>
                <c:pt idx="2754">
                  <c:v>12.66</c:v>
                </c:pt>
                <c:pt idx="2755">
                  <c:v>13.18</c:v>
                </c:pt>
                <c:pt idx="2756">
                  <c:v>12.97</c:v>
                </c:pt>
                <c:pt idx="2757">
                  <c:v>12.72</c:v>
                </c:pt>
                <c:pt idx="2758">
                  <c:v>13.39</c:v>
                </c:pt>
                <c:pt idx="2759">
                  <c:v>13.39</c:v>
                </c:pt>
                <c:pt idx="2760">
                  <c:v>13.45</c:v>
                </c:pt>
                <c:pt idx="2761">
                  <c:v>12.94</c:v>
                </c:pt>
                <c:pt idx="2762">
                  <c:v>11.98</c:v>
                </c:pt>
                <c:pt idx="2763">
                  <c:v>11.84</c:v>
                </c:pt>
                <c:pt idx="2764">
                  <c:v>12.72</c:v>
                </c:pt>
                <c:pt idx="2765">
                  <c:v>12.98</c:v>
                </c:pt>
                <c:pt idx="2766">
                  <c:v>12.73</c:v>
                </c:pt>
                <c:pt idx="2767">
                  <c:v>13.41</c:v>
                </c:pt>
                <c:pt idx="2768">
                  <c:v>12.81</c:v>
                </c:pt>
                <c:pt idx="2769">
                  <c:v>12.31</c:v>
                </c:pt>
                <c:pt idx="2770">
                  <c:v>13.04</c:v>
                </c:pt>
                <c:pt idx="2771">
                  <c:v>14.73</c:v>
                </c:pt>
                <c:pt idx="2772">
                  <c:v>14.37</c:v>
                </c:pt>
                <c:pt idx="2773">
                  <c:v>15.1</c:v>
                </c:pt>
                <c:pt idx="2774">
                  <c:v>14.91</c:v>
                </c:pt>
                <c:pt idx="2775">
                  <c:v>15.94</c:v>
                </c:pt>
                <c:pt idx="2776">
                  <c:v>14.76</c:v>
                </c:pt>
                <c:pt idx="2777">
                  <c:v>13.98</c:v>
                </c:pt>
                <c:pt idx="2778">
                  <c:v>14.99</c:v>
                </c:pt>
                <c:pt idx="2779">
                  <c:v>16.77</c:v>
                </c:pt>
                <c:pt idx="2780">
                  <c:v>16.489999999999998</c:v>
                </c:pt>
                <c:pt idx="2781">
                  <c:v>16.809999999999999</c:v>
                </c:pt>
                <c:pt idx="2782">
                  <c:v>17.010000000000002</c:v>
                </c:pt>
                <c:pt idx="2783">
                  <c:v>17.010000000000002</c:v>
                </c:pt>
                <c:pt idx="2784">
                  <c:v>16.61</c:v>
                </c:pt>
                <c:pt idx="2785">
                  <c:v>15.88</c:v>
                </c:pt>
                <c:pt idx="2786">
                  <c:v>15.77</c:v>
                </c:pt>
                <c:pt idx="2787">
                  <c:v>15.85</c:v>
                </c:pt>
                <c:pt idx="2788">
                  <c:v>15.63</c:v>
                </c:pt>
                <c:pt idx="2789">
                  <c:v>14.53</c:v>
                </c:pt>
                <c:pt idx="2790">
                  <c:v>13.82</c:v>
                </c:pt>
                <c:pt idx="2791">
                  <c:v>14.29</c:v>
                </c:pt>
                <c:pt idx="2792">
                  <c:v>14.16</c:v>
                </c:pt>
                <c:pt idx="2793">
                  <c:v>14.38</c:v>
                </c:pt>
                <c:pt idx="2794">
                  <c:v>14.53</c:v>
                </c:pt>
                <c:pt idx="2795">
                  <c:v>13.59</c:v>
                </c:pt>
                <c:pt idx="2796">
                  <c:v>13.16</c:v>
                </c:pt>
                <c:pt idx="2797">
                  <c:v>13.12</c:v>
                </c:pt>
                <c:pt idx="2798">
                  <c:v>14.31</c:v>
                </c:pt>
                <c:pt idx="2799">
                  <c:v>14.08</c:v>
                </c:pt>
                <c:pt idx="2800">
                  <c:v>14.01</c:v>
                </c:pt>
                <c:pt idx="2801">
                  <c:v>14.06</c:v>
                </c:pt>
                <c:pt idx="2802">
                  <c:v>15.46</c:v>
                </c:pt>
                <c:pt idx="2803">
                  <c:v>16.600000000000001</c:v>
                </c:pt>
                <c:pt idx="2804">
                  <c:v>15.54</c:v>
                </c:pt>
                <c:pt idx="2805">
                  <c:v>16.600000000000001</c:v>
                </c:pt>
                <c:pt idx="2806">
                  <c:v>17.670000000000002</c:v>
                </c:pt>
                <c:pt idx="2807">
                  <c:v>16.739999999999998</c:v>
                </c:pt>
                <c:pt idx="2808">
                  <c:v>19.41</c:v>
                </c:pt>
                <c:pt idx="2809">
                  <c:v>20.34</c:v>
                </c:pt>
                <c:pt idx="2810">
                  <c:v>19.600000000000001</c:v>
                </c:pt>
                <c:pt idx="2811">
                  <c:v>16.48</c:v>
                </c:pt>
                <c:pt idx="2812">
                  <c:v>15.72</c:v>
                </c:pt>
                <c:pt idx="2813">
                  <c:v>16.07</c:v>
                </c:pt>
                <c:pt idx="2814">
                  <c:v>18.66</c:v>
                </c:pt>
                <c:pt idx="2815">
                  <c:v>14.71</c:v>
                </c:pt>
                <c:pt idx="2816">
                  <c:v>13.48</c:v>
                </c:pt>
                <c:pt idx="2817">
                  <c:v>13.04</c:v>
                </c:pt>
                <c:pt idx="2818">
                  <c:v>13.16</c:v>
                </c:pt>
                <c:pt idx="2819">
                  <c:v>13.33</c:v>
                </c:pt>
                <c:pt idx="2820">
                  <c:v>13.42</c:v>
                </c:pt>
                <c:pt idx="2821">
                  <c:v>13.2</c:v>
                </c:pt>
                <c:pt idx="2822">
                  <c:v>13.09</c:v>
                </c:pt>
                <c:pt idx="2823">
                  <c:v>13.31</c:v>
                </c:pt>
                <c:pt idx="2824">
                  <c:v>13.41</c:v>
                </c:pt>
                <c:pt idx="2825">
                  <c:v>13.65</c:v>
                </c:pt>
                <c:pt idx="2826">
                  <c:v>13.75</c:v>
                </c:pt>
                <c:pt idx="2827">
                  <c:v>13.28</c:v>
                </c:pt>
                <c:pt idx="2828">
                  <c:v>12.93</c:v>
                </c:pt>
                <c:pt idx="2829">
                  <c:v>13.27</c:v>
                </c:pt>
                <c:pt idx="2830">
                  <c:v>12.67</c:v>
                </c:pt>
                <c:pt idx="2831">
                  <c:v>13.91</c:v>
                </c:pt>
                <c:pt idx="2832">
                  <c:v>12.9</c:v>
                </c:pt>
                <c:pt idx="2833">
                  <c:v>12.53</c:v>
                </c:pt>
                <c:pt idx="2834">
                  <c:v>12.82</c:v>
                </c:pt>
                <c:pt idx="2835">
                  <c:v>12.52</c:v>
                </c:pt>
                <c:pt idx="2836">
                  <c:v>12.37</c:v>
                </c:pt>
                <c:pt idx="2837">
                  <c:v>12.19</c:v>
                </c:pt>
                <c:pt idx="2838">
                  <c:v>13.1</c:v>
                </c:pt>
                <c:pt idx="2839">
                  <c:v>13.39</c:v>
                </c:pt>
                <c:pt idx="2840">
                  <c:v>13.4</c:v>
                </c:pt>
                <c:pt idx="2841">
                  <c:v>12.66</c:v>
                </c:pt>
                <c:pt idx="2842">
                  <c:v>12.26</c:v>
                </c:pt>
                <c:pt idx="2843">
                  <c:v>12.79</c:v>
                </c:pt>
                <c:pt idx="2844">
                  <c:v>12.81</c:v>
                </c:pt>
                <c:pt idx="2845">
                  <c:v>12.98</c:v>
                </c:pt>
                <c:pt idx="2846">
                  <c:v>12.98</c:v>
                </c:pt>
                <c:pt idx="2847">
                  <c:v>13.7</c:v>
                </c:pt>
                <c:pt idx="2848">
                  <c:v>14.23</c:v>
                </c:pt>
                <c:pt idx="2849">
                  <c:v>14.55</c:v>
                </c:pt>
                <c:pt idx="2850">
                  <c:v>14.7</c:v>
                </c:pt>
                <c:pt idx="2851">
                  <c:v>15.08</c:v>
                </c:pt>
                <c:pt idx="2852">
                  <c:v>13.79</c:v>
                </c:pt>
                <c:pt idx="2853">
                  <c:v>13.49</c:v>
                </c:pt>
                <c:pt idx="2854">
                  <c:v>13.91</c:v>
                </c:pt>
                <c:pt idx="2855">
                  <c:v>15.42</c:v>
                </c:pt>
                <c:pt idx="2856">
                  <c:v>15.54</c:v>
                </c:pt>
                <c:pt idx="2857">
                  <c:v>15.76</c:v>
                </c:pt>
                <c:pt idx="2858">
                  <c:v>16.03</c:v>
                </c:pt>
                <c:pt idx="2859">
                  <c:v>16.21</c:v>
                </c:pt>
                <c:pt idx="2860">
                  <c:v>13.8</c:v>
                </c:pt>
                <c:pt idx="2861">
                  <c:v>14.15</c:v>
                </c:pt>
                <c:pt idx="2862">
                  <c:v>13.79</c:v>
                </c:pt>
                <c:pt idx="2863">
                  <c:v>13.04</c:v>
                </c:pt>
                <c:pt idx="2864">
                  <c:v>12.48</c:v>
                </c:pt>
                <c:pt idx="2865">
                  <c:v>12.48</c:v>
                </c:pt>
                <c:pt idx="2866">
                  <c:v>12.33</c:v>
                </c:pt>
                <c:pt idx="2867">
                  <c:v>12.46</c:v>
                </c:pt>
                <c:pt idx="2868">
                  <c:v>13.56</c:v>
                </c:pt>
                <c:pt idx="2869">
                  <c:v>13.72</c:v>
                </c:pt>
                <c:pt idx="2870">
                  <c:v>13.72</c:v>
                </c:pt>
                <c:pt idx="2871">
                  <c:v>14.23</c:v>
                </c:pt>
                <c:pt idx="2872">
                  <c:v>13.76</c:v>
                </c:pt>
                <c:pt idx="2873">
                  <c:v>13.55</c:v>
                </c:pt>
                <c:pt idx="2874">
                  <c:v>12.92</c:v>
                </c:pt>
                <c:pt idx="2875">
                  <c:v>12.87</c:v>
                </c:pt>
                <c:pt idx="2876">
                  <c:v>12.89</c:v>
                </c:pt>
                <c:pt idx="2877">
                  <c:v>12.14</c:v>
                </c:pt>
                <c:pt idx="2878">
                  <c:v>13.28</c:v>
                </c:pt>
                <c:pt idx="2879">
                  <c:v>12.28</c:v>
                </c:pt>
                <c:pt idx="2880">
                  <c:v>12.28</c:v>
                </c:pt>
                <c:pt idx="2881">
                  <c:v>12.53</c:v>
                </c:pt>
                <c:pt idx="2882">
                  <c:v>12.44</c:v>
                </c:pt>
                <c:pt idx="2883">
                  <c:v>12.44</c:v>
                </c:pt>
                <c:pt idx="2884">
                  <c:v>12.87</c:v>
                </c:pt>
                <c:pt idx="2885">
                  <c:v>12.84</c:v>
                </c:pt>
                <c:pt idx="2886">
                  <c:v>13.77</c:v>
                </c:pt>
                <c:pt idx="2887">
                  <c:v>18.14</c:v>
                </c:pt>
                <c:pt idx="2888">
                  <c:v>17.420000000000002</c:v>
                </c:pt>
                <c:pt idx="2889">
                  <c:v>15.8</c:v>
                </c:pt>
                <c:pt idx="2890">
                  <c:v>17.350000000000001</c:v>
                </c:pt>
                <c:pt idx="2891">
                  <c:v>17.29</c:v>
                </c:pt>
                <c:pt idx="2892">
                  <c:v>18.41</c:v>
                </c:pt>
                <c:pt idx="2893">
                  <c:v>21.44</c:v>
                </c:pt>
                <c:pt idx="2894">
                  <c:v>19.11</c:v>
                </c:pt>
                <c:pt idx="2895">
                  <c:v>19.95</c:v>
                </c:pt>
                <c:pt idx="2896">
                  <c:v>17.23</c:v>
                </c:pt>
                <c:pt idx="2897">
                  <c:v>15.29</c:v>
                </c:pt>
                <c:pt idx="2898">
                  <c:v>15.26</c:v>
                </c:pt>
                <c:pt idx="2899">
                  <c:v>14.51</c:v>
                </c:pt>
                <c:pt idx="2900">
                  <c:v>14.3</c:v>
                </c:pt>
                <c:pt idx="2901">
                  <c:v>14.14</c:v>
                </c:pt>
                <c:pt idx="2902">
                  <c:v>13.57</c:v>
                </c:pt>
                <c:pt idx="2903">
                  <c:v>13.57</c:v>
                </c:pt>
                <c:pt idx="2904">
                  <c:v>13.87</c:v>
                </c:pt>
                <c:pt idx="2905">
                  <c:v>15.5</c:v>
                </c:pt>
                <c:pt idx="2906">
                  <c:v>14.79</c:v>
                </c:pt>
                <c:pt idx="2907">
                  <c:v>14.68</c:v>
                </c:pt>
                <c:pt idx="2908">
                  <c:v>14.23</c:v>
                </c:pt>
                <c:pt idx="2909">
                  <c:v>13.67</c:v>
                </c:pt>
                <c:pt idx="2910">
                  <c:v>14.35</c:v>
                </c:pt>
                <c:pt idx="2911">
                  <c:v>14.04</c:v>
                </c:pt>
                <c:pt idx="2912">
                  <c:v>14</c:v>
                </c:pt>
                <c:pt idx="2913">
                  <c:v>16</c:v>
                </c:pt>
                <c:pt idx="2914">
                  <c:v>14.1</c:v>
                </c:pt>
                <c:pt idx="2915">
                  <c:v>13.89</c:v>
                </c:pt>
                <c:pt idx="2916">
                  <c:v>14.21</c:v>
                </c:pt>
                <c:pt idx="2917">
                  <c:v>14.11</c:v>
                </c:pt>
                <c:pt idx="2918">
                  <c:v>14.2</c:v>
                </c:pt>
                <c:pt idx="2919">
                  <c:v>14.8</c:v>
                </c:pt>
                <c:pt idx="2920">
                  <c:v>14.47</c:v>
                </c:pt>
                <c:pt idx="2921">
                  <c:v>16.22</c:v>
                </c:pt>
                <c:pt idx="2922">
                  <c:v>17.82</c:v>
                </c:pt>
                <c:pt idx="2923">
                  <c:v>15.64</c:v>
                </c:pt>
                <c:pt idx="2924">
                  <c:v>14.52</c:v>
                </c:pt>
                <c:pt idx="2925">
                  <c:v>15.12</c:v>
                </c:pt>
                <c:pt idx="2926">
                  <c:v>14.52</c:v>
                </c:pt>
                <c:pt idx="2927">
                  <c:v>15</c:v>
                </c:pt>
                <c:pt idx="2928">
                  <c:v>15.09</c:v>
                </c:pt>
                <c:pt idx="2929">
                  <c:v>14.02</c:v>
                </c:pt>
                <c:pt idx="2930">
                  <c:v>14.93</c:v>
                </c:pt>
                <c:pt idx="2931">
                  <c:v>14.62</c:v>
                </c:pt>
                <c:pt idx="2932">
                  <c:v>14.41</c:v>
                </c:pt>
                <c:pt idx="2933">
                  <c:v>13.88</c:v>
                </c:pt>
                <c:pt idx="2934">
                  <c:v>13.1</c:v>
                </c:pt>
                <c:pt idx="2935">
                  <c:v>13.09</c:v>
                </c:pt>
                <c:pt idx="2936">
                  <c:v>13.37</c:v>
                </c:pt>
                <c:pt idx="2937">
                  <c:v>13.96</c:v>
                </c:pt>
                <c:pt idx="2938">
                  <c:v>15.57</c:v>
                </c:pt>
                <c:pt idx="2939">
                  <c:v>14.89</c:v>
                </c:pt>
                <c:pt idx="2940">
                  <c:v>13.82</c:v>
                </c:pt>
                <c:pt idx="2941">
                  <c:v>15.89</c:v>
                </c:pt>
                <c:pt idx="2942">
                  <c:v>17.03</c:v>
                </c:pt>
                <c:pt idx="2943">
                  <c:v>16.11</c:v>
                </c:pt>
                <c:pt idx="2944">
                  <c:v>15.61</c:v>
                </c:pt>
                <c:pt idx="2945">
                  <c:v>14.18</c:v>
                </c:pt>
                <c:pt idx="2946">
                  <c:v>13.36</c:v>
                </c:pt>
                <c:pt idx="2947">
                  <c:v>13.36</c:v>
                </c:pt>
                <c:pt idx="2948">
                  <c:v>13.25</c:v>
                </c:pt>
                <c:pt idx="2949">
                  <c:v>13.19</c:v>
                </c:pt>
                <c:pt idx="2950">
                  <c:v>13.27</c:v>
                </c:pt>
                <c:pt idx="2951">
                  <c:v>13.32</c:v>
                </c:pt>
                <c:pt idx="2952">
                  <c:v>14.06</c:v>
                </c:pt>
                <c:pt idx="2953">
                  <c:v>13.97</c:v>
                </c:pt>
                <c:pt idx="2954">
                  <c:v>13.71</c:v>
                </c:pt>
                <c:pt idx="2955">
                  <c:v>13.41</c:v>
                </c:pt>
                <c:pt idx="2956">
                  <c:v>13.25</c:v>
                </c:pt>
                <c:pt idx="2957">
                  <c:v>12.91</c:v>
                </c:pt>
                <c:pt idx="2958">
                  <c:v>13.29</c:v>
                </c:pt>
                <c:pt idx="2959">
                  <c:v>13.8</c:v>
                </c:pt>
                <c:pt idx="2960">
                  <c:v>13.4</c:v>
                </c:pt>
                <c:pt idx="2961">
                  <c:v>13.43</c:v>
                </c:pt>
                <c:pt idx="2962">
                  <c:v>12.92</c:v>
                </c:pt>
                <c:pt idx="2963">
                  <c:v>12.23</c:v>
                </c:pt>
                <c:pt idx="2964">
                  <c:v>12.13</c:v>
                </c:pt>
                <c:pt idx="2965">
                  <c:v>12.17</c:v>
                </c:pt>
                <c:pt idx="2966">
                  <c:v>13.17</c:v>
                </c:pt>
                <c:pt idx="2967">
                  <c:v>12.44</c:v>
                </c:pt>
                <c:pt idx="2968">
                  <c:v>12.42</c:v>
                </c:pt>
                <c:pt idx="2969">
                  <c:v>12.96</c:v>
                </c:pt>
                <c:pt idx="2970">
                  <c:v>11.91</c:v>
                </c:pt>
                <c:pt idx="2971">
                  <c:v>12.03</c:v>
                </c:pt>
                <c:pt idx="2972">
                  <c:v>11.36</c:v>
                </c:pt>
                <c:pt idx="2973">
                  <c:v>11.36</c:v>
                </c:pt>
                <c:pt idx="2974">
                  <c:v>11.51</c:v>
                </c:pt>
                <c:pt idx="2975">
                  <c:v>11.68</c:v>
                </c:pt>
                <c:pt idx="2976">
                  <c:v>11.57</c:v>
                </c:pt>
                <c:pt idx="2977">
                  <c:v>11.4</c:v>
                </c:pt>
                <c:pt idx="2978">
                  <c:v>11.58</c:v>
                </c:pt>
                <c:pt idx="2979">
                  <c:v>11.87</c:v>
                </c:pt>
                <c:pt idx="2980">
                  <c:v>12.08</c:v>
                </c:pt>
                <c:pt idx="2981">
                  <c:v>11.68</c:v>
                </c:pt>
                <c:pt idx="2982">
                  <c:v>10.73</c:v>
                </c:pt>
                <c:pt idx="2983">
                  <c:v>11.15</c:v>
                </c:pt>
                <c:pt idx="2984">
                  <c:v>10.99</c:v>
                </c:pt>
                <c:pt idx="2985">
                  <c:v>11.6</c:v>
                </c:pt>
                <c:pt idx="2986">
                  <c:v>12.56</c:v>
                </c:pt>
                <c:pt idx="2987">
                  <c:v>12.18</c:v>
                </c:pt>
                <c:pt idx="2988">
                  <c:v>12.65</c:v>
                </c:pt>
                <c:pt idx="2989">
                  <c:v>12.06</c:v>
                </c:pt>
                <c:pt idx="2990">
                  <c:v>10.61</c:v>
                </c:pt>
                <c:pt idx="2991">
                  <c:v>10.62</c:v>
                </c:pt>
                <c:pt idx="2992">
                  <c:v>10.85</c:v>
                </c:pt>
                <c:pt idx="2993">
                  <c:v>10.98</c:v>
                </c:pt>
                <c:pt idx="2994">
                  <c:v>12.13</c:v>
                </c:pt>
                <c:pt idx="2995">
                  <c:v>11.59</c:v>
                </c:pt>
                <c:pt idx="2996">
                  <c:v>11.63</c:v>
                </c:pt>
                <c:pt idx="2997">
                  <c:v>11.26</c:v>
                </c:pt>
                <c:pt idx="2998">
                  <c:v>11.57</c:v>
                </c:pt>
                <c:pt idx="2999">
                  <c:v>11.15</c:v>
                </c:pt>
                <c:pt idx="3000">
                  <c:v>10.82</c:v>
                </c:pt>
                <c:pt idx="3001">
                  <c:v>10.32</c:v>
                </c:pt>
                <c:pt idx="3002">
                  <c:v>10.32</c:v>
                </c:pt>
                <c:pt idx="3003">
                  <c:v>11.33</c:v>
                </c:pt>
                <c:pt idx="3004">
                  <c:v>11.98</c:v>
                </c:pt>
                <c:pt idx="3005">
                  <c:v>11.65</c:v>
                </c:pt>
                <c:pt idx="3006">
                  <c:v>12.59</c:v>
                </c:pt>
                <c:pt idx="3007">
                  <c:v>12.08</c:v>
                </c:pt>
                <c:pt idx="3008">
                  <c:v>11.82</c:v>
                </c:pt>
                <c:pt idx="3009">
                  <c:v>11.96</c:v>
                </c:pt>
                <c:pt idx="3010">
                  <c:v>11</c:v>
                </c:pt>
                <c:pt idx="3011">
                  <c:v>14.54</c:v>
                </c:pt>
                <c:pt idx="3012">
                  <c:v>12.06</c:v>
                </c:pt>
                <c:pt idx="3013">
                  <c:v>12.81</c:v>
                </c:pt>
                <c:pt idx="3014">
                  <c:v>12.24</c:v>
                </c:pt>
                <c:pt idx="3015">
                  <c:v>11.52</c:v>
                </c:pt>
                <c:pt idx="3016">
                  <c:v>11.84</c:v>
                </c:pt>
                <c:pt idx="3017">
                  <c:v>12.69</c:v>
                </c:pt>
                <c:pt idx="3018">
                  <c:v>12.56</c:v>
                </c:pt>
                <c:pt idx="3019">
                  <c:v>13.28</c:v>
                </c:pt>
                <c:pt idx="3020">
                  <c:v>13.33</c:v>
                </c:pt>
                <c:pt idx="3021">
                  <c:v>16.95</c:v>
                </c:pt>
                <c:pt idx="3022">
                  <c:v>17.03</c:v>
                </c:pt>
                <c:pt idx="3023">
                  <c:v>15.12</c:v>
                </c:pt>
                <c:pt idx="3024">
                  <c:v>16.87</c:v>
                </c:pt>
                <c:pt idx="3025">
                  <c:v>16.37</c:v>
                </c:pt>
                <c:pt idx="3026">
                  <c:v>16.66</c:v>
                </c:pt>
                <c:pt idx="3027">
                  <c:v>15.77</c:v>
                </c:pt>
                <c:pt idx="3028">
                  <c:v>14.23</c:v>
                </c:pt>
                <c:pt idx="3029">
                  <c:v>14.13</c:v>
                </c:pt>
                <c:pt idx="3030">
                  <c:v>12.9</c:v>
                </c:pt>
                <c:pt idx="3031">
                  <c:v>12.42</c:v>
                </c:pt>
                <c:pt idx="3032">
                  <c:v>13.15</c:v>
                </c:pt>
                <c:pt idx="3033">
                  <c:v>12.32</c:v>
                </c:pt>
                <c:pt idx="3034">
                  <c:v>12.21</c:v>
                </c:pt>
                <c:pt idx="3035">
                  <c:v>11.78</c:v>
                </c:pt>
                <c:pt idx="3036">
                  <c:v>11.76</c:v>
                </c:pt>
                <c:pt idx="3037">
                  <c:v>11.47</c:v>
                </c:pt>
                <c:pt idx="3038">
                  <c:v>11.7</c:v>
                </c:pt>
                <c:pt idx="3039">
                  <c:v>11.63</c:v>
                </c:pt>
                <c:pt idx="3040">
                  <c:v>11.78</c:v>
                </c:pt>
                <c:pt idx="3041">
                  <c:v>12.05</c:v>
                </c:pt>
                <c:pt idx="3042">
                  <c:v>11.98</c:v>
                </c:pt>
                <c:pt idx="3043">
                  <c:v>11.98</c:v>
                </c:pt>
                <c:pt idx="3044">
                  <c:v>12.25</c:v>
                </c:pt>
                <c:pt idx="3045">
                  <c:v>12.36</c:v>
                </c:pt>
                <c:pt idx="3046">
                  <c:v>12.64</c:v>
                </c:pt>
                <c:pt idx="3047">
                  <c:v>12.09</c:v>
                </c:pt>
                <c:pt idx="3048">
                  <c:v>12.66</c:v>
                </c:pt>
                <c:pt idx="3049">
                  <c:v>13.5</c:v>
                </c:pt>
                <c:pt idx="3050">
                  <c:v>12.88</c:v>
                </c:pt>
                <c:pt idx="3051">
                  <c:v>12.8</c:v>
                </c:pt>
                <c:pt idx="3052">
                  <c:v>13.31</c:v>
                </c:pt>
                <c:pt idx="3053">
                  <c:v>14.12</c:v>
                </c:pt>
                <c:pt idx="3054">
                  <c:v>12.73</c:v>
                </c:pt>
                <c:pt idx="3055">
                  <c:v>12.65</c:v>
                </c:pt>
                <c:pt idx="3056">
                  <c:v>12.03</c:v>
                </c:pt>
                <c:pt idx="3057">
                  <c:v>12.11</c:v>
                </c:pt>
                <c:pt idx="3058">
                  <c:v>13.69</c:v>
                </c:pt>
                <c:pt idx="3059">
                  <c:v>14.93</c:v>
                </c:pt>
                <c:pt idx="3060">
                  <c:v>13.27</c:v>
                </c:pt>
                <c:pt idx="3061">
                  <c:v>15.64</c:v>
                </c:pt>
                <c:pt idx="3062">
                  <c:v>14.85</c:v>
                </c:pt>
                <c:pt idx="3063">
                  <c:v>15.98</c:v>
                </c:pt>
                <c:pt idx="3064">
                  <c:v>16.309999999999999</c:v>
                </c:pt>
                <c:pt idx="3065">
                  <c:v>16.71</c:v>
                </c:pt>
                <c:pt idx="3066">
                  <c:v>16.16</c:v>
                </c:pt>
                <c:pt idx="3067">
                  <c:v>14.55</c:v>
                </c:pt>
                <c:pt idx="3068">
                  <c:v>15.46</c:v>
                </c:pt>
                <c:pt idx="3069">
                  <c:v>17.2</c:v>
                </c:pt>
                <c:pt idx="3070">
                  <c:v>15.11</c:v>
                </c:pt>
                <c:pt idx="3071">
                  <c:v>18.760000000000002</c:v>
                </c:pt>
                <c:pt idx="3072">
                  <c:v>21.24</c:v>
                </c:pt>
                <c:pt idx="3073">
                  <c:v>24.64</c:v>
                </c:pt>
                <c:pt idx="3074">
                  <c:v>22.79</c:v>
                </c:pt>
                <c:pt idx="3075">
                  <c:v>26.25</c:v>
                </c:pt>
                <c:pt idx="3076">
                  <c:v>25.2</c:v>
                </c:pt>
                <c:pt idx="3077">
                  <c:v>21.99</c:v>
                </c:pt>
                <c:pt idx="3078">
                  <c:v>18.57</c:v>
                </c:pt>
                <c:pt idx="3079">
                  <c:v>16.079999999999998</c:v>
                </c:pt>
                <c:pt idx="3080">
                  <c:v>17.87</c:v>
                </c:pt>
                <c:pt idx="3081">
                  <c:v>16.53</c:v>
                </c:pt>
                <c:pt idx="3082">
                  <c:v>16.11</c:v>
                </c:pt>
                <c:pt idx="3083">
                  <c:v>16.04</c:v>
                </c:pt>
                <c:pt idx="3084">
                  <c:v>14.39</c:v>
                </c:pt>
                <c:pt idx="3085">
                  <c:v>15.15</c:v>
                </c:pt>
                <c:pt idx="3086">
                  <c:v>14.52</c:v>
                </c:pt>
                <c:pt idx="3087">
                  <c:v>14.03</c:v>
                </c:pt>
                <c:pt idx="3088">
                  <c:v>14.73</c:v>
                </c:pt>
                <c:pt idx="3089">
                  <c:v>14.89</c:v>
                </c:pt>
                <c:pt idx="3090">
                  <c:v>14.17</c:v>
                </c:pt>
                <c:pt idx="3091">
                  <c:v>13.67</c:v>
                </c:pt>
                <c:pt idx="3092">
                  <c:v>13.12</c:v>
                </c:pt>
                <c:pt idx="3093">
                  <c:v>12.67</c:v>
                </c:pt>
                <c:pt idx="3094">
                  <c:v>12.92</c:v>
                </c:pt>
                <c:pt idx="3095">
                  <c:v>13.02</c:v>
                </c:pt>
                <c:pt idx="3096">
                  <c:v>13.79</c:v>
                </c:pt>
                <c:pt idx="3097">
                  <c:v>13.31</c:v>
                </c:pt>
                <c:pt idx="3098">
                  <c:v>13.99</c:v>
                </c:pt>
                <c:pt idx="3099">
                  <c:v>13.86</c:v>
                </c:pt>
                <c:pt idx="3100">
                  <c:v>13.96</c:v>
                </c:pt>
                <c:pt idx="3101">
                  <c:v>13.58</c:v>
                </c:pt>
                <c:pt idx="3102">
                  <c:v>12.9</c:v>
                </c:pt>
                <c:pt idx="3103">
                  <c:v>12.62</c:v>
                </c:pt>
                <c:pt idx="3104">
                  <c:v>12.25</c:v>
                </c:pt>
                <c:pt idx="3105">
                  <c:v>12.07</c:v>
                </c:pt>
                <c:pt idx="3106">
                  <c:v>12.07</c:v>
                </c:pt>
                <c:pt idx="3107">
                  <c:v>13.33</c:v>
                </c:pt>
                <c:pt idx="3108">
                  <c:v>14.29</c:v>
                </c:pt>
                <c:pt idx="3109">
                  <c:v>12.85</c:v>
                </c:pt>
                <c:pt idx="3110">
                  <c:v>12.47</c:v>
                </c:pt>
                <c:pt idx="3111">
                  <c:v>12.38</c:v>
                </c:pt>
                <c:pt idx="3112">
                  <c:v>11.82</c:v>
                </c:pt>
                <c:pt idx="3113">
                  <c:v>14.21</c:v>
                </c:pt>
                <c:pt idx="3114">
                  <c:v>14.89</c:v>
                </c:pt>
                <c:pt idx="3115">
                  <c:v>18.53</c:v>
                </c:pt>
                <c:pt idx="3116">
                  <c:v>20.079999999999998</c:v>
                </c:pt>
                <c:pt idx="3117">
                  <c:v>21.08</c:v>
                </c:pt>
                <c:pt idx="3118">
                  <c:v>20.420000000000002</c:v>
                </c:pt>
                <c:pt idx="3119">
                  <c:v>23.57</c:v>
                </c:pt>
                <c:pt idx="3120">
                  <c:v>19.440000000000001</c:v>
                </c:pt>
                <c:pt idx="3121">
                  <c:v>16.809999999999999</c:v>
                </c:pt>
                <c:pt idx="3122">
                  <c:v>16.489999999999998</c:v>
                </c:pt>
                <c:pt idx="3123">
                  <c:v>15.25</c:v>
                </c:pt>
                <c:pt idx="3124">
                  <c:v>14.8</c:v>
                </c:pt>
                <c:pt idx="3125">
                  <c:v>14.37</c:v>
                </c:pt>
                <c:pt idx="3126">
                  <c:v>14.37</c:v>
                </c:pt>
                <c:pt idx="3127">
                  <c:v>14.5</c:v>
                </c:pt>
                <c:pt idx="3128">
                  <c:v>15.06</c:v>
                </c:pt>
                <c:pt idx="3129">
                  <c:v>15.92</c:v>
                </c:pt>
                <c:pt idx="3130">
                  <c:v>19.2</c:v>
                </c:pt>
                <c:pt idx="3131">
                  <c:v>19.2</c:v>
                </c:pt>
                <c:pt idx="3132">
                  <c:v>17.79</c:v>
                </c:pt>
                <c:pt idx="3133">
                  <c:v>19.920000000000002</c:v>
                </c:pt>
                <c:pt idx="3134">
                  <c:v>21.12</c:v>
                </c:pt>
                <c:pt idx="3135">
                  <c:v>19.309999999999999</c:v>
                </c:pt>
                <c:pt idx="3136">
                  <c:v>17.010000000000002</c:v>
                </c:pt>
                <c:pt idx="3137">
                  <c:v>17.55</c:v>
                </c:pt>
                <c:pt idx="3138">
                  <c:v>19.600000000000001</c:v>
                </c:pt>
                <c:pt idx="3139">
                  <c:v>20.56</c:v>
                </c:pt>
                <c:pt idx="3140">
                  <c:v>21.48</c:v>
                </c:pt>
                <c:pt idx="3141">
                  <c:v>22.39</c:v>
                </c:pt>
                <c:pt idx="3142">
                  <c:v>20.95</c:v>
                </c:pt>
                <c:pt idx="3143">
                  <c:v>20.95</c:v>
                </c:pt>
                <c:pt idx="3144">
                  <c:v>19.89</c:v>
                </c:pt>
                <c:pt idx="3145">
                  <c:v>18.850000000000001</c:v>
                </c:pt>
                <c:pt idx="3146">
                  <c:v>16.399999999999999</c:v>
                </c:pt>
                <c:pt idx="3147">
                  <c:v>16.66</c:v>
                </c:pt>
                <c:pt idx="3148">
                  <c:v>15.52</c:v>
                </c:pt>
                <c:pt idx="3149">
                  <c:v>17.22</c:v>
                </c:pt>
                <c:pt idx="3150">
                  <c:v>20.440000000000001</c:v>
                </c:pt>
                <c:pt idx="3151">
                  <c:v>18.760000000000002</c:v>
                </c:pt>
                <c:pt idx="3152">
                  <c:v>20.97</c:v>
                </c:pt>
                <c:pt idx="3153">
                  <c:v>19.43</c:v>
                </c:pt>
                <c:pt idx="3154">
                  <c:v>17.329999999999998</c:v>
                </c:pt>
                <c:pt idx="3155">
                  <c:v>18.329999999999998</c:v>
                </c:pt>
                <c:pt idx="3156">
                  <c:v>16.850000000000001</c:v>
                </c:pt>
                <c:pt idx="3157">
                  <c:v>17.29</c:v>
                </c:pt>
                <c:pt idx="3158">
                  <c:v>18.55</c:v>
                </c:pt>
                <c:pt idx="3159">
                  <c:v>17.23</c:v>
                </c:pt>
                <c:pt idx="3160">
                  <c:v>16.96</c:v>
                </c:pt>
                <c:pt idx="3161">
                  <c:v>15.34</c:v>
                </c:pt>
                <c:pt idx="3162">
                  <c:v>14.69</c:v>
                </c:pt>
                <c:pt idx="3163">
                  <c:v>14.69</c:v>
                </c:pt>
                <c:pt idx="3164">
                  <c:v>15.8</c:v>
                </c:pt>
                <c:pt idx="3165">
                  <c:v>15.45</c:v>
                </c:pt>
                <c:pt idx="3166">
                  <c:v>15.29</c:v>
                </c:pt>
                <c:pt idx="3167">
                  <c:v>14.3</c:v>
                </c:pt>
                <c:pt idx="3168">
                  <c:v>14.56</c:v>
                </c:pt>
                <c:pt idx="3169">
                  <c:v>13.69</c:v>
                </c:pt>
                <c:pt idx="3170">
                  <c:v>13.84</c:v>
                </c:pt>
                <c:pt idx="3171">
                  <c:v>13.91</c:v>
                </c:pt>
                <c:pt idx="3172">
                  <c:v>13.34</c:v>
                </c:pt>
                <c:pt idx="3173">
                  <c:v>13.04</c:v>
                </c:pt>
                <c:pt idx="3174">
                  <c:v>13.86</c:v>
                </c:pt>
                <c:pt idx="3175">
                  <c:v>14.23</c:v>
                </c:pt>
                <c:pt idx="3176">
                  <c:v>14.04</c:v>
                </c:pt>
                <c:pt idx="3177">
                  <c:v>15.2</c:v>
                </c:pt>
                <c:pt idx="3178">
                  <c:v>15.06</c:v>
                </c:pt>
                <c:pt idx="3179">
                  <c:v>16.690000000000001</c:v>
                </c:pt>
                <c:pt idx="3180">
                  <c:v>16.87</c:v>
                </c:pt>
                <c:pt idx="3181">
                  <c:v>15.42</c:v>
                </c:pt>
                <c:pt idx="3182">
                  <c:v>16</c:v>
                </c:pt>
                <c:pt idx="3183">
                  <c:v>15.61</c:v>
                </c:pt>
                <c:pt idx="3184">
                  <c:v>15.66</c:v>
                </c:pt>
                <c:pt idx="3185">
                  <c:v>13.97</c:v>
                </c:pt>
                <c:pt idx="3186">
                  <c:v>14.07</c:v>
                </c:pt>
                <c:pt idx="3187">
                  <c:v>13.02</c:v>
                </c:pt>
                <c:pt idx="3188">
                  <c:v>13.41</c:v>
                </c:pt>
                <c:pt idx="3189">
                  <c:v>13.62</c:v>
                </c:pt>
                <c:pt idx="3190">
                  <c:v>15.44</c:v>
                </c:pt>
                <c:pt idx="3191">
                  <c:v>15.8</c:v>
                </c:pt>
                <c:pt idx="3192">
                  <c:v>15.07</c:v>
                </c:pt>
                <c:pt idx="3193">
                  <c:v>14.51</c:v>
                </c:pt>
                <c:pt idx="3194">
                  <c:v>15.29</c:v>
                </c:pt>
                <c:pt idx="3195">
                  <c:v>15.11</c:v>
                </c:pt>
                <c:pt idx="3196">
                  <c:v>14.67</c:v>
                </c:pt>
                <c:pt idx="3197">
                  <c:v>14.67</c:v>
                </c:pt>
                <c:pt idx="3198">
                  <c:v>14.74</c:v>
                </c:pt>
                <c:pt idx="3199">
                  <c:v>14.78</c:v>
                </c:pt>
                <c:pt idx="3200">
                  <c:v>13.98</c:v>
                </c:pt>
                <c:pt idx="3201">
                  <c:v>13.09</c:v>
                </c:pt>
                <c:pt idx="3202">
                  <c:v>12.58</c:v>
                </c:pt>
                <c:pt idx="3203">
                  <c:v>13.94</c:v>
                </c:pt>
                <c:pt idx="3204">
                  <c:v>13.67</c:v>
                </c:pt>
                <c:pt idx="3205">
                  <c:v>12.84</c:v>
                </c:pt>
                <c:pt idx="3206">
                  <c:v>12.6</c:v>
                </c:pt>
                <c:pt idx="3207">
                  <c:v>13.89</c:v>
                </c:pt>
                <c:pt idx="3208">
                  <c:v>13.3</c:v>
                </c:pt>
                <c:pt idx="3209">
                  <c:v>13.25</c:v>
                </c:pt>
                <c:pt idx="3210">
                  <c:v>12.71</c:v>
                </c:pt>
                <c:pt idx="3211">
                  <c:v>12.48</c:v>
                </c:pt>
                <c:pt idx="3212">
                  <c:v>12.29</c:v>
                </c:pt>
                <c:pt idx="3213">
                  <c:v>13.12</c:v>
                </c:pt>
                <c:pt idx="3214">
                  <c:v>12.41</c:v>
                </c:pt>
                <c:pt idx="3215">
                  <c:v>13.39</c:v>
                </c:pt>
                <c:pt idx="3216">
                  <c:v>14.55</c:v>
                </c:pt>
                <c:pt idx="3217">
                  <c:v>12.7</c:v>
                </c:pt>
                <c:pt idx="3218">
                  <c:v>12.85</c:v>
                </c:pt>
                <c:pt idx="3219">
                  <c:v>14.31</c:v>
                </c:pt>
                <c:pt idx="3220">
                  <c:v>15.15</c:v>
                </c:pt>
                <c:pt idx="3221">
                  <c:v>15.13</c:v>
                </c:pt>
                <c:pt idx="3222">
                  <c:v>12.86</c:v>
                </c:pt>
                <c:pt idx="3223">
                  <c:v>13.85</c:v>
                </c:pt>
                <c:pt idx="3224">
                  <c:v>13.86</c:v>
                </c:pt>
                <c:pt idx="3225">
                  <c:v>13.76</c:v>
                </c:pt>
                <c:pt idx="3226">
                  <c:v>12.74</c:v>
                </c:pt>
                <c:pt idx="3227">
                  <c:v>12.38</c:v>
                </c:pt>
                <c:pt idx="3228">
                  <c:v>12.73</c:v>
                </c:pt>
                <c:pt idx="3229">
                  <c:v>12.85</c:v>
                </c:pt>
                <c:pt idx="3230">
                  <c:v>12.88</c:v>
                </c:pt>
                <c:pt idx="3231">
                  <c:v>12.11</c:v>
                </c:pt>
                <c:pt idx="3232">
                  <c:v>12.13</c:v>
                </c:pt>
                <c:pt idx="3233">
                  <c:v>12.13</c:v>
                </c:pt>
                <c:pt idx="3234">
                  <c:v>14.06</c:v>
                </c:pt>
                <c:pt idx="3235">
                  <c:v>13.27</c:v>
                </c:pt>
                <c:pt idx="3236">
                  <c:v>13.31</c:v>
                </c:pt>
                <c:pt idx="3237">
                  <c:v>13.84</c:v>
                </c:pt>
                <c:pt idx="3238">
                  <c:v>13.97</c:v>
                </c:pt>
                <c:pt idx="3239">
                  <c:v>14.24</c:v>
                </c:pt>
                <c:pt idx="3240">
                  <c:v>13.66</c:v>
                </c:pt>
                <c:pt idx="3241">
                  <c:v>14.71</c:v>
                </c:pt>
                <c:pt idx="3242">
                  <c:v>14.21</c:v>
                </c:pt>
                <c:pt idx="3243">
                  <c:v>15.29</c:v>
                </c:pt>
                <c:pt idx="3244">
                  <c:v>14.47</c:v>
                </c:pt>
                <c:pt idx="3245">
                  <c:v>13.22</c:v>
                </c:pt>
                <c:pt idx="3246">
                  <c:v>12.85</c:v>
                </c:pt>
                <c:pt idx="3247">
                  <c:v>13.78</c:v>
                </c:pt>
                <c:pt idx="3248">
                  <c:v>15.39</c:v>
                </c:pt>
                <c:pt idx="3249">
                  <c:v>14.81</c:v>
                </c:pt>
                <c:pt idx="3250">
                  <c:v>14.5</c:v>
                </c:pt>
                <c:pt idx="3251">
                  <c:v>13.19</c:v>
                </c:pt>
                <c:pt idx="3252">
                  <c:v>13.96</c:v>
                </c:pt>
                <c:pt idx="3253">
                  <c:v>12.74</c:v>
                </c:pt>
                <c:pt idx="3254">
                  <c:v>12.11</c:v>
                </c:pt>
                <c:pt idx="3255">
                  <c:v>13.26</c:v>
                </c:pt>
                <c:pt idx="3256">
                  <c:v>14.01</c:v>
                </c:pt>
                <c:pt idx="3257">
                  <c:v>14.02</c:v>
                </c:pt>
                <c:pt idx="3258">
                  <c:v>18.850000000000001</c:v>
                </c:pt>
                <c:pt idx="3259">
                  <c:v>18.23</c:v>
                </c:pt>
                <c:pt idx="3260">
                  <c:v>16.09</c:v>
                </c:pt>
                <c:pt idx="3261">
                  <c:v>16.79</c:v>
                </c:pt>
                <c:pt idx="3262">
                  <c:v>16.79</c:v>
                </c:pt>
                <c:pt idx="3263">
                  <c:v>17.010000000000002</c:v>
                </c:pt>
                <c:pt idx="3264">
                  <c:v>16.09</c:v>
                </c:pt>
                <c:pt idx="3265">
                  <c:v>19.66</c:v>
                </c:pt>
                <c:pt idx="3266">
                  <c:v>19.97</c:v>
                </c:pt>
                <c:pt idx="3267">
                  <c:v>16.829999999999998</c:v>
                </c:pt>
                <c:pt idx="3268">
                  <c:v>13.9</c:v>
                </c:pt>
                <c:pt idx="3269">
                  <c:v>13.37</c:v>
                </c:pt>
                <c:pt idx="3270">
                  <c:v>13.23</c:v>
                </c:pt>
                <c:pt idx="3271">
                  <c:v>12.11</c:v>
                </c:pt>
                <c:pt idx="3272">
                  <c:v>11.95</c:v>
                </c:pt>
                <c:pt idx="3273">
                  <c:v>12.25</c:v>
                </c:pt>
                <c:pt idx="3274">
                  <c:v>12.22</c:v>
                </c:pt>
                <c:pt idx="3275">
                  <c:v>12.12</c:v>
                </c:pt>
                <c:pt idx="3276">
                  <c:v>12.63</c:v>
                </c:pt>
                <c:pt idx="3277">
                  <c:v>13.74</c:v>
                </c:pt>
                <c:pt idx="3278">
                  <c:v>15.6</c:v>
                </c:pt>
                <c:pt idx="3279">
                  <c:v>13.44</c:v>
                </c:pt>
                <c:pt idx="3280">
                  <c:v>12.5</c:v>
                </c:pt>
                <c:pt idx="3281">
                  <c:v>12.13</c:v>
                </c:pt>
                <c:pt idx="3282">
                  <c:v>12.12</c:v>
                </c:pt>
                <c:pt idx="3283">
                  <c:v>12.56</c:v>
                </c:pt>
                <c:pt idx="3284">
                  <c:v>13</c:v>
                </c:pt>
                <c:pt idx="3285">
                  <c:v>12.51</c:v>
                </c:pt>
                <c:pt idx="3286">
                  <c:v>13.77</c:v>
                </c:pt>
                <c:pt idx="3287">
                  <c:v>13.39</c:v>
                </c:pt>
                <c:pt idx="3288">
                  <c:v>12.23</c:v>
                </c:pt>
                <c:pt idx="3289">
                  <c:v>13.71</c:v>
                </c:pt>
                <c:pt idx="3290">
                  <c:v>13.61</c:v>
                </c:pt>
                <c:pt idx="3291">
                  <c:v>13.49</c:v>
                </c:pt>
                <c:pt idx="3292">
                  <c:v>12.83</c:v>
                </c:pt>
                <c:pt idx="3293">
                  <c:v>13.02</c:v>
                </c:pt>
                <c:pt idx="3294">
                  <c:v>13.79</c:v>
                </c:pt>
                <c:pt idx="3295">
                  <c:v>15.25</c:v>
                </c:pt>
                <c:pt idx="3296">
                  <c:v>19.14</c:v>
                </c:pt>
                <c:pt idx="3297">
                  <c:v>28.03</c:v>
                </c:pt>
                <c:pt idx="3298">
                  <c:v>40.74</c:v>
                </c:pt>
                <c:pt idx="3299">
                  <c:v>36.020000000000003</c:v>
                </c:pt>
                <c:pt idx="3300">
                  <c:v>30.32</c:v>
                </c:pt>
                <c:pt idx="3301">
                  <c:v>26.1</c:v>
                </c:pt>
                <c:pt idx="3302">
                  <c:v>26.05</c:v>
                </c:pt>
                <c:pt idx="3303">
                  <c:v>28.43</c:v>
                </c:pt>
                <c:pt idx="3304">
                  <c:v>31.4</c:v>
                </c:pt>
                <c:pt idx="3305">
                  <c:v>26.09</c:v>
                </c:pt>
                <c:pt idx="3306">
                  <c:v>25.61</c:v>
                </c:pt>
                <c:pt idx="3307">
                  <c:v>27.8</c:v>
                </c:pt>
                <c:pt idx="3308">
                  <c:v>27.8</c:v>
                </c:pt>
                <c:pt idx="3309">
                  <c:v>24.9</c:v>
                </c:pt>
                <c:pt idx="3310">
                  <c:v>26.23</c:v>
                </c:pt>
                <c:pt idx="3311">
                  <c:v>24.37</c:v>
                </c:pt>
                <c:pt idx="3312">
                  <c:v>23.2</c:v>
                </c:pt>
                <c:pt idx="3313">
                  <c:v>24.25</c:v>
                </c:pt>
                <c:pt idx="3314">
                  <c:v>22.54</c:v>
                </c:pt>
                <c:pt idx="3315">
                  <c:v>21.35</c:v>
                </c:pt>
                <c:pt idx="3316">
                  <c:v>21.14</c:v>
                </c:pt>
                <c:pt idx="3317">
                  <c:v>22.28</c:v>
                </c:pt>
                <c:pt idx="3318">
                  <c:v>20.14</c:v>
                </c:pt>
                <c:pt idx="3319">
                  <c:v>22.44</c:v>
                </c:pt>
                <c:pt idx="3320">
                  <c:v>22.13</c:v>
                </c:pt>
                <c:pt idx="3321">
                  <c:v>23.47</c:v>
                </c:pt>
                <c:pt idx="3322">
                  <c:v>23.62</c:v>
                </c:pt>
                <c:pt idx="3323">
                  <c:v>27.63</c:v>
                </c:pt>
                <c:pt idx="3324">
                  <c:v>26.83</c:v>
                </c:pt>
                <c:pt idx="3325">
                  <c:v>24.5</c:v>
                </c:pt>
                <c:pt idx="3326">
                  <c:v>22.55</c:v>
                </c:pt>
                <c:pt idx="3327">
                  <c:v>20.94</c:v>
                </c:pt>
                <c:pt idx="3328">
                  <c:v>19.54</c:v>
                </c:pt>
                <c:pt idx="3329">
                  <c:v>19.399999999999999</c:v>
                </c:pt>
                <c:pt idx="3330">
                  <c:v>18.399999999999999</c:v>
                </c:pt>
                <c:pt idx="3331">
                  <c:v>17.420000000000002</c:v>
                </c:pt>
                <c:pt idx="3332">
                  <c:v>17.079999999999998</c:v>
                </c:pt>
                <c:pt idx="3333">
                  <c:v>16.170000000000002</c:v>
                </c:pt>
                <c:pt idx="3334">
                  <c:v>17.670000000000002</c:v>
                </c:pt>
                <c:pt idx="3335">
                  <c:v>18.03</c:v>
                </c:pt>
                <c:pt idx="3336">
                  <c:v>16.05</c:v>
                </c:pt>
                <c:pt idx="3337">
                  <c:v>15.05</c:v>
                </c:pt>
                <c:pt idx="3338">
                  <c:v>14.98</c:v>
                </c:pt>
                <c:pt idx="3339">
                  <c:v>15.75</c:v>
                </c:pt>
                <c:pt idx="3340">
                  <c:v>16.7</c:v>
                </c:pt>
                <c:pt idx="3341">
                  <c:v>14.45</c:v>
                </c:pt>
                <c:pt idx="3342">
                  <c:v>14.46</c:v>
                </c:pt>
                <c:pt idx="3343">
                  <c:v>15.29</c:v>
                </c:pt>
                <c:pt idx="3344">
                  <c:v>15.43</c:v>
                </c:pt>
                <c:pt idx="3345">
                  <c:v>14.33</c:v>
                </c:pt>
                <c:pt idx="3346">
                  <c:v>14.61</c:v>
                </c:pt>
                <c:pt idx="3347">
                  <c:v>15.07</c:v>
                </c:pt>
                <c:pt idx="3348">
                  <c:v>14.15</c:v>
                </c:pt>
                <c:pt idx="3349">
                  <c:v>14.54</c:v>
                </c:pt>
                <c:pt idx="3350">
                  <c:v>15.51</c:v>
                </c:pt>
                <c:pt idx="3351">
                  <c:v>15.05</c:v>
                </c:pt>
                <c:pt idx="3352">
                  <c:v>14.33</c:v>
                </c:pt>
                <c:pt idx="3353">
                  <c:v>16.52</c:v>
                </c:pt>
                <c:pt idx="3354">
                  <c:v>15.29</c:v>
                </c:pt>
                <c:pt idx="3355">
                  <c:v>16.059999999999999</c:v>
                </c:pt>
                <c:pt idx="3356">
                  <c:v>18.37</c:v>
                </c:pt>
                <c:pt idx="3357">
                  <c:v>20.079999999999998</c:v>
                </c:pt>
                <c:pt idx="3358">
                  <c:v>18.16</c:v>
                </c:pt>
                <c:pt idx="3359">
                  <c:v>18.84</c:v>
                </c:pt>
                <c:pt idx="3360">
                  <c:v>16.850000000000001</c:v>
                </c:pt>
                <c:pt idx="3361">
                  <c:v>16.989999999999998</c:v>
                </c:pt>
                <c:pt idx="3362">
                  <c:v>15.47</c:v>
                </c:pt>
                <c:pt idx="3363">
                  <c:v>15.62</c:v>
                </c:pt>
                <c:pt idx="3364">
                  <c:v>15.93</c:v>
                </c:pt>
                <c:pt idx="3365">
                  <c:v>15.19</c:v>
                </c:pt>
                <c:pt idx="3366">
                  <c:v>15.19</c:v>
                </c:pt>
                <c:pt idx="3367">
                  <c:v>15.12</c:v>
                </c:pt>
                <c:pt idx="3368">
                  <c:v>16.13</c:v>
                </c:pt>
                <c:pt idx="3369">
                  <c:v>14.67</c:v>
                </c:pt>
                <c:pt idx="3370">
                  <c:v>15.91</c:v>
                </c:pt>
                <c:pt idx="3371">
                  <c:v>18.11</c:v>
                </c:pt>
                <c:pt idx="3372">
                  <c:v>14.81</c:v>
                </c:pt>
                <c:pt idx="3373">
                  <c:v>15.84</c:v>
                </c:pt>
                <c:pt idx="3374">
                  <c:v>17.600000000000001</c:v>
                </c:pt>
                <c:pt idx="3375">
                  <c:v>19.61</c:v>
                </c:pt>
                <c:pt idx="3376">
                  <c:v>19.34</c:v>
                </c:pt>
                <c:pt idx="3377">
                  <c:v>24.39</c:v>
                </c:pt>
                <c:pt idx="3378">
                  <c:v>22.73</c:v>
                </c:pt>
                <c:pt idx="3379">
                  <c:v>20.95</c:v>
                </c:pt>
                <c:pt idx="3380">
                  <c:v>17.86</c:v>
                </c:pt>
                <c:pt idx="3381">
                  <c:v>18.940000000000001</c:v>
                </c:pt>
                <c:pt idx="3382">
                  <c:v>20.7</c:v>
                </c:pt>
                <c:pt idx="3383">
                  <c:v>18.7</c:v>
                </c:pt>
                <c:pt idx="3384">
                  <c:v>16.600000000000001</c:v>
                </c:pt>
                <c:pt idx="3385">
                  <c:v>15.57</c:v>
                </c:pt>
                <c:pt idx="3386">
                  <c:v>15.74</c:v>
                </c:pt>
                <c:pt idx="3387">
                  <c:v>15.74</c:v>
                </c:pt>
                <c:pt idx="3388">
                  <c:v>16.91</c:v>
                </c:pt>
                <c:pt idx="3389">
                  <c:v>16.079999999999998</c:v>
                </c:pt>
                <c:pt idx="3390">
                  <c:v>17.29</c:v>
                </c:pt>
                <c:pt idx="3391">
                  <c:v>18.21</c:v>
                </c:pt>
                <c:pt idx="3392">
                  <c:v>18.21</c:v>
                </c:pt>
                <c:pt idx="3393">
                  <c:v>20.7</c:v>
                </c:pt>
                <c:pt idx="3394">
                  <c:v>19.34</c:v>
                </c:pt>
                <c:pt idx="3395">
                  <c:v>20.59</c:v>
                </c:pt>
                <c:pt idx="3396">
                  <c:v>24.99</c:v>
                </c:pt>
                <c:pt idx="3397">
                  <c:v>27.01</c:v>
                </c:pt>
                <c:pt idx="3398">
                  <c:v>24.3</c:v>
                </c:pt>
                <c:pt idx="3399">
                  <c:v>22.47</c:v>
                </c:pt>
                <c:pt idx="3400">
                  <c:v>25.22</c:v>
                </c:pt>
                <c:pt idx="3401">
                  <c:v>23.95</c:v>
                </c:pt>
                <c:pt idx="3402">
                  <c:v>27.02</c:v>
                </c:pt>
                <c:pt idx="3403">
                  <c:v>27.02</c:v>
                </c:pt>
                <c:pt idx="3404">
                  <c:v>26.05</c:v>
                </c:pt>
                <c:pt idx="3405">
                  <c:v>27.59</c:v>
                </c:pt>
                <c:pt idx="3406">
                  <c:v>26.69</c:v>
                </c:pt>
                <c:pt idx="3407">
                  <c:v>22.34</c:v>
                </c:pt>
                <c:pt idx="3408">
                  <c:v>24.15</c:v>
                </c:pt>
                <c:pt idx="3409">
                  <c:v>22.5</c:v>
                </c:pt>
                <c:pt idx="3410">
                  <c:v>23.11</c:v>
                </c:pt>
                <c:pt idx="3411">
                  <c:v>22.42</c:v>
                </c:pt>
                <c:pt idx="3412">
                  <c:v>20.2</c:v>
                </c:pt>
                <c:pt idx="3413">
                  <c:v>19.98</c:v>
                </c:pt>
                <c:pt idx="3414">
                  <c:v>21.98</c:v>
                </c:pt>
                <c:pt idx="3415">
                  <c:v>21.65</c:v>
                </c:pt>
                <c:pt idx="3416">
                  <c:v>21.84</c:v>
                </c:pt>
                <c:pt idx="3417">
                  <c:v>23.38</c:v>
                </c:pt>
                <c:pt idx="3418">
                  <c:v>26</c:v>
                </c:pt>
                <c:pt idx="3419">
                  <c:v>26.54</c:v>
                </c:pt>
                <c:pt idx="3420">
                  <c:v>26.29</c:v>
                </c:pt>
                <c:pt idx="3421">
                  <c:v>28.14</c:v>
                </c:pt>
                <c:pt idx="3422">
                  <c:v>25.4</c:v>
                </c:pt>
                <c:pt idx="3423">
                  <c:v>25.4</c:v>
                </c:pt>
                <c:pt idx="3424">
                  <c:v>24.11</c:v>
                </c:pt>
                <c:pt idx="3425">
                  <c:v>22.31</c:v>
                </c:pt>
                <c:pt idx="3426">
                  <c:v>21.64</c:v>
                </c:pt>
                <c:pt idx="3427">
                  <c:v>20.53</c:v>
                </c:pt>
                <c:pt idx="3428">
                  <c:v>19.38</c:v>
                </c:pt>
                <c:pt idx="3429">
                  <c:v>20.98</c:v>
                </c:pt>
                <c:pt idx="3430">
                  <c:v>20.72</c:v>
                </c:pt>
                <c:pt idx="3431">
                  <c:v>19.11</c:v>
                </c:pt>
                <c:pt idx="3432">
                  <c:v>19.809999999999999</c:v>
                </c:pt>
                <c:pt idx="3433">
                  <c:v>20.55</c:v>
                </c:pt>
                <c:pt idx="3434">
                  <c:v>17.7</c:v>
                </c:pt>
                <c:pt idx="3435">
                  <c:v>17.09</c:v>
                </c:pt>
                <c:pt idx="3436">
                  <c:v>16.7</c:v>
                </c:pt>
                <c:pt idx="3437">
                  <c:v>16.86</c:v>
                </c:pt>
                <c:pt idx="3438">
                  <c:v>17.350000000000001</c:v>
                </c:pt>
                <c:pt idx="3439">
                  <c:v>18.670000000000002</c:v>
                </c:pt>
                <c:pt idx="3440">
                  <c:v>18.34</c:v>
                </c:pt>
                <c:pt idx="3441">
                  <c:v>18.05</c:v>
                </c:pt>
                <c:pt idx="3442">
                  <c:v>16.5</c:v>
                </c:pt>
                <c:pt idx="3443">
                  <c:v>16.920000000000002</c:v>
                </c:pt>
                <c:pt idx="3444">
                  <c:v>16.84</c:v>
                </c:pt>
                <c:pt idx="3445">
                  <c:v>14.99</c:v>
                </c:pt>
                <c:pt idx="3446">
                  <c:v>14.44</c:v>
                </c:pt>
                <c:pt idx="3447">
                  <c:v>14.02</c:v>
                </c:pt>
                <c:pt idx="3448">
                  <c:v>13.79</c:v>
                </c:pt>
                <c:pt idx="3449">
                  <c:v>14.17</c:v>
                </c:pt>
                <c:pt idx="3450">
                  <c:v>14.94</c:v>
                </c:pt>
                <c:pt idx="3451">
                  <c:v>14.74</c:v>
                </c:pt>
                <c:pt idx="3452">
                  <c:v>14.74</c:v>
                </c:pt>
                <c:pt idx="3453">
                  <c:v>15.24</c:v>
                </c:pt>
                <c:pt idx="3454">
                  <c:v>13.82</c:v>
                </c:pt>
                <c:pt idx="3455">
                  <c:v>13.56</c:v>
                </c:pt>
                <c:pt idx="3456">
                  <c:v>13.95</c:v>
                </c:pt>
                <c:pt idx="3457">
                  <c:v>13.1</c:v>
                </c:pt>
                <c:pt idx="3458">
                  <c:v>14.12</c:v>
                </c:pt>
                <c:pt idx="3459">
                  <c:v>15.42</c:v>
                </c:pt>
                <c:pt idx="3460">
                  <c:v>14.09</c:v>
                </c:pt>
                <c:pt idx="3461">
                  <c:v>16.16</c:v>
                </c:pt>
                <c:pt idx="3462">
                  <c:v>15.36</c:v>
                </c:pt>
                <c:pt idx="3463">
                  <c:v>16.260000000000002</c:v>
                </c:pt>
                <c:pt idx="3464">
                  <c:v>14.85</c:v>
                </c:pt>
                <c:pt idx="3465">
                  <c:v>13.84</c:v>
                </c:pt>
                <c:pt idx="3466">
                  <c:v>13.72</c:v>
                </c:pt>
                <c:pt idx="3467">
                  <c:v>13.62</c:v>
                </c:pt>
                <c:pt idx="3468">
                  <c:v>13.35</c:v>
                </c:pt>
                <c:pt idx="3469">
                  <c:v>13.24</c:v>
                </c:pt>
                <c:pt idx="3470">
                  <c:v>13.28</c:v>
                </c:pt>
                <c:pt idx="3471">
                  <c:v>13.95</c:v>
                </c:pt>
                <c:pt idx="3472">
                  <c:v>13.22</c:v>
                </c:pt>
                <c:pt idx="3473">
                  <c:v>14.08</c:v>
                </c:pt>
                <c:pt idx="3474">
                  <c:v>13.96</c:v>
                </c:pt>
                <c:pt idx="3475">
                  <c:v>13.77</c:v>
                </c:pt>
                <c:pt idx="3476">
                  <c:v>15.22</c:v>
                </c:pt>
                <c:pt idx="3477">
                  <c:v>15.7</c:v>
                </c:pt>
                <c:pt idx="3478">
                  <c:v>14.68</c:v>
                </c:pt>
                <c:pt idx="3479">
                  <c:v>15.6</c:v>
                </c:pt>
                <c:pt idx="3480">
                  <c:v>16.05</c:v>
                </c:pt>
                <c:pt idx="3481">
                  <c:v>15.91</c:v>
                </c:pt>
                <c:pt idx="3482">
                  <c:v>14.72</c:v>
                </c:pt>
                <c:pt idx="3483">
                  <c:v>14.57</c:v>
                </c:pt>
                <c:pt idx="3484">
                  <c:v>13.63</c:v>
                </c:pt>
                <c:pt idx="3485">
                  <c:v>14.69</c:v>
                </c:pt>
                <c:pt idx="3486">
                  <c:v>14.41</c:v>
                </c:pt>
                <c:pt idx="3487">
                  <c:v>15.04</c:v>
                </c:pt>
                <c:pt idx="3488">
                  <c:v>14.68</c:v>
                </c:pt>
                <c:pt idx="3489">
                  <c:v>15.57</c:v>
                </c:pt>
                <c:pt idx="3490">
                  <c:v>15.95</c:v>
                </c:pt>
                <c:pt idx="3491">
                  <c:v>16.329999999999998</c:v>
                </c:pt>
                <c:pt idx="3492">
                  <c:v>15.2</c:v>
                </c:pt>
                <c:pt idx="3493">
                  <c:v>15.82</c:v>
                </c:pt>
                <c:pt idx="3494">
                  <c:v>14.42</c:v>
                </c:pt>
                <c:pt idx="3495">
                  <c:v>13.9</c:v>
                </c:pt>
                <c:pt idx="3496">
                  <c:v>13.43</c:v>
                </c:pt>
                <c:pt idx="3497">
                  <c:v>13.12</c:v>
                </c:pt>
                <c:pt idx="3498">
                  <c:v>13.12</c:v>
                </c:pt>
                <c:pt idx="3499">
                  <c:v>14.19</c:v>
                </c:pt>
                <c:pt idx="3500">
                  <c:v>14.2</c:v>
                </c:pt>
                <c:pt idx="3501">
                  <c:v>13.63</c:v>
                </c:pt>
                <c:pt idx="3502">
                  <c:v>13.47</c:v>
                </c:pt>
                <c:pt idx="3503">
                  <c:v>13.65</c:v>
                </c:pt>
                <c:pt idx="3504">
                  <c:v>14.05</c:v>
                </c:pt>
                <c:pt idx="3505">
                  <c:v>14.08</c:v>
                </c:pt>
                <c:pt idx="3506">
                  <c:v>14.64</c:v>
                </c:pt>
                <c:pt idx="3507">
                  <c:v>17.03</c:v>
                </c:pt>
                <c:pt idx="3508">
                  <c:v>20.97</c:v>
                </c:pt>
                <c:pt idx="3509">
                  <c:v>20.5</c:v>
                </c:pt>
                <c:pt idx="3510">
                  <c:v>20.14</c:v>
                </c:pt>
                <c:pt idx="3511">
                  <c:v>19.37</c:v>
                </c:pt>
                <c:pt idx="3512">
                  <c:v>19.41</c:v>
                </c:pt>
                <c:pt idx="3513">
                  <c:v>18.37</c:v>
                </c:pt>
                <c:pt idx="3514">
                  <c:v>18.48</c:v>
                </c:pt>
                <c:pt idx="3515">
                  <c:v>21.17</c:v>
                </c:pt>
                <c:pt idx="3516">
                  <c:v>17.25</c:v>
                </c:pt>
                <c:pt idx="3517">
                  <c:v>25.76</c:v>
                </c:pt>
                <c:pt idx="3518">
                  <c:v>23.85</c:v>
                </c:pt>
                <c:pt idx="3519">
                  <c:v>18.75</c:v>
                </c:pt>
                <c:pt idx="3520">
                  <c:v>16.64</c:v>
                </c:pt>
                <c:pt idx="3521">
                  <c:v>15.63</c:v>
                </c:pt>
                <c:pt idx="3522">
                  <c:v>14.77</c:v>
                </c:pt>
                <c:pt idx="3523">
                  <c:v>14.77</c:v>
                </c:pt>
                <c:pt idx="3524">
                  <c:v>15.58</c:v>
                </c:pt>
                <c:pt idx="3525">
                  <c:v>14.96</c:v>
                </c:pt>
                <c:pt idx="3526">
                  <c:v>14.76</c:v>
                </c:pt>
                <c:pt idx="3527">
                  <c:v>13.2</c:v>
                </c:pt>
                <c:pt idx="3528">
                  <c:v>13.54</c:v>
                </c:pt>
                <c:pt idx="3529">
                  <c:v>13.55</c:v>
                </c:pt>
                <c:pt idx="3530">
                  <c:v>13.04</c:v>
                </c:pt>
                <c:pt idx="3531">
                  <c:v>12.82</c:v>
                </c:pt>
                <c:pt idx="3532">
                  <c:v>12.67</c:v>
                </c:pt>
                <c:pt idx="3533">
                  <c:v>12.44</c:v>
                </c:pt>
                <c:pt idx="3534">
                  <c:v>11.97</c:v>
                </c:pt>
                <c:pt idx="3535">
                  <c:v>11.77</c:v>
                </c:pt>
                <c:pt idx="3536">
                  <c:v>12.74</c:v>
                </c:pt>
                <c:pt idx="3537">
                  <c:v>12.02</c:v>
                </c:pt>
                <c:pt idx="3538">
                  <c:v>12.87</c:v>
                </c:pt>
                <c:pt idx="3539">
                  <c:v>13.05</c:v>
                </c:pt>
                <c:pt idx="3540">
                  <c:v>12.83</c:v>
                </c:pt>
                <c:pt idx="3541">
                  <c:v>12.72</c:v>
                </c:pt>
                <c:pt idx="3542">
                  <c:v>11.87</c:v>
                </c:pt>
                <c:pt idx="3543">
                  <c:v>12.44</c:v>
                </c:pt>
                <c:pt idx="3544">
                  <c:v>13.37</c:v>
                </c:pt>
                <c:pt idx="3545">
                  <c:v>12.86</c:v>
                </c:pt>
                <c:pt idx="3546">
                  <c:v>12.42</c:v>
                </c:pt>
                <c:pt idx="3547">
                  <c:v>11.39</c:v>
                </c:pt>
                <c:pt idx="3548">
                  <c:v>11.5</c:v>
                </c:pt>
                <c:pt idx="3549">
                  <c:v>11.66</c:v>
                </c:pt>
                <c:pt idx="3550">
                  <c:v>12.05</c:v>
                </c:pt>
                <c:pt idx="3551">
                  <c:v>11.68</c:v>
                </c:pt>
                <c:pt idx="3552">
                  <c:v>11.55</c:v>
                </c:pt>
                <c:pt idx="3553">
                  <c:v>11.81</c:v>
                </c:pt>
                <c:pt idx="3554">
                  <c:v>12.64</c:v>
                </c:pt>
                <c:pt idx="3555">
                  <c:v>12.19</c:v>
                </c:pt>
                <c:pt idx="3556">
                  <c:v>11.43</c:v>
                </c:pt>
                <c:pt idx="3557">
                  <c:v>11.34</c:v>
                </c:pt>
                <c:pt idx="3558">
                  <c:v>12.27</c:v>
                </c:pt>
                <c:pt idx="3559">
                  <c:v>12.38</c:v>
                </c:pt>
                <c:pt idx="3560">
                  <c:v>13.45</c:v>
                </c:pt>
                <c:pt idx="3561">
                  <c:v>13.63</c:v>
                </c:pt>
                <c:pt idx="3562">
                  <c:v>13.65</c:v>
                </c:pt>
                <c:pt idx="3563">
                  <c:v>12.94</c:v>
                </c:pt>
                <c:pt idx="3564">
                  <c:v>13.12</c:v>
                </c:pt>
                <c:pt idx="3565">
                  <c:v>13.42</c:v>
                </c:pt>
                <c:pt idx="3566">
                  <c:v>13.48</c:v>
                </c:pt>
                <c:pt idx="3567">
                  <c:v>11.98</c:v>
                </c:pt>
                <c:pt idx="3568">
                  <c:v>11.98</c:v>
                </c:pt>
                <c:pt idx="3569">
                  <c:v>12.02</c:v>
                </c:pt>
                <c:pt idx="3570">
                  <c:v>11.94</c:v>
                </c:pt>
                <c:pt idx="3571">
                  <c:v>12.51</c:v>
                </c:pt>
                <c:pt idx="3572">
                  <c:v>17.5</c:v>
                </c:pt>
                <c:pt idx="3573">
                  <c:v>15.16</c:v>
                </c:pt>
                <c:pt idx="3574">
                  <c:v>17.850000000000001</c:v>
                </c:pt>
                <c:pt idx="3575">
                  <c:v>18.14</c:v>
                </c:pt>
                <c:pt idx="3576">
                  <c:v>16.3</c:v>
                </c:pt>
                <c:pt idx="3577">
                  <c:v>15.37</c:v>
                </c:pt>
                <c:pt idx="3578">
                  <c:v>15.53</c:v>
                </c:pt>
                <c:pt idx="3579">
                  <c:v>15.92</c:v>
                </c:pt>
                <c:pt idx="3580">
                  <c:v>13.3</c:v>
                </c:pt>
                <c:pt idx="3581">
                  <c:v>12.02</c:v>
                </c:pt>
                <c:pt idx="3582">
                  <c:v>12.29</c:v>
                </c:pt>
                <c:pt idx="3583">
                  <c:v>14.5</c:v>
                </c:pt>
                <c:pt idx="3584">
                  <c:v>13.1</c:v>
                </c:pt>
                <c:pt idx="3585">
                  <c:v>12.39</c:v>
                </c:pt>
                <c:pt idx="3586">
                  <c:v>14.02</c:v>
                </c:pt>
                <c:pt idx="3587">
                  <c:v>13.29</c:v>
                </c:pt>
                <c:pt idx="3588">
                  <c:v>13.57</c:v>
                </c:pt>
                <c:pt idx="3589">
                  <c:v>13.63</c:v>
                </c:pt>
                <c:pt idx="3590">
                  <c:v>12.99</c:v>
                </c:pt>
                <c:pt idx="3591">
                  <c:v>12.84</c:v>
                </c:pt>
                <c:pt idx="3592">
                  <c:v>13.48</c:v>
                </c:pt>
                <c:pt idx="3593">
                  <c:v>13.38</c:v>
                </c:pt>
                <c:pt idx="3594">
                  <c:v>15.36</c:v>
                </c:pt>
                <c:pt idx="3595">
                  <c:v>15.91</c:v>
                </c:pt>
                <c:pt idx="3596">
                  <c:v>16.690000000000001</c:v>
                </c:pt>
                <c:pt idx="3597">
                  <c:v>16.12</c:v>
                </c:pt>
                <c:pt idx="3598">
                  <c:v>16.21</c:v>
                </c:pt>
                <c:pt idx="3599">
                  <c:v>15.28</c:v>
                </c:pt>
                <c:pt idx="3600">
                  <c:v>14.41</c:v>
                </c:pt>
                <c:pt idx="3601">
                  <c:v>13.75</c:v>
                </c:pt>
                <c:pt idx="3602">
                  <c:v>13.34</c:v>
                </c:pt>
                <c:pt idx="3603">
                  <c:v>13.02</c:v>
                </c:pt>
                <c:pt idx="3604">
                  <c:v>13.46</c:v>
                </c:pt>
                <c:pt idx="3605">
                  <c:v>14.24</c:v>
                </c:pt>
                <c:pt idx="3606">
                  <c:v>15.36</c:v>
                </c:pt>
                <c:pt idx="3607">
                  <c:v>16.190000000000001</c:v>
                </c:pt>
                <c:pt idx="3608">
                  <c:v>17.059999999999999</c:v>
                </c:pt>
                <c:pt idx="3609">
                  <c:v>18.559999999999999</c:v>
                </c:pt>
                <c:pt idx="3610">
                  <c:v>19.32</c:v>
                </c:pt>
                <c:pt idx="3611">
                  <c:v>22.08</c:v>
                </c:pt>
                <c:pt idx="3612">
                  <c:v>22.51</c:v>
                </c:pt>
                <c:pt idx="3613">
                  <c:v>18.71</c:v>
                </c:pt>
                <c:pt idx="3614">
                  <c:v>18.739999999999998</c:v>
                </c:pt>
                <c:pt idx="3615">
                  <c:v>14.38</c:v>
                </c:pt>
                <c:pt idx="3616">
                  <c:v>14.74</c:v>
                </c:pt>
                <c:pt idx="3617">
                  <c:v>14.17</c:v>
                </c:pt>
                <c:pt idx="3618">
                  <c:v>14.48</c:v>
                </c:pt>
                <c:pt idx="3619">
                  <c:v>13.37</c:v>
                </c:pt>
                <c:pt idx="3620">
                  <c:v>13.72</c:v>
                </c:pt>
                <c:pt idx="3621">
                  <c:v>13.35</c:v>
                </c:pt>
                <c:pt idx="3622">
                  <c:v>12.85</c:v>
                </c:pt>
                <c:pt idx="3623">
                  <c:v>12.42</c:v>
                </c:pt>
                <c:pt idx="3624">
                  <c:v>12.41</c:v>
                </c:pt>
                <c:pt idx="3625">
                  <c:v>12.43</c:v>
                </c:pt>
                <c:pt idx="3626">
                  <c:v>12.43</c:v>
                </c:pt>
                <c:pt idx="3627">
                  <c:v>12.34</c:v>
                </c:pt>
                <c:pt idx="3628">
                  <c:v>13.15</c:v>
                </c:pt>
                <c:pt idx="3629">
                  <c:v>12.9</c:v>
                </c:pt>
                <c:pt idx="3630">
                  <c:v>13.33</c:v>
                </c:pt>
                <c:pt idx="3631">
                  <c:v>14.07</c:v>
                </c:pt>
                <c:pt idx="3632">
                  <c:v>14.12</c:v>
                </c:pt>
                <c:pt idx="3633">
                  <c:v>12.14</c:v>
                </c:pt>
                <c:pt idx="3634">
                  <c:v>11.79</c:v>
                </c:pt>
                <c:pt idx="3635">
                  <c:v>12.22</c:v>
                </c:pt>
                <c:pt idx="3636">
                  <c:v>12.64</c:v>
                </c:pt>
                <c:pt idx="3637">
                  <c:v>11.75</c:v>
                </c:pt>
                <c:pt idx="3638">
                  <c:v>12.64</c:v>
                </c:pt>
                <c:pt idx="3639">
                  <c:v>12.72</c:v>
                </c:pt>
                <c:pt idx="3640">
                  <c:v>13.19</c:v>
                </c:pt>
                <c:pt idx="3641">
                  <c:v>12.79</c:v>
                </c:pt>
                <c:pt idx="3642">
                  <c:v>12.2</c:v>
                </c:pt>
                <c:pt idx="3643">
                  <c:v>11.71</c:v>
                </c:pt>
                <c:pt idx="3644">
                  <c:v>11.45</c:v>
                </c:pt>
                <c:pt idx="3645">
                  <c:v>11.27</c:v>
                </c:pt>
                <c:pt idx="3646">
                  <c:v>11.43</c:v>
                </c:pt>
                <c:pt idx="3647">
                  <c:v>11.44</c:v>
                </c:pt>
                <c:pt idx="3648">
                  <c:v>11.44</c:v>
                </c:pt>
                <c:pt idx="3649">
                  <c:v>11.99</c:v>
                </c:pt>
                <c:pt idx="3650">
                  <c:v>12.95</c:v>
                </c:pt>
                <c:pt idx="3651">
                  <c:v>13.37</c:v>
                </c:pt>
                <c:pt idx="3652">
                  <c:v>14.04</c:v>
                </c:pt>
                <c:pt idx="3653">
                  <c:v>14.04</c:v>
                </c:pt>
                <c:pt idx="3654">
                  <c:v>12.85</c:v>
                </c:pt>
                <c:pt idx="3655">
                  <c:v>11.85</c:v>
                </c:pt>
                <c:pt idx="3656">
                  <c:v>11.67</c:v>
                </c:pt>
                <c:pt idx="3657">
                  <c:v>11.32</c:v>
                </c:pt>
                <c:pt idx="3658">
                  <c:v>11.56</c:v>
                </c:pt>
                <c:pt idx="3659">
                  <c:v>11.49</c:v>
                </c:pt>
                <c:pt idx="3660">
                  <c:v>11.26</c:v>
                </c:pt>
                <c:pt idx="3661">
                  <c:v>11.54</c:v>
                </c:pt>
                <c:pt idx="3662">
                  <c:v>11.23</c:v>
                </c:pt>
                <c:pt idx="3663">
                  <c:v>11.23</c:v>
                </c:pt>
                <c:pt idx="3664">
                  <c:v>11.87</c:v>
                </c:pt>
                <c:pt idx="3665">
                  <c:v>12.48</c:v>
                </c:pt>
                <c:pt idx="3666">
                  <c:v>12.78</c:v>
                </c:pt>
                <c:pt idx="3667">
                  <c:v>11.54</c:v>
                </c:pt>
                <c:pt idx="3668">
                  <c:v>11.77</c:v>
                </c:pt>
                <c:pt idx="3669">
                  <c:v>11.07</c:v>
                </c:pt>
                <c:pt idx="3670">
                  <c:v>10.81</c:v>
                </c:pt>
                <c:pt idx="3671">
                  <c:v>10.63</c:v>
                </c:pt>
                <c:pt idx="3672">
                  <c:v>10.58</c:v>
                </c:pt>
                <c:pt idx="3673">
                  <c:v>11.88</c:v>
                </c:pt>
                <c:pt idx="3674">
                  <c:v>11.99</c:v>
                </c:pt>
                <c:pt idx="3675">
                  <c:v>11.81</c:v>
                </c:pt>
                <c:pt idx="3676">
                  <c:v>11.93</c:v>
                </c:pt>
                <c:pt idx="3677">
                  <c:v>10.97</c:v>
                </c:pt>
                <c:pt idx="3678">
                  <c:v>11.37</c:v>
                </c:pt>
                <c:pt idx="3679">
                  <c:v>11.29</c:v>
                </c:pt>
                <c:pt idx="3680">
                  <c:v>11.45</c:v>
                </c:pt>
                <c:pt idx="3681">
                  <c:v>10.88</c:v>
                </c:pt>
                <c:pt idx="3682">
                  <c:v>10.85</c:v>
                </c:pt>
                <c:pt idx="3683">
                  <c:v>11.07</c:v>
                </c:pt>
                <c:pt idx="3684">
                  <c:v>10.74</c:v>
                </c:pt>
                <c:pt idx="3685">
                  <c:v>11.97</c:v>
                </c:pt>
                <c:pt idx="3686">
                  <c:v>11.76</c:v>
                </c:pt>
                <c:pt idx="3687">
                  <c:v>11.49</c:v>
                </c:pt>
                <c:pt idx="3688">
                  <c:v>11.49</c:v>
                </c:pt>
                <c:pt idx="3689">
                  <c:v>11.57</c:v>
                </c:pt>
                <c:pt idx="3690">
                  <c:v>11.74</c:v>
                </c:pt>
                <c:pt idx="3691">
                  <c:v>11.71</c:v>
                </c:pt>
                <c:pt idx="3692">
                  <c:v>11.47</c:v>
                </c:pt>
                <c:pt idx="3693">
                  <c:v>12.09</c:v>
                </c:pt>
                <c:pt idx="3694">
                  <c:v>12.92</c:v>
                </c:pt>
                <c:pt idx="3695">
                  <c:v>12.54</c:v>
                </c:pt>
                <c:pt idx="3696">
                  <c:v>11.81</c:v>
                </c:pt>
                <c:pt idx="3697">
                  <c:v>10.96</c:v>
                </c:pt>
                <c:pt idx="3698">
                  <c:v>11.24</c:v>
                </c:pt>
                <c:pt idx="3699">
                  <c:v>11.45</c:v>
                </c:pt>
                <c:pt idx="3700">
                  <c:v>11.86</c:v>
                </c:pt>
                <c:pt idx="3701">
                  <c:v>12.3</c:v>
                </c:pt>
                <c:pt idx="3702">
                  <c:v>11.66</c:v>
                </c:pt>
                <c:pt idx="3703">
                  <c:v>11.35</c:v>
                </c:pt>
                <c:pt idx="3704">
                  <c:v>12.3</c:v>
                </c:pt>
                <c:pt idx="3705">
                  <c:v>11.63</c:v>
                </c:pt>
                <c:pt idx="3706">
                  <c:v>11.21</c:v>
                </c:pt>
                <c:pt idx="3707">
                  <c:v>11.28</c:v>
                </c:pt>
                <c:pt idx="3708">
                  <c:v>11.34</c:v>
                </c:pt>
                <c:pt idx="3709">
                  <c:v>12.47</c:v>
                </c:pt>
                <c:pt idx="3710">
                  <c:v>12.81</c:v>
                </c:pt>
                <c:pt idx="3711">
                  <c:v>13.12</c:v>
                </c:pt>
                <c:pt idx="3712">
                  <c:v>12.96</c:v>
                </c:pt>
                <c:pt idx="3713">
                  <c:v>12.5</c:v>
                </c:pt>
                <c:pt idx="3714">
                  <c:v>11.53</c:v>
                </c:pt>
                <c:pt idx="3715">
                  <c:v>11.42</c:v>
                </c:pt>
                <c:pt idx="3716">
                  <c:v>11.54</c:v>
                </c:pt>
                <c:pt idx="3717">
                  <c:v>12.37</c:v>
                </c:pt>
                <c:pt idx="3718">
                  <c:v>12.38</c:v>
                </c:pt>
                <c:pt idx="3719">
                  <c:v>11.79</c:v>
                </c:pt>
                <c:pt idx="3720">
                  <c:v>12.89</c:v>
                </c:pt>
                <c:pt idx="3721">
                  <c:v>12.39</c:v>
                </c:pt>
                <c:pt idx="3722">
                  <c:v>12.87</c:v>
                </c:pt>
                <c:pt idx="3723">
                  <c:v>14.05</c:v>
                </c:pt>
                <c:pt idx="3724">
                  <c:v>15.07</c:v>
                </c:pt>
                <c:pt idx="3725">
                  <c:v>15.77</c:v>
                </c:pt>
                <c:pt idx="3726">
                  <c:v>15.96</c:v>
                </c:pt>
                <c:pt idx="3727">
                  <c:v>15.96</c:v>
                </c:pt>
                <c:pt idx="3728">
                  <c:v>14.66</c:v>
                </c:pt>
                <c:pt idx="3729">
                  <c:v>14.42</c:v>
                </c:pt>
                <c:pt idx="3730">
                  <c:v>14.93</c:v>
                </c:pt>
                <c:pt idx="3731">
                  <c:v>14.15</c:v>
                </c:pt>
                <c:pt idx="3732">
                  <c:v>14.63</c:v>
                </c:pt>
                <c:pt idx="3733">
                  <c:v>10.84</c:v>
                </c:pt>
                <c:pt idx="3734">
                  <c:v>10.76</c:v>
                </c:pt>
                <c:pt idx="3735">
                  <c:v>10.85</c:v>
                </c:pt>
                <c:pt idx="3736">
                  <c:v>10.36</c:v>
                </c:pt>
                <c:pt idx="3737">
                  <c:v>10.82</c:v>
                </c:pt>
                <c:pt idx="3738">
                  <c:v>10.11</c:v>
                </c:pt>
                <c:pt idx="3739">
                  <c:v>10.59</c:v>
                </c:pt>
                <c:pt idx="3740">
                  <c:v>10.68</c:v>
                </c:pt>
                <c:pt idx="3741">
                  <c:v>10.46</c:v>
                </c:pt>
                <c:pt idx="3742">
                  <c:v>10.57</c:v>
                </c:pt>
                <c:pt idx="3743">
                  <c:v>9.77</c:v>
                </c:pt>
                <c:pt idx="3744">
                  <c:v>9.9600000000000009</c:v>
                </c:pt>
                <c:pt idx="3745">
                  <c:v>10.210000000000001</c:v>
                </c:pt>
                <c:pt idx="3746">
                  <c:v>10.6</c:v>
                </c:pt>
                <c:pt idx="3747">
                  <c:v>10.4</c:v>
                </c:pt>
                <c:pt idx="3748">
                  <c:v>10.42</c:v>
                </c:pt>
                <c:pt idx="3749">
                  <c:v>10.65</c:v>
                </c:pt>
                <c:pt idx="3750">
                  <c:v>15.59</c:v>
                </c:pt>
                <c:pt idx="3751">
                  <c:v>14.66</c:v>
                </c:pt>
                <c:pt idx="3752">
                  <c:v>12.04</c:v>
                </c:pt>
                <c:pt idx="3753">
                  <c:v>10.93</c:v>
                </c:pt>
                <c:pt idx="3754">
                  <c:v>10.72</c:v>
                </c:pt>
                <c:pt idx="3755">
                  <c:v>10.02</c:v>
                </c:pt>
                <c:pt idx="3756">
                  <c:v>9.99</c:v>
                </c:pt>
                <c:pt idx="3757">
                  <c:v>9.81</c:v>
                </c:pt>
                <c:pt idx="3758">
                  <c:v>9.81</c:v>
                </c:pt>
                <c:pt idx="3759">
                  <c:v>10.38</c:v>
                </c:pt>
                <c:pt idx="3760">
                  <c:v>10.41</c:v>
                </c:pt>
                <c:pt idx="3761">
                  <c:v>9.89</c:v>
                </c:pt>
                <c:pt idx="3762">
                  <c:v>9.75</c:v>
                </c:pt>
                <c:pt idx="3763">
                  <c:v>10.07</c:v>
                </c:pt>
                <c:pt idx="3764">
                  <c:v>10.45</c:v>
                </c:pt>
                <c:pt idx="3765">
                  <c:v>10.39</c:v>
                </c:pt>
                <c:pt idx="3766">
                  <c:v>10.16</c:v>
                </c:pt>
                <c:pt idx="3767">
                  <c:v>10.7</c:v>
                </c:pt>
                <c:pt idx="3768">
                  <c:v>11.46</c:v>
                </c:pt>
                <c:pt idx="3769">
                  <c:v>10.42</c:v>
                </c:pt>
                <c:pt idx="3770">
                  <c:v>10.64</c:v>
                </c:pt>
                <c:pt idx="3771">
                  <c:v>10.9</c:v>
                </c:pt>
                <c:pt idx="3772">
                  <c:v>10.38</c:v>
                </c:pt>
                <c:pt idx="3773">
                  <c:v>10.37</c:v>
                </c:pt>
                <c:pt idx="3774">
                  <c:v>10.86</c:v>
                </c:pt>
                <c:pt idx="3775">
                  <c:v>10.75</c:v>
                </c:pt>
                <c:pt idx="3776">
                  <c:v>10.48</c:v>
                </c:pt>
                <c:pt idx="3777">
                  <c:v>10.02</c:v>
                </c:pt>
                <c:pt idx="3778">
                  <c:v>9.9</c:v>
                </c:pt>
                <c:pt idx="3779">
                  <c:v>11.06</c:v>
                </c:pt>
                <c:pt idx="3780">
                  <c:v>10.029999999999999</c:v>
                </c:pt>
                <c:pt idx="3781">
                  <c:v>11.44</c:v>
                </c:pt>
                <c:pt idx="3782">
                  <c:v>11.18</c:v>
                </c:pt>
                <c:pt idx="3783">
                  <c:v>11.22</c:v>
                </c:pt>
                <c:pt idx="3784">
                  <c:v>11.22</c:v>
                </c:pt>
                <c:pt idx="3785">
                  <c:v>11.07</c:v>
                </c:pt>
                <c:pt idx="3786">
                  <c:v>12.54</c:v>
                </c:pt>
                <c:pt idx="3787">
                  <c:v>11.19</c:v>
                </c:pt>
                <c:pt idx="3788">
                  <c:v>11.11</c:v>
                </c:pt>
                <c:pt idx="3789">
                  <c:v>10.89</c:v>
                </c:pt>
                <c:pt idx="3790">
                  <c:v>10.3</c:v>
                </c:pt>
                <c:pt idx="3791">
                  <c:v>9.9</c:v>
                </c:pt>
                <c:pt idx="3792">
                  <c:v>9.51</c:v>
                </c:pt>
                <c:pt idx="3793">
                  <c:v>9.82</c:v>
                </c:pt>
                <c:pt idx="3794">
                  <c:v>9.89</c:v>
                </c:pt>
                <c:pt idx="3795">
                  <c:v>9.7899999999999991</c:v>
                </c:pt>
                <c:pt idx="3796">
                  <c:v>9.58</c:v>
                </c:pt>
                <c:pt idx="3797">
                  <c:v>9.36</c:v>
                </c:pt>
                <c:pt idx="3798">
                  <c:v>9.43</c:v>
                </c:pt>
                <c:pt idx="3799">
                  <c:v>9.43</c:v>
                </c:pt>
                <c:pt idx="3800">
                  <c:v>9.6</c:v>
                </c:pt>
                <c:pt idx="3801">
                  <c:v>10.11</c:v>
                </c:pt>
                <c:pt idx="3802">
                  <c:v>10.29</c:v>
                </c:pt>
                <c:pt idx="3803">
                  <c:v>10.26</c:v>
                </c:pt>
                <c:pt idx="3804">
                  <c:v>10.09</c:v>
                </c:pt>
                <c:pt idx="3805">
                  <c:v>10.28</c:v>
                </c:pt>
                <c:pt idx="3806">
                  <c:v>10.44</c:v>
                </c:pt>
                <c:pt idx="3807">
                  <c:v>10.029999999999999</c:v>
                </c:pt>
                <c:pt idx="3808">
                  <c:v>9.93</c:v>
                </c:pt>
                <c:pt idx="3809">
                  <c:v>10.96</c:v>
                </c:pt>
                <c:pt idx="3810">
                  <c:v>11.11</c:v>
                </c:pt>
                <c:pt idx="3811">
                  <c:v>16.04</c:v>
                </c:pt>
                <c:pt idx="3812">
                  <c:v>15.51</c:v>
                </c:pt>
                <c:pt idx="3813">
                  <c:v>12.33</c:v>
                </c:pt>
                <c:pt idx="3814">
                  <c:v>12.04</c:v>
                </c:pt>
                <c:pt idx="3815">
                  <c:v>11.74</c:v>
                </c:pt>
                <c:pt idx="3816">
                  <c:v>15.55</c:v>
                </c:pt>
                <c:pt idx="3817">
                  <c:v>14.26</c:v>
                </c:pt>
                <c:pt idx="3818">
                  <c:v>13.19</c:v>
                </c:pt>
                <c:pt idx="3819">
                  <c:v>11.35</c:v>
                </c:pt>
                <c:pt idx="3820">
                  <c:v>12.25</c:v>
                </c:pt>
                <c:pt idx="3821">
                  <c:v>12.23</c:v>
                </c:pt>
                <c:pt idx="3822">
                  <c:v>11.28</c:v>
                </c:pt>
                <c:pt idx="3823">
                  <c:v>11.32</c:v>
                </c:pt>
                <c:pt idx="3824">
                  <c:v>11.7</c:v>
                </c:pt>
                <c:pt idx="3825">
                  <c:v>11.22</c:v>
                </c:pt>
                <c:pt idx="3826">
                  <c:v>10.59</c:v>
                </c:pt>
                <c:pt idx="3827">
                  <c:v>10.130000000000001</c:v>
                </c:pt>
                <c:pt idx="3828">
                  <c:v>10.130000000000001</c:v>
                </c:pt>
                <c:pt idx="3829">
                  <c:v>12.23</c:v>
                </c:pt>
                <c:pt idx="3830">
                  <c:v>11.63</c:v>
                </c:pt>
                <c:pt idx="3831">
                  <c:v>11.55</c:v>
                </c:pt>
                <c:pt idx="3832">
                  <c:v>12.12</c:v>
                </c:pt>
                <c:pt idx="3833">
                  <c:v>10.73</c:v>
                </c:pt>
                <c:pt idx="3834">
                  <c:v>10.58</c:v>
                </c:pt>
                <c:pt idx="3835">
                  <c:v>10.5</c:v>
                </c:pt>
                <c:pt idx="3836">
                  <c:v>10.44</c:v>
                </c:pt>
                <c:pt idx="3837">
                  <c:v>10.17</c:v>
                </c:pt>
                <c:pt idx="3838">
                  <c:v>10.15</c:v>
                </c:pt>
                <c:pt idx="3839">
                  <c:v>10.18</c:v>
                </c:pt>
                <c:pt idx="3840">
                  <c:v>9.7799999999999994</c:v>
                </c:pt>
                <c:pt idx="3841">
                  <c:v>9.67</c:v>
                </c:pt>
                <c:pt idx="3842">
                  <c:v>9.59</c:v>
                </c:pt>
                <c:pt idx="3843">
                  <c:v>10.210000000000001</c:v>
                </c:pt>
                <c:pt idx="3844">
                  <c:v>10.17</c:v>
                </c:pt>
                <c:pt idx="3845">
                  <c:v>9.8699999999999992</c:v>
                </c:pt>
                <c:pt idx="3846">
                  <c:v>9.5500000000000007</c:v>
                </c:pt>
                <c:pt idx="3847">
                  <c:v>9.51</c:v>
                </c:pt>
                <c:pt idx="3848">
                  <c:v>9.4499999999999993</c:v>
                </c:pt>
                <c:pt idx="3849">
                  <c:v>9.51</c:v>
                </c:pt>
                <c:pt idx="3850">
                  <c:v>9.6300000000000008</c:v>
                </c:pt>
                <c:pt idx="3851">
                  <c:v>9.19</c:v>
                </c:pt>
                <c:pt idx="3852">
                  <c:v>9.65</c:v>
                </c:pt>
                <c:pt idx="3853">
                  <c:v>10.33</c:v>
                </c:pt>
                <c:pt idx="3854">
                  <c:v>10.08</c:v>
                </c:pt>
                <c:pt idx="3855">
                  <c:v>9.85</c:v>
                </c:pt>
                <c:pt idx="3856">
                  <c:v>9.91</c:v>
                </c:pt>
                <c:pt idx="3857">
                  <c:v>9.61</c:v>
                </c:pt>
                <c:pt idx="3858">
                  <c:v>9.91</c:v>
                </c:pt>
                <c:pt idx="3859">
                  <c:v>10.31</c:v>
                </c:pt>
                <c:pt idx="3860">
                  <c:v>10.07</c:v>
                </c:pt>
                <c:pt idx="3861">
                  <c:v>10.050000000000001</c:v>
                </c:pt>
                <c:pt idx="3862">
                  <c:v>9.9700000000000006</c:v>
                </c:pt>
                <c:pt idx="3863">
                  <c:v>11.07</c:v>
                </c:pt>
                <c:pt idx="3864">
                  <c:v>11.16</c:v>
                </c:pt>
                <c:pt idx="3865">
                  <c:v>11.23</c:v>
                </c:pt>
                <c:pt idx="3866">
                  <c:v>11.3</c:v>
                </c:pt>
                <c:pt idx="3867">
                  <c:v>9.8000000000000007</c:v>
                </c:pt>
                <c:pt idx="3868">
                  <c:v>10.5</c:v>
                </c:pt>
                <c:pt idx="3869">
                  <c:v>10.18</c:v>
                </c:pt>
                <c:pt idx="3870">
                  <c:v>10.199999999999999</c:v>
                </c:pt>
                <c:pt idx="3871">
                  <c:v>9.93</c:v>
                </c:pt>
                <c:pt idx="3872">
                  <c:v>9.14</c:v>
                </c:pt>
                <c:pt idx="3873">
                  <c:v>9.4</c:v>
                </c:pt>
                <c:pt idx="3874">
                  <c:v>9.89</c:v>
                </c:pt>
                <c:pt idx="3875">
                  <c:v>9.7799999999999994</c:v>
                </c:pt>
                <c:pt idx="3876">
                  <c:v>10.5</c:v>
                </c:pt>
                <c:pt idx="3877">
                  <c:v>11.29</c:v>
                </c:pt>
                <c:pt idx="3878">
                  <c:v>11.5</c:v>
                </c:pt>
                <c:pt idx="3879">
                  <c:v>11.59</c:v>
                </c:pt>
                <c:pt idx="3880">
                  <c:v>13.13</c:v>
                </c:pt>
                <c:pt idx="3881">
                  <c:v>11.76</c:v>
                </c:pt>
                <c:pt idx="3882">
                  <c:v>11.43</c:v>
                </c:pt>
                <c:pt idx="3883">
                  <c:v>10.65</c:v>
                </c:pt>
                <c:pt idx="3884">
                  <c:v>9.73</c:v>
                </c:pt>
                <c:pt idx="3885">
                  <c:v>9.8800000000000008</c:v>
                </c:pt>
                <c:pt idx="3886">
                  <c:v>9.8800000000000008</c:v>
                </c:pt>
                <c:pt idx="3887">
                  <c:v>9.67</c:v>
                </c:pt>
                <c:pt idx="3888">
                  <c:v>9.8699999999999992</c:v>
                </c:pt>
                <c:pt idx="3889">
                  <c:v>10.029999999999999</c:v>
                </c:pt>
                <c:pt idx="3890">
                  <c:v>10.7</c:v>
                </c:pt>
                <c:pt idx="3891">
                  <c:v>11.28</c:v>
                </c:pt>
                <c:pt idx="3892">
                  <c:v>11.43</c:v>
                </c:pt>
                <c:pt idx="3893">
                  <c:v>11.68</c:v>
                </c:pt>
                <c:pt idx="3894">
                  <c:v>11.33</c:v>
                </c:pt>
                <c:pt idx="3895">
                  <c:v>11.02</c:v>
                </c:pt>
                <c:pt idx="3896">
                  <c:v>10.16</c:v>
                </c:pt>
                <c:pt idx="3897">
                  <c:v>9.58</c:v>
                </c:pt>
                <c:pt idx="3898">
                  <c:v>9.34</c:v>
                </c:pt>
                <c:pt idx="3899">
                  <c:v>9.92</c:v>
                </c:pt>
                <c:pt idx="3900">
                  <c:v>10.18</c:v>
                </c:pt>
                <c:pt idx="3901">
                  <c:v>10.49</c:v>
                </c:pt>
                <c:pt idx="3902">
                  <c:v>9.42</c:v>
                </c:pt>
                <c:pt idx="3903">
                  <c:v>9.5299999999999994</c:v>
                </c:pt>
                <c:pt idx="3904">
                  <c:v>10.029999999999999</c:v>
                </c:pt>
                <c:pt idx="3905">
                  <c:v>9.7200000000000006</c:v>
                </c:pt>
                <c:pt idx="3906">
                  <c:v>9.6199999999999992</c:v>
                </c:pt>
                <c:pt idx="3907">
                  <c:v>9.9</c:v>
                </c:pt>
                <c:pt idx="3908">
                  <c:v>9.9</c:v>
                </c:pt>
                <c:pt idx="3909">
                  <c:v>10.25</c:v>
                </c:pt>
                <c:pt idx="3910">
                  <c:v>10.47</c:v>
                </c:pt>
                <c:pt idx="3911">
                  <c:v>10.18</c:v>
                </c:pt>
                <c:pt idx="3912">
                  <c:v>11.04</c:v>
                </c:pt>
                <c:pt idx="3913">
                  <c:v>11.04</c:v>
                </c:pt>
                <c:pt idx="3914">
                  <c:v>9.77</c:v>
                </c:pt>
                <c:pt idx="3915">
                  <c:v>9.15</c:v>
                </c:pt>
                <c:pt idx="3916">
                  <c:v>9.2200000000000006</c:v>
                </c:pt>
                <c:pt idx="3917">
                  <c:v>9.2200000000000006</c:v>
                </c:pt>
                <c:pt idx="3918">
                  <c:v>9.52</c:v>
                </c:pt>
                <c:pt idx="3919">
                  <c:v>10.08</c:v>
                </c:pt>
                <c:pt idx="3920">
                  <c:v>9.82</c:v>
                </c:pt>
                <c:pt idx="3921">
                  <c:v>9.8800000000000008</c:v>
                </c:pt>
                <c:pt idx="3922">
                  <c:v>10.16</c:v>
                </c:pt>
                <c:pt idx="3923">
                  <c:v>10.16</c:v>
                </c:pt>
                <c:pt idx="3924">
                  <c:v>11.66</c:v>
                </c:pt>
                <c:pt idx="3925">
                  <c:v>11.91</c:v>
                </c:pt>
                <c:pt idx="3926">
                  <c:v>12.22</c:v>
                </c:pt>
                <c:pt idx="3927">
                  <c:v>11.27</c:v>
                </c:pt>
                <c:pt idx="3928">
                  <c:v>11.03</c:v>
                </c:pt>
                <c:pt idx="3929">
                  <c:v>11.1</c:v>
                </c:pt>
                <c:pt idx="3930">
                  <c:v>11.47</c:v>
                </c:pt>
                <c:pt idx="3931">
                  <c:v>11.58</c:v>
                </c:pt>
                <c:pt idx="3932">
                  <c:v>11.08</c:v>
                </c:pt>
                <c:pt idx="3933">
                  <c:v>13.84</c:v>
                </c:pt>
                <c:pt idx="3934">
                  <c:v>14.79</c:v>
                </c:pt>
                <c:pt idx="3935">
                  <c:v>13.54</c:v>
                </c:pt>
                <c:pt idx="3936">
                  <c:v>13.47</c:v>
                </c:pt>
                <c:pt idx="3937">
                  <c:v>17.309999999999999</c:v>
                </c:pt>
                <c:pt idx="3938">
                  <c:v>37.32</c:v>
                </c:pt>
                <c:pt idx="3939">
                  <c:v>29.98</c:v>
                </c:pt>
                <c:pt idx="3940">
                  <c:v>27.73</c:v>
                </c:pt>
                <c:pt idx="3941">
                  <c:v>33.46</c:v>
                </c:pt>
                <c:pt idx="3942">
                  <c:v>29.06</c:v>
                </c:pt>
                <c:pt idx="3943">
                  <c:v>25.61</c:v>
                </c:pt>
                <c:pt idx="3944">
                  <c:v>24.97</c:v>
                </c:pt>
                <c:pt idx="3945">
                  <c:v>19.260000000000002</c:v>
                </c:pt>
                <c:pt idx="3946">
                  <c:v>19.13</c:v>
                </c:pt>
                <c:pt idx="3947">
                  <c:v>19.46</c:v>
                </c:pt>
                <c:pt idx="3948">
                  <c:v>19.46</c:v>
                </c:pt>
                <c:pt idx="3949">
                  <c:v>20.6</c:v>
                </c:pt>
                <c:pt idx="3950">
                  <c:v>20.02</c:v>
                </c:pt>
                <c:pt idx="3951">
                  <c:v>18.72</c:v>
                </c:pt>
                <c:pt idx="3952">
                  <c:v>16.489999999999998</c:v>
                </c:pt>
                <c:pt idx="3953">
                  <c:v>15.8</c:v>
                </c:pt>
                <c:pt idx="3954">
                  <c:v>18.59</c:v>
                </c:pt>
                <c:pt idx="3955">
                  <c:v>19.850000000000001</c:v>
                </c:pt>
                <c:pt idx="3956">
                  <c:v>22.47</c:v>
                </c:pt>
                <c:pt idx="3957">
                  <c:v>19.59</c:v>
                </c:pt>
                <c:pt idx="3958">
                  <c:v>18.73</c:v>
                </c:pt>
                <c:pt idx="3959">
                  <c:v>18.36</c:v>
                </c:pt>
                <c:pt idx="3960">
                  <c:v>17.760000000000002</c:v>
                </c:pt>
                <c:pt idx="3961">
                  <c:v>16.54</c:v>
                </c:pt>
                <c:pt idx="3962">
                  <c:v>14.64</c:v>
                </c:pt>
                <c:pt idx="3963">
                  <c:v>15.78</c:v>
                </c:pt>
                <c:pt idx="3964">
                  <c:v>16.350000000000001</c:v>
                </c:pt>
                <c:pt idx="3965">
                  <c:v>17.23</c:v>
                </c:pt>
                <c:pt idx="3966">
                  <c:v>16.59</c:v>
                </c:pt>
                <c:pt idx="3967">
                  <c:v>15.8</c:v>
                </c:pt>
                <c:pt idx="3968">
                  <c:v>19.02</c:v>
                </c:pt>
                <c:pt idx="3969">
                  <c:v>18.2</c:v>
                </c:pt>
                <c:pt idx="3970">
                  <c:v>17.86</c:v>
                </c:pt>
                <c:pt idx="3971">
                  <c:v>23.34</c:v>
                </c:pt>
                <c:pt idx="3972">
                  <c:v>24.87</c:v>
                </c:pt>
                <c:pt idx="3973">
                  <c:v>21.03</c:v>
                </c:pt>
                <c:pt idx="3974">
                  <c:v>22.5</c:v>
                </c:pt>
                <c:pt idx="3975">
                  <c:v>22.87</c:v>
                </c:pt>
                <c:pt idx="3976">
                  <c:v>19.97</c:v>
                </c:pt>
                <c:pt idx="3977">
                  <c:v>19.97</c:v>
                </c:pt>
                <c:pt idx="3978">
                  <c:v>23.62</c:v>
                </c:pt>
                <c:pt idx="3979">
                  <c:v>21.1</c:v>
                </c:pt>
                <c:pt idx="3980">
                  <c:v>20.059999999999999</c:v>
                </c:pt>
                <c:pt idx="3981">
                  <c:v>18.940000000000001</c:v>
                </c:pt>
                <c:pt idx="3982">
                  <c:v>21.49</c:v>
                </c:pt>
                <c:pt idx="3983">
                  <c:v>21.77</c:v>
                </c:pt>
                <c:pt idx="3984">
                  <c:v>20.47</c:v>
                </c:pt>
                <c:pt idx="3985">
                  <c:v>20.239999999999998</c:v>
                </c:pt>
                <c:pt idx="3986">
                  <c:v>18.489999999999998</c:v>
                </c:pt>
                <c:pt idx="3987">
                  <c:v>17.41</c:v>
                </c:pt>
                <c:pt idx="3988">
                  <c:v>16.559999999999999</c:v>
                </c:pt>
                <c:pt idx="3989">
                  <c:v>15.25</c:v>
                </c:pt>
                <c:pt idx="3990">
                  <c:v>15.6</c:v>
                </c:pt>
                <c:pt idx="3991">
                  <c:v>15.96</c:v>
                </c:pt>
                <c:pt idx="3992">
                  <c:v>16.88</c:v>
                </c:pt>
                <c:pt idx="3993">
                  <c:v>16.34</c:v>
                </c:pt>
                <c:pt idx="3994">
                  <c:v>18.02</c:v>
                </c:pt>
                <c:pt idx="3995">
                  <c:v>17.84</c:v>
                </c:pt>
                <c:pt idx="3996">
                  <c:v>16.239999999999998</c:v>
                </c:pt>
                <c:pt idx="3997">
                  <c:v>15.41</c:v>
                </c:pt>
                <c:pt idx="3998">
                  <c:v>15.93</c:v>
                </c:pt>
                <c:pt idx="3999">
                  <c:v>15.49</c:v>
                </c:pt>
                <c:pt idx="4000">
                  <c:v>15.97</c:v>
                </c:pt>
                <c:pt idx="4001">
                  <c:v>15.9</c:v>
                </c:pt>
                <c:pt idx="4002">
                  <c:v>14.77</c:v>
                </c:pt>
                <c:pt idx="4003">
                  <c:v>14.75</c:v>
                </c:pt>
                <c:pt idx="4004">
                  <c:v>14.71</c:v>
                </c:pt>
                <c:pt idx="4005">
                  <c:v>13.42</c:v>
                </c:pt>
                <c:pt idx="4006">
                  <c:v>13.23</c:v>
                </c:pt>
                <c:pt idx="4007">
                  <c:v>12.65</c:v>
                </c:pt>
                <c:pt idx="4008">
                  <c:v>12.93</c:v>
                </c:pt>
                <c:pt idx="4009">
                  <c:v>14.63</c:v>
                </c:pt>
                <c:pt idx="4010">
                  <c:v>13.42</c:v>
                </c:pt>
                <c:pt idx="4011">
                  <c:v>13.43</c:v>
                </c:pt>
                <c:pt idx="4012">
                  <c:v>13.42</c:v>
                </c:pt>
                <c:pt idx="4013">
                  <c:v>13.08</c:v>
                </c:pt>
                <c:pt idx="4014">
                  <c:v>13.22</c:v>
                </c:pt>
                <c:pt idx="4015">
                  <c:v>12.58</c:v>
                </c:pt>
                <c:pt idx="4016">
                  <c:v>12.53</c:v>
                </c:pt>
                <c:pt idx="4017">
                  <c:v>13.22</c:v>
                </c:pt>
                <c:pt idx="4018">
                  <c:v>13.22</c:v>
                </c:pt>
                <c:pt idx="4019">
                  <c:v>17.02</c:v>
                </c:pt>
                <c:pt idx="4020">
                  <c:v>14.94</c:v>
                </c:pt>
                <c:pt idx="4021">
                  <c:v>15.43</c:v>
                </c:pt>
                <c:pt idx="4022">
                  <c:v>13.46</c:v>
                </c:pt>
                <c:pt idx="4023">
                  <c:v>12.74</c:v>
                </c:pt>
                <c:pt idx="4024">
                  <c:v>12.4</c:v>
                </c:pt>
                <c:pt idx="4025">
                  <c:v>11.64</c:v>
                </c:pt>
                <c:pt idx="4026">
                  <c:v>12.13</c:v>
                </c:pt>
                <c:pt idx="4027">
                  <c:v>12.18</c:v>
                </c:pt>
                <c:pt idx="4028">
                  <c:v>12.35</c:v>
                </c:pt>
                <c:pt idx="4029">
                  <c:v>12.34</c:v>
                </c:pt>
                <c:pt idx="4030">
                  <c:v>12.94</c:v>
                </c:pt>
                <c:pt idx="4031">
                  <c:v>12.12</c:v>
                </c:pt>
                <c:pt idx="4032">
                  <c:v>11.98</c:v>
                </c:pt>
                <c:pt idx="4033">
                  <c:v>12.31</c:v>
                </c:pt>
                <c:pt idx="4034">
                  <c:v>13.35</c:v>
                </c:pt>
                <c:pt idx="4035">
                  <c:v>12.79</c:v>
                </c:pt>
                <c:pt idx="4036">
                  <c:v>14.64</c:v>
                </c:pt>
                <c:pt idx="4037">
                  <c:v>13.77</c:v>
                </c:pt>
                <c:pt idx="4038">
                  <c:v>17.329999999999998</c:v>
                </c:pt>
                <c:pt idx="4039">
                  <c:v>15.92</c:v>
                </c:pt>
                <c:pt idx="4040">
                  <c:v>17.91</c:v>
                </c:pt>
                <c:pt idx="4041">
                  <c:v>16.850000000000001</c:v>
                </c:pt>
                <c:pt idx="4042">
                  <c:v>16.09</c:v>
                </c:pt>
                <c:pt idx="4043">
                  <c:v>15.6</c:v>
                </c:pt>
                <c:pt idx="4044">
                  <c:v>16.14</c:v>
                </c:pt>
                <c:pt idx="4045">
                  <c:v>16.14</c:v>
                </c:pt>
                <c:pt idx="4046">
                  <c:v>14.97</c:v>
                </c:pt>
                <c:pt idx="4047">
                  <c:v>13.37</c:v>
                </c:pt>
                <c:pt idx="4048">
                  <c:v>12.69</c:v>
                </c:pt>
                <c:pt idx="4049">
                  <c:v>12.64</c:v>
                </c:pt>
                <c:pt idx="4050">
                  <c:v>13.63</c:v>
                </c:pt>
                <c:pt idx="4051">
                  <c:v>12.58</c:v>
                </c:pt>
                <c:pt idx="4052">
                  <c:v>12.18</c:v>
                </c:pt>
                <c:pt idx="4053">
                  <c:v>12.83</c:v>
                </c:pt>
                <c:pt idx="4054">
                  <c:v>12.06</c:v>
                </c:pt>
                <c:pt idx="4055">
                  <c:v>12.1</c:v>
                </c:pt>
                <c:pt idx="4056">
                  <c:v>12.87</c:v>
                </c:pt>
                <c:pt idx="4057">
                  <c:v>12.86</c:v>
                </c:pt>
                <c:pt idx="4058">
                  <c:v>12.62</c:v>
                </c:pt>
                <c:pt idx="4059">
                  <c:v>12.41</c:v>
                </c:pt>
                <c:pt idx="4060">
                  <c:v>12.29</c:v>
                </c:pt>
                <c:pt idx="4061">
                  <c:v>12.14</c:v>
                </c:pt>
                <c:pt idx="4062">
                  <c:v>13.03</c:v>
                </c:pt>
                <c:pt idx="4063">
                  <c:v>14.26</c:v>
                </c:pt>
                <c:pt idx="4064">
                  <c:v>12.83</c:v>
                </c:pt>
                <c:pt idx="4065">
                  <c:v>13.15</c:v>
                </c:pt>
                <c:pt idx="4066">
                  <c:v>12.19</c:v>
                </c:pt>
                <c:pt idx="4067">
                  <c:v>11.64</c:v>
                </c:pt>
                <c:pt idx="4068">
                  <c:v>11.27</c:v>
                </c:pt>
                <c:pt idx="4069">
                  <c:v>10.93</c:v>
                </c:pt>
                <c:pt idx="4070">
                  <c:v>10.85</c:v>
                </c:pt>
                <c:pt idx="4071">
                  <c:v>11.27</c:v>
                </c:pt>
                <c:pt idx="4072">
                  <c:v>13.16</c:v>
                </c:pt>
                <c:pt idx="4073">
                  <c:v>14.78</c:v>
                </c:pt>
                <c:pt idx="4074">
                  <c:v>13.31</c:v>
                </c:pt>
                <c:pt idx="4075">
                  <c:v>14.64</c:v>
                </c:pt>
                <c:pt idx="4076">
                  <c:v>13.45</c:v>
                </c:pt>
                <c:pt idx="4077">
                  <c:v>12.64</c:v>
                </c:pt>
                <c:pt idx="4078">
                  <c:v>12.49</c:v>
                </c:pt>
                <c:pt idx="4079">
                  <c:v>12.86</c:v>
                </c:pt>
                <c:pt idx="4080">
                  <c:v>12.25</c:v>
                </c:pt>
                <c:pt idx="4081">
                  <c:v>12.41</c:v>
                </c:pt>
                <c:pt idx="4082">
                  <c:v>11.99</c:v>
                </c:pt>
                <c:pt idx="4083">
                  <c:v>12.16</c:v>
                </c:pt>
                <c:pt idx="4084">
                  <c:v>12.5</c:v>
                </c:pt>
                <c:pt idx="4085">
                  <c:v>12.25</c:v>
                </c:pt>
                <c:pt idx="4086">
                  <c:v>13.53</c:v>
                </c:pt>
                <c:pt idx="4087">
                  <c:v>12.86</c:v>
                </c:pt>
                <c:pt idx="4088">
                  <c:v>12.86</c:v>
                </c:pt>
                <c:pt idx="4089">
                  <c:v>13.16</c:v>
                </c:pt>
                <c:pt idx="4090">
                  <c:v>13.91</c:v>
                </c:pt>
                <c:pt idx="4091">
                  <c:v>14.65</c:v>
                </c:pt>
                <c:pt idx="4092">
                  <c:v>14.88</c:v>
                </c:pt>
                <c:pt idx="4093">
                  <c:v>14.16</c:v>
                </c:pt>
                <c:pt idx="4094">
                  <c:v>13.22</c:v>
                </c:pt>
                <c:pt idx="4095">
                  <c:v>13.14</c:v>
                </c:pt>
                <c:pt idx="4096">
                  <c:v>12.37</c:v>
                </c:pt>
                <c:pt idx="4097">
                  <c:v>12.07</c:v>
                </c:pt>
                <c:pt idx="4098">
                  <c:v>13.68</c:v>
                </c:pt>
                <c:pt idx="4099">
                  <c:v>12.79</c:v>
                </c:pt>
                <c:pt idx="4100">
                  <c:v>11.75</c:v>
                </c:pt>
                <c:pt idx="4101">
                  <c:v>11.8</c:v>
                </c:pt>
                <c:pt idx="4102">
                  <c:v>11.68</c:v>
                </c:pt>
                <c:pt idx="4103">
                  <c:v>12.2</c:v>
                </c:pt>
                <c:pt idx="4104">
                  <c:v>12.42</c:v>
                </c:pt>
                <c:pt idx="4105">
                  <c:v>12.89</c:v>
                </c:pt>
                <c:pt idx="4106">
                  <c:v>12.41</c:v>
                </c:pt>
                <c:pt idx="4107">
                  <c:v>12.12</c:v>
                </c:pt>
                <c:pt idx="4108">
                  <c:v>12</c:v>
                </c:pt>
                <c:pt idx="4109">
                  <c:v>12.05</c:v>
                </c:pt>
                <c:pt idx="4110">
                  <c:v>11.61</c:v>
                </c:pt>
                <c:pt idx="4111">
                  <c:v>14.22</c:v>
                </c:pt>
                <c:pt idx="4112">
                  <c:v>14.82</c:v>
                </c:pt>
                <c:pt idx="4113">
                  <c:v>15.69</c:v>
                </c:pt>
                <c:pt idx="4114">
                  <c:v>15.95</c:v>
                </c:pt>
                <c:pt idx="4115">
                  <c:v>22.96</c:v>
                </c:pt>
                <c:pt idx="4116">
                  <c:v>24.98</c:v>
                </c:pt>
                <c:pt idx="4117">
                  <c:v>21.31</c:v>
                </c:pt>
                <c:pt idx="4118">
                  <c:v>21.3</c:v>
                </c:pt>
                <c:pt idx="4119">
                  <c:v>17.62</c:v>
                </c:pt>
                <c:pt idx="4120">
                  <c:v>17.399999999999999</c:v>
                </c:pt>
                <c:pt idx="4121">
                  <c:v>20.059999999999999</c:v>
                </c:pt>
                <c:pt idx="4122">
                  <c:v>19.89</c:v>
                </c:pt>
                <c:pt idx="4123">
                  <c:v>19.64</c:v>
                </c:pt>
                <c:pt idx="4124">
                  <c:v>20.71</c:v>
                </c:pt>
                <c:pt idx="4125">
                  <c:v>25.23</c:v>
                </c:pt>
                <c:pt idx="4126">
                  <c:v>24.22</c:v>
                </c:pt>
                <c:pt idx="4127">
                  <c:v>24.16</c:v>
                </c:pt>
                <c:pt idx="4128">
                  <c:v>24.7</c:v>
                </c:pt>
                <c:pt idx="4129">
                  <c:v>23.35</c:v>
                </c:pt>
                <c:pt idx="4130">
                  <c:v>21.23</c:v>
                </c:pt>
                <c:pt idx="4131">
                  <c:v>19.34</c:v>
                </c:pt>
                <c:pt idx="4132">
                  <c:v>19.510000000000002</c:v>
                </c:pt>
                <c:pt idx="4133">
                  <c:v>19.96</c:v>
                </c:pt>
                <c:pt idx="4134">
                  <c:v>19.91</c:v>
                </c:pt>
                <c:pt idx="4135">
                  <c:v>16.36</c:v>
                </c:pt>
                <c:pt idx="4136">
                  <c:v>16.72</c:v>
                </c:pt>
                <c:pt idx="4137">
                  <c:v>17.36</c:v>
                </c:pt>
                <c:pt idx="4138">
                  <c:v>20.45</c:v>
                </c:pt>
                <c:pt idx="4139">
                  <c:v>20.02</c:v>
                </c:pt>
                <c:pt idx="4140">
                  <c:v>21.25</c:v>
                </c:pt>
                <c:pt idx="4141">
                  <c:v>19.98</c:v>
                </c:pt>
                <c:pt idx="4142">
                  <c:v>18.14</c:v>
                </c:pt>
                <c:pt idx="4143">
                  <c:v>20.100000000000001</c:v>
                </c:pt>
                <c:pt idx="4144">
                  <c:v>22.48</c:v>
                </c:pt>
                <c:pt idx="4145">
                  <c:v>20.8</c:v>
                </c:pt>
                <c:pt idx="4146">
                  <c:v>20.8</c:v>
                </c:pt>
                <c:pt idx="4147">
                  <c:v>21.52</c:v>
                </c:pt>
                <c:pt idx="4148">
                  <c:v>18.899999999999999</c:v>
                </c:pt>
                <c:pt idx="4149">
                  <c:v>19.02</c:v>
                </c:pt>
                <c:pt idx="4150">
                  <c:v>18.489999999999998</c:v>
                </c:pt>
                <c:pt idx="4151">
                  <c:v>18.79</c:v>
                </c:pt>
                <c:pt idx="4152">
                  <c:v>18.07</c:v>
                </c:pt>
                <c:pt idx="4153">
                  <c:v>16.440000000000001</c:v>
                </c:pt>
                <c:pt idx="4154">
                  <c:v>20.74</c:v>
                </c:pt>
                <c:pt idx="4155">
                  <c:v>20.74</c:v>
                </c:pt>
                <c:pt idx="4156">
                  <c:v>21.19</c:v>
                </c:pt>
                <c:pt idx="4157">
                  <c:v>23.23</c:v>
                </c:pt>
                <c:pt idx="4158">
                  <c:v>22.64</c:v>
                </c:pt>
                <c:pt idx="4159">
                  <c:v>21.76</c:v>
                </c:pt>
                <c:pt idx="4160">
                  <c:v>21.46</c:v>
                </c:pt>
                <c:pt idx="4161">
                  <c:v>20.65</c:v>
                </c:pt>
                <c:pt idx="4162">
                  <c:v>21.63</c:v>
                </c:pt>
                <c:pt idx="4163">
                  <c:v>24.52</c:v>
                </c:pt>
                <c:pt idx="4164">
                  <c:v>25.58</c:v>
                </c:pt>
                <c:pt idx="4165">
                  <c:v>25.58</c:v>
                </c:pt>
                <c:pt idx="4166">
                  <c:v>28.38</c:v>
                </c:pt>
                <c:pt idx="4167">
                  <c:v>30.11</c:v>
                </c:pt>
                <c:pt idx="4168">
                  <c:v>36.07</c:v>
                </c:pt>
                <c:pt idx="4169">
                  <c:v>36.07</c:v>
                </c:pt>
                <c:pt idx="4170">
                  <c:v>30.41</c:v>
                </c:pt>
                <c:pt idx="4171">
                  <c:v>29.96</c:v>
                </c:pt>
                <c:pt idx="4172">
                  <c:v>28.34</c:v>
                </c:pt>
                <c:pt idx="4173">
                  <c:v>25.42</c:v>
                </c:pt>
                <c:pt idx="4174">
                  <c:v>25.42</c:v>
                </c:pt>
                <c:pt idx="4175">
                  <c:v>23.22</c:v>
                </c:pt>
                <c:pt idx="4176">
                  <c:v>25.45</c:v>
                </c:pt>
                <c:pt idx="4177">
                  <c:v>21.38</c:v>
                </c:pt>
                <c:pt idx="4178">
                  <c:v>21.4</c:v>
                </c:pt>
                <c:pt idx="4179">
                  <c:v>20.47</c:v>
                </c:pt>
                <c:pt idx="4180">
                  <c:v>19.98</c:v>
                </c:pt>
                <c:pt idx="4181">
                  <c:v>19.5</c:v>
                </c:pt>
                <c:pt idx="4182">
                  <c:v>18.190000000000001</c:v>
                </c:pt>
                <c:pt idx="4183">
                  <c:v>19.07</c:v>
                </c:pt>
                <c:pt idx="4184">
                  <c:v>18.600000000000001</c:v>
                </c:pt>
                <c:pt idx="4185">
                  <c:v>19.04</c:v>
                </c:pt>
                <c:pt idx="4186">
                  <c:v>18.059999999999999</c:v>
                </c:pt>
                <c:pt idx="4187">
                  <c:v>17.8</c:v>
                </c:pt>
                <c:pt idx="4188">
                  <c:v>17.8</c:v>
                </c:pt>
                <c:pt idx="4189">
                  <c:v>20.8</c:v>
                </c:pt>
                <c:pt idx="4190">
                  <c:v>19.52</c:v>
                </c:pt>
                <c:pt idx="4191">
                  <c:v>18.89</c:v>
                </c:pt>
                <c:pt idx="4192">
                  <c:v>17.420000000000002</c:v>
                </c:pt>
                <c:pt idx="4193">
                  <c:v>18.87</c:v>
                </c:pt>
                <c:pt idx="4194">
                  <c:v>19.13</c:v>
                </c:pt>
                <c:pt idx="4195">
                  <c:v>17.66</c:v>
                </c:pt>
                <c:pt idx="4196">
                  <c:v>16.57</c:v>
                </c:pt>
                <c:pt idx="4197">
                  <c:v>16.14</c:v>
                </c:pt>
                <c:pt idx="4198">
                  <c:v>15.73</c:v>
                </c:pt>
                <c:pt idx="4199">
                  <c:v>15.57</c:v>
                </c:pt>
                <c:pt idx="4200">
                  <c:v>15.38</c:v>
                </c:pt>
                <c:pt idx="4201">
                  <c:v>16.37</c:v>
                </c:pt>
                <c:pt idx="4202">
                  <c:v>15.72</c:v>
                </c:pt>
                <c:pt idx="4203">
                  <c:v>15.97</c:v>
                </c:pt>
                <c:pt idx="4204">
                  <c:v>15.43</c:v>
                </c:pt>
                <c:pt idx="4205">
                  <c:v>15.65</c:v>
                </c:pt>
                <c:pt idx="4206">
                  <c:v>16.22</c:v>
                </c:pt>
                <c:pt idx="4207">
                  <c:v>14.91</c:v>
                </c:pt>
                <c:pt idx="4208">
                  <c:v>14.91</c:v>
                </c:pt>
                <c:pt idx="4209">
                  <c:v>14.88</c:v>
                </c:pt>
                <c:pt idx="4210">
                  <c:v>14.02</c:v>
                </c:pt>
                <c:pt idx="4211">
                  <c:v>14.46</c:v>
                </c:pt>
                <c:pt idx="4212">
                  <c:v>13.51</c:v>
                </c:pt>
                <c:pt idx="4213">
                  <c:v>14.85</c:v>
                </c:pt>
                <c:pt idx="4214">
                  <c:v>15.17</c:v>
                </c:pt>
                <c:pt idx="4215">
                  <c:v>14.7</c:v>
                </c:pt>
                <c:pt idx="4216">
                  <c:v>14.7</c:v>
                </c:pt>
                <c:pt idx="4217">
                  <c:v>13.57</c:v>
                </c:pt>
                <c:pt idx="4218">
                  <c:v>14.63</c:v>
                </c:pt>
                <c:pt idx="4219">
                  <c:v>14.74</c:v>
                </c:pt>
                <c:pt idx="4220">
                  <c:v>15.74</c:v>
                </c:pt>
                <c:pt idx="4221">
                  <c:v>16.59</c:v>
                </c:pt>
                <c:pt idx="4222">
                  <c:v>16.05</c:v>
                </c:pt>
                <c:pt idx="4223">
                  <c:v>14.33</c:v>
                </c:pt>
                <c:pt idx="4224">
                  <c:v>13.77</c:v>
                </c:pt>
                <c:pt idx="4225">
                  <c:v>13.41</c:v>
                </c:pt>
                <c:pt idx="4226">
                  <c:v>13.5</c:v>
                </c:pt>
                <c:pt idx="4227">
                  <c:v>12.88</c:v>
                </c:pt>
                <c:pt idx="4228">
                  <c:v>13.1</c:v>
                </c:pt>
                <c:pt idx="4229">
                  <c:v>13.56</c:v>
                </c:pt>
                <c:pt idx="4230">
                  <c:v>13.91</c:v>
                </c:pt>
                <c:pt idx="4231">
                  <c:v>13.63</c:v>
                </c:pt>
                <c:pt idx="4232">
                  <c:v>16.48</c:v>
                </c:pt>
                <c:pt idx="4233">
                  <c:v>16.329999999999998</c:v>
                </c:pt>
                <c:pt idx="4234">
                  <c:v>14.68</c:v>
                </c:pt>
                <c:pt idx="4235">
                  <c:v>15.15</c:v>
                </c:pt>
                <c:pt idx="4236">
                  <c:v>14.43</c:v>
                </c:pt>
                <c:pt idx="4237">
                  <c:v>13.71</c:v>
                </c:pt>
                <c:pt idx="4238">
                  <c:v>13.4</c:v>
                </c:pt>
                <c:pt idx="4239">
                  <c:v>13.36</c:v>
                </c:pt>
                <c:pt idx="4240">
                  <c:v>13.74</c:v>
                </c:pt>
                <c:pt idx="4241">
                  <c:v>13.58</c:v>
                </c:pt>
                <c:pt idx="4242">
                  <c:v>12.82</c:v>
                </c:pt>
                <c:pt idx="4243">
                  <c:v>13.18</c:v>
                </c:pt>
                <c:pt idx="4244">
                  <c:v>14.28</c:v>
                </c:pt>
                <c:pt idx="4245">
                  <c:v>13.3</c:v>
                </c:pt>
                <c:pt idx="4246">
                  <c:v>13.02</c:v>
                </c:pt>
                <c:pt idx="4247">
                  <c:v>12.01</c:v>
                </c:pt>
                <c:pt idx="4248">
                  <c:v>12.32</c:v>
                </c:pt>
                <c:pt idx="4249">
                  <c:v>12.18</c:v>
                </c:pt>
                <c:pt idx="4250">
                  <c:v>12.6</c:v>
                </c:pt>
                <c:pt idx="4251">
                  <c:v>12.09</c:v>
                </c:pt>
                <c:pt idx="4252">
                  <c:v>12.09</c:v>
                </c:pt>
                <c:pt idx="4253">
                  <c:v>12.42</c:v>
                </c:pt>
                <c:pt idx="4254">
                  <c:v>12.28</c:v>
                </c:pt>
                <c:pt idx="4255">
                  <c:v>13.14</c:v>
                </c:pt>
                <c:pt idx="4256">
                  <c:v>13.25</c:v>
                </c:pt>
                <c:pt idx="4257">
                  <c:v>12.73</c:v>
                </c:pt>
                <c:pt idx="4258">
                  <c:v>13.11</c:v>
                </c:pt>
                <c:pt idx="4259">
                  <c:v>13.12</c:v>
                </c:pt>
                <c:pt idx="4260">
                  <c:v>14.8</c:v>
                </c:pt>
                <c:pt idx="4261">
                  <c:v>14.42</c:v>
                </c:pt>
                <c:pt idx="4262">
                  <c:v>12.87</c:v>
                </c:pt>
                <c:pt idx="4263">
                  <c:v>15.44</c:v>
                </c:pt>
                <c:pt idx="4264">
                  <c:v>19.32</c:v>
                </c:pt>
                <c:pt idx="4265">
                  <c:v>19.399999999999999</c:v>
                </c:pt>
                <c:pt idx="4266">
                  <c:v>19.100000000000001</c:v>
                </c:pt>
                <c:pt idx="4267">
                  <c:v>16.04</c:v>
                </c:pt>
                <c:pt idx="4268">
                  <c:v>20.55</c:v>
                </c:pt>
                <c:pt idx="4269">
                  <c:v>18.059999999999999</c:v>
                </c:pt>
                <c:pt idx="4270">
                  <c:v>16.440000000000001</c:v>
                </c:pt>
                <c:pt idx="4271">
                  <c:v>15.29</c:v>
                </c:pt>
                <c:pt idx="4272">
                  <c:v>15.96</c:v>
                </c:pt>
                <c:pt idx="4273">
                  <c:v>16.309999999999999</c:v>
                </c:pt>
                <c:pt idx="4274">
                  <c:v>14.95</c:v>
                </c:pt>
                <c:pt idx="4275">
                  <c:v>14.75</c:v>
                </c:pt>
                <c:pt idx="4276">
                  <c:v>16.920000000000002</c:v>
                </c:pt>
                <c:pt idx="4277">
                  <c:v>15.85</c:v>
                </c:pt>
                <c:pt idx="4278">
                  <c:v>15.85</c:v>
                </c:pt>
                <c:pt idx="4279">
                  <c:v>17.5</c:v>
                </c:pt>
                <c:pt idx="4280">
                  <c:v>17.899999999999999</c:v>
                </c:pt>
                <c:pt idx="4281">
                  <c:v>17.3</c:v>
                </c:pt>
                <c:pt idx="4282">
                  <c:v>18.71</c:v>
                </c:pt>
                <c:pt idx="4283">
                  <c:v>18.86</c:v>
                </c:pt>
                <c:pt idx="4284">
                  <c:v>16.97</c:v>
                </c:pt>
                <c:pt idx="4285">
                  <c:v>16.09</c:v>
                </c:pt>
                <c:pt idx="4286">
                  <c:v>15.93</c:v>
                </c:pt>
                <c:pt idx="4287">
                  <c:v>16.3</c:v>
                </c:pt>
                <c:pt idx="4288">
                  <c:v>15.94</c:v>
                </c:pt>
                <c:pt idx="4289">
                  <c:v>15.99</c:v>
                </c:pt>
                <c:pt idx="4290">
                  <c:v>15.91</c:v>
                </c:pt>
                <c:pt idx="4291">
                  <c:v>15.82</c:v>
                </c:pt>
                <c:pt idx="4292">
                  <c:v>15.28</c:v>
                </c:pt>
                <c:pt idx="4293">
                  <c:v>15.35</c:v>
                </c:pt>
                <c:pt idx="4294">
                  <c:v>15.15</c:v>
                </c:pt>
                <c:pt idx="4295">
                  <c:v>14.33</c:v>
                </c:pt>
                <c:pt idx="4296">
                  <c:v>14.75</c:v>
                </c:pt>
                <c:pt idx="4297">
                  <c:v>15.4</c:v>
                </c:pt>
                <c:pt idx="4298">
                  <c:v>15.26</c:v>
                </c:pt>
                <c:pt idx="4299">
                  <c:v>16.28</c:v>
                </c:pt>
                <c:pt idx="4300">
                  <c:v>16.21</c:v>
                </c:pt>
                <c:pt idx="4301">
                  <c:v>15.82</c:v>
                </c:pt>
                <c:pt idx="4302">
                  <c:v>15.08</c:v>
                </c:pt>
                <c:pt idx="4303">
                  <c:v>14.06</c:v>
                </c:pt>
                <c:pt idx="4304">
                  <c:v>12.93</c:v>
                </c:pt>
                <c:pt idx="4305">
                  <c:v>12.57</c:v>
                </c:pt>
                <c:pt idx="4306">
                  <c:v>12.57</c:v>
                </c:pt>
                <c:pt idx="4307">
                  <c:v>13.28</c:v>
                </c:pt>
                <c:pt idx="4308">
                  <c:v>13.96</c:v>
                </c:pt>
                <c:pt idx="4309">
                  <c:v>14.09</c:v>
                </c:pt>
                <c:pt idx="4310">
                  <c:v>13.03</c:v>
                </c:pt>
                <c:pt idx="4311">
                  <c:v>12.93</c:v>
                </c:pt>
                <c:pt idx="4312">
                  <c:v>12.39</c:v>
                </c:pt>
                <c:pt idx="4313">
                  <c:v>12.68</c:v>
                </c:pt>
                <c:pt idx="4314">
                  <c:v>12.86</c:v>
                </c:pt>
                <c:pt idx="4315">
                  <c:v>13.97</c:v>
                </c:pt>
                <c:pt idx="4316">
                  <c:v>13.53</c:v>
                </c:pt>
                <c:pt idx="4317">
                  <c:v>14.45</c:v>
                </c:pt>
                <c:pt idx="4318">
                  <c:v>13.53</c:v>
                </c:pt>
                <c:pt idx="4319">
                  <c:v>12.61</c:v>
                </c:pt>
                <c:pt idx="4320">
                  <c:v>12.07</c:v>
                </c:pt>
                <c:pt idx="4321">
                  <c:v>12.74</c:v>
                </c:pt>
                <c:pt idx="4322">
                  <c:v>12.16</c:v>
                </c:pt>
                <c:pt idx="4323">
                  <c:v>12.83</c:v>
                </c:pt>
                <c:pt idx="4324">
                  <c:v>13.94</c:v>
                </c:pt>
                <c:pt idx="4325">
                  <c:v>16.12</c:v>
                </c:pt>
                <c:pt idx="4326">
                  <c:v>17.87</c:v>
                </c:pt>
                <c:pt idx="4327">
                  <c:v>17.61</c:v>
                </c:pt>
                <c:pt idx="4328">
                  <c:v>24.59</c:v>
                </c:pt>
                <c:pt idx="4329">
                  <c:v>20.170000000000002</c:v>
                </c:pt>
                <c:pt idx="4330">
                  <c:v>19.489999999999998</c:v>
                </c:pt>
                <c:pt idx="4331">
                  <c:v>16.91</c:v>
                </c:pt>
                <c:pt idx="4332">
                  <c:v>17.97</c:v>
                </c:pt>
                <c:pt idx="4333">
                  <c:v>21.09</c:v>
                </c:pt>
                <c:pt idx="4334">
                  <c:v>17.52</c:v>
                </c:pt>
                <c:pt idx="4335">
                  <c:v>22.1</c:v>
                </c:pt>
                <c:pt idx="4336">
                  <c:v>21.18</c:v>
                </c:pt>
                <c:pt idx="4337">
                  <c:v>18.47</c:v>
                </c:pt>
                <c:pt idx="4338">
                  <c:v>16.88</c:v>
                </c:pt>
                <c:pt idx="4339">
                  <c:v>17.5</c:v>
                </c:pt>
                <c:pt idx="4340">
                  <c:v>15.8</c:v>
                </c:pt>
                <c:pt idx="4341">
                  <c:v>16.68</c:v>
                </c:pt>
                <c:pt idx="4342">
                  <c:v>19.87</c:v>
                </c:pt>
                <c:pt idx="4343">
                  <c:v>19.32</c:v>
                </c:pt>
                <c:pt idx="4344">
                  <c:v>20.309999999999999</c:v>
                </c:pt>
                <c:pt idx="4345">
                  <c:v>19.350000000000001</c:v>
                </c:pt>
                <c:pt idx="4346">
                  <c:v>17.88</c:v>
                </c:pt>
                <c:pt idx="4347">
                  <c:v>18.98</c:v>
                </c:pt>
                <c:pt idx="4348">
                  <c:v>18.98</c:v>
                </c:pt>
                <c:pt idx="4349">
                  <c:v>19.66</c:v>
                </c:pt>
                <c:pt idx="4350">
                  <c:v>17.329999999999998</c:v>
                </c:pt>
                <c:pt idx="4351">
                  <c:v>16.27</c:v>
                </c:pt>
                <c:pt idx="4352">
                  <c:v>15</c:v>
                </c:pt>
                <c:pt idx="4353">
                  <c:v>15.27</c:v>
                </c:pt>
                <c:pt idx="4354">
                  <c:v>15.2</c:v>
                </c:pt>
                <c:pt idx="4355">
                  <c:v>14.61</c:v>
                </c:pt>
                <c:pt idx="4356">
                  <c:v>14.22</c:v>
                </c:pt>
                <c:pt idx="4357">
                  <c:v>13.74</c:v>
                </c:pt>
                <c:pt idx="4358">
                  <c:v>14.67</c:v>
                </c:pt>
                <c:pt idx="4359">
                  <c:v>14.44</c:v>
                </c:pt>
                <c:pt idx="4360">
                  <c:v>13.95</c:v>
                </c:pt>
                <c:pt idx="4361">
                  <c:v>14.05</c:v>
                </c:pt>
                <c:pt idx="4362">
                  <c:v>15.32</c:v>
                </c:pt>
                <c:pt idx="4363">
                  <c:v>14.91</c:v>
                </c:pt>
                <c:pt idx="4364">
                  <c:v>17.05</c:v>
                </c:pt>
                <c:pt idx="4365">
                  <c:v>15.96</c:v>
                </c:pt>
                <c:pt idx="4366">
                  <c:v>16.07</c:v>
                </c:pt>
                <c:pt idx="4367">
                  <c:v>17.22</c:v>
                </c:pt>
                <c:pt idx="4368">
                  <c:v>16.239999999999998</c:v>
                </c:pt>
                <c:pt idx="4369">
                  <c:v>18.559999999999999</c:v>
                </c:pt>
                <c:pt idx="4370">
                  <c:v>20.56</c:v>
                </c:pt>
                <c:pt idx="4371">
                  <c:v>19.12</c:v>
                </c:pt>
                <c:pt idx="4372">
                  <c:v>17.04</c:v>
                </c:pt>
                <c:pt idx="4373">
                  <c:v>17.86</c:v>
                </c:pt>
                <c:pt idx="4374">
                  <c:v>20.28</c:v>
                </c:pt>
                <c:pt idx="4375">
                  <c:v>18.64</c:v>
                </c:pt>
                <c:pt idx="4376">
                  <c:v>17.57</c:v>
                </c:pt>
                <c:pt idx="4377">
                  <c:v>15.58</c:v>
                </c:pt>
                <c:pt idx="4378">
                  <c:v>14.57</c:v>
                </c:pt>
                <c:pt idx="4379">
                  <c:v>13.54</c:v>
                </c:pt>
                <c:pt idx="4380">
                  <c:v>13.68</c:v>
                </c:pt>
                <c:pt idx="4381">
                  <c:v>13.79</c:v>
                </c:pt>
                <c:pt idx="4382">
                  <c:v>14.25</c:v>
                </c:pt>
                <c:pt idx="4383">
                  <c:v>14</c:v>
                </c:pt>
                <c:pt idx="4384">
                  <c:v>14.46</c:v>
                </c:pt>
                <c:pt idx="4385">
                  <c:v>14.01</c:v>
                </c:pt>
                <c:pt idx="4386">
                  <c:v>13.71</c:v>
                </c:pt>
                <c:pt idx="4387">
                  <c:v>12.65</c:v>
                </c:pt>
                <c:pt idx="4388">
                  <c:v>13.11</c:v>
                </c:pt>
                <c:pt idx="4389">
                  <c:v>13.2</c:v>
                </c:pt>
                <c:pt idx="4390">
                  <c:v>12.33</c:v>
                </c:pt>
                <c:pt idx="4391">
                  <c:v>13.22</c:v>
                </c:pt>
                <c:pt idx="4392">
                  <c:v>12.3</c:v>
                </c:pt>
                <c:pt idx="4393">
                  <c:v>12.83</c:v>
                </c:pt>
                <c:pt idx="4394">
                  <c:v>13.1</c:v>
                </c:pt>
                <c:pt idx="4395">
                  <c:v>12.62</c:v>
                </c:pt>
                <c:pt idx="4396">
                  <c:v>12.73</c:v>
                </c:pt>
                <c:pt idx="4397">
                  <c:v>12.07</c:v>
                </c:pt>
                <c:pt idx="4398">
                  <c:v>12.69</c:v>
                </c:pt>
                <c:pt idx="4399">
                  <c:v>12.68</c:v>
                </c:pt>
                <c:pt idx="4400">
                  <c:v>13</c:v>
                </c:pt>
                <c:pt idx="4401">
                  <c:v>13.05</c:v>
                </c:pt>
                <c:pt idx="4402">
                  <c:v>12.05</c:v>
                </c:pt>
                <c:pt idx="4403">
                  <c:v>12.46</c:v>
                </c:pt>
                <c:pt idx="4404">
                  <c:v>12.86</c:v>
                </c:pt>
                <c:pt idx="4405">
                  <c:v>12.78</c:v>
                </c:pt>
                <c:pt idx="4406">
                  <c:v>13.13</c:v>
                </c:pt>
                <c:pt idx="4407">
                  <c:v>12.34</c:v>
                </c:pt>
                <c:pt idx="4408">
                  <c:v>11.87</c:v>
                </c:pt>
                <c:pt idx="4409">
                  <c:v>11.54</c:v>
                </c:pt>
                <c:pt idx="4410">
                  <c:v>11.75</c:v>
                </c:pt>
                <c:pt idx="4411">
                  <c:v>11.75</c:v>
                </c:pt>
                <c:pt idx="4412">
                  <c:v>12.62</c:v>
                </c:pt>
                <c:pt idx="4413">
                  <c:v>14.91</c:v>
                </c:pt>
                <c:pt idx="4414">
                  <c:v>15.96</c:v>
                </c:pt>
                <c:pt idx="4415">
                  <c:v>14.8</c:v>
                </c:pt>
                <c:pt idx="4416">
                  <c:v>14.52</c:v>
                </c:pt>
                <c:pt idx="4417">
                  <c:v>13.62</c:v>
                </c:pt>
                <c:pt idx="4418">
                  <c:v>15.86</c:v>
                </c:pt>
                <c:pt idx="4419">
                  <c:v>15.68</c:v>
                </c:pt>
                <c:pt idx="4420">
                  <c:v>14.99</c:v>
                </c:pt>
                <c:pt idx="4421">
                  <c:v>13.94</c:v>
                </c:pt>
                <c:pt idx="4422">
                  <c:v>12.63</c:v>
                </c:pt>
                <c:pt idx="4423">
                  <c:v>12.14</c:v>
                </c:pt>
                <c:pt idx="4424">
                  <c:v>12.29</c:v>
                </c:pt>
                <c:pt idx="4425">
                  <c:v>12.58</c:v>
                </c:pt>
                <c:pt idx="4426">
                  <c:v>12.5</c:v>
                </c:pt>
                <c:pt idx="4427">
                  <c:v>12.51</c:v>
                </c:pt>
                <c:pt idx="4428">
                  <c:v>12.61</c:v>
                </c:pt>
                <c:pt idx="4429">
                  <c:v>12.67</c:v>
                </c:pt>
                <c:pt idx="4430">
                  <c:v>12.67</c:v>
                </c:pt>
                <c:pt idx="4431">
                  <c:v>12.65</c:v>
                </c:pt>
                <c:pt idx="4432">
                  <c:v>13.43</c:v>
                </c:pt>
                <c:pt idx="4433">
                  <c:v>14.82</c:v>
                </c:pt>
                <c:pt idx="4434">
                  <c:v>13.78</c:v>
                </c:pt>
                <c:pt idx="4435">
                  <c:v>13.78</c:v>
                </c:pt>
                <c:pt idx="4436">
                  <c:v>12.47</c:v>
                </c:pt>
                <c:pt idx="4437">
                  <c:v>14.02</c:v>
                </c:pt>
                <c:pt idx="4438">
                  <c:v>13.85</c:v>
                </c:pt>
                <c:pt idx="4439">
                  <c:v>13.79</c:v>
                </c:pt>
                <c:pt idx="4440">
                  <c:v>13.45</c:v>
                </c:pt>
                <c:pt idx="4441">
                  <c:v>12.54</c:v>
                </c:pt>
                <c:pt idx="4442">
                  <c:v>12.56</c:v>
                </c:pt>
                <c:pt idx="4443">
                  <c:v>12.32</c:v>
                </c:pt>
                <c:pt idx="4444">
                  <c:v>12.39</c:v>
                </c:pt>
                <c:pt idx="4445">
                  <c:v>12.42</c:v>
                </c:pt>
                <c:pt idx="4446">
                  <c:v>12.32</c:v>
                </c:pt>
                <c:pt idx="4447">
                  <c:v>12.1</c:v>
                </c:pt>
                <c:pt idx="4448">
                  <c:v>12.1</c:v>
                </c:pt>
                <c:pt idx="4449">
                  <c:v>12.85</c:v>
                </c:pt>
                <c:pt idx="4450">
                  <c:v>12.91</c:v>
                </c:pt>
                <c:pt idx="4451">
                  <c:v>12.98</c:v>
                </c:pt>
                <c:pt idx="4452">
                  <c:v>14.56</c:v>
                </c:pt>
                <c:pt idx="4453">
                  <c:v>18.23</c:v>
                </c:pt>
                <c:pt idx="4454">
                  <c:v>16.28</c:v>
                </c:pt>
                <c:pt idx="4455">
                  <c:v>16.39</c:v>
                </c:pt>
                <c:pt idx="4456">
                  <c:v>15.49</c:v>
                </c:pt>
                <c:pt idx="4457">
                  <c:v>18.84</c:v>
                </c:pt>
                <c:pt idx="4458">
                  <c:v>17.97</c:v>
                </c:pt>
                <c:pt idx="4459">
                  <c:v>16.05</c:v>
                </c:pt>
                <c:pt idx="4460">
                  <c:v>15.15</c:v>
                </c:pt>
                <c:pt idx="4461">
                  <c:v>14.96</c:v>
                </c:pt>
                <c:pt idx="4462">
                  <c:v>15.47</c:v>
                </c:pt>
                <c:pt idx="4463">
                  <c:v>15.04</c:v>
                </c:pt>
                <c:pt idx="4464">
                  <c:v>15.18</c:v>
                </c:pt>
                <c:pt idx="4465">
                  <c:v>13.74</c:v>
                </c:pt>
                <c:pt idx="4466">
                  <c:v>14.15</c:v>
                </c:pt>
                <c:pt idx="4467">
                  <c:v>13.68</c:v>
                </c:pt>
                <c:pt idx="4468">
                  <c:v>13.68</c:v>
                </c:pt>
                <c:pt idx="4469">
                  <c:v>14.83</c:v>
                </c:pt>
                <c:pt idx="4470">
                  <c:v>14.38</c:v>
                </c:pt>
                <c:pt idx="4471">
                  <c:v>15.56</c:v>
                </c:pt>
                <c:pt idx="4472">
                  <c:v>17.079999999999998</c:v>
                </c:pt>
                <c:pt idx="4473">
                  <c:v>25.03</c:v>
                </c:pt>
                <c:pt idx="4474">
                  <c:v>27.85</c:v>
                </c:pt>
                <c:pt idx="4475">
                  <c:v>27.56</c:v>
                </c:pt>
                <c:pt idx="4476">
                  <c:v>39.159999999999997</c:v>
                </c:pt>
                <c:pt idx="4477">
                  <c:v>40.11</c:v>
                </c:pt>
                <c:pt idx="4478">
                  <c:v>33.42</c:v>
                </c:pt>
                <c:pt idx="4479">
                  <c:v>36.82</c:v>
                </c:pt>
                <c:pt idx="4480">
                  <c:v>31.99</c:v>
                </c:pt>
                <c:pt idx="4481">
                  <c:v>39.619999999999997</c:v>
                </c:pt>
                <c:pt idx="4482">
                  <c:v>41.94</c:v>
                </c:pt>
                <c:pt idx="4483">
                  <c:v>54.46</c:v>
                </c:pt>
                <c:pt idx="4484">
                  <c:v>47.3</c:v>
                </c:pt>
                <c:pt idx="4485">
                  <c:v>53.9</c:v>
                </c:pt>
                <c:pt idx="4486">
                  <c:v>75.47</c:v>
                </c:pt>
                <c:pt idx="4487">
                  <c:v>57.83</c:v>
                </c:pt>
                <c:pt idx="4488">
                  <c:v>82.69</c:v>
                </c:pt>
                <c:pt idx="4489">
                  <c:v>75.91</c:v>
                </c:pt>
                <c:pt idx="4490">
                  <c:v>76.45</c:v>
                </c:pt>
                <c:pt idx="4491">
                  <c:v>72</c:v>
                </c:pt>
                <c:pt idx="4492">
                  <c:v>66.040000000000006</c:v>
                </c:pt>
                <c:pt idx="4493">
                  <c:v>61.59</c:v>
                </c:pt>
                <c:pt idx="4494">
                  <c:v>61.67</c:v>
                </c:pt>
                <c:pt idx="4495">
                  <c:v>63.95</c:v>
                </c:pt>
                <c:pt idx="4496">
                  <c:v>61</c:v>
                </c:pt>
                <c:pt idx="4497">
                  <c:v>65.540000000000006</c:v>
                </c:pt>
                <c:pt idx="4498">
                  <c:v>57.08</c:v>
                </c:pt>
                <c:pt idx="4499">
                  <c:v>53.54</c:v>
                </c:pt>
                <c:pt idx="4500">
                  <c:v>57.06</c:v>
                </c:pt>
                <c:pt idx="4501">
                  <c:v>50.91</c:v>
                </c:pt>
                <c:pt idx="4502">
                  <c:v>46.8</c:v>
                </c:pt>
                <c:pt idx="4503">
                  <c:v>45.24</c:v>
                </c:pt>
                <c:pt idx="4504">
                  <c:v>46.7</c:v>
                </c:pt>
                <c:pt idx="4505">
                  <c:v>43.35</c:v>
                </c:pt>
                <c:pt idx="4506">
                  <c:v>41.67</c:v>
                </c:pt>
                <c:pt idx="4507">
                  <c:v>41.67</c:v>
                </c:pt>
                <c:pt idx="4508">
                  <c:v>41.17</c:v>
                </c:pt>
                <c:pt idx="4509">
                  <c:v>37.76</c:v>
                </c:pt>
                <c:pt idx="4510">
                  <c:v>40.840000000000003</c:v>
                </c:pt>
                <c:pt idx="4511">
                  <c:v>40.11</c:v>
                </c:pt>
                <c:pt idx="4512">
                  <c:v>38.15</c:v>
                </c:pt>
                <c:pt idx="4513">
                  <c:v>43.83</c:v>
                </c:pt>
                <c:pt idx="4514">
                  <c:v>45.41</c:v>
                </c:pt>
                <c:pt idx="4515">
                  <c:v>41.98</c:v>
                </c:pt>
                <c:pt idx="4516">
                  <c:v>41.38</c:v>
                </c:pt>
                <c:pt idx="4517">
                  <c:v>35.93</c:v>
                </c:pt>
                <c:pt idx="4518">
                  <c:v>33.29</c:v>
                </c:pt>
                <c:pt idx="4519">
                  <c:v>33.57</c:v>
                </c:pt>
                <c:pt idx="4520">
                  <c:v>31.23</c:v>
                </c:pt>
                <c:pt idx="4521">
                  <c:v>34.15</c:v>
                </c:pt>
                <c:pt idx="4522">
                  <c:v>37.19</c:v>
                </c:pt>
                <c:pt idx="4523">
                  <c:v>35.97</c:v>
                </c:pt>
                <c:pt idx="4524">
                  <c:v>33.61</c:v>
                </c:pt>
                <c:pt idx="4525">
                  <c:v>34.119999999999997</c:v>
                </c:pt>
                <c:pt idx="4526">
                  <c:v>31.44</c:v>
                </c:pt>
                <c:pt idx="4527">
                  <c:v>27.98</c:v>
                </c:pt>
                <c:pt idx="4528">
                  <c:v>27.57</c:v>
                </c:pt>
                <c:pt idx="4529">
                  <c:v>33.04</c:v>
                </c:pt>
                <c:pt idx="4530">
                  <c:v>35.28</c:v>
                </c:pt>
                <c:pt idx="4531">
                  <c:v>32.61</c:v>
                </c:pt>
                <c:pt idx="4532">
                  <c:v>31.89</c:v>
                </c:pt>
                <c:pt idx="4533">
                  <c:v>29.3</c:v>
                </c:pt>
                <c:pt idx="4534">
                  <c:v>30.53</c:v>
                </c:pt>
                <c:pt idx="4535">
                  <c:v>27.99</c:v>
                </c:pt>
                <c:pt idx="4536">
                  <c:v>29.53</c:v>
                </c:pt>
                <c:pt idx="4537">
                  <c:v>28.16</c:v>
                </c:pt>
                <c:pt idx="4538">
                  <c:v>28.16</c:v>
                </c:pt>
                <c:pt idx="4539">
                  <c:v>28.01</c:v>
                </c:pt>
                <c:pt idx="4540">
                  <c:v>27.62</c:v>
                </c:pt>
                <c:pt idx="4541">
                  <c:v>28.59</c:v>
                </c:pt>
                <c:pt idx="4542">
                  <c:v>27.51</c:v>
                </c:pt>
                <c:pt idx="4543">
                  <c:v>28.23</c:v>
                </c:pt>
                <c:pt idx="4544">
                  <c:v>26.84</c:v>
                </c:pt>
                <c:pt idx="4545">
                  <c:v>25.66</c:v>
                </c:pt>
                <c:pt idx="4546">
                  <c:v>25.81</c:v>
                </c:pt>
                <c:pt idx="4547">
                  <c:v>24.52</c:v>
                </c:pt>
                <c:pt idx="4548">
                  <c:v>25.81</c:v>
                </c:pt>
                <c:pt idx="4549">
                  <c:v>27.57</c:v>
                </c:pt>
                <c:pt idx="4550">
                  <c:v>27.57</c:v>
                </c:pt>
                <c:pt idx="4551">
                  <c:v>40.79</c:v>
                </c:pt>
                <c:pt idx="4552">
                  <c:v>36.090000000000003</c:v>
                </c:pt>
                <c:pt idx="4553">
                  <c:v>34.4</c:v>
                </c:pt>
                <c:pt idx="4554">
                  <c:v>33.67</c:v>
                </c:pt>
                <c:pt idx="4555">
                  <c:v>33.47</c:v>
                </c:pt>
                <c:pt idx="4556">
                  <c:v>32.94</c:v>
                </c:pt>
                <c:pt idx="4557">
                  <c:v>35.119999999999997</c:v>
                </c:pt>
                <c:pt idx="4558">
                  <c:v>31.77</c:v>
                </c:pt>
                <c:pt idx="4559">
                  <c:v>31.37</c:v>
                </c:pt>
                <c:pt idx="4560">
                  <c:v>33.840000000000003</c:v>
                </c:pt>
                <c:pt idx="4561">
                  <c:v>32.22</c:v>
                </c:pt>
                <c:pt idx="4562">
                  <c:v>34.729999999999997</c:v>
                </c:pt>
                <c:pt idx="4563">
                  <c:v>31.78</c:v>
                </c:pt>
                <c:pt idx="4564">
                  <c:v>30.43</c:v>
                </c:pt>
                <c:pt idx="4565">
                  <c:v>28.62</c:v>
                </c:pt>
                <c:pt idx="4566">
                  <c:v>27.68</c:v>
                </c:pt>
                <c:pt idx="4567">
                  <c:v>27.68</c:v>
                </c:pt>
                <c:pt idx="4568">
                  <c:v>27.94</c:v>
                </c:pt>
                <c:pt idx="4569">
                  <c:v>29.43</c:v>
                </c:pt>
                <c:pt idx="4570">
                  <c:v>28.08</c:v>
                </c:pt>
                <c:pt idx="4571">
                  <c:v>29.26</c:v>
                </c:pt>
                <c:pt idx="4572">
                  <c:v>27.29</c:v>
                </c:pt>
                <c:pt idx="4573">
                  <c:v>32.19</c:v>
                </c:pt>
                <c:pt idx="4574">
                  <c:v>29.52</c:v>
                </c:pt>
                <c:pt idx="4575">
                  <c:v>27.76</c:v>
                </c:pt>
                <c:pt idx="4576">
                  <c:v>28</c:v>
                </c:pt>
                <c:pt idx="4577">
                  <c:v>25.68</c:v>
                </c:pt>
                <c:pt idx="4578">
                  <c:v>24.46</c:v>
                </c:pt>
                <c:pt idx="4579">
                  <c:v>24.84</c:v>
                </c:pt>
                <c:pt idx="4580">
                  <c:v>24.32</c:v>
                </c:pt>
                <c:pt idx="4581">
                  <c:v>26.08</c:v>
                </c:pt>
                <c:pt idx="4582">
                  <c:v>25.84</c:v>
                </c:pt>
                <c:pt idx="4583">
                  <c:v>24.74</c:v>
                </c:pt>
                <c:pt idx="4584">
                  <c:v>25.44</c:v>
                </c:pt>
                <c:pt idx="4585">
                  <c:v>24.1</c:v>
                </c:pt>
                <c:pt idx="4586">
                  <c:v>24.76</c:v>
                </c:pt>
                <c:pt idx="4587">
                  <c:v>24.46</c:v>
                </c:pt>
                <c:pt idx="4588">
                  <c:v>24.28</c:v>
                </c:pt>
                <c:pt idx="4589">
                  <c:v>23.76</c:v>
                </c:pt>
                <c:pt idx="4590">
                  <c:v>22.99</c:v>
                </c:pt>
                <c:pt idx="4591">
                  <c:v>22.65</c:v>
                </c:pt>
                <c:pt idx="4592">
                  <c:v>22.21</c:v>
                </c:pt>
                <c:pt idx="4593">
                  <c:v>22.13</c:v>
                </c:pt>
                <c:pt idx="4594">
                  <c:v>24.03</c:v>
                </c:pt>
                <c:pt idx="4595">
                  <c:v>22.28</c:v>
                </c:pt>
                <c:pt idx="4596">
                  <c:v>22.13</c:v>
                </c:pt>
                <c:pt idx="4597">
                  <c:v>22.05</c:v>
                </c:pt>
                <c:pt idx="4598">
                  <c:v>21.35</c:v>
                </c:pt>
                <c:pt idx="4599">
                  <c:v>21.51</c:v>
                </c:pt>
                <c:pt idx="4600">
                  <c:v>22.54</c:v>
                </c:pt>
                <c:pt idx="4601">
                  <c:v>22.72</c:v>
                </c:pt>
                <c:pt idx="4602">
                  <c:v>22.54</c:v>
                </c:pt>
                <c:pt idx="4603">
                  <c:v>22.37</c:v>
                </c:pt>
                <c:pt idx="4604">
                  <c:v>22.03</c:v>
                </c:pt>
                <c:pt idx="4605">
                  <c:v>23.27</c:v>
                </c:pt>
                <c:pt idx="4606">
                  <c:v>24.47</c:v>
                </c:pt>
                <c:pt idx="4607">
                  <c:v>22.96</c:v>
                </c:pt>
                <c:pt idx="4608">
                  <c:v>26.41</c:v>
                </c:pt>
                <c:pt idx="4609">
                  <c:v>26.12</c:v>
                </c:pt>
                <c:pt idx="4610">
                  <c:v>26.57</c:v>
                </c:pt>
                <c:pt idx="4611">
                  <c:v>33.6</c:v>
                </c:pt>
                <c:pt idx="4612">
                  <c:v>30.75</c:v>
                </c:pt>
                <c:pt idx="4613">
                  <c:v>30.75</c:v>
                </c:pt>
                <c:pt idx="4614">
                  <c:v>31.46</c:v>
                </c:pt>
                <c:pt idx="4615">
                  <c:v>28.81</c:v>
                </c:pt>
                <c:pt idx="4616">
                  <c:v>29.71</c:v>
                </c:pt>
                <c:pt idx="4617">
                  <c:v>26.87</c:v>
                </c:pt>
                <c:pt idx="4618">
                  <c:v>25.85</c:v>
                </c:pt>
                <c:pt idx="4619">
                  <c:v>25.59</c:v>
                </c:pt>
                <c:pt idx="4620">
                  <c:v>26.04</c:v>
                </c:pt>
                <c:pt idx="4621">
                  <c:v>26.46</c:v>
                </c:pt>
                <c:pt idx="4622">
                  <c:v>25.83</c:v>
                </c:pt>
                <c:pt idx="4623">
                  <c:v>27.78</c:v>
                </c:pt>
                <c:pt idx="4624">
                  <c:v>26.86</c:v>
                </c:pt>
                <c:pt idx="4625">
                  <c:v>28.58</c:v>
                </c:pt>
                <c:pt idx="4626">
                  <c:v>28.51</c:v>
                </c:pt>
                <c:pt idx="4627">
                  <c:v>26.38</c:v>
                </c:pt>
                <c:pt idx="4628">
                  <c:v>26.19</c:v>
                </c:pt>
                <c:pt idx="4629">
                  <c:v>26.27</c:v>
                </c:pt>
                <c:pt idx="4630">
                  <c:v>26.37</c:v>
                </c:pt>
                <c:pt idx="4631">
                  <c:v>26.7</c:v>
                </c:pt>
                <c:pt idx="4632">
                  <c:v>27.63</c:v>
                </c:pt>
                <c:pt idx="4633">
                  <c:v>27.96</c:v>
                </c:pt>
                <c:pt idx="4634">
                  <c:v>29.48</c:v>
                </c:pt>
                <c:pt idx="4635">
                  <c:v>28.06</c:v>
                </c:pt>
                <c:pt idx="4636">
                  <c:v>26.36</c:v>
                </c:pt>
                <c:pt idx="4637">
                  <c:v>25</c:v>
                </c:pt>
                <c:pt idx="4638">
                  <c:v>25.07</c:v>
                </c:pt>
                <c:pt idx="4639">
                  <c:v>26.07</c:v>
                </c:pt>
                <c:pt idx="4640">
                  <c:v>26.4</c:v>
                </c:pt>
                <c:pt idx="4641">
                  <c:v>26.97</c:v>
                </c:pt>
                <c:pt idx="4642">
                  <c:v>27.41</c:v>
                </c:pt>
                <c:pt idx="4643">
                  <c:v>29.18</c:v>
                </c:pt>
                <c:pt idx="4644">
                  <c:v>29.35</c:v>
                </c:pt>
                <c:pt idx="4645">
                  <c:v>28.65</c:v>
                </c:pt>
                <c:pt idx="4646">
                  <c:v>28.11</c:v>
                </c:pt>
                <c:pt idx="4647">
                  <c:v>27.55</c:v>
                </c:pt>
                <c:pt idx="4648">
                  <c:v>32.46</c:v>
                </c:pt>
                <c:pt idx="4649">
                  <c:v>33.35</c:v>
                </c:pt>
                <c:pt idx="4650">
                  <c:v>40.28</c:v>
                </c:pt>
                <c:pt idx="4651">
                  <c:v>37.590000000000003</c:v>
                </c:pt>
                <c:pt idx="4652">
                  <c:v>38.020000000000003</c:v>
                </c:pt>
                <c:pt idx="4653">
                  <c:v>37.130000000000003</c:v>
                </c:pt>
                <c:pt idx="4654">
                  <c:v>35.549999999999997</c:v>
                </c:pt>
                <c:pt idx="4655">
                  <c:v>29.57</c:v>
                </c:pt>
                <c:pt idx="4656">
                  <c:v>27.58</c:v>
                </c:pt>
                <c:pt idx="4657">
                  <c:v>24.86</c:v>
                </c:pt>
                <c:pt idx="4658">
                  <c:v>25.75</c:v>
                </c:pt>
                <c:pt idx="4659">
                  <c:v>24.8</c:v>
                </c:pt>
                <c:pt idx="4660">
                  <c:v>23.45</c:v>
                </c:pt>
                <c:pt idx="4661">
                  <c:v>25.35</c:v>
                </c:pt>
                <c:pt idx="4662">
                  <c:v>23.1</c:v>
                </c:pt>
                <c:pt idx="4663">
                  <c:v>22.45</c:v>
                </c:pt>
                <c:pt idx="4664">
                  <c:v>22.71</c:v>
                </c:pt>
                <c:pt idx="4665">
                  <c:v>23.84</c:v>
                </c:pt>
                <c:pt idx="4666">
                  <c:v>23.11</c:v>
                </c:pt>
                <c:pt idx="4667">
                  <c:v>23.7</c:v>
                </c:pt>
                <c:pt idx="4668">
                  <c:v>22.66</c:v>
                </c:pt>
                <c:pt idx="4669">
                  <c:v>21.64</c:v>
                </c:pt>
                <c:pt idx="4670">
                  <c:v>21.25</c:v>
                </c:pt>
                <c:pt idx="4671">
                  <c:v>21.25</c:v>
                </c:pt>
                <c:pt idx="4672">
                  <c:v>20.84</c:v>
                </c:pt>
                <c:pt idx="4673">
                  <c:v>20.57</c:v>
                </c:pt>
                <c:pt idx="4674">
                  <c:v>20.77</c:v>
                </c:pt>
                <c:pt idx="4675">
                  <c:v>21.17</c:v>
                </c:pt>
                <c:pt idx="4676">
                  <c:v>21.28</c:v>
                </c:pt>
                <c:pt idx="4677">
                  <c:v>20.79</c:v>
                </c:pt>
                <c:pt idx="4678">
                  <c:v>21.3</c:v>
                </c:pt>
                <c:pt idx="4679">
                  <c:v>20.68</c:v>
                </c:pt>
                <c:pt idx="4680">
                  <c:v>22.27</c:v>
                </c:pt>
                <c:pt idx="4681">
                  <c:v>22.52</c:v>
                </c:pt>
                <c:pt idx="4682">
                  <c:v>23.31</c:v>
                </c:pt>
                <c:pt idx="4683">
                  <c:v>24.72</c:v>
                </c:pt>
                <c:pt idx="4684">
                  <c:v>22.89</c:v>
                </c:pt>
                <c:pt idx="4685">
                  <c:v>22.5</c:v>
                </c:pt>
                <c:pt idx="4686">
                  <c:v>21.93</c:v>
                </c:pt>
                <c:pt idx="4687">
                  <c:v>21.57</c:v>
                </c:pt>
                <c:pt idx="4688">
                  <c:v>25.16</c:v>
                </c:pt>
                <c:pt idx="4689">
                  <c:v>24.23</c:v>
                </c:pt>
                <c:pt idx="4690">
                  <c:v>23.31</c:v>
                </c:pt>
                <c:pt idx="4691">
                  <c:v>21.53</c:v>
                </c:pt>
                <c:pt idx="4692">
                  <c:v>21.53</c:v>
                </c:pt>
                <c:pt idx="4693">
                  <c:v>21.7</c:v>
                </c:pt>
                <c:pt idx="4694">
                  <c:v>23.08</c:v>
                </c:pt>
                <c:pt idx="4695">
                  <c:v>22.77</c:v>
                </c:pt>
                <c:pt idx="4696">
                  <c:v>22.75</c:v>
                </c:pt>
                <c:pt idx="4697">
                  <c:v>22.75</c:v>
                </c:pt>
                <c:pt idx="4698">
                  <c:v>26.97</c:v>
                </c:pt>
                <c:pt idx="4699">
                  <c:v>25.34</c:v>
                </c:pt>
                <c:pt idx="4700">
                  <c:v>25.07</c:v>
                </c:pt>
                <c:pt idx="4701">
                  <c:v>22.37</c:v>
                </c:pt>
                <c:pt idx="4702">
                  <c:v>21.56</c:v>
                </c:pt>
                <c:pt idx="4703">
                  <c:v>24.08</c:v>
                </c:pt>
                <c:pt idx="4704">
                  <c:v>23.33</c:v>
                </c:pt>
                <c:pt idx="4705">
                  <c:v>22.21</c:v>
                </c:pt>
                <c:pt idx="4706">
                  <c:v>23.25</c:v>
                </c:pt>
                <c:pt idx="4707">
                  <c:v>24.34</c:v>
                </c:pt>
                <c:pt idx="4708">
                  <c:v>24.34</c:v>
                </c:pt>
                <c:pt idx="4709">
                  <c:v>23.24</c:v>
                </c:pt>
                <c:pt idx="4710">
                  <c:v>21.58</c:v>
                </c:pt>
                <c:pt idx="4711">
                  <c:v>21.32</c:v>
                </c:pt>
                <c:pt idx="4712">
                  <c:v>21.91</c:v>
                </c:pt>
                <c:pt idx="4713">
                  <c:v>23.19</c:v>
                </c:pt>
                <c:pt idx="4714">
                  <c:v>23.02</c:v>
                </c:pt>
                <c:pt idx="4715">
                  <c:v>37.21</c:v>
                </c:pt>
                <c:pt idx="4716">
                  <c:v>30.21</c:v>
                </c:pt>
                <c:pt idx="4717">
                  <c:v>33.090000000000003</c:v>
                </c:pt>
                <c:pt idx="4718">
                  <c:v>30.24</c:v>
                </c:pt>
                <c:pt idx="4719">
                  <c:v>25.56</c:v>
                </c:pt>
                <c:pt idx="4720">
                  <c:v>22.91</c:v>
                </c:pt>
                <c:pt idx="4721">
                  <c:v>21.77</c:v>
                </c:pt>
                <c:pt idx="4722">
                  <c:v>20.87</c:v>
                </c:pt>
                <c:pt idx="4723">
                  <c:v>21.24</c:v>
                </c:pt>
                <c:pt idx="4724">
                  <c:v>21.63</c:v>
                </c:pt>
                <c:pt idx="4725">
                  <c:v>21.99</c:v>
                </c:pt>
                <c:pt idx="4726">
                  <c:v>21.25</c:v>
                </c:pt>
                <c:pt idx="4727">
                  <c:v>19.97</c:v>
                </c:pt>
                <c:pt idx="4728">
                  <c:v>19.97</c:v>
                </c:pt>
                <c:pt idx="4729">
                  <c:v>21.46</c:v>
                </c:pt>
                <c:pt idx="4730">
                  <c:v>21.5</c:v>
                </c:pt>
                <c:pt idx="4731">
                  <c:v>22.49</c:v>
                </c:pt>
                <c:pt idx="4732">
                  <c:v>22.05</c:v>
                </c:pt>
                <c:pt idx="4733">
                  <c:v>23.45</c:v>
                </c:pt>
                <c:pt idx="4734">
                  <c:v>23.11</c:v>
                </c:pt>
                <c:pt idx="4735">
                  <c:v>21.34</c:v>
                </c:pt>
                <c:pt idx="4736">
                  <c:v>28.89</c:v>
                </c:pt>
                <c:pt idx="4737">
                  <c:v>27.95</c:v>
                </c:pt>
                <c:pt idx="4738">
                  <c:v>23.35</c:v>
                </c:pt>
                <c:pt idx="4739">
                  <c:v>24.1</c:v>
                </c:pt>
                <c:pt idx="4740">
                  <c:v>26.67</c:v>
                </c:pt>
                <c:pt idx="4741">
                  <c:v>28.57</c:v>
                </c:pt>
                <c:pt idx="4742">
                  <c:v>24.66</c:v>
                </c:pt>
                <c:pt idx="4743">
                  <c:v>25.47</c:v>
                </c:pt>
                <c:pt idx="4744">
                  <c:v>24.03</c:v>
                </c:pt>
                <c:pt idx="4745">
                  <c:v>22.56</c:v>
                </c:pt>
                <c:pt idx="4746">
                  <c:v>21.91</c:v>
                </c:pt>
                <c:pt idx="4747">
                  <c:v>20.69</c:v>
                </c:pt>
                <c:pt idx="4748">
                  <c:v>20.03</c:v>
                </c:pt>
                <c:pt idx="4749">
                  <c:v>19.79</c:v>
                </c:pt>
                <c:pt idx="4750">
                  <c:v>19.23</c:v>
                </c:pt>
                <c:pt idx="4751">
                  <c:v>21.58</c:v>
                </c:pt>
                <c:pt idx="4752">
                  <c:v>20.95</c:v>
                </c:pt>
                <c:pt idx="4753">
                  <c:v>18.88</c:v>
                </c:pt>
                <c:pt idx="4754">
                  <c:v>20.3</c:v>
                </c:pt>
                <c:pt idx="4755">
                  <c:v>21.2</c:v>
                </c:pt>
                <c:pt idx="4756">
                  <c:v>19.809999999999999</c:v>
                </c:pt>
                <c:pt idx="4757">
                  <c:v>18.86</c:v>
                </c:pt>
                <c:pt idx="4758">
                  <c:v>20.74</c:v>
                </c:pt>
                <c:pt idx="4759">
                  <c:v>19.61</c:v>
                </c:pt>
                <c:pt idx="4760">
                  <c:v>19.399999999999999</c:v>
                </c:pt>
                <c:pt idx="4761">
                  <c:v>17.329999999999998</c:v>
                </c:pt>
                <c:pt idx="4762">
                  <c:v>17.329999999999998</c:v>
                </c:pt>
                <c:pt idx="4763">
                  <c:v>17.91</c:v>
                </c:pt>
                <c:pt idx="4764">
                  <c:v>18.12</c:v>
                </c:pt>
                <c:pt idx="4765">
                  <c:v>17.16</c:v>
                </c:pt>
                <c:pt idx="4766">
                  <c:v>16.95</c:v>
                </c:pt>
                <c:pt idx="4767">
                  <c:v>16.690000000000001</c:v>
                </c:pt>
                <c:pt idx="4768">
                  <c:v>16.91</c:v>
                </c:pt>
                <c:pt idx="4769">
                  <c:v>16.649999999999999</c:v>
                </c:pt>
                <c:pt idx="4770">
                  <c:v>16.989999999999998</c:v>
                </c:pt>
                <c:pt idx="4771">
                  <c:v>16.57</c:v>
                </c:pt>
                <c:pt idx="4772">
                  <c:v>16.25</c:v>
                </c:pt>
                <c:pt idx="4773">
                  <c:v>17.29</c:v>
                </c:pt>
                <c:pt idx="4774">
                  <c:v>18.68</c:v>
                </c:pt>
                <c:pt idx="4775">
                  <c:v>17.5</c:v>
                </c:pt>
                <c:pt idx="4776">
                  <c:v>18.71</c:v>
                </c:pt>
                <c:pt idx="4777">
                  <c:v>17.329999999999998</c:v>
                </c:pt>
                <c:pt idx="4778">
                  <c:v>17.64</c:v>
                </c:pt>
                <c:pt idx="4779">
                  <c:v>17.559999999999999</c:v>
                </c:pt>
                <c:pt idx="4780">
                  <c:v>17.28</c:v>
                </c:pt>
                <c:pt idx="4781">
                  <c:v>17.61</c:v>
                </c:pt>
                <c:pt idx="4782">
                  <c:v>18.61</c:v>
                </c:pt>
                <c:pt idx="4783">
                  <c:v>18.309999999999999</c:v>
                </c:pt>
                <c:pt idx="4784">
                  <c:v>19.48</c:v>
                </c:pt>
                <c:pt idx="4785">
                  <c:v>19.149999999999999</c:v>
                </c:pt>
                <c:pt idx="4786">
                  <c:v>18.39</c:v>
                </c:pt>
                <c:pt idx="4787">
                  <c:v>16.690000000000001</c:v>
                </c:pt>
                <c:pt idx="4788">
                  <c:v>19.66</c:v>
                </c:pt>
                <c:pt idx="4789">
                  <c:v>21.84</c:v>
                </c:pt>
                <c:pt idx="4790">
                  <c:v>27.59</c:v>
                </c:pt>
                <c:pt idx="4791">
                  <c:v>23.13</c:v>
                </c:pt>
                <c:pt idx="4792">
                  <c:v>18.809999999999999</c:v>
                </c:pt>
                <c:pt idx="4793">
                  <c:v>19.72</c:v>
                </c:pt>
                <c:pt idx="4794">
                  <c:v>21.34</c:v>
                </c:pt>
                <c:pt idx="4795">
                  <c:v>22.18</c:v>
                </c:pt>
                <c:pt idx="4796">
                  <c:v>20.67</c:v>
                </c:pt>
                <c:pt idx="4797">
                  <c:v>20.149999999999999</c:v>
                </c:pt>
                <c:pt idx="4798">
                  <c:v>18.399999999999999</c:v>
                </c:pt>
                <c:pt idx="4799">
                  <c:v>18.84</c:v>
                </c:pt>
                <c:pt idx="4800">
                  <c:v>17.36</c:v>
                </c:pt>
                <c:pt idx="4801">
                  <c:v>16.739999999999998</c:v>
                </c:pt>
                <c:pt idx="4802">
                  <c:v>16.760000000000002</c:v>
                </c:pt>
                <c:pt idx="4803">
                  <c:v>16.760000000000002</c:v>
                </c:pt>
                <c:pt idx="4804">
                  <c:v>17.899999999999999</c:v>
                </c:pt>
                <c:pt idx="4805">
                  <c:v>17.48</c:v>
                </c:pt>
                <c:pt idx="4806">
                  <c:v>18.04</c:v>
                </c:pt>
                <c:pt idx="4807">
                  <c:v>16.420000000000002</c:v>
                </c:pt>
                <c:pt idx="4808">
                  <c:v>16.420000000000002</c:v>
                </c:pt>
                <c:pt idx="4809">
                  <c:v>17.07</c:v>
                </c:pt>
                <c:pt idx="4810">
                  <c:v>17.89</c:v>
                </c:pt>
                <c:pt idx="4811">
                  <c:v>16.100000000000001</c:v>
                </c:pt>
                <c:pt idx="4812">
                  <c:v>15.65</c:v>
                </c:pt>
                <c:pt idx="4813">
                  <c:v>16.39</c:v>
                </c:pt>
                <c:pt idx="4814">
                  <c:v>17.02</c:v>
                </c:pt>
                <c:pt idx="4815">
                  <c:v>18.149999999999999</c:v>
                </c:pt>
                <c:pt idx="4816">
                  <c:v>17.75</c:v>
                </c:pt>
                <c:pt idx="4817">
                  <c:v>20.7</c:v>
                </c:pt>
                <c:pt idx="4818">
                  <c:v>17.89</c:v>
                </c:pt>
                <c:pt idx="4819">
                  <c:v>16.66</c:v>
                </c:pt>
                <c:pt idx="4820">
                  <c:v>16.32</c:v>
                </c:pt>
                <c:pt idx="4821">
                  <c:v>15.97</c:v>
                </c:pt>
                <c:pt idx="4822">
                  <c:v>15.62</c:v>
                </c:pt>
                <c:pt idx="4823">
                  <c:v>15.76</c:v>
                </c:pt>
                <c:pt idx="4824">
                  <c:v>16.02</c:v>
                </c:pt>
                <c:pt idx="4825">
                  <c:v>15.83</c:v>
                </c:pt>
                <c:pt idx="4826">
                  <c:v>15.48</c:v>
                </c:pt>
                <c:pt idx="4827">
                  <c:v>15.07</c:v>
                </c:pt>
                <c:pt idx="4828">
                  <c:v>15.07</c:v>
                </c:pt>
                <c:pt idx="4829">
                  <c:v>16.440000000000001</c:v>
                </c:pt>
                <c:pt idx="4830">
                  <c:v>16.2</c:v>
                </c:pt>
                <c:pt idx="4831">
                  <c:v>19</c:v>
                </c:pt>
                <c:pt idx="4832">
                  <c:v>16.18</c:v>
                </c:pt>
                <c:pt idx="4833">
                  <c:v>16.170000000000002</c:v>
                </c:pt>
                <c:pt idx="4834">
                  <c:v>17.12</c:v>
                </c:pt>
                <c:pt idx="4835">
                  <c:v>16.329999999999998</c:v>
                </c:pt>
                <c:pt idx="4836">
                  <c:v>17.010000000000002</c:v>
                </c:pt>
                <c:pt idx="4837">
                  <c:v>18.45</c:v>
                </c:pt>
                <c:pt idx="4838">
                  <c:v>22.5</c:v>
                </c:pt>
                <c:pt idx="4839">
                  <c:v>19.73</c:v>
                </c:pt>
                <c:pt idx="4840">
                  <c:v>17.91</c:v>
                </c:pt>
                <c:pt idx="4841">
                  <c:v>17.690000000000001</c:v>
                </c:pt>
                <c:pt idx="4842">
                  <c:v>17.2</c:v>
                </c:pt>
                <c:pt idx="4843">
                  <c:v>17.579999999999998</c:v>
                </c:pt>
                <c:pt idx="4844">
                  <c:v>19.36</c:v>
                </c:pt>
                <c:pt idx="4845">
                  <c:v>18.309999999999999</c:v>
                </c:pt>
                <c:pt idx="4846">
                  <c:v>17.7</c:v>
                </c:pt>
                <c:pt idx="4847">
                  <c:v>18.239999999999998</c:v>
                </c:pt>
                <c:pt idx="4848">
                  <c:v>19.46</c:v>
                </c:pt>
                <c:pt idx="4849">
                  <c:v>18.04</c:v>
                </c:pt>
                <c:pt idx="4850">
                  <c:v>17.97</c:v>
                </c:pt>
                <c:pt idx="4851">
                  <c:v>17.28</c:v>
                </c:pt>
                <c:pt idx="4852">
                  <c:v>16.149999999999999</c:v>
                </c:pt>
                <c:pt idx="4853">
                  <c:v>16.72</c:v>
                </c:pt>
                <c:pt idx="4854">
                  <c:v>16.79</c:v>
                </c:pt>
                <c:pt idx="4855">
                  <c:v>16.059999999999999</c:v>
                </c:pt>
                <c:pt idx="4856">
                  <c:v>15.59</c:v>
                </c:pt>
                <c:pt idx="4857">
                  <c:v>15.45</c:v>
                </c:pt>
                <c:pt idx="4858">
                  <c:v>16.12</c:v>
                </c:pt>
                <c:pt idx="4859">
                  <c:v>17.91</c:v>
                </c:pt>
                <c:pt idx="4860">
                  <c:v>21.57</c:v>
                </c:pt>
                <c:pt idx="4861">
                  <c:v>21.67</c:v>
                </c:pt>
                <c:pt idx="4862">
                  <c:v>18.559999999999999</c:v>
                </c:pt>
                <c:pt idx="4863">
                  <c:v>17.149999999999999</c:v>
                </c:pt>
                <c:pt idx="4864">
                  <c:v>17.22</c:v>
                </c:pt>
                <c:pt idx="4865">
                  <c:v>16.79</c:v>
                </c:pt>
                <c:pt idx="4866">
                  <c:v>18.84</c:v>
                </c:pt>
                <c:pt idx="4867">
                  <c:v>16.39</c:v>
                </c:pt>
                <c:pt idx="4868">
                  <c:v>16.190000000000001</c:v>
                </c:pt>
                <c:pt idx="4869">
                  <c:v>16.48</c:v>
                </c:pt>
                <c:pt idx="4870">
                  <c:v>16.11</c:v>
                </c:pt>
                <c:pt idx="4871">
                  <c:v>16.41</c:v>
                </c:pt>
                <c:pt idx="4872">
                  <c:v>16.41</c:v>
                </c:pt>
                <c:pt idx="4873">
                  <c:v>16.41</c:v>
                </c:pt>
                <c:pt idx="4874">
                  <c:v>18.14</c:v>
                </c:pt>
                <c:pt idx="4875">
                  <c:v>17.96</c:v>
                </c:pt>
                <c:pt idx="4876">
                  <c:v>18.8</c:v>
                </c:pt>
                <c:pt idx="4877">
                  <c:v>20.95</c:v>
                </c:pt>
                <c:pt idx="4878">
                  <c:v>19.37</c:v>
                </c:pt>
                <c:pt idx="4879">
                  <c:v>19.46</c:v>
                </c:pt>
                <c:pt idx="4880">
                  <c:v>18.18</c:v>
                </c:pt>
                <c:pt idx="4881">
                  <c:v>18.690000000000001</c:v>
                </c:pt>
                <c:pt idx="4882">
                  <c:v>20.81</c:v>
                </c:pt>
                <c:pt idx="4883">
                  <c:v>25.71</c:v>
                </c:pt>
                <c:pt idx="4884">
                  <c:v>24.36</c:v>
                </c:pt>
                <c:pt idx="4885">
                  <c:v>20.87</c:v>
                </c:pt>
                <c:pt idx="4886">
                  <c:v>18.63</c:v>
                </c:pt>
                <c:pt idx="4887">
                  <c:v>17.75</c:v>
                </c:pt>
                <c:pt idx="4888">
                  <c:v>18.760000000000002</c:v>
                </c:pt>
                <c:pt idx="4889">
                  <c:v>23.25</c:v>
                </c:pt>
                <c:pt idx="4890">
                  <c:v>22.56</c:v>
                </c:pt>
                <c:pt idx="4891">
                  <c:v>23.14</c:v>
                </c:pt>
                <c:pt idx="4892">
                  <c:v>21.15</c:v>
                </c:pt>
                <c:pt idx="4893">
                  <c:v>22.96</c:v>
                </c:pt>
                <c:pt idx="4894">
                  <c:v>21.3</c:v>
                </c:pt>
                <c:pt idx="4895">
                  <c:v>21</c:v>
                </c:pt>
                <c:pt idx="4896">
                  <c:v>19.54</c:v>
                </c:pt>
                <c:pt idx="4897">
                  <c:v>18.77</c:v>
                </c:pt>
                <c:pt idx="4898">
                  <c:v>20</c:v>
                </c:pt>
                <c:pt idx="4899">
                  <c:v>19.850000000000001</c:v>
                </c:pt>
                <c:pt idx="4900">
                  <c:v>18.64</c:v>
                </c:pt>
                <c:pt idx="4901">
                  <c:v>16.86</c:v>
                </c:pt>
                <c:pt idx="4902">
                  <c:v>16.3</c:v>
                </c:pt>
                <c:pt idx="4903">
                  <c:v>16.309999999999999</c:v>
                </c:pt>
                <c:pt idx="4904">
                  <c:v>15.7</c:v>
                </c:pt>
                <c:pt idx="4905">
                  <c:v>15.49</c:v>
                </c:pt>
                <c:pt idx="4906">
                  <c:v>15.01</c:v>
                </c:pt>
                <c:pt idx="4907">
                  <c:v>15.43</c:v>
                </c:pt>
                <c:pt idx="4908">
                  <c:v>15.24</c:v>
                </c:pt>
                <c:pt idx="4909">
                  <c:v>15.98</c:v>
                </c:pt>
                <c:pt idx="4910">
                  <c:v>16.98</c:v>
                </c:pt>
                <c:pt idx="4911">
                  <c:v>16.53</c:v>
                </c:pt>
                <c:pt idx="4912">
                  <c:v>16.260000000000002</c:v>
                </c:pt>
                <c:pt idx="4913">
                  <c:v>16.41</c:v>
                </c:pt>
                <c:pt idx="4914">
                  <c:v>16.03</c:v>
                </c:pt>
                <c:pt idx="4915">
                  <c:v>15.1</c:v>
                </c:pt>
                <c:pt idx="4916">
                  <c:v>15.44</c:v>
                </c:pt>
                <c:pt idx="4917">
                  <c:v>16.48</c:v>
                </c:pt>
                <c:pt idx="4918">
                  <c:v>17.22</c:v>
                </c:pt>
                <c:pt idx="4919">
                  <c:v>17.78</c:v>
                </c:pt>
                <c:pt idx="4920">
                  <c:v>18.73</c:v>
                </c:pt>
                <c:pt idx="4921">
                  <c:v>17.66</c:v>
                </c:pt>
                <c:pt idx="4922">
                  <c:v>16.29</c:v>
                </c:pt>
                <c:pt idx="4923">
                  <c:v>16.489999999999998</c:v>
                </c:pt>
                <c:pt idx="4924">
                  <c:v>16.37</c:v>
                </c:pt>
                <c:pt idx="4925">
                  <c:v>17.11</c:v>
                </c:pt>
                <c:pt idx="4926">
                  <c:v>17.59</c:v>
                </c:pt>
                <c:pt idx="4927">
                  <c:v>17.91</c:v>
                </c:pt>
                <c:pt idx="4928">
                  <c:v>19.170000000000002</c:v>
                </c:pt>
                <c:pt idx="4929">
                  <c:v>19.38</c:v>
                </c:pt>
                <c:pt idx="4930">
                  <c:v>18.579999999999998</c:v>
                </c:pt>
                <c:pt idx="4931">
                  <c:v>18.579999999999998</c:v>
                </c:pt>
                <c:pt idx="4932">
                  <c:v>28.62</c:v>
                </c:pt>
                <c:pt idx="4933">
                  <c:v>22.96</c:v>
                </c:pt>
                <c:pt idx="4934">
                  <c:v>27.19</c:v>
                </c:pt>
                <c:pt idx="4935">
                  <c:v>31.12</c:v>
                </c:pt>
                <c:pt idx="4936">
                  <c:v>27.95</c:v>
                </c:pt>
                <c:pt idx="4937">
                  <c:v>30.67</c:v>
                </c:pt>
                <c:pt idx="4938">
                  <c:v>27.18</c:v>
                </c:pt>
                <c:pt idx="4939">
                  <c:v>21.89</c:v>
                </c:pt>
                <c:pt idx="4940">
                  <c:v>19.899999999999999</c:v>
                </c:pt>
                <c:pt idx="4941">
                  <c:v>21.58</c:v>
                </c:pt>
                <c:pt idx="4942">
                  <c:v>18.690000000000001</c:v>
                </c:pt>
                <c:pt idx="4943">
                  <c:v>20.309999999999999</c:v>
                </c:pt>
                <c:pt idx="4944">
                  <c:v>21.89</c:v>
                </c:pt>
                <c:pt idx="4945">
                  <c:v>19.29</c:v>
                </c:pt>
                <c:pt idx="4946">
                  <c:v>20.57</c:v>
                </c:pt>
                <c:pt idx="4947">
                  <c:v>21.57</c:v>
                </c:pt>
                <c:pt idx="4948">
                  <c:v>22.87</c:v>
                </c:pt>
                <c:pt idx="4949">
                  <c:v>21.01</c:v>
                </c:pt>
                <c:pt idx="4950">
                  <c:v>18.63</c:v>
                </c:pt>
                <c:pt idx="4951">
                  <c:v>17.96</c:v>
                </c:pt>
                <c:pt idx="4952">
                  <c:v>17.96</c:v>
                </c:pt>
                <c:pt idx="4953">
                  <c:v>17.68</c:v>
                </c:pt>
                <c:pt idx="4954">
                  <c:v>17.54</c:v>
                </c:pt>
                <c:pt idx="4955">
                  <c:v>16.95</c:v>
                </c:pt>
                <c:pt idx="4956">
                  <c:v>17.329999999999998</c:v>
                </c:pt>
                <c:pt idx="4957">
                  <c:v>17.22</c:v>
                </c:pt>
                <c:pt idx="4958">
                  <c:v>16.600000000000001</c:v>
                </c:pt>
                <c:pt idx="4959">
                  <c:v>16.91</c:v>
                </c:pt>
                <c:pt idx="4960">
                  <c:v>19.73</c:v>
                </c:pt>
                <c:pt idx="4961">
                  <c:v>19.61</c:v>
                </c:pt>
                <c:pt idx="4962">
                  <c:v>18.760000000000002</c:v>
                </c:pt>
                <c:pt idx="4963">
                  <c:v>19.399999999999999</c:v>
                </c:pt>
                <c:pt idx="4964">
                  <c:v>18.41</c:v>
                </c:pt>
                <c:pt idx="4965">
                  <c:v>17.62</c:v>
                </c:pt>
                <c:pt idx="4966">
                  <c:v>20.309999999999999</c:v>
                </c:pt>
                <c:pt idx="4967">
                  <c:v>19.190000000000001</c:v>
                </c:pt>
                <c:pt idx="4968">
                  <c:v>19.190000000000001</c:v>
                </c:pt>
                <c:pt idx="4969">
                  <c:v>22.79</c:v>
                </c:pt>
                <c:pt idx="4970">
                  <c:v>23.85</c:v>
                </c:pt>
                <c:pt idx="4971">
                  <c:v>25.59</c:v>
                </c:pt>
                <c:pt idx="4972">
                  <c:v>28.85</c:v>
                </c:pt>
                <c:pt idx="4973">
                  <c:v>29.9</c:v>
                </c:pt>
                <c:pt idx="4974">
                  <c:v>31.16</c:v>
                </c:pt>
                <c:pt idx="4975">
                  <c:v>31.96</c:v>
                </c:pt>
                <c:pt idx="4976">
                  <c:v>30.49</c:v>
                </c:pt>
                <c:pt idx="4977">
                  <c:v>27.66</c:v>
                </c:pt>
                <c:pt idx="4978">
                  <c:v>24.83</c:v>
                </c:pt>
                <c:pt idx="4979">
                  <c:v>21.96</c:v>
                </c:pt>
                <c:pt idx="4980">
                  <c:v>22.09</c:v>
                </c:pt>
                <c:pt idx="4981">
                  <c:v>24.35</c:v>
                </c:pt>
                <c:pt idx="4982">
                  <c:v>23.22</c:v>
                </c:pt>
                <c:pt idx="4983">
                  <c:v>22.86</c:v>
                </c:pt>
                <c:pt idx="4984">
                  <c:v>21.44</c:v>
                </c:pt>
                <c:pt idx="4985">
                  <c:v>19.96</c:v>
                </c:pt>
                <c:pt idx="4986">
                  <c:v>23.91</c:v>
                </c:pt>
                <c:pt idx="4987">
                  <c:v>27.36</c:v>
                </c:pt>
                <c:pt idx="4988">
                  <c:v>28.33</c:v>
                </c:pt>
                <c:pt idx="4989">
                  <c:v>25.7</c:v>
                </c:pt>
                <c:pt idx="4990">
                  <c:v>24.29</c:v>
                </c:pt>
                <c:pt idx="4991">
                  <c:v>28.11</c:v>
                </c:pt>
                <c:pt idx="4992">
                  <c:v>27.75</c:v>
                </c:pt>
                <c:pt idx="4993">
                  <c:v>27.75</c:v>
                </c:pt>
                <c:pt idx="4994">
                  <c:v>28.81</c:v>
                </c:pt>
                <c:pt idx="4995">
                  <c:v>31.02</c:v>
                </c:pt>
                <c:pt idx="4996">
                  <c:v>30.32</c:v>
                </c:pt>
                <c:pt idx="4997">
                  <c:v>27.59</c:v>
                </c:pt>
                <c:pt idx="4998">
                  <c:v>30.15</c:v>
                </c:pt>
                <c:pt idx="4999">
                  <c:v>33.32</c:v>
                </c:pt>
                <c:pt idx="5000">
                  <c:v>30.74</c:v>
                </c:pt>
                <c:pt idx="5001">
                  <c:v>30.48</c:v>
                </c:pt>
                <c:pt idx="5002">
                  <c:v>31.98</c:v>
                </c:pt>
                <c:pt idx="5003">
                  <c:v>36.450000000000003</c:v>
                </c:pt>
                <c:pt idx="5004">
                  <c:v>35.130000000000003</c:v>
                </c:pt>
                <c:pt idx="5005">
                  <c:v>32.450000000000003</c:v>
                </c:pt>
                <c:pt idx="5006">
                  <c:v>30.23</c:v>
                </c:pt>
                <c:pt idx="5007">
                  <c:v>30.75</c:v>
                </c:pt>
                <c:pt idx="5008">
                  <c:v>31.77</c:v>
                </c:pt>
                <c:pt idx="5009">
                  <c:v>29.83</c:v>
                </c:pt>
                <c:pt idx="5010">
                  <c:v>26.67</c:v>
                </c:pt>
                <c:pt idx="5011">
                  <c:v>25.67</c:v>
                </c:pt>
                <c:pt idx="5012">
                  <c:v>23.87</c:v>
                </c:pt>
                <c:pt idx="5013">
                  <c:v>23.53</c:v>
                </c:pt>
                <c:pt idx="5014">
                  <c:v>22.94</c:v>
                </c:pt>
                <c:pt idx="5015">
                  <c:v>23.57</c:v>
                </c:pt>
                <c:pt idx="5016">
                  <c:v>21.67</c:v>
                </c:pt>
                <c:pt idx="5017">
                  <c:v>20.81</c:v>
                </c:pt>
                <c:pt idx="5018">
                  <c:v>19.63</c:v>
                </c:pt>
                <c:pt idx="5019">
                  <c:v>18.899999999999999</c:v>
                </c:pt>
                <c:pt idx="5020">
                  <c:v>19.329999999999998</c:v>
                </c:pt>
                <c:pt idx="5021">
                  <c:v>20.56</c:v>
                </c:pt>
                <c:pt idx="5022">
                  <c:v>19.63</c:v>
                </c:pt>
                <c:pt idx="5023">
                  <c:v>18.57</c:v>
                </c:pt>
                <c:pt idx="5024">
                  <c:v>21.03</c:v>
                </c:pt>
                <c:pt idx="5025">
                  <c:v>22.1</c:v>
                </c:pt>
                <c:pt idx="5026">
                  <c:v>21.55</c:v>
                </c:pt>
                <c:pt idx="5027">
                  <c:v>21.16</c:v>
                </c:pt>
                <c:pt idx="5028">
                  <c:v>24.37</c:v>
                </c:pt>
                <c:pt idx="5029">
                  <c:v>24.26</c:v>
                </c:pt>
                <c:pt idx="5030">
                  <c:v>21.82</c:v>
                </c:pt>
                <c:pt idx="5031">
                  <c:v>22.7</c:v>
                </c:pt>
                <c:pt idx="5032">
                  <c:v>22.7</c:v>
                </c:pt>
                <c:pt idx="5033">
                  <c:v>22.17</c:v>
                </c:pt>
                <c:pt idx="5034">
                  <c:v>21.37</c:v>
                </c:pt>
                <c:pt idx="5035">
                  <c:v>20.32</c:v>
                </c:pt>
                <c:pt idx="5036">
                  <c:v>22.68</c:v>
                </c:pt>
                <c:pt idx="5037">
                  <c:v>28.21</c:v>
                </c:pt>
                <c:pt idx="5038">
                  <c:v>27.02</c:v>
                </c:pt>
                <c:pt idx="5039">
                  <c:v>33.520000000000003</c:v>
                </c:pt>
                <c:pt idx="5040">
                  <c:v>31.6</c:v>
                </c:pt>
                <c:pt idx="5041">
                  <c:v>29.99</c:v>
                </c:pt>
                <c:pt idx="5042">
                  <c:v>33.4</c:v>
                </c:pt>
                <c:pt idx="5043">
                  <c:v>32.340000000000003</c:v>
                </c:pt>
                <c:pt idx="5044">
                  <c:v>29.25</c:v>
                </c:pt>
                <c:pt idx="5045">
                  <c:v>25.42</c:v>
                </c:pt>
                <c:pt idx="5046">
                  <c:v>31.2</c:v>
                </c:pt>
                <c:pt idx="5047">
                  <c:v>30.19</c:v>
                </c:pt>
                <c:pt idx="5048">
                  <c:v>34.75</c:v>
                </c:pt>
                <c:pt idx="5049">
                  <c:v>32.99</c:v>
                </c:pt>
                <c:pt idx="5050">
                  <c:v>32.56</c:v>
                </c:pt>
                <c:pt idx="5051">
                  <c:v>31.77</c:v>
                </c:pt>
                <c:pt idx="5052">
                  <c:v>28.87</c:v>
                </c:pt>
                <c:pt idx="5053">
                  <c:v>27.47</c:v>
                </c:pt>
                <c:pt idx="5054">
                  <c:v>26.1</c:v>
                </c:pt>
                <c:pt idx="5055">
                  <c:v>30.96</c:v>
                </c:pt>
                <c:pt idx="5056">
                  <c:v>29.35</c:v>
                </c:pt>
                <c:pt idx="5057">
                  <c:v>29.43</c:v>
                </c:pt>
                <c:pt idx="5058">
                  <c:v>28.48</c:v>
                </c:pt>
                <c:pt idx="5059">
                  <c:v>29.45</c:v>
                </c:pt>
                <c:pt idx="5060">
                  <c:v>28.37</c:v>
                </c:pt>
                <c:pt idx="5061">
                  <c:v>27.5</c:v>
                </c:pt>
                <c:pt idx="5062">
                  <c:v>25.72</c:v>
                </c:pt>
                <c:pt idx="5063">
                  <c:v>26.54</c:v>
                </c:pt>
                <c:pt idx="5064">
                  <c:v>26.19</c:v>
                </c:pt>
                <c:pt idx="5065">
                  <c:v>25.69</c:v>
                </c:pt>
                <c:pt idx="5066">
                  <c:v>24.72</c:v>
                </c:pt>
                <c:pt idx="5067">
                  <c:v>24.79</c:v>
                </c:pt>
                <c:pt idx="5068">
                  <c:v>25.07</c:v>
                </c:pt>
                <c:pt idx="5069">
                  <c:v>24.02</c:v>
                </c:pt>
                <c:pt idx="5070">
                  <c:v>23.96</c:v>
                </c:pt>
                <c:pt idx="5071">
                  <c:v>26.09</c:v>
                </c:pt>
                <c:pt idx="5072">
                  <c:v>27.75</c:v>
                </c:pt>
                <c:pt idx="5073">
                  <c:v>34.020000000000003</c:v>
                </c:pt>
                <c:pt idx="5074">
                  <c:v>32.69</c:v>
                </c:pt>
                <c:pt idx="5075">
                  <c:v>29.62</c:v>
                </c:pt>
                <c:pt idx="5076">
                  <c:v>32.950000000000003</c:v>
                </c:pt>
                <c:pt idx="5077">
                  <c:v>31.13</c:v>
                </c:pt>
                <c:pt idx="5078">
                  <c:v>31.03</c:v>
                </c:pt>
                <c:pt idx="5079">
                  <c:v>30.19</c:v>
                </c:pt>
                <c:pt idx="5080">
                  <c:v>28.95</c:v>
                </c:pt>
                <c:pt idx="5081">
                  <c:v>29.05</c:v>
                </c:pt>
                <c:pt idx="5082">
                  <c:v>27.23</c:v>
                </c:pt>
                <c:pt idx="5083">
                  <c:v>26.95</c:v>
                </c:pt>
                <c:pt idx="5084">
                  <c:v>28.36</c:v>
                </c:pt>
                <c:pt idx="5085">
                  <c:v>28.16</c:v>
                </c:pt>
                <c:pt idx="5086">
                  <c:v>28.71</c:v>
                </c:pt>
                <c:pt idx="5087">
                  <c:v>26.7</c:v>
                </c:pt>
                <c:pt idx="5088">
                  <c:v>27.53</c:v>
                </c:pt>
                <c:pt idx="5089">
                  <c:v>27.54</c:v>
                </c:pt>
                <c:pt idx="5090">
                  <c:v>26.73</c:v>
                </c:pt>
                <c:pt idx="5091">
                  <c:v>26.08</c:v>
                </c:pt>
                <c:pt idx="5092">
                  <c:v>24.64</c:v>
                </c:pt>
                <c:pt idx="5093">
                  <c:v>26.17</c:v>
                </c:pt>
                <c:pt idx="5094">
                  <c:v>27.29</c:v>
                </c:pt>
                <c:pt idx="5095">
                  <c:v>26.82</c:v>
                </c:pt>
                <c:pt idx="5096">
                  <c:v>26.4</c:v>
                </c:pt>
                <c:pt idx="5097">
                  <c:v>24.23</c:v>
                </c:pt>
                <c:pt idx="5098">
                  <c:v>25.3</c:v>
                </c:pt>
                <c:pt idx="5099">
                  <c:v>24.5</c:v>
                </c:pt>
                <c:pt idx="5100">
                  <c:v>23.88</c:v>
                </c:pt>
                <c:pt idx="5101">
                  <c:v>23.11</c:v>
                </c:pt>
                <c:pt idx="5102">
                  <c:v>23.03</c:v>
                </c:pt>
                <c:pt idx="5103">
                  <c:v>23.36</c:v>
                </c:pt>
                <c:pt idx="5104">
                  <c:v>24.69</c:v>
                </c:pt>
                <c:pt idx="5105">
                  <c:v>23.24</c:v>
                </c:pt>
                <c:pt idx="5106">
                  <c:v>22.33</c:v>
                </c:pt>
                <c:pt idx="5107">
                  <c:v>21.33</c:v>
                </c:pt>
                <c:pt idx="5108">
                  <c:v>22.84</c:v>
                </c:pt>
                <c:pt idx="5109">
                  <c:v>23.93</c:v>
                </c:pt>
                <c:pt idx="5110">
                  <c:v>21.95</c:v>
                </c:pt>
                <c:pt idx="5111">
                  <c:v>21.44</c:v>
                </c:pt>
                <c:pt idx="5112">
                  <c:v>21.15</c:v>
                </c:pt>
                <c:pt idx="5113">
                  <c:v>21.29</c:v>
                </c:pt>
                <c:pt idx="5114">
                  <c:v>21.77</c:v>
                </c:pt>
                <c:pt idx="5115">
                  <c:v>19.739999999999998</c:v>
                </c:pt>
                <c:pt idx="5116">
                  <c:v>20.2</c:v>
                </c:pt>
                <c:pt idx="5117">
                  <c:v>19.53</c:v>
                </c:pt>
                <c:pt idx="5118">
                  <c:v>19.95</c:v>
                </c:pt>
                <c:pt idx="5119">
                  <c:v>19.690000000000001</c:v>
                </c:pt>
                <c:pt idx="5120">
                  <c:v>19.899999999999999</c:v>
                </c:pt>
                <c:pt idx="5121">
                  <c:v>19.559999999999999</c:v>
                </c:pt>
                <c:pt idx="5122">
                  <c:v>20.6</c:v>
                </c:pt>
                <c:pt idx="5123">
                  <c:v>23.8</c:v>
                </c:pt>
                <c:pt idx="5124">
                  <c:v>24.11</c:v>
                </c:pt>
                <c:pt idx="5125">
                  <c:v>22.82</c:v>
                </c:pt>
                <c:pt idx="5126">
                  <c:v>21.78</c:v>
                </c:pt>
                <c:pt idx="5127">
                  <c:v>25.56</c:v>
                </c:pt>
                <c:pt idx="5128">
                  <c:v>26.21</c:v>
                </c:pt>
                <c:pt idx="5129">
                  <c:v>26.21</c:v>
                </c:pt>
                <c:pt idx="5130">
                  <c:v>25.87</c:v>
                </c:pt>
                <c:pt idx="5131">
                  <c:v>25.56</c:v>
                </c:pt>
                <c:pt idx="5132">
                  <c:v>25.47</c:v>
                </c:pt>
                <c:pt idx="5133">
                  <c:v>25.99</c:v>
                </c:pt>
                <c:pt idx="5134">
                  <c:v>26.91</c:v>
                </c:pt>
                <c:pt idx="5135">
                  <c:v>24.64</c:v>
                </c:pt>
                <c:pt idx="5136">
                  <c:v>23.61</c:v>
                </c:pt>
                <c:pt idx="5137">
                  <c:v>22.79</c:v>
                </c:pt>
                <c:pt idx="5138">
                  <c:v>23.87</c:v>
                </c:pt>
                <c:pt idx="5139">
                  <c:v>27.27</c:v>
                </c:pt>
                <c:pt idx="5140">
                  <c:v>26.16</c:v>
                </c:pt>
                <c:pt idx="5141">
                  <c:v>26.27</c:v>
                </c:pt>
                <c:pt idx="5142">
                  <c:v>26.3</c:v>
                </c:pt>
                <c:pt idx="5143">
                  <c:v>25.76</c:v>
                </c:pt>
                <c:pt idx="5144">
                  <c:v>27.16</c:v>
                </c:pt>
                <c:pt idx="5145">
                  <c:v>27.99</c:v>
                </c:pt>
                <c:pt idx="5146">
                  <c:v>27.35</c:v>
                </c:pt>
                <c:pt idx="5147">
                  <c:v>29.92</c:v>
                </c:pt>
                <c:pt idx="5148">
                  <c:v>32.26</c:v>
                </c:pt>
                <c:pt idx="5149">
                  <c:v>32.6</c:v>
                </c:pt>
                <c:pt idx="5150">
                  <c:v>30.18</c:v>
                </c:pt>
                <c:pt idx="5151">
                  <c:v>31.84</c:v>
                </c:pt>
                <c:pt idx="5152">
                  <c:v>31.62</c:v>
                </c:pt>
                <c:pt idx="5153">
                  <c:v>30.1</c:v>
                </c:pt>
                <c:pt idx="5154">
                  <c:v>29.07</c:v>
                </c:pt>
                <c:pt idx="5155">
                  <c:v>28.55</c:v>
                </c:pt>
                <c:pt idx="5156">
                  <c:v>30.52</c:v>
                </c:pt>
                <c:pt idx="5157">
                  <c:v>31.36</c:v>
                </c:pt>
                <c:pt idx="5158">
                  <c:v>32.450000000000003</c:v>
                </c:pt>
                <c:pt idx="5159">
                  <c:v>33.630000000000003</c:v>
                </c:pt>
                <c:pt idx="5160">
                  <c:v>33.57</c:v>
                </c:pt>
                <c:pt idx="5161">
                  <c:v>31.94</c:v>
                </c:pt>
                <c:pt idx="5162">
                  <c:v>32.020000000000003</c:v>
                </c:pt>
                <c:pt idx="5163">
                  <c:v>31.37</c:v>
                </c:pt>
                <c:pt idx="5164">
                  <c:v>30.5</c:v>
                </c:pt>
                <c:pt idx="5165">
                  <c:v>30.76</c:v>
                </c:pt>
                <c:pt idx="5166">
                  <c:v>29.98</c:v>
                </c:pt>
                <c:pt idx="5167">
                  <c:v>29.69</c:v>
                </c:pt>
                <c:pt idx="5168">
                  <c:v>29.85</c:v>
                </c:pt>
                <c:pt idx="5169">
                  <c:v>28.46</c:v>
                </c:pt>
                <c:pt idx="5170">
                  <c:v>27.28</c:v>
                </c:pt>
                <c:pt idx="5171">
                  <c:v>27.39</c:v>
                </c:pt>
                <c:pt idx="5172">
                  <c:v>25.75</c:v>
                </c:pt>
                <c:pt idx="5173">
                  <c:v>25.88</c:v>
                </c:pt>
                <c:pt idx="5174">
                  <c:v>25.81</c:v>
                </c:pt>
                <c:pt idx="5175">
                  <c:v>25.86</c:v>
                </c:pt>
                <c:pt idx="5176">
                  <c:v>25.3</c:v>
                </c:pt>
                <c:pt idx="5177">
                  <c:v>24.55</c:v>
                </c:pt>
                <c:pt idx="5178">
                  <c:v>24.35</c:v>
                </c:pt>
                <c:pt idx="5179">
                  <c:v>25.54</c:v>
                </c:pt>
                <c:pt idx="5180">
                  <c:v>26.09</c:v>
                </c:pt>
                <c:pt idx="5181">
                  <c:v>23.53</c:v>
                </c:pt>
                <c:pt idx="5182">
                  <c:v>22.52</c:v>
                </c:pt>
                <c:pt idx="5183">
                  <c:v>23.73</c:v>
                </c:pt>
                <c:pt idx="5184">
                  <c:v>24.54</c:v>
                </c:pt>
                <c:pt idx="5185">
                  <c:v>24.11</c:v>
                </c:pt>
                <c:pt idx="5186">
                  <c:v>23.93</c:v>
                </c:pt>
                <c:pt idx="5187">
                  <c:v>23.12</c:v>
                </c:pt>
                <c:pt idx="5188">
                  <c:v>22.36</c:v>
                </c:pt>
                <c:pt idx="5189">
                  <c:v>21.29</c:v>
                </c:pt>
                <c:pt idx="5190">
                  <c:v>20.350000000000001</c:v>
                </c:pt>
                <c:pt idx="5191">
                  <c:v>20.420000000000002</c:v>
                </c:pt>
                <c:pt idx="5192">
                  <c:v>20.5</c:v>
                </c:pt>
                <c:pt idx="5193">
                  <c:v>22.21</c:v>
                </c:pt>
                <c:pt idx="5194">
                  <c:v>21.89</c:v>
                </c:pt>
                <c:pt idx="5195">
                  <c:v>20.58</c:v>
                </c:pt>
                <c:pt idx="5196">
                  <c:v>19.84</c:v>
                </c:pt>
                <c:pt idx="5197">
                  <c:v>19.059999999999999</c:v>
                </c:pt>
                <c:pt idx="5198">
                  <c:v>20.75</c:v>
                </c:pt>
                <c:pt idx="5199">
                  <c:v>22.17</c:v>
                </c:pt>
                <c:pt idx="5200">
                  <c:v>22.68</c:v>
                </c:pt>
                <c:pt idx="5201">
                  <c:v>22.29</c:v>
                </c:pt>
                <c:pt idx="5202">
                  <c:v>22.83</c:v>
                </c:pt>
                <c:pt idx="5203">
                  <c:v>25</c:v>
                </c:pt>
                <c:pt idx="5204">
                  <c:v>22.55</c:v>
                </c:pt>
                <c:pt idx="5205">
                  <c:v>21.14</c:v>
                </c:pt>
                <c:pt idx="5206">
                  <c:v>22.83</c:v>
                </c:pt>
                <c:pt idx="5207">
                  <c:v>22.62</c:v>
                </c:pt>
                <c:pt idx="5208">
                  <c:v>22.42</c:v>
                </c:pt>
                <c:pt idx="5209">
                  <c:v>21.48</c:v>
                </c:pt>
                <c:pt idx="5210">
                  <c:v>20.07</c:v>
                </c:pt>
                <c:pt idx="5211">
                  <c:v>21.97</c:v>
                </c:pt>
                <c:pt idx="5212">
                  <c:v>20.87</c:v>
                </c:pt>
                <c:pt idx="5213">
                  <c:v>20.87</c:v>
                </c:pt>
                <c:pt idx="5214">
                  <c:v>21.65</c:v>
                </c:pt>
                <c:pt idx="5215">
                  <c:v>22.14</c:v>
                </c:pt>
                <c:pt idx="5216">
                  <c:v>21.44</c:v>
                </c:pt>
                <c:pt idx="5217">
                  <c:v>21.67</c:v>
                </c:pt>
                <c:pt idx="5218">
                  <c:v>21.67</c:v>
                </c:pt>
                <c:pt idx="5219">
                  <c:v>22.9</c:v>
                </c:pt>
                <c:pt idx="5220">
                  <c:v>22.01</c:v>
                </c:pt>
                <c:pt idx="5221">
                  <c:v>22.46</c:v>
                </c:pt>
                <c:pt idx="5222">
                  <c:v>21.13</c:v>
                </c:pt>
                <c:pt idx="5223">
                  <c:v>21.97</c:v>
                </c:pt>
                <c:pt idx="5224">
                  <c:v>20.58</c:v>
                </c:pt>
                <c:pt idx="5225">
                  <c:v>21.09</c:v>
                </c:pt>
                <c:pt idx="5226">
                  <c:v>18.829999999999998</c:v>
                </c:pt>
                <c:pt idx="5227">
                  <c:v>18.350000000000001</c:v>
                </c:pt>
                <c:pt idx="5228">
                  <c:v>19.489999999999998</c:v>
                </c:pt>
                <c:pt idx="5229">
                  <c:v>19.36</c:v>
                </c:pt>
                <c:pt idx="5230">
                  <c:v>20.34</c:v>
                </c:pt>
                <c:pt idx="5231">
                  <c:v>20.52</c:v>
                </c:pt>
                <c:pt idx="5232">
                  <c:v>19.850000000000001</c:v>
                </c:pt>
                <c:pt idx="5233">
                  <c:v>19.809999999999999</c:v>
                </c:pt>
                <c:pt idx="5234">
                  <c:v>19.2</c:v>
                </c:pt>
                <c:pt idx="5235">
                  <c:v>19.079999999999998</c:v>
                </c:pt>
                <c:pt idx="5236">
                  <c:v>18.73</c:v>
                </c:pt>
                <c:pt idx="5237">
                  <c:v>18.510000000000002</c:v>
                </c:pt>
                <c:pt idx="5238">
                  <c:v>19.940000000000001</c:v>
                </c:pt>
                <c:pt idx="5239">
                  <c:v>19.399999999999999</c:v>
                </c:pt>
                <c:pt idx="5240">
                  <c:v>17.87</c:v>
                </c:pt>
                <c:pt idx="5241">
                  <c:v>18.73</c:v>
                </c:pt>
                <c:pt idx="5242">
                  <c:v>18.329999999999998</c:v>
                </c:pt>
                <c:pt idx="5243">
                  <c:v>19.43</c:v>
                </c:pt>
                <c:pt idx="5244">
                  <c:v>18.66</c:v>
                </c:pt>
                <c:pt idx="5245">
                  <c:v>19.63</c:v>
                </c:pt>
                <c:pt idx="5246">
                  <c:v>20.71</c:v>
                </c:pt>
                <c:pt idx="5247">
                  <c:v>20.53</c:v>
                </c:pt>
                <c:pt idx="5248">
                  <c:v>20.34</c:v>
                </c:pt>
                <c:pt idx="5249">
                  <c:v>18.91</c:v>
                </c:pt>
                <c:pt idx="5250">
                  <c:v>18.23</c:v>
                </c:pt>
                <c:pt idx="5251">
                  <c:v>20.170000000000002</c:v>
                </c:pt>
                <c:pt idx="5252">
                  <c:v>20.02</c:v>
                </c:pt>
                <c:pt idx="5253">
                  <c:v>21.23</c:v>
                </c:pt>
                <c:pt idx="5254">
                  <c:v>22.87</c:v>
                </c:pt>
                <c:pt idx="5255">
                  <c:v>22.29</c:v>
                </c:pt>
                <c:pt idx="5256">
                  <c:v>21.14</c:v>
                </c:pt>
                <c:pt idx="5257">
                  <c:v>21.67</c:v>
                </c:pt>
                <c:pt idx="5258">
                  <c:v>20.95</c:v>
                </c:pt>
                <c:pt idx="5259">
                  <c:v>20.7</c:v>
                </c:pt>
                <c:pt idx="5260">
                  <c:v>20.58</c:v>
                </c:pt>
                <c:pt idx="5261">
                  <c:v>19.59</c:v>
                </c:pt>
                <c:pt idx="5262">
                  <c:v>18.489999999999998</c:v>
                </c:pt>
                <c:pt idx="5263">
                  <c:v>18.61</c:v>
                </c:pt>
                <c:pt idx="5264">
                  <c:v>19.59</c:v>
                </c:pt>
                <c:pt idx="5265">
                  <c:v>19.11</c:v>
                </c:pt>
                <c:pt idx="5266">
                  <c:v>22.61</c:v>
                </c:pt>
                <c:pt idx="5267">
                  <c:v>24.8</c:v>
                </c:pt>
                <c:pt idx="5268">
                  <c:v>26.52</c:v>
                </c:pt>
                <c:pt idx="5269">
                  <c:v>23.73</c:v>
                </c:pt>
                <c:pt idx="5270">
                  <c:v>26.14</c:v>
                </c:pt>
                <c:pt idx="5271">
                  <c:v>22.99</c:v>
                </c:pt>
                <c:pt idx="5272">
                  <c:v>25.51</c:v>
                </c:pt>
                <c:pt idx="5273">
                  <c:v>24.15</c:v>
                </c:pt>
                <c:pt idx="5274">
                  <c:v>21.38</c:v>
                </c:pt>
                <c:pt idx="5275">
                  <c:v>22.26</c:v>
                </c:pt>
                <c:pt idx="5276">
                  <c:v>22.61</c:v>
                </c:pt>
                <c:pt idx="5277">
                  <c:v>21.74</c:v>
                </c:pt>
                <c:pt idx="5278">
                  <c:v>20.6</c:v>
                </c:pt>
                <c:pt idx="5279">
                  <c:v>19.97</c:v>
                </c:pt>
                <c:pt idx="5280">
                  <c:v>19.12</c:v>
                </c:pt>
                <c:pt idx="5281">
                  <c:v>19.02</c:v>
                </c:pt>
                <c:pt idx="5282">
                  <c:v>18.7</c:v>
                </c:pt>
                <c:pt idx="5283">
                  <c:v>18.55</c:v>
                </c:pt>
                <c:pt idx="5284">
                  <c:v>19</c:v>
                </c:pt>
                <c:pt idx="5285">
                  <c:v>19.079999999999998</c:v>
                </c:pt>
                <c:pt idx="5286">
                  <c:v>18.399999999999999</c:v>
                </c:pt>
                <c:pt idx="5287">
                  <c:v>18.399999999999999</c:v>
                </c:pt>
                <c:pt idx="5288">
                  <c:v>18.97</c:v>
                </c:pt>
                <c:pt idx="5289">
                  <c:v>19.100000000000001</c:v>
                </c:pt>
                <c:pt idx="5290">
                  <c:v>19.09</c:v>
                </c:pt>
                <c:pt idx="5291">
                  <c:v>17.8</c:v>
                </c:pt>
                <c:pt idx="5292">
                  <c:v>17.07</c:v>
                </c:pt>
                <c:pt idx="5293">
                  <c:v>16.95</c:v>
                </c:pt>
                <c:pt idx="5294">
                  <c:v>16.829999999999998</c:v>
                </c:pt>
                <c:pt idx="5295">
                  <c:v>16.46</c:v>
                </c:pt>
                <c:pt idx="5296">
                  <c:v>17.170000000000002</c:v>
                </c:pt>
                <c:pt idx="5297">
                  <c:v>16.77</c:v>
                </c:pt>
                <c:pt idx="5298">
                  <c:v>16.89</c:v>
                </c:pt>
                <c:pt idx="5299">
                  <c:v>18.760000000000002</c:v>
                </c:pt>
                <c:pt idx="5300">
                  <c:v>18.84</c:v>
                </c:pt>
                <c:pt idx="5301">
                  <c:v>17.03</c:v>
                </c:pt>
                <c:pt idx="5302">
                  <c:v>15.78</c:v>
                </c:pt>
                <c:pt idx="5303">
                  <c:v>16.079999999999998</c:v>
                </c:pt>
                <c:pt idx="5304">
                  <c:v>17.78</c:v>
                </c:pt>
                <c:pt idx="5305">
                  <c:v>18.34</c:v>
                </c:pt>
                <c:pt idx="5306">
                  <c:v>20.09</c:v>
                </c:pt>
                <c:pt idx="5307">
                  <c:v>17.190000000000001</c:v>
                </c:pt>
                <c:pt idx="5308">
                  <c:v>16.98</c:v>
                </c:pt>
                <c:pt idx="5309">
                  <c:v>17.71</c:v>
                </c:pt>
                <c:pt idx="5310">
                  <c:v>16.940000000000001</c:v>
                </c:pt>
                <c:pt idx="5311">
                  <c:v>16.93</c:v>
                </c:pt>
                <c:pt idx="5312">
                  <c:v>17.03</c:v>
                </c:pt>
                <c:pt idx="5313">
                  <c:v>17.12</c:v>
                </c:pt>
                <c:pt idx="5314">
                  <c:v>17.989999999999998</c:v>
                </c:pt>
                <c:pt idx="5315">
                  <c:v>16.87</c:v>
                </c:pt>
                <c:pt idx="5316">
                  <c:v>16.05</c:v>
                </c:pt>
                <c:pt idx="5317">
                  <c:v>16.809999999999999</c:v>
                </c:pt>
                <c:pt idx="5318">
                  <c:v>17.21</c:v>
                </c:pt>
                <c:pt idx="5319">
                  <c:v>18.53</c:v>
                </c:pt>
                <c:pt idx="5320">
                  <c:v>20.03</c:v>
                </c:pt>
                <c:pt idx="5321">
                  <c:v>19.14</c:v>
                </c:pt>
                <c:pt idx="5322">
                  <c:v>17.95</c:v>
                </c:pt>
                <c:pt idx="5323">
                  <c:v>17.46</c:v>
                </c:pt>
                <c:pt idx="5324">
                  <c:v>17.46</c:v>
                </c:pt>
                <c:pt idx="5325">
                  <c:v>17.940000000000001</c:v>
                </c:pt>
                <c:pt idx="5326">
                  <c:v>15.65</c:v>
                </c:pt>
                <c:pt idx="5327">
                  <c:v>14.6</c:v>
                </c:pt>
                <c:pt idx="5328">
                  <c:v>14.73</c:v>
                </c:pt>
                <c:pt idx="5329">
                  <c:v>13.96</c:v>
                </c:pt>
                <c:pt idx="5330">
                  <c:v>13.94</c:v>
                </c:pt>
                <c:pt idx="5331">
                  <c:v>13.65</c:v>
                </c:pt>
                <c:pt idx="5332">
                  <c:v>13.83</c:v>
                </c:pt>
                <c:pt idx="5333">
                  <c:v>15.01</c:v>
                </c:pt>
                <c:pt idx="5334">
                  <c:v>14.61</c:v>
                </c:pt>
                <c:pt idx="5335">
                  <c:v>13.88</c:v>
                </c:pt>
                <c:pt idx="5336">
                  <c:v>14.5</c:v>
                </c:pt>
                <c:pt idx="5337">
                  <c:v>13.54</c:v>
                </c:pt>
                <c:pt idx="5338">
                  <c:v>14.19</c:v>
                </c:pt>
                <c:pt idx="5339">
                  <c:v>13.88</c:v>
                </c:pt>
                <c:pt idx="5340">
                  <c:v>13.2</c:v>
                </c:pt>
                <c:pt idx="5341">
                  <c:v>12.91</c:v>
                </c:pt>
                <c:pt idx="5342">
                  <c:v>13.44</c:v>
                </c:pt>
                <c:pt idx="5343">
                  <c:v>14.25</c:v>
                </c:pt>
                <c:pt idx="5344">
                  <c:v>13.74</c:v>
                </c:pt>
                <c:pt idx="5345">
                  <c:v>13.43</c:v>
                </c:pt>
                <c:pt idx="5346">
                  <c:v>13.54</c:v>
                </c:pt>
                <c:pt idx="5347">
                  <c:v>13.59</c:v>
                </c:pt>
                <c:pt idx="5348">
                  <c:v>13.57</c:v>
                </c:pt>
                <c:pt idx="5349">
                  <c:v>13.7</c:v>
                </c:pt>
                <c:pt idx="5350">
                  <c:v>14.18</c:v>
                </c:pt>
                <c:pt idx="5351">
                  <c:v>15.44</c:v>
                </c:pt>
                <c:pt idx="5352">
                  <c:v>14.83</c:v>
                </c:pt>
                <c:pt idx="5353">
                  <c:v>15.07</c:v>
                </c:pt>
                <c:pt idx="5354">
                  <c:v>14.84</c:v>
                </c:pt>
                <c:pt idx="5355">
                  <c:v>13.54</c:v>
                </c:pt>
                <c:pt idx="5356">
                  <c:v>13.61</c:v>
                </c:pt>
                <c:pt idx="5357">
                  <c:v>13.34</c:v>
                </c:pt>
                <c:pt idx="5358">
                  <c:v>13.48</c:v>
                </c:pt>
                <c:pt idx="5359">
                  <c:v>13.3</c:v>
                </c:pt>
                <c:pt idx="5360">
                  <c:v>13.76</c:v>
                </c:pt>
                <c:pt idx="5361">
                  <c:v>13.99</c:v>
                </c:pt>
                <c:pt idx="5362">
                  <c:v>13.6</c:v>
                </c:pt>
                <c:pt idx="5363">
                  <c:v>13.91</c:v>
                </c:pt>
                <c:pt idx="5364">
                  <c:v>13.86</c:v>
                </c:pt>
                <c:pt idx="5365">
                  <c:v>13.19</c:v>
                </c:pt>
                <c:pt idx="5366">
                  <c:v>14.41</c:v>
                </c:pt>
                <c:pt idx="5367">
                  <c:v>13.33</c:v>
                </c:pt>
                <c:pt idx="5368">
                  <c:v>13.63</c:v>
                </c:pt>
                <c:pt idx="5369">
                  <c:v>13.93</c:v>
                </c:pt>
                <c:pt idx="5370">
                  <c:v>16.09</c:v>
                </c:pt>
                <c:pt idx="5371">
                  <c:v>15.92</c:v>
                </c:pt>
                <c:pt idx="5372">
                  <c:v>17.100000000000001</c:v>
                </c:pt>
                <c:pt idx="5373">
                  <c:v>15.77</c:v>
                </c:pt>
                <c:pt idx="5374">
                  <c:v>15.99</c:v>
                </c:pt>
                <c:pt idx="5375">
                  <c:v>15.96</c:v>
                </c:pt>
                <c:pt idx="5376">
                  <c:v>15.85</c:v>
                </c:pt>
                <c:pt idx="5377">
                  <c:v>14.84</c:v>
                </c:pt>
                <c:pt idx="5378">
                  <c:v>14.82</c:v>
                </c:pt>
                <c:pt idx="5379">
                  <c:v>16.46</c:v>
                </c:pt>
                <c:pt idx="5380">
                  <c:v>16.78</c:v>
                </c:pt>
                <c:pt idx="5381">
                  <c:v>17.89</c:v>
                </c:pt>
                <c:pt idx="5382">
                  <c:v>17.3</c:v>
                </c:pt>
                <c:pt idx="5383">
                  <c:v>17.13</c:v>
                </c:pt>
                <c:pt idx="5384">
                  <c:v>16.97</c:v>
                </c:pt>
                <c:pt idx="5385">
                  <c:v>15.98</c:v>
                </c:pt>
                <c:pt idx="5386">
                  <c:v>17.2</c:v>
                </c:pt>
                <c:pt idx="5387">
                  <c:v>15.68</c:v>
                </c:pt>
                <c:pt idx="5388">
                  <c:v>15.08</c:v>
                </c:pt>
                <c:pt idx="5389">
                  <c:v>14.45</c:v>
                </c:pt>
                <c:pt idx="5390">
                  <c:v>13.88</c:v>
                </c:pt>
                <c:pt idx="5391">
                  <c:v>13.57</c:v>
                </c:pt>
                <c:pt idx="5392">
                  <c:v>13.09</c:v>
                </c:pt>
                <c:pt idx="5393">
                  <c:v>13.82</c:v>
                </c:pt>
                <c:pt idx="5394">
                  <c:v>14.01</c:v>
                </c:pt>
                <c:pt idx="5395">
                  <c:v>14.45</c:v>
                </c:pt>
                <c:pt idx="5396">
                  <c:v>14.4</c:v>
                </c:pt>
                <c:pt idx="5397">
                  <c:v>13.84</c:v>
                </c:pt>
                <c:pt idx="5398">
                  <c:v>13.8</c:v>
                </c:pt>
                <c:pt idx="5399">
                  <c:v>14.23</c:v>
                </c:pt>
                <c:pt idx="5400">
                  <c:v>13.48</c:v>
                </c:pt>
                <c:pt idx="5401">
                  <c:v>12.82</c:v>
                </c:pt>
                <c:pt idx="5402">
                  <c:v>13.79</c:v>
                </c:pt>
                <c:pt idx="5403">
                  <c:v>14</c:v>
                </c:pt>
                <c:pt idx="5404">
                  <c:v>14.11</c:v>
                </c:pt>
                <c:pt idx="5405">
                  <c:v>15.14</c:v>
                </c:pt>
                <c:pt idx="5406">
                  <c:v>17.54</c:v>
                </c:pt>
                <c:pt idx="5407">
                  <c:v>17.2</c:v>
                </c:pt>
                <c:pt idx="5408">
                  <c:v>16.899999999999999</c:v>
                </c:pt>
                <c:pt idx="5409">
                  <c:v>18.940000000000001</c:v>
                </c:pt>
                <c:pt idx="5410">
                  <c:v>18.22</c:v>
                </c:pt>
                <c:pt idx="5411">
                  <c:v>17.34</c:v>
                </c:pt>
                <c:pt idx="5412">
                  <c:v>17.52</c:v>
                </c:pt>
                <c:pt idx="5413">
                  <c:v>17.61</c:v>
                </c:pt>
                <c:pt idx="5414">
                  <c:v>19.78</c:v>
                </c:pt>
                <c:pt idx="5415">
                  <c:v>18.579999999999998</c:v>
                </c:pt>
                <c:pt idx="5416">
                  <c:v>18.489999999999998</c:v>
                </c:pt>
                <c:pt idx="5417">
                  <c:v>17.45</c:v>
                </c:pt>
                <c:pt idx="5418">
                  <c:v>17.7</c:v>
                </c:pt>
                <c:pt idx="5419">
                  <c:v>17.03</c:v>
                </c:pt>
                <c:pt idx="5420">
                  <c:v>16.09</c:v>
                </c:pt>
                <c:pt idx="5421">
                  <c:v>16.690000000000001</c:v>
                </c:pt>
                <c:pt idx="5422">
                  <c:v>19.32</c:v>
                </c:pt>
                <c:pt idx="5423">
                  <c:v>17.21</c:v>
                </c:pt>
                <c:pt idx="5424">
                  <c:v>17.88</c:v>
                </c:pt>
                <c:pt idx="5425">
                  <c:v>19.22</c:v>
                </c:pt>
                <c:pt idx="5426">
                  <c:v>21.4</c:v>
                </c:pt>
                <c:pt idx="5427">
                  <c:v>21.71</c:v>
                </c:pt>
                <c:pt idx="5428">
                  <c:v>20.37</c:v>
                </c:pt>
                <c:pt idx="5429">
                  <c:v>18.97</c:v>
                </c:pt>
                <c:pt idx="5430">
                  <c:v>20.190000000000001</c:v>
                </c:pt>
                <c:pt idx="5431">
                  <c:v>20.68</c:v>
                </c:pt>
                <c:pt idx="5432">
                  <c:v>21.27</c:v>
                </c:pt>
                <c:pt idx="5433">
                  <c:v>19.75</c:v>
                </c:pt>
                <c:pt idx="5434">
                  <c:v>18.14</c:v>
                </c:pt>
                <c:pt idx="5435">
                  <c:v>16.87</c:v>
                </c:pt>
                <c:pt idx="5436">
                  <c:v>15.66</c:v>
                </c:pt>
                <c:pt idx="5437">
                  <c:v>14.91</c:v>
                </c:pt>
                <c:pt idx="5438">
                  <c:v>14.89</c:v>
                </c:pt>
                <c:pt idx="5439">
                  <c:v>14.81</c:v>
                </c:pt>
                <c:pt idx="5440">
                  <c:v>14.45</c:v>
                </c:pt>
                <c:pt idx="5441">
                  <c:v>15.29</c:v>
                </c:pt>
                <c:pt idx="5442">
                  <c:v>14.17</c:v>
                </c:pt>
                <c:pt idx="5443">
                  <c:v>14.76</c:v>
                </c:pt>
                <c:pt idx="5444">
                  <c:v>14.16</c:v>
                </c:pt>
                <c:pt idx="5445">
                  <c:v>14.18</c:v>
                </c:pt>
                <c:pt idx="5446">
                  <c:v>14.32</c:v>
                </c:pt>
                <c:pt idx="5447">
                  <c:v>13.8</c:v>
                </c:pt>
                <c:pt idx="5448">
                  <c:v>13.41</c:v>
                </c:pt>
                <c:pt idx="5449">
                  <c:v>13.35</c:v>
                </c:pt>
                <c:pt idx="5450">
                  <c:v>12.85</c:v>
                </c:pt>
                <c:pt idx="5451">
                  <c:v>12.8</c:v>
                </c:pt>
                <c:pt idx="5452">
                  <c:v>12.46</c:v>
                </c:pt>
                <c:pt idx="5453">
                  <c:v>12.69</c:v>
                </c:pt>
                <c:pt idx="5454">
                  <c:v>12.69</c:v>
                </c:pt>
                <c:pt idx="5455">
                  <c:v>12.98</c:v>
                </c:pt>
                <c:pt idx="5456">
                  <c:v>12.92</c:v>
                </c:pt>
                <c:pt idx="5457">
                  <c:v>12.63</c:v>
                </c:pt>
                <c:pt idx="5458">
                  <c:v>13.08</c:v>
                </c:pt>
                <c:pt idx="5459">
                  <c:v>12.85</c:v>
                </c:pt>
                <c:pt idx="5460">
                  <c:v>12.97</c:v>
                </c:pt>
                <c:pt idx="5461">
                  <c:v>13.06</c:v>
                </c:pt>
                <c:pt idx="5462">
                  <c:v>12.35</c:v>
                </c:pt>
                <c:pt idx="5463">
                  <c:v>12.63</c:v>
                </c:pt>
                <c:pt idx="5464">
                  <c:v>12.07</c:v>
                </c:pt>
                <c:pt idx="5465">
                  <c:v>12.19</c:v>
                </c:pt>
                <c:pt idx="5466">
                  <c:v>12.48</c:v>
                </c:pt>
                <c:pt idx="5467">
                  <c:v>12.28</c:v>
                </c:pt>
                <c:pt idx="5468">
                  <c:v>12.56</c:v>
                </c:pt>
                <c:pt idx="5469">
                  <c:v>12.53</c:v>
                </c:pt>
                <c:pt idx="5470">
                  <c:v>13.67</c:v>
                </c:pt>
                <c:pt idx="5471">
                  <c:v>13.65</c:v>
                </c:pt>
                <c:pt idx="5472">
                  <c:v>13.03</c:v>
                </c:pt>
                <c:pt idx="5473">
                  <c:v>13.03</c:v>
                </c:pt>
                <c:pt idx="5474">
                  <c:v>12.99</c:v>
                </c:pt>
                <c:pt idx="5475">
                  <c:v>12.43</c:v>
                </c:pt>
                <c:pt idx="5476">
                  <c:v>12.47</c:v>
                </c:pt>
                <c:pt idx="5477">
                  <c:v>12.45</c:v>
                </c:pt>
                <c:pt idx="5478">
                  <c:v>12.45</c:v>
                </c:pt>
                <c:pt idx="5479">
                  <c:v>13.2</c:v>
                </c:pt>
                <c:pt idx="5480">
                  <c:v>14.04</c:v>
                </c:pt>
                <c:pt idx="5481">
                  <c:v>14.13</c:v>
                </c:pt>
                <c:pt idx="5482">
                  <c:v>13.35</c:v>
                </c:pt>
                <c:pt idx="5483">
                  <c:v>13.08</c:v>
                </c:pt>
                <c:pt idx="5484">
                  <c:v>12.76</c:v>
                </c:pt>
                <c:pt idx="5485">
                  <c:v>12.69</c:v>
                </c:pt>
                <c:pt idx="5486">
                  <c:v>12.44</c:v>
                </c:pt>
                <c:pt idx="5487">
                  <c:v>12.7</c:v>
                </c:pt>
                <c:pt idx="5488">
                  <c:v>13.25</c:v>
                </c:pt>
                <c:pt idx="5489">
                  <c:v>13.84</c:v>
                </c:pt>
                <c:pt idx="5490">
                  <c:v>14.79</c:v>
                </c:pt>
                <c:pt idx="5491">
                  <c:v>14.13</c:v>
                </c:pt>
                <c:pt idx="5492">
                  <c:v>13.3</c:v>
                </c:pt>
                <c:pt idx="5493">
                  <c:v>13.19</c:v>
                </c:pt>
                <c:pt idx="5494">
                  <c:v>12.55</c:v>
                </c:pt>
                <c:pt idx="5495">
                  <c:v>13.14</c:v>
                </c:pt>
                <c:pt idx="5496">
                  <c:v>13.45</c:v>
                </c:pt>
                <c:pt idx="5497">
                  <c:v>13.26</c:v>
                </c:pt>
                <c:pt idx="5498">
                  <c:v>13.6</c:v>
                </c:pt>
                <c:pt idx="5499">
                  <c:v>13.31</c:v>
                </c:pt>
                <c:pt idx="5500">
                  <c:v>14.35</c:v>
                </c:pt>
                <c:pt idx="5501">
                  <c:v>13.88</c:v>
                </c:pt>
                <c:pt idx="5502">
                  <c:v>13.85</c:v>
                </c:pt>
                <c:pt idx="5503">
                  <c:v>13.67</c:v>
                </c:pt>
                <c:pt idx="5504">
                  <c:v>13.06</c:v>
                </c:pt>
                <c:pt idx="5505">
                  <c:v>12.83</c:v>
                </c:pt>
                <c:pt idx="5506">
                  <c:v>12.79</c:v>
                </c:pt>
                <c:pt idx="5507">
                  <c:v>12.93</c:v>
                </c:pt>
                <c:pt idx="5508">
                  <c:v>13.93</c:v>
                </c:pt>
                <c:pt idx="5509">
                  <c:v>15.85</c:v>
                </c:pt>
                <c:pt idx="5510">
                  <c:v>14.38</c:v>
                </c:pt>
                <c:pt idx="5511">
                  <c:v>14.01</c:v>
                </c:pt>
                <c:pt idx="5512">
                  <c:v>14.24</c:v>
                </c:pt>
                <c:pt idx="5513">
                  <c:v>14.71</c:v>
                </c:pt>
                <c:pt idx="5514">
                  <c:v>15.42</c:v>
                </c:pt>
                <c:pt idx="5515">
                  <c:v>15.34</c:v>
                </c:pt>
                <c:pt idx="5516">
                  <c:v>14.54</c:v>
                </c:pt>
                <c:pt idx="5517">
                  <c:v>13.75</c:v>
                </c:pt>
                <c:pt idx="5518">
                  <c:v>13.74</c:v>
                </c:pt>
                <c:pt idx="5519">
                  <c:v>13.43</c:v>
                </c:pt>
                <c:pt idx="5520">
                  <c:v>13.84</c:v>
                </c:pt>
                <c:pt idx="5521">
                  <c:v>13.4</c:v>
                </c:pt>
                <c:pt idx="5522">
                  <c:v>13.11</c:v>
                </c:pt>
                <c:pt idx="5523">
                  <c:v>13.49</c:v>
                </c:pt>
                <c:pt idx="5524">
                  <c:v>14.46</c:v>
                </c:pt>
                <c:pt idx="5525">
                  <c:v>14.5</c:v>
                </c:pt>
                <c:pt idx="5526">
                  <c:v>14.44</c:v>
                </c:pt>
                <c:pt idx="5527">
                  <c:v>14.74</c:v>
                </c:pt>
                <c:pt idx="5528">
                  <c:v>15.22</c:v>
                </c:pt>
                <c:pt idx="5529">
                  <c:v>13.84</c:v>
                </c:pt>
                <c:pt idx="5530">
                  <c:v>13.75</c:v>
                </c:pt>
                <c:pt idx="5531">
                  <c:v>14.4</c:v>
                </c:pt>
                <c:pt idx="5532">
                  <c:v>14.41</c:v>
                </c:pt>
                <c:pt idx="5533">
                  <c:v>14.33</c:v>
                </c:pt>
                <c:pt idx="5534">
                  <c:v>13.82</c:v>
                </c:pt>
                <c:pt idx="5535">
                  <c:v>13.04</c:v>
                </c:pt>
                <c:pt idx="5536">
                  <c:v>12.92</c:v>
                </c:pt>
                <c:pt idx="5537">
                  <c:v>13.06</c:v>
                </c:pt>
                <c:pt idx="5538">
                  <c:v>13.19</c:v>
                </c:pt>
                <c:pt idx="5539">
                  <c:v>13.24</c:v>
                </c:pt>
                <c:pt idx="5540">
                  <c:v>12.78</c:v>
                </c:pt>
                <c:pt idx="5541">
                  <c:v>13.01</c:v>
                </c:pt>
                <c:pt idx="5542">
                  <c:v>13.01</c:v>
                </c:pt>
              </c:numCache>
            </c:numRef>
          </c:val>
          <c:smooth val="0"/>
          <c:extLst>
            <c:ext xmlns:c16="http://schemas.microsoft.com/office/drawing/2014/chart" uri="{C3380CC4-5D6E-409C-BE32-E72D297353CC}">
              <c16:uniqueId val="{00000000-CCCF-5141-8150-2526314E1441}"/>
            </c:ext>
          </c:extLst>
        </c:ser>
        <c:ser>
          <c:idx val="1"/>
          <c:order val="1"/>
          <c:tx>
            <c:strRef>
              <c:f>Sheet1!$C$1</c:f>
              <c:strCache>
                <c:ptCount val="1"/>
                <c:pt idx="0">
                  <c:v>Média 90 dias</c:v>
                </c:pt>
              </c:strCache>
            </c:strRef>
          </c:tx>
          <c:spPr>
            <a:ln w="19050" cap="rnd">
              <a:solidFill>
                <a:srgbClr val="FFCE00"/>
              </a:solidFill>
              <a:round/>
            </a:ln>
            <a:effectLst/>
          </c:spPr>
          <c:marker>
            <c:symbol val="none"/>
          </c:marker>
          <c:dLbls>
            <c:dLbl>
              <c:idx val="75"/>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CCF-5141-8150-2526314E1441}"/>
                </c:ext>
              </c:extLst>
            </c:dLbl>
            <c:dLbl>
              <c:idx val="821"/>
              <c:layout>
                <c:manualLayout>
                  <c:x val="-3.233352974208094E-17"/>
                  <c:y val="1.686169921450371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CCCF-5141-8150-2526314E1441}"/>
                </c:ext>
              </c:extLst>
            </c:dLbl>
            <c:dLbl>
              <c:idx val="1432"/>
              <c:layout>
                <c:manualLayout>
                  <c:x val="0"/>
                  <c:y val="2.950797362538135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CCF-5141-8150-2526314E1441}"/>
                </c:ext>
              </c:extLst>
            </c:dLbl>
            <c:dLbl>
              <c:idx val="1569"/>
              <c:layout>
                <c:manualLayout>
                  <c:x val="-1.0582004703853913E-2"/>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CCCF-5141-8150-2526314E1441}"/>
                </c:ext>
              </c:extLst>
            </c:dLbl>
            <c:dLbl>
              <c:idx val="2175"/>
              <c:layout>
                <c:manualLayout>
                  <c:x val="-2.4691344308992315E-2"/>
                  <c:y val="3.79388232326333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CCCF-5141-8150-2526314E1441}"/>
                </c:ext>
              </c:extLst>
            </c:dLbl>
            <c:dLbl>
              <c:idx val="3602"/>
              <c:layout>
                <c:manualLayout>
                  <c:x val="-4.1642679130760606E-2"/>
                  <c:y val="5.2557229262318803E-2"/>
                </c:manualLayout>
              </c:layout>
              <c:dLblPos val="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CCCF-5141-8150-2526314E1441}"/>
                </c:ext>
              </c:extLst>
            </c:dLbl>
            <c:dLbl>
              <c:idx val="454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CCCF-5141-8150-2526314E1441}"/>
                </c:ext>
              </c:extLst>
            </c:dLbl>
            <c:dLbl>
              <c:idx val="4929"/>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CCCF-5141-8150-2526314E1441}"/>
                </c:ext>
              </c:extLst>
            </c:dLbl>
            <c:dLbl>
              <c:idx val="5491"/>
              <c:layout>
                <c:manualLayout>
                  <c:x val="-2.0769614481737295E-3"/>
                  <c:y val="5.676285248170688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CCCF-5141-8150-2526314E1441}"/>
                </c:ext>
              </c:extLst>
            </c:dLbl>
            <c:numFmt formatCode="#,##0" sourceLinked="0"/>
            <c:spPr>
              <a:noFill/>
              <a:ln>
                <a:noFill/>
              </a:ln>
              <a:effectLst/>
            </c:spPr>
            <c:txPr>
              <a:bodyPr rot="0" spcFirstLastPara="1" vertOverflow="ellipsis" vert="horz" wrap="square" anchor="ctr" anchorCtr="1"/>
              <a:lstStyle/>
              <a:p>
                <a:pPr>
                  <a:defRPr sz="800" b="0" i="0" u="none" strike="noStrike" kern="1200" baseline="0">
                    <a:solidFill>
                      <a:srgbClr val="252525"/>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Sheet1!$A$2:$A$5544</c:f>
              <c:numCache>
                <c:formatCode>m/d/yy</c:formatCode>
                <c:ptCount val="5543"/>
                <c:pt idx="0">
                  <c:v>37622</c:v>
                </c:pt>
                <c:pt idx="1">
                  <c:v>37623</c:v>
                </c:pt>
                <c:pt idx="2">
                  <c:v>37624</c:v>
                </c:pt>
                <c:pt idx="3">
                  <c:v>37627</c:v>
                </c:pt>
                <c:pt idx="4">
                  <c:v>37628</c:v>
                </c:pt>
                <c:pt idx="5">
                  <c:v>37629</c:v>
                </c:pt>
                <c:pt idx="6">
                  <c:v>37630</c:v>
                </c:pt>
                <c:pt idx="7">
                  <c:v>37631</c:v>
                </c:pt>
                <c:pt idx="8">
                  <c:v>37634</c:v>
                </c:pt>
                <c:pt idx="9">
                  <c:v>37635</c:v>
                </c:pt>
                <c:pt idx="10">
                  <c:v>37636</c:v>
                </c:pt>
                <c:pt idx="11">
                  <c:v>37637</c:v>
                </c:pt>
                <c:pt idx="12">
                  <c:v>37638</c:v>
                </c:pt>
                <c:pt idx="13">
                  <c:v>37641</c:v>
                </c:pt>
                <c:pt idx="14">
                  <c:v>37642</c:v>
                </c:pt>
                <c:pt idx="15">
                  <c:v>37643</c:v>
                </c:pt>
                <c:pt idx="16">
                  <c:v>37644</c:v>
                </c:pt>
                <c:pt idx="17">
                  <c:v>37645</c:v>
                </c:pt>
                <c:pt idx="18">
                  <c:v>37648</c:v>
                </c:pt>
                <c:pt idx="19">
                  <c:v>37649</c:v>
                </c:pt>
                <c:pt idx="20">
                  <c:v>37650</c:v>
                </c:pt>
                <c:pt idx="21">
                  <c:v>37651</c:v>
                </c:pt>
                <c:pt idx="22">
                  <c:v>37652</c:v>
                </c:pt>
                <c:pt idx="23">
                  <c:v>37655</c:v>
                </c:pt>
                <c:pt idx="24">
                  <c:v>37656</c:v>
                </c:pt>
                <c:pt idx="25">
                  <c:v>37657</c:v>
                </c:pt>
                <c:pt idx="26">
                  <c:v>37658</c:v>
                </c:pt>
                <c:pt idx="27">
                  <c:v>37659</c:v>
                </c:pt>
                <c:pt idx="28">
                  <c:v>37662</c:v>
                </c:pt>
                <c:pt idx="29">
                  <c:v>37663</c:v>
                </c:pt>
                <c:pt idx="30">
                  <c:v>37664</c:v>
                </c:pt>
                <c:pt idx="31">
                  <c:v>37665</c:v>
                </c:pt>
                <c:pt idx="32">
                  <c:v>37666</c:v>
                </c:pt>
                <c:pt idx="33">
                  <c:v>37669</c:v>
                </c:pt>
                <c:pt idx="34">
                  <c:v>37670</c:v>
                </c:pt>
                <c:pt idx="35">
                  <c:v>37671</c:v>
                </c:pt>
                <c:pt idx="36">
                  <c:v>37672</c:v>
                </c:pt>
                <c:pt idx="37">
                  <c:v>37673</c:v>
                </c:pt>
                <c:pt idx="38">
                  <c:v>37676</c:v>
                </c:pt>
                <c:pt idx="39">
                  <c:v>37677</c:v>
                </c:pt>
                <c:pt idx="40">
                  <c:v>37678</c:v>
                </c:pt>
                <c:pt idx="41">
                  <c:v>37679</c:v>
                </c:pt>
                <c:pt idx="42">
                  <c:v>37680</c:v>
                </c:pt>
                <c:pt idx="43">
                  <c:v>37683</c:v>
                </c:pt>
                <c:pt idx="44">
                  <c:v>37684</c:v>
                </c:pt>
                <c:pt idx="45">
                  <c:v>37685</c:v>
                </c:pt>
                <c:pt idx="46">
                  <c:v>37686</c:v>
                </c:pt>
                <c:pt idx="47">
                  <c:v>37687</c:v>
                </c:pt>
                <c:pt idx="48">
                  <c:v>37690</c:v>
                </c:pt>
                <c:pt idx="49">
                  <c:v>37691</c:v>
                </c:pt>
                <c:pt idx="50">
                  <c:v>37692</c:v>
                </c:pt>
                <c:pt idx="51">
                  <c:v>37693</c:v>
                </c:pt>
                <c:pt idx="52">
                  <c:v>37694</c:v>
                </c:pt>
                <c:pt idx="53">
                  <c:v>37697</c:v>
                </c:pt>
                <c:pt idx="54">
                  <c:v>37698</c:v>
                </c:pt>
                <c:pt idx="55">
                  <c:v>37699</c:v>
                </c:pt>
                <c:pt idx="56">
                  <c:v>37700</c:v>
                </c:pt>
                <c:pt idx="57">
                  <c:v>37701</c:v>
                </c:pt>
                <c:pt idx="58">
                  <c:v>37704</c:v>
                </c:pt>
                <c:pt idx="59">
                  <c:v>37705</c:v>
                </c:pt>
                <c:pt idx="60">
                  <c:v>37706</c:v>
                </c:pt>
                <c:pt idx="61">
                  <c:v>37707</c:v>
                </c:pt>
                <c:pt idx="62">
                  <c:v>37708</c:v>
                </c:pt>
                <c:pt idx="63">
                  <c:v>37711</c:v>
                </c:pt>
                <c:pt idx="64">
                  <c:v>37712</c:v>
                </c:pt>
                <c:pt idx="65">
                  <c:v>37713</c:v>
                </c:pt>
                <c:pt idx="66">
                  <c:v>37714</c:v>
                </c:pt>
                <c:pt idx="67">
                  <c:v>37715</c:v>
                </c:pt>
                <c:pt idx="68">
                  <c:v>37718</c:v>
                </c:pt>
                <c:pt idx="69">
                  <c:v>37719</c:v>
                </c:pt>
                <c:pt idx="70">
                  <c:v>37720</c:v>
                </c:pt>
                <c:pt idx="71">
                  <c:v>37721</c:v>
                </c:pt>
                <c:pt idx="72">
                  <c:v>37722</c:v>
                </c:pt>
                <c:pt idx="73">
                  <c:v>37725</c:v>
                </c:pt>
                <c:pt idx="74">
                  <c:v>37726</c:v>
                </c:pt>
                <c:pt idx="75">
                  <c:v>37727</c:v>
                </c:pt>
                <c:pt idx="76">
                  <c:v>37728</c:v>
                </c:pt>
                <c:pt idx="77">
                  <c:v>37729</c:v>
                </c:pt>
                <c:pt idx="78">
                  <c:v>37732</c:v>
                </c:pt>
                <c:pt idx="79">
                  <c:v>37733</c:v>
                </c:pt>
                <c:pt idx="80">
                  <c:v>37734</c:v>
                </c:pt>
                <c:pt idx="81">
                  <c:v>37735</c:v>
                </c:pt>
                <c:pt idx="82">
                  <c:v>37736</c:v>
                </c:pt>
                <c:pt idx="83">
                  <c:v>37739</c:v>
                </c:pt>
                <c:pt idx="84">
                  <c:v>37740</c:v>
                </c:pt>
                <c:pt idx="85">
                  <c:v>37741</c:v>
                </c:pt>
                <c:pt idx="86">
                  <c:v>37742</c:v>
                </c:pt>
                <c:pt idx="87">
                  <c:v>37743</c:v>
                </c:pt>
                <c:pt idx="88">
                  <c:v>37746</c:v>
                </c:pt>
                <c:pt idx="89">
                  <c:v>37747</c:v>
                </c:pt>
                <c:pt idx="90">
                  <c:v>37748</c:v>
                </c:pt>
                <c:pt idx="91">
                  <c:v>37749</c:v>
                </c:pt>
                <c:pt idx="92">
                  <c:v>37750</c:v>
                </c:pt>
                <c:pt idx="93">
                  <c:v>37753</c:v>
                </c:pt>
                <c:pt idx="94">
                  <c:v>37754</c:v>
                </c:pt>
                <c:pt idx="95">
                  <c:v>37755</c:v>
                </c:pt>
                <c:pt idx="96">
                  <c:v>37756</c:v>
                </c:pt>
                <c:pt idx="97">
                  <c:v>37757</c:v>
                </c:pt>
                <c:pt idx="98">
                  <c:v>37760</c:v>
                </c:pt>
                <c:pt idx="99">
                  <c:v>37761</c:v>
                </c:pt>
                <c:pt idx="100">
                  <c:v>37762</c:v>
                </c:pt>
                <c:pt idx="101">
                  <c:v>37763</c:v>
                </c:pt>
                <c:pt idx="102">
                  <c:v>37764</c:v>
                </c:pt>
                <c:pt idx="103">
                  <c:v>37767</c:v>
                </c:pt>
                <c:pt idx="104">
                  <c:v>37768</c:v>
                </c:pt>
                <c:pt idx="105">
                  <c:v>37769</c:v>
                </c:pt>
                <c:pt idx="106">
                  <c:v>37770</c:v>
                </c:pt>
                <c:pt idx="107">
                  <c:v>37771</c:v>
                </c:pt>
                <c:pt idx="108">
                  <c:v>37774</c:v>
                </c:pt>
                <c:pt idx="109">
                  <c:v>37775</c:v>
                </c:pt>
                <c:pt idx="110">
                  <c:v>37776</c:v>
                </c:pt>
                <c:pt idx="111">
                  <c:v>37777</c:v>
                </c:pt>
                <c:pt idx="112">
                  <c:v>37778</c:v>
                </c:pt>
                <c:pt idx="113">
                  <c:v>37781</c:v>
                </c:pt>
                <c:pt idx="114">
                  <c:v>37782</c:v>
                </c:pt>
                <c:pt idx="115">
                  <c:v>37783</c:v>
                </c:pt>
                <c:pt idx="116">
                  <c:v>37784</c:v>
                </c:pt>
                <c:pt idx="117">
                  <c:v>37785</c:v>
                </c:pt>
                <c:pt idx="118">
                  <c:v>37788</c:v>
                </c:pt>
                <c:pt idx="119">
                  <c:v>37789</c:v>
                </c:pt>
                <c:pt idx="120">
                  <c:v>37790</c:v>
                </c:pt>
                <c:pt idx="121">
                  <c:v>37791</c:v>
                </c:pt>
                <c:pt idx="122">
                  <c:v>37792</c:v>
                </c:pt>
                <c:pt idx="123">
                  <c:v>37795</c:v>
                </c:pt>
                <c:pt idx="124">
                  <c:v>37796</c:v>
                </c:pt>
                <c:pt idx="125">
                  <c:v>37797</c:v>
                </c:pt>
                <c:pt idx="126">
                  <c:v>37798</c:v>
                </c:pt>
                <c:pt idx="127">
                  <c:v>37799</c:v>
                </c:pt>
                <c:pt idx="128">
                  <c:v>37802</c:v>
                </c:pt>
                <c:pt idx="129">
                  <c:v>37803</c:v>
                </c:pt>
                <c:pt idx="130">
                  <c:v>37804</c:v>
                </c:pt>
                <c:pt idx="131">
                  <c:v>37805</c:v>
                </c:pt>
                <c:pt idx="132">
                  <c:v>37806</c:v>
                </c:pt>
                <c:pt idx="133">
                  <c:v>37809</c:v>
                </c:pt>
                <c:pt idx="134">
                  <c:v>37810</c:v>
                </c:pt>
                <c:pt idx="135">
                  <c:v>37811</c:v>
                </c:pt>
                <c:pt idx="136">
                  <c:v>37812</c:v>
                </c:pt>
                <c:pt idx="137">
                  <c:v>37813</c:v>
                </c:pt>
                <c:pt idx="138">
                  <c:v>37816</c:v>
                </c:pt>
                <c:pt idx="139">
                  <c:v>37817</c:v>
                </c:pt>
                <c:pt idx="140">
                  <c:v>37818</c:v>
                </c:pt>
                <c:pt idx="141">
                  <c:v>37819</c:v>
                </c:pt>
                <c:pt idx="142">
                  <c:v>37820</c:v>
                </c:pt>
                <c:pt idx="143">
                  <c:v>37823</c:v>
                </c:pt>
                <c:pt idx="144">
                  <c:v>37824</c:v>
                </c:pt>
                <c:pt idx="145">
                  <c:v>37825</c:v>
                </c:pt>
                <c:pt idx="146">
                  <c:v>37826</c:v>
                </c:pt>
                <c:pt idx="147">
                  <c:v>37827</c:v>
                </c:pt>
                <c:pt idx="148">
                  <c:v>37830</c:v>
                </c:pt>
                <c:pt idx="149">
                  <c:v>37831</c:v>
                </c:pt>
                <c:pt idx="150">
                  <c:v>37832</c:v>
                </c:pt>
                <c:pt idx="151">
                  <c:v>37833</c:v>
                </c:pt>
                <c:pt idx="152">
                  <c:v>37834</c:v>
                </c:pt>
                <c:pt idx="153">
                  <c:v>37837</c:v>
                </c:pt>
                <c:pt idx="154">
                  <c:v>37838</c:v>
                </c:pt>
                <c:pt idx="155">
                  <c:v>37839</c:v>
                </c:pt>
                <c:pt idx="156">
                  <c:v>37840</c:v>
                </c:pt>
                <c:pt idx="157">
                  <c:v>37841</c:v>
                </c:pt>
                <c:pt idx="158">
                  <c:v>37844</c:v>
                </c:pt>
                <c:pt idx="159">
                  <c:v>37845</c:v>
                </c:pt>
                <c:pt idx="160">
                  <c:v>37846</c:v>
                </c:pt>
                <c:pt idx="161">
                  <c:v>37847</c:v>
                </c:pt>
                <c:pt idx="162">
                  <c:v>37848</c:v>
                </c:pt>
                <c:pt idx="163">
                  <c:v>37851</c:v>
                </c:pt>
                <c:pt idx="164">
                  <c:v>37852</c:v>
                </c:pt>
                <c:pt idx="165">
                  <c:v>37853</c:v>
                </c:pt>
                <c:pt idx="166">
                  <c:v>37854</c:v>
                </c:pt>
                <c:pt idx="167">
                  <c:v>37855</c:v>
                </c:pt>
                <c:pt idx="168">
                  <c:v>37858</c:v>
                </c:pt>
                <c:pt idx="169">
                  <c:v>37859</c:v>
                </c:pt>
                <c:pt idx="170">
                  <c:v>37860</c:v>
                </c:pt>
                <c:pt idx="171">
                  <c:v>37861</c:v>
                </c:pt>
                <c:pt idx="172">
                  <c:v>37862</c:v>
                </c:pt>
                <c:pt idx="173">
                  <c:v>37865</c:v>
                </c:pt>
                <c:pt idx="174">
                  <c:v>37866</c:v>
                </c:pt>
                <c:pt idx="175">
                  <c:v>37867</c:v>
                </c:pt>
                <c:pt idx="176">
                  <c:v>37868</c:v>
                </c:pt>
                <c:pt idx="177">
                  <c:v>37869</c:v>
                </c:pt>
                <c:pt idx="178">
                  <c:v>37872</c:v>
                </c:pt>
                <c:pt idx="179">
                  <c:v>37873</c:v>
                </c:pt>
                <c:pt idx="180">
                  <c:v>37874</c:v>
                </c:pt>
                <c:pt idx="181">
                  <c:v>37875</c:v>
                </c:pt>
                <c:pt idx="182">
                  <c:v>37876</c:v>
                </c:pt>
                <c:pt idx="183">
                  <c:v>37879</c:v>
                </c:pt>
                <c:pt idx="184">
                  <c:v>37880</c:v>
                </c:pt>
                <c:pt idx="185">
                  <c:v>37881</c:v>
                </c:pt>
                <c:pt idx="186">
                  <c:v>37882</c:v>
                </c:pt>
                <c:pt idx="187">
                  <c:v>37883</c:v>
                </c:pt>
                <c:pt idx="188">
                  <c:v>37886</c:v>
                </c:pt>
                <c:pt idx="189">
                  <c:v>37887</c:v>
                </c:pt>
                <c:pt idx="190">
                  <c:v>37888</c:v>
                </c:pt>
                <c:pt idx="191">
                  <c:v>37889</c:v>
                </c:pt>
                <c:pt idx="192">
                  <c:v>37890</c:v>
                </c:pt>
                <c:pt idx="193">
                  <c:v>37893</c:v>
                </c:pt>
                <c:pt idx="194">
                  <c:v>37894</c:v>
                </c:pt>
                <c:pt idx="195">
                  <c:v>37895</c:v>
                </c:pt>
                <c:pt idx="196">
                  <c:v>37896</c:v>
                </c:pt>
                <c:pt idx="197">
                  <c:v>37897</c:v>
                </c:pt>
                <c:pt idx="198">
                  <c:v>37900</c:v>
                </c:pt>
                <c:pt idx="199">
                  <c:v>37901</c:v>
                </c:pt>
                <c:pt idx="200">
                  <c:v>37902</c:v>
                </c:pt>
                <c:pt idx="201">
                  <c:v>37903</c:v>
                </c:pt>
                <c:pt idx="202">
                  <c:v>37904</c:v>
                </c:pt>
                <c:pt idx="203">
                  <c:v>37907</c:v>
                </c:pt>
                <c:pt idx="204">
                  <c:v>37908</c:v>
                </c:pt>
                <c:pt idx="205">
                  <c:v>37909</c:v>
                </c:pt>
                <c:pt idx="206">
                  <c:v>37910</c:v>
                </c:pt>
                <c:pt idx="207">
                  <c:v>37911</c:v>
                </c:pt>
                <c:pt idx="208">
                  <c:v>37914</c:v>
                </c:pt>
                <c:pt idx="209">
                  <c:v>37915</c:v>
                </c:pt>
                <c:pt idx="210">
                  <c:v>37916</c:v>
                </c:pt>
                <c:pt idx="211">
                  <c:v>37917</c:v>
                </c:pt>
                <c:pt idx="212">
                  <c:v>37918</c:v>
                </c:pt>
                <c:pt idx="213">
                  <c:v>37921</c:v>
                </c:pt>
                <c:pt idx="214">
                  <c:v>37922</c:v>
                </c:pt>
                <c:pt idx="215">
                  <c:v>37923</c:v>
                </c:pt>
                <c:pt idx="216">
                  <c:v>37924</c:v>
                </c:pt>
                <c:pt idx="217">
                  <c:v>37925</c:v>
                </c:pt>
                <c:pt idx="218">
                  <c:v>37928</c:v>
                </c:pt>
                <c:pt idx="219">
                  <c:v>37929</c:v>
                </c:pt>
                <c:pt idx="220">
                  <c:v>37930</c:v>
                </c:pt>
                <c:pt idx="221">
                  <c:v>37931</c:v>
                </c:pt>
                <c:pt idx="222">
                  <c:v>37932</c:v>
                </c:pt>
                <c:pt idx="223">
                  <c:v>37935</c:v>
                </c:pt>
                <c:pt idx="224">
                  <c:v>37936</c:v>
                </c:pt>
                <c:pt idx="225">
                  <c:v>37937</c:v>
                </c:pt>
                <c:pt idx="226">
                  <c:v>37938</c:v>
                </c:pt>
                <c:pt idx="227">
                  <c:v>37939</c:v>
                </c:pt>
                <c:pt idx="228">
                  <c:v>37942</c:v>
                </c:pt>
                <c:pt idx="229">
                  <c:v>37943</c:v>
                </c:pt>
                <c:pt idx="230">
                  <c:v>37944</c:v>
                </c:pt>
                <c:pt idx="231">
                  <c:v>37945</c:v>
                </c:pt>
                <c:pt idx="232">
                  <c:v>37946</c:v>
                </c:pt>
                <c:pt idx="233">
                  <c:v>37949</c:v>
                </c:pt>
                <c:pt idx="234">
                  <c:v>37950</c:v>
                </c:pt>
                <c:pt idx="235">
                  <c:v>37951</c:v>
                </c:pt>
                <c:pt idx="236">
                  <c:v>37952</c:v>
                </c:pt>
                <c:pt idx="237">
                  <c:v>37953</c:v>
                </c:pt>
                <c:pt idx="238">
                  <c:v>37956</c:v>
                </c:pt>
                <c:pt idx="239">
                  <c:v>37957</c:v>
                </c:pt>
                <c:pt idx="240">
                  <c:v>37958</c:v>
                </c:pt>
                <c:pt idx="241">
                  <c:v>37959</c:v>
                </c:pt>
                <c:pt idx="242">
                  <c:v>37960</c:v>
                </c:pt>
                <c:pt idx="243">
                  <c:v>37963</c:v>
                </c:pt>
                <c:pt idx="244">
                  <c:v>37964</c:v>
                </c:pt>
                <c:pt idx="245">
                  <c:v>37965</c:v>
                </c:pt>
                <c:pt idx="246">
                  <c:v>37966</c:v>
                </c:pt>
                <c:pt idx="247">
                  <c:v>37967</c:v>
                </c:pt>
                <c:pt idx="248">
                  <c:v>37970</c:v>
                </c:pt>
                <c:pt idx="249">
                  <c:v>37971</c:v>
                </c:pt>
                <c:pt idx="250">
                  <c:v>37972</c:v>
                </c:pt>
                <c:pt idx="251">
                  <c:v>37973</c:v>
                </c:pt>
                <c:pt idx="252">
                  <c:v>37974</c:v>
                </c:pt>
                <c:pt idx="253">
                  <c:v>37977</c:v>
                </c:pt>
                <c:pt idx="254">
                  <c:v>37978</c:v>
                </c:pt>
                <c:pt idx="255">
                  <c:v>37979</c:v>
                </c:pt>
                <c:pt idx="256">
                  <c:v>37980</c:v>
                </c:pt>
                <c:pt idx="257">
                  <c:v>37981</c:v>
                </c:pt>
                <c:pt idx="258">
                  <c:v>37984</c:v>
                </c:pt>
                <c:pt idx="259">
                  <c:v>37985</c:v>
                </c:pt>
                <c:pt idx="260">
                  <c:v>37986</c:v>
                </c:pt>
                <c:pt idx="261">
                  <c:v>37987</c:v>
                </c:pt>
                <c:pt idx="262">
                  <c:v>37988</c:v>
                </c:pt>
                <c:pt idx="263">
                  <c:v>37991</c:v>
                </c:pt>
                <c:pt idx="264">
                  <c:v>37992</c:v>
                </c:pt>
                <c:pt idx="265">
                  <c:v>37993</c:v>
                </c:pt>
                <c:pt idx="266">
                  <c:v>37994</c:v>
                </c:pt>
                <c:pt idx="267">
                  <c:v>37995</c:v>
                </c:pt>
                <c:pt idx="268">
                  <c:v>37998</c:v>
                </c:pt>
                <c:pt idx="269">
                  <c:v>37999</c:v>
                </c:pt>
                <c:pt idx="270">
                  <c:v>38000</c:v>
                </c:pt>
                <c:pt idx="271">
                  <c:v>38001</c:v>
                </c:pt>
                <c:pt idx="272">
                  <c:v>38002</c:v>
                </c:pt>
                <c:pt idx="273">
                  <c:v>38005</c:v>
                </c:pt>
                <c:pt idx="274">
                  <c:v>38006</c:v>
                </c:pt>
                <c:pt idx="275">
                  <c:v>38007</c:v>
                </c:pt>
                <c:pt idx="276">
                  <c:v>38008</c:v>
                </c:pt>
                <c:pt idx="277">
                  <c:v>38009</c:v>
                </c:pt>
                <c:pt idx="278">
                  <c:v>38012</c:v>
                </c:pt>
                <c:pt idx="279">
                  <c:v>38013</c:v>
                </c:pt>
                <c:pt idx="280">
                  <c:v>38014</c:v>
                </c:pt>
                <c:pt idx="281">
                  <c:v>38015</c:v>
                </c:pt>
                <c:pt idx="282">
                  <c:v>38016</c:v>
                </c:pt>
                <c:pt idx="283">
                  <c:v>38019</c:v>
                </c:pt>
                <c:pt idx="284">
                  <c:v>38020</c:v>
                </c:pt>
                <c:pt idx="285">
                  <c:v>38021</c:v>
                </c:pt>
                <c:pt idx="286">
                  <c:v>38022</c:v>
                </c:pt>
                <c:pt idx="287">
                  <c:v>38023</c:v>
                </c:pt>
                <c:pt idx="288">
                  <c:v>38026</c:v>
                </c:pt>
                <c:pt idx="289">
                  <c:v>38027</c:v>
                </c:pt>
                <c:pt idx="290">
                  <c:v>38028</c:v>
                </c:pt>
                <c:pt idx="291">
                  <c:v>38029</c:v>
                </c:pt>
                <c:pt idx="292">
                  <c:v>38030</c:v>
                </c:pt>
                <c:pt idx="293">
                  <c:v>38033</c:v>
                </c:pt>
                <c:pt idx="294">
                  <c:v>38034</c:v>
                </c:pt>
                <c:pt idx="295">
                  <c:v>38035</c:v>
                </c:pt>
                <c:pt idx="296">
                  <c:v>38036</c:v>
                </c:pt>
                <c:pt idx="297">
                  <c:v>38037</c:v>
                </c:pt>
                <c:pt idx="298">
                  <c:v>38040</c:v>
                </c:pt>
                <c:pt idx="299">
                  <c:v>38041</c:v>
                </c:pt>
                <c:pt idx="300">
                  <c:v>38042</c:v>
                </c:pt>
                <c:pt idx="301">
                  <c:v>38043</c:v>
                </c:pt>
                <c:pt idx="302">
                  <c:v>38044</c:v>
                </c:pt>
                <c:pt idx="303">
                  <c:v>38047</c:v>
                </c:pt>
                <c:pt idx="304">
                  <c:v>38048</c:v>
                </c:pt>
                <c:pt idx="305">
                  <c:v>38049</c:v>
                </c:pt>
                <c:pt idx="306">
                  <c:v>38050</c:v>
                </c:pt>
                <c:pt idx="307">
                  <c:v>38051</c:v>
                </c:pt>
                <c:pt idx="308">
                  <c:v>38054</c:v>
                </c:pt>
                <c:pt idx="309">
                  <c:v>38055</c:v>
                </c:pt>
                <c:pt idx="310">
                  <c:v>38056</c:v>
                </c:pt>
                <c:pt idx="311">
                  <c:v>38057</c:v>
                </c:pt>
                <c:pt idx="312">
                  <c:v>38058</c:v>
                </c:pt>
                <c:pt idx="313">
                  <c:v>38061</c:v>
                </c:pt>
                <c:pt idx="314">
                  <c:v>38062</c:v>
                </c:pt>
                <c:pt idx="315">
                  <c:v>38063</c:v>
                </c:pt>
                <c:pt idx="316">
                  <c:v>38064</c:v>
                </c:pt>
                <c:pt idx="317">
                  <c:v>38065</c:v>
                </c:pt>
                <c:pt idx="318">
                  <c:v>38068</c:v>
                </c:pt>
                <c:pt idx="319">
                  <c:v>38069</c:v>
                </c:pt>
                <c:pt idx="320">
                  <c:v>38070</c:v>
                </c:pt>
                <c:pt idx="321">
                  <c:v>38071</c:v>
                </c:pt>
                <c:pt idx="322">
                  <c:v>38072</c:v>
                </c:pt>
                <c:pt idx="323">
                  <c:v>38075</c:v>
                </c:pt>
                <c:pt idx="324">
                  <c:v>38076</c:v>
                </c:pt>
                <c:pt idx="325">
                  <c:v>38077</c:v>
                </c:pt>
                <c:pt idx="326">
                  <c:v>38078</c:v>
                </c:pt>
                <c:pt idx="327">
                  <c:v>38079</c:v>
                </c:pt>
                <c:pt idx="328">
                  <c:v>38082</c:v>
                </c:pt>
                <c:pt idx="329">
                  <c:v>38083</c:v>
                </c:pt>
                <c:pt idx="330">
                  <c:v>38084</c:v>
                </c:pt>
                <c:pt idx="331">
                  <c:v>38085</c:v>
                </c:pt>
                <c:pt idx="332">
                  <c:v>38086</c:v>
                </c:pt>
                <c:pt idx="333">
                  <c:v>38089</c:v>
                </c:pt>
                <c:pt idx="334">
                  <c:v>38090</c:v>
                </c:pt>
                <c:pt idx="335">
                  <c:v>38091</c:v>
                </c:pt>
                <c:pt idx="336">
                  <c:v>38092</c:v>
                </c:pt>
                <c:pt idx="337">
                  <c:v>38093</c:v>
                </c:pt>
                <c:pt idx="338">
                  <c:v>38096</c:v>
                </c:pt>
                <c:pt idx="339">
                  <c:v>38097</c:v>
                </c:pt>
                <c:pt idx="340">
                  <c:v>38098</c:v>
                </c:pt>
                <c:pt idx="341">
                  <c:v>38099</c:v>
                </c:pt>
                <c:pt idx="342">
                  <c:v>38100</c:v>
                </c:pt>
                <c:pt idx="343">
                  <c:v>38103</c:v>
                </c:pt>
                <c:pt idx="344">
                  <c:v>38104</c:v>
                </c:pt>
                <c:pt idx="345">
                  <c:v>38105</c:v>
                </c:pt>
                <c:pt idx="346">
                  <c:v>38106</c:v>
                </c:pt>
                <c:pt idx="347">
                  <c:v>38107</c:v>
                </c:pt>
                <c:pt idx="348">
                  <c:v>38110</c:v>
                </c:pt>
                <c:pt idx="349">
                  <c:v>38111</c:v>
                </c:pt>
                <c:pt idx="350">
                  <c:v>38112</c:v>
                </c:pt>
                <c:pt idx="351">
                  <c:v>38113</c:v>
                </c:pt>
                <c:pt idx="352">
                  <c:v>38114</c:v>
                </c:pt>
                <c:pt idx="353">
                  <c:v>38117</c:v>
                </c:pt>
                <c:pt idx="354">
                  <c:v>38118</c:v>
                </c:pt>
                <c:pt idx="355">
                  <c:v>38119</c:v>
                </c:pt>
                <c:pt idx="356">
                  <c:v>38120</c:v>
                </c:pt>
                <c:pt idx="357">
                  <c:v>38121</c:v>
                </c:pt>
                <c:pt idx="358">
                  <c:v>38124</c:v>
                </c:pt>
                <c:pt idx="359">
                  <c:v>38125</c:v>
                </c:pt>
                <c:pt idx="360">
                  <c:v>38126</c:v>
                </c:pt>
                <c:pt idx="361">
                  <c:v>38127</c:v>
                </c:pt>
                <c:pt idx="362">
                  <c:v>38128</c:v>
                </c:pt>
                <c:pt idx="363">
                  <c:v>38131</c:v>
                </c:pt>
                <c:pt idx="364">
                  <c:v>38132</c:v>
                </c:pt>
                <c:pt idx="365">
                  <c:v>38133</c:v>
                </c:pt>
                <c:pt idx="366">
                  <c:v>38134</c:v>
                </c:pt>
                <c:pt idx="367">
                  <c:v>38135</c:v>
                </c:pt>
                <c:pt idx="368">
                  <c:v>38138</c:v>
                </c:pt>
                <c:pt idx="369">
                  <c:v>38139</c:v>
                </c:pt>
                <c:pt idx="370">
                  <c:v>38140</c:v>
                </c:pt>
                <c:pt idx="371">
                  <c:v>38141</c:v>
                </c:pt>
                <c:pt idx="372">
                  <c:v>38142</c:v>
                </c:pt>
                <c:pt idx="373">
                  <c:v>38145</c:v>
                </c:pt>
                <c:pt idx="374">
                  <c:v>38146</c:v>
                </c:pt>
                <c:pt idx="375">
                  <c:v>38147</c:v>
                </c:pt>
                <c:pt idx="376">
                  <c:v>38148</c:v>
                </c:pt>
                <c:pt idx="377">
                  <c:v>38149</c:v>
                </c:pt>
                <c:pt idx="378">
                  <c:v>38152</c:v>
                </c:pt>
                <c:pt idx="379">
                  <c:v>38153</c:v>
                </c:pt>
                <c:pt idx="380">
                  <c:v>38154</c:v>
                </c:pt>
                <c:pt idx="381">
                  <c:v>38155</c:v>
                </c:pt>
                <c:pt idx="382">
                  <c:v>38156</c:v>
                </c:pt>
                <c:pt idx="383">
                  <c:v>38159</c:v>
                </c:pt>
                <c:pt idx="384">
                  <c:v>38160</c:v>
                </c:pt>
                <c:pt idx="385">
                  <c:v>38161</c:v>
                </c:pt>
                <c:pt idx="386">
                  <c:v>38162</c:v>
                </c:pt>
                <c:pt idx="387">
                  <c:v>38163</c:v>
                </c:pt>
                <c:pt idx="388">
                  <c:v>38166</c:v>
                </c:pt>
                <c:pt idx="389">
                  <c:v>38167</c:v>
                </c:pt>
                <c:pt idx="390">
                  <c:v>38168</c:v>
                </c:pt>
                <c:pt idx="391">
                  <c:v>38169</c:v>
                </c:pt>
                <c:pt idx="392">
                  <c:v>38170</c:v>
                </c:pt>
                <c:pt idx="393">
                  <c:v>38173</c:v>
                </c:pt>
                <c:pt idx="394">
                  <c:v>38174</c:v>
                </c:pt>
                <c:pt idx="395">
                  <c:v>38175</c:v>
                </c:pt>
                <c:pt idx="396">
                  <c:v>38176</c:v>
                </c:pt>
                <c:pt idx="397">
                  <c:v>38177</c:v>
                </c:pt>
                <c:pt idx="398">
                  <c:v>38180</c:v>
                </c:pt>
                <c:pt idx="399">
                  <c:v>38181</c:v>
                </c:pt>
                <c:pt idx="400">
                  <c:v>38182</c:v>
                </c:pt>
                <c:pt idx="401">
                  <c:v>38183</c:v>
                </c:pt>
                <c:pt idx="402">
                  <c:v>38184</c:v>
                </c:pt>
                <c:pt idx="403">
                  <c:v>38187</c:v>
                </c:pt>
                <c:pt idx="404">
                  <c:v>38188</c:v>
                </c:pt>
                <c:pt idx="405">
                  <c:v>38189</c:v>
                </c:pt>
                <c:pt idx="406">
                  <c:v>38190</c:v>
                </c:pt>
                <c:pt idx="407">
                  <c:v>38191</c:v>
                </c:pt>
                <c:pt idx="408">
                  <c:v>38194</c:v>
                </c:pt>
                <c:pt idx="409">
                  <c:v>38195</c:v>
                </c:pt>
                <c:pt idx="410">
                  <c:v>38196</c:v>
                </c:pt>
                <c:pt idx="411">
                  <c:v>38197</c:v>
                </c:pt>
                <c:pt idx="412">
                  <c:v>38198</c:v>
                </c:pt>
                <c:pt idx="413">
                  <c:v>38201</c:v>
                </c:pt>
                <c:pt idx="414">
                  <c:v>38202</c:v>
                </c:pt>
                <c:pt idx="415">
                  <c:v>38203</c:v>
                </c:pt>
                <c:pt idx="416">
                  <c:v>38204</c:v>
                </c:pt>
                <c:pt idx="417">
                  <c:v>38205</c:v>
                </c:pt>
                <c:pt idx="418">
                  <c:v>38208</c:v>
                </c:pt>
                <c:pt idx="419">
                  <c:v>38209</c:v>
                </c:pt>
                <c:pt idx="420">
                  <c:v>38210</c:v>
                </c:pt>
                <c:pt idx="421">
                  <c:v>38211</c:v>
                </c:pt>
                <c:pt idx="422">
                  <c:v>38212</c:v>
                </c:pt>
                <c:pt idx="423">
                  <c:v>38215</c:v>
                </c:pt>
                <c:pt idx="424">
                  <c:v>38216</c:v>
                </c:pt>
                <c:pt idx="425">
                  <c:v>38217</c:v>
                </c:pt>
                <c:pt idx="426">
                  <c:v>38218</c:v>
                </c:pt>
                <c:pt idx="427">
                  <c:v>38219</c:v>
                </c:pt>
                <c:pt idx="428">
                  <c:v>38222</c:v>
                </c:pt>
                <c:pt idx="429">
                  <c:v>38223</c:v>
                </c:pt>
                <c:pt idx="430">
                  <c:v>38224</c:v>
                </c:pt>
                <c:pt idx="431">
                  <c:v>38225</c:v>
                </c:pt>
                <c:pt idx="432">
                  <c:v>38226</c:v>
                </c:pt>
                <c:pt idx="433">
                  <c:v>38229</c:v>
                </c:pt>
                <c:pt idx="434">
                  <c:v>38230</c:v>
                </c:pt>
                <c:pt idx="435">
                  <c:v>38231</c:v>
                </c:pt>
                <c:pt idx="436">
                  <c:v>38232</c:v>
                </c:pt>
                <c:pt idx="437">
                  <c:v>38233</c:v>
                </c:pt>
                <c:pt idx="438">
                  <c:v>38236</c:v>
                </c:pt>
                <c:pt idx="439">
                  <c:v>38237</c:v>
                </c:pt>
                <c:pt idx="440">
                  <c:v>38238</c:v>
                </c:pt>
                <c:pt idx="441">
                  <c:v>38239</c:v>
                </c:pt>
                <c:pt idx="442">
                  <c:v>38240</c:v>
                </c:pt>
                <c:pt idx="443">
                  <c:v>38243</c:v>
                </c:pt>
                <c:pt idx="444">
                  <c:v>38244</c:v>
                </c:pt>
                <c:pt idx="445">
                  <c:v>38245</c:v>
                </c:pt>
                <c:pt idx="446">
                  <c:v>38246</c:v>
                </c:pt>
                <c:pt idx="447">
                  <c:v>38247</c:v>
                </c:pt>
                <c:pt idx="448">
                  <c:v>38250</c:v>
                </c:pt>
                <c:pt idx="449">
                  <c:v>38251</c:v>
                </c:pt>
                <c:pt idx="450">
                  <c:v>38252</c:v>
                </c:pt>
                <c:pt idx="451">
                  <c:v>38253</c:v>
                </c:pt>
                <c:pt idx="452">
                  <c:v>38254</c:v>
                </c:pt>
                <c:pt idx="453">
                  <c:v>38257</c:v>
                </c:pt>
                <c:pt idx="454">
                  <c:v>38258</c:v>
                </c:pt>
                <c:pt idx="455">
                  <c:v>38259</c:v>
                </c:pt>
                <c:pt idx="456">
                  <c:v>38260</c:v>
                </c:pt>
                <c:pt idx="457">
                  <c:v>38261</c:v>
                </c:pt>
                <c:pt idx="458">
                  <c:v>38264</c:v>
                </c:pt>
                <c:pt idx="459">
                  <c:v>38265</c:v>
                </c:pt>
                <c:pt idx="460">
                  <c:v>38266</c:v>
                </c:pt>
                <c:pt idx="461">
                  <c:v>38267</c:v>
                </c:pt>
                <c:pt idx="462">
                  <c:v>38268</c:v>
                </c:pt>
                <c:pt idx="463">
                  <c:v>38271</c:v>
                </c:pt>
                <c:pt idx="464">
                  <c:v>38272</c:v>
                </c:pt>
                <c:pt idx="465">
                  <c:v>38273</c:v>
                </c:pt>
                <c:pt idx="466">
                  <c:v>38274</c:v>
                </c:pt>
                <c:pt idx="467">
                  <c:v>38275</c:v>
                </c:pt>
                <c:pt idx="468">
                  <c:v>38278</c:v>
                </c:pt>
                <c:pt idx="469">
                  <c:v>38279</c:v>
                </c:pt>
                <c:pt idx="470">
                  <c:v>38280</c:v>
                </c:pt>
                <c:pt idx="471">
                  <c:v>38281</c:v>
                </c:pt>
                <c:pt idx="472">
                  <c:v>38282</c:v>
                </c:pt>
                <c:pt idx="473">
                  <c:v>38285</c:v>
                </c:pt>
                <c:pt idx="474">
                  <c:v>38286</c:v>
                </c:pt>
                <c:pt idx="475">
                  <c:v>38287</c:v>
                </c:pt>
                <c:pt idx="476">
                  <c:v>38288</c:v>
                </c:pt>
                <c:pt idx="477">
                  <c:v>38289</c:v>
                </c:pt>
                <c:pt idx="478">
                  <c:v>38292</c:v>
                </c:pt>
                <c:pt idx="479">
                  <c:v>38293</c:v>
                </c:pt>
                <c:pt idx="480">
                  <c:v>38294</c:v>
                </c:pt>
                <c:pt idx="481">
                  <c:v>38295</c:v>
                </c:pt>
                <c:pt idx="482">
                  <c:v>38296</c:v>
                </c:pt>
                <c:pt idx="483">
                  <c:v>38299</c:v>
                </c:pt>
                <c:pt idx="484">
                  <c:v>38300</c:v>
                </c:pt>
                <c:pt idx="485">
                  <c:v>38301</c:v>
                </c:pt>
                <c:pt idx="486">
                  <c:v>38302</c:v>
                </c:pt>
                <c:pt idx="487">
                  <c:v>38303</c:v>
                </c:pt>
                <c:pt idx="488">
                  <c:v>38306</c:v>
                </c:pt>
                <c:pt idx="489">
                  <c:v>38307</c:v>
                </c:pt>
                <c:pt idx="490">
                  <c:v>38308</c:v>
                </c:pt>
                <c:pt idx="491">
                  <c:v>38309</c:v>
                </c:pt>
                <c:pt idx="492">
                  <c:v>38310</c:v>
                </c:pt>
                <c:pt idx="493">
                  <c:v>38313</c:v>
                </c:pt>
                <c:pt idx="494">
                  <c:v>38314</c:v>
                </c:pt>
                <c:pt idx="495">
                  <c:v>38315</c:v>
                </c:pt>
                <c:pt idx="496">
                  <c:v>38316</c:v>
                </c:pt>
                <c:pt idx="497">
                  <c:v>38317</c:v>
                </c:pt>
                <c:pt idx="498">
                  <c:v>38320</c:v>
                </c:pt>
                <c:pt idx="499">
                  <c:v>38321</c:v>
                </c:pt>
                <c:pt idx="500">
                  <c:v>38322</c:v>
                </c:pt>
                <c:pt idx="501">
                  <c:v>38323</c:v>
                </c:pt>
                <c:pt idx="502">
                  <c:v>38324</c:v>
                </c:pt>
                <c:pt idx="503">
                  <c:v>38327</c:v>
                </c:pt>
                <c:pt idx="504">
                  <c:v>38328</c:v>
                </c:pt>
                <c:pt idx="505">
                  <c:v>38329</c:v>
                </c:pt>
                <c:pt idx="506">
                  <c:v>38330</c:v>
                </c:pt>
                <c:pt idx="507">
                  <c:v>38331</c:v>
                </c:pt>
                <c:pt idx="508">
                  <c:v>38334</c:v>
                </c:pt>
                <c:pt idx="509">
                  <c:v>38335</c:v>
                </c:pt>
                <c:pt idx="510">
                  <c:v>38336</c:v>
                </c:pt>
                <c:pt idx="511">
                  <c:v>38337</c:v>
                </c:pt>
                <c:pt idx="512">
                  <c:v>38338</c:v>
                </c:pt>
                <c:pt idx="513">
                  <c:v>38341</c:v>
                </c:pt>
                <c:pt idx="514">
                  <c:v>38342</c:v>
                </c:pt>
                <c:pt idx="515">
                  <c:v>38343</c:v>
                </c:pt>
                <c:pt idx="516">
                  <c:v>38344</c:v>
                </c:pt>
                <c:pt idx="517">
                  <c:v>38345</c:v>
                </c:pt>
                <c:pt idx="518">
                  <c:v>38348</c:v>
                </c:pt>
                <c:pt idx="519">
                  <c:v>38349</c:v>
                </c:pt>
                <c:pt idx="520">
                  <c:v>38350</c:v>
                </c:pt>
                <c:pt idx="521">
                  <c:v>38351</c:v>
                </c:pt>
                <c:pt idx="522">
                  <c:v>38352</c:v>
                </c:pt>
                <c:pt idx="523">
                  <c:v>38355</c:v>
                </c:pt>
                <c:pt idx="524">
                  <c:v>38356</c:v>
                </c:pt>
                <c:pt idx="525">
                  <c:v>38357</c:v>
                </c:pt>
                <c:pt idx="526">
                  <c:v>38358</c:v>
                </c:pt>
                <c:pt idx="527">
                  <c:v>38359</c:v>
                </c:pt>
                <c:pt idx="528">
                  <c:v>38362</c:v>
                </c:pt>
                <c:pt idx="529">
                  <c:v>38363</c:v>
                </c:pt>
                <c:pt idx="530">
                  <c:v>38364</c:v>
                </c:pt>
                <c:pt idx="531">
                  <c:v>38365</c:v>
                </c:pt>
                <c:pt idx="532">
                  <c:v>38366</c:v>
                </c:pt>
                <c:pt idx="533">
                  <c:v>38369</c:v>
                </c:pt>
                <c:pt idx="534">
                  <c:v>38370</c:v>
                </c:pt>
                <c:pt idx="535">
                  <c:v>38371</c:v>
                </c:pt>
                <c:pt idx="536">
                  <c:v>38372</c:v>
                </c:pt>
                <c:pt idx="537">
                  <c:v>38373</c:v>
                </c:pt>
                <c:pt idx="538">
                  <c:v>38376</c:v>
                </c:pt>
                <c:pt idx="539">
                  <c:v>38377</c:v>
                </c:pt>
                <c:pt idx="540">
                  <c:v>38378</c:v>
                </c:pt>
                <c:pt idx="541">
                  <c:v>38379</c:v>
                </c:pt>
                <c:pt idx="542">
                  <c:v>38380</c:v>
                </c:pt>
                <c:pt idx="543">
                  <c:v>38383</c:v>
                </c:pt>
                <c:pt idx="544">
                  <c:v>38384</c:v>
                </c:pt>
                <c:pt idx="545">
                  <c:v>38385</c:v>
                </c:pt>
                <c:pt idx="546">
                  <c:v>38386</c:v>
                </c:pt>
                <c:pt idx="547">
                  <c:v>38387</c:v>
                </c:pt>
                <c:pt idx="548">
                  <c:v>38390</c:v>
                </c:pt>
                <c:pt idx="549">
                  <c:v>38391</c:v>
                </c:pt>
                <c:pt idx="550">
                  <c:v>38392</c:v>
                </c:pt>
                <c:pt idx="551">
                  <c:v>38393</c:v>
                </c:pt>
                <c:pt idx="552">
                  <c:v>38394</c:v>
                </c:pt>
                <c:pt idx="553">
                  <c:v>38397</c:v>
                </c:pt>
                <c:pt idx="554">
                  <c:v>38398</c:v>
                </c:pt>
                <c:pt idx="555">
                  <c:v>38399</c:v>
                </c:pt>
                <c:pt idx="556">
                  <c:v>38400</c:v>
                </c:pt>
                <c:pt idx="557">
                  <c:v>38401</c:v>
                </c:pt>
                <c:pt idx="558">
                  <c:v>38404</c:v>
                </c:pt>
                <c:pt idx="559">
                  <c:v>38405</c:v>
                </c:pt>
                <c:pt idx="560">
                  <c:v>38406</c:v>
                </c:pt>
                <c:pt idx="561">
                  <c:v>38407</c:v>
                </c:pt>
                <c:pt idx="562">
                  <c:v>38408</c:v>
                </c:pt>
                <c:pt idx="563">
                  <c:v>38411</c:v>
                </c:pt>
                <c:pt idx="564">
                  <c:v>38412</c:v>
                </c:pt>
                <c:pt idx="565">
                  <c:v>38413</c:v>
                </c:pt>
                <c:pt idx="566">
                  <c:v>38414</c:v>
                </c:pt>
                <c:pt idx="567">
                  <c:v>38415</c:v>
                </c:pt>
                <c:pt idx="568">
                  <c:v>38418</c:v>
                </c:pt>
                <c:pt idx="569">
                  <c:v>38419</c:v>
                </c:pt>
                <c:pt idx="570">
                  <c:v>38420</c:v>
                </c:pt>
                <c:pt idx="571">
                  <c:v>38421</c:v>
                </c:pt>
                <c:pt idx="572">
                  <c:v>38422</c:v>
                </c:pt>
                <c:pt idx="573">
                  <c:v>38425</c:v>
                </c:pt>
                <c:pt idx="574">
                  <c:v>38426</c:v>
                </c:pt>
                <c:pt idx="575">
                  <c:v>38427</c:v>
                </c:pt>
                <c:pt idx="576">
                  <c:v>38428</c:v>
                </c:pt>
                <c:pt idx="577">
                  <c:v>38429</c:v>
                </c:pt>
                <c:pt idx="578">
                  <c:v>38432</c:v>
                </c:pt>
                <c:pt idx="579">
                  <c:v>38433</c:v>
                </c:pt>
                <c:pt idx="580">
                  <c:v>38434</c:v>
                </c:pt>
                <c:pt idx="581">
                  <c:v>38435</c:v>
                </c:pt>
                <c:pt idx="582">
                  <c:v>38436</c:v>
                </c:pt>
                <c:pt idx="583">
                  <c:v>38439</c:v>
                </c:pt>
                <c:pt idx="584">
                  <c:v>38440</c:v>
                </c:pt>
                <c:pt idx="585">
                  <c:v>38441</c:v>
                </c:pt>
                <c:pt idx="586">
                  <c:v>38442</c:v>
                </c:pt>
                <c:pt idx="587">
                  <c:v>38443</c:v>
                </c:pt>
                <c:pt idx="588">
                  <c:v>38446</c:v>
                </c:pt>
                <c:pt idx="589">
                  <c:v>38447</c:v>
                </c:pt>
                <c:pt idx="590">
                  <c:v>38448</c:v>
                </c:pt>
                <c:pt idx="591">
                  <c:v>38449</c:v>
                </c:pt>
                <c:pt idx="592">
                  <c:v>38450</c:v>
                </c:pt>
                <c:pt idx="593">
                  <c:v>38453</c:v>
                </c:pt>
                <c:pt idx="594">
                  <c:v>38454</c:v>
                </c:pt>
                <c:pt idx="595">
                  <c:v>38455</c:v>
                </c:pt>
                <c:pt idx="596">
                  <c:v>38456</c:v>
                </c:pt>
                <c:pt idx="597">
                  <c:v>38457</c:v>
                </c:pt>
                <c:pt idx="598">
                  <c:v>38460</c:v>
                </c:pt>
                <c:pt idx="599">
                  <c:v>38461</c:v>
                </c:pt>
                <c:pt idx="600">
                  <c:v>38462</c:v>
                </c:pt>
                <c:pt idx="601">
                  <c:v>38463</c:v>
                </c:pt>
                <c:pt idx="602">
                  <c:v>38464</c:v>
                </c:pt>
                <c:pt idx="603">
                  <c:v>38467</c:v>
                </c:pt>
                <c:pt idx="604">
                  <c:v>38468</c:v>
                </c:pt>
                <c:pt idx="605">
                  <c:v>38469</c:v>
                </c:pt>
                <c:pt idx="606">
                  <c:v>38470</c:v>
                </c:pt>
                <c:pt idx="607">
                  <c:v>38471</c:v>
                </c:pt>
                <c:pt idx="608">
                  <c:v>38474</c:v>
                </c:pt>
                <c:pt idx="609">
                  <c:v>38475</c:v>
                </c:pt>
                <c:pt idx="610">
                  <c:v>38476</c:v>
                </c:pt>
                <c:pt idx="611">
                  <c:v>38477</c:v>
                </c:pt>
                <c:pt idx="612">
                  <c:v>38478</c:v>
                </c:pt>
                <c:pt idx="613">
                  <c:v>38481</c:v>
                </c:pt>
                <c:pt idx="614">
                  <c:v>38482</c:v>
                </c:pt>
                <c:pt idx="615">
                  <c:v>38483</c:v>
                </c:pt>
                <c:pt idx="616">
                  <c:v>38484</c:v>
                </c:pt>
                <c:pt idx="617">
                  <c:v>38485</c:v>
                </c:pt>
                <c:pt idx="618">
                  <c:v>38488</c:v>
                </c:pt>
                <c:pt idx="619">
                  <c:v>38489</c:v>
                </c:pt>
                <c:pt idx="620">
                  <c:v>38490</c:v>
                </c:pt>
                <c:pt idx="621">
                  <c:v>38491</c:v>
                </c:pt>
                <c:pt idx="622">
                  <c:v>38492</c:v>
                </c:pt>
                <c:pt idx="623">
                  <c:v>38495</c:v>
                </c:pt>
                <c:pt idx="624">
                  <c:v>38496</c:v>
                </c:pt>
                <c:pt idx="625">
                  <c:v>38497</c:v>
                </c:pt>
                <c:pt idx="626">
                  <c:v>38498</c:v>
                </c:pt>
                <c:pt idx="627">
                  <c:v>38499</c:v>
                </c:pt>
                <c:pt idx="628">
                  <c:v>38502</c:v>
                </c:pt>
                <c:pt idx="629">
                  <c:v>38503</c:v>
                </c:pt>
                <c:pt idx="630">
                  <c:v>38504</c:v>
                </c:pt>
                <c:pt idx="631">
                  <c:v>38505</c:v>
                </c:pt>
                <c:pt idx="632">
                  <c:v>38506</c:v>
                </c:pt>
                <c:pt idx="633">
                  <c:v>38509</c:v>
                </c:pt>
                <c:pt idx="634">
                  <c:v>38510</c:v>
                </c:pt>
                <c:pt idx="635">
                  <c:v>38511</c:v>
                </c:pt>
                <c:pt idx="636">
                  <c:v>38512</c:v>
                </c:pt>
                <c:pt idx="637">
                  <c:v>38513</c:v>
                </c:pt>
                <c:pt idx="638">
                  <c:v>38516</c:v>
                </c:pt>
                <c:pt idx="639">
                  <c:v>38517</c:v>
                </c:pt>
                <c:pt idx="640">
                  <c:v>38518</c:v>
                </c:pt>
                <c:pt idx="641">
                  <c:v>38519</c:v>
                </c:pt>
                <c:pt idx="642">
                  <c:v>38520</c:v>
                </c:pt>
                <c:pt idx="643">
                  <c:v>38523</c:v>
                </c:pt>
                <c:pt idx="644">
                  <c:v>38524</c:v>
                </c:pt>
                <c:pt idx="645">
                  <c:v>38525</c:v>
                </c:pt>
                <c:pt idx="646">
                  <c:v>38526</c:v>
                </c:pt>
                <c:pt idx="647">
                  <c:v>38527</c:v>
                </c:pt>
                <c:pt idx="648">
                  <c:v>38530</c:v>
                </c:pt>
                <c:pt idx="649">
                  <c:v>38531</c:v>
                </c:pt>
                <c:pt idx="650">
                  <c:v>38532</c:v>
                </c:pt>
                <c:pt idx="651">
                  <c:v>38533</c:v>
                </c:pt>
                <c:pt idx="652">
                  <c:v>38534</c:v>
                </c:pt>
                <c:pt idx="653">
                  <c:v>38537</c:v>
                </c:pt>
                <c:pt idx="654">
                  <c:v>38538</c:v>
                </c:pt>
                <c:pt idx="655">
                  <c:v>38539</c:v>
                </c:pt>
                <c:pt idx="656">
                  <c:v>38540</c:v>
                </c:pt>
                <c:pt idx="657">
                  <c:v>38541</c:v>
                </c:pt>
                <c:pt idx="658">
                  <c:v>38544</c:v>
                </c:pt>
                <c:pt idx="659">
                  <c:v>38545</c:v>
                </c:pt>
                <c:pt idx="660">
                  <c:v>38546</c:v>
                </c:pt>
                <c:pt idx="661">
                  <c:v>38547</c:v>
                </c:pt>
                <c:pt idx="662">
                  <c:v>38548</c:v>
                </c:pt>
                <c:pt idx="663">
                  <c:v>38551</c:v>
                </c:pt>
                <c:pt idx="664">
                  <c:v>38552</c:v>
                </c:pt>
                <c:pt idx="665">
                  <c:v>38553</c:v>
                </c:pt>
                <c:pt idx="666">
                  <c:v>38554</c:v>
                </c:pt>
                <c:pt idx="667">
                  <c:v>38555</c:v>
                </c:pt>
                <c:pt idx="668">
                  <c:v>38558</c:v>
                </c:pt>
                <c:pt idx="669">
                  <c:v>38559</c:v>
                </c:pt>
                <c:pt idx="670">
                  <c:v>38560</c:v>
                </c:pt>
                <c:pt idx="671">
                  <c:v>38561</c:v>
                </c:pt>
                <c:pt idx="672">
                  <c:v>38562</c:v>
                </c:pt>
                <c:pt idx="673">
                  <c:v>38565</c:v>
                </c:pt>
                <c:pt idx="674">
                  <c:v>38566</c:v>
                </c:pt>
                <c:pt idx="675">
                  <c:v>38567</c:v>
                </c:pt>
                <c:pt idx="676">
                  <c:v>38568</c:v>
                </c:pt>
                <c:pt idx="677">
                  <c:v>38569</c:v>
                </c:pt>
                <c:pt idx="678">
                  <c:v>38572</c:v>
                </c:pt>
                <c:pt idx="679">
                  <c:v>38573</c:v>
                </c:pt>
                <c:pt idx="680">
                  <c:v>38574</c:v>
                </c:pt>
                <c:pt idx="681">
                  <c:v>38575</c:v>
                </c:pt>
                <c:pt idx="682">
                  <c:v>38576</c:v>
                </c:pt>
                <c:pt idx="683">
                  <c:v>38579</c:v>
                </c:pt>
                <c:pt idx="684">
                  <c:v>38580</c:v>
                </c:pt>
                <c:pt idx="685">
                  <c:v>38581</c:v>
                </c:pt>
                <c:pt idx="686">
                  <c:v>38582</c:v>
                </c:pt>
                <c:pt idx="687">
                  <c:v>38583</c:v>
                </c:pt>
                <c:pt idx="688">
                  <c:v>38586</c:v>
                </c:pt>
                <c:pt idx="689">
                  <c:v>38587</c:v>
                </c:pt>
                <c:pt idx="690">
                  <c:v>38588</c:v>
                </c:pt>
                <c:pt idx="691">
                  <c:v>38589</c:v>
                </c:pt>
                <c:pt idx="692">
                  <c:v>38590</c:v>
                </c:pt>
                <c:pt idx="693">
                  <c:v>38593</c:v>
                </c:pt>
                <c:pt idx="694">
                  <c:v>38594</c:v>
                </c:pt>
                <c:pt idx="695">
                  <c:v>38595</c:v>
                </c:pt>
                <c:pt idx="696">
                  <c:v>38596</c:v>
                </c:pt>
                <c:pt idx="697">
                  <c:v>38597</c:v>
                </c:pt>
                <c:pt idx="698">
                  <c:v>38600</c:v>
                </c:pt>
                <c:pt idx="699">
                  <c:v>38601</c:v>
                </c:pt>
                <c:pt idx="700">
                  <c:v>38602</c:v>
                </c:pt>
                <c:pt idx="701">
                  <c:v>38603</c:v>
                </c:pt>
                <c:pt idx="702">
                  <c:v>38604</c:v>
                </c:pt>
                <c:pt idx="703">
                  <c:v>38607</c:v>
                </c:pt>
                <c:pt idx="704">
                  <c:v>38608</c:v>
                </c:pt>
                <c:pt idx="705">
                  <c:v>38609</c:v>
                </c:pt>
                <c:pt idx="706">
                  <c:v>38610</c:v>
                </c:pt>
                <c:pt idx="707">
                  <c:v>38611</c:v>
                </c:pt>
                <c:pt idx="708">
                  <c:v>38614</c:v>
                </c:pt>
                <c:pt idx="709">
                  <c:v>38615</c:v>
                </c:pt>
                <c:pt idx="710">
                  <c:v>38616</c:v>
                </c:pt>
                <c:pt idx="711">
                  <c:v>38617</c:v>
                </c:pt>
                <c:pt idx="712">
                  <c:v>38618</c:v>
                </c:pt>
                <c:pt idx="713">
                  <c:v>38621</c:v>
                </c:pt>
                <c:pt idx="714">
                  <c:v>38622</c:v>
                </c:pt>
                <c:pt idx="715">
                  <c:v>38623</c:v>
                </c:pt>
                <c:pt idx="716">
                  <c:v>38624</c:v>
                </c:pt>
                <c:pt idx="717">
                  <c:v>38625</c:v>
                </c:pt>
                <c:pt idx="718">
                  <c:v>38628</c:v>
                </c:pt>
                <c:pt idx="719">
                  <c:v>38629</c:v>
                </c:pt>
                <c:pt idx="720">
                  <c:v>38630</c:v>
                </c:pt>
                <c:pt idx="721">
                  <c:v>38631</c:v>
                </c:pt>
                <c:pt idx="722">
                  <c:v>38632</c:v>
                </c:pt>
                <c:pt idx="723">
                  <c:v>38635</c:v>
                </c:pt>
                <c:pt idx="724">
                  <c:v>38636</c:v>
                </c:pt>
                <c:pt idx="725">
                  <c:v>38637</c:v>
                </c:pt>
                <c:pt idx="726">
                  <c:v>38638</c:v>
                </c:pt>
                <c:pt idx="727">
                  <c:v>38639</c:v>
                </c:pt>
                <c:pt idx="728">
                  <c:v>38642</c:v>
                </c:pt>
                <c:pt idx="729">
                  <c:v>38643</c:v>
                </c:pt>
                <c:pt idx="730">
                  <c:v>38644</c:v>
                </c:pt>
                <c:pt idx="731">
                  <c:v>38645</c:v>
                </c:pt>
                <c:pt idx="732">
                  <c:v>38646</c:v>
                </c:pt>
                <c:pt idx="733">
                  <c:v>38649</c:v>
                </c:pt>
                <c:pt idx="734">
                  <c:v>38650</c:v>
                </c:pt>
                <c:pt idx="735">
                  <c:v>38651</c:v>
                </c:pt>
                <c:pt idx="736">
                  <c:v>38652</c:v>
                </c:pt>
                <c:pt idx="737">
                  <c:v>38653</c:v>
                </c:pt>
                <c:pt idx="738">
                  <c:v>38656</c:v>
                </c:pt>
                <c:pt idx="739">
                  <c:v>38657</c:v>
                </c:pt>
                <c:pt idx="740">
                  <c:v>38658</c:v>
                </c:pt>
                <c:pt idx="741">
                  <c:v>38659</c:v>
                </c:pt>
                <c:pt idx="742">
                  <c:v>38660</c:v>
                </c:pt>
                <c:pt idx="743">
                  <c:v>38663</c:v>
                </c:pt>
                <c:pt idx="744">
                  <c:v>38664</c:v>
                </c:pt>
                <c:pt idx="745">
                  <c:v>38665</c:v>
                </c:pt>
                <c:pt idx="746">
                  <c:v>38666</c:v>
                </c:pt>
                <c:pt idx="747">
                  <c:v>38667</c:v>
                </c:pt>
                <c:pt idx="748">
                  <c:v>38670</c:v>
                </c:pt>
                <c:pt idx="749">
                  <c:v>38671</c:v>
                </c:pt>
                <c:pt idx="750">
                  <c:v>38672</c:v>
                </c:pt>
                <c:pt idx="751">
                  <c:v>38673</c:v>
                </c:pt>
                <c:pt idx="752">
                  <c:v>38674</c:v>
                </c:pt>
                <c:pt idx="753">
                  <c:v>38677</c:v>
                </c:pt>
                <c:pt idx="754">
                  <c:v>38678</c:v>
                </c:pt>
                <c:pt idx="755">
                  <c:v>38679</c:v>
                </c:pt>
                <c:pt idx="756">
                  <c:v>38680</c:v>
                </c:pt>
                <c:pt idx="757">
                  <c:v>38681</c:v>
                </c:pt>
                <c:pt idx="758">
                  <c:v>38684</c:v>
                </c:pt>
                <c:pt idx="759">
                  <c:v>38685</c:v>
                </c:pt>
                <c:pt idx="760">
                  <c:v>38686</c:v>
                </c:pt>
                <c:pt idx="761">
                  <c:v>38687</c:v>
                </c:pt>
                <c:pt idx="762">
                  <c:v>38688</c:v>
                </c:pt>
                <c:pt idx="763">
                  <c:v>38691</c:v>
                </c:pt>
                <c:pt idx="764">
                  <c:v>38692</c:v>
                </c:pt>
                <c:pt idx="765">
                  <c:v>38693</c:v>
                </c:pt>
                <c:pt idx="766">
                  <c:v>38694</c:v>
                </c:pt>
                <c:pt idx="767">
                  <c:v>38695</c:v>
                </c:pt>
                <c:pt idx="768">
                  <c:v>38698</c:v>
                </c:pt>
                <c:pt idx="769">
                  <c:v>38699</c:v>
                </c:pt>
                <c:pt idx="770">
                  <c:v>38700</c:v>
                </c:pt>
                <c:pt idx="771">
                  <c:v>38701</c:v>
                </c:pt>
                <c:pt idx="772">
                  <c:v>38702</c:v>
                </c:pt>
                <c:pt idx="773">
                  <c:v>38705</c:v>
                </c:pt>
                <c:pt idx="774">
                  <c:v>38706</c:v>
                </c:pt>
                <c:pt idx="775">
                  <c:v>38707</c:v>
                </c:pt>
                <c:pt idx="776">
                  <c:v>38708</c:v>
                </c:pt>
                <c:pt idx="777">
                  <c:v>38709</c:v>
                </c:pt>
                <c:pt idx="778">
                  <c:v>38712</c:v>
                </c:pt>
                <c:pt idx="779">
                  <c:v>38713</c:v>
                </c:pt>
                <c:pt idx="780">
                  <c:v>38714</c:v>
                </c:pt>
                <c:pt idx="781">
                  <c:v>38715</c:v>
                </c:pt>
                <c:pt idx="782">
                  <c:v>38716</c:v>
                </c:pt>
                <c:pt idx="783">
                  <c:v>38719</c:v>
                </c:pt>
                <c:pt idx="784">
                  <c:v>38720</c:v>
                </c:pt>
                <c:pt idx="785">
                  <c:v>38721</c:v>
                </c:pt>
                <c:pt idx="786">
                  <c:v>38722</c:v>
                </c:pt>
                <c:pt idx="787">
                  <c:v>38723</c:v>
                </c:pt>
                <c:pt idx="788">
                  <c:v>38726</c:v>
                </c:pt>
                <c:pt idx="789">
                  <c:v>38727</c:v>
                </c:pt>
                <c:pt idx="790">
                  <c:v>38728</c:v>
                </c:pt>
                <c:pt idx="791">
                  <c:v>38729</c:v>
                </c:pt>
                <c:pt idx="792">
                  <c:v>38730</c:v>
                </c:pt>
                <c:pt idx="793">
                  <c:v>38733</c:v>
                </c:pt>
                <c:pt idx="794">
                  <c:v>38734</c:v>
                </c:pt>
                <c:pt idx="795">
                  <c:v>38735</c:v>
                </c:pt>
                <c:pt idx="796">
                  <c:v>38736</c:v>
                </c:pt>
                <c:pt idx="797">
                  <c:v>38737</c:v>
                </c:pt>
                <c:pt idx="798">
                  <c:v>38740</c:v>
                </c:pt>
                <c:pt idx="799">
                  <c:v>38741</c:v>
                </c:pt>
                <c:pt idx="800">
                  <c:v>38742</c:v>
                </c:pt>
                <c:pt idx="801">
                  <c:v>38743</c:v>
                </c:pt>
                <c:pt idx="802">
                  <c:v>38744</c:v>
                </c:pt>
                <c:pt idx="803">
                  <c:v>38747</c:v>
                </c:pt>
                <c:pt idx="804">
                  <c:v>38748</c:v>
                </c:pt>
                <c:pt idx="805">
                  <c:v>38749</c:v>
                </c:pt>
                <c:pt idx="806">
                  <c:v>38750</c:v>
                </c:pt>
                <c:pt idx="807">
                  <c:v>38751</c:v>
                </c:pt>
                <c:pt idx="808">
                  <c:v>38754</c:v>
                </c:pt>
                <c:pt idx="809">
                  <c:v>38755</c:v>
                </c:pt>
                <c:pt idx="810">
                  <c:v>38756</c:v>
                </c:pt>
                <c:pt idx="811">
                  <c:v>38757</c:v>
                </c:pt>
                <c:pt idx="812">
                  <c:v>38758</c:v>
                </c:pt>
                <c:pt idx="813">
                  <c:v>38761</c:v>
                </c:pt>
                <c:pt idx="814">
                  <c:v>38762</c:v>
                </c:pt>
                <c:pt idx="815">
                  <c:v>38763</c:v>
                </c:pt>
                <c:pt idx="816">
                  <c:v>38764</c:v>
                </c:pt>
                <c:pt idx="817">
                  <c:v>38765</c:v>
                </c:pt>
                <c:pt idx="818">
                  <c:v>38768</c:v>
                </c:pt>
                <c:pt idx="819">
                  <c:v>38769</c:v>
                </c:pt>
                <c:pt idx="820">
                  <c:v>38770</c:v>
                </c:pt>
                <c:pt idx="821">
                  <c:v>38771</c:v>
                </c:pt>
                <c:pt idx="822">
                  <c:v>38772</c:v>
                </c:pt>
                <c:pt idx="823">
                  <c:v>38775</c:v>
                </c:pt>
                <c:pt idx="824">
                  <c:v>38776</c:v>
                </c:pt>
                <c:pt idx="825">
                  <c:v>38777</c:v>
                </c:pt>
                <c:pt idx="826">
                  <c:v>38778</c:v>
                </c:pt>
                <c:pt idx="827">
                  <c:v>38779</c:v>
                </c:pt>
                <c:pt idx="828">
                  <c:v>38782</c:v>
                </c:pt>
                <c:pt idx="829">
                  <c:v>38783</c:v>
                </c:pt>
                <c:pt idx="830">
                  <c:v>38784</c:v>
                </c:pt>
                <c:pt idx="831">
                  <c:v>38785</c:v>
                </c:pt>
                <c:pt idx="832">
                  <c:v>38786</c:v>
                </c:pt>
                <c:pt idx="833">
                  <c:v>38789</c:v>
                </c:pt>
                <c:pt idx="834">
                  <c:v>38790</c:v>
                </c:pt>
                <c:pt idx="835">
                  <c:v>38791</c:v>
                </c:pt>
                <c:pt idx="836">
                  <c:v>38792</c:v>
                </c:pt>
                <c:pt idx="837">
                  <c:v>38793</c:v>
                </c:pt>
                <c:pt idx="838">
                  <c:v>38796</c:v>
                </c:pt>
                <c:pt idx="839">
                  <c:v>38797</c:v>
                </c:pt>
                <c:pt idx="840">
                  <c:v>38798</c:v>
                </c:pt>
                <c:pt idx="841">
                  <c:v>38799</c:v>
                </c:pt>
                <c:pt idx="842">
                  <c:v>38800</c:v>
                </c:pt>
                <c:pt idx="843">
                  <c:v>38803</c:v>
                </c:pt>
                <c:pt idx="844">
                  <c:v>38804</c:v>
                </c:pt>
                <c:pt idx="845">
                  <c:v>38805</c:v>
                </c:pt>
                <c:pt idx="846">
                  <c:v>38806</c:v>
                </c:pt>
                <c:pt idx="847">
                  <c:v>38807</c:v>
                </c:pt>
                <c:pt idx="848">
                  <c:v>38810</c:v>
                </c:pt>
                <c:pt idx="849">
                  <c:v>38811</c:v>
                </c:pt>
                <c:pt idx="850">
                  <c:v>38812</c:v>
                </c:pt>
                <c:pt idx="851">
                  <c:v>38813</c:v>
                </c:pt>
                <c:pt idx="852">
                  <c:v>38814</c:v>
                </c:pt>
                <c:pt idx="853">
                  <c:v>38817</c:v>
                </c:pt>
                <c:pt idx="854">
                  <c:v>38818</c:v>
                </c:pt>
                <c:pt idx="855">
                  <c:v>38819</c:v>
                </c:pt>
                <c:pt idx="856">
                  <c:v>38820</c:v>
                </c:pt>
                <c:pt idx="857">
                  <c:v>38821</c:v>
                </c:pt>
                <c:pt idx="858">
                  <c:v>38824</c:v>
                </c:pt>
                <c:pt idx="859">
                  <c:v>38825</c:v>
                </c:pt>
                <c:pt idx="860">
                  <c:v>38826</c:v>
                </c:pt>
                <c:pt idx="861">
                  <c:v>38827</c:v>
                </c:pt>
                <c:pt idx="862">
                  <c:v>38828</c:v>
                </c:pt>
                <c:pt idx="863">
                  <c:v>38831</c:v>
                </c:pt>
                <c:pt idx="864">
                  <c:v>38832</c:v>
                </c:pt>
                <c:pt idx="865">
                  <c:v>38833</c:v>
                </c:pt>
                <c:pt idx="866">
                  <c:v>38834</c:v>
                </c:pt>
                <c:pt idx="867">
                  <c:v>38835</c:v>
                </c:pt>
                <c:pt idx="868">
                  <c:v>38838</c:v>
                </c:pt>
                <c:pt idx="869">
                  <c:v>38839</c:v>
                </c:pt>
                <c:pt idx="870">
                  <c:v>38840</c:v>
                </c:pt>
                <c:pt idx="871">
                  <c:v>38841</c:v>
                </c:pt>
                <c:pt idx="872">
                  <c:v>38842</c:v>
                </c:pt>
                <c:pt idx="873">
                  <c:v>38845</c:v>
                </c:pt>
                <c:pt idx="874">
                  <c:v>38846</c:v>
                </c:pt>
                <c:pt idx="875">
                  <c:v>38847</c:v>
                </c:pt>
                <c:pt idx="876">
                  <c:v>38848</c:v>
                </c:pt>
                <c:pt idx="877">
                  <c:v>38849</c:v>
                </c:pt>
                <c:pt idx="878">
                  <c:v>38852</c:v>
                </c:pt>
                <c:pt idx="879">
                  <c:v>38853</c:v>
                </c:pt>
                <c:pt idx="880">
                  <c:v>38854</c:v>
                </c:pt>
                <c:pt idx="881">
                  <c:v>38855</c:v>
                </c:pt>
                <c:pt idx="882">
                  <c:v>38856</c:v>
                </c:pt>
                <c:pt idx="883">
                  <c:v>38859</c:v>
                </c:pt>
                <c:pt idx="884">
                  <c:v>38860</c:v>
                </c:pt>
                <c:pt idx="885">
                  <c:v>38861</c:v>
                </c:pt>
                <c:pt idx="886">
                  <c:v>38862</c:v>
                </c:pt>
                <c:pt idx="887">
                  <c:v>38863</c:v>
                </c:pt>
                <c:pt idx="888">
                  <c:v>38866</c:v>
                </c:pt>
                <c:pt idx="889">
                  <c:v>38867</c:v>
                </c:pt>
                <c:pt idx="890">
                  <c:v>38868</c:v>
                </c:pt>
                <c:pt idx="891">
                  <c:v>38869</c:v>
                </c:pt>
                <c:pt idx="892">
                  <c:v>38870</c:v>
                </c:pt>
                <c:pt idx="893">
                  <c:v>38873</c:v>
                </c:pt>
                <c:pt idx="894">
                  <c:v>38874</c:v>
                </c:pt>
                <c:pt idx="895">
                  <c:v>38875</c:v>
                </c:pt>
                <c:pt idx="896">
                  <c:v>38876</c:v>
                </c:pt>
                <c:pt idx="897">
                  <c:v>38877</c:v>
                </c:pt>
                <c:pt idx="898">
                  <c:v>38880</c:v>
                </c:pt>
                <c:pt idx="899">
                  <c:v>38881</c:v>
                </c:pt>
                <c:pt idx="900">
                  <c:v>38882</c:v>
                </c:pt>
                <c:pt idx="901">
                  <c:v>38883</c:v>
                </c:pt>
                <c:pt idx="902">
                  <c:v>38884</c:v>
                </c:pt>
                <c:pt idx="903">
                  <c:v>38887</c:v>
                </c:pt>
                <c:pt idx="904">
                  <c:v>38888</c:v>
                </c:pt>
                <c:pt idx="905">
                  <c:v>38889</c:v>
                </c:pt>
                <c:pt idx="906">
                  <c:v>38890</c:v>
                </c:pt>
                <c:pt idx="907">
                  <c:v>38891</c:v>
                </c:pt>
                <c:pt idx="908">
                  <c:v>38894</c:v>
                </c:pt>
                <c:pt idx="909">
                  <c:v>38895</c:v>
                </c:pt>
                <c:pt idx="910">
                  <c:v>38896</c:v>
                </c:pt>
                <c:pt idx="911">
                  <c:v>38897</c:v>
                </c:pt>
                <c:pt idx="912">
                  <c:v>38898</c:v>
                </c:pt>
                <c:pt idx="913">
                  <c:v>38901</c:v>
                </c:pt>
                <c:pt idx="914">
                  <c:v>38902</c:v>
                </c:pt>
                <c:pt idx="915">
                  <c:v>38903</c:v>
                </c:pt>
                <c:pt idx="916">
                  <c:v>38904</c:v>
                </c:pt>
                <c:pt idx="917">
                  <c:v>38905</c:v>
                </c:pt>
                <c:pt idx="918">
                  <c:v>38908</c:v>
                </c:pt>
                <c:pt idx="919">
                  <c:v>38909</c:v>
                </c:pt>
                <c:pt idx="920">
                  <c:v>38910</c:v>
                </c:pt>
                <c:pt idx="921">
                  <c:v>38911</c:v>
                </c:pt>
                <c:pt idx="922">
                  <c:v>38912</c:v>
                </c:pt>
                <c:pt idx="923">
                  <c:v>38915</c:v>
                </c:pt>
                <c:pt idx="924">
                  <c:v>38916</c:v>
                </c:pt>
                <c:pt idx="925">
                  <c:v>38917</c:v>
                </c:pt>
                <c:pt idx="926">
                  <c:v>38918</c:v>
                </c:pt>
                <c:pt idx="927">
                  <c:v>38919</c:v>
                </c:pt>
                <c:pt idx="928">
                  <c:v>38922</c:v>
                </c:pt>
                <c:pt idx="929">
                  <c:v>38923</c:v>
                </c:pt>
                <c:pt idx="930">
                  <c:v>38924</c:v>
                </c:pt>
                <c:pt idx="931">
                  <c:v>38925</c:v>
                </c:pt>
                <c:pt idx="932">
                  <c:v>38926</c:v>
                </c:pt>
                <c:pt idx="933">
                  <c:v>38929</c:v>
                </c:pt>
                <c:pt idx="934">
                  <c:v>38930</c:v>
                </c:pt>
                <c:pt idx="935">
                  <c:v>38931</c:v>
                </c:pt>
                <c:pt idx="936">
                  <c:v>38932</c:v>
                </c:pt>
                <c:pt idx="937">
                  <c:v>38933</c:v>
                </c:pt>
                <c:pt idx="938">
                  <c:v>38936</c:v>
                </c:pt>
                <c:pt idx="939">
                  <c:v>38937</c:v>
                </c:pt>
                <c:pt idx="940">
                  <c:v>38938</c:v>
                </c:pt>
                <c:pt idx="941">
                  <c:v>38939</c:v>
                </c:pt>
                <c:pt idx="942">
                  <c:v>38940</c:v>
                </c:pt>
                <c:pt idx="943">
                  <c:v>38943</c:v>
                </c:pt>
                <c:pt idx="944">
                  <c:v>38944</c:v>
                </c:pt>
                <c:pt idx="945">
                  <c:v>38945</c:v>
                </c:pt>
                <c:pt idx="946">
                  <c:v>38946</c:v>
                </c:pt>
                <c:pt idx="947">
                  <c:v>38947</c:v>
                </c:pt>
                <c:pt idx="948">
                  <c:v>38950</c:v>
                </c:pt>
                <c:pt idx="949">
                  <c:v>38951</c:v>
                </c:pt>
                <c:pt idx="950">
                  <c:v>38952</c:v>
                </c:pt>
                <c:pt idx="951">
                  <c:v>38953</c:v>
                </c:pt>
                <c:pt idx="952">
                  <c:v>38954</c:v>
                </c:pt>
                <c:pt idx="953">
                  <c:v>38957</c:v>
                </c:pt>
                <c:pt idx="954">
                  <c:v>38958</c:v>
                </c:pt>
                <c:pt idx="955">
                  <c:v>38959</c:v>
                </c:pt>
                <c:pt idx="956">
                  <c:v>38960</c:v>
                </c:pt>
                <c:pt idx="957">
                  <c:v>38961</c:v>
                </c:pt>
                <c:pt idx="958">
                  <c:v>38964</c:v>
                </c:pt>
                <c:pt idx="959">
                  <c:v>38965</c:v>
                </c:pt>
                <c:pt idx="960">
                  <c:v>38966</c:v>
                </c:pt>
                <c:pt idx="961">
                  <c:v>38967</c:v>
                </c:pt>
                <c:pt idx="962">
                  <c:v>38968</c:v>
                </c:pt>
                <c:pt idx="963">
                  <c:v>38971</c:v>
                </c:pt>
                <c:pt idx="964">
                  <c:v>38972</c:v>
                </c:pt>
                <c:pt idx="965">
                  <c:v>38973</c:v>
                </c:pt>
                <c:pt idx="966">
                  <c:v>38974</c:v>
                </c:pt>
                <c:pt idx="967">
                  <c:v>38975</c:v>
                </c:pt>
                <c:pt idx="968">
                  <c:v>38978</c:v>
                </c:pt>
                <c:pt idx="969">
                  <c:v>38979</c:v>
                </c:pt>
                <c:pt idx="970">
                  <c:v>38980</c:v>
                </c:pt>
                <c:pt idx="971">
                  <c:v>38981</c:v>
                </c:pt>
                <c:pt idx="972">
                  <c:v>38982</c:v>
                </c:pt>
                <c:pt idx="973">
                  <c:v>38985</c:v>
                </c:pt>
                <c:pt idx="974">
                  <c:v>38986</c:v>
                </c:pt>
                <c:pt idx="975">
                  <c:v>38987</c:v>
                </c:pt>
                <c:pt idx="976">
                  <c:v>38988</c:v>
                </c:pt>
                <c:pt idx="977">
                  <c:v>38989</c:v>
                </c:pt>
                <c:pt idx="978">
                  <c:v>38992</c:v>
                </c:pt>
                <c:pt idx="979">
                  <c:v>38993</c:v>
                </c:pt>
                <c:pt idx="980">
                  <c:v>38994</c:v>
                </c:pt>
                <c:pt idx="981">
                  <c:v>38995</c:v>
                </c:pt>
                <c:pt idx="982">
                  <c:v>38996</c:v>
                </c:pt>
                <c:pt idx="983">
                  <c:v>38999</c:v>
                </c:pt>
                <c:pt idx="984">
                  <c:v>39000</c:v>
                </c:pt>
                <c:pt idx="985">
                  <c:v>39001</c:v>
                </c:pt>
                <c:pt idx="986">
                  <c:v>39002</c:v>
                </c:pt>
                <c:pt idx="987">
                  <c:v>39003</c:v>
                </c:pt>
                <c:pt idx="988">
                  <c:v>39006</c:v>
                </c:pt>
                <c:pt idx="989">
                  <c:v>39007</c:v>
                </c:pt>
                <c:pt idx="990">
                  <c:v>39008</c:v>
                </c:pt>
                <c:pt idx="991">
                  <c:v>39009</c:v>
                </c:pt>
                <c:pt idx="992">
                  <c:v>39010</c:v>
                </c:pt>
                <c:pt idx="993">
                  <c:v>39013</c:v>
                </c:pt>
                <c:pt idx="994">
                  <c:v>39014</c:v>
                </c:pt>
                <c:pt idx="995">
                  <c:v>39015</c:v>
                </c:pt>
                <c:pt idx="996">
                  <c:v>39016</c:v>
                </c:pt>
                <c:pt idx="997">
                  <c:v>39017</c:v>
                </c:pt>
                <c:pt idx="998">
                  <c:v>39020</c:v>
                </c:pt>
                <c:pt idx="999">
                  <c:v>39021</c:v>
                </c:pt>
                <c:pt idx="1000">
                  <c:v>39022</c:v>
                </c:pt>
                <c:pt idx="1001">
                  <c:v>39023</c:v>
                </c:pt>
                <c:pt idx="1002">
                  <c:v>39024</c:v>
                </c:pt>
                <c:pt idx="1003">
                  <c:v>39027</c:v>
                </c:pt>
                <c:pt idx="1004">
                  <c:v>39028</c:v>
                </c:pt>
                <c:pt idx="1005">
                  <c:v>39029</c:v>
                </c:pt>
                <c:pt idx="1006">
                  <c:v>39030</c:v>
                </c:pt>
                <c:pt idx="1007">
                  <c:v>39031</c:v>
                </c:pt>
                <c:pt idx="1008">
                  <c:v>39034</c:v>
                </c:pt>
                <c:pt idx="1009">
                  <c:v>39035</c:v>
                </c:pt>
                <c:pt idx="1010">
                  <c:v>39036</c:v>
                </c:pt>
                <c:pt idx="1011">
                  <c:v>39037</c:v>
                </c:pt>
                <c:pt idx="1012">
                  <c:v>39038</c:v>
                </c:pt>
                <c:pt idx="1013">
                  <c:v>39041</c:v>
                </c:pt>
                <c:pt idx="1014">
                  <c:v>39042</c:v>
                </c:pt>
                <c:pt idx="1015">
                  <c:v>39043</c:v>
                </c:pt>
                <c:pt idx="1016">
                  <c:v>39044</c:v>
                </c:pt>
                <c:pt idx="1017">
                  <c:v>39045</c:v>
                </c:pt>
                <c:pt idx="1018">
                  <c:v>39048</c:v>
                </c:pt>
                <c:pt idx="1019">
                  <c:v>39049</c:v>
                </c:pt>
                <c:pt idx="1020">
                  <c:v>39050</c:v>
                </c:pt>
                <c:pt idx="1021">
                  <c:v>39051</c:v>
                </c:pt>
                <c:pt idx="1022">
                  <c:v>39052</c:v>
                </c:pt>
                <c:pt idx="1023">
                  <c:v>39055</c:v>
                </c:pt>
                <c:pt idx="1024">
                  <c:v>39056</c:v>
                </c:pt>
                <c:pt idx="1025">
                  <c:v>39057</c:v>
                </c:pt>
                <c:pt idx="1026">
                  <c:v>39058</c:v>
                </c:pt>
                <c:pt idx="1027">
                  <c:v>39059</c:v>
                </c:pt>
                <c:pt idx="1028">
                  <c:v>39062</c:v>
                </c:pt>
                <c:pt idx="1029">
                  <c:v>39063</c:v>
                </c:pt>
                <c:pt idx="1030">
                  <c:v>39064</c:v>
                </c:pt>
                <c:pt idx="1031">
                  <c:v>39065</c:v>
                </c:pt>
                <c:pt idx="1032">
                  <c:v>39066</c:v>
                </c:pt>
                <c:pt idx="1033">
                  <c:v>39069</c:v>
                </c:pt>
                <c:pt idx="1034">
                  <c:v>39070</c:v>
                </c:pt>
                <c:pt idx="1035">
                  <c:v>39071</c:v>
                </c:pt>
                <c:pt idx="1036">
                  <c:v>39072</c:v>
                </c:pt>
                <c:pt idx="1037">
                  <c:v>39073</c:v>
                </c:pt>
                <c:pt idx="1038">
                  <c:v>39076</c:v>
                </c:pt>
                <c:pt idx="1039">
                  <c:v>39077</c:v>
                </c:pt>
                <c:pt idx="1040">
                  <c:v>39078</c:v>
                </c:pt>
                <c:pt idx="1041">
                  <c:v>39079</c:v>
                </c:pt>
                <c:pt idx="1042">
                  <c:v>39080</c:v>
                </c:pt>
                <c:pt idx="1043">
                  <c:v>39083</c:v>
                </c:pt>
                <c:pt idx="1044">
                  <c:v>39084</c:v>
                </c:pt>
                <c:pt idx="1045">
                  <c:v>39085</c:v>
                </c:pt>
                <c:pt idx="1046">
                  <c:v>39086</c:v>
                </c:pt>
                <c:pt idx="1047">
                  <c:v>39087</c:v>
                </c:pt>
                <c:pt idx="1048">
                  <c:v>39090</c:v>
                </c:pt>
                <c:pt idx="1049">
                  <c:v>39091</c:v>
                </c:pt>
                <c:pt idx="1050">
                  <c:v>39092</c:v>
                </c:pt>
                <c:pt idx="1051">
                  <c:v>39093</c:v>
                </c:pt>
                <c:pt idx="1052">
                  <c:v>39094</c:v>
                </c:pt>
                <c:pt idx="1053">
                  <c:v>39097</c:v>
                </c:pt>
                <c:pt idx="1054">
                  <c:v>39098</c:v>
                </c:pt>
                <c:pt idx="1055">
                  <c:v>39099</c:v>
                </c:pt>
                <c:pt idx="1056">
                  <c:v>39100</c:v>
                </c:pt>
                <c:pt idx="1057">
                  <c:v>39101</c:v>
                </c:pt>
                <c:pt idx="1058">
                  <c:v>39104</c:v>
                </c:pt>
                <c:pt idx="1059">
                  <c:v>39105</c:v>
                </c:pt>
                <c:pt idx="1060">
                  <c:v>39106</c:v>
                </c:pt>
                <c:pt idx="1061">
                  <c:v>39107</c:v>
                </c:pt>
                <c:pt idx="1062">
                  <c:v>39108</c:v>
                </c:pt>
                <c:pt idx="1063">
                  <c:v>39111</c:v>
                </c:pt>
                <c:pt idx="1064">
                  <c:v>39112</c:v>
                </c:pt>
                <c:pt idx="1065">
                  <c:v>39113</c:v>
                </c:pt>
                <c:pt idx="1066">
                  <c:v>39114</c:v>
                </c:pt>
                <c:pt idx="1067">
                  <c:v>39115</c:v>
                </c:pt>
                <c:pt idx="1068">
                  <c:v>39118</c:v>
                </c:pt>
                <c:pt idx="1069">
                  <c:v>39119</c:v>
                </c:pt>
                <c:pt idx="1070">
                  <c:v>39120</c:v>
                </c:pt>
                <c:pt idx="1071">
                  <c:v>39121</c:v>
                </c:pt>
                <c:pt idx="1072">
                  <c:v>39122</c:v>
                </c:pt>
                <c:pt idx="1073">
                  <c:v>39125</c:v>
                </c:pt>
                <c:pt idx="1074">
                  <c:v>39126</c:v>
                </c:pt>
                <c:pt idx="1075">
                  <c:v>39127</c:v>
                </c:pt>
                <c:pt idx="1076">
                  <c:v>39128</c:v>
                </c:pt>
                <c:pt idx="1077">
                  <c:v>39129</c:v>
                </c:pt>
                <c:pt idx="1078">
                  <c:v>39132</c:v>
                </c:pt>
                <c:pt idx="1079">
                  <c:v>39133</c:v>
                </c:pt>
                <c:pt idx="1080">
                  <c:v>39134</c:v>
                </c:pt>
                <c:pt idx="1081">
                  <c:v>39135</c:v>
                </c:pt>
                <c:pt idx="1082">
                  <c:v>39136</c:v>
                </c:pt>
                <c:pt idx="1083">
                  <c:v>39139</c:v>
                </c:pt>
                <c:pt idx="1084">
                  <c:v>39140</c:v>
                </c:pt>
                <c:pt idx="1085">
                  <c:v>39141</c:v>
                </c:pt>
                <c:pt idx="1086">
                  <c:v>39142</c:v>
                </c:pt>
                <c:pt idx="1087">
                  <c:v>39143</c:v>
                </c:pt>
                <c:pt idx="1088">
                  <c:v>39146</c:v>
                </c:pt>
                <c:pt idx="1089">
                  <c:v>39147</c:v>
                </c:pt>
                <c:pt idx="1090">
                  <c:v>39148</c:v>
                </c:pt>
                <c:pt idx="1091">
                  <c:v>39149</c:v>
                </c:pt>
                <c:pt idx="1092">
                  <c:v>39150</c:v>
                </c:pt>
                <c:pt idx="1093">
                  <c:v>39153</c:v>
                </c:pt>
                <c:pt idx="1094">
                  <c:v>39154</c:v>
                </c:pt>
                <c:pt idx="1095">
                  <c:v>39155</c:v>
                </c:pt>
                <c:pt idx="1096">
                  <c:v>39156</c:v>
                </c:pt>
                <c:pt idx="1097">
                  <c:v>39157</c:v>
                </c:pt>
                <c:pt idx="1098">
                  <c:v>39160</c:v>
                </c:pt>
                <c:pt idx="1099">
                  <c:v>39161</c:v>
                </c:pt>
                <c:pt idx="1100">
                  <c:v>39162</c:v>
                </c:pt>
                <c:pt idx="1101">
                  <c:v>39163</c:v>
                </c:pt>
                <c:pt idx="1102">
                  <c:v>39164</c:v>
                </c:pt>
                <c:pt idx="1103">
                  <c:v>39167</c:v>
                </c:pt>
                <c:pt idx="1104">
                  <c:v>39168</c:v>
                </c:pt>
                <c:pt idx="1105">
                  <c:v>39169</c:v>
                </c:pt>
                <c:pt idx="1106">
                  <c:v>39170</c:v>
                </c:pt>
                <c:pt idx="1107">
                  <c:v>39171</c:v>
                </c:pt>
                <c:pt idx="1108">
                  <c:v>39174</c:v>
                </c:pt>
                <c:pt idx="1109">
                  <c:v>39175</c:v>
                </c:pt>
                <c:pt idx="1110">
                  <c:v>39176</c:v>
                </c:pt>
                <c:pt idx="1111">
                  <c:v>39177</c:v>
                </c:pt>
                <c:pt idx="1112">
                  <c:v>39178</c:v>
                </c:pt>
                <c:pt idx="1113">
                  <c:v>39181</c:v>
                </c:pt>
                <c:pt idx="1114">
                  <c:v>39182</c:v>
                </c:pt>
                <c:pt idx="1115">
                  <c:v>39183</c:v>
                </c:pt>
                <c:pt idx="1116">
                  <c:v>39184</c:v>
                </c:pt>
                <c:pt idx="1117">
                  <c:v>39185</c:v>
                </c:pt>
                <c:pt idx="1118">
                  <c:v>39188</c:v>
                </c:pt>
                <c:pt idx="1119">
                  <c:v>39189</c:v>
                </c:pt>
                <c:pt idx="1120">
                  <c:v>39190</c:v>
                </c:pt>
                <c:pt idx="1121">
                  <c:v>39191</c:v>
                </c:pt>
                <c:pt idx="1122">
                  <c:v>39192</c:v>
                </c:pt>
                <c:pt idx="1123">
                  <c:v>39195</c:v>
                </c:pt>
                <c:pt idx="1124">
                  <c:v>39196</c:v>
                </c:pt>
                <c:pt idx="1125">
                  <c:v>39197</c:v>
                </c:pt>
                <c:pt idx="1126">
                  <c:v>39198</c:v>
                </c:pt>
                <c:pt idx="1127">
                  <c:v>39199</c:v>
                </c:pt>
                <c:pt idx="1128">
                  <c:v>39202</c:v>
                </c:pt>
                <c:pt idx="1129">
                  <c:v>39203</c:v>
                </c:pt>
                <c:pt idx="1130">
                  <c:v>39204</c:v>
                </c:pt>
                <c:pt idx="1131">
                  <c:v>39205</c:v>
                </c:pt>
                <c:pt idx="1132">
                  <c:v>39206</c:v>
                </c:pt>
                <c:pt idx="1133">
                  <c:v>39209</c:v>
                </c:pt>
                <c:pt idx="1134">
                  <c:v>39210</c:v>
                </c:pt>
                <c:pt idx="1135">
                  <c:v>39211</c:v>
                </c:pt>
                <c:pt idx="1136">
                  <c:v>39212</c:v>
                </c:pt>
                <c:pt idx="1137">
                  <c:v>39213</c:v>
                </c:pt>
                <c:pt idx="1138">
                  <c:v>39216</c:v>
                </c:pt>
                <c:pt idx="1139">
                  <c:v>39217</c:v>
                </c:pt>
                <c:pt idx="1140">
                  <c:v>39218</c:v>
                </c:pt>
                <c:pt idx="1141">
                  <c:v>39219</c:v>
                </c:pt>
                <c:pt idx="1142">
                  <c:v>39220</c:v>
                </c:pt>
                <c:pt idx="1143">
                  <c:v>39223</c:v>
                </c:pt>
                <c:pt idx="1144">
                  <c:v>39224</c:v>
                </c:pt>
                <c:pt idx="1145">
                  <c:v>39225</c:v>
                </c:pt>
                <c:pt idx="1146">
                  <c:v>39226</c:v>
                </c:pt>
                <c:pt idx="1147">
                  <c:v>39227</c:v>
                </c:pt>
                <c:pt idx="1148">
                  <c:v>39230</c:v>
                </c:pt>
                <c:pt idx="1149">
                  <c:v>39231</c:v>
                </c:pt>
                <c:pt idx="1150">
                  <c:v>39232</c:v>
                </c:pt>
                <c:pt idx="1151">
                  <c:v>39233</c:v>
                </c:pt>
                <c:pt idx="1152">
                  <c:v>39234</c:v>
                </c:pt>
                <c:pt idx="1153">
                  <c:v>39237</c:v>
                </c:pt>
                <c:pt idx="1154">
                  <c:v>39238</c:v>
                </c:pt>
                <c:pt idx="1155">
                  <c:v>39239</c:v>
                </c:pt>
                <c:pt idx="1156">
                  <c:v>39240</c:v>
                </c:pt>
                <c:pt idx="1157">
                  <c:v>39241</c:v>
                </c:pt>
                <c:pt idx="1158">
                  <c:v>39244</c:v>
                </c:pt>
                <c:pt idx="1159">
                  <c:v>39245</c:v>
                </c:pt>
                <c:pt idx="1160">
                  <c:v>39246</c:v>
                </c:pt>
                <c:pt idx="1161">
                  <c:v>39247</c:v>
                </c:pt>
                <c:pt idx="1162">
                  <c:v>39248</c:v>
                </c:pt>
                <c:pt idx="1163">
                  <c:v>39251</c:v>
                </c:pt>
                <c:pt idx="1164">
                  <c:v>39252</c:v>
                </c:pt>
                <c:pt idx="1165">
                  <c:v>39253</c:v>
                </c:pt>
                <c:pt idx="1166">
                  <c:v>39254</c:v>
                </c:pt>
                <c:pt idx="1167">
                  <c:v>39255</c:v>
                </c:pt>
                <c:pt idx="1168">
                  <c:v>39258</c:v>
                </c:pt>
                <c:pt idx="1169">
                  <c:v>39259</c:v>
                </c:pt>
                <c:pt idx="1170">
                  <c:v>39260</c:v>
                </c:pt>
                <c:pt idx="1171">
                  <c:v>39261</c:v>
                </c:pt>
                <c:pt idx="1172">
                  <c:v>39262</c:v>
                </c:pt>
                <c:pt idx="1173">
                  <c:v>39265</c:v>
                </c:pt>
                <c:pt idx="1174">
                  <c:v>39266</c:v>
                </c:pt>
                <c:pt idx="1175">
                  <c:v>39267</c:v>
                </c:pt>
                <c:pt idx="1176">
                  <c:v>39268</c:v>
                </c:pt>
                <c:pt idx="1177">
                  <c:v>39269</c:v>
                </c:pt>
                <c:pt idx="1178">
                  <c:v>39272</c:v>
                </c:pt>
                <c:pt idx="1179">
                  <c:v>39273</c:v>
                </c:pt>
                <c:pt idx="1180">
                  <c:v>39274</c:v>
                </c:pt>
                <c:pt idx="1181">
                  <c:v>39275</c:v>
                </c:pt>
                <c:pt idx="1182">
                  <c:v>39276</c:v>
                </c:pt>
                <c:pt idx="1183">
                  <c:v>39279</c:v>
                </c:pt>
                <c:pt idx="1184">
                  <c:v>39280</c:v>
                </c:pt>
                <c:pt idx="1185">
                  <c:v>39281</c:v>
                </c:pt>
                <c:pt idx="1186">
                  <c:v>39282</c:v>
                </c:pt>
                <c:pt idx="1187">
                  <c:v>39283</c:v>
                </c:pt>
                <c:pt idx="1188">
                  <c:v>39286</c:v>
                </c:pt>
                <c:pt idx="1189">
                  <c:v>39287</c:v>
                </c:pt>
                <c:pt idx="1190">
                  <c:v>39288</c:v>
                </c:pt>
                <c:pt idx="1191">
                  <c:v>39289</c:v>
                </c:pt>
                <c:pt idx="1192">
                  <c:v>39290</c:v>
                </c:pt>
                <c:pt idx="1193">
                  <c:v>39293</c:v>
                </c:pt>
                <c:pt idx="1194">
                  <c:v>39294</c:v>
                </c:pt>
                <c:pt idx="1195">
                  <c:v>39295</c:v>
                </c:pt>
                <c:pt idx="1196">
                  <c:v>39296</c:v>
                </c:pt>
                <c:pt idx="1197">
                  <c:v>39297</c:v>
                </c:pt>
                <c:pt idx="1198">
                  <c:v>39300</c:v>
                </c:pt>
                <c:pt idx="1199">
                  <c:v>39301</c:v>
                </c:pt>
                <c:pt idx="1200">
                  <c:v>39302</c:v>
                </c:pt>
                <c:pt idx="1201">
                  <c:v>39303</c:v>
                </c:pt>
                <c:pt idx="1202">
                  <c:v>39304</c:v>
                </c:pt>
                <c:pt idx="1203">
                  <c:v>39307</c:v>
                </c:pt>
                <c:pt idx="1204">
                  <c:v>39308</c:v>
                </c:pt>
                <c:pt idx="1205">
                  <c:v>39309</c:v>
                </c:pt>
                <c:pt idx="1206">
                  <c:v>39310</c:v>
                </c:pt>
                <c:pt idx="1207">
                  <c:v>39311</c:v>
                </c:pt>
                <c:pt idx="1208">
                  <c:v>39314</c:v>
                </c:pt>
                <c:pt idx="1209">
                  <c:v>39315</c:v>
                </c:pt>
                <c:pt idx="1210">
                  <c:v>39316</c:v>
                </c:pt>
                <c:pt idx="1211">
                  <c:v>39317</c:v>
                </c:pt>
                <c:pt idx="1212">
                  <c:v>39318</c:v>
                </c:pt>
                <c:pt idx="1213">
                  <c:v>39321</c:v>
                </c:pt>
                <c:pt idx="1214">
                  <c:v>39322</c:v>
                </c:pt>
                <c:pt idx="1215">
                  <c:v>39323</c:v>
                </c:pt>
                <c:pt idx="1216">
                  <c:v>39324</c:v>
                </c:pt>
                <c:pt idx="1217">
                  <c:v>39325</c:v>
                </c:pt>
                <c:pt idx="1218">
                  <c:v>39328</c:v>
                </c:pt>
                <c:pt idx="1219">
                  <c:v>39329</c:v>
                </c:pt>
                <c:pt idx="1220">
                  <c:v>39330</c:v>
                </c:pt>
                <c:pt idx="1221">
                  <c:v>39331</c:v>
                </c:pt>
                <c:pt idx="1222">
                  <c:v>39332</c:v>
                </c:pt>
                <c:pt idx="1223">
                  <c:v>39335</c:v>
                </c:pt>
                <c:pt idx="1224">
                  <c:v>39336</c:v>
                </c:pt>
                <c:pt idx="1225">
                  <c:v>39337</c:v>
                </c:pt>
                <c:pt idx="1226">
                  <c:v>39338</c:v>
                </c:pt>
                <c:pt idx="1227">
                  <c:v>39339</c:v>
                </c:pt>
                <c:pt idx="1228">
                  <c:v>39342</c:v>
                </c:pt>
                <c:pt idx="1229">
                  <c:v>39343</c:v>
                </c:pt>
                <c:pt idx="1230">
                  <c:v>39344</c:v>
                </c:pt>
                <c:pt idx="1231">
                  <c:v>39345</c:v>
                </c:pt>
                <c:pt idx="1232">
                  <c:v>39346</c:v>
                </c:pt>
                <c:pt idx="1233">
                  <c:v>39349</c:v>
                </c:pt>
                <c:pt idx="1234">
                  <c:v>39350</c:v>
                </c:pt>
                <c:pt idx="1235">
                  <c:v>39351</c:v>
                </c:pt>
                <c:pt idx="1236">
                  <c:v>39352</c:v>
                </c:pt>
                <c:pt idx="1237">
                  <c:v>39353</c:v>
                </c:pt>
                <c:pt idx="1238">
                  <c:v>39356</c:v>
                </c:pt>
                <c:pt idx="1239">
                  <c:v>39357</c:v>
                </c:pt>
                <c:pt idx="1240">
                  <c:v>39358</c:v>
                </c:pt>
                <c:pt idx="1241">
                  <c:v>39359</c:v>
                </c:pt>
                <c:pt idx="1242">
                  <c:v>39360</c:v>
                </c:pt>
                <c:pt idx="1243">
                  <c:v>39363</c:v>
                </c:pt>
                <c:pt idx="1244">
                  <c:v>39364</c:v>
                </c:pt>
                <c:pt idx="1245">
                  <c:v>39365</c:v>
                </c:pt>
                <c:pt idx="1246">
                  <c:v>39366</c:v>
                </c:pt>
                <c:pt idx="1247">
                  <c:v>39367</c:v>
                </c:pt>
                <c:pt idx="1248">
                  <c:v>39370</c:v>
                </c:pt>
                <c:pt idx="1249">
                  <c:v>39371</c:v>
                </c:pt>
                <c:pt idx="1250">
                  <c:v>39372</c:v>
                </c:pt>
                <c:pt idx="1251">
                  <c:v>39373</c:v>
                </c:pt>
                <c:pt idx="1252">
                  <c:v>39374</c:v>
                </c:pt>
                <c:pt idx="1253">
                  <c:v>39377</c:v>
                </c:pt>
                <c:pt idx="1254">
                  <c:v>39378</c:v>
                </c:pt>
                <c:pt idx="1255">
                  <c:v>39379</c:v>
                </c:pt>
                <c:pt idx="1256">
                  <c:v>39380</c:v>
                </c:pt>
                <c:pt idx="1257">
                  <c:v>39381</c:v>
                </c:pt>
                <c:pt idx="1258">
                  <c:v>39384</c:v>
                </c:pt>
                <c:pt idx="1259">
                  <c:v>39385</c:v>
                </c:pt>
                <c:pt idx="1260">
                  <c:v>39386</c:v>
                </c:pt>
                <c:pt idx="1261">
                  <c:v>39387</c:v>
                </c:pt>
                <c:pt idx="1262">
                  <c:v>39388</c:v>
                </c:pt>
                <c:pt idx="1263">
                  <c:v>39391</c:v>
                </c:pt>
                <c:pt idx="1264">
                  <c:v>39392</c:v>
                </c:pt>
                <c:pt idx="1265">
                  <c:v>39393</c:v>
                </c:pt>
                <c:pt idx="1266">
                  <c:v>39394</c:v>
                </c:pt>
                <c:pt idx="1267">
                  <c:v>39395</c:v>
                </c:pt>
                <c:pt idx="1268">
                  <c:v>39398</c:v>
                </c:pt>
                <c:pt idx="1269">
                  <c:v>39399</c:v>
                </c:pt>
                <c:pt idx="1270">
                  <c:v>39400</c:v>
                </c:pt>
                <c:pt idx="1271">
                  <c:v>39401</c:v>
                </c:pt>
                <c:pt idx="1272">
                  <c:v>39402</c:v>
                </c:pt>
                <c:pt idx="1273">
                  <c:v>39405</c:v>
                </c:pt>
                <c:pt idx="1274">
                  <c:v>39406</c:v>
                </c:pt>
                <c:pt idx="1275">
                  <c:v>39407</c:v>
                </c:pt>
                <c:pt idx="1276">
                  <c:v>39408</c:v>
                </c:pt>
                <c:pt idx="1277">
                  <c:v>39409</c:v>
                </c:pt>
                <c:pt idx="1278">
                  <c:v>39412</c:v>
                </c:pt>
                <c:pt idx="1279">
                  <c:v>39413</c:v>
                </c:pt>
                <c:pt idx="1280">
                  <c:v>39414</c:v>
                </c:pt>
                <c:pt idx="1281">
                  <c:v>39415</c:v>
                </c:pt>
                <c:pt idx="1282">
                  <c:v>39416</c:v>
                </c:pt>
                <c:pt idx="1283">
                  <c:v>39419</c:v>
                </c:pt>
                <c:pt idx="1284">
                  <c:v>39420</c:v>
                </c:pt>
                <c:pt idx="1285">
                  <c:v>39421</c:v>
                </c:pt>
                <c:pt idx="1286">
                  <c:v>39422</c:v>
                </c:pt>
                <c:pt idx="1287">
                  <c:v>39423</c:v>
                </c:pt>
                <c:pt idx="1288">
                  <c:v>39426</c:v>
                </c:pt>
                <c:pt idx="1289">
                  <c:v>39427</c:v>
                </c:pt>
                <c:pt idx="1290">
                  <c:v>39428</c:v>
                </c:pt>
                <c:pt idx="1291">
                  <c:v>39429</c:v>
                </c:pt>
                <c:pt idx="1292">
                  <c:v>39430</c:v>
                </c:pt>
                <c:pt idx="1293">
                  <c:v>39433</c:v>
                </c:pt>
                <c:pt idx="1294">
                  <c:v>39434</c:v>
                </c:pt>
                <c:pt idx="1295">
                  <c:v>39435</c:v>
                </c:pt>
                <c:pt idx="1296">
                  <c:v>39436</c:v>
                </c:pt>
                <c:pt idx="1297">
                  <c:v>39437</c:v>
                </c:pt>
                <c:pt idx="1298">
                  <c:v>39440</c:v>
                </c:pt>
                <c:pt idx="1299">
                  <c:v>39441</c:v>
                </c:pt>
                <c:pt idx="1300">
                  <c:v>39442</c:v>
                </c:pt>
                <c:pt idx="1301">
                  <c:v>39443</c:v>
                </c:pt>
                <c:pt idx="1302">
                  <c:v>39444</c:v>
                </c:pt>
                <c:pt idx="1303">
                  <c:v>39447</c:v>
                </c:pt>
                <c:pt idx="1304">
                  <c:v>39448</c:v>
                </c:pt>
                <c:pt idx="1305">
                  <c:v>39449</c:v>
                </c:pt>
                <c:pt idx="1306">
                  <c:v>39450</c:v>
                </c:pt>
                <c:pt idx="1307">
                  <c:v>39451</c:v>
                </c:pt>
                <c:pt idx="1308">
                  <c:v>39454</c:v>
                </c:pt>
                <c:pt idx="1309">
                  <c:v>39455</c:v>
                </c:pt>
                <c:pt idx="1310">
                  <c:v>39456</c:v>
                </c:pt>
                <c:pt idx="1311">
                  <c:v>39457</c:v>
                </c:pt>
                <c:pt idx="1312">
                  <c:v>39458</c:v>
                </c:pt>
                <c:pt idx="1313">
                  <c:v>39461</c:v>
                </c:pt>
                <c:pt idx="1314">
                  <c:v>39462</c:v>
                </c:pt>
                <c:pt idx="1315">
                  <c:v>39463</c:v>
                </c:pt>
                <c:pt idx="1316">
                  <c:v>39464</c:v>
                </c:pt>
                <c:pt idx="1317">
                  <c:v>39465</c:v>
                </c:pt>
                <c:pt idx="1318">
                  <c:v>39468</c:v>
                </c:pt>
                <c:pt idx="1319">
                  <c:v>39469</c:v>
                </c:pt>
                <c:pt idx="1320">
                  <c:v>39470</c:v>
                </c:pt>
                <c:pt idx="1321">
                  <c:v>39471</c:v>
                </c:pt>
                <c:pt idx="1322">
                  <c:v>39472</c:v>
                </c:pt>
                <c:pt idx="1323">
                  <c:v>39475</c:v>
                </c:pt>
                <c:pt idx="1324">
                  <c:v>39476</c:v>
                </c:pt>
                <c:pt idx="1325">
                  <c:v>39477</c:v>
                </c:pt>
                <c:pt idx="1326">
                  <c:v>39478</c:v>
                </c:pt>
                <c:pt idx="1327">
                  <c:v>39479</c:v>
                </c:pt>
                <c:pt idx="1328">
                  <c:v>39482</c:v>
                </c:pt>
                <c:pt idx="1329">
                  <c:v>39483</c:v>
                </c:pt>
                <c:pt idx="1330">
                  <c:v>39484</c:v>
                </c:pt>
                <c:pt idx="1331">
                  <c:v>39485</c:v>
                </c:pt>
                <c:pt idx="1332">
                  <c:v>39486</c:v>
                </c:pt>
                <c:pt idx="1333">
                  <c:v>39489</c:v>
                </c:pt>
                <c:pt idx="1334">
                  <c:v>39490</c:v>
                </c:pt>
                <c:pt idx="1335">
                  <c:v>39491</c:v>
                </c:pt>
                <c:pt idx="1336">
                  <c:v>39492</c:v>
                </c:pt>
                <c:pt idx="1337">
                  <c:v>39493</c:v>
                </c:pt>
                <c:pt idx="1338">
                  <c:v>39496</c:v>
                </c:pt>
                <c:pt idx="1339">
                  <c:v>39497</c:v>
                </c:pt>
                <c:pt idx="1340">
                  <c:v>39498</c:v>
                </c:pt>
                <c:pt idx="1341">
                  <c:v>39499</c:v>
                </c:pt>
                <c:pt idx="1342">
                  <c:v>39500</c:v>
                </c:pt>
                <c:pt idx="1343">
                  <c:v>39503</c:v>
                </c:pt>
                <c:pt idx="1344">
                  <c:v>39504</c:v>
                </c:pt>
                <c:pt idx="1345">
                  <c:v>39505</c:v>
                </c:pt>
                <c:pt idx="1346">
                  <c:v>39506</c:v>
                </c:pt>
                <c:pt idx="1347">
                  <c:v>39507</c:v>
                </c:pt>
                <c:pt idx="1348">
                  <c:v>39510</c:v>
                </c:pt>
                <c:pt idx="1349">
                  <c:v>39511</c:v>
                </c:pt>
                <c:pt idx="1350">
                  <c:v>39512</c:v>
                </c:pt>
                <c:pt idx="1351">
                  <c:v>39513</c:v>
                </c:pt>
                <c:pt idx="1352">
                  <c:v>39514</c:v>
                </c:pt>
                <c:pt idx="1353">
                  <c:v>39517</c:v>
                </c:pt>
                <c:pt idx="1354">
                  <c:v>39518</c:v>
                </c:pt>
                <c:pt idx="1355">
                  <c:v>39519</c:v>
                </c:pt>
                <c:pt idx="1356">
                  <c:v>39520</c:v>
                </c:pt>
                <c:pt idx="1357">
                  <c:v>39521</c:v>
                </c:pt>
                <c:pt idx="1358">
                  <c:v>39524</c:v>
                </c:pt>
                <c:pt idx="1359">
                  <c:v>39525</c:v>
                </c:pt>
                <c:pt idx="1360">
                  <c:v>39526</c:v>
                </c:pt>
                <c:pt idx="1361">
                  <c:v>39527</c:v>
                </c:pt>
                <c:pt idx="1362">
                  <c:v>39528</c:v>
                </c:pt>
                <c:pt idx="1363">
                  <c:v>39531</c:v>
                </c:pt>
                <c:pt idx="1364">
                  <c:v>39532</c:v>
                </c:pt>
                <c:pt idx="1365">
                  <c:v>39533</c:v>
                </c:pt>
                <c:pt idx="1366">
                  <c:v>39534</c:v>
                </c:pt>
                <c:pt idx="1367">
                  <c:v>39535</c:v>
                </c:pt>
                <c:pt idx="1368">
                  <c:v>39538</c:v>
                </c:pt>
                <c:pt idx="1369">
                  <c:v>39539</c:v>
                </c:pt>
                <c:pt idx="1370">
                  <c:v>39540</c:v>
                </c:pt>
                <c:pt idx="1371">
                  <c:v>39541</c:v>
                </c:pt>
                <c:pt idx="1372">
                  <c:v>39542</c:v>
                </c:pt>
                <c:pt idx="1373">
                  <c:v>39545</c:v>
                </c:pt>
                <c:pt idx="1374">
                  <c:v>39546</c:v>
                </c:pt>
                <c:pt idx="1375">
                  <c:v>39547</c:v>
                </c:pt>
                <c:pt idx="1376">
                  <c:v>39548</c:v>
                </c:pt>
                <c:pt idx="1377">
                  <c:v>39549</c:v>
                </c:pt>
                <c:pt idx="1378">
                  <c:v>39552</c:v>
                </c:pt>
                <c:pt idx="1379">
                  <c:v>39553</c:v>
                </c:pt>
                <c:pt idx="1380">
                  <c:v>39554</c:v>
                </c:pt>
                <c:pt idx="1381">
                  <c:v>39555</c:v>
                </c:pt>
                <c:pt idx="1382">
                  <c:v>39556</c:v>
                </c:pt>
                <c:pt idx="1383">
                  <c:v>39559</c:v>
                </c:pt>
                <c:pt idx="1384">
                  <c:v>39560</c:v>
                </c:pt>
                <c:pt idx="1385">
                  <c:v>39561</c:v>
                </c:pt>
                <c:pt idx="1386">
                  <c:v>39562</c:v>
                </c:pt>
                <c:pt idx="1387">
                  <c:v>39563</c:v>
                </c:pt>
                <c:pt idx="1388">
                  <c:v>39566</c:v>
                </c:pt>
                <c:pt idx="1389">
                  <c:v>39567</c:v>
                </c:pt>
                <c:pt idx="1390">
                  <c:v>39568</c:v>
                </c:pt>
                <c:pt idx="1391">
                  <c:v>39569</c:v>
                </c:pt>
                <c:pt idx="1392">
                  <c:v>39570</c:v>
                </c:pt>
                <c:pt idx="1393">
                  <c:v>39573</c:v>
                </c:pt>
                <c:pt idx="1394">
                  <c:v>39574</c:v>
                </c:pt>
                <c:pt idx="1395">
                  <c:v>39575</c:v>
                </c:pt>
                <c:pt idx="1396">
                  <c:v>39576</c:v>
                </c:pt>
                <c:pt idx="1397">
                  <c:v>39577</c:v>
                </c:pt>
                <c:pt idx="1398">
                  <c:v>39580</c:v>
                </c:pt>
                <c:pt idx="1399">
                  <c:v>39581</c:v>
                </c:pt>
                <c:pt idx="1400">
                  <c:v>39582</c:v>
                </c:pt>
                <c:pt idx="1401">
                  <c:v>39583</c:v>
                </c:pt>
                <c:pt idx="1402">
                  <c:v>39584</c:v>
                </c:pt>
                <c:pt idx="1403">
                  <c:v>39587</c:v>
                </c:pt>
                <c:pt idx="1404">
                  <c:v>39588</c:v>
                </c:pt>
                <c:pt idx="1405">
                  <c:v>39589</c:v>
                </c:pt>
                <c:pt idx="1406">
                  <c:v>39590</c:v>
                </c:pt>
                <c:pt idx="1407">
                  <c:v>39591</c:v>
                </c:pt>
                <c:pt idx="1408">
                  <c:v>39594</c:v>
                </c:pt>
                <c:pt idx="1409">
                  <c:v>39595</c:v>
                </c:pt>
                <c:pt idx="1410">
                  <c:v>39596</c:v>
                </c:pt>
                <c:pt idx="1411">
                  <c:v>39597</c:v>
                </c:pt>
                <c:pt idx="1412">
                  <c:v>39598</c:v>
                </c:pt>
                <c:pt idx="1413">
                  <c:v>39601</c:v>
                </c:pt>
                <c:pt idx="1414">
                  <c:v>39602</c:v>
                </c:pt>
                <c:pt idx="1415">
                  <c:v>39603</c:v>
                </c:pt>
                <c:pt idx="1416">
                  <c:v>39604</c:v>
                </c:pt>
                <c:pt idx="1417">
                  <c:v>39605</c:v>
                </c:pt>
                <c:pt idx="1418">
                  <c:v>39608</c:v>
                </c:pt>
                <c:pt idx="1419">
                  <c:v>39609</c:v>
                </c:pt>
                <c:pt idx="1420">
                  <c:v>39610</c:v>
                </c:pt>
                <c:pt idx="1421">
                  <c:v>39611</c:v>
                </c:pt>
                <c:pt idx="1422">
                  <c:v>39612</c:v>
                </c:pt>
                <c:pt idx="1423">
                  <c:v>39615</c:v>
                </c:pt>
                <c:pt idx="1424">
                  <c:v>39616</c:v>
                </c:pt>
                <c:pt idx="1425">
                  <c:v>39617</c:v>
                </c:pt>
                <c:pt idx="1426">
                  <c:v>39618</c:v>
                </c:pt>
                <c:pt idx="1427">
                  <c:v>39619</c:v>
                </c:pt>
                <c:pt idx="1428">
                  <c:v>39622</c:v>
                </c:pt>
                <c:pt idx="1429">
                  <c:v>39623</c:v>
                </c:pt>
                <c:pt idx="1430">
                  <c:v>39624</c:v>
                </c:pt>
                <c:pt idx="1431">
                  <c:v>39625</c:v>
                </c:pt>
                <c:pt idx="1432">
                  <c:v>39626</c:v>
                </c:pt>
                <c:pt idx="1433">
                  <c:v>39629</c:v>
                </c:pt>
                <c:pt idx="1434">
                  <c:v>39630</c:v>
                </c:pt>
                <c:pt idx="1435">
                  <c:v>39631</c:v>
                </c:pt>
                <c:pt idx="1436">
                  <c:v>39632</c:v>
                </c:pt>
                <c:pt idx="1437">
                  <c:v>39633</c:v>
                </c:pt>
                <c:pt idx="1438">
                  <c:v>39636</c:v>
                </c:pt>
                <c:pt idx="1439">
                  <c:v>39637</c:v>
                </c:pt>
                <c:pt idx="1440">
                  <c:v>39638</c:v>
                </c:pt>
                <c:pt idx="1441">
                  <c:v>39639</c:v>
                </c:pt>
                <c:pt idx="1442">
                  <c:v>39640</c:v>
                </c:pt>
                <c:pt idx="1443">
                  <c:v>39643</c:v>
                </c:pt>
                <c:pt idx="1444">
                  <c:v>39644</c:v>
                </c:pt>
                <c:pt idx="1445">
                  <c:v>39645</c:v>
                </c:pt>
                <c:pt idx="1446">
                  <c:v>39646</c:v>
                </c:pt>
                <c:pt idx="1447">
                  <c:v>39647</c:v>
                </c:pt>
                <c:pt idx="1448">
                  <c:v>39650</c:v>
                </c:pt>
                <c:pt idx="1449">
                  <c:v>39651</c:v>
                </c:pt>
                <c:pt idx="1450">
                  <c:v>39652</c:v>
                </c:pt>
                <c:pt idx="1451">
                  <c:v>39653</c:v>
                </c:pt>
                <c:pt idx="1452">
                  <c:v>39654</c:v>
                </c:pt>
                <c:pt idx="1453">
                  <c:v>39657</c:v>
                </c:pt>
                <c:pt idx="1454">
                  <c:v>39658</c:v>
                </c:pt>
                <c:pt idx="1455">
                  <c:v>39659</c:v>
                </c:pt>
                <c:pt idx="1456">
                  <c:v>39660</c:v>
                </c:pt>
                <c:pt idx="1457">
                  <c:v>39661</c:v>
                </c:pt>
                <c:pt idx="1458">
                  <c:v>39664</c:v>
                </c:pt>
                <c:pt idx="1459">
                  <c:v>39665</c:v>
                </c:pt>
                <c:pt idx="1460">
                  <c:v>39666</c:v>
                </c:pt>
                <c:pt idx="1461">
                  <c:v>39667</c:v>
                </c:pt>
                <c:pt idx="1462">
                  <c:v>39668</c:v>
                </c:pt>
                <c:pt idx="1463">
                  <c:v>39671</c:v>
                </c:pt>
                <c:pt idx="1464">
                  <c:v>39672</c:v>
                </c:pt>
                <c:pt idx="1465">
                  <c:v>39673</c:v>
                </c:pt>
                <c:pt idx="1466">
                  <c:v>39674</c:v>
                </c:pt>
                <c:pt idx="1467">
                  <c:v>39675</c:v>
                </c:pt>
                <c:pt idx="1468">
                  <c:v>39678</c:v>
                </c:pt>
                <c:pt idx="1469">
                  <c:v>39679</c:v>
                </c:pt>
                <c:pt idx="1470">
                  <c:v>39680</c:v>
                </c:pt>
                <c:pt idx="1471">
                  <c:v>39681</c:v>
                </c:pt>
                <c:pt idx="1472">
                  <c:v>39682</c:v>
                </c:pt>
                <c:pt idx="1473">
                  <c:v>39685</c:v>
                </c:pt>
                <c:pt idx="1474">
                  <c:v>39686</c:v>
                </c:pt>
                <c:pt idx="1475">
                  <c:v>39687</c:v>
                </c:pt>
                <c:pt idx="1476">
                  <c:v>39688</c:v>
                </c:pt>
                <c:pt idx="1477">
                  <c:v>39689</c:v>
                </c:pt>
                <c:pt idx="1478">
                  <c:v>39692</c:v>
                </c:pt>
                <c:pt idx="1479">
                  <c:v>39693</c:v>
                </c:pt>
                <c:pt idx="1480">
                  <c:v>39694</c:v>
                </c:pt>
                <c:pt idx="1481">
                  <c:v>39695</c:v>
                </c:pt>
                <c:pt idx="1482">
                  <c:v>39696</c:v>
                </c:pt>
                <c:pt idx="1483">
                  <c:v>39699</c:v>
                </c:pt>
                <c:pt idx="1484">
                  <c:v>39700</c:v>
                </c:pt>
                <c:pt idx="1485">
                  <c:v>39701</c:v>
                </c:pt>
                <c:pt idx="1486">
                  <c:v>39702</c:v>
                </c:pt>
                <c:pt idx="1487">
                  <c:v>39703</c:v>
                </c:pt>
                <c:pt idx="1488">
                  <c:v>39706</c:v>
                </c:pt>
                <c:pt idx="1489">
                  <c:v>39707</c:v>
                </c:pt>
                <c:pt idx="1490">
                  <c:v>39708</c:v>
                </c:pt>
                <c:pt idx="1491">
                  <c:v>39709</c:v>
                </c:pt>
                <c:pt idx="1492">
                  <c:v>39710</c:v>
                </c:pt>
                <c:pt idx="1493">
                  <c:v>39713</c:v>
                </c:pt>
                <c:pt idx="1494">
                  <c:v>39714</c:v>
                </c:pt>
                <c:pt idx="1495">
                  <c:v>39715</c:v>
                </c:pt>
                <c:pt idx="1496">
                  <c:v>39716</c:v>
                </c:pt>
                <c:pt idx="1497">
                  <c:v>39717</c:v>
                </c:pt>
                <c:pt idx="1498">
                  <c:v>39720</c:v>
                </c:pt>
                <c:pt idx="1499">
                  <c:v>39721</c:v>
                </c:pt>
                <c:pt idx="1500">
                  <c:v>39722</c:v>
                </c:pt>
                <c:pt idx="1501">
                  <c:v>39723</c:v>
                </c:pt>
                <c:pt idx="1502">
                  <c:v>39724</c:v>
                </c:pt>
                <c:pt idx="1503">
                  <c:v>39727</c:v>
                </c:pt>
                <c:pt idx="1504">
                  <c:v>39728</c:v>
                </c:pt>
                <c:pt idx="1505">
                  <c:v>39729</c:v>
                </c:pt>
                <c:pt idx="1506">
                  <c:v>39730</c:v>
                </c:pt>
                <c:pt idx="1507">
                  <c:v>39731</c:v>
                </c:pt>
                <c:pt idx="1508">
                  <c:v>39734</c:v>
                </c:pt>
                <c:pt idx="1509">
                  <c:v>39735</c:v>
                </c:pt>
                <c:pt idx="1510">
                  <c:v>39736</c:v>
                </c:pt>
                <c:pt idx="1511">
                  <c:v>39737</c:v>
                </c:pt>
                <c:pt idx="1512">
                  <c:v>39738</c:v>
                </c:pt>
                <c:pt idx="1513">
                  <c:v>39741</c:v>
                </c:pt>
                <c:pt idx="1514">
                  <c:v>39742</c:v>
                </c:pt>
                <c:pt idx="1515">
                  <c:v>39743</c:v>
                </c:pt>
                <c:pt idx="1516">
                  <c:v>39744</c:v>
                </c:pt>
                <c:pt idx="1517">
                  <c:v>39745</c:v>
                </c:pt>
                <c:pt idx="1518">
                  <c:v>39748</c:v>
                </c:pt>
                <c:pt idx="1519">
                  <c:v>39749</c:v>
                </c:pt>
                <c:pt idx="1520">
                  <c:v>39750</c:v>
                </c:pt>
                <c:pt idx="1521">
                  <c:v>39751</c:v>
                </c:pt>
                <c:pt idx="1522">
                  <c:v>39752</c:v>
                </c:pt>
                <c:pt idx="1523">
                  <c:v>39755</c:v>
                </c:pt>
                <c:pt idx="1524">
                  <c:v>39756</c:v>
                </c:pt>
                <c:pt idx="1525">
                  <c:v>39757</c:v>
                </c:pt>
                <c:pt idx="1526">
                  <c:v>39758</c:v>
                </c:pt>
                <c:pt idx="1527">
                  <c:v>39759</c:v>
                </c:pt>
                <c:pt idx="1528">
                  <c:v>39762</c:v>
                </c:pt>
                <c:pt idx="1529">
                  <c:v>39763</c:v>
                </c:pt>
                <c:pt idx="1530">
                  <c:v>39764</c:v>
                </c:pt>
                <c:pt idx="1531">
                  <c:v>39765</c:v>
                </c:pt>
                <c:pt idx="1532">
                  <c:v>39766</c:v>
                </c:pt>
                <c:pt idx="1533">
                  <c:v>39769</c:v>
                </c:pt>
                <c:pt idx="1534">
                  <c:v>39770</c:v>
                </c:pt>
                <c:pt idx="1535">
                  <c:v>39771</c:v>
                </c:pt>
                <c:pt idx="1536">
                  <c:v>39772</c:v>
                </c:pt>
                <c:pt idx="1537">
                  <c:v>39773</c:v>
                </c:pt>
                <c:pt idx="1538">
                  <c:v>39776</c:v>
                </c:pt>
                <c:pt idx="1539">
                  <c:v>39777</c:v>
                </c:pt>
                <c:pt idx="1540">
                  <c:v>39778</c:v>
                </c:pt>
                <c:pt idx="1541">
                  <c:v>39779</c:v>
                </c:pt>
                <c:pt idx="1542">
                  <c:v>39780</c:v>
                </c:pt>
                <c:pt idx="1543">
                  <c:v>39783</c:v>
                </c:pt>
                <c:pt idx="1544">
                  <c:v>39784</c:v>
                </c:pt>
                <c:pt idx="1545">
                  <c:v>39785</c:v>
                </c:pt>
                <c:pt idx="1546">
                  <c:v>39786</c:v>
                </c:pt>
                <c:pt idx="1547">
                  <c:v>39787</c:v>
                </c:pt>
                <c:pt idx="1548">
                  <c:v>39790</c:v>
                </c:pt>
                <c:pt idx="1549">
                  <c:v>39791</c:v>
                </c:pt>
                <c:pt idx="1550">
                  <c:v>39792</c:v>
                </c:pt>
                <c:pt idx="1551">
                  <c:v>39793</c:v>
                </c:pt>
                <c:pt idx="1552">
                  <c:v>39794</c:v>
                </c:pt>
                <c:pt idx="1553">
                  <c:v>39797</c:v>
                </c:pt>
                <c:pt idx="1554">
                  <c:v>39798</c:v>
                </c:pt>
                <c:pt idx="1555">
                  <c:v>39799</c:v>
                </c:pt>
                <c:pt idx="1556">
                  <c:v>39800</c:v>
                </c:pt>
                <c:pt idx="1557">
                  <c:v>39801</c:v>
                </c:pt>
                <c:pt idx="1558">
                  <c:v>39804</c:v>
                </c:pt>
                <c:pt idx="1559">
                  <c:v>39805</c:v>
                </c:pt>
                <c:pt idx="1560">
                  <c:v>39806</c:v>
                </c:pt>
                <c:pt idx="1561">
                  <c:v>39807</c:v>
                </c:pt>
                <c:pt idx="1562">
                  <c:v>39808</c:v>
                </c:pt>
                <c:pt idx="1563">
                  <c:v>39811</c:v>
                </c:pt>
                <c:pt idx="1564">
                  <c:v>39812</c:v>
                </c:pt>
                <c:pt idx="1565">
                  <c:v>39813</c:v>
                </c:pt>
                <c:pt idx="1566">
                  <c:v>39814</c:v>
                </c:pt>
                <c:pt idx="1567">
                  <c:v>39815</c:v>
                </c:pt>
                <c:pt idx="1568">
                  <c:v>39818</c:v>
                </c:pt>
                <c:pt idx="1569">
                  <c:v>39819</c:v>
                </c:pt>
                <c:pt idx="1570">
                  <c:v>39820</c:v>
                </c:pt>
                <c:pt idx="1571">
                  <c:v>39821</c:v>
                </c:pt>
                <c:pt idx="1572">
                  <c:v>39822</c:v>
                </c:pt>
                <c:pt idx="1573">
                  <c:v>39825</c:v>
                </c:pt>
                <c:pt idx="1574">
                  <c:v>39826</c:v>
                </c:pt>
                <c:pt idx="1575">
                  <c:v>39827</c:v>
                </c:pt>
                <c:pt idx="1576">
                  <c:v>39828</c:v>
                </c:pt>
                <c:pt idx="1577">
                  <c:v>39829</c:v>
                </c:pt>
                <c:pt idx="1578">
                  <c:v>39832</c:v>
                </c:pt>
                <c:pt idx="1579">
                  <c:v>39833</c:v>
                </c:pt>
                <c:pt idx="1580">
                  <c:v>39834</c:v>
                </c:pt>
                <c:pt idx="1581">
                  <c:v>39835</c:v>
                </c:pt>
                <c:pt idx="1582">
                  <c:v>39836</c:v>
                </c:pt>
                <c:pt idx="1583">
                  <c:v>39839</c:v>
                </c:pt>
                <c:pt idx="1584">
                  <c:v>39840</c:v>
                </c:pt>
                <c:pt idx="1585">
                  <c:v>39841</c:v>
                </c:pt>
                <c:pt idx="1586">
                  <c:v>39842</c:v>
                </c:pt>
                <c:pt idx="1587">
                  <c:v>39843</c:v>
                </c:pt>
                <c:pt idx="1588">
                  <c:v>39846</c:v>
                </c:pt>
                <c:pt idx="1589">
                  <c:v>39847</c:v>
                </c:pt>
                <c:pt idx="1590">
                  <c:v>39848</c:v>
                </c:pt>
                <c:pt idx="1591">
                  <c:v>39849</c:v>
                </c:pt>
                <c:pt idx="1592">
                  <c:v>39850</c:v>
                </c:pt>
                <c:pt idx="1593">
                  <c:v>39853</c:v>
                </c:pt>
                <c:pt idx="1594">
                  <c:v>39854</c:v>
                </c:pt>
                <c:pt idx="1595">
                  <c:v>39855</c:v>
                </c:pt>
                <c:pt idx="1596">
                  <c:v>39856</c:v>
                </c:pt>
                <c:pt idx="1597">
                  <c:v>39857</c:v>
                </c:pt>
                <c:pt idx="1598">
                  <c:v>39860</c:v>
                </c:pt>
                <c:pt idx="1599">
                  <c:v>39861</c:v>
                </c:pt>
                <c:pt idx="1600">
                  <c:v>39862</c:v>
                </c:pt>
                <c:pt idx="1601">
                  <c:v>39863</c:v>
                </c:pt>
                <c:pt idx="1602">
                  <c:v>39864</c:v>
                </c:pt>
                <c:pt idx="1603">
                  <c:v>39867</c:v>
                </c:pt>
                <c:pt idx="1604">
                  <c:v>39868</c:v>
                </c:pt>
                <c:pt idx="1605">
                  <c:v>39869</c:v>
                </c:pt>
                <c:pt idx="1606">
                  <c:v>39870</c:v>
                </c:pt>
                <c:pt idx="1607">
                  <c:v>39871</c:v>
                </c:pt>
                <c:pt idx="1608">
                  <c:v>39874</c:v>
                </c:pt>
                <c:pt idx="1609">
                  <c:v>39875</c:v>
                </c:pt>
                <c:pt idx="1610">
                  <c:v>39876</c:v>
                </c:pt>
                <c:pt idx="1611">
                  <c:v>39877</c:v>
                </c:pt>
                <c:pt idx="1612">
                  <c:v>39878</c:v>
                </c:pt>
                <c:pt idx="1613">
                  <c:v>39881</c:v>
                </c:pt>
                <c:pt idx="1614">
                  <c:v>39882</c:v>
                </c:pt>
                <c:pt idx="1615">
                  <c:v>39883</c:v>
                </c:pt>
                <c:pt idx="1616">
                  <c:v>39884</c:v>
                </c:pt>
                <c:pt idx="1617">
                  <c:v>39885</c:v>
                </c:pt>
                <c:pt idx="1618">
                  <c:v>39888</c:v>
                </c:pt>
                <c:pt idx="1619">
                  <c:v>39889</c:v>
                </c:pt>
                <c:pt idx="1620">
                  <c:v>39890</c:v>
                </c:pt>
                <c:pt idx="1621">
                  <c:v>39891</c:v>
                </c:pt>
                <c:pt idx="1622">
                  <c:v>39892</c:v>
                </c:pt>
                <c:pt idx="1623">
                  <c:v>39895</c:v>
                </c:pt>
                <c:pt idx="1624">
                  <c:v>39896</c:v>
                </c:pt>
                <c:pt idx="1625">
                  <c:v>39897</c:v>
                </c:pt>
                <c:pt idx="1626">
                  <c:v>39898</c:v>
                </c:pt>
                <c:pt idx="1627">
                  <c:v>39899</c:v>
                </c:pt>
                <c:pt idx="1628">
                  <c:v>39902</c:v>
                </c:pt>
                <c:pt idx="1629">
                  <c:v>39903</c:v>
                </c:pt>
                <c:pt idx="1630">
                  <c:v>39904</c:v>
                </c:pt>
                <c:pt idx="1631">
                  <c:v>39905</c:v>
                </c:pt>
                <c:pt idx="1632">
                  <c:v>39906</c:v>
                </c:pt>
                <c:pt idx="1633">
                  <c:v>39909</c:v>
                </c:pt>
                <c:pt idx="1634">
                  <c:v>39910</c:v>
                </c:pt>
                <c:pt idx="1635">
                  <c:v>39911</c:v>
                </c:pt>
                <c:pt idx="1636">
                  <c:v>39912</c:v>
                </c:pt>
                <c:pt idx="1637">
                  <c:v>39913</c:v>
                </c:pt>
                <c:pt idx="1638">
                  <c:v>39916</c:v>
                </c:pt>
                <c:pt idx="1639">
                  <c:v>39917</c:v>
                </c:pt>
                <c:pt idx="1640">
                  <c:v>39918</c:v>
                </c:pt>
                <c:pt idx="1641">
                  <c:v>39919</c:v>
                </c:pt>
                <c:pt idx="1642">
                  <c:v>39920</c:v>
                </c:pt>
                <c:pt idx="1643">
                  <c:v>39923</c:v>
                </c:pt>
                <c:pt idx="1644">
                  <c:v>39924</c:v>
                </c:pt>
                <c:pt idx="1645">
                  <c:v>39925</c:v>
                </c:pt>
                <c:pt idx="1646">
                  <c:v>39926</c:v>
                </c:pt>
                <c:pt idx="1647">
                  <c:v>39927</c:v>
                </c:pt>
                <c:pt idx="1648">
                  <c:v>39930</c:v>
                </c:pt>
                <c:pt idx="1649">
                  <c:v>39931</c:v>
                </c:pt>
                <c:pt idx="1650">
                  <c:v>39932</c:v>
                </c:pt>
                <c:pt idx="1651">
                  <c:v>39933</c:v>
                </c:pt>
                <c:pt idx="1652">
                  <c:v>39934</c:v>
                </c:pt>
                <c:pt idx="1653">
                  <c:v>39937</c:v>
                </c:pt>
                <c:pt idx="1654">
                  <c:v>39938</c:v>
                </c:pt>
                <c:pt idx="1655">
                  <c:v>39939</c:v>
                </c:pt>
                <c:pt idx="1656">
                  <c:v>39940</c:v>
                </c:pt>
                <c:pt idx="1657">
                  <c:v>39941</c:v>
                </c:pt>
                <c:pt idx="1658">
                  <c:v>39944</c:v>
                </c:pt>
                <c:pt idx="1659">
                  <c:v>39945</c:v>
                </c:pt>
                <c:pt idx="1660">
                  <c:v>39946</c:v>
                </c:pt>
                <c:pt idx="1661">
                  <c:v>39947</c:v>
                </c:pt>
                <c:pt idx="1662">
                  <c:v>39948</c:v>
                </c:pt>
                <c:pt idx="1663">
                  <c:v>39951</c:v>
                </c:pt>
                <c:pt idx="1664">
                  <c:v>39952</c:v>
                </c:pt>
                <c:pt idx="1665">
                  <c:v>39953</c:v>
                </c:pt>
                <c:pt idx="1666">
                  <c:v>39954</c:v>
                </c:pt>
                <c:pt idx="1667">
                  <c:v>39955</c:v>
                </c:pt>
                <c:pt idx="1668">
                  <c:v>39958</c:v>
                </c:pt>
                <c:pt idx="1669">
                  <c:v>39959</c:v>
                </c:pt>
                <c:pt idx="1670">
                  <c:v>39960</c:v>
                </c:pt>
                <c:pt idx="1671">
                  <c:v>39961</c:v>
                </c:pt>
                <c:pt idx="1672">
                  <c:v>39962</c:v>
                </c:pt>
                <c:pt idx="1673">
                  <c:v>39965</c:v>
                </c:pt>
                <c:pt idx="1674">
                  <c:v>39966</c:v>
                </c:pt>
                <c:pt idx="1675">
                  <c:v>39967</c:v>
                </c:pt>
                <c:pt idx="1676">
                  <c:v>39968</c:v>
                </c:pt>
                <c:pt idx="1677">
                  <c:v>39969</c:v>
                </c:pt>
                <c:pt idx="1678">
                  <c:v>39972</c:v>
                </c:pt>
                <c:pt idx="1679">
                  <c:v>39973</c:v>
                </c:pt>
                <c:pt idx="1680">
                  <c:v>39974</c:v>
                </c:pt>
                <c:pt idx="1681">
                  <c:v>39975</c:v>
                </c:pt>
                <c:pt idx="1682">
                  <c:v>39976</c:v>
                </c:pt>
                <c:pt idx="1683">
                  <c:v>39979</c:v>
                </c:pt>
                <c:pt idx="1684">
                  <c:v>39980</c:v>
                </c:pt>
                <c:pt idx="1685">
                  <c:v>39981</c:v>
                </c:pt>
                <c:pt idx="1686">
                  <c:v>39982</c:v>
                </c:pt>
                <c:pt idx="1687">
                  <c:v>39983</c:v>
                </c:pt>
                <c:pt idx="1688">
                  <c:v>39986</c:v>
                </c:pt>
                <c:pt idx="1689">
                  <c:v>39987</c:v>
                </c:pt>
                <c:pt idx="1690">
                  <c:v>39988</c:v>
                </c:pt>
                <c:pt idx="1691">
                  <c:v>39989</c:v>
                </c:pt>
                <c:pt idx="1692">
                  <c:v>39990</c:v>
                </c:pt>
                <c:pt idx="1693">
                  <c:v>39993</c:v>
                </c:pt>
                <c:pt idx="1694">
                  <c:v>39994</c:v>
                </c:pt>
                <c:pt idx="1695">
                  <c:v>39995</c:v>
                </c:pt>
                <c:pt idx="1696">
                  <c:v>39996</c:v>
                </c:pt>
                <c:pt idx="1697">
                  <c:v>39997</c:v>
                </c:pt>
                <c:pt idx="1698">
                  <c:v>40000</c:v>
                </c:pt>
                <c:pt idx="1699">
                  <c:v>40001</c:v>
                </c:pt>
                <c:pt idx="1700">
                  <c:v>40002</c:v>
                </c:pt>
                <c:pt idx="1701">
                  <c:v>40003</c:v>
                </c:pt>
                <c:pt idx="1702">
                  <c:v>40004</c:v>
                </c:pt>
                <c:pt idx="1703">
                  <c:v>40007</c:v>
                </c:pt>
                <c:pt idx="1704">
                  <c:v>40008</c:v>
                </c:pt>
                <c:pt idx="1705">
                  <c:v>40009</c:v>
                </c:pt>
                <c:pt idx="1706">
                  <c:v>40010</c:v>
                </c:pt>
                <c:pt idx="1707">
                  <c:v>40011</c:v>
                </c:pt>
                <c:pt idx="1708">
                  <c:v>40014</c:v>
                </c:pt>
                <c:pt idx="1709">
                  <c:v>40015</c:v>
                </c:pt>
                <c:pt idx="1710">
                  <c:v>40016</c:v>
                </c:pt>
                <c:pt idx="1711">
                  <c:v>40017</c:v>
                </c:pt>
                <c:pt idx="1712">
                  <c:v>40018</c:v>
                </c:pt>
                <c:pt idx="1713">
                  <c:v>40021</c:v>
                </c:pt>
                <c:pt idx="1714">
                  <c:v>40022</c:v>
                </c:pt>
                <c:pt idx="1715">
                  <c:v>40023</c:v>
                </c:pt>
                <c:pt idx="1716">
                  <c:v>40024</c:v>
                </c:pt>
                <c:pt idx="1717">
                  <c:v>40025</c:v>
                </c:pt>
                <c:pt idx="1718">
                  <c:v>40028</c:v>
                </c:pt>
                <c:pt idx="1719">
                  <c:v>40029</c:v>
                </c:pt>
                <c:pt idx="1720">
                  <c:v>40030</c:v>
                </c:pt>
                <c:pt idx="1721">
                  <c:v>40031</c:v>
                </c:pt>
                <c:pt idx="1722">
                  <c:v>40032</c:v>
                </c:pt>
                <c:pt idx="1723">
                  <c:v>40035</c:v>
                </c:pt>
                <c:pt idx="1724">
                  <c:v>40036</c:v>
                </c:pt>
                <c:pt idx="1725">
                  <c:v>40037</c:v>
                </c:pt>
                <c:pt idx="1726">
                  <c:v>40038</c:v>
                </c:pt>
                <c:pt idx="1727">
                  <c:v>40039</c:v>
                </c:pt>
                <c:pt idx="1728">
                  <c:v>40042</c:v>
                </c:pt>
                <c:pt idx="1729">
                  <c:v>40043</c:v>
                </c:pt>
                <c:pt idx="1730">
                  <c:v>40044</c:v>
                </c:pt>
                <c:pt idx="1731">
                  <c:v>40045</c:v>
                </c:pt>
                <c:pt idx="1732">
                  <c:v>40046</c:v>
                </c:pt>
                <c:pt idx="1733">
                  <c:v>40049</c:v>
                </c:pt>
                <c:pt idx="1734">
                  <c:v>40050</c:v>
                </c:pt>
                <c:pt idx="1735">
                  <c:v>40051</c:v>
                </c:pt>
                <c:pt idx="1736">
                  <c:v>40052</c:v>
                </c:pt>
                <c:pt idx="1737">
                  <c:v>40053</c:v>
                </c:pt>
                <c:pt idx="1738">
                  <c:v>40056</c:v>
                </c:pt>
                <c:pt idx="1739">
                  <c:v>40057</c:v>
                </c:pt>
                <c:pt idx="1740">
                  <c:v>40058</c:v>
                </c:pt>
                <c:pt idx="1741">
                  <c:v>40059</c:v>
                </c:pt>
                <c:pt idx="1742">
                  <c:v>40060</c:v>
                </c:pt>
                <c:pt idx="1743">
                  <c:v>40063</c:v>
                </c:pt>
                <c:pt idx="1744">
                  <c:v>40064</c:v>
                </c:pt>
                <c:pt idx="1745">
                  <c:v>40065</c:v>
                </c:pt>
                <c:pt idx="1746">
                  <c:v>40066</c:v>
                </c:pt>
                <c:pt idx="1747">
                  <c:v>40067</c:v>
                </c:pt>
                <c:pt idx="1748">
                  <c:v>40070</c:v>
                </c:pt>
                <c:pt idx="1749">
                  <c:v>40071</c:v>
                </c:pt>
                <c:pt idx="1750">
                  <c:v>40072</c:v>
                </c:pt>
                <c:pt idx="1751">
                  <c:v>40073</c:v>
                </c:pt>
                <c:pt idx="1752">
                  <c:v>40074</c:v>
                </c:pt>
                <c:pt idx="1753">
                  <c:v>40077</c:v>
                </c:pt>
                <c:pt idx="1754">
                  <c:v>40078</c:v>
                </c:pt>
                <c:pt idx="1755">
                  <c:v>40079</c:v>
                </c:pt>
                <c:pt idx="1756">
                  <c:v>40080</c:v>
                </c:pt>
                <c:pt idx="1757">
                  <c:v>40081</c:v>
                </c:pt>
                <c:pt idx="1758">
                  <c:v>40084</c:v>
                </c:pt>
                <c:pt idx="1759">
                  <c:v>40085</c:v>
                </c:pt>
                <c:pt idx="1760">
                  <c:v>40086</c:v>
                </c:pt>
                <c:pt idx="1761">
                  <c:v>40087</c:v>
                </c:pt>
                <c:pt idx="1762">
                  <c:v>40088</c:v>
                </c:pt>
                <c:pt idx="1763">
                  <c:v>40091</c:v>
                </c:pt>
                <c:pt idx="1764">
                  <c:v>40092</c:v>
                </c:pt>
                <c:pt idx="1765">
                  <c:v>40093</c:v>
                </c:pt>
                <c:pt idx="1766">
                  <c:v>40094</c:v>
                </c:pt>
                <c:pt idx="1767">
                  <c:v>40095</c:v>
                </c:pt>
                <c:pt idx="1768">
                  <c:v>40098</c:v>
                </c:pt>
                <c:pt idx="1769">
                  <c:v>40099</c:v>
                </c:pt>
                <c:pt idx="1770">
                  <c:v>40100</c:v>
                </c:pt>
                <c:pt idx="1771">
                  <c:v>40101</c:v>
                </c:pt>
                <c:pt idx="1772">
                  <c:v>40102</c:v>
                </c:pt>
                <c:pt idx="1773">
                  <c:v>40105</c:v>
                </c:pt>
                <c:pt idx="1774">
                  <c:v>40106</c:v>
                </c:pt>
                <c:pt idx="1775">
                  <c:v>40107</c:v>
                </c:pt>
                <c:pt idx="1776">
                  <c:v>40108</c:v>
                </c:pt>
                <c:pt idx="1777">
                  <c:v>40109</c:v>
                </c:pt>
                <c:pt idx="1778">
                  <c:v>40112</c:v>
                </c:pt>
                <c:pt idx="1779">
                  <c:v>40113</c:v>
                </c:pt>
                <c:pt idx="1780">
                  <c:v>40114</c:v>
                </c:pt>
                <c:pt idx="1781">
                  <c:v>40115</c:v>
                </c:pt>
                <c:pt idx="1782">
                  <c:v>40116</c:v>
                </c:pt>
                <c:pt idx="1783">
                  <c:v>40119</c:v>
                </c:pt>
                <c:pt idx="1784">
                  <c:v>40120</c:v>
                </c:pt>
                <c:pt idx="1785">
                  <c:v>40121</c:v>
                </c:pt>
                <c:pt idx="1786">
                  <c:v>40122</c:v>
                </c:pt>
                <c:pt idx="1787">
                  <c:v>40123</c:v>
                </c:pt>
                <c:pt idx="1788">
                  <c:v>40126</c:v>
                </c:pt>
                <c:pt idx="1789">
                  <c:v>40127</c:v>
                </c:pt>
                <c:pt idx="1790">
                  <c:v>40128</c:v>
                </c:pt>
                <c:pt idx="1791">
                  <c:v>40129</c:v>
                </c:pt>
                <c:pt idx="1792">
                  <c:v>40130</c:v>
                </c:pt>
                <c:pt idx="1793">
                  <c:v>40133</c:v>
                </c:pt>
                <c:pt idx="1794">
                  <c:v>40134</c:v>
                </c:pt>
                <c:pt idx="1795">
                  <c:v>40135</c:v>
                </c:pt>
                <c:pt idx="1796">
                  <c:v>40136</c:v>
                </c:pt>
                <c:pt idx="1797">
                  <c:v>40137</c:v>
                </c:pt>
                <c:pt idx="1798">
                  <c:v>40140</c:v>
                </c:pt>
                <c:pt idx="1799">
                  <c:v>40141</c:v>
                </c:pt>
                <c:pt idx="1800">
                  <c:v>40142</c:v>
                </c:pt>
                <c:pt idx="1801">
                  <c:v>40143</c:v>
                </c:pt>
                <c:pt idx="1802">
                  <c:v>40144</c:v>
                </c:pt>
                <c:pt idx="1803">
                  <c:v>40147</c:v>
                </c:pt>
                <c:pt idx="1804">
                  <c:v>40148</c:v>
                </c:pt>
                <c:pt idx="1805">
                  <c:v>40149</c:v>
                </c:pt>
                <c:pt idx="1806">
                  <c:v>40150</c:v>
                </c:pt>
                <c:pt idx="1807">
                  <c:v>40151</c:v>
                </c:pt>
                <c:pt idx="1808">
                  <c:v>40154</c:v>
                </c:pt>
                <c:pt idx="1809">
                  <c:v>40155</c:v>
                </c:pt>
                <c:pt idx="1810">
                  <c:v>40156</c:v>
                </c:pt>
                <c:pt idx="1811">
                  <c:v>40157</c:v>
                </c:pt>
                <c:pt idx="1812">
                  <c:v>40158</c:v>
                </c:pt>
                <c:pt idx="1813">
                  <c:v>40161</c:v>
                </c:pt>
                <c:pt idx="1814">
                  <c:v>40162</c:v>
                </c:pt>
                <c:pt idx="1815">
                  <c:v>40163</c:v>
                </c:pt>
                <c:pt idx="1816">
                  <c:v>40164</c:v>
                </c:pt>
                <c:pt idx="1817">
                  <c:v>40165</c:v>
                </c:pt>
                <c:pt idx="1818">
                  <c:v>40168</c:v>
                </c:pt>
                <c:pt idx="1819">
                  <c:v>40169</c:v>
                </c:pt>
                <c:pt idx="1820">
                  <c:v>40170</c:v>
                </c:pt>
                <c:pt idx="1821">
                  <c:v>40171</c:v>
                </c:pt>
                <c:pt idx="1822">
                  <c:v>40172</c:v>
                </c:pt>
                <c:pt idx="1823">
                  <c:v>40175</c:v>
                </c:pt>
                <c:pt idx="1824">
                  <c:v>40176</c:v>
                </c:pt>
                <c:pt idx="1825">
                  <c:v>40177</c:v>
                </c:pt>
                <c:pt idx="1826">
                  <c:v>40178</c:v>
                </c:pt>
                <c:pt idx="1827">
                  <c:v>40179</c:v>
                </c:pt>
                <c:pt idx="1828">
                  <c:v>40182</c:v>
                </c:pt>
                <c:pt idx="1829">
                  <c:v>40183</c:v>
                </c:pt>
                <c:pt idx="1830">
                  <c:v>40184</c:v>
                </c:pt>
                <c:pt idx="1831">
                  <c:v>40185</c:v>
                </c:pt>
                <c:pt idx="1832">
                  <c:v>40186</c:v>
                </c:pt>
                <c:pt idx="1833">
                  <c:v>40189</c:v>
                </c:pt>
                <c:pt idx="1834">
                  <c:v>40190</c:v>
                </c:pt>
                <c:pt idx="1835">
                  <c:v>40191</c:v>
                </c:pt>
                <c:pt idx="1836">
                  <c:v>40192</c:v>
                </c:pt>
                <c:pt idx="1837">
                  <c:v>40193</c:v>
                </c:pt>
                <c:pt idx="1838">
                  <c:v>40196</c:v>
                </c:pt>
                <c:pt idx="1839">
                  <c:v>40197</c:v>
                </c:pt>
                <c:pt idx="1840">
                  <c:v>40198</c:v>
                </c:pt>
                <c:pt idx="1841">
                  <c:v>40199</c:v>
                </c:pt>
                <c:pt idx="1842">
                  <c:v>40200</c:v>
                </c:pt>
                <c:pt idx="1843">
                  <c:v>40203</c:v>
                </c:pt>
                <c:pt idx="1844">
                  <c:v>40204</c:v>
                </c:pt>
                <c:pt idx="1845">
                  <c:v>40205</c:v>
                </c:pt>
                <c:pt idx="1846">
                  <c:v>40206</c:v>
                </c:pt>
                <c:pt idx="1847">
                  <c:v>40207</c:v>
                </c:pt>
                <c:pt idx="1848">
                  <c:v>40210</c:v>
                </c:pt>
                <c:pt idx="1849">
                  <c:v>40211</c:v>
                </c:pt>
                <c:pt idx="1850">
                  <c:v>40212</c:v>
                </c:pt>
                <c:pt idx="1851">
                  <c:v>40213</c:v>
                </c:pt>
                <c:pt idx="1852">
                  <c:v>40214</c:v>
                </c:pt>
                <c:pt idx="1853">
                  <c:v>40217</c:v>
                </c:pt>
                <c:pt idx="1854">
                  <c:v>40218</c:v>
                </c:pt>
                <c:pt idx="1855">
                  <c:v>40219</c:v>
                </c:pt>
                <c:pt idx="1856">
                  <c:v>40220</c:v>
                </c:pt>
                <c:pt idx="1857">
                  <c:v>40221</c:v>
                </c:pt>
                <c:pt idx="1858">
                  <c:v>40224</c:v>
                </c:pt>
                <c:pt idx="1859">
                  <c:v>40225</c:v>
                </c:pt>
                <c:pt idx="1860">
                  <c:v>40226</c:v>
                </c:pt>
                <c:pt idx="1861">
                  <c:v>40227</c:v>
                </c:pt>
                <c:pt idx="1862">
                  <c:v>40228</c:v>
                </c:pt>
                <c:pt idx="1863">
                  <c:v>40231</c:v>
                </c:pt>
                <c:pt idx="1864">
                  <c:v>40232</c:v>
                </c:pt>
                <c:pt idx="1865">
                  <c:v>40233</c:v>
                </c:pt>
                <c:pt idx="1866">
                  <c:v>40234</c:v>
                </c:pt>
                <c:pt idx="1867">
                  <c:v>40235</c:v>
                </c:pt>
                <c:pt idx="1868">
                  <c:v>40238</c:v>
                </c:pt>
                <c:pt idx="1869">
                  <c:v>40239</c:v>
                </c:pt>
                <c:pt idx="1870">
                  <c:v>40240</c:v>
                </c:pt>
                <c:pt idx="1871">
                  <c:v>40241</c:v>
                </c:pt>
                <c:pt idx="1872">
                  <c:v>40242</c:v>
                </c:pt>
                <c:pt idx="1873">
                  <c:v>40245</c:v>
                </c:pt>
                <c:pt idx="1874">
                  <c:v>40246</c:v>
                </c:pt>
                <c:pt idx="1875">
                  <c:v>40247</c:v>
                </c:pt>
                <c:pt idx="1876">
                  <c:v>40248</c:v>
                </c:pt>
                <c:pt idx="1877">
                  <c:v>40249</c:v>
                </c:pt>
                <c:pt idx="1878">
                  <c:v>40252</c:v>
                </c:pt>
                <c:pt idx="1879">
                  <c:v>40253</c:v>
                </c:pt>
                <c:pt idx="1880">
                  <c:v>40254</c:v>
                </c:pt>
                <c:pt idx="1881">
                  <c:v>40255</c:v>
                </c:pt>
                <c:pt idx="1882">
                  <c:v>40256</c:v>
                </c:pt>
                <c:pt idx="1883">
                  <c:v>40259</c:v>
                </c:pt>
                <c:pt idx="1884">
                  <c:v>40260</c:v>
                </c:pt>
                <c:pt idx="1885">
                  <c:v>40261</c:v>
                </c:pt>
                <c:pt idx="1886">
                  <c:v>40262</c:v>
                </c:pt>
                <c:pt idx="1887">
                  <c:v>40263</c:v>
                </c:pt>
                <c:pt idx="1888">
                  <c:v>40266</c:v>
                </c:pt>
                <c:pt idx="1889">
                  <c:v>40267</c:v>
                </c:pt>
                <c:pt idx="1890">
                  <c:v>40268</c:v>
                </c:pt>
                <c:pt idx="1891">
                  <c:v>40269</c:v>
                </c:pt>
                <c:pt idx="1892">
                  <c:v>40270</c:v>
                </c:pt>
                <c:pt idx="1893">
                  <c:v>40273</c:v>
                </c:pt>
                <c:pt idx="1894">
                  <c:v>40274</c:v>
                </c:pt>
                <c:pt idx="1895">
                  <c:v>40275</c:v>
                </c:pt>
                <c:pt idx="1896">
                  <c:v>40276</c:v>
                </c:pt>
                <c:pt idx="1897">
                  <c:v>40277</c:v>
                </c:pt>
                <c:pt idx="1898">
                  <c:v>40280</c:v>
                </c:pt>
                <c:pt idx="1899">
                  <c:v>40281</c:v>
                </c:pt>
                <c:pt idx="1900">
                  <c:v>40282</c:v>
                </c:pt>
                <c:pt idx="1901">
                  <c:v>40283</c:v>
                </c:pt>
                <c:pt idx="1902">
                  <c:v>40284</c:v>
                </c:pt>
                <c:pt idx="1903">
                  <c:v>40287</c:v>
                </c:pt>
                <c:pt idx="1904">
                  <c:v>40288</c:v>
                </c:pt>
                <c:pt idx="1905">
                  <c:v>40289</c:v>
                </c:pt>
                <c:pt idx="1906">
                  <c:v>40290</c:v>
                </c:pt>
                <c:pt idx="1907">
                  <c:v>40291</c:v>
                </c:pt>
                <c:pt idx="1908">
                  <c:v>40294</c:v>
                </c:pt>
                <c:pt idx="1909">
                  <c:v>40295</c:v>
                </c:pt>
                <c:pt idx="1910">
                  <c:v>40296</c:v>
                </c:pt>
                <c:pt idx="1911">
                  <c:v>40297</c:v>
                </c:pt>
                <c:pt idx="1912">
                  <c:v>40298</c:v>
                </c:pt>
                <c:pt idx="1913">
                  <c:v>40301</c:v>
                </c:pt>
                <c:pt idx="1914">
                  <c:v>40302</c:v>
                </c:pt>
                <c:pt idx="1915">
                  <c:v>40303</c:v>
                </c:pt>
                <c:pt idx="1916">
                  <c:v>40304</c:v>
                </c:pt>
                <c:pt idx="1917">
                  <c:v>40305</c:v>
                </c:pt>
                <c:pt idx="1918">
                  <c:v>40308</c:v>
                </c:pt>
                <c:pt idx="1919">
                  <c:v>40309</c:v>
                </c:pt>
                <c:pt idx="1920">
                  <c:v>40310</c:v>
                </c:pt>
                <c:pt idx="1921">
                  <c:v>40311</c:v>
                </c:pt>
                <c:pt idx="1922">
                  <c:v>40312</c:v>
                </c:pt>
                <c:pt idx="1923">
                  <c:v>40315</c:v>
                </c:pt>
                <c:pt idx="1924">
                  <c:v>40316</c:v>
                </c:pt>
                <c:pt idx="1925">
                  <c:v>40317</c:v>
                </c:pt>
                <c:pt idx="1926">
                  <c:v>40318</c:v>
                </c:pt>
                <c:pt idx="1927">
                  <c:v>40319</c:v>
                </c:pt>
                <c:pt idx="1928">
                  <c:v>40322</c:v>
                </c:pt>
                <c:pt idx="1929">
                  <c:v>40323</c:v>
                </c:pt>
                <c:pt idx="1930">
                  <c:v>40324</c:v>
                </c:pt>
                <c:pt idx="1931">
                  <c:v>40325</c:v>
                </c:pt>
                <c:pt idx="1932">
                  <c:v>40326</c:v>
                </c:pt>
                <c:pt idx="1933">
                  <c:v>40329</c:v>
                </c:pt>
                <c:pt idx="1934">
                  <c:v>40330</c:v>
                </c:pt>
                <c:pt idx="1935">
                  <c:v>40331</c:v>
                </c:pt>
                <c:pt idx="1936">
                  <c:v>40332</c:v>
                </c:pt>
                <c:pt idx="1937">
                  <c:v>40333</c:v>
                </c:pt>
                <c:pt idx="1938">
                  <c:v>40336</c:v>
                </c:pt>
                <c:pt idx="1939">
                  <c:v>40337</c:v>
                </c:pt>
                <c:pt idx="1940">
                  <c:v>40338</c:v>
                </c:pt>
                <c:pt idx="1941">
                  <c:v>40339</c:v>
                </c:pt>
                <c:pt idx="1942">
                  <c:v>40340</c:v>
                </c:pt>
                <c:pt idx="1943">
                  <c:v>40343</c:v>
                </c:pt>
                <c:pt idx="1944">
                  <c:v>40344</c:v>
                </c:pt>
                <c:pt idx="1945">
                  <c:v>40345</c:v>
                </c:pt>
                <c:pt idx="1946">
                  <c:v>40346</c:v>
                </c:pt>
                <c:pt idx="1947">
                  <c:v>40347</c:v>
                </c:pt>
                <c:pt idx="1948">
                  <c:v>40350</c:v>
                </c:pt>
                <c:pt idx="1949">
                  <c:v>40351</c:v>
                </c:pt>
                <c:pt idx="1950">
                  <c:v>40352</c:v>
                </c:pt>
                <c:pt idx="1951">
                  <c:v>40353</c:v>
                </c:pt>
                <c:pt idx="1952">
                  <c:v>40354</c:v>
                </c:pt>
                <c:pt idx="1953">
                  <c:v>40357</c:v>
                </c:pt>
                <c:pt idx="1954">
                  <c:v>40358</c:v>
                </c:pt>
                <c:pt idx="1955">
                  <c:v>40359</c:v>
                </c:pt>
                <c:pt idx="1956">
                  <c:v>40360</c:v>
                </c:pt>
                <c:pt idx="1957">
                  <c:v>40361</c:v>
                </c:pt>
                <c:pt idx="1958">
                  <c:v>40364</c:v>
                </c:pt>
                <c:pt idx="1959">
                  <c:v>40365</c:v>
                </c:pt>
                <c:pt idx="1960">
                  <c:v>40366</c:v>
                </c:pt>
                <c:pt idx="1961">
                  <c:v>40367</c:v>
                </c:pt>
                <c:pt idx="1962">
                  <c:v>40368</c:v>
                </c:pt>
                <c:pt idx="1963">
                  <c:v>40371</c:v>
                </c:pt>
                <c:pt idx="1964">
                  <c:v>40372</c:v>
                </c:pt>
                <c:pt idx="1965">
                  <c:v>40373</c:v>
                </c:pt>
                <c:pt idx="1966">
                  <c:v>40374</c:v>
                </c:pt>
                <c:pt idx="1967">
                  <c:v>40375</c:v>
                </c:pt>
                <c:pt idx="1968">
                  <c:v>40378</c:v>
                </c:pt>
                <c:pt idx="1969">
                  <c:v>40379</c:v>
                </c:pt>
                <c:pt idx="1970">
                  <c:v>40380</c:v>
                </c:pt>
                <c:pt idx="1971">
                  <c:v>40381</c:v>
                </c:pt>
                <c:pt idx="1972">
                  <c:v>40382</c:v>
                </c:pt>
                <c:pt idx="1973">
                  <c:v>40385</c:v>
                </c:pt>
                <c:pt idx="1974">
                  <c:v>40386</c:v>
                </c:pt>
                <c:pt idx="1975">
                  <c:v>40387</c:v>
                </c:pt>
                <c:pt idx="1976">
                  <c:v>40388</c:v>
                </c:pt>
                <c:pt idx="1977">
                  <c:v>40389</c:v>
                </c:pt>
                <c:pt idx="1978">
                  <c:v>40392</c:v>
                </c:pt>
                <c:pt idx="1979">
                  <c:v>40393</c:v>
                </c:pt>
                <c:pt idx="1980">
                  <c:v>40394</c:v>
                </c:pt>
                <c:pt idx="1981">
                  <c:v>40395</c:v>
                </c:pt>
                <c:pt idx="1982">
                  <c:v>40396</c:v>
                </c:pt>
                <c:pt idx="1983">
                  <c:v>40399</c:v>
                </c:pt>
                <c:pt idx="1984">
                  <c:v>40400</c:v>
                </c:pt>
                <c:pt idx="1985">
                  <c:v>40401</c:v>
                </c:pt>
                <c:pt idx="1986">
                  <c:v>40402</c:v>
                </c:pt>
                <c:pt idx="1987">
                  <c:v>40403</c:v>
                </c:pt>
                <c:pt idx="1988">
                  <c:v>40406</c:v>
                </c:pt>
                <c:pt idx="1989">
                  <c:v>40407</c:v>
                </c:pt>
                <c:pt idx="1990">
                  <c:v>40408</c:v>
                </c:pt>
                <c:pt idx="1991">
                  <c:v>40409</c:v>
                </c:pt>
                <c:pt idx="1992">
                  <c:v>40410</c:v>
                </c:pt>
                <c:pt idx="1993">
                  <c:v>40413</c:v>
                </c:pt>
                <c:pt idx="1994">
                  <c:v>40414</c:v>
                </c:pt>
                <c:pt idx="1995">
                  <c:v>40415</c:v>
                </c:pt>
                <c:pt idx="1996">
                  <c:v>40416</c:v>
                </c:pt>
                <c:pt idx="1997">
                  <c:v>40417</c:v>
                </c:pt>
                <c:pt idx="1998">
                  <c:v>40420</c:v>
                </c:pt>
                <c:pt idx="1999">
                  <c:v>40421</c:v>
                </c:pt>
                <c:pt idx="2000">
                  <c:v>40422</c:v>
                </c:pt>
                <c:pt idx="2001">
                  <c:v>40423</c:v>
                </c:pt>
                <c:pt idx="2002">
                  <c:v>40424</c:v>
                </c:pt>
                <c:pt idx="2003">
                  <c:v>40427</c:v>
                </c:pt>
                <c:pt idx="2004">
                  <c:v>40428</c:v>
                </c:pt>
                <c:pt idx="2005">
                  <c:v>40429</c:v>
                </c:pt>
                <c:pt idx="2006">
                  <c:v>40430</c:v>
                </c:pt>
                <c:pt idx="2007">
                  <c:v>40431</c:v>
                </c:pt>
                <c:pt idx="2008">
                  <c:v>40434</c:v>
                </c:pt>
                <c:pt idx="2009">
                  <c:v>40435</c:v>
                </c:pt>
                <c:pt idx="2010">
                  <c:v>40436</c:v>
                </c:pt>
                <c:pt idx="2011">
                  <c:v>40437</c:v>
                </c:pt>
                <c:pt idx="2012">
                  <c:v>40438</c:v>
                </c:pt>
                <c:pt idx="2013">
                  <c:v>40441</c:v>
                </c:pt>
                <c:pt idx="2014">
                  <c:v>40442</c:v>
                </c:pt>
                <c:pt idx="2015">
                  <c:v>40443</c:v>
                </c:pt>
                <c:pt idx="2016">
                  <c:v>40444</c:v>
                </c:pt>
                <c:pt idx="2017">
                  <c:v>40445</c:v>
                </c:pt>
                <c:pt idx="2018">
                  <c:v>40448</c:v>
                </c:pt>
                <c:pt idx="2019">
                  <c:v>40449</c:v>
                </c:pt>
                <c:pt idx="2020">
                  <c:v>40450</c:v>
                </c:pt>
                <c:pt idx="2021">
                  <c:v>40451</c:v>
                </c:pt>
                <c:pt idx="2022">
                  <c:v>40452</c:v>
                </c:pt>
                <c:pt idx="2023">
                  <c:v>40455</c:v>
                </c:pt>
                <c:pt idx="2024">
                  <c:v>40456</c:v>
                </c:pt>
                <c:pt idx="2025">
                  <c:v>40457</c:v>
                </c:pt>
                <c:pt idx="2026">
                  <c:v>40458</c:v>
                </c:pt>
                <c:pt idx="2027">
                  <c:v>40459</c:v>
                </c:pt>
                <c:pt idx="2028">
                  <c:v>40462</c:v>
                </c:pt>
                <c:pt idx="2029">
                  <c:v>40463</c:v>
                </c:pt>
                <c:pt idx="2030">
                  <c:v>40464</c:v>
                </c:pt>
                <c:pt idx="2031">
                  <c:v>40465</c:v>
                </c:pt>
                <c:pt idx="2032">
                  <c:v>40466</c:v>
                </c:pt>
                <c:pt idx="2033">
                  <c:v>40469</c:v>
                </c:pt>
                <c:pt idx="2034">
                  <c:v>40470</c:v>
                </c:pt>
                <c:pt idx="2035">
                  <c:v>40471</c:v>
                </c:pt>
                <c:pt idx="2036">
                  <c:v>40472</c:v>
                </c:pt>
                <c:pt idx="2037">
                  <c:v>40473</c:v>
                </c:pt>
                <c:pt idx="2038">
                  <c:v>40476</c:v>
                </c:pt>
                <c:pt idx="2039">
                  <c:v>40477</c:v>
                </c:pt>
                <c:pt idx="2040">
                  <c:v>40478</c:v>
                </c:pt>
                <c:pt idx="2041">
                  <c:v>40479</c:v>
                </c:pt>
                <c:pt idx="2042">
                  <c:v>40480</c:v>
                </c:pt>
                <c:pt idx="2043">
                  <c:v>40483</c:v>
                </c:pt>
                <c:pt idx="2044">
                  <c:v>40484</c:v>
                </c:pt>
                <c:pt idx="2045">
                  <c:v>40485</c:v>
                </c:pt>
                <c:pt idx="2046">
                  <c:v>40486</c:v>
                </c:pt>
                <c:pt idx="2047">
                  <c:v>40487</c:v>
                </c:pt>
                <c:pt idx="2048">
                  <c:v>40490</c:v>
                </c:pt>
                <c:pt idx="2049">
                  <c:v>40491</c:v>
                </c:pt>
                <c:pt idx="2050">
                  <c:v>40492</c:v>
                </c:pt>
                <c:pt idx="2051">
                  <c:v>40493</c:v>
                </c:pt>
                <c:pt idx="2052">
                  <c:v>40494</c:v>
                </c:pt>
                <c:pt idx="2053">
                  <c:v>40497</c:v>
                </c:pt>
                <c:pt idx="2054">
                  <c:v>40498</c:v>
                </c:pt>
                <c:pt idx="2055">
                  <c:v>40499</c:v>
                </c:pt>
                <c:pt idx="2056">
                  <c:v>40500</c:v>
                </c:pt>
                <c:pt idx="2057">
                  <c:v>40501</c:v>
                </c:pt>
                <c:pt idx="2058">
                  <c:v>40504</c:v>
                </c:pt>
                <c:pt idx="2059">
                  <c:v>40505</c:v>
                </c:pt>
                <c:pt idx="2060">
                  <c:v>40506</c:v>
                </c:pt>
                <c:pt idx="2061">
                  <c:v>40507</c:v>
                </c:pt>
                <c:pt idx="2062">
                  <c:v>40508</c:v>
                </c:pt>
                <c:pt idx="2063">
                  <c:v>40511</c:v>
                </c:pt>
                <c:pt idx="2064">
                  <c:v>40512</c:v>
                </c:pt>
                <c:pt idx="2065">
                  <c:v>40513</c:v>
                </c:pt>
                <c:pt idx="2066">
                  <c:v>40514</c:v>
                </c:pt>
                <c:pt idx="2067">
                  <c:v>40515</c:v>
                </c:pt>
                <c:pt idx="2068">
                  <c:v>40518</c:v>
                </c:pt>
                <c:pt idx="2069">
                  <c:v>40519</c:v>
                </c:pt>
                <c:pt idx="2070">
                  <c:v>40520</c:v>
                </c:pt>
                <c:pt idx="2071">
                  <c:v>40521</c:v>
                </c:pt>
                <c:pt idx="2072">
                  <c:v>40522</c:v>
                </c:pt>
                <c:pt idx="2073">
                  <c:v>40525</c:v>
                </c:pt>
                <c:pt idx="2074">
                  <c:v>40526</c:v>
                </c:pt>
                <c:pt idx="2075">
                  <c:v>40527</c:v>
                </c:pt>
                <c:pt idx="2076">
                  <c:v>40528</c:v>
                </c:pt>
                <c:pt idx="2077">
                  <c:v>40529</c:v>
                </c:pt>
                <c:pt idx="2078">
                  <c:v>40532</c:v>
                </c:pt>
                <c:pt idx="2079">
                  <c:v>40533</c:v>
                </c:pt>
                <c:pt idx="2080">
                  <c:v>40534</c:v>
                </c:pt>
                <c:pt idx="2081">
                  <c:v>40535</c:v>
                </c:pt>
                <c:pt idx="2082">
                  <c:v>40536</c:v>
                </c:pt>
                <c:pt idx="2083">
                  <c:v>40539</c:v>
                </c:pt>
                <c:pt idx="2084">
                  <c:v>40540</c:v>
                </c:pt>
                <c:pt idx="2085">
                  <c:v>40541</c:v>
                </c:pt>
                <c:pt idx="2086">
                  <c:v>40542</c:v>
                </c:pt>
                <c:pt idx="2087">
                  <c:v>40543</c:v>
                </c:pt>
                <c:pt idx="2088">
                  <c:v>40546</c:v>
                </c:pt>
                <c:pt idx="2089">
                  <c:v>40547</c:v>
                </c:pt>
                <c:pt idx="2090">
                  <c:v>40548</c:v>
                </c:pt>
                <c:pt idx="2091">
                  <c:v>40549</c:v>
                </c:pt>
                <c:pt idx="2092">
                  <c:v>40550</c:v>
                </c:pt>
                <c:pt idx="2093">
                  <c:v>40553</c:v>
                </c:pt>
                <c:pt idx="2094">
                  <c:v>40554</c:v>
                </c:pt>
                <c:pt idx="2095">
                  <c:v>40555</c:v>
                </c:pt>
                <c:pt idx="2096">
                  <c:v>40556</c:v>
                </c:pt>
                <c:pt idx="2097">
                  <c:v>40557</c:v>
                </c:pt>
                <c:pt idx="2098">
                  <c:v>40560</c:v>
                </c:pt>
                <c:pt idx="2099">
                  <c:v>40561</c:v>
                </c:pt>
                <c:pt idx="2100">
                  <c:v>40562</c:v>
                </c:pt>
                <c:pt idx="2101">
                  <c:v>40563</c:v>
                </c:pt>
                <c:pt idx="2102">
                  <c:v>40564</c:v>
                </c:pt>
                <c:pt idx="2103">
                  <c:v>40567</c:v>
                </c:pt>
                <c:pt idx="2104">
                  <c:v>40568</c:v>
                </c:pt>
                <c:pt idx="2105">
                  <c:v>40569</c:v>
                </c:pt>
                <c:pt idx="2106">
                  <c:v>40570</c:v>
                </c:pt>
                <c:pt idx="2107">
                  <c:v>40571</c:v>
                </c:pt>
                <c:pt idx="2108">
                  <c:v>40574</c:v>
                </c:pt>
                <c:pt idx="2109">
                  <c:v>40575</c:v>
                </c:pt>
                <c:pt idx="2110">
                  <c:v>40576</c:v>
                </c:pt>
                <c:pt idx="2111">
                  <c:v>40577</c:v>
                </c:pt>
                <c:pt idx="2112">
                  <c:v>40578</c:v>
                </c:pt>
                <c:pt idx="2113">
                  <c:v>40581</c:v>
                </c:pt>
                <c:pt idx="2114">
                  <c:v>40582</c:v>
                </c:pt>
                <c:pt idx="2115">
                  <c:v>40583</c:v>
                </c:pt>
                <c:pt idx="2116">
                  <c:v>40584</c:v>
                </c:pt>
                <c:pt idx="2117">
                  <c:v>40585</c:v>
                </c:pt>
                <c:pt idx="2118">
                  <c:v>40588</c:v>
                </c:pt>
                <c:pt idx="2119">
                  <c:v>40589</c:v>
                </c:pt>
                <c:pt idx="2120">
                  <c:v>40590</c:v>
                </c:pt>
                <c:pt idx="2121">
                  <c:v>40591</c:v>
                </c:pt>
                <c:pt idx="2122">
                  <c:v>40592</c:v>
                </c:pt>
                <c:pt idx="2123">
                  <c:v>40595</c:v>
                </c:pt>
                <c:pt idx="2124">
                  <c:v>40596</c:v>
                </c:pt>
                <c:pt idx="2125">
                  <c:v>40597</c:v>
                </c:pt>
                <c:pt idx="2126">
                  <c:v>40598</c:v>
                </c:pt>
                <c:pt idx="2127">
                  <c:v>40599</c:v>
                </c:pt>
                <c:pt idx="2128">
                  <c:v>40602</c:v>
                </c:pt>
                <c:pt idx="2129">
                  <c:v>40603</c:v>
                </c:pt>
                <c:pt idx="2130">
                  <c:v>40604</c:v>
                </c:pt>
                <c:pt idx="2131">
                  <c:v>40605</c:v>
                </c:pt>
                <c:pt idx="2132">
                  <c:v>40606</c:v>
                </c:pt>
                <c:pt idx="2133">
                  <c:v>40609</c:v>
                </c:pt>
                <c:pt idx="2134">
                  <c:v>40610</c:v>
                </c:pt>
                <c:pt idx="2135">
                  <c:v>40611</c:v>
                </c:pt>
                <c:pt idx="2136">
                  <c:v>40612</c:v>
                </c:pt>
                <c:pt idx="2137">
                  <c:v>40613</c:v>
                </c:pt>
                <c:pt idx="2138">
                  <c:v>40616</c:v>
                </c:pt>
                <c:pt idx="2139">
                  <c:v>40617</c:v>
                </c:pt>
                <c:pt idx="2140">
                  <c:v>40618</c:v>
                </c:pt>
                <c:pt idx="2141">
                  <c:v>40619</c:v>
                </c:pt>
                <c:pt idx="2142">
                  <c:v>40620</c:v>
                </c:pt>
                <c:pt idx="2143">
                  <c:v>40623</c:v>
                </c:pt>
                <c:pt idx="2144">
                  <c:v>40624</c:v>
                </c:pt>
                <c:pt idx="2145">
                  <c:v>40625</c:v>
                </c:pt>
                <c:pt idx="2146">
                  <c:v>40626</c:v>
                </c:pt>
                <c:pt idx="2147">
                  <c:v>40627</c:v>
                </c:pt>
                <c:pt idx="2148">
                  <c:v>40630</c:v>
                </c:pt>
                <c:pt idx="2149">
                  <c:v>40631</c:v>
                </c:pt>
                <c:pt idx="2150">
                  <c:v>40632</c:v>
                </c:pt>
                <c:pt idx="2151">
                  <c:v>40633</c:v>
                </c:pt>
                <c:pt idx="2152">
                  <c:v>40634</c:v>
                </c:pt>
                <c:pt idx="2153">
                  <c:v>40637</c:v>
                </c:pt>
                <c:pt idx="2154">
                  <c:v>40638</c:v>
                </c:pt>
                <c:pt idx="2155">
                  <c:v>40639</c:v>
                </c:pt>
                <c:pt idx="2156">
                  <c:v>40640</c:v>
                </c:pt>
                <c:pt idx="2157">
                  <c:v>40641</c:v>
                </c:pt>
                <c:pt idx="2158">
                  <c:v>40644</c:v>
                </c:pt>
                <c:pt idx="2159">
                  <c:v>40645</c:v>
                </c:pt>
                <c:pt idx="2160">
                  <c:v>40646</c:v>
                </c:pt>
                <c:pt idx="2161">
                  <c:v>40647</c:v>
                </c:pt>
                <c:pt idx="2162">
                  <c:v>40648</c:v>
                </c:pt>
                <c:pt idx="2163">
                  <c:v>40651</c:v>
                </c:pt>
                <c:pt idx="2164">
                  <c:v>40652</c:v>
                </c:pt>
                <c:pt idx="2165">
                  <c:v>40653</c:v>
                </c:pt>
                <c:pt idx="2166">
                  <c:v>40654</c:v>
                </c:pt>
                <c:pt idx="2167">
                  <c:v>40655</c:v>
                </c:pt>
                <c:pt idx="2168">
                  <c:v>40658</c:v>
                </c:pt>
                <c:pt idx="2169">
                  <c:v>40659</c:v>
                </c:pt>
                <c:pt idx="2170">
                  <c:v>40660</c:v>
                </c:pt>
                <c:pt idx="2171">
                  <c:v>40661</c:v>
                </c:pt>
                <c:pt idx="2172">
                  <c:v>40662</c:v>
                </c:pt>
                <c:pt idx="2173">
                  <c:v>40665</c:v>
                </c:pt>
                <c:pt idx="2174">
                  <c:v>40666</c:v>
                </c:pt>
                <c:pt idx="2175">
                  <c:v>40667</c:v>
                </c:pt>
                <c:pt idx="2176">
                  <c:v>40668</c:v>
                </c:pt>
                <c:pt idx="2177">
                  <c:v>40669</c:v>
                </c:pt>
                <c:pt idx="2178">
                  <c:v>40672</c:v>
                </c:pt>
                <c:pt idx="2179">
                  <c:v>40673</c:v>
                </c:pt>
                <c:pt idx="2180">
                  <c:v>40674</c:v>
                </c:pt>
                <c:pt idx="2181">
                  <c:v>40675</c:v>
                </c:pt>
                <c:pt idx="2182">
                  <c:v>40676</c:v>
                </c:pt>
                <c:pt idx="2183">
                  <c:v>40679</c:v>
                </c:pt>
                <c:pt idx="2184">
                  <c:v>40680</c:v>
                </c:pt>
                <c:pt idx="2185">
                  <c:v>40681</c:v>
                </c:pt>
                <c:pt idx="2186">
                  <c:v>40682</c:v>
                </c:pt>
                <c:pt idx="2187">
                  <c:v>40683</c:v>
                </c:pt>
                <c:pt idx="2188">
                  <c:v>40686</c:v>
                </c:pt>
                <c:pt idx="2189">
                  <c:v>40687</c:v>
                </c:pt>
                <c:pt idx="2190">
                  <c:v>40688</c:v>
                </c:pt>
                <c:pt idx="2191">
                  <c:v>40689</c:v>
                </c:pt>
                <c:pt idx="2192">
                  <c:v>40690</c:v>
                </c:pt>
                <c:pt idx="2193">
                  <c:v>40693</c:v>
                </c:pt>
                <c:pt idx="2194">
                  <c:v>40694</c:v>
                </c:pt>
                <c:pt idx="2195">
                  <c:v>40695</c:v>
                </c:pt>
                <c:pt idx="2196">
                  <c:v>40696</c:v>
                </c:pt>
                <c:pt idx="2197">
                  <c:v>40697</c:v>
                </c:pt>
                <c:pt idx="2198">
                  <c:v>40700</c:v>
                </c:pt>
                <c:pt idx="2199">
                  <c:v>40701</c:v>
                </c:pt>
                <c:pt idx="2200">
                  <c:v>40702</c:v>
                </c:pt>
                <c:pt idx="2201">
                  <c:v>40703</c:v>
                </c:pt>
                <c:pt idx="2202">
                  <c:v>40704</c:v>
                </c:pt>
                <c:pt idx="2203">
                  <c:v>40707</c:v>
                </c:pt>
                <c:pt idx="2204">
                  <c:v>40708</c:v>
                </c:pt>
                <c:pt idx="2205">
                  <c:v>40709</c:v>
                </c:pt>
                <c:pt idx="2206">
                  <c:v>40710</c:v>
                </c:pt>
                <c:pt idx="2207">
                  <c:v>40711</c:v>
                </c:pt>
                <c:pt idx="2208">
                  <c:v>40714</c:v>
                </c:pt>
                <c:pt idx="2209">
                  <c:v>40715</c:v>
                </c:pt>
                <c:pt idx="2210">
                  <c:v>40716</c:v>
                </c:pt>
                <c:pt idx="2211">
                  <c:v>40717</c:v>
                </c:pt>
                <c:pt idx="2212">
                  <c:v>40718</c:v>
                </c:pt>
                <c:pt idx="2213">
                  <c:v>40721</c:v>
                </c:pt>
                <c:pt idx="2214">
                  <c:v>40722</c:v>
                </c:pt>
                <c:pt idx="2215">
                  <c:v>40723</c:v>
                </c:pt>
                <c:pt idx="2216">
                  <c:v>40724</c:v>
                </c:pt>
                <c:pt idx="2217">
                  <c:v>40725</c:v>
                </c:pt>
                <c:pt idx="2218">
                  <c:v>40728</c:v>
                </c:pt>
                <c:pt idx="2219">
                  <c:v>40729</c:v>
                </c:pt>
                <c:pt idx="2220">
                  <c:v>40730</c:v>
                </c:pt>
                <c:pt idx="2221">
                  <c:v>40731</c:v>
                </c:pt>
                <c:pt idx="2222">
                  <c:v>40732</c:v>
                </c:pt>
                <c:pt idx="2223">
                  <c:v>40735</c:v>
                </c:pt>
                <c:pt idx="2224">
                  <c:v>40736</c:v>
                </c:pt>
                <c:pt idx="2225">
                  <c:v>40737</c:v>
                </c:pt>
                <c:pt idx="2226">
                  <c:v>40738</c:v>
                </c:pt>
                <c:pt idx="2227">
                  <c:v>40739</c:v>
                </c:pt>
                <c:pt idx="2228">
                  <c:v>40742</c:v>
                </c:pt>
                <c:pt idx="2229">
                  <c:v>40743</c:v>
                </c:pt>
                <c:pt idx="2230">
                  <c:v>40744</c:v>
                </c:pt>
                <c:pt idx="2231">
                  <c:v>40745</c:v>
                </c:pt>
                <c:pt idx="2232">
                  <c:v>40746</c:v>
                </c:pt>
                <c:pt idx="2233">
                  <c:v>40749</c:v>
                </c:pt>
                <c:pt idx="2234">
                  <c:v>40750</c:v>
                </c:pt>
                <c:pt idx="2235">
                  <c:v>40751</c:v>
                </c:pt>
                <c:pt idx="2236">
                  <c:v>40752</c:v>
                </c:pt>
                <c:pt idx="2237">
                  <c:v>40753</c:v>
                </c:pt>
                <c:pt idx="2238">
                  <c:v>40756</c:v>
                </c:pt>
                <c:pt idx="2239">
                  <c:v>40757</c:v>
                </c:pt>
                <c:pt idx="2240">
                  <c:v>40758</c:v>
                </c:pt>
                <c:pt idx="2241">
                  <c:v>40759</c:v>
                </c:pt>
                <c:pt idx="2242">
                  <c:v>40760</c:v>
                </c:pt>
                <c:pt idx="2243">
                  <c:v>40763</c:v>
                </c:pt>
                <c:pt idx="2244">
                  <c:v>40764</c:v>
                </c:pt>
                <c:pt idx="2245">
                  <c:v>40765</c:v>
                </c:pt>
                <c:pt idx="2246">
                  <c:v>40766</c:v>
                </c:pt>
                <c:pt idx="2247">
                  <c:v>40767</c:v>
                </c:pt>
                <c:pt idx="2248">
                  <c:v>40770</c:v>
                </c:pt>
                <c:pt idx="2249">
                  <c:v>40771</c:v>
                </c:pt>
                <c:pt idx="2250">
                  <c:v>40772</c:v>
                </c:pt>
                <c:pt idx="2251">
                  <c:v>40773</c:v>
                </c:pt>
                <c:pt idx="2252">
                  <c:v>40774</c:v>
                </c:pt>
                <c:pt idx="2253">
                  <c:v>40777</c:v>
                </c:pt>
                <c:pt idx="2254">
                  <c:v>40778</c:v>
                </c:pt>
                <c:pt idx="2255">
                  <c:v>40779</c:v>
                </c:pt>
                <c:pt idx="2256">
                  <c:v>40780</c:v>
                </c:pt>
                <c:pt idx="2257">
                  <c:v>40781</c:v>
                </c:pt>
                <c:pt idx="2258">
                  <c:v>40784</c:v>
                </c:pt>
                <c:pt idx="2259">
                  <c:v>40785</c:v>
                </c:pt>
                <c:pt idx="2260">
                  <c:v>40786</c:v>
                </c:pt>
                <c:pt idx="2261">
                  <c:v>40787</c:v>
                </c:pt>
                <c:pt idx="2262">
                  <c:v>40788</c:v>
                </c:pt>
                <c:pt idx="2263">
                  <c:v>40791</c:v>
                </c:pt>
                <c:pt idx="2264">
                  <c:v>40792</c:v>
                </c:pt>
                <c:pt idx="2265">
                  <c:v>40793</c:v>
                </c:pt>
                <c:pt idx="2266">
                  <c:v>40794</c:v>
                </c:pt>
                <c:pt idx="2267">
                  <c:v>40795</c:v>
                </c:pt>
                <c:pt idx="2268">
                  <c:v>40798</c:v>
                </c:pt>
                <c:pt idx="2269">
                  <c:v>40799</c:v>
                </c:pt>
                <c:pt idx="2270">
                  <c:v>40800</c:v>
                </c:pt>
                <c:pt idx="2271">
                  <c:v>40801</c:v>
                </c:pt>
                <c:pt idx="2272">
                  <c:v>40802</c:v>
                </c:pt>
                <c:pt idx="2273">
                  <c:v>40805</c:v>
                </c:pt>
                <c:pt idx="2274">
                  <c:v>40806</c:v>
                </c:pt>
                <c:pt idx="2275">
                  <c:v>40807</c:v>
                </c:pt>
                <c:pt idx="2276">
                  <c:v>40808</c:v>
                </c:pt>
                <c:pt idx="2277">
                  <c:v>40809</c:v>
                </c:pt>
                <c:pt idx="2278">
                  <c:v>40812</c:v>
                </c:pt>
                <c:pt idx="2279">
                  <c:v>40813</c:v>
                </c:pt>
                <c:pt idx="2280">
                  <c:v>40814</c:v>
                </c:pt>
                <c:pt idx="2281">
                  <c:v>40815</c:v>
                </c:pt>
                <c:pt idx="2282">
                  <c:v>40816</c:v>
                </c:pt>
                <c:pt idx="2283">
                  <c:v>40819</c:v>
                </c:pt>
                <c:pt idx="2284">
                  <c:v>40820</c:v>
                </c:pt>
                <c:pt idx="2285">
                  <c:v>40821</c:v>
                </c:pt>
                <c:pt idx="2286">
                  <c:v>40822</c:v>
                </c:pt>
                <c:pt idx="2287">
                  <c:v>40823</c:v>
                </c:pt>
                <c:pt idx="2288">
                  <c:v>40826</c:v>
                </c:pt>
                <c:pt idx="2289">
                  <c:v>40827</c:v>
                </c:pt>
                <c:pt idx="2290">
                  <c:v>40828</c:v>
                </c:pt>
                <c:pt idx="2291">
                  <c:v>40829</c:v>
                </c:pt>
                <c:pt idx="2292">
                  <c:v>40830</c:v>
                </c:pt>
                <c:pt idx="2293">
                  <c:v>40833</c:v>
                </c:pt>
                <c:pt idx="2294">
                  <c:v>40834</c:v>
                </c:pt>
                <c:pt idx="2295">
                  <c:v>40835</c:v>
                </c:pt>
                <c:pt idx="2296">
                  <c:v>40836</c:v>
                </c:pt>
                <c:pt idx="2297">
                  <c:v>40837</c:v>
                </c:pt>
                <c:pt idx="2298">
                  <c:v>40840</c:v>
                </c:pt>
                <c:pt idx="2299">
                  <c:v>40841</c:v>
                </c:pt>
                <c:pt idx="2300">
                  <c:v>40842</c:v>
                </c:pt>
                <c:pt idx="2301">
                  <c:v>40843</c:v>
                </c:pt>
                <c:pt idx="2302">
                  <c:v>40844</c:v>
                </c:pt>
                <c:pt idx="2303">
                  <c:v>40847</c:v>
                </c:pt>
                <c:pt idx="2304">
                  <c:v>40848</c:v>
                </c:pt>
                <c:pt idx="2305">
                  <c:v>40849</c:v>
                </c:pt>
                <c:pt idx="2306">
                  <c:v>40850</c:v>
                </c:pt>
                <c:pt idx="2307">
                  <c:v>40851</c:v>
                </c:pt>
                <c:pt idx="2308">
                  <c:v>40854</c:v>
                </c:pt>
                <c:pt idx="2309">
                  <c:v>40855</c:v>
                </c:pt>
                <c:pt idx="2310">
                  <c:v>40856</c:v>
                </c:pt>
                <c:pt idx="2311">
                  <c:v>40857</c:v>
                </c:pt>
                <c:pt idx="2312">
                  <c:v>40858</c:v>
                </c:pt>
                <c:pt idx="2313">
                  <c:v>40861</c:v>
                </c:pt>
                <c:pt idx="2314">
                  <c:v>40862</c:v>
                </c:pt>
                <c:pt idx="2315">
                  <c:v>40863</c:v>
                </c:pt>
                <c:pt idx="2316">
                  <c:v>40864</c:v>
                </c:pt>
                <c:pt idx="2317">
                  <c:v>40865</c:v>
                </c:pt>
                <c:pt idx="2318">
                  <c:v>40868</c:v>
                </c:pt>
                <c:pt idx="2319">
                  <c:v>40869</c:v>
                </c:pt>
                <c:pt idx="2320">
                  <c:v>40870</c:v>
                </c:pt>
                <c:pt idx="2321">
                  <c:v>40871</c:v>
                </c:pt>
                <c:pt idx="2322">
                  <c:v>40872</c:v>
                </c:pt>
                <c:pt idx="2323">
                  <c:v>40875</c:v>
                </c:pt>
                <c:pt idx="2324">
                  <c:v>40876</c:v>
                </c:pt>
                <c:pt idx="2325">
                  <c:v>40877</c:v>
                </c:pt>
                <c:pt idx="2326">
                  <c:v>40878</c:v>
                </c:pt>
                <c:pt idx="2327">
                  <c:v>40879</c:v>
                </c:pt>
                <c:pt idx="2328">
                  <c:v>40882</c:v>
                </c:pt>
                <c:pt idx="2329">
                  <c:v>40883</c:v>
                </c:pt>
                <c:pt idx="2330">
                  <c:v>40884</c:v>
                </c:pt>
                <c:pt idx="2331">
                  <c:v>40885</c:v>
                </c:pt>
                <c:pt idx="2332">
                  <c:v>40886</c:v>
                </c:pt>
                <c:pt idx="2333">
                  <c:v>40889</c:v>
                </c:pt>
                <c:pt idx="2334">
                  <c:v>40890</c:v>
                </c:pt>
                <c:pt idx="2335">
                  <c:v>40891</c:v>
                </c:pt>
                <c:pt idx="2336">
                  <c:v>40892</c:v>
                </c:pt>
                <c:pt idx="2337">
                  <c:v>40893</c:v>
                </c:pt>
                <c:pt idx="2338">
                  <c:v>40896</c:v>
                </c:pt>
                <c:pt idx="2339">
                  <c:v>40897</c:v>
                </c:pt>
                <c:pt idx="2340">
                  <c:v>40898</c:v>
                </c:pt>
                <c:pt idx="2341">
                  <c:v>40899</c:v>
                </c:pt>
                <c:pt idx="2342">
                  <c:v>40900</c:v>
                </c:pt>
                <c:pt idx="2343">
                  <c:v>40903</c:v>
                </c:pt>
                <c:pt idx="2344">
                  <c:v>40904</c:v>
                </c:pt>
                <c:pt idx="2345">
                  <c:v>40905</c:v>
                </c:pt>
                <c:pt idx="2346">
                  <c:v>40906</c:v>
                </c:pt>
                <c:pt idx="2347">
                  <c:v>40907</c:v>
                </c:pt>
                <c:pt idx="2348">
                  <c:v>40910</c:v>
                </c:pt>
                <c:pt idx="2349">
                  <c:v>40911</c:v>
                </c:pt>
                <c:pt idx="2350">
                  <c:v>40912</c:v>
                </c:pt>
                <c:pt idx="2351">
                  <c:v>40913</c:v>
                </c:pt>
                <c:pt idx="2352">
                  <c:v>40914</c:v>
                </c:pt>
                <c:pt idx="2353">
                  <c:v>40917</c:v>
                </c:pt>
                <c:pt idx="2354">
                  <c:v>40918</c:v>
                </c:pt>
                <c:pt idx="2355">
                  <c:v>40919</c:v>
                </c:pt>
                <c:pt idx="2356">
                  <c:v>40920</c:v>
                </c:pt>
                <c:pt idx="2357">
                  <c:v>40921</c:v>
                </c:pt>
                <c:pt idx="2358">
                  <c:v>40924</c:v>
                </c:pt>
                <c:pt idx="2359">
                  <c:v>40925</c:v>
                </c:pt>
                <c:pt idx="2360">
                  <c:v>40926</c:v>
                </c:pt>
                <c:pt idx="2361">
                  <c:v>40927</c:v>
                </c:pt>
                <c:pt idx="2362">
                  <c:v>40928</c:v>
                </c:pt>
                <c:pt idx="2363">
                  <c:v>40931</c:v>
                </c:pt>
                <c:pt idx="2364">
                  <c:v>40932</c:v>
                </c:pt>
                <c:pt idx="2365">
                  <c:v>40933</c:v>
                </c:pt>
                <c:pt idx="2366">
                  <c:v>40934</c:v>
                </c:pt>
                <c:pt idx="2367">
                  <c:v>40935</c:v>
                </c:pt>
                <c:pt idx="2368">
                  <c:v>40938</c:v>
                </c:pt>
                <c:pt idx="2369">
                  <c:v>40939</c:v>
                </c:pt>
                <c:pt idx="2370">
                  <c:v>40940</c:v>
                </c:pt>
                <c:pt idx="2371">
                  <c:v>40941</c:v>
                </c:pt>
                <c:pt idx="2372">
                  <c:v>40942</c:v>
                </c:pt>
                <c:pt idx="2373">
                  <c:v>40945</c:v>
                </c:pt>
                <c:pt idx="2374">
                  <c:v>40946</c:v>
                </c:pt>
                <c:pt idx="2375">
                  <c:v>40947</c:v>
                </c:pt>
                <c:pt idx="2376">
                  <c:v>40948</c:v>
                </c:pt>
                <c:pt idx="2377">
                  <c:v>40949</c:v>
                </c:pt>
                <c:pt idx="2378">
                  <c:v>40952</c:v>
                </c:pt>
                <c:pt idx="2379">
                  <c:v>40953</c:v>
                </c:pt>
                <c:pt idx="2380">
                  <c:v>40954</c:v>
                </c:pt>
                <c:pt idx="2381">
                  <c:v>40955</c:v>
                </c:pt>
                <c:pt idx="2382">
                  <c:v>40956</c:v>
                </c:pt>
                <c:pt idx="2383">
                  <c:v>40959</c:v>
                </c:pt>
                <c:pt idx="2384">
                  <c:v>40960</c:v>
                </c:pt>
                <c:pt idx="2385">
                  <c:v>40961</c:v>
                </c:pt>
                <c:pt idx="2386">
                  <c:v>40962</c:v>
                </c:pt>
                <c:pt idx="2387">
                  <c:v>40963</c:v>
                </c:pt>
                <c:pt idx="2388">
                  <c:v>40966</c:v>
                </c:pt>
                <c:pt idx="2389">
                  <c:v>40967</c:v>
                </c:pt>
                <c:pt idx="2390">
                  <c:v>40968</c:v>
                </c:pt>
                <c:pt idx="2391">
                  <c:v>40969</c:v>
                </c:pt>
                <c:pt idx="2392">
                  <c:v>40970</c:v>
                </c:pt>
                <c:pt idx="2393">
                  <c:v>40973</c:v>
                </c:pt>
                <c:pt idx="2394">
                  <c:v>40974</c:v>
                </c:pt>
                <c:pt idx="2395">
                  <c:v>40975</c:v>
                </c:pt>
                <c:pt idx="2396">
                  <c:v>40976</c:v>
                </c:pt>
                <c:pt idx="2397">
                  <c:v>40977</c:v>
                </c:pt>
                <c:pt idx="2398">
                  <c:v>40980</c:v>
                </c:pt>
                <c:pt idx="2399">
                  <c:v>40981</c:v>
                </c:pt>
                <c:pt idx="2400">
                  <c:v>40982</c:v>
                </c:pt>
                <c:pt idx="2401">
                  <c:v>40983</c:v>
                </c:pt>
                <c:pt idx="2402">
                  <c:v>40984</c:v>
                </c:pt>
                <c:pt idx="2403">
                  <c:v>40987</c:v>
                </c:pt>
                <c:pt idx="2404">
                  <c:v>40988</c:v>
                </c:pt>
                <c:pt idx="2405">
                  <c:v>40989</c:v>
                </c:pt>
                <c:pt idx="2406">
                  <c:v>40990</c:v>
                </c:pt>
                <c:pt idx="2407">
                  <c:v>40991</c:v>
                </c:pt>
                <c:pt idx="2408">
                  <c:v>40994</c:v>
                </c:pt>
                <c:pt idx="2409">
                  <c:v>40995</c:v>
                </c:pt>
                <c:pt idx="2410">
                  <c:v>40996</c:v>
                </c:pt>
                <c:pt idx="2411">
                  <c:v>40997</c:v>
                </c:pt>
                <c:pt idx="2412">
                  <c:v>40998</c:v>
                </c:pt>
                <c:pt idx="2413">
                  <c:v>41001</c:v>
                </c:pt>
                <c:pt idx="2414">
                  <c:v>41002</c:v>
                </c:pt>
                <c:pt idx="2415">
                  <c:v>41003</c:v>
                </c:pt>
                <c:pt idx="2416">
                  <c:v>41004</c:v>
                </c:pt>
                <c:pt idx="2417">
                  <c:v>41005</c:v>
                </c:pt>
                <c:pt idx="2418">
                  <c:v>41008</c:v>
                </c:pt>
                <c:pt idx="2419">
                  <c:v>41009</c:v>
                </c:pt>
                <c:pt idx="2420">
                  <c:v>41010</c:v>
                </c:pt>
                <c:pt idx="2421">
                  <c:v>41011</c:v>
                </c:pt>
                <c:pt idx="2422">
                  <c:v>41012</c:v>
                </c:pt>
                <c:pt idx="2423">
                  <c:v>41015</c:v>
                </c:pt>
                <c:pt idx="2424">
                  <c:v>41016</c:v>
                </c:pt>
                <c:pt idx="2425">
                  <c:v>41017</c:v>
                </c:pt>
                <c:pt idx="2426">
                  <c:v>41018</c:v>
                </c:pt>
                <c:pt idx="2427">
                  <c:v>41019</c:v>
                </c:pt>
                <c:pt idx="2428">
                  <c:v>41022</c:v>
                </c:pt>
                <c:pt idx="2429">
                  <c:v>41023</c:v>
                </c:pt>
                <c:pt idx="2430">
                  <c:v>41024</c:v>
                </c:pt>
                <c:pt idx="2431">
                  <c:v>41025</c:v>
                </c:pt>
                <c:pt idx="2432">
                  <c:v>41026</c:v>
                </c:pt>
                <c:pt idx="2433">
                  <c:v>41029</c:v>
                </c:pt>
                <c:pt idx="2434">
                  <c:v>41030</c:v>
                </c:pt>
                <c:pt idx="2435">
                  <c:v>41031</c:v>
                </c:pt>
                <c:pt idx="2436">
                  <c:v>41032</c:v>
                </c:pt>
                <c:pt idx="2437">
                  <c:v>41033</c:v>
                </c:pt>
                <c:pt idx="2438">
                  <c:v>41036</c:v>
                </c:pt>
                <c:pt idx="2439">
                  <c:v>41037</c:v>
                </c:pt>
                <c:pt idx="2440">
                  <c:v>41038</c:v>
                </c:pt>
                <c:pt idx="2441">
                  <c:v>41039</c:v>
                </c:pt>
                <c:pt idx="2442">
                  <c:v>41040</c:v>
                </c:pt>
                <c:pt idx="2443">
                  <c:v>41043</c:v>
                </c:pt>
                <c:pt idx="2444">
                  <c:v>41044</c:v>
                </c:pt>
                <c:pt idx="2445">
                  <c:v>41045</c:v>
                </c:pt>
                <c:pt idx="2446">
                  <c:v>41046</c:v>
                </c:pt>
                <c:pt idx="2447">
                  <c:v>41047</c:v>
                </c:pt>
                <c:pt idx="2448">
                  <c:v>41050</c:v>
                </c:pt>
                <c:pt idx="2449">
                  <c:v>41051</c:v>
                </c:pt>
                <c:pt idx="2450">
                  <c:v>41052</c:v>
                </c:pt>
                <c:pt idx="2451">
                  <c:v>41053</c:v>
                </c:pt>
                <c:pt idx="2452">
                  <c:v>41054</c:v>
                </c:pt>
                <c:pt idx="2453">
                  <c:v>41057</c:v>
                </c:pt>
                <c:pt idx="2454">
                  <c:v>41058</c:v>
                </c:pt>
                <c:pt idx="2455">
                  <c:v>41059</c:v>
                </c:pt>
                <c:pt idx="2456">
                  <c:v>41060</c:v>
                </c:pt>
                <c:pt idx="2457">
                  <c:v>41061</c:v>
                </c:pt>
                <c:pt idx="2458">
                  <c:v>41064</c:v>
                </c:pt>
                <c:pt idx="2459">
                  <c:v>41065</c:v>
                </c:pt>
                <c:pt idx="2460">
                  <c:v>41066</c:v>
                </c:pt>
                <c:pt idx="2461">
                  <c:v>41067</c:v>
                </c:pt>
                <c:pt idx="2462">
                  <c:v>41068</c:v>
                </c:pt>
                <c:pt idx="2463">
                  <c:v>41071</c:v>
                </c:pt>
                <c:pt idx="2464">
                  <c:v>41072</c:v>
                </c:pt>
                <c:pt idx="2465">
                  <c:v>41073</c:v>
                </c:pt>
                <c:pt idx="2466">
                  <c:v>41074</c:v>
                </c:pt>
                <c:pt idx="2467">
                  <c:v>41075</c:v>
                </c:pt>
                <c:pt idx="2468">
                  <c:v>41078</c:v>
                </c:pt>
                <c:pt idx="2469">
                  <c:v>41079</c:v>
                </c:pt>
                <c:pt idx="2470">
                  <c:v>41080</c:v>
                </c:pt>
                <c:pt idx="2471">
                  <c:v>41081</c:v>
                </c:pt>
                <c:pt idx="2472">
                  <c:v>41082</c:v>
                </c:pt>
                <c:pt idx="2473">
                  <c:v>41085</c:v>
                </c:pt>
                <c:pt idx="2474">
                  <c:v>41086</c:v>
                </c:pt>
                <c:pt idx="2475">
                  <c:v>41087</c:v>
                </c:pt>
                <c:pt idx="2476">
                  <c:v>41088</c:v>
                </c:pt>
                <c:pt idx="2477">
                  <c:v>41089</c:v>
                </c:pt>
                <c:pt idx="2478">
                  <c:v>41092</c:v>
                </c:pt>
                <c:pt idx="2479">
                  <c:v>41093</c:v>
                </c:pt>
                <c:pt idx="2480">
                  <c:v>41094</c:v>
                </c:pt>
                <c:pt idx="2481">
                  <c:v>41095</c:v>
                </c:pt>
                <c:pt idx="2482">
                  <c:v>41096</c:v>
                </c:pt>
                <c:pt idx="2483">
                  <c:v>41099</c:v>
                </c:pt>
                <c:pt idx="2484">
                  <c:v>41100</c:v>
                </c:pt>
                <c:pt idx="2485">
                  <c:v>41101</c:v>
                </c:pt>
                <c:pt idx="2486">
                  <c:v>41102</c:v>
                </c:pt>
                <c:pt idx="2487">
                  <c:v>41103</c:v>
                </c:pt>
                <c:pt idx="2488">
                  <c:v>41106</c:v>
                </c:pt>
                <c:pt idx="2489">
                  <c:v>41107</c:v>
                </c:pt>
                <c:pt idx="2490">
                  <c:v>41108</c:v>
                </c:pt>
                <c:pt idx="2491">
                  <c:v>41109</c:v>
                </c:pt>
                <c:pt idx="2492">
                  <c:v>41110</c:v>
                </c:pt>
                <c:pt idx="2493">
                  <c:v>41113</c:v>
                </c:pt>
                <c:pt idx="2494">
                  <c:v>41114</c:v>
                </c:pt>
                <c:pt idx="2495">
                  <c:v>41115</c:v>
                </c:pt>
                <c:pt idx="2496">
                  <c:v>41116</c:v>
                </c:pt>
                <c:pt idx="2497">
                  <c:v>41117</c:v>
                </c:pt>
                <c:pt idx="2498">
                  <c:v>41120</c:v>
                </c:pt>
                <c:pt idx="2499">
                  <c:v>41121</c:v>
                </c:pt>
                <c:pt idx="2500">
                  <c:v>41122</c:v>
                </c:pt>
                <c:pt idx="2501">
                  <c:v>41123</c:v>
                </c:pt>
                <c:pt idx="2502">
                  <c:v>41124</c:v>
                </c:pt>
                <c:pt idx="2503">
                  <c:v>41127</c:v>
                </c:pt>
                <c:pt idx="2504">
                  <c:v>41128</c:v>
                </c:pt>
                <c:pt idx="2505">
                  <c:v>41129</c:v>
                </c:pt>
                <c:pt idx="2506">
                  <c:v>41130</c:v>
                </c:pt>
                <c:pt idx="2507">
                  <c:v>41131</c:v>
                </c:pt>
                <c:pt idx="2508">
                  <c:v>41134</c:v>
                </c:pt>
                <c:pt idx="2509">
                  <c:v>41135</c:v>
                </c:pt>
                <c:pt idx="2510">
                  <c:v>41136</c:v>
                </c:pt>
                <c:pt idx="2511">
                  <c:v>41137</c:v>
                </c:pt>
                <c:pt idx="2512">
                  <c:v>41138</c:v>
                </c:pt>
                <c:pt idx="2513">
                  <c:v>41141</c:v>
                </c:pt>
                <c:pt idx="2514">
                  <c:v>41142</c:v>
                </c:pt>
                <c:pt idx="2515">
                  <c:v>41143</c:v>
                </c:pt>
                <c:pt idx="2516">
                  <c:v>41144</c:v>
                </c:pt>
                <c:pt idx="2517">
                  <c:v>41145</c:v>
                </c:pt>
                <c:pt idx="2518">
                  <c:v>41148</c:v>
                </c:pt>
                <c:pt idx="2519">
                  <c:v>41149</c:v>
                </c:pt>
                <c:pt idx="2520">
                  <c:v>41150</c:v>
                </c:pt>
                <c:pt idx="2521">
                  <c:v>41151</c:v>
                </c:pt>
                <c:pt idx="2522">
                  <c:v>41152</c:v>
                </c:pt>
                <c:pt idx="2523">
                  <c:v>41155</c:v>
                </c:pt>
                <c:pt idx="2524">
                  <c:v>41156</c:v>
                </c:pt>
                <c:pt idx="2525">
                  <c:v>41157</c:v>
                </c:pt>
                <c:pt idx="2526">
                  <c:v>41158</c:v>
                </c:pt>
                <c:pt idx="2527">
                  <c:v>41159</c:v>
                </c:pt>
                <c:pt idx="2528">
                  <c:v>41162</c:v>
                </c:pt>
                <c:pt idx="2529">
                  <c:v>41163</c:v>
                </c:pt>
                <c:pt idx="2530">
                  <c:v>41164</c:v>
                </c:pt>
                <c:pt idx="2531">
                  <c:v>41165</c:v>
                </c:pt>
                <c:pt idx="2532">
                  <c:v>41166</c:v>
                </c:pt>
                <c:pt idx="2533">
                  <c:v>41169</c:v>
                </c:pt>
                <c:pt idx="2534">
                  <c:v>41170</c:v>
                </c:pt>
                <c:pt idx="2535">
                  <c:v>41171</c:v>
                </c:pt>
                <c:pt idx="2536">
                  <c:v>41172</c:v>
                </c:pt>
                <c:pt idx="2537">
                  <c:v>41173</c:v>
                </c:pt>
                <c:pt idx="2538">
                  <c:v>41176</c:v>
                </c:pt>
                <c:pt idx="2539">
                  <c:v>41177</c:v>
                </c:pt>
                <c:pt idx="2540">
                  <c:v>41178</c:v>
                </c:pt>
                <c:pt idx="2541">
                  <c:v>41179</c:v>
                </c:pt>
                <c:pt idx="2542">
                  <c:v>41180</c:v>
                </c:pt>
                <c:pt idx="2543">
                  <c:v>41183</c:v>
                </c:pt>
                <c:pt idx="2544">
                  <c:v>41184</c:v>
                </c:pt>
                <c:pt idx="2545">
                  <c:v>41185</c:v>
                </c:pt>
                <c:pt idx="2546">
                  <c:v>41186</c:v>
                </c:pt>
                <c:pt idx="2547">
                  <c:v>41187</c:v>
                </c:pt>
                <c:pt idx="2548">
                  <c:v>41190</c:v>
                </c:pt>
                <c:pt idx="2549">
                  <c:v>41191</c:v>
                </c:pt>
                <c:pt idx="2550">
                  <c:v>41192</c:v>
                </c:pt>
                <c:pt idx="2551">
                  <c:v>41193</c:v>
                </c:pt>
                <c:pt idx="2552">
                  <c:v>41194</c:v>
                </c:pt>
                <c:pt idx="2553">
                  <c:v>41197</c:v>
                </c:pt>
                <c:pt idx="2554">
                  <c:v>41198</c:v>
                </c:pt>
                <c:pt idx="2555">
                  <c:v>41199</c:v>
                </c:pt>
                <c:pt idx="2556">
                  <c:v>41200</c:v>
                </c:pt>
                <c:pt idx="2557">
                  <c:v>41201</c:v>
                </c:pt>
                <c:pt idx="2558">
                  <c:v>41204</c:v>
                </c:pt>
                <c:pt idx="2559">
                  <c:v>41205</c:v>
                </c:pt>
                <c:pt idx="2560">
                  <c:v>41206</c:v>
                </c:pt>
                <c:pt idx="2561">
                  <c:v>41207</c:v>
                </c:pt>
                <c:pt idx="2562">
                  <c:v>41208</c:v>
                </c:pt>
                <c:pt idx="2563">
                  <c:v>41211</c:v>
                </c:pt>
                <c:pt idx="2564">
                  <c:v>41212</c:v>
                </c:pt>
                <c:pt idx="2565">
                  <c:v>41213</c:v>
                </c:pt>
                <c:pt idx="2566">
                  <c:v>41214</c:v>
                </c:pt>
                <c:pt idx="2567">
                  <c:v>41215</c:v>
                </c:pt>
                <c:pt idx="2568">
                  <c:v>41218</c:v>
                </c:pt>
                <c:pt idx="2569">
                  <c:v>41219</c:v>
                </c:pt>
                <c:pt idx="2570">
                  <c:v>41220</c:v>
                </c:pt>
                <c:pt idx="2571">
                  <c:v>41221</c:v>
                </c:pt>
                <c:pt idx="2572">
                  <c:v>41222</c:v>
                </c:pt>
                <c:pt idx="2573">
                  <c:v>41225</c:v>
                </c:pt>
                <c:pt idx="2574">
                  <c:v>41226</c:v>
                </c:pt>
                <c:pt idx="2575">
                  <c:v>41227</c:v>
                </c:pt>
                <c:pt idx="2576">
                  <c:v>41228</c:v>
                </c:pt>
                <c:pt idx="2577">
                  <c:v>41229</c:v>
                </c:pt>
                <c:pt idx="2578">
                  <c:v>41232</c:v>
                </c:pt>
                <c:pt idx="2579">
                  <c:v>41233</c:v>
                </c:pt>
                <c:pt idx="2580">
                  <c:v>41234</c:v>
                </c:pt>
                <c:pt idx="2581">
                  <c:v>41235</c:v>
                </c:pt>
                <c:pt idx="2582">
                  <c:v>41236</c:v>
                </c:pt>
                <c:pt idx="2583">
                  <c:v>41239</c:v>
                </c:pt>
                <c:pt idx="2584">
                  <c:v>41240</c:v>
                </c:pt>
                <c:pt idx="2585">
                  <c:v>41241</c:v>
                </c:pt>
                <c:pt idx="2586">
                  <c:v>41242</c:v>
                </c:pt>
                <c:pt idx="2587">
                  <c:v>41243</c:v>
                </c:pt>
                <c:pt idx="2588">
                  <c:v>41246</c:v>
                </c:pt>
                <c:pt idx="2589">
                  <c:v>41247</c:v>
                </c:pt>
                <c:pt idx="2590">
                  <c:v>41248</c:v>
                </c:pt>
                <c:pt idx="2591">
                  <c:v>41249</c:v>
                </c:pt>
                <c:pt idx="2592">
                  <c:v>41250</c:v>
                </c:pt>
                <c:pt idx="2593">
                  <c:v>41253</c:v>
                </c:pt>
                <c:pt idx="2594">
                  <c:v>41254</c:v>
                </c:pt>
                <c:pt idx="2595">
                  <c:v>41255</c:v>
                </c:pt>
                <c:pt idx="2596">
                  <c:v>41256</c:v>
                </c:pt>
                <c:pt idx="2597">
                  <c:v>41257</c:v>
                </c:pt>
                <c:pt idx="2598">
                  <c:v>41260</c:v>
                </c:pt>
                <c:pt idx="2599">
                  <c:v>41261</c:v>
                </c:pt>
                <c:pt idx="2600">
                  <c:v>41262</c:v>
                </c:pt>
                <c:pt idx="2601">
                  <c:v>41263</c:v>
                </c:pt>
                <c:pt idx="2602">
                  <c:v>41264</c:v>
                </c:pt>
                <c:pt idx="2603">
                  <c:v>41267</c:v>
                </c:pt>
                <c:pt idx="2604">
                  <c:v>41268</c:v>
                </c:pt>
                <c:pt idx="2605">
                  <c:v>41269</c:v>
                </c:pt>
                <c:pt idx="2606">
                  <c:v>41270</c:v>
                </c:pt>
                <c:pt idx="2607">
                  <c:v>41271</c:v>
                </c:pt>
                <c:pt idx="2608">
                  <c:v>41274</c:v>
                </c:pt>
                <c:pt idx="2609">
                  <c:v>41275</c:v>
                </c:pt>
                <c:pt idx="2610">
                  <c:v>41276</c:v>
                </c:pt>
                <c:pt idx="2611">
                  <c:v>41277</c:v>
                </c:pt>
                <c:pt idx="2612">
                  <c:v>41278</c:v>
                </c:pt>
                <c:pt idx="2613">
                  <c:v>41281</c:v>
                </c:pt>
                <c:pt idx="2614">
                  <c:v>41282</c:v>
                </c:pt>
                <c:pt idx="2615">
                  <c:v>41283</c:v>
                </c:pt>
                <c:pt idx="2616">
                  <c:v>41284</c:v>
                </c:pt>
                <c:pt idx="2617">
                  <c:v>41285</c:v>
                </c:pt>
                <c:pt idx="2618">
                  <c:v>41288</c:v>
                </c:pt>
                <c:pt idx="2619">
                  <c:v>41289</c:v>
                </c:pt>
                <c:pt idx="2620">
                  <c:v>41290</c:v>
                </c:pt>
                <c:pt idx="2621">
                  <c:v>41291</c:v>
                </c:pt>
                <c:pt idx="2622">
                  <c:v>41292</c:v>
                </c:pt>
                <c:pt idx="2623">
                  <c:v>41295</c:v>
                </c:pt>
                <c:pt idx="2624">
                  <c:v>41296</c:v>
                </c:pt>
                <c:pt idx="2625">
                  <c:v>41297</c:v>
                </c:pt>
                <c:pt idx="2626">
                  <c:v>41298</c:v>
                </c:pt>
                <c:pt idx="2627">
                  <c:v>41299</c:v>
                </c:pt>
                <c:pt idx="2628">
                  <c:v>41302</c:v>
                </c:pt>
                <c:pt idx="2629">
                  <c:v>41303</c:v>
                </c:pt>
                <c:pt idx="2630">
                  <c:v>41304</c:v>
                </c:pt>
                <c:pt idx="2631">
                  <c:v>41305</c:v>
                </c:pt>
                <c:pt idx="2632">
                  <c:v>41306</c:v>
                </c:pt>
                <c:pt idx="2633">
                  <c:v>41309</c:v>
                </c:pt>
                <c:pt idx="2634">
                  <c:v>41310</c:v>
                </c:pt>
                <c:pt idx="2635">
                  <c:v>41311</c:v>
                </c:pt>
                <c:pt idx="2636">
                  <c:v>41312</c:v>
                </c:pt>
                <c:pt idx="2637">
                  <c:v>41313</c:v>
                </c:pt>
                <c:pt idx="2638">
                  <c:v>41316</c:v>
                </c:pt>
                <c:pt idx="2639">
                  <c:v>41317</c:v>
                </c:pt>
                <c:pt idx="2640">
                  <c:v>41318</c:v>
                </c:pt>
                <c:pt idx="2641">
                  <c:v>41319</c:v>
                </c:pt>
                <c:pt idx="2642">
                  <c:v>41320</c:v>
                </c:pt>
                <c:pt idx="2643">
                  <c:v>41323</c:v>
                </c:pt>
                <c:pt idx="2644">
                  <c:v>41324</c:v>
                </c:pt>
                <c:pt idx="2645">
                  <c:v>41325</c:v>
                </c:pt>
                <c:pt idx="2646">
                  <c:v>41326</c:v>
                </c:pt>
                <c:pt idx="2647">
                  <c:v>41327</c:v>
                </c:pt>
                <c:pt idx="2648">
                  <c:v>41330</c:v>
                </c:pt>
                <c:pt idx="2649">
                  <c:v>41331</c:v>
                </c:pt>
                <c:pt idx="2650">
                  <c:v>41332</c:v>
                </c:pt>
                <c:pt idx="2651">
                  <c:v>41333</c:v>
                </c:pt>
                <c:pt idx="2652">
                  <c:v>41334</c:v>
                </c:pt>
                <c:pt idx="2653">
                  <c:v>41337</c:v>
                </c:pt>
                <c:pt idx="2654">
                  <c:v>41338</c:v>
                </c:pt>
                <c:pt idx="2655">
                  <c:v>41339</c:v>
                </c:pt>
                <c:pt idx="2656">
                  <c:v>41340</c:v>
                </c:pt>
                <c:pt idx="2657">
                  <c:v>41341</c:v>
                </c:pt>
                <c:pt idx="2658">
                  <c:v>41344</c:v>
                </c:pt>
                <c:pt idx="2659">
                  <c:v>41345</c:v>
                </c:pt>
                <c:pt idx="2660">
                  <c:v>41346</c:v>
                </c:pt>
                <c:pt idx="2661">
                  <c:v>41347</c:v>
                </c:pt>
                <c:pt idx="2662">
                  <c:v>41348</c:v>
                </c:pt>
                <c:pt idx="2663">
                  <c:v>41351</c:v>
                </c:pt>
                <c:pt idx="2664">
                  <c:v>41352</c:v>
                </c:pt>
                <c:pt idx="2665">
                  <c:v>41353</c:v>
                </c:pt>
                <c:pt idx="2666">
                  <c:v>41354</c:v>
                </c:pt>
                <c:pt idx="2667">
                  <c:v>41355</c:v>
                </c:pt>
                <c:pt idx="2668">
                  <c:v>41358</c:v>
                </c:pt>
                <c:pt idx="2669">
                  <c:v>41359</c:v>
                </c:pt>
                <c:pt idx="2670">
                  <c:v>41360</c:v>
                </c:pt>
                <c:pt idx="2671">
                  <c:v>41361</c:v>
                </c:pt>
                <c:pt idx="2672">
                  <c:v>41362</c:v>
                </c:pt>
                <c:pt idx="2673">
                  <c:v>41365</c:v>
                </c:pt>
                <c:pt idx="2674">
                  <c:v>41366</c:v>
                </c:pt>
                <c:pt idx="2675">
                  <c:v>41367</c:v>
                </c:pt>
                <c:pt idx="2676">
                  <c:v>41368</c:v>
                </c:pt>
                <c:pt idx="2677">
                  <c:v>41369</c:v>
                </c:pt>
                <c:pt idx="2678">
                  <c:v>41372</c:v>
                </c:pt>
                <c:pt idx="2679">
                  <c:v>41373</c:v>
                </c:pt>
                <c:pt idx="2680">
                  <c:v>41374</c:v>
                </c:pt>
                <c:pt idx="2681">
                  <c:v>41375</c:v>
                </c:pt>
                <c:pt idx="2682">
                  <c:v>41376</c:v>
                </c:pt>
                <c:pt idx="2683">
                  <c:v>41379</c:v>
                </c:pt>
                <c:pt idx="2684">
                  <c:v>41380</c:v>
                </c:pt>
                <c:pt idx="2685">
                  <c:v>41381</c:v>
                </c:pt>
                <c:pt idx="2686">
                  <c:v>41382</c:v>
                </c:pt>
                <c:pt idx="2687">
                  <c:v>41383</c:v>
                </c:pt>
                <c:pt idx="2688">
                  <c:v>41386</c:v>
                </c:pt>
                <c:pt idx="2689">
                  <c:v>41387</c:v>
                </c:pt>
                <c:pt idx="2690">
                  <c:v>41388</c:v>
                </c:pt>
                <c:pt idx="2691">
                  <c:v>41389</c:v>
                </c:pt>
                <c:pt idx="2692">
                  <c:v>41390</c:v>
                </c:pt>
                <c:pt idx="2693">
                  <c:v>41393</c:v>
                </c:pt>
                <c:pt idx="2694">
                  <c:v>41394</c:v>
                </c:pt>
                <c:pt idx="2695">
                  <c:v>41395</c:v>
                </c:pt>
                <c:pt idx="2696">
                  <c:v>41396</c:v>
                </c:pt>
                <c:pt idx="2697">
                  <c:v>41397</c:v>
                </c:pt>
                <c:pt idx="2698">
                  <c:v>41400</c:v>
                </c:pt>
                <c:pt idx="2699">
                  <c:v>41401</c:v>
                </c:pt>
                <c:pt idx="2700">
                  <c:v>41402</c:v>
                </c:pt>
                <c:pt idx="2701">
                  <c:v>41403</c:v>
                </c:pt>
                <c:pt idx="2702">
                  <c:v>41404</c:v>
                </c:pt>
                <c:pt idx="2703">
                  <c:v>41407</c:v>
                </c:pt>
                <c:pt idx="2704">
                  <c:v>41408</c:v>
                </c:pt>
                <c:pt idx="2705">
                  <c:v>41409</c:v>
                </c:pt>
                <c:pt idx="2706">
                  <c:v>41410</c:v>
                </c:pt>
                <c:pt idx="2707">
                  <c:v>41411</c:v>
                </c:pt>
                <c:pt idx="2708">
                  <c:v>41414</c:v>
                </c:pt>
                <c:pt idx="2709">
                  <c:v>41415</c:v>
                </c:pt>
                <c:pt idx="2710">
                  <c:v>41416</c:v>
                </c:pt>
                <c:pt idx="2711">
                  <c:v>41417</c:v>
                </c:pt>
                <c:pt idx="2712">
                  <c:v>41418</c:v>
                </c:pt>
                <c:pt idx="2713">
                  <c:v>41421</c:v>
                </c:pt>
                <c:pt idx="2714">
                  <c:v>41422</c:v>
                </c:pt>
                <c:pt idx="2715">
                  <c:v>41423</c:v>
                </c:pt>
                <c:pt idx="2716">
                  <c:v>41424</c:v>
                </c:pt>
                <c:pt idx="2717">
                  <c:v>41425</c:v>
                </c:pt>
                <c:pt idx="2718">
                  <c:v>41428</c:v>
                </c:pt>
                <c:pt idx="2719">
                  <c:v>41429</c:v>
                </c:pt>
                <c:pt idx="2720">
                  <c:v>41430</c:v>
                </c:pt>
                <c:pt idx="2721">
                  <c:v>41431</c:v>
                </c:pt>
                <c:pt idx="2722">
                  <c:v>41432</c:v>
                </c:pt>
                <c:pt idx="2723">
                  <c:v>41435</c:v>
                </c:pt>
                <c:pt idx="2724">
                  <c:v>41436</c:v>
                </c:pt>
                <c:pt idx="2725">
                  <c:v>41437</c:v>
                </c:pt>
                <c:pt idx="2726">
                  <c:v>41438</c:v>
                </c:pt>
                <c:pt idx="2727">
                  <c:v>41439</c:v>
                </c:pt>
                <c:pt idx="2728">
                  <c:v>41442</c:v>
                </c:pt>
                <c:pt idx="2729">
                  <c:v>41443</c:v>
                </c:pt>
                <c:pt idx="2730">
                  <c:v>41444</c:v>
                </c:pt>
                <c:pt idx="2731">
                  <c:v>41445</c:v>
                </c:pt>
                <c:pt idx="2732">
                  <c:v>41446</c:v>
                </c:pt>
                <c:pt idx="2733">
                  <c:v>41449</c:v>
                </c:pt>
                <c:pt idx="2734">
                  <c:v>41450</c:v>
                </c:pt>
                <c:pt idx="2735">
                  <c:v>41451</c:v>
                </c:pt>
                <c:pt idx="2736">
                  <c:v>41452</c:v>
                </c:pt>
                <c:pt idx="2737">
                  <c:v>41453</c:v>
                </c:pt>
                <c:pt idx="2738">
                  <c:v>41456</c:v>
                </c:pt>
                <c:pt idx="2739">
                  <c:v>41457</c:v>
                </c:pt>
                <c:pt idx="2740">
                  <c:v>41458</c:v>
                </c:pt>
                <c:pt idx="2741">
                  <c:v>41459</c:v>
                </c:pt>
                <c:pt idx="2742">
                  <c:v>41460</c:v>
                </c:pt>
                <c:pt idx="2743">
                  <c:v>41463</c:v>
                </c:pt>
                <c:pt idx="2744">
                  <c:v>41464</c:v>
                </c:pt>
                <c:pt idx="2745">
                  <c:v>41465</c:v>
                </c:pt>
                <c:pt idx="2746">
                  <c:v>41466</c:v>
                </c:pt>
                <c:pt idx="2747">
                  <c:v>41467</c:v>
                </c:pt>
                <c:pt idx="2748">
                  <c:v>41470</c:v>
                </c:pt>
                <c:pt idx="2749">
                  <c:v>41471</c:v>
                </c:pt>
                <c:pt idx="2750">
                  <c:v>41472</c:v>
                </c:pt>
                <c:pt idx="2751">
                  <c:v>41473</c:v>
                </c:pt>
                <c:pt idx="2752">
                  <c:v>41474</c:v>
                </c:pt>
                <c:pt idx="2753">
                  <c:v>41477</c:v>
                </c:pt>
                <c:pt idx="2754">
                  <c:v>41478</c:v>
                </c:pt>
                <c:pt idx="2755">
                  <c:v>41479</c:v>
                </c:pt>
                <c:pt idx="2756">
                  <c:v>41480</c:v>
                </c:pt>
                <c:pt idx="2757">
                  <c:v>41481</c:v>
                </c:pt>
                <c:pt idx="2758">
                  <c:v>41484</c:v>
                </c:pt>
                <c:pt idx="2759">
                  <c:v>41485</c:v>
                </c:pt>
                <c:pt idx="2760">
                  <c:v>41486</c:v>
                </c:pt>
                <c:pt idx="2761">
                  <c:v>41487</c:v>
                </c:pt>
                <c:pt idx="2762">
                  <c:v>41488</c:v>
                </c:pt>
                <c:pt idx="2763">
                  <c:v>41491</c:v>
                </c:pt>
                <c:pt idx="2764">
                  <c:v>41492</c:v>
                </c:pt>
                <c:pt idx="2765">
                  <c:v>41493</c:v>
                </c:pt>
                <c:pt idx="2766">
                  <c:v>41494</c:v>
                </c:pt>
                <c:pt idx="2767">
                  <c:v>41495</c:v>
                </c:pt>
                <c:pt idx="2768">
                  <c:v>41498</c:v>
                </c:pt>
                <c:pt idx="2769">
                  <c:v>41499</c:v>
                </c:pt>
                <c:pt idx="2770">
                  <c:v>41500</c:v>
                </c:pt>
                <c:pt idx="2771">
                  <c:v>41501</c:v>
                </c:pt>
                <c:pt idx="2772">
                  <c:v>41502</c:v>
                </c:pt>
                <c:pt idx="2773">
                  <c:v>41505</c:v>
                </c:pt>
                <c:pt idx="2774">
                  <c:v>41506</c:v>
                </c:pt>
                <c:pt idx="2775">
                  <c:v>41507</c:v>
                </c:pt>
                <c:pt idx="2776">
                  <c:v>41508</c:v>
                </c:pt>
                <c:pt idx="2777">
                  <c:v>41509</c:v>
                </c:pt>
                <c:pt idx="2778">
                  <c:v>41512</c:v>
                </c:pt>
                <c:pt idx="2779">
                  <c:v>41513</c:v>
                </c:pt>
                <c:pt idx="2780">
                  <c:v>41514</c:v>
                </c:pt>
                <c:pt idx="2781">
                  <c:v>41515</c:v>
                </c:pt>
                <c:pt idx="2782">
                  <c:v>41516</c:v>
                </c:pt>
                <c:pt idx="2783">
                  <c:v>41519</c:v>
                </c:pt>
                <c:pt idx="2784">
                  <c:v>41520</c:v>
                </c:pt>
                <c:pt idx="2785">
                  <c:v>41521</c:v>
                </c:pt>
                <c:pt idx="2786">
                  <c:v>41522</c:v>
                </c:pt>
                <c:pt idx="2787">
                  <c:v>41523</c:v>
                </c:pt>
                <c:pt idx="2788">
                  <c:v>41526</c:v>
                </c:pt>
                <c:pt idx="2789">
                  <c:v>41527</c:v>
                </c:pt>
                <c:pt idx="2790">
                  <c:v>41528</c:v>
                </c:pt>
                <c:pt idx="2791">
                  <c:v>41529</c:v>
                </c:pt>
                <c:pt idx="2792">
                  <c:v>41530</c:v>
                </c:pt>
                <c:pt idx="2793">
                  <c:v>41533</c:v>
                </c:pt>
                <c:pt idx="2794">
                  <c:v>41534</c:v>
                </c:pt>
                <c:pt idx="2795">
                  <c:v>41535</c:v>
                </c:pt>
                <c:pt idx="2796">
                  <c:v>41536</c:v>
                </c:pt>
                <c:pt idx="2797">
                  <c:v>41537</c:v>
                </c:pt>
                <c:pt idx="2798">
                  <c:v>41540</c:v>
                </c:pt>
                <c:pt idx="2799">
                  <c:v>41541</c:v>
                </c:pt>
                <c:pt idx="2800">
                  <c:v>41542</c:v>
                </c:pt>
                <c:pt idx="2801">
                  <c:v>41543</c:v>
                </c:pt>
                <c:pt idx="2802">
                  <c:v>41544</c:v>
                </c:pt>
                <c:pt idx="2803">
                  <c:v>41547</c:v>
                </c:pt>
                <c:pt idx="2804">
                  <c:v>41548</c:v>
                </c:pt>
                <c:pt idx="2805">
                  <c:v>41549</c:v>
                </c:pt>
                <c:pt idx="2806">
                  <c:v>41550</c:v>
                </c:pt>
                <c:pt idx="2807">
                  <c:v>41551</c:v>
                </c:pt>
                <c:pt idx="2808">
                  <c:v>41554</c:v>
                </c:pt>
                <c:pt idx="2809">
                  <c:v>41555</c:v>
                </c:pt>
                <c:pt idx="2810">
                  <c:v>41556</c:v>
                </c:pt>
                <c:pt idx="2811">
                  <c:v>41557</c:v>
                </c:pt>
                <c:pt idx="2812">
                  <c:v>41558</c:v>
                </c:pt>
                <c:pt idx="2813">
                  <c:v>41561</c:v>
                </c:pt>
                <c:pt idx="2814">
                  <c:v>41562</c:v>
                </c:pt>
                <c:pt idx="2815">
                  <c:v>41563</c:v>
                </c:pt>
                <c:pt idx="2816">
                  <c:v>41564</c:v>
                </c:pt>
                <c:pt idx="2817">
                  <c:v>41565</c:v>
                </c:pt>
                <c:pt idx="2818">
                  <c:v>41568</c:v>
                </c:pt>
                <c:pt idx="2819">
                  <c:v>41569</c:v>
                </c:pt>
                <c:pt idx="2820">
                  <c:v>41570</c:v>
                </c:pt>
                <c:pt idx="2821">
                  <c:v>41571</c:v>
                </c:pt>
                <c:pt idx="2822">
                  <c:v>41572</c:v>
                </c:pt>
                <c:pt idx="2823">
                  <c:v>41575</c:v>
                </c:pt>
                <c:pt idx="2824">
                  <c:v>41576</c:v>
                </c:pt>
                <c:pt idx="2825">
                  <c:v>41577</c:v>
                </c:pt>
                <c:pt idx="2826">
                  <c:v>41578</c:v>
                </c:pt>
                <c:pt idx="2827">
                  <c:v>41579</c:v>
                </c:pt>
                <c:pt idx="2828">
                  <c:v>41582</c:v>
                </c:pt>
                <c:pt idx="2829">
                  <c:v>41583</c:v>
                </c:pt>
                <c:pt idx="2830">
                  <c:v>41584</c:v>
                </c:pt>
                <c:pt idx="2831">
                  <c:v>41585</c:v>
                </c:pt>
                <c:pt idx="2832">
                  <c:v>41586</c:v>
                </c:pt>
                <c:pt idx="2833">
                  <c:v>41589</c:v>
                </c:pt>
                <c:pt idx="2834">
                  <c:v>41590</c:v>
                </c:pt>
                <c:pt idx="2835">
                  <c:v>41591</c:v>
                </c:pt>
                <c:pt idx="2836">
                  <c:v>41592</c:v>
                </c:pt>
                <c:pt idx="2837">
                  <c:v>41593</c:v>
                </c:pt>
                <c:pt idx="2838">
                  <c:v>41596</c:v>
                </c:pt>
                <c:pt idx="2839">
                  <c:v>41597</c:v>
                </c:pt>
                <c:pt idx="2840">
                  <c:v>41598</c:v>
                </c:pt>
                <c:pt idx="2841">
                  <c:v>41599</c:v>
                </c:pt>
                <c:pt idx="2842">
                  <c:v>41600</c:v>
                </c:pt>
                <c:pt idx="2843">
                  <c:v>41603</c:v>
                </c:pt>
                <c:pt idx="2844">
                  <c:v>41604</c:v>
                </c:pt>
                <c:pt idx="2845">
                  <c:v>41605</c:v>
                </c:pt>
                <c:pt idx="2846">
                  <c:v>41606</c:v>
                </c:pt>
                <c:pt idx="2847">
                  <c:v>41607</c:v>
                </c:pt>
                <c:pt idx="2848">
                  <c:v>41610</c:v>
                </c:pt>
                <c:pt idx="2849">
                  <c:v>41611</c:v>
                </c:pt>
                <c:pt idx="2850">
                  <c:v>41612</c:v>
                </c:pt>
                <c:pt idx="2851">
                  <c:v>41613</c:v>
                </c:pt>
                <c:pt idx="2852">
                  <c:v>41614</c:v>
                </c:pt>
                <c:pt idx="2853">
                  <c:v>41617</c:v>
                </c:pt>
                <c:pt idx="2854">
                  <c:v>41618</c:v>
                </c:pt>
                <c:pt idx="2855">
                  <c:v>41619</c:v>
                </c:pt>
                <c:pt idx="2856">
                  <c:v>41620</c:v>
                </c:pt>
                <c:pt idx="2857">
                  <c:v>41621</c:v>
                </c:pt>
                <c:pt idx="2858">
                  <c:v>41624</c:v>
                </c:pt>
                <c:pt idx="2859">
                  <c:v>41625</c:v>
                </c:pt>
                <c:pt idx="2860">
                  <c:v>41626</c:v>
                </c:pt>
                <c:pt idx="2861">
                  <c:v>41627</c:v>
                </c:pt>
                <c:pt idx="2862">
                  <c:v>41628</c:v>
                </c:pt>
                <c:pt idx="2863">
                  <c:v>41631</c:v>
                </c:pt>
                <c:pt idx="2864">
                  <c:v>41632</c:v>
                </c:pt>
                <c:pt idx="2865">
                  <c:v>41633</c:v>
                </c:pt>
                <c:pt idx="2866">
                  <c:v>41634</c:v>
                </c:pt>
                <c:pt idx="2867">
                  <c:v>41635</c:v>
                </c:pt>
                <c:pt idx="2868">
                  <c:v>41638</c:v>
                </c:pt>
                <c:pt idx="2869">
                  <c:v>41639</c:v>
                </c:pt>
                <c:pt idx="2870">
                  <c:v>41640</c:v>
                </c:pt>
                <c:pt idx="2871">
                  <c:v>41641</c:v>
                </c:pt>
                <c:pt idx="2872">
                  <c:v>41642</c:v>
                </c:pt>
                <c:pt idx="2873">
                  <c:v>41645</c:v>
                </c:pt>
                <c:pt idx="2874">
                  <c:v>41646</c:v>
                </c:pt>
                <c:pt idx="2875">
                  <c:v>41647</c:v>
                </c:pt>
                <c:pt idx="2876">
                  <c:v>41648</c:v>
                </c:pt>
                <c:pt idx="2877">
                  <c:v>41649</c:v>
                </c:pt>
                <c:pt idx="2878">
                  <c:v>41652</c:v>
                </c:pt>
                <c:pt idx="2879">
                  <c:v>41653</c:v>
                </c:pt>
                <c:pt idx="2880">
                  <c:v>41654</c:v>
                </c:pt>
                <c:pt idx="2881">
                  <c:v>41655</c:v>
                </c:pt>
                <c:pt idx="2882">
                  <c:v>41656</c:v>
                </c:pt>
                <c:pt idx="2883">
                  <c:v>41659</c:v>
                </c:pt>
                <c:pt idx="2884">
                  <c:v>41660</c:v>
                </c:pt>
                <c:pt idx="2885">
                  <c:v>41661</c:v>
                </c:pt>
                <c:pt idx="2886">
                  <c:v>41662</c:v>
                </c:pt>
                <c:pt idx="2887">
                  <c:v>41663</c:v>
                </c:pt>
                <c:pt idx="2888">
                  <c:v>41666</c:v>
                </c:pt>
                <c:pt idx="2889">
                  <c:v>41667</c:v>
                </c:pt>
                <c:pt idx="2890">
                  <c:v>41668</c:v>
                </c:pt>
                <c:pt idx="2891">
                  <c:v>41669</c:v>
                </c:pt>
                <c:pt idx="2892">
                  <c:v>41670</c:v>
                </c:pt>
                <c:pt idx="2893">
                  <c:v>41673</c:v>
                </c:pt>
                <c:pt idx="2894">
                  <c:v>41674</c:v>
                </c:pt>
                <c:pt idx="2895">
                  <c:v>41675</c:v>
                </c:pt>
                <c:pt idx="2896">
                  <c:v>41676</c:v>
                </c:pt>
                <c:pt idx="2897">
                  <c:v>41677</c:v>
                </c:pt>
                <c:pt idx="2898">
                  <c:v>41680</c:v>
                </c:pt>
                <c:pt idx="2899">
                  <c:v>41681</c:v>
                </c:pt>
                <c:pt idx="2900">
                  <c:v>41682</c:v>
                </c:pt>
                <c:pt idx="2901">
                  <c:v>41683</c:v>
                </c:pt>
                <c:pt idx="2902">
                  <c:v>41684</c:v>
                </c:pt>
                <c:pt idx="2903">
                  <c:v>41687</c:v>
                </c:pt>
                <c:pt idx="2904">
                  <c:v>41688</c:v>
                </c:pt>
                <c:pt idx="2905">
                  <c:v>41689</c:v>
                </c:pt>
                <c:pt idx="2906">
                  <c:v>41690</c:v>
                </c:pt>
                <c:pt idx="2907">
                  <c:v>41691</c:v>
                </c:pt>
                <c:pt idx="2908">
                  <c:v>41694</c:v>
                </c:pt>
                <c:pt idx="2909">
                  <c:v>41695</c:v>
                </c:pt>
                <c:pt idx="2910">
                  <c:v>41696</c:v>
                </c:pt>
                <c:pt idx="2911">
                  <c:v>41697</c:v>
                </c:pt>
                <c:pt idx="2912">
                  <c:v>41698</c:v>
                </c:pt>
                <c:pt idx="2913">
                  <c:v>41701</c:v>
                </c:pt>
                <c:pt idx="2914">
                  <c:v>41702</c:v>
                </c:pt>
                <c:pt idx="2915">
                  <c:v>41703</c:v>
                </c:pt>
                <c:pt idx="2916">
                  <c:v>41704</c:v>
                </c:pt>
                <c:pt idx="2917">
                  <c:v>41705</c:v>
                </c:pt>
                <c:pt idx="2918">
                  <c:v>41708</c:v>
                </c:pt>
                <c:pt idx="2919">
                  <c:v>41709</c:v>
                </c:pt>
                <c:pt idx="2920">
                  <c:v>41710</c:v>
                </c:pt>
                <c:pt idx="2921">
                  <c:v>41711</c:v>
                </c:pt>
                <c:pt idx="2922">
                  <c:v>41712</c:v>
                </c:pt>
                <c:pt idx="2923">
                  <c:v>41715</c:v>
                </c:pt>
                <c:pt idx="2924">
                  <c:v>41716</c:v>
                </c:pt>
                <c:pt idx="2925">
                  <c:v>41717</c:v>
                </c:pt>
                <c:pt idx="2926">
                  <c:v>41718</c:v>
                </c:pt>
                <c:pt idx="2927">
                  <c:v>41719</c:v>
                </c:pt>
                <c:pt idx="2928">
                  <c:v>41722</c:v>
                </c:pt>
                <c:pt idx="2929">
                  <c:v>41723</c:v>
                </c:pt>
                <c:pt idx="2930">
                  <c:v>41724</c:v>
                </c:pt>
                <c:pt idx="2931">
                  <c:v>41725</c:v>
                </c:pt>
                <c:pt idx="2932">
                  <c:v>41726</c:v>
                </c:pt>
                <c:pt idx="2933">
                  <c:v>41729</c:v>
                </c:pt>
                <c:pt idx="2934">
                  <c:v>41730</c:v>
                </c:pt>
                <c:pt idx="2935">
                  <c:v>41731</c:v>
                </c:pt>
                <c:pt idx="2936">
                  <c:v>41732</c:v>
                </c:pt>
                <c:pt idx="2937">
                  <c:v>41733</c:v>
                </c:pt>
                <c:pt idx="2938">
                  <c:v>41736</c:v>
                </c:pt>
                <c:pt idx="2939">
                  <c:v>41737</c:v>
                </c:pt>
                <c:pt idx="2940">
                  <c:v>41738</c:v>
                </c:pt>
                <c:pt idx="2941">
                  <c:v>41739</c:v>
                </c:pt>
                <c:pt idx="2942">
                  <c:v>41740</c:v>
                </c:pt>
                <c:pt idx="2943">
                  <c:v>41743</c:v>
                </c:pt>
                <c:pt idx="2944">
                  <c:v>41744</c:v>
                </c:pt>
                <c:pt idx="2945">
                  <c:v>41745</c:v>
                </c:pt>
                <c:pt idx="2946">
                  <c:v>41746</c:v>
                </c:pt>
                <c:pt idx="2947">
                  <c:v>41747</c:v>
                </c:pt>
                <c:pt idx="2948">
                  <c:v>41750</c:v>
                </c:pt>
                <c:pt idx="2949">
                  <c:v>41751</c:v>
                </c:pt>
                <c:pt idx="2950">
                  <c:v>41752</c:v>
                </c:pt>
                <c:pt idx="2951">
                  <c:v>41753</c:v>
                </c:pt>
                <c:pt idx="2952">
                  <c:v>41754</c:v>
                </c:pt>
                <c:pt idx="2953">
                  <c:v>41757</c:v>
                </c:pt>
                <c:pt idx="2954">
                  <c:v>41758</c:v>
                </c:pt>
                <c:pt idx="2955">
                  <c:v>41759</c:v>
                </c:pt>
                <c:pt idx="2956">
                  <c:v>41760</c:v>
                </c:pt>
                <c:pt idx="2957">
                  <c:v>41761</c:v>
                </c:pt>
                <c:pt idx="2958">
                  <c:v>41764</c:v>
                </c:pt>
                <c:pt idx="2959">
                  <c:v>41765</c:v>
                </c:pt>
                <c:pt idx="2960">
                  <c:v>41766</c:v>
                </c:pt>
                <c:pt idx="2961">
                  <c:v>41767</c:v>
                </c:pt>
                <c:pt idx="2962">
                  <c:v>41768</c:v>
                </c:pt>
                <c:pt idx="2963">
                  <c:v>41771</c:v>
                </c:pt>
                <c:pt idx="2964">
                  <c:v>41772</c:v>
                </c:pt>
                <c:pt idx="2965">
                  <c:v>41773</c:v>
                </c:pt>
                <c:pt idx="2966">
                  <c:v>41774</c:v>
                </c:pt>
                <c:pt idx="2967">
                  <c:v>41775</c:v>
                </c:pt>
                <c:pt idx="2968">
                  <c:v>41778</c:v>
                </c:pt>
                <c:pt idx="2969">
                  <c:v>41779</c:v>
                </c:pt>
                <c:pt idx="2970">
                  <c:v>41780</c:v>
                </c:pt>
                <c:pt idx="2971">
                  <c:v>41781</c:v>
                </c:pt>
                <c:pt idx="2972">
                  <c:v>41782</c:v>
                </c:pt>
                <c:pt idx="2973">
                  <c:v>41785</c:v>
                </c:pt>
                <c:pt idx="2974">
                  <c:v>41786</c:v>
                </c:pt>
                <c:pt idx="2975">
                  <c:v>41787</c:v>
                </c:pt>
                <c:pt idx="2976">
                  <c:v>41788</c:v>
                </c:pt>
                <c:pt idx="2977">
                  <c:v>41789</c:v>
                </c:pt>
                <c:pt idx="2978">
                  <c:v>41792</c:v>
                </c:pt>
                <c:pt idx="2979">
                  <c:v>41793</c:v>
                </c:pt>
                <c:pt idx="2980">
                  <c:v>41794</c:v>
                </c:pt>
                <c:pt idx="2981">
                  <c:v>41795</c:v>
                </c:pt>
                <c:pt idx="2982">
                  <c:v>41796</c:v>
                </c:pt>
                <c:pt idx="2983">
                  <c:v>41799</c:v>
                </c:pt>
                <c:pt idx="2984">
                  <c:v>41800</c:v>
                </c:pt>
                <c:pt idx="2985">
                  <c:v>41801</c:v>
                </c:pt>
                <c:pt idx="2986">
                  <c:v>41802</c:v>
                </c:pt>
                <c:pt idx="2987">
                  <c:v>41803</c:v>
                </c:pt>
                <c:pt idx="2988">
                  <c:v>41806</c:v>
                </c:pt>
                <c:pt idx="2989">
                  <c:v>41807</c:v>
                </c:pt>
                <c:pt idx="2990">
                  <c:v>41808</c:v>
                </c:pt>
                <c:pt idx="2991">
                  <c:v>41809</c:v>
                </c:pt>
                <c:pt idx="2992">
                  <c:v>41810</c:v>
                </c:pt>
                <c:pt idx="2993">
                  <c:v>41813</c:v>
                </c:pt>
                <c:pt idx="2994">
                  <c:v>41814</c:v>
                </c:pt>
                <c:pt idx="2995">
                  <c:v>41815</c:v>
                </c:pt>
                <c:pt idx="2996">
                  <c:v>41816</c:v>
                </c:pt>
                <c:pt idx="2997">
                  <c:v>41817</c:v>
                </c:pt>
                <c:pt idx="2998">
                  <c:v>41820</c:v>
                </c:pt>
                <c:pt idx="2999">
                  <c:v>41821</c:v>
                </c:pt>
                <c:pt idx="3000">
                  <c:v>41822</c:v>
                </c:pt>
                <c:pt idx="3001">
                  <c:v>41823</c:v>
                </c:pt>
                <c:pt idx="3002">
                  <c:v>41824</c:v>
                </c:pt>
                <c:pt idx="3003">
                  <c:v>41827</c:v>
                </c:pt>
                <c:pt idx="3004">
                  <c:v>41828</c:v>
                </c:pt>
                <c:pt idx="3005">
                  <c:v>41829</c:v>
                </c:pt>
                <c:pt idx="3006">
                  <c:v>41830</c:v>
                </c:pt>
                <c:pt idx="3007">
                  <c:v>41831</c:v>
                </c:pt>
                <c:pt idx="3008">
                  <c:v>41834</c:v>
                </c:pt>
                <c:pt idx="3009">
                  <c:v>41835</c:v>
                </c:pt>
                <c:pt idx="3010">
                  <c:v>41836</c:v>
                </c:pt>
                <c:pt idx="3011">
                  <c:v>41837</c:v>
                </c:pt>
                <c:pt idx="3012">
                  <c:v>41838</c:v>
                </c:pt>
                <c:pt idx="3013">
                  <c:v>41841</c:v>
                </c:pt>
                <c:pt idx="3014">
                  <c:v>41842</c:v>
                </c:pt>
                <c:pt idx="3015">
                  <c:v>41843</c:v>
                </c:pt>
                <c:pt idx="3016">
                  <c:v>41844</c:v>
                </c:pt>
                <c:pt idx="3017">
                  <c:v>41845</c:v>
                </c:pt>
                <c:pt idx="3018">
                  <c:v>41848</c:v>
                </c:pt>
                <c:pt idx="3019">
                  <c:v>41849</c:v>
                </c:pt>
                <c:pt idx="3020">
                  <c:v>41850</c:v>
                </c:pt>
                <c:pt idx="3021">
                  <c:v>41851</c:v>
                </c:pt>
                <c:pt idx="3022">
                  <c:v>41852</c:v>
                </c:pt>
                <c:pt idx="3023">
                  <c:v>41855</c:v>
                </c:pt>
                <c:pt idx="3024">
                  <c:v>41856</c:v>
                </c:pt>
                <c:pt idx="3025">
                  <c:v>41857</c:v>
                </c:pt>
                <c:pt idx="3026">
                  <c:v>41858</c:v>
                </c:pt>
                <c:pt idx="3027">
                  <c:v>41859</c:v>
                </c:pt>
                <c:pt idx="3028">
                  <c:v>41862</c:v>
                </c:pt>
                <c:pt idx="3029">
                  <c:v>41863</c:v>
                </c:pt>
                <c:pt idx="3030">
                  <c:v>41864</c:v>
                </c:pt>
                <c:pt idx="3031">
                  <c:v>41865</c:v>
                </c:pt>
                <c:pt idx="3032">
                  <c:v>41866</c:v>
                </c:pt>
                <c:pt idx="3033">
                  <c:v>41869</c:v>
                </c:pt>
                <c:pt idx="3034">
                  <c:v>41870</c:v>
                </c:pt>
                <c:pt idx="3035">
                  <c:v>41871</c:v>
                </c:pt>
                <c:pt idx="3036">
                  <c:v>41872</c:v>
                </c:pt>
                <c:pt idx="3037">
                  <c:v>41873</c:v>
                </c:pt>
                <c:pt idx="3038">
                  <c:v>41876</c:v>
                </c:pt>
                <c:pt idx="3039">
                  <c:v>41877</c:v>
                </c:pt>
                <c:pt idx="3040">
                  <c:v>41878</c:v>
                </c:pt>
                <c:pt idx="3041">
                  <c:v>41879</c:v>
                </c:pt>
                <c:pt idx="3042">
                  <c:v>41880</c:v>
                </c:pt>
                <c:pt idx="3043">
                  <c:v>41883</c:v>
                </c:pt>
                <c:pt idx="3044">
                  <c:v>41884</c:v>
                </c:pt>
                <c:pt idx="3045">
                  <c:v>41885</c:v>
                </c:pt>
                <c:pt idx="3046">
                  <c:v>41886</c:v>
                </c:pt>
                <c:pt idx="3047">
                  <c:v>41887</c:v>
                </c:pt>
                <c:pt idx="3048">
                  <c:v>41890</c:v>
                </c:pt>
                <c:pt idx="3049">
                  <c:v>41891</c:v>
                </c:pt>
                <c:pt idx="3050">
                  <c:v>41892</c:v>
                </c:pt>
                <c:pt idx="3051">
                  <c:v>41893</c:v>
                </c:pt>
                <c:pt idx="3052">
                  <c:v>41894</c:v>
                </c:pt>
                <c:pt idx="3053">
                  <c:v>41897</c:v>
                </c:pt>
                <c:pt idx="3054">
                  <c:v>41898</c:v>
                </c:pt>
                <c:pt idx="3055">
                  <c:v>41899</c:v>
                </c:pt>
                <c:pt idx="3056">
                  <c:v>41900</c:v>
                </c:pt>
                <c:pt idx="3057">
                  <c:v>41901</c:v>
                </c:pt>
                <c:pt idx="3058">
                  <c:v>41904</c:v>
                </c:pt>
                <c:pt idx="3059">
                  <c:v>41905</c:v>
                </c:pt>
                <c:pt idx="3060">
                  <c:v>41906</c:v>
                </c:pt>
                <c:pt idx="3061">
                  <c:v>41907</c:v>
                </c:pt>
                <c:pt idx="3062">
                  <c:v>41908</c:v>
                </c:pt>
                <c:pt idx="3063">
                  <c:v>41911</c:v>
                </c:pt>
                <c:pt idx="3064">
                  <c:v>41912</c:v>
                </c:pt>
                <c:pt idx="3065">
                  <c:v>41913</c:v>
                </c:pt>
                <c:pt idx="3066">
                  <c:v>41914</c:v>
                </c:pt>
                <c:pt idx="3067">
                  <c:v>41915</c:v>
                </c:pt>
                <c:pt idx="3068">
                  <c:v>41918</c:v>
                </c:pt>
                <c:pt idx="3069">
                  <c:v>41919</c:v>
                </c:pt>
                <c:pt idx="3070">
                  <c:v>41920</c:v>
                </c:pt>
                <c:pt idx="3071">
                  <c:v>41921</c:v>
                </c:pt>
                <c:pt idx="3072">
                  <c:v>41922</c:v>
                </c:pt>
                <c:pt idx="3073">
                  <c:v>41925</c:v>
                </c:pt>
                <c:pt idx="3074">
                  <c:v>41926</c:v>
                </c:pt>
                <c:pt idx="3075">
                  <c:v>41927</c:v>
                </c:pt>
                <c:pt idx="3076">
                  <c:v>41928</c:v>
                </c:pt>
                <c:pt idx="3077">
                  <c:v>41929</c:v>
                </c:pt>
                <c:pt idx="3078">
                  <c:v>41932</c:v>
                </c:pt>
                <c:pt idx="3079">
                  <c:v>41933</c:v>
                </c:pt>
                <c:pt idx="3080">
                  <c:v>41934</c:v>
                </c:pt>
                <c:pt idx="3081">
                  <c:v>41935</c:v>
                </c:pt>
                <c:pt idx="3082">
                  <c:v>41936</c:v>
                </c:pt>
                <c:pt idx="3083">
                  <c:v>41939</c:v>
                </c:pt>
                <c:pt idx="3084">
                  <c:v>41940</c:v>
                </c:pt>
                <c:pt idx="3085">
                  <c:v>41941</c:v>
                </c:pt>
                <c:pt idx="3086">
                  <c:v>41942</c:v>
                </c:pt>
                <c:pt idx="3087">
                  <c:v>41943</c:v>
                </c:pt>
                <c:pt idx="3088">
                  <c:v>41946</c:v>
                </c:pt>
                <c:pt idx="3089">
                  <c:v>41947</c:v>
                </c:pt>
                <c:pt idx="3090">
                  <c:v>41948</c:v>
                </c:pt>
                <c:pt idx="3091">
                  <c:v>41949</c:v>
                </c:pt>
                <c:pt idx="3092">
                  <c:v>41950</c:v>
                </c:pt>
                <c:pt idx="3093">
                  <c:v>41953</c:v>
                </c:pt>
                <c:pt idx="3094">
                  <c:v>41954</c:v>
                </c:pt>
                <c:pt idx="3095">
                  <c:v>41955</c:v>
                </c:pt>
                <c:pt idx="3096">
                  <c:v>41956</c:v>
                </c:pt>
                <c:pt idx="3097">
                  <c:v>41957</c:v>
                </c:pt>
                <c:pt idx="3098">
                  <c:v>41960</c:v>
                </c:pt>
                <c:pt idx="3099">
                  <c:v>41961</c:v>
                </c:pt>
                <c:pt idx="3100">
                  <c:v>41962</c:v>
                </c:pt>
                <c:pt idx="3101">
                  <c:v>41963</c:v>
                </c:pt>
                <c:pt idx="3102">
                  <c:v>41964</c:v>
                </c:pt>
                <c:pt idx="3103">
                  <c:v>41967</c:v>
                </c:pt>
                <c:pt idx="3104">
                  <c:v>41968</c:v>
                </c:pt>
                <c:pt idx="3105">
                  <c:v>41969</c:v>
                </c:pt>
                <c:pt idx="3106">
                  <c:v>41970</c:v>
                </c:pt>
                <c:pt idx="3107">
                  <c:v>41971</c:v>
                </c:pt>
                <c:pt idx="3108">
                  <c:v>41974</c:v>
                </c:pt>
                <c:pt idx="3109">
                  <c:v>41975</c:v>
                </c:pt>
                <c:pt idx="3110">
                  <c:v>41976</c:v>
                </c:pt>
                <c:pt idx="3111">
                  <c:v>41977</c:v>
                </c:pt>
                <c:pt idx="3112">
                  <c:v>41978</c:v>
                </c:pt>
                <c:pt idx="3113">
                  <c:v>41981</c:v>
                </c:pt>
                <c:pt idx="3114">
                  <c:v>41982</c:v>
                </c:pt>
                <c:pt idx="3115">
                  <c:v>41983</c:v>
                </c:pt>
                <c:pt idx="3116">
                  <c:v>41984</c:v>
                </c:pt>
                <c:pt idx="3117">
                  <c:v>41985</c:v>
                </c:pt>
                <c:pt idx="3118">
                  <c:v>41988</c:v>
                </c:pt>
                <c:pt idx="3119">
                  <c:v>41989</c:v>
                </c:pt>
                <c:pt idx="3120">
                  <c:v>41990</c:v>
                </c:pt>
                <c:pt idx="3121">
                  <c:v>41991</c:v>
                </c:pt>
                <c:pt idx="3122">
                  <c:v>41992</c:v>
                </c:pt>
                <c:pt idx="3123">
                  <c:v>41995</c:v>
                </c:pt>
                <c:pt idx="3124">
                  <c:v>41996</c:v>
                </c:pt>
                <c:pt idx="3125">
                  <c:v>41997</c:v>
                </c:pt>
                <c:pt idx="3126">
                  <c:v>41998</c:v>
                </c:pt>
                <c:pt idx="3127">
                  <c:v>41999</c:v>
                </c:pt>
                <c:pt idx="3128">
                  <c:v>42002</c:v>
                </c:pt>
                <c:pt idx="3129">
                  <c:v>42003</c:v>
                </c:pt>
                <c:pt idx="3130">
                  <c:v>42004</c:v>
                </c:pt>
                <c:pt idx="3131">
                  <c:v>42005</c:v>
                </c:pt>
                <c:pt idx="3132">
                  <c:v>42006</c:v>
                </c:pt>
                <c:pt idx="3133">
                  <c:v>42009</c:v>
                </c:pt>
                <c:pt idx="3134">
                  <c:v>42010</c:v>
                </c:pt>
                <c:pt idx="3135">
                  <c:v>42011</c:v>
                </c:pt>
                <c:pt idx="3136">
                  <c:v>42012</c:v>
                </c:pt>
                <c:pt idx="3137">
                  <c:v>42013</c:v>
                </c:pt>
                <c:pt idx="3138">
                  <c:v>42016</c:v>
                </c:pt>
                <c:pt idx="3139">
                  <c:v>42017</c:v>
                </c:pt>
                <c:pt idx="3140">
                  <c:v>42018</c:v>
                </c:pt>
                <c:pt idx="3141">
                  <c:v>42019</c:v>
                </c:pt>
                <c:pt idx="3142">
                  <c:v>42020</c:v>
                </c:pt>
                <c:pt idx="3143">
                  <c:v>42023</c:v>
                </c:pt>
                <c:pt idx="3144">
                  <c:v>42024</c:v>
                </c:pt>
                <c:pt idx="3145">
                  <c:v>42025</c:v>
                </c:pt>
                <c:pt idx="3146">
                  <c:v>42026</c:v>
                </c:pt>
                <c:pt idx="3147">
                  <c:v>42027</c:v>
                </c:pt>
                <c:pt idx="3148">
                  <c:v>42030</c:v>
                </c:pt>
                <c:pt idx="3149">
                  <c:v>42031</c:v>
                </c:pt>
                <c:pt idx="3150">
                  <c:v>42032</c:v>
                </c:pt>
                <c:pt idx="3151">
                  <c:v>42033</c:v>
                </c:pt>
                <c:pt idx="3152">
                  <c:v>42034</c:v>
                </c:pt>
                <c:pt idx="3153">
                  <c:v>42037</c:v>
                </c:pt>
                <c:pt idx="3154">
                  <c:v>42038</c:v>
                </c:pt>
                <c:pt idx="3155">
                  <c:v>42039</c:v>
                </c:pt>
                <c:pt idx="3156">
                  <c:v>42040</c:v>
                </c:pt>
                <c:pt idx="3157">
                  <c:v>42041</c:v>
                </c:pt>
                <c:pt idx="3158">
                  <c:v>42044</c:v>
                </c:pt>
                <c:pt idx="3159">
                  <c:v>42045</c:v>
                </c:pt>
                <c:pt idx="3160">
                  <c:v>42046</c:v>
                </c:pt>
                <c:pt idx="3161">
                  <c:v>42047</c:v>
                </c:pt>
                <c:pt idx="3162">
                  <c:v>42048</c:v>
                </c:pt>
                <c:pt idx="3163">
                  <c:v>42051</c:v>
                </c:pt>
                <c:pt idx="3164">
                  <c:v>42052</c:v>
                </c:pt>
                <c:pt idx="3165">
                  <c:v>42053</c:v>
                </c:pt>
                <c:pt idx="3166">
                  <c:v>42054</c:v>
                </c:pt>
                <c:pt idx="3167">
                  <c:v>42055</c:v>
                </c:pt>
                <c:pt idx="3168">
                  <c:v>42058</c:v>
                </c:pt>
                <c:pt idx="3169">
                  <c:v>42059</c:v>
                </c:pt>
                <c:pt idx="3170">
                  <c:v>42060</c:v>
                </c:pt>
                <c:pt idx="3171">
                  <c:v>42061</c:v>
                </c:pt>
                <c:pt idx="3172">
                  <c:v>42062</c:v>
                </c:pt>
                <c:pt idx="3173">
                  <c:v>42065</c:v>
                </c:pt>
                <c:pt idx="3174">
                  <c:v>42066</c:v>
                </c:pt>
                <c:pt idx="3175">
                  <c:v>42067</c:v>
                </c:pt>
                <c:pt idx="3176">
                  <c:v>42068</c:v>
                </c:pt>
                <c:pt idx="3177">
                  <c:v>42069</c:v>
                </c:pt>
                <c:pt idx="3178">
                  <c:v>42072</c:v>
                </c:pt>
                <c:pt idx="3179">
                  <c:v>42073</c:v>
                </c:pt>
                <c:pt idx="3180">
                  <c:v>42074</c:v>
                </c:pt>
                <c:pt idx="3181">
                  <c:v>42075</c:v>
                </c:pt>
                <c:pt idx="3182">
                  <c:v>42076</c:v>
                </c:pt>
                <c:pt idx="3183">
                  <c:v>42079</c:v>
                </c:pt>
                <c:pt idx="3184">
                  <c:v>42080</c:v>
                </c:pt>
                <c:pt idx="3185">
                  <c:v>42081</c:v>
                </c:pt>
                <c:pt idx="3186">
                  <c:v>42082</c:v>
                </c:pt>
                <c:pt idx="3187">
                  <c:v>42083</c:v>
                </c:pt>
                <c:pt idx="3188">
                  <c:v>42086</c:v>
                </c:pt>
                <c:pt idx="3189">
                  <c:v>42087</c:v>
                </c:pt>
                <c:pt idx="3190">
                  <c:v>42088</c:v>
                </c:pt>
                <c:pt idx="3191">
                  <c:v>42089</c:v>
                </c:pt>
                <c:pt idx="3192">
                  <c:v>42090</c:v>
                </c:pt>
                <c:pt idx="3193">
                  <c:v>42093</c:v>
                </c:pt>
                <c:pt idx="3194">
                  <c:v>42094</c:v>
                </c:pt>
                <c:pt idx="3195">
                  <c:v>42095</c:v>
                </c:pt>
                <c:pt idx="3196">
                  <c:v>42096</c:v>
                </c:pt>
                <c:pt idx="3197">
                  <c:v>42097</c:v>
                </c:pt>
                <c:pt idx="3198">
                  <c:v>42100</c:v>
                </c:pt>
                <c:pt idx="3199">
                  <c:v>42101</c:v>
                </c:pt>
                <c:pt idx="3200">
                  <c:v>42102</c:v>
                </c:pt>
                <c:pt idx="3201">
                  <c:v>42103</c:v>
                </c:pt>
                <c:pt idx="3202">
                  <c:v>42104</c:v>
                </c:pt>
                <c:pt idx="3203">
                  <c:v>42107</c:v>
                </c:pt>
                <c:pt idx="3204">
                  <c:v>42108</c:v>
                </c:pt>
                <c:pt idx="3205">
                  <c:v>42109</c:v>
                </c:pt>
                <c:pt idx="3206">
                  <c:v>42110</c:v>
                </c:pt>
                <c:pt idx="3207">
                  <c:v>42111</c:v>
                </c:pt>
                <c:pt idx="3208">
                  <c:v>42114</c:v>
                </c:pt>
                <c:pt idx="3209">
                  <c:v>42115</c:v>
                </c:pt>
                <c:pt idx="3210">
                  <c:v>42116</c:v>
                </c:pt>
                <c:pt idx="3211">
                  <c:v>42117</c:v>
                </c:pt>
                <c:pt idx="3212">
                  <c:v>42118</c:v>
                </c:pt>
                <c:pt idx="3213">
                  <c:v>42121</c:v>
                </c:pt>
                <c:pt idx="3214">
                  <c:v>42122</c:v>
                </c:pt>
                <c:pt idx="3215">
                  <c:v>42123</c:v>
                </c:pt>
                <c:pt idx="3216">
                  <c:v>42124</c:v>
                </c:pt>
                <c:pt idx="3217">
                  <c:v>42125</c:v>
                </c:pt>
                <c:pt idx="3218">
                  <c:v>42128</c:v>
                </c:pt>
                <c:pt idx="3219">
                  <c:v>42129</c:v>
                </c:pt>
                <c:pt idx="3220">
                  <c:v>42130</c:v>
                </c:pt>
                <c:pt idx="3221">
                  <c:v>42131</c:v>
                </c:pt>
                <c:pt idx="3222">
                  <c:v>42132</c:v>
                </c:pt>
                <c:pt idx="3223">
                  <c:v>42135</c:v>
                </c:pt>
                <c:pt idx="3224">
                  <c:v>42136</c:v>
                </c:pt>
                <c:pt idx="3225">
                  <c:v>42137</c:v>
                </c:pt>
                <c:pt idx="3226">
                  <c:v>42138</c:v>
                </c:pt>
                <c:pt idx="3227">
                  <c:v>42139</c:v>
                </c:pt>
                <c:pt idx="3228">
                  <c:v>42142</c:v>
                </c:pt>
                <c:pt idx="3229">
                  <c:v>42143</c:v>
                </c:pt>
                <c:pt idx="3230">
                  <c:v>42144</c:v>
                </c:pt>
                <c:pt idx="3231">
                  <c:v>42145</c:v>
                </c:pt>
                <c:pt idx="3232">
                  <c:v>42146</c:v>
                </c:pt>
                <c:pt idx="3233">
                  <c:v>42149</c:v>
                </c:pt>
                <c:pt idx="3234">
                  <c:v>42150</c:v>
                </c:pt>
                <c:pt idx="3235">
                  <c:v>42151</c:v>
                </c:pt>
                <c:pt idx="3236">
                  <c:v>42152</c:v>
                </c:pt>
                <c:pt idx="3237">
                  <c:v>42153</c:v>
                </c:pt>
                <c:pt idx="3238">
                  <c:v>42156</c:v>
                </c:pt>
                <c:pt idx="3239">
                  <c:v>42157</c:v>
                </c:pt>
                <c:pt idx="3240">
                  <c:v>42158</c:v>
                </c:pt>
                <c:pt idx="3241">
                  <c:v>42159</c:v>
                </c:pt>
                <c:pt idx="3242">
                  <c:v>42160</c:v>
                </c:pt>
                <c:pt idx="3243">
                  <c:v>42163</c:v>
                </c:pt>
                <c:pt idx="3244">
                  <c:v>42164</c:v>
                </c:pt>
                <c:pt idx="3245">
                  <c:v>42165</c:v>
                </c:pt>
                <c:pt idx="3246">
                  <c:v>42166</c:v>
                </c:pt>
                <c:pt idx="3247">
                  <c:v>42167</c:v>
                </c:pt>
                <c:pt idx="3248">
                  <c:v>42170</c:v>
                </c:pt>
                <c:pt idx="3249">
                  <c:v>42171</c:v>
                </c:pt>
                <c:pt idx="3250">
                  <c:v>42172</c:v>
                </c:pt>
                <c:pt idx="3251">
                  <c:v>42173</c:v>
                </c:pt>
                <c:pt idx="3252">
                  <c:v>42174</c:v>
                </c:pt>
                <c:pt idx="3253">
                  <c:v>42177</c:v>
                </c:pt>
                <c:pt idx="3254">
                  <c:v>42178</c:v>
                </c:pt>
                <c:pt idx="3255">
                  <c:v>42179</c:v>
                </c:pt>
                <c:pt idx="3256">
                  <c:v>42180</c:v>
                </c:pt>
                <c:pt idx="3257">
                  <c:v>42181</c:v>
                </c:pt>
                <c:pt idx="3258">
                  <c:v>42184</c:v>
                </c:pt>
                <c:pt idx="3259">
                  <c:v>42185</c:v>
                </c:pt>
                <c:pt idx="3260">
                  <c:v>42186</c:v>
                </c:pt>
                <c:pt idx="3261">
                  <c:v>42187</c:v>
                </c:pt>
                <c:pt idx="3262">
                  <c:v>42188</c:v>
                </c:pt>
                <c:pt idx="3263">
                  <c:v>42191</c:v>
                </c:pt>
                <c:pt idx="3264">
                  <c:v>42192</c:v>
                </c:pt>
                <c:pt idx="3265">
                  <c:v>42193</c:v>
                </c:pt>
                <c:pt idx="3266">
                  <c:v>42194</c:v>
                </c:pt>
                <c:pt idx="3267">
                  <c:v>42195</c:v>
                </c:pt>
                <c:pt idx="3268">
                  <c:v>42198</c:v>
                </c:pt>
                <c:pt idx="3269">
                  <c:v>42199</c:v>
                </c:pt>
                <c:pt idx="3270">
                  <c:v>42200</c:v>
                </c:pt>
                <c:pt idx="3271">
                  <c:v>42201</c:v>
                </c:pt>
                <c:pt idx="3272">
                  <c:v>42202</c:v>
                </c:pt>
                <c:pt idx="3273">
                  <c:v>42205</c:v>
                </c:pt>
                <c:pt idx="3274">
                  <c:v>42206</c:v>
                </c:pt>
                <c:pt idx="3275">
                  <c:v>42207</c:v>
                </c:pt>
                <c:pt idx="3276">
                  <c:v>42208</c:v>
                </c:pt>
                <c:pt idx="3277">
                  <c:v>42209</c:v>
                </c:pt>
                <c:pt idx="3278">
                  <c:v>42212</c:v>
                </c:pt>
                <c:pt idx="3279">
                  <c:v>42213</c:v>
                </c:pt>
                <c:pt idx="3280">
                  <c:v>42214</c:v>
                </c:pt>
                <c:pt idx="3281">
                  <c:v>42215</c:v>
                </c:pt>
                <c:pt idx="3282">
                  <c:v>42216</c:v>
                </c:pt>
                <c:pt idx="3283">
                  <c:v>42219</c:v>
                </c:pt>
                <c:pt idx="3284">
                  <c:v>42220</c:v>
                </c:pt>
                <c:pt idx="3285">
                  <c:v>42221</c:v>
                </c:pt>
                <c:pt idx="3286">
                  <c:v>42222</c:v>
                </c:pt>
                <c:pt idx="3287">
                  <c:v>42223</c:v>
                </c:pt>
                <c:pt idx="3288">
                  <c:v>42226</c:v>
                </c:pt>
                <c:pt idx="3289">
                  <c:v>42227</c:v>
                </c:pt>
                <c:pt idx="3290">
                  <c:v>42228</c:v>
                </c:pt>
                <c:pt idx="3291">
                  <c:v>42229</c:v>
                </c:pt>
                <c:pt idx="3292">
                  <c:v>42230</c:v>
                </c:pt>
                <c:pt idx="3293">
                  <c:v>42233</c:v>
                </c:pt>
                <c:pt idx="3294">
                  <c:v>42234</c:v>
                </c:pt>
                <c:pt idx="3295">
                  <c:v>42235</c:v>
                </c:pt>
                <c:pt idx="3296">
                  <c:v>42236</c:v>
                </c:pt>
                <c:pt idx="3297">
                  <c:v>42237</c:v>
                </c:pt>
                <c:pt idx="3298">
                  <c:v>42240</c:v>
                </c:pt>
                <c:pt idx="3299">
                  <c:v>42241</c:v>
                </c:pt>
                <c:pt idx="3300">
                  <c:v>42242</c:v>
                </c:pt>
                <c:pt idx="3301">
                  <c:v>42243</c:v>
                </c:pt>
                <c:pt idx="3302">
                  <c:v>42244</c:v>
                </c:pt>
                <c:pt idx="3303">
                  <c:v>42247</c:v>
                </c:pt>
                <c:pt idx="3304">
                  <c:v>42248</c:v>
                </c:pt>
                <c:pt idx="3305">
                  <c:v>42249</c:v>
                </c:pt>
                <c:pt idx="3306">
                  <c:v>42250</c:v>
                </c:pt>
                <c:pt idx="3307">
                  <c:v>42251</c:v>
                </c:pt>
                <c:pt idx="3308">
                  <c:v>42254</c:v>
                </c:pt>
                <c:pt idx="3309">
                  <c:v>42255</c:v>
                </c:pt>
                <c:pt idx="3310">
                  <c:v>42256</c:v>
                </c:pt>
                <c:pt idx="3311">
                  <c:v>42257</c:v>
                </c:pt>
                <c:pt idx="3312">
                  <c:v>42258</c:v>
                </c:pt>
                <c:pt idx="3313">
                  <c:v>42261</c:v>
                </c:pt>
                <c:pt idx="3314">
                  <c:v>42262</c:v>
                </c:pt>
                <c:pt idx="3315">
                  <c:v>42263</c:v>
                </c:pt>
                <c:pt idx="3316">
                  <c:v>42264</c:v>
                </c:pt>
                <c:pt idx="3317">
                  <c:v>42265</c:v>
                </c:pt>
                <c:pt idx="3318">
                  <c:v>42268</c:v>
                </c:pt>
                <c:pt idx="3319">
                  <c:v>42269</c:v>
                </c:pt>
                <c:pt idx="3320">
                  <c:v>42270</c:v>
                </c:pt>
                <c:pt idx="3321">
                  <c:v>42271</c:v>
                </c:pt>
                <c:pt idx="3322">
                  <c:v>42272</c:v>
                </c:pt>
                <c:pt idx="3323">
                  <c:v>42275</c:v>
                </c:pt>
                <c:pt idx="3324">
                  <c:v>42276</c:v>
                </c:pt>
                <c:pt idx="3325">
                  <c:v>42277</c:v>
                </c:pt>
                <c:pt idx="3326">
                  <c:v>42278</c:v>
                </c:pt>
                <c:pt idx="3327">
                  <c:v>42279</c:v>
                </c:pt>
                <c:pt idx="3328">
                  <c:v>42282</c:v>
                </c:pt>
                <c:pt idx="3329">
                  <c:v>42283</c:v>
                </c:pt>
                <c:pt idx="3330">
                  <c:v>42284</c:v>
                </c:pt>
                <c:pt idx="3331">
                  <c:v>42285</c:v>
                </c:pt>
                <c:pt idx="3332">
                  <c:v>42286</c:v>
                </c:pt>
                <c:pt idx="3333">
                  <c:v>42289</c:v>
                </c:pt>
                <c:pt idx="3334">
                  <c:v>42290</c:v>
                </c:pt>
                <c:pt idx="3335">
                  <c:v>42291</c:v>
                </c:pt>
                <c:pt idx="3336">
                  <c:v>42292</c:v>
                </c:pt>
                <c:pt idx="3337">
                  <c:v>42293</c:v>
                </c:pt>
                <c:pt idx="3338">
                  <c:v>42296</c:v>
                </c:pt>
                <c:pt idx="3339">
                  <c:v>42297</c:v>
                </c:pt>
                <c:pt idx="3340">
                  <c:v>42298</c:v>
                </c:pt>
                <c:pt idx="3341">
                  <c:v>42299</c:v>
                </c:pt>
                <c:pt idx="3342">
                  <c:v>42300</c:v>
                </c:pt>
                <c:pt idx="3343">
                  <c:v>42303</c:v>
                </c:pt>
                <c:pt idx="3344">
                  <c:v>42304</c:v>
                </c:pt>
                <c:pt idx="3345">
                  <c:v>42305</c:v>
                </c:pt>
                <c:pt idx="3346">
                  <c:v>42306</c:v>
                </c:pt>
                <c:pt idx="3347">
                  <c:v>42307</c:v>
                </c:pt>
                <c:pt idx="3348">
                  <c:v>42310</c:v>
                </c:pt>
                <c:pt idx="3349">
                  <c:v>42311</c:v>
                </c:pt>
                <c:pt idx="3350">
                  <c:v>42312</c:v>
                </c:pt>
                <c:pt idx="3351">
                  <c:v>42313</c:v>
                </c:pt>
                <c:pt idx="3352">
                  <c:v>42314</c:v>
                </c:pt>
                <c:pt idx="3353">
                  <c:v>42317</c:v>
                </c:pt>
                <c:pt idx="3354">
                  <c:v>42318</c:v>
                </c:pt>
                <c:pt idx="3355">
                  <c:v>42319</c:v>
                </c:pt>
                <c:pt idx="3356">
                  <c:v>42320</c:v>
                </c:pt>
                <c:pt idx="3357">
                  <c:v>42321</c:v>
                </c:pt>
                <c:pt idx="3358">
                  <c:v>42324</c:v>
                </c:pt>
                <c:pt idx="3359">
                  <c:v>42325</c:v>
                </c:pt>
                <c:pt idx="3360">
                  <c:v>42326</c:v>
                </c:pt>
                <c:pt idx="3361">
                  <c:v>42327</c:v>
                </c:pt>
                <c:pt idx="3362">
                  <c:v>42328</c:v>
                </c:pt>
                <c:pt idx="3363">
                  <c:v>42331</c:v>
                </c:pt>
                <c:pt idx="3364">
                  <c:v>42332</c:v>
                </c:pt>
                <c:pt idx="3365">
                  <c:v>42333</c:v>
                </c:pt>
                <c:pt idx="3366">
                  <c:v>42334</c:v>
                </c:pt>
                <c:pt idx="3367">
                  <c:v>42335</c:v>
                </c:pt>
                <c:pt idx="3368">
                  <c:v>42338</c:v>
                </c:pt>
                <c:pt idx="3369">
                  <c:v>42339</c:v>
                </c:pt>
                <c:pt idx="3370">
                  <c:v>42340</c:v>
                </c:pt>
                <c:pt idx="3371">
                  <c:v>42341</c:v>
                </c:pt>
                <c:pt idx="3372">
                  <c:v>42342</c:v>
                </c:pt>
                <c:pt idx="3373">
                  <c:v>42345</c:v>
                </c:pt>
                <c:pt idx="3374">
                  <c:v>42346</c:v>
                </c:pt>
                <c:pt idx="3375">
                  <c:v>42347</c:v>
                </c:pt>
                <c:pt idx="3376">
                  <c:v>42348</c:v>
                </c:pt>
                <c:pt idx="3377">
                  <c:v>42349</c:v>
                </c:pt>
                <c:pt idx="3378">
                  <c:v>42352</c:v>
                </c:pt>
                <c:pt idx="3379">
                  <c:v>42353</c:v>
                </c:pt>
                <c:pt idx="3380">
                  <c:v>42354</c:v>
                </c:pt>
                <c:pt idx="3381">
                  <c:v>42355</c:v>
                </c:pt>
                <c:pt idx="3382">
                  <c:v>42356</c:v>
                </c:pt>
                <c:pt idx="3383">
                  <c:v>42359</c:v>
                </c:pt>
                <c:pt idx="3384">
                  <c:v>42360</c:v>
                </c:pt>
                <c:pt idx="3385">
                  <c:v>42361</c:v>
                </c:pt>
                <c:pt idx="3386">
                  <c:v>42362</c:v>
                </c:pt>
                <c:pt idx="3387">
                  <c:v>42363</c:v>
                </c:pt>
                <c:pt idx="3388">
                  <c:v>42366</c:v>
                </c:pt>
                <c:pt idx="3389">
                  <c:v>42367</c:v>
                </c:pt>
                <c:pt idx="3390">
                  <c:v>42368</c:v>
                </c:pt>
                <c:pt idx="3391">
                  <c:v>42369</c:v>
                </c:pt>
                <c:pt idx="3392">
                  <c:v>42370</c:v>
                </c:pt>
                <c:pt idx="3393">
                  <c:v>42373</c:v>
                </c:pt>
                <c:pt idx="3394">
                  <c:v>42374</c:v>
                </c:pt>
                <c:pt idx="3395">
                  <c:v>42375</c:v>
                </c:pt>
                <c:pt idx="3396">
                  <c:v>42376</c:v>
                </c:pt>
                <c:pt idx="3397">
                  <c:v>42377</c:v>
                </c:pt>
                <c:pt idx="3398">
                  <c:v>42380</c:v>
                </c:pt>
                <c:pt idx="3399">
                  <c:v>42381</c:v>
                </c:pt>
                <c:pt idx="3400">
                  <c:v>42382</c:v>
                </c:pt>
                <c:pt idx="3401">
                  <c:v>42383</c:v>
                </c:pt>
                <c:pt idx="3402">
                  <c:v>42384</c:v>
                </c:pt>
                <c:pt idx="3403">
                  <c:v>42387</c:v>
                </c:pt>
                <c:pt idx="3404">
                  <c:v>42388</c:v>
                </c:pt>
                <c:pt idx="3405">
                  <c:v>42389</c:v>
                </c:pt>
                <c:pt idx="3406">
                  <c:v>42390</c:v>
                </c:pt>
                <c:pt idx="3407">
                  <c:v>42391</c:v>
                </c:pt>
                <c:pt idx="3408">
                  <c:v>42394</c:v>
                </c:pt>
                <c:pt idx="3409">
                  <c:v>42395</c:v>
                </c:pt>
                <c:pt idx="3410">
                  <c:v>42396</c:v>
                </c:pt>
                <c:pt idx="3411">
                  <c:v>42397</c:v>
                </c:pt>
                <c:pt idx="3412">
                  <c:v>42398</c:v>
                </c:pt>
                <c:pt idx="3413">
                  <c:v>42401</c:v>
                </c:pt>
                <c:pt idx="3414">
                  <c:v>42402</c:v>
                </c:pt>
                <c:pt idx="3415">
                  <c:v>42403</c:v>
                </c:pt>
                <c:pt idx="3416">
                  <c:v>42404</c:v>
                </c:pt>
                <c:pt idx="3417">
                  <c:v>42405</c:v>
                </c:pt>
                <c:pt idx="3418">
                  <c:v>42408</c:v>
                </c:pt>
                <c:pt idx="3419">
                  <c:v>42409</c:v>
                </c:pt>
                <c:pt idx="3420">
                  <c:v>42410</c:v>
                </c:pt>
                <c:pt idx="3421">
                  <c:v>42411</c:v>
                </c:pt>
                <c:pt idx="3422">
                  <c:v>42412</c:v>
                </c:pt>
                <c:pt idx="3423">
                  <c:v>42415</c:v>
                </c:pt>
                <c:pt idx="3424">
                  <c:v>42416</c:v>
                </c:pt>
                <c:pt idx="3425">
                  <c:v>42417</c:v>
                </c:pt>
                <c:pt idx="3426">
                  <c:v>42418</c:v>
                </c:pt>
                <c:pt idx="3427">
                  <c:v>42419</c:v>
                </c:pt>
                <c:pt idx="3428">
                  <c:v>42422</c:v>
                </c:pt>
                <c:pt idx="3429">
                  <c:v>42423</c:v>
                </c:pt>
                <c:pt idx="3430">
                  <c:v>42424</c:v>
                </c:pt>
                <c:pt idx="3431">
                  <c:v>42425</c:v>
                </c:pt>
                <c:pt idx="3432">
                  <c:v>42426</c:v>
                </c:pt>
                <c:pt idx="3433">
                  <c:v>42429</c:v>
                </c:pt>
                <c:pt idx="3434">
                  <c:v>42430</c:v>
                </c:pt>
                <c:pt idx="3435">
                  <c:v>42431</c:v>
                </c:pt>
                <c:pt idx="3436">
                  <c:v>42432</c:v>
                </c:pt>
                <c:pt idx="3437">
                  <c:v>42433</c:v>
                </c:pt>
                <c:pt idx="3438">
                  <c:v>42436</c:v>
                </c:pt>
                <c:pt idx="3439">
                  <c:v>42437</c:v>
                </c:pt>
                <c:pt idx="3440">
                  <c:v>42438</c:v>
                </c:pt>
                <c:pt idx="3441">
                  <c:v>42439</c:v>
                </c:pt>
                <c:pt idx="3442">
                  <c:v>42440</c:v>
                </c:pt>
                <c:pt idx="3443">
                  <c:v>42443</c:v>
                </c:pt>
                <c:pt idx="3444">
                  <c:v>42444</c:v>
                </c:pt>
                <c:pt idx="3445">
                  <c:v>42445</c:v>
                </c:pt>
                <c:pt idx="3446">
                  <c:v>42446</c:v>
                </c:pt>
                <c:pt idx="3447">
                  <c:v>42447</c:v>
                </c:pt>
                <c:pt idx="3448">
                  <c:v>42450</c:v>
                </c:pt>
                <c:pt idx="3449">
                  <c:v>42451</c:v>
                </c:pt>
                <c:pt idx="3450">
                  <c:v>42452</c:v>
                </c:pt>
                <c:pt idx="3451">
                  <c:v>42453</c:v>
                </c:pt>
                <c:pt idx="3452">
                  <c:v>42454</c:v>
                </c:pt>
                <c:pt idx="3453">
                  <c:v>42457</c:v>
                </c:pt>
                <c:pt idx="3454">
                  <c:v>42458</c:v>
                </c:pt>
                <c:pt idx="3455">
                  <c:v>42459</c:v>
                </c:pt>
                <c:pt idx="3456">
                  <c:v>42460</c:v>
                </c:pt>
                <c:pt idx="3457">
                  <c:v>42461</c:v>
                </c:pt>
                <c:pt idx="3458">
                  <c:v>42464</c:v>
                </c:pt>
                <c:pt idx="3459">
                  <c:v>42465</c:v>
                </c:pt>
                <c:pt idx="3460">
                  <c:v>42466</c:v>
                </c:pt>
                <c:pt idx="3461">
                  <c:v>42467</c:v>
                </c:pt>
                <c:pt idx="3462">
                  <c:v>42468</c:v>
                </c:pt>
                <c:pt idx="3463">
                  <c:v>42471</c:v>
                </c:pt>
                <c:pt idx="3464">
                  <c:v>42472</c:v>
                </c:pt>
                <c:pt idx="3465">
                  <c:v>42473</c:v>
                </c:pt>
                <c:pt idx="3466">
                  <c:v>42474</c:v>
                </c:pt>
                <c:pt idx="3467">
                  <c:v>42475</c:v>
                </c:pt>
                <c:pt idx="3468">
                  <c:v>42478</c:v>
                </c:pt>
                <c:pt idx="3469">
                  <c:v>42479</c:v>
                </c:pt>
                <c:pt idx="3470">
                  <c:v>42480</c:v>
                </c:pt>
                <c:pt idx="3471">
                  <c:v>42481</c:v>
                </c:pt>
                <c:pt idx="3472">
                  <c:v>42482</c:v>
                </c:pt>
                <c:pt idx="3473">
                  <c:v>42485</c:v>
                </c:pt>
                <c:pt idx="3474">
                  <c:v>42486</c:v>
                </c:pt>
                <c:pt idx="3475">
                  <c:v>42487</c:v>
                </c:pt>
                <c:pt idx="3476">
                  <c:v>42488</c:v>
                </c:pt>
                <c:pt idx="3477">
                  <c:v>42489</c:v>
                </c:pt>
                <c:pt idx="3478">
                  <c:v>42492</c:v>
                </c:pt>
                <c:pt idx="3479">
                  <c:v>42493</c:v>
                </c:pt>
                <c:pt idx="3480">
                  <c:v>42494</c:v>
                </c:pt>
                <c:pt idx="3481">
                  <c:v>42495</c:v>
                </c:pt>
                <c:pt idx="3482">
                  <c:v>42496</c:v>
                </c:pt>
                <c:pt idx="3483">
                  <c:v>42499</c:v>
                </c:pt>
                <c:pt idx="3484">
                  <c:v>42500</c:v>
                </c:pt>
                <c:pt idx="3485">
                  <c:v>42501</c:v>
                </c:pt>
                <c:pt idx="3486">
                  <c:v>42502</c:v>
                </c:pt>
                <c:pt idx="3487">
                  <c:v>42503</c:v>
                </c:pt>
                <c:pt idx="3488">
                  <c:v>42506</c:v>
                </c:pt>
                <c:pt idx="3489">
                  <c:v>42507</c:v>
                </c:pt>
                <c:pt idx="3490">
                  <c:v>42508</c:v>
                </c:pt>
                <c:pt idx="3491">
                  <c:v>42509</c:v>
                </c:pt>
                <c:pt idx="3492">
                  <c:v>42510</c:v>
                </c:pt>
                <c:pt idx="3493">
                  <c:v>42513</c:v>
                </c:pt>
                <c:pt idx="3494">
                  <c:v>42514</c:v>
                </c:pt>
                <c:pt idx="3495">
                  <c:v>42515</c:v>
                </c:pt>
                <c:pt idx="3496">
                  <c:v>42516</c:v>
                </c:pt>
                <c:pt idx="3497">
                  <c:v>42517</c:v>
                </c:pt>
                <c:pt idx="3498">
                  <c:v>42520</c:v>
                </c:pt>
                <c:pt idx="3499">
                  <c:v>42521</c:v>
                </c:pt>
                <c:pt idx="3500">
                  <c:v>42522</c:v>
                </c:pt>
                <c:pt idx="3501">
                  <c:v>42523</c:v>
                </c:pt>
                <c:pt idx="3502">
                  <c:v>42524</c:v>
                </c:pt>
                <c:pt idx="3503">
                  <c:v>42527</c:v>
                </c:pt>
                <c:pt idx="3504">
                  <c:v>42528</c:v>
                </c:pt>
                <c:pt idx="3505">
                  <c:v>42529</c:v>
                </c:pt>
                <c:pt idx="3506">
                  <c:v>42530</c:v>
                </c:pt>
                <c:pt idx="3507">
                  <c:v>42531</c:v>
                </c:pt>
                <c:pt idx="3508">
                  <c:v>42534</c:v>
                </c:pt>
                <c:pt idx="3509">
                  <c:v>42535</c:v>
                </c:pt>
                <c:pt idx="3510">
                  <c:v>42536</c:v>
                </c:pt>
                <c:pt idx="3511">
                  <c:v>42537</c:v>
                </c:pt>
                <c:pt idx="3512">
                  <c:v>42538</c:v>
                </c:pt>
                <c:pt idx="3513">
                  <c:v>42541</c:v>
                </c:pt>
                <c:pt idx="3514">
                  <c:v>42542</c:v>
                </c:pt>
                <c:pt idx="3515">
                  <c:v>42543</c:v>
                </c:pt>
                <c:pt idx="3516">
                  <c:v>42544</c:v>
                </c:pt>
                <c:pt idx="3517">
                  <c:v>42545</c:v>
                </c:pt>
                <c:pt idx="3518">
                  <c:v>42548</c:v>
                </c:pt>
                <c:pt idx="3519">
                  <c:v>42549</c:v>
                </c:pt>
                <c:pt idx="3520">
                  <c:v>42550</c:v>
                </c:pt>
                <c:pt idx="3521">
                  <c:v>42551</c:v>
                </c:pt>
                <c:pt idx="3522">
                  <c:v>42552</c:v>
                </c:pt>
                <c:pt idx="3523">
                  <c:v>42555</c:v>
                </c:pt>
                <c:pt idx="3524">
                  <c:v>42556</c:v>
                </c:pt>
                <c:pt idx="3525">
                  <c:v>42557</c:v>
                </c:pt>
                <c:pt idx="3526">
                  <c:v>42558</c:v>
                </c:pt>
                <c:pt idx="3527">
                  <c:v>42559</c:v>
                </c:pt>
                <c:pt idx="3528">
                  <c:v>42562</c:v>
                </c:pt>
                <c:pt idx="3529">
                  <c:v>42563</c:v>
                </c:pt>
                <c:pt idx="3530">
                  <c:v>42564</c:v>
                </c:pt>
                <c:pt idx="3531">
                  <c:v>42565</c:v>
                </c:pt>
                <c:pt idx="3532">
                  <c:v>42566</c:v>
                </c:pt>
                <c:pt idx="3533">
                  <c:v>42569</c:v>
                </c:pt>
                <c:pt idx="3534">
                  <c:v>42570</c:v>
                </c:pt>
                <c:pt idx="3535">
                  <c:v>42571</c:v>
                </c:pt>
                <c:pt idx="3536">
                  <c:v>42572</c:v>
                </c:pt>
                <c:pt idx="3537">
                  <c:v>42573</c:v>
                </c:pt>
                <c:pt idx="3538">
                  <c:v>42576</c:v>
                </c:pt>
                <c:pt idx="3539">
                  <c:v>42577</c:v>
                </c:pt>
                <c:pt idx="3540">
                  <c:v>42578</c:v>
                </c:pt>
                <c:pt idx="3541">
                  <c:v>42579</c:v>
                </c:pt>
                <c:pt idx="3542">
                  <c:v>42580</c:v>
                </c:pt>
                <c:pt idx="3543">
                  <c:v>42583</c:v>
                </c:pt>
                <c:pt idx="3544">
                  <c:v>42584</c:v>
                </c:pt>
                <c:pt idx="3545">
                  <c:v>42585</c:v>
                </c:pt>
                <c:pt idx="3546">
                  <c:v>42586</c:v>
                </c:pt>
                <c:pt idx="3547">
                  <c:v>42587</c:v>
                </c:pt>
                <c:pt idx="3548">
                  <c:v>42590</c:v>
                </c:pt>
                <c:pt idx="3549">
                  <c:v>42591</c:v>
                </c:pt>
                <c:pt idx="3550">
                  <c:v>42592</c:v>
                </c:pt>
                <c:pt idx="3551">
                  <c:v>42593</c:v>
                </c:pt>
                <c:pt idx="3552">
                  <c:v>42594</c:v>
                </c:pt>
                <c:pt idx="3553">
                  <c:v>42597</c:v>
                </c:pt>
                <c:pt idx="3554">
                  <c:v>42598</c:v>
                </c:pt>
                <c:pt idx="3555">
                  <c:v>42599</c:v>
                </c:pt>
                <c:pt idx="3556">
                  <c:v>42600</c:v>
                </c:pt>
                <c:pt idx="3557">
                  <c:v>42601</c:v>
                </c:pt>
                <c:pt idx="3558">
                  <c:v>42604</c:v>
                </c:pt>
                <c:pt idx="3559">
                  <c:v>42605</c:v>
                </c:pt>
                <c:pt idx="3560">
                  <c:v>42606</c:v>
                </c:pt>
                <c:pt idx="3561">
                  <c:v>42607</c:v>
                </c:pt>
                <c:pt idx="3562">
                  <c:v>42608</c:v>
                </c:pt>
                <c:pt idx="3563">
                  <c:v>42611</c:v>
                </c:pt>
                <c:pt idx="3564">
                  <c:v>42612</c:v>
                </c:pt>
                <c:pt idx="3565">
                  <c:v>42613</c:v>
                </c:pt>
                <c:pt idx="3566">
                  <c:v>42614</c:v>
                </c:pt>
                <c:pt idx="3567">
                  <c:v>42615</c:v>
                </c:pt>
                <c:pt idx="3568">
                  <c:v>42618</c:v>
                </c:pt>
                <c:pt idx="3569">
                  <c:v>42619</c:v>
                </c:pt>
                <c:pt idx="3570">
                  <c:v>42620</c:v>
                </c:pt>
                <c:pt idx="3571">
                  <c:v>42621</c:v>
                </c:pt>
                <c:pt idx="3572">
                  <c:v>42622</c:v>
                </c:pt>
                <c:pt idx="3573">
                  <c:v>42625</c:v>
                </c:pt>
                <c:pt idx="3574">
                  <c:v>42626</c:v>
                </c:pt>
                <c:pt idx="3575">
                  <c:v>42627</c:v>
                </c:pt>
                <c:pt idx="3576">
                  <c:v>42628</c:v>
                </c:pt>
                <c:pt idx="3577">
                  <c:v>42629</c:v>
                </c:pt>
                <c:pt idx="3578">
                  <c:v>42632</c:v>
                </c:pt>
                <c:pt idx="3579">
                  <c:v>42633</c:v>
                </c:pt>
                <c:pt idx="3580">
                  <c:v>42634</c:v>
                </c:pt>
                <c:pt idx="3581">
                  <c:v>42635</c:v>
                </c:pt>
                <c:pt idx="3582">
                  <c:v>42636</c:v>
                </c:pt>
                <c:pt idx="3583">
                  <c:v>42639</c:v>
                </c:pt>
                <c:pt idx="3584">
                  <c:v>42640</c:v>
                </c:pt>
                <c:pt idx="3585">
                  <c:v>42641</c:v>
                </c:pt>
                <c:pt idx="3586">
                  <c:v>42642</c:v>
                </c:pt>
                <c:pt idx="3587">
                  <c:v>42643</c:v>
                </c:pt>
                <c:pt idx="3588">
                  <c:v>42646</c:v>
                </c:pt>
                <c:pt idx="3589">
                  <c:v>42647</c:v>
                </c:pt>
                <c:pt idx="3590">
                  <c:v>42648</c:v>
                </c:pt>
                <c:pt idx="3591">
                  <c:v>42649</c:v>
                </c:pt>
                <c:pt idx="3592">
                  <c:v>42650</c:v>
                </c:pt>
                <c:pt idx="3593">
                  <c:v>42653</c:v>
                </c:pt>
                <c:pt idx="3594">
                  <c:v>42654</c:v>
                </c:pt>
                <c:pt idx="3595">
                  <c:v>42655</c:v>
                </c:pt>
                <c:pt idx="3596">
                  <c:v>42656</c:v>
                </c:pt>
                <c:pt idx="3597">
                  <c:v>42657</c:v>
                </c:pt>
                <c:pt idx="3598">
                  <c:v>42660</c:v>
                </c:pt>
                <c:pt idx="3599">
                  <c:v>42661</c:v>
                </c:pt>
                <c:pt idx="3600">
                  <c:v>42662</c:v>
                </c:pt>
                <c:pt idx="3601">
                  <c:v>42663</c:v>
                </c:pt>
                <c:pt idx="3602">
                  <c:v>42664</c:v>
                </c:pt>
                <c:pt idx="3603">
                  <c:v>42667</c:v>
                </c:pt>
                <c:pt idx="3604">
                  <c:v>42668</c:v>
                </c:pt>
                <c:pt idx="3605">
                  <c:v>42669</c:v>
                </c:pt>
                <c:pt idx="3606">
                  <c:v>42670</c:v>
                </c:pt>
                <c:pt idx="3607">
                  <c:v>42671</c:v>
                </c:pt>
                <c:pt idx="3608">
                  <c:v>42674</c:v>
                </c:pt>
                <c:pt idx="3609">
                  <c:v>42675</c:v>
                </c:pt>
                <c:pt idx="3610">
                  <c:v>42676</c:v>
                </c:pt>
                <c:pt idx="3611">
                  <c:v>42677</c:v>
                </c:pt>
                <c:pt idx="3612">
                  <c:v>42678</c:v>
                </c:pt>
                <c:pt idx="3613">
                  <c:v>42681</c:v>
                </c:pt>
                <c:pt idx="3614">
                  <c:v>42682</c:v>
                </c:pt>
                <c:pt idx="3615">
                  <c:v>42683</c:v>
                </c:pt>
                <c:pt idx="3616">
                  <c:v>42684</c:v>
                </c:pt>
                <c:pt idx="3617">
                  <c:v>42685</c:v>
                </c:pt>
                <c:pt idx="3618">
                  <c:v>42688</c:v>
                </c:pt>
                <c:pt idx="3619">
                  <c:v>42689</c:v>
                </c:pt>
                <c:pt idx="3620">
                  <c:v>42690</c:v>
                </c:pt>
                <c:pt idx="3621">
                  <c:v>42691</c:v>
                </c:pt>
                <c:pt idx="3622">
                  <c:v>42692</c:v>
                </c:pt>
                <c:pt idx="3623">
                  <c:v>42695</c:v>
                </c:pt>
                <c:pt idx="3624">
                  <c:v>42696</c:v>
                </c:pt>
                <c:pt idx="3625">
                  <c:v>42697</c:v>
                </c:pt>
                <c:pt idx="3626">
                  <c:v>42698</c:v>
                </c:pt>
                <c:pt idx="3627">
                  <c:v>42699</c:v>
                </c:pt>
                <c:pt idx="3628">
                  <c:v>42702</c:v>
                </c:pt>
                <c:pt idx="3629">
                  <c:v>42703</c:v>
                </c:pt>
                <c:pt idx="3630">
                  <c:v>42704</c:v>
                </c:pt>
                <c:pt idx="3631">
                  <c:v>42705</c:v>
                </c:pt>
                <c:pt idx="3632">
                  <c:v>42706</c:v>
                </c:pt>
                <c:pt idx="3633">
                  <c:v>42709</c:v>
                </c:pt>
                <c:pt idx="3634">
                  <c:v>42710</c:v>
                </c:pt>
                <c:pt idx="3635">
                  <c:v>42711</c:v>
                </c:pt>
                <c:pt idx="3636">
                  <c:v>42712</c:v>
                </c:pt>
                <c:pt idx="3637">
                  <c:v>42713</c:v>
                </c:pt>
                <c:pt idx="3638">
                  <c:v>42716</c:v>
                </c:pt>
                <c:pt idx="3639">
                  <c:v>42717</c:v>
                </c:pt>
                <c:pt idx="3640">
                  <c:v>42718</c:v>
                </c:pt>
                <c:pt idx="3641">
                  <c:v>42719</c:v>
                </c:pt>
                <c:pt idx="3642">
                  <c:v>42720</c:v>
                </c:pt>
                <c:pt idx="3643">
                  <c:v>42723</c:v>
                </c:pt>
                <c:pt idx="3644">
                  <c:v>42724</c:v>
                </c:pt>
                <c:pt idx="3645">
                  <c:v>42725</c:v>
                </c:pt>
                <c:pt idx="3646">
                  <c:v>42726</c:v>
                </c:pt>
                <c:pt idx="3647">
                  <c:v>42727</c:v>
                </c:pt>
                <c:pt idx="3648">
                  <c:v>42730</c:v>
                </c:pt>
                <c:pt idx="3649">
                  <c:v>42731</c:v>
                </c:pt>
                <c:pt idx="3650">
                  <c:v>42732</c:v>
                </c:pt>
                <c:pt idx="3651">
                  <c:v>42733</c:v>
                </c:pt>
                <c:pt idx="3652">
                  <c:v>42734</c:v>
                </c:pt>
                <c:pt idx="3653">
                  <c:v>42737</c:v>
                </c:pt>
                <c:pt idx="3654">
                  <c:v>42738</c:v>
                </c:pt>
                <c:pt idx="3655">
                  <c:v>42739</c:v>
                </c:pt>
                <c:pt idx="3656">
                  <c:v>42740</c:v>
                </c:pt>
                <c:pt idx="3657">
                  <c:v>42741</c:v>
                </c:pt>
                <c:pt idx="3658">
                  <c:v>42744</c:v>
                </c:pt>
                <c:pt idx="3659">
                  <c:v>42745</c:v>
                </c:pt>
                <c:pt idx="3660">
                  <c:v>42746</c:v>
                </c:pt>
                <c:pt idx="3661">
                  <c:v>42747</c:v>
                </c:pt>
                <c:pt idx="3662">
                  <c:v>42748</c:v>
                </c:pt>
                <c:pt idx="3663">
                  <c:v>42751</c:v>
                </c:pt>
                <c:pt idx="3664">
                  <c:v>42752</c:v>
                </c:pt>
                <c:pt idx="3665">
                  <c:v>42753</c:v>
                </c:pt>
                <c:pt idx="3666">
                  <c:v>42754</c:v>
                </c:pt>
                <c:pt idx="3667">
                  <c:v>42755</c:v>
                </c:pt>
                <c:pt idx="3668">
                  <c:v>42758</c:v>
                </c:pt>
                <c:pt idx="3669">
                  <c:v>42759</c:v>
                </c:pt>
                <c:pt idx="3670">
                  <c:v>42760</c:v>
                </c:pt>
                <c:pt idx="3671">
                  <c:v>42761</c:v>
                </c:pt>
                <c:pt idx="3672">
                  <c:v>42762</c:v>
                </c:pt>
                <c:pt idx="3673">
                  <c:v>42765</c:v>
                </c:pt>
                <c:pt idx="3674">
                  <c:v>42766</c:v>
                </c:pt>
                <c:pt idx="3675">
                  <c:v>42767</c:v>
                </c:pt>
                <c:pt idx="3676">
                  <c:v>42768</c:v>
                </c:pt>
                <c:pt idx="3677">
                  <c:v>42769</c:v>
                </c:pt>
                <c:pt idx="3678">
                  <c:v>42772</c:v>
                </c:pt>
                <c:pt idx="3679">
                  <c:v>42773</c:v>
                </c:pt>
                <c:pt idx="3680">
                  <c:v>42774</c:v>
                </c:pt>
                <c:pt idx="3681">
                  <c:v>42775</c:v>
                </c:pt>
                <c:pt idx="3682">
                  <c:v>42776</c:v>
                </c:pt>
                <c:pt idx="3683">
                  <c:v>42779</c:v>
                </c:pt>
                <c:pt idx="3684">
                  <c:v>42780</c:v>
                </c:pt>
                <c:pt idx="3685">
                  <c:v>42781</c:v>
                </c:pt>
                <c:pt idx="3686">
                  <c:v>42782</c:v>
                </c:pt>
                <c:pt idx="3687">
                  <c:v>42783</c:v>
                </c:pt>
                <c:pt idx="3688">
                  <c:v>42786</c:v>
                </c:pt>
                <c:pt idx="3689">
                  <c:v>42787</c:v>
                </c:pt>
                <c:pt idx="3690">
                  <c:v>42788</c:v>
                </c:pt>
                <c:pt idx="3691">
                  <c:v>42789</c:v>
                </c:pt>
                <c:pt idx="3692">
                  <c:v>42790</c:v>
                </c:pt>
                <c:pt idx="3693">
                  <c:v>42793</c:v>
                </c:pt>
                <c:pt idx="3694">
                  <c:v>42794</c:v>
                </c:pt>
                <c:pt idx="3695">
                  <c:v>42795</c:v>
                </c:pt>
                <c:pt idx="3696">
                  <c:v>42796</c:v>
                </c:pt>
                <c:pt idx="3697">
                  <c:v>42797</c:v>
                </c:pt>
                <c:pt idx="3698">
                  <c:v>42800</c:v>
                </c:pt>
                <c:pt idx="3699">
                  <c:v>42801</c:v>
                </c:pt>
                <c:pt idx="3700">
                  <c:v>42802</c:v>
                </c:pt>
                <c:pt idx="3701">
                  <c:v>42803</c:v>
                </c:pt>
                <c:pt idx="3702">
                  <c:v>42804</c:v>
                </c:pt>
                <c:pt idx="3703">
                  <c:v>42807</c:v>
                </c:pt>
                <c:pt idx="3704">
                  <c:v>42808</c:v>
                </c:pt>
                <c:pt idx="3705">
                  <c:v>42809</c:v>
                </c:pt>
                <c:pt idx="3706">
                  <c:v>42810</c:v>
                </c:pt>
                <c:pt idx="3707">
                  <c:v>42811</c:v>
                </c:pt>
                <c:pt idx="3708">
                  <c:v>42814</c:v>
                </c:pt>
                <c:pt idx="3709">
                  <c:v>42815</c:v>
                </c:pt>
                <c:pt idx="3710">
                  <c:v>42816</c:v>
                </c:pt>
                <c:pt idx="3711">
                  <c:v>42817</c:v>
                </c:pt>
                <c:pt idx="3712">
                  <c:v>42818</c:v>
                </c:pt>
                <c:pt idx="3713">
                  <c:v>42821</c:v>
                </c:pt>
                <c:pt idx="3714">
                  <c:v>42822</c:v>
                </c:pt>
                <c:pt idx="3715">
                  <c:v>42823</c:v>
                </c:pt>
                <c:pt idx="3716">
                  <c:v>42824</c:v>
                </c:pt>
                <c:pt idx="3717">
                  <c:v>42825</c:v>
                </c:pt>
                <c:pt idx="3718">
                  <c:v>42828</c:v>
                </c:pt>
                <c:pt idx="3719">
                  <c:v>42829</c:v>
                </c:pt>
                <c:pt idx="3720">
                  <c:v>42830</c:v>
                </c:pt>
                <c:pt idx="3721">
                  <c:v>42831</c:v>
                </c:pt>
                <c:pt idx="3722">
                  <c:v>42832</c:v>
                </c:pt>
                <c:pt idx="3723">
                  <c:v>42835</c:v>
                </c:pt>
                <c:pt idx="3724">
                  <c:v>42836</c:v>
                </c:pt>
                <c:pt idx="3725">
                  <c:v>42837</c:v>
                </c:pt>
                <c:pt idx="3726">
                  <c:v>42838</c:v>
                </c:pt>
                <c:pt idx="3727">
                  <c:v>42839</c:v>
                </c:pt>
                <c:pt idx="3728">
                  <c:v>42842</c:v>
                </c:pt>
                <c:pt idx="3729">
                  <c:v>42843</c:v>
                </c:pt>
                <c:pt idx="3730">
                  <c:v>42844</c:v>
                </c:pt>
                <c:pt idx="3731">
                  <c:v>42845</c:v>
                </c:pt>
                <c:pt idx="3732">
                  <c:v>42846</c:v>
                </c:pt>
                <c:pt idx="3733">
                  <c:v>42849</c:v>
                </c:pt>
                <c:pt idx="3734">
                  <c:v>42850</c:v>
                </c:pt>
                <c:pt idx="3735">
                  <c:v>42851</c:v>
                </c:pt>
                <c:pt idx="3736">
                  <c:v>42852</c:v>
                </c:pt>
                <c:pt idx="3737">
                  <c:v>42853</c:v>
                </c:pt>
                <c:pt idx="3738">
                  <c:v>42856</c:v>
                </c:pt>
                <c:pt idx="3739">
                  <c:v>42857</c:v>
                </c:pt>
                <c:pt idx="3740">
                  <c:v>42858</c:v>
                </c:pt>
                <c:pt idx="3741">
                  <c:v>42859</c:v>
                </c:pt>
                <c:pt idx="3742">
                  <c:v>42860</c:v>
                </c:pt>
                <c:pt idx="3743">
                  <c:v>42863</c:v>
                </c:pt>
                <c:pt idx="3744">
                  <c:v>42864</c:v>
                </c:pt>
                <c:pt idx="3745">
                  <c:v>42865</c:v>
                </c:pt>
                <c:pt idx="3746">
                  <c:v>42866</c:v>
                </c:pt>
                <c:pt idx="3747">
                  <c:v>42867</c:v>
                </c:pt>
                <c:pt idx="3748">
                  <c:v>42870</c:v>
                </c:pt>
                <c:pt idx="3749">
                  <c:v>42871</c:v>
                </c:pt>
                <c:pt idx="3750">
                  <c:v>42872</c:v>
                </c:pt>
                <c:pt idx="3751">
                  <c:v>42873</c:v>
                </c:pt>
                <c:pt idx="3752">
                  <c:v>42874</c:v>
                </c:pt>
                <c:pt idx="3753">
                  <c:v>42877</c:v>
                </c:pt>
                <c:pt idx="3754">
                  <c:v>42878</c:v>
                </c:pt>
                <c:pt idx="3755">
                  <c:v>42879</c:v>
                </c:pt>
                <c:pt idx="3756">
                  <c:v>42880</c:v>
                </c:pt>
                <c:pt idx="3757">
                  <c:v>42881</c:v>
                </c:pt>
                <c:pt idx="3758">
                  <c:v>42884</c:v>
                </c:pt>
                <c:pt idx="3759">
                  <c:v>42885</c:v>
                </c:pt>
                <c:pt idx="3760">
                  <c:v>42886</c:v>
                </c:pt>
                <c:pt idx="3761">
                  <c:v>42887</c:v>
                </c:pt>
                <c:pt idx="3762">
                  <c:v>42888</c:v>
                </c:pt>
                <c:pt idx="3763">
                  <c:v>42891</c:v>
                </c:pt>
                <c:pt idx="3764">
                  <c:v>42892</c:v>
                </c:pt>
                <c:pt idx="3765">
                  <c:v>42893</c:v>
                </c:pt>
                <c:pt idx="3766">
                  <c:v>42894</c:v>
                </c:pt>
                <c:pt idx="3767">
                  <c:v>42895</c:v>
                </c:pt>
                <c:pt idx="3768">
                  <c:v>42898</c:v>
                </c:pt>
                <c:pt idx="3769">
                  <c:v>42899</c:v>
                </c:pt>
                <c:pt idx="3770">
                  <c:v>42900</c:v>
                </c:pt>
                <c:pt idx="3771">
                  <c:v>42901</c:v>
                </c:pt>
                <c:pt idx="3772">
                  <c:v>42902</c:v>
                </c:pt>
                <c:pt idx="3773">
                  <c:v>42905</c:v>
                </c:pt>
                <c:pt idx="3774">
                  <c:v>42906</c:v>
                </c:pt>
                <c:pt idx="3775">
                  <c:v>42907</c:v>
                </c:pt>
                <c:pt idx="3776">
                  <c:v>42908</c:v>
                </c:pt>
                <c:pt idx="3777">
                  <c:v>42909</c:v>
                </c:pt>
                <c:pt idx="3778">
                  <c:v>42912</c:v>
                </c:pt>
                <c:pt idx="3779">
                  <c:v>42913</c:v>
                </c:pt>
                <c:pt idx="3780">
                  <c:v>42914</c:v>
                </c:pt>
                <c:pt idx="3781">
                  <c:v>42915</c:v>
                </c:pt>
                <c:pt idx="3782">
                  <c:v>42916</c:v>
                </c:pt>
                <c:pt idx="3783">
                  <c:v>42919</c:v>
                </c:pt>
                <c:pt idx="3784">
                  <c:v>42920</c:v>
                </c:pt>
                <c:pt idx="3785">
                  <c:v>42921</c:v>
                </c:pt>
                <c:pt idx="3786">
                  <c:v>42922</c:v>
                </c:pt>
                <c:pt idx="3787">
                  <c:v>42923</c:v>
                </c:pt>
                <c:pt idx="3788">
                  <c:v>42926</c:v>
                </c:pt>
                <c:pt idx="3789">
                  <c:v>42927</c:v>
                </c:pt>
                <c:pt idx="3790">
                  <c:v>42928</c:v>
                </c:pt>
                <c:pt idx="3791">
                  <c:v>42929</c:v>
                </c:pt>
                <c:pt idx="3792">
                  <c:v>42930</c:v>
                </c:pt>
                <c:pt idx="3793">
                  <c:v>42933</c:v>
                </c:pt>
                <c:pt idx="3794">
                  <c:v>42934</c:v>
                </c:pt>
                <c:pt idx="3795">
                  <c:v>42935</c:v>
                </c:pt>
                <c:pt idx="3796">
                  <c:v>42936</c:v>
                </c:pt>
                <c:pt idx="3797">
                  <c:v>42937</c:v>
                </c:pt>
                <c:pt idx="3798">
                  <c:v>42940</c:v>
                </c:pt>
                <c:pt idx="3799">
                  <c:v>42941</c:v>
                </c:pt>
                <c:pt idx="3800">
                  <c:v>42942</c:v>
                </c:pt>
                <c:pt idx="3801">
                  <c:v>42943</c:v>
                </c:pt>
                <c:pt idx="3802">
                  <c:v>42944</c:v>
                </c:pt>
                <c:pt idx="3803">
                  <c:v>42947</c:v>
                </c:pt>
                <c:pt idx="3804">
                  <c:v>42948</c:v>
                </c:pt>
                <c:pt idx="3805">
                  <c:v>42949</c:v>
                </c:pt>
                <c:pt idx="3806">
                  <c:v>42950</c:v>
                </c:pt>
                <c:pt idx="3807">
                  <c:v>42951</c:v>
                </c:pt>
                <c:pt idx="3808">
                  <c:v>42954</c:v>
                </c:pt>
                <c:pt idx="3809">
                  <c:v>42955</c:v>
                </c:pt>
                <c:pt idx="3810">
                  <c:v>42956</c:v>
                </c:pt>
                <c:pt idx="3811">
                  <c:v>42957</c:v>
                </c:pt>
                <c:pt idx="3812">
                  <c:v>42958</c:v>
                </c:pt>
                <c:pt idx="3813">
                  <c:v>42961</c:v>
                </c:pt>
                <c:pt idx="3814">
                  <c:v>42962</c:v>
                </c:pt>
                <c:pt idx="3815">
                  <c:v>42963</c:v>
                </c:pt>
                <c:pt idx="3816">
                  <c:v>42964</c:v>
                </c:pt>
                <c:pt idx="3817">
                  <c:v>42965</c:v>
                </c:pt>
                <c:pt idx="3818">
                  <c:v>42968</c:v>
                </c:pt>
                <c:pt idx="3819">
                  <c:v>42969</c:v>
                </c:pt>
                <c:pt idx="3820">
                  <c:v>42970</c:v>
                </c:pt>
                <c:pt idx="3821">
                  <c:v>42971</c:v>
                </c:pt>
                <c:pt idx="3822">
                  <c:v>42972</c:v>
                </c:pt>
                <c:pt idx="3823">
                  <c:v>42975</c:v>
                </c:pt>
                <c:pt idx="3824">
                  <c:v>42976</c:v>
                </c:pt>
                <c:pt idx="3825">
                  <c:v>42977</c:v>
                </c:pt>
                <c:pt idx="3826">
                  <c:v>42978</c:v>
                </c:pt>
                <c:pt idx="3827">
                  <c:v>42979</c:v>
                </c:pt>
                <c:pt idx="3828">
                  <c:v>42982</c:v>
                </c:pt>
                <c:pt idx="3829">
                  <c:v>42983</c:v>
                </c:pt>
                <c:pt idx="3830">
                  <c:v>42984</c:v>
                </c:pt>
                <c:pt idx="3831">
                  <c:v>42985</c:v>
                </c:pt>
                <c:pt idx="3832">
                  <c:v>42986</c:v>
                </c:pt>
                <c:pt idx="3833">
                  <c:v>42989</c:v>
                </c:pt>
                <c:pt idx="3834">
                  <c:v>42990</c:v>
                </c:pt>
                <c:pt idx="3835">
                  <c:v>42991</c:v>
                </c:pt>
                <c:pt idx="3836">
                  <c:v>42992</c:v>
                </c:pt>
                <c:pt idx="3837">
                  <c:v>42993</c:v>
                </c:pt>
                <c:pt idx="3838">
                  <c:v>42996</c:v>
                </c:pt>
                <c:pt idx="3839">
                  <c:v>42997</c:v>
                </c:pt>
                <c:pt idx="3840">
                  <c:v>42998</c:v>
                </c:pt>
                <c:pt idx="3841">
                  <c:v>42999</c:v>
                </c:pt>
                <c:pt idx="3842">
                  <c:v>43000</c:v>
                </c:pt>
                <c:pt idx="3843">
                  <c:v>43003</c:v>
                </c:pt>
                <c:pt idx="3844">
                  <c:v>43004</c:v>
                </c:pt>
                <c:pt idx="3845">
                  <c:v>43005</c:v>
                </c:pt>
                <c:pt idx="3846">
                  <c:v>43006</c:v>
                </c:pt>
                <c:pt idx="3847">
                  <c:v>43007</c:v>
                </c:pt>
                <c:pt idx="3848">
                  <c:v>43010</c:v>
                </c:pt>
                <c:pt idx="3849">
                  <c:v>43011</c:v>
                </c:pt>
                <c:pt idx="3850">
                  <c:v>43012</c:v>
                </c:pt>
                <c:pt idx="3851">
                  <c:v>43013</c:v>
                </c:pt>
                <c:pt idx="3852">
                  <c:v>43014</c:v>
                </c:pt>
                <c:pt idx="3853">
                  <c:v>43017</c:v>
                </c:pt>
                <c:pt idx="3854">
                  <c:v>43018</c:v>
                </c:pt>
                <c:pt idx="3855">
                  <c:v>43019</c:v>
                </c:pt>
                <c:pt idx="3856">
                  <c:v>43020</c:v>
                </c:pt>
                <c:pt idx="3857">
                  <c:v>43021</c:v>
                </c:pt>
                <c:pt idx="3858">
                  <c:v>43024</c:v>
                </c:pt>
                <c:pt idx="3859">
                  <c:v>43025</c:v>
                </c:pt>
                <c:pt idx="3860">
                  <c:v>43026</c:v>
                </c:pt>
                <c:pt idx="3861">
                  <c:v>43027</c:v>
                </c:pt>
                <c:pt idx="3862">
                  <c:v>43028</c:v>
                </c:pt>
                <c:pt idx="3863">
                  <c:v>43031</c:v>
                </c:pt>
                <c:pt idx="3864">
                  <c:v>43032</c:v>
                </c:pt>
                <c:pt idx="3865">
                  <c:v>43033</c:v>
                </c:pt>
                <c:pt idx="3866">
                  <c:v>43034</c:v>
                </c:pt>
                <c:pt idx="3867">
                  <c:v>43035</c:v>
                </c:pt>
                <c:pt idx="3868">
                  <c:v>43038</c:v>
                </c:pt>
                <c:pt idx="3869">
                  <c:v>43039</c:v>
                </c:pt>
                <c:pt idx="3870">
                  <c:v>43040</c:v>
                </c:pt>
                <c:pt idx="3871">
                  <c:v>43041</c:v>
                </c:pt>
                <c:pt idx="3872">
                  <c:v>43042</c:v>
                </c:pt>
                <c:pt idx="3873">
                  <c:v>43045</c:v>
                </c:pt>
                <c:pt idx="3874">
                  <c:v>43046</c:v>
                </c:pt>
                <c:pt idx="3875">
                  <c:v>43047</c:v>
                </c:pt>
                <c:pt idx="3876">
                  <c:v>43048</c:v>
                </c:pt>
                <c:pt idx="3877">
                  <c:v>43049</c:v>
                </c:pt>
                <c:pt idx="3878">
                  <c:v>43052</c:v>
                </c:pt>
                <c:pt idx="3879">
                  <c:v>43053</c:v>
                </c:pt>
                <c:pt idx="3880">
                  <c:v>43054</c:v>
                </c:pt>
                <c:pt idx="3881">
                  <c:v>43055</c:v>
                </c:pt>
                <c:pt idx="3882">
                  <c:v>43056</c:v>
                </c:pt>
                <c:pt idx="3883">
                  <c:v>43059</c:v>
                </c:pt>
                <c:pt idx="3884">
                  <c:v>43060</c:v>
                </c:pt>
                <c:pt idx="3885">
                  <c:v>43061</c:v>
                </c:pt>
                <c:pt idx="3886">
                  <c:v>43062</c:v>
                </c:pt>
                <c:pt idx="3887">
                  <c:v>43063</c:v>
                </c:pt>
                <c:pt idx="3888">
                  <c:v>43066</c:v>
                </c:pt>
                <c:pt idx="3889">
                  <c:v>43067</c:v>
                </c:pt>
                <c:pt idx="3890">
                  <c:v>43068</c:v>
                </c:pt>
                <c:pt idx="3891">
                  <c:v>43069</c:v>
                </c:pt>
                <c:pt idx="3892">
                  <c:v>43070</c:v>
                </c:pt>
                <c:pt idx="3893">
                  <c:v>43073</c:v>
                </c:pt>
                <c:pt idx="3894">
                  <c:v>43074</c:v>
                </c:pt>
                <c:pt idx="3895">
                  <c:v>43075</c:v>
                </c:pt>
                <c:pt idx="3896">
                  <c:v>43076</c:v>
                </c:pt>
                <c:pt idx="3897">
                  <c:v>43077</c:v>
                </c:pt>
                <c:pt idx="3898">
                  <c:v>43080</c:v>
                </c:pt>
                <c:pt idx="3899">
                  <c:v>43081</c:v>
                </c:pt>
                <c:pt idx="3900">
                  <c:v>43082</c:v>
                </c:pt>
                <c:pt idx="3901">
                  <c:v>43083</c:v>
                </c:pt>
                <c:pt idx="3902">
                  <c:v>43084</c:v>
                </c:pt>
                <c:pt idx="3903">
                  <c:v>43087</c:v>
                </c:pt>
                <c:pt idx="3904">
                  <c:v>43088</c:v>
                </c:pt>
                <c:pt idx="3905">
                  <c:v>43089</c:v>
                </c:pt>
                <c:pt idx="3906">
                  <c:v>43090</c:v>
                </c:pt>
                <c:pt idx="3907">
                  <c:v>43091</c:v>
                </c:pt>
                <c:pt idx="3908">
                  <c:v>43094</c:v>
                </c:pt>
                <c:pt idx="3909">
                  <c:v>43095</c:v>
                </c:pt>
                <c:pt idx="3910">
                  <c:v>43096</c:v>
                </c:pt>
                <c:pt idx="3911">
                  <c:v>43097</c:v>
                </c:pt>
                <c:pt idx="3912">
                  <c:v>43098</c:v>
                </c:pt>
                <c:pt idx="3913">
                  <c:v>43101</c:v>
                </c:pt>
                <c:pt idx="3914">
                  <c:v>43102</c:v>
                </c:pt>
                <c:pt idx="3915">
                  <c:v>43103</c:v>
                </c:pt>
                <c:pt idx="3916">
                  <c:v>43104</c:v>
                </c:pt>
                <c:pt idx="3917">
                  <c:v>43105</c:v>
                </c:pt>
                <c:pt idx="3918">
                  <c:v>43108</c:v>
                </c:pt>
                <c:pt idx="3919">
                  <c:v>43109</c:v>
                </c:pt>
                <c:pt idx="3920">
                  <c:v>43110</c:v>
                </c:pt>
                <c:pt idx="3921">
                  <c:v>43111</c:v>
                </c:pt>
                <c:pt idx="3922">
                  <c:v>43112</c:v>
                </c:pt>
                <c:pt idx="3923">
                  <c:v>43115</c:v>
                </c:pt>
                <c:pt idx="3924">
                  <c:v>43116</c:v>
                </c:pt>
                <c:pt idx="3925">
                  <c:v>43117</c:v>
                </c:pt>
                <c:pt idx="3926">
                  <c:v>43118</c:v>
                </c:pt>
                <c:pt idx="3927">
                  <c:v>43119</c:v>
                </c:pt>
                <c:pt idx="3928">
                  <c:v>43122</c:v>
                </c:pt>
                <c:pt idx="3929">
                  <c:v>43123</c:v>
                </c:pt>
                <c:pt idx="3930">
                  <c:v>43124</c:v>
                </c:pt>
                <c:pt idx="3931">
                  <c:v>43125</c:v>
                </c:pt>
                <c:pt idx="3932">
                  <c:v>43126</c:v>
                </c:pt>
                <c:pt idx="3933">
                  <c:v>43129</c:v>
                </c:pt>
                <c:pt idx="3934">
                  <c:v>43130</c:v>
                </c:pt>
                <c:pt idx="3935">
                  <c:v>43131</c:v>
                </c:pt>
                <c:pt idx="3936">
                  <c:v>43132</c:v>
                </c:pt>
                <c:pt idx="3937">
                  <c:v>43133</c:v>
                </c:pt>
                <c:pt idx="3938">
                  <c:v>43136</c:v>
                </c:pt>
                <c:pt idx="3939">
                  <c:v>43137</c:v>
                </c:pt>
                <c:pt idx="3940">
                  <c:v>43138</c:v>
                </c:pt>
                <c:pt idx="3941">
                  <c:v>43139</c:v>
                </c:pt>
                <c:pt idx="3942">
                  <c:v>43140</c:v>
                </c:pt>
                <c:pt idx="3943">
                  <c:v>43143</c:v>
                </c:pt>
                <c:pt idx="3944">
                  <c:v>43144</c:v>
                </c:pt>
                <c:pt idx="3945">
                  <c:v>43145</c:v>
                </c:pt>
                <c:pt idx="3946">
                  <c:v>43146</c:v>
                </c:pt>
                <c:pt idx="3947">
                  <c:v>43147</c:v>
                </c:pt>
                <c:pt idx="3948">
                  <c:v>43150</c:v>
                </c:pt>
                <c:pt idx="3949">
                  <c:v>43151</c:v>
                </c:pt>
                <c:pt idx="3950">
                  <c:v>43152</c:v>
                </c:pt>
                <c:pt idx="3951">
                  <c:v>43153</c:v>
                </c:pt>
                <c:pt idx="3952">
                  <c:v>43154</c:v>
                </c:pt>
                <c:pt idx="3953">
                  <c:v>43157</c:v>
                </c:pt>
                <c:pt idx="3954">
                  <c:v>43158</c:v>
                </c:pt>
                <c:pt idx="3955">
                  <c:v>43159</c:v>
                </c:pt>
                <c:pt idx="3956">
                  <c:v>43160</c:v>
                </c:pt>
                <c:pt idx="3957">
                  <c:v>43161</c:v>
                </c:pt>
                <c:pt idx="3958">
                  <c:v>43164</c:v>
                </c:pt>
                <c:pt idx="3959">
                  <c:v>43165</c:v>
                </c:pt>
                <c:pt idx="3960">
                  <c:v>43166</c:v>
                </c:pt>
                <c:pt idx="3961">
                  <c:v>43167</c:v>
                </c:pt>
                <c:pt idx="3962">
                  <c:v>43168</c:v>
                </c:pt>
                <c:pt idx="3963">
                  <c:v>43171</c:v>
                </c:pt>
                <c:pt idx="3964">
                  <c:v>43172</c:v>
                </c:pt>
                <c:pt idx="3965">
                  <c:v>43173</c:v>
                </c:pt>
                <c:pt idx="3966">
                  <c:v>43174</c:v>
                </c:pt>
                <c:pt idx="3967">
                  <c:v>43175</c:v>
                </c:pt>
                <c:pt idx="3968">
                  <c:v>43178</c:v>
                </c:pt>
                <c:pt idx="3969">
                  <c:v>43179</c:v>
                </c:pt>
                <c:pt idx="3970">
                  <c:v>43180</c:v>
                </c:pt>
                <c:pt idx="3971">
                  <c:v>43181</c:v>
                </c:pt>
                <c:pt idx="3972">
                  <c:v>43182</c:v>
                </c:pt>
                <c:pt idx="3973">
                  <c:v>43185</c:v>
                </c:pt>
                <c:pt idx="3974">
                  <c:v>43186</c:v>
                </c:pt>
                <c:pt idx="3975">
                  <c:v>43187</c:v>
                </c:pt>
                <c:pt idx="3976">
                  <c:v>43188</c:v>
                </c:pt>
                <c:pt idx="3977">
                  <c:v>43189</c:v>
                </c:pt>
                <c:pt idx="3978">
                  <c:v>43192</c:v>
                </c:pt>
                <c:pt idx="3979">
                  <c:v>43193</c:v>
                </c:pt>
                <c:pt idx="3980">
                  <c:v>43194</c:v>
                </c:pt>
                <c:pt idx="3981">
                  <c:v>43195</c:v>
                </c:pt>
                <c:pt idx="3982">
                  <c:v>43196</c:v>
                </c:pt>
                <c:pt idx="3983">
                  <c:v>43199</c:v>
                </c:pt>
                <c:pt idx="3984">
                  <c:v>43200</c:v>
                </c:pt>
                <c:pt idx="3985">
                  <c:v>43201</c:v>
                </c:pt>
                <c:pt idx="3986">
                  <c:v>43202</c:v>
                </c:pt>
                <c:pt idx="3987">
                  <c:v>43203</c:v>
                </c:pt>
                <c:pt idx="3988">
                  <c:v>43206</c:v>
                </c:pt>
                <c:pt idx="3989">
                  <c:v>43207</c:v>
                </c:pt>
                <c:pt idx="3990">
                  <c:v>43208</c:v>
                </c:pt>
                <c:pt idx="3991">
                  <c:v>43209</c:v>
                </c:pt>
                <c:pt idx="3992">
                  <c:v>43210</c:v>
                </c:pt>
                <c:pt idx="3993">
                  <c:v>43213</c:v>
                </c:pt>
                <c:pt idx="3994">
                  <c:v>43214</c:v>
                </c:pt>
                <c:pt idx="3995">
                  <c:v>43215</c:v>
                </c:pt>
                <c:pt idx="3996">
                  <c:v>43216</c:v>
                </c:pt>
                <c:pt idx="3997">
                  <c:v>43217</c:v>
                </c:pt>
                <c:pt idx="3998">
                  <c:v>43220</c:v>
                </c:pt>
                <c:pt idx="3999">
                  <c:v>43221</c:v>
                </c:pt>
                <c:pt idx="4000">
                  <c:v>43222</c:v>
                </c:pt>
                <c:pt idx="4001">
                  <c:v>43223</c:v>
                </c:pt>
                <c:pt idx="4002">
                  <c:v>43224</c:v>
                </c:pt>
                <c:pt idx="4003">
                  <c:v>43227</c:v>
                </c:pt>
                <c:pt idx="4004">
                  <c:v>43228</c:v>
                </c:pt>
                <c:pt idx="4005">
                  <c:v>43229</c:v>
                </c:pt>
                <c:pt idx="4006">
                  <c:v>43230</c:v>
                </c:pt>
                <c:pt idx="4007">
                  <c:v>43231</c:v>
                </c:pt>
                <c:pt idx="4008">
                  <c:v>43234</c:v>
                </c:pt>
                <c:pt idx="4009">
                  <c:v>43235</c:v>
                </c:pt>
                <c:pt idx="4010">
                  <c:v>43236</c:v>
                </c:pt>
                <c:pt idx="4011">
                  <c:v>43237</c:v>
                </c:pt>
                <c:pt idx="4012">
                  <c:v>43238</c:v>
                </c:pt>
                <c:pt idx="4013">
                  <c:v>43241</c:v>
                </c:pt>
                <c:pt idx="4014">
                  <c:v>43242</c:v>
                </c:pt>
                <c:pt idx="4015">
                  <c:v>43243</c:v>
                </c:pt>
                <c:pt idx="4016">
                  <c:v>43244</c:v>
                </c:pt>
                <c:pt idx="4017">
                  <c:v>43245</c:v>
                </c:pt>
                <c:pt idx="4018">
                  <c:v>43248</c:v>
                </c:pt>
                <c:pt idx="4019">
                  <c:v>43249</c:v>
                </c:pt>
                <c:pt idx="4020">
                  <c:v>43250</c:v>
                </c:pt>
                <c:pt idx="4021">
                  <c:v>43251</c:v>
                </c:pt>
                <c:pt idx="4022">
                  <c:v>43252</c:v>
                </c:pt>
                <c:pt idx="4023">
                  <c:v>43255</c:v>
                </c:pt>
                <c:pt idx="4024">
                  <c:v>43256</c:v>
                </c:pt>
                <c:pt idx="4025">
                  <c:v>43257</c:v>
                </c:pt>
                <c:pt idx="4026">
                  <c:v>43258</c:v>
                </c:pt>
                <c:pt idx="4027">
                  <c:v>43259</c:v>
                </c:pt>
                <c:pt idx="4028">
                  <c:v>43262</c:v>
                </c:pt>
                <c:pt idx="4029">
                  <c:v>43263</c:v>
                </c:pt>
                <c:pt idx="4030">
                  <c:v>43264</c:v>
                </c:pt>
                <c:pt idx="4031">
                  <c:v>43265</c:v>
                </c:pt>
                <c:pt idx="4032">
                  <c:v>43266</c:v>
                </c:pt>
                <c:pt idx="4033">
                  <c:v>43269</c:v>
                </c:pt>
                <c:pt idx="4034">
                  <c:v>43270</c:v>
                </c:pt>
                <c:pt idx="4035">
                  <c:v>43271</c:v>
                </c:pt>
                <c:pt idx="4036">
                  <c:v>43272</c:v>
                </c:pt>
                <c:pt idx="4037">
                  <c:v>43273</c:v>
                </c:pt>
                <c:pt idx="4038">
                  <c:v>43276</c:v>
                </c:pt>
                <c:pt idx="4039">
                  <c:v>43277</c:v>
                </c:pt>
                <c:pt idx="4040">
                  <c:v>43278</c:v>
                </c:pt>
                <c:pt idx="4041">
                  <c:v>43279</c:v>
                </c:pt>
                <c:pt idx="4042">
                  <c:v>43280</c:v>
                </c:pt>
                <c:pt idx="4043">
                  <c:v>43283</c:v>
                </c:pt>
                <c:pt idx="4044">
                  <c:v>43284</c:v>
                </c:pt>
                <c:pt idx="4045">
                  <c:v>43285</c:v>
                </c:pt>
                <c:pt idx="4046">
                  <c:v>43286</c:v>
                </c:pt>
                <c:pt idx="4047">
                  <c:v>43287</c:v>
                </c:pt>
                <c:pt idx="4048">
                  <c:v>43290</c:v>
                </c:pt>
                <c:pt idx="4049">
                  <c:v>43291</c:v>
                </c:pt>
                <c:pt idx="4050">
                  <c:v>43292</c:v>
                </c:pt>
                <c:pt idx="4051">
                  <c:v>43293</c:v>
                </c:pt>
                <c:pt idx="4052">
                  <c:v>43294</c:v>
                </c:pt>
                <c:pt idx="4053">
                  <c:v>43297</c:v>
                </c:pt>
                <c:pt idx="4054">
                  <c:v>43298</c:v>
                </c:pt>
                <c:pt idx="4055">
                  <c:v>43299</c:v>
                </c:pt>
                <c:pt idx="4056">
                  <c:v>43300</c:v>
                </c:pt>
                <c:pt idx="4057">
                  <c:v>43301</c:v>
                </c:pt>
                <c:pt idx="4058">
                  <c:v>43304</c:v>
                </c:pt>
                <c:pt idx="4059">
                  <c:v>43305</c:v>
                </c:pt>
                <c:pt idx="4060">
                  <c:v>43306</c:v>
                </c:pt>
                <c:pt idx="4061">
                  <c:v>43307</c:v>
                </c:pt>
                <c:pt idx="4062">
                  <c:v>43308</c:v>
                </c:pt>
                <c:pt idx="4063">
                  <c:v>43311</c:v>
                </c:pt>
                <c:pt idx="4064">
                  <c:v>43312</c:v>
                </c:pt>
                <c:pt idx="4065">
                  <c:v>43313</c:v>
                </c:pt>
                <c:pt idx="4066">
                  <c:v>43314</c:v>
                </c:pt>
                <c:pt idx="4067">
                  <c:v>43315</c:v>
                </c:pt>
                <c:pt idx="4068">
                  <c:v>43318</c:v>
                </c:pt>
                <c:pt idx="4069">
                  <c:v>43319</c:v>
                </c:pt>
                <c:pt idx="4070">
                  <c:v>43320</c:v>
                </c:pt>
                <c:pt idx="4071">
                  <c:v>43321</c:v>
                </c:pt>
                <c:pt idx="4072">
                  <c:v>43322</c:v>
                </c:pt>
                <c:pt idx="4073">
                  <c:v>43325</c:v>
                </c:pt>
                <c:pt idx="4074">
                  <c:v>43326</c:v>
                </c:pt>
                <c:pt idx="4075">
                  <c:v>43327</c:v>
                </c:pt>
                <c:pt idx="4076">
                  <c:v>43328</c:v>
                </c:pt>
                <c:pt idx="4077">
                  <c:v>43329</c:v>
                </c:pt>
                <c:pt idx="4078">
                  <c:v>43332</c:v>
                </c:pt>
                <c:pt idx="4079">
                  <c:v>43333</c:v>
                </c:pt>
                <c:pt idx="4080">
                  <c:v>43334</c:v>
                </c:pt>
                <c:pt idx="4081">
                  <c:v>43335</c:v>
                </c:pt>
                <c:pt idx="4082">
                  <c:v>43336</c:v>
                </c:pt>
                <c:pt idx="4083">
                  <c:v>43339</c:v>
                </c:pt>
                <c:pt idx="4084">
                  <c:v>43340</c:v>
                </c:pt>
                <c:pt idx="4085">
                  <c:v>43341</c:v>
                </c:pt>
                <c:pt idx="4086">
                  <c:v>43342</c:v>
                </c:pt>
                <c:pt idx="4087">
                  <c:v>43343</c:v>
                </c:pt>
                <c:pt idx="4088">
                  <c:v>43346</c:v>
                </c:pt>
                <c:pt idx="4089">
                  <c:v>43347</c:v>
                </c:pt>
                <c:pt idx="4090">
                  <c:v>43348</c:v>
                </c:pt>
                <c:pt idx="4091">
                  <c:v>43349</c:v>
                </c:pt>
                <c:pt idx="4092">
                  <c:v>43350</c:v>
                </c:pt>
                <c:pt idx="4093">
                  <c:v>43353</c:v>
                </c:pt>
                <c:pt idx="4094">
                  <c:v>43354</c:v>
                </c:pt>
                <c:pt idx="4095">
                  <c:v>43355</c:v>
                </c:pt>
                <c:pt idx="4096">
                  <c:v>43356</c:v>
                </c:pt>
                <c:pt idx="4097">
                  <c:v>43357</c:v>
                </c:pt>
                <c:pt idx="4098">
                  <c:v>43360</c:v>
                </c:pt>
                <c:pt idx="4099">
                  <c:v>43361</c:v>
                </c:pt>
                <c:pt idx="4100">
                  <c:v>43362</c:v>
                </c:pt>
                <c:pt idx="4101">
                  <c:v>43363</c:v>
                </c:pt>
                <c:pt idx="4102">
                  <c:v>43364</c:v>
                </c:pt>
                <c:pt idx="4103">
                  <c:v>43367</c:v>
                </c:pt>
                <c:pt idx="4104">
                  <c:v>43368</c:v>
                </c:pt>
                <c:pt idx="4105">
                  <c:v>43369</c:v>
                </c:pt>
                <c:pt idx="4106">
                  <c:v>43370</c:v>
                </c:pt>
                <c:pt idx="4107">
                  <c:v>43371</c:v>
                </c:pt>
                <c:pt idx="4108">
                  <c:v>43374</c:v>
                </c:pt>
                <c:pt idx="4109">
                  <c:v>43375</c:v>
                </c:pt>
                <c:pt idx="4110">
                  <c:v>43376</c:v>
                </c:pt>
                <c:pt idx="4111">
                  <c:v>43377</c:v>
                </c:pt>
                <c:pt idx="4112">
                  <c:v>43378</c:v>
                </c:pt>
                <c:pt idx="4113">
                  <c:v>43381</c:v>
                </c:pt>
                <c:pt idx="4114">
                  <c:v>43382</c:v>
                </c:pt>
                <c:pt idx="4115">
                  <c:v>43383</c:v>
                </c:pt>
                <c:pt idx="4116">
                  <c:v>43384</c:v>
                </c:pt>
                <c:pt idx="4117">
                  <c:v>43385</c:v>
                </c:pt>
                <c:pt idx="4118">
                  <c:v>43388</c:v>
                </c:pt>
                <c:pt idx="4119">
                  <c:v>43389</c:v>
                </c:pt>
                <c:pt idx="4120">
                  <c:v>43390</c:v>
                </c:pt>
                <c:pt idx="4121">
                  <c:v>43391</c:v>
                </c:pt>
                <c:pt idx="4122">
                  <c:v>43392</c:v>
                </c:pt>
                <c:pt idx="4123">
                  <c:v>43395</c:v>
                </c:pt>
                <c:pt idx="4124">
                  <c:v>43396</c:v>
                </c:pt>
                <c:pt idx="4125">
                  <c:v>43397</c:v>
                </c:pt>
                <c:pt idx="4126">
                  <c:v>43398</c:v>
                </c:pt>
                <c:pt idx="4127">
                  <c:v>43399</c:v>
                </c:pt>
                <c:pt idx="4128">
                  <c:v>43402</c:v>
                </c:pt>
                <c:pt idx="4129">
                  <c:v>43403</c:v>
                </c:pt>
                <c:pt idx="4130">
                  <c:v>43404</c:v>
                </c:pt>
                <c:pt idx="4131">
                  <c:v>43405</c:v>
                </c:pt>
                <c:pt idx="4132">
                  <c:v>43406</c:v>
                </c:pt>
                <c:pt idx="4133">
                  <c:v>43409</c:v>
                </c:pt>
                <c:pt idx="4134">
                  <c:v>43410</c:v>
                </c:pt>
                <c:pt idx="4135">
                  <c:v>43411</c:v>
                </c:pt>
                <c:pt idx="4136">
                  <c:v>43412</c:v>
                </c:pt>
                <c:pt idx="4137">
                  <c:v>43413</c:v>
                </c:pt>
                <c:pt idx="4138">
                  <c:v>43416</c:v>
                </c:pt>
                <c:pt idx="4139">
                  <c:v>43417</c:v>
                </c:pt>
                <c:pt idx="4140">
                  <c:v>43418</c:v>
                </c:pt>
                <c:pt idx="4141">
                  <c:v>43419</c:v>
                </c:pt>
                <c:pt idx="4142">
                  <c:v>43420</c:v>
                </c:pt>
                <c:pt idx="4143">
                  <c:v>43423</c:v>
                </c:pt>
                <c:pt idx="4144">
                  <c:v>43424</c:v>
                </c:pt>
                <c:pt idx="4145">
                  <c:v>43425</c:v>
                </c:pt>
                <c:pt idx="4146">
                  <c:v>43426</c:v>
                </c:pt>
                <c:pt idx="4147">
                  <c:v>43427</c:v>
                </c:pt>
                <c:pt idx="4148">
                  <c:v>43430</c:v>
                </c:pt>
                <c:pt idx="4149">
                  <c:v>43431</c:v>
                </c:pt>
                <c:pt idx="4150">
                  <c:v>43432</c:v>
                </c:pt>
                <c:pt idx="4151">
                  <c:v>43433</c:v>
                </c:pt>
                <c:pt idx="4152">
                  <c:v>43434</c:v>
                </c:pt>
                <c:pt idx="4153">
                  <c:v>43437</c:v>
                </c:pt>
                <c:pt idx="4154">
                  <c:v>43438</c:v>
                </c:pt>
                <c:pt idx="4155">
                  <c:v>43439</c:v>
                </c:pt>
                <c:pt idx="4156">
                  <c:v>43440</c:v>
                </c:pt>
                <c:pt idx="4157">
                  <c:v>43441</c:v>
                </c:pt>
                <c:pt idx="4158">
                  <c:v>43444</c:v>
                </c:pt>
                <c:pt idx="4159">
                  <c:v>43445</c:v>
                </c:pt>
                <c:pt idx="4160">
                  <c:v>43446</c:v>
                </c:pt>
                <c:pt idx="4161">
                  <c:v>43447</c:v>
                </c:pt>
                <c:pt idx="4162">
                  <c:v>43448</c:v>
                </c:pt>
                <c:pt idx="4163">
                  <c:v>43451</c:v>
                </c:pt>
                <c:pt idx="4164">
                  <c:v>43452</c:v>
                </c:pt>
                <c:pt idx="4165">
                  <c:v>43453</c:v>
                </c:pt>
                <c:pt idx="4166">
                  <c:v>43454</c:v>
                </c:pt>
                <c:pt idx="4167">
                  <c:v>43455</c:v>
                </c:pt>
                <c:pt idx="4168">
                  <c:v>43458</c:v>
                </c:pt>
                <c:pt idx="4169">
                  <c:v>43459</c:v>
                </c:pt>
                <c:pt idx="4170">
                  <c:v>43460</c:v>
                </c:pt>
                <c:pt idx="4171">
                  <c:v>43461</c:v>
                </c:pt>
                <c:pt idx="4172">
                  <c:v>43462</c:v>
                </c:pt>
                <c:pt idx="4173">
                  <c:v>43465</c:v>
                </c:pt>
                <c:pt idx="4174">
                  <c:v>43466</c:v>
                </c:pt>
                <c:pt idx="4175">
                  <c:v>43467</c:v>
                </c:pt>
                <c:pt idx="4176">
                  <c:v>43468</c:v>
                </c:pt>
                <c:pt idx="4177">
                  <c:v>43469</c:v>
                </c:pt>
                <c:pt idx="4178">
                  <c:v>43472</c:v>
                </c:pt>
                <c:pt idx="4179">
                  <c:v>43473</c:v>
                </c:pt>
                <c:pt idx="4180">
                  <c:v>43474</c:v>
                </c:pt>
                <c:pt idx="4181">
                  <c:v>43475</c:v>
                </c:pt>
                <c:pt idx="4182">
                  <c:v>43476</c:v>
                </c:pt>
                <c:pt idx="4183">
                  <c:v>43479</c:v>
                </c:pt>
                <c:pt idx="4184">
                  <c:v>43480</c:v>
                </c:pt>
                <c:pt idx="4185">
                  <c:v>43481</c:v>
                </c:pt>
                <c:pt idx="4186">
                  <c:v>43482</c:v>
                </c:pt>
                <c:pt idx="4187">
                  <c:v>43483</c:v>
                </c:pt>
                <c:pt idx="4188">
                  <c:v>43486</c:v>
                </c:pt>
                <c:pt idx="4189">
                  <c:v>43487</c:v>
                </c:pt>
                <c:pt idx="4190">
                  <c:v>43488</c:v>
                </c:pt>
                <c:pt idx="4191">
                  <c:v>43489</c:v>
                </c:pt>
                <c:pt idx="4192">
                  <c:v>43490</c:v>
                </c:pt>
                <c:pt idx="4193">
                  <c:v>43493</c:v>
                </c:pt>
                <c:pt idx="4194">
                  <c:v>43494</c:v>
                </c:pt>
                <c:pt idx="4195">
                  <c:v>43495</c:v>
                </c:pt>
                <c:pt idx="4196">
                  <c:v>43496</c:v>
                </c:pt>
                <c:pt idx="4197">
                  <c:v>43497</c:v>
                </c:pt>
                <c:pt idx="4198">
                  <c:v>43500</c:v>
                </c:pt>
                <c:pt idx="4199">
                  <c:v>43501</c:v>
                </c:pt>
                <c:pt idx="4200">
                  <c:v>43502</c:v>
                </c:pt>
                <c:pt idx="4201">
                  <c:v>43503</c:v>
                </c:pt>
                <c:pt idx="4202">
                  <c:v>43504</c:v>
                </c:pt>
                <c:pt idx="4203">
                  <c:v>43507</c:v>
                </c:pt>
                <c:pt idx="4204">
                  <c:v>43508</c:v>
                </c:pt>
                <c:pt idx="4205">
                  <c:v>43509</c:v>
                </c:pt>
                <c:pt idx="4206">
                  <c:v>43510</c:v>
                </c:pt>
                <c:pt idx="4207">
                  <c:v>43511</c:v>
                </c:pt>
                <c:pt idx="4208">
                  <c:v>43514</c:v>
                </c:pt>
                <c:pt idx="4209">
                  <c:v>43515</c:v>
                </c:pt>
                <c:pt idx="4210">
                  <c:v>43516</c:v>
                </c:pt>
                <c:pt idx="4211">
                  <c:v>43517</c:v>
                </c:pt>
                <c:pt idx="4212">
                  <c:v>43518</c:v>
                </c:pt>
                <c:pt idx="4213">
                  <c:v>43521</c:v>
                </c:pt>
                <c:pt idx="4214">
                  <c:v>43522</c:v>
                </c:pt>
                <c:pt idx="4215">
                  <c:v>43523</c:v>
                </c:pt>
                <c:pt idx="4216">
                  <c:v>43524</c:v>
                </c:pt>
                <c:pt idx="4217">
                  <c:v>43525</c:v>
                </c:pt>
                <c:pt idx="4218">
                  <c:v>43528</c:v>
                </c:pt>
                <c:pt idx="4219">
                  <c:v>43529</c:v>
                </c:pt>
                <c:pt idx="4220">
                  <c:v>43530</c:v>
                </c:pt>
                <c:pt idx="4221">
                  <c:v>43531</c:v>
                </c:pt>
                <c:pt idx="4222">
                  <c:v>43532</c:v>
                </c:pt>
                <c:pt idx="4223">
                  <c:v>43535</c:v>
                </c:pt>
                <c:pt idx="4224">
                  <c:v>43536</c:v>
                </c:pt>
                <c:pt idx="4225">
                  <c:v>43537</c:v>
                </c:pt>
                <c:pt idx="4226">
                  <c:v>43538</c:v>
                </c:pt>
                <c:pt idx="4227">
                  <c:v>43539</c:v>
                </c:pt>
                <c:pt idx="4228">
                  <c:v>43542</c:v>
                </c:pt>
                <c:pt idx="4229">
                  <c:v>43543</c:v>
                </c:pt>
                <c:pt idx="4230">
                  <c:v>43544</c:v>
                </c:pt>
                <c:pt idx="4231">
                  <c:v>43545</c:v>
                </c:pt>
                <c:pt idx="4232">
                  <c:v>43546</c:v>
                </c:pt>
                <c:pt idx="4233">
                  <c:v>43549</c:v>
                </c:pt>
                <c:pt idx="4234">
                  <c:v>43550</c:v>
                </c:pt>
                <c:pt idx="4235">
                  <c:v>43551</c:v>
                </c:pt>
                <c:pt idx="4236">
                  <c:v>43552</c:v>
                </c:pt>
                <c:pt idx="4237">
                  <c:v>43553</c:v>
                </c:pt>
                <c:pt idx="4238">
                  <c:v>43556</c:v>
                </c:pt>
                <c:pt idx="4239">
                  <c:v>43557</c:v>
                </c:pt>
                <c:pt idx="4240">
                  <c:v>43558</c:v>
                </c:pt>
                <c:pt idx="4241">
                  <c:v>43559</c:v>
                </c:pt>
                <c:pt idx="4242">
                  <c:v>43560</c:v>
                </c:pt>
                <c:pt idx="4243">
                  <c:v>43563</c:v>
                </c:pt>
                <c:pt idx="4244">
                  <c:v>43564</c:v>
                </c:pt>
                <c:pt idx="4245">
                  <c:v>43565</c:v>
                </c:pt>
                <c:pt idx="4246">
                  <c:v>43566</c:v>
                </c:pt>
                <c:pt idx="4247">
                  <c:v>43567</c:v>
                </c:pt>
                <c:pt idx="4248">
                  <c:v>43570</c:v>
                </c:pt>
                <c:pt idx="4249">
                  <c:v>43571</c:v>
                </c:pt>
                <c:pt idx="4250">
                  <c:v>43572</c:v>
                </c:pt>
                <c:pt idx="4251">
                  <c:v>43573</c:v>
                </c:pt>
                <c:pt idx="4252">
                  <c:v>43574</c:v>
                </c:pt>
                <c:pt idx="4253">
                  <c:v>43577</c:v>
                </c:pt>
                <c:pt idx="4254">
                  <c:v>43578</c:v>
                </c:pt>
                <c:pt idx="4255">
                  <c:v>43579</c:v>
                </c:pt>
                <c:pt idx="4256">
                  <c:v>43580</c:v>
                </c:pt>
                <c:pt idx="4257">
                  <c:v>43581</c:v>
                </c:pt>
                <c:pt idx="4258">
                  <c:v>43584</c:v>
                </c:pt>
                <c:pt idx="4259">
                  <c:v>43585</c:v>
                </c:pt>
                <c:pt idx="4260">
                  <c:v>43586</c:v>
                </c:pt>
                <c:pt idx="4261">
                  <c:v>43587</c:v>
                </c:pt>
                <c:pt idx="4262">
                  <c:v>43588</c:v>
                </c:pt>
                <c:pt idx="4263">
                  <c:v>43591</c:v>
                </c:pt>
                <c:pt idx="4264">
                  <c:v>43592</c:v>
                </c:pt>
                <c:pt idx="4265">
                  <c:v>43593</c:v>
                </c:pt>
                <c:pt idx="4266">
                  <c:v>43594</c:v>
                </c:pt>
                <c:pt idx="4267">
                  <c:v>43595</c:v>
                </c:pt>
                <c:pt idx="4268">
                  <c:v>43598</c:v>
                </c:pt>
                <c:pt idx="4269">
                  <c:v>43599</c:v>
                </c:pt>
                <c:pt idx="4270">
                  <c:v>43600</c:v>
                </c:pt>
                <c:pt idx="4271">
                  <c:v>43601</c:v>
                </c:pt>
                <c:pt idx="4272">
                  <c:v>43602</c:v>
                </c:pt>
                <c:pt idx="4273">
                  <c:v>43605</c:v>
                </c:pt>
                <c:pt idx="4274">
                  <c:v>43606</c:v>
                </c:pt>
                <c:pt idx="4275">
                  <c:v>43607</c:v>
                </c:pt>
                <c:pt idx="4276">
                  <c:v>43608</c:v>
                </c:pt>
                <c:pt idx="4277">
                  <c:v>43609</c:v>
                </c:pt>
                <c:pt idx="4278">
                  <c:v>43612</c:v>
                </c:pt>
                <c:pt idx="4279">
                  <c:v>43613</c:v>
                </c:pt>
                <c:pt idx="4280">
                  <c:v>43614</c:v>
                </c:pt>
                <c:pt idx="4281">
                  <c:v>43615</c:v>
                </c:pt>
                <c:pt idx="4282">
                  <c:v>43616</c:v>
                </c:pt>
                <c:pt idx="4283">
                  <c:v>43619</c:v>
                </c:pt>
                <c:pt idx="4284">
                  <c:v>43620</c:v>
                </c:pt>
                <c:pt idx="4285">
                  <c:v>43621</c:v>
                </c:pt>
                <c:pt idx="4286">
                  <c:v>43622</c:v>
                </c:pt>
                <c:pt idx="4287">
                  <c:v>43623</c:v>
                </c:pt>
                <c:pt idx="4288">
                  <c:v>43626</c:v>
                </c:pt>
                <c:pt idx="4289">
                  <c:v>43627</c:v>
                </c:pt>
                <c:pt idx="4290">
                  <c:v>43628</c:v>
                </c:pt>
                <c:pt idx="4291">
                  <c:v>43629</c:v>
                </c:pt>
                <c:pt idx="4292">
                  <c:v>43630</c:v>
                </c:pt>
                <c:pt idx="4293">
                  <c:v>43633</c:v>
                </c:pt>
                <c:pt idx="4294">
                  <c:v>43634</c:v>
                </c:pt>
                <c:pt idx="4295">
                  <c:v>43635</c:v>
                </c:pt>
                <c:pt idx="4296">
                  <c:v>43636</c:v>
                </c:pt>
                <c:pt idx="4297">
                  <c:v>43637</c:v>
                </c:pt>
                <c:pt idx="4298">
                  <c:v>43640</c:v>
                </c:pt>
                <c:pt idx="4299">
                  <c:v>43641</c:v>
                </c:pt>
                <c:pt idx="4300">
                  <c:v>43642</c:v>
                </c:pt>
                <c:pt idx="4301">
                  <c:v>43643</c:v>
                </c:pt>
                <c:pt idx="4302">
                  <c:v>43644</c:v>
                </c:pt>
                <c:pt idx="4303">
                  <c:v>43647</c:v>
                </c:pt>
                <c:pt idx="4304">
                  <c:v>43648</c:v>
                </c:pt>
                <c:pt idx="4305">
                  <c:v>43649</c:v>
                </c:pt>
                <c:pt idx="4306">
                  <c:v>43650</c:v>
                </c:pt>
                <c:pt idx="4307">
                  <c:v>43651</c:v>
                </c:pt>
                <c:pt idx="4308">
                  <c:v>43654</c:v>
                </c:pt>
                <c:pt idx="4309">
                  <c:v>43655</c:v>
                </c:pt>
                <c:pt idx="4310">
                  <c:v>43656</c:v>
                </c:pt>
                <c:pt idx="4311">
                  <c:v>43657</c:v>
                </c:pt>
                <c:pt idx="4312">
                  <c:v>43658</c:v>
                </c:pt>
                <c:pt idx="4313">
                  <c:v>43661</c:v>
                </c:pt>
                <c:pt idx="4314">
                  <c:v>43662</c:v>
                </c:pt>
                <c:pt idx="4315">
                  <c:v>43663</c:v>
                </c:pt>
                <c:pt idx="4316">
                  <c:v>43664</c:v>
                </c:pt>
                <c:pt idx="4317">
                  <c:v>43665</c:v>
                </c:pt>
                <c:pt idx="4318">
                  <c:v>43668</c:v>
                </c:pt>
                <c:pt idx="4319">
                  <c:v>43669</c:v>
                </c:pt>
                <c:pt idx="4320">
                  <c:v>43670</c:v>
                </c:pt>
                <c:pt idx="4321">
                  <c:v>43671</c:v>
                </c:pt>
                <c:pt idx="4322">
                  <c:v>43672</c:v>
                </c:pt>
                <c:pt idx="4323">
                  <c:v>43675</c:v>
                </c:pt>
                <c:pt idx="4324">
                  <c:v>43676</c:v>
                </c:pt>
                <c:pt idx="4325">
                  <c:v>43677</c:v>
                </c:pt>
                <c:pt idx="4326">
                  <c:v>43678</c:v>
                </c:pt>
                <c:pt idx="4327">
                  <c:v>43679</c:v>
                </c:pt>
                <c:pt idx="4328">
                  <c:v>43682</c:v>
                </c:pt>
                <c:pt idx="4329">
                  <c:v>43683</c:v>
                </c:pt>
                <c:pt idx="4330">
                  <c:v>43684</c:v>
                </c:pt>
                <c:pt idx="4331">
                  <c:v>43685</c:v>
                </c:pt>
                <c:pt idx="4332">
                  <c:v>43686</c:v>
                </c:pt>
                <c:pt idx="4333">
                  <c:v>43689</c:v>
                </c:pt>
                <c:pt idx="4334">
                  <c:v>43690</c:v>
                </c:pt>
                <c:pt idx="4335">
                  <c:v>43691</c:v>
                </c:pt>
                <c:pt idx="4336">
                  <c:v>43692</c:v>
                </c:pt>
                <c:pt idx="4337">
                  <c:v>43693</c:v>
                </c:pt>
                <c:pt idx="4338">
                  <c:v>43696</c:v>
                </c:pt>
                <c:pt idx="4339">
                  <c:v>43697</c:v>
                </c:pt>
                <c:pt idx="4340">
                  <c:v>43698</c:v>
                </c:pt>
                <c:pt idx="4341">
                  <c:v>43699</c:v>
                </c:pt>
                <c:pt idx="4342">
                  <c:v>43700</c:v>
                </c:pt>
                <c:pt idx="4343">
                  <c:v>43703</c:v>
                </c:pt>
                <c:pt idx="4344">
                  <c:v>43704</c:v>
                </c:pt>
                <c:pt idx="4345">
                  <c:v>43705</c:v>
                </c:pt>
                <c:pt idx="4346">
                  <c:v>43706</c:v>
                </c:pt>
                <c:pt idx="4347">
                  <c:v>43707</c:v>
                </c:pt>
                <c:pt idx="4348">
                  <c:v>43710</c:v>
                </c:pt>
                <c:pt idx="4349">
                  <c:v>43711</c:v>
                </c:pt>
                <c:pt idx="4350">
                  <c:v>43712</c:v>
                </c:pt>
                <c:pt idx="4351">
                  <c:v>43713</c:v>
                </c:pt>
                <c:pt idx="4352">
                  <c:v>43714</c:v>
                </c:pt>
                <c:pt idx="4353">
                  <c:v>43717</c:v>
                </c:pt>
                <c:pt idx="4354">
                  <c:v>43718</c:v>
                </c:pt>
                <c:pt idx="4355">
                  <c:v>43719</c:v>
                </c:pt>
                <c:pt idx="4356">
                  <c:v>43720</c:v>
                </c:pt>
                <c:pt idx="4357">
                  <c:v>43721</c:v>
                </c:pt>
                <c:pt idx="4358">
                  <c:v>43724</c:v>
                </c:pt>
                <c:pt idx="4359">
                  <c:v>43725</c:v>
                </c:pt>
                <c:pt idx="4360">
                  <c:v>43726</c:v>
                </c:pt>
                <c:pt idx="4361">
                  <c:v>43727</c:v>
                </c:pt>
                <c:pt idx="4362">
                  <c:v>43728</c:v>
                </c:pt>
                <c:pt idx="4363">
                  <c:v>43731</c:v>
                </c:pt>
                <c:pt idx="4364">
                  <c:v>43732</c:v>
                </c:pt>
                <c:pt idx="4365">
                  <c:v>43733</c:v>
                </c:pt>
                <c:pt idx="4366">
                  <c:v>43734</c:v>
                </c:pt>
                <c:pt idx="4367">
                  <c:v>43735</c:v>
                </c:pt>
                <c:pt idx="4368">
                  <c:v>43738</c:v>
                </c:pt>
                <c:pt idx="4369">
                  <c:v>43739</c:v>
                </c:pt>
                <c:pt idx="4370">
                  <c:v>43740</c:v>
                </c:pt>
                <c:pt idx="4371">
                  <c:v>43741</c:v>
                </c:pt>
                <c:pt idx="4372">
                  <c:v>43742</c:v>
                </c:pt>
                <c:pt idx="4373">
                  <c:v>43745</c:v>
                </c:pt>
                <c:pt idx="4374">
                  <c:v>43746</c:v>
                </c:pt>
                <c:pt idx="4375">
                  <c:v>43747</c:v>
                </c:pt>
                <c:pt idx="4376">
                  <c:v>43748</c:v>
                </c:pt>
                <c:pt idx="4377">
                  <c:v>43749</c:v>
                </c:pt>
                <c:pt idx="4378">
                  <c:v>43752</c:v>
                </c:pt>
                <c:pt idx="4379">
                  <c:v>43753</c:v>
                </c:pt>
                <c:pt idx="4380">
                  <c:v>43754</c:v>
                </c:pt>
                <c:pt idx="4381">
                  <c:v>43755</c:v>
                </c:pt>
                <c:pt idx="4382">
                  <c:v>43756</c:v>
                </c:pt>
                <c:pt idx="4383">
                  <c:v>43759</c:v>
                </c:pt>
                <c:pt idx="4384">
                  <c:v>43760</c:v>
                </c:pt>
                <c:pt idx="4385">
                  <c:v>43761</c:v>
                </c:pt>
                <c:pt idx="4386">
                  <c:v>43762</c:v>
                </c:pt>
                <c:pt idx="4387">
                  <c:v>43763</c:v>
                </c:pt>
                <c:pt idx="4388">
                  <c:v>43766</c:v>
                </c:pt>
                <c:pt idx="4389">
                  <c:v>43767</c:v>
                </c:pt>
                <c:pt idx="4390">
                  <c:v>43768</c:v>
                </c:pt>
                <c:pt idx="4391">
                  <c:v>43769</c:v>
                </c:pt>
                <c:pt idx="4392">
                  <c:v>43770</c:v>
                </c:pt>
                <c:pt idx="4393">
                  <c:v>43773</c:v>
                </c:pt>
                <c:pt idx="4394">
                  <c:v>43774</c:v>
                </c:pt>
                <c:pt idx="4395">
                  <c:v>43775</c:v>
                </c:pt>
                <c:pt idx="4396">
                  <c:v>43776</c:v>
                </c:pt>
                <c:pt idx="4397">
                  <c:v>43777</c:v>
                </c:pt>
                <c:pt idx="4398">
                  <c:v>43780</c:v>
                </c:pt>
                <c:pt idx="4399">
                  <c:v>43781</c:v>
                </c:pt>
                <c:pt idx="4400">
                  <c:v>43782</c:v>
                </c:pt>
                <c:pt idx="4401">
                  <c:v>43783</c:v>
                </c:pt>
                <c:pt idx="4402">
                  <c:v>43784</c:v>
                </c:pt>
                <c:pt idx="4403">
                  <c:v>43787</c:v>
                </c:pt>
                <c:pt idx="4404">
                  <c:v>43788</c:v>
                </c:pt>
                <c:pt idx="4405">
                  <c:v>43789</c:v>
                </c:pt>
                <c:pt idx="4406">
                  <c:v>43790</c:v>
                </c:pt>
                <c:pt idx="4407">
                  <c:v>43791</c:v>
                </c:pt>
                <c:pt idx="4408">
                  <c:v>43794</c:v>
                </c:pt>
                <c:pt idx="4409">
                  <c:v>43795</c:v>
                </c:pt>
                <c:pt idx="4410">
                  <c:v>43796</c:v>
                </c:pt>
                <c:pt idx="4411">
                  <c:v>43797</c:v>
                </c:pt>
                <c:pt idx="4412">
                  <c:v>43798</c:v>
                </c:pt>
                <c:pt idx="4413">
                  <c:v>43801</c:v>
                </c:pt>
                <c:pt idx="4414">
                  <c:v>43802</c:v>
                </c:pt>
                <c:pt idx="4415">
                  <c:v>43803</c:v>
                </c:pt>
                <c:pt idx="4416">
                  <c:v>43804</c:v>
                </c:pt>
                <c:pt idx="4417">
                  <c:v>43805</c:v>
                </c:pt>
                <c:pt idx="4418">
                  <c:v>43808</c:v>
                </c:pt>
                <c:pt idx="4419">
                  <c:v>43809</c:v>
                </c:pt>
                <c:pt idx="4420">
                  <c:v>43810</c:v>
                </c:pt>
                <c:pt idx="4421">
                  <c:v>43811</c:v>
                </c:pt>
                <c:pt idx="4422">
                  <c:v>43812</c:v>
                </c:pt>
                <c:pt idx="4423">
                  <c:v>43815</c:v>
                </c:pt>
                <c:pt idx="4424">
                  <c:v>43816</c:v>
                </c:pt>
                <c:pt idx="4425">
                  <c:v>43817</c:v>
                </c:pt>
                <c:pt idx="4426">
                  <c:v>43818</c:v>
                </c:pt>
                <c:pt idx="4427">
                  <c:v>43819</c:v>
                </c:pt>
                <c:pt idx="4428">
                  <c:v>43822</c:v>
                </c:pt>
                <c:pt idx="4429">
                  <c:v>43823</c:v>
                </c:pt>
                <c:pt idx="4430">
                  <c:v>43824</c:v>
                </c:pt>
                <c:pt idx="4431">
                  <c:v>43825</c:v>
                </c:pt>
                <c:pt idx="4432">
                  <c:v>43826</c:v>
                </c:pt>
                <c:pt idx="4433">
                  <c:v>43829</c:v>
                </c:pt>
                <c:pt idx="4434">
                  <c:v>43830</c:v>
                </c:pt>
                <c:pt idx="4435">
                  <c:v>43831</c:v>
                </c:pt>
                <c:pt idx="4436">
                  <c:v>43832</c:v>
                </c:pt>
                <c:pt idx="4437">
                  <c:v>43833</c:v>
                </c:pt>
                <c:pt idx="4438">
                  <c:v>43836</c:v>
                </c:pt>
                <c:pt idx="4439">
                  <c:v>43837</c:v>
                </c:pt>
                <c:pt idx="4440">
                  <c:v>43838</c:v>
                </c:pt>
                <c:pt idx="4441">
                  <c:v>43839</c:v>
                </c:pt>
                <c:pt idx="4442">
                  <c:v>43840</c:v>
                </c:pt>
                <c:pt idx="4443">
                  <c:v>43843</c:v>
                </c:pt>
                <c:pt idx="4444">
                  <c:v>43844</c:v>
                </c:pt>
                <c:pt idx="4445">
                  <c:v>43845</c:v>
                </c:pt>
                <c:pt idx="4446">
                  <c:v>43846</c:v>
                </c:pt>
                <c:pt idx="4447">
                  <c:v>43847</c:v>
                </c:pt>
                <c:pt idx="4448">
                  <c:v>43850</c:v>
                </c:pt>
                <c:pt idx="4449">
                  <c:v>43851</c:v>
                </c:pt>
                <c:pt idx="4450">
                  <c:v>43852</c:v>
                </c:pt>
                <c:pt idx="4451">
                  <c:v>43853</c:v>
                </c:pt>
                <c:pt idx="4452">
                  <c:v>43854</c:v>
                </c:pt>
                <c:pt idx="4453">
                  <c:v>43857</c:v>
                </c:pt>
                <c:pt idx="4454">
                  <c:v>43858</c:v>
                </c:pt>
                <c:pt idx="4455">
                  <c:v>43859</c:v>
                </c:pt>
                <c:pt idx="4456">
                  <c:v>43860</c:v>
                </c:pt>
                <c:pt idx="4457">
                  <c:v>43861</c:v>
                </c:pt>
                <c:pt idx="4458">
                  <c:v>43864</c:v>
                </c:pt>
                <c:pt idx="4459">
                  <c:v>43865</c:v>
                </c:pt>
                <c:pt idx="4460">
                  <c:v>43866</c:v>
                </c:pt>
                <c:pt idx="4461">
                  <c:v>43867</c:v>
                </c:pt>
                <c:pt idx="4462">
                  <c:v>43868</c:v>
                </c:pt>
                <c:pt idx="4463">
                  <c:v>43871</c:v>
                </c:pt>
                <c:pt idx="4464">
                  <c:v>43872</c:v>
                </c:pt>
                <c:pt idx="4465">
                  <c:v>43873</c:v>
                </c:pt>
                <c:pt idx="4466">
                  <c:v>43874</c:v>
                </c:pt>
                <c:pt idx="4467">
                  <c:v>43875</c:v>
                </c:pt>
                <c:pt idx="4468">
                  <c:v>43878</c:v>
                </c:pt>
                <c:pt idx="4469">
                  <c:v>43879</c:v>
                </c:pt>
                <c:pt idx="4470">
                  <c:v>43880</c:v>
                </c:pt>
                <c:pt idx="4471">
                  <c:v>43881</c:v>
                </c:pt>
                <c:pt idx="4472">
                  <c:v>43882</c:v>
                </c:pt>
                <c:pt idx="4473">
                  <c:v>43885</c:v>
                </c:pt>
                <c:pt idx="4474">
                  <c:v>43886</c:v>
                </c:pt>
                <c:pt idx="4475">
                  <c:v>43887</c:v>
                </c:pt>
                <c:pt idx="4476">
                  <c:v>43888</c:v>
                </c:pt>
                <c:pt idx="4477">
                  <c:v>43889</c:v>
                </c:pt>
                <c:pt idx="4478">
                  <c:v>43892</c:v>
                </c:pt>
                <c:pt idx="4479">
                  <c:v>43893</c:v>
                </c:pt>
                <c:pt idx="4480">
                  <c:v>43894</c:v>
                </c:pt>
                <c:pt idx="4481">
                  <c:v>43895</c:v>
                </c:pt>
                <c:pt idx="4482">
                  <c:v>43896</c:v>
                </c:pt>
                <c:pt idx="4483">
                  <c:v>43899</c:v>
                </c:pt>
                <c:pt idx="4484">
                  <c:v>43900</c:v>
                </c:pt>
                <c:pt idx="4485">
                  <c:v>43901</c:v>
                </c:pt>
                <c:pt idx="4486">
                  <c:v>43902</c:v>
                </c:pt>
                <c:pt idx="4487">
                  <c:v>43903</c:v>
                </c:pt>
                <c:pt idx="4488">
                  <c:v>43906</c:v>
                </c:pt>
                <c:pt idx="4489">
                  <c:v>43907</c:v>
                </c:pt>
                <c:pt idx="4490">
                  <c:v>43908</c:v>
                </c:pt>
                <c:pt idx="4491">
                  <c:v>43909</c:v>
                </c:pt>
                <c:pt idx="4492">
                  <c:v>43910</c:v>
                </c:pt>
                <c:pt idx="4493">
                  <c:v>43913</c:v>
                </c:pt>
                <c:pt idx="4494">
                  <c:v>43914</c:v>
                </c:pt>
                <c:pt idx="4495">
                  <c:v>43915</c:v>
                </c:pt>
                <c:pt idx="4496">
                  <c:v>43916</c:v>
                </c:pt>
                <c:pt idx="4497">
                  <c:v>43917</c:v>
                </c:pt>
                <c:pt idx="4498">
                  <c:v>43920</c:v>
                </c:pt>
                <c:pt idx="4499">
                  <c:v>43921</c:v>
                </c:pt>
                <c:pt idx="4500">
                  <c:v>43922</c:v>
                </c:pt>
                <c:pt idx="4501">
                  <c:v>43923</c:v>
                </c:pt>
                <c:pt idx="4502">
                  <c:v>43924</c:v>
                </c:pt>
                <c:pt idx="4503">
                  <c:v>43927</c:v>
                </c:pt>
                <c:pt idx="4504">
                  <c:v>43928</c:v>
                </c:pt>
                <c:pt idx="4505">
                  <c:v>43929</c:v>
                </c:pt>
                <c:pt idx="4506">
                  <c:v>43930</c:v>
                </c:pt>
                <c:pt idx="4507">
                  <c:v>43931</c:v>
                </c:pt>
                <c:pt idx="4508">
                  <c:v>43934</c:v>
                </c:pt>
                <c:pt idx="4509">
                  <c:v>43935</c:v>
                </c:pt>
                <c:pt idx="4510">
                  <c:v>43936</c:v>
                </c:pt>
                <c:pt idx="4511">
                  <c:v>43937</c:v>
                </c:pt>
                <c:pt idx="4512">
                  <c:v>43938</c:v>
                </c:pt>
                <c:pt idx="4513">
                  <c:v>43941</c:v>
                </c:pt>
                <c:pt idx="4514">
                  <c:v>43942</c:v>
                </c:pt>
                <c:pt idx="4515">
                  <c:v>43943</c:v>
                </c:pt>
                <c:pt idx="4516">
                  <c:v>43944</c:v>
                </c:pt>
                <c:pt idx="4517">
                  <c:v>43945</c:v>
                </c:pt>
                <c:pt idx="4518">
                  <c:v>43948</c:v>
                </c:pt>
                <c:pt idx="4519">
                  <c:v>43949</c:v>
                </c:pt>
                <c:pt idx="4520">
                  <c:v>43950</c:v>
                </c:pt>
                <c:pt idx="4521">
                  <c:v>43951</c:v>
                </c:pt>
                <c:pt idx="4522">
                  <c:v>43952</c:v>
                </c:pt>
                <c:pt idx="4523">
                  <c:v>43955</c:v>
                </c:pt>
                <c:pt idx="4524">
                  <c:v>43956</c:v>
                </c:pt>
                <c:pt idx="4525">
                  <c:v>43957</c:v>
                </c:pt>
                <c:pt idx="4526">
                  <c:v>43958</c:v>
                </c:pt>
                <c:pt idx="4527">
                  <c:v>43959</c:v>
                </c:pt>
                <c:pt idx="4528">
                  <c:v>43962</c:v>
                </c:pt>
                <c:pt idx="4529">
                  <c:v>43963</c:v>
                </c:pt>
                <c:pt idx="4530">
                  <c:v>43964</c:v>
                </c:pt>
                <c:pt idx="4531">
                  <c:v>43965</c:v>
                </c:pt>
                <c:pt idx="4532">
                  <c:v>43966</c:v>
                </c:pt>
                <c:pt idx="4533">
                  <c:v>43969</c:v>
                </c:pt>
                <c:pt idx="4534">
                  <c:v>43970</c:v>
                </c:pt>
                <c:pt idx="4535">
                  <c:v>43971</c:v>
                </c:pt>
                <c:pt idx="4536">
                  <c:v>43972</c:v>
                </c:pt>
                <c:pt idx="4537">
                  <c:v>43973</c:v>
                </c:pt>
                <c:pt idx="4538">
                  <c:v>43976</c:v>
                </c:pt>
                <c:pt idx="4539">
                  <c:v>43977</c:v>
                </c:pt>
                <c:pt idx="4540">
                  <c:v>43978</c:v>
                </c:pt>
                <c:pt idx="4541">
                  <c:v>43979</c:v>
                </c:pt>
                <c:pt idx="4542">
                  <c:v>43980</c:v>
                </c:pt>
                <c:pt idx="4543">
                  <c:v>43983</c:v>
                </c:pt>
                <c:pt idx="4544">
                  <c:v>43984</c:v>
                </c:pt>
                <c:pt idx="4545">
                  <c:v>43985</c:v>
                </c:pt>
                <c:pt idx="4546">
                  <c:v>43986</c:v>
                </c:pt>
                <c:pt idx="4547">
                  <c:v>43987</c:v>
                </c:pt>
                <c:pt idx="4548">
                  <c:v>43990</c:v>
                </c:pt>
                <c:pt idx="4549">
                  <c:v>43991</c:v>
                </c:pt>
                <c:pt idx="4550">
                  <c:v>43992</c:v>
                </c:pt>
                <c:pt idx="4551">
                  <c:v>43993</c:v>
                </c:pt>
                <c:pt idx="4552">
                  <c:v>43994</c:v>
                </c:pt>
                <c:pt idx="4553">
                  <c:v>43997</c:v>
                </c:pt>
                <c:pt idx="4554">
                  <c:v>43998</c:v>
                </c:pt>
                <c:pt idx="4555">
                  <c:v>43999</c:v>
                </c:pt>
                <c:pt idx="4556">
                  <c:v>44000</c:v>
                </c:pt>
                <c:pt idx="4557">
                  <c:v>44001</c:v>
                </c:pt>
                <c:pt idx="4558">
                  <c:v>44004</c:v>
                </c:pt>
                <c:pt idx="4559">
                  <c:v>44005</c:v>
                </c:pt>
                <c:pt idx="4560">
                  <c:v>44006</c:v>
                </c:pt>
                <c:pt idx="4561">
                  <c:v>44007</c:v>
                </c:pt>
                <c:pt idx="4562">
                  <c:v>44008</c:v>
                </c:pt>
                <c:pt idx="4563">
                  <c:v>44011</c:v>
                </c:pt>
                <c:pt idx="4564">
                  <c:v>44012</c:v>
                </c:pt>
                <c:pt idx="4565">
                  <c:v>44013</c:v>
                </c:pt>
                <c:pt idx="4566">
                  <c:v>44014</c:v>
                </c:pt>
                <c:pt idx="4567">
                  <c:v>44015</c:v>
                </c:pt>
                <c:pt idx="4568">
                  <c:v>44018</c:v>
                </c:pt>
                <c:pt idx="4569">
                  <c:v>44019</c:v>
                </c:pt>
                <c:pt idx="4570">
                  <c:v>44020</c:v>
                </c:pt>
                <c:pt idx="4571">
                  <c:v>44021</c:v>
                </c:pt>
                <c:pt idx="4572">
                  <c:v>44022</c:v>
                </c:pt>
                <c:pt idx="4573">
                  <c:v>44025</c:v>
                </c:pt>
                <c:pt idx="4574">
                  <c:v>44026</c:v>
                </c:pt>
                <c:pt idx="4575">
                  <c:v>44027</c:v>
                </c:pt>
                <c:pt idx="4576">
                  <c:v>44028</c:v>
                </c:pt>
                <c:pt idx="4577">
                  <c:v>44029</c:v>
                </c:pt>
                <c:pt idx="4578">
                  <c:v>44032</c:v>
                </c:pt>
                <c:pt idx="4579">
                  <c:v>44033</c:v>
                </c:pt>
                <c:pt idx="4580">
                  <c:v>44034</c:v>
                </c:pt>
                <c:pt idx="4581">
                  <c:v>44035</c:v>
                </c:pt>
                <c:pt idx="4582">
                  <c:v>44036</c:v>
                </c:pt>
                <c:pt idx="4583">
                  <c:v>44039</c:v>
                </c:pt>
                <c:pt idx="4584">
                  <c:v>44040</c:v>
                </c:pt>
                <c:pt idx="4585">
                  <c:v>44041</c:v>
                </c:pt>
                <c:pt idx="4586">
                  <c:v>44042</c:v>
                </c:pt>
                <c:pt idx="4587">
                  <c:v>44043</c:v>
                </c:pt>
                <c:pt idx="4588">
                  <c:v>44046</c:v>
                </c:pt>
                <c:pt idx="4589">
                  <c:v>44047</c:v>
                </c:pt>
                <c:pt idx="4590">
                  <c:v>44048</c:v>
                </c:pt>
                <c:pt idx="4591">
                  <c:v>44049</c:v>
                </c:pt>
                <c:pt idx="4592">
                  <c:v>44050</c:v>
                </c:pt>
                <c:pt idx="4593">
                  <c:v>44053</c:v>
                </c:pt>
                <c:pt idx="4594">
                  <c:v>44054</c:v>
                </c:pt>
                <c:pt idx="4595">
                  <c:v>44055</c:v>
                </c:pt>
                <c:pt idx="4596">
                  <c:v>44056</c:v>
                </c:pt>
                <c:pt idx="4597">
                  <c:v>44057</c:v>
                </c:pt>
                <c:pt idx="4598">
                  <c:v>44060</c:v>
                </c:pt>
                <c:pt idx="4599">
                  <c:v>44061</c:v>
                </c:pt>
                <c:pt idx="4600">
                  <c:v>44062</c:v>
                </c:pt>
                <c:pt idx="4601">
                  <c:v>44063</c:v>
                </c:pt>
                <c:pt idx="4602">
                  <c:v>44064</c:v>
                </c:pt>
                <c:pt idx="4603">
                  <c:v>44067</c:v>
                </c:pt>
                <c:pt idx="4604">
                  <c:v>44068</c:v>
                </c:pt>
                <c:pt idx="4605">
                  <c:v>44069</c:v>
                </c:pt>
                <c:pt idx="4606">
                  <c:v>44070</c:v>
                </c:pt>
                <c:pt idx="4607">
                  <c:v>44071</c:v>
                </c:pt>
                <c:pt idx="4608">
                  <c:v>44074</c:v>
                </c:pt>
                <c:pt idx="4609">
                  <c:v>44075</c:v>
                </c:pt>
                <c:pt idx="4610">
                  <c:v>44076</c:v>
                </c:pt>
                <c:pt idx="4611">
                  <c:v>44077</c:v>
                </c:pt>
                <c:pt idx="4612">
                  <c:v>44078</c:v>
                </c:pt>
                <c:pt idx="4613">
                  <c:v>44081</c:v>
                </c:pt>
                <c:pt idx="4614">
                  <c:v>44082</c:v>
                </c:pt>
                <c:pt idx="4615">
                  <c:v>44083</c:v>
                </c:pt>
                <c:pt idx="4616">
                  <c:v>44084</c:v>
                </c:pt>
                <c:pt idx="4617">
                  <c:v>44085</c:v>
                </c:pt>
                <c:pt idx="4618">
                  <c:v>44088</c:v>
                </c:pt>
                <c:pt idx="4619">
                  <c:v>44089</c:v>
                </c:pt>
                <c:pt idx="4620">
                  <c:v>44090</c:v>
                </c:pt>
                <c:pt idx="4621">
                  <c:v>44091</c:v>
                </c:pt>
                <c:pt idx="4622">
                  <c:v>44092</c:v>
                </c:pt>
                <c:pt idx="4623">
                  <c:v>44095</c:v>
                </c:pt>
                <c:pt idx="4624">
                  <c:v>44096</c:v>
                </c:pt>
                <c:pt idx="4625">
                  <c:v>44097</c:v>
                </c:pt>
                <c:pt idx="4626">
                  <c:v>44098</c:v>
                </c:pt>
                <c:pt idx="4627">
                  <c:v>44099</c:v>
                </c:pt>
                <c:pt idx="4628">
                  <c:v>44102</c:v>
                </c:pt>
                <c:pt idx="4629">
                  <c:v>44103</c:v>
                </c:pt>
                <c:pt idx="4630">
                  <c:v>44104</c:v>
                </c:pt>
                <c:pt idx="4631">
                  <c:v>44105</c:v>
                </c:pt>
                <c:pt idx="4632">
                  <c:v>44106</c:v>
                </c:pt>
                <c:pt idx="4633">
                  <c:v>44109</c:v>
                </c:pt>
                <c:pt idx="4634">
                  <c:v>44110</c:v>
                </c:pt>
                <c:pt idx="4635">
                  <c:v>44111</c:v>
                </c:pt>
                <c:pt idx="4636">
                  <c:v>44112</c:v>
                </c:pt>
                <c:pt idx="4637">
                  <c:v>44113</c:v>
                </c:pt>
                <c:pt idx="4638">
                  <c:v>44116</c:v>
                </c:pt>
                <c:pt idx="4639">
                  <c:v>44117</c:v>
                </c:pt>
                <c:pt idx="4640">
                  <c:v>44118</c:v>
                </c:pt>
                <c:pt idx="4641">
                  <c:v>44119</c:v>
                </c:pt>
                <c:pt idx="4642">
                  <c:v>44120</c:v>
                </c:pt>
                <c:pt idx="4643">
                  <c:v>44123</c:v>
                </c:pt>
                <c:pt idx="4644">
                  <c:v>44124</c:v>
                </c:pt>
                <c:pt idx="4645">
                  <c:v>44125</c:v>
                </c:pt>
                <c:pt idx="4646">
                  <c:v>44126</c:v>
                </c:pt>
                <c:pt idx="4647">
                  <c:v>44127</c:v>
                </c:pt>
                <c:pt idx="4648">
                  <c:v>44130</c:v>
                </c:pt>
                <c:pt idx="4649">
                  <c:v>44131</c:v>
                </c:pt>
                <c:pt idx="4650">
                  <c:v>44132</c:v>
                </c:pt>
                <c:pt idx="4651">
                  <c:v>44133</c:v>
                </c:pt>
                <c:pt idx="4652">
                  <c:v>44134</c:v>
                </c:pt>
                <c:pt idx="4653">
                  <c:v>44137</c:v>
                </c:pt>
                <c:pt idx="4654">
                  <c:v>44138</c:v>
                </c:pt>
                <c:pt idx="4655">
                  <c:v>44139</c:v>
                </c:pt>
                <c:pt idx="4656">
                  <c:v>44140</c:v>
                </c:pt>
                <c:pt idx="4657">
                  <c:v>44141</c:v>
                </c:pt>
                <c:pt idx="4658">
                  <c:v>44144</c:v>
                </c:pt>
                <c:pt idx="4659">
                  <c:v>44145</c:v>
                </c:pt>
                <c:pt idx="4660">
                  <c:v>44146</c:v>
                </c:pt>
                <c:pt idx="4661">
                  <c:v>44147</c:v>
                </c:pt>
                <c:pt idx="4662">
                  <c:v>44148</c:v>
                </c:pt>
                <c:pt idx="4663">
                  <c:v>44151</c:v>
                </c:pt>
                <c:pt idx="4664">
                  <c:v>44152</c:v>
                </c:pt>
                <c:pt idx="4665">
                  <c:v>44153</c:v>
                </c:pt>
                <c:pt idx="4666">
                  <c:v>44154</c:v>
                </c:pt>
                <c:pt idx="4667">
                  <c:v>44155</c:v>
                </c:pt>
                <c:pt idx="4668">
                  <c:v>44158</c:v>
                </c:pt>
                <c:pt idx="4669">
                  <c:v>44159</c:v>
                </c:pt>
                <c:pt idx="4670">
                  <c:v>44160</c:v>
                </c:pt>
                <c:pt idx="4671">
                  <c:v>44161</c:v>
                </c:pt>
                <c:pt idx="4672">
                  <c:v>44162</c:v>
                </c:pt>
                <c:pt idx="4673">
                  <c:v>44165</c:v>
                </c:pt>
                <c:pt idx="4674">
                  <c:v>44166</c:v>
                </c:pt>
                <c:pt idx="4675">
                  <c:v>44167</c:v>
                </c:pt>
                <c:pt idx="4676">
                  <c:v>44168</c:v>
                </c:pt>
                <c:pt idx="4677">
                  <c:v>44169</c:v>
                </c:pt>
                <c:pt idx="4678">
                  <c:v>44172</c:v>
                </c:pt>
                <c:pt idx="4679">
                  <c:v>44173</c:v>
                </c:pt>
                <c:pt idx="4680">
                  <c:v>44174</c:v>
                </c:pt>
                <c:pt idx="4681">
                  <c:v>44175</c:v>
                </c:pt>
                <c:pt idx="4682">
                  <c:v>44176</c:v>
                </c:pt>
                <c:pt idx="4683">
                  <c:v>44179</c:v>
                </c:pt>
                <c:pt idx="4684">
                  <c:v>44180</c:v>
                </c:pt>
                <c:pt idx="4685">
                  <c:v>44181</c:v>
                </c:pt>
                <c:pt idx="4686">
                  <c:v>44182</c:v>
                </c:pt>
                <c:pt idx="4687">
                  <c:v>44183</c:v>
                </c:pt>
                <c:pt idx="4688">
                  <c:v>44186</c:v>
                </c:pt>
                <c:pt idx="4689">
                  <c:v>44187</c:v>
                </c:pt>
                <c:pt idx="4690">
                  <c:v>44188</c:v>
                </c:pt>
                <c:pt idx="4691">
                  <c:v>44189</c:v>
                </c:pt>
                <c:pt idx="4692">
                  <c:v>44190</c:v>
                </c:pt>
                <c:pt idx="4693">
                  <c:v>44193</c:v>
                </c:pt>
                <c:pt idx="4694">
                  <c:v>44194</c:v>
                </c:pt>
                <c:pt idx="4695">
                  <c:v>44195</c:v>
                </c:pt>
                <c:pt idx="4696">
                  <c:v>44196</c:v>
                </c:pt>
                <c:pt idx="4697">
                  <c:v>44197</c:v>
                </c:pt>
                <c:pt idx="4698">
                  <c:v>44200</c:v>
                </c:pt>
                <c:pt idx="4699">
                  <c:v>44201</c:v>
                </c:pt>
                <c:pt idx="4700">
                  <c:v>44202</c:v>
                </c:pt>
                <c:pt idx="4701">
                  <c:v>44203</c:v>
                </c:pt>
                <c:pt idx="4702">
                  <c:v>44204</c:v>
                </c:pt>
                <c:pt idx="4703">
                  <c:v>44207</c:v>
                </c:pt>
                <c:pt idx="4704">
                  <c:v>44208</c:v>
                </c:pt>
                <c:pt idx="4705">
                  <c:v>44209</c:v>
                </c:pt>
                <c:pt idx="4706">
                  <c:v>44210</c:v>
                </c:pt>
                <c:pt idx="4707">
                  <c:v>44211</c:v>
                </c:pt>
                <c:pt idx="4708">
                  <c:v>44214</c:v>
                </c:pt>
                <c:pt idx="4709">
                  <c:v>44215</c:v>
                </c:pt>
                <c:pt idx="4710">
                  <c:v>44216</c:v>
                </c:pt>
                <c:pt idx="4711">
                  <c:v>44217</c:v>
                </c:pt>
                <c:pt idx="4712">
                  <c:v>44218</c:v>
                </c:pt>
                <c:pt idx="4713">
                  <c:v>44221</c:v>
                </c:pt>
                <c:pt idx="4714">
                  <c:v>44222</c:v>
                </c:pt>
                <c:pt idx="4715">
                  <c:v>44223</c:v>
                </c:pt>
                <c:pt idx="4716">
                  <c:v>44224</c:v>
                </c:pt>
                <c:pt idx="4717">
                  <c:v>44225</c:v>
                </c:pt>
                <c:pt idx="4718">
                  <c:v>44228</c:v>
                </c:pt>
                <c:pt idx="4719">
                  <c:v>44229</c:v>
                </c:pt>
                <c:pt idx="4720">
                  <c:v>44230</c:v>
                </c:pt>
                <c:pt idx="4721">
                  <c:v>44231</c:v>
                </c:pt>
                <c:pt idx="4722">
                  <c:v>44232</c:v>
                </c:pt>
                <c:pt idx="4723">
                  <c:v>44235</c:v>
                </c:pt>
                <c:pt idx="4724">
                  <c:v>44236</c:v>
                </c:pt>
                <c:pt idx="4725">
                  <c:v>44237</c:v>
                </c:pt>
                <c:pt idx="4726">
                  <c:v>44238</c:v>
                </c:pt>
                <c:pt idx="4727">
                  <c:v>44239</c:v>
                </c:pt>
                <c:pt idx="4728">
                  <c:v>44242</c:v>
                </c:pt>
                <c:pt idx="4729">
                  <c:v>44243</c:v>
                </c:pt>
                <c:pt idx="4730">
                  <c:v>44244</c:v>
                </c:pt>
                <c:pt idx="4731">
                  <c:v>44245</c:v>
                </c:pt>
                <c:pt idx="4732">
                  <c:v>44246</c:v>
                </c:pt>
                <c:pt idx="4733">
                  <c:v>44249</c:v>
                </c:pt>
                <c:pt idx="4734">
                  <c:v>44250</c:v>
                </c:pt>
                <c:pt idx="4735">
                  <c:v>44251</c:v>
                </c:pt>
                <c:pt idx="4736">
                  <c:v>44252</c:v>
                </c:pt>
                <c:pt idx="4737">
                  <c:v>44253</c:v>
                </c:pt>
                <c:pt idx="4738">
                  <c:v>44256</c:v>
                </c:pt>
                <c:pt idx="4739">
                  <c:v>44257</c:v>
                </c:pt>
                <c:pt idx="4740">
                  <c:v>44258</c:v>
                </c:pt>
                <c:pt idx="4741">
                  <c:v>44259</c:v>
                </c:pt>
                <c:pt idx="4742">
                  <c:v>44260</c:v>
                </c:pt>
                <c:pt idx="4743">
                  <c:v>44263</c:v>
                </c:pt>
                <c:pt idx="4744">
                  <c:v>44264</c:v>
                </c:pt>
                <c:pt idx="4745">
                  <c:v>44265</c:v>
                </c:pt>
                <c:pt idx="4746">
                  <c:v>44266</c:v>
                </c:pt>
                <c:pt idx="4747">
                  <c:v>44267</c:v>
                </c:pt>
                <c:pt idx="4748">
                  <c:v>44270</c:v>
                </c:pt>
                <c:pt idx="4749">
                  <c:v>44271</c:v>
                </c:pt>
                <c:pt idx="4750">
                  <c:v>44272</c:v>
                </c:pt>
                <c:pt idx="4751">
                  <c:v>44273</c:v>
                </c:pt>
                <c:pt idx="4752">
                  <c:v>44274</c:v>
                </c:pt>
                <c:pt idx="4753">
                  <c:v>44277</c:v>
                </c:pt>
                <c:pt idx="4754">
                  <c:v>44278</c:v>
                </c:pt>
                <c:pt idx="4755">
                  <c:v>44279</c:v>
                </c:pt>
                <c:pt idx="4756">
                  <c:v>44280</c:v>
                </c:pt>
                <c:pt idx="4757">
                  <c:v>44281</c:v>
                </c:pt>
                <c:pt idx="4758">
                  <c:v>44284</c:v>
                </c:pt>
                <c:pt idx="4759">
                  <c:v>44285</c:v>
                </c:pt>
                <c:pt idx="4760">
                  <c:v>44286</c:v>
                </c:pt>
                <c:pt idx="4761">
                  <c:v>44287</c:v>
                </c:pt>
                <c:pt idx="4762">
                  <c:v>44288</c:v>
                </c:pt>
                <c:pt idx="4763">
                  <c:v>44291</c:v>
                </c:pt>
                <c:pt idx="4764">
                  <c:v>44292</c:v>
                </c:pt>
                <c:pt idx="4765">
                  <c:v>44293</c:v>
                </c:pt>
                <c:pt idx="4766">
                  <c:v>44294</c:v>
                </c:pt>
                <c:pt idx="4767">
                  <c:v>44295</c:v>
                </c:pt>
                <c:pt idx="4768">
                  <c:v>44298</c:v>
                </c:pt>
                <c:pt idx="4769">
                  <c:v>44299</c:v>
                </c:pt>
                <c:pt idx="4770">
                  <c:v>44300</c:v>
                </c:pt>
                <c:pt idx="4771">
                  <c:v>44301</c:v>
                </c:pt>
                <c:pt idx="4772">
                  <c:v>44302</c:v>
                </c:pt>
                <c:pt idx="4773">
                  <c:v>44305</c:v>
                </c:pt>
                <c:pt idx="4774">
                  <c:v>44306</c:v>
                </c:pt>
                <c:pt idx="4775">
                  <c:v>44307</c:v>
                </c:pt>
                <c:pt idx="4776">
                  <c:v>44308</c:v>
                </c:pt>
                <c:pt idx="4777">
                  <c:v>44309</c:v>
                </c:pt>
                <c:pt idx="4778">
                  <c:v>44312</c:v>
                </c:pt>
                <c:pt idx="4779">
                  <c:v>44313</c:v>
                </c:pt>
                <c:pt idx="4780">
                  <c:v>44314</c:v>
                </c:pt>
                <c:pt idx="4781">
                  <c:v>44315</c:v>
                </c:pt>
                <c:pt idx="4782">
                  <c:v>44316</c:v>
                </c:pt>
                <c:pt idx="4783">
                  <c:v>44319</c:v>
                </c:pt>
                <c:pt idx="4784">
                  <c:v>44320</c:v>
                </c:pt>
                <c:pt idx="4785">
                  <c:v>44321</c:v>
                </c:pt>
                <c:pt idx="4786">
                  <c:v>44322</c:v>
                </c:pt>
                <c:pt idx="4787">
                  <c:v>44323</c:v>
                </c:pt>
                <c:pt idx="4788">
                  <c:v>44326</c:v>
                </c:pt>
                <c:pt idx="4789">
                  <c:v>44327</c:v>
                </c:pt>
                <c:pt idx="4790">
                  <c:v>44328</c:v>
                </c:pt>
                <c:pt idx="4791">
                  <c:v>44329</c:v>
                </c:pt>
                <c:pt idx="4792">
                  <c:v>44330</c:v>
                </c:pt>
                <c:pt idx="4793">
                  <c:v>44333</c:v>
                </c:pt>
                <c:pt idx="4794">
                  <c:v>44334</c:v>
                </c:pt>
                <c:pt idx="4795">
                  <c:v>44335</c:v>
                </c:pt>
                <c:pt idx="4796">
                  <c:v>44336</c:v>
                </c:pt>
                <c:pt idx="4797">
                  <c:v>44337</c:v>
                </c:pt>
                <c:pt idx="4798">
                  <c:v>44340</c:v>
                </c:pt>
                <c:pt idx="4799">
                  <c:v>44341</c:v>
                </c:pt>
                <c:pt idx="4800">
                  <c:v>44342</c:v>
                </c:pt>
                <c:pt idx="4801">
                  <c:v>44343</c:v>
                </c:pt>
                <c:pt idx="4802">
                  <c:v>44344</c:v>
                </c:pt>
                <c:pt idx="4803">
                  <c:v>44347</c:v>
                </c:pt>
                <c:pt idx="4804">
                  <c:v>44348</c:v>
                </c:pt>
                <c:pt idx="4805">
                  <c:v>44349</c:v>
                </c:pt>
                <c:pt idx="4806">
                  <c:v>44350</c:v>
                </c:pt>
                <c:pt idx="4807">
                  <c:v>44351</c:v>
                </c:pt>
                <c:pt idx="4808">
                  <c:v>44354</c:v>
                </c:pt>
                <c:pt idx="4809">
                  <c:v>44355</c:v>
                </c:pt>
                <c:pt idx="4810">
                  <c:v>44356</c:v>
                </c:pt>
                <c:pt idx="4811">
                  <c:v>44357</c:v>
                </c:pt>
                <c:pt idx="4812">
                  <c:v>44358</c:v>
                </c:pt>
                <c:pt idx="4813">
                  <c:v>44361</c:v>
                </c:pt>
                <c:pt idx="4814">
                  <c:v>44362</c:v>
                </c:pt>
                <c:pt idx="4815">
                  <c:v>44363</c:v>
                </c:pt>
                <c:pt idx="4816">
                  <c:v>44364</c:v>
                </c:pt>
                <c:pt idx="4817">
                  <c:v>44365</c:v>
                </c:pt>
                <c:pt idx="4818">
                  <c:v>44368</c:v>
                </c:pt>
                <c:pt idx="4819">
                  <c:v>44369</c:v>
                </c:pt>
                <c:pt idx="4820">
                  <c:v>44370</c:v>
                </c:pt>
                <c:pt idx="4821">
                  <c:v>44371</c:v>
                </c:pt>
                <c:pt idx="4822">
                  <c:v>44372</c:v>
                </c:pt>
                <c:pt idx="4823">
                  <c:v>44375</c:v>
                </c:pt>
                <c:pt idx="4824">
                  <c:v>44376</c:v>
                </c:pt>
                <c:pt idx="4825">
                  <c:v>44377</c:v>
                </c:pt>
                <c:pt idx="4826">
                  <c:v>44378</c:v>
                </c:pt>
                <c:pt idx="4827">
                  <c:v>44379</c:v>
                </c:pt>
                <c:pt idx="4828">
                  <c:v>44382</c:v>
                </c:pt>
                <c:pt idx="4829">
                  <c:v>44383</c:v>
                </c:pt>
                <c:pt idx="4830">
                  <c:v>44384</c:v>
                </c:pt>
                <c:pt idx="4831">
                  <c:v>44385</c:v>
                </c:pt>
                <c:pt idx="4832">
                  <c:v>44386</c:v>
                </c:pt>
                <c:pt idx="4833">
                  <c:v>44389</c:v>
                </c:pt>
                <c:pt idx="4834">
                  <c:v>44390</c:v>
                </c:pt>
                <c:pt idx="4835">
                  <c:v>44391</c:v>
                </c:pt>
                <c:pt idx="4836">
                  <c:v>44392</c:v>
                </c:pt>
                <c:pt idx="4837">
                  <c:v>44393</c:v>
                </c:pt>
                <c:pt idx="4838">
                  <c:v>44396</c:v>
                </c:pt>
                <c:pt idx="4839">
                  <c:v>44397</c:v>
                </c:pt>
                <c:pt idx="4840">
                  <c:v>44398</c:v>
                </c:pt>
                <c:pt idx="4841">
                  <c:v>44399</c:v>
                </c:pt>
                <c:pt idx="4842">
                  <c:v>44400</c:v>
                </c:pt>
                <c:pt idx="4843">
                  <c:v>44403</c:v>
                </c:pt>
                <c:pt idx="4844">
                  <c:v>44404</c:v>
                </c:pt>
                <c:pt idx="4845">
                  <c:v>44405</c:v>
                </c:pt>
                <c:pt idx="4846">
                  <c:v>44406</c:v>
                </c:pt>
                <c:pt idx="4847">
                  <c:v>44407</c:v>
                </c:pt>
                <c:pt idx="4848">
                  <c:v>44410</c:v>
                </c:pt>
                <c:pt idx="4849">
                  <c:v>44411</c:v>
                </c:pt>
                <c:pt idx="4850">
                  <c:v>44412</c:v>
                </c:pt>
                <c:pt idx="4851">
                  <c:v>44413</c:v>
                </c:pt>
                <c:pt idx="4852">
                  <c:v>44414</c:v>
                </c:pt>
                <c:pt idx="4853">
                  <c:v>44417</c:v>
                </c:pt>
                <c:pt idx="4854">
                  <c:v>44418</c:v>
                </c:pt>
                <c:pt idx="4855">
                  <c:v>44419</c:v>
                </c:pt>
                <c:pt idx="4856">
                  <c:v>44420</c:v>
                </c:pt>
                <c:pt idx="4857">
                  <c:v>44421</c:v>
                </c:pt>
                <c:pt idx="4858">
                  <c:v>44424</c:v>
                </c:pt>
                <c:pt idx="4859">
                  <c:v>44425</c:v>
                </c:pt>
                <c:pt idx="4860">
                  <c:v>44426</c:v>
                </c:pt>
                <c:pt idx="4861">
                  <c:v>44427</c:v>
                </c:pt>
                <c:pt idx="4862">
                  <c:v>44428</c:v>
                </c:pt>
                <c:pt idx="4863">
                  <c:v>44431</c:v>
                </c:pt>
                <c:pt idx="4864">
                  <c:v>44432</c:v>
                </c:pt>
                <c:pt idx="4865">
                  <c:v>44433</c:v>
                </c:pt>
                <c:pt idx="4866">
                  <c:v>44434</c:v>
                </c:pt>
                <c:pt idx="4867">
                  <c:v>44435</c:v>
                </c:pt>
                <c:pt idx="4868">
                  <c:v>44438</c:v>
                </c:pt>
                <c:pt idx="4869">
                  <c:v>44439</c:v>
                </c:pt>
                <c:pt idx="4870">
                  <c:v>44440</c:v>
                </c:pt>
                <c:pt idx="4871">
                  <c:v>44441</c:v>
                </c:pt>
                <c:pt idx="4872">
                  <c:v>44442</c:v>
                </c:pt>
                <c:pt idx="4873">
                  <c:v>44445</c:v>
                </c:pt>
                <c:pt idx="4874">
                  <c:v>44446</c:v>
                </c:pt>
                <c:pt idx="4875">
                  <c:v>44447</c:v>
                </c:pt>
                <c:pt idx="4876">
                  <c:v>44448</c:v>
                </c:pt>
                <c:pt idx="4877">
                  <c:v>44449</c:v>
                </c:pt>
                <c:pt idx="4878">
                  <c:v>44452</c:v>
                </c:pt>
                <c:pt idx="4879">
                  <c:v>44453</c:v>
                </c:pt>
                <c:pt idx="4880">
                  <c:v>44454</c:v>
                </c:pt>
                <c:pt idx="4881">
                  <c:v>44455</c:v>
                </c:pt>
                <c:pt idx="4882">
                  <c:v>44456</c:v>
                </c:pt>
                <c:pt idx="4883">
                  <c:v>44459</c:v>
                </c:pt>
                <c:pt idx="4884">
                  <c:v>44460</c:v>
                </c:pt>
                <c:pt idx="4885">
                  <c:v>44461</c:v>
                </c:pt>
                <c:pt idx="4886">
                  <c:v>44462</c:v>
                </c:pt>
                <c:pt idx="4887">
                  <c:v>44463</c:v>
                </c:pt>
                <c:pt idx="4888">
                  <c:v>44466</c:v>
                </c:pt>
                <c:pt idx="4889">
                  <c:v>44467</c:v>
                </c:pt>
                <c:pt idx="4890">
                  <c:v>44468</c:v>
                </c:pt>
                <c:pt idx="4891">
                  <c:v>44469</c:v>
                </c:pt>
                <c:pt idx="4892">
                  <c:v>44470</c:v>
                </c:pt>
                <c:pt idx="4893">
                  <c:v>44473</c:v>
                </c:pt>
                <c:pt idx="4894">
                  <c:v>44474</c:v>
                </c:pt>
                <c:pt idx="4895">
                  <c:v>44475</c:v>
                </c:pt>
                <c:pt idx="4896">
                  <c:v>44476</c:v>
                </c:pt>
                <c:pt idx="4897">
                  <c:v>44477</c:v>
                </c:pt>
                <c:pt idx="4898">
                  <c:v>44480</c:v>
                </c:pt>
                <c:pt idx="4899">
                  <c:v>44481</c:v>
                </c:pt>
                <c:pt idx="4900">
                  <c:v>44482</c:v>
                </c:pt>
                <c:pt idx="4901">
                  <c:v>44483</c:v>
                </c:pt>
                <c:pt idx="4902">
                  <c:v>44484</c:v>
                </c:pt>
                <c:pt idx="4903">
                  <c:v>44487</c:v>
                </c:pt>
                <c:pt idx="4904">
                  <c:v>44488</c:v>
                </c:pt>
                <c:pt idx="4905">
                  <c:v>44489</c:v>
                </c:pt>
                <c:pt idx="4906">
                  <c:v>44490</c:v>
                </c:pt>
                <c:pt idx="4907">
                  <c:v>44491</c:v>
                </c:pt>
                <c:pt idx="4908">
                  <c:v>44494</c:v>
                </c:pt>
                <c:pt idx="4909">
                  <c:v>44495</c:v>
                </c:pt>
                <c:pt idx="4910">
                  <c:v>44496</c:v>
                </c:pt>
                <c:pt idx="4911">
                  <c:v>44497</c:v>
                </c:pt>
                <c:pt idx="4912">
                  <c:v>44498</c:v>
                </c:pt>
                <c:pt idx="4913">
                  <c:v>44501</c:v>
                </c:pt>
                <c:pt idx="4914">
                  <c:v>44502</c:v>
                </c:pt>
                <c:pt idx="4915">
                  <c:v>44503</c:v>
                </c:pt>
                <c:pt idx="4916">
                  <c:v>44504</c:v>
                </c:pt>
                <c:pt idx="4917">
                  <c:v>44505</c:v>
                </c:pt>
                <c:pt idx="4918">
                  <c:v>44508</c:v>
                </c:pt>
                <c:pt idx="4919">
                  <c:v>44509</c:v>
                </c:pt>
                <c:pt idx="4920">
                  <c:v>44510</c:v>
                </c:pt>
                <c:pt idx="4921">
                  <c:v>44511</c:v>
                </c:pt>
                <c:pt idx="4922">
                  <c:v>44512</c:v>
                </c:pt>
                <c:pt idx="4923">
                  <c:v>44515</c:v>
                </c:pt>
                <c:pt idx="4924">
                  <c:v>44516</c:v>
                </c:pt>
                <c:pt idx="4925">
                  <c:v>44517</c:v>
                </c:pt>
                <c:pt idx="4926">
                  <c:v>44518</c:v>
                </c:pt>
                <c:pt idx="4927">
                  <c:v>44519</c:v>
                </c:pt>
                <c:pt idx="4928">
                  <c:v>44522</c:v>
                </c:pt>
                <c:pt idx="4929">
                  <c:v>44523</c:v>
                </c:pt>
                <c:pt idx="4930">
                  <c:v>44524</c:v>
                </c:pt>
                <c:pt idx="4931">
                  <c:v>44525</c:v>
                </c:pt>
                <c:pt idx="4932">
                  <c:v>44526</c:v>
                </c:pt>
                <c:pt idx="4933">
                  <c:v>44529</c:v>
                </c:pt>
                <c:pt idx="4934">
                  <c:v>44530</c:v>
                </c:pt>
                <c:pt idx="4935">
                  <c:v>44531</c:v>
                </c:pt>
                <c:pt idx="4936">
                  <c:v>44532</c:v>
                </c:pt>
                <c:pt idx="4937">
                  <c:v>44533</c:v>
                </c:pt>
                <c:pt idx="4938">
                  <c:v>44536</c:v>
                </c:pt>
                <c:pt idx="4939">
                  <c:v>44537</c:v>
                </c:pt>
                <c:pt idx="4940">
                  <c:v>44538</c:v>
                </c:pt>
                <c:pt idx="4941">
                  <c:v>44539</c:v>
                </c:pt>
                <c:pt idx="4942">
                  <c:v>44540</c:v>
                </c:pt>
                <c:pt idx="4943">
                  <c:v>44543</c:v>
                </c:pt>
                <c:pt idx="4944">
                  <c:v>44544</c:v>
                </c:pt>
                <c:pt idx="4945">
                  <c:v>44545</c:v>
                </c:pt>
                <c:pt idx="4946">
                  <c:v>44546</c:v>
                </c:pt>
                <c:pt idx="4947">
                  <c:v>44547</c:v>
                </c:pt>
                <c:pt idx="4948">
                  <c:v>44550</c:v>
                </c:pt>
                <c:pt idx="4949">
                  <c:v>44551</c:v>
                </c:pt>
                <c:pt idx="4950">
                  <c:v>44552</c:v>
                </c:pt>
                <c:pt idx="4951">
                  <c:v>44553</c:v>
                </c:pt>
                <c:pt idx="4952">
                  <c:v>44554</c:v>
                </c:pt>
                <c:pt idx="4953">
                  <c:v>44557</c:v>
                </c:pt>
                <c:pt idx="4954">
                  <c:v>44558</c:v>
                </c:pt>
                <c:pt idx="4955">
                  <c:v>44559</c:v>
                </c:pt>
                <c:pt idx="4956">
                  <c:v>44560</c:v>
                </c:pt>
                <c:pt idx="4957">
                  <c:v>44561</c:v>
                </c:pt>
                <c:pt idx="4958">
                  <c:v>44564</c:v>
                </c:pt>
                <c:pt idx="4959">
                  <c:v>44565</c:v>
                </c:pt>
                <c:pt idx="4960">
                  <c:v>44566</c:v>
                </c:pt>
                <c:pt idx="4961">
                  <c:v>44567</c:v>
                </c:pt>
                <c:pt idx="4962">
                  <c:v>44568</c:v>
                </c:pt>
                <c:pt idx="4963">
                  <c:v>44571</c:v>
                </c:pt>
                <c:pt idx="4964">
                  <c:v>44572</c:v>
                </c:pt>
                <c:pt idx="4965">
                  <c:v>44573</c:v>
                </c:pt>
                <c:pt idx="4966">
                  <c:v>44574</c:v>
                </c:pt>
                <c:pt idx="4967">
                  <c:v>44575</c:v>
                </c:pt>
                <c:pt idx="4968">
                  <c:v>44578</c:v>
                </c:pt>
                <c:pt idx="4969">
                  <c:v>44579</c:v>
                </c:pt>
                <c:pt idx="4970">
                  <c:v>44580</c:v>
                </c:pt>
                <c:pt idx="4971">
                  <c:v>44581</c:v>
                </c:pt>
                <c:pt idx="4972">
                  <c:v>44582</c:v>
                </c:pt>
                <c:pt idx="4973">
                  <c:v>44585</c:v>
                </c:pt>
                <c:pt idx="4974">
                  <c:v>44586</c:v>
                </c:pt>
                <c:pt idx="4975">
                  <c:v>44587</c:v>
                </c:pt>
                <c:pt idx="4976">
                  <c:v>44588</c:v>
                </c:pt>
                <c:pt idx="4977">
                  <c:v>44589</c:v>
                </c:pt>
                <c:pt idx="4978">
                  <c:v>44592</c:v>
                </c:pt>
                <c:pt idx="4979">
                  <c:v>44593</c:v>
                </c:pt>
                <c:pt idx="4980">
                  <c:v>44594</c:v>
                </c:pt>
                <c:pt idx="4981">
                  <c:v>44595</c:v>
                </c:pt>
                <c:pt idx="4982">
                  <c:v>44596</c:v>
                </c:pt>
                <c:pt idx="4983">
                  <c:v>44599</c:v>
                </c:pt>
                <c:pt idx="4984">
                  <c:v>44600</c:v>
                </c:pt>
                <c:pt idx="4985">
                  <c:v>44601</c:v>
                </c:pt>
                <c:pt idx="4986">
                  <c:v>44602</c:v>
                </c:pt>
                <c:pt idx="4987">
                  <c:v>44603</c:v>
                </c:pt>
                <c:pt idx="4988">
                  <c:v>44606</c:v>
                </c:pt>
                <c:pt idx="4989">
                  <c:v>44607</c:v>
                </c:pt>
                <c:pt idx="4990">
                  <c:v>44608</c:v>
                </c:pt>
                <c:pt idx="4991">
                  <c:v>44609</c:v>
                </c:pt>
                <c:pt idx="4992">
                  <c:v>44610</c:v>
                </c:pt>
                <c:pt idx="4993">
                  <c:v>44613</c:v>
                </c:pt>
                <c:pt idx="4994">
                  <c:v>44614</c:v>
                </c:pt>
                <c:pt idx="4995">
                  <c:v>44615</c:v>
                </c:pt>
                <c:pt idx="4996">
                  <c:v>44616</c:v>
                </c:pt>
                <c:pt idx="4997">
                  <c:v>44617</c:v>
                </c:pt>
                <c:pt idx="4998">
                  <c:v>44620</c:v>
                </c:pt>
                <c:pt idx="4999">
                  <c:v>44621</c:v>
                </c:pt>
                <c:pt idx="5000">
                  <c:v>44622</c:v>
                </c:pt>
                <c:pt idx="5001">
                  <c:v>44623</c:v>
                </c:pt>
                <c:pt idx="5002">
                  <c:v>44624</c:v>
                </c:pt>
                <c:pt idx="5003">
                  <c:v>44627</c:v>
                </c:pt>
                <c:pt idx="5004">
                  <c:v>44628</c:v>
                </c:pt>
                <c:pt idx="5005">
                  <c:v>44629</c:v>
                </c:pt>
                <c:pt idx="5006">
                  <c:v>44630</c:v>
                </c:pt>
                <c:pt idx="5007">
                  <c:v>44631</c:v>
                </c:pt>
                <c:pt idx="5008">
                  <c:v>44634</c:v>
                </c:pt>
                <c:pt idx="5009">
                  <c:v>44635</c:v>
                </c:pt>
                <c:pt idx="5010">
                  <c:v>44636</c:v>
                </c:pt>
                <c:pt idx="5011">
                  <c:v>44637</c:v>
                </c:pt>
                <c:pt idx="5012">
                  <c:v>44638</c:v>
                </c:pt>
                <c:pt idx="5013">
                  <c:v>44641</c:v>
                </c:pt>
                <c:pt idx="5014">
                  <c:v>44642</c:v>
                </c:pt>
                <c:pt idx="5015">
                  <c:v>44643</c:v>
                </c:pt>
                <c:pt idx="5016">
                  <c:v>44644</c:v>
                </c:pt>
                <c:pt idx="5017">
                  <c:v>44645</c:v>
                </c:pt>
                <c:pt idx="5018">
                  <c:v>44648</c:v>
                </c:pt>
                <c:pt idx="5019">
                  <c:v>44649</c:v>
                </c:pt>
                <c:pt idx="5020">
                  <c:v>44650</c:v>
                </c:pt>
                <c:pt idx="5021">
                  <c:v>44651</c:v>
                </c:pt>
                <c:pt idx="5022">
                  <c:v>44652</c:v>
                </c:pt>
                <c:pt idx="5023">
                  <c:v>44655</c:v>
                </c:pt>
                <c:pt idx="5024">
                  <c:v>44656</c:v>
                </c:pt>
                <c:pt idx="5025">
                  <c:v>44657</c:v>
                </c:pt>
                <c:pt idx="5026">
                  <c:v>44658</c:v>
                </c:pt>
                <c:pt idx="5027">
                  <c:v>44659</c:v>
                </c:pt>
                <c:pt idx="5028">
                  <c:v>44662</c:v>
                </c:pt>
                <c:pt idx="5029">
                  <c:v>44663</c:v>
                </c:pt>
                <c:pt idx="5030">
                  <c:v>44664</c:v>
                </c:pt>
                <c:pt idx="5031">
                  <c:v>44665</c:v>
                </c:pt>
                <c:pt idx="5032">
                  <c:v>44666</c:v>
                </c:pt>
                <c:pt idx="5033">
                  <c:v>44669</c:v>
                </c:pt>
                <c:pt idx="5034">
                  <c:v>44670</c:v>
                </c:pt>
                <c:pt idx="5035">
                  <c:v>44671</c:v>
                </c:pt>
                <c:pt idx="5036">
                  <c:v>44672</c:v>
                </c:pt>
                <c:pt idx="5037">
                  <c:v>44673</c:v>
                </c:pt>
                <c:pt idx="5038">
                  <c:v>44676</c:v>
                </c:pt>
                <c:pt idx="5039">
                  <c:v>44677</c:v>
                </c:pt>
                <c:pt idx="5040">
                  <c:v>44678</c:v>
                </c:pt>
                <c:pt idx="5041">
                  <c:v>44679</c:v>
                </c:pt>
                <c:pt idx="5042">
                  <c:v>44680</c:v>
                </c:pt>
                <c:pt idx="5043">
                  <c:v>44683</c:v>
                </c:pt>
                <c:pt idx="5044">
                  <c:v>44684</c:v>
                </c:pt>
                <c:pt idx="5045">
                  <c:v>44685</c:v>
                </c:pt>
                <c:pt idx="5046">
                  <c:v>44686</c:v>
                </c:pt>
                <c:pt idx="5047">
                  <c:v>44687</c:v>
                </c:pt>
                <c:pt idx="5048">
                  <c:v>44690</c:v>
                </c:pt>
                <c:pt idx="5049">
                  <c:v>44691</c:v>
                </c:pt>
                <c:pt idx="5050">
                  <c:v>44692</c:v>
                </c:pt>
                <c:pt idx="5051">
                  <c:v>44693</c:v>
                </c:pt>
                <c:pt idx="5052">
                  <c:v>44694</c:v>
                </c:pt>
                <c:pt idx="5053">
                  <c:v>44697</c:v>
                </c:pt>
                <c:pt idx="5054">
                  <c:v>44698</c:v>
                </c:pt>
                <c:pt idx="5055">
                  <c:v>44699</c:v>
                </c:pt>
                <c:pt idx="5056">
                  <c:v>44700</c:v>
                </c:pt>
                <c:pt idx="5057">
                  <c:v>44701</c:v>
                </c:pt>
                <c:pt idx="5058">
                  <c:v>44704</c:v>
                </c:pt>
                <c:pt idx="5059">
                  <c:v>44705</c:v>
                </c:pt>
                <c:pt idx="5060">
                  <c:v>44706</c:v>
                </c:pt>
                <c:pt idx="5061">
                  <c:v>44707</c:v>
                </c:pt>
                <c:pt idx="5062">
                  <c:v>44708</c:v>
                </c:pt>
                <c:pt idx="5063">
                  <c:v>44711</c:v>
                </c:pt>
                <c:pt idx="5064">
                  <c:v>44712</c:v>
                </c:pt>
                <c:pt idx="5065">
                  <c:v>44713</c:v>
                </c:pt>
                <c:pt idx="5066">
                  <c:v>44714</c:v>
                </c:pt>
                <c:pt idx="5067">
                  <c:v>44715</c:v>
                </c:pt>
                <c:pt idx="5068">
                  <c:v>44718</c:v>
                </c:pt>
                <c:pt idx="5069">
                  <c:v>44719</c:v>
                </c:pt>
                <c:pt idx="5070">
                  <c:v>44720</c:v>
                </c:pt>
                <c:pt idx="5071">
                  <c:v>44721</c:v>
                </c:pt>
                <c:pt idx="5072">
                  <c:v>44722</c:v>
                </c:pt>
                <c:pt idx="5073">
                  <c:v>44725</c:v>
                </c:pt>
                <c:pt idx="5074">
                  <c:v>44726</c:v>
                </c:pt>
                <c:pt idx="5075">
                  <c:v>44727</c:v>
                </c:pt>
                <c:pt idx="5076">
                  <c:v>44728</c:v>
                </c:pt>
                <c:pt idx="5077">
                  <c:v>44729</c:v>
                </c:pt>
                <c:pt idx="5078">
                  <c:v>44732</c:v>
                </c:pt>
                <c:pt idx="5079">
                  <c:v>44733</c:v>
                </c:pt>
                <c:pt idx="5080">
                  <c:v>44734</c:v>
                </c:pt>
                <c:pt idx="5081">
                  <c:v>44735</c:v>
                </c:pt>
                <c:pt idx="5082">
                  <c:v>44736</c:v>
                </c:pt>
                <c:pt idx="5083">
                  <c:v>44739</c:v>
                </c:pt>
                <c:pt idx="5084">
                  <c:v>44740</c:v>
                </c:pt>
                <c:pt idx="5085">
                  <c:v>44741</c:v>
                </c:pt>
                <c:pt idx="5086">
                  <c:v>44742</c:v>
                </c:pt>
                <c:pt idx="5087">
                  <c:v>44743</c:v>
                </c:pt>
                <c:pt idx="5088">
                  <c:v>44746</c:v>
                </c:pt>
                <c:pt idx="5089">
                  <c:v>44747</c:v>
                </c:pt>
                <c:pt idx="5090">
                  <c:v>44748</c:v>
                </c:pt>
                <c:pt idx="5091">
                  <c:v>44749</c:v>
                </c:pt>
                <c:pt idx="5092">
                  <c:v>44750</c:v>
                </c:pt>
                <c:pt idx="5093">
                  <c:v>44753</c:v>
                </c:pt>
                <c:pt idx="5094">
                  <c:v>44754</c:v>
                </c:pt>
                <c:pt idx="5095">
                  <c:v>44755</c:v>
                </c:pt>
                <c:pt idx="5096">
                  <c:v>44756</c:v>
                </c:pt>
                <c:pt idx="5097">
                  <c:v>44757</c:v>
                </c:pt>
                <c:pt idx="5098">
                  <c:v>44760</c:v>
                </c:pt>
                <c:pt idx="5099">
                  <c:v>44761</c:v>
                </c:pt>
                <c:pt idx="5100">
                  <c:v>44762</c:v>
                </c:pt>
                <c:pt idx="5101">
                  <c:v>44763</c:v>
                </c:pt>
                <c:pt idx="5102">
                  <c:v>44764</c:v>
                </c:pt>
                <c:pt idx="5103">
                  <c:v>44767</c:v>
                </c:pt>
                <c:pt idx="5104">
                  <c:v>44768</c:v>
                </c:pt>
                <c:pt idx="5105">
                  <c:v>44769</c:v>
                </c:pt>
                <c:pt idx="5106">
                  <c:v>44770</c:v>
                </c:pt>
                <c:pt idx="5107">
                  <c:v>44771</c:v>
                </c:pt>
                <c:pt idx="5108">
                  <c:v>44774</c:v>
                </c:pt>
                <c:pt idx="5109">
                  <c:v>44775</c:v>
                </c:pt>
                <c:pt idx="5110">
                  <c:v>44776</c:v>
                </c:pt>
                <c:pt idx="5111">
                  <c:v>44777</c:v>
                </c:pt>
                <c:pt idx="5112">
                  <c:v>44778</c:v>
                </c:pt>
                <c:pt idx="5113">
                  <c:v>44781</c:v>
                </c:pt>
                <c:pt idx="5114">
                  <c:v>44782</c:v>
                </c:pt>
                <c:pt idx="5115">
                  <c:v>44783</c:v>
                </c:pt>
                <c:pt idx="5116">
                  <c:v>44784</c:v>
                </c:pt>
                <c:pt idx="5117">
                  <c:v>44785</c:v>
                </c:pt>
                <c:pt idx="5118">
                  <c:v>44788</c:v>
                </c:pt>
                <c:pt idx="5119">
                  <c:v>44789</c:v>
                </c:pt>
                <c:pt idx="5120">
                  <c:v>44790</c:v>
                </c:pt>
                <c:pt idx="5121">
                  <c:v>44791</c:v>
                </c:pt>
                <c:pt idx="5122">
                  <c:v>44792</c:v>
                </c:pt>
                <c:pt idx="5123">
                  <c:v>44795</c:v>
                </c:pt>
                <c:pt idx="5124">
                  <c:v>44796</c:v>
                </c:pt>
                <c:pt idx="5125">
                  <c:v>44797</c:v>
                </c:pt>
                <c:pt idx="5126">
                  <c:v>44798</c:v>
                </c:pt>
                <c:pt idx="5127">
                  <c:v>44799</c:v>
                </c:pt>
                <c:pt idx="5128">
                  <c:v>44802</c:v>
                </c:pt>
                <c:pt idx="5129">
                  <c:v>44803</c:v>
                </c:pt>
                <c:pt idx="5130">
                  <c:v>44804</c:v>
                </c:pt>
                <c:pt idx="5131">
                  <c:v>44805</c:v>
                </c:pt>
                <c:pt idx="5132">
                  <c:v>44806</c:v>
                </c:pt>
                <c:pt idx="5133">
                  <c:v>44809</c:v>
                </c:pt>
                <c:pt idx="5134">
                  <c:v>44810</c:v>
                </c:pt>
                <c:pt idx="5135">
                  <c:v>44811</c:v>
                </c:pt>
                <c:pt idx="5136">
                  <c:v>44812</c:v>
                </c:pt>
                <c:pt idx="5137">
                  <c:v>44813</c:v>
                </c:pt>
                <c:pt idx="5138">
                  <c:v>44816</c:v>
                </c:pt>
                <c:pt idx="5139">
                  <c:v>44817</c:v>
                </c:pt>
                <c:pt idx="5140">
                  <c:v>44818</c:v>
                </c:pt>
                <c:pt idx="5141">
                  <c:v>44819</c:v>
                </c:pt>
                <c:pt idx="5142">
                  <c:v>44820</c:v>
                </c:pt>
                <c:pt idx="5143">
                  <c:v>44823</c:v>
                </c:pt>
                <c:pt idx="5144">
                  <c:v>44824</c:v>
                </c:pt>
                <c:pt idx="5145">
                  <c:v>44825</c:v>
                </c:pt>
                <c:pt idx="5146">
                  <c:v>44826</c:v>
                </c:pt>
                <c:pt idx="5147">
                  <c:v>44827</c:v>
                </c:pt>
                <c:pt idx="5148">
                  <c:v>44830</c:v>
                </c:pt>
                <c:pt idx="5149">
                  <c:v>44831</c:v>
                </c:pt>
                <c:pt idx="5150">
                  <c:v>44832</c:v>
                </c:pt>
                <c:pt idx="5151">
                  <c:v>44833</c:v>
                </c:pt>
                <c:pt idx="5152">
                  <c:v>44834</c:v>
                </c:pt>
                <c:pt idx="5153">
                  <c:v>44837</c:v>
                </c:pt>
                <c:pt idx="5154">
                  <c:v>44838</c:v>
                </c:pt>
                <c:pt idx="5155">
                  <c:v>44839</c:v>
                </c:pt>
                <c:pt idx="5156">
                  <c:v>44840</c:v>
                </c:pt>
                <c:pt idx="5157">
                  <c:v>44841</c:v>
                </c:pt>
                <c:pt idx="5158">
                  <c:v>44844</c:v>
                </c:pt>
                <c:pt idx="5159">
                  <c:v>44845</c:v>
                </c:pt>
                <c:pt idx="5160">
                  <c:v>44846</c:v>
                </c:pt>
                <c:pt idx="5161">
                  <c:v>44847</c:v>
                </c:pt>
                <c:pt idx="5162">
                  <c:v>44848</c:v>
                </c:pt>
                <c:pt idx="5163">
                  <c:v>44851</c:v>
                </c:pt>
                <c:pt idx="5164">
                  <c:v>44852</c:v>
                </c:pt>
                <c:pt idx="5165">
                  <c:v>44853</c:v>
                </c:pt>
                <c:pt idx="5166">
                  <c:v>44854</c:v>
                </c:pt>
                <c:pt idx="5167">
                  <c:v>44855</c:v>
                </c:pt>
                <c:pt idx="5168">
                  <c:v>44858</c:v>
                </c:pt>
                <c:pt idx="5169">
                  <c:v>44859</c:v>
                </c:pt>
                <c:pt idx="5170">
                  <c:v>44860</c:v>
                </c:pt>
                <c:pt idx="5171">
                  <c:v>44861</c:v>
                </c:pt>
                <c:pt idx="5172">
                  <c:v>44862</c:v>
                </c:pt>
                <c:pt idx="5173">
                  <c:v>44865</c:v>
                </c:pt>
                <c:pt idx="5174">
                  <c:v>44866</c:v>
                </c:pt>
                <c:pt idx="5175">
                  <c:v>44867</c:v>
                </c:pt>
                <c:pt idx="5176">
                  <c:v>44868</c:v>
                </c:pt>
                <c:pt idx="5177">
                  <c:v>44869</c:v>
                </c:pt>
                <c:pt idx="5178">
                  <c:v>44872</c:v>
                </c:pt>
                <c:pt idx="5179">
                  <c:v>44873</c:v>
                </c:pt>
                <c:pt idx="5180">
                  <c:v>44874</c:v>
                </c:pt>
                <c:pt idx="5181">
                  <c:v>44875</c:v>
                </c:pt>
                <c:pt idx="5182">
                  <c:v>44876</c:v>
                </c:pt>
                <c:pt idx="5183">
                  <c:v>44879</c:v>
                </c:pt>
                <c:pt idx="5184">
                  <c:v>44880</c:v>
                </c:pt>
                <c:pt idx="5185">
                  <c:v>44881</c:v>
                </c:pt>
                <c:pt idx="5186">
                  <c:v>44882</c:v>
                </c:pt>
                <c:pt idx="5187">
                  <c:v>44883</c:v>
                </c:pt>
                <c:pt idx="5188">
                  <c:v>44886</c:v>
                </c:pt>
                <c:pt idx="5189">
                  <c:v>44887</c:v>
                </c:pt>
                <c:pt idx="5190">
                  <c:v>44888</c:v>
                </c:pt>
                <c:pt idx="5191">
                  <c:v>44889</c:v>
                </c:pt>
                <c:pt idx="5192">
                  <c:v>44890</c:v>
                </c:pt>
                <c:pt idx="5193">
                  <c:v>44893</c:v>
                </c:pt>
                <c:pt idx="5194">
                  <c:v>44894</c:v>
                </c:pt>
                <c:pt idx="5195">
                  <c:v>44895</c:v>
                </c:pt>
                <c:pt idx="5196">
                  <c:v>44896</c:v>
                </c:pt>
                <c:pt idx="5197">
                  <c:v>44897</c:v>
                </c:pt>
                <c:pt idx="5198">
                  <c:v>44900</c:v>
                </c:pt>
                <c:pt idx="5199">
                  <c:v>44901</c:v>
                </c:pt>
                <c:pt idx="5200">
                  <c:v>44902</c:v>
                </c:pt>
                <c:pt idx="5201">
                  <c:v>44903</c:v>
                </c:pt>
                <c:pt idx="5202">
                  <c:v>44904</c:v>
                </c:pt>
                <c:pt idx="5203">
                  <c:v>44907</c:v>
                </c:pt>
                <c:pt idx="5204">
                  <c:v>44908</c:v>
                </c:pt>
                <c:pt idx="5205">
                  <c:v>44909</c:v>
                </c:pt>
                <c:pt idx="5206">
                  <c:v>44910</c:v>
                </c:pt>
                <c:pt idx="5207">
                  <c:v>44911</c:v>
                </c:pt>
                <c:pt idx="5208">
                  <c:v>44914</c:v>
                </c:pt>
                <c:pt idx="5209">
                  <c:v>44915</c:v>
                </c:pt>
                <c:pt idx="5210">
                  <c:v>44916</c:v>
                </c:pt>
                <c:pt idx="5211">
                  <c:v>44917</c:v>
                </c:pt>
                <c:pt idx="5212">
                  <c:v>44918</c:v>
                </c:pt>
                <c:pt idx="5213">
                  <c:v>44921</c:v>
                </c:pt>
                <c:pt idx="5214">
                  <c:v>44922</c:v>
                </c:pt>
                <c:pt idx="5215">
                  <c:v>44923</c:v>
                </c:pt>
                <c:pt idx="5216">
                  <c:v>44924</c:v>
                </c:pt>
                <c:pt idx="5217">
                  <c:v>44925</c:v>
                </c:pt>
                <c:pt idx="5218">
                  <c:v>44928</c:v>
                </c:pt>
                <c:pt idx="5219">
                  <c:v>44929</c:v>
                </c:pt>
                <c:pt idx="5220">
                  <c:v>44930</c:v>
                </c:pt>
                <c:pt idx="5221">
                  <c:v>44931</c:v>
                </c:pt>
                <c:pt idx="5222">
                  <c:v>44932</c:v>
                </c:pt>
                <c:pt idx="5223">
                  <c:v>44935</c:v>
                </c:pt>
                <c:pt idx="5224">
                  <c:v>44936</c:v>
                </c:pt>
                <c:pt idx="5225">
                  <c:v>44937</c:v>
                </c:pt>
                <c:pt idx="5226">
                  <c:v>44938</c:v>
                </c:pt>
                <c:pt idx="5227">
                  <c:v>44939</c:v>
                </c:pt>
                <c:pt idx="5228">
                  <c:v>44942</c:v>
                </c:pt>
                <c:pt idx="5229">
                  <c:v>44943</c:v>
                </c:pt>
                <c:pt idx="5230">
                  <c:v>44944</c:v>
                </c:pt>
                <c:pt idx="5231">
                  <c:v>44945</c:v>
                </c:pt>
                <c:pt idx="5232">
                  <c:v>44946</c:v>
                </c:pt>
                <c:pt idx="5233">
                  <c:v>44949</c:v>
                </c:pt>
                <c:pt idx="5234">
                  <c:v>44950</c:v>
                </c:pt>
                <c:pt idx="5235">
                  <c:v>44951</c:v>
                </c:pt>
                <c:pt idx="5236">
                  <c:v>44952</c:v>
                </c:pt>
                <c:pt idx="5237">
                  <c:v>44953</c:v>
                </c:pt>
                <c:pt idx="5238">
                  <c:v>44956</c:v>
                </c:pt>
                <c:pt idx="5239">
                  <c:v>44957</c:v>
                </c:pt>
                <c:pt idx="5240">
                  <c:v>44958</c:v>
                </c:pt>
                <c:pt idx="5241">
                  <c:v>44959</c:v>
                </c:pt>
                <c:pt idx="5242">
                  <c:v>44960</c:v>
                </c:pt>
                <c:pt idx="5243">
                  <c:v>44963</c:v>
                </c:pt>
                <c:pt idx="5244">
                  <c:v>44964</c:v>
                </c:pt>
                <c:pt idx="5245">
                  <c:v>44965</c:v>
                </c:pt>
                <c:pt idx="5246">
                  <c:v>44966</c:v>
                </c:pt>
                <c:pt idx="5247">
                  <c:v>44967</c:v>
                </c:pt>
                <c:pt idx="5248">
                  <c:v>44970</c:v>
                </c:pt>
                <c:pt idx="5249">
                  <c:v>44971</c:v>
                </c:pt>
                <c:pt idx="5250">
                  <c:v>44972</c:v>
                </c:pt>
                <c:pt idx="5251">
                  <c:v>44973</c:v>
                </c:pt>
                <c:pt idx="5252">
                  <c:v>44974</c:v>
                </c:pt>
                <c:pt idx="5253">
                  <c:v>44977</c:v>
                </c:pt>
                <c:pt idx="5254">
                  <c:v>44978</c:v>
                </c:pt>
                <c:pt idx="5255">
                  <c:v>44979</c:v>
                </c:pt>
                <c:pt idx="5256">
                  <c:v>44980</c:v>
                </c:pt>
                <c:pt idx="5257">
                  <c:v>44981</c:v>
                </c:pt>
                <c:pt idx="5258">
                  <c:v>44984</c:v>
                </c:pt>
                <c:pt idx="5259">
                  <c:v>44985</c:v>
                </c:pt>
                <c:pt idx="5260">
                  <c:v>44986</c:v>
                </c:pt>
                <c:pt idx="5261">
                  <c:v>44987</c:v>
                </c:pt>
                <c:pt idx="5262">
                  <c:v>44988</c:v>
                </c:pt>
                <c:pt idx="5263">
                  <c:v>44991</c:v>
                </c:pt>
                <c:pt idx="5264">
                  <c:v>44992</c:v>
                </c:pt>
                <c:pt idx="5265">
                  <c:v>44993</c:v>
                </c:pt>
                <c:pt idx="5266">
                  <c:v>44994</c:v>
                </c:pt>
                <c:pt idx="5267">
                  <c:v>44995</c:v>
                </c:pt>
                <c:pt idx="5268">
                  <c:v>44998</c:v>
                </c:pt>
                <c:pt idx="5269">
                  <c:v>44999</c:v>
                </c:pt>
                <c:pt idx="5270">
                  <c:v>45000</c:v>
                </c:pt>
                <c:pt idx="5271">
                  <c:v>45001</c:v>
                </c:pt>
                <c:pt idx="5272">
                  <c:v>45002</c:v>
                </c:pt>
                <c:pt idx="5273">
                  <c:v>45005</c:v>
                </c:pt>
                <c:pt idx="5274">
                  <c:v>45006</c:v>
                </c:pt>
                <c:pt idx="5275">
                  <c:v>45007</c:v>
                </c:pt>
                <c:pt idx="5276">
                  <c:v>45008</c:v>
                </c:pt>
                <c:pt idx="5277">
                  <c:v>45009</c:v>
                </c:pt>
                <c:pt idx="5278">
                  <c:v>45012</c:v>
                </c:pt>
                <c:pt idx="5279">
                  <c:v>45013</c:v>
                </c:pt>
                <c:pt idx="5280">
                  <c:v>45014</c:v>
                </c:pt>
                <c:pt idx="5281">
                  <c:v>45015</c:v>
                </c:pt>
                <c:pt idx="5282">
                  <c:v>45016</c:v>
                </c:pt>
                <c:pt idx="5283">
                  <c:v>45019</c:v>
                </c:pt>
                <c:pt idx="5284">
                  <c:v>45020</c:v>
                </c:pt>
                <c:pt idx="5285">
                  <c:v>45021</c:v>
                </c:pt>
                <c:pt idx="5286">
                  <c:v>45022</c:v>
                </c:pt>
                <c:pt idx="5287">
                  <c:v>45023</c:v>
                </c:pt>
                <c:pt idx="5288">
                  <c:v>45026</c:v>
                </c:pt>
                <c:pt idx="5289">
                  <c:v>45027</c:v>
                </c:pt>
                <c:pt idx="5290">
                  <c:v>45028</c:v>
                </c:pt>
                <c:pt idx="5291">
                  <c:v>45029</c:v>
                </c:pt>
                <c:pt idx="5292">
                  <c:v>45030</c:v>
                </c:pt>
                <c:pt idx="5293">
                  <c:v>45033</c:v>
                </c:pt>
                <c:pt idx="5294">
                  <c:v>45034</c:v>
                </c:pt>
                <c:pt idx="5295">
                  <c:v>45035</c:v>
                </c:pt>
                <c:pt idx="5296">
                  <c:v>45036</c:v>
                </c:pt>
                <c:pt idx="5297">
                  <c:v>45037</c:v>
                </c:pt>
                <c:pt idx="5298">
                  <c:v>45040</c:v>
                </c:pt>
                <c:pt idx="5299">
                  <c:v>45041</c:v>
                </c:pt>
                <c:pt idx="5300">
                  <c:v>45042</c:v>
                </c:pt>
                <c:pt idx="5301">
                  <c:v>45043</c:v>
                </c:pt>
                <c:pt idx="5302">
                  <c:v>45044</c:v>
                </c:pt>
                <c:pt idx="5303">
                  <c:v>45047</c:v>
                </c:pt>
                <c:pt idx="5304">
                  <c:v>45048</c:v>
                </c:pt>
                <c:pt idx="5305">
                  <c:v>45049</c:v>
                </c:pt>
                <c:pt idx="5306">
                  <c:v>45050</c:v>
                </c:pt>
                <c:pt idx="5307">
                  <c:v>45051</c:v>
                </c:pt>
                <c:pt idx="5308">
                  <c:v>45054</c:v>
                </c:pt>
                <c:pt idx="5309">
                  <c:v>45055</c:v>
                </c:pt>
                <c:pt idx="5310">
                  <c:v>45056</c:v>
                </c:pt>
                <c:pt idx="5311">
                  <c:v>45057</c:v>
                </c:pt>
                <c:pt idx="5312">
                  <c:v>45058</c:v>
                </c:pt>
                <c:pt idx="5313">
                  <c:v>45061</c:v>
                </c:pt>
                <c:pt idx="5314">
                  <c:v>45062</c:v>
                </c:pt>
                <c:pt idx="5315">
                  <c:v>45063</c:v>
                </c:pt>
                <c:pt idx="5316">
                  <c:v>45064</c:v>
                </c:pt>
                <c:pt idx="5317">
                  <c:v>45065</c:v>
                </c:pt>
                <c:pt idx="5318">
                  <c:v>45068</c:v>
                </c:pt>
                <c:pt idx="5319">
                  <c:v>45069</c:v>
                </c:pt>
                <c:pt idx="5320">
                  <c:v>45070</c:v>
                </c:pt>
                <c:pt idx="5321">
                  <c:v>45071</c:v>
                </c:pt>
                <c:pt idx="5322">
                  <c:v>45072</c:v>
                </c:pt>
                <c:pt idx="5323">
                  <c:v>45075</c:v>
                </c:pt>
                <c:pt idx="5324">
                  <c:v>45076</c:v>
                </c:pt>
                <c:pt idx="5325">
                  <c:v>45077</c:v>
                </c:pt>
                <c:pt idx="5326">
                  <c:v>45078</c:v>
                </c:pt>
                <c:pt idx="5327">
                  <c:v>45079</c:v>
                </c:pt>
                <c:pt idx="5328">
                  <c:v>45082</c:v>
                </c:pt>
                <c:pt idx="5329">
                  <c:v>45083</c:v>
                </c:pt>
                <c:pt idx="5330">
                  <c:v>45084</c:v>
                </c:pt>
                <c:pt idx="5331">
                  <c:v>45085</c:v>
                </c:pt>
                <c:pt idx="5332">
                  <c:v>45086</c:v>
                </c:pt>
                <c:pt idx="5333">
                  <c:v>45089</c:v>
                </c:pt>
                <c:pt idx="5334">
                  <c:v>45090</c:v>
                </c:pt>
                <c:pt idx="5335">
                  <c:v>45091</c:v>
                </c:pt>
                <c:pt idx="5336">
                  <c:v>45092</c:v>
                </c:pt>
                <c:pt idx="5337">
                  <c:v>45093</c:v>
                </c:pt>
                <c:pt idx="5338">
                  <c:v>45096</c:v>
                </c:pt>
                <c:pt idx="5339">
                  <c:v>45097</c:v>
                </c:pt>
                <c:pt idx="5340">
                  <c:v>45098</c:v>
                </c:pt>
                <c:pt idx="5341">
                  <c:v>45099</c:v>
                </c:pt>
                <c:pt idx="5342">
                  <c:v>45100</c:v>
                </c:pt>
                <c:pt idx="5343">
                  <c:v>45103</c:v>
                </c:pt>
                <c:pt idx="5344">
                  <c:v>45104</c:v>
                </c:pt>
                <c:pt idx="5345">
                  <c:v>45105</c:v>
                </c:pt>
                <c:pt idx="5346">
                  <c:v>45106</c:v>
                </c:pt>
                <c:pt idx="5347">
                  <c:v>45107</c:v>
                </c:pt>
                <c:pt idx="5348">
                  <c:v>45110</c:v>
                </c:pt>
                <c:pt idx="5349">
                  <c:v>45111</c:v>
                </c:pt>
                <c:pt idx="5350">
                  <c:v>45112</c:v>
                </c:pt>
                <c:pt idx="5351">
                  <c:v>45113</c:v>
                </c:pt>
                <c:pt idx="5352">
                  <c:v>45114</c:v>
                </c:pt>
                <c:pt idx="5353">
                  <c:v>45117</c:v>
                </c:pt>
                <c:pt idx="5354">
                  <c:v>45118</c:v>
                </c:pt>
                <c:pt idx="5355">
                  <c:v>45119</c:v>
                </c:pt>
                <c:pt idx="5356">
                  <c:v>45120</c:v>
                </c:pt>
                <c:pt idx="5357">
                  <c:v>45121</c:v>
                </c:pt>
                <c:pt idx="5358">
                  <c:v>45124</c:v>
                </c:pt>
                <c:pt idx="5359">
                  <c:v>45125</c:v>
                </c:pt>
                <c:pt idx="5360">
                  <c:v>45126</c:v>
                </c:pt>
                <c:pt idx="5361">
                  <c:v>45127</c:v>
                </c:pt>
                <c:pt idx="5362">
                  <c:v>45128</c:v>
                </c:pt>
                <c:pt idx="5363">
                  <c:v>45131</c:v>
                </c:pt>
                <c:pt idx="5364">
                  <c:v>45132</c:v>
                </c:pt>
                <c:pt idx="5365">
                  <c:v>45133</c:v>
                </c:pt>
                <c:pt idx="5366">
                  <c:v>45134</c:v>
                </c:pt>
                <c:pt idx="5367">
                  <c:v>45135</c:v>
                </c:pt>
                <c:pt idx="5368">
                  <c:v>45138</c:v>
                </c:pt>
                <c:pt idx="5369">
                  <c:v>45139</c:v>
                </c:pt>
                <c:pt idx="5370">
                  <c:v>45140</c:v>
                </c:pt>
                <c:pt idx="5371">
                  <c:v>45141</c:v>
                </c:pt>
                <c:pt idx="5372">
                  <c:v>45142</c:v>
                </c:pt>
                <c:pt idx="5373">
                  <c:v>45145</c:v>
                </c:pt>
                <c:pt idx="5374">
                  <c:v>45146</c:v>
                </c:pt>
                <c:pt idx="5375">
                  <c:v>45147</c:v>
                </c:pt>
                <c:pt idx="5376">
                  <c:v>45148</c:v>
                </c:pt>
                <c:pt idx="5377">
                  <c:v>45149</c:v>
                </c:pt>
                <c:pt idx="5378">
                  <c:v>45152</c:v>
                </c:pt>
                <c:pt idx="5379">
                  <c:v>45153</c:v>
                </c:pt>
                <c:pt idx="5380">
                  <c:v>45154</c:v>
                </c:pt>
                <c:pt idx="5381">
                  <c:v>45155</c:v>
                </c:pt>
                <c:pt idx="5382">
                  <c:v>45156</c:v>
                </c:pt>
                <c:pt idx="5383">
                  <c:v>45159</c:v>
                </c:pt>
                <c:pt idx="5384">
                  <c:v>45160</c:v>
                </c:pt>
                <c:pt idx="5385">
                  <c:v>45161</c:v>
                </c:pt>
                <c:pt idx="5386">
                  <c:v>45162</c:v>
                </c:pt>
                <c:pt idx="5387">
                  <c:v>45163</c:v>
                </c:pt>
                <c:pt idx="5388">
                  <c:v>45166</c:v>
                </c:pt>
                <c:pt idx="5389">
                  <c:v>45167</c:v>
                </c:pt>
                <c:pt idx="5390">
                  <c:v>45168</c:v>
                </c:pt>
                <c:pt idx="5391">
                  <c:v>45169</c:v>
                </c:pt>
                <c:pt idx="5392">
                  <c:v>45170</c:v>
                </c:pt>
                <c:pt idx="5393">
                  <c:v>45173</c:v>
                </c:pt>
                <c:pt idx="5394">
                  <c:v>45174</c:v>
                </c:pt>
                <c:pt idx="5395">
                  <c:v>45175</c:v>
                </c:pt>
                <c:pt idx="5396">
                  <c:v>45176</c:v>
                </c:pt>
                <c:pt idx="5397">
                  <c:v>45177</c:v>
                </c:pt>
                <c:pt idx="5398">
                  <c:v>45180</c:v>
                </c:pt>
                <c:pt idx="5399">
                  <c:v>45181</c:v>
                </c:pt>
                <c:pt idx="5400">
                  <c:v>45182</c:v>
                </c:pt>
                <c:pt idx="5401">
                  <c:v>45183</c:v>
                </c:pt>
                <c:pt idx="5402">
                  <c:v>45184</c:v>
                </c:pt>
                <c:pt idx="5403">
                  <c:v>45187</c:v>
                </c:pt>
                <c:pt idx="5404">
                  <c:v>45188</c:v>
                </c:pt>
                <c:pt idx="5405">
                  <c:v>45189</c:v>
                </c:pt>
                <c:pt idx="5406">
                  <c:v>45190</c:v>
                </c:pt>
                <c:pt idx="5407">
                  <c:v>45191</c:v>
                </c:pt>
                <c:pt idx="5408">
                  <c:v>45194</c:v>
                </c:pt>
                <c:pt idx="5409">
                  <c:v>45195</c:v>
                </c:pt>
                <c:pt idx="5410">
                  <c:v>45196</c:v>
                </c:pt>
                <c:pt idx="5411">
                  <c:v>45197</c:v>
                </c:pt>
                <c:pt idx="5412">
                  <c:v>45198</c:v>
                </c:pt>
                <c:pt idx="5413">
                  <c:v>45201</c:v>
                </c:pt>
                <c:pt idx="5414">
                  <c:v>45202</c:v>
                </c:pt>
                <c:pt idx="5415">
                  <c:v>45203</c:v>
                </c:pt>
                <c:pt idx="5416">
                  <c:v>45204</c:v>
                </c:pt>
                <c:pt idx="5417">
                  <c:v>45205</c:v>
                </c:pt>
                <c:pt idx="5418">
                  <c:v>45208</c:v>
                </c:pt>
                <c:pt idx="5419">
                  <c:v>45209</c:v>
                </c:pt>
                <c:pt idx="5420">
                  <c:v>45210</c:v>
                </c:pt>
                <c:pt idx="5421">
                  <c:v>45211</c:v>
                </c:pt>
                <c:pt idx="5422">
                  <c:v>45212</c:v>
                </c:pt>
                <c:pt idx="5423">
                  <c:v>45215</c:v>
                </c:pt>
                <c:pt idx="5424">
                  <c:v>45216</c:v>
                </c:pt>
                <c:pt idx="5425">
                  <c:v>45217</c:v>
                </c:pt>
                <c:pt idx="5426">
                  <c:v>45218</c:v>
                </c:pt>
                <c:pt idx="5427">
                  <c:v>45219</c:v>
                </c:pt>
                <c:pt idx="5428">
                  <c:v>45222</c:v>
                </c:pt>
                <c:pt idx="5429">
                  <c:v>45223</c:v>
                </c:pt>
                <c:pt idx="5430">
                  <c:v>45224</c:v>
                </c:pt>
                <c:pt idx="5431">
                  <c:v>45225</c:v>
                </c:pt>
                <c:pt idx="5432">
                  <c:v>45226</c:v>
                </c:pt>
                <c:pt idx="5433">
                  <c:v>45229</c:v>
                </c:pt>
                <c:pt idx="5434">
                  <c:v>45230</c:v>
                </c:pt>
                <c:pt idx="5435">
                  <c:v>45231</c:v>
                </c:pt>
                <c:pt idx="5436">
                  <c:v>45232</c:v>
                </c:pt>
                <c:pt idx="5437">
                  <c:v>45233</c:v>
                </c:pt>
                <c:pt idx="5438">
                  <c:v>45236</c:v>
                </c:pt>
                <c:pt idx="5439">
                  <c:v>45237</c:v>
                </c:pt>
                <c:pt idx="5440">
                  <c:v>45238</c:v>
                </c:pt>
                <c:pt idx="5441">
                  <c:v>45239</c:v>
                </c:pt>
                <c:pt idx="5442">
                  <c:v>45240</c:v>
                </c:pt>
                <c:pt idx="5443">
                  <c:v>45243</c:v>
                </c:pt>
                <c:pt idx="5444">
                  <c:v>45244</c:v>
                </c:pt>
                <c:pt idx="5445">
                  <c:v>45245</c:v>
                </c:pt>
                <c:pt idx="5446">
                  <c:v>45246</c:v>
                </c:pt>
                <c:pt idx="5447">
                  <c:v>45247</c:v>
                </c:pt>
                <c:pt idx="5448">
                  <c:v>45250</c:v>
                </c:pt>
                <c:pt idx="5449">
                  <c:v>45251</c:v>
                </c:pt>
                <c:pt idx="5450">
                  <c:v>45252</c:v>
                </c:pt>
                <c:pt idx="5451">
                  <c:v>45253</c:v>
                </c:pt>
                <c:pt idx="5452">
                  <c:v>45254</c:v>
                </c:pt>
                <c:pt idx="5453">
                  <c:v>45257</c:v>
                </c:pt>
                <c:pt idx="5454">
                  <c:v>45258</c:v>
                </c:pt>
                <c:pt idx="5455">
                  <c:v>45259</c:v>
                </c:pt>
                <c:pt idx="5456">
                  <c:v>45260</c:v>
                </c:pt>
                <c:pt idx="5457">
                  <c:v>45261</c:v>
                </c:pt>
                <c:pt idx="5458">
                  <c:v>45264</c:v>
                </c:pt>
                <c:pt idx="5459">
                  <c:v>45265</c:v>
                </c:pt>
                <c:pt idx="5460">
                  <c:v>45266</c:v>
                </c:pt>
                <c:pt idx="5461">
                  <c:v>45267</c:v>
                </c:pt>
                <c:pt idx="5462">
                  <c:v>45268</c:v>
                </c:pt>
                <c:pt idx="5463">
                  <c:v>45271</c:v>
                </c:pt>
                <c:pt idx="5464">
                  <c:v>45272</c:v>
                </c:pt>
                <c:pt idx="5465">
                  <c:v>45273</c:v>
                </c:pt>
                <c:pt idx="5466">
                  <c:v>45274</c:v>
                </c:pt>
                <c:pt idx="5467">
                  <c:v>45275</c:v>
                </c:pt>
                <c:pt idx="5468">
                  <c:v>45278</c:v>
                </c:pt>
                <c:pt idx="5469">
                  <c:v>45279</c:v>
                </c:pt>
                <c:pt idx="5470">
                  <c:v>45280</c:v>
                </c:pt>
                <c:pt idx="5471">
                  <c:v>45281</c:v>
                </c:pt>
                <c:pt idx="5472">
                  <c:v>45282</c:v>
                </c:pt>
                <c:pt idx="5473">
                  <c:v>45285</c:v>
                </c:pt>
                <c:pt idx="5474">
                  <c:v>45286</c:v>
                </c:pt>
                <c:pt idx="5475">
                  <c:v>45287</c:v>
                </c:pt>
                <c:pt idx="5476">
                  <c:v>45288</c:v>
                </c:pt>
                <c:pt idx="5477">
                  <c:v>45289</c:v>
                </c:pt>
                <c:pt idx="5478">
                  <c:v>45292</c:v>
                </c:pt>
                <c:pt idx="5479">
                  <c:v>45293</c:v>
                </c:pt>
                <c:pt idx="5480">
                  <c:v>45294</c:v>
                </c:pt>
                <c:pt idx="5481">
                  <c:v>45295</c:v>
                </c:pt>
                <c:pt idx="5482">
                  <c:v>45296</c:v>
                </c:pt>
                <c:pt idx="5483">
                  <c:v>45299</c:v>
                </c:pt>
                <c:pt idx="5484">
                  <c:v>45300</c:v>
                </c:pt>
                <c:pt idx="5485">
                  <c:v>45301</c:v>
                </c:pt>
                <c:pt idx="5486">
                  <c:v>45302</c:v>
                </c:pt>
                <c:pt idx="5487">
                  <c:v>45303</c:v>
                </c:pt>
                <c:pt idx="5488">
                  <c:v>45306</c:v>
                </c:pt>
                <c:pt idx="5489">
                  <c:v>45307</c:v>
                </c:pt>
                <c:pt idx="5490">
                  <c:v>45308</c:v>
                </c:pt>
                <c:pt idx="5491">
                  <c:v>45309</c:v>
                </c:pt>
                <c:pt idx="5492">
                  <c:v>45310</c:v>
                </c:pt>
                <c:pt idx="5493">
                  <c:v>45313</c:v>
                </c:pt>
                <c:pt idx="5494">
                  <c:v>45314</c:v>
                </c:pt>
                <c:pt idx="5495">
                  <c:v>45315</c:v>
                </c:pt>
                <c:pt idx="5496">
                  <c:v>45316</c:v>
                </c:pt>
                <c:pt idx="5497">
                  <c:v>45317</c:v>
                </c:pt>
                <c:pt idx="5498">
                  <c:v>45320</c:v>
                </c:pt>
                <c:pt idx="5499" formatCode="m/d/yyyy">
                  <c:v>45321</c:v>
                </c:pt>
                <c:pt idx="5500" formatCode="m/d/yyyy">
                  <c:v>45322</c:v>
                </c:pt>
                <c:pt idx="5501" formatCode="m/d/yyyy">
                  <c:v>45323</c:v>
                </c:pt>
                <c:pt idx="5502" formatCode="m/d/yyyy">
                  <c:v>45324</c:v>
                </c:pt>
                <c:pt idx="5503" formatCode="m/d/yyyy">
                  <c:v>45327</c:v>
                </c:pt>
                <c:pt idx="5504" formatCode="m/d/yyyy">
                  <c:v>45328</c:v>
                </c:pt>
                <c:pt idx="5505" formatCode="m/d/yyyy">
                  <c:v>45329</c:v>
                </c:pt>
                <c:pt idx="5506" formatCode="m/d/yyyy">
                  <c:v>45330</c:v>
                </c:pt>
                <c:pt idx="5507" formatCode="m/d/yyyy">
                  <c:v>45331</c:v>
                </c:pt>
                <c:pt idx="5508" formatCode="m/d/yyyy">
                  <c:v>45334</c:v>
                </c:pt>
                <c:pt idx="5509" formatCode="m/d/yyyy">
                  <c:v>45335</c:v>
                </c:pt>
                <c:pt idx="5510" formatCode="m/d/yyyy">
                  <c:v>45336</c:v>
                </c:pt>
                <c:pt idx="5511" formatCode="m/d/yyyy">
                  <c:v>45337</c:v>
                </c:pt>
                <c:pt idx="5512">
                  <c:v>45338</c:v>
                </c:pt>
                <c:pt idx="5513">
                  <c:v>45341</c:v>
                </c:pt>
                <c:pt idx="5514">
                  <c:v>45342</c:v>
                </c:pt>
                <c:pt idx="5515">
                  <c:v>45343</c:v>
                </c:pt>
                <c:pt idx="5516">
                  <c:v>45344</c:v>
                </c:pt>
                <c:pt idx="5517">
                  <c:v>45345</c:v>
                </c:pt>
                <c:pt idx="5518">
                  <c:v>45348</c:v>
                </c:pt>
                <c:pt idx="5519">
                  <c:v>45349</c:v>
                </c:pt>
                <c:pt idx="5520">
                  <c:v>45350</c:v>
                </c:pt>
                <c:pt idx="5521">
                  <c:v>45351</c:v>
                </c:pt>
                <c:pt idx="5522">
                  <c:v>45352</c:v>
                </c:pt>
                <c:pt idx="5523">
                  <c:v>45355</c:v>
                </c:pt>
                <c:pt idx="5524">
                  <c:v>45356</c:v>
                </c:pt>
                <c:pt idx="5525">
                  <c:v>45357</c:v>
                </c:pt>
                <c:pt idx="5526">
                  <c:v>45358</c:v>
                </c:pt>
                <c:pt idx="5527">
                  <c:v>45359</c:v>
                </c:pt>
                <c:pt idx="5528">
                  <c:v>45362</c:v>
                </c:pt>
                <c:pt idx="5529">
                  <c:v>45363</c:v>
                </c:pt>
                <c:pt idx="5530">
                  <c:v>45364</c:v>
                </c:pt>
                <c:pt idx="5531">
                  <c:v>45365</c:v>
                </c:pt>
                <c:pt idx="5532">
                  <c:v>45366</c:v>
                </c:pt>
                <c:pt idx="5533">
                  <c:v>45369</c:v>
                </c:pt>
                <c:pt idx="5534">
                  <c:v>45370</c:v>
                </c:pt>
                <c:pt idx="5535">
                  <c:v>45371</c:v>
                </c:pt>
                <c:pt idx="5536">
                  <c:v>45372</c:v>
                </c:pt>
                <c:pt idx="5537">
                  <c:v>45373</c:v>
                </c:pt>
                <c:pt idx="5538">
                  <c:v>45376</c:v>
                </c:pt>
                <c:pt idx="5539">
                  <c:v>45377</c:v>
                </c:pt>
                <c:pt idx="5540">
                  <c:v>45378</c:v>
                </c:pt>
                <c:pt idx="5541">
                  <c:v>45379</c:v>
                </c:pt>
                <c:pt idx="5542">
                  <c:v>45380</c:v>
                </c:pt>
              </c:numCache>
            </c:numRef>
          </c:cat>
          <c:val>
            <c:numRef>
              <c:f>Sheet1!$C$2:$C$5544</c:f>
              <c:numCache>
                <c:formatCode>General</c:formatCode>
                <c:ptCount val="5543"/>
                <c:pt idx="0">
                  <c:v>30.17698412698412</c:v>
                </c:pt>
                <c:pt idx="1">
                  <c:v>29.903174603174602</c:v>
                </c:pt>
                <c:pt idx="2">
                  <c:v>29.643809523809523</c:v>
                </c:pt>
                <c:pt idx="3">
                  <c:v>29.37047619047619</c:v>
                </c:pt>
                <c:pt idx="4">
                  <c:v>29.173333333333336</c:v>
                </c:pt>
                <c:pt idx="5">
                  <c:v>29.011904761904763</c:v>
                </c:pt>
                <c:pt idx="6">
                  <c:v>28.824761904761903</c:v>
                </c:pt>
                <c:pt idx="7">
                  <c:v>28.670793650793652</c:v>
                </c:pt>
                <c:pt idx="8">
                  <c:v>28.494603174603174</c:v>
                </c:pt>
                <c:pt idx="9">
                  <c:v>28.343333333333334</c:v>
                </c:pt>
                <c:pt idx="10">
                  <c:v>28.216031746031749</c:v>
                </c:pt>
                <c:pt idx="11">
                  <c:v>28.087460317460316</c:v>
                </c:pt>
                <c:pt idx="12">
                  <c:v>27.954285714285717</c:v>
                </c:pt>
                <c:pt idx="13">
                  <c:v>27.8352380952381</c:v>
                </c:pt>
                <c:pt idx="14">
                  <c:v>27.733015873015873</c:v>
                </c:pt>
                <c:pt idx="15">
                  <c:v>27.717301587301584</c:v>
                </c:pt>
                <c:pt idx="16">
                  <c:v>27.661111111111108</c:v>
                </c:pt>
                <c:pt idx="17">
                  <c:v>27.649047619047618</c:v>
                </c:pt>
                <c:pt idx="18">
                  <c:v>27.703968253968252</c:v>
                </c:pt>
                <c:pt idx="19">
                  <c:v>27.716507936507934</c:v>
                </c:pt>
                <c:pt idx="20">
                  <c:v>27.747619047619047</c:v>
                </c:pt>
                <c:pt idx="21">
                  <c:v>27.755555555555553</c:v>
                </c:pt>
                <c:pt idx="22">
                  <c:v>27.754603174603172</c:v>
                </c:pt>
                <c:pt idx="23">
                  <c:v>27.759206349206348</c:v>
                </c:pt>
                <c:pt idx="24">
                  <c:v>27.78047619047619</c:v>
                </c:pt>
                <c:pt idx="25">
                  <c:v>27.838095238095239</c:v>
                </c:pt>
                <c:pt idx="26">
                  <c:v>27.870634920634924</c:v>
                </c:pt>
                <c:pt idx="27">
                  <c:v>27.925079365079366</c:v>
                </c:pt>
                <c:pt idx="28">
                  <c:v>27.968730158730157</c:v>
                </c:pt>
                <c:pt idx="29">
                  <c:v>28.048253968253963</c:v>
                </c:pt>
                <c:pt idx="30">
                  <c:v>28.170158730158725</c:v>
                </c:pt>
                <c:pt idx="31">
                  <c:v>28.266031746031743</c:v>
                </c:pt>
                <c:pt idx="32">
                  <c:v>28.348730158730156</c:v>
                </c:pt>
                <c:pt idx="33">
                  <c:v>28.46460317460317</c:v>
                </c:pt>
                <c:pt idx="34">
                  <c:v>28.580476190476187</c:v>
                </c:pt>
                <c:pt idx="35">
                  <c:v>28.709841269841267</c:v>
                </c:pt>
                <c:pt idx="36">
                  <c:v>28.822380952380946</c:v>
                </c:pt>
                <c:pt idx="37">
                  <c:v>28.890317460317455</c:v>
                </c:pt>
                <c:pt idx="38">
                  <c:v>28.965396825396816</c:v>
                </c:pt>
                <c:pt idx="39">
                  <c:v>29.036666666666662</c:v>
                </c:pt>
                <c:pt idx="40">
                  <c:v>29.107142857142854</c:v>
                </c:pt>
                <c:pt idx="41">
                  <c:v>29.155873015873013</c:v>
                </c:pt>
                <c:pt idx="42">
                  <c:v>29.176507936507935</c:v>
                </c:pt>
                <c:pt idx="43">
                  <c:v>29.200476190476188</c:v>
                </c:pt>
                <c:pt idx="44">
                  <c:v>29.227936507936505</c:v>
                </c:pt>
                <c:pt idx="45">
                  <c:v>29.25174603174603</c:v>
                </c:pt>
                <c:pt idx="46">
                  <c:v>29.261111111111109</c:v>
                </c:pt>
                <c:pt idx="47">
                  <c:v>29.297936507936505</c:v>
                </c:pt>
                <c:pt idx="48">
                  <c:v>29.386031746031744</c:v>
                </c:pt>
                <c:pt idx="49">
                  <c:v>29.486349206349203</c:v>
                </c:pt>
                <c:pt idx="50">
                  <c:v>29.570952380952377</c:v>
                </c:pt>
                <c:pt idx="51">
                  <c:v>29.658571428571424</c:v>
                </c:pt>
                <c:pt idx="52">
                  <c:v>29.727142857142852</c:v>
                </c:pt>
                <c:pt idx="53">
                  <c:v>29.782063492063486</c:v>
                </c:pt>
                <c:pt idx="54">
                  <c:v>29.78555555555555</c:v>
                </c:pt>
                <c:pt idx="55">
                  <c:v>29.862222222222218</c:v>
                </c:pt>
                <c:pt idx="56">
                  <c:v>29.929523809523801</c:v>
                </c:pt>
                <c:pt idx="57">
                  <c:v>29.964126984126981</c:v>
                </c:pt>
                <c:pt idx="58">
                  <c:v>30.026031746031741</c:v>
                </c:pt>
                <c:pt idx="59">
                  <c:v>30.047936507936505</c:v>
                </c:pt>
                <c:pt idx="60">
                  <c:v>30.026984126984129</c:v>
                </c:pt>
                <c:pt idx="61">
                  <c:v>30.000634920634919</c:v>
                </c:pt>
                <c:pt idx="62">
                  <c:v>29.986825396825399</c:v>
                </c:pt>
                <c:pt idx="63">
                  <c:v>29.995238095238101</c:v>
                </c:pt>
                <c:pt idx="64">
                  <c:v>30.042380952380952</c:v>
                </c:pt>
                <c:pt idx="65">
                  <c:v>30.095396825396826</c:v>
                </c:pt>
                <c:pt idx="66">
                  <c:v>30.147777777777776</c:v>
                </c:pt>
                <c:pt idx="67">
                  <c:v>30.211269841269843</c:v>
                </c:pt>
                <c:pt idx="68">
                  <c:v>30.257619047619052</c:v>
                </c:pt>
                <c:pt idx="69">
                  <c:v>30.303333333333338</c:v>
                </c:pt>
                <c:pt idx="70">
                  <c:v>30.347619047619055</c:v>
                </c:pt>
                <c:pt idx="71">
                  <c:v>30.358730158730161</c:v>
                </c:pt>
                <c:pt idx="72">
                  <c:v>30.356666666666669</c:v>
                </c:pt>
                <c:pt idx="73">
                  <c:v>30.323333333333338</c:v>
                </c:pt>
                <c:pt idx="74">
                  <c:v>30.28444444444445</c:v>
                </c:pt>
                <c:pt idx="75">
                  <c:v>30.233968253968257</c:v>
                </c:pt>
                <c:pt idx="76">
                  <c:v>30.167301587301591</c:v>
                </c:pt>
                <c:pt idx="77">
                  <c:v>30.070634920634927</c:v>
                </c:pt>
                <c:pt idx="78">
                  <c:v>29.958571428571439</c:v>
                </c:pt>
                <c:pt idx="79">
                  <c:v>29.850158730158736</c:v>
                </c:pt>
                <c:pt idx="80">
                  <c:v>29.680158730158738</c:v>
                </c:pt>
                <c:pt idx="81">
                  <c:v>29.452222222222229</c:v>
                </c:pt>
                <c:pt idx="82">
                  <c:v>29.275555555555563</c:v>
                </c:pt>
                <c:pt idx="83">
                  <c:v>29.110158730158734</c:v>
                </c:pt>
                <c:pt idx="84">
                  <c:v>28.942539682539692</c:v>
                </c:pt>
                <c:pt idx="85">
                  <c:v>28.78444444444445</c:v>
                </c:pt>
                <c:pt idx="86">
                  <c:v>28.634761904761909</c:v>
                </c:pt>
                <c:pt idx="87">
                  <c:v>28.442222222222227</c:v>
                </c:pt>
                <c:pt idx="88">
                  <c:v>28.253174603174607</c:v>
                </c:pt>
                <c:pt idx="89">
                  <c:v>28.053968253968254</c:v>
                </c:pt>
                <c:pt idx="90">
                  <c:v>27.847460317460317</c:v>
                </c:pt>
                <c:pt idx="91">
                  <c:v>27.645079365079365</c:v>
                </c:pt>
                <c:pt idx="92">
                  <c:v>27.423015873015878</c:v>
                </c:pt>
                <c:pt idx="93">
                  <c:v>27.187936507936509</c:v>
                </c:pt>
                <c:pt idx="94">
                  <c:v>26.969047619047622</c:v>
                </c:pt>
                <c:pt idx="95">
                  <c:v>26.768730158730161</c:v>
                </c:pt>
                <c:pt idx="96">
                  <c:v>26.556349206349211</c:v>
                </c:pt>
                <c:pt idx="97">
                  <c:v>26.354603174603177</c:v>
                </c:pt>
                <c:pt idx="98">
                  <c:v>26.183174603174606</c:v>
                </c:pt>
                <c:pt idx="99">
                  <c:v>26.026507936507937</c:v>
                </c:pt>
                <c:pt idx="100">
                  <c:v>25.883015873015879</c:v>
                </c:pt>
                <c:pt idx="101">
                  <c:v>25.689365079365086</c:v>
                </c:pt>
                <c:pt idx="102">
                  <c:v>25.489841269841275</c:v>
                </c:pt>
                <c:pt idx="103">
                  <c:v>25.287142857142864</c:v>
                </c:pt>
                <c:pt idx="104">
                  <c:v>25.119841269841277</c:v>
                </c:pt>
                <c:pt idx="105">
                  <c:v>24.967460317460322</c:v>
                </c:pt>
                <c:pt idx="106">
                  <c:v>24.808730158730167</c:v>
                </c:pt>
                <c:pt idx="107">
                  <c:v>24.61253968253969</c:v>
                </c:pt>
                <c:pt idx="108">
                  <c:v>24.461269841269846</c:v>
                </c:pt>
                <c:pt idx="109">
                  <c:v>24.29412698412699</c:v>
                </c:pt>
                <c:pt idx="110">
                  <c:v>24.128095238095245</c:v>
                </c:pt>
                <c:pt idx="111">
                  <c:v>23.930000000000003</c:v>
                </c:pt>
                <c:pt idx="112">
                  <c:v>23.733809523809526</c:v>
                </c:pt>
                <c:pt idx="113">
                  <c:v>23.553492063492065</c:v>
                </c:pt>
                <c:pt idx="114">
                  <c:v>23.37698412698413</c:v>
                </c:pt>
                <c:pt idx="115">
                  <c:v>23.206031746031751</c:v>
                </c:pt>
                <c:pt idx="116">
                  <c:v>23.026031746031752</c:v>
                </c:pt>
                <c:pt idx="117">
                  <c:v>22.870952380952385</c:v>
                </c:pt>
                <c:pt idx="118">
                  <c:v>22.691269841269847</c:v>
                </c:pt>
                <c:pt idx="119">
                  <c:v>22.52571428571429</c:v>
                </c:pt>
                <c:pt idx="120">
                  <c:v>22.384285714285717</c:v>
                </c:pt>
                <c:pt idx="121">
                  <c:v>22.216190476190476</c:v>
                </c:pt>
                <c:pt idx="122">
                  <c:v>22.063650793650798</c:v>
                </c:pt>
                <c:pt idx="123">
                  <c:v>21.94222222222222</c:v>
                </c:pt>
                <c:pt idx="124">
                  <c:v>21.827777777777776</c:v>
                </c:pt>
                <c:pt idx="125">
                  <c:v>21.717619047619049</c:v>
                </c:pt>
                <c:pt idx="126">
                  <c:v>21.562857142857144</c:v>
                </c:pt>
                <c:pt idx="127">
                  <c:v>21.416825396825399</c:v>
                </c:pt>
                <c:pt idx="128">
                  <c:v>21.281904761904766</c:v>
                </c:pt>
                <c:pt idx="129">
                  <c:v>21.143015873015877</c:v>
                </c:pt>
                <c:pt idx="130">
                  <c:v>20.982698412698415</c:v>
                </c:pt>
                <c:pt idx="131">
                  <c:v>20.838888888888892</c:v>
                </c:pt>
                <c:pt idx="132">
                  <c:v>20.716031746031749</c:v>
                </c:pt>
                <c:pt idx="133">
                  <c:v>20.604126984126985</c:v>
                </c:pt>
                <c:pt idx="134">
                  <c:v>20.506984126984129</c:v>
                </c:pt>
                <c:pt idx="135">
                  <c:v>20.41952380952381</c:v>
                </c:pt>
                <c:pt idx="136">
                  <c:v>20.352539682539685</c:v>
                </c:pt>
                <c:pt idx="137">
                  <c:v>20.287619047619053</c:v>
                </c:pt>
                <c:pt idx="138">
                  <c:v>20.241111111111117</c:v>
                </c:pt>
                <c:pt idx="139">
                  <c:v>20.210158730158732</c:v>
                </c:pt>
                <c:pt idx="140">
                  <c:v>20.182539682539684</c:v>
                </c:pt>
                <c:pt idx="141">
                  <c:v>20.155079365079366</c:v>
                </c:pt>
                <c:pt idx="142">
                  <c:v>20.129841269841272</c:v>
                </c:pt>
                <c:pt idx="143">
                  <c:v>20.113650793650791</c:v>
                </c:pt>
                <c:pt idx="144">
                  <c:v>20.095238095238095</c:v>
                </c:pt>
                <c:pt idx="145">
                  <c:v>20.060952380952379</c:v>
                </c:pt>
                <c:pt idx="146">
                  <c:v>20.025396825396822</c:v>
                </c:pt>
                <c:pt idx="147">
                  <c:v>19.977619047619044</c:v>
                </c:pt>
                <c:pt idx="148">
                  <c:v>19.932380952380946</c:v>
                </c:pt>
                <c:pt idx="149">
                  <c:v>19.88603174603174</c:v>
                </c:pt>
                <c:pt idx="150">
                  <c:v>19.857777777777773</c:v>
                </c:pt>
                <c:pt idx="151">
                  <c:v>19.831746031746025</c:v>
                </c:pt>
                <c:pt idx="152">
                  <c:v>19.830952380952372</c:v>
                </c:pt>
                <c:pt idx="153">
                  <c:v>19.83523809523809</c:v>
                </c:pt>
                <c:pt idx="154">
                  <c:v>19.858095238095235</c:v>
                </c:pt>
                <c:pt idx="155">
                  <c:v>19.88682539682539</c:v>
                </c:pt>
                <c:pt idx="156">
                  <c:v>19.898571428571422</c:v>
                </c:pt>
                <c:pt idx="157">
                  <c:v>19.893492063492054</c:v>
                </c:pt>
                <c:pt idx="158">
                  <c:v>19.889523809523805</c:v>
                </c:pt>
                <c:pt idx="159">
                  <c:v>19.868888888888886</c:v>
                </c:pt>
                <c:pt idx="160">
                  <c:v>19.8747619047619</c:v>
                </c:pt>
                <c:pt idx="161">
                  <c:v>19.842380952380946</c:v>
                </c:pt>
                <c:pt idx="162">
                  <c:v>19.794444444444441</c:v>
                </c:pt>
                <c:pt idx="163">
                  <c:v>19.746349206349205</c:v>
                </c:pt>
                <c:pt idx="164">
                  <c:v>19.715873015873015</c:v>
                </c:pt>
                <c:pt idx="165">
                  <c:v>19.694444444444439</c:v>
                </c:pt>
                <c:pt idx="166">
                  <c:v>19.673333333333328</c:v>
                </c:pt>
                <c:pt idx="167">
                  <c:v>19.650476190476184</c:v>
                </c:pt>
                <c:pt idx="168">
                  <c:v>19.642539682539674</c:v>
                </c:pt>
                <c:pt idx="169">
                  <c:v>19.627619047619039</c:v>
                </c:pt>
                <c:pt idx="170">
                  <c:v>19.622222222222216</c:v>
                </c:pt>
                <c:pt idx="171">
                  <c:v>19.584603174603171</c:v>
                </c:pt>
                <c:pt idx="172">
                  <c:v>19.549523809523809</c:v>
                </c:pt>
                <c:pt idx="173">
                  <c:v>19.517936507936511</c:v>
                </c:pt>
                <c:pt idx="174">
                  <c:v>19.489206349206349</c:v>
                </c:pt>
                <c:pt idx="175">
                  <c:v>19.460476190476189</c:v>
                </c:pt>
                <c:pt idx="176">
                  <c:v>19.40587301587302</c:v>
                </c:pt>
                <c:pt idx="177">
                  <c:v>19.366666666666671</c:v>
                </c:pt>
                <c:pt idx="178">
                  <c:v>19.335714285714293</c:v>
                </c:pt>
                <c:pt idx="179">
                  <c:v>19.310952380952386</c:v>
                </c:pt>
                <c:pt idx="180">
                  <c:v>19.300634920634923</c:v>
                </c:pt>
                <c:pt idx="181">
                  <c:v>19.2852380952381</c:v>
                </c:pt>
                <c:pt idx="182">
                  <c:v>19.264126984126989</c:v>
                </c:pt>
                <c:pt idx="183">
                  <c:v>19.256507936507937</c:v>
                </c:pt>
                <c:pt idx="184">
                  <c:v>19.228412698412697</c:v>
                </c:pt>
                <c:pt idx="185">
                  <c:v>19.212698412698415</c:v>
                </c:pt>
                <c:pt idx="186">
                  <c:v>19.164920634920637</c:v>
                </c:pt>
                <c:pt idx="187">
                  <c:v>19.113968253968256</c:v>
                </c:pt>
                <c:pt idx="188">
                  <c:v>19.09555555555556</c:v>
                </c:pt>
                <c:pt idx="189">
                  <c:v>19.096666666666671</c:v>
                </c:pt>
                <c:pt idx="190">
                  <c:v>19.129365079365083</c:v>
                </c:pt>
                <c:pt idx="191">
                  <c:v>19.172857142857147</c:v>
                </c:pt>
                <c:pt idx="192">
                  <c:v>19.216825396825403</c:v>
                </c:pt>
                <c:pt idx="193">
                  <c:v>19.258730158730163</c:v>
                </c:pt>
                <c:pt idx="194">
                  <c:v>19.311587301587302</c:v>
                </c:pt>
                <c:pt idx="195">
                  <c:v>19.338253968253969</c:v>
                </c:pt>
                <c:pt idx="196">
                  <c:v>19.350000000000001</c:v>
                </c:pt>
                <c:pt idx="197">
                  <c:v>19.350317460317459</c:v>
                </c:pt>
                <c:pt idx="198">
                  <c:v>19.359523809523807</c:v>
                </c:pt>
                <c:pt idx="199">
                  <c:v>19.363015873015872</c:v>
                </c:pt>
                <c:pt idx="200">
                  <c:v>19.374285714285712</c:v>
                </c:pt>
                <c:pt idx="201">
                  <c:v>19.362063492063491</c:v>
                </c:pt>
                <c:pt idx="202">
                  <c:v>19.344603174603176</c:v>
                </c:pt>
                <c:pt idx="203">
                  <c:v>19.309523809523807</c:v>
                </c:pt>
                <c:pt idx="204">
                  <c:v>19.264285714285712</c:v>
                </c:pt>
                <c:pt idx="205">
                  <c:v>19.241746031746032</c:v>
                </c:pt>
                <c:pt idx="206">
                  <c:v>19.200634920634922</c:v>
                </c:pt>
                <c:pt idx="207">
                  <c:v>19.176031746031743</c:v>
                </c:pt>
                <c:pt idx="208">
                  <c:v>19.150634920634918</c:v>
                </c:pt>
                <c:pt idx="209">
                  <c:v>19.118095238095236</c:v>
                </c:pt>
                <c:pt idx="210">
                  <c:v>19.116825396825391</c:v>
                </c:pt>
                <c:pt idx="211">
                  <c:v>19.106031746031743</c:v>
                </c:pt>
                <c:pt idx="212">
                  <c:v>19.090793650793646</c:v>
                </c:pt>
                <c:pt idx="213">
                  <c:v>19.078095238095237</c:v>
                </c:pt>
                <c:pt idx="214">
                  <c:v>19.035714285714281</c:v>
                </c:pt>
                <c:pt idx="215">
                  <c:v>18.967142857142854</c:v>
                </c:pt>
                <c:pt idx="216">
                  <c:v>18.888730158730159</c:v>
                </c:pt>
                <c:pt idx="217">
                  <c:v>18.784285714285716</c:v>
                </c:pt>
                <c:pt idx="218">
                  <c:v>18.705714285714286</c:v>
                </c:pt>
                <c:pt idx="219">
                  <c:v>18.646825396825392</c:v>
                </c:pt>
                <c:pt idx="220">
                  <c:v>18.603492063492055</c:v>
                </c:pt>
                <c:pt idx="221">
                  <c:v>18.555714285714277</c:v>
                </c:pt>
                <c:pt idx="222">
                  <c:v>18.539682539682538</c:v>
                </c:pt>
                <c:pt idx="223">
                  <c:v>18.521428571428562</c:v>
                </c:pt>
                <c:pt idx="224">
                  <c:v>18.506666666666661</c:v>
                </c:pt>
                <c:pt idx="225">
                  <c:v>18.482539682539677</c:v>
                </c:pt>
                <c:pt idx="226">
                  <c:v>18.455396825396821</c:v>
                </c:pt>
                <c:pt idx="227">
                  <c:v>18.440793650793648</c:v>
                </c:pt>
                <c:pt idx="228">
                  <c:v>18.453174603174599</c:v>
                </c:pt>
                <c:pt idx="229">
                  <c:v>18.473333333333329</c:v>
                </c:pt>
                <c:pt idx="230">
                  <c:v>18.477301587301582</c:v>
                </c:pt>
                <c:pt idx="231">
                  <c:v>18.476507936507932</c:v>
                </c:pt>
                <c:pt idx="232">
                  <c:v>18.468412698412692</c:v>
                </c:pt>
                <c:pt idx="233">
                  <c:v>18.441587301587298</c:v>
                </c:pt>
                <c:pt idx="234">
                  <c:v>18.413492063492058</c:v>
                </c:pt>
                <c:pt idx="235">
                  <c:v>18.375396825396823</c:v>
                </c:pt>
                <c:pt idx="236">
                  <c:v>18.337301587301592</c:v>
                </c:pt>
                <c:pt idx="237">
                  <c:v>18.294444444444448</c:v>
                </c:pt>
                <c:pt idx="238">
                  <c:v>18.252063492063492</c:v>
                </c:pt>
                <c:pt idx="239">
                  <c:v>18.213333333333331</c:v>
                </c:pt>
                <c:pt idx="240">
                  <c:v>18.18888888888889</c:v>
                </c:pt>
                <c:pt idx="241">
                  <c:v>18.157777777777778</c:v>
                </c:pt>
                <c:pt idx="242">
                  <c:v>18.129841269841268</c:v>
                </c:pt>
                <c:pt idx="243">
                  <c:v>18.074761904761903</c:v>
                </c:pt>
                <c:pt idx="244">
                  <c:v>18.04904761904762</c:v>
                </c:pt>
                <c:pt idx="245">
                  <c:v>18.03619047619048</c:v>
                </c:pt>
                <c:pt idx="246">
                  <c:v>17.995714285714286</c:v>
                </c:pt>
                <c:pt idx="247">
                  <c:v>17.970000000000002</c:v>
                </c:pt>
                <c:pt idx="248">
                  <c:v>17.955396825396829</c:v>
                </c:pt>
                <c:pt idx="249">
                  <c:v>17.929365079365088</c:v>
                </c:pt>
                <c:pt idx="250">
                  <c:v>17.898253968253972</c:v>
                </c:pt>
                <c:pt idx="251">
                  <c:v>17.842857142857149</c:v>
                </c:pt>
                <c:pt idx="252">
                  <c:v>17.794444444444451</c:v>
                </c:pt>
                <c:pt idx="253">
                  <c:v>17.726507936507939</c:v>
                </c:pt>
                <c:pt idx="254">
                  <c:v>17.63492063492064</c:v>
                </c:pt>
                <c:pt idx="255">
                  <c:v>17.546507936507943</c:v>
                </c:pt>
                <c:pt idx="256">
                  <c:v>17.466984126984137</c:v>
                </c:pt>
                <c:pt idx="257">
                  <c:v>17.38333333333334</c:v>
                </c:pt>
                <c:pt idx="258">
                  <c:v>17.320158730158735</c:v>
                </c:pt>
                <c:pt idx="259">
                  <c:v>17.270634920634922</c:v>
                </c:pt>
                <c:pt idx="260">
                  <c:v>17.251746031746034</c:v>
                </c:pt>
                <c:pt idx="261">
                  <c:v>17.232698412698415</c:v>
                </c:pt>
                <c:pt idx="262">
                  <c:v>17.213809523809523</c:v>
                </c:pt>
                <c:pt idx="263">
                  <c:v>17.186984126984129</c:v>
                </c:pt>
                <c:pt idx="264">
                  <c:v>17.153809523809528</c:v>
                </c:pt>
                <c:pt idx="265">
                  <c:v>17.106984126984131</c:v>
                </c:pt>
                <c:pt idx="266">
                  <c:v>17.076190476190476</c:v>
                </c:pt>
                <c:pt idx="267">
                  <c:v>17.066349206349205</c:v>
                </c:pt>
                <c:pt idx="268">
                  <c:v>17.052539682539681</c:v>
                </c:pt>
                <c:pt idx="269">
                  <c:v>17.066031746031747</c:v>
                </c:pt>
                <c:pt idx="270">
                  <c:v>17.052222222222223</c:v>
                </c:pt>
                <c:pt idx="271">
                  <c:v>17.028730158730159</c:v>
                </c:pt>
                <c:pt idx="272">
                  <c:v>17.004126984126984</c:v>
                </c:pt>
                <c:pt idx="273">
                  <c:v>16.961746031746031</c:v>
                </c:pt>
                <c:pt idx="274">
                  <c:v>16.922539682539682</c:v>
                </c:pt>
                <c:pt idx="275">
                  <c:v>16.869047619047617</c:v>
                </c:pt>
                <c:pt idx="276">
                  <c:v>16.816031746031744</c:v>
                </c:pt>
                <c:pt idx="277">
                  <c:v>16.784603174603173</c:v>
                </c:pt>
                <c:pt idx="278">
                  <c:v>16.754761904761899</c:v>
                </c:pt>
                <c:pt idx="279">
                  <c:v>16.739206349206345</c:v>
                </c:pt>
                <c:pt idx="280">
                  <c:v>16.749999999999996</c:v>
                </c:pt>
                <c:pt idx="281">
                  <c:v>16.759365079365082</c:v>
                </c:pt>
                <c:pt idx="282">
                  <c:v>16.760634920634921</c:v>
                </c:pt>
                <c:pt idx="283">
                  <c:v>16.764603174603174</c:v>
                </c:pt>
                <c:pt idx="284">
                  <c:v>16.77412698412698</c:v>
                </c:pt>
                <c:pt idx="285">
                  <c:v>16.789047619047615</c:v>
                </c:pt>
                <c:pt idx="286">
                  <c:v>16.790476190476191</c:v>
                </c:pt>
                <c:pt idx="287">
                  <c:v>16.766031746031747</c:v>
                </c:pt>
                <c:pt idx="288">
                  <c:v>16.760317460317466</c:v>
                </c:pt>
                <c:pt idx="289">
                  <c:v>16.751904761904768</c:v>
                </c:pt>
                <c:pt idx="290">
                  <c:v>16.727301587301589</c:v>
                </c:pt>
                <c:pt idx="291">
                  <c:v>16.67507936507937</c:v>
                </c:pt>
                <c:pt idx="292">
                  <c:v>16.619047619047624</c:v>
                </c:pt>
                <c:pt idx="293">
                  <c:v>16.567936507936512</c:v>
                </c:pt>
                <c:pt idx="294">
                  <c:v>16.503174603174607</c:v>
                </c:pt>
                <c:pt idx="295">
                  <c:v>16.449365079365084</c:v>
                </c:pt>
                <c:pt idx="296">
                  <c:v>16.423333333333339</c:v>
                </c:pt>
                <c:pt idx="297">
                  <c:v>16.412698412698415</c:v>
                </c:pt>
                <c:pt idx="298">
                  <c:v>16.413650793650795</c:v>
                </c:pt>
                <c:pt idx="299">
                  <c:v>16.408412698412704</c:v>
                </c:pt>
                <c:pt idx="300">
                  <c:v>16.386349206349209</c:v>
                </c:pt>
                <c:pt idx="301">
                  <c:v>16.355555555555558</c:v>
                </c:pt>
                <c:pt idx="302">
                  <c:v>16.328253968253968</c:v>
                </c:pt>
                <c:pt idx="303">
                  <c:v>16.293492063492064</c:v>
                </c:pt>
                <c:pt idx="304">
                  <c:v>16.270634920634922</c:v>
                </c:pt>
                <c:pt idx="305">
                  <c:v>16.230317460317462</c:v>
                </c:pt>
                <c:pt idx="306">
                  <c:v>16.196349206349208</c:v>
                </c:pt>
                <c:pt idx="307">
                  <c:v>16.146349206349207</c:v>
                </c:pt>
                <c:pt idx="308">
                  <c:v>16.11333333333333</c:v>
                </c:pt>
                <c:pt idx="309">
                  <c:v>16.111269841269838</c:v>
                </c:pt>
                <c:pt idx="310">
                  <c:v>16.147142857142857</c:v>
                </c:pt>
                <c:pt idx="311">
                  <c:v>16.20174603174603</c:v>
                </c:pt>
                <c:pt idx="312">
                  <c:v>16.239365079365076</c:v>
                </c:pt>
                <c:pt idx="313">
                  <c:v>16.327460317460314</c:v>
                </c:pt>
                <c:pt idx="314">
                  <c:v>16.393809523809519</c:v>
                </c:pt>
                <c:pt idx="315">
                  <c:v>16.420634920634917</c:v>
                </c:pt>
                <c:pt idx="316">
                  <c:v>16.445873015873012</c:v>
                </c:pt>
                <c:pt idx="317">
                  <c:v>16.488095238095234</c:v>
                </c:pt>
                <c:pt idx="318">
                  <c:v>16.566190476190471</c:v>
                </c:pt>
                <c:pt idx="319">
                  <c:v>16.629841269841265</c:v>
                </c:pt>
                <c:pt idx="320">
                  <c:v>16.667301587301584</c:v>
                </c:pt>
                <c:pt idx="321">
                  <c:v>16.679841269841265</c:v>
                </c:pt>
                <c:pt idx="322">
                  <c:v>16.674285714285709</c:v>
                </c:pt>
                <c:pt idx="323">
                  <c:v>16.64555555555555</c:v>
                </c:pt>
                <c:pt idx="324">
                  <c:v>16.613333333333326</c:v>
                </c:pt>
                <c:pt idx="325">
                  <c:v>16.589841269841266</c:v>
                </c:pt>
                <c:pt idx="326">
                  <c:v>16.576507936507927</c:v>
                </c:pt>
                <c:pt idx="327">
                  <c:v>16.559206349206345</c:v>
                </c:pt>
                <c:pt idx="328">
                  <c:v>16.550793650793644</c:v>
                </c:pt>
                <c:pt idx="329">
                  <c:v>16.546190476190471</c:v>
                </c:pt>
                <c:pt idx="330">
                  <c:v>16.530476190476186</c:v>
                </c:pt>
                <c:pt idx="331">
                  <c:v>16.521587301587299</c:v>
                </c:pt>
                <c:pt idx="332">
                  <c:v>16.493333333333332</c:v>
                </c:pt>
                <c:pt idx="333">
                  <c:v>16.47</c:v>
                </c:pt>
                <c:pt idx="334">
                  <c:v>16.496984126984124</c:v>
                </c:pt>
                <c:pt idx="335">
                  <c:v>16.506825396825391</c:v>
                </c:pt>
                <c:pt idx="336">
                  <c:v>16.518571428571427</c:v>
                </c:pt>
                <c:pt idx="337">
                  <c:v>16.514285714285709</c:v>
                </c:pt>
                <c:pt idx="338">
                  <c:v>16.531428571428567</c:v>
                </c:pt>
                <c:pt idx="339">
                  <c:v>16.562539682539679</c:v>
                </c:pt>
                <c:pt idx="340">
                  <c:v>16.574603174603173</c:v>
                </c:pt>
                <c:pt idx="341">
                  <c:v>16.575555555555553</c:v>
                </c:pt>
                <c:pt idx="342">
                  <c:v>16.554285714285715</c:v>
                </c:pt>
                <c:pt idx="343">
                  <c:v>16.522380952380953</c:v>
                </c:pt>
                <c:pt idx="344">
                  <c:v>16.489523809523813</c:v>
                </c:pt>
                <c:pt idx="345">
                  <c:v>16.484126984126984</c:v>
                </c:pt>
                <c:pt idx="346">
                  <c:v>16.476031746031747</c:v>
                </c:pt>
                <c:pt idx="347">
                  <c:v>16.473650793650798</c:v>
                </c:pt>
                <c:pt idx="348">
                  <c:v>16.453809523809525</c:v>
                </c:pt>
                <c:pt idx="349">
                  <c:v>16.435396825396825</c:v>
                </c:pt>
                <c:pt idx="350">
                  <c:v>16.431746031746034</c:v>
                </c:pt>
                <c:pt idx="351">
                  <c:v>16.442222222222224</c:v>
                </c:pt>
                <c:pt idx="352">
                  <c:v>16.476984126984128</c:v>
                </c:pt>
                <c:pt idx="353">
                  <c:v>16.546507936507936</c:v>
                </c:pt>
                <c:pt idx="354">
                  <c:v>16.598253968253967</c:v>
                </c:pt>
                <c:pt idx="355">
                  <c:v>16.638888888888889</c:v>
                </c:pt>
                <c:pt idx="356">
                  <c:v>16.690952380952382</c:v>
                </c:pt>
                <c:pt idx="357">
                  <c:v>16.739682539682537</c:v>
                </c:pt>
                <c:pt idx="358">
                  <c:v>16.809047619047618</c:v>
                </c:pt>
                <c:pt idx="359">
                  <c:v>16.86507936507936</c:v>
                </c:pt>
                <c:pt idx="360">
                  <c:v>16.910952380952377</c:v>
                </c:pt>
                <c:pt idx="361">
                  <c:v>16.948730158730161</c:v>
                </c:pt>
                <c:pt idx="362">
                  <c:v>16.989841269841271</c:v>
                </c:pt>
                <c:pt idx="363">
                  <c:v>17.039841269841268</c:v>
                </c:pt>
                <c:pt idx="364">
                  <c:v>17.057777777777776</c:v>
                </c:pt>
                <c:pt idx="365">
                  <c:v>17.08031746031746</c:v>
                </c:pt>
                <c:pt idx="366">
                  <c:v>17.093650793650795</c:v>
                </c:pt>
                <c:pt idx="367">
                  <c:v>17.103809523809524</c:v>
                </c:pt>
                <c:pt idx="368">
                  <c:v>17.11888888888889</c:v>
                </c:pt>
                <c:pt idx="369">
                  <c:v>17.149047619047618</c:v>
                </c:pt>
                <c:pt idx="370">
                  <c:v>17.174444444444443</c:v>
                </c:pt>
                <c:pt idx="371">
                  <c:v>17.194126984126981</c:v>
                </c:pt>
                <c:pt idx="372">
                  <c:v>17.196984126984127</c:v>
                </c:pt>
                <c:pt idx="373">
                  <c:v>17.144920634920638</c:v>
                </c:pt>
                <c:pt idx="374">
                  <c:v>17.055079365079365</c:v>
                </c:pt>
                <c:pt idx="375">
                  <c:v>17.008888888888894</c:v>
                </c:pt>
                <c:pt idx="376">
                  <c:v>16.912222222222223</c:v>
                </c:pt>
                <c:pt idx="377">
                  <c:v>16.828095238095241</c:v>
                </c:pt>
                <c:pt idx="378">
                  <c:v>16.795714285714283</c:v>
                </c:pt>
                <c:pt idx="379">
                  <c:v>16.740476190476187</c:v>
                </c:pt>
                <c:pt idx="380">
                  <c:v>16.67126984126984</c:v>
                </c:pt>
                <c:pt idx="381">
                  <c:v>16.56920634920635</c:v>
                </c:pt>
                <c:pt idx="382">
                  <c:v>16.479047619047616</c:v>
                </c:pt>
                <c:pt idx="383">
                  <c:v>16.406825396825397</c:v>
                </c:pt>
                <c:pt idx="384">
                  <c:v>16.350158730158729</c:v>
                </c:pt>
                <c:pt idx="385">
                  <c:v>16.296984126984125</c:v>
                </c:pt>
                <c:pt idx="386">
                  <c:v>16.27015873015873</c:v>
                </c:pt>
                <c:pt idx="387">
                  <c:v>16.252857142857138</c:v>
                </c:pt>
                <c:pt idx="388">
                  <c:v>16.242222222222221</c:v>
                </c:pt>
                <c:pt idx="389">
                  <c:v>16.22349206349206</c:v>
                </c:pt>
                <c:pt idx="390">
                  <c:v>16.202857142857141</c:v>
                </c:pt>
                <c:pt idx="391">
                  <c:v>16.206507936507936</c:v>
                </c:pt>
                <c:pt idx="392">
                  <c:v>16.20269841269841</c:v>
                </c:pt>
                <c:pt idx="393">
                  <c:v>16.191904761904762</c:v>
                </c:pt>
                <c:pt idx="394">
                  <c:v>16.191746031746032</c:v>
                </c:pt>
                <c:pt idx="395">
                  <c:v>16.184603174603172</c:v>
                </c:pt>
                <c:pt idx="396">
                  <c:v>16.199206349206349</c:v>
                </c:pt>
                <c:pt idx="397">
                  <c:v>16.175714285714282</c:v>
                </c:pt>
                <c:pt idx="398">
                  <c:v>16.165238095238095</c:v>
                </c:pt>
                <c:pt idx="399">
                  <c:v>16.144920634920634</c:v>
                </c:pt>
                <c:pt idx="400">
                  <c:v>16.126190476190477</c:v>
                </c:pt>
                <c:pt idx="401">
                  <c:v>16.114920634920637</c:v>
                </c:pt>
                <c:pt idx="402">
                  <c:v>16.07793650793651</c:v>
                </c:pt>
                <c:pt idx="403">
                  <c:v>16.071111111111112</c:v>
                </c:pt>
                <c:pt idx="404">
                  <c:v>16.064126984126982</c:v>
                </c:pt>
                <c:pt idx="405">
                  <c:v>16.10222222222222</c:v>
                </c:pt>
                <c:pt idx="406">
                  <c:v>16.117777777777778</c:v>
                </c:pt>
                <c:pt idx="407">
                  <c:v>16.140476190476189</c:v>
                </c:pt>
                <c:pt idx="408">
                  <c:v>16.156507936507936</c:v>
                </c:pt>
                <c:pt idx="409">
                  <c:v>16.155714285714282</c:v>
                </c:pt>
                <c:pt idx="410">
                  <c:v>16.139206349206351</c:v>
                </c:pt>
                <c:pt idx="411">
                  <c:v>16.124285714285712</c:v>
                </c:pt>
                <c:pt idx="412">
                  <c:v>16.104761904761904</c:v>
                </c:pt>
                <c:pt idx="413">
                  <c:v>16.098412698412702</c:v>
                </c:pt>
                <c:pt idx="414">
                  <c:v>16.082222222222221</c:v>
                </c:pt>
                <c:pt idx="415">
                  <c:v>16.051746031746035</c:v>
                </c:pt>
                <c:pt idx="416">
                  <c:v>16.028730158730163</c:v>
                </c:pt>
                <c:pt idx="417">
                  <c:v>16.040952380952383</c:v>
                </c:pt>
                <c:pt idx="418">
                  <c:v>16.052857142857146</c:v>
                </c:pt>
                <c:pt idx="419">
                  <c:v>16.030793650793655</c:v>
                </c:pt>
                <c:pt idx="420">
                  <c:v>16.023968253968256</c:v>
                </c:pt>
                <c:pt idx="421">
                  <c:v>16.010000000000002</c:v>
                </c:pt>
                <c:pt idx="422">
                  <c:v>15.988571428571429</c:v>
                </c:pt>
                <c:pt idx="423">
                  <c:v>15.966984126984128</c:v>
                </c:pt>
                <c:pt idx="424">
                  <c:v>15.940793650793651</c:v>
                </c:pt>
                <c:pt idx="425">
                  <c:v>15.904920634920634</c:v>
                </c:pt>
                <c:pt idx="426">
                  <c:v>15.887142857142859</c:v>
                </c:pt>
                <c:pt idx="427">
                  <c:v>15.887777777777776</c:v>
                </c:pt>
                <c:pt idx="428">
                  <c:v>15.886349206349205</c:v>
                </c:pt>
                <c:pt idx="429">
                  <c:v>15.887142857142857</c:v>
                </c:pt>
                <c:pt idx="430">
                  <c:v>15.878888888888889</c:v>
                </c:pt>
                <c:pt idx="431">
                  <c:v>15.869523809523807</c:v>
                </c:pt>
                <c:pt idx="432">
                  <c:v>15.844285714285711</c:v>
                </c:pt>
                <c:pt idx="433">
                  <c:v>15.834126984126986</c:v>
                </c:pt>
                <c:pt idx="434">
                  <c:v>15.806507936507938</c:v>
                </c:pt>
                <c:pt idx="435">
                  <c:v>15.776825396825396</c:v>
                </c:pt>
                <c:pt idx="436">
                  <c:v>15.75920634920635</c:v>
                </c:pt>
                <c:pt idx="437">
                  <c:v>15.741746031746032</c:v>
                </c:pt>
                <c:pt idx="438">
                  <c:v>15.71825396825397</c:v>
                </c:pt>
                <c:pt idx="439">
                  <c:v>15.702857142857146</c:v>
                </c:pt>
                <c:pt idx="440">
                  <c:v>15.68730158730159</c:v>
                </c:pt>
                <c:pt idx="441">
                  <c:v>15.654603174603176</c:v>
                </c:pt>
                <c:pt idx="442">
                  <c:v>15.638095238095239</c:v>
                </c:pt>
                <c:pt idx="443">
                  <c:v>15.612380952380953</c:v>
                </c:pt>
                <c:pt idx="444">
                  <c:v>15.58714285714286</c:v>
                </c:pt>
                <c:pt idx="445">
                  <c:v>15.581587301587302</c:v>
                </c:pt>
                <c:pt idx="446">
                  <c:v>15.567777777777778</c:v>
                </c:pt>
                <c:pt idx="447">
                  <c:v>15.563333333333331</c:v>
                </c:pt>
                <c:pt idx="448">
                  <c:v>15.570476190476189</c:v>
                </c:pt>
                <c:pt idx="449">
                  <c:v>15.552222222222218</c:v>
                </c:pt>
                <c:pt idx="450">
                  <c:v>15.545079365079362</c:v>
                </c:pt>
                <c:pt idx="451">
                  <c:v>15.52492063492063</c:v>
                </c:pt>
                <c:pt idx="452">
                  <c:v>15.506031746031741</c:v>
                </c:pt>
                <c:pt idx="453">
                  <c:v>15.510476190476185</c:v>
                </c:pt>
                <c:pt idx="454">
                  <c:v>15.488730158730153</c:v>
                </c:pt>
                <c:pt idx="455">
                  <c:v>15.459047619047615</c:v>
                </c:pt>
                <c:pt idx="456">
                  <c:v>15.431428571428565</c:v>
                </c:pt>
                <c:pt idx="457">
                  <c:v>15.37587301587301</c:v>
                </c:pt>
                <c:pt idx="458">
                  <c:v>15.337777777777772</c:v>
                </c:pt>
                <c:pt idx="459">
                  <c:v>15.302063492063487</c:v>
                </c:pt>
                <c:pt idx="460">
                  <c:v>15.262380952380948</c:v>
                </c:pt>
                <c:pt idx="461">
                  <c:v>15.255079365079359</c:v>
                </c:pt>
                <c:pt idx="462">
                  <c:v>15.26444444444444</c:v>
                </c:pt>
                <c:pt idx="463">
                  <c:v>15.279523809523804</c:v>
                </c:pt>
                <c:pt idx="464">
                  <c:v>15.284920634920628</c:v>
                </c:pt>
                <c:pt idx="465">
                  <c:v>15.302063492063484</c:v>
                </c:pt>
                <c:pt idx="466">
                  <c:v>15.322063492063487</c:v>
                </c:pt>
                <c:pt idx="467">
                  <c:v>15.335873015873009</c:v>
                </c:pt>
                <c:pt idx="468">
                  <c:v>15.308888888888882</c:v>
                </c:pt>
                <c:pt idx="469">
                  <c:v>15.299047619047615</c:v>
                </c:pt>
                <c:pt idx="470">
                  <c:v>15.272857142857138</c:v>
                </c:pt>
                <c:pt idx="471">
                  <c:v>15.229047619047613</c:v>
                </c:pt>
                <c:pt idx="472">
                  <c:v>15.208888888888882</c:v>
                </c:pt>
                <c:pt idx="473">
                  <c:v>15.215714285714281</c:v>
                </c:pt>
                <c:pt idx="474">
                  <c:v>15.226984126984123</c:v>
                </c:pt>
                <c:pt idx="475">
                  <c:v>15.233333333333331</c:v>
                </c:pt>
                <c:pt idx="476">
                  <c:v>15.23365079365079</c:v>
                </c:pt>
                <c:pt idx="477">
                  <c:v>15.237460317460314</c:v>
                </c:pt>
                <c:pt idx="478">
                  <c:v>15.238412698412697</c:v>
                </c:pt>
                <c:pt idx="479">
                  <c:v>15.204444444444441</c:v>
                </c:pt>
                <c:pt idx="480">
                  <c:v>15.120317460317457</c:v>
                </c:pt>
                <c:pt idx="481">
                  <c:v>15.04222222222222</c:v>
                </c:pt>
                <c:pt idx="482">
                  <c:v>14.984603174603173</c:v>
                </c:pt>
                <c:pt idx="483">
                  <c:v>14.917301587301584</c:v>
                </c:pt>
                <c:pt idx="484">
                  <c:v>14.830476190476185</c:v>
                </c:pt>
                <c:pt idx="485">
                  <c:v>14.752698412698406</c:v>
                </c:pt>
                <c:pt idx="486">
                  <c:v>14.680793650793644</c:v>
                </c:pt>
                <c:pt idx="487">
                  <c:v>14.622222222222218</c:v>
                </c:pt>
                <c:pt idx="488">
                  <c:v>14.576984126984122</c:v>
                </c:pt>
                <c:pt idx="489">
                  <c:v>14.517460317460312</c:v>
                </c:pt>
                <c:pt idx="490">
                  <c:v>14.473174603174598</c:v>
                </c:pt>
                <c:pt idx="491">
                  <c:v>14.427142857142853</c:v>
                </c:pt>
                <c:pt idx="492">
                  <c:v>14.398095238095236</c:v>
                </c:pt>
                <c:pt idx="493">
                  <c:v>14.366190476190475</c:v>
                </c:pt>
                <c:pt idx="494">
                  <c:v>14.330634920634919</c:v>
                </c:pt>
                <c:pt idx="495">
                  <c:v>14.29904761904762</c:v>
                </c:pt>
                <c:pt idx="496">
                  <c:v>14.255873015873016</c:v>
                </c:pt>
                <c:pt idx="497">
                  <c:v>14.216190476190475</c:v>
                </c:pt>
                <c:pt idx="498">
                  <c:v>14.19063492063492</c:v>
                </c:pt>
                <c:pt idx="499">
                  <c:v>14.174126984126987</c:v>
                </c:pt>
                <c:pt idx="500">
                  <c:v>14.15920634920635</c:v>
                </c:pt>
                <c:pt idx="501">
                  <c:v>14.144444444444447</c:v>
                </c:pt>
                <c:pt idx="502">
                  <c:v>14.126825396825399</c:v>
                </c:pt>
                <c:pt idx="503">
                  <c:v>14.113015873015877</c:v>
                </c:pt>
                <c:pt idx="504">
                  <c:v>14.107619047619051</c:v>
                </c:pt>
                <c:pt idx="505">
                  <c:v>14.094603174603179</c:v>
                </c:pt>
                <c:pt idx="506">
                  <c:v>14.090000000000003</c:v>
                </c:pt>
                <c:pt idx="507">
                  <c:v>14.077301587301591</c:v>
                </c:pt>
                <c:pt idx="508">
                  <c:v>14.043968253968258</c:v>
                </c:pt>
                <c:pt idx="509">
                  <c:v>14.017619047619052</c:v>
                </c:pt>
                <c:pt idx="510">
                  <c:v>13.990952380952384</c:v>
                </c:pt>
                <c:pt idx="511">
                  <c:v>13.956666666666671</c:v>
                </c:pt>
                <c:pt idx="512">
                  <c:v>13.929523809523815</c:v>
                </c:pt>
                <c:pt idx="513">
                  <c:v>13.883333333333338</c:v>
                </c:pt>
                <c:pt idx="514">
                  <c:v>13.831746031746038</c:v>
                </c:pt>
                <c:pt idx="515">
                  <c:v>13.786825396825401</c:v>
                </c:pt>
                <c:pt idx="516">
                  <c:v>13.733015873015876</c:v>
                </c:pt>
                <c:pt idx="517">
                  <c:v>13.691746031746034</c:v>
                </c:pt>
                <c:pt idx="518">
                  <c:v>13.674761904761906</c:v>
                </c:pt>
                <c:pt idx="519">
                  <c:v>13.653492063492067</c:v>
                </c:pt>
                <c:pt idx="520">
                  <c:v>13.635555555555559</c:v>
                </c:pt>
                <c:pt idx="521">
                  <c:v>13.622063492063495</c:v>
                </c:pt>
                <c:pt idx="522">
                  <c:v>13.611587301587303</c:v>
                </c:pt>
                <c:pt idx="523">
                  <c:v>13.624285714285717</c:v>
                </c:pt>
                <c:pt idx="524">
                  <c:v>13.61603174603175</c:v>
                </c:pt>
                <c:pt idx="525">
                  <c:v>13.600793650793657</c:v>
                </c:pt>
                <c:pt idx="526">
                  <c:v>13.582857142857149</c:v>
                </c:pt>
                <c:pt idx="527">
                  <c:v>13.558095238095245</c:v>
                </c:pt>
                <c:pt idx="528">
                  <c:v>13.523333333333339</c:v>
                </c:pt>
                <c:pt idx="529">
                  <c:v>13.471904761904767</c:v>
                </c:pt>
                <c:pt idx="530">
                  <c:v>13.432539682539687</c:v>
                </c:pt>
                <c:pt idx="531">
                  <c:v>13.402857142857147</c:v>
                </c:pt>
                <c:pt idx="532">
                  <c:v>13.360000000000005</c:v>
                </c:pt>
                <c:pt idx="533">
                  <c:v>13.321587301587307</c:v>
                </c:pt>
                <c:pt idx="534">
                  <c:v>13.288730158730163</c:v>
                </c:pt>
                <c:pt idx="535">
                  <c:v>13.255396825396829</c:v>
                </c:pt>
                <c:pt idx="536">
                  <c:v>13.211746031746038</c:v>
                </c:pt>
                <c:pt idx="537">
                  <c:v>13.179523809523815</c:v>
                </c:pt>
                <c:pt idx="538">
                  <c:v>13.162539682539686</c:v>
                </c:pt>
                <c:pt idx="539">
                  <c:v>13.141428571428573</c:v>
                </c:pt>
                <c:pt idx="540">
                  <c:v>13.096507936507937</c:v>
                </c:pt>
                <c:pt idx="541">
                  <c:v>13.048412698412699</c:v>
                </c:pt>
                <c:pt idx="542">
                  <c:v>13.001746031746032</c:v>
                </c:pt>
                <c:pt idx="543">
                  <c:v>12.982380952380954</c:v>
                </c:pt>
                <c:pt idx="544">
                  <c:v>12.951587301587304</c:v>
                </c:pt>
                <c:pt idx="545">
                  <c:v>12.916984126984129</c:v>
                </c:pt>
                <c:pt idx="546">
                  <c:v>12.885079365079367</c:v>
                </c:pt>
                <c:pt idx="547">
                  <c:v>12.846984126984129</c:v>
                </c:pt>
                <c:pt idx="548">
                  <c:v>12.825555555555557</c:v>
                </c:pt>
                <c:pt idx="549">
                  <c:v>12.802698412698414</c:v>
                </c:pt>
                <c:pt idx="550">
                  <c:v>12.781587301587301</c:v>
                </c:pt>
                <c:pt idx="551">
                  <c:v>12.751904761904761</c:v>
                </c:pt>
                <c:pt idx="552">
                  <c:v>12.723650793650792</c:v>
                </c:pt>
                <c:pt idx="553">
                  <c:v>12.696825396825394</c:v>
                </c:pt>
                <c:pt idx="554">
                  <c:v>12.669682539682537</c:v>
                </c:pt>
                <c:pt idx="555">
                  <c:v>12.631587301587301</c:v>
                </c:pt>
                <c:pt idx="556">
                  <c:v>12.612539682539682</c:v>
                </c:pt>
                <c:pt idx="557">
                  <c:v>12.588888888888887</c:v>
                </c:pt>
                <c:pt idx="558">
                  <c:v>12.564444444444444</c:v>
                </c:pt>
                <c:pt idx="559">
                  <c:v>12.571111111111108</c:v>
                </c:pt>
                <c:pt idx="560">
                  <c:v>12.564761904761902</c:v>
                </c:pt>
                <c:pt idx="561">
                  <c:v>12.537301587301586</c:v>
                </c:pt>
                <c:pt idx="562">
                  <c:v>12.509523809523808</c:v>
                </c:pt>
                <c:pt idx="563">
                  <c:v>12.495396825396826</c:v>
                </c:pt>
                <c:pt idx="564">
                  <c:v>12.480476190476189</c:v>
                </c:pt>
                <c:pt idx="565">
                  <c:v>12.4731746031746</c:v>
                </c:pt>
                <c:pt idx="566">
                  <c:v>12.469047619047616</c:v>
                </c:pt>
                <c:pt idx="567">
                  <c:v>12.441587301587299</c:v>
                </c:pt>
                <c:pt idx="568">
                  <c:v>12.426825396825395</c:v>
                </c:pt>
                <c:pt idx="569">
                  <c:v>12.419206349206348</c:v>
                </c:pt>
                <c:pt idx="570">
                  <c:v>12.418253968253968</c:v>
                </c:pt>
                <c:pt idx="571">
                  <c:v>12.417460317460316</c:v>
                </c:pt>
                <c:pt idx="572">
                  <c:v>12.418571428571427</c:v>
                </c:pt>
                <c:pt idx="573">
                  <c:v>12.419206349206348</c:v>
                </c:pt>
                <c:pt idx="574">
                  <c:v>12.433174603174603</c:v>
                </c:pt>
                <c:pt idx="575">
                  <c:v>12.457619047619046</c:v>
                </c:pt>
                <c:pt idx="576">
                  <c:v>12.48079365079365</c:v>
                </c:pt>
                <c:pt idx="577">
                  <c:v>12.506031746031745</c:v>
                </c:pt>
                <c:pt idx="578">
                  <c:v>12.540317460317461</c:v>
                </c:pt>
                <c:pt idx="579">
                  <c:v>12.588571428571427</c:v>
                </c:pt>
                <c:pt idx="580">
                  <c:v>12.633492063492062</c:v>
                </c:pt>
                <c:pt idx="581">
                  <c:v>12.653809523809523</c:v>
                </c:pt>
                <c:pt idx="582">
                  <c:v>12.676349206349204</c:v>
                </c:pt>
                <c:pt idx="583">
                  <c:v>12.710158730158728</c:v>
                </c:pt>
                <c:pt idx="584">
                  <c:v>12.740793650793647</c:v>
                </c:pt>
                <c:pt idx="585">
                  <c:v>12.746349206349203</c:v>
                </c:pt>
                <c:pt idx="586">
                  <c:v>12.745396825396822</c:v>
                </c:pt>
                <c:pt idx="587">
                  <c:v>12.747142857142855</c:v>
                </c:pt>
                <c:pt idx="588">
                  <c:v>12.747460317460316</c:v>
                </c:pt>
                <c:pt idx="589">
                  <c:v>12.749047619047616</c:v>
                </c:pt>
                <c:pt idx="590">
                  <c:v>12.74365079365079</c:v>
                </c:pt>
                <c:pt idx="591">
                  <c:v>12.729365079365074</c:v>
                </c:pt>
                <c:pt idx="592">
                  <c:v>12.720317460317455</c:v>
                </c:pt>
                <c:pt idx="593">
                  <c:v>12.711111111111107</c:v>
                </c:pt>
                <c:pt idx="594">
                  <c:v>12.68666666666666</c:v>
                </c:pt>
                <c:pt idx="595">
                  <c:v>12.700634920634915</c:v>
                </c:pt>
                <c:pt idx="596">
                  <c:v>12.733968253968246</c:v>
                </c:pt>
                <c:pt idx="597">
                  <c:v>12.817619047619042</c:v>
                </c:pt>
                <c:pt idx="598">
                  <c:v>12.871269841269836</c:v>
                </c:pt>
                <c:pt idx="599">
                  <c:v>12.889206349206344</c:v>
                </c:pt>
                <c:pt idx="600">
                  <c:v>12.929841269841265</c:v>
                </c:pt>
                <c:pt idx="601">
                  <c:v>12.926031746031741</c:v>
                </c:pt>
                <c:pt idx="602">
                  <c:v>12.946984126984123</c:v>
                </c:pt>
                <c:pt idx="603">
                  <c:v>12.965714285714283</c:v>
                </c:pt>
                <c:pt idx="604">
                  <c:v>12.992222222222219</c:v>
                </c:pt>
                <c:pt idx="605">
                  <c:v>13.018095238095235</c:v>
                </c:pt>
                <c:pt idx="606">
                  <c:v>13.082222222222219</c:v>
                </c:pt>
                <c:pt idx="607">
                  <c:v>13.134285714285712</c:v>
                </c:pt>
                <c:pt idx="608">
                  <c:v>13.189206349206344</c:v>
                </c:pt>
                <c:pt idx="609">
                  <c:v>13.232698412698406</c:v>
                </c:pt>
                <c:pt idx="610">
                  <c:v>13.274603174603168</c:v>
                </c:pt>
                <c:pt idx="611">
                  <c:v>13.310317460317457</c:v>
                </c:pt>
                <c:pt idx="612">
                  <c:v>13.349206349206346</c:v>
                </c:pt>
                <c:pt idx="613">
                  <c:v>13.376984126984121</c:v>
                </c:pt>
                <c:pt idx="614">
                  <c:v>13.430952380952375</c:v>
                </c:pt>
                <c:pt idx="615">
                  <c:v>13.478888888888882</c:v>
                </c:pt>
                <c:pt idx="616">
                  <c:v>13.551904761904758</c:v>
                </c:pt>
                <c:pt idx="617">
                  <c:v>13.632063492063489</c:v>
                </c:pt>
                <c:pt idx="618">
                  <c:v>13.7047619047619</c:v>
                </c:pt>
                <c:pt idx="619">
                  <c:v>13.749206349206348</c:v>
                </c:pt>
                <c:pt idx="620">
                  <c:v>13.788095238095236</c:v>
                </c:pt>
                <c:pt idx="621">
                  <c:v>13.822063492063492</c:v>
                </c:pt>
                <c:pt idx="622">
                  <c:v>13.822063492063492</c:v>
                </c:pt>
                <c:pt idx="623">
                  <c:v>13.830952380952381</c:v>
                </c:pt>
                <c:pt idx="624">
                  <c:v>13.848730158730159</c:v>
                </c:pt>
                <c:pt idx="625">
                  <c:v>13.866031746031748</c:v>
                </c:pt>
                <c:pt idx="626">
                  <c:v>13.868571428571428</c:v>
                </c:pt>
                <c:pt idx="627">
                  <c:v>13.870317460317461</c:v>
                </c:pt>
                <c:pt idx="628">
                  <c:v>13.864761904761904</c:v>
                </c:pt>
                <c:pt idx="629">
                  <c:v>13.870476190476193</c:v>
                </c:pt>
                <c:pt idx="630">
                  <c:v>13.877142857142861</c:v>
                </c:pt>
                <c:pt idx="631">
                  <c:v>13.870476190476193</c:v>
                </c:pt>
                <c:pt idx="632">
                  <c:v>13.866507936507938</c:v>
                </c:pt>
                <c:pt idx="633">
                  <c:v>13.859841269841272</c:v>
                </c:pt>
                <c:pt idx="634">
                  <c:v>13.858253968253971</c:v>
                </c:pt>
                <c:pt idx="635">
                  <c:v>13.856666666666673</c:v>
                </c:pt>
                <c:pt idx="636">
                  <c:v>13.851746031746037</c:v>
                </c:pt>
                <c:pt idx="637">
                  <c:v>13.832857142857149</c:v>
                </c:pt>
                <c:pt idx="638">
                  <c:v>13.803650793650798</c:v>
                </c:pt>
                <c:pt idx="639">
                  <c:v>13.779841269841276</c:v>
                </c:pt>
                <c:pt idx="640">
                  <c:v>13.753174603174608</c:v>
                </c:pt>
                <c:pt idx="641">
                  <c:v>13.71412698412699</c:v>
                </c:pt>
                <c:pt idx="642">
                  <c:v>13.669841269841276</c:v>
                </c:pt>
                <c:pt idx="643">
                  <c:v>13.628730158730164</c:v>
                </c:pt>
                <c:pt idx="644">
                  <c:v>13.591587301587309</c:v>
                </c:pt>
                <c:pt idx="645">
                  <c:v>13.553968253968259</c:v>
                </c:pt>
                <c:pt idx="646">
                  <c:v>13.528253968253974</c:v>
                </c:pt>
                <c:pt idx="647">
                  <c:v>13.491587301587305</c:v>
                </c:pt>
                <c:pt idx="648">
                  <c:v>13.473809523809527</c:v>
                </c:pt>
                <c:pt idx="649">
                  <c:v>13.435079365079368</c:v>
                </c:pt>
                <c:pt idx="650">
                  <c:v>13.39825396825397</c:v>
                </c:pt>
                <c:pt idx="651">
                  <c:v>13.365396825396825</c:v>
                </c:pt>
                <c:pt idx="652">
                  <c:v>13.329206349206348</c:v>
                </c:pt>
                <c:pt idx="653">
                  <c:v>13.30142857142857</c:v>
                </c:pt>
                <c:pt idx="654">
                  <c:v>13.29111111111111</c:v>
                </c:pt>
                <c:pt idx="655">
                  <c:v>13.285555555555554</c:v>
                </c:pt>
                <c:pt idx="656">
                  <c:v>13.293650793650793</c:v>
                </c:pt>
                <c:pt idx="657">
                  <c:v>13.296031746031744</c:v>
                </c:pt>
                <c:pt idx="658">
                  <c:v>13.26380952380952</c:v>
                </c:pt>
                <c:pt idx="659">
                  <c:v>13.206984126984127</c:v>
                </c:pt>
                <c:pt idx="660">
                  <c:v>13.097460317460316</c:v>
                </c:pt>
                <c:pt idx="661">
                  <c:v>13.006190476190472</c:v>
                </c:pt>
                <c:pt idx="662">
                  <c:v>12.932698412698409</c:v>
                </c:pt>
                <c:pt idx="663">
                  <c:v>12.835079365079359</c:v>
                </c:pt>
                <c:pt idx="664">
                  <c:v>12.772222222222219</c:v>
                </c:pt>
                <c:pt idx="665">
                  <c:v>12.690476190476186</c:v>
                </c:pt>
                <c:pt idx="666">
                  <c:v>12.632539682539679</c:v>
                </c:pt>
                <c:pt idx="667">
                  <c:v>12.562857142857139</c:v>
                </c:pt>
                <c:pt idx="668">
                  <c:v>12.503015873015869</c:v>
                </c:pt>
                <c:pt idx="669">
                  <c:v>12.409841269841268</c:v>
                </c:pt>
                <c:pt idx="670">
                  <c:v>12.331269841269838</c:v>
                </c:pt>
                <c:pt idx="671">
                  <c:v>12.258253968253968</c:v>
                </c:pt>
                <c:pt idx="672">
                  <c:v>12.211269841269841</c:v>
                </c:pt>
                <c:pt idx="673">
                  <c:v>12.183174603174603</c:v>
                </c:pt>
                <c:pt idx="674">
                  <c:v>12.14777777777778</c:v>
                </c:pt>
                <c:pt idx="675">
                  <c:v>12.112539682539683</c:v>
                </c:pt>
                <c:pt idx="676">
                  <c:v>12.093015873015876</c:v>
                </c:pt>
                <c:pt idx="677">
                  <c:v>12.054444444444449</c:v>
                </c:pt>
                <c:pt idx="678">
                  <c:v>12.034761904761908</c:v>
                </c:pt>
                <c:pt idx="679">
                  <c:v>11.975714285714288</c:v>
                </c:pt>
                <c:pt idx="680">
                  <c:v>11.913174603174607</c:v>
                </c:pt>
                <c:pt idx="681">
                  <c:v>11.861428571428572</c:v>
                </c:pt>
                <c:pt idx="682">
                  <c:v>11.832380952380953</c:v>
                </c:pt>
                <c:pt idx="683">
                  <c:v>11.810634920634921</c:v>
                </c:pt>
                <c:pt idx="684">
                  <c:v>11.813809523809523</c:v>
                </c:pt>
                <c:pt idx="685">
                  <c:v>11.816349206349203</c:v>
                </c:pt>
                <c:pt idx="686">
                  <c:v>11.823809523809521</c:v>
                </c:pt>
                <c:pt idx="687">
                  <c:v>11.835396825396824</c:v>
                </c:pt>
                <c:pt idx="688">
                  <c:v>11.848730158730156</c:v>
                </c:pt>
                <c:pt idx="689">
                  <c:v>11.866190476190475</c:v>
                </c:pt>
                <c:pt idx="690">
                  <c:v>11.898253968253965</c:v>
                </c:pt>
                <c:pt idx="691">
                  <c:v>11.92333333333333</c:v>
                </c:pt>
                <c:pt idx="692">
                  <c:v>11.930158730158727</c:v>
                </c:pt>
                <c:pt idx="693">
                  <c:v>11.948571428571425</c:v>
                </c:pt>
                <c:pt idx="694">
                  <c:v>11.977301587301582</c:v>
                </c:pt>
                <c:pt idx="695">
                  <c:v>11.98444444444444</c:v>
                </c:pt>
                <c:pt idx="696">
                  <c:v>11.998253968253964</c:v>
                </c:pt>
                <c:pt idx="697">
                  <c:v>12.016984126984122</c:v>
                </c:pt>
                <c:pt idx="698">
                  <c:v>12.030793650793647</c:v>
                </c:pt>
                <c:pt idx="699">
                  <c:v>12.04428571428571</c:v>
                </c:pt>
                <c:pt idx="700">
                  <c:v>12.0531746031746</c:v>
                </c:pt>
                <c:pt idx="701">
                  <c:v>12.07349206349206</c:v>
                </c:pt>
                <c:pt idx="702">
                  <c:v>12.076507936507934</c:v>
                </c:pt>
                <c:pt idx="703">
                  <c:v>12.079523809523806</c:v>
                </c:pt>
                <c:pt idx="704">
                  <c:v>12.099206349206346</c:v>
                </c:pt>
                <c:pt idx="705">
                  <c:v>12.121904761904759</c:v>
                </c:pt>
                <c:pt idx="706">
                  <c:v>12.138095238095236</c:v>
                </c:pt>
                <c:pt idx="707">
                  <c:v>12.140317460317458</c:v>
                </c:pt>
                <c:pt idx="708">
                  <c:v>12.157619047619047</c:v>
                </c:pt>
                <c:pt idx="709">
                  <c:v>12.165714285714284</c:v>
                </c:pt>
                <c:pt idx="710">
                  <c:v>12.191269841269838</c:v>
                </c:pt>
                <c:pt idx="711">
                  <c:v>12.204126984126983</c:v>
                </c:pt>
                <c:pt idx="712">
                  <c:v>12.226031746031746</c:v>
                </c:pt>
                <c:pt idx="713">
                  <c:v>12.246190476190476</c:v>
                </c:pt>
                <c:pt idx="714">
                  <c:v>12.257619047619048</c:v>
                </c:pt>
                <c:pt idx="715">
                  <c:v>12.277142857142856</c:v>
                </c:pt>
                <c:pt idx="716">
                  <c:v>12.290476190476191</c:v>
                </c:pt>
                <c:pt idx="717">
                  <c:v>12.294285714285714</c:v>
                </c:pt>
                <c:pt idx="718">
                  <c:v>12.297301587301586</c:v>
                </c:pt>
                <c:pt idx="719">
                  <c:v>12.308571428571428</c:v>
                </c:pt>
                <c:pt idx="720">
                  <c:v>12.357777777777777</c:v>
                </c:pt>
                <c:pt idx="721">
                  <c:v>12.416190476190476</c:v>
                </c:pt>
                <c:pt idx="722">
                  <c:v>12.473968253968254</c:v>
                </c:pt>
                <c:pt idx="723">
                  <c:v>12.548730158730157</c:v>
                </c:pt>
                <c:pt idx="724">
                  <c:v>12.625238095238094</c:v>
                </c:pt>
                <c:pt idx="725">
                  <c:v>12.71873015873016</c:v>
                </c:pt>
                <c:pt idx="726">
                  <c:v>12.809206349206351</c:v>
                </c:pt>
                <c:pt idx="727">
                  <c:v>12.879365079365082</c:v>
                </c:pt>
                <c:pt idx="728">
                  <c:v>12.94984126984127</c:v>
                </c:pt>
                <c:pt idx="729">
                  <c:v>13.019047619047619</c:v>
                </c:pt>
                <c:pt idx="730">
                  <c:v>13.066349206349207</c:v>
                </c:pt>
                <c:pt idx="731">
                  <c:v>13.145873015873017</c:v>
                </c:pt>
                <c:pt idx="732">
                  <c:v>13.227460317460318</c:v>
                </c:pt>
                <c:pt idx="733">
                  <c:v>13.296984126984128</c:v>
                </c:pt>
                <c:pt idx="734">
                  <c:v>13.36063492063492</c:v>
                </c:pt>
                <c:pt idx="735">
                  <c:v>13.408571428571429</c:v>
                </c:pt>
                <c:pt idx="736">
                  <c:v>13.47111111111111</c:v>
                </c:pt>
                <c:pt idx="737">
                  <c:v>13.510793650793651</c:v>
                </c:pt>
                <c:pt idx="738">
                  <c:v>13.566190476190478</c:v>
                </c:pt>
                <c:pt idx="739">
                  <c:v>13.603174603174605</c:v>
                </c:pt>
                <c:pt idx="740">
                  <c:v>13.619047619047622</c:v>
                </c:pt>
                <c:pt idx="741">
                  <c:v>13.615714285714288</c:v>
                </c:pt>
                <c:pt idx="742">
                  <c:v>13.627936507936509</c:v>
                </c:pt>
                <c:pt idx="743">
                  <c:v>13.639365079365081</c:v>
                </c:pt>
                <c:pt idx="744">
                  <c:v>13.649841269841273</c:v>
                </c:pt>
                <c:pt idx="745">
                  <c:v>13.650793650793652</c:v>
                </c:pt>
                <c:pt idx="746">
                  <c:v>13.645079365079367</c:v>
                </c:pt>
                <c:pt idx="747">
                  <c:v>13.615079365079367</c:v>
                </c:pt>
                <c:pt idx="748">
                  <c:v>13.597301587301589</c:v>
                </c:pt>
                <c:pt idx="749">
                  <c:v>13.578412698412697</c:v>
                </c:pt>
                <c:pt idx="750">
                  <c:v>13.559999999999999</c:v>
                </c:pt>
                <c:pt idx="751">
                  <c:v>13.525555555555556</c:v>
                </c:pt>
                <c:pt idx="752">
                  <c:v>13.49031746031746</c:v>
                </c:pt>
                <c:pt idx="753">
                  <c:v>13.437142857142858</c:v>
                </c:pt>
                <c:pt idx="754">
                  <c:v>13.387460317460318</c:v>
                </c:pt>
                <c:pt idx="755">
                  <c:v>13.343650793650795</c:v>
                </c:pt>
                <c:pt idx="756">
                  <c:v>13.303015873015875</c:v>
                </c:pt>
                <c:pt idx="757">
                  <c:v>13.259047619047621</c:v>
                </c:pt>
                <c:pt idx="758">
                  <c:v>13.246984126984129</c:v>
                </c:pt>
                <c:pt idx="759">
                  <c:v>13.22698412698413</c:v>
                </c:pt>
                <c:pt idx="760">
                  <c:v>13.203015873015874</c:v>
                </c:pt>
                <c:pt idx="761">
                  <c:v>13.166031746031749</c:v>
                </c:pt>
                <c:pt idx="762">
                  <c:v>13.135555555555555</c:v>
                </c:pt>
                <c:pt idx="763">
                  <c:v>13.120952380952382</c:v>
                </c:pt>
                <c:pt idx="764">
                  <c:v>13.098571428571429</c:v>
                </c:pt>
                <c:pt idx="765">
                  <c:v>13.101746031746032</c:v>
                </c:pt>
                <c:pt idx="766">
                  <c:v>13.11063492063492</c:v>
                </c:pt>
                <c:pt idx="767">
                  <c:v>13.099523809523811</c:v>
                </c:pt>
                <c:pt idx="768">
                  <c:v>13.076666666666668</c:v>
                </c:pt>
                <c:pt idx="769">
                  <c:v>13.054761904761907</c:v>
                </c:pt>
                <c:pt idx="770">
                  <c:v>13.043015873015875</c:v>
                </c:pt>
                <c:pt idx="771">
                  <c:v>13.020634920634924</c:v>
                </c:pt>
                <c:pt idx="772">
                  <c:v>12.989523809523812</c:v>
                </c:pt>
                <c:pt idx="773">
                  <c:v>12.951269841269845</c:v>
                </c:pt>
                <c:pt idx="774">
                  <c:v>12.917301587301591</c:v>
                </c:pt>
                <c:pt idx="775">
                  <c:v>12.883174603174606</c:v>
                </c:pt>
                <c:pt idx="776">
                  <c:v>12.839523809523813</c:v>
                </c:pt>
                <c:pt idx="777">
                  <c:v>12.800000000000002</c:v>
                </c:pt>
                <c:pt idx="778">
                  <c:v>12.762539682539684</c:v>
                </c:pt>
                <c:pt idx="779">
                  <c:v>12.751904761904763</c:v>
                </c:pt>
                <c:pt idx="780">
                  <c:v>12.742857142857146</c:v>
                </c:pt>
                <c:pt idx="781">
                  <c:v>12.729365079365079</c:v>
                </c:pt>
                <c:pt idx="782">
                  <c:v>12.711428571428574</c:v>
                </c:pt>
                <c:pt idx="783">
                  <c:v>12.672063492063495</c:v>
                </c:pt>
                <c:pt idx="784">
                  <c:v>12.611428571428574</c:v>
                </c:pt>
                <c:pt idx="785">
                  <c:v>12.560317460317464</c:v>
                </c:pt>
                <c:pt idx="786">
                  <c:v>12.493015873015876</c:v>
                </c:pt>
                <c:pt idx="787">
                  <c:v>12.419523809523811</c:v>
                </c:pt>
                <c:pt idx="788">
                  <c:v>12.33873015873016</c:v>
                </c:pt>
                <c:pt idx="789">
                  <c:v>12.24968253968254</c:v>
                </c:pt>
                <c:pt idx="790">
                  <c:v>12.187301587301588</c:v>
                </c:pt>
                <c:pt idx="791">
                  <c:v>12.132222222222223</c:v>
                </c:pt>
                <c:pt idx="792">
                  <c:v>12.067142857142859</c:v>
                </c:pt>
                <c:pt idx="793">
                  <c:v>12.031111111111114</c:v>
                </c:pt>
                <c:pt idx="794">
                  <c:v>11.964444444444448</c:v>
                </c:pt>
                <c:pt idx="795">
                  <c:v>11.902857142857144</c:v>
                </c:pt>
                <c:pt idx="796">
                  <c:v>11.859047619047622</c:v>
                </c:pt>
                <c:pt idx="797">
                  <c:v>11.859523809523813</c:v>
                </c:pt>
                <c:pt idx="798">
                  <c:v>11.849047619047621</c:v>
                </c:pt>
                <c:pt idx="799">
                  <c:v>11.806031746031746</c:v>
                </c:pt>
                <c:pt idx="800">
                  <c:v>11.784126984126985</c:v>
                </c:pt>
                <c:pt idx="801">
                  <c:v>11.738095238095237</c:v>
                </c:pt>
                <c:pt idx="802">
                  <c:v>11.692380952380953</c:v>
                </c:pt>
                <c:pt idx="803">
                  <c:v>11.675079365079364</c:v>
                </c:pt>
                <c:pt idx="804">
                  <c:v>11.674285714285714</c:v>
                </c:pt>
                <c:pt idx="805">
                  <c:v>11.661428571428573</c:v>
                </c:pt>
                <c:pt idx="806">
                  <c:v>11.663492063492066</c:v>
                </c:pt>
                <c:pt idx="807">
                  <c:v>11.661587301587305</c:v>
                </c:pt>
                <c:pt idx="808">
                  <c:v>11.665396825396824</c:v>
                </c:pt>
                <c:pt idx="809">
                  <c:v>11.692222222222222</c:v>
                </c:pt>
                <c:pt idx="810">
                  <c:v>11.711269841269843</c:v>
                </c:pt>
                <c:pt idx="811">
                  <c:v>11.726190476190476</c:v>
                </c:pt>
                <c:pt idx="812">
                  <c:v>11.736349206349207</c:v>
                </c:pt>
                <c:pt idx="813">
                  <c:v>11.753650793650793</c:v>
                </c:pt>
                <c:pt idx="814">
                  <c:v>11.769523809523811</c:v>
                </c:pt>
                <c:pt idx="815">
                  <c:v>11.788412698412699</c:v>
                </c:pt>
                <c:pt idx="816">
                  <c:v>11.798888888888891</c:v>
                </c:pt>
                <c:pt idx="817">
                  <c:v>11.821269841269844</c:v>
                </c:pt>
                <c:pt idx="818">
                  <c:v>11.837936507936512</c:v>
                </c:pt>
                <c:pt idx="819">
                  <c:v>11.860952380952385</c:v>
                </c:pt>
                <c:pt idx="820">
                  <c:v>11.876825396825399</c:v>
                </c:pt>
                <c:pt idx="821">
                  <c:v>11.877301587301591</c:v>
                </c:pt>
                <c:pt idx="822">
                  <c:v>11.870476190476195</c:v>
                </c:pt>
                <c:pt idx="823">
                  <c:v>11.863015873015877</c:v>
                </c:pt>
                <c:pt idx="824">
                  <c:v>11.880476190476195</c:v>
                </c:pt>
                <c:pt idx="825">
                  <c:v>11.888888888888893</c:v>
                </c:pt>
                <c:pt idx="826">
                  <c:v>11.890793650793654</c:v>
                </c:pt>
                <c:pt idx="827">
                  <c:v>11.897777777777783</c:v>
                </c:pt>
                <c:pt idx="828">
                  <c:v>11.90666666666667</c:v>
                </c:pt>
                <c:pt idx="829">
                  <c:v>11.913809523809526</c:v>
                </c:pt>
                <c:pt idx="830">
                  <c:v>11.923809523809526</c:v>
                </c:pt>
                <c:pt idx="831">
                  <c:v>11.943015873015874</c:v>
                </c:pt>
                <c:pt idx="832">
                  <c:v>11.954761904761906</c:v>
                </c:pt>
                <c:pt idx="833">
                  <c:v>11.968888888888889</c:v>
                </c:pt>
                <c:pt idx="834">
                  <c:v>11.969047619047622</c:v>
                </c:pt>
                <c:pt idx="835">
                  <c:v>11.979682539682543</c:v>
                </c:pt>
                <c:pt idx="836">
                  <c:v>11.989206349206352</c:v>
                </c:pt>
                <c:pt idx="837">
                  <c:v>12.003968253968258</c:v>
                </c:pt>
                <c:pt idx="838">
                  <c:v>12.019523809523811</c:v>
                </c:pt>
                <c:pt idx="839">
                  <c:v>12.040634920634924</c:v>
                </c:pt>
                <c:pt idx="840">
                  <c:v>12.055555555555559</c:v>
                </c:pt>
                <c:pt idx="841">
                  <c:v>12.069841269841273</c:v>
                </c:pt>
                <c:pt idx="842">
                  <c:v>12.063809523809526</c:v>
                </c:pt>
                <c:pt idx="843">
                  <c:v>12.065555555555559</c:v>
                </c:pt>
                <c:pt idx="844">
                  <c:v>12.065079365079368</c:v>
                </c:pt>
                <c:pt idx="845">
                  <c:v>12.047301587301591</c:v>
                </c:pt>
                <c:pt idx="846">
                  <c:v>12.039365079365083</c:v>
                </c:pt>
                <c:pt idx="847">
                  <c:v>12.043333333333337</c:v>
                </c:pt>
                <c:pt idx="848">
                  <c:v>12.046507936507941</c:v>
                </c:pt>
                <c:pt idx="849">
                  <c:v>12.043809523809527</c:v>
                </c:pt>
                <c:pt idx="850">
                  <c:v>12.045873015873021</c:v>
                </c:pt>
                <c:pt idx="851">
                  <c:v>12.050952380952387</c:v>
                </c:pt>
                <c:pt idx="852">
                  <c:v>12.073174603174609</c:v>
                </c:pt>
                <c:pt idx="853">
                  <c:v>12.093015873015879</c:v>
                </c:pt>
                <c:pt idx="854">
                  <c:v>12.121587301587308</c:v>
                </c:pt>
                <c:pt idx="855">
                  <c:v>12.145873015873022</c:v>
                </c:pt>
                <c:pt idx="856">
                  <c:v>12.164126984126989</c:v>
                </c:pt>
                <c:pt idx="857">
                  <c:v>12.171587301587309</c:v>
                </c:pt>
                <c:pt idx="858">
                  <c:v>12.176825396825404</c:v>
                </c:pt>
                <c:pt idx="859">
                  <c:v>12.167619047619054</c:v>
                </c:pt>
                <c:pt idx="860">
                  <c:v>12.116190476190484</c:v>
                </c:pt>
                <c:pt idx="861">
                  <c:v>12.079841269841276</c:v>
                </c:pt>
                <c:pt idx="862">
                  <c:v>12.05253968253969</c:v>
                </c:pt>
                <c:pt idx="863">
                  <c:v>12.034761904761911</c:v>
                </c:pt>
                <c:pt idx="864">
                  <c:v>12.024126984126989</c:v>
                </c:pt>
                <c:pt idx="865">
                  <c:v>12.020793650793655</c:v>
                </c:pt>
                <c:pt idx="866">
                  <c:v>12.012063492063497</c:v>
                </c:pt>
                <c:pt idx="867">
                  <c:v>11.990476190476196</c:v>
                </c:pt>
                <c:pt idx="868">
                  <c:v>11.993333333333338</c:v>
                </c:pt>
                <c:pt idx="869">
                  <c:v>11.973650793650798</c:v>
                </c:pt>
                <c:pt idx="870">
                  <c:v>11.958253968253972</c:v>
                </c:pt>
                <c:pt idx="871">
                  <c:v>11.939523809523815</c:v>
                </c:pt>
                <c:pt idx="872">
                  <c:v>11.90825396825397</c:v>
                </c:pt>
                <c:pt idx="873">
                  <c:v>11.895079365079367</c:v>
                </c:pt>
                <c:pt idx="874">
                  <c:v>11.877142857142859</c:v>
                </c:pt>
                <c:pt idx="875">
                  <c:v>11.859841269841271</c:v>
                </c:pt>
                <c:pt idx="876">
                  <c:v>11.846190476190477</c:v>
                </c:pt>
                <c:pt idx="877">
                  <c:v>11.876984126984128</c:v>
                </c:pt>
                <c:pt idx="878">
                  <c:v>11.896984126984128</c:v>
                </c:pt>
                <c:pt idx="879">
                  <c:v>11.926666666666668</c:v>
                </c:pt>
                <c:pt idx="880">
                  <c:v>11.994126984126984</c:v>
                </c:pt>
                <c:pt idx="881">
                  <c:v>12.073174603174603</c:v>
                </c:pt>
                <c:pt idx="882">
                  <c:v>12.148888888888889</c:v>
                </c:pt>
                <c:pt idx="883">
                  <c:v>12.2415873015873</c:v>
                </c:pt>
                <c:pt idx="884">
                  <c:v>12.343015873015871</c:v>
                </c:pt>
                <c:pt idx="885">
                  <c:v>12.436666666666666</c:v>
                </c:pt>
                <c:pt idx="886">
                  <c:v>12.498730158730158</c:v>
                </c:pt>
                <c:pt idx="887">
                  <c:v>12.529206349206348</c:v>
                </c:pt>
                <c:pt idx="888">
                  <c:v>12.57238095238095</c:v>
                </c:pt>
                <c:pt idx="889">
                  <c:v>12.68253968253968</c:v>
                </c:pt>
                <c:pt idx="890">
                  <c:v>12.753650793650792</c:v>
                </c:pt>
                <c:pt idx="891">
                  <c:v>12.781904761904761</c:v>
                </c:pt>
                <c:pt idx="892">
                  <c:v>12.80825396825397</c:v>
                </c:pt>
                <c:pt idx="893">
                  <c:v>12.876984126984127</c:v>
                </c:pt>
                <c:pt idx="894">
                  <c:v>12.950952380952382</c:v>
                </c:pt>
                <c:pt idx="895">
                  <c:v>13.045396825396823</c:v>
                </c:pt>
                <c:pt idx="896">
                  <c:v>13.156190476190474</c:v>
                </c:pt>
                <c:pt idx="897">
                  <c:v>13.273333333333332</c:v>
                </c:pt>
                <c:pt idx="898">
                  <c:v>13.425873015873012</c:v>
                </c:pt>
                <c:pt idx="899">
                  <c:v>13.613650793650791</c:v>
                </c:pt>
                <c:pt idx="900">
                  <c:v>13.761904761904763</c:v>
                </c:pt>
                <c:pt idx="901">
                  <c:v>13.827142857142855</c:v>
                </c:pt>
                <c:pt idx="902">
                  <c:v>13.916507936507937</c:v>
                </c:pt>
                <c:pt idx="903">
                  <c:v>14.021587301587301</c:v>
                </c:pt>
                <c:pt idx="904">
                  <c:v>14.109206349206351</c:v>
                </c:pt>
                <c:pt idx="905">
                  <c:v>14.17793650793651</c:v>
                </c:pt>
                <c:pt idx="906">
                  <c:v>14.248095238095241</c:v>
                </c:pt>
                <c:pt idx="907">
                  <c:v>14.316507936507939</c:v>
                </c:pt>
                <c:pt idx="908">
                  <c:v>14.390634920634923</c:v>
                </c:pt>
                <c:pt idx="909">
                  <c:v>14.46730158730159</c:v>
                </c:pt>
                <c:pt idx="910">
                  <c:v>14.537142857142857</c:v>
                </c:pt>
                <c:pt idx="911">
                  <c:v>14.560317460317462</c:v>
                </c:pt>
                <c:pt idx="912">
                  <c:v>14.591111111111113</c:v>
                </c:pt>
                <c:pt idx="913">
                  <c:v>14.621587301587303</c:v>
                </c:pt>
                <c:pt idx="914">
                  <c:v>14.646984126984126</c:v>
                </c:pt>
                <c:pt idx="915">
                  <c:v>14.676984126984127</c:v>
                </c:pt>
                <c:pt idx="916">
                  <c:v>14.700158730158728</c:v>
                </c:pt>
                <c:pt idx="917">
                  <c:v>14.715555555555554</c:v>
                </c:pt>
                <c:pt idx="918">
                  <c:v>14.735555555555557</c:v>
                </c:pt>
                <c:pt idx="919">
                  <c:v>14.747619047619047</c:v>
                </c:pt>
                <c:pt idx="920">
                  <c:v>14.781111111111109</c:v>
                </c:pt>
                <c:pt idx="921">
                  <c:v>14.863809523809522</c:v>
                </c:pt>
                <c:pt idx="922">
                  <c:v>14.969365079365074</c:v>
                </c:pt>
                <c:pt idx="923">
                  <c:v>15.085555555555551</c:v>
                </c:pt>
                <c:pt idx="924">
                  <c:v>15.182380952380948</c:v>
                </c:pt>
                <c:pt idx="925">
                  <c:v>15.24523809523809</c:v>
                </c:pt>
                <c:pt idx="926">
                  <c:v>15.316031746031742</c:v>
                </c:pt>
                <c:pt idx="927">
                  <c:v>15.40571428571428</c:v>
                </c:pt>
                <c:pt idx="928">
                  <c:v>15.456825396825392</c:v>
                </c:pt>
                <c:pt idx="929">
                  <c:v>15.504603174603171</c:v>
                </c:pt>
                <c:pt idx="930">
                  <c:v>15.552698412698408</c:v>
                </c:pt>
                <c:pt idx="931">
                  <c:v>15.590793650793648</c:v>
                </c:pt>
                <c:pt idx="932">
                  <c:v>15.627936507936504</c:v>
                </c:pt>
                <c:pt idx="933">
                  <c:v>15.674920634920634</c:v>
                </c:pt>
                <c:pt idx="934">
                  <c:v>15.725555555555552</c:v>
                </c:pt>
                <c:pt idx="935">
                  <c:v>15.768730158730154</c:v>
                </c:pt>
                <c:pt idx="936">
                  <c:v>15.807777777777774</c:v>
                </c:pt>
                <c:pt idx="937">
                  <c:v>15.845079365079362</c:v>
                </c:pt>
                <c:pt idx="938">
                  <c:v>15.899841269841268</c:v>
                </c:pt>
                <c:pt idx="939">
                  <c:v>15.943333333333332</c:v>
                </c:pt>
                <c:pt idx="940">
                  <c:v>15.959365079365078</c:v>
                </c:pt>
                <c:pt idx="941">
                  <c:v>15.973492063492063</c:v>
                </c:pt>
                <c:pt idx="942">
                  <c:v>15.988571428571428</c:v>
                </c:pt>
                <c:pt idx="943">
                  <c:v>15.956825396825396</c:v>
                </c:pt>
                <c:pt idx="944">
                  <c:v>15.900158730158729</c:v>
                </c:pt>
                <c:pt idx="945">
                  <c:v>15.824444444444444</c:v>
                </c:pt>
                <c:pt idx="946">
                  <c:v>15.737460317460316</c:v>
                </c:pt>
                <c:pt idx="947">
                  <c:v>15.632380952380952</c:v>
                </c:pt>
                <c:pt idx="948">
                  <c:v>15.550793650793649</c:v>
                </c:pt>
                <c:pt idx="949">
                  <c:v>15.49825396825397</c:v>
                </c:pt>
                <c:pt idx="950">
                  <c:v>15.46873015873016</c:v>
                </c:pt>
                <c:pt idx="951">
                  <c:v>15.43920634920635</c:v>
                </c:pt>
                <c:pt idx="952">
                  <c:v>15.3384126984127</c:v>
                </c:pt>
                <c:pt idx="953">
                  <c:v>15.270793650793651</c:v>
                </c:pt>
                <c:pt idx="954">
                  <c:v>15.235238095238097</c:v>
                </c:pt>
                <c:pt idx="955">
                  <c:v>15.201904761904764</c:v>
                </c:pt>
                <c:pt idx="956">
                  <c:v>15.133015873015875</c:v>
                </c:pt>
                <c:pt idx="957">
                  <c:v>15.047619047619049</c:v>
                </c:pt>
                <c:pt idx="958">
                  <c:v>14.954920634920638</c:v>
                </c:pt>
                <c:pt idx="959">
                  <c:v>14.864126984126985</c:v>
                </c:pt>
                <c:pt idx="960">
                  <c:v>14.794603174603177</c:v>
                </c:pt>
                <c:pt idx="961">
                  <c:v>14.682222222222224</c:v>
                </c:pt>
                <c:pt idx="962">
                  <c:v>14.513174603174603</c:v>
                </c:pt>
                <c:pt idx="963">
                  <c:v>14.378730158730159</c:v>
                </c:pt>
                <c:pt idx="964">
                  <c:v>14.315555555555555</c:v>
                </c:pt>
                <c:pt idx="965">
                  <c:v>14.219206349206349</c:v>
                </c:pt>
                <c:pt idx="966">
                  <c:v>14.119523809523807</c:v>
                </c:pt>
                <c:pt idx="967">
                  <c:v>14.041269841269836</c:v>
                </c:pt>
                <c:pt idx="968">
                  <c:v>13.981904761904756</c:v>
                </c:pt>
                <c:pt idx="969">
                  <c:v>13.919999999999995</c:v>
                </c:pt>
                <c:pt idx="970">
                  <c:v>13.848571428571423</c:v>
                </c:pt>
                <c:pt idx="971">
                  <c:v>13.79507936507936</c:v>
                </c:pt>
                <c:pt idx="972">
                  <c:v>13.734603174603171</c:v>
                </c:pt>
                <c:pt idx="973">
                  <c:v>13.676349206349203</c:v>
                </c:pt>
                <c:pt idx="974">
                  <c:v>13.652539682539679</c:v>
                </c:pt>
                <c:pt idx="975">
                  <c:v>13.628730158730155</c:v>
                </c:pt>
                <c:pt idx="976">
                  <c:v>13.607619047619044</c:v>
                </c:pt>
                <c:pt idx="977">
                  <c:v>13.590634920634917</c:v>
                </c:pt>
                <c:pt idx="978">
                  <c:v>13.565555555555553</c:v>
                </c:pt>
                <c:pt idx="979">
                  <c:v>13.543174603174602</c:v>
                </c:pt>
                <c:pt idx="980">
                  <c:v>13.509682539682538</c:v>
                </c:pt>
                <c:pt idx="981">
                  <c:v>13.477301587301588</c:v>
                </c:pt>
                <c:pt idx="982">
                  <c:v>13.45222222222222</c:v>
                </c:pt>
                <c:pt idx="983">
                  <c:v>13.407619047619047</c:v>
                </c:pt>
                <c:pt idx="984">
                  <c:v>13.308095238095238</c:v>
                </c:pt>
                <c:pt idx="985">
                  <c:v>13.206031746031744</c:v>
                </c:pt>
                <c:pt idx="986">
                  <c:v>13.086190476190474</c:v>
                </c:pt>
                <c:pt idx="987">
                  <c:v>12.975238095238094</c:v>
                </c:pt>
                <c:pt idx="988">
                  <c:v>12.904444444444445</c:v>
                </c:pt>
                <c:pt idx="989">
                  <c:v>12.833333333333334</c:v>
                </c:pt>
                <c:pt idx="990">
                  <c:v>12.73714285714286</c:v>
                </c:pt>
                <c:pt idx="991">
                  <c:v>12.672380952380955</c:v>
                </c:pt>
                <c:pt idx="992">
                  <c:v>12.605396825396827</c:v>
                </c:pt>
                <c:pt idx="993">
                  <c:v>12.549206349206353</c:v>
                </c:pt>
                <c:pt idx="994">
                  <c:v>12.483174603174605</c:v>
                </c:pt>
                <c:pt idx="995">
                  <c:v>12.424920634920637</c:v>
                </c:pt>
                <c:pt idx="996">
                  <c:v>12.355238095238095</c:v>
                </c:pt>
                <c:pt idx="997">
                  <c:v>12.28777777777778</c:v>
                </c:pt>
                <c:pt idx="998">
                  <c:v>12.237936507936508</c:v>
                </c:pt>
                <c:pt idx="999">
                  <c:v>12.184603174603174</c:v>
                </c:pt>
                <c:pt idx="1000">
                  <c:v>12.139682539682539</c:v>
                </c:pt>
                <c:pt idx="1001">
                  <c:v>12.079206349206348</c:v>
                </c:pt>
                <c:pt idx="1002">
                  <c:v>12.014603174603172</c:v>
                </c:pt>
                <c:pt idx="1003">
                  <c:v>11.950476190476188</c:v>
                </c:pt>
                <c:pt idx="1004">
                  <c:v>11.896984126984126</c:v>
                </c:pt>
                <c:pt idx="1005">
                  <c:v>11.840634920634921</c:v>
                </c:pt>
                <c:pt idx="1006">
                  <c:v>11.789047619047619</c:v>
                </c:pt>
                <c:pt idx="1007">
                  <c:v>11.747301587301584</c:v>
                </c:pt>
                <c:pt idx="1008">
                  <c:v>11.72269841269841</c:v>
                </c:pt>
                <c:pt idx="1009">
                  <c:v>11.695079365079362</c:v>
                </c:pt>
                <c:pt idx="1010">
                  <c:v>11.673968253968249</c:v>
                </c:pt>
                <c:pt idx="1011">
                  <c:v>11.641269841269837</c:v>
                </c:pt>
                <c:pt idx="1012">
                  <c:v>11.607301587301581</c:v>
                </c:pt>
                <c:pt idx="1013">
                  <c:v>11.568730158730153</c:v>
                </c:pt>
                <c:pt idx="1014">
                  <c:v>11.529047619047612</c:v>
                </c:pt>
                <c:pt idx="1015">
                  <c:v>11.494603174603169</c:v>
                </c:pt>
                <c:pt idx="1016">
                  <c:v>11.462222222222218</c:v>
                </c:pt>
                <c:pt idx="1017">
                  <c:v>11.437619047619043</c:v>
                </c:pt>
                <c:pt idx="1018">
                  <c:v>11.438888888888883</c:v>
                </c:pt>
                <c:pt idx="1019">
                  <c:v>11.427936507936503</c:v>
                </c:pt>
                <c:pt idx="1020">
                  <c:v>11.409999999999997</c:v>
                </c:pt>
                <c:pt idx="1021">
                  <c:v>11.393333333333329</c:v>
                </c:pt>
                <c:pt idx="1022">
                  <c:v>11.377936507936505</c:v>
                </c:pt>
                <c:pt idx="1023">
                  <c:v>11.338095238095233</c:v>
                </c:pt>
                <c:pt idx="1024">
                  <c:v>11.296666666666662</c:v>
                </c:pt>
                <c:pt idx="1025">
                  <c:v>11.267619047619045</c:v>
                </c:pt>
                <c:pt idx="1026">
                  <c:v>11.262539682539678</c:v>
                </c:pt>
                <c:pt idx="1027">
                  <c:v>11.264920634920632</c:v>
                </c:pt>
                <c:pt idx="1028">
                  <c:v>11.257460317460318</c:v>
                </c:pt>
                <c:pt idx="1029">
                  <c:v>11.243174603174603</c:v>
                </c:pt>
                <c:pt idx="1030">
                  <c:v>11.218095238095238</c:v>
                </c:pt>
                <c:pt idx="1031">
                  <c:v>11.18936507936508</c:v>
                </c:pt>
                <c:pt idx="1032">
                  <c:v>11.15873015873016</c:v>
                </c:pt>
                <c:pt idx="1033">
                  <c:v>11.146190476190478</c:v>
                </c:pt>
                <c:pt idx="1034">
                  <c:v>11.115238095238096</c:v>
                </c:pt>
                <c:pt idx="1035">
                  <c:v>11.07825396825397</c:v>
                </c:pt>
                <c:pt idx="1036">
                  <c:v>11.053015873015873</c:v>
                </c:pt>
                <c:pt idx="1037">
                  <c:v>11.050317460317462</c:v>
                </c:pt>
                <c:pt idx="1038">
                  <c:v>11.046825396825399</c:v>
                </c:pt>
                <c:pt idx="1039">
                  <c:v>11.039523809523811</c:v>
                </c:pt>
                <c:pt idx="1040">
                  <c:v>11.018253968253971</c:v>
                </c:pt>
                <c:pt idx="1041">
                  <c:v>10.993174603174603</c:v>
                </c:pt>
                <c:pt idx="1042">
                  <c:v>10.982380952380952</c:v>
                </c:pt>
                <c:pt idx="1043">
                  <c:v>10.977619047619047</c:v>
                </c:pt>
                <c:pt idx="1044">
                  <c:v>#N/A</c:v>
                </c:pt>
                <c:pt idx="1045">
                  <c:v>#N/A</c:v>
                </c:pt>
                <c:pt idx="1046">
                  <c:v>#N/A</c:v>
                </c:pt>
                <c:pt idx="1047">
                  <c:v>#N/A</c:v>
                </c:pt>
                <c:pt idx="1048">
                  <c:v>#N/A</c:v>
                </c:pt>
                <c:pt idx="1049">
                  <c:v>#N/A</c:v>
                </c:pt>
                <c:pt idx="1050">
                  <c:v>#N/A</c:v>
                </c:pt>
                <c:pt idx="1051">
                  <c:v>#N/A</c:v>
                </c:pt>
                <c:pt idx="1052">
                  <c:v>#N/A</c:v>
                </c:pt>
                <c:pt idx="1053">
                  <c:v>#N/A</c:v>
                </c:pt>
                <c:pt idx="1054">
                  <c:v>#N/A</c:v>
                </c:pt>
                <c:pt idx="1055">
                  <c:v>#N/A</c:v>
                </c:pt>
                <c:pt idx="1056">
                  <c:v>#N/A</c:v>
                </c:pt>
                <c:pt idx="1057">
                  <c:v>#N/A</c:v>
                </c:pt>
                <c:pt idx="1058">
                  <c:v>#N/A</c:v>
                </c:pt>
                <c:pt idx="1059">
                  <c:v>#N/A</c:v>
                </c:pt>
                <c:pt idx="1060">
                  <c:v>#N/A</c:v>
                </c:pt>
                <c:pt idx="1061">
                  <c:v>#N/A</c:v>
                </c:pt>
                <c:pt idx="1062">
                  <c:v>#N/A</c:v>
                </c:pt>
                <c:pt idx="1063">
                  <c:v>#N/A</c:v>
                </c:pt>
                <c:pt idx="1064">
                  <c:v>#N/A</c:v>
                </c:pt>
                <c:pt idx="1065">
                  <c:v>#N/A</c:v>
                </c:pt>
                <c:pt idx="1066">
                  <c:v>#N/A</c:v>
                </c:pt>
                <c:pt idx="1067">
                  <c:v>#N/A</c:v>
                </c:pt>
                <c:pt idx="1068">
                  <c:v>#N/A</c:v>
                </c:pt>
                <c:pt idx="1069">
                  <c:v>#N/A</c:v>
                </c:pt>
                <c:pt idx="1070">
                  <c:v>#N/A</c:v>
                </c:pt>
                <c:pt idx="1071">
                  <c:v>#N/A</c:v>
                </c:pt>
                <c:pt idx="1072">
                  <c:v>#N/A</c:v>
                </c:pt>
                <c:pt idx="1073">
                  <c:v>#N/A</c:v>
                </c:pt>
                <c:pt idx="1074">
                  <c:v>#N/A</c:v>
                </c:pt>
                <c:pt idx="1075">
                  <c:v>#N/A</c:v>
                </c:pt>
                <c:pt idx="1076">
                  <c:v>#N/A</c:v>
                </c:pt>
                <c:pt idx="1077">
                  <c:v>#N/A</c:v>
                </c:pt>
                <c:pt idx="1078">
                  <c:v>#N/A</c:v>
                </c:pt>
                <c:pt idx="1079">
                  <c:v>#N/A</c:v>
                </c:pt>
                <c:pt idx="1080">
                  <c:v>#N/A</c:v>
                </c:pt>
                <c:pt idx="1081">
                  <c:v>#N/A</c:v>
                </c:pt>
                <c:pt idx="1082">
                  <c:v>#N/A</c:v>
                </c:pt>
                <c:pt idx="1083">
                  <c:v>#N/A</c:v>
                </c:pt>
                <c:pt idx="1084">
                  <c:v>#N/A</c:v>
                </c:pt>
                <c:pt idx="1085">
                  <c:v>#N/A</c:v>
                </c:pt>
                <c:pt idx="1086">
                  <c:v>#N/A</c:v>
                </c:pt>
                <c:pt idx="1087">
                  <c:v>#N/A</c:v>
                </c:pt>
                <c:pt idx="1088">
                  <c:v>#N/A</c:v>
                </c:pt>
                <c:pt idx="1089">
                  <c:v>#N/A</c:v>
                </c:pt>
                <c:pt idx="1090">
                  <c:v>#N/A</c:v>
                </c:pt>
                <c:pt idx="1091">
                  <c:v>#N/A</c:v>
                </c:pt>
                <c:pt idx="1092">
                  <c:v>#N/A</c:v>
                </c:pt>
                <c:pt idx="1093">
                  <c:v>#N/A</c:v>
                </c:pt>
                <c:pt idx="1094">
                  <c:v>#N/A</c:v>
                </c:pt>
                <c:pt idx="1095">
                  <c:v>#N/A</c:v>
                </c:pt>
                <c:pt idx="1096">
                  <c:v>#N/A</c:v>
                </c:pt>
                <c:pt idx="1097">
                  <c:v>#N/A</c:v>
                </c:pt>
                <c:pt idx="1098">
                  <c:v>#N/A</c:v>
                </c:pt>
                <c:pt idx="1099">
                  <c:v>#N/A</c:v>
                </c:pt>
                <c:pt idx="1100">
                  <c:v>#N/A</c:v>
                </c:pt>
                <c:pt idx="1101">
                  <c:v>#N/A</c:v>
                </c:pt>
                <c:pt idx="1102">
                  <c:v>#N/A</c:v>
                </c:pt>
                <c:pt idx="1103">
                  <c:v>#N/A</c:v>
                </c:pt>
                <c:pt idx="1104">
                  <c:v>#N/A</c:v>
                </c:pt>
                <c:pt idx="1105">
                  <c:v>#N/A</c:v>
                </c:pt>
                <c:pt idx="1106">
                  <c:v>#N/A</c:v>
                </c:pt>
                <c:pt idx="1107">
                  <c:v>12.484920634920634</c:v>
                </c:pt>
                <c:pt idx="1108">
                  <c:v>12.524444444444443</c:v>
                </c:pt>
                <c:pt idx="1109">
                  <c:v>12.555396825396823</c:v>
                </c:pt>
                <c:pt idx="1110">
                  <c:v>12.572857142857144</c:v>
                </c:pt>
                <c:pt idx="1111">
                  <c:v>12.592380952380951</c:v>
                </c:pt>
                <c:pt idx="1112">
                  <c:v>12.613333333333332</c:v>
                </c:pt>
                <c:pt idx="1113">
                  <c:v>12.639841269841268</c:v>
                </c:pt>
                <c:pt idx="1114">
                  <c:v>12.668571428571427</c:v>
                </c:pt>
                <c:pt idx="1115">
                  <c:v>12.7215873015873</c:v>
                </c:pt>
                <c:pt idx="1116">
                  <c:v>12.762222222222222</c:v>
                </c:pt>
                <c:pt idx="1117">
                  <c:v>12.785396825396825</c:v>
                </c:pt>
                <c:pt idx="1118">
                  <c:v>12.80746031746032</c:v>
                </c:pt>
                <c:pt idx="1119">
                  <c:v>12.82793650793651</c:v>
                </c:pt>
                <c:pt idx="1120">
                  <c:v>12.860000000000001</c:v>
                </c:pt>
                <c:pt idx="1121">
                  <c:v>12.888095238095239</c:v>
                </c:pt>
                <c:pt idx="1122">
                  <c:v>12.915555555555557</c:v>
                </c:pt>
                <c:pt idx="1123">
                  <c:v>12.965555555555556</c:v>
                </c:pt>
                <c:pt idx="1124">
                  <c:v>12.995714285714286</c:v>
                </c:pt>
                <c:pt idx="1125">
                  <c:v>13.028730158730159</c:v>
                </c:pt>
                <c:pt idx="1126">
                  <c:v>13.05</c:v>
                </c:pt>
                <c:pt idx="1127">
                  <c:v>13.073650793650794</c:v>
                </c:pt>
                <c:pt idx="1128">
                  <c:v>13.133968253968256</c:v>
                </c:pt>
                <c:pt idx="1129">
                  <c:v>13.184761904761904</c:v>
                </c:pt>
                <c:pt idx="1130">
                  <c:v>13.232380952380954</c:v>
                </c:pt>
                <c:pt idx="1131">
                  <c:v>13.272698412698416</c:v>
                </c:pt>
                <c:pt idx="1132">
                  <c:v>13.308571428571431</c:v>
                </c:pt>
                <c:pt idx="1133">
                  <c:v>13.353492063492064</c:v>
                </c:pt>
                <c:pt idx="1134">
                  <c:v>13.397460317460318</c:v>
                </c:pt>
                <c:pt idx="1135">
                  <c:v>13.425714285714287</c:v>
                </c:pt>
                <c:pt idx="1136">
                  <c:v>13.457301587301588</c:v>
                </c:pt>
                <c:pt idx="1137">
                  <c:v>13.498730158730162</c:v>
                </c:pt>
                <c:pt idx="1138">
                  <c:v>13.55793650793651</c:v>
                </c:pt>
                <c:pt idx="1139">
                  <c:v>13.618095238095243</c:v>
                </c:pt>
                <c:pt idx="1140">
                  <c:v>13.673333333333336</c:v>
                </c:pt>
                <c:pt idx="1141">
                  <c:v>13.728730158730162</c:v>
                </c:pt>
                <c:pt idx="1142">
                  <c:v>13.768730158730161</c:v>
                </c:pt>
                <c:pt idx="1143">
                  <c:v>13.817936507936512</c:v>
                </c:pt>
                <c:pt idx="1144">
                  <c:v>13.863650793650795</c:v>
                </c:pt>
                <c:pt idx="1145">
                  <c:v>13.905873015873016</c:v>
                </c:pt>
                <c:pt idx="1146">
                  <c:v>13.952380952380954</c:v>
                </c:pt>
                <c:pt idx="1147">
                  <c:v>13.873492063492067</c:v>
                </c:pt>
                <c:pt idx="1148">
                  <c:v>13.840476190476195</c:v>
                </c:pt>
                <c:pt idx="1149">
                  <c:v>13.804126984126988</c:v>
                </c:pt>
                <c:pt idx="1150">
                  <c:v>13.712380952380956</c:v>
                </c:pt>
                <c:pt idx="1151">
                  <c:v>13.607936507936509</c:v>
                </c:pt>
                <c:pt idx="1152">
                  <c:v>13.55746031746032</c:v>
                </c:pt>
                <c:pt idx="1153">
                  <c:v>13.526507936507937</c:v>
                </c:pt>
                <c:pt idx="1154">
                  <c:v>13.516031746031748</c:v>
                </c:pt>
                <c:pt idx="1155">
                  <c:v>13.5284126984127</c:v>
                </c:pt>
                <c:pt idx="1156">
                  <c:v>13.577142857142855</c:v>
                </c:pt>
                <c:pt idx="1157">
                  <c:v>13.524920634920633</c:v>
                </c:pt>
                <c:pt idx="1158">
                  <c:v>13.484285714285715</c:v>
                </c:pt>
                <c:pt idx="1159">
                  <c:v>13.488095238095237</c:v>
                </c:pt>
                <c:pt idx="1160">
                  <c:v>13.455396825396825</c:v>
                </c:pt>
                <c:pt idx="1161">
                  <c:v>13.440317460317459</c:v>
                </c:pt>
                <c:pt idx="1162">
                  <c:v>13.45095238095238</c:v>
                </c:pt>
                <c:pt idx="1163">
                  <c:v>13.470476190476189</c:v>
                </c:pt>
                <c:pt idx="1164">
                  <c:v>13.469206349206347</c:v>
                </c:pt>
                <c:pt idx="1165">
                  <c:v>13.496507936507934</c:v>
                </c:pt>
                <c:pt idx="1166">
                  <c:v>13.513174603174599</c:v>
                </c:pt>
                <c:pt idx="1167">
                  <c:v>13.549206349206345</c:v>
                </c:pt>
                <c:pt idx="1168">
                  <c:v>13.575714285714284</c:v>
                </c:pt>
                <c:pt idx="1169">
                  <c:v>13.635238095238092</c:v>
                </c:pt>
                <c:pt idx="1170">
                  <c:v>13.649365079365076</c:v>
                </c:pt>
                <c:pt idx="1171">
                  <c:v>13.665396825396819</c:v>
                </c:pt>
                <c:pt idx="1172">
                  <c:v>13.709365079365075</c:v>
                </c:pt>
                <c:pt idx="1173">
                  <c:v>13.743650793650787</c:v>
                </c:pt>
                <c:pt idx="1174">
                  <c:v>13.770476190476185</c:v>
                </c:pt>
                <c:pt idx="1175">
                  <c:v>13.797301587301583</c:v>
                </c:pt>
                <c:pt idx="1176">
                  <c:v>13.834444444444438</c:v>
                </c:pt>
                <c:pt idx="1177">
                  <c:v>13.866825396825394</c:v>
                </c:pt>
                <c:pt idx="1178">
                  <c:v>13.893333333333329</c:v>
                </c:pt>
                <c:pt idx="1179">
                  <c:v>13.970476190476187</c:v>
                </c:pt>
                <c:pt idx="1180">
                  <c:v>14.040952380952378</c:v>
                </c:pt>
                <c:pt idx="1181">
                  <c:v>14.097460317460314</c:v>
                </c:pt>
                <c:pt idx="1182">
                  <c:v>14.145238095238092</c:v>
                </c:pt>
                <c:pt idx="1183">
                  <c:v>14.195555555555551</c:v>
                </c:pt>
                <c:pt idx="1184">
                  <c:v>14.244603174603171</c:v>
                </c:pt>
                <c:pt idx="1185">
                  <c:v>14.306984126984123</c:v>
                </c:pt>
                <c:pt idx="1186">
                  <c:v>14.341746031746029</c:v>
                </c:pt>
                <c:pt idx="1187">
                  <c:v>14.402539682539679</c:v>
                </c:pt>
                <c:pt idx="1188">
                  <c:v>14.459682539682534</c:v>
                </c:pt>
                <c:pt idx="1189">
                  <c:v>14.551111111111107</c:v>
                </c:pt>
                <c:pt idx="1190">
                  <c:v>14.640793650793647</c:v>
                </c:pt>
                <c:pt idx="1191">
                  <c:v>14.744285714285713</c:v>
                </c:pt>
                <c:pt idx="1192">
                  <c:v>14.913492063492061</c:v>
                </c:pt>
                <c:pt idx="1193">
                  <c:v>15.037142857142854</c:v>
                </c:pt>
                <c:pt idx="1194">
                  <c:v>15.20269841269841</c:v>
                </c:pt>
                <c:pt idx="1195">
                  <c:v>15.373492063492062</c:v>
                </c:pt>
                <c:pt idx="1196">
                  <c:v>15.5015873015873</c:v>
                </c:pt>
                <c:pt idx="1197">
                  <c:v>15.691269841269838</c:v>
                </c:pt>
                <c:pt idx="1198">
                  <c:v>15.85095238095238</c:v>
                </c:pt>
                <c:pt idx="1199">
                  <c:v>15.977301587301584</c:v>
                </c:pt>
                <c:pt idx="1200">
                  <c:v>16.112222222222218</c:v>
                </c:pt>
                <c:pt idx="1201">
                  <c:v>16.310952380952379</c:v>
                </c:pt>
                <c:pt idx="1202">
                  <c:v>16.53777777777778</c:v>
                </c:pt>
                <c:pt idx="1203">
                  <c:v>16.745238095238097</c:v>
                </c:pt>
                <c:pt idx="1204">
                  <c:v>16.970158730158733</c:v>
                </c:pt>
                <c:pt idx="1205">
                  <c:v>17.254444444444449</c:v>
                </c:pt>
                <c:pt idx="1206">
                  <c:v>17.532698412698412</c:v>
                </c:pt>
                <c:pt idx="1207">
                  <c:v>17.80142857142857</c:v>
                </c:pt>
                <c:pt idx="1208">
                  <c:v>18.009206349206348</c:v>
                </c:pt>
                <c:pt idx="1209">
                  <c:v>18.186507936507933</c:v>
                </c:pt>
                <c:pt idx="1210">
                  <c:v>18.338095238095239</c:v>
                </c:pt>
                <c:pt idx="1211">
                  <c:v>18.485396825396819</c:v>
                </c:pt>
                <c:pt idx="1212">
                  <c:v>18.599523809523806</c:v>
                </c:pt>
                <c:pt idx="1213">
                  <c:v>18.756507936507933</c:v>
                </c:pt>
                <c:pt idx="1214">
                  <c:v>18.966825396825396</c:v>
                </c:pt>
                <c:pt idx="1215">
                  <c:v>19.141904761904758</c:v>
                </c:pt>
                <c:pt idx="1216">
                  <c:v>19.328730158730156</c:v>
                </c:pt>
                <c:pt idx="1217">
                  <c:v>19.483492063492065</c:v>
                </c:pt>
                <c:pt idx="1218">
                  <c:v>19.618571428571432</c:v>
                </c:pt>
                <c:pt idx="1219">
                  <c:v>19.709365079365082</c:v>
                </c:pt>
                <c:pt idx="1220">
                  <c:v>19.863968253968256</c:v>
                </c:pt>
                <c:pt idx="1221">
                  <c:v>20.011269841269844</c:v>
                </c:pt>
                <c:pt idx="1222">
                  <c:v>20.163015873015873</c:v>
                </c:pt>
                <c:pt idx="1223">
                  <c:v>20.363809523809525</c:v>
                </c:pt>
                <c:pt idx="1224">
                  <c:v>20.548412698412701</c:v>
                </c:pt>
                <c:pt idx="1225">
                  <c:v>20.723333333333336</c:v>
                </c:pt>
                <c:pt idx="1226">
                  <c:v>20.90333333333334</c:v>
                </c:pt>
                <c:pt idx="1227">
                  <c:v>21.094920634920637</c:v>
                </c:pt>
                <c:pt idx="1228">
                  <c:v>21.282380952380958</c:v>
                </c:pt>
                <c:pt idx="1229">
                  <c:v>21.379841269841275</c:v>
                </c:pt>
                <c:pt idx="1230">
                  <c:v>21.44777777777778</c:v>
                </c:pt>
                <c:pt idx="1231">
                  <c:v>21.508095238095237</c:v>
                </c:pt>
                <c:pt idx="1232">
                  <c:v>21.509841269841271</c:v>
                </c:pt>
                <c:pt idx="1233">
                  <c:v>21.57079365079365</c:v>
                </c:pt>
                <c:pt idx="1234">
                  <c:v>21.619365079365078</c:v>
                </c:pt>
                <c:pt idx="1235">
                  <c:v>21.641587301587304</c:v>
                </c:pt>
                <c:pt idx="1236">
                  <c:v>21.666984126984126</c:v>
                </c:pt>
                <c:pt idx="1237">
                  <c:v>21.715873015873015</c:v>
                </c:pt>
                <c:pt idx="1238">
                  <c:v>21.762222222222217</c:v>
                </c:pt>
                <c:pt idx="1239">
                  <c:v>21.81</c:v>
                </c:pt>
                <c:pt idx="1240">
                  <c:v>21.874761904761904</c:v>
                </c:pt>
                <c:pt idx="1241">
                  <c:v>21.926825396825397</c:v>
                </c:pt>
                <c:pt idx="1242">
                  <c:v>21.916349206349203</c:v>
                </c:pt>
                <c:pt idx="1243">
                  <c:v>21.929365079365077</c:v>
                </c:pt>
                <c:pt idx="1244">
                  <c:v>21.938571428571429</c:v>
                </c:pt>
                <c:pt idx="1245">
                  <c:v>21.962698412698415</c:v>
                </c:pt>
                <c:pt idx="1246">
                  <c:v>22.014920634920635</c:v>
                </c:pt>
                <c:pt idx="1247">
                  <c:v>22.048253968253967</c:v>
                </c:pt>
                <c:pt idx="1248">
                  <c:v>22.099841269841271</c:v>
                </c:pt>
                <c:pt idx="1249">
                  <c:v>22.175873015873016</c:v>
                </c:pt>
                <c:pt idx="1250">
                  <c:v>22.201111111111111</c:v>
                </c:pt>
                <c:pt idx="1251">
                  <c:v>22.227936507936505</c:v>
                </c:pt>
                <c:pt idx="1252">
                  <c:v>22.297936507936509</c:v>
                </c:pt>
                <c:pt idx="1253">
                  <c:v>22.354126984126985</c:v>
                </c:pt>
                <c:pt idx="1254">
                  <c:v>22.348888888888894</c:v>
                </c:pt>
                <c:pt idx="1255">
                  <c:v>22.295396825396832</c:v>
                </c:pt>
                <c:pt idx="1256">
                  <c:v>22.300158730158731</c:v>
                </c:pt>
                <c:pt idx="1257">
                  <c:v>22.237301587301591</c:v>
                </c:pt>
                <c:pt idx="1258">
                  <c:v>22.176984126984131</c:v>
                </c:pt>
                <c:pt idx="1259">
                  <c:v>22.174603174603181</c:v>
                </c:pt>
                <c:pt idx="1260">
                  <c:v>22.069365079365085</c:v>
                </c:pt>
                <c:pt idx="1261">
                  <c:v>22.073650793650796</c:v>
                </c:pt>
                <c:pt idx="1262">
                  <c:v>22.096666666666671</c:v>
                </c:pt>
                <c:pt idx="1263">
                  <c:v>22.142063492063492</c:v>
                </c:pt>
                <c:pt idx="1264">
                  <c:v>22.061269841269844</c:v>
                </c:pt>
                <c:pt idx="1265">
                  <c:v>22.032539682539685</c:v>
                </c:pt>
                <c:pt idx="1266">
                  <c:v>22.026031746031752</c:v>
                </c:pt>
                <c:pt idx="1267">
                  <c:v>22.039047619047622</c:v>
                </c:pt>
                <c:pt idx="1268">
                  <c:v>22.045714285714283</c:v>
                </c:pt>
                <c:pt idx="1269">
                  <c:v>21.938888888888886</c:v>
                </c:pt>
                <c:pt idx="1270">
                  <c:v>21.87460317460317</c:v>
                </c:pt>
                <c:pt idx="1271">
                  <c:v>21.902063492063487</c:v>
                </c:pt>
                <c:pt idx="1272">
                  <c:v>21.905873015873013</c:v>
                </c:pt>
                <c:pt idx="1273">
                  <c:v>21.955396825396821</c:v>
                </c:pt>
                <c:pt idx="1274">
                  <c:v>21.99126984126984</c:v>
                </c:pt>
                <c:pt idx="1275">
                  <c:v>22.088412698412693</c:v>
                </c:pt>
                <c:pt idx="1276">
                  <c:v>22.153809523809521</c:v>
                </c:pt>
                <c:pt idx="1277">
                  <c:v>22.142857142857139</c:v>
                </c:pt>
                <c:pt idx="1278">
                  <c:v>22.223809523809518</c:v>
                </c:pt>
                <c:pt idx="1279">
                  <c:v>22.243174603174594</c:v>
                </c:pt>
                <c:pt idx="1280">
                  <c:v>22.254761904761896</c:v>
                </c:pt>
                <c:pt idx="1281">
                  <c:v>22.264126984126975</c:v>
                </c:pt>
                <c:pt idx="1282">
                  <c:v>22.265555555555544</c:v>
                </c:pt>
                <c:pt idx="1283">
                  <c:v>22.25015873015872</c:v>
                </c:pt>
                <c:pt idx="1284">
                  <c:v>22.246984126984117</c:v>
                </c:pt>
                <c:pt idx="1285">
                  <c:v>22.18825396825396</c:v>
                </c:pt>
                <c:pt idx="1286">
                  <c:v>22.086349206349198</c:v>
                </c:pt>
                <c:pt idx="1287">
                  <c:v>22.01619047619047</c:v>
                </c:pt>
                <c:pt idx="1288">
                  <c:v>21.949206349206339</c:v>
                </c:pt>
                <c:pt idx="1289">
                  <c:v>21.930634920634908</c:v>
                </c:pt>
                <c:pt idx="1290">
                  <c:v>21.89174603174602</c:v>
                </c:pt>
                <c:pt idx="1291">
                  <c:v>21.829523809523803</c:v>
                </c:pt>
                <c:pt idx="1292">
                  <c:v>21.875873015873008</c:v>
                </c:pt>
                <c:pt idx="1293">
                  <c:v>21.94714285714285</c:v>
                </c:pt>
                <c:pt idx="1294">
                  <c:v>21.981904761904758</c:v>
                </c:pt>
                <c:pt idx="1295">
                  <c:v>22.024444444444441</c:v>
                </c:pt>
                <c:pt idx="1296">
                  <c:v>22.043650793650791</c:v>
                </c:pt>
                <c:pt idx="1297">
                  <c:v>22.041587301587295</c:v>
                </c:pt>
                <c:pt idx="1298">
                  <c:v>22.056984126984123</c:v>
                </c:pt>
                <c:pt idx="1299">
                  <c:v>22.082380952380944</c:v>
                </c:pt>
                <c:pt idx="1300">
                  <c:v>22.092857142857142</c:v>
                </c:pt>
                <c:pt idx="1301">
                  <c:v>22.131269841269841</c:v>
                </c:pt>
                <c:pt idx="1302">
                  <c:v>22.166984126984126</c:v>
                </c:pt>
                <c:pt idx="1303">
                  <c:v>22.225714285714282</c:v>
                </c:pt>
                <c:pt idx="1304">
                  <c:v>22.29015873015873</c:v>
                </c:pt>
                <c:pt idx="1305">
                  <c:v>22.389523809523808</c:v>
                </c:pt>
                <c:pt idx="1306">
                  <c:v>22.46936507936508</c:v>
                </c:pt>
                <c:pt idx="1307">
                  <c:v>22.593492063492064</c:v>
                </c:pt>
                <c:pt idx="1308">
                  <c:v>22.706507936507936</c:v>
                </c:pt>
                <c:pt idx="1309">
                  <c:v>22.810476190476194</c:v>
                </c:pt>
                <c:pt idx="1310">
                  <c:v>22.911904761904765</c:v>
                </c:pt>
                <c:pt idx="1311">
                  <c:v>22.978571428571435</c:v>
                </c:pt>
                <c:pt idx="1312">
                  <c:v>23.036666666666669</c:v>
                </c:pt>
                <c:pt idx="1313">
                  <c:v>23.105873015873019</c:v>
                </c:pt>
                <c:pt idx="1314">
                  <c:v>23.182698412698411</c:v>
                </c:pt>
                <c:pt idx="1315">
                  <c:v>23.205238095238101</c:v>
                </c:pt>
                <c:pt idx="1316">
                  <c:v>23.313492063492067</c:v>
                </c:pt>
                <c:pt idx="1317">
                  <c:v>23.420952380952389</c:v>
                </c:pt>
                <c:pt idx="1318">
                  <c:v>23.522222222222229</c:v>
                </c:pt>
                <c:pt idx="1319">
                  <c:v>23.678412698412707</c:v>
                </c:pt>
                <c:pt idx="1320">
                  <c:v>23.828571428571436</c:v>
                </c:pt>
                <c:pt idx="1321">
                  <c:v>23.95412698412699</c:v>
                </c:pt>
                <c:pt idx="1322">
                  <c:v>24.081269841269847</c:v>
                </c:pt>
                <c:pt idx="1323">
                  <c:v>24.228095238095243</c:v>
                </c:pt>
                <c:pt idx="1324">
                  <c:v>24.293333333333337</c:v>
                </c:pt>
                <c:pt idx="1325">
                  <c:v>24.366507936507936</c:v>
                </c:pt>
                <c:pt idx="1326">
                  <c:v>24.396507936507938</c:v>
                </c:pt>
                <c:pt idx="1327">
                  <c:v>24.438253968253971</c:v>
                </c:pt>
                <c:pt idx="1328">
                  <c:v>24.430317460317461</c:v>
                </c:pt>
                <c:pt idx="1329">
                  <c:v>24.463333333333335</c:v>
                </c:pt>
                <c:pt idx="1330">
                  <c:v>24.470793650793652</c:v>
                </c:pt>
                <c:pt idx="1331">
                  <c:v>24.41634920634921</c:v>
                </c:pt>
                <c:pt idx="1332">
                  <c:v>24.478412698412701</c:v>
                </c:pt>
                <c:pt idx="1333">
                  <c:v>24.504761904761903</c:v>
                </c:pt>
                <c:pt idx="1334">
                  <c:v>24.477301587301586</c:v>
                </c:pt>
                <c:pt idx="1335">
                  <c:v>24.467619047619046</c:v>
                </c:pt>
                <c:pt idx="1336">
                  <c:v>24.460158730158728</c:v>
                </c:pt>
                <c:pt idx="1337">
                  <c:v>24.462380952380947</c:v>
                </c:pt>
                <c:pt idx="1338">
                  <c:v>24.433492063492057</c:v>
                </c:pt>
                <c:pt idx="1339">
                  <c:v>24.413650793650785</c:v>
                </c:pt>
                <c:pt idx="1340">
                  <c:v>24.394444444444435</c:v>
                </c:pt>
                <c:pt idx="1341">
                  <c:v>24.334285714285706</c:v>
                </c:pt>
                <c:pt idx="1342">
                  <c:v>24.299047619047609</c:v>
                </c:pt>
                <c:pt idx="1343">
                  <c:v>24.281904761904755</c:v>
                </c:pt>
                <c:pt idx="1344">
                  <c:v>24.249047619047616</c:v>
                </c:pt>
                <c:pt idx="1345">
                  <c:v>24.246190476190478</c:v>
                </c:pt>
                <c:pt idx="1346">
                  <c:v>24.244920634920636</c:v>
                </c:pt>
                <c:pt idx="1347">
                  <c:v>24.288571428571426</c:v>
                </c:pt>
                <c:pt idx="1348">
                  <c:v>24.348095238095237</c:v>
                </c:pt>
                <c:pt idx="1349">
                  <c:v>24.420476190476187</c:v>
                </c:pt>
                <c:pt idx="1350">
                  <c:v>24.479999999999997</c:v>
                </c:pt>
                <c:pt idx="1351">
                  <c:v>24.588095238095235</c:v>
                </c:pt>
                <c:pt idx="1352">
                  <c:v>24.649999999999995</c:v>
                </c:pt>
                <c:pt idx="1353">
                  <c:v>24.759682539682533</c:v>
                </c:pt>
                <c:pt idx="1354">
                  <c:v>24.819999999999993</c:v>
                </c:pt>
                <c:pt idx="1355">
                  <c:v>24.882698412698407</c:v>
                </c:pt>
                <c:pt idx="1356">
                  <c:v>24.926666666666662</c:v>
                </c:pt>
                <c:pt idx="1357">
                  <c:v>25.06190476190476</c:v>
                </c:pt>
                <c:pt idx="1358">
                  <c:v>25.229523809523805</c:v>
                </c:pt>
                <c:pt idx="1359">
                  <c:v>25.312222222222221</c:v>
                </c:pt>
                <c:pt idx="1360">
                  <c:v>25.49269841269841</c:v>
                </c:pt>
                <c:pt idx="1361">
                  <c:v>25.619999999999994</c:v>
                </c:pt>
                <c:pt idx="1362">
                  <c:v>25.747301587301578</c:v>
                </c:pt>
                <c:pt idx="1363">
                  <c:v>25.859523809523804</c:v>
                </c:pt>
                <c:pt idx="1364">
                  <c:v>25.94619047619047</c:v>
                </c:pt>
                <c:pt idx="1365">
                  <c:v>26.030952380952375</c:v>
                </c:pt>
                <c:pt idx="1366">
                  <c:v>26.084603174603171</c:v>
                </c:pt>
                <c:pt idx="1367">
                  <c:v>26.135555555555552</c:v>
                </c:pt>
                <c:pt idx="1368">
                  <c:v>26.174285714285705</c:v>
                </c:pt>
                <c:pt idx="1369">
                  <c:v>26.177301587301582</c:v>
                </c:pt>
                <c:pt idx="1370">
                  <c:v>26.169206349206345</c:v>
                </c:pt>
                <c:pt idx="1371">
                  <c:v>26.159999999999997</c:v>
                </c:pt>
                <c:pt idx="1372">
                  <c:v>26.112698412698407</c:v>
                </c:pt>
                <c:pt idx="1373">
                  <c:v>26.085714285714282</c:v>
                </c:pt>
                <c:pt idx="1374">
                  <c:v>26.068412698412693</c:v>
                </c:pt>
                <c:pt idx="1375">
                  <c:v>26.054603174603169</c:v>
                </c:pt>
                <c:pt idx="1376">
                  <c:v>26.039999999999996</c:v>
                </c:pt>
                <c:pt idx="1377">
                  <c:v>26.041904761904757</c:v>
                </c:pt>
                <c:pt idx="1378">
                  <c:v>26.033015873015863</c:v>
                </c:pt>
                <c:pt idx="1379">
                  <c:v>25.942857142857136</c:v>
                </c:pt>
                <c:pt idx="1380">
                  <c:v>25.837301587301585</c:v>
                </c:pt>
                <c:pt idx="1381">
                  <c:v>25.729206349206343</c:v>
                </c:pt>
                <c:pt idx="1382">
                  <c:v>25.556507936507927</c:v>
                </c:pt>
                <c:pt idx="1383">
                  <c:v>25.421269841269833</c:v>
                </c:pt>
                <c:pt idx="1384">
                  <c:v>25.311587301587291</c:v>
                </c:pt>
                <c:pt idx="1385">
                  <c:v>25.171587301587294</c:v>
                </c:pt>
                <c:pt idx="1386">
                  <c:v>25.049047619047613</c:v>
                </c:pt>
                <c:pt idx="1387">
                  <c:v>24.926349206349201</c:v>
                </c:pt>
                <c:pt idx="1388">
                  <c:v>24.799682539682536</c:v>
                </c:pt>
                <c:pt idx="1389">
                  <c:v>24.705079365079364</c:v>
                </c:pt>
                <c:pt idx="1390">
                  <c:v>24.653809523809521</c:v>
                </c:pt>
                <c:pt idx="1391">
                  <c:v>24.54095238095238</c:v>
                </c:pt>
                <c:pt idx="1392">
                  <c:v>24.381269841269845</c:v>
                </c:pt>
                <c:pt idx="1393">
                  <c:v>24.221428571428572</c:v>
                </c:pt>
                <c:pt idx="1394">
                  <c:v>24.071428571428573</c:v>
                </c:pt>
                <c:pt idx="1395">
                  <c:v>23.940000000000005</c:v>
                </c:pt>
                <c:pt idx="1396">
                  <c:v>23.809841269841272</c:v>
                </c:pt>
                <c:pt idx="1397">
                  <c:v>23.700000000000006</c:v>
                </c:pt>
                <c:pt idx="1398">
                  <c:v>23.587460317460319</c:v>
                </c:pt>
                <c:pt idx="1399">
                  <c:v>23.467460317460322</c:v>
                </c:pt>
                <c:pt idx="1400">
                  <c:v>23.350634920634928</c:v>
                </c:pt>
                <c:pt idx="1401">
                  <c:v>23.212222222222231</c:v>
                </c:pt>
                <c:pt idx="1402">
                  <c:v>23.067460317460327</c:v>
                </c:pt>
                <c:pt idx="1403">
                  <c:v>22.950158730158741</c:v>
                </c:pt>
                <c:pt idx="1404">
                  <c:v>22.830476190476197</c:v>
                </c:pt>
                <c:pt idx="1405">
                  <c:v>22.743650793650801</c:v>
                </c:pt>
                <c:pt idx="1406">
                  <c:v>22.664603174603183</c:v>
                </c:pt>
                <c:pt idx="1407">
                  <c:v>22.627301587301595</c:v>
                </c:pt>
                <c:pt idx="1408">
                  <c:v>22.577460317460321</c:v>
                </c:pt>
                <c:pt idx="1409">
                  <c:v>22.515714285714292</c:v>
                </c:pt>
                <c:pt idx="1410">
                  <c:v>22.397142857142864</c:v>
                </c:pt>
                <c:pt idx="1411">
                  <c:v>22.267936507936511</c:v>
                </c:pt>
                <c:pt idx="1412">
                  <c:v>22.145873015873018</c:v>
                </c:pt>
                <c:pt idx="1413">
                  <c:v>22.070158730158724</c:v>
                </c:pt>
                <c:pt idx="1414">
                  <c:v>21.954126984126983</c:v>
                </c:pt>
                <c:pt idx="1415">
                  <c:v>21.847936507936502</c:v>
                </c:pt>
                <c:pt idx="1416">
                  <c:v>21.677301587301582</c:v>
                </c:pt>
                <c:pt idx="1417">
                  <c:v>21.632857142857134</c:v>
                </c:pt>
                <c:pt idx="1418">
                  <c:v>21.567777777777771</c:v>
                </c:pt>
                <c:pt idx="1419">
                  <c:v>21.502539682539677</c:v>
                </c:pt>
                <c:pt idx="1420">
                  <c:v>21.390793650793643</c:v>
                </c:pt>
                <c:pt idx="1421">
                  <c:v>21.249365079365074</c:v>
                </c:pt>
                <c:pt idx="1422">
                  <c:v>21.176825396825389</c:v>
                </c:pt>
                <c:pt idx="1423">
                  <c:v>21.035714285714278</c:v>
                </c:pt>
                <c:pt idx="1424">
                  <c:v>20.948571428571423</c:v>
                </c:pt>
                <c:pt idx="1425">
                  <c:v>20.879047619047615</c:v>
                </c:pt>
                <c:pt idx="1426">
                  <c:v>20.813174603174595</c:v>
                </c:pt>
                <c:pt idx="1427">
                  <c:v>20.767936507936504</c:v>
                </c:pt>
                <c:pt idx="1428">
                  <c:v>20.713333333333328</c:v>
                </c:pt>
                <c:pt idx="1429">
                  <c:v>20.658412698412697</c:v>
                </c:pt>
                <c:pt idx="1430">
                  <c:v>20.585873015873013</c:v>
                </c:pt>
                <c:pt idx="1431">
                  <c:v>20.559206349206349</c:v>
                </c:pt>
                <c:pt idx="1432">
                  <c:v>20.571269841269842</c:v>
                </c:pt>
                <c:pt idx="1433">
                  <c:v>20.579523809523813</c:v>
                </c:pt>
                <c:pt idx="1434">
                  <c:v>20.586507936507942</c:v>
                </c:pt>
                <c:pt idx="1435">
                  <c:v>20.641587301587307</c:v>
                </c:pt>
                <c:pt idx="1436">
                  <c:v>20.679365079365088</c:v>
                </c:pt>
                <c:pt idx="1437">
                  <c:v>20.718095238095241</c:v>
                </c:pt>
                <c:pt idx="1438">
                  <c:v>20.765238095238104</c:v>
                </c:pt>
                <c:pt idx="1439">
                  <c:v>20.783809523809534</c:v>
                </c:pt>
                <c:pt idx="1440">
                  <c:v>20.811904761904771</c:v>
                </c:pt>
                <c:pt idx="1441">
                  <c:v>20.840000000000003</c:v>
                </c:pt>
                <c:pt idx="1442">
                  <c:v>20.914761904761907</c:v>
                </c:pt>
                <c:pt idx="1443">
                  <c:v>21.040952380952383</c:v>
                </c:pt>
                <c:pt idx="1444">
                  <c:v>21.170634920634924</c:v>
                </c:pt>
                <c:pt idx="1445">
                  <c:v>21.249523809523811</c:v>
                </c:pt>
                <c:pt idx="1446">
                  <c:v>21.321111111111112</c:v>
                </c:pt>
                <c:pt idx="1447">
                  <c:v>21.371587301587301</c:v>
                </c:pt>
                <c:pt idx="1448">
                  <c:v>21.415873015873011</c:v>
                </c:pt>
                <c:pt idx="1449">
                  <c:v>21.433650793650788</c:v>
                </c:pt>
                <c:pt idx="1450">
                  <c:v>21.460952380952374</c:v>
                </c:pt>
                <c:pt idx="1451">
                  <c:v>21.521269841269838</c:v>
                </c:pt>
                <c:pt idx="1452">
                  <c:v>21.56365079365079</c:v>
                </c:pt>
                <c:pt idx="1453">
                  <c:v>21.618253968253963</c:v>
                </c:pt>
                <c:pt idx="1454">
                  <c:v>21.668253968253964</c:v>
                </c:pt>
                <c:pt idx="1455">
                  <c:v>21.716349206349204</c:v>
                </c:pt>
                <c:pt idx="1456">
                  <c:v>21.78047619047619</c:v>
                </c:pt>
                <c:pt idx="1457">
                  <c:v>21.84968253968254</c:v>
                </c:pt>
                <c:pt idx="1458">
                  <c:v>21.909365079365074</c:v>
                </c:pt>
                <c:pt idx="1459">
                  <c:v>21.936984126984125</c:v>
                </c:pt>
                <c:pt idx="1460">
                  <c:v>21.950000000000003</c:v>
                </c:pt>
                <c:pt idx="1461">
                  <c:v>22.003333333333337</c:v>
                </c:pt>
                <c:pt idx="1462">
                  <c:v>22.045873015873021</c:v>
                </c:pt>
                <c:pt idx="1463">
                  <c:v>22.084920634920636</c:v>
                </c:pt>
                <c:pt idx="1464">
                  <c:v>22.162222222222226</c:v>
                </c:pt>
                <c:pt idx="1465">
                  <c:v>22.242857142857147</c:v>
                </c:pt>
                <c:pt idx="1466">
                  <c:v>22.295714285714283</c:v>
                </c:pt>
                <c:pt idx="1467">
                  <c:v>22.327460317460314</c:v>
                </c:pt>
                <c:pt idx="1468">
                  <c:v>22.365396825396825</c:v>
                </c:pt>
                <c:pt idx="1469">
                  <c:v>22.416666666666668</c:v>
                </c:pt>
                <c:pt idx="1470">
                  <c:v>22.430476190476188</c:v>
                </c:pt>
                <c:pt idx="1471">
                  <c:v>22.434761904761903</c:v>
                </c:pt>
                <c:pt idx="1472">
                  <c:v>22.421587301587298</c:v>
                </c:pt>
                <c:pt idx="1473">
                  <c:v>22.451746031746026</c:v>
                </c:pt>
                <c:pt idx="1474">
                  <c:v>22.489047619047614</c:v>
                </c:pt>
                <c:pt idx="1475">
                  <c:v>22.519682539682535</c:v>
                </c:pt>
                <c:pt idx="1476">
                  <c:v>22.513333333333332</c:v>
                </c:pt>
                <c:pt idx="1477">
                  <c:v>22.519841269841269</c:v>
                </c:pt>
                <c:pt idx="1478">
                  <c:v>22.517460317460319</c:v>
                </c:pt>
                <c:pt idx="1479">
                  <c:v>22.57079365079365</c:v>
                </c:pt>
                <c:pt idx="1480">
                  <c:v>22.53698412698413</c:v>
                </c:pt>
                <c:pt idx="1481">
                  <c:v>22.55142857142857</c:v>
                </c:pt>
                <c:pt idx="1482">
                  <c:v>22.549523809523809</c:v>
                </c:pt>
                <c:pt idx="1483">
                  <c:v>22.526031746031745</c:v>
                </c:pt>
                <c:pt idx="1484">
                  <c:v>22.56</c:v>
                </c:pt>
                <c:pt idx="1485">
                  <c:v>22.612380952380956</c:v>
                </c:pt>
                <c:pt idx="1486">
                  <c:v>22.666984126984129</c:v>
                </c:pt>
                <c:pt idx="1487">
                  <c:v>22.738888888888894</c:v>
                </c:pt>
                <c:pt idx="1488">
                  <c:v>22.889047619047627</c:v>
                </c:pt>
                <c:pt idx="1489">
                  <c:v>23.047142857142866</c:v>
                </c:pt>
                <c:pt idx="1490">
                  <c:v>23.259047619047628</c:v>
                </c:pt>
                <c:pt idx="1491">
                  <c:v>23.425079365079373</c:v>
                </c:pt>
                <c:pt idx="1492">
                  <c:v>23.578253968253975</c:v>
                </c:pt>
                <c:pt idx="1493">
                  <c:v>23.780000000000008</c:v>
                </c:pt>
                <c:pt idx="1494">
                  <c:v>23.967142857142861</c:v>
                </c:pt>
                <c:pt idx="1495">
                  <c:v>24.153650793650797</c:v>
                </c:pt>
                <c:pt idx="1496">
                  <c:v>24.294444444444448</c:v>
                </c:pt>
                <c:pt idx="1497">
                  <c:v>24.470476190476191</c:v>
                </c:pt>
                <c:pt idx="1498">
                  <c:v>24.80063492063492</c:v>
                </c:pt>
                <c:pt idx="1499">
                  <c:v>25.03222222222222</c:v>
                </c:pt>
                <c:pt idx="1500">
                  <c:v>25.270476190476192</c:v>
                </c:pt>
                <c:pt idx="1501">
                  <c:v>25.579682539682537</c:v>
                </c:pt>
                <c:pt idx="1502">
                  <c:v>25.928730158730158</c:v>
                </c:pt>
                <c:pt idx="1503">
                  <c:v>26.354444444444443</c:v>
                </c:pt>
                <c:pt idx="1504">
                  <c:v>26.800317460317459</c:v>
                </c:pt>
                <c:pt idx="1505">
                  <c:v>27.277142857142856</c:v>
                </c:pt>
                <c:pt idx="1506">
                  <c:v>27.839682539682538</c:v>
                </c:pt>
                <c:pt idx="1507">
                  <c:v>28.496984126984124</c:v>
                </c:pt>
                <c:pt idx="1508">
                  <c:v>28.971428571428568</c:v>
                </c:pt>
                <c:pt idx="1509">
                  <c:v>29.449523809523807</c:v>
                </c:pt>
                <c:pt idx="1510">
                  <c:v>30.166984126984129</c:v>
                </c:pt>
                <c:pt idx="1511">
                  <c:v>30.874285714285715</c:v>
                </c:pt>
                <c:pt idx="1512">
                  <c:v>31.654444444444444</c:v>
                </c:pt>
                <c:pt idx="1513">
                  <c:v>32.156984126984128</c:v>
                </c:pt>
                <c:pt idx="1514">
                  <c:v>32.627936507936504</c:v>
                </c:pt>
                <c:pt idx="1515">
                  <c:v>33.369841269841274</c:v>
                </c:pt>
                <c:pt idx="1516">
                  <c:v>34.061428571428578</c:v>
                </c:pt>
                <c:pt idx="1517">
                  <c:v>34.967777777777783</c:v>
                </c:pt>
                <c:pt idx="1518">
                  <c:v>35.901904761904767</c:v>
                </c:pt>
                <c:pt idx="1519">
                  <c:v>36.600634920634931</c:v>
                </c:pt>
                <c:pt idx="1520">
                  <c:v>37.352857142857154</c:v>
                </c:pt>
                <c:pt idx="1521">
                  <c:v>37.978412698412704</c:v>
                </c:pt>
                <c:pt idx="1522">
                  <c:v>38.593492063492072</c:v>
                </c:pt>
                <c:pt idx="1523">
                  <c:v>39.12444444444445</c:v>
                </c:pt>
                <c:pt idx="1524">
                  <c:v>39.546349206349205</c:v>
                </c:pt>
                <c:pt idx="1525">
                  <c:v>40.084444444444451</c:v>
                </c:pt>
                <c:pt idx="1526">
                  <c:v>40.77587301587301</c:v>
                </c:pt>
                <c:pt idx="1527">
                  <c:v>41.330317460317453</c:v>
                </c:pt>
                <c:pt idx="1528">
                  <c:v>41.940317460317459</c:v>
                </c:pt>
                <c:pt idx="1529">
                  <c:v>42.592698412698411</c:v>
                </c:pt>
                <c:pt idx="1530">
                  <c:v>43.336825396825397</c:v>
                </c:pt>
                <c:pt idx="1531">
                  <c:v>43.953492063492057</c:v>
                </c:pt>
                <c:pt idx="1532">
                  <c:v>44.668253968253957</c:v>
                </c:pt>
                <c:pt idx="1533">
                  <c:v>45.441746031746021</c:v>
                </c:pt>
                <c:pt idx="1534">
                  <c:v>46.200793650793642</c:v>
                </c:pt>
                <c:pt idx="1535">
                  <c:v>47.080952380952375</c:v>
                </c:pt>
                <c:pt idx="1536">
                  <c:v>48.031587301587301</c:v>
                </c:pt>
                <c:pt idx="1537">
                  <c:v>48.859841269841262</c:v>
                </c:pt>
                <c:pt idx="1538">
                  <c:v>49.5731746031746</c:v>
                </c:pt>
                <c:pt idx="1539">
                  <c:v>50.231428571428573</c:v>
                </c:pt>
                <c:pt idx="1540">
                  <c:v>50.775396825396818</c:v>
                </c:pt>
                <c:pt idx="1541">
                  <c:v>51.319365079365078</c:v>
                </c:pt>
                <c:pt idx="1542">
                  <c:v>51.856666666666669</c:v>
                </c:pt>
                <c:pt idx="1543">
                  <c:v>52.603968253968262</c:v>
                </c:pt>
                <c:pt idx="1544">
                  <c:v>53.222222222222229</c:v>
                </c:pt>
                <c:pt idx="1545">
                  <c:v>53.820000000000007</c:v>
                </c:pt>
                <c:pt idx="1546">
                  <c:v>54.470793650793652</c:v>
                </c:pt>
                <c:pt idx="1547">
                  <c:v>55.017777777777773</c:v>
                </c:pt>
                <c:pt idx="1548">
                  <c:v>55.556984126984119</c:v>
                </c:pt>
                <c:pt idx="1549">
                  <c:v>56.104920634920632</c:v>
                </c:pt>
                <c:pt idx="1550">
                  <c:v>56.582222222222221</c:v>
                </c:pt>
                <c:pt idx="1551">
                  <c:v>56.964444444444446</c:v>
                </c:pt>
                <c:pt idx="1552">
                  <c:v>57.325396825396822</c:v>
                </c:pt>
                <c:pt idx="1553">
                  <c:v>57.651428571428575</c:v>
                </c:pt>
                <c:pt idx="1554">
                  <c:v>57.940158730158736</c:v>
                </c:pt>
                <c:pt idx="1555">
                  <c:v>58.222222222222229</c:v>
                </c:pt>
                <c:pt idx="1556">
                  <c:v>58.43634920634922</c:v>
                </c:pt>
                <c:pt idx="1557">
                  <c:v>58.582539682539696</c:v>
                </c:pt>
                <c:pt idx="1558">
                  <c:v>58.731269841269857</c:v>
                </c:pt>
                <c:pt idx="1559">
                  <c:v>58.924920634920653</c:v>
                </c:pt>
                <c:pt idx="1560">
                  <c:v>59.075238095238113</c:v>
                </c:pt>
                <c:pt idx="1561">
                  <c:v>59.035396825396838</c:v>
                </c:pt>
                <c:pt idx="1562">
                  <c:v>59.09873015873017</c:v>
                </c:pt>
                <c:pt idx="1563">
                  <c:v>59.163650793650817</c:v>
                </c:pt>
                <c:pt idx="1564">
                  <c:v>59.106031746031768</c:v>
                </c:pt>
                <c:pt idx="1565">
                  <c:v>59.024444444444462</c:v>
                </c:pt>
                <c:pt idx="1566">
                  <c:v>58.833174603174619</c:v>
                </c:pt>
                <c:pt idx="1567">
                  <c:v>58.603174603174622</c:v>
                </c:pt>
                <c:pt idx="1568">
                  <c:v>58.310317460317471</c:v>
                </c:pt>
                <c:pt idx="1569">
                  <c:v>57.907777777777795</c:v>
                </c:pt>
                <c:pt idx="1570">
                  <c:v>57.486190476190487</c:v>
                </c:pt>
                <c:pt idx="1571">
                  <c:v>57.288888888888891</c:v>
                </c:pt>
                <c:pt idx="1572">
                  <c:v>57.093492063492079</c:v>
                </c:pt>
                <c:pt idx="1573">
                  <c:v>56.721904761904767</c:v>
                </c:pt>
                <c:pt idx="1574">
                  <c:v>56.335555555555558</c:v>
                </c:pt>
                <c:pt idx="1575">
                  <c:v>55.999206349206354</c:v>
                </c:pt>
                <c:pt idx="1576">
                  <c:v>55.967936507936514</c:v>
                </c:pt>
                <c:pt idx="1577">
                  <c:v>55.856825396825414</c:v>
                </c:pt>
                <c:pt idx="1578">
                  <c:v>55.483174603174625</c:v>
                </c:pt>
                <c:pt idx="1579">
                  <c:v>55.306190476190501</c:v>
                </c:pt>
                <c:pt idx="1580">
                  <c:v>54.786984126984152</c:v>
                </c:pt>
                <c:pt idx="1581">
                  <c:v>54.266825396825425</c:v>
                </c:pt>
                <c:pt idx="1582">
                  <c:v>53.954285714285732</c:v>
                </c:pt>
                <c:pt idx="1583">
                  <c:v>53.569047619047637</c:v>
                </c:pt>
                <c:pt idx="1584">
                  <c:v>53.241269841269862</c:v>
                </c:pt>
                <c:pt idx="1585">
                  <c:v>52.92015873015874</c:v>
                </c:pt>
                <c:pt idx="1586">
                  <c:v>52.744761904761923</c:v>
                </c:pt>
                <c:pt idx="1587">
                  <c:v>52.698888888888909</c:v>
                </c:pt>
                <c:pt idx="1588">
                  <c:v>52.555396825396834</c:v>
                </c:pt>
                <c:pt idx="1589">
                  <c:v>52.228095238095243</c:v>
                </c:pt>
                <c:pt idx="1590">
                  <c:v>52.0336507936508</c:v>
                </c:pt>
                <c:pt idx="1591">
                  <c:v>51.775714285714294</c:v>
                </c:pt>
                <c:pt idx="1592">
                  <c:v>51.488888888888894</c:v>
                </c:pt>
                <c:pt idx="1593">
                  <c:v>51.126666666666672</c:v>
                </c:pt>
                <c:pt idx="1594">
                  <c:v>50.917777777777786</c:v>
                </c:pt>
                <c:pt idx="1595">
                  <c:v>50.572063492063499</c:v>
                </c:pt>
                <c:pt idx="1596">
                  <c:v>50.129206349206356</c:v>
                </c:pt>
                <c:pt idx="1597">
                  <c:v>49.736984126984133</c:v>
                </c:pt>
                <c:pt idx="1598">
                  <c:v>49.239682539682541</c:v>
                </c:pt>
                <c:pt idx="1599">
                  <c:v>48.728571428571428</c:v>
                </c:pt>
                <c:pt idx="1600">
                  <c:v>48.344285714285711</c:v>
                </c:pt>
                <c:pt idx="1601">
                  <c:v>48.064603174603171</c:v>
                </c:pt>
                <c:pt idx="1602">
                  <c:v>47.880476190476188</c:v>
                </c:pt>
                <c:pt idx="1603">
                  <c:v>47.843968253968256</c:v>
                </c:pt>
                <c:pt idx="1604">
                  <c:v>47.694285714285705</c:v>
                </c:pt>
                <c:pt idx="1605">
                  <c:v>47.51698412698412</c:v>
                </c:pt>
                <c:pt idx="1606">
                  <c:v>47.138412698412687</c:v>
                </c:pt>
                <c:pt idx="1607">
                  <c:v>46.874444444444435</c:v>
                </c:pt>
                <c:pt idx="1608">
                  <c:v>46.746349206349194</c:v>
                </c:pt>
                <c:pt idx="1609">
                  <c:v>46.544603174603161</c:v>
                </c:pt>
                <c:pt idx="1610">
                  <c:v>46.348253968253957</c:v>
                </c:pt>
                <c:pt idx="1611">
                  <c:v>46.216190476190469</c:v>
                </c:pt>
                <c:pt idx="1612">
                  <c:v>46.064126984126972</c:v>
                </c:pt>
                <c:pt idx="1613">
                  <c:v>45.968095238095231</c:v>
                </c:pt>
                <c:pt idx="1614">
                  <c:v>45.786984126984109</c:v>
                </c:pt>
                <c:pt idx="1615">
                  <c:v>45.617619047619037</c:v>
                </c:pt>
                <c:pt idx="1616">
                  <c:v>45.370317460317452</c:v>
                </c:pt>
                <c:pt idx="1617">
                  <c:v>45.228571428571428</c:v>
                </c:pt>
                <c:pt idx="1618">
                  <c:v>45.131746031746019</c:v>
                </c:pt>
                <c:pt idx="1619">
                  <c:v>45.027936507936502</c:v>
                </c:pt>
                <c:pt idx="1620">
                  <c:v>44.950634920634911</c:v>
                </c:pt>
                <c:pt idx="1621">
                  <c:v>44.936666666666653</c:v>
                </c:pt>
                <c:pt idx="1622">
                  <c:v>44.950476190476181</c:v>
                </c:pt>
                <c:pt idx="1623">
                  <c:v>44.934920634920623</c:v>
                </c:pt>
                <c:pt idx="1624">
                  <c:v>44.914603174603165</c:v>
                </c:pt>
                <c:pt idx="1625">
                  <c:v>44.896666666666647</c:v>
                </c:pt>
                <c:pt idx="1626">
                  <c:v>44.840476190476174</c:v>
                </c:pt>
                <c:pt idx="1627">
                  <c:v>44.831111111111106</c:v>
                </c:pt>
                <c:pt idx="1628">
                  <c:v>44.919047619047603</c:v>
                </c:pt>
                <c:pt idx="1629">
                  <c:v>44.984761904761889</c:v>
                </c:pt>
                <c:pt idx="1630">
                  <c:v>45.033809523809516</c:v>
                </c:pt>
                <c:pt idx="1631">
                  <c:v>45.080793650793645</c:v>
                </c:pt>
                <c:pt idx="1632">
                  <c:v>45.098888888888887</c:v>
                </c:pt>
                <c:pt idx="1633">
                  <c:v>45.059841269841264</c:v>
                </c:pt>
                <c:pt idx="1634">
                  <c:v>45.025396825396818</c:v>
                </c:pt>
                <c:pt idx="1635">
                  <c:v>44.96238095238094</c:v>
                </c:pt>
                <c:pt idx="1636">
                  <c:v>44.814603174603164</c:v>
                </c:pt>
                <c:pt idx="1637">
                  <c:v>44.70761904761904</c:v>
                </c:pt>
                <c:pt idx="1638">
                  <c:v>44.527777777777764</c:v>
                </c:pt>
                <c:pt idx="1639">
                  <c:v>44.316190476190464</c:v>
                </c:pt>
                <c:pt idx="1640">
                  <c:v>44.15841269841269</c:v>
                </c:pt>
                <c:pt idx="1641">
                  <c:v>43.994603174603164</c:v>
                </c:pt>
                <c:pt idx="1642">
                  <c:v>43.634126984126979</c:v>
                </c:pt>
                <c:pt idx="1643">
                  <c:v>43.519206349206343</c:v>
                </c:pt>
                <c:pt idx="1644">
                  <c:v>43.358095238095231</c:v>
                </c:pt>
                <c:pt idx="1645">
                  <c:v>43.212539682539671</c:v>
                </c:pt>
                <c:pt idx="1646">
                  <c:v>43.076984126984115</c:v>
                </c:pt>
                <c:pt idx="1647">
                  <c:v>42.990793650793641</c:v>
                </c:pt>
                <c:pt idx="1648">
                  <c:v>42.969523809523807</c:v>
                </c:pt>
                <c:pt idx="1649">
                  <c:v>42.895238095238092</c:v>
                </c:pt>
                <c:pt idx="1650">
                  <c:v>42.756190476190476</c:v>
                </c:pt>
                <c:pt idx="1651">
                  <c:v>42.613015873015868</c:v>
                </c:pt>
                <c:pt idx="1652">
                  <c:v>42.489841269841271</c:v>
                </c:pt>
                <c:pt idx="1653">
                  <c:v>42.341904761904765</c:v>
                </c:pt>
                <c:pt idx="1654">
                  <c:v>42.177301587301585</c:v>
                </c:pt>
                <c:pt idx="1655">
                  <c:v>42.003968253968253</c:v>
                </c:pt>
                <c:pt idx="1656">
                  <c:v>41.842063492063495</c:v>
                </c:pt>
                <c:pt idx="1657">
                  <c:v>41.610000000000007</c:v>
                </c:pt>
                <c:pt idx="1658">
                  <c:v>41.424920634920639</c:v>
                </c:pt>
                <c:pt idx="1659">
                  <c:v>41.274920634920647</c:v>
                </c:pt>
                <c:pt idx="1660">
                  <c:v>41.127619047619071</c:v>
                </c:pt>
                <c:pt idx="1661">
                  <c:v>40.944126984126996</c:v>
                </c:pt>
                <c:pt idx="1662">
                  <c:v>40.697460317460326</c:v>
                </c:pt>
                <c:pt idx="1663">
                  <c:v>40.408253968253973</c:v>
                </c:pt>
                <c:pt idx="1664">
                  <c:v>40.118095238095243</c:v>
                </c:pt>
                <c:pt idx="1665">
                  <c:v>39.796349206349213</c:v>
                </c:pt>
                <c:pt idx="1666">
                  <c:v>39.458730158730162</c:v>
                </c:pt>
                <c:pt idx="1667">
                  <c:v>39.254603174603176</c:v>
                </c:pt>
                <c:pt idx="1668">
                  <c:v>39.06349206349207</c:v>
                </c:pt>
                <c:pt idx="1669">
                  <c:v>38.840634920634919</c:v>
                </c:pt>
                <c:pt idx="1670">
                  <c:v>38.618571428571435</c:v>
                </c:pt>
                <c:pt idx="1671">
                  <c:v>38.285555555555554</c:v>
                </c:pt>
                <c:pt idx="1672">
                  <c:v>37.936190476190475</c:v>
                </c:pt>
                <c:pt idx="1673">
                  <c:v>37.658095238095235</c:v>
                </c:pt>
                <c:pt idx="1674">
                  <c:v>37.33206349206349</c:v>
                </c:pt>
                <c:pt idx="1675">
                  <c:v>37.041428571428575</c:v>
                </c:pt>
                <c:pt idx="1676">
                  <c:v>36.731904761904758</c:v>
                </c:pt>
                <c:pt idx="1677">
                  <c:v>36.49777777777777</c:v>
                </c:pt>
                <c:pt idx="1678">
                  <c:v>36.278095238095226</c:v>
                </c:pt>
                <c:pt idx="1679">
                  <c:v>36.073174603174593</c:v>
                </c:pt>
                <c:pt idx="1680">
                  <c:v>35.852539682539678</c:v>
                </c:pt>
                <c:pt idx="1681">
                  <c:v>35.604444444444439</c:v>
                </c:pt>
                <c:pt idx="1682">
                  <c:v>35.403650793650783</c:v>
                </c:pt>
                <c:pt idx="1683">
                  <c:v>35.256825396825384</c:v>
                </c:pt>
                <c:pt idx="1684">
                  <c:v>35.082222222222214</c:v>
                </c:pt>
                <c:pt idx="1685">
                  <c:v>34.854444444444439</c:v>
                </c:pt>
                <c:pt idx="1686">
                  <c:v>34.644920634920624</c:v>
                </c:pt>
                <c:pt idx="1687">
                  <c:v>34.407777777777767</c:v>
                </c:pt>
                <c:pt idx="1688">
                  <c:v>34.231904761904758</c:v>
                </c:pt>
                <c:pt idx="1689">
                  <c:v>34.076666666666661</c:v>
                </c:pt>
                <c:pt idx="1690">
                  <c:v>33.886349206349202</c:v>
                </c:pt>
                <c:pt idx="1691">
                  <c:v>33.581904761904767</c:v>
                </c:pt>
                <c:pt idx="1692">
                  <c:v>33.292857142857137</c:v>
                </c:pt>
                <c:pt idx="1693">
                  <c:v>33.02412698412698</c:v>
                </c:pt>
                <c:pt idx="1694">
                  <c:v>32.775079365079357</c:v>
                </c:pt>
                <c:pt idx="1695">
                  <c:v>32.561111111111103</c:v>
                </c:pt>
                <c:pt idx="1696">
                  <c:v>32.355079365079362</c:v>
                </c:pt>
                <c:pt idx="1697">
                  <c:v>32.157619047619043</c:v>
                </c:pt>
                <c:pt idx="1698">
                  <c:v>32.001269841269838</c:v>
                </c:pt>
                <c:pt idx="1699">
                  <c:v>31.911111111111104</c:v>
                </c:pt>
                <c:pt idx="1700">
                  <c:v>31.82809523809523</c:v>
                </c:pt>
                <c:pt idx="1701">
                  <c:v>31.700634920634911</c:v>
                </c:pt>
                <c:pt idx="1702">
                  <c:v>31.563333333333325</c:v>
                </c:pt>
                <c:pt idx="1703">
                  <c:v>31.406825396825386</c:v>
                </c:pt>
                <c:pt idx="1704">
                  <c:v>31.235873015873008</c:v>
                </c:pt>
                <c:pt idx="1705">
                  <c:v>31.108095238095231</c:v>
                </c:pt>
                <c:pt idx="1706">
                  <c:v>30.889682539682532</c:v>
                </c:pt>
                <c:pt idx="1707">
                  <c:v>30.686507936507926</c:v>
                </c:pt>
                <c:pt idx="1708">
                  <c:v>30.469047619047611</c:v>
                </c:pt>
                <c:pt idx="1709">
                  <c:v>30.25825396825396</c:v>
                </c:pt>
                <c:pt idx="1710">
                  <c:v>30.046349206349198</c:v>
                </c:pt>
                <c:pt idx="1711">
                  <c:v>29.809999999999992</c:v>
                </c:pt>
                <c:pt idx="1712">
                  <c:v>29.574126984126977</c:v>
                </c:pt>
                <c:pt idx="1713">
                  <c:v>29.386825396825387</c:v>
                </c:pt>
                <c:pt idx="1714">
                  <c:v>29.204444444444434</c:v>
                </c:pt>
                <c:pt idx="1715">
                  <c:v>29.050634920634909</c:v>
                </c:pt>
                <c:pt idx="1716">
                  <c:v>28.905714285714275</c:v>
                </c:pt>
                <c:pt idx="1717">
                  <c:v>28.787619047619039</c:v>
                </c:pt>
                <c:pt idx="1718">
                  <c:v>28.678253968253959</c:v>
                </c:pt>
                <c:pt idx="1719">
                  <c:v>28.542539682539676</c:v>
                </c:pt>
                <c:pt idx="1720">
                  <c:v>28.429047619047616</c:v>
                </c:pt>
                <c:pt idx="1721">
                  <c:v>28.314761904761905</c:v>
                </c:pt>
                <c:pt idx="1722">
                  <c:v>28.203015873015872</c:v>
                </c:pt>
                <c:pt idx="1723">
                  <c:v>28.065555555555555</c:v>
                </c:pt>
                <c:pt idx="1724">
                  <c:v>27.980158730158731</c:v>
                </c:pt>
                <c:pt idx="1725">
                  <c:v>27.858412698412696</c:v>
                </c:pt>
                <c:pt idx="1726">
                  <c:v>27.770634920634919</c:v>
                </c:pt>
                <c:pt idx="1727">
                  <c:v>27.698730158730157</c:v>
                </c:pt>
                <c:pt idx="1728">
                  <c:v>27.680634920634926</c:v>
                </c:pt>
                <c:pt idx="1729">
                  <c:v>27.598571428571436</c:v>
                </c:pt>
                <c:pt idx="1730">
                  <c:v>27.497460317460323</c:v>
                </c:pt>
                <c:pt idx="1731">
                  <c:v>27.377777777777784</c:v>
                </c:pt>
                <c:pt idx="1732">
                  <c:v>27.288730158730164</c:v>
                </c:pt>
                <c:pt idx="1733">
                  <c:v>27.174126984126989</c:v>
                </c:pt>
                <c:pt idx="1734">
                  <c:v>27.066984126984135</c:v>
                </c:pt>
                <c:pt idx="1735">
                  <c:v>27.00396825396826</c:v>
                </c:pt>
                <c:pt idx="1736">
                  <c:v>26.918888888888898</c:v>
                </c:pt>
                <c:pt idx="1737">
                  <c:v>26.841587301587314</c:v>
                </c:pt>
                <c:pt idx="1738">
                  <c:v>26.762063492063504</c:v>
                </c:pt>
                <c:pt idx="1739">
                  <c:v>26.7457142857143</c:v>
                </c:pt>
                <c:pt idx="1740">
                  <c:v>26.734285714285729</c:v>
                </c:pt>
                <c:pt idx="1741">
                  <c:v>26.691904761904777</c:v>
                </c:pt>
                <c:pt idx="1742">
                  <c:v>26.644126984126995</c:v>
                </c:pt>
                <c:pt idx="1743">
                  <c:v>26.593333333333341</c:v>
                </c:pt>
                <c:pt idx="1744">
                  <c:v>26.55380952380953</c:v>
                </c:pt>
                <c:pt idx="1745">
                  <c:v>26.493015873015874</c:v>
                </c:pt>
                <c:pt idx="1746">
                  <c:v>26.37777777777778</c:v>
                </c:pt>
                <c:pt idx="1747">
                  <c:v>26.242380952380952</c:v>
                </c:pt>
                <c:pt idx="1748">
                  <c:v>26.12047619047619</c:v>
                </c:pt>
                <c:pt idx="1749">
                  <c:v>26.015555555555554</c:v>
                </c:pt>
                <c:pt idx="1750">
                  <c:v>25.947301587301588</c:v>
                </c:pt>
                <c:pt idx="1751">
                  <c:v>25.82793650793651</c:v>
                </c:pt>
                <c:pt idx="1752">
                  <c:v>25.722222222222225</c:v>
                </c:pt>
                <c:pt idx="1753">
                  <c:v>25.643015873015873</c:v>
                </c:pt>
                <c:pt idx="1754">
                  <c:v>25.590952380952377</c:v>
                </c:pt>
                <c:pt idx="1755">
                  <c:v>25.552222222222223</c:v>
                </c:pt>
                <c:pt idx="1756">
                  <c:v>25.545873015873017</c:v>
                </c:pt>
                <c:pt idx="1757">
                  <c:v>25.534126984126981</c:v>
                </c:pt>
                <c:pt idx="1758">
                  <c:v>25.51285714285714</c:v>
                </c:pt>
                <c:pt idx="1759">
                  <c:v>25.469047619047618</c:v>
                </c:pt>
                <c:pt idx="1760">
                  <c:v>25.431904761904757</c:v>
                </c:pt>
                <c:pt idx="1761">
                  <c:v>25.42031746031746</c:v>
                </c:pt>
                <c:pt idx="1762">
                  <c:v>25.38587301587301</c:v>
                </c:pt>
                <c:pt idx="1763">
                  <c:v>25.31507936507936</c:v>
                </c:pt>
                <c:pt idx="1764">
                  <c:v>25.250317460317461</c:v>
                </c:pt>
                <c:pt idx="1765">
                  <c:v>25.181428571428569</c:v>
                </c:pt>
                <c:pt idx="1766">
                  <c:v>25.147619047619045</c:v>
                </c:pt>
                <c:pt idx="1767">
                  <c:v>25.117460317460321</c:v>
                </c:pt>
                <c:pt idx="1768">
                  <c:v>25.071746031746031</c:v>
                </c:pt>
                <c:pt idx="1769">
                  <c:v>25.033174603174601</c:v>
                </c:pt>
                <c:pt idx="1770">
                  <c:v>25.009682539682537</c:v>
                </c:pt>
                <c:pt idx="1771">
                  <c:v>24.967142857142854</c:v>
                </c:pt>
                <c:pt idx="1772">
                  <c:v>24.928412698412696</c:v>
                </c:pt>
                <c:pt idx="1773">
                  <c:v>24.896984126984123</c:v>
                </c:pt>
                <c:pt idx="1774">
                  <c:v>24.856825396825393</c:v>
                </c:pt>
                <c:pt idx="1775">
                  <c:v>24.843015873015872</c:v>
                </c:pt>
                <c:pt idx="1776">
                  <c:v>24.786031746031746</c:v>
                </c:pt>
                <c:pt idx="1777">
                  <c:v>24.742539682539682</c:v>
                </c:pt>
                <c:pt idx="1778">
                  <c:v>24.72190476190476</c:v>
                </c:pt>
                <c:pt idx="1779">
                  <c:v>24.712857142857143</c:v>
                </c:pt>
                <c:pt idx="1780">
                  <c:v>24.744444444444447</c:v>
                </c:pt>
                <c:pt idx="1781">
                  <c:v>24.731746031746031</c:v>
                </c:pt>
                <c:pt idx="1782">
                  <c:v>24.823809523809526</c:v>
                </c:pt>
                <c:pt idx="1783">
                  <c:v>24.901269841269844</c:v>
                </c:pt>
                <c:pt idx="1784">
                  <c:v>24.951111111111111</c:v>
                </c:pt>
                <c:pt idx="1785">
                  <c:v>24.998095238095239</c:v>
                </c:pt>
                <c:pt idx="1786">
                  <c:v>25.005079365079368</c:v>
                </c:pt>
                <c:pt idx="1787">
                  <c:v>24.976507936507939</c:v>
                </c:pt>
                <c:pt idx="1788">
                  <c:v>24.940000000000005</c:v>
                </c:pt>
                <c:pt idx="1789">
                  <c:v>24.910317460317462</c:v>
                </c:pt>
                <c:pt idx="1790">
                  <c:v>24.890793650793654</c:v>
                </c:pt>
                <c:pt idx="1791">
                  <c:v>24.832857142857144</c:v>
                </c:pt>
                <c:pt idx="1792">
                  <c:v>24.788095238095238</c:v>
                </c:pt>
                <c:pt idx="1793">
                  <c:v>24.734603174603176</c:v>
                </c:pt>
                <c:pt idx="1794">
                  <c:v>24.692063492063493</c:v>
                </c:pt>
                <c:pt idx="1795">
                  <c:v>24.638412698412704</c:v>
                </c:pt>
                <c:pt idx="1796">
                  <c:v>24.598571428571436</c:v>
                </c:pt>
                <c:pt idx="1797">
                  <c:v>24.555238095238103</c:v>
                </c:pt>
                <c:pt idx="1798">
                  <c:v>24.495079365079373</c:v>
                </c:pt>
                <c:pt idx="1799">
                  <c:v>24.428253968253976</c:v>
                </c:pt>
                <c:pt idx="1800">
                  <c:v>24.360317460317471</c:v>
                </c:pt>
                <c:pt idx="1801">
                  <c:v>24.272539682539691</c:v>
                </c:pt>
                <c:pt idx="1802">
                  <c:v>24.204285714285721</c:v>
                </c:pt>
                <c:pt idx="1803">
                  <c:v>24.134603174603182</c:v>
                </c:pt>
                <c:pt idx="1804">
                  <c:v>24.052380952380961</c:v>
                </c:pt>
                <c:pt idx="1805">
                  <c:v>23.986666666666675</c:v>
                </c:pt>
                <c:pt idx="1806">
                  <c:v>23.942222222222227</c:v>
                </c:pt>
                <c:pt idx="1807">
                  <c:v>23.872857142857146</c:v>
                </c:pt>
                <c:pt idx="1808">
                  <c:v>23.83761904761905</c:v>
                </c:pt>
                <c:pt idx="1809">
                  <c:v>23.839841269841276</c:v>
                </c:pt>
                <c:pt idx="1810">
                  <c:v>23.816190476190481</c:v>
                </c:pt>
                <c:pt idx="1811">
                  <c:v>23.791746031746037</c:v>
                </c:pt>
                <c:pt idx="1812">
                  <c:v>23.762698412698416</c:v>
                </c:pt>
                <c:pt idx="1813">
                  <c:v>23.722380952380959</c:v>
                </c:pt>
                <c:pt idx="1814">
                  <c:v>23.688095238095244</c:v>
                </c:pt>
                <c:pt idx="1815">
                  <c:v>23.634444444444451</c:v>
                </c:pt>
                <c:pt idx="1816">
                  <c:v>23.609841269841272</c:v>
                </c:pt>
                <c:pt idx="1817">
                  <c:v>23.58761904761905</c:v>
                </c:pt>
                <c:pt idx="1818">
                  <c:v>23.54</c:v>
                </c:pt>
                <c:pt idx="1819">
                  <c:v>23.454126984126983</c:v>
                </c:pt>
                <c:pt idx="1820">
                  <c:v>23.360476190476188</c:v>
                </c:pt>
                <c:pt idx="1821">
                  <c:v>23.274603174603175</c:v>
                </c:pt>
                <c:pt idx="1822">
                  <c:v>23.183809523809522</c:v>
                </c:pt>
                <c:pt idx="1823">
                  <c:v>23.093650793650799</c:v>
                </c:pt>
                <c:pt idx="1824">
                  <c:v>22.962539682539685</c:v>
                </c:pt>
                <c:pt idx="1825">
                  <c:v>22.824126984126984</c:v>
                </c:pt>
                <c:pt idx="1826">
                  <c:v>22.742222222222225</c:v>
                </c:pt>
                <c:pt idx="1827">
                  <c:v>22.678412698412707</c:v>
                </c:pt>
                <c:pt idx="1828">
                  <c:v>22.604761904761911</c:v>
                </c:pt>
                <c:pt idx="1829">
                  <c:v>22.52809523809524</c:v>
                </c:pt>
                <c:pt idx="1830">
                  <c:v>22.465238095238103</c:v>
                </c:pt>
                <c:pt idx="1831">
                  <c:v>22.40253968253969</c:v>
                </c:pt>
                <c:pt idx="1832">
                  <c:v>22.325396825396833</c:v>
                </c:pt>
                <c:pt idx="1833">
                  <c:v>22.24111111111112</c:v>
                </c:pt>
                <c:pt idx="1834">
                  <c:v>22.186031746031755</c:v>
                </c:pt>
                <c:pt idx="1835">
                  <c:v>22.129206349206353</c:v>
                </c:pt>
                <c:pt idx="1836">
                  <c:v>22.067936507936512</c:v>
                </c:pt>
                <c:pt idx="1837">
                  <c:v>22.020476190476202</c:v>
                </c:pt>
                <c:pt idx="1838">
                  <c:v>21.952063492063498</c:v>
                </c:pt>
                <c:pt idx="1839">
                  <c:v>21.902698412698417</c:v>
                </c:pt>
                <c:pt idx="1840">
                  <c:v>21.845714285714294</c:v>
                </c:pt>
                <c:pt idx="1841">
                  <c:v>21.81333333333334</c:v>
                </c:pt>
                <c:pt idx="1842">
                  <c:v>21.85269841269842</c:v>
                </c:pt>
                <c:pt idx="1843">
                  <c:v>21.813015873015882</c:v>
                </c:pt>
                <c:pt idx="1844">
                  <c:v>21.809682539682544</c:v>
                </c:pt>
                <c:pt idx="1845">
                  <c:v>21.689841269841274</c:v>
                </c:pt>
                <c:pt idx="1846">
                  <c:v>21.593809523809529</c:v>
                </c:pt>
                <c:pt idx="1847">
                  <c:v>21.527301587301586</c:v>
                </c:pt>
                <c:pt idx="1848">
                  <c:v>21.445873015873016</c:v>
                </c:pt>
                <c:pt idx="1849">
                  <c:v>21.383174603174602</c:v>
                </c:pt>
                <c:pt idx="1850">
                  <c:v>21.342063492063492</c:v>
                </c:pt>
                <c:pt idx="1851">
                  <c:v>21.388571428571421</c:v>
                </c:pt>
                <c:pt idx="1852">
                  <c:v>21.440476190476179</c:v>
                </c:pt>
                <c:pt idx="1853">
                  <c:v>21.495555555555544</c:v>
                </c:pt>
                <c:pt idx="1854">
                  <c:v>21.523492063492053</c:v>
                </c:pt>
                <c:pt idx="1855">
                  <c:v>21.555873015873008</c:v>
                </c:pt>
                <c:pt idx="1856">
                  <c:v>21.572857142857135</c:v>
                </c:pt>
                <c:pt idx="1857">
                  <c:v>21.577936507936499</c:v>
                </c:pt>
                <c:pt idx="1858">
                  <c:v>21.595396825396815</c:v>
                </c:pt>
                <c:pt idx="1859">
                  <c:v>21.58936507936507</c:v>
                </c:pt>
                <c:pt idx="1860">
                  <c:v>21.581904761904749</c:v>
                </c:pt>
                <c:pt idx="1861">
                  <c:v>21.573492063492054</c:v>
                </c:pt>
                <c:pt idx="1862">
                  <c:v>21.566349206349201</c:v>
                </c:pt>
                <c:pt idx="1863">
                  <c:v>21.557777777777773</c:v>
                </c:pt>
                <c:pt idx="1864">
                  <c:v>21.571904761904758</c:v>
                </c:pt>
                <c:pt idx="1865">
                  <c:v>21.499206349206347</c:v>
                </c:pt>
                <c:pt idx="1866">
                  <c:v>21.42920634920635</c:v>
                </c:pt>
                <c:pt idx="1867">
                  <c:v>21.39079365079365</c:v>
                </c:pt>
                <c:pt idx="1868">
                  <c:v>21.361269841269841</c:v>
                </c:pt>
                <c:pt idx="1869">
                  <c:v>21.307301587301584</c:v>
                </c:pt>
                <c:pt idx="1870">
                  <c:v>21.268888888888888</c:v>
                </c:pt>
                <c:pt idx="1871">
                  <c:v>21.215238095238096</c:v>
                </c:pt>
                <c:pt idx="1872">
                  <c:v>21.115714285714287</c:v>
                </c:pt>
                <c:pt idx="1873">
                  <c:v>21.038412698412696</c:v>
                </c:pt>
                <c:pt idx="1874">
                  <c:v>20.96857142857143</c:v>
                </c:pt>
                <c:pt idx="1875">
                  <c:v>20.920634920634921</c:v>
                </c:pt>
                <c:pt idx="1876">
                  <c:v>20.871587301587301</c:v>
                </c:pt>
                <c:pt idx="1877">
                  <c:v>20.80952380952381</c:v>
                </c:pt>
                <c:pt idx="1878">
                  <c:v>20.769206349206346</c:v>
                </c:pt>
                <c:pt idx="1879">
                  <c:v>20.692698412698412</c:v>
                </c:pt>
                <c:pt idx="1880">
                  <c:v>20.616984126984129</c:v>
                </c:pt>
                <c:pt idx="1881">
                  <c:v>20.555555555555557</c:v>
                </c:pt>
                <c:pt idx="1882">
                  <c:v>20.514761904761908</c:v>
                </c:pt>
                <c:pt idx="1883">
                  <c:v>20.469682539682541</c:v>
                </c:pt>
                <c:pt idx="1884">
                  <c:v>20.420158730158729</c:v>
                </c:pt>
                <c:pt idx="1885">
                  <c:v>20.389682539682539</c:v>
                </c:pt>
                <c:pt idx="1886">
                  <c:v>20.365396825396825</c:v>
                </c:pt>
                <c:pt idx="1887">
                  <c:v>20.329841269841271</c:v>
                </c:pt>
                <c:pt idx="1888">
                  <c:v>20.292222222222215</c:v>
                </c:pt>
                <c:pt idx="1889">
                  <c:v>20.22</c:v>
                </c:pt>
                <c:pt idx="1890">
                  <c:v>20.155079365079363</c:v>
                </c:pt>
                <c:pt idx="1891">
                  <c:v>20.11428571428571</c:v>
                </c:pt>
                <c:pt idx="1892">
                  <c:v>20.084444444444443</c:v>
                </c:pt>
                <c:pt idx="1893">
                  <c:v>20.050476190476189</c:v>
                </c:pt>
                <c:pt idx="1894">
                  <c:v>20.005555555555553</c:v>
                </c:pt>
                <c:pt idx="1895">
                  <c:v>19.981587301587297</c:v>
                </c:pt>
                <c:pt idx="1896">
                  <c:v>19.964603174603173</c:v>
                </c:pt>
                <c:pt idx="1897">
                  <c:v>19.931111111111111</c:v>
                </c:pt>
                <c:pt idx="1898">
                  <c:v>19.895079365079365</c:v>
                </c:pt>
                <c:pt idx="1899">
                  <c:v>19.872380952380954</c:v>
                </c:pt>
                <c:pt idx="1900">
                  <c:v>19.835555555555558</c:v>
                </c:pt>
                <c:pt idx="1901">
                  <c:v>19.803492063492062</c:v>
                </c:pt>
                <c:pt idx="1902">
                  <c:v>19.815873015873013</c:v>
                </c:pt>
                <c:pt idx="1903">
                  <c:v>19.794603174603171</c:v>
                </c:pt>
                <c:pt idx="1904">
                  <c:v>19.690793650793648</c:v>
                </c:pt>
                <c:pt idx="1905">
                  <c:v>19.516349206349201</c:v>
                </c:pt>
                <c:pt idx="1906">
                  <c:v>19.374444444444443</c:v>
                </c:pt>
                <c:pt idx="1907">
                  <c:v>19.248571428571427</c:v>
                </c:pt>
                <c:pt idx="1908">
                  <c:v>19.158571428571427</c:v>
                </c:pt>
                <c:pt idx="1909">
                  <c:v>19.14396825396825</c:v>
                </c:pt>
                <c:pt idx="1910">
                  <c:v>19.087777777777774</c:v>
                </c:pt>
                <c:pt idx="1911">
                  <c:v>19.021904761904761</c:v>
                </c:pt>
                <c:pt idx="1912">
                  <c:v>19.030952380952382</c:v>
                </c:pt>
                <c:pt idx="1913">
                  <c:v>19.008571428571429</c:v>
                </c:pt>
                <c:pt idx="1914">
                  <c:v>18.973015873015875</c:v>
                </c:pt>
                <c:pt idx="1915">
                  <c:v>18.953968253968259</c:v>
                </c:pt>
                <c:pt idx="1916">
                  <c:v>19.05380952380953</c:v>
                </c:pt>
                <c:pt idx="1917">
                  <c:v>19.291111111111118</c:v>
                </c:pt>
                <c:pt idx="1918">
                  <c:v>19.345714285714294</c:v>
                </c:pt>
                <c:pt idx="1919">
                  <c:v>19.414920634920641</c:v>
                </c:pt>
                <c:pt idx="1920">
                  <c:v>19.459206349206355</c:v>
                </c:pt>
                <c:pt idx="1921">
                  <c:v>19.521904761904771</c:v>
                </c:pt>
                <c:pt idx="1922">
                  <c:v>19.664603174603183</c:v>
                </c:pt>
                <c:pt idx="1923">
                  <c:v>19.809365079365083</c:v>
                </c:pt>
                <c:pt idx="1924">
                  <c:v>20.014444444444447</c:v>
                </c:pt>
                <c:pt idx="1925">
                  <c:v>20.257301587301583</c:v>
                </c:pt>
                <c:pt idx="1926">
                  <c:v>20.667619047619048</c:v>
                </c:pt>
                <c:pt idx="1927">
                  <c:v>20.964920634920635</c:v>
                </c:pt>
                <c:pt idx="1928">
                  <c:v>21.251428571428569</c:v>
                </c:pt>
                <c:pt idx="1929">
                  <c:v>21.481746031746031</c:v>
                </c:pt>
                <c:pt idx="1930">
                  <c:v>21.728095238095236</c:v>
                </c:pt>
                <c:pt idx="1931">
                  <c:v>21.893492063492062</c:v>
                </c:pt>
                <c:pt idx="1932">
                  <c:v>22.099999999999994</c:v>
                </c:pt>
                <c:pt idx="1933">
                  <c:v>22.310158730158726</c:v>
                </c:pt>
                <c:pt idx="1934">
                  <c:v>22.577142857142853</c:v>
                </c:pt>
                <c:pt idx="1935">
                  <c:v>22.779523809523806</c:v>
                </c:pt>
                <c:pt idx="1936">
                  <c:v>22.9647619047619</c:v>
                </c:pt>
                <c:pt idx="1937">
                  <c:v>23.243492063492063</c:v>
                </c:pt>
                <c:pt idx="1938">
                  <c:v>23.529206349206344</c:v>
                </c:pt>
                <c:pt idx="1939">
                  <c:v>23.777460317460314</c:v>
                </c:pt>
                <c:pt idx="1940">
                  <c:v>24.033809523809524</c:v>
                </c:pt>
                <c:pt idx="1941">
                  <c:v>24.233333333333331</c:v>
                </c:pt>
                <c:pt idx="1942">
                  <c:v>24.409523809523805</c:v>
                </c:pt>
                <c:pt idx="1943">
                  <c:v>24.594761904761899</c:v>
                </c:pt>
                <c:pt idx="1944">
                  <c:v>24.741587301587298</c:v>
                </c:pt>
                <c:pt idx="1945">
                  <c:v>24.883650793650787</c:v>
                </c:pt>
                <c:pt idx="1946">
                  <c:v>25.013492063492063</c:v>
                </c:pt>
                <c:pt idx="1947">
                  <c:v>25.134126984126983</c:v>
                </c:pt>
                <c:pt idx="1948">
                  <c:v>25.250476190476189</c:v>
                </c:pt>
                <c:pt idx="1949">
                  <c:v>25.387777777777778</c:v>
                </c:pt>
                <c:pt idx="1950">
                  <c:v>25.532857142857146</c:v>
                </c:pt>
                <c:pt idx="1951">
                  <c:v>25.725714285714286</c:v>
                </c:pt>
                <c:pt idx="1952">
                  <c:v>25.90666666666667</c:v>
                </c:pt>
                <c:pt idx="1953">
                  <c:v>26.087777777777781</c:v>
                </c:pt>
                <c:pt idx="1954">
                  <c:v>26.352222222222224</c:v>
                </c:pt>
                <c:pt idx="1955">
                  <c:v>26.623174603174608</c:v>
                </c:pt>
                <c:pt idx="1956">
                  <c:v>26.874603174603177</c:v>
                </c:pt>
                <c:pt idx="1957">
                  <c:v>27.095079365079361</c:v>
                </c:pt>
                <c:pt idx="1958">
                  <c:v>27.309365079365076</c:v>
                </c:pt>
                <c:pt idx="1959">
                  <c:v>27.518412698412696</c:v>
                </c:pt>
                <c:pt idx="1960">
                  <c:v>27.688253968253964</c:v>
                </c:pt>
                <c:pt idx="1961">
                  <c:v>27.849047619047617</c:v>
                </c:pt>
                <c:pt idx="1962">
                  <c:v>27.988412698412695</c:v>
                </c:pt>
                <c:pt idx="1963">
                  <c:v>28.128730158730157</c:v>
                </c:pt>
                <c:pt idx="1964">
                  <c:v>28.266349206349201</c:v>
                </c:pt>
                <c:pt idx="1965">
                  <c:v>28.369999999999997</c:v>
                </c:pt>
                <c:pt idx="1966">
                  <c:v>28.493809523809524</c:v>
                </c:pt>
                <c:pt idx="1967">
                  <c:v>28.660793650793654</c:v>
                </c:pt>
                <c:pt idx="1968">
                  <c:v>28.813968253968252</c:v>
                </c:pt>
                <c:pt idx="1969">
                  <c:v>28.932380952380957</c:v>
                </c:pt>
                <c:pt idx="1970">
                  <c:v>29.07555555555556</c:v>
                </c:pt>
                <c:pt idx="1971">
                  <c:v>29.189206349206358</c:v>
                </c:pt>
                <c:pt idx="1972">
                  <c:v>29.199682539682549</c:v>
                </c:pt>
                <c:pt idx="1973">
                  <c:v>29.225873015873027</c:v>
                </c:pt>
                <c:pt idx="1974">
                  <c:v>29.301269841269857</c:v>
                </c:pt>
                <c:pt idx="1975">
                  <c:v>29.336190476190488</c:v>
                </c:pt>
                <c:pt idx="1976">
                  <c:v>29.398730158730171</c:v>
                </c:pt>
                <c:pt idx="1977">
                  <c:v>29.393333333333349</c:v>
                </c:pt>
                <c:pt idx="1978">
                  <c:v>29.347301587301601</c:v>
                </c:pt>
                <c:pt idx="1979">
                  <c:v>29.185873015873032</c:v>
                </c:pt>
                <c:pt idx="1980">
                  <c:v>28.888412698412711</c:v>
                </c:pt>
                <c:pt idx="1981">
                  <c:v>28.781428571428577</c:v>
                </c:pt>
                <c:pt idx="1982">
                  <c:v>28.676984126984138</c:v>
                </c:pt>
                <c:pt idx="1983">
                  <c:v>28.623333333333349</c:v>
                </c:pt>
                <c:pt idx="1984">
                  <c:v>28.554920634920641</c:v>
                </c:pt>
                <c:pt idx="1985">
                  <c:v>28.4620634920635</c:v>
                </c:pt>
                <c:pt idx="1986">
                  <c:v>28.38095238095239</c:v>
                </c:pt>
                <c:pt idx="1987">
                  <c:v>28.264920634920646</c:v>
                </c:pt>
                <c:pt idx="1988">
                  <c:v>28.118571428571439</c:v>
                </c:pt>
                <c:pt idx="1989">
                  <c:v>27.77793650793652</c:v>
                </c:pt>
                <c:pt idx="1990">
                  <c:v>27.531746031746039</c:v>
                </c:pt>
                <c:pt idx="1991">
                  <c:v>27.343174603174614</c:v>
                </c:pt>
                <c:pt idx="1992">
                  <c:v>27.19841269841271</c:v>
                </c:pt>
                <c:pt idx="1993">
                  <c:v>27.049841269841277</c:v>
                </c:pt>
                <c:pt idx="1994">
                  <c:v>27.014603174603184</c:v>
                </c:pt>
                <c:pt idx="1995">
                  <c:v>26.929365079365091</c:v>
                </c:pt>
                <c:pt idx="1996">
                  <c:v>26.854761904761911</c:v>
                </c:pt>
                <c:pt idx="1997">
                  <c:v>26.678730158730161</c:v>
                </c:pt>
                <c:pt idx="1998">
                  <c:v>26.631746031746033</c:v>
                </c:pt>
                <c:pt idx="1999">
                  <c:v>26.577619047619049</c:v>
                </c:pt>
                <c:pt idx="2000">
                  <c:v>26.393650793650796</c:v>
                </c:pt>
                <c:pt idx="2001">
                  <c:v>26.181269841269845</c:v>
                </c:pt>
                <c:pt idx="2002">
                  <c:v>25.984603174603176</c:v>
                </c:pt>
                <c:pt idx="2003">
                  <c:v>25.787460317460319</c:v>
                </c:pt>
                <c:pt idx="2004">
                  <c:v>25.68</c:v>
                </c:pt>
                <c:pt idx="2005">
                  <c:v>25.592063492063492</c:v>
                </c:pt>
                <c:pt idx="2006">
                  <c:v>25.500476190476185</c:v>
                </c:pt>
                <c:pt idx="2007">
                  <c:v>25.438888888888886</c:v>
                </c:pt>
                <c:pt idx="2008">
                  <c:v>25.364126984126987</c:v>
                </c:pt>
                <c:pt idx="2009">
                  <c:v>25.308730158730157</c:v>
                </c:pt>
                <c:pt idx="2010">
                  <c:v>25.279365079365075</c:v>
                </c:pt>
                <c:pt idx="2011">
                  <c:v>25.229206349206347</c:v>
                </c:pt>
                <c:pt idx="2012">
                  <c:v>25.149206349206349</c:v>
                </c:pt>
                <c:pt idx="2013">
                  <c:v>25.063333333333333</c:v>
                </c:pt>
                <c:pt idx="2014">
                  <c:v>24.94603174603175</c:v>
                </c:pt>
                <c:pt idx="2015">
                  <c:v>24.850476190476193</c:v>
                </c:pt>
                <c:pt idx="2016">
                  <c:v>24.769047619047615</c:v>
                </c:pt>
                <c:pt idx="2017">
                  <c:v>24.571904761904758</c:v>
                </c:pt>
                <c:pt idx="2018">
                  <c:v>24.381428571428568</c:v>
                </c:pt>
                <c:pt idx="2019">
                  <c:v>24.218571428571426</c:v>
                </c:pt>
                <c:pt idx="2020">
                  <c:v>24.109523809523807</c:v>
                </c:pt>
                <c:pt idx="2021">
                  <c:v>24.007619047619045</c:v>
                </c:pt>
                <c:pt idx="2022">
                  <c:v>23.894126984126981</c:v>
                </c:pt>
                <c:pt idx="2023">
                  <c:v>23.841587301587296</c:v>
                </c:pt>
                <c:pt idx="2024">
                  <c:v>23.778888888888883</c:v>
                </c:pt>
                <c:pt idx="2025">
                  <c:v>23.72349206349206</c:v>
                </c:pt>
                <c:pt idx="2026">
                  <c:v>23.677936507936504</c:v>
                </c:pt>
                <c:pt idx="2027">
                  <c:v>23.616825396825391</c:v>
                </c:pt>
                <c:pt idx="2028">
                  <c:v>23.522698412698407</c:v>
                </c:pt>
                <c:pt idx="2029">
                  <c:v>23.424126984126982</c:v>
                </c:pt>
                <c:pt idx="2030">
                  <c:v>23.310158730158726</c:v>
                </c:pt>
                <c:pt idx="2031">
                  <c:v>23.213492063492062</c:v>
                </c:pt>
                <c:pt idx="2032">
                  <c:v>23.135714285714286</c:v>
                </c:pt>
                <c:pt idx="2033">
                  <c:v>23.031746031746028</c:v>
                </c:pt>
                <c:pt idx="2034">
                  <c:v>22.968253968253968</c:v>
                </c:pt>
                <c:pt idx="2035">
                  <c:v>22.909841269841269</c:v>
                </c:pt>
                <c:pt idx="2036">
                  <c:v>22.854920634920635</c:v>
                </c:pt>
                <c:pt idx="2037">
                  <c:v>22.784920634920631</c:v>
                </c:pt>
                <c:pt idx="2038">
                  <c:v>22.715079365079362</c:v>
                </c:pt>
                <c:pt idx="2039">
                  <c:v>22.653015873015871</c:v>
                </c:pt>
                <c:pt idx="2040">
                  <c:v>22.608730158730154</c:v>
                </c:pt>
                <c:pt idx="2041">
                  <c:v>22.59079365079365</c:v>
                </c:pt>
                <c:pt idx="2042">
                  <c:v>22.568095238095243</c:v>
                </c:pt>
                <c:pt idx="2043">
                  <c:v>22.562063492063494</c:v>
                </c:pt>
                <c:pt idx="2044">
                  <c:v>22.553650793650792</c:v>
                </c:pt>
                <c:pt idx="2045">
                  <c:v>22.519047619047619</c:v>
                </c:pt>
                <c:pt idx="2046">
                  <c:v>22.461587301587301</c:v>
                </c:pt>
                <c:pt idx="2047">
                  <c:v>22.396349206349207</c:v>
                </c:pt>
                <c:pt idx="2048">
                  <c:v>22.283650793650793</c:v>
                </c:pt>
                <c:pt idx="2049">
                  <c:v>22.178095238095235</c:v>
                </c:pt>
                <c:pt idx="2050">
                  <c:v>22.0547619047619</c:v>
                </c:pt>
                <c:pt idx="2051">
                  <c:v>21.936349206349206</c:v>
                </c:pt>
                <c:pt idx="2052">
                  <c:v>21.877301587301584</c:v>
                </c:pt>
                <c:pt idx="2053">
                  <c:v>21.807619047619045</c:v>
                </c:pt>
                <c:pt idx="2054">
                  <c:v>21.746349206349205</c:v>
                </c:pt>
                <c:pt idx="2055">
                  <c:v>21.687142857142856</c:v>
                </c:pt>
                <c:pt idx="2056">
                  <c:v>21.577460317460314</c:v>
                </c:pt>
                <c:pt idx="2057">
                  <c:v>21.427936507936504</c:v>
                </c:pt>
                <c:pt idx="2058">
                  <c:v>21.295714285714279</c:v>
                </c:pt>
                <c:pt idx="2059">
                  <c:v>21.188730158730156</c:v>
                </c:pt>
                <c:pt idx="2060">
                  <c:v>21.111111111111111</c:v>
                </c:pt>
                <c:pt idx="2061">
                  <c:v>20.989682539682537</c:v>
                </c:pt>
                <c:pt idx="2062">
                  <c:v>20.928888888888888</c:v>
                </c:pt>
                <c:pt idx="2063">
                  <c:v>20.89142857142857</c:v>
                </c:pt>
                <c:pt idx="2064">
                  <c:v>20.896984126984123</c:v>
                </c:pt>
                <c:pt idx="2065">
                  <c:v>20.897777777777772</c:v>
                </c:pt>
                <c:pt idx="2066">
                  <c:v>20.867301587301586</c:v>
                </c:pt>
                <c:pt idx="2067">
                  <c:v>20.775396825396825</c:v>
                </c:pt>
                <c:pt idx="2068">
                  <c:v>20.692380952380955</c:v>
                </c:pt>
                <c:pt idx="2069">
                  <c:v>20.615873015873014</c:v>
                </c:pt>
                <c:pt idx="2070">
                  <c:v>20.548412698412697</c:v>
                </c:pt>
                <c:pt idx="2071">
                  <c:v>20.485555555555557</c:v>
                </c:pt>
                <c:pt idx="2072">
                  <c:v>20.42285714285714</c:v>
                </c:pt>
                <c:pt idx="2073">
                  <c:v>20.350634920634921</c:v>
                </c:pt>
                <c:pt idx="2074">
                  <c:v>20.285396825396823</c:v>
                </c:pt>
                <c:pt idx="2075">
                  <c:v>20.220793650793645</c:v>
                </c:pt>
                <c:pt idx="2076">
                  <c:v>20.155555555555555</c:v>
                </c:pt>
                <c:pt idx="2077">
                  <c:v>20.056507936507931</c:v>
                </c:pt>
                <c:pt idx="2078">
                  <c:v>19.959682539682536</c:v>
                </c:pt>
                <c:pt idx="2079">
                  <c:v>19.84253968253968</c:v>
                </c:pt>
                <c:pt idx="2080">
                  <c:v>19.743174603174602</c:v>
                </c:pt>
                <c:pt idx="2081">
                  <c:v>19.646825396825392</c:v>
                </c:pt>
                <c:pt idx="2082">
                  <c:v>19.549523809523805</c:v>
                </c:pt>
                <c:pt idx="2083">
                  <c:v>19.460952380952381</c:v>
                </c:pt>
                <c:pt idx="2084">
                  <c:v>19.362857142857145</c:v>
                </c:pt>
                <c:pt idx="2085">
                  <c:v>19.28</c:v>
                </c:pt>
                <c:pt idx="2086">
                  <c:v>19.184603174603176</c:v>
                </c:pt>
                <c:pt idx="2087">
                  <c:v>19.120952380952378</c:v>
                </c:pt>
                <c:pt idx="2088">
                  <c:v>19.059365079365076</c:v>
                </c:pt>
                <c:pt idx="2089">
                  <c:v>18.993015873015871</c:v>
                </c:pt>
                <c:pt idx="2090">
                  <c:v>18.934444444444441</c:v>
                </c:pt>
                <c:pt idx="2091">
                  <c:v>18.909682539682539</c:v>
                </c:pt>
                <c:pt idx="2092">
                  <c:v>18.881269841269841</c:v>
                </c:pt>
                <c:pt idx="2093">
                  <c:v>18.856984126984127</c:v>
                </c:pt>
                <c:pt idx="2094">
                  <c:v>18.80952380952381</c:v>
                </c:pt>
                <c:pt idx="2095">
                  <c:v>18.765238095238097</c:v>
                </c:pt>
                <c:pt idx="2096">
                  <c:v>18.722380952380956</c:v>
                </c:pt>
                <c:pt idx="2097">
                  <c:v>18.640317460317466</c:v>
                </c:pt>
                <c:pt idx="2098">
                  <c:v>18.571587301587307</c:v>
                </c:pt>
                <c:pt idx="2099">
                  <c:v>18.51761904761905</c:v>
                </c:pt>
                <c:pt idx="2100">
                  <c:v>18.494285714285713</c:v>
                </c:pt>
                <c:pt idx="2101">
                  <c:v>18.464761904761904</c:v>
                </c:pt>
                <c:pt idx="2102">
                  <c:v>18.436984126984125</c:v>
                </c:pt>
                <c:pt idx="2103">
                  <c:v>18.388412698412697</c:v>
                </c:pt>
                <c:pt idx="2104">
                  <c:v>18.336190476190474</c:v>
                </c:pt>
                <c:pt idx="2105">
                  <c:v>18.26380952380952</c:v>
                </c:pt>
                <c:pt idx="2106">
                  <c:v>18.173650793650793</c:v>
                </c:pt>
                <c:pt idx="2107">
                  <c:v>18.149365079365076</c:v>
                </c:pt>
                <c:pt idx="2108">
                  <c:v>18.148888888888887</c:v>
                </c:pt>
                <c:pt idx="2109">
                  <c:v>18.134761904761909</c:v>
                </c:pt>
                <c:pt idx="2110">
                  <c:v>18.119523809523812</c:v>
                </c:pt>
                <c:pt idx="2111">
                  <c:v>18.094126984126987</c:v>
                </c:pt>
                <c:pt idx="2112">
                  <c:v>18.044126984126986</c:v>
                </c:pt>
                <c:pt idx="2113">
                  <c:v>18.009365079365082</c:v>
                </c:pt>
                <c:pt idx="2114">
                  <c:v>17.964444444444446</c:v>
                </c:pt>
                <c:pt idx="2115">
                  <c:v>17.889206349206344</c:v>
                </c:pt>
                <c:pt idx="2116">
                  <c:v>17.82396825396825</c:v>
                </c:pt>
                <c:pt idx="2117">
                  <c:v>17.714603174603166</c:v>
                </c:pt>
                <c:pt idx="2118">
                  <c:v>17.622380952380947</c:v>
                </c:pt>
                <c:pt idx="2119">
                  <c:v>17.584603174603171</c:v>
                </c:pt>
                <c:pt idx="2120">
                  <c:v>17.56365079365079</c:v>
                </c:pt>
                <c:pt idx="2121">
                  <c:v>17.535396825396823</c:v>
                </c:pt>
                <c:pt idx="2122">
                  <c:v>17.468730158730153</c:v>
                </c:pt>
                <c:pt idx="2123">
                  <c:v>17.419047619047621</c:v>
                </c:pt>
                <c:pt idx="2124">
                  <c:v>17.438730158730156</c:v>
                </c:pt>
                <c:pt idx="2125">
                  <c:v>17.43730158730159</c:v>
                </c:pt>
                <c:pt idx="2126">
                  <c:v>17.433968253968253</c:v>
                </c:pt>
                <c:pt idx="2127">
                  <c:v>17.365396825396825</c:v>
                </c:pt>
                <c:pt idx="2128">
                  <c:v>17.317619047619043</c:v>
                </c:pt>
                <c:pt idx="2129">
                  <c:v>17.34333333333333</c:v>
                </c:pt>
                <c:pt idx="2130">
                  <c:v>17.38603174603174</c:v>
                </c:pt>
                <c:pt idx="2131">
                  <c:v>17.395238095238089</c:v>
                </c:pt>
                <c:pt idx="2132">
                  <c:v>17.412222222222219</c:v>
                </c:pt>
                <c:pt idx="2133">
                  <c:v>17.458571428571428</c:v>
                </c:pt>
                <c:pt idx="2134">
                  <c:v>17.499365079365077</c:v>
                </c:pt>
                <c:pt idx="2135">
                  <c:v>17.540793650793649</c:v>
                </c:pt>
                <c:pt idx="2136">
                  <c:v>17.609523809523811</c:v>
                </c:pt>
                <c:pt idx="2137">
                  <c:v>17.648730158730157</c:v>
                </c:pt>
                <c:pt idx="2138">
                  <c:v>17.69936507936508</c:v>
                </c:pt>
                <c:pt idx="2139">
                  <c:v>17.80936507936508</c:v>
                </c:pt>
                <c:pt idx="2140">
                  <c:v>18.020317460317461</c:v>
                </c:pt>
                <c:pt idx="2141">
                  <c:v>18.1784126984127</c:v>
                </c:pt>
                <c:pt idx="2142">
                  <c:v>18.304603174603177</c:v>
                </c:pt>
                <c:pt idx="2143">
                  <c:v>18.386507936507936</c:v>
                </c:pt>
                <c:pt idx="2144">
                  <c:v>18.445873015873016</c:v>
                </c:pt>
                <c:pt idx="2145">
                  <c:v>18.488730158730156</c:v>
                </c:pt>
                <c:pt idx="2146">
                  <c:v>18.493968253968255</c:v>
                </c:pt>
                <c:pt idx="2147">
                  <c:v>18.500158730158734</c:v>
                </c:pt>
                <c:pt idx="2148">
                  <c:v>18.53444444444445</c:v>
                </c:pt>
                <c:pt idx="2149">
                  <c:v>18.544603174603182</c:v>
                </c:pt>
                <c:pt idx="2150">
                  <c:v>18.543968253968259</c:v>
                </c:pt>
                <c:pt idx="2151">
                  <c:v>18.546031746031755</c:v>
                </c:pt>
                <c:pt idx="2152">
                  <c:v>18.546349206349216</c:v>
                </c:pt>
                <c:pt idx="2153">
                  <c:v>18.553968253968261</c:v>
                </c:pt>
                <c:pt idx="2154">
                  <c:v>18.551587301587311</c:v>
                </c:pt>
                <c:pt idx="2155">
                  <c:v>18.547777777777789</c:v>
                </c:pt>
                <c:pt idx="2156">
                  <c:v>18.54095238095239</c:v>
                </c:pt>
                <c:pt idx="2157">
                  <c:v>18.556507936507941</c:v>
                </c:pt>
                <c:pt idx="2158">
                  <c:v>18.562063492063494</c:v>
                </c:pt>
                <c:pt idx="2159">
                  <c:v>18.573174603174603</c:v>
                </c:pt>
                <c:pt idx="2160">
                  <c:v>18.596349206349206</c:v>
                </c:pt>
                <c:pt idx="2161">
                  <c:v>18.609206349206346</c:v>
                </c:pt>
                <c:pt idx="2162">
                  <c:v>18.60047619047619</c:v>
                </c:pt>
                <c:pt idx="2163">
                  <c:v>18.59492063492063</c:v>
                </c:pt>
                <c:pt idx="2164">
                  <c:v>18.560634920634914</c:v>
                </c:pt>
                <c:pt idx="2165">
                  <c:v>18.506666666666664</c:v>
                </c:pt>
                <c:pt idx="2166">
                  <c:v>18.459682539682539</c:v>
                </c:pt>
                <c:pt idx="2167">
                  <c:v>18.413650793650795</c:v>
                </c:pt>
                <c:pt idx="2168">
                  <c:v>18.399841269841275</c:v>
                </c:pt>
                <c:pt idx="2169">
                  <c:v>18.391428571428573</c:v>
                </c:pt>
                <c:pt idx="2170">
                  <c:v>18.316984126984128</c:v>
                </c:pt>
                <c:pt idx="2171">
                  <c:v>18.239047619047618</c:v>
                </c:pt>
                <c:pt idx="2172">
                  <c:v>18.193333333333335</c:v>
                </c:pt>
                <c:pt idx="2173">
                  <c:v>18.172539682539686</c:v>
                </c:pt>
                <c:pt idx="2174">
                  <c:v>18.172698412698413</c:v>
                </c:pt>
                <c:pt idx="2175">
                  <c:v>18.190952380952385</c:v>
                </c:pt>
                <c:pt idx="2176">
                  <c:v>18.221428571428572</c:v>
                </c:pt>
                <c:pt idx="2177">
                  <c:v>18.262539682539689</c:v>
                </c:pt>
                <c:pt idx="2178">
                  <c:v>18.283015873015884</c:v>
                </c:pt>
                <c:pt idx="2179">
                  <c:v>18.280158730158742</c:v>
                </c:pt>
                <c:pt idx="2180">
                  <c:v>18.300158730158739</c:v>
                </c:pt>
                <c:pt idx="2181">
                  <c:v>18.30142857142858</c:v>
                </c:pt>
                <c:pt idx="2182">
                  <c:v>18.31253968253969</c:v>
                </c:pt>
                <c:pt idx="2183">
                  <c:v>18.336666666666673</c:v>
                </c:pt>
                <c:pt idx="2184">
                  <c:v>18.35190476190477</c:v>
                </c:pt>
                <c:pt idx="2185">
                  <c:v>18.348730158730167</c:v>
                </c:pt>
                <c:pt idx="2186">
                  <c:v>18.33428571428572</c:v>
                </c:pt>
                <c:pt idx="2187">
                  <c:v>18.280793650793655</c:v>
                </c:pt>
                <c:pt idx="2188">
                  <c:v>18.219523809523814</c:v>
                </c:pt>
                <c:pt idx="2189">
                  <c:v>18.163968253968257</c:v>
                </c:pt>
                <c:pt idx="2190">
                  <c:v>18.129841269841275</c:v>
                </c:pt>
                <c:pt idx="2191">
                  <c:v>18.093968253968256</c:v>
                </c:pt>
                <c:pt idx="2192">
                  <c:v>18.014126984126989</c:v>
                </c:pt>
                <c:pt idx="2193">
                  <c:v>17.939206349206355</c:v>
                </c:pt>
                <c:pt idx="2194">
                  <c:v>17.889206349206354</c:v>
                </c:pt>
                <c:pt idx="2195">
                  <c:v>17.877142857142861</c:v>
                </c:pt>
                <c:pt idx="2196">
                  <c:v>17.836349206349212</c:v>
                </c:pt>
                <c:pt idx="2197">
                  <c:v>17.806666666666672</c:v>
                </c:pt>
                <c:pt idx="2198">
                  <c:v>17.779206349206355</c:v>
                </c:pt>
                <c:pt idx="2199">
                  <c:v>17.71873015873016</c:v>
                </c:pt>
                <c:pt idx="2200">
                  <c:v>17.698253968253972</c:v>
                </c:pt>
                <c:pt idx="2201">
                  <c:v>17.644920634920638</c:v>
                </c:pt>
                <c:pt idx="2202">
                  <c:v>17.558253968253965</c:v>
                </c:pt>
                <c:pt idx="2203">
                  <c:v>17.402857142857144</c:v>
                </c:pt>
                <c:pt idx="2204">
                  <c:v>17.274126984126983</c:v>
                </c:pt>
                <c:pt idx="2205">
                  <c:v>17.224603174603171</c:v>
                </c:pt>
                <c:pt idx="2206">
                  <c:v>17.258253968253968</c:v>
                </c:pt>
                <c:pt idx="2207">
                  <c:v>17.284285714285716</c:v>
                </c:pt>
                <c:pt idx="2208">
                  <c:v>17.297301587301586</c:v>
                </c:pt>
                <c:pt idx="2209">
                  <c:v>17.310952380952379</c:v>
                </c:pt>
                <c:pt idx="2210">
                  <c:v>17.320634920634923</c:v>
                </c:pt>
                <c:pt idx="2211">
                  <c:v>17.31825396825397</c:v>
                </c:pt>
                <c:pt idx="2212">
                  <c:v>17.36492063492064</c:v>
                </c:pt>
                <c:pt idx="2213">
                  <c:v>17.410158730158731</c:v>
                </c:pt>
                <c:pt idx="2214">
                  <c:v>17.432857142857145</c:v>
                </c:pt>
                <c:pt idx="2215">
                  <c:v>17.430793650793657</c:v>
                </c:pt>
                <c:pt idx="2216">
                  <c:v>17.415238095238099</c:v>
                </c:pt>
                <c:pt idx="2217">
                  <c:v>17.393333333333338</c:v>
                </c:pt>
                <c:pt idx="2218">
                  <c:v>17.376984126984127</c:v>
                </c:pt>
                <c:pt idx="2219">
                  <c:v>17.360317460317461</c:v>
                </c:pt>
                <c:pt idx="2220">
                  <c:v>17.336031746031743</c:v>
                </c:pt>
                <c:pt idx="2221">
                  <c:v>17.325873015873015</c:v>
                </c:pt>
                <c:pt idx="2222">
                  <c:v>17.307777777777776</c:v>
                </c:pt>
                <c:pt idx="2223">
                  <c:v>17.331111111111113</c:v>
                </c:pt>
                <c:pt idx="2224">
                  <c:v>17.38825396825397</c:v>
                </c:pt>
                <c:pt idx="2225">
                  <c:v>17.461111111111116</c:v>
                </c:pt>
                <c:pt idx="2226">
                  <c:v>17.522063492063495</c:v>
                </c:pt>
                <c:pt idx="2227">
                  <c:v>17.580793650793652</c:v>
                </c:pt>
                <c:pt idx="2228">
                  <c:v>17.674126984126985</c:v>
                </c:pt>
                <c:pt idx="2229">
                  <c:v>17.745873015873016</c:v>
                </c:pt>
                <c:pt idx="2230">
                  <c:v>17.815714285714282</c:v>
                </c:pt>
                <c:pt idx="2231">
                  <c:v>17.84412698412698</c:v>
                </c:pt>
                <c:pt idx="2232">
                  <c:v>17.874285714285712</c:v>
                </c:pt>
                <c:pt idx="2233">
                  <c:v>17.937777777777772</c:v>
                </c:pt>
                <c:pt idx="2234">
                  <c:v>18.026825396825391</c:v>
                </c:pt>
                <c:pt idx="2235">
                  <c:v>18.157460317460313</c:v>
                </c:pt>
                <c:pt idx="2236">
                  <c:v>18.28047619047619</c:v>
                </c:pt>
                <c:pt idx="2237">
                  <c:v>18.416190476190476</c:v>
                </c:pt>
                <c:pt idx="2238">
                  <c:v>18.520634920634919</c:v>
                </c:pt>
                <c:pt idx="2239">
                  <c:v>18.625238095238092</c:v>
                </c:pt>
                <c:pt idx="2240">
                  <c:v>18.704285714285717</c:v>
                </c:pt>
                <c:pt idx="2241">
                  <c:v>18.934444444444445</c:v>
                </c:pt>
                <c:pt idx="2242">
                  <c:v>19.189841269841271</c:v>
                </c:pt>
                <c:pt idx="2243">
                  <c:v>19.682698412698411</c:v>
                </c:pt>
                <c:pt idx="2244">
                  <c:v>19.984761904761907</c:v>
                </c:pt>
                <c:pt idx="2245">
                  <c:v>20.396190476190476</c:v>
                </c:pt>
                <c:pt idx="2246">
                  <c:v>20.725714285714286</c:v>
                </c:pt>
                <c:pt idx="2247">
                  <c:v>21.024285714285714</c:v>
                </c:pt>
                <c:pt idx="2248">
                  <c:v>21.27253968253968</c:v>
                </c:pt>
                <c:pt idx="2249">
                  <c:v>21.547619047619044</c:v>
                </c:pt>
                <c:pt idx="2250">
                  <c:v>21.772222222222215</c:v>
                </c:pt>
                <c:pt idx="2251">
                  <c:v>22.159523809523805</c:v>
                </c:pt>
                <c:pt idx="2252">
                  <c:v>22.559999999999992</c:v>
                </c:pt>
                <c:pt idx="2253">
                  <c:v>22.962698412698408</c:v>
                </c:pt>
                <c:pt idx="2254">
                  <c:v>23.283015873015867</c:v>
                </c:pt>
                <c:pt idx="2255">
                  <c:v>23.599206349206344</c:v>
                </c:pt>
                <c:pt idx="2256">
                  <c:v>23.976666666666663</c:v>
                </c:pt>
                <c:pt idx="2257">
                  <c:v>24.296349206349202</c:v>
                </c:pt>
                <c:pt idx="2258">
                  <c:v>24.518253968253962</c:v>
                </c:pt>
                <c:pt idx="2259">
                  <c:v>24.753174603174596</c:v>
                </c:pt>
                <c:pt idx="2260">
                  <c:v>24.970158730158722</c:v>
                </c:pt>
                <c:pt idx="2261">
                  <c:v>25.181746031746027</c:v>
                </c:pt>
                <c:pt idx="2262">
                  <c:v>25.43333333333333</c:v>
                </c:pt>
                <c:pt idx="2263">
                  <c:v>25.673492063492056</c:v>
                </c:pt>
                <c:pt idx="2264">
                  <c:v>25.978730158730151</c:v>
                </c:pt>
                <c:pt idx="2265">
                  <c:v>26.209206349206347</c:v>
                </c:pt>
                <c:pt idx="2266">
                  <c:v>26.442698412698412</c:v>
                </c:pt>
                <c:pt idx="2267">
                  <c:v>26.764285714285712</c:v>
                </c:pt>
                <c:pt idx="2268">
                  <c:v>27.038412698412699</c:v>
                </c:pt>
                <c:pt idx="2269">
                  <c:v>27.263492063492066</c:v>
                </c:pt>
                <c:pt idx="2270">
                  <c:v>27.465873015873019</c:v>
                </c:pt>
                <c:pt idx="2271">
                  <c:v>27.656031746031747</c:v>
                </c:pt>
                <c:pt idx="2272">
                  <c:v>27.848412698412698</c:v>
                </c:pt>
                <c:pt idx="2273">
                  <c:v>28.073968253968257</c:v>
                </c:pt>
                <c:pt idx="2274">
                  <c:v>28.289365079365076</c:v>
                </c:pt>
                <c:pt idx="2275">
                  <c:v>28.546825396825394</c:v>
                </c:pt>
                <c:pt idx="2276">
                  <c:v>28.876825396825392</c:v>
                </c:pt>
                <c:pt idx="2277">
                  <c:v>29.227301587301582</c:v>
                </c:pt>
                <c:pt idx="2278">
                  <c:v>29.572539682539677</c:v>
                </c:pt>
                <c:pt idx="2279">
                  <c:v>29.908888888888885</c:v>
                </c:pt>
                <c:pt idx="2280">
                  <c:v>30.309047619047615</c:v>
                </c:pt>
                <c:pt idx="2281">
                  <c:v>30.673650793650786</c:v>
                </c:pt>
                <c:pt idx="2282">
                  <c:v>31.100634920634917</c:v>
                </c:pt>
                <c:pt idx="2283">
                  <c:v>31.56269841269841</c:v>
                </c:pt>
                <c:pt idx="2284">
                  <c:v>31.957460317460313</c:v>
                </c:pt>
                <c:pt idx="2285">
                  <c:v>32.304444444444435</c:v>
                </c:pt>
                <c:pt idx="2286">
                  <c:v>32.588253968253966</c:v>
                </c:pt>
                <c:pt idx="2287">
                  <c:v>32.84746031746031</c:v>
                </c:pt>
                <c:pt idx="2288">
                  <c:v>33.05555555555555</c:v>
                </c:pt>
                <c:pt idx="2289">
                  <c:v>33.246984126984124</c:v>
                </c:pt>
                <c:pt idx="2290">
                  <c:v>33.433174603174599</c:v>
                </c:pt>
                <c:pt idx="2291">
                  <c:v>33.587936507936497</c:v>
                </c:pt>
                <c:pt idx="2292">
                  <c:v>33.731269841269828</c:v>
                </c:pt>
                <c:pt idx="2293">
                  <c:v>33.958253968253949</c:v>
                </c:pt>
                <c:pt idx="2294">
                  <c:v>34.180476190476178</c:v>
                </c:pt>
                <c:pt idx="2295">
                  <c:v>34.449047619047604</c:v>
                </c:pt>
                <c:pt idx="2296">
                  <c:v>34.693968253968244</c:v>
                </c:pt>
                <c:pt idx="2297">
                  <c:v>34.86999999999999</c:v>
                </c:pt>
                <c:pt idx="2298">
                  <c:v>34.969682539682545</c:v>
                </c:pt>
                <c:pt idx="2299">
                  <c:v>35.104285714285709</c:v>
                </c:pt>
                <c:pt idx="2300">
                  <c:v>35.177460317460323</c:v>
                </c:pt>
                <c:pt idx="2301">
                  <c:v>35.206031746031748</c:v>
                </c:pt>
                <c:pt idx="2302">
                  <c:v>35.201904761904764</c:v>
                </c:pt>
                <c:pt idx="2303">
                  <c:v>35.306349206349211</c:v>
                </c:pt>
                <c:pt idx="2304">
                  <c:v>35.355714285714285</c:v>
                </c:pt>
                <c:pt idx="2305">
                  <c:v>35.367460317460313</c:v>
                </c:pt>
                <c:pt idx="2306">
                  <c:v>35.089682539682528</c:v>
                </c:pt>
                <c:pt idx="2307">
                  <c:v>35.011904761904745</c:v>
                </c:pt>
                <c:pt idx="2308">
                  <c:v>34.80333333333332</c:v>
                </c:pt>
                <c:pt idx="2309">
                  <c:v>34.620476190476182</c:v>
                </c:pt>
                <c:pt idx="2310">
                  <c:v>34.617301587301576</c:v>
                </c:pt>
                <c:pt idx="2311">
                  <c:v>34.632222222222211</c:v>
                </c:pt>
                <c:pt idx="2312">
                  <c:v>34.58761904761905</c:v>
                </c:pt>
                <c:pt idx="2313">
                  <c:v>34.580476190476183</c:v>
                </c:pt>
                <c:pt idx="2314">
                  <c:v>34.39873015873016</c:v>
                </c:pt>
                <c:pt idx="2315">
                  <c:v>34.247301587301592</c:v>
                </c:pt>
                <c:pt idx="2316">
                  <c:v>34.121428571428574</c:v>
                </c:pt>
                <c:pt idx="2317">
                  <c:v>34.053650793650803</c:v>
                </c:pt>
                <c:pt idx="2318">
                  <c:v>34.006190476190483</c:v>
                </c:pt>
                <c:pt idx="2319">
                  <c:v>33.882539682539679</c:v>
                </c:pt>
                <c:pt idx="2320">
                  <c:v>33.856984126984131</c:v>
                </c:pt>
                <c:pt idx="2321">
                  <c:v>33.883968253968263</c:v>
                </c:pt>
                <c:pt idx="2322">
                  <c:v>33.909047619047627</c:v>
                </c:pt>
                <c:pt idx="2323">
                  <c:v>33.917142857142863</c:v>
                </c:pt>
                <c:pt idx="2324">
                  <c:v>33.898412698412706</c:v>
                </c:pt>
                <c:pt idx="2325">
                  <c:v>33.801269841269857</c:v>
                </c:pt>
                <c:pt idx="2326">
                  <c:v>33.697936507936518</c:v>
                </c:pt>
                <c:pt idx="2327">
                  <c:v>33.547460317460327</c:v>
                </c:pt>
                <c:pt idx="2328">
                  <c:v>33.459523809523823</c:v>
                </c:pt>
                <c:pt idx="2329">
                  <c:v>33.361269841269852</c:v>
                </c:pt>
                <c:pt idx="2330">
                  <c:v>33.20492063492064</c:v>
                </c:pt>
                <c:pt idx="2331">
                  <c:v>33.077936507936521</c:v>
                </c:pt>
                <c:pt idx="2332">
                  <c:v>32.910793650793657</c:v>
                </c:pt>
                <c:pt idx="2333">
                  <c:v>32.769047619047633</c:v>
                </c:pt>
                <c:pt idx="2334">
                  <c:v>32.664920634920648</c:v>
                </c:pt>
                <c:pt idx="2335">
                  <c:v>32.58650793650795</c:v>
                </c:pt>
                <c:pt idx="2336">
                  <c:v>32.465555555555568</c:v>
                </c:pt>
                <c:pt idx="2337">
                  <c:v>32.32952380952382</c:v>
                </c:pt>
                <c:pt idx="2338">
                  <c:v>32.132698412698424</c:v>
                </c:pt>
                <c:pt idx="2339">
                  <c:v>31.844920634920648</c:v>
                </c:pt>
                <c:pt idx="2340">
                  <c:v>31.530317460317473</c:v>
                </c:pt>
                <c:pt idx="2341">
                  <c:v>31.246825396825411</c:v>
                </c:pt>
                <c:pt idx="2342">
                  <c:v>30.9773015873016</c:v>
                </c:pt>
                <c:pt idx="2343">
                  <c:v>30.654285714285731</c:v>
                </c:pt>
                <c:pt idx="2344">
                  <c:v>30.385555555555573</c:v>
                </c:pt>
                <c:pt idx="2345">
                  <c:v>30.07698412698414</c:v>
                </c:pt>
                <c:pt idx="2346">
                  <c:v>29.715079365079383</c:v>
                </c:pt>
                <c:pt idx="2347">
                  <c:v>29.438571428571446</c:v>
                </c:pt>
                <c:pt idx="2348">
                  <c:v>29.209841269841284</c:v>
                </c:pt>
                <c:pt idx="2349">
                  <c:v>28.998730158730176</c:v>
                </c:pt>
                <c:pt idx="2350">
                  <c:v>28.776825396825412</c:v>
                </c:pt>
                <c:pt idx="2351">
                  <c:v>28.593650793650809</c:v>
                </c:pt>
                <c:pt idx="2352">
                  <c:v>28.399523809523828</c:v>
                </c:pt>
                <c:pt idx="2353">
                  <c:v>28.237777777777797</c:v>
                </c:pt>
                <c:pt idx="2354">
                  <c:v>28.078888888888905</c:v>
                </c:pt>
                <c:pt idx="2355">
                  <c:v>27.964761904761918</c:v>
                </c:pt>
                <c:pt idx="2356">
                  <c:v>27.759682539682554</c:v>
                </c:pt>
                <c:pt idx="2357">
                  <c:v>27.590634920634937</c:v>
                </c:pt>
                <c:pt idx="2358">
                  <c:v>27.375873015873037</c:v>
                </c:pt>
                <c:pt idx="2359">
                  <c:v>27.176190476190492</c:v>
                </c:pt>
                <c:pt idx="2360">
                  <c:v>27.010634920634939</c:v>
                </c:pt>
                <c:pt idx="2361">
                  <c:v>26.861587301587321</c:v>
                </c:pt>
                <c:pt idx="2362">
                  <c:v>26.640317460317473</c:v>
                </c:pt>
                <c:pt idx="2363">
                  <c:v>26.462698412698426</c:v>
                </c:pt>
                <c:pt idx="2364">
                  <c:v>26.358730158730172</c:v>
                </c:pt>
                <c:pt idx="2365">
                  <c:v>26.260000000000012</c:v>
                </c:pt>
                <c:pt idx="2366">
                  <c:v>26.079206349206363</c:v>
                </c:pt>
                <c:pt idx="2367">
                  <c:v>25.821428571428584</c:v>
                </c:pt>
                <c:pt idx="2368">
                  <c:v>25.609682539682552</c:v>
                </c:pt>
                <c:pt idx="2369">
                  <c:v>25.434126984126994</c:v>
                </c:pt>
                <c:pt idx="2370">
                  <c:v>25.249841269841276</c:v>
                </c:pt>
                <c:pt idx="2371">
                  <c:v>25.061428571428582</c:v>
                </c:pt>
                <c:pt idx="2372">
                  <c:v>24.896666666666672</c:v>
                </c:pt>
                <c:pt idx="2373">
                  <c:v>24.604603174603181</c:v>
                </c:pt>
                <c:pt idx="2374">
                  <c:v>24.363968253968256</c:v>
                </c:pt>
                <c:pt idx="2375">
                  <c:v>24.175396825396827</c:v>
                </c:pt>
                <c:pt idx="2376">
                  <c:v>23.976984126984132</c:v>
                </c:pt>
                <c:pt idx="2377">
                  <c:v>23.811428571428575</c:v>
                </c:pt>
                <c:pt idx="2378">
                  <c:v>23.581746031746036</c:v>
                </c:pt>
                <c:pt idx="2379">
                  <c:v>23.344126984126984</c:v>
                </c:pt>
                <c:pt idx="2380">
                  <c:v>23.171746031746036</c:v>
                </c:pt>
                <c:pt idx="2381">
                  <c:v>22.954444444444444</c:v>
                </c:pt>
                <c:pt idx="2382">
                  <c:v>22.729206349206354</c:v>
                </c:pt>
                <c:pt idx="2383">
                  <c:v>22.472063492063494</c:v>
                </c:pt>
                <c:pt idx="2384">
                  <c:v>22.221428571428575</c:v>
                </c:pt>
                <c:pt idx="2385">
                  <c:v>21.963015873015877</c:v>
                </c:pt>
                <c:pt idx="2386">
                  <c:v>21.719682539682545</c:v>
                </c:pt>
                <c:pt idx="2387">
                  <c:v>21.508095238095244</c:v>
                </c:pt>
                <c:pt idx="2388">
                  <c:v>21.355555555555561</c:v>
                </c:pt>
                <c:pt idx="2389">
                  <c:v>21.205555555555563</c:v>
                </c:pt>
                <c:pt idx="2390">
                  <c:v>21.061269841269851</c:v>
                </c:pt>
                <c:pt idx="2391">
                  <c:v>20.893333333333334</c:v>
                </c:pt>
                <c:pt idx="2392">
                  <c:v>20.721269841269841</c:v>
                </c:pt>
                <c:pt idx="2393">
                  <c:v>20.552698412698412</c:v>
                </c:pt>
                <c:pt idx="2394">
                  <c:v>20.398412698412692</c:v>
                </c:pt>
                <c:pt idx="2395">
                  <c:v>20.282380952380944</c:v>
                </c:pt>
                <c:pt idx="2396">
                  <c:v>20.159841269841262</c:v>
                </c:pt>
                <c:pt idx="2397">
                  <c:v>20.028095238095226</c:v>
                </c:pt>
                <c:pt idx="2398">
                  <c:v>19.863015873015868</c:v>
                </c:pt>
                <c:pt idx="2399">
                  <c:v>19.699365079365077</c:v>
                </c:pt>
                <c:pt idx="2400">
                  <c:v>19.556825396825388</c:v>
                </c:pt>
                <c:pt idx="2401">
                  <c:v>19.40603174603174</c:v>
                </c:pt>
                <c:pt idx="2402">
                  <c:v>19.267142857142851</c:v>
                </c:pt>
                <c:pt idx="2403">
                  <c:v>19.165714285714284</c:v>
                </c:pt>
                <c:pt idx="2404">
                  <c:v>19.077142857142853</c:v>
                </c:pt>
                <c:pt idx="2405">
                  <c:v>18.988253968253968</c:v>
                </c:pt>
                <c:pt idx="2406">
                  <c:v>18.906349206349201</c:v>
                </c:pt>
                <c:pt idx="2407">
                  <c:v>18.793809523809522</c:v>
                </c:pt>
                <c:pt idx="2408">
                  <c:v>18.646825396825392</c:v>
                </c:pt>
                <c:pt idx="2409">
                  <c:v>18.534761904761897</c:v>
                </c:pt>
                <c:pt idx="2410">
                  <c:v>18.408888888888882</c:v>
                </c:pt>
                <c:pt idx="2411">
                  <c:v>18.283174603174597</c:v>
                </c:pt>
                <c:pt idx="2412">
                  <c:v>18.164603174603169</c:v>
                </c:pt>
                <c:pt idx="2413">
                  <c:v>18.060158730158729</c:v>
                </c:pt>
                <c:pt idx="2414">
                  <c:v>17.96777777777778</c:v>
                </c:pt>
                <c:pt idx="2415">
                  <c:v>17.901269841269844</c:v>
                </c:pt>
                <c:pt idx="2416">
                  <c:v>17.831904761904767</c:v>
                </c:pt>
                <c:pt idx="2417">
                  <c:v>17.768571428571438</c:v>
                </c:pt>
                <c:pt idx="2418">
                  <c:v>17.733015873015876</c:v>
                </c:pt>
                <c:pt idx="2419">
                  <c:v>17.731746031746038</c:v>
                </c:pt>
                <c:pt idx="2420">
                  <c:v>17.717619047619053</c:v>
                </c:pt>
                <c:pt idx="2421">
                  <c:v>17.658730158730158</c:v>
                </c:pt>
                <c:pt idx="2422">
                  <c:v>17.616666666666671</c:v>
                </c:pt>
                <c:pt idx="2423">
                  <c:v>17.595396825396829</c:v>
                </c:pt>
                <c:pt idx="2424">
                  <c:v>17.573015873015876</c:v>
                </c:pt>
                <c:pt idx="2425">
                  <c:v>17.57873015873016</c:v>
                </c:pt>
                <c:pt idx="2426">
                  <c:v>17.573809523809526</c:v>
                </c:pt>
                <c:pt idx="2427">
                  <c:v>17.550476190476193</c:v>
                </c:pt>
                <c:pt idx="2428">
                  <c:v>17.560952380952383</c:v>
                </c:pt>
                <c:pt idx="2429">
                  <c:v>17.553492063492062</c:v>
                </c:pt>
                <c:pt idx="2430">
                  <c:v>17.526349206349202</c:v>
                </c:pt>
                <c:pt idx="2431">
                  <c:v>17.476190476190474</c:v>
                </c:pt>
                <c:pt idx="2432">
                  <c:v>17.426666666666666</c:v>
                </c:pt>
                <c:pt idx="2433">
                  <c:v>17.404444444444444</c:v>
                </c:pt>
                <c:pt idx="2434">
                  <c:v>17.382539682539683</c:v>
                </c:pt>
                <c:pt idx="2435">
                  <c:v>17.379047619047626</c:v>
                </c:pt>
                <c:pt idx="2436">
                  <c:v>17.375873015873019</c:v>
                </c:pt>
                <c:pt idx="2437">
                  <c:v>17.399841269841279</c:v>
                </c:pt>
                <c:pt idx="2438">
                  <c:v>17.412222222222233</c:v>
                </c:pt>
                <c:pt idx="2439">
                  <c:v>17.418888888888898</c:v>
                </c:pt>
                <c:pt idx="2440">
                  <c:v>17.407619047619054</c:v>
                </c:pt>
                <c:pt idx="2441">
                  <c:v>17.404285714285713</c:v>
                </c:pt>
                <c:pt idx="2442">
                  <c:v>17.409841269841273</c:v>
                </c:pt>
                <c:pt idx="2443">
                  <c:v>17.421428571428574</c:v>
                </c:pt>
                <c:pt idx="2444">
                  <c:v>17.465079365079369</c:v>
                </c:pt>
                <c:pt idx="2445">
                  <c:v>17.536349206349211</c:v>
                </c:pt>
                <c:pt idx="2446">
                  <c:v>17.642857142857146</c:v>
                </c:pt>
                <c:pt idx="2447">
                  <c:v>17.752539682539684</c:v>
                </c:pt>
                <c:pt idx="2448">
                  <c:v>17.813174603174602</c:v>
                </c:pt>
                <c:pt idx="2449">
                  <c:v>17.903333333333336</c:v>
                </c:pt>
                <c:pt idx="2450">
                  <c:v>17.983015873015869</c:v>
                </c:pt>
                <c:pt idx="2451">
                  <c:v>18.036190476190477</c:v>
                </c:pt>
                <c:pt idx="2452">
                  <c:v>18.096507936507937</c:v>
                </c:pt>
                <c:pt idx="2453">
                  <c:v>18.149365079365079</c:v>
                </c:pt>
                <c:pt idx="2454">
                  <c:v>18.209206349206351</c:v>
                </c:pt>
                <c:pt idx="2455">
                  <c:v>18.317936507936512</c:v>
                </c:pt>
                <c:pt idx="2456">
                  <c:v>18.413333333333338</c:v>
                </c:pt>
                <c:pt idx="2457">
                  <c:v>18.505238095238102</c:v>
                </c:pt>
                <c:pt idx="2458">
                  <c:v>18.617142857142859</c:v>
                </c:pt>
                <c:pt idx="2459">
                  <c:v>18.723968253968259</c:v>
                </c:pt>
                <c:pt idx="2460">
                  <c:v>18.804126984126988</c:v>
                </c:pt>
                <c:pt idx="2461">
                  <c:v>18.900634920634925</c:v>
                </c:pt>
                <c:pt idx="2462">
                  <c:v>19.002698412698418</c:v>
                </c:pt>
                <c:pt idx="2463">
                  <c:v>19.133650793650794</c:v>
                </c:pt>
                <c:pt idx="2464">
                  <c:v>19.23952380952381</c:v>
                </c:pt>
                <c:pt idx="2465">
                  <c:v>19.395079365079361</c:v>
                </c:pt>
                <c:pt idx="2466">
                  <c:v>19.500476190476189</c:v>
                </c:pt>
                <c:pt idx="2467">
                  <c:v>19.588253968253962</c:v>
                </c:pt>
                <c:pt idx="2468">
                  <c:v>19.638888888888886</c:v>
                </c:pt>
                <c:pt idx="2469">
                  <c:v>19.683492063492064</c:v>
                </c:pt>
                <c:pt idx="2470">
                  <c:v>19.72190476190476</c:v>
                </c:pt>
                <c:pt idx="2471">
                  <c:v>19.81428571428571</c:v>
                </c:pt>
                <c:pt idx="2472">
                  <c:v>19.854285714285709</c:v>
                </c:pt>
                <c:pt idx="2473">
                  <c:v>19.932222222222219</c:v>
                </c:pt>
                <c:pt idx="2474">
                  <c:v>19.999523809523811</c:v>
                </c:pt>
                <c:pt idx="2475">
                  <c:v>20.062222222222221</c:v>
                </c:pt>
                <c:pt idx="2476">
                  <c:v>20.126825396825392</c:v>
                </c:pt>
                <c:pt idx="2477">
                  <c:v>20.149365079365076</c:v>
                </c:pt>
                <c:pt idx="2478">
                  <c:v>20.154126984126982</c:v>
                </c:pt>
                <c:pt idx="2479">
                  <c:v>20.15349206349206</c:v>
                </c:pt>
                <c:pt idx="2480">
                  <c:v>20.15285714285714</c:v>
                </c:pt>
                <c:pt idx="2481">
                  <c:v>20.132063492063491</c:v>
                </c:pt>
                <c:pt idx="2482">
                  <c:v>20.079841269841271</c:v>
                </c:pt>
                <c:pt idx="2483">
                  <c:v>20.047460317460313</c:v>
                </c:pt>
                <c:pt idx="2484">
                  <c:v>20.0715873015873</c:v>
                </c:pt>
                <c:pt idx="2485">
                  <c:v>20.046190476190478</c:v>
                </c:pt>
                <c:pt idx="2486">
                  <c:v>20.026825396825398</c:v>
                </c:pt>
                <c:pt idx="2487">
                  <c:v>19.999523809523808</c:v>
                </c:pt>
                <c:pt idx="2488">
                  <c:v>19.975238095238094</c:v>
                </c:pt>
                <c:pt idx="2489">
                  <c:v>19.945396825396823</c:v>
                </c:pt>
                <c:pt idx="2490">
                  <c:v>19.925079365079366</c:v>
                </c:pt>
                <c:pt idx="2491">
                  <c:v>19.869206349206348</c:v>
                </c:pt>
                <c:pt idx="2492">
                  <c:v>19.840158730158731</c:v>
                </c:pt>
                <c:pt idx="2493">
                  <c:v>19.868730158730155</c:v>
                </c:pt>
                <c:pt idx="2494">
                  <c:v>19.935873015873014</c:v>
                </c:pt>
                <c:pt idx="2495">
                  <c:v>19.983809523809523</c:v>
                </c:pt>
                <c:pt idx="2496">
                  <c:v>19.989841269841268</c:v>
                </c:pt>
                <c:pt idx="2497">
                  <c:v>19.991428571428571</c:v>
                </c:pt>
                <c:pt idx="2498">
                  <c:v>20.009682539682537</c:v>
                </c:pt>
                <c:pt idx="2499">
                  <c:v>20.031428571428574</c:v>
                </c:pt>
                <c:pt idx="2500">
                  <c:v>20.028253968253971</c:v>
                </c:pt>
                <c:pt idx="2501">
                  <c:v>20.006507936507941</c:v>
                </c:pt>
                <c:pt idx="2502">
                  <c:v>19.95238095238096</c:v>
                </c:pt>
                <c:pt idx="2503">
                  <c:v>19.886825396825401</c:v>
                </c:pt>
                <c:pt idx="2504">
                  <c:v>19.841746031746037</c:v>
                </c:pt>
                <c:pt idx="2505">
                  <c:v>19.769206349206353</c:v>
                </c:pt>
                <c:pt idx="2506">
                  <c:v>19.66460317460318</c:v>
                </c:pt>
                <c:pt idx="2507">
                  <c:v>19.549841269841277</c:v>
                </c:pt>
                <c:pt idx="2508">
                  <c:v>19.413809523809533</c:v>
                </c:pt>
                <c:pt idx="2509">
                  <c:v>19.260793650793659</c:v>
                </c:pt>
                <c:pt idx="2510">
                  <c:v>19.094603174603183</c:v>
                </c:pt>
                <c:pt idx="2511">
                  <c:v>18.972063492063494</c:v>
                </c:pt>
                <c:pt idx="2512">
                  <c:v>18.828730158730167</c:v>
                </c:pt>
                <c:pt idx="2513">
                  <c:v>18.696825396825403</c:v>
                </c:pt>
                <c:pt idx="2514">
                  <c:v>18.593333333333337</c:v>
                </c:pt>
                <c:pt idx="2515">
                  <c:v>18.487777777777783</c:v>
                </c:pt>
                <c:pt idx="2516">
                  <c:v>18.395714285714291</c:v>
                </c:pt>
                <c:pt idx="2517">
                  <c:v>18.30285714285715</c:v>
                </c:pt>
                <c:pt idx="2518">
                  <c:v>18.179206349206357</c:v>
                </c:pt>
                <c:pt idx="2519">
                  <c:v>18.059047619047622</c:v>
                </c:pt>
                <c:pt idx="2520">
                  <c:v>17.906666666666673</c:v>
                </c:pt>
                <c:pt idx="2521">
                  <c:v>17.775079365079367</c:v>
                </c:pt>
                <c:pt idx="2522">
                  <c:v>17.660634920634923</c:v>
                </c:pt>
                <c:pt idx="2523">
                  <c:v>17.586190476190477</c:v>
                </c:pt>
                <c:pt idx="2524">
                  <c:v>17.526825396825402</c:v>
                </c:pt>
                <c:pt idx="2525">
                  <c:v>17.471428571428575</c:v>
                </c:pt>
                <c:pt idx="2526">
                  <c:v>17.345079365079368</c:v>
                </c:pt>
                <c:pt idx="2527">
                  <c:v>17.222698412698421</c:v>
                </c:pt>
                <c:pt idx="2528">
                  <c:v>17.095873015873021</c:v>
                </c:pt>
                <c:pt idx="2529">
                  <c:v>17.012222222222228</c:v>
                </c:pt>
                <c:pt idx="2530">
                  <c:v>16.927936507936515</c:v>
                </c:pt>
                <c:pt idx="2531">
                  <c:v>16.860158730158734</c:v>
                </c:pt>
                <c:pt idx="2532">
                  <c:v>16.798730158730162</c:v>
                </c:pt>
                <c:pt idx="2533">
                  <c:v>16.756666666666668</c:v>
                </c:pt>
                <c:pt idx="2534">
                  <c:v>16.663015873015876</c:v>
                </c:pt>
                <c:pt idx="2535">
                  <c:v>16.595873015873018</c:v>
                </c:pt>
                <c:pt idx="2536">
                  <c:v>16.495714285714286</c:v>
                </c:pt>
                <c:pt idx="2537">
                  <c:v>16.404603174603174</c:v>
                </c:pt>
                <c:pt idx="2538">
                  <c:v>16.320476190476192</c:v>
                </c:pt>
                <c:pt idx="2539">
                  <c:v>16.25253968253968</c:v>
                </c:pt>
                <c:pt idx="2540">
                  <c:v>16.248253968253966</c:v>
                </c:pt>
                <c:pt idx="2541">
                  <c:v>16.218095238095234</c:v>
                </c:pt>
                <c:pt idx="2542">
                  <c:v>16.20333333333333</c:v>
                </c:pt>
                <c:pt idx="2543">
                  <c:v>16.197936507936507</c:v>
                </c:pt>
                <c:pt idx="2544">
                  <c:v>16.16952380952381</c:v>
                </c:pt>
                <c:pt idx="2545">
                  <c:v>16.143015873015869</c:v>
                </c:pt>
                <c:pt idx="2546">
                  <c:v>16.088571428571427</c:v>
                </c:pt>
                <c:pt idx="2547">
                  <c:v>16.018888888888885</c:v>
                </c:pt>
                <c:pt idx="2548">
                  <c:v>15.973809523809523</c:v>
                </c:pt>
                <c:pt idx="2549">
                  <c:v>15.942698412698411</c:v>
                </c:pt>
                <c:pt idx="2550">
                  <c:v>15.935555555555553</c:v>
                </c:pt>
                <c:pt idx="2551">
                  <c:v>15.911428571428571</c:v>
                </c:pt>
                <c:pt idx="2552">
                  <c:v>15.906031746031745</c:v>
                </c:pt>
                <c:pt idx="2553">
                  <c:v>15.891904761904762</c:v>
                </c:pt>
                <c:pt idx="2554">
                  <c:v>15.888253968253967</c:v>
                </c:pt>
                <c:pt idx="2555">
                  <c:v>15.869206349206349</c:v>
                </c:pt>
                <c:pt idx="2556">
                  <c:v>15.812222222222221</c:v>
                </c:pt>
                <c:pt idx="2557">
                  <c:v>15.758095238095237</c:v>
                </c:pt>
                <c:pt idx="2558">
                  <c:v>15.714920634920633</c:v>
                </c:pt>
                <c:pt idx="2559">
                  <c:v>15.735555555555555</c:v>
                </c:pt>
                <c:pt idx="2560">
                  <c:v>15.761428571428572</c:v>
                </c:pt>
                <c:pt idx="2561">
                  <c:v>15.762857142857143</c:v>
                </c:pt>
                <c:pt idx="2562">
                  <c:v>15.745079365079368</c:v>
                </c:pt>
                <c:pt idx="2563">
                  <c:v>15.726825396825395</c:v>
                </c:pt>
                <c:pt idx="2564">
                  <c:v>#N/A</c:v>
                </c:pt>
                <c:pt idx="2565">
                  <c:v>#N/A</c:v>
                </c:pt>
                <c:pt idx="2566">
                  <c:v>#N/A</c:v>
                </c:pt>
                <c:pt idx="2567">
                  <c:v>#N/A</c:v>
                </c:pt>
                <c:pt idx="2568">
                  <c:v>#N/A</c:v>
                </c:pt>
                <c:pt idx="2569">
                  <c:v>#N/A</c:v>
                </c:pt>
                <c:pt idx="2570">
                  <c:v>#N/A</c:v>
                </c:pt>
                <c:pt idx="2571">
                  <c:v>#N/A</c:v>
                </c:pt>
                <c:pt idx="2572">
                  <c:v>#N/A</c:v>
                </c:pt>
                <c:pt idx="2573">
                  <c:v>#N/A</c:v>
                </c:pt>
                <c:pt idx="2574">
                  <c:v>#N/A</c:v>
                </c:pt>
                <c:pt idx="2575">
                  <c:v>#N/A</c:v>
                </c:pt>
                <c:pt idx="2576">
                  <c:v>#N/A</c:v>
                </c:pt>
                <c:pt idx="2577">
                  <c:v>#N/A</c:v>
                </c:pt>
                <c:pt idx="2578">
                  <c:v>#N/A</c:v>
                </c:pt>
                <c:pt idx="2579">
                  <c:v>#N/A</c:v>
                </c:pt>
                <c:pt idx="2580">
                  <c:v>#N/A</c:v>
                </c:pt>
                <c:pt idx="2581">
                  <c:v>#N/A</c:v>
                </c:pt>
                <c:pt idx="2582">
                  <c:v>#N/A</c:v>
                </c:pt>
                <c:pt idx="2583">
                  <c:v>#N/A</c:v>
                </c:pt>
                <c:pt idx="2584">
                  <c:v>#N/A</c:v>
                </c:pt>
                <c:pt idx="2585">
                  <c:v>#N/A</c:v>
                </c:pt>
                <c:pt idx="2586">
                  <c:v>#N/A</c:v>
                </c:pt>
                <c:pt idx="2587">
                  <c:v>#N/A</c:v>
                </c:pt>
                <c:pt idx="2588">
                  <c:v>#N/A</c:v>
                </c:pt>
                <c:pt idx="2589">
                  <c:v>#N/A</c:v>
                </c:pt>
                <c:pt idx="2590">
                  <c:v>#N/A</c:v>
                </c:pt>
                <c:pt idx="2591">
                  <c:v>#N/A</c:v>
                </c:pt>
                <c:pt idx="2592">
                  <c:v>#N/A</c:v>
                </c:pt>
                <c:pt idx="2593">
                  <c:v>#N/A</c:v>
                </c:pt>
                <c:pt idx="2594">
                  <c:v>#N/A</c:v>
                </c:pt>
                <c:pt idx="2595">
                  <c:v>#N/A</c:v>
                </c:pt>
                <c:pt idx="2596">
                  <c:v>#N/A</c:v>
                </c:pt>
                <c:pt idx="2597">
                  <c:v>#N/A</c:v>
                </c:pt>
                <c:pt idx="2598">
                  <c:v>#N/A</c:v>
                </c:pt>
                <c:pt idx="2599">
                  <c:v>#N/A</c:v>
                </c:pt>
                <c:pt idx="2600">
                  <c:v>#N/A</c:v>
                </c:pt>
                <c:pt idx="2601">
                  <c:v>#N/A</c:v>
                </c:pt>
                <c:pt idx="2602">
                  <c:v>#N/A</c:v>
                </c:pt>
                <c:pt idx="2603">
                  <c:v>#N/A</c:v>
                </c:pt>
                <c:pt idx="2604">
                  <c:v>#N/A</c:v>
                </c:pt>
                <c:pt idx="2605">
                  <c:v>#N/A</c:v>
                </c:pt>
                <c:pt idx="2606">
                  <c:v>#N/A</c:v>
                </c:pt>
                <c:pt idx="2607">
                  <c:v>#N/A</c:v>
                </c:pt>
                <c:pt idx="2608">
                  <c:v>#N/A</c:v>
                </c:pt>
                <c:pt idx="2609">
                  <c:v>#N/A</c:v>
                </c:pt>
                <c:pt idx="2610">
                  <c:v>#N/A</c:v>
                </c:pt>
                <c:pt idx="2611">
                  <c:v>#N/A</c:v>
                </c:pt>
                <c:pt idx="2612">
                  <c:v>#N/A</c:v>
                </c:pt>
                <c:pt idx="2613">
                  <c:v>#N/A</c:v>
                </c:pt>
                <c:pt idx="2614">
                  <c:v>#N/A</c:v>
                </c:pt>
                <c:pt idx="2615">
                  <c:v>#N/A</c:v>
                </c:pt>
                <c:pt idx="2616">
                  <c:v>#N/A</c:v>
                </c:pt>
                <c:pt idx="2617">
                  <c:v>#N/A</c:v>
                </c:pt>
                <c:pt idx="2618">
                  <c:v>#N/A</c:v>
                </c:pt>
                <c:pt idx="2619">
                  <c:v>#N/A</c:v>
                </c:pt>
                <c:pt idx="2620">
                  <c:v>#N/A</c:v>
                </c:pt>
                <c:pt idx="2621">
                  <c:v>#N/A</c:v>
                </c:pt>
                <c:pt idx="2622">
                  <c:v>#N/A</c:v>
                </c:pt>
                <c:pt idx="2623">
                  <c:v>#N/A</c:v>
                </c:pt>
                <c:pt idx="2624">
                  <c:v>#N/A</c:v>
                </c:pt>
                <c:pt idx="2625">
                  <c:v>#N/A</c:v>
                </c:pt>
                <c:pt idx="2626">
                  <c:v>#N/A</c:v>
                </c:pt>
                <c:pt idx="2627">
                  <c:v>16.011746031746032</c:v>
                </c:pt>
                <c:pt idx="2628">
                  <c:v>15.931904761904763</c:v>
                </c:pt>
                <c:pt idx="2629">
                  <c:v>15.878253968253969</c:v>
                </c:pt>
                <c:pt idx="2630">
                  <c:v>15.826349206349207</c:v>
                </c:pt>
                <c:pt idx="2631">
                  <c:v>15.760634920634921</c:v>
                </c:pt>
                <c:pt idx="2632">
                  <c:v>15.686349206349206</c:v>
                </c:pt>
                <c:pt idx="2633">
                  <c:v>15.616349206349204</c:v>
                </c:pt>
                <c:pt idx="2634">
                  <c:v>15.540634920634918</c:v>
                </c:pt>
                <c:pt idx="2635">
                  <c:v>15.458095238095234</c:v>
                </c:pt>
                <c:pt idx="2636">
                  <c:v>15.407619047619043</c:v>
                </c:pt>
                <c:pt idx="2637">
                  <c:v>15.349999999999996</c:v>
                </c:pt>
                <c:pt idx="2638">
                  <c:v>15.270952380952378</c:v>
                </c:pt>
                <c:pt idx="2639">
                  <c:v>15.186031746031743</c:v>
                </c:pt>
                <c:pt idx="2640">
                  <c:v>15.131587301587301</c:v>
                </c:pt>
                <c:pt idx="2641">
                  <c:v>15.090634920634919</c:v>
                </c:pt>
                <c:pt idx="2642">
                  <c:v>15.049047619047617</c:v>
                </c:pt>
                <c:pt idx="2643">
                  <c:v>15.003809523809524</c:v>
                </c:pt>
                <c:pt idx="2644">
                  <c:v>14.956190476190477</c:v>
                </c:pt>
                <c:pt idx="2645">
                  <c:v>14.948888888888888</c:v>
                </c:pt>
                <c:pt idx="2646">
                  <c:v>14.944444444444445</c:v>
                </c:pt>
                <c:pt idx="2647">
                  <c:v>14.916666666666664</c:v>
                </c:pt>
                <c:pt idx="2648">
                  <c:v>14.97190476190476</c:v>
                </c:pt>
                <c:pt idx="2649">
                  <c:v>15.000634920634919</c:v>
                </c:pt>
                <c:pt idx="2650">
                  <c:v>14.982539682539684</c:v>
                </c:pt>
                <c:pt idx="2651">
                  <c:v>14.964603174603177</c:v>
                </c:pt>
                <c:pt idx="2652">
                  <c:v>14.936666666666669</c:v>
                </c:pt>
                <c:pt idx="2653">
                  <c:v>14.897777777777778</c:v>
                </c:pt>
                <c:pt idx="2654">
                  <c:v>14.848571428571429</c:v>
                </c:pt>
                <c:pt idx="2655">
                  <c:v>14.810952380952379</c:v>
                </c:pt>
                <c:pt idx="2656">
                  <c:v>14.763492063492063</c:v>
                </c:pt>
                <c:pt idx="2657">
                  <c:v>14.716190476190475</c:v>
                </c:pt>
                <c:pt idx="2658">
                  <c:v>14.646507936507934</c:v>
                </c:pt>
                <c:pt idx="2659">
                  <c:v>14.578412698412695</c:v>
                </c:pt>
                <c:pt idx="2660">
                  <c:v>14.496349206349205</c:v>
                </c:pt>
                <c:pt idx="2661">
                  <c:v>14.416349206349203</c:v>
                </c:pt>
                <c:pt idx="2662">
                  <c:v>14.348571428571423</c:v>
                </c:pt>
                <c:pt idx="2663">
                  <c:v>14.285079365079362</c:v>
                </c:pt>
                <c:pt idx="2664">
                  <c:v>14.233015873015871</c:v>
                </c:pt>
                <c:pt idx="2665">
                  <c:v>14.150952380952377</c:v>
                </c:pt>
                <c:pt idx="2666">
                  <c:v>14.077936507936505</c:v>
                </c:pt>
                <c:pt idx="2667">
                  <c:v>13.998253968253964</c:v>
                </c:pt>
                <c:pt idx="2668">
                  <c:v>13.907142857142855</c:v>
                </c:pt>
                <c:pt idx="2669">
                  <c:v>13.800793650793647</c:v>
                </c:pt>
                <c:pt idx="2670">
                  <c:v>13.648888888888887</c:v>
                </c:pt>
                <c:pt idx="2671">
                  <c:v>13.564444444444442</c:v>
                </c:pt>
                <c:pt idx="2672">
                  <c:v>13.48</c:v>
                </c:pt>
                <c:pt idx="2673">
                  <c:v>13.462539682539683</c:v>
                </c:pt>
                <c:pt idx="2674">
                  <c:v>13.434285714285714</c:v>
                </c:pt>
                <c:pt idx="2675">
                  <c:v>13.440317460317463</c:v>
                </c:pt>
                <c:pt idx="2676">
                  <c:v>13.441904761904764</c:v>
                </c:pt>
                <c:pt idx="2677">
                  <c:v>13.446666666666667</c:v>
                </c:pt>
                <c:pt idx="2678">
                  <c:v>13.436825396825398</c:v>
                </c:pt>
                <c:pt idx="2679">
                  <c:v>13.426507936507937</c:v>
                </c:pt>
                <c:pt idx="2680">
                  <c:v>13.410634920634923</c:v>
                </c:pt>
                <c:pt idx="2681">
                  <c:v>13.390317460317462</c:v>
                </c:pt>
                <c:pt idx="2682">
                  <c:v>13.366666666666669</c:v>
                </c:pt>
                <c:pt idx="2683">
                  <c:v>13.427777777777779</c:v>
                </c:pt>
                <c:pt idx="2684">
                  <c:v>13.433968253968256</c:v>
                </c:pt>
                <c:pt idx="2685">
                  <c:v>13.498253968253968</c:v>
                </c:pt>
                <c:pt idx="2686">
                  <c:v>13.57920634920635</c:v>
                </c:pt>
                <c:pt idx="2687">
                  <c:v>13.619523809523812</c:v>
                </c:pt>
                <c:pt idx="2688">
                  <c:v>13.650158730158733</c:v>
                </c:pt>
                <c:pt idx="2689">
                  <c:v>13.662698412698417</c:v>
                </c:pt>
                <c:pt idx="2690">
                  <c:v>13.674126984126987</c:v>
                </c:pt>
                <c:pt idx="2691">
                  <c:v>13.674920634920637</c:v>
                </c:pt>
                <c:pt idx="2692">
                  <c:v>13.679682539682542</c:v>
                </c:pt>
                <c:pt idx="2693">
                  <c:v>13.670000000000002</c:v>
                </c:pt>
                <c:pt idx="2694">
                  <c:v>13.65793650793651</c:v>
                </c:pt>
                <c:pt idx="2695">
                  <c:v>13.683174603174606</c:v>
                </c:pt>
                <c:pt idx="2696">
                  <c:v>13.666031746031749</c:v>
                </c:pt>
                <c:pt idx="2697">
                  <c:v>13.652222222222223</c:v>
                </c:pt>
                <c:pt idx="2698">
                  <c:v>13.64031746031746</c:v>
                </c:pt>
                <c:pt idx="2699">
                  <c:v>13.629682539682539</c:v>
                </c:pt>
                <c:pt idx="2700">
                  <c:v>13.623968253968252</c:v>
                </c:pt>
                <c:pt idx="2701">
                  <c:v>13.626984126984125</c:v>
                </c:pt>
                <c:pt idx="2702">
                  <c:v>13.626190476190475</c:v>
                </c:pt>
                <c:pt idx="2703">
                  <c:v>13.619365079365078</c:v>
                </c:pt>
                <c:pt idx="2704">
                  <c:v>13.621111111111109</c:v>
                </c:pt>
                <c:pt idx="2705">
                  <c:v>13.626666666666663</c:v>
                </c:pt>
                <c:pt idx="2706">
                  <c:v>13.636349206349205</c:v>
                </c:pt>
                <c:pt idx="2707">
                  <c:v>13.63857142857143</c:v>
                </c:pt>
                <c:pt idx="2708">
                  <c:v>13.612222222222224</c:v>
                </c:pt>
                <c:pt idx="2709">
                  <c:v>13.582857142857144</c:v>
                </c:pt>
                <c:pt idx="2710">
                  <c:v>13.577301587301587</c:v>
                </c:pt>
                <c:pt idx="2711">
                  <c:v>13.49920634920635</c:v>
                </c:pt>
                <c:pt idx="2712">
                  <c:v>13.453492063492064</c:v>
                </c:pt>
                <c:pt idx="2713">
                  <c:v>13.441746031746034</c:v>
                </c:pt>
                <c:pt idx="2714">
                  <c:v>13.425396825396827</c:v>
                </c:pt>
                <c:pt idx="2715">
                  <c:v>13.416984126984131</c:v>
                </c:pt>
                <c:pt idx="2716">
                  <c:v>13.425238095238097</c:v>
                </c:pt>
                <c:pt idx="2717">
                  <c:v>13.470000000000002</c:v>
                </c:pt>
                <c:pt idx="2718">
                  <c:v>13.513650793650795</c:v>
                </c:pt>
                <c:pt idx="2719">
                  <c:v>13.564603174603175</c:v>
                </c:pt>
                <c:pt idx="2720">
                  <c:v>13.642539682539683</c:v>
                </c:pt>
                <c:pt idx="2721">
                  <c:v>13.723015873015875</c:v>
                </c:pt>
                <c:pt idx="2722">
                  <c:v>13.768571428571429</c:v>
                </c:pt>
                <c:pt idx="2723">
                  <c:v>13.825873015873018</c:v>
                </c:pt>
                <c:pt idx="2724">
                  <c:v>13.91746031746032</c:v>
                </c:pt>
                <c:pt idx="2725">
                  <c:v>14.033174603174606</c:v>
                </c:pt>
                <c:pt idx="2726">
                  <c:v>14.081587301587305</c:v>
                </c:pt>
                <c:pt idx="2727">
                  <c:v>14.125396825396829</c:v>
                </c:pt>
                <c:pt idx="2728">
                  <c:v>14.190952380952384</c:v>
                </c:pt>
                <c:pt idx="2729">
                  <c:v>14.232539682539686</c:v>
                </c:pt>
                <c:pt idx="2730">
                  <c:v>14.281269841269843</c:v>
                </c:pt>
                <c:pt idx="2731">
                  <c:v>14.388412698412703</c:v>
                </c:pt>
                <c:pt idx="2732">
                  <c:v>14.485714285714288</c:v>
                </c:pt>
                <c:pt idx="2733">
                  <c:v>14.596190476190479</c:v>
                </c:pt>
                <c:pt idx="2734">
                  <c:v>14.687777777777779</c:v>
                </c:pt>
                <c:pt idx="2735">
                  <c:v>14.759365079365081</c:v>
                </c:pt>
                <c:pt idx="2736">
                  <c:v>14.811428571428571</c:v>
                </c:pt>
                <c:pt idx="2737">
                  <c:v>14.876190476190475</c:v>
                </c:pt>
                <c:pt idx="2738">
                  <c:v>14.91047619047619</c:v>
                </c:pt>
                <c:pt idx="2739">
                  <c:v>14.950952380952382</c:v>
                </c:pt>
                <c:pt idx="2740">
                  <c:v>14.98714285714286</c:v>
                </c:pt>
                <c:pt idx="2741">
                  <c:v>15.034920634920637</c:v>
                </c:pt>
                <c:pt idx="2742">
                  <c:v>15.067460317460322</c:v>
                </c:pt>
                <c:pt idx="2743">
                  <c:v>15.105873015873019</c:v>
                </c:pt>
                <c:pt idx="2744">
                  <c:v>15.139365079365083</c:v>
                </c:pt>
                <c:pt idx="2745">
                  <c:v>15.173492063492068</c:v>
                </c:pt>
                <c:pt idx="2746">
                  <c:v>15.121746031746035</c:v>
                </c:pt>
                <c:pt idx="2747">
                  <c:v>15.119841269841274</c:v>
                </c:pt>
                <c:pt idx="2748">
                  <c:v>15.076666666666672</c:v>
                </c:pt>
                <c:pt idx="2749">
                  <c:v>15.0268253968254</c:v>
                </c:pt>
                <c:pt idx="2750">
                  <c:v>15.00793650793651</c:v>
                </c:pt>
                <c:pt idx="2751">
                  <c:v>14.998095238095239</c:v>
                </c:pt>
                <c:pt idx="2752">
                  <c:v>14.983174603174602</c:v>
                </c:pt>
                <c:pt idx="2753">
                  <c:v>14.962222222222222</c:v>
                </c:pt>
                <c:pt idx="2754">
                  <c:v>14.946984126984127</c:v>
                </c:pt>
                <c:pt idx="2755">
                  <c:v>14.940158730158728</c:v>
                </c:pt>
                <c:pt idx="2756">
                  <c:v>14.928412698412696</c:v>
                </c:pt>
                <c:pt idx="2757">
                  <c:v>14.915714285714287</c:v>
                </c:pt>
                <c:pt idx="2758">
                  <c:v>14.898253968253968</c:v>
                </c:pt>
                <c:pt idx="2759">
                  <c:v>14.895079365079363</c:v>
                </c:pt>
                <c:pt idx="2760">
                  <c:v>14.904603174603176</c:v>
                </c:pt>
                <c:pt idx="2761">
                  <c:v>14.909047619047621</c:v>
                </c:pt>
                <c:pt idx="2762">
                  <c:v>14.895555555555557</c:v>
                </c:pt>
                <c:pt idx="2763">
                  <c:v>14.882539682539685</c:v>
                </c:pt>
                <c:pt idx="2764">
                  <c:v>14.876031746031749</c:v>
                </c:pt>
                <c:pt idx="2765">
                  <c:v>14.882222222222225</c:v>
                </c:pt>
                <c:pt idx="2766">
                  <c:v>14.885079365079367</c:v>
                </c:pt>
                <c:pt idx="2767">
                  <c:v>14.895238095238097</c:v>
                </c:pt>
                <c:pt idx="2768">
                  <c:v>14.895238095238096</c:v>
                </c:pt>
                <c:pt idx="2769">
                  <c:v>14.883174603174602</c:v>
                </c:pt>
                <c:pt idx="2770">
                  <c:v>14.892539682539681</c:v>
                </c:pt>
                <c:pt idx="2771">
                  <c:v>14.919682539682539</c:v>
                </c:pt>
                <c:pt idx="2772">
                  <c:v>14.935555555555553</c:v>
                </c:pt>
                <c:pt idx="2773">
                  <c:v>14.955873015873014</c:v>
                </c:pt>
                <c:pt idx="2774">
                  <c:v>14.969206349206347</c:v>
                </c:pt>
                <c:pt idx="2775">
                  <c:v>15.000158730158729</c:v>
                </c:pt>
                <c:pt idx="2776">
                  <c:v>15.012380952380949</c:v>
                </c:pt>
                <c:pt idx="2777">
                  <c:v>15.004444444444442</c:v>
                </c:pt>
                <c:pt idx="2778">
                  <c:v>15.006984126984126</c:v>
                </c:pt>
                <c:pt idx="2779">
                  <c:v>15.042539682539678</c:v>
                </c:pt>
                <c:pt idx="2780">
                  <c:v>15.045555555555554</c:v>
                </c:pt>
                <c:pt idx="2781">
                  <c:v>15.053968253968252</c:v>
                </c:pt>
                <c:pt idx="2782">
                  <c:v>15.065714285714284</c:v>
                </c:pt>
                <c:pt idx="2783">
                  <c:v>15.057936507936505</c:v>
                </c:pt>
                <c:pt idx="2784">
                  <c:v>15.057619047619047</c:v>
                </c:pt>
                <c:pt idx="2785">
                  <c:v>15.069365079365079</c:v>
                </c:pt>
                <c:pt idx="2786">
                  <c:v>15.074603174603176</c:v>
                </c:pt>
                <c:pt idx="2787">
                  <c:v>15.055238095238096</c:v>
                </c:pt>
                <c:pt idx="2788">
                  <c:v>15.008253968253969</c:v>
                </c:pt>
                <c:pt idx="2789">
                  <c:v>14.978412698412699</c:v>
                </c:pt>
                <c:pt idx="2790">
                  <c:v>14.925555555555555</c:v>
                </c:pt>
                <c:pt idx="2791">
                  <c:v>14.885714285714283</c:v>
                </c:pt>
                <c:pt idx="2792">
                  <c:v>14.846825396825393</c:v>
                </c:pt>
                <c:pt idx="2793">
                  <c:v>14.810952380952379</c:v>
                </c:pt>
                <c:pt idx="2794">
                  <c:v>14.716349206349204</c:v>
                </c:pt>
                <c:pt idx="2795">
                  <c:v>14.632063492063491</c:v>
                </c:pt>
                <c:pt idx="2796">
                  <c:v>14.521746031746032</c:v>
                </c:pt>
                <c:pt idx="2797">
                  <c:v>14.436825396825398</c:v>
                </c:pt>
                <c:pt idx="2798">
                  <c:v>14.39079365079365</c:v>
                </c:pt>
                <c:pt idx="2799">
                  <c:v>14.346666666666668</c:v>
                </c:pt>
                <c:pt idx="2800">
                  <c:v>14.301428571428572</c:v>
                </c:pt>
                <c:pt idx="2801">
                  <c:v>14.264761904761905</c:v>
                </c:pt>
                <c:pt idx="2802">
                  <c:v>14.249206349206348</c:v>
                </c:pt>
                <c:pt idx="2803">
                  <c:v>14.255555555555556</c:v>
                </c:pt>
                <c:pt idx="2804">
                  <c:v>14.245079365079365</c:v>
                </c:pt>
                <c:pt idx="2805">
                  <c:v>14.272222222222222</c:v>
                </c:pt>
                <c:pt idx="2806">
                  <c:v>14.318095238095237</c:v>
                </c:pt>
                <c:pt idx="2807">
                  <c:v>14.356031746031746</c:v>
                </c:pt>
                <c:pt idx="2808">
                  <c:v>14.438571428571429</c:v>
                </c:pt>
                <c:pt idx="2809">
                  <c:v>14.539047619047619</c:v>
                </c:pt>
                <c:pt idx="2810">
                  <c:v>14.630476190476189</c:v>
                </c:pt>
                <c:pt idx="2811">
                  <c:v>14.673174603174603</c:v>
                </c:pt>
                <c:pt idx="2812">
                  <c:v>14.693809523809524</c:v>
                </c:pt>
                <c:pt idx="2813">
                  <c:v>14.730158730158729</c:v>
                </c:pt>
                <c:pt idx="2814">
                  <c:v>14.807777777777778</c:v>
                </c:pt>
                <c:pt idx="2815">
                  <c:v>14.842222222222222</c:v>
                </c:pt>
                <c:pt idx="2816">
                  <c:v>14.861111111111111</c:v>
                </c:pt>
                <c:pt idx="2817">
                  <c:v>14.867142857142856</c:v>
                </c:pt>
                <c:pt idx="2818">
                  <c:v>14.866825396825396</c:v>
                </c:pt>
                <c:pt idx="2819">
                  <c:v>14.872539682539683</c:v>
                </c:pt>
                <c:pt idx="2820">
                  <c:v>14.883650793650794</c:v>
                </c:pt>
                <c:pt idx="2821">
                  <c:v>14.880634920634922</c:v>
                </c:pt>
                <c:pt idx="2822">
                  <c:v>14.875873015873015</c:v>
                </c:pt>
                <c:pt idx="2823">
                  <c:v>14.873650793650793</c:v>
                </c:pt>
                <c:pt idx="2824">
                  <c:v>14.881111111111109</c:v>
                </c:pt>
                <c:pt idx="2825">
                  <c:v>14.907619047619047</c:v>
                </c:pt>
                <c:pt idx="2826">
                  <c:v>14.937936507936508</c:v>
                </c:pt>
                <c:pt idx="2827">
                  <c:v>14.946825396825396</c:v>
                </c:pt>
                <c:pt idx="2828">
                  <c:v>14.946031746031744</c:v>
                </c:pt>
                <c:pt idx="2829">
                  <c:v>14.954603174603173</c:v>
                </c:pt>
                <c:pt idx="2830">
                  <c:v>14.942857142857141</c:v>
                </c:pt>
                <c:pt idx="2831">
                  <c:v>14.960317460317457</c:v>
                </c:pt>
                <c:pt idx="2832">
                  <c:v>14.969682539682536</c:v>
                </c:pt>
                <c:pt idx="2833">
                  <c:v>14.961587301587299</c:v>
                </c:pt>
                <c:pt idx="2834">
                  <c:v>14.931269841269838</c:v>
                </c:pt>
                <c:pt idx="2835">
                  <c:v>14.90190476190476</c:v>
                </c:pt>
                <c:pt idx="2836">
                  <c:v>14.858571428571427</c:v>
                </c:pt>
                <c:pt idx="2837">
                  <c:v>14.815396825396826</c:v>
                </c:pt>
                <c:pt idx="2838">
                  <c:v>14.770317460317459</c:v>
                </c:pt>
                <c:pt idx="2839">
                  <c:v>14.748571428571427</c:v>
                </c:pt>
                <c:pt idx="2840">
                  <c:v>14.739365079365077</c:v>
                </c:pt>
                <c:pt idx="2841">
                  <c:v>14.702380952380951</c:v>
                </c:pt>
                <c:pt idx="2842">
                  <c:v>14.630793650793649</c:v>
                </c:pt>
                <c:pt idx="2843">
                  <c:v>14.57206349206349</c:v>
                </c:pt>
                <c:pt idx="2844">
                  <c:v>14.508571428571424</c:v>
                </c:pt>
                <c:pt idx="2845">
                  <c:v>14.444603174603172</c:v>
                </c:pt>
                <c:pt idx="2846">
                  <c:v>14.380634920634916</c:v>
                </c:pt>
                <c:pt idx="2847">
                  <c:v>14.334444444444443</c:v>
                </c:pt>
                <c:pt idx="2848">
                  <c:v>14.308253968253968</c:v>
                </c:pt>
                <c:pt idx="2849">
                  <c:v>14.288888888888888</c:v>
                </c:pt>
                <c:pt idx="2850">
                  <c:v>14.270634920634921</c:v>
                </c:pt>
                <c:pt idx="2851">
                  <c:v>14.261904761904761</c:v>
                </c:pt>
                <c:pt idx="2852">
                  <c:v>14.250158730158729</c:v>
                </c:pt>
                <c:pt idx="2853">
                  <c:v>14.244920634920634</c:v>
                </c:pt>
                <c:pt idx="2854">
                  <c:v>14.238888888888889</c:v>
                </c:pt>
                <c:pt idx="2855">
                  <c:v>14.258888888888889</c:v>
                </c:pt>
                <c:pt idx="2856">
                  <c:v>14.277301587301585</c:v>
                </c:pt>
                <c:pt idx="2857">
                  <c:v>14.296825396825394</c:v>
                </c:pt>
                <c:pt idx="2858">
                  <c:v>14.335555555555553</c:v>
                </c:pt>
                <c:pt idx="2859">
                  <c:v>14.383968253968254</c:v>
                </c:pt>
                <c:pt idx="2860">
                  <c:v>14.394761904761904</c:v>
                </c:pt>
                <c:pt idx="2861">
                  <c:v>14.39222222222222</c:v>
                </c:pt>
                <c:pt idx="2862">
                  <c:v>14.387619047619044</c:v>
                </c:pt>
                <c:pt idx="2863">
                  <c:v>14.372222222222218</c:v>
                </c:pt>
                <c:pt idx="2864">
                  <c:v>14.347142857142853</c:v>
                </c:pt>
                <c:pt idx="2865">
                  <c:v>14.299841269841265</c:v>
                </c:pt>
                <c:pt idx="2866">
                  <c:v>14.232063492063487</c:v>
                </c:pt>
                <c:pt idx="2867">
                  <c:v>14.183174603174599</c:v>
                </c:pt>
                <c:pt idx="2868">
                  <c:v>14.134920634920629</c:v>
                </c:pt>
                <c:pt idx="2869">
                  <c:v>14.072222222222219</c:v>
                </c:pt>
                <c:pt idx="2870">
                  <c:v>14.024285714285712</c:v>
                </c:pt>
                <c:pt idx="2871">
                  <c:v>13.942063492063491</c:v>
                </c:pt>
                <c:pt idx="2872">
                  <c:v>13.837619047619047</c:v>
                </c:pt>
                <c:pt idx="2873">
                  <c:v>13.7415873015873</c:v>
                </c:pt>
                <c:pt idx="2874">
                  <c:v>13.685079365079362</c:v>
                </c:pt>
                <c:pt idx="2875">
                  <c:v>13.639841269841266</c:v>
                </c:pt>
                <c:pt idx="2876">
                  <c:v>13.589365079365075</c:v>
                </c:pt>
                <c:pt idx="2877">
                  <c:v>13.485873015873013</c:v>
                </c:pt>
                <c:pt idx="2878">
                  <c:v>13.4631746031746</c:v>
                </c:pt>
                <c:pt idx="2879">
                  <c:v>13.444126984126983</c:v>
                </c:pt>
                <c:pt idx="2880">
                  <c:v>13.43206349206349</c:v>
                </c:pt>
                <c:pt idx="2881">
                  <c:v>13.42206349206349</c:v>
                </c:pt>
                <c:pt idx="2882">
                  <c:v>13.407936507936506</c:v>
                </c:pt>
                <c:pt idx="2883">
                  <c:v>13.392380952380952</c:v>
                </c:pt>
                <c:pt idx="2884">
                  <c:v>13.387142857142859</c:v>
                </c:pt>
                <c:pt idx="2885">
                  <c:v>13.383174603174604</c:v>
                </c:pt>
                <c:pt idx="2886">
                  <c:v>13.390476190476191</c:v>
                </c:pt>
                <c:pt idx="2887">
                  <c:v>13.465555555555556</c:v>
                </c:pt>
                <c:pt idx="2888">
                  <c:v>13.525396825396825</c:v>
                </c:pt>
                <c:pt idx="2889">
                  <c:v>13.557936507936507</c:v>
                </c:pt>
                <c:pt idx="2890">
                  <c:v>13.622539682539683</c:v>
                </c:pt>
                <c:pt idx="2891">
                  <c:v>13.69174603174603</c:v>
                </c:pt>
                <c:pt idx="2892">
                  <c:v>13.77333333333333</c:v>
                </c:pt>
                <c:pt idx="2893">
                  <c:v>13.912539682539681</c:v>
                </c:pt>
                <c:pt idx="2894">
                  <c:v>13.995079365079363</c:v>
                </c:pt>
                <c:pt idx="2895">
                  <c:v>14.106984126984125</c:v>
                </c:pt>
                <c:pt idx="2896">
                  <c:v>14.181587301587301</c:v>
                </c:pt>
                <c:pt idx="2897">
                  <c:v>14.220793650793651</c:v>
                </c:pt>
                <c:pt idx="2898">
                  <c:v>14.264285714285714</c:v>
                </c:pt>
                <c:pt idx="2899">
                  <c:v>14.298253968253968</c:v>
                </c:pt>
                <c:pt idx="2900">
                  <c:v>14.331746031746029</c:v>
                </c:pt>
                <c:pt idx="2901">
                  <c:v>14.348253968253969</c:v>
                </c:pt>
                <c:pt idx="2902">
                  <c:v>14.351111111111111</c:v>
                </c:pt>
                <c:pt idx="2903">
                  <c:v>14.353809523809526</c:v>
                </c:pt>
                <c:pt idx="2904">
                  <c:v>14.373015873015875</c:v>
                </c:pt>
                <c:pt idx="2905">
                  <c:v>14.424444444444447</c:v>
                </c:pt>
                <c:pt idx="2906">
                  <c:v>14.456190476190478</c:v>
                </c:pt>
                <c:pt idx="2907">
                  <c:v>14.485873015873016</c:v>
                </c:pt>
                <c:pt idx="2908">
                  <c:v>14.505714285714284</c:v>
                </c:pt>
                <c:pt idx="2909">
                  <c:v>14.516666666666664</c:v>
                </c:pt>
                <c:pt idx="2910">
                  <c:v>14.526984126984123</c:v>
                </c:pt>
                <c:pt idx="2911">
                  <c:v>14.523968253968251</c:v>
                </c:pt>
                <c:pt idx="2912">
                  <c:v>14.515238095238093</c:v>
                </c:pt>
                <c:pt idx="2913">
                  <c:v>14.535873015873012</c:v>
                </c:pt>
                <c:pt idx="2914">
                  <c:v>14.520317460317457</c:v>
                </c:pt>
                <c:pt idx="2915">
                  <c:v>14.521904761904759</c:v>
                </c:pt>
                <c:pt idx="2916">
                  <c:v>14.53333333333333</c:v>
                </c:pt>
                <c:pt idx="2917">
                  <c:v>14.536507936507935</c:v>
                </c:pt>
                <c:pt idx="2918">
                  <c:v>14.517142857142856</c:v>
                </c:pt>
                <c:pt idx="2919">
                  <c:v>14.505396825396824</c:v>
                </c:pt>
                <c:pt idx="2920">
                  <c:v>14.484920634920634</c:v>
                </c:pt>
                <c:pt idx="2921">
                  <c:v>14.487936507936507</c:v>
                </c:pt>
                <c:pt idx="2922">
                  <c:v>14.513492063492064</c:v>
                </c:pt>
                <c:pt idx="2923">
                  <c:v>14.542698412698412</c:v>
                </c:pt>
                <c:pt idx="2924">
                  <c:v>14.54857142857143</c:v>
                </c:pt>
                <c:pt idx="2925">
                  <c:v>14.569682539682541</c:v>
                </c:pt>
                <c:pt idx="2926">
                  <c:v>14.593174603174605</c:v>
                </c:pt>
                <c:pt idx="2927">
                  <c:v>14.633174603174604</c:v>
                </c:pt>
                <c:pt idx="2928">
                  <c:v>14.674603174603176</c:v>
                </c:pt>
                <c:pt idx="2929">
                  <c:v>14.701428571428576</c:v>
                </c:pt>
                <c:pt idx="2930">
                  <c:v>14.740634920634923</c:v>
                </c:pt>
                <c:pt idx="2931">
                  <c:v>14.757460317460319</c:v>
                </c:pt>
                <c:pt idx="2932">
                  <c:v>14.7684126984127</c:v>
                </c:pt>
                <c:pt idx="2933">
                  <c:v>14.770952380952382</c:v>
                </c:pt>
                <c:pt idx="2934">
                  <c:v>14.753015873015874</c:v>
                </c:pt>
                <c:pt idx="2935">
                  <c:v>14.742380952380953</c:v>
                </c:pt>
                <c:pt idx="2936">
                  <c:v>14.739523809523812</c:v>
                </c:pt>
                <c:pt idx="2937">
                  <c:v>14.75603174603175</c:v>
                </c:pt>
                <c:pt idx="2938">
                  <c:v>14.798888888888893</c:v>
                </c:pt>
                <c:pt idx="2939">
                  <c:v>14.830634920634925</c:v>
                </c:pt>
                <c:pt idx="2940">
                  <c:v>14.857301587301592</c:v>
                </c:pt>
                <c:pt idx="2941">
                  <c:v>14.898730158730164</c:v>
                </c:pt>
                <c:pt idx="2942">
                  <c:v>14.97412698412699</c:v>
                </c:pt>
                <c:pt idx="2943">
                  <c:v>15.03492063492064</c:v>
                </c:pt>
                <c:pt idx="2944">
                  <c:v>15.08380952380953</c:v>
                </c:pt>
                <c:pt idx="2945">
                  <c:v>15.111428571428574</c:v>
                </c:pt>
                <c:pt idx="2946">
                  <c:v>15.126031746031749</c:v>
                </c:pt>
                <c:pt idx="2947">
                  <c:v>15.133809523809527</c:v>
                </c:pt>
                <c:pt idx="2948">
                  <c:v>15.140317460317462</c:v>
                </c:pt>
                <c:pt idx="2949">
                  <c:v>15.131111111111114</c:v>
                </c:pt>
                <c:pt idx="2950">
                  <c:v>15.053809523809527</c:v>
                </c:pt>
                <c:pt idx="2951">
                  <c:v>14.988730158730164</c:v>
                </c:pt>
                <c:pt idx="2952">
                  <c:v>14.961111111111114</c:v>
                </c:pt>
                <c:pt idx="2953">
                  <c:v>14.907460317460322</c:v>
                </c:pt>
                <c:pt idx="2954">
                  <c:v>14.850634920634922</c:v>
                </c:pt>
                <c:pt idx="2955">
                  <c:v>14.771269841269845</c:v>
                </c:pt>
                <c:pt idx="2956">
                  <c:v>14.641269841269843</c:v>
                </c:pt>
                <c:pt idx="2957">
                  <c:v>14.542857142857141</c:v>
                </c:pt>
                <c:pt idx="2958">
                  <c:v>14.437142857142856</c:v>
                </c:pt>
                <c:pt idx="2959">
                  <c:v>14.382698412698412</c:v>
                </c:pt>
                <c:pt idx="2960">
                  <c:v>14.352698412698413</c:v>
                </c:pt>
                <c:pt idx="2961">
                  <c:v>14.323650793650794</c:v>
                </c:pt>
                <c:pt idx="2962">
                  <c:v>14.298412698412697</c:v>
                </c:pt>
                <c:pt idx="2963">
                  <c:v>14.265555555555553</c:v>
                </c:pt>
                <c:pt idx="2964">
                  <c:v>14.23365079365079</c:v>
                </c:pt>
                <c:pt idx="2965">
                  <c:v>14.211428571428568</c:v>
                </c:pt>
                <c:pt idx="2966">
                  <c:v>14.20507936507936</c:v>
                </c:pt>
                <c:pt idx="2967">
                  <c:v>14.182380952380948</c:v>
                </c:pt>
                <c:pt idx="2968">
                  <c:v>14.133492063492058</c:v>
                </c:pt>
                <c:pt idx="2969">
                  <c:v>14.104444444444439</c:v>
                </c:pt>
                <c:pt idx="2970">
                  <c:v>14.060476190476184</c:v>
                </c:pt>
                <c:pt idx="2971">
                  <c:v>14.025555555555551</c:v>
                </c:pt>
                <c:pt idx="2972">
                  <c:v>13.988888888888885</c:v>
                </c:pt>
                <c:pt idx="2973">
                  <c:v>13.941428571428567</c:v>
                </c:pt>
                <c:pt idx="2974">
                  <c:v>13.901269841269837</c:v>
                </c:pt>
                <c:pt idx="2975">
                  <c:v>13.864444444444439</c:v>
                </c:pt>
                <c:pt idx="2976">
                  <c:v>13.794126984126981</c:v>
                </c:pt>
                <c:pt idx="2977">
                  <c:v>13.751269841269838</c:v>
                </c:pt>
                <c:pt idx="2978">
                  <c:v>13.714603174603171</c:v>
                </c:pt>
                <c:pt idx="2979">
                  <c:v>13.677460317460312</c:v>
                </c:pt>
                <c:pt idx="2980">
                  <c:v>13.645238095238092</c:v>
                </c:pt>
                <c:pt idx="2981">
                  <c:v>13.605238095238091</c:v>
                </c:pt>
                <c:pt idx="2982">
                  <c:v>13.540634920634918</c:v>
                </c:pt>
                <c:pt idx="2983">
                  <c:v>13.487936507936505</c:v>
                </c:pt>
                <c:pt idx="2984">
                  <c:v>13.40492063492063</c:v>
                </c:pt>
                <c:pt idx="2985">
                  <c:v>13.306190476190476</c:v>
                </c:pt>
                <c:pt idx="2986">
                  <c:v>13.257301587301587</c:v>
                </c:pt>
                <c:pt idx="2987">
                  <c:v>13.220158730158728</c:v>
                </c:pt>
                <c:pt idx="2988">
                  <c:v>13.180952380952379</c:v>
                </c:pt>
                <c:pt idx="2989">
                  <c:v>13.14190476190476</c:v>
                </c:pt>
                <c:pt idx="2990">
                  <c:v>13.072222222222221</c:v>
                </c:pt>
                <c:pt idx="2991">
                  <c:v>13.00126984126984</c:v>
                </c:pt>
                <c:pt idx="2992">
                  <c:v>12.95095238095238</c:v>
                </c:pt>
                <c:pt idx="2993">
                  <c:v>12.888253968253968</c:v>
                </c:pt>
                <c:pt idx="2994">
                  <c:v>12.848730158730159</c:v>
                </c:pt>
                <c:pt idx="2995">
                  <c:v>12.803968253968256</c:v>
                </c:pt>
                <c:pt idx="2996">
                  <c:v>12.768253968253971</c:v>
                </c:pt>
                <c:pt idx="2997">
                  <c:v>12.73904761904762</c:v>
                </c:pt>
                <c:pt idx="2998">
                  <c:v>12.714920634920636</c:v>
                </c:pt>
                <c:pt idx="2999">
                  <c:v>12.679682539682542</c:v>
                </c:pt>
                <c:pt idx="3000">
                  <c:v>12.629841269841272</c:v>
                </c:pt>
                <c:pt idx="3001">
                  <c:v>12.54650793650794</c:v>
                </c:pt>
                <c:pt idx="3002">
                  <c:v>12.473968253968255</c:v>
                </c:pt>
                <c:pt idx="3003">
                  <c:v>12.434444444444447</c:v>
                </c:pt>
                <c:pt idx="3004">
                  <c:v>12.372380952380954</c:v>
                </c:pt>
                <c:pt idx="3005">
                  <c:v>12.28698412698413</c:v>
                </c:pt>
                <c:pt idx="3006">
                  <c:v>12.231111111111113</c:v>
                </c:pt>
                <c:pt idx="3007">
                  <c:v>12.175079365079368</c:v>
                </c:pt>
                <c:pt idx="3008">
                  <c:v>12.137619047619053</c:v>
                </c:pt>
                <c:pt idx="3009">
                  <c:v>12.11539682539683</c:v>
                </c:pt>
                <c:pt idx="3010">
                  <c:v>12.077936507936514</c:v>
                </c:pt>
                <c:pt idx="3011">
                  <c:v>12.098412698412703</c:v>
                </c:pt>
                <c:pt idx="3012">
                  <c:v>12.080476190476196</c:v>
                </c:pt>
                <c:pt idx="3013">
                  <c:v>12.073174603174605</c:v>
                </c:pt>
                <c:pt idx="3014">
                  <c:v>12.056031746031749</c:v>
                </c:pt>
                <c:pt idx="3015">
                  <c:v>12.015714285714287</c:v>
                </c:pt>
                <c:pt idx="3016">
                  <c:v>11.981904761904765</c:v>
                </c:pt>
                <c:pt idx="3017">
                  <c:v>11.96571428571429</c:v>
                </c:pt>
                <c:pt idx="3018">
                  <c:v>11.952222222222225</c:v>
                </c:pt>
                <c:pt idx="3019">
                  <c:v>11.952698412698416</c:v>
                </c:pt>
                <c:pt idx="3020">
                  <c:v>11.959365079365082</c:v>
                </c:pt>
                <c:pt idx="3021">
                  <c:v>12.017460317460319</c:v>
                </c:pt>
                <c:pt idx="3022">
                  <c:v>12.06873015873016</c:v>
                </c:pt>
                <c:pt idx="3023">
                  <c:v>12.096031746031747</c:v>
                </c:pt>
                <c:pt idx="3024">
                  <c:v>12.150634920634923</c:v>
                </c:pt>
                <c:pt idx="3025">
                  <c:v>12.205396825396827</c:v>
                </c:pt>
                <c:pt idx="3026">
                  <c:v>12.275714285714283</c:v>
                </c:pt>
                <c:pt idx="3027">
                  <c:v>12.333492063492061</c:v>
                </c:pt>
                <c:pt idx="3028">
                  <c:v>12.366190476190473</c:v>
                </c:pt>
                <c:pt idx="3029">
                  <c:v>12.38142857142857</c:v>
                </c:pt>
                <c:pt idx="3030">
                  <c:v>12.388730158730155</c:v>
                </c:pt>
                <c:pt idx="3031">
                  <c:v>12.388730158730157</c:v>
                </c:pt>
                <c:pt idx="3032">
                  <c:v>12.391746031746029</c:v>
                </c:pt>
                <c:pt idx="3033">
                  <c:v>12.398253968253966</c:v>
                </c:pt>
                <c:pt idx="3034">
                  <c:v>12.40111111111111</c:v>
                </c:pt>
                <c:pt idx="3035">
                  <c:v>12.407777777777774</c:v>
                </c:pt>
                <c:pt idx="3036">
                  <c:v>12.41412698412698</c:v>
                </c:pt>
                <c:pt idx="3037">
                  <c:v>12.413492063492061</c:v>
                </c:pt>
                <c:pt idx="3038">
                  <c:v>12.413809523809523</c:v>
                </c:pt>
                <c:pt idx="3039">
                  <c:v>12.414761904761903</c:v>
                </c:pt>
                <c:pt idx="3040">
                  <c:v>12.420793650793646</c:v>
                </c:pt>
                <c:pt idx="3041">
                  <c:v>12.428253968253966</c:v>
                </c:pt>
                <c:pt idx="3042">
                  <c:v>12.429999999999996</c:v>
                </c:pt>
                <c:pt idx="3043">
                  <c:v>12.428412698412695</c:v>
                </c:pt>
                <c:pt idx="3044">
                  <c:v>12.437460317460316</c:v>
                </c:pt>
                <c:pt idx="3045">
                  <c:v>12.463333333333331</c:v>
                </c:pt>
                <c:pt idx="3046">
                  <c:v>12.486984126984124</c:v>
                </c:pt>
                <c:pt idx="3047">
                  <c:v>12.504444444444442</c:v>
                </c:pt>
                <c:pt idx="3048">
                  <c:v>12.52126984126984</c:v>
                </c:pt>
                <c:pt idx="3049">
                  <c:v>12.536190476190475</c:v>
                </c:pt>
                <c:pt idx="3050">
                  <c:v>12.547301587301586</c:v>
                </c:pt>
                <c:pt idx="3051">
                  <c:v>12.549682539682539</c:v>
                </c:pt>
                <c:pt idx="3052">
                  <c:v>12.569523809523808</c:v>
                </c:pt>
                <c:pt idx="3053">
                  <c:v>12.625238095238092</c:v>
                </c:pt>
                <c:pt idx="3054">
                  <c:v>12.658730158730156</c:v>
                </c:pt>
                <c:pt idx="3055">
                  <c:v>12.687301587301585</c:v>
                </c:pt>
                <c:pt idx="3056">
                  <c:v>12.703968253968252</c:v>
                </c:pt>
                <c:pt idx="3057">
                  <c:v>12.703650793650791</c:v>
                </c:pt>
                <c:pt idx="3058">
                  <c:v>12.736984126984126</c:v>
                </c:pt>
                <c:pt idx="3059">
                  <c:v>12.789365079365076</c:v>
                </c:pt>
                <c:pt idx="3060">
                  <c:v>12.82126984126984</c:v>
                </c:pt>
                <c:pt idx="3061">
                  <c:v>12.885873015873013</c:v>
                </c:pt>
                <c:pt idx="3062">
                  <c:v>12.944603174603172</c:v>
                </c:pt>
                <c:pt idx="3063">
                  <c:v>13.026507936507937</c:v>
                </c:pt>
                <c:pt idx="3064">
                  <c:v>13.121587301587299</c:v>
                </c:pt>
                <c:pt idx="3065">
                  <c:v>13.223015873015871</c:v>
                </c:pt>
                <c:pt idx="3066">
                  <c:v>13.299682539682536</c:v>
                </c:pt>
                <c:pt idx="3067">
                  <c:v>13.340476190476188</c:v>
                </c:pt>
                <c:pt idx="3068">
                  <c:v>13.400952380952377</c:v>
                </c:pt>
                <c:pt idx="3069">
                  <c:v>13.474126984126983</c:v>
                </c:pt>
                <c:pt idx="3070">
                  <c:v>13.52222222222222</c:v>
                </c:pt>
                <c:pt idx="3071">
                  <c:v>13.632380952380949</c:v>
                </c:pt>
                <c:pt idx="3072">
                  <c:v>13.779682539682536</c:v>
                </c:pt>
                <c:pt idx="3073">
                  <c:v>13.996190476190472</c:v>
                </c:pt>
                <c:pt idx="3074">
                  <c:v>14.127142857142855</c:v>
                </c:pt>
                <c:pt idx="3075">
                  <c:v>14.352380952380949</c:v>
                </c:pt>
                <c:pt idx="3076">
                  <c:v>14.549047619047618</c:v>
                </c:pt>
                <c:pt idx="3077">
                  <c:v>14.703809523809522</c:v>
                </c:pt>
                <c:pt idx="3078">
                  <c:v>14.815714285714286</c:v>
                </c:pt>
                <c:pt idx="3079">
                  <c:v>14.883015873015875</c:v>
                </c:pt>
                <c:pt idx="3080">
                  <c:v>14.965238095238098</c:v>
                </c:pt>
                <c:pt idx="3081">
                  <c:v>15.028253968253969</c:v>
                </c:pt>
                <c:pt idx="3082">
                  <c:v>15.073174603174603</c:v>
                </c:pt>
                <c:pt idx="3083">
                  <c:v>15.116190476190477</c:v>
                </c:pt>
                <c:pt idx="3084">
                  <c:v>15.075555555555557</c:v>
                </c:pt>
                <c:pt idx="3085">
                  <c:v>15.045714285714288</c:v>
                </c:pt>
                <c:pt idx="3086">
                  <c:v>15.036190476190475</c:v>
                </c:pt>
                <c:pt idx="3087">
                  <c:v>14.99111111111111</c:v>
                </c:pt>
                <c:pt idx="3088">
                  <c:v>14.965079365079365</c:v>
                </c:pt>
                <c:pt idx="3089">
                  <c:v>14.936984126984127</c:v>
                </c:pt>
                <c:pt idx="3090">
                  <c:v>14.9115873015873</c:v>
                </c:pt>
                <c:pt idx="3091">
                  <c:v>14.902698412698413</c:v>
                </c:pt>
                <c:pt idx="3092">
                  <c:v>14.886666666666667</c:v>
                </c:pt>
                <c:pt idx="3093">
                  <c:v>14.883015873015871</c:v>
                </c:pt>
                <c:pt idx="3094">
                  <c:v>14.890952380952378</c:v>
                </c:pt>
                <c:pt idx="3095">
                  <c:v>14.888888888888886</c:v>
                </c:pt>
                <c:pt idx="3096">
                  <c:v>14.912222222222219</c:v>
                </c:pt>
                <c:pt idx="3097">
                  <c:v>14.929682539682535</c:v>
                </c:pt>
                <c:pt idx="3098">
                  <c:v>14.9647619047619</c:v>
                </c:pt>
                <c:pt idx="3099">
                  <c:v>14.998095238095235</c:v>
                </c:pt>
                <c:pt idx="3100">
                  <c:v>15.037619047619044</c:v>
                </c:pt>
                <c:pt idx="3101">
                  <c:v>15.067460317460316</c:v>
                </c:pt>
                <c:pt idx="3102">
                  <c:v>15.087619047619045</c:v>
                </c:pt>
                <c:pt idx="3103">
                  <c:v>15.10095238095238</c:v>
                </c:pt>
                <c:pt idx="3104">
                  <c:v>15.104126984126983</c:v>
                </c:pt>
                <c:pt idx="3105">
                  <c:v>15.105555555555556</c:v>
                </c:pt>
                <c:pt idx="3106">
                  <c:v>15.106984126984125</c:v>
                </c:pt>
                <c:pt idx="3107">
                  <c:v>15.124126984126983</c:v>
                </c:pt>
                <c:pt idx="3108">
                  <c:v>15.154761904761903</c:v>
                </c:pt>
                <c:pt idx="3109">
                  <c:v>15.158095238095237</c:v>
                </c:pt>
                <c:pt idx="3110">
                  <c:v>15.164126984126982</c:v>
                </c:pt>
                <c:pt idx="3111">
                  <c:v>15.159682539682537</c:v>
                </c:pt>
                <c:pt idx="3112">
                  <c:v>15.133015873015871</c:v>
                </c:pt>
                <c:pt idx="3113">
                  <c:v>15.154126984126982</c:v>
                </c:pt>
                <c:pt idx="3114">
                  <c:v>15.187301587301587</c:v>
                </c:pt>
                <c:pt idx="3115">
                  <c:v>15.270158730158728</c:v>
                </c:pt>
                <c:pt idx="3116">
                  <c:v>15.364761904761904</c:v>
                </c:pt>
                <c:pt idx="3117">
                  <c:v>15.497301587301587</c:v>
                </c:pt>
                <c:pt idx="3118">
                  <c:v>15.62063492063492</c:v>
                </c:pt>
                <c:pt idx="3119">
                  <c:v>15.803809523809525</c:v>
                </c:pt>
                <c:pt idx="3120">
                  <c:v>15.920158730158732</c:v>
                </c:pt>
                <c:pt idx="3121">
                  <c:v>15.969682539682541</c:v>
                </c:pt>
                <c:pt idx="3122">
                  <c:v>15.994444444444445</c:v>
                </c:pt>
                <c:pt idx="3123">
                  <c:v>16.025873015873017</c:v>
                </c:pt>
                <c:pt idx="3124">
                  <c:v>16.012539682539686</c:v>
                </c:pt>
                <c:pt idx="3125">
                  <c:v>16.004920634920637</c:v>
                </c:pt>
                <c:pt idx="3126">
                  <c:v>15.979365079365081</c:v>
                </c:pt>
                <c:pt idx="3127">
                  <c:v>15.950634920634924</c:v>
                </c:pt>
                <c:pt idx="3128">
                  <c:v>15.924444444444449</c:v>
                </c:pt>
                <c:pt idx="3129">
                  <c:v>15.920634920634924</c:v>
                </c:pt>
                <c:pt idx="3130">
                  <c:v>15.994444444444447</c:v>
                </c:pt>
                <c:pt idx="3131">
                  <c:v>16.05380952380953</c:v>
                </c:pt>
                <c:pt idx="3132">
                  <c:v>16.063174603174605</c:v>
                </c:pt>
                <c:pt idx="3133">
                  <c:v>16.139523809523812</c:v>
                </c:pt>
                <c:pt idx="3134">
                  <c:v>16.176984126984127</c:v>
                </c:pt>
                <c:pt idx="3135">
                  <c:v>16.146349206349207</c:v>
                </c:pt>
                <c:pt idx="3136">
                  <c:v>16.025238095238095</c:v>
                </c:pt>
                <c:pt idx="3137">
                  <c:v>15.942063492063493</c:v>
                </c:pt>
                <c:pt idx="3138">
                  <c:v>15.836507936507935</c:v>
                </c:pt>
                <c:pt idx="3139">
                  <c:v>15.76285714285714</c:v>
                </c:pt>
                <c:pt idx="3140">
                  <c:v>15.754761904761901</c:v>
                </c:pt>
                <c:pt idx="3141">
                  <c:v>15.815396825396823</c:v>
                </c:pt>
                <c:pt idx="3142">
                  <c:v>15.89269841269841</c:v>
                </c:pt>
                <c:pt idx="3143">
                  <c:v>15.941587301587298</c:v>
                </c:pt>
                <c:pt idx="3144">
                  <c:v>15.99492063492063</c:v>
                </c:pt>
                <c:pt idx="3145">
                  <c:v>16.038412698412696</c:v>
                </c:pt>
                <c:pt idx="3146">
                  <c:v>16.044126984126983</c:v>
                </c:pt>
                <c:pt idx="3147">
                  <c:v>16.080158730158729</c:v>
                </c:pt>
                <c:pt idx="3148">
                  <c:v>16.086031746031743</c:v>
                </c:pt>
                <c:pt idx="3149">
                  <c:v>16.128888888888888</c:v>
                </c:pt>
                <c:pt idx="3150">
                  <c:v>16.23063492063492</c:v>
                </c:pt>
                <c:pt idx="3151">
                  <c:v>16.294603174603175</c:v>
                </c:pt>
                <c:pt idx="3152">
                  <c:v>16.391111111111108</c:v>
                </c:pt>
                <c:pt idx="3153">
                  <c:v>16.474603174603171</c:v>
                </c:pt>
                <c:pt idx="3154">
                  <c:v>16.532698412698409</c:v>
                </c:pt>
                <c:pt idx="3155">
                  <c:v>16.615396825396822</c:v>
                </c:pt>
                <c:pt idx="3156">
                  <c:v>16.68174603174603</c:v>
                </c:pt>
                <c:pt idx="3157">
                  <c:v>16.751111111111111</c:v>
                </c:pt>
                <c:pt idx="3158">
                  <c:v>16.838888888888889</c:v>
                </c:pt>
                <c:pt idx="3159">
                  <c:v>16.893492063492065</c:v>
                </c:pt>
                <c:pt idx="3160">
                  <c:v>16.951428571428572</c:v>
                </c:pt>
                <c:pt idx="3161">
                  <c:v>16.972857142857141</c:v>
                </c:pt>
                <c:pt idx="3162">
                  <c:v>16.986031746031745</c:v>
                </c:pt>
                <c:pt idx="3163">
                  <c:v>16.99761904761905</c:v>
                </c:pt>
                <c:pt idx="3164">
                  <c:v>17.032857142857146</c:v>
                </c:pt>
                <c:pt idx="3165">
                  <c:v>17.073333333333334</c:v>
                </c:pt>
                <c:pt idx="3166">
                  <c:v>17.11571428571429</c:v>
                </c:pt>
                <c:pt idx="3167">
                  <c:v>17.148253968253975</c:v>
                </c:pt>
                <c:pt idx="3168">
                  <c:v>17.187777777777779</c:v>
                </c:pt>
                <c:pt idx="3169">
                  <c:v>17.213492063492069</c:v>
                </c:pt>
                <c:pt idx="3170">
                  <c:v>17.221587301587306</c:v>
                </c:pt>
                <c:pt idx="3171">
                  <c:v>17.215555555555561</c:v>
                </c:pt>
                <c:pt idx="3172">
                  <c:v>17.223333333333336</c:v>
                </c:pt>
                <c:pt idx="3173">
                  <c:v>17.232380952380954</c:v>
                </c:pt>
                <c:pt idx="3174">
                  <c:v>17.255873015873018</c:v>
                </c:pt>
                <c:pt idx="3175">
                  <c:v>17.294126984126986</c:v>
                </c:pt>
                <c:pt idx="3176">
                  <c:v>17.291428571428572</c:v>
                </c:pt>
                <c:pt idx="3177">
                  <c:v>17.296349206349213</c:v>
                </c:pt>
                <c:pt idx="3178">
                  <c:v>17.24126984126984</c:v>
                </c:pt>
                <c:pt idx="3179">
                  <c:v>17.187460317460324</c:v>
                </c:pt>
                <c:pt idx="3180">
                  <c:v>17.12063492063492</c:v>
                </c:pt>
                <c:pt idx="3181">
                  <c:v>17.041269841269845</c:v>
                </c:pt>
                <c:pt idx="3182">
                  <c:v>16.921111111111113</c:v>
                </c:pt>
                <c:pt idx="3183">
                  <c:v>16.860317460317461</c:v>
                </c:pt>
                <c:pt idx="3184">
                  <c:v>16.842063492063495</c:v>
                </c:pt>
                <c:pt idx="3185">
                  <c:v>16.802063492063496</c:v>
                </c:pt>
                <c:pt idx="3186">
                  <c:v>16.783333333333335</c:v>
                </c:pt>
                <c:pt idx="3187">
                  <c:v>16.755079365079364</c:v>
                </c:pt>
                <c:pt idx="3188">
                  <c:v>16.739841269841271</c:v>
                </c:pt>
                <c:pt idx="3189">
                  <c:v>16.727936507936509</c:v>
                </c:pt>
                <c:pt idx="3190">
                  <c:v>16.742857142857144</c:v>
                </c:pt>
                <c:pt idx="3191">
                  <c:v>16.754603174603172</c:v>
                </c:pt>
                <c:pt idx="3192">
                  <c:v>16.74111111111111</c:v>
                </c:pt>
                <c:pt idx="3193">
                  <c:v>16.666666666666668</c:v>
                </c:pt>
                <c:pt idx="3194">
                  <c:v>16.604603174603177</c:v>
                </c:pt>
                <c:pt idx="3195">
                  <c:v>16.562063492063494</c:v>
                </c:pt>
                <c:pt idx="3196">
                  <c:v>16.478730158730158</c:v>
                </c:pt>
                <c:pt idx="3197">
                  <c:v>16.376349206349207</c:v>
                </c:pt>
                <c:pt idx="3198">
                  <c:v>16.303809523809523</c:v>
                </c:pt>
                <c:pt idx="3199">
                  <c:v>16.2684126984127</c:v>
                </c:pt>
                <c:pt idx="3200">
                  <c:v>16.211746031746031</c:v>
                </c:pt>
                <c:pt idx="3201">
                  <c:v>16.1084126984127</c:v>
                </c:pt>
                <c:pt idx="3202">
                  <c:v>15.981746031746034</c:v>
                </c:pt>
                <c:pt idx="3203">
                  <c:v>15.862063492063493</c:v>
                </c:pt>
                <c:pt idx="3204">
                  <c:v>15.723650793650794</c:v>
                </c:pt>
                <c:pt idx="3205">
                  <c:v>15.594920634920637</c:v>
                </c:pt>
                <c:pt idx="3206">
                  <c:v>15.462380952380952</c:v>
                </c:pt>
                <c:pt idx="3207">
                  <c:v>15.367142857142859</c:v>
                </c:pt>
                <c:pt idx="3208">
                  <c:v>15.279047619047621</c:v>
                </c:pt>
                <c:pt idx="3209">
                  <c:v>15.22904761904762</c:v>
                </c:pt>
                <c:pt idx="3210">
                  <c:v>15.166349206349208</c:v>
                </c:pt>
                <c:pt idx="3211">
                  <c:v>15.11809523809524</c:v>
                </c:pt>
                <c:pt idx="3212">
                  <c:v>15.039841269841272</c:v>
                </c:pt>
                <c:pt idx="3213">
                  <c:v>14.923650793650797</c:v>
                </c:pt>
                <c:pt idx="3214">
                  <c:v>14.822857142857146</c:v>
                </c:pt>
                <c:pt idx="3215">
                  <c:v>14.702539682539685</c:v>
                </c:pt>
                <c:pt idx="3216">
                  <c:v>14.625079365079367</c:v>
                </c:pt>
                <c:pt idx="3217">
                  <c:v>14.551587301587304</c:v>
                </c:pt>
                <c:pt idx="3218">
                  <c:v>14.464603174603177</c:v>
                </c:pt>
                <c:pt idx="3219">
                  <c:v>14.424285714285716</c:v>
                </c:pt>
                <c:pt idx="3220">
                  <c:v>14.39031746031746</c:v>
                </c:pt>
                <c:pt idx="3221">
                  <c:v>14.336031746031745</c:v>
                </c:pt>
                <c:pt idx="3222">
                  <c:v>14.266666666666666</c:v>
                </c:pt>
                <c:pt idx="3223">
                  <c:v>14.217301587301588</c:v>
                </c:pt>
                <c:pt idx="3224">
                  <c:v>14.193809523809524</c:v>
                </c:pt>
                <c:pt idx="3225">
                  <c:v>14.179047619047621</c:v>
                </c:pt>
                <c:pt idx="3226">
                  <c:v>14.148095238095241</c:v>
                </c:pt>
                <c:pt idx="3227">
                  <c:v>14.093809523809528</c:v>
                </c:pt>
                <c:pt idx="3228">
                  <c:v>14.050634920634923</c:v>
                </c:pt>
                <c:pt idx="3229">
                  <c:v>14.011904761904765</c:v>
                </c:pt>
                <c:pt idx="3230">
                  <c:v>13.989365079365077</c:v>
                </c:pt>
                <c:pt idx="3231">
                  <c:v>13.95047619047619</c:v>
                </c:pt>
                <c:pt idx="3232">
                  <c:v>13.925714285714287</c:v>
                </c:pt>
                <c:pt idx="3233">
                  <c:v>13.898571428571428</c:v>
                </c:pt>
                <c:pt idx="3234">
                  <c:v>13.900952380952379</c:v>
                </c:pt>
                <c:pt idx="3235">
                  <c:v>13.89984126984127</c:v>
                </c:pt>
                <c:pt idx="3236">
                  <c:v>13.904126984126982</c:v>
                </c:pt>
                <c:pt idx="3237">
                  <c:v>13.903809523809523</c:v>
                </c:pt>
                <c:pt idx="3238">
                  <c:v>13.899682539682539</c:v>
                </c:pt>
                <c:pt idx="3239">
                  <c:v>13.902857142857142</c:v>
                </c:pt>
                <c:pt idx="3240">
                  <c:v>13.878412698412697</c:v>
                </c:pt>
                <c:pt idx="3241">
                  <c:v>13.872857142857143</c:v>
                </c:pt>
                <c:pt idx="3242">
                  <c:v>13.833492063492063</c:v>
                </c:pt>
                <c:pt idx="3243">
                  <c:v>13.808412698412697</c:v>
                </c:pt>
                <c:pt idx="3244">
                  <c:v>13.793333333333331</c:v>
                </c:pt>
                <c:pt idx="3245">
                  <c:v>13.74920634920635</c:v>
                </c:pt>
                <c:pt idx="3246">
                  <c:v>13.705396825396827</c:v>
                </c:pt>
                <c:pt idx="3247">
                  <c:v>13.675555555555558</c:v>
                </c:pt>
                <c:pt idx="3248">
                  <c:v>13.69809523809524</c:v>
                </c:pt>
                <c:pt idx="3249">
                  <c:v>13.70984126984127</c:v>
                </c:pt>
                <c:pt idx="3250">
                  <c:v>13.733333333333334</c:v>
                </c:pt>
                <c:pt idx="3251">
                  <c:v>13.729841269841272</c:v>
                </c:pt>
                <c:pt idx="3252">
                  <c:v>13.735238095238097</c:v>
                </c:pt>
                <c:pt idx="3253">
                  <c:v>13.692380952380955</c:v>
                </c:pt>
                <c:pt idx="3254">
                  <c:v>13.633809523809527</c:v>
                </c:pt>
                <c:pt idx="3255">
                  <c:v>13.605079365079369</c:v>
                </c:pt>
                <c:pt idx="3256">
                  <c:v>13.59714285714286</c:v>
                </c:pt>
                <c:pt idx="3257">
                  <c:v>13.576984126984129</c:v>
                </c:pt>
                <c:pt idx="3258">
                  <c:v>13.636349206349209</c:v>
                </c:pt>
                <c:pt idx="3259">
                  <c:v>13.692857142857147</c:v>
                </c:pt>
                <c:pt idx="3260">
                  <c:v>13.71539682539683</c:v>
                </c:pt>
                <c:pt idx="3261">
                  <c:v>13.747936507936512</c:v>
                </c:pt>
                <c:pt idx="3262">
                  <c:v>13.77984126984127</c:v>
                </c:pt>
                <c:pt idx="3263">
                  <c:v>13.82793650793651</c:v>
                </c:pt>
                <c:pt idx="3264">
                  <c:v>13.875555555555559</c:v>
                </c:pt>
                <c:pt idx="3265">
                  <c:v>13.98793650793651</c:v>
                </c:pt>
                <c:pt idx="3266">
                  <c:v>14.083650793650795</c:v>
                </c:pt>
                <c:pt idx="3267">
                  <c:v>14.133809523809527</c:v>
                </c:pt>
                <c:pt idx="3268">
                  <c:v>14.150634920634923</c:v>
                </c:pt>
                <c:pt idx="3269">
                  <c:v>14.162857142857144</c:v>
                </c:pt>
                <c:pt idx="3270">
                  <c:v>14.152380952380955</c:v>
                </c:pt>
                <c:pt idx="3271">
                  <c:v>14.133492063492067</c:v>
                </c:pt>
                <c:pt idx="3272">
                  <c:v>14.112857142857145</c:v>
                </c:pt>
                <c:pt idx="3273">
                  <c:v>14.10555555555556</c:v>
                </c:pt>
                <c:pt idx="3274">
                  <c:v>14.101428571428574</c:v>
                </c:pt>
                <c:pt idx="3275">
                  <c:v>14.098730158730163</c:v>
                </c:pt>
                <c:pt idx="3276">
                  <c:v>14.090952380952384</c:v>
                </c:pt>
                <c:pt idx="3277">
                  <c:v>14.112063492063495</c:v>
                </c:pt>
                <c:pt idx="3278">
                  <c:v>14.147142857142859</c:v>
                </c:pt>
                <c:pt idx="3279">
                  <c:v>14.129523809523812</c:v>
                </c:pt>
                <c:pt idx="3280">
                  <c:v>14.126349206349211</c:v>
                </c:pt>
                <c:pt idx="3281">
                  <c:v>14.114920634920638</c:v>
                </c:pt>
                <c:pt idx="3282">
                  <c:v>14.080158730158734</c:v>
                </c:pt>
                <c:pt idx="3283">
                  <c:v>14.039047619047622</c:v>
                </c:pt>
                <c:pt idx="3284">
                  <c:v>14.005238095238097</c:v>
                </c:pt>
                <c:pt idx="3285">
                  <c:v>13.999682539682542</c:v>
                </c:pt>
                <c:pt idx="3286">
                  <c:v>13.9984126984127</c:v>
                </c:pt>
                <c:pt idx="3287">
                  <c:v>13.990952380952383</c:v>
                </c:pt>
                <c:pt idx="3288">
                  <c:v>13.966666666666669</c:v>
                </c:pt>
                <c:pt idx="3289">
                  <c:v>13.982063492063496</c:v>
                </c:pt>
                <c:pt idx="3290">
                  <c:v>14.001587301587303</c:v>
                </c:pt>
                <c:pt idx="3291">
                  <c:v>14.013650793650797</c:v>
                </c:pt>
                <c:pt idx="3292">
                  <c:v>14.013333333333337</c:v>
                </c:pt>
                <c:pt idx="3293">
                  <c:v>14.01555555555556</c:v>
                </c:pt>
                <c:pt idx="3294">
                  <c:v>14.042222222222225</c:v>
                </c:pt>
                <c:pt idx="3295">
                  <c:v>14.091746031746036</c:v>
                </c:pt>
                <c:pt idx="3296">
                  <c:v>14.203015873015875</c:v>
                </c:pt>
                <c:pt idx="3297">
                  <c:v>14.424761904761905</c:v>
                </c:pt>
                <c:pt idx="3298">
                  <c:v>14.860793650793651</c:v>
                </c:pt>
                <c:pt idx="3299">
                  <c:v>15.221269841269843</c:v>
                </c:pt>
                <c:pt idx="3300">
                  <c:v>15.482857142857144</c:v>
                </c:pt>
                <c:pt idx="3301">
                  <c:v>15.675396825396826</c:v>
                </c:pt>
                <c:pt idx="3302">
                  <c:v>15.862857142857143</c:v>
                </c:pt>
                <c:pt idx="3303">
                  <c:v>16.097301587301587</c:v>
                </c:pt>
                <c:pt idx="3304">
                  <c:v>16.362222222222222</c:v>
                </c:pt>
                <c:pt idx="3305">
                  <c:v>16.550793650793651</c:v>
                </c:pt>
                <c:pt idx="3306">
                  <c:v>16.714603174603173</c:v>
                </c:pt>
                <c:pt idx="3307">
                  <c:v>16.926190476190474</c:v>
                </c:pt>
                <c:pt idx="3308">
                  <c:v>17.157619047619043</c:v>
                </c:pt>
                <c:pt idx="3309">
                  <c:v>17.34888888888889</c:v>
                </c:pt>
                <c:pt idx="3310">
                  <c:v>17.546507936507936</c:v>
                </c:pt>
                <c:pt idx="3311">
                  <c:v>17.689047619047621</c:v>
                </c:pt>
                <c:pt idx="3312">
                  <c:v>17.822222222222223</c:v>
                </c:pt>
                <c:pt idx="3313">
                  <c:v>17.976984126984128</c:v>
                </c:pt>
                <c:pt idx="3314">
                  <c:v>18.125396825396823</c:v>
                </c:pt>
                <c:pt idx="3315">
                  <c:v>18.24269841269841</c:v>
                </c:pt>
                <c:pt idx="3316">
                  <c:v>18.376031746031742</c:v>
                </c:pt>
                <c:pt idx="3317">
                  <c:v>18.537460317460312</c:v>
                </c:pt>
                <c:pt idx="3318">
                  <c:v>18.646666666666665</c:v>
                </c:pt>
                <c:pt idx="3319">
                  <c:v>18.78047619047619</c:v>
                </c:pt>
                <c:pt idx="3320">
                  <c:v>18.90920634920635</c:v>
                </c:pt>
                <c:pt idx="3321">
                  <c:v>18.982539682539684</c:v>
                </c:pt>
                <c:pt idx="3322">
                  <c:v>19.068095238095239</c:v>
                </c:pt>
                <c:pt idx="3323">
                  <c:v>19.251269841269842</c:v>
                </c:pt>
                <c:pt idx="3324">
                  <c:v>19.410634920634923</c:v>
                </c:pt>
                <c:pt idx="3325">
                  <c:v>19.533015873015877</c:v>
                </c:pt>
                <c:pt idx="3326">
                  <c:v>19.620952380952378</c:v>
                </c:pt>
                <c:pt idx="3327">
                  <c:v>19.697936507936507</c:v>
                </c:pt>
                <c:pt idx="3328">
                  <c:v>19.696031746031746</c:v>
                </c:pt>
                <c:pt idx="3329">
                  <c:v>19.686984126984125</c:v>
                </c:pt>
                <c:pt idx="3330">
                  <c:v>19.711904761904762</c:v>
                </c:pt>
                <c:pt idx="3331">
                  <c:v>19.767777777777777</c:v>
                </c:pt>
                <c:pt idx="3332">
                  <c:v>19.826666666666664</c:v>
                </c:pt>
                <c:pt idx="3333">
                  <c:v>19.873333333333338</c:v>
                </c:pt>
                <c:pt idx="3334">
                  <c:v>19.961587301587304</c:v>
                </c:pt>
                <c:pt idx="3335">
                  <c:v>20.058095238095245</c:v>
                </c:pt>
                <c:pt idx="3336">
                  <c:v>20.118412698412701</c:v>
                </c:pt>
                <c:pt idx="3337">
                  <c:v>20.163333333333338</c:v>
                </c:pt>
                <c:pt idx="3338">
                  <c:v>20.208730158730162</c:v>
                </c:pt>
                <c:pt idx="3339">
                  <c:v>20.258253968253975</c:v>
                </c:pt>
                <c:pt idx="3340">
                  <c:v>20.305238095238099</c:v>
                </c:pt>
                <c:pt idx="3341">
                  <c:v>20.286984126984134</c:v>
                </c:pt>
                <c:pt idx="3342">
                  <c:v>20.303174603174607</c:v>
                </c:pt>
                <c:pt idx="3343">
                  <c:v>20.347460317460321</c:v>
                </c:pt>
                <c:pt idx="3344">
                  <c:v>20.399841269841275</c:v>
                </c:pt>
                <c:pt idx="3345">
                  <c:v>20.43492063492064</c:v>
                </c:pt>
                <c:pt idx="3346">
                  <c:v>20.467460317460318</c:v>
                </c:pt>
                <c:pt idx="3347">
                  <c:v>20.500317460317461</c:v>
                </c:pt>
                <c:pt idx="3348">
                  <c:v>20.526349206349206</c:v>
                </c:pt>
                <c:pt idx="3349">
                  <c:v>20.53857142857143</c:v>
                </c:pt>
                <c:pt idx="3350">
                  <c:v>20.572222222222223</c:v>
                </c:pt>
                <c:pt idx="3351">
                  <c:v>20.616984126984125</c:v>
                </c:pt>
                <c:pt idx="3352">
                  <c:v>20.626825396825392</c:v>
                </c:pt>
                <c:pt idx="3353">
                  <c:v>20.673015873015867</c:v>
                </c:pt>
                <c:pt idx="3354">
                  <c:v>20.701587301587296</c:v>
                </c:pt>
                <c:pt idx="3355">
                  <c:v>20.752857142857138</c:v>
                </c:pt>
                <c:pt idx="3356">
                  <c:v>20.837777777777767</c:v>
                </c:pt>
                <c:pt idx="3357">
                  <c:v>20.937619047619041</c:v>
                </c:pt>
                <c:pt idx="3358">
                  <c:v>20.983809523809512</c:v>
                </c:pt>
                <c:pt idx="3359">
                  <c:v>20.979047619047609</c:v>
                </c:pt>
                <c:pt idx="3360">
                  <c:v>20.801587301587293</c:v>
                </c:pt>
                <c:pt idx="3361">
                  <c:v>20.424603174603163</c:v>
                </c:pt>
                <c:pt idx="3362">
                  <c:v>20.098412698412691</c:v>
                </c:pt>
                <c:pt idx="3363">
                  <c:v>19.865079365079353</c:v>
                </c:pt>
                <c:pt idx="3364">
                  <c:v>19.703650793650784</c:v>
                </c:pt>
                <c:pt idx="3365">
                  <c:v>19.531269841269836</c:v>
                </c:pt>
                <c:pt idx="3366">
                  <c:v>19.321111111111104</c:v>
                </c:pt>
                <c:pt idx="3367">
                  <c:v>19.062698412698406</c:v>
                </c:pt>
                <c:pt idx="3368">
                  <c:v>18.904603174603167</c:v>
                </c:pt>
                <c:pt idx="3369">
                  <c:v>18.730952380952381</c:v>
                </c:pt>
                <c:pt idx="3370">
                  <c:v>18.542222222222225</c:v>
                </c:pt>
                <c:pt idx="3371">
                  <c:v>18.388412698412697</c:v>
                </c:pt>
                <c:pt idx="3372">
                  <c:v>18.228253968253966</c:v>
                </c:pt>
                <c:pt idx="3373">
                  <c:v>18.063333333333329</c:v>
                </c:pt>
                <c:pt idx="3374">
                  <c:v>17.955873015873017</c:v>
                </c:pt>
                <c:pt idx="3375">
                  <c:v>17.898888888888887</c:v>
                </c:pt>
                <c:pt idx="3376">
                  <c:v>17.820952380952374</c:v>
                </c:pt>
                <c:pt idx="3377">
                  <c:v>17.850317460317459</c:v>
                </c:pt>
                <c:pt idx="3378">
                  <c:v>17.87222222222222</c:v>
                </c:pt>
                <c:pt idx="3379">
                  <c:v>17.869206349206348</c:v>
                </c:pt>
                <c:pt idx="3380">
                  <c:v>17.79904761904762</c:v>
                </c:pt>
                <c:pt idx="3381">
                  <c:v>17.78</c:v>
                </c:pt>
                <c:pt idx="3382">
                  <c:v>17.752380952380953</c:v>
                </c:pt>
                <c:pt idx="3383">
                  <c:v>17.697936507936507</c:v>
                </c:pt>
                <c:pt idx="3384">
                  <c:v>17.588888888888892</c:v>
                </c:pt>
                <c:pt idx="3385">
                  <c:v>17.461111111111112</c:v>
                </c:pt>
                <c:pt idx="3386">
                  <c:v>17.272380952380953</c:v>
                </c:pt>
                <c:pt idx="3387">
                  <c:v>17.09634920634921</c:v>
                </c:pt>
                <c:pt idx="3388">
                  <c:v>16.975873015873024</c:v>
                </c:pt>
                <c:pt idx="3389">
                  <c:v>16.873174603174611</c:v>
                </c:pt>
                <c:pt idx="3390">
                  <c:v>16.815238095238101</c:v>
                </c:pt>
                <c:pt idx="3391">
                  <c:v>16.79412698412699</c:v>
                </c:pt>
                <c:pt idx="3392">
                  <c:v>16.775238095238102</c:v>
                </c:pt>
                <c:pt idx="3393">
                  <c:v>16.811746031746036</c:v>
                </c:pt>
                <c:pt idx="3394">
                  <c:v>16.84222222222223</c:v>
                </c:pt>
                <c:pt idx="3395">
                  <c:v>16.897936507936514</c:v>
                </c:pt>
                <c:pt idx="3396">
                  <c:v>17.037936507936514</c:v>
                </c:pt>
                <c:pt idx="3397">
                  <c:v>17.186190476190482</c:v>
                </c:pt>
                <c:pt idx="3398">
                  <c:v>17.285714285714292</c:v>
                </c:pt>
                <c:pt idx="3399">
                  <c:v>17.387619047619054</c:v>
                </c:pt>
                <c:pt idx="3400">
                  <c:v>17.549047619047627</c:v>
                </c:pt>
                <c:pt idx="3401">
                  <c:v>17.691428571428581</c:v>
                </c:pt>
                <c:pt idx="3402">
                  <c:v>17.870317460317473</c:v>
                </c:pt>
                <c:pt idx="3403">
                  <c:v>18.034126984126992</c:v>
                </c:pt>
                <c:pt idx="3404">
                  <c:v>18.218253968253975</c:v>
                </c:pt>
                <c:pt idx="3405">
                  <c:v>18.426666666666673</c:v>
                </c:pt>
                <c:pt idx="3406">
                  <c:v>18.607619047619053</c:v>
                </c:pt>
                <c:pt idx="3407">
                  <c:v>18.717301587301595</c:v>
                </c:pt>
                <c:pt idx="3408">
                  <c:v>18.873174603174611</c:v>
                </c:pt>
                <c:pt idx="3409">
                  <c:v>18.998412698412707</c:v>
                </c:pt>
                <c:pt idx="3410">
                  <c:v>19.126031746031749</c:v>
                </c:pt>
                <c:pt idx="3411">
                  <c:v>19.257301587301594</c:v>
                </c:pt>
                <c:pt idx="3412">
                  <c:v>19.347142857142867</c:v>
                </c:pt>
                <c:pt idx="3413">
                  <c:v>19.418095238095248</c:v>
                </c:pt>
                <c:pt idx="3414">
                  <c:v>19.528095238095244</c:v>
                </c:pt>
                <c:pt idx="3415">
                  <c:v>19.644285714285722</c:v>
                </c:pt>
                <c:pt idx="3416">
                  <c:v>19.728730158730166</c:v>
                </c:pt>
                <c:pt idx="3417">
                  <c:v>19.857142857142868</c:v>
                </c:pt>
                <c:pt idx="3418">
                  <c:v>20.014920634920642</c:v>
                </c:pt>
                <c:pt idx="3419">
                  <c:v>20.14460317460318</c:v>
                </c:pt>
                <c:pt idx="3420">
                  <c:v>20.243174603174609</c:v>
                </c:pt>
                <c:pt idx="3421">
                  <c:v>20.401587301587309</c:v>
                </c:pt>
                <c:pt idx="3422">
                  <c:v>20.505714285714294</c:v>
                </c:pt>
                <c:pt idx="3423">
                  <c:v>20.64142857142858</c:v>
                </c:pt>
                <c:pt idx="3424">
                  <c:v>20.754444444444452</c:v>
                </c:pt>
                <c:pt idx="3425">
                  <c:v>20.863015873015879</c:v>
                </c:pt>
                <c:pt idx="3426">
                  <c:v>20.958571428571435</c:v>
                </c:pt>
                <c:pt idx="3427">
                  <c:v>21.031587301587308</c:v>
                </c:pt>
                <c:pt idx="3428">
                  <c:v>21.098095238095247</c:v>
                </c:pt>
                <c:pt idx="3429">
                  <c:v>21.190000000000008</c:v>
                </c:pt>
                <c:pt idx="3430">
                  <c:v>21.278888888888893</c:v>
                </c:pt>
                <c:pt idx="3431">
                  <c:v>21.326190476190479</c:v>
                </c:pt>
                <c:pt idx="3432">
                  <c:v>21.407777777777778</c:v>
                </c:pt>
                <c:pt idx="3433">
                  <c:v>21.481428571428573</c:v>
                </c:pt>
                <c:pt idx="3434">
                  <c:v>21.47492063492064</c:v>
                </c:pt>
                <c:pt idx="3435">
                  <c:v>21.511111111111113</c:v>
                </c:pt>
                <c:pt idx="3436">
                  <c:v>21.524761904761906</c:v>
                </c:pt>
                <c:pt idx="3437">
                  <c:v>21.51301587301587</c:v>
                </c:pt>
                <c:pt idx="3438">
                  <c:v>21.477142857142852</c:v>
                </c:pt>
                <c:pt idx="3439">
                  <c:v>21.466507936507934</c:v>
                </c:pt>
                <c:pt idx="3440">
                  <c:v>21.370476190476186</c:v>
                </c:pt>
                <c:pt idx="3441">
                  <c:v>21.296190476190475</c:v>
                </c:pt>
                <c:pt idx="3442">
                  <c:v>21.225555555555548</c:v>
                </c:pt>
                <c:pt idx="3443">
                  <c:v>21.210634920634917</c:v>
                </c:pt>
                <c:pt idx="3444">
                  <c:v>21.177301587301578</c:v>
                </c:pt>
                <c:pt idx="3445">
                  <c:v>21.086666666666655</c:v>
                </c:pt>
                <c:pt idx="3446">
                  <c:v>21.019047619047608</c:v>
                </c:pt>
                <c:pt idx="3447">
                  <c:v>20.978095238095229</c:v>
                </c:pt>
                <c:pt idx="3448">
                  <c:v>20.949841269841261</c:v>
                </c:pt>
                <c:pt idx="3449">
                  <c:v>20.924920634920628</c:v>
                </c:pt>
                <c:pt idx="3450">
                  <c:v>20.912222222222216</c:v>
                </c:pt>
                <c:pt idx="3451">
                  <c:v>20.877777777777769</c:v>
                </c:pt>
                <c:pt idx="3452">
                  <c:v>20.856507936507931</c:v>
                </c:pt>
                <c:pt idx="3453">
                  <c:v>20.82396825396825</c:v>
                </c:pt>
                <c:pt idx="3454">
                  <c:v>20.754285714285711</c:v>
                </c:pt>
                <c:pt idx="3455">
                  <c:v>20.680476190476188</c:v>
                </c:pt>
                <c:pt idx="3456">
                  <c:v>20.573333333333331</c:v>
                </c:pt>
                <c:pt idx="3457">
                  <c:v>20.47428571428571</c:v>
                </c:pt>
                <c:pt idx="3458">
                  <c:v>20.371587301587301</c:v>
                </c:pt>
                <c:pt idx="3459">
                  <c:v>20.219682539682537</c:v>
                </c:pt>
                <c:pt idx="3460">
                  <c:v>20.01460317460317</c:v>
                </c:pt>
                <c:pt idx="3461">
                  <c:v>19.885396825396821</c:v>
                </c:pt>
                <c:pt idx="3462">
                  <c:v>19.77253968253968</c:v>
                </c:pt>
                <c:pt idx="3463">
                  <c:v>19.630317460317457</c:v>
                </c:pt>
                <c:pt idx="3464">
                  <c:v>19.485873015873011</c:v>
                </c:pt>
                <c:pt idx="3465">
                  <c:v>19.276666666666657</c:v>
                </c:pt>
                <c:pt idx="3466">
                  <c:v>19.065555555555552</c:v>
                </c:pt>
                <c:pt idx="3467">
                  <c:v>18.868253968253963</c:v>
                </c:pt>
                <c:pt idx="3468">
                  <c:v>18.64222222222222</c:v>
                </c:pt>
                <c:pt idx="3469">
                  <c:v>18.428730158730154</c:v>
                </c:pt>
                <c:pt idx="3470">
                  <c:v>18.284920634920628</c:v>
                </c:pt>
                <c:pt idx="3471">
                  <c:v>18.12301587301587</c:v>
                </c:pt>
                <c:pt idx="3472">
                  <c:v>17.975714285714282</c:v>
                </c:pt>
                <c:pt idx="3473">
                  <c:v>17.832380952380952</c:v>
                </c:pt>
                <c:pt idx="3474">
                  <c:v>17.698095238095242</c:v>
                </c:pt>
                <c:pt idx="3475">
                  <c:v>17.596031746031748</c:v>
                </c:pt>
                <c:pt idx="3476">
                  <c:v>17.520476190476195</c:v>
                </c:pt>
                <c:pt idx="3477">
                  <c:v>17.420793650793655</c:v>
                </c:pt>
                <c:pt idx="3478">
                  <c:v>17.310158730158737</c:v>
                </c:pt>
                <c:pt idx="3479">
                  <c:v>17.211111111111119</c:v>
                </c:pt>
                <c:pt idx="3480">
                  <c:v>17.09476190476191</c:v>
                </c:pt>
                <c:pt idx="3481">
                  <c:v>16.934603174603179</c:v>
                </c:pt>
                <c:pt idx="3482">
                  <c:v>16.746984126984135</c:v>
                </c:pt>
                <c:pt idx="3483">
                  <c:v>16.560952380952383</c:v>
                </c:pt>
                <c:pt idx="3484">
                  <c:v>16.330634920634928</c:v>
                </c:pt>
                <c:pt idx="3485">
                  <c:v>16.160634920634926</c:v>
                </c:pt>
                <c:pt idx="3486">
                  <c:v>15.986190476190481</c:v>
                </c:pt>
                <c:pt idx="3487">
                  <c:v>15.842222222222226</c:v>
                </c:pt>
                <c:pt idx="3488">
                  <c:v>15.721111111111114</c:v>
                </c:pt>
                <c:pt idx="3489">
                  <c:v>15.624761904761909</c:v>
                </c:pt>
                <c:pt idx="3490">
                  <c:v>15.552063492063498</c:v>
                </c:pt>
                <c:pt idx="3491">
                  <c:v>15.503650793650799</c:v>
                </c:pt>
                <c:pt idx="3492">
                  <c:v>15.411904761904768</c:v>
                </c:pt>
                <c:pt idx="3493">
                  <c:v>15.334126984126993</c:v>
                </c:pt>
                <c:pt idx="3494">
                  <c:v>15.259682539682547</c:v>
                </c:pt>
                <c:pt idx="3495">
                  <c:v>15.165873015873023</c:v>
                </c:pt>
                <c:pt idx="3496">
                  <c:v>15.052857142857148</c:v>
                </c:pt>
                <c:pt idx="3497">
                  <c:v>14.980158730158736</c:v>
                </c:pt>
                <c:pt idx="3498">
                  <c:v>14.917142857142862</c:v>
                </c:pt>
                <c:pt idx="3499">
                  <c:v>14.877301587301595</c:v>
                </c:pt>
                <c:pt idx="3500">
                  <c:v>14.835079365079372</c:v>
                </c:pt>
                <c:pt idx="3501">
                  <c:v>14.776031746031752</c:v>
                </c:pt>
                <c:pt idx="3502">
                  <c:v>14.693492063492068</c:v>
                </c:pt>
                <c:pt idx="3503">
                  <c:v>14.61904761904762</c:v>
                </c:pt>
                <c:pt idx="3504">
                  <c:v>14.555555555555557</c:v>
                </c:pt>
                <c:pt idx="3505">
                  <c:v>14.51714285714286</c:v>
                </c:pt>
                <c:pt idx="3506">
                  <c:v>14.480952380952385</c:v>
                </c:pt>
                <c:pt idx="3507">
                  <c:v>14.483968253968255</c:v>
                </c:pt>
                <c:pt idx="3508">
                  <c:v>14.578888888888892</c:v>
                </c:pt>
                <c:pt idx="3509">
                  <c:v>14.675079365079368</c:v>
                </c:pt>
                <c:pt idx="3510">
                  <c:v>14.772222222222226</c:v>
                </c:pt>
                <c:pt idx="3511">
                  <c:v>14.860793650793655</c:v>
                </c:pt>
                <c:pt idx="3512">
                  <c:v>14.943968253968256</c:v>
                </c:pt>
                <c:pt idx="3513">
                  <c:v>14.9984126984127</c:v>
                </c:pt>
                <c:pt idx="3514">
                  <c:v>15.057777777777781</c:v>
                </c:pt>
                <c:pt idx="3515">
                  <c:v>15.159841269841273</c:v>
                </c:pt>
                <c:pt idx="3516">
                  <c:v>15.191746031746034</c:v>
                </c:pt>
                <c:pt idx="3517">
                  <c:v>15.381269841269843</c:v>
                </c:pt>
                <c:pt idx="3518">
                  <c:v>15.544603174603177</c:v>
                </c:pt>
                <c:pt idx="3519">
                  <c:v>15.620793650793653</c:v>
                </c:pt>
                <c:pt idx="3520">
                  <c:v>15.676984126984129</c:v>
                </c:pt>
                <c:pt idx="3521">
                  <c:v>15.700952380952382</c:v>
                </c:pt>
                <c:pt idx="3522">
                  <c:v>15.69063492063492</c:v>
                </c:pt>
                <c:pt idx="3523">
                  <c:v>15.701428571428572</c:v>
                </c:pt>
                <c:pt idx="3524">
                  <c:v>15.692222222222224</c:v>
                </c:pt>
                <c:pt idx="3525">
                  <c:v>15.685873015873018</c:v>
                </c:pt>
                <c:pt idx="3526">
                  <c:v>15.662063492063492</c:v>
                </c:pt>
                <c:pt idx="3527">
                  <c:v>15.635873015873017</c:v>
                </c:pt>
                <c:pt idx="3528">
                  <c:v>15.63111111111111</c:v>
                </c:pt>
                <c:pt idx="3529">
                  <c:v>15.628412698412697</c:v>
                </c:pt>
                <c:pt idx="3530">
                  <c:v>15.619206349206348</c:v>
                </c:pt>
                <c:pt idx="3531">
                  <c:v>15.610793650793649</c:v>
                </c:pt>
                <c:pt idx="3532">
                  <c:v>15.60174603174603</c:v>
                </c:pt>
                <c:pt idx="3533">
                  <c:v>15.588412698412698</c:v>
                </c:pt>
                <c:pt idx="3534">
                  <c:v>15.556984126984126</c:v>
                </c:pt>
                <c:pt idx="3535">
                  <c:v>15.533968253968252</c:v>
                </c:pt>
                <c:pt idx="3536">
                  <c:v>15.512698412698413</c:v>
                </c:pt>
                <c:pt idx="3537">
                  <c:v>15.48190476190476</c:v>
                </c:pt>
                <c:pt idx="3538">
                  <c:v>15.467619047619046</c:v>
                </c:pt>
                <c:pt idx="3539">
                  <c:v>15.433174603174601</c:v>
                </c:pt>
                <c:pt idx="3540">
                  <c:v>15.387619047619047</c:v>
                </c:pt>
                <c:pt idx="3541">
                  <c:v>15.356507936507935</c:v>
                </c:pt>
                <c:pt idx="3542">
                  <c:v>15.297301587301586</c:v>
                </c:pt>
                <c:pt idx="3543">
                  <c:v>15.24</c:v>
                </c:pt>
                <c:pt idx="3544">
                  <c:v>15.19968253968254</c:v>
                </c:pt>
                <c:pt idx="3545">
                  <c:v>15.170158730158732</c:v>
                </c:pt>
                <c:pt idx="3546">
                  <c:v>15.136031746031749</c:v>
                </c:pt>
                <c:pt idx="3547">
                  <c:v>15.100476190476193</c:v>
                </c:pt>
                <c:pt idx="3548">
                  <c:v>15.049841269841272</c:v>
                </c:pt>
                <c:pt idx="3549">
                  <c:v>15.006190476190477</c:v>
                </c:pt>
                <c:pt idx="3550">
                  <c:v>14.958730158730161</c:v>
                </c:pt>
                <c:pt idx="3551">
                  <c:v>14.911111111111113</c:v>
                </c:pt>
                <c:pt idx="3552">
                  <c:v>14.847301587301587</c:v>
                </c:pt>
                <c:pt idx="3553">
                  <c:v>14.781587301587299</c:v>
                </c:pt>
                <c:pt idx="3554">
                  <c:v>14.723015873015873</c:v>
                </c:pt>
                <c:pt idx="3555">
                  <c:v>14.675238095238095</c:v>
                </c:pt>
                <c:pt idx="3556">
                  <c:v>14.605555555555553</c:v>
                </c:pt>
                <c:pt idx="3557">
                  <c:v>14.556666666666663</c:v>
                </c:pt>
                <c:pt idx="3558">
                  <c:v>14.530793650793647</c:v>
                </c:pt>
                <c:pt idx="3559">
                  <c:v>14.514126984126978</c:v>
                </c:pt>
                <c:pt idx="3560">
                  <c:v>14.519365079365077</c:v>
                </c:pt>
                <c:pt idx="3561">
                  <c:v>14.527460317460314</c:v>
                </c:pt>
                <c:pt idx="3562">
                  <c:v>14.518888888888887</c:v>
                </c:pt>
                <c:pt idx="3563">
                  <c:v>14.498888888888887</c:v>
                </c:pt>
                <c:pt idx="3564">
                  <c:v>14.490793650793648</c:v>
                </c:pt>
                <c:pt idx="3565">
                  <c:v>14.489999999999998</c:v>
                </c:pt>
                <c:pt idx="3566">
                  <c:v>14.487301587301584</c:v>
                </c:pt>
                <c:pt idx="3567">
                  <c:v>14.454444444444443</c:v>
                </c:pt>
                <c:pt idx="3568">
                  <c:v>14.421111111111109</c:v>
                </c:pt>
                <c:pt idx="3569">
                  <c:v>14.379523809523805</c:v>
                </c:pt>
                <c:pt idx="3570">
                  <c:v>14.298730158730157</c:v>
                </c:pt>
                <c:pt idx="3571">
                  <c:v>14.164444444444444</c:v>
                </c:pt>
                <c:pt idx="3572">
                  <c:v>14.116825396825396</c:v>
                </c:pt>
                <c:pt idx="3573">
                  <c:v>14.037777777777777</c:v>
                </c:pt>
                <c:pt idx="3574">
                  <c:v>14.013650793650793</c:v>
                </c:pt>
                <c:pt idx="3575">
                  <c:v>13.993492063492065</c:v>
                </c:pt>
                <c:pt idx="3576">
                  <c:v>13.96063492063492</c:v>
                </c:pt>
                <c:pt idx="3577">
                  <c:v>13.91126984126984</c:v>
                </c:pt>
                <c:pt idx="3578">
                  <c:v>13.821746031746033</c:v>
                </c:pt>
                <c:pt idx="3579">
                  <c:v>13.800634920634922</c:v>
                </c:pt>
                <c:pt idx="3580">
                  <c:v>13.602857142857141</c:v>
                </c:pt>
                <c:pt idx="3581">
                  <c:v>13.415079365079364</c:v>
                </c:pt>
                <c:pt idx="3582">
                  <c:v>13.312539682539681</c:v>
                </c:pt>
                <c:pt idx="3583">
                  <c:v>13.278571428571428</c:v>
                </c:pt>
                <c:pt idx="3584">
                  <c:v>13.238412698412699</c:v>
                </c:pt>
                <c:pt idx="3585">
                  <c:v>13.200634920634919</c:v>
                </c:pt>
                <c:pt idx="3586">
                  <c:v>13.188730158730158</c:v>
                </c:pt>
                <c:pt idx="3587">
                  <c:v>13.152380952380948</c:v>
                </c:pt>
                <c:pt idx="3588">
                  <c:v>13.130317460317457</c:v>
                </c:pt>
                <c:pt idx="3589">
                  <c:v>13.112380952380949</c:v>
                </c:pt>
                <c:pt idx="3590">
                  <c:v>13.109047619047615</c:v>
                </c:pt>
                <c:pt idx="3591">
                  <c:v>13.097936507936506</c:v>
                </c:pt>
                <c:pt idx="3592">
                  <c:v>13.096825396825393</c:v>
                </c:pt>
                <c:pt idx="3593">
                  <c:v>13.102222222222217</c:v>
                </c:pt>
                <c:pt idx="3594">
                  <c:v>13.142539682539679</c:v>
                </c:pt>
                <c:pt idx="3595">
                  <c:v>13.193968253968251</c:v>
                </c:pt>
                <c:pt idx="3596">
                  <c:v>13.261428571428571</c:v>
                </c:pt>
                <c:pt idx="3597">
                  <c:v>13.327301587301587</c:v>
                </c:pt>
                <c:pt idx="3598">
                  <c:v>13.397777777777778</c:v>
                </c:pt>
                <c:pt idx="3599">
                  <c:v>13.438095238095238</c:v>
                </c:pt>
                <c:pt idx="3600">
                  <c:v>13.476031746031746</c:v>
                </c:pt>
                <c:pt idx="3601">
                  <c:v>13.49</c:v>
                </c:pt>
                <c:pt idx="3602">
                  <c:v>13.494603174603176</c:v>
                </c:pt>
                <c:pt idx="3603">
                  <c:v>13.497619047619049</c:v>
                </c:pt>
                <c:pt idx="3604">
                  <c:v>13.509365079365082</c:v>
                </c:pt>
                <c:pt idx="3605">
                  <c:v>13.546984126984132</c:v>
                </c:pt>
                <c:pt idx="3606">
                  <c:v>13.593333333333337</c:v>
                </c:pt>
                <c:pt idx="3607">
                  <c:v>13.638095238095243</c:v>
                </c:pt>
                <c:pt idx="3608">
                  <c:v>13.704761904761908</c:v>
                </c:pt>
                <c:pt idx="3609">
                  <c:v>13.802222222222225</c:v>
                </c:pt>
                <c:pt idx="3610">
                  <c:v>13.92809523809524</c:v>
                </c:pt>
                <c:pt idx="3611">
                  <c:v>14.096031746031748</c:v>
                </c:pt>
                <c:pt idx="3612">
                  <c:v>14.268253968253971</c:v>
                </c:pt>
                <c:pt idx="3613">
                  <c:v>14.373968253968259</c:v>
                </c:pt>
                <c:pt idx="3614">
                  <c:v>14.486031746031749</c:v>
                </c:pt>
                <c:pt idx="3615">
                  <c:v>14.530952380952384</c:v>
                </c:pt>
                <c:pt idx="3616">
                  <c:v>14.577460317460321</c:v>
                </c:pt>
                <c:pt idx="3617">
                  <c:v>14.601746031746034</c:v>
                </c:pt>
                <c:pt idx="3618">
                  <c:v>14.638095238095241</c:v>
                </c:pt>
                <c:pt idx="3619">
                  <c:v>14.66888888888889</c:v>
                </c:pt>
                <c:pt idx="3620">
                  <c:v>14.706666666666671</c:v>
                </c:pt>
                <c:pt idx="3621">
                  <c:v>14.723809523809528</c:v>
                </c:pt>
                <c:pt idx="3622">
                  <c:v>14.731269841269846</c:v>
                </c:pt>
                <c:pt idx="3623">
                  <c:v>14.714920634920638</c:v>
                </c:pt>
                <c:pt idx="3624">
                  <c:v>14.695555555555558</c:v>
                </c:pt>
                <c:pt idx="3625">
                  <c:v>14.676190476190477</c:v>
                </c:pt>
                <c:pt idx="3626">
                  <c:v>14.668095238095239</c:v>
                </c:pt>
                <c:pt idx="3627">
                  <c:v>14.655714285714287</c:v>
                </c:pt>
                <c:pt idx="3628">
                  <c:v>14.651428571428573</c:v>
                </c:pt>
                <c:pt idx="3629">
                  <c:v>14.642222222222223</c:v>
                </c:pt>
                <c:pt idx="3630">
                  <c:v>14.663650793650795</c:v>
                </c:pt>
                <c:pt idx="3631">
                  <c:v>14.696825396825396</c:v>
                </c:pt>
                <c:pt idx="3632">
                  <c:v>14.730158730158729</c:v>
                </c:pt>
                <c:pt idx="3633">
                  <c:v>14.733333333333333</c:v>
                </c:pt>
                <c:pt idx="3634">
                  <c:v>14.72190476190476</c:v>
                </c:pt>
                <c:pt idx="3635">
                  <c:v>14.638095238095238</c:v>
                </c:pt>
                <c:pt idx="3636">
                  <c:v>14.598095238095237</c:v>
                </c:pt>
                <c:pt idx="3637">
                  <c:v>14.50126984126984</c:v>
                </c:pt>
                <c:pt idx="3638">
                  <c:v>14.413968253968253</c:v>
                </c:pt>
                <c:pt idx="3639">
                  <c:v>14.357142857142856</c:v>
                </c:pt>
                <c:pt idx="3640">
                  <c:v>14.322539682539681</c:v>
                </c:pt>
                <c:pt idx="3641">
                  <c:v>14.279047619047615</c:v>
                </c:pt>
                <c:pt idx="3642">
                  <c:v>14.219999999999999</c:v>
                </c:pt>
                <c:pt idx="3643">
                  <c:v>14.194761904761904</c:v>
                </c:pt>
                <c:pt idx="3644">
                  <c:v>14.185714285714287</c:v>
                </c:pt>
                <c:pt idx="3645">
                  <c:v>14.169523809523808</c:v>
                </c:pt>
                <c:pt idx="3646">
                  <c:v>14.120793650793651</c:v>
                </c:pt>
                <c:pt idx="3647">
                  <c:v>14.094444444444445</c:v>
                </c:pt>
                <c:pt idx="3648">
                  <c:v>14.079365079365081</c:v>
                </c:pt>
                <c:pt idx="3649">
                  <c:v>14.047142857142859</c:v>
                </c:pt>
                <c:pt idx="3650">
                  <c:v>14.041746031746035</c:v>
                </c:pt>
                <c:pt idx="3651">
                  <c:v>14.038571428571432</c:v>
                </c:pt>
                <c:pt idx="3652">
                  <c:v>14.045079365079369</c:v>
                </c:pt>
                <c:pt idx="3653">
                  <c:v>14.061746031746035</c:v>
                </c:pt>
                <c:pt idx="3654">
                  <c:v>14.061904761904767</c:v>
                </c:pt>
                <c:pt idx="3655">
                  <c:v>14.036031746031753</c:v>
                </c:pt>
                <c:pt idx="3656">
                  <c:v>14.008888888888896</c:v>
                </c:pt>
                <c:pt idx="3657">
                  <c:v>13.944761904761911</c:v>
                </c:pt>
                <c:pt idx="3658">
                  <c:v>13.87571428571429</c:v>
                </c:pt>
                <c:pt idx="3659">
                  <c:v>13.793174603174608</c:v>
                </c:pt>
                <c:pt idx="3660">
                  <c:v>13.716031746031748</c:v>
                </c:pt>
                <c:pt idx="3661">
                  <c:v>13.641904761904765</c:v>
                </c:pt>
                <c:pt idx="3662">
                  <c:v>13.57761904761905</c:v>
                </c:pt>
                <c:pt idx="3663">
                  <c:v>13.527142857142861</c:v>
                </c:pt>
                <c:pt idx="3664">
                  <c:v>13.497301587301591</c:v>
                </c:pt>
                <c:pt idx="3665">
                  <c:v>13.483650793650799</c:v>
                </c:pt>
                <c:pt idx="3666">
                  <c:v>13.479841269841272</c:v>
                </c:pt>
                <c:pt idx="3667">
                  <c:v>13.449365079365082</c:v>
                </c:pt>
                <c:pt idx="3668">
                  <c:v>13.410158730158733</c:v>
                </c:pt>
                <c:pt idx="3669">
                  <c:v>13.342063492063495</c:v>
                </c:pt>
                <c:pt idx="3670">
                  <c:v>13.256666666666666</c:v>
                </c:pt>
                <c:pt idx="3671">
                  <c:v>13.154603174603173</c:v>
                </c:pt>
                <c:pt idx="3672">
                  <c:v>13.027936507936506</c:v>
                </c:pt>
                <c:pt idx="3673">
                  <c:v>12.909841269841269</c:v>
                </c:pt>
                <c:pt idx="3674">
                  <c:v>12.749682539682539</c:v>
                </c:pt>
                <c:pt idx="3675">
                  <c:v>12.579841269841269</c:v>
                </c:pt>
                <c:pt idx="3676">
                  <c:v>12.47222222222222</c:v>
                </c:pt>
                <c:pt idx="3677">
                  <c:v>12.348888888888887</c:v>
                </c:pt>
                <c:pt idx="3678">
                  <c:v>12.30111111111111</c:v>
                </c:pt>
                <c:pt idx="3679">
                  <c:v>12.246349206349205</c:v>
                </c:pt>
                <c:pt idx="3680">
                  <c:v>12.203174603174602</c:v>
                </c:pt>
                <c:pt idx="3681">
                  <c:v>12.146031746031746</c:v>
                </c:pt>
                <c:pt idx="3682">
                  <c:v>12.106031746031746</c:v>
                </c:pt>
                <c:pt idx="3683">
                  <c:v>12.063968253968254</c:v>
                </c:pt>
                <c:pt idx="3684">
                  <c:v>12.022539682539684</c:v>
                </c:pt>
                <c:pt idx="3685">
                  <c:v>12.008571428571431</c:v>
                </c:pt>
                <c:pt idx="3686">
                  <c:v>11.998095238095241</c:v>
                </c:pt>
                <c:pt idx="3687">
                  <c:v>11.983492063492067</c:v>
                </c:pt>
                <c:pt idx="3688">
                  <c:v>11.968571428571432</c:v>
                </c:pt>
                <c:pt idx="3689">
                  <c:v>11.95492063492064</c:v>
                </c:pt>
                <c:pt idx="3690">
                  <c:v>11.945396825396831</c:v>
                </c:pt>
                <c:pt idx="3691">
                  <c:v>11.922539682539687</c:v>
                </c:pt>
                <c:pt idx="3692">
                  <c:v>11.899841269841275</c:v>
                </c:pt>
                <c:pt idx="3693">
                  <c:v>11.880158730158737</c:v>
                </c:pt>
                <c:pt idx="3694">
                  <c:v>11.861904761904766</c:v>
                </c:pt>
                <c:pt idx="3695">
                  <c:v>11.8368253968254</c:v>
                </c:pt>
                <c:pt idx="3696">
                  <c:v>11.831587301587305</c:v>
                </c:pt>
                <c:pt idx="3697">
                  <c:v>11.8184126984127</c:v>
                </c:pt>
                <c:pt idx="3698">
                  <c:v>11.802857142857146</c:v>
                </c:pt>
                <c:pt idx="3699">
                  <c:v>11.78396825396826</c:v>
                </c:pt>
                <c:pt idx="3700">
                  <c:v>11.785714285714292</c:v>
                </c:pt>
                <c:pt idx="3701">
                  <c:v>11.780317460317464</c:v>
                </c:pt>
                <c:pt idx="3702">
                  <c:v>11.763492063492066</c:v>
                </c:pt>
                <c:pt idx="3703">
                  <c:v>11.734285714285717</c:v>
                </c:pt>
                <c:pt idx="3704">
                  <c:v>11.726507936507936</c:v>
                </c:pt>
                <c:pt idx="3705">
                  <c:v>11.717460317460318</c:v>
                </c:pt>
                <c:pt idx="3706">
                  <c:v>11.709523809523811</c:v>
                </c:pt>
                <c:pt idx="3707">
                  <c:v>11.706825396825396</c:v>
                </c:pt>
                <c:pt idx="3708">
                  <c:v>11.707936507936509</c:v>
                </c:pt>
                <c:pt idx="3709">
                  <c:v>11.724444444444444</c:v>
                </c:pt>
                <c:pt idx="3710">
                  <c:v>11.746190476190476</c:v>
                </c:pt>
                <c:pt idx="3711">
                  <c:v>11.772857142857141</c:v>
                </c:pt>
                <c:pt idx="3712">
                  <c:v>11.788253968253967</c:v>
                </c:pt>
                <c:pt idx="3713">
                  <c:v>11.781111111111112</c:v>
                </c:pt>
                <c:pt idx="3714">
                  <c:v>11.751904761904763</c:v>
                </c:pt>
                <c:pt idx="3715">
                  <c:v>11.710317460317462</c:v>
                </c:pt>
                <c:pt idx="3716">
                  <c:v>11.670634920634921</c:v>
                </c:pt>
                <c:pt idx="3717">
                  <c:v>11.663015873015873</c:v>
                </c:pt>
                <c:pt idx="3718">
                  <c:v>11.671428571428571</c:v>
                </c:pt>
                <c:pt idx="3719">
                  <c:v>11.673333333333332</c:v>
                </c:pt>
                <c:pt idx="3720">
                  <c:v>11.698253968253969</c:v>
                </c:pt>
                <c:pt idx="3721">
                  <c:v>11.71142857142857</c:v>
                </c:pt>
                <c:pt idx="3722">
                  <c:v>11.733333333333334</c:v>
                </c:pt>
                <c:pt idx="3723">
                  <c:v>11.777619047619048</c:v>
                </c:pt>
                <c:pt idx="3724">
                  <c:v>11.833650793650794</c:v>
                </c:pt>
                <c:pt idx="3725">
                  <c:v>11.905714285714286</c:v>
                </c:pt>
                <c:pt idx="3726">
                  <c:v>11.980793650793649</c:v>
                </c:pt>
                <c:pt idx="3727">
                  <c:v>12.045714285714284</c:v>
                </c:pt>
                <c:pt idx="3728">
                  <c:v>12.080317460317458</c:v>
                </c:pt>
                <c:pt idx="3729">
                  <c:v>12.106349206349204</c:v>
                </c:pt>
                <c:pt idx="3730">
                  <c:v>12.160158730158727</c:v>
                </c:pt>
                <c:pt idx="3731">
                  <c:v>12.197936507936506</c:v>
                </c:pt>
                <c:pt idx="3732">
                  <c:v>12.25444444444444</c:v>
                </c:pt>
                <c:pt idx="3733">
                  <c:v>12.254920634920632</c:v>
                </c:pt>
                <c:pt idx="3734">
                  <c:v>12.256984126984124</c:v>
                </c:pt>
                <c:pt idx="3735">
                  <c:v>12.26126984126984</c:v>
                </c:pt>
                <c:pt idx="3736">
                  <c:v>12.237142857142855</c:v>
                </c:pt>
                <c:pt idx="3737">
                  <c:v>12.218571428571428</c:v>
                </c:pt>
                <c:pt idx="3738">
                  <c:v>12.191587301587303</c:v>
                </c:pt>
                <c:pt idx="3739">
                  <c:v>12.170317460317463</c:v>
                </c:pt>
                <c:pt idx="3740">
                  <c:v>12.165714285714287</c:v>
                </c:pt>
                <c:pt idx="3741">
                  <c:v>12.151269841269842</c:v>
                </c:pt>
                <c:pt idx="3742">
                  <c:v>12.139841269841273</c:v>
                </c:pt>
                <c:pt idx="3743">
                  <c:v>12.113174603174603</c:v>
                </c:pt>
                <c:pt idx="3744">
                  <c:v>12.098571428571429</c:v>
                </c:pt>
                <c:pt idx="3745">
                  <c:v>12.088412698412702</c:v>
                </c:pt>
                <c:pt idx="3746">
                  <c:v>12.080952380952382</c:v>
                </c:pt>
                <c:pt idx="3747">
                  <c:v>12.075555555555557</c:v>
                </c:pt>
                <c:pt idx="3748">
                  <c:v>12.050952380952381</c:v>
                </c:pt>
                <c:pt idx="3749">
                  <c:v>12.033333333333333</c:v>
                </c:pt>
                <c:pt idx="3750">
                  <c:v>12.098412698412702</c:v>
                </c:pt>
                <c:pt idx="3751">
                  <c:v>12.14873015873016</c:v>
                </c:pt>
                <c:pt idx="3752">
                  <c:v>12.156190476190478</c:v>
                </c:pt>
                <c:pt idx="3753">
                  <c:v>12.143333333333334</c:v>
                </c:pt>
                <c:pt idx="3754">
                  <c:v>12.127619047619051</c:v>
                </c:pt>
                <c:pt idx="3755">
                  <c:v>12.104603174603177</c:v>
                </c:pt>
                <c:pt idx="3756">
                  <c:v>12.071269841269844</c:v>
                </c:pt>
                <c:pt idx="3757">
                  <c:v>12.021904761904763</c:v>
                </c:pt>
                <c:pt idx="3758">
                  <c:v>11.978571428571426</c:v>
                </c:pt>
                <c:pt idx="3759">
                  <c:v>11.955873015873015</c:v>
                </c:pt>
                <c:pt idx="3760">
                  <c:v>11.947142857142852</c:v>
                </c:pt>
                <c:pt idx="3761">
                  <c:v>11.925714285714282</c:v>
                </c:pt>
                <c:pt idx="3762">
                  <c:v>11.898730158730155</c:v>
                </c:pt>
                <c:pt idx="3763">
                  <c:v>11.870317460317455</c:v>
                </c:pt>
                <c:pt idx="3764">
                  <c:v>11.840952380952377</c:v>
                </c:pt>
                <c:pt idx="3765">
                  <c:v>11.820793650793647</c:v>
                </c:pt>
                <c:pt idx="3766">
                  <c:v>11.801904761904757</c:v>
                </c:pt>
                <c:pt idx="3767">
                  <c:v>11.776507936507931</c:v>
                </c:pt>
                <c:pt idx="3768">
                  <c:v>11.77380952380952</c:v>
                </c:pt>
                <c:pt idx="3769">
                  <c:v>11.761269841269836</c:v>
                </c:pt>
                <c:pt idx="3770">
                  <c:v>11.751111111111108</c:v>
                </c:pt>
                <c:pt idx="3771">
                  <c:v>11.744126984126979</c:v>
                </c:pt>
                <c:pt idx="3772">
                  <c:v>11.710952380952376</c:v>
                </c:pt>
                <c:pt idx="3773">
                  <c:v>11.672222222222217</c:v>
                </c:pt>
                <c:pt idx="3774">
                  <c:v>11.636349206349204</c:v>
                </c:pt>
                <c:pt idx="3775">
                  <c:v>11.60126984126984</c:v>
                </c:pt>
                <c:pt idx="3776">
                  <c:v>11.569206349206347</c:v>
                </c:pt>
                <c:pt idx="3777">
                  <c:v>11.545238095238094</c:v>
                </c:pt>
                <c:pt idx="3778">
                  <c:v>11.521111111111109</c:v>
                </c:pt>
                <c:pt idx="3779">
                  <c:v>11.513492063492063</c:v>
                </c:pt>
                <c:pt idx="3780">
                  <c:v>11.476349206349205</c:v>
                </c:pt>
                <c:pt idx="3781">
                  <c:v>11.46142857142857</c:v>
                </c:pt>
                <c:pt idx="3782">
                  <c:v>11.45174603174603</c:v>
                </c:pt>
                <c:pt idx="3783">
                  <c:v>11.425238095238093</c:v>
                </c:pt>
                <c:pt idx="3784">
                  <c:v>11.406666666666665</c:v>
                </c:pt>
                <c:pt idx="3785">
                  <c:v>11.378095238095238</c:v>
                </c:pt>
                <c:pt idx="3786">
                  <c:v>11.354126984126983</c:v>
                </c:pt>
                <c:pt idx="3787">
                  <c:v>11.292539682539681</c:v>
                </c:pt>
                <c:pt idx="3788">
                  <c:v>11.21857142857143</c:v>
                </c:pt>
                <c:pt idx="3789">
                  <c:v>11.138095238095239</c:v>
                </c:pt>
                <c:pt idx="3790">
                  <c:v>11.048253968253968</c:v>
                </c:pt>
                <c:pt idx="3791">
                  <c:v>10.972698412698412</c:v>
                </c:pt>
                <c:pt idx="3792">
                  <c:v>10.894761904761904</c:v>
                </c:pt>
                <c:pt idx="3793">
                  <c:v>10.813650793650794</c:v>
                </c:pt>
                <c:pt idx="3794">
                  <c:v>10.746031746031745</c:v>
                </c:pt>
                <c:pt idx="3795">
                  <c:v>10.669206349206348</c:v>
                </c:pt>
                <c:pt idx="3796">
                  <c:v>10.649206349206349</c:v>
                </c:pt>
                <c:pt idx="3797">
                  <c:v>10.626984126984127</c:v>
                </c:pt>
                <c:pt idx="3798">
                  <c:v>10.604444444444443</c:v>
                </c:pt>
                <c:pt idx="3799">
                  <c:v>10.589682539682537</c:v>
                </c:pt>
                <c:pt idx="3800">
                  <c:v>10.57031746031746</c:v>
                </c:pt>
                <c:pt idx="3801">
                  <c:v>10.57031746031746</c:v>
                </c:pt>
                <c:pt idx="3802">
                  <c:v>10.565555555555553</c:v>
                </c:pt>
                <c:pt idx="3803">
                  <c:v>10.558888888888886</c:v>
                </c:pt>
                <c:pt idx="3804">
                  <c:v>10.553015873015871</c:v>
                </c:pt>
                <c:pt idx="3805">
                  <c:v>10.548412698412697</c:v>
                </c:pt>
                <c:pt idx="3806">
                  <c:v>10.55904761904762</c:v>
                </c:pt>
                <c:pt idx="3807">
                  <c:v>10.560158730158729</c:v>
                </c:pt>
                <c:pt idx="3808">
                  <c:v>10.555714285714284</c:v>
                </c:pt>
                <c:pt idx="3809">
                  <c:v>10.56142857142857</c:v>
                </c:pt>
                <c:pt idx="3810">
                  <c:v>10.572698412698411</c:v>
                </c:pt>
                <c:pt idx="3811">
                  <c:v>10.661904761904761</c:v>
                </c:pt>
                <c:pt idx="3812">
                  <c:v>10.739047619047616</c:v>
                </c:pt>
                <c:pt idx="3813">
                  <c:v>10.687301587301587</c:v>
                </c:pt>
                <c:pt idx="3814">
                  <c:v>10.645714285714284</c:v>
                </c:pt>
                <c:pt idx="3815">
                  <c:v>10.640952380952381</c:v>
                </c:pt>
                <c:pt idx="3816">
                  <c:v>10.714285714285714</c:v>
                </c:pt>
                <c:pt idx="3817">
                  <c:v>10.77047619047619</c:v>
                </c:pt>
                <c:pt idx="3818">
                  <c:v>10.820793650793652</c:v>
                </c:pt>
                <c:pt idx="3819">
                  <c:v>10.842380952380953</c:v>
                </c:pt>
                <c:pt idx="3820">
                  <c:v>10.881111111111112</c:v>
                </c:pt>
                <c:pt idx="3821">
                  <c:v>10.919523809523811</c:v>
                </c:pt>
                <c:pt idx="3822">
                  <c:v>10.933809523809524</c:v>
                </c:pt>
                <c:pt idx="3823">
                  <c:v>10.948253968253969</c:v>
                </c:pt>
                <c:pt idx="3824">
                  <c:v>10.976984126984128</c:v>
                </c:pt>
                <c:pt idx="3825">
                  <c:v>11.000317460317461</c:v>
                </c:pt>
                <c:pt idx="3826">
                  <c:v>11.008571428571432</c:v>
                </c:pt>
                <c:pt idx="3827">
                  <c:v>11.003492063492066</c:v>
                </c:pt>
                <c:pt idx="3828">
                  <c:v>10.999365079365081</c:v>
                </c:pt>
                <c:pt idx="3829">
                  <c:v>11.032222222222224</c:v>
                </c:pt>
                <c:pt idx="3830">
                  <c:v>11.04698412698413</c:v>
                </c:pt>
                <c:pt idx="3831">
                  <c:v>11.048412698412701</c:v>
                </c:pt>
                <c:pt idx="3832">
                  <c:v>11.07539682539683</c:v>
                </c:pt>
                <c:pt idx="3833">
                  <c:v>11.0768253968254</c:v>
                </c:pt>
                <c:pt idx="3834">
                  <c:v>11.071746031746034</c:v>
                </c:pt>
                <c:pt idx="3835">
                  <c:v>11.073650793650796</c:v>
                </c:pt>
                <c:pt idx="3836">
                  <c:v>11.074761904761909</c:v>
                </c:pt>
                <c:pt idx="3837">
                  <c:v>11.063809523809526</c:v>
                </c:pt>
                <c:pt idx="3838">
                  <c:v>11.054285714285717</c:v>
                </c:pt>
                <c:pt idx="3839">
                  <c:v>11.049523809523812</c:v>
                </c:pt>
                <c:pt idx="3840">
                  <c:v>11.045714285714286</c:v>
                </c:pt>
                <c:pt idx="3841">
                  <c:v>11.042063492063491</c:v>
                </c:pt>
                <c:pt idx="3842">
                  <c:v>11.018730158730156</c:v>
                </c:pt>
                <c:pt idx="3843">
                  <c:v>11.021587301587299</c:v>
                </c:pt>
                <c:pt idx="3844">
                  <c:v>11.001428571428573</c:v>
                </c:pt>
                <c:pt idx="3845">
                  <c:v>10.98063492063492</c:v>
                </c:pt>
                <c:pt idx="3846">
                  <c:v>10.954126984126983</c:v>
                </c:pt>
                <c:pt idx="3847">
                  <c:v>10.926984126984127</c:v>
                </c:pt>
                <c:pt idx="3848">
                  <c:v>10.901269841269841</c:v>
                </c:pt>
                <c:pt idx="3849">
                  <c:v>10.853174603174603</c:v>
                </c:pt>
                <c:pt idx="3850">
                  <c:v>10.828412698412697</c:v>
                </c:pt>
                <c:pt idx="3851">
                  <c:v>10.797936507936507</c:v>
                </c:pt>
                <c:pt idx="3852">
                  <c:v>10.778253968253967</c:v>
                </c:pt>
                <c:pt idx="3853">
                  <c:v>10.778730158730157</c:v>
                </c:pt>
                <c:pt idx="3854">
                  <c:v>10.781587301587301</c:v>
                </c:pt>
                <c:pt idx="3855">
                  <c:v>10.786984126984128</c:v>
                </c:pt>
                <c:pt idx="3856">
                  <c:v>10.788412698412699</c:v>
                </c:pt>
                <c:pt idx="3857">
                  <c:v>10.783968253968256</c:v>
                </c:pt>
                <c:pt idx="3858">
                  <c:v>10.785873015873017</c:v>
                </c:pt>
                <c:pt idx="3859">
                  <c:v>10.797460317460317</c:v>
                </c:pt>
                <c:pt idx="3860">
                  <c:v>10.808730158730159</c:v>
                </c:pt>
                <c:pt idx="3861">
                  <c:v>10.818571428571428</c:v>
                </c:pt>
                <c:pt idx="3862">
                  <c:v>10.827142857142857</c:v>
                </c:pt>
                <c:pt idx="3863">
                  <c:v>10.850476190476192</c:v>
                </c:pt>
                <c:pt idx="3864">
                  <c:v>10.867142857142859</c:v>
                </c:pt>
                <c:pt idx="3865">
                  <c:v>10.882063492063493</c:v>
                </c:pt>
                <c:pt idx="3866">
                  <c:v>10.898571428571429</c:v>
                </c:pt>
                <c:pt idx="3867">
                  <c:v>10.893968253968254</c:v>
                </c:pt>
                <c:pt idx="3868">
                  <c:v>10.897460317460315</c:v>
                </c:pt>
                <c:pt idx="3869">
                  <c:v>10.893333333333329</c:v>
                </c:pt>
                <c:pt idx="3870">
                  <c:v>10.896031746031742</c:v>
                </c:pt>
                <c:pt idx="3871">
                  <c:v>10.896031746031742</c:v>
                </c:pt>
                <c:pt idx="3872">
                  <c:v>10.867142857142854</c:v>
                </c:pt>
                <c:pt idx="3873">
                  <c:v>10.839999999999995</c:v>
                </c:pt>
                <c:pt idx="3874">
                  <c:v>10.742380952380948</c:v>
                </c:pt>
                <c:pt idx="3875">
                  <c:v>10.651428571428568</c:v>
                </c:pt>
                <c:pt idx="3876">
                  <c:v>10.622380952380949</c:v>
                </c:pt>
                <c:pt idx="3877">
                  <c:v>10.610476190476188</c:v>
                </c:pt>
                <c:pt idx="3878">
                  <c:v>10.606666666666662</c:v>
                </c:pt>
                <c:pt idx="3879">
                  <c:v>10.54380952380952</c:v>
                </c:pt>
                <c:pt idx="3880">
                  <c:v>10.525873015873014</c:v>
                </c:pt>
                <c:pt idx="3881">
                  <c:v>10.503174603174601</c:v>
                </c:pt>
                <c:pt idx="3882">
                  <c:v>10.504444444444443</c:v>
                </c:pt>
                <c:pt idx="3883">
                  <c:v>10.479047619047618</c:v>
                </c:pt>
                <c:pt idx="3884">
                  <c:v>10.439365079365079</c:v>
                </c:pt>
                <c:pt idx="3885">
                  <c:v>10.417142857142856</c:v>
                </c:pt>
                <c:pt idx="3886">
                  <c:v>10.394285714285715</c:v>
                </c:pt>
                <c:pt idx="3887">
                  <c:v>10.362063492063491</c:v>
                </c:pt>
                <c:pt idx="3888">
                  <c:v>10.340634920634919</c:v>
                </c:pt>
                <c:pt idx="3889">
                  <c:v>10.331746031746031</c:v>
                </c:pt>
                <c:pt idx="3890">
                  <c:v>10.340793650793652</c:v>
                </c:pt>
                <c:pt idx="3891">
                  <c:v>10.359047619047619</c:v>
                </c:pt>
                <c:pt idx="3892">
                  <c:v>10.346349206349206</c:v>
                </c:pt>
                <c:pt idx="3893">
                  <c:v>10.347142857142856</c:v>
                </c:pt>
                <c:pt idx="3894">
                  <c:v>10.343650793650792</c:v>
                </c:pt>
                <c:pt idx="3895">
                  <c:v>10.326190476190474</c:v>
                </c:pt>
                <c:pt idx="3896">
                  <c:v>10.317142857142853</c:v>
                </c:pt>
                <c:pt idx="3897">
                  <c:v>10.301269841269839</c:v>
                </c:pt>
                <c:pt idx="3898">
                  <c:v>10.282857142857141</c:v>
                </c:pt>
                <c:pt idx="3899">
                  <c:v>10.274603174603174</c:v>
                </c:pt>
                <c:pt idx="3900">
                  <c:v>10.274761904761903</c:v>
                </c:pt>
                <c:pt idx="3901">
                  <c:v>10.280158730158728</c:v>
                </c:pt>
                <c:pt idx="3902">
                  <c:v>10.268095238095235</c:v>
                </c:pt>
                <c:pt idx="3903">
                  <c:v>10.26412698412698</c:v>
                </c:pt>
                <c:pt idx="3904">
                  <c:v>10.269841269841264</c:v>
                </c:pt>
                <c:pt idx="3905">
                  <c:v>10.271904761904757</c:v>
                </c:pt>
                <c:pt idx="3906">
                  <c:v>10.262539682539678</c:v>
                </c:pt>
                <c:pt idx="3907">
                  <c:v>10.258253968253964</c:v>
                </c:pt>
                <c:pt idx="3908">
                  <c:v>10.258730158730154</c:v>
                </c:pt>
                <c:pt idx="3909">
                  <c:v>10.269841269841267</c:v>
                </c:pt>
                <c:pt idx="3910">
                  <c:v>10.285079365079362</c:v>
                </c:pt>
                <c:pt idx="3911">
                  <c:v>10.296666666666662</c:v>
                </c:pt>
                <c:pt idx="3912">
                  <c:v>10.320952380952376</c:v>
                </c:pt>
                <c:pt idx="3913">
                  <c:v>10.343333333333328</c:v>
                </c:pt>
                <c:pt idx="3914">
                  <c:v>10.352539682539678</c:v>
                </c:pt>
                <c:pt idx="3915">
                  <c:v>10.34460317460317</c:v>
                </c:pt>
                <c:pt idx="3916">
                  <c:v>10.326984126984124</c:v>
                </c:pt>
                <c:pt idx="3917">
                  <c:v>10.313333333333329</c:v>
                </c:pt>
                <c:pt idx="3918">
                  <c:v>10.308095238095234</c:v>
                </c:pt>
                <c:pt idx="3919">
                  <c:v>10.310793650793649</c:v>
                </c:pt>
                <c:pt idx="3920">
                  <c:v>10.314126984126982</c:v>
                </c:pt>
                <c:pt idx="3921">
                  <c:v>10.313650793650794</c:v>
                </c:pt>
                <c:pt idx="3922">
                  <c:v>10.311269841269839</c:v>
                </c:pt>
                <c:pt idx="3923">
                  <c:v>10.31269841269841</c:v>
                </c:pt>
                <c:pt idx="3924">
                  <c:v>10.338253968253966</c:v>
                </c:pt>
                <c:pt idx="3925">
                  <c:v>10.369047619047615</c:v>
                </c:pt>
                <c:pt idx="3926">
                  <c:v>10.387301587301586</c:v>
                </c:pt>
                <c:pt idx="3927">
                  <c:v>10.389047619047616</c:v>
                </c:pt>
                <c:pt idx="3928">
                  <c:v>10.385873015873015</c:v>
                </c:pt>
                <c:pt idx="3929">
                  <c:v>10.382698412698412</c:v>
                </c:pt>
                <c:pt idx="3930">
                  <c:v>10.409206349206348</c:v>
                </c:pt>
                <c:pt idx="3931">
                  <c:v>10.426349206349206</c:v>
                </c:pt>
                <c:pt idx="3932">
                  <c:v>10.44063492063492</c:v>
                </c:pt>
                <c:pt idx="3933">
                  <c:v>10.4984126984127</c:v>
                </c:pt>
                <c:pt idx="3934">
                  <c:v>10.575555555555555</c:v>
                </c:pt>
                <c:pt idx="3935">
                  <c:v>10.645396825396825</c:v>
                </c:pt>
                <c:pt idx="3936">
                  <c:v>10.710000000000003</c:v>
                </c:pt>
                <c:pt idx="3937">
                  <c:v>10.827777777777779</c:v>
                </c:pt>
                <c:pt idx="3938">
                  <c:v>11.264920634920637</c:v>
                </c:pt>
                <c:pt idx="3939">
                  <c:v>11.574126984126988</c:v>
                </c:pt>
                <c:pt idx="3940">
                  <c:v>11.83507936507937</c:v>
                </c:pt>
                <c:pt idx="3941">
                  <c:v>12.183650793650799</c:v>
                </c:pt>
                <c:pt idx="3942">
                  <c:v>12.460952380952383</c:v>
                </c:pt>
                <c:pt idx="3943">
                  <c:v>12.659047619047623</c:v>
                </c:pt>
                <c:pt idx="3944">
                  <c:v>12.868730158730163</c:v>
                </c:pt>
                <c:pt idx="3945">
                  <c:v>12.993015873015876</c:v>
                </c:pt>
                <c:pt idx="3946">
                  <c:v>13.127619047619051</c:v>
                </c:pt>
                <c:pt idx="3947">
                  <c:v>13.282063492063495</c:v>
                </c:pt>
                <c:pt idx="3948">
                  <c:v>13.434126984126987</c:v>
                </c:pt>
                <c:pt idx="3949">
                  <c:v>13.604285714285719</c:v>
                </c:pt>
                <c:pt idx="3950">
                  <c:v>13.768571428571432</c:v>
                </c:pt>
                <c:pt idx="3951">
                  <c:v>13.909047619047623</c:v>
                </c:pt>
                <c:pt idx="3952">
                  <c:v>14.011587301587307</c:v>
                </c:pt>
                <c:pt idx="3953">
                  <c:v>14.092539682539687</c:v>
                </c:pt>
                <c:pt idx="3954">
                  <c:v>14.208571428571434</c:v>
                </c:pt>
                <c:pt idx="3955">
                  <c:v>14.342222222222226</c:v>
                </c:pt>
                <c:pt idx="3956">
                  <c:v>14.51349206349207</c:v>
                </c:pt>
                <c:pt idx="3957">
                  <c:v>14.64460317460318</c:v>
                </c:pt>
                <c:pt idx="3958">
                  <c:v>14.766984126984132</c:v>
                </c:pt>
                <c:pt idx="3959">
                  <c:v>14.897142857142864</c:v>
                </c:pt>
                <c:pt idx="3960">
                  <c:v>15.026984126984134</c:v>
                </c:pt>
                <c:pt idx="3961">
                  <c:v>15.141269841269846</c:v>
                </c:pt>
                <c:pt idx="3962">
                  <c:v>15.21619047619048</c:v>
                </c:pt>
                <c:pt idx="3963">
                  <c:v>15.305079365079367</c:v>
                </c:pt>
                <c:pt idx="3964">
                  <c:v>15.398095238095241</c:v>
                </c:pt>
                <c:pt idx="3965">
                  <c:v>15.522063492063495</c:v>
                </c:pt>
                <c:pt idx="3966">
                  <c:v>15.634126984126988</c:v>
                </c:pt>
                <c:pt idx="3967">
                  <c:v>15.72571428571429</c:v>
                </c:pt>
                <c:pt idx="3968">
                  <c:v>15.873333333333337</c:v>
                </c:pt>
                <c:pt idx="3969">
                  <c:v>16.009523809523813</c:v>
                </c:pt>
                <c:pt idx="3970">
                  <c:v>16.13587301587302</c:v>
                </c:pt>
                <c:pt idx="3971">
                  <c:v>16.349206349206352</c:v>
                </c:pt>
                <c:pt idx="3972">
                  <c:v>16.581269841269847</c:v>
                </c:pt>
                <c:pt idx="3973">
                  <c:v>16.748888888888892</c:v>
                </c:pt>
                <c:pt idx="3974">
                  <c:v>16.944444444444446</c:v>
                </c:pt>
                <c:pt idx="3975">
                  <c:v>17.132222222222225</c:v>
                </c:pt>
                <c:pt idx="3976">
                  <c:v>17.273968253968253</c:v>
                </c:pt>
                <c:pt idx="3977">
                  <c:v>17.435873015873018</c:v>
                </c:pt>
                <c:pt idx="3978">
                  <c:v>17.665555555555557</c:v>
                </c:pt>
                <c:pt idx="3979">
                  <c:v>17.854126984126982</c:v>
                </c:pt>
                <c:pt idx="3980">
                  <c:v>18.026190476190475</c:v>
                </c:pt>
                <c:pt idx="3981">
                  <c:v>18.175714285714285</c:v>
                </c:pt>
                <c:pt idx="3982">
                  <c:v>18.356825396825393</c:v>
                </c:pt>
                <c:pt idx="3983">
                  <c:v>18.546507936507933</c:v>
                </c:pt>
                <c:pt idx="3984">
                  <c:v>18.714603174603173</c:v>
                </c:pt>
                <c:pt idx="3985">
                  <c:v>18.874603174603173</c:v>
                </c:pt>
                <c:pt idx="3986">
                  <c:v>19.006825396825398</c:v>
                </c:pt>
                <c:pt idx="3987">
                  <c:v>19.098095238095244</c:v>
                </c:pt>
                <c:pt idx="3988">
                  <c:v>19.171904761904763</c:v>
                </c:pt>
                <c:pt idx="3989">
                  <c:v>19.220000000000006</c:v>
                </c:pt>
                <c:pt idx="3990">
                  <c:v>19.288730158730161</c:v>
                </c:pt>
                <c:pt idx="3991">
                  <c:v>19.366984126984129</c:v>
                </c:pt>
                <c:pt idx="3992">
                  <c:v>19.458730158730162</c:v>
                </c:pt>
                <c:pt idx="3993">
                  <c:v>19.53603174603175</c:v>
                </c:pt>
                <c:pt idx="3994">
                  <c:v>19.63825396825397</c:v>
                </c:pt>
                <c:pt idx="3995">
                  <c:v>19.745555555555558</c:v>
                </c:pt>
                <c:pt idx="3996">
                  <c:v>19.783650793650796</c:v>
                </c:pt>
                <c:pt idx="3997">
                  <c:v>19.793492063492064</c:v>
                </c:pt>
                <c:pt idx="3998">
                  <c:v>19.831428571428575</c:v>
                </c:pt>
                <c:pt idx="3999">
                  <c:v>19.863492063492068</c:v>
                </c:pt>
                <c:pt idx="4000">
                  <c:v>19.842222222222226</c:v>
                </c:pt>
                <c:pt idx="4001">
                  <c:v>19.502222222222226</c:v>
                </c:pt>
                <c:pt idx="4002">
                  <c:v>19.260793650793655</c:v>
                </c:pt>
                <c:pt idx="4003">
                  <c:v>19.054761904761911</c:v>
                </c:pt>
                <c:pt idx="4004">
                  <c:v>18.757142857142863</c:v>
                </c:pt>
                <c:pt idx="4005">
                  <c:v>18.508888888888894</c:v>
                </c:pt>
                <c:pt idx="4006">
                  <c:v>18.312380952380956</c:v>
                </c:pt>
                <c:pt idx="4007">
                  <c:v>18.116825396825401</c:v>
                </c:pt>
                <c:pt idx="4008">
                  <c:v>18.016349206349211</c:v>
                </c:pt>
                <c:pt idx="4009">
                  <c:v>17.944920634920642</c:v>
                </c:pt>
                <c:pt idx="4010">
                  <c:v>17.849047619047628</c:v>
                </c:pt>
                <c:pt idx="4011">
                  <c:v>17.753333333333341</c:v>
                </c:pt>
                <c:pt idx="4012">
                  <c:v>17.639365079365085</c:v>
                </c:pt>
                <c:pt idx="4013">
                  <c:v>17.529206349206351</c:v>
                </c:pt>
                <c:pt idx="4014">
                  <c:v>17.441904761904762</c:v>
                </c:pt>
                <c:pt idx="4015">
                  <c:v>17.379841269841272</c:v>
                </c:pt>
                <c:pt idx="4016">
                  <c:v>17.327936507936506</c:v>
                </c:pt>
                <c:pt idx="4017">
                  <c:v>17.24269841269841</c:v>
                </c:pt>
                <c:pt idx="4018">
                  <c:v>17.137460317460317</c:v>
                </c:pt>
                <c:pt idx="4019">
                  <c:v>17.050952380952381</c:v>
                </c:pt>
                <c:pt idx="4020">
                  <c:v>16.977142857142855</c:v>
                </c:pt>
                <c:pt idx="4021">
                  <c:v>16.924761904761908</c:v>
                </c:pt>
                <c:pt idx="4022">
                  <c:v>16.846984126984129</c:v>
                </c:pt>
                <c:pt idx="4023">
                  <c:v>16.767301587301588</c:v>
                </c:pt>
                <c:pt idx="4024">
                  <c:v>16.701587301587303</c:v>
                </c:pt>
                <c:pt idx="4025">
                  <c:v>16.653968253968259</c:v>
                </c:pt>
                <c:pt idx="4026">
                  <c:v>16.596031746031748</c:v>
                </c:pt>
                <c:pt idx="4027">
                  <c:v>16.52984126984127</c:v>
                </c:pt>
                <c:pt idx="4028">
                  <c:v>16.452380952380953</c:v>
                </c:pt>
                <c:pt idx="4029">
                  <c:v>16.384920634920633</c:v>
                </c:pt>
                <c:pt idx="4030">
                  <c:v>16.339523809523808</c:v>
                </c:pt>
                <c:pt idx="4031">
                  <c:v>16.23</c:v>
                </c:pt>
                <c:pt idx="4032">
                  <c:v>16.131269841269837</c:v>
                </c:pt>
                <c:pt idx="4033">
                  <c:v>16.043174603174602</c:v>
                </c:pt>
                <c:pt idx="4034">
                  <c:v>15.884603174603173</c:v>
                </c:pt>
                <c:pt idx="4035">
                  <c:v>15.692857142857143</c:v>
                </c:pt>
                <c:pt idx="4036">
                  <c:v>15.591428571428571</c:v>
                </c:pt>
                <c:pt idx="4037">
                  <c:v>15.452857142857141</c:v>
                </c:pt>
                <c:pt idx="4038">
                  <c:v>15.364920634920633</c:v>
                </c:pt>
                <c:pt idx="4039">
                  <c:v>15.300634920634918</c:v>
                </c:pt>
                <c:pt idx="4040">
                  <c:v>15.267936507936506</c:v>
                </c:pt>
                <c:pt idx="4041">
                  <c:v>15.16047619047619</c:v>
                </c:pt>
                <c:pt idx="4042">
                  <c:v>15.080952380952381</c:v>
                </c:pt>
                <c:pt idx="4043">
                  <c:v>15.010158730158734</c:v>
                </c:pt>
                <c:pt idx="4044">
                  <c:v>14.965714285714288</c:v>
                </c:pt>
                <c:pt idx="4045">
                  <c:v>14.880793650793652</c:v>
                </c:pt>
                <c:pt idx="4046">
                  <c:v>14.772857142857143</c:v>
                </c:pt>
                <c:pt idx="4047">
                  <c:v>14.660158730158731</c:v>
                </c:pt>
                <c:pt idx="4048">
                  <c:v>14.540317460317462</c:v>
                </c:pt>
                <c:pt idx="4049">
                  <c:v>14.447460317460321</c:v>
                </c:pt>
                <c:pt idx="4050">
                  <c:v>14.387460317460318</c:v>
                </c:pt>
                <c:pt idx="4051">
                  <c:v>14.324285714285715</c:v>
                </c:pt>
                <c:pt idx="4052">
                  <c:v>14.275555555555558</c:v>
                </c:pt>
                <c:pt idx="4053">
                  <c:v>14.231587301587304</c:v>
                </c:pt>
                <c:pt idx="4054">
                  <c:v>14.16968253968254</c:v>
                </c:pt>
                <c:pt idx="4055">
                  <c:v>14.093809523809526</c:v>
                </c:pt>
                <c:pt idx="4056">
                  <c:v>14.038730158730157</c:v>
                </c:pt>
                <c:pt idx="4057">
                  <c:v>13.956825396825396</c:v>
                </c:pt>
                <c:pt idx="4058">
                  <c:v>13.873968253968254</c:v>
                </c:pt>
                <c:pt idx="4059">
                  <c:v>13.813174603174604</c:v>
                </c:pt>
                <c:pt idx="4060">
                  <c:v>13.763650793650793</c:v>
                </c:pt>
                <c:pt idx="4061">
                  <c:v>13.703492063492064</c:v>
                </c:pt>
                <c:pt idx="4062">
                  <c:v>13.664444444444445</c:v>
                </c:pt>
                <c:pt idx="4063">
                  <c:v>13.637301587301588</c:v>
                </c:pt>
                <c:pt idx="4064">
                  <c:v>13.588571428571429</c:v>
                </c:pt>
                <c:pt idx="4065">
                  <c:v>13.562857142857144</c:v>
                </c:pt>
                <c:pt idx="4066">
                  <c:v>13.522222222222224</c:v>
                </c:pt>
                <c:pt idx="4067">
                  <c:v>13.473492063492065</c:v>
                </c:pt>
                <c:pt idx="4068">
                  <c:v>13.43936507936508</c:v>
                </c:pt>
                <c:pt idx="4069">
                  <c:v>13.402857142857144</c:v>
                </c:pt>
                <c:pt idx="4070">
                  <c:v>13.374285714285717</c:v>
                </c:pt>
                <c:pt idx="4071">
                  <c:v>13.34793650793651</c:v>
                </c:pt>
                <c:pt idx="4072">
                  <c:v>13.324603174603176</c:v>
                </c:pt>
                <c:pt idx="4073">
                  <c:v>13.346190476190475</c:v>
                </c:pt>
                <c:pt idx="4074">
                  <c:v>13.344285714285713</c:v>
                </c:pt>
                <c:pt idx="4075">
                  <c:v>13.363650793650791</c:v>
                </c:pt>
                <c:pt idx="4076">
                  <c:v>13.369523809523807</c:v>
                </c:pt>
                <c:pt idx="4077">
                  <c:v>13.360317460317457</c:v>
                </c:pt>
                <c:pt idx="4078">
                  <c:v>13.358888888888886</c:v>
                </c:pt>
                <c:pt idx="4079">
                  <c:v>13.364126984126981</c:v>
                </c:pt>
                <c:pt idx="4080">
                  <c:v>13.348730158730156</c:v>
                </c:pt>
                <c:pt idx="4081">
                  <c:v>13.335873015873014</c:v>
                </c:pt>
                <c:pt idx="4082">
                  <c:v>13.256031746031743</c:v>
                </c:pt>
                <c:pt idx="4083">
                  <c:v>13.211904761904757</c:v>
                </c:pt>
                <c:pt idx="4084">
                  <c:v>13.165396825396822</c:v>
                </c:pt>
                <c:pt idx="4085">
                  <c:v>13.146190476190473</c:v>
                </c:pt>
                <c:pt idx="4086">
                  <c:v>13.158730158730156</c:v>
                </c:pt>
                <c:pt idx="4087">
                  <c:v>13.166031746031745</c:v>
                </c:pt>
                <c:pt idx="4088">
                  <c:v>13.185396825396825</c:v>
                </c:pt>
                <c:pt idx="4089">
                  <c:v>13.201746031746028</c:v>
                </c:pt>
                <c:pt idx="4090">
                  <c:v>13.229206349206345</c:v>
                </c:pt>
                <c:pt idx="4091">
                  <c:v>13.26571428571428</c:v>
                </c:pt>
                <c:pt idx="4092">
                  <c:v>13.30603174603174</c:v>
                </c:pt>
                <c:pt idx="4093">
                  <c:v>13.325396825396821</c:v>
                </c:pt>
                <c:pt idx="4094">
                  <c:v>13.342857142857138</c:v>
                </c:pt>
                <c:pt idx="4095">
                  <c:v>13.361269841269836</c:v>
                </c:pt>
                <c:pt idx="4096">
                  <c:v>13.362222222222218</c:v>
                </c:pt>
                <c:pt idx="4097">
                  <c:v>13.341904761904759</c:v>
                </c:pt>
                <c:pt idx="4098">
                  <c:v>13.356031746031743</c:v>
                </c:pt>
                <c:pt idx="4099">
                  <c:v>13.326666666666664</c:v>
                </c:pt>
                <c:pt idx="4100">
                  <c:v>13.294603174603171</c:v>
                </c:pt>
                <c:pt idx="4101">
                  <c:v>13.206825396825392</c:v>
                </c:pt>
                <c:pt idx="4102">
                  <c:v>13.139523809523803</c:v>
                </c:pt>
                <c:pt idx="4103">
                  <c:v>13.048888888888884</c:v>
                </c:pt>
                <c:pt idx="4104">
                  <c:v>12.978571428571422</c:v>
                </c:pt>
                <c:pt idx="4105">
                  <c:v>12.927777777777772</c:v>
                </c:pt>
                <c:pt idx="4106">
                  <c:v>12.877142857142852</c:v>
                </c:pt>
                <c:pt idx="4107">
                  <c:v>12.813333333333327</c:v>
                </c:pt>
                <c:pt idx="4108">
                  <c:v>12.747619047619045</c:v>
                </c:pt>
                <c:pt idx="4109">
                  <c:v>12.701269841269838</c:v>
                </c:pt>
                <c:pt idx="4110">
                  <c:v>12.673333333333328</c:v>
                </c:pt>
                <c:pt idx="4111">
                  <c:v>12.697619047619044</c:v>
                </c:pt>
                <c:pt idx="4112">
                  <c:v>12.732222222222221</c:v>
                </c:pt>
                <c:pt idx="4113">
                  <c:v>12.764920634920635</c:v>
                </c:pt>
                <c:pt idx="4114">
                  <c:v>12.818412698412699</c:v>
                </c:pt>
                <c:pt idx="4115">
                  <c:v>12.989523809523812</c:v>
                </c:pt>
                <c:pt idx="4116">
                  <c:v>13.182380952380955</c:v>
                </c:pt>
                <c:pt idx="4117">
                  <c:v>13.329206349206352</c:v>
                </c:pt>
                <c:pt idx="4118">
                  <c:v>13.475238095238097</c:v>
                </c:pt>
                <c:pt idx="4119">
                  <c:v>13.550634920634922</c:v>
                </c:pt>
                <c:pt idx="4120">
                  <c:v>13.622698412698414</c:v>
                </c:pt>
                <c:pt idx="4121">
                  <c:v>13.74079365079365</c:v>
                </c:pt>
                <c:pt idx="4122">
                  <c:v>13.859523809523809</c:v>
                </c:pt>
                <c:pt idx="4123">
                  <c:v>13.976190476190476</c:v>
                </c:pt>
                <c:pt idx="4124">
                  <c:v>14.112222222222224</c:v>
                </c:pt>
                <c:pt idx="4125">
                  <c:v>14.305873015873017</c:v>
                </c:pt>
                <c:pt idx="4126">
                  <c:v>14.463968253968256</c:v>
                </c:pt>
                <c:pt idx="4127">
                  <c:v>14.643809523809526</c:v>
                </c:pt>
                <c:pt idx="4128">
                  <c:v>14.827142857142862</c:v>
                </c:pt>
                <c:pt idx="4129">
                  <c:v>15.004285714285718</c:v>
                </c:pt>
                <c:pt idx="4130">
                  <c:v>15.156507936507941</c:v>
                </c:pt>
                <c:pt idx="4131">
                  <c:v>15.284603174603179</c:v>
                </c:pt>
                <c:pt idx="4132">
                  <c:v>15.420793650793653</c:v>
                </c:pt>
                <c:pt idx="4133">
                  <c:v>15.565396825396832</c:v>
                </c:pt>
                <c:pt idx="4134">
                  <c:v>15.702539682539689</c:v>
                </c:pt>
                <c:pt idx="4135">
                  <c:v>15.753333333333339</c:v>
                </c:pt>
                <c:pt idx="4136">
                  <c:v>15.784126984126987</c:v>
                </c:pt>
                <c:pt idx="4137">
                  <c:v>15.848412698412702</c:v>
                </c:pt>
                <c:pt idx="4138">
                  <c:v>15.940634920634924</c:v>
                </c:pt>
                <c:pt idx="4139">
                  <c:v>16.044920634920636</c:v>
                </c:pt>
                <c:pt idx="4140">
                  <c:v>16.181587301587303</c:v>
                </c:pt>
                <c:pt idx="4141">
                  <c:v>16.300476190476193</c:v>
                </c:pt>
                <c:pt idx="4142">
                  <c:v>16.384285714285717</c:v>
                </c:pt>
                <c:pt idx="4143">
                  <c:v>16.50888888888889</c:v>
                </c:pt>
                <c:pt idx="4144">
                  <c:v>16.66873015873016</c:v>
                </c:pt>
                <c:pt idx="4145">
                  <c:v>16.80857142857143</c:v>
                </c:pt>
                <c:pt idx="4146">
                  <c:v>16.945714285714288</c:v>
                </c:pt>
                <c:pt idx="4147">
                  <c:v>17.088888888888892</c:v>
                </c:pt>
                <c:pt idx="4148">
                  <c:v>17.194444444444446</c:v>
                </c:pt>
                <c:pt idx="4149">
                  <c:v>17.281587301587304</c:v>
                </c:pt>
                <c:pt idx="4150">
                  <c:v>17.370952380952385</c:v>
                </c:pt>
                <c:pt idx="4151">
                  <c:v>17.465079365079369</c:v>
                </c:pt>
                <c:pt idx="4152">
                  <c:v>17.543015873015875</c:v>
                </c:pt>
                <c:pt idx="4153">
                  <c:v>17.583174603174605</c:v>
                </c:pt>
                <c:pt idx="4154">
                  <c:v>17.679841269841269</c:v>
                </c:pt>
                <c:pt idx="4155">
                  <c:v>17.772857142857141</c:v>
                </c:pt>
                <c:pt idx="4156">
                  <c:v>17.884444444444444</c:v>
                </c:pt>
                <c:pt idx="4157">
                  <c:v>18.043333333333337</c:v>
                </c:pt>
                <c:pt idx="4158">
                  <c:v>18.194126984126989</c:v>
                </c:pt>
                <c:pt idx="4159">
                  <c:v>18.34317460317461</c:v>
                </c:pt>
                <c:pt idx="4160">
                  <c:v>18.492222222222225</c:v>
                </c:pt>
                <c:pt idx="4161">
                  <c:v>18.602857142857147</c:v>
                </c:pt>
                <c:pt idx="4162">
                  <c:v>18.743174603174609</c:v>
                </c:pt>
                <c:pt idx="4163">
                  <c:v>18.945873015873023</c:v>
                </c:pt>
                <c:pt idx="4164">
                  <c:v>19.16460317460318</c:v>
                </c:pt>
                <c:pt idx="4165">
                  <c:v>19.385238095238098</c:v>
                </c:pt>
                <c:pt idx="4166">
                  <c:v>19.6420634920635</c:v>
                </c:pt>
                <c:pt idx="4167">
                  <c:v>19.922857142857147</c:v>
                </c:pt>
                <c:pt idx="4168">
                  <c:v>20.290793650793653</c:v>
                </c:pt>
                <c:pt idx="4169">
                  <c:v>20.666349206349206</c:v>
                </c:pt>
                <c:pt idx="4170">
                  <c:v>20.956666666666667</c:v>
                </c:pt>
                <c:pt idx="4171">
                  <c:v>21.241746031746032</c:v>
                </c:pt>
                <c:pt idx="4172">
                  <c:v>21.500317460317461</c:v>
                </c:pt>
                <c:pt idx="4173">
                  <c:v>21.71952380952381</c:v>
                </c:pt>
                <c:pt idx="4174">
                  <c:v>21.897301587301587</c:v>
                </c:pt>
                <c:pt idx="4175">
                  <c:v>22.03063492063492</c:v>
                </c:pt>
                <c:pt idx="4176">
                  <c:v>22.185555555555556</c:v>
                </c:pt>
                <c:pt idx="4177">
                  <c:v>22.271746031746034</c:v>
                </c:pt>
                <c:pt idx="4178">
                  <c:v>22.246984126984135</c:v>
                </c:pt>
                <c:pt idx="4179">
                  <c:v>22.175396825396831</c:v>
                </c:pt>
                <c:pt idx="4180">
                  <c:v>22.154285714285717</c:v>
                </c:pt>
                <c:pt idx="4181">
                  <c:v>22.125714285714292</c:v>
                </c:pt>
                <c:pt idx="4182">
                  <c:v>22.134761904761913</c:v>
                </c:pt>
                <c:pt idx="4183">
                  <c:v>22.161269841269849</c:v>
                </c:pt>
                <c:pt idx="4184">
                  <c:v>22.138095238095246</c:v>
                </c:pt>
                <c:pt idx="4185">
                  <c:v>22.124603174603184</c:v>
                </c:pt>
                <c:pt idx="4186">
                  <c:v>22.09952380952382</c:v>
                </c:pt>
                <c:pt idx="4187">
                  <c:v>22.053333333333338</c:v>
                </c:pt>
                <c:pt idx="4188">
                  <c:v>21.935396825396833</c:v>
                </c:pt>
                <c:pt idx="4189">
                  <c:v>21.881111111111117</c:v>
                </c:pt>
                <c:pt idx="4190">
                  <c:v>21.807460317460322</c:v>
                </c:pt>
                <c:pt idx="4191">
                  <c:v>21.715238095238103</c:v>
                </c:pt>
                <c:pt idx="4192">
                  <c:v>21.621111111111116</c:v>
                </c:pt>
                <c:pt idx="4193">
                  <c:v>21.583650793650794</c:v>
                </c:pt>
                <c:pt idx="4194">
                  <c:v>21.580317460317463</c:v>
                </c:pt>
                <c:pt idx="4195">
                  <c:v>21.550952380952385</c:v>
                </c:pt>
                <c:pt idx="4196">
                  <c:v>21.497142857142855</c:v>
                </c:pt>
                <c:pt idx="4197">
                  <c:v>21.43730158730159</c:v>
                </c:pt>
                <c:pt idx="4198">
                  <c:v>21.427301587301589</c:v>
                </c:pt>
                <c:pt idx="4199">
                  <c:v>21.409047619047623</c:v>
                </c:pt>
                <c:pt idx="4200">
                  <c:v>21.377619047619049</c:v>
                </c:pt>
                <c:pt idx="4201">
                  <c:v>21.312857142857148</c:v>
                </c:pt>
                <c:pt idx="4202">
                  <c:v>21.244603174603178</c:v>
                </c:pt>
                <c:pt idx="4203">
                  <c:v>21.160793650793657</c:v>
                </c:pt>
                <c:pt idx="4204">
                  <c:v>21.088571428571434</c:v>
                </c:pt>
                <c:pt idx="4205">
                  <c:v>21.049047619047624</c:v>
                </c:pt>
                <c:pt idx="4206">
                  <c:v>20.987460317460325</c:v>
                </c:pt>
                <c:pt idx="4207">
                  <c:v>20.867301587301597</c:v>
                </c:pt>
                <c:pt idx="4208">
                  <c:v>20.773809523809533</c:v>
                </c:pt>
                <c:pt idx="4209">
                  <c:v>20.679841269841276</c:v>
                </c:pt>
                <c:pt idx="4210">
                  <c:v>20.560793650793656</c:v>
                </c:pt>
                <c:pt idx="4211">
                  <c:v>20.49031746031747</c:v>
                </c:pt>
                <c:pt idx="4212">
                  <c:v>20.402857142857147</c:v>
                </c:pt>
                <c:pt idx="4213">
                  <c:v>20.345079365079368</c:v>
                </c:pt>
                <c:pt idx="4214">
                  <c:v>20.287619047619053</c:v>
                </c:pt>
                <c:pt idx="4215">
                  <c:v>20.234126984126991</c:v>
                </c:pt>
                <c:pt idx="4216">
                  <c:v>20.206507936507943</c:v>
                </c:pt>
                <c:pt idx="4217">
                  <c:v>20.092698412698418</c:v>
                </c:pt>
                <c:pt idx="4218">
                  <c:v>19.995714285714293</c:v>
                </c:pt>
                <c:pt idx="4219">
                  <c:v>19.893333333333345</c:v>
                </c:pt>
                <c:pt idx="4220">
                  <c:v>19.774444444444452</c:v>
                </c:pt>
                <c:pt idx="4221">
                  <c:v>19.678412698412703</c:v>
                </c:pt>
                <c:pt idx="4222">
                  <c:v>19.587777777777777</c:v>
                </c:pt>
                <c:pt idx="4223">
                  <c:v>19.474603174603171</c:v>
                </c:pt>
                <c:pt idx="4224">
                  <c:v>19.365396825396818</c:v>
                </c:pt>
                <c:pt idx="4225">
                  <c:v>19.234920634920631</c:v>
                </c:pt>
                <c:pt idx="4226">
                  <c:v>19.059999999999995</c:v>
                </c:pt>
                <c:pt idx="4227">
                  <c:v>18.858412698412693</c:v>
                </c:pt>
                <c:pt idx="4228">
                  <c:v>18.660317460317458</c:v>
                </c:pt>
                <c:pt idx="4229">
                  <c:v>18.425079365079363</c:v>
                </c:pt>
                <c:pt idx="4230">
                  <c:v>18.16793650793651</c:v>
                </c:pt>
                <c:pt idx="4231">
                  <c:v>17.81174603174604</c:v>
                </c:pt>
                <c:pt idx="4232">
                  <c:v>17.500793650793653</c:v>
                </c:pt>
                <c:pt idx="4233">
                  <c:v>17.27730158730159</c:v>
                </c:pt>
                <c:pt idx="4234">
                  <c:v>17.034761904761908</c:v>
                </c:pt>
                <c:pt idx="4235">
                  <c:v>16.82539682539683</c:v>
                </c:pt>
                <c:pt idx="4236">
                  <c:v>16.650952380952383</c:v>
                </c:pt>
                <c:pt idx="4237">
                  <c:v>16.465079365079365</c:v>
                </c:pt>
                <c:pt idx="4238">
                  <c:v>16.309206349206349</c:v>
                </c:pt>
                <c:pt idx="4239">
                  <c:v>16.11730158730159</c:v>
                </c:pt>
                <c:pt idx="4240">
                  <c:v>15.996031746031745</c:v>
                </c:pt>
                <c:pt idx="4241">
                  <c:v>15.871904761904764</c:v>
                </c:pt>
                <c:pt idx="4242">
                  <c:v>15.750476190476196</c:v>
                </c:pt>
                <c:pt idx="4243">
                  <c:v>15.642539682539686</c:v>
                </c:pt>
                <c:pt idx="4244">
                  <c:v>15.559682539682543</c:v>
                </c:pt>
                <c:pt idx="4245">
                  <c:v>15.482063492063492</c:v>
                </c:pt>
                <c:pt idx="4246">
                  <c:v>15.386031746031748</c:v>
                </c:pt>
                <c:pt idx="4247">
                  <c:v>15.28142857142857</c:v>
                </c:pt>
                <c:pt idx="4248">
                  <c:v>15.174761904761905</c:v>
                </c:pt>
                <c:pt idx="4249">
                  <c:v>15.081428571428569</c:v>
                </c:pt>
                <c:pt idx="4250">
                  <c:v>14.998888888888887</c:v>
                </c:pt>
                <c:pt idx="4251">
                  <c:v>14.908253968253964</c:v>
                </c:pt>
                <c:pt idx="4252">
                  <c:v>14.769999999999998</c:v>
                </c:pt>
                <c:pt idx="4253">
                  <c:v>14.657301587301585</c:v>
                </c:pt>
                <c:pt idx="4254">
                  <c:v>14.55238095238095</c:v>
                </c:pt>
                <c:pt idx="4255">
                  <c:v>14.48444444444444</c:v>
                </c:pt>
                <c:pt idx="4256">
                  <c:v>14.395238095238094</c:v>
                </c:pt>
                <c:pt idx="4257">
                  <c:v>14.293650793650793</c:v>
                </c:pt>
                <c:pt idx="4258">
                  <c:v>14.22142857142857</c:v>
                </c:pt>
                <c:pt idx="4259">
                  <c:v>14.166666666666666</c:v>
                </c:pt>
                <c:pt idx="4260">
                  <c:v>14.145396825396823</c:v>
                </c:pt>
                <c:pt idx="4261">
                  <c:v>14.124603174603171</c:v>
                </c:pt>
                <c:pt idx="4262">
                  <c:v>14.081746031746029</c:v>
                </c:pt>
                <c:pt idx="4263">
                  <c:v>14.082698412698411</c:v>
                </c:pt>
                <c:pt idx="4264">
                  <c:v>14.129523809523809</c:v>
                </c:pt>
                <c:pt idx="4265">
                  <c:v>14.187936507936506</c:v>
                </c:pt>
                <c:pt idx="4266">
                  <c:v>14.237619047619047</c:v>
                </c:pt>
                <c:pt idx="4267">
                  <c:v>14.247301587301585</c:v>
                </c:pt>
                <c:pt idx="4268">
                  <c:v>14.325079365079363</c:v>
                </c:pt>
                <c:pt idx="4269">
                  <c:v>14.354285714285712</c:v>
                </c:pt>
                <c:pt idx="4270">
                  <c:v>14.378571428571426</c:v>
                </c:pt>
                <c:pt idx="4271">
                  <c:v>14.384603174603173</c:v>
                </c:pt>
                <c:pt idx="4272">
                  <c:v>14.401746031746031</c:v>
                </c:pt>
                <c:pt idx="4273">
                  <c:v>14.438095238095237</c:v>
                </c:pt>
                <c:pt idx="4274">
                  <c:v>14.445873015873014</c:v>
                </c:pt>
                <c:pt idx="4275">
                  <c:v>14.465555555555554</c:v>
                </c:pt>
                <c:pt idx="4276">
                  <c:v>14.498412698412697</c:v>
                </c:pt>
                <c:pt idx="4277">
                  <c:v>14.509206349206346</c:v>
                </c:pt>
                <c:pt idx="4278">
                  <c:v>14.527460317460314</c:v>
                </c:pt>
                <c:pt idx="4279">
                  <c:v>14.57190476190476</c:v>
                </c:pt>
                <c:pt idx="4280">
                  <c:v>14.640634920634918</c:v>
                </c:pt>
                <c:pt idx="4281">
                  <c:v>14.683015873015869</c:v>
                </c:pt>
                <c:pt idx="4282">
                  <c:v>14.746031746031742</c:v>
                </c:pt>
                <c:pt idx="4283">
                  <c:v>14.795555555555552</c:v>
                </c:pt>
                <c:pt idx="4284">
                  <c:v>14.801587301587301</c:v>
                </c:pt>
                <c:pt idx="4285">
                  <c:v>14.802222222222222</c:v>
                </c:pt>
                <c:pt idx="4286">
                  <c:v>14.827619047619047</c:v>
                </c:pt>
                <c:pt idx="4287">
                  <c:v>14.867777777777777</c:v>
                </c:pt>
                <c:pt idx="4288">
                  <c:v>14.907936507936508</c:v>
                </c:pt>
                <c:pt idx="4289">
                  <c:v>14.947460317460317</c:v>
                </c:pt>
                <c:pt idx="4290">
                  <c:v>14.995555555555555</c:v>
                </c:pt>
                <c:pt idx="4291">
                  <c:v>15.038730158730159</c:v>
                </c:pt>
                <c:pt idx="4292">
                  <c:v>15.066031746031745</c:v>
                </c:pt>
                <c:pt idx="4293">
                  <c:v>15.088888888888889</c:v>
                </c:pt>
                <c:pt idx="4294">
                  <c:v>15.113015873015874</c:v>
                </c:pt>
                <c:pt idx="4295">
                  <c:v>15.078888888888891</c:v>
                </c:pt>
                <c:pt idx="4296">
                  <c:v>15.053809523809525</c:v>
                </c:pt>
                <c:pt idx="4297">
                  <c:v>15.065238095238097</c:v>
                </c:pt>
                <c:pt idx="4298">
                  <c:v>15.06698412698413</c:v>
                </c:pt>
                <c:pt idx="4299">
                  <c:v>15.096349206349208</c:v>
                </c:pt>
                <c:pt idx="4300">
                  <c:v>15.136031746031749</c:v>
                </c:pt>
                <c:pt idx="4301">
                  <c:v>15.174444444444447</c:v>
                </c:pt>
                <c:pt idx="4302">
                  <c:v>15.201746031746033</c:v>
                </c:pt>
                <c:pt idx="4303">
                  <c:v>15.206825396825398</c:v>
                </c:pt>
                <c:pt idx="4304">
                  <c:v>15.196507936507938</c:v>
                </c:pt>
                <c:pt idx="4305">
                  <c:v>15.192539682539683</c:v>
                </c:pt>
                <c:pt idx="4306">
                  <c:v>15.182857142857145</c:v>
                </c:pt>
                <c:pt idx="4307">
                  <c:v>15.166984126984129</c:v>
                </c:pt>
                <c:pt idx="4308">
                  <c:v>15.177460317460323</c:v>
                </c:pt>
                <c:pt idx="4309">
                  <c:v>15.19444444444445</c:v>
                </c:pt>
                <c:pt idx="4310">
                  <c:v>15.210634920634924</c:v>
                </c:pt>
                <c:pt idx="4311">
                  <c:v>15.220317460317464</c:v>
                </c:pt>
                <c:pt idx="4312">
                  <c:v>15.223650793650796</c:v>
                </c:pt>
                <c:pt idx="4313">
                  <c:v>15.224920634920636</c:v>
                </c:pt>
                <c:pt idx="4314">
                  <c:v>15.237142857142858</c:v>
                </c:pt>
                <c:pt idx="4315">
                  <c:v>15.266984126984127</c:v>
                </c:pt>
                <c:pt idx="4316">
                  <c:v>15.284603174603175</c:v>
                </c:pt>
                <c:pt idx="4317">
                  <c:v>15.319047619047621</c:v>
                </c:pt>
                <c:pt idx="4318">
                  <c:v>15.325238095238095</c:v>
                </c:pt>
                <c:pt idx="4319">
                  <c:v>15.315079365079365</c:v>
                </c:pt>
                <c:pt idx="4320">
                  <c:v>15.304603174603177</c:v>
                </c:pt>
                <c:pt idx="4321">
                  <c:v>15.298730158730161</c:v>
                </c:pt>
                <c:pt idx="4322">
                  <c:v>15.283492063492066</c:v>
                </c:pt>
                <c:pt idx="4323">
                  <c:v>15.252222222222224</c:v>
                </c:pt>
                <c:pt idx="4324">
                  <c:v>15.244603174603178</c:v>
                </c:pt>
                <c:pt idx="4325">
                  <c:v>15.296190476190478</c:v>
                </c:pt>
                <c:pt idx="4326">
                  <c:v>15.334761904761907</c:v>
                </c:pt>
                <c:pt idx="4327">
                  <c:v>15.307619047619049</c:v>
                </c:pt>
                <c:pt idx="4328">
                  <c:v>15.390000000000002</c:v>
                </c:pt>
                <c:pt idx="4329">
                  <c:v>15.406984126984131</c:v>
                </c:pt>
                <c:pt idx="4330">
                  <c:v>15.461746031746037</c:v>
                </c:pt>
                <c:pt idx="4331">
                  <c:v>15.403968253968257</c:v>
                </c:pt>
                <c:pt idx="4332">
                  <c:v>15.402539682539684</c:v>
                </c:pt>
                <c:pt idx="4333">
                  <c:v>15.476349206349209</c:v>
                </c:pt>
                <c:pt idx="4334">
                  <c:v>15.511746031746034</c:v>
                </c:pt>
                <c:pt idx="4335">
                  <c:v>15.609206349206351</c:v>
                </c:pt>
                <c:pt idx="4336">
                  <c:v>15.686507936507939</c:v>
                </c:pt>
                <c:pt idx="4337">
                  <c:v>15.742380952380953</c:v>
                </c:pt>
                <c:pt idx="4338">
                  <c:v>15.776190476190475</c:v>
                </c:pt>
                <c:pt idx="4339">
                  <c:v>15.785396825396823</c:v>
                </c:pt>
                <c:pt idx="4340">
                  <c:v>15.784603174603172</c:v>
                </c:pt>
                <c:pt idx="4341">
                  <c:v>15.797777777777776</c:v>
                </c:pt>
                <c:pt idx="4342">
                  <c:v>15.835396825396824</c:v>
                </c:pt>
                <c:pt idx="4343">
                  <c:v>15.857936507936508</c:v>
                </c:pt>
                <c:pt idx="4344">
                  <c:v>15.905714285714286</c:v>
                </c:pt>
                <c:pt idx="4345">
                  <c:v>15.915873015873014</c:v>
                </c:pt>
                <c:pt idx="4346">
                  <c:v>15.900317460317458</c:v>
                </c:pt>
                <c:pt idx="4347">
                  <c:v>15.932222222222221</c:v>
                </c:pt>
                <c:pt idx="4348">
                  <c:v>15.978095238095236</c:v>
                </c:pt>
                <c:pt idx="4349">
                  <c:v>16.037301587301585</c:v>
                </c:pt>
                <c:pt idx="4350">
                  <c:v>16.053650793650792</c:v>
                </c:pt>
                <c:pt idx="4351">
                  <c:v>16.058888888888887</c:v>
                </c:pt>
                <c:pt idx="4352">
                  <c:v>16.043174603174602</c:v>
                </c:pt>
                <c:pt idx="4353">
                  <c:v>16.033015873015874</c:v>
                </c:pt>
                <c:pt idx="4354">
                  <c:v>16.023174603174603</c:v>
                </c:pt>
                <c:pt idx="4355">
                  <c:v>16.012539682539682</c:v>
                </c:pt>
                <c:pt idx="4356">
                  <c:v>15.994603174603174</c:v>
                </c:pt>
                <c:pt idx="4357">
                  <c:v>15.972222222222221</c:v>
                </c:pt>
                <c:pt idx="4358">
                  <c:v>15.977619047619049</c:v>
                </c:pt>
                <c:pt idx="4359">
                  <c:v>15.972698412698414</c:v>
                </c:pt>
                <c:pt idx="4360">
                  <c:v>15.949682539682541</c:v>
                </c:pt>
                <c:pt idx="4361">
                  <c:v>15.930476190476192</c:v>
                </c:pt>
                <c:pt idx="4362">
                  <c:v>15.915238095238099</c:v>
                </c:pt>
                <c:pt idx="4363">
                  <c:v>15.894603174603175</c:v>
                </c:pt>
                <c:pt idx="4364">
                  <c:v>15.914126984126984</c:v>
                </c:pt>
                <c:pt idx="4365">
                  <c:v>15.92809523809524</c:v>
                </c:pt>
                <c:pt idx="4366">
                  <c:v>15.960000000000003</c:v>
                </c:pt>
                <c:pt idx="4367">
                  <c:v>16.02809523809524</c:v>
                </c:pt>
                <c:pt idx="4368">
                  <c:v>16.086349206349208</c:v>
                </c:pt>
                <c:pt idx="4369">
                  <c:v>16.181428571428572</c:v>
                </c:pt>
                <c:pt idx="4370">
                  <c:v>16.296984126984132</c:v>
                </c:pt>
                <c:pt idx="4371">
                  <c:v>16.378888888888891</c:v>
                </c:pt>
                <c:pt idx="4372">
                  <c:v>16.425714285714289</c:v>
                </c:pt>
                <c:pt idx="4373">
                  <c:v>16.502380952380953</c:v>
                </c:pt>
                <c:pt idx="4374">
                  <c:v>16.61904761904762</c:v>
                </c:pt>
                <c:pt idx="4375">
                  <c:v>16.718253968253972</c:v>
                </c:pt>
                <c:pt idx="4376">
                  <c:v>16.795873015873017</c:v>
                </c:pt>
                <c:pt idx="4377">
                  <c:v>16.839047619047623</c:v>
                </c:pt>
                <c:pt idx="4378">
                  <c:v>16.848571428571425</c:v>
                </c:pt>
                <c:pt idx="4379">
                  <c:v>16.848730158730159</c:v>
                </c:pt>
                <c:pt idx="4380">
                  <c:v>16.836507936507942</c:v>
                </c:pt>
                <c:pt idx="4381">
                  <c:v>16.840634920634926</c:v>
                </c:pt>
                <c:pt idx="4382">
                  <c:v>16.866666666666667</c:v>
                </c:pt>
                <c:pt idx="4383">
                  <c:v>16.897301587301591</c:v>
                </c:pt>
                <c:pt idx="4384">
                  <c:v>16.924603174603174</c:v>
                </c:pt>
                <c:pt idx="4385">
                  <c:v>16.953968253968256</c:v>
                </c:pt>
                <c:pt idx="4386">
                  <c:v>16.967936507936511</c:v>
                </c:pt>
                <c:pt idx="4387">
                  <c:v>16.947460317460322</c:v>
                </c:pt>
                <c:pt idx="4388">
                  <c:v>16.899682539682544</c:v>
                </c:pt>
                <c:pt idx="4389">
                  <c:v>16.825555555555557</c:v>
                </c:pt>
                <c:pt idx="4390">
                  <c:v>16.741746031746032</c:v>
                </c:pt>
                <c:pt idx="4391">
                  <c:v>16.561269841269844</c:v>
                </c:pt>
                <c:pt idx="4392">
                  <c:v>16.43634920634921</c:v>
                </c:pt>
                <c:pt idx="4393">
                  <c:v>16.330634920634925</c:v>
                </c:pt>
                <c:pt idx="4394">
                  <c:v>16.270158730158734</c:v>
                </c:pt>
                <c:pt idx="4395">
                  <c:v>16.185238095238098</c:v>
                </c:pt>
                <c:pt idx="4396">
                  <c:v>16.052539682539688</c:v>
                </c:pt>
                <c:pt idx="4397">
                  <c:v>15.966031746031749</c:v>
                </c:pt>
                <c:pt idx="4398">
                  <c:v>15.81666666666667</c:v>
                </c:pt>
                <c:pt idx="4399">
                  <c:v>15.681746031746032</c:v>
                </c:pt>
                <c:pt idx="4400">
                  <c:v>15.594920634920637</c:v>
                </c:pt>
                <c:pt idx="4401">
                  <c:v>15.534126984126985</c:v>
                </c:pt>
                <c:pt idx="4402">
                  <c:v>15.44761904761905</c:v>
                </c:pt>
                <c:pt idx="4403">
                  <c:v>15.394603174603178</c:v>
                </c:pt>
                <c:pt idx="4404">
                  <c:v>15.333968253968258</c:v>
                </c:pt>
                <c:pt idx="4405">
                  <c:v>15.221428571428573</c:v>
                </c:pt>
                <c:pt idx="4406">
                  <c:v>15.123174603174608</c:v>
                </c:pt>
                <c:pt idx="4407">
                  <c:v>14.996666666666671</c:v>
                </c:pt>
                <c:pt idx="4408">
                  <c:v>14.877936507936512</c:v>
                </c:pt>
                <c:pt idx="4409">
                  <c:v>14.77730158730159</c:v>
                </c:pt>
                <c:pt idx="4410">
                  <c:v>14.662539682539684</c:v>
                </c:pt>
                <c:pt idx="4411">
                  <c:v>14.54777777777778</c:v>
                </c:pt>
                <c:pt idx="4412">
                  <c:v>14.43603174603175</c:v>
                </c:pt>
                <c:pt idx="4413">
                  <c:v>14.397619047619051</c:v>
                </c:pt>
                <c:pt idx="4414">
                  <c:v>14.392698412698417</c:v>
                </c:pt>
                <c:pt idx="4415">
                  <c:v>14.389523809523812</c:v>
                </c:pt>
                <c:pt idx="4416">
                  <c:v>14.377619047619049</c:v>
                </c:pt>
                <c:pt idx="4417">
                  <c:v>14.352539682539684</c:v>
                </c:pt>
                <c:pt idx="4418">
                  <c:v>14.372380952380952</c:v>
                </c:pt>
                <c:pt idx="4419">
                  <c:v>14.395555555555555</c:v>
                </c:pt>
                <c:pt idx="4420">
                  <c:v>14.415396825396822</c:v>
                </c:pt>
                <c:pt idx="4421">
                  <c:v>14.403809523809523</c:v>
                </c:pt>
                <c:pt idx="4422">
                  <c:v>14.375079365079365</c:v>
                </c:pt>
                <c:pt idx="4423">
                  <c:v>14.346349206349206</c:v>
                </c:pt>
                <c:pt idx="4424">
                  <c:v>14.318412698412695</c:v>
                </c:pt>
                <c:pt idx="4425">
                  <c:v>14.274920634920633</c:v>
                </c:pt>
                <c:pt idx="4426">
                  <c:v>14.236666666666666</c:v>
                </c:pt>
                <c:pt idx="4427">
                  <c:v>14.164603174603172</c:v>
                </c:pt>
                <c:pt idx="4428">
                  <c:v>14.111428571428569</c:v>
                </c:pt>
                <c:pt idx="4429">
                  <c:v>14.057460317460317</c:v>
                </c:pt>
                <c:pt idx="4430">
                  <c:v>13.985238095238092</c:v>
                </c:pt>
                <c:pt idx="4431">
                  <c:v>13.928253968253966</c:v>
                </c:pt>
                <c:pt idx="4432">
                  <c:v>13.846825396825393</c:v>
                </c:pt>
                <c:pt idx="4433">
                  <c:v>13.755714285714284</c:v>
                </c:pt>
                <c:pt idx="4434">
                  <c:v>13.670952380952377</c:v>
                </c:pt>
                <c:pt idx="4435">
                  <c:v>13.619206349206346</c:v>
                </c:pt>
                <c:pt idx="4436">
                  <c:v>13.533650793650791</c:v>
                </c:pt>
                <c:pt idx="4437">
                  <c:v>13.434285714285712</c:v>
                </c:pt>
                <c:pt idx="4438">
                  <c:v>13.358253968253967</c:v>
                </c:pt>
                <c:pt idx="4439">
                  <c:v>13.298253968253967</c:v>
                </c:pt>
                <c:pt idx="4440">
                  <c:v>13.264444444444443</c:v>
                </c:pt>
                <c:pt idx="4441">
                  <c:v>13.232222222222221</c:v>
                </c:pt>
                <c:pt idx="4442">
                  <c:v>13.216666666666663</c:v>
                </c:pt>
                <c:pt idx="4443">
                  <c:v>13.195079365079362</c:v>
                </c:pt>
                <c:pt idx="4444">
                  <c:v>13.172857142857142</c:v>
                </c:pt>
                <c:pt idx="4445">
                  <c:v>13.143809523809521</c:v>
                </c:pt>
                <c:pt idx="4446">
                  <c:v>13.117142857142856</c:v>
                </c:pt>
                <c:pt idx="4447">
                  <c:v>13.079682539682537</c:v>
                </c:pt>
                <c:pt idx="4448">
                  <c:v>13.04936507936508</c:v>
                </c:pt>
                <c:pt idx="4449">
                  <c:v>13.035714285714286</c:v>
                </c:pt>
                <c:pt idx="4450">
                  <c:v>13.03984126984127</c:v>
                </c:pt>
                <c:pt idx="4451">
                  <c:v>13.037777777777778</c:v>
                </c:pt>
                <c:pt idx="4452">
                  <c:v>13.05936507936508</c:v>
                </c:pt>
                <c:pt idx="4453">
                  <c:v>13.153015873015873</c:v>
                </c:pt>
                <c:pt idx="4454">
                  <c:v>13.201587301587301</c:v>
                </c:pt>
                <c:pt idx="4455">
                  <c:v>13.266507936507937</c:v>
                </c:pt>
                <c:pt idx="4456">
                  <c:v>13.308730158730159</c:v>
                </c:pt>
                <c:pt idx="4457">
                  <c:v>13.39984126984127</c:v>
                </c:pt>
                <c:pt idx="4458">
                  <c:v>13.484761904761905</c:v>
                </c:pt>
                <c:pt idx="4459">
                  <c:v>13.537460317460317</c:v>
                </c:pt>
                <c:pt idx="4460">
                  <c:v>13.586349206349205</c:v>
                </c:pt>
                <c:pt idx="4461">
                  <c:v>13.622380952380952</c:v>
                </c:pt>
                <c:pt idx="4462">
                  <c:v>13.666666666666666</c:v>
                </c:pt>
                <c:pt idx="4463">
                  <c:v>13.69904761904762</c:v>
                </c:pt>
                <c:pt idx="4464">
                  <c:v>13.732857142857142</c:v>
                </c:pt>
                <c:pt idx="4465">
                  <c:v>13.75968253968254</c:v>
                </c:pt>
                <c:pt idx="4466">
                  <c:v>13.786507936507936</c:v>
                </c:pt>
                <c:pt idx="4467">
                  <c:v>13.79952380952381</c:v>
                </c:pt>
                <c:pt idx="4468">
                  <c:v>13.813809523809521</c:v>
                </c:pt>
                <c:pt idx="4469">
                  <c:v>13.84079365079365</c:v>
                </c:pt>
                <c:pt idx="4470">
                  <c:v>13.873174603174601</c:v>
                </c:pt>
                <c:pt idx="4471">
                  <c:v>13.931746031746028</c:v>
                </c:pt>
                <c:pt idx="4472">
                  <c:v>14.019682539682538</c:v>
                </c:pt>
                <c:pt idx="4473">
                  <c:v>14.230476190476189</c:v>
                </c:pt>
                <c:pt idx="4474">
                  <c:v>14.486031746031744</c:v>
                </c:pt>
                <c:pt idx="4475">
                  <c:v>14.7231746031746</c:v>
                </c:pt>
                <c:pt idx="4476">
                  <c:v>15.108095238095235</c:v>
                </c:pt>
                <c:pt idx="4477">
                  <c:v>15.491428571428568</c:v>
                </c:pt>
                <c:pt idx="4478">
                  <c:v>15.786984126984127</c:v>
                </c:pt>
                <c:pt idx="4479">
                  <c:v>16.140952380952381</c:v>
                </c:pt>
                <c:pt idx="4480">
                  <c:v>16.432539682539684</c:v>
                </c:pt>
                <c:pt idx="4481">
                  <c:v>16.809682539682541</c:v>
                </c:pt>
                <c:pt idx="4482">
                  <c:v>17.226507936507936</c:v>
                </c:pt>
                <c:pt idx="4483">
                  <c:v>17.85301587301587</c:v>
                </c:pt>
                <c:pt idx="4484">
                  <c:v>18.382539682539679</c:v>
                </c:pt>
                <c:pt idx="4485">
                  <c:v>19.037619047619046</c:v>
                </c:pt>
                <c:pt idx="4486">
                  <c:v>20.042857142857141</c:v>
                </c:pt>
                <c:pt idx="4487">
                  <c:v>20.765714285714282</c:v>
                </c:pt>
                <c:pt idx="4488">
                  <c:v>21.878571428571426</c:v>
                </c:pt>
                <c:pt idx="4489">
                  <c:v>22.885079365079363</c:v>
                </c:pt>
                <c:pt idx="4490">
                  <c:v>23.900000000000002</c:v>
                </c:pt>
                <c:pt idx="4491">
                  <c:v>24.842698412698415</c:v>
                </c:pt>
                <c:pt idx="4492">
                  <c:v>25.689841269841271</c:v>
                </c:pt>
                <c:pt idx="4493">
                  <c:v>26.466349206349204</c:v>
                </c:pt>
                <c:pt idx="4494">
                  <c:v>27.244444444444444</c:v>
                </c:pt>
                <c:pt idx="4495">
                  <c:v>28.046349206349209</c:v>
                </c:pt>
                <c:pt idx="4496">
                  <c:v>28.779365079365082</c:v>
                </c:pt>
                <c:pt idx="4497">
                  <c:v>29.600952380952382</c:v>
                </c:pt>
                <c:pt idx="4498">
                  <c:v>30.288253968253969</c:v>
                </c:pt>
                <c:pt idx="4499">
                  <c:v>30.940158730158728</c:v>
                </c:pt>
                <c:pt idx="4500">
                  <c:v>31.623333333333328</c:v>
                </c:pt>
                <c:pt idx="4501">
                  <c:v>32.211587301587294</c:v>
                </c:pt>
                <c:pt idx="4502">
                  <c:v>32.73555555555555</c:v>
                </c:pt>
                <c:pt idx="4503">
                  <c:v>33.240158730158726</c:v>
                </c:pt>
                <c:pt idx="4504">
                  <c:v>33.782380952380947</c:v>
                </c:pt>
                <c:pt idx="4505">
                  <c:v>34.271111111111104</c:v>
                </c:pt>
                <c:pt idx="4506">
                  <c:v>34.736984126984126</c:v>
                </c:pt>
                <c:pt idx="4507">
                  <c:v>35.201746031746033</c:v>
                </c:pt>
                <c:pt idx="4508">
                  <c:v>35.658095238095235</c:v>
                </c:pt>
                <c:pt idx="4509">
                  <c:v>36.061904761904771</c:v>
                </c:pt>
                <c:pt idx="4510">
                  <c:v>36.518095238095249</c:v>
                </c:pt>
                <c:pt idx="4511">
                  <c:v>36.96269841269843</c:v>
                </c:pt>
                <c:pt idx="4512">
                  <c:v>37.364285714285735</c:v>
                </c:pt>
                <c:pt idx="4513">
                  <c:v>37.855079365079376</c:v>
                </c:pt>
                <c:pt idx="4514">
                  <c:v>38.369841269841281</c:v>
                </c:pt>
                <c:pt idx="4515">
                  <c:v>38.805079365079379</c:v>
                </c:pt>
                <c:pt idx="4516">
                  <c:v>39.172539682539693</c:v>
                </c:pt>
                <c:pt idx="4517">
                  <c:v>39.484444444444449</c:v>
                </c:pt>
                <c:pt idx="4518">
                  <c:v>39.752698412698422</c:v>
                </c:pt>
                <c:pt idx="4519">
                  <c:v>40.039682539682552</c:v>
                </c:pt>
                <c:pt idx="4520">
                  <c:v>40.23634920634921</c:v>
                </c:pt>
                <c:pt idx="4521">
                  <c:v>40.493174603174616</c:v>
                </c:pt>
                <c:pt idx="4522">
                  <c:v>40.828730158730167</c:v>
                </c:pt>
                <c:pt idx="4523">
                  <c:v>41.15920634920635</c:v>
                </c:pt>
                <c:pt idx="4524">
                  <c:v>41.455238095238101</c:v>
                </c:pt>
                <c:pt idx="4525">
                  <c:v>41.751269841269838</c:v>
                </c:pt>
                <c:pt idx="4526">
                  <c:v>42.011587301587305</c:v>
                </c:pt>
                <c:pt idx="4527">
                  <c:v>42.214761904761907</c:v>
                </c:pt>
                <c:pt idx="4528">
                  <c:v>42.434285714285714</c:v>
                </c:pt>
                <c:pt idx="4529">
                  <c:v>42.734126984126995</c:v>
                </c:pt>
                <c:pt idx="4530">
                  <c:v>43.076984126984129</c:v>
                </c:pt>
                <c:pt idx="4531">
                  <c:v>43.377460317460319</c:v>
                </c:pt>
                <c:pt idx="4532">
                  <c:v>43.648253968253968</c:v>
                </c:pt>
                <c:pt idx="4533">
                  <c:v>43.885079365079378</c:v>
                </c:pt>
                <c:pt idx="4534">
                  <c:v>44.122698412698426</c:v>
                </c:pt>
                <c:pt idx="4535">
                  <c:v>44.295873015873028</c:v>
                </c:pt>
                <c:pt idx="4536">
                  <c:v>44.367301587301597</c:v>
                </c:pt>
                <c:pt idx="4537">
                  <c:v>44.372222222222234</c:v>
                </c:pt>
                <c:pt idx="4538">
                  <c:v>44.38174603174604</c:v>
                </c:pt>
                <c:pt idx="4539">
                  <c:v>44.204761904761916</c:v>
                </c:pt>
                <c:pt idx="4540">
                  <c:v>44.006507936507951</c:v>
                </c:pt>
                <c:pt idx="4541">
                  <c:v>43.92984126984129</c:v>
                </c:pt>
                <c:pt idx="4542">
                  <c:v>43.782063492063507</c:v>
                </c:pt>
                <c:pt idx="4543">
                  <c:v>43.722380952380973</c:v>
                </c:pt>
                <c:pt idx="4544">
                  <c:v>43.519523809523825</c:v>
                </c:pt>
                <c:pt idx="4545">
                  <c:v>43.261111111111127</c:v>
                </c:pt>
                <c:pt idx="4546">
                  <c:v>42.806349206349225</c:v>
                </c:pt>
                <c:pt idx="4547">
                  <c:v>42.444761904761918</c:v>
                </c:pt>
                <c:pt idx="4548">
                  <c:v>41.998888888888899</c:v>
                </c:pt>
                <c:pt idx="4549">
                  <c:v>41.23857142857144</c:v>
                </c:pt>
                <c:pt idx="4550">
                  <c:v>40.758253968253975</c:v>
                </c:pt>
                <c:pt idx="4551">
                  <c:v>40.09317460317461</c:v>
                </c:pt>
                <c:pt idx="4552">
                  <c:v>39.461111111111123</c:v>
                </c:pt>
                <c:pt idx="4553">
                  <c:v>38.793650793650805</c:v>
                </c:pt>
                <c:pt idx="4554">
                  <c:v>38.185238095238105</c:v>
                </c:pt>
                <c:pt idx="4555">
                  <c:v>37.668253968253964</c:v>
                </c:pt>
                <c:pt idx="4556">
                  <c:v>37.213492063492069</c:v>
                </c:pt>
                <c:pt idx="4557">
                  <c:v>36.792063492063484</c:v>
                </c:pt>
                <c:pt idx="4558">
                  <c:v>36.281269841269832</c:v>
                </c:pt>
                <c:pt idx="4559">
                  <c:v>35.810952380952372</c:v>
                </c:pt>
                <c:pt idx="4560">
                  <c:v>35.307777777777765</c:v>
                </c:pt>
                <c:pt idx="4561">
                  <c:v>34.913174603174589</c:v>
                </c:pt>
                <c:pt idx="4562">
                  <c:v>34.614603174603168</c:v>
                </c:pt>
                <c:pt idx="4563">
                  <c:v>34.213333333333324</c:v>
                </c:pt>
                <c:pt idx="4564">
                  <c:v>33.888253968253963</c:v>
                </c:pt>
                <c:pt idx="4565">
                  <c:v>33.599682539682526</c:v>
                </c:pt>
                <c:pt idx="4566">
                  <c:v>33.320952380952377</c:v>
                </c:pt>
                <c:pt idx="4567">
                  <c:v>33.019047619047612</c:v>
                </c:pt>
                <c:pt idx="4568">
                  <c:v>32.774444444444441</c:v>
                </c:pt>
                <c:pt idx="4569">
                  <c:v>32.580158730158729</c:v>
                </c:pt>
                <c:pt idx="4570">
                  <c:v>32.364444444444437</c:v>
                </c:pt>
                <c:pt idx="4571">
                  <c:v>32.175396825396817</c:v>
                </c:pt>
                <c:pt idx="4572">
                  <c:v>32.009206349206337</c:v>
                </c:pt>
                <c:pt idx="4573">
                  <c:v>31.871904761904755</c:v>
                </c:pt>
                <c:pt idx="4574">
                  <c:v>31.703809523809518</c:v>
                </c:pt>
                <c:pt idx="4575">
                  <c:v>31.538888888888881</c:v>
                </c:pt>
                <c:pt idx="4576">
                  <c:v>31.287619047619039</c:v>
                </c:pt>
                <c:pt idx="4577">
                  <c:v>30.97444444444444</c:v>
                </c:pt>
                <c:pt idx="4578">
                  <c:v>30.696349206349201</c:v>
                </c:pt>
                <c:pt idx="4579">
                  <c:v>30.433809523809519</c:v>
                </c:pt>
                <c:pt idx="4580">
                  <c:v>30.249523809523808</c:v>
                </c:pt>
                <c:pt idx="4581">
                  <c:v>30.13507936507936</c:v>
                </c:pt>
                <c:pt idx="4582">
                  <c:v>30.012380952380948</c:v>
                </c:pt>
                <c:pt idx="4583">
                  <c:v>29.909365079365074</c:v>
                </c:pt>
                <c:pt idx="4584">
                  <c:v>29.771111111111107</c:v>
                </c:pt>
                <c:pt idx="4585">
                  <c:v>29.563333333333325</c:v>
                </c:pt>
                <c:pt idx="4586">
                  <c:v>29.385396825396818</c:v>
                </c:pt>
                <c:pt idx="4587">
                  <c:v>29.240158730158729</c:v>
                </c:pt>
                <c:pt idx="4588">
                  <c:v>29.083968253968251</c:v>
                </c:pt>
                <c:pt idx="4589">
                  <c:v>28.962063492063486</c:v>
                </c:pt>
                <c:pt idx="4590">
                  <c:v>28.882857142857137</c:v>
                </c:pt>
                <c:pt idx="4591">
                  <c:v>28.8047619047619</c:v>
                </c:pt>
                <c:pt idx="4592">
                  <c:v>28.632857142857144</c:v>
                </c:pt>
                <c:pt idx="4593">
                  <c:v>28.424126984126985</c:v>
                </c:pt>
                <c:pt idx="4594">
                  <c:v>28.287936507936507</c:v>
                </c:pt>
                <c:pt idx="4595">
                  <c:v>28.135396825396825</c:v>
                </c:pt>
                <c:pt idx="4596">
                  <c:v>28.021587301587303</c:v>
                </c:pt>
                <c:pt idx="4597">
                  <c:v>27.886984126984125</c:v>
                </c:pt>
                <c:pt idx="4598">
                  <c:v>27.781587301587297</c:v>
                </c:pt>
                <c:pt idx="4599">
                  <c:v>27.654285714285709</c:v>
                </c:pt>
                <c:pt idx="4600">
                  <c:v>27.565079365079363</c:v>
                </c:pt>
                <c:pt idx="4601">
                  <c:v>27.478730158730151</c:v>
                </c:pt>
                <c:pt idx="4602">
                  <c:v>27.391904761904755</c:v>
                </c:pt>
                <c:pt idx="4603">
                  <c:v>27.308571428571423</c:v>
                </c:pt>
                <c:pt idx="4604">
                  <c:v>27.204444444444437</c:v>
                </c:pt>
                <c:pt idx="4605">
                  <c:v>27.137142857142848</c:v>
                </c:pt>
                <c:pt idx="4606">
                  <c:v>27.077460317460307</c:v>
                </c:pt>
                <c:pt idx="4607">
                  <c:v>27.015873015873009</c:v>
                </c:pt>
                <c:pt idx="4608">
                  <c:v>27.027777777777775</c:v>
                </c:pt>
                <c:pt idx="4609">
                  <c:v>27.032698412698409</c:v>
                </c:pt>
                <c:pt idx="4610">
                  <c:v>27.06523809523809</c:v>
                </c:pt>
                <c:pt idx="4611">
                  <c:v>27.188888888888883</c:v>
                </c:pt>
                <c:pt idx="4612">
                  <c:v>27.239365079365076</c:v>
                </c:pt>
                <c:pt idx="4613">
                  <c:v>27.289841269841268</c:v>
                </c:pt>
                <c:pt idx="4614">
                  <c:v>27.141746031746031</c:v>
                </c:pt>
                <c:pt idx="4615">
                  <c:v>27.026190476190479</c:v>
                </c:pt>
                <c:pt idx="4616">
                  <c:v>26.951746031746033</c:v>
                </c:pt>
                <c:pt idx="4617">
                  <c:v>26.843809523809522</c:v>
                </c:pt>
                <c:pt idx="4618">
                  <c:v>26.722857142857134</c:v>
                </c:pt>
                <c:pt idx="4619">
                  <c:v>26.60619047619047</c:v>
                </c:pt>
                <c:pt idx="4620">
                  <c:v>26.462063492063486</c:v>
                </c:pt>
                <c:pt idx="4621">
                  <c:v>26.377777777777769</c:v>
                </c:pt>
                <c:pt idx="4622">
                  <c:v>26.289841269841261</c:v>
                </c:pt>
                <c:pt idx="4623">
                  <c:v>26.193650793650786</c:v>
                </c:pt>
                <c:pt idx="4624">
                  <c:v>26.108571428571416</c:v>
                </c:pt>
                <c:pt idx="4625">
                  <c:v>26.010952380952368</c:v>
                </c:pt>
                <c:pt idx="4626">
                  <c:v>25.959047619047606</c:v>
                </c:pt>
                <c:pt idx="4627">
                  <c:v>25.894761904761893</c:v>
                </c:pt>
                <c:pt idx="4628">
                  <c:v>25.856190476190463</c:v>
                </c:pt>
                <c:pt idx="4629">
                  <c:v>25.833809523809514</c:v>
                </c:pt>
                <c:pt idx="4630">
                  <c:v>25.813015873015861</c:v>
                </c:pt>
                <c:pt idx="4631">
                  <c:v>25.793333333333319</c:v>
                </c:pt>
                <c:pt idx="4632">
                  <c:v>25.764761904761894</c:v>
                </c:pt>
                <c:pt idx="4633">
                  <c:v>25.76285714285714</c:v>
                </c:pt>
                <c:pt idx="4634">
                  <c:v>25.766349206349197</c:v>
                </c:pt>
                <c:pt idx="4635">
                  <c:v>25.778571428571421</c:v>
                </c:pt>
                <c:pt idx="4636">
                  <c:v>25.686031746031738</c:v>
                </c:pt>
                <c:pt idx="4637">
                  <c:v>25.614285714285703</c:v>
                </c:pt>
                <c:pt idx="4638">
                  <c:v>25.571587301587293</c:v>
                </c:pt>
                <c:pt idx="4639">
                  <c:v>25.540952380952373</c:v>
                </c:pt>
                <c:pt idx="4640">
                  <c:v>25.552380952380947</c:v>
                </c:pt>
                <c:pt idx="4641">
                  <c:v>25.592222222222222</c:v>
                </c:pt>
                <c:pt idx="4642">
                  <c:v>25.633015873015871</c:v>
                </c:pt>
                <c:pt idx="4643">
                  <c:v>25.710158730158732</c:v>
                </c:pt>
                <c:pt idx="4644">
                  <c:v>25.762063492063497</c:v>
                </c:pt>
                <c:pt idx="4645">
                  <c:v>25.806666666666672</c:v>
                </c:pt>
                <c:pt idx="4646">
                  <c:v>25.860158730158734</c:v>
                </c:pt>
                <c:pt idx="4647">
                  <c:v>25.893650793650799</c:v>
                </c:pt>
                <c:pt idx="4648">
                  <c:v>26.026349206349217</c:v>
                </c:pt>
                <c:pt idx="4649">
                  <c:v>26.162698412698415</c:v>
                </c:pt>
                <c:pt idx="4650">
                  <c:v>26.413809523809526</c:v>
                </c:pt>
                <c:pt idx="4651">
                  <c:v>26.625079365079365</c:v>
                </c:pt>
                <c:pt idx="4652">
                  <c:v>26.851428571428571</c:v>
                </c:pt>
                <c:pt idx="4653">
                  <c:v>27.075873015873018</c:v>
                </c:pt>
                <c:pt idx="4654">
                  <c:v>27.28063492063492</c:v>
                </c:pt>
                <c:pt idx="4655">
                  <c:v>27.397460317460318</c:v>
                </c:pt>
                <c:pt idx="4656">
                  <c:v>27.48396825396825</c:v>
                </c:pt>
                <c:pt idx="4657">
                  <c:v>27.497142857142851</c:v>
                </c:pt>
                <c:pt idx="4658">
                  <c:v>27.55222222222222</c:v>
                </c:pt>
                <c:pt idx="4659">
                  <c:v>27.594603174603172</c:v>
                </c:pt>
                <c:pt idx="4660">
                  <c:v>27.616825396825391</c:v>
                </c:pt>
                <c:pt idx="4661">
                  <c:v>27.680317460317454</c:v>
                </c:pt>
                <c:pt idx="4662">
                  <c:v>27.705555555555549</c:v>
                </c:pt>
                <c:pt idx="4663">
                  <c:v>27.704126984126983</c:v>
                </c:pt>
                <c:pt idx="4664">
                  <c:v>27.703968253968252</c:v>
                </c:pt>
                <c:pt idx="4665">
                  <c:v>27.724603174603168</c:v>
                </c:pt>
                <c:pt idx="4666">
                  <c:v>27.736349206349196</c:v>
                </c:pt>
                <c:pt idx="4667">
                  <c:v>27.762857142857136</c:v>
                </c:pt>
                <c:pt idx="4668">
                  <c:v>27.753174603174596</c:v>
                </c:pt>
                <c:pt idx="4669">
                  <c:v>27.708253968253963</c:v>
                </c:pt>
                <c:pt idx="4670">
                  <c:v>27.681111111111104</c:v>
                </c:pt>
                <c:pt idx="4671">
                  <c:v>27.599206349206341</c:v>
                </c:pt>
                <c:pt idx="4672">
                  <c:v>27.51539682539682</c:v>
                </c:pt>
                <c:pt idx="4673">
                  <c:v>27.420158730158722</c:v>
                </c:pt>
                <c:pt idx="4674">
                  <c:v>27.216507936507927</c:v>
                </c:pt>
                <c:pt idx="4675">
                  <c:v>27.064444444444437</c:v>
                </c:pt>
                <c:pt idx="4676">
                  <c:v>26.91412698412698</c:v>
                </c:pt>
                <c:pt idx="4677">
                  <c:v>26.744761904761898</c:v>
                </c:pt>
                <c:pt idx="4678">
                  <c:v>26.62555555555555</c:v>
                </c:pt>
                <c:pt idx="4679">
                  <c:v>26.482222222222212</c:v>
                </c:pt>
                <c:pt idx="4680">
                  <c:v>26.409206349206343</c:v>
                </c:pt>
                <c:pt idx="4681">
                  <c:v>26.356349206349201</c:v>
                </c:pt>
                <c:pt idx="4682">
                  <c:v>26.32015873015872</c:v>
                </c:pt>
                <c:pt idx="4683">
                  <c:v>26.29920634920634</c:v>
                </c:pt>
                <c:pt idx="4684">
                  <c:v>26.242539682539679</c:v>
                </c:pt>
                <c:pt idx="4685">
                  <c:v>26.189682539682536</c:v>
                </c:pt>
                <c:pt idx="4686">
                  <c:v>26.096825396825395</c:v>
                </c:pt>
                <c:pt idx="4687">
                  <c:v>26.012857142857143</c:v>
                </c:pt>
                <c:pt idx="4688">
                  <c:v>25.958571428571432</c:v>
                </c:pt>
                <c:pt idx="4689">
                  <c:v>25.890634920634923</c:v>
                </c:pt>
                <c:pt idx="4690">
                  <c:v>25.841904761904765</c:v>
                </c:pt>
                <c:pt idx="4691">
                  <c:v>25.767936507936511</c:v>
                </c:pt>
                <c:pt idx="4692">
                  <c:v>25.692698412698419</c:v>
                </c:pt>
                <c:pt idx="4693">
                  <c:v>25.618571428571432</c:v>
                </c:pt>
                <c:pt idx="4694">
                  <c:v>25.561111111111117</c:v>
                </c:pt>
                <c:pt idx="4695">
                  <c:v>25.483968253968257</c:v>
                </c:pt>
                <c:pt idx="4696">
                  <c:v>25.401269841269841</c:v>
                </c:pt>
                <c:pt idx="4697">
                  <c:v>25.294444444444448</c:v>
                </c:pt>
                <c:pt idx="4698">
                  <c:v>25.277142857142863</c:v>
                </c:pt>
                <c:pt idx="4699">
                  <c:v>25.260952380952386</c:v>
                </c:pt>
                <c:pt idx="4700">
                  <c:v>25.262063492063497</c:v>
                </c:pt>
                <c:pt idx="4701">
                  <c:v>25.219206349206349</c:v>
                </c:pt>
                <c:pt idx="4702">
                  <c:v>25.147619047619045</c:v>
                </c:pt>
                <c:pt idx="4703">
                  <c:v>25.110793650793646</c:v>
                </c:pt>
                <c:pt idx="4704">
                  <c:v>25.05301587301587</c:v>
                </c:pt>
                <c:pt idx="4705">
                  <c:v>24.970476190476184</c:v>
                </c:pt>
                <c:pt idx="4706">
                  <c:v>24.8763492063492</c:v>
                </c:pt>
                <c:pt idx="4707">
                  <c:v>24.796825396825387</c:v>
                </c:pt>
                <c:pt idx="4708">
                  <c:v>24.728412698412686</c:v>
                </c:pt>
                <c:pt idx="4709">
                  <c:v>24.651111111111099</c:v>
                </c:pt>
                <c:pt idx="4710">
                  <c:v>24.556349206349193</c:v>
                </c:pt>
                <c:pt idx="4711">
                  <c:v>24.379523809523793</c:v>
                </c:pt>
                <c:pt idx="4712">
                  <c:v>24.197936507936493</c:v>
                </c:pt>
                <c:pt idx="4713">
                  <c:v>23.926666666666652</c:v>
                </c:pt>
                <c:pt idx="4714">
                  <c:v>23.695396825396809</c:v>
                </c:pt>
                <c:pt idx="4715">
                  <c:v>23.682539682539669</c:v>
                </c:pt>
                <c:pt idx="4716">
                  <c:v>23.572698412698397</c:v>
                </c:pt>
                <c:pt idx="4717">
                  <c:v>23.533650793650782</c:v>
                </c:pt>
                <c:pt idx="4718">
                  <c:v>23.544285714285706</c:v>
                </c:pt>
                <c:pt idx="4719">
                  <c:v>23.512222222222213</c:v>
                </c:pt>
                <c:pt idx="4720">
                  <c:v>23.481269841269835</c:v>
                </c:pt>
                <c:pt idx="4721">
                  <c:v>23.418095238095237</c:v>
                </c:pt>
                <c:pt idx="4722">
                  <c:v>23.355714285714285</c:v>
                </c:pt>
                <c:pt idx="4723">
                  <c:v>23.320634920634919</c:v>
                </c:pt>
                <c:pt idx="4724">
                  <c:v>23.261587301587301</c:v>
                </c:pt>
                <c:pt idx="4725">
                  <c:v>23.243968253968255</c:v>
                </c:pt>
                <c:pt idx="4726">
                  <c:v>23.224920634920636</c:v>
                </c:pt>
                <c:pt idx="4727">
                  <c:v>23.181428571428576</c:v>
                </c:pt>
                <c:pt idx="4728">
                  <c:v>23.120000000000008</c:v>
                </c:pt>
                <c:pt idx="4729">
                  <c:v>23.093809523809533</c:v>
                </c:pt>
                <c:pt idx="4730">
                  <c:v>23.058888888888898</c:v>
                </c:pt>
                <c:pt idx="4731">
                  <c:v>23.056190476190487</c:v>
                </c:pt>
                <c:pt idx="4732">
                  <c:v>23.06269841269842</c:v>
                </c:pt>
                <c:pt idx="4733">
                  <c:v>23.097619047619052</c:v>
                </c:pt>
                <c:pt idx="4734">
                  <c:v>23.127142857142861</c:v>
                </c:pt>
                <c:pt idx="4735">
                  <c:v>23.13507936507937</c:v>
                </c:pt>
                <c:pt idx="4736">
                  <c:v>23.267142857142865</c:v>
                </c:pt>
                <c:pt idx="4737">
                  <c:v>23.381111111111117</c:v>
                </c:pt>
                <c:pt idx="4738">
                  <c:v>23.415714285714294</c:v>
                </c:pt>
                <c:pt idx="4739">
                  <c:v>23.460476190476196</c:v>
                </c:pt>
                <c:pt idx="4740">
                  <c:v>23.553809523809527</c:v>
                </c:pt>
                <c:pt idx="4741">
                  <c:v>23.669206349206352</c:v>
                </c:pt>
                <c:pt idx="4742">
                  <c:v>23.732380952380954</c:v>
                </c:pt>
                <c:pt idx="4743">
                  <c:v>23.783174603174604</c:v>
                </c:pt>
                <c:pt idx="4744">
                  <c:v>23.80714285714286</c:v>
                </c:pt>
                <c:pt idx="4745">
                  <c:v>23.795238095238094</c:v>
                </c:pt>
                <c:pt idx="4746">
                  <c:v>23.750634920634919</c:v>
                </c:pt>
                <c:pt idx="4747">
                  <c:v>23.715714285714288</c:v>
                </c:pt>
                <c:pt idx="4748">
                  <c:v>23.676507936507939</c:v>
                </c:pt>
                <c:pt idx="4749">
                  <c:v>23.642539682539685</c:v>
                </c:pt>
                <c:pt idx="4750">
                  <c:v>23.605396825396824</c:v>
                </c:pt>
                <c:pt idx="4751">
                  <c:v>23.548571428571428</c:v>
                </c:pt>
                <c:pt idx="4752">
                  <c:v>23.496507936507935</c:v>
                </c:pt>
                <c:pt idx="4753">
                  <c:v>23.426190476190477</c:v>
                </c:pt>
                <c:pt idx="4754">
                  <c:v>23.40666666666667</c:v>
                </c:pt>
                <c:pt idx="4755">
                  <c:v>23.401428571428575</c:v>
                </c:pt>
                <c:pt idx="4756">
                  <c:v>23.371428571428574</c:v>
                </c:pt>
                <c:pt idx="4757">
                  <c:v>23.304444444444442</c:v>
                </c:pt>
                <c:pt idx="4758">
                  <c:v>23.272222222222219</c:v>
                </c:pt>
                <c:pt idx="4759">
                  <c:v>23.222380952380952</c:v>
                </c:pt>
                <c:pt idx="4760">
                  <c:v>23.169206349206352</c:v>
                </c:pt>
                <c:pt idx="4761">
                  <c:v>23.016190476190477</c:v>
                </c:pt>
                <c:pt idx="4762">
                  <c:v>22.88904761904762</c:v>
                </c:pt>
                <c:pt idx="4763">
                  <c:v>22.775396825396829</c:v>
                </c:pt>
                <c:pt idx="4764">
                  <c:v>22.707936507936509</c:v>
                </c:pt>
                <c:pt idx="4765">
                  <c:v>22.638095238095239</c:v>
                </c:pt>
                <c:pt idx="4766">
                  <c:v>22.524920634920637</c:v>
                </c:pt>
                <c:pt idx="4767">
                  <c:v>22.41952380952381</c:v>
                </c:pt>
                <c:pt idx="4768">
                  <c:v>22.335396825396831</c:v>
                </c:pt>
                <c:pt idx="4769">
                  <c:v>22.230634920634927</c:v>
                </c:pt>
                <c:pt idx="4770">
                  <c:v>22.11396825396826</c:v>
                </c:pt>
                <c:pt idx="4771">
                  <c:v>21.990634920634925</c:v>
                </c:pt>
                <c:pt idx="4772">
                  <c:v>21.879682539682541</c:v>
                </c:pt>
                <c:pt idx="4773">
                  <c:v>21.811587301587302</c:v>
                </c:pt>
                <c:pt idx="4774">
                  <c:v>21.769682539682542</c:v>
                </c:pt>
                <c:pt idx="4775">
                  <c:v>21.699682539682541</c:v>
                </c:pt>
                <c:pt idx="4776">
                  <c:v>21.62857142857143</c:v>
                </c:pt>
                <c:pt idx="4777">
                  <c:v>21.538253968253972</c:v>
                </c:pt>
                <c:pt idx="4778">
                  <c:v>21.227619047619054</c:v>
                </c:pt>
                <c:pt idx="4779">
                  <c:v>21.026825396825402</c:v>
                </c:pt>
                <c:pt idx="4780">
                  <c:v>20.775873015873021</c:v>
                </c:pt>
                <c:pt idx="4781">
                  <c:v>20.575396825396826</c:v>
                </c:pt>
                <c:pt idx="4782">
                  <c:v>20.465079365079365</c:v>
                </c:pt>
                <c:pt idx="4783">
                  <c:v>20.392063492063489</c:v>
                </c:pt>
                <c:pt idx="4784">
                  <c:v>20.355714285714281</c:v>
                </c:pt>
                <c:pt idx="4785">
                  <c:v>20.328412698412695</c:v>
                </c:pt>
                <c:pt idx="4786">
                  <c:v>20.283174603174604</c:v>
                </c:pt>
                <c:pt idx="4787">
                  <c:v>20.204761904761909</c:v>
                </c:pt>
                <c:pt idx="4788">
                  <c:v>20.167777777777779</c:v>
                </c:pt>
                <c:pt idx="4789">
                  <c:v>20.177142857142858</c:v>
                </c:pt>
                <c:pt idx="4790">
                  <c:v>20.298095238095236</c:v>
                </c:pt>
                <c:pt idx="4791">
                  <c:v>20.348253968253974</c:v>
                </c:pt>
                <c:pt idx="4792">
                  <c:v>20.30619047619048</c:v>
                </c:pt>
                <c:pt idx="4793">
                  <c:v>20.277936507936513</c:v>
                </c:pt>
                <c:pt idx="4794">
                  <c:v>20.25968253968254</c:v>
                </c:pt>
                <c:pt idx="4795">
                  <c:v>20.261746031746039</c:v>
                </c:pt>
                <c:pt idx="4796">
                  <c:v>20.217619047619053</c:v>
                </c:pt>
                <c:pt idx="4797">
                  <c:v>20.170634920634924</c:v>
                </c:pt>
                <c:pt idx="4798">
                  <c:v>20.123968253968258</c:v>
                </c:pt>
                <c:pt idx="4799">
                  <c:v>19.96444444444445</c:v>
                </c:pt>
                <c:pt idx="4800">
                  <c:v>19.796349206349209</c:v>
                </c:pt>
                <c:pt idx="4801">
                  <c:v>19.691428571428574</c:v>
                </c:pt>
                <c:pt idx="4802">
                  <c:v>19.574920634920634</c:v>
                </c:pt>
                <c:pt idx="4803">
                  <c:v>19.417619047619048</c:v>
                </c:pt>
                <c:pt idx="4804">
                  <c:v>19.24825396825397</c:v>
                </c:pt>
                <c:pt idx="4805">
                  <c:v>19.134285714285713</c:v>
                </c:pt>
                <c:pt idx="4806">
                  <c:v>19.016349206349204</c:v>
                </c:pt>
                <c:pt idx="4807">
                  <c:v>18.895555555555553</c:v>
                </c:pt>
                <c:pt idx="4808">
                  <c:v>18.798095238095236</c:v>
                </c:pt>
                <c:pt idx="4809">
                  <c:v>18.721269841269841</c:v>
                </c:pt>
                <c:pt idx="4810">
                  <c:v>18.676825396825404</c:v>
                </c:pt>
                <c:pt idx="4811">
                  <c:v>18.614444444444448</c:v>
                </c:pt>
                <c:pt idx="4812">
                  <c:v>18.548730158730162</c:v>
                </c:pt>
                <c:pt idx="4813">
                  <c:v>18.503650793650795</c:v>
                </c:pt>
                <c:pt idx="4814">
                  <c:v>18.431269841269845</c:v>
                </c:pt>
                <c:pt idx="4815">
                  <c:v>18.386825396825397</c:v>
                </c:pt>
                <c:pt idx="4816">
                  <c:v>18.36888888888889</c:v>
                </c:pt>
                <c:pt idx="4817">
                  <c:v>18.375238095238096</c:v>
                </c:pt>
                <c:pt idx="4818">
                  <c:v>18.322698412698415</c:v>
                </c:pt>
                <c:pt idx="4819">
                  <c:v>18.272698412698418</c:v>
                </c:pt>
                <c:pt idx="4820">
                  <c:v>18.232380952380954</c:v>
                </c:pt>
                <c:pt idx="4821">
                  <c:v>18.156666666666666</c:v>
                </c:pt>
                <c:pt idx="4822">
                  <c:v>18.09333333333333</c:v>
                </c:pt>
                <c:pt idx="4823">
                  <c:v>18.03555555555555</c:v>
                </c:pt>
                <c:pt idx="4824">
                  <c:v>18.014761904761901</c:v>
                </c:pt>
                <c:pt idx="4825">
                  <c:v>17.990952380952375</c:v>
                </c:pt>
                <c:pt idx="4826">
                  <c:v>17.952380952380945</c:v>
                </c:pt>
                <c:pt idx="4827">
                  <c:v>17.903968253968248</c:v>
                </c:pt>
                <c:pt idx="4828">
                  <c:v>17.870793650793647</c:v>
                </c:pt>
                <c:pt idx="4829">
                  <c:v>17.862698412698407</c:v>
                </c:pt>
                <c:pt idx="4830">
                  <c:v>17.854920634920628</c:v>
                </c:pt>
                <c:pt idx="4831">
                  <c:v>17.888095238095236</c:v>
                </c:pt>
                <c:pt idx="4832">
                  <c:v>17.880634920634918</c:v>
                </c:pt>
                <c:pt idx="4833">
                  <c:v>17.867619047619048</c:v>
                </c:pt>
                <c:pt idx="4834">
                  <c:v>17.876349206349211</c:v>
                </c:pt>
                <c:pt idx="4835">
                  <c:v>17.877619047619046</c:v>
                </c:pt>
                <c:pt idx="4836">
                  <c:v>17.873174603174604</c:v>
                </c:pt>
                <c:pt idx="4837">
                  <c:v>17.869523809523809</c:v>
                </c:pt>
                <c:pt idx="4838">
                  <c:v>17.948888888888888</c:v>
                </c:pt>
                <c:pt idx="4839">
                  <c:v>17.965079365079365</c:v>
                </c:pt>
                <c:pt idx="4840">
                  <c:v>17.974285714285717</c:v>
                </c:pt>
                <c:pt idx="4841">
                  <c:v>17.97507936507937</c:v>
                </c:pt>
                <c:pt idx="4842">
                  <c:v>17.969365079365083</c:v>
                </c:pt>
                <c:pt idx="4843">
                  <c:v>17.97412698412699</c:v>
                </c:pt>
                <c:pt idx="4844">
                  <c:v>18.001904761904768</c:v>
                </c:pt>
                <c:pt idx="4845">
                  <c:v>17.997142857142858</c:v>
                </c:pt>
                <c:pt idx="4846">
                  <c:v>17.987460317460322</c:v>
                </c:pt>
                <c:pt idx="4847">
                  <c:v>17.96777777777778</c:v>
                </c:pt>
                <c:pt idx="4848">
                  <c:v>17.972698412698417</c:v>
                </c:pt>
                <c:pt idx="4849">
                  <c:v>17.967142857142861</c:v>
                </c:pt>
                <c:pt idx="4850">
                  <c:v>17.987460317460325</c:v>
                </c:pt>
                <c:pt idx="4851">
                  <c:v>17.949682539682545</c:v>
                </c:pt>
                <c:pt idx="4852">
                  <c:v>17.859365079365084</c:v>
                </c:pt>
                <c:pt idx="4853">
                  <c:v>17.686825396825405</c:v>
                </c:pt>
                <c:pt idx="4854">
                  <c:v>17.586190476190485</c:v>
                </c:pt>
                <c:pt idx="4855">
                  <c:v>17.54253968253969</c:v>
                </c:pt>
                <c:pt idx="4856">
                  <c:v>17.476984126984132</c:v>
                </c:pt>
                <c:pt idx="4857">
                  <c:v>17.383492063492064</c:v>
                </c:pt>
                <c:pt idx="4858">
                  <c:v>17.287301587301588</c:v>
                </c:pt>
                <c:pt idx="4859">
                  <c:v>17.243492063492067</c:v>
                </c:pt>
                <c:pt idx="4860">
                  <c:v>17.266031746031747</c:v>
                </c:pt>
                <c:pt idx="4861">
                  <c:v>17.317936507936512</c:v>
                </c:pt>
                <c:pt idx="4862">
                  <c:v>17.313492063492067</c:v>
                </c:pt>
                <c:pt idx="4863">
                  <c:v>17.310158730158733</c:v>
                </c:pt>
                <c:pt idx="4864">
                  <c:v>17.317777777777781</c:v>
                </c:pt>
                <c:pt idx="4865">
                  <c:v>17.31825396825397</c:v>
                </c:pt>
                <c:pt idx="4866">
                  <c:v>17.351269841269843</c:v>
                </c:pt>
                <c:pt idx="4867">
                  <c:v>17.327301587301591</c:v>
                </c:pt>
                <c:pt idx="4868">
                  <c:v>17.306825396825399</c:v>
                </c:pt>
                <c:pt idx="4869">
                  <c:v>17.282063492063497</c:v>
                </c:pt>
                <c:pt idx="4870">
                  <c:v>17.277142857142859</c:v>
                </c:pt>
                <c:pt idx="4871">
                  <c:v>17.276984126984129</c:v>
                </c:pt>
                <c:pt idx="4872">
                  <c:v>17.266507936507939</c:v>
                </c:pt>
                <c:pt idx="4873">
                  <c:v>17.243015873015878</c:v>
                </c:pt>
                <c:pt idx="4874">
                  <c:v>17.275396825396832</c:v>
                </c:pt>
                <c:pt idx="4875">
                  <c:v>17.312063492063498</c:v>
                </c:pt>
                <c:pt idx="4876">
                  <c:v>17.350317460317463</c:v>
                </c:pt>
                <c:pt idx="4877">
                  <c:v>17.412698412698411</c:v>
                </c:pt>
                <c:pt idx="4878">
                  <c:v>17.432063492063488</c:v>
                </c:pt>
                <c:pt idx="4879">
                  <c:v>17.459206349206347</c:v>
                </c:pt>
                <c:pt idx="4880">
                  <c:v>17.419206349206348</c:v>
                </c:pt>
                <c:pt idx="4881">
                  <c:v>17.431904761904761</c:v>
                </c:pt>
                <c:pt idx="4882">
                  <c:v>17.497777777777777</c:v>
                </c:pt>
                <c:pt idx="4883">
                  <c:v>17.646825396825395</c:v>
                </c:pt>
                <c:pt idx="4884">
                  <c:v>17.779999999999998</c:v>
                </c:pt>
                <c:pt idx="4885">
                  <c:v>17.863333333333326</c:v>
                </c:pt>
                <c:pt idx="4886">
                  <c:v>17.908888888888889</c:v>
                </c:pt>
                <c:pt idx="4887">
                  <c:v>17.936349206349202</c:v>
                </c:pt>
                <c:pt idx="4888">
                  <c:v>17.982857142857139</c:v>
                </c:pt>
                <c:pt idx="4889">
                  <c:v>18.106190476190474</c:v>
                </c:pt>
                <c:pt idx="4890">
                  <c:v>18.225079365079363</c:v>
                </c:pt>
                <c:pt idx="4891">
                  <c:v>18.353174603174605</c:v>
                </c:pt>
                <c:pt idx="4892">
                  <c:v>18.427936507936508</c:v>
                </c:pt>
                <c:pt idx="4893">
                  <c:v>18.535238095238096</c:v>
                </c:pt>
                <c:pt idx="4894">
                  <c:v>18.571746031746034</c:v>
                </c:pt>
                <c:pt idx="4895">
                  <c:v>18.648253968253972</c:v>
                </c:pt>
                <c:pt idx="4896">
                  <c:v>18.701746031746033</c:v>
                </c:pt>
                <c:pt idx="4897">
                  <c:v>18.727936507936509</c:v>
                </c:pt>
                <c:pt idx="4898">
                  <c:v>18.786190476190477</c:v>
                </c:pt>
                <c:pt idx="4899">
                  <c:v>18.83126984126984</c:v>
                </c:pt>
                <c:pt idx="4900">
                  <c:v>18.834285714285713</c:v>
                </c:pt>
                <c:pt idx="4901">
                  <c:v>18.744761904761901</c:v>
                </c:pt>
                <c:pt idx="4902">
                  <c:v>18.690317460317456</c:v>
                </c:pt>
                <c:pt idx="4903">
                  <c:v>18.66492063492063</c:v>
                </c:pt>
                <c:pt idx="4904">
                  <c:v>18.633333333333333</c:v>
                </c:pt>
                <c:pt idx="4905">
                  <c:v>18.606190476190474</c:v>
                </c:pt>
                <c:pt idx="4906">
                  <c:v>18.565396825396824</c:v>
                </c:pt>
                <c:pt idx="4907">
                  <c:v>18.503015873015872</c:v>
                </c:pt>
                <c:pt idx="4908">
                  <c:v>18.454285714285714</c:v>
                </c:pt>
                <c:pt idx="4909">
                  <c:v>18.426984126984124</c:v>
                </c:pt>
                <c:pt idx="4910">
                  <c:v>18.406984126984128</c:v>
                </c:pt>
                <c:pt idx="4911">
                  <c:v>18.360476190476192</c:v>
                </c:pt>
                <c:pt idx="4912">
                  <c:v>18.332222222222221</c:v>
                </c:pt>
                <c:pt idx="4913">
                  <c:v>18.307460317460315</c:v>
                </c:pt>
                <c:pt idx="4914">
                  <c:v>18.287619047619046</c:v>
                </c:pt>
                <c:pt idx="4915">
                  <c:v>18.270952380952377</c:v>
                </c:pt>
                <c:pt idx="4916">
                  <c:v>18.250634920634916</c:v>
                </c:pt>
                <c:pt idx="4917">
                  <c:v>18.245714285714282</c:v>
                </c:pt>
                <c:pt idx="4918">
                  <c:v>18.264126984126982</c:v>
                </c:pt>
                <c:pt idx="4919">
                  <c:v>18.298888888888889</c:v>
                </c:pt>
                <c:pt idx="4920">
                  <c:v>18.350952380952375</c:v>
                </c:pt>
                <c:pt idx="4921">
                  <c:v>18.375396825396823</c:v>
                </c:pt>
                <c:pt idx="4922">
                  <c:v>18.349682539682536</c:v>
                </c:pt>
                <c:pt idx="4923">
                  <c:v>18.269047619047615</c:v>
                </c:pt>
                <c:pt idx="4924">
                  <c:v>18.18492063492063</c:v>
                </c:pt>
                <c:pt idx="4925">
                  <c:v>18.161904761904758</c:v>
                </c:pt>
                <c:pt idx="4926">
                  <c:v>18.168888888888883</c:v>
                </c:pt>
                <c:pt idx="4927">
                  <c:v>18.179841269841265</c:v>
                </c:pt>
                <c:pt idx="4928">
                  <c:v>18.217619047619046</c:v>
                </c:pt>
                <c:pt idx="4929">
                  <c:v>18.226190476190471</c:v>
                </c:pt>
                <c:pt idx="4930">
                  <c:v>18.260952380952375</c:v>
                </c:pt>
                <c:pt idx="4931">
                  <c:v>18.298888888888886</c:v>
                </c:pt>
                <c:pt idx="4932">
                  <c:v>18.491587301587298</c:v>
                </c:pt>
                <c:pt idx="4933">
                  <c:v>18.600317460317459</c:v>
                </c:pt>
                <c:pt idx="4934">
                  <c:v>18.771428571428569</c:v>
                </c:pt>
                <c:pt idx="4935">
                  <c:v>19.00492063492063</c:v>
                </c:pt>
                <c:pt idx="4936">
                  <c:v>19.188095238095233</c:v>
                </c:pt>
                <c:pt idx="4937">
                  <c:v>19.386984126984121</c:v>
                </c:pt>
                <c:pt idx="4938">
                  <c:v>19.533333333333331</c:v>
                </c:pt>
                <c:pt idx="4939">
                  <c:v>19.582380952380952</c:v>
                </c:pt>
                <c:pt idx="4940">
                  <c:v>19.565714285714289</c:v>
                </c:pt>
                <c:pt idx="4941">
                  <c:v>19.600793650793651</c:v>
                </c:pt>
                <c:pt idx="4942">
                  <c:v>19.588571428571431</c:v>
                </c:pt>
                <c:pt idx="4943">
                  <c:v>19.622380952380961</c:v>
                </c:pt>
                <c:pt idx="4944">
                  <c:v>19.673174603174612</c:v>
                </c:pt>
                <c:pt idx="4945">
                  <c:v>19.649047619047629</c:v>
                </c:pt>
                <c:pt idx="4946">
                  <c:v>19.567460317460323</c:v>
                </c:pt>
                <c:pt idx="4947">
                  <c:v>19.523174603174606</c:v>
                </c:pt>
                <c:pt idx="4948">
                  <c:v>19.554920634920634</c:v>
                </c:pt>
                <c:pt idx="4949">
                  <c:v>19.592698412698415</c:v>
                </c:pt>
                <c:pt idx="4950">
                  <c:v>19.606666666666669</c:v>
                </c:pt>
                <c:pt idx="4951">
                  <c:v>19.593968253968256</c:v>
                </c:pt>
                <c:pt idx="4952">
                  <c:v>19.510000000000002</c:v>
                </c:pt>
                <c:pt idx="4953">
                  <c:v>19.432539682539687</c:v>
                </c:pt>
                <c:pt idx="4954">
                  <c:v>19.343650793650795</c:v>
                </c:pt>
                <c:pt idx="4955">
                  <c:v>19.276984126984132</c:v>
                </c:pt>
                <c:pt idx="4956">
                  <c:v>19.187619047619055</c:v>
                </c:pt>
                <c:pt idx="4957">
                  <c:v>19.12285714285715</c:v>
                </c:pt>
                <c:pt idx="4958">
                  <c:v>19.05301587301588</c:v>
                </c:pt>
                <c:pt idx="4959">
                  <c:v>19.011269841269847</c:v>
                </c:pt>
                <c:pt idx="4960">
                  <c:v>19.02650793650794</c:v>
                </c:pt>
                <c:pt idx="4961">
                  <c:v>19.020317460317465</c:v>
                </c:pt>
                <c:pt idx="4962">
                  <c:v>19.003015873015872</c:v>
                </c:pt>
                <c:pt idx="4963">
                  <c:v>19.015079365079369</c:v>
                </c:pt>
                <c:pt idx="4964">
                  <c:v>19.039682539682541</c:v>
                </c:pt>
                <c:pt idx="4965">
                  <c:v>19.060634920634921</c:v>
                </c:pt>
                <c:pt idx="4966">
                  <c:v>19.124126984126988</c:v>
                </c:pt>
                <c:pt idx="4967">
                  <c:v>19.179523809523811</c:v>
                </c:pt>
                <c:pt idx="4968">
                  <c:v>19.238253968253971</c:v>
                </c:pt>
                <c:pt idx="4969">
                  <c:v>19.361746031746033</c:v>
                </c:pt>
                <c:pt idx="4970">
                  <c:v>19.495396825396821</c:v>
                </c:pt>
                <c:pt idx="4971">
                  <c:v>19.659682539682539</c:v>
                </c:pt>
                <c:pt idx="4972">
                  <c:v>19.863968253968252</c:v>
                </c:pt>
                <c:pt idx="4973">
                  <c:v>20.069047619047616</c:v>
                </c:pt>
                <c:pt idx="4974">
                  <c:v>20.301269841269839</c:v>
                </c:pt>
                <c:pt idx="4975">
                  <c:v>20.550476190476193</c:v>
                </c:pt>
                <c:pt idx="4976">
                  <c:v>20.773968253968253</c:v>
                </c:pt>
                <c:pt idx="4977">
                  <c:v>20.958571428571435</c:v>
                </c:pt>
                <c:pt idx="4978">
                  <c:v>21.113015873015875</c:v>
                </c:pt>
                <c:pt idx="4979">
                  <c:v>21.216507936507938</c:v>
                </c:pt>
                <c:pt idx="4980">
                  <c:v>21.305555555555557</c:v>
                </c:pt>
                <c:pt idx="4981">
                  <c:v>21.418730158730156</c:v>
                </c:pt>
                <c:pt idx="4982">
                  <c:v>21.505079365079364</c:v>
                </c:pt>
                <c:pt idx="4983">
                  <c:v>21.570634920634923</c:v>
                </c:pt>
                <c:pt idx="4984">
                  <c:v>21.630634920634925</c:v>
                </c:pt>
                <c:pt idx="4985">
                  <c:v>21.688888888888894</c:v>
                </c:pt>
                <c:pt idx="4986">
                  <c:v>21.806666666666672</c:v>
                </c:pt>
                <c:pt idx="4987">
                  <c:v>21.981111111111115</c:v>
                </c:pt>
                <c:pt idx="4988">
                  <c:v>22.15920634920635</c:v>
                </c:pt>
                <c:pt idx="4989">
                  <c:v>22.287936507936511</c:v>
                </c:pt>
                <c:pt idx="4990">
                  <c:v>22.389206349206344</c:v>
                </c:pt>
                <c:pt idx="4991">
                  <c:v>22.531111111111109</c:v>
                </c:pt>
                <c:pt idx="4992">
                  <c:v>22.66396825396825</c:v>
                </c:pt>
                <c:pt idx="4993">
                  <c:v>22.809523809523803</c:v>
                </c:pt>
                <c:pt idx="4994">
                  <c:v>22.97190476190476</c:v>
                </c:pt>
                <c:pt idx="4995">
                  <c:v>23.009999999999994</c:v>
                </c:pt>
                <c:pt idx="4996">
                  <c:v>23.126825396825389</c:v>
                </c:pt>
                <c:pt idx="4997">
                  <c:v>23.133174603174599</c:v>
                </c:pt>
                <c:pt idx="4998">
                  <c:v>23.117777777777775</c:v>
                </c:pt>
                <c:pt idx="4999">
                  <c:v>23.203015873015872</c:v>
                </c:pt>
                <c:pt idx="5000">
                  <c:v>23.204126984126983</c:v>
                </c:pt>
                <c:pt idx="5001">
                  <c:v>23.256507936507933</c:v>
                </c:pt>
                <c:pt idx="5002">
                  <c:v>23.416666666666668</c:v>
                </c:pt>
                <c:pt idx="5003">
                  <c:v>23.679365079365081</c:v>
                </c:pt>
                <c:pt idx="5004">
                  <c:v>23.894444444444449</c:v>
                </c:pt>
                <c:pt idx="5005">
                  <c:v>24.112857142857148</c:v>
                </c:pt>
                <c:pt idx="5006">
                  <c:v>24.270317460317468</c:v>
                </c:pt>
                <c:pt idx="5007">
                  <c:v>24.410952380952388</c:v>
                </c:pt>
                <c:pt idx="5008">
                  <c:v>24.609047619047626</c:v>
                </c:pt>
                <c:pt idx="5009">
                  <c:v>24.756031746031748</c:v>
                </c:pt>
                <c:pt idx="5010">
                  <c:v>24.836984126984134</c:v>
                </c:pt>
                <c:pt idx="5011">
                  <c:v>24.881428571428579</c:v>
                </c:pt>
                <c:pt idx="5012">
                  <c:v>24.926825396825404</c:v>
                </c:pt>
                <c:pt idx="5013">
                  <c:v>25.004603174603183</c:v>
                </c:pt>
                <c:pt idx="5014">
                  <c:v>25.083650793650801</c:v>
                </c:pt>
                <c:pt idx="5015">
                  <c:v>25.172698412698416</c:v>
                </c:pt>
                <c:pt idx="5016">
                  <c:v>25.236031746031756</c:v>
                </c:pt>
                <c:pt idx="5017">
                  <c:v>25.287936507936518</c:v>
                </c:pt>
                <c:pt idx="5018">
                  <c:v>25.330476190476201</c:v>
                </c:pt>
                <c:pt idx="5019">
                  <c:v>25.355396825396834</c:v>
                </c:pt>
                <c:pt idx="5020">
                  <c:v>25.388888888888896</c:v>
                </c:pt>
                <c:pt idx="5021">
                  <c:v>25.451746031746037</c:v>
                </c:pt>
                <c:pt idx="5022">
                  <c:v>25.494920634920643</c:v>
                </c:pt>
                <c:pt idx="5023">
                  <c:v>25.476507936507943</c:v>
                </c:pt>
                <c:pt idx="5024">
                  <c:v>25.499047619047623</c:v>
                </c:pt>
                <c:pt idx="5025">
                  <c:v>25.552063492063496</c:v>
                </c:pt>
                <c:pt idx="5026">
                  <c:v>25.586190476190477</c:v>
                </c:pt>
                <c:pt idx="5027">
                  <c:v>25.629841269841275</c:v>
                </c:pt>
                <c:pt idx="5028">
                  <c:v>25.73698412698413</c:v>
                </c:pt>
                <c:pt idx="5029">
                  <c:v>25.799682539682543</c:v>
                </c:pt>
                <c:pt idx="5030">
                  <c:v>25.841428571428573</c:v>
                </c:pt>
                <c:pt idx="5031">
                  <c:v>25.897142857142857</c:v>
                </c:pt>
                <c:pt idx="5032">
                  <c:v>25.895714285714288</c:v>
                </c:pt>
                <c:pt idx="5033">
                  <c:v>25.869047619047624</c:v>
                </c:pt>
                <c:pt idx="5034">
                  <c:v>25.802063492063496</c:v>
                </c:pt>
                <c:pt idx="5035">
                  <c:v>25.666666666666668</c:v>
                </c:pt>
                <c:pt idx="5036">
                  <c:v>25.552063492063496</c:v>
                </c:pt>
                <c:pt idx="5037">
                  <c:v>25.505238095238099</c:v>
                </c:pt>
                <c:pt idx="5038">
                  <c:v>25.4268253968254</c:v>
                </c:pt>
                <c:pt idx="5039">
                  <c:v>25.474920634920633</c:v>
                </c:pt>
                <c:pt idx="5040">
                  <c:v>25.537460317460315</c:v>
                </c:pt>
                <c:pt idx="5041">
                  <c:v>25.619365079365078</c:v>
                </c:pt>
                <c:pt idx="5042">
                  <c:v>25.800952380952381</c:v>
                </c:pt>
                <c:pt idx="5043">
                  <c:v>25.963650793650789</c:v>
                </c:pt>
                <c:pt idx="5044">
                  <c:v>26.041428571428565</c:v>
                </c:pt>
                <c:pt idx="5045">
                  <c:v>26.076349206349203</c:v>
                </c:pt>
                <c:pt idx="5046">
                  <c:v>26.208730158730152</c:v>
                </c:pt>
                <c:pt idx="5047">
                  <c:v>26.347619047619045</c:v>
                </c:pt>
                <c:pt idx="5048">
                  <c:v>26.582380952380948</c:v>
                </c:pt>
                <c:pt idx="5049">
                  <c:v>26.726507936507936</c:v>
                </c:pt>
                <c:pt idx="5050">
                  <c:v>26.809047619047618</c:v>
                </c:pt>
                <c:pt idx="5051">
                  <c:v>26.863650793650791</c:v>
                </c:pt>
                <c:pt idx="5052">
                  <c:v>26.91396825396825</c:v>
                </c:pt>
                <c:pt idx="5053">
                  <c:v>26.964444444444442</c:v>
                </c:pt>
                <c:pt idx="5054">
                  <c:v>26.93253968253968</c:v>
                </c:pt>
                <c:pt idx="5055">
                  <c:v>26.983492063492061</c:v>
                </c:pt>
                <c:pt idx="5056">
                  <c:v>27.008888888888883</c:v>
                </c:pt>
                <c:pt idx="5057">
                  <c:v>27.018730158730158</c:v>
                </c:pt>
                <c:pt idx="5058">
                  <c:v>26.978412698412697</c:v>
                </c:pt>
                <c:pt idx="5059">
                  <c:v>26.964603174603173</c:v>
                </c:pt>
                <c:pt idx="5060">
                  <c:v>26.976984126984124</c:v>
                </c:pt>
                <c:pt idx="5061">
                  <c:v>26.934920634920633</c:v>
                </c:pt>
                <c:pt idx="5062">
                  <c:v>26.814285714285713</c:v>
                </c:pt>
                <c:pt idx="5063">
                  <c:v>26.747619047619047</c:v>
                </c:pt>
                <c:pt idx="5064">
                  <c:v>26.679523809523808</c:v>
                </c:pt>
                <c:pt idx="5065">
                  <c:v>26.57968253968254</c:v>
                </c:pt>
                <c:pt idx="5066">
                  <c:v>26.393492063492065</c:v>
                </c:pt>
                <c:pt idx="5067">
                  <c:v>26.229365079365078</c:v>
                </c:pt>
                <c:pt idx="5068">
                  <c:v>26.112222222222222</c:v>
                </c:pt>
                <c:pt idx="5069">
                  <c:v>26.013650793650793</c:v>
                </c:pt>
                <c:pt idx="5070">
                  <c:v>25.905873015873016</c:v>
                </c:pt>
                <c:pt idx="5071">
                  <c:v>25.815714285714282</c:v>
                </c:pt>
                <c:pt idx="5072">
                  <c:v>25.782698412698412</c:v>
                </c:pt>
                <c:pt idx="5073">
                  <c:v>25.899365079365076</c:v>
                </c:pt>
                <c:pt idx="5074">
                  <c:v>26.010793650793648</c:v>
                </c:pt>
                <c:pt idx="5075">
                  <c:v>26.10206349206349</c:v>
                </c:pt>
                <c:pt idx="5076">
                  <c:v>26.251587301587303</c:v>
                </c:pt>
                <c:pt idx="5077">
                  <c:v>26.381587301587306</c:v>
                </c:pt>
                <c:pt idx="5078">
                  <c:v>26.5</c:v>
                </c:pt>
                <c:pt idx="5079">
                  <c:v>26.635238095238098</c:v>
                </c:pt>
                <c:pt idx="5080">
                  <c:v>26.764444444444447</c:v>
                </c:pt>
                <c:pt idx="5081">
                  <c:v>26.913968253968257</c:v>
                </c:pt>
                <c:pt idx="5082">
                  <c:v>27.046190476190478</c:v>
                </c:pt>
                <c:pt idx="5083">
                  <c:v>27.16714285714286</c:v>
                </c:pt>
                <c:pt idx="5084">
                  <c:v>27.29095238095238</c:v>
                </c:pt>
                <c:pt idx="5085">
                  <c:v>27.426349206349208</c:v>
                </c:pt>
                <c:pt idx="5086">
                  <c:v>27.587301587301592</c:v>
                </c:pt>
                <c:pt idx="5087">
                  <c:v>27.677301587301592</c:v>
                </c:pt>
                <c:pt idx="5088">
                  <c:v>27.76349206349207</c:v>
                </c:pt>
                <c:pt idx="5089">
                  <c:v>27.858571428571434</c:v>
                </c:pt>
                <c:pt idx="5090">
                  <c:v>27.94698412698413</c:v>
                </c:pt>
                <c:pt idx="5091">
                  <c:v>27.974126984126986</c:v>
                </c:pt>
                <c:pt idx="5092">
                  <c:v>27.980158730158735</c:v>
                </c:pt>
                <c:pt idx="5093">
                  <c:v>28.049206349206354</c:v>
                </c:pt>
                <c:pt idx="5094">
                  <c:v>28.1220634920635</c:v>
                </c:pt>
                <c:pt idx="5095">
                  <c:v>28.187460317460324</c:v>
                </c:pt>
                <c:pt idx="5096">
                  <c:v>28.254603174603183</c:v>
                </c:pt>
                <c:pt idx="5097">
                  <c:v>28.300000000000008</c:v>
                </c:pt>
                <c:pt idx="5098">
                  <c:v>28.379047619047629</c:v>
                </c:pt>
                <c:pt idx="5099">
                  <c:v>28.407936507936515</c:v>
                </c:pt>
                <c:pt idx="5100">
                  <c:v>28.339206349206361</c:v>
                </c:pt>
                <c:pt idx="5101">
                  <c:v>28.277142857142866</c:v>
                </c:pt>
                <c:pt idx="5102">
                  <c:v>28.110634920634926</c:v>
                </c:pt>
                <c:pt idx="5103">
                  <c:v>27.979841269841273</c:v>
                </c:pt>
                <c:pt idx="5104">
                  <c:v>27.895714285714295</c:v>
                </c:pt>
                <c:pt idx="5105">
                  <c:v>27.734444444444453</c:v>
                </c:pt>
                <c:pt idx="5106">
                  <c:v>27.575555555555564</c:v>
                </c:pt>
                <c:pt idx="5107">
                  <c:v>27.449841269841272</c:v>
                </c:pt>
                <c:pt idx="5108">
                  <c:v>27.408888888888892</c:v>
                </c:pt>
                <c:pt idx="5109">
                  <c:v>27.293492063492067</c:v>
                </c:pt>
                <c:pt idx="5110">
                  <c:v>27.162698412698415</c:v>
                </c:pt>
                <c:pt idx="5111">
                  <c:v>26.951428571428572</c:v>
                </c:pt>
                <c:pt idx="5112">
                  <c:v>26.763492063492066</c:v>
                </c:pt>
                <c:pt idx="5113">
                  <c:v>26.584603174603178</c:v>
                </c:pt>
                <c:pt idx="5114">
                  <c:v>26.42587301587302</c:v>
                </c:pt>
                <c:pt idx="5115">
                  <c:v>26.280952380952382</c:v>
                </c:pt>
                <c:pt idx="5116">
                  <c:v>26.165555555555557</c:v>
                </c:pt>
                <c:pt idx="5117">
                  <c:v>26.061269841269844</c:v>
                </c:pt>
                <c:pt idx="5118">
                  <c:v>25.88650793650794</c:v>
                </c:pt>
                <c:pt idx="5119">
                  <c:v>25.733174603174604</c:v>
                </c:pt>
                <c:pt idx="5120">
                  <c:v>25.581904761904763</c:v>
                </c:pt>
                <c:pt idx="5121">
                  <c:v>25.440317460317459</c:v>
                </c:pt>
                <c:pt idx="5122">
                  <c:v>25.299841269841266</c:v>
                </c:pt>
                <c:pt idx="5123">
                  <c:v>25.227301587301586</c:v>
                </c:pt>
                <c:pt idx="5124">
                  <c:v>25.173492063492059</c:v>
                </c:pt>
                <c:pt idx="5125">
                  <c:v>25.127460317460315</c:v>
                </c:pt>
                <c:pt idx="5126">
                  <c:v>25.051904761904758</c:v>
                </c:pt>
                <c:pt idx="5127">
                  <c:v>25.041904761904757</c:v>
                </c:pt>
                <c:pt idx="5128">
                  <c:v>25.050158730158728</c:v>
                </c:pt>
                <c:pt idx="5129">
                  <c:v>25.073809523809523</c:v>
                </c:pt>
                <c:pt idx="5130">
                  <c:v>25.090952380952377</c:v>
                </c:pt>
                <c:pt idx="5131">
                  <c:v>25.098730158730156</c:v>
                </c:pt>
                <c:pt idx="5132">
                  <c:v>25.121746031746031</c:v>
                </c:pt>
                <c:pt idx="5133">
                  <c:v>25.153968253968255</c:v>
                </c:pt>
                <c:pt idx="5134">
                  <c:v>25.166984126984126</c:v>
                </c:pt>
                <c:pt idx="5135">
                  <c:v>25.117619047619048</c:v>
                </c:pt>
                <c:pt idx="5136">
                  <c:v>24.952380952380953</c:v>
                </c:pt>
                <c:pt idx="5137">
                  <c:v>24.795238095238094</c:v>
                </c:pt>
                <c:pt idx="5138">
                  <c:v>24.703968253968249</c:v>
                </c:pt>
                <c:pt idx="5139">
                  <c:v>24.613809523809522</c:v>
                </c:pt>
                <c:pt idx="5140">
                  <c:v>24.534920634920631</c:v>
                </c:pt>
                <c:pt idx="5141">
                  <c:v>24.459365079365078</c:v>
                </c:pt>
                <c:pt idx="5142">
                  <c:v>24.397619047619042</c:v>
                </c:pt>
                <c:pt idx="5143">
                  <c:v>24.346984126984125</c:v>
                </c:pt>
                <c:pt idx="5144">
                  <c:v>24.316984126984124</c:v>
                </c:pt>
                <c:pt idx="5145">
                  <c:v>24.329047619047621</c:v>
                </c:pt>
                <c:pt idx="5146">
                  <c:v>24.335396825396828</c:v>
                </c:pt>
                <c:pt idx="5147">
                  <c:v>24.36015873015873</c:v>
                </c:pt>
                <c:pt idx="5148">
                  <c:v>24.425238095238093</c:v>
                </c:pt>
                <c:pt idx="5149">
                  <c:v>24.48698412698413</c:v>
                </c:pt>
                <c:pt idx="5150">
                  <c:v>24.542222222222225</c:v>
                </c:pt>
                <c:pt idx="5151">
                  <c:v>24.610634920634919</c:v>
                </c:pt>
                <c:pt idx="5152">
                  <c:v>24.67539682539682</c:v>
                </c:pt>
                <c:pt idx="5153">
                  <c:v>24.728888888888882</c:v>
                </c:pt>
                <c:pt idx="5154">
                  <c:v>24.776349206349195</c:v>
                </c:pt>
                <c:pt idx="5155">
                  <c:v>24.838412698412689</c:v>
                </c:pt>
                <c:pt idx="5156">
                  <c:v>24.907460317460309</c:v>
                </c:pt>
                <c:pt idx="5157">
                  <c:v>24.972063492063484</c:v>
                </c:pt>
                <c:pt idx="5158">
                  <c:v>25.061428571428561</c:v>
                </c:pt>
                <c:pt idx="5159">
                  <c:v>25.176190476190467</c:v>
                </c:pt>
                <c:pt idx="5160">
                  <c:v>25.324444444444435</c:v>
                </c:pt>
                <c:pt idx="5161">
                  <c:v>25.429841269841262</c:v>
                </c:pt>
                <c:pt idx="5162">
                  <c:v>25.54920634920634</c:v>
                </c:pt>
                <c:pt idx="5163">
                  <c:v>25.668095238095226</c:v>
                </c:pt>
                <c:pt idx="5164">
                  <c:v>25.785396825396813</c:v>
                </c:pt>
                <c:pt idx="5165">
                  <c:v>25.908095238095228</c:v>
                </c:pt>
                <c:pt idx="5166">
                  <c:v>26.013174603174591</c:v>
                </c:pt>
                <c:pt idx="5167">
                  <c:v>26.092539682539673</c:v>
                </c:pt>
                <c:pt idx="5168">
                  <c:v>26.197460317460308</c:v>
                </c:pt>
                <c:pt idx="5169">
                  <c:v>26.294761904761891</c:v>
                </c:pt>
                <c:pt idx="5170">
                  <c:v>26.389206349206336</c:v>
                </c:pt>
                <c:pt idx="5171">
                  <c:v>26.461428571428563</c:v>
                </c:pt>
                <c:pt idx="5172">
                  <c:v>26.490317460317453</c:v>
                </c:pt>
                <c:pt idx="5173">
                  <c:v>26.552698412698408</c:v>
                </c:pt>
                <c:pt idx="5174">
                  <c:v>26.622063492063486</c:v>
                </c:pt>
                <c:pt idx="5175">
                  <c:v>26.696825396825393</c:v>
                </c:pt>
                <c:pt idx="5176">
                  <c:v>26.760476190476183</c:v>
                </c:pt>
                <c:pt idx="5177">
                  <c:v>26.804603174603173</c:v>
                </c:pt>
                <c:pt idx="5178">
                  <c:v>26.877777777777773</c:v>
                </c:pt>
                <c:pt idx="5179">
                  <c:v>26.962539682539678</c:v>
                </c:pt>
                <c:pt idx="5180">
                  <c:v>27.066666666666659</c:v>
                </c:pt>
                <c:pt idx="5181">
                  <c:v>27.123492063492055</c:v>
                </c:pt>
                <c:pt idx="5182">
                  <c:v>27.168412698412695</c:v>
                </c:pt>
                <c:pt idx="5183">
                  <c:v>27.229206349206343</c:v>
                </c:pt>
                <c:pt idx="5184">
                  <c:v>27.308253968253961</c:v>
                </c:pt>
                <c:pt idx="5185">
                  <c:v>27.363968253968249</c:v>
                </c:pt>
                <c:pt idx="5186">
                  <c:v>27.366031746031741</c:v>
                </c:pt>
                <c:pt idx="5187">
                  <c:v>27.350317460317452</c:v>
                </c:pt>
                <c:pt idx="5188">
                  <c:v>27.343015873015869</c:v>
                </c:pt>
                <c:pt idx="5189">
                  <c:v>27.335238095238086</c:v>
                </c:pt>
                <c:pt idx="5190">
                  <c:v>27.252539682539673</c:v>
                </c:pt>
                <c:pt idx="5191">
                  <c:v>27.160634920634916</c:v>
                </c:pt>
                <c:pt idx="5192">
                  <c:v>27.069999999999993</c:v>
                </c:pt>
                <c:pt idx="5193">
                  <c:v>27.011904761904756</c:v>
                </c:pt>
                <c:pt idx="5194">
                  <c:v>26.953650793650787</c:v>
                </c:pt>
                <c:pt idx="5195">
                  <c:v>26.876031746031742</c:v>
                </c:pt>
                <c:pt idx="5196">
                  <c:v>26.778412698412691</c:v>
                </c:pt>
                <c:pt idx="5197">
                  <c:v>26.653809523809517</c:v>
                </c:pt>
                <c:pt idx="5198">
                  <c:v>26.592063492063488</c:v>
                </c:pt>
                <c:pt idx="5199">
                  <c:v>26.569206349206343</c:v>
                </c:pt>
                <c:pt idx="5200">
                  <c:v>26.567460317460309</c:v>
                </c:pt>
                <c:pt idx="5201">
                  <c:v>26.542380952380945</c:v>
                </c:pt>
                <c:pt idx="5202">
                  <c:v>26.471904761904753</c:v>
                </c:pt>
                <c:pt idx="5203">
                  <c:v>26.453492063492053</c:v>
                </c:pt>
                <c:pt idx="5204">
                  <c:v>26.394444444444435</c:v>
                </c:pt>
                <c:pt idx="5205">
                  <c:v>26.312539682539676</c:v>
                </c:pt>
                <c:pt idx="5206">
                  <c:v>26.266031746031739</c:v>
                </c:pt>
                <c:pt idx="5207">
                  <c:v>26.193968253968244</c:v>
                </c:pt>
                <c:pt idx="5208">
                  <c:v>26.105555555555551</c:v>
                </c:pt>
                <c:pt idx="5209">
                  <c:v>26.012380952380944</c:v>
                </c:pt>
                <c:pt idx="5210">
                  <c:v>25.856031746031736</c:v>
                </c:pt>
                <c:pt idx="5211">
                  <c:v>25.692698412698409</c:v>
                </c:pt>
                <c:pt idx="5212">
                  <c:v>25.506507936507926</c:v>
                </c:pt>
                <c:pt idx="5213">
                  <c:v>25.358730158730147</c:v>
                </c:pt>
                <c:pt idx="5214">
                  <c:v>25.196984126984116</c:v>
                </c:pt>
                <c:pt idx="5215">
                  <c:v>25.046507936507929</c:v>
                </c:pt>
                <c:pt idx="5216">
                  <c:v>24.909047619047616</c:v>
                </c:pt>
                <c:pt idx="5217">
                  <c:v>24.791587301587295</c:v>
                </c:pt>
                <c:pt idx="5218">
                  <c:v>24.682380952380949</c:v>
                </c:pt>
                <c:pt idx="5219">
                  <c:v>24.561428571428571</c:v>
                </c:pt>
                <c:pt idx="5220">
                  <c:v>24.413015873015873</c:v>
                </c:pt>
                <c:pt idx="5221">
                  <c:v>24.254444444444445</c:v>
                </c:pt>
                <c:pt idx="5222">
                  <c:v>24.056031746031746</c:v>
                </c:pt>
                <c:pt idx="5223">
                  <c:v>23.871904761904766</c:v>
                </c:pt>
                <c:pt idx="5224">
                  <c:v>23.691587301587305</c:v>
                </c:pt>
                <c:pt idx="5225">
                  <c:v>23.518095238095238</c:v>
                </c:pt>
                <c:pt idx="5226">
                  <c:v>23.319047619047616</c:v>
                </c:pt>
                <c:pt idx="5227">
                  <c:v>23.126190476190477</c:v>
                </c:pt>
                <c:pt idx="5228">
                  <c:v>22.947301587301585</c:v>
                </c:pt>
                <c:pt idx="5229">
                  <c:v>22.778730158730159</c:v>
                </c:pt>
                <c:pt idx="5230">
                  <c:v>22.63031746031746</c:v>
                </c:pt>
                <c:pt idx="5231">
                  <c:v>22.482222222222223</c:v>
                </c:pt>
                <c:pt idx="5232">
                  <c:v>22.345555555555556</c:v>
                </c:pt>
                <c:pt idx="5233">
                  <c:v>22.226984126984128</c:v>
                </c:pt>
                <c:pt idx="5234">
                  <c:v>22.096984126984125</c:v>
                </c:pt>
                <c:pt idx="5235">
                  <c:v>21.991111111111106</c:v>
                </c:pt>
                <c:pt idx="5236">
                  <c:v>21.877619047619039</c:v>
                </c:pt>
                <c:pt idx="5237">
                  <c:v>21.761746031746021</c:v>
                </c:pt>
                <c:pt idx="5238">
                  <c:v>21.667777777777765</c:v>
                </c:pt>
                <c:pt idx="5239">
                  <c:v>21.574126984126973</c:v>
                </c:pt>
                <c:pt idx="5240">
                  <c:v>21.468095238095227</c:v>
                </c:pt>
                <c:pt idx="5241">
                  <c:v>21.378888888888884</c:v>
                </c:pt>
                <c:pt idx="5242">
                  <c:v>21.26444444444444</c:v>
                </c:pt>
                <c:pt idx="5243">
                  <c:v>21.158730158730155</c:v>
                </c:pt>
                <c:pt idx="5244">
                  <c:v>21.081428571428575</c:v>
                </c:pt>
                <c:pt idx="5245">
                  <c:v>21.035555555555558</c:v>
                </c:pt>
                <c:pt idx="5246">
                  <c:v>20.987619047619052</c:v>
                </c:pt>
                <c:pt idx="5247">
                  <c:v>20.923968253968258</c:v>
                </c:pt>
                <c:pt idx="5248">
                  <c:v>20.86412698412699</c:v>
                </c:pt>
                <c:pt idx="5249">
                  <c:v>20.784444444444453</c:v>
                </c:pt>
                <c:pt idx="5250">
                  <c:v>20.706825396825405</c:v>
                </c:pt>
                <c:pt idx="5251">
                  <c:v>20.672063492063501</c:v>
                </c:pt>
                <c:pt idx="5252">
                  <c:v>20.651904761904767</c:v>
                </c:pt>
                <c:pt idx="5253">
                  <c:v>20.665873015873025</c:v>
                </c:pt>
                <c:pt idx="5254">
                  <c:v>20.704761904761909</c:v>
                </c:pt>
                <c:pt idx="5255">
                  <c:v>20.733174603174607</c:v>
                </c:pt>
                <c:pt idx="5256">
                  <c:v>20.716190476190484</c:v>
                </c:pt>
                <c:pt idx="5257">
                  <c:v>20.712698412698423</c:v>
                </c:pt>
                <c:pt idx="5258">
                  <c:v>20.71857142857144</c:v>
                </c:pt>
                <c:pt idx="5259">
                  <c:v>20.73222222222223</c:v>
                </c:pt>
                <c:pt idx="5260">
                  <c:v>20.75634920634921</c:v>
                </c:pt>
                <c:pt idx="5261">
                  <c:v>20.737936507936514</c:v>
                </c:pt>
                <c:pt idx="5262">
                  <c:v>20.679523809523815</c:v>
                </c:pt>
                <c:pt idx="5263">
                  <c:v>20.614920634920637</c:v>
                </c:pt>
                <c:pt idx="5264">
                  <c:v>20.572063492063492</c:v>
                </c:pt>
                <c:pt idx="5265">
                  <c:v>20.513015873015867</c:v>
                </c:pt>
                <c:pt idx="5266">
                  <c:v>20.47507936507936</c:v>
                </c:pt>
                <c:pt idx="5267">
                  <c:v>20.510793650793644</c:v>
                </c:pt>
                <c:pt idx="5268">
                  <c:v>20.596190476190468</c:v>
                </c:pt>
                <c:pt idx="5269">
                  <c:v>20.610476190476184</c:v>
                </c:pt>
                <c:pt idx="5270">
                  <c:v>20.666349206349199</c:v>
                </c:pt>
                <c:pt idx="5271">
                  <c:v>20.675396825396817</c:v>
                </c:pt>
                <c:pt idx="5272">
                  <c:v>20.739365079365076</c:v>
                </c:pt>
                <c:pt idx="5273">
                  <c:v>20.804126984126981</c:v>
                </c:pt>
                <c:pt idx="5274">
                  <c:v>20.794761904761899</c:v>
                </c:pt>
                <c:pt idx="5275">
                  <c:v>20.816825396825397</c:v>
                </c:pt>
                <c:pt idx="5276">
                  <c:v>20.844444444444445</c:v>
                </c:pt>
                <c:pt idx="5277">
                  <c:v>20.845873015873014</c:v>
                </c:pt>
                <c:pt idx="5278">
                  <c:v>20.821428571428573</c:v>
                </c:pt>
                <c:pt idx="5279">
                  <c:v>20.79809523809524</c:v>
                </c:pt>
                <c:pt idx="5280">
                  <c:v>20.757619047619048</c:v>
                </c:pt>
                <c:pt idx="5281">
                  <c:v>20.715555555555557</c:v>
                </c:pt>
                <c:pt idx="5282">
                  <c:v>20.648888888888891</c:v>
                </c:pt>
                <c:pt idx="5283">
                  <c:v>20.593968253968253</c:v>
                </c:pt>
                <c:pt idx="5284">
                  <c:v>20.539047619047619</c:v>
                </c:pt>
                <c:pt idx="5285">
                  <c:v>20.506507936507933</c:v>
                </c:pt>
                <c:pt idx="5286">
                  <c:v>20.449841269841269</c:v>
                </c:pt>
                <c:pt idx="5287">
                  <c:v>20.415238095238092</c:v>
                </c:pt>
                <c:pt idx="5288">
                  <c:v>20.381587301587302</c:v>
                </c:pt>
                <c:pt idx="5289">
                  <c:v>20.385873015873013</c:v>
                </c:pt>
                <c:pt idx="5290">
                  <c:v>20.397619047619042</c:v>
                </c:pt>
                <c:pt idx="5291">
                  <c:v>20.370793650793651</c:v>
                </c:pt>
                <c:pt idx="5292">
                  <c:v>20.334444444444443</c:v>
                </c:pt>
                <c:pt idx="5293">
                  <c:v>20.28063492063492</c:v>
                </c:pt>
                <c:pt idx="5294">
                  <c:v>20.222063492063491</c:v>
                </c:pt>
                <c:pt idx="5295">
                  <c:v>20.168253968253968</c:v>
                </c:pt>
                <c:pt idx="5296">
                  <c:v>20.126349206349211</c:v>
                </c:pt>
                <c:pt idx="5297">
                  <c:v>20.087777777777777</c:v>
                </c:pt>
                <c:pt idx="5298">
                  <c:v>20.053015873015877</c:v>
                </c:pt>
                <c:pt idx="5299">
                  <c:v>20.053492063492065</c:v>
                </c:pt>
                <c:pt idx="5300">
                  <c:v>20.058730158730157</c:v>
                </c:pt>
                <c:pt idx="5301">
                  <c:v>20.012539682539678</c:v>
                </c:pt>
                <c:pt idx="5302">
                  <c:v>19.95507936507936</c:v>
                </c:pt>
                <c:pt idx="5303">
                  <c:v>19.926666666666666</c:v>
                </c:pt>
                <c:pt idx="5304">
                  <c:v>19.9115873015873</c:v>
                </c:pt>
                <c:pt idx="5305">
                  <c:v>19.911746031746031</c:v>
                </c:pt>
                <c:pt idx="5306">
                  <c:v>19.922222222222221</c:v>
                </c:pt>
                <c:pt idx="5307">
                  <c:v>19.898888888888887</c:v>
                </c:pt>
                <c:pt idx="5308">
                  <c:v>19.856825396825396</c:v>
                </c:pt>
                <c:pt idx="5309">
                  <c:v>19.809206349206349</c:v>
                </c:pt>
                <c:pt idx="5310">
                  <c:v>19.752222222222219</c:v>
                </c:pt>
                <c:pt idx="5311">
                  <c:v>19.698095238095238</c:v>
                </c:pt>
                <c:pt idx="5312">
                  <c:v>19.668253968253968</c:v>
                </c:pt>
                <c:pt idx="5313">
                  <c:v>19.650634920634921</c:v>
                </c:pt>
                <c:pt idx="5314">
                  <c:v>19.616031746031744</c:v>
                </c:pt>
                <c:pt idx="5315">
                  <c:v>19.566031746031747</c:v>
                </c:pt>
                <c:pt idx="5316">
                  <c:v>19.483809523809523</c:v>
                </c:pt>
                <c:pt idx="5317">
                  <c:v>19.387619047619047</c:v>
                </c:pt>
                <c:pt idx="5318">
                  <c:v>19.30698412698413</c:v>
                </c:pt>
                <c:pt idx="5319">
                  <c:v>19.265555555555554</c:v>
                </c:pt>
                <c:pt idx="5320">
                  <c:v>19.23952380952381</c:v>
                </c:pt>
                <c:pt idx="5321">
                  <c:v>19.210793650793654</c:v>
                </c:pt>
                <c:pt idx="5322">
                  <c:v>19.16714285714286</c:v>
                </c:pt>
                <c:pt idx="5323">
                  <c:v>19.117619047619048</c:v>
                </c:pt>
                <c:pt idx="5324">
                  <c:v>19.083809523809528</c:v>
                </c:pt>
                <c:pt idx="5325">
                  <c:v>19.075079365079372</c:v>
                </c:pt>
                <c:pt idx="5326">
                  <c:v>19.028095238095247</c:v>
                </c:pt>
                <c:pt idx="5327">
                  <c:v>18.948888888888892</c:v>
                </c:pt>
                <c:pt idx="5328">
                  <c:v>18.879365079365083</c:v>
                </c:pt>
                <c:pt idx="5329">
                  <c:v>18.742063492063501</c:v>
                </c:pt>
                <c:pt idx="5330">
                  <c:v>18.569682539682546</c:v>
                </c:pt>
                <c:pt idx="5331">
                  <c:v>18.365396825396829</c:v>
                </c:pt>
                <c:pt idx="5332">
                  <c:v>18.20825396825397</c:v>
                </c:pt>
                <c:pt idx="5333">
                  <c:v>18.031587301587304</c:v>
                </c:pt>
                <c:pt idx="5334">
                  <c:v>17.898571428571429</c:v>
                </c:pt>
                <c:pt idx="5335">
                  <c:v>17.713968253968257</c:v>
                </c:pt>
                <c:pt idx="5336">
                  <c:v>17.560793650793652</c:v>
                </c:pt>
                <c:pt idx="5337">
                  <c:v>17.43634920634921</c:v>
                </c:pt>
                <c:pt idx="5338">
                  <c:v>17.308253968253972</c:v>
                </c:pt>
                <c:pt idx="5339">
                  <c:v>17.169682539682547</c:v>
                </c:pt>
                <c:pt idx="5340">
                  <c:v>17.034126984126988</c:v>
                </c:pt>
                <c:pt idx="5341">
                  <c:v>16.912063492063496</c:v>
                </c:pt>
                <c:pt idx="5342">
                  <c:v>16.808412698412699</c:v>
                </c:pt>
                <c:pt idx="5343">
                  <c:v>16.731111111111115</c:v>
                </c:pt>
                <c:pt idx="5344">
                  <c:v>16.647301587301587</c:v>
                </c:pt>
                <c:pt idx="5345">
                  <c:v>16.563650793650798</c:v>
                </c:pt>
                <c:pt idx="5346">
                  <c:v>16.484126984126988</c:v>
                </c:pt>
                <c:pt idx="5347">
                  <c:v>16.398253968253972</c:v>
                </c:pt>
                <c:pt idx="5348">
                  <c:v>16.310793650793652</c:v>
                </c:pt>
                <c:pt idx="5349">
                  <c:v>16.23619047619048</c:v>
                </c:pt>
                <c:pt idx="5350">
                  <c:v>16.169206349206355</c:v>
                </c:pt>
                <c:pt idx="5351">
                  <c:v>16.11317460317461</c:v>
                </c:pt>
                <c:pt idx="5352">
                  <c:v>16.045396825396832</c:v>
                </c:pt>
                <c:pt idx="5353">
                  <c:v>15.981587301587309</c:v>
                </c:pt>
                <c:pt idx="5354">
                  <c:v>15.934603174603184</c:v>
                </c:pt>
                <c:pt idx="5355">
                  <c:v>15.878571428571439</c:v>
                </c:pt>
                <c:pt idx="5356">
                  <c:v>15.825555555555562</c:v>
                </c:pt>
                <c:pt idx="5357">
                  <c:v>15.770158730158737</c:v>
                </c:pt>
                <c:pt idx="5358">
                  <c:v>15.72285714285715</c:v>
                </c:pt>
                <c:pt idx="5359">
                  <c:v>15.661428571428576</c:v>
                </c:pt>
                <c:pt idx="5360">
                  <c:v>15.613650793650798</c:v>
                </c:pt>
                <c:pt idx="5361">
                  <c:v>15.567619047619051</c:v>
                </c:pt>
                <c:pt idx="5362">
                  <c:v>15.485714285714291</c:v>
                </c:pt>
                <c:pt idx="5363">
                  <c:v>15.40746031746032</c:v>
                </c:pt>
                <c:pt idx="5364">
                  <c:v>15.357142857142861</c:v>
                </c:pt>
                <c:pt idx="5365">
                  <c:v>15.316031746031749</c:v>
                </c:pt>
                <c:pt idx="5366">
                  <c:v>15.289523809523811</c:v>
                </c:pt>
                <c:pt idx="5367">
                  <c:v>15.218888888888893</c:v>
                </c:pt>
                <c:pt idx="5368">
                  <c:v>15.144126984126988</c:v>
                </c:pt>
                <c:pt idx="5369">
                  <c:v>15.046349206349209</c:v>
                </c:pt>
                <c:pt idx="5370">
                  <c:v>15.028888888888893</c:v>
                </c:pt>
                <c:pt idx="5371">
                  <c:v>15.012063492063493</c:v>
                </c:pt>
                <c:pt idx="5372">
                  <c:v>15.002380952380955</c:v>
                </c:pt>
                <c:pt idx="5373">
                  <c:v>14.983809523809526</c:v>
                </c:pt>
                <c:pt idx="5374">
                  <c:v>14.968888888888891</c:v>
                </c:pt>
                <c:pt idx="5375">
                  <c:v>14.951904761904766</c:v>
                </c:pt>
                <c:pt idx="5376">
                  <c:v>14.931746031746036</c:v>
                </c:pt>
                <c:pt idx="5377">
                  <c:v>14.881746031746037</c:v>
                </c:pt>
                <c:pt idx="5378">
                  <c:v>14.849206349206355</c:v>
                </c:pt>
                <c:pt idx="5379">
                  <c:v>14.85571428571429</c:v>
                </c:pt>
                <c:pt idx="5380">
                  <c:v>14.8552380952381</c:v>
                </c:pt>
                <c:pt idx="5381">
                  <c:v>14.866031746031748</c:v>
                </c:pt>
                <c:pt idx="5382">
                  <c:v>14.846507936507939</c:v>
                </c:pt>
                <c:pt idx="5383">
                  <c:v>14.800476190476191</c:v>
                </c:pt>
                <c:pt idx="5384">
                  <c:v>14.766031746031748</c:v>
                </c:pt>
                <c:pt idx="5385">
                  <c:v>14.734761904761905</c:v>
                </c:pt>
                <c:pt idx="5386">
                  <c:v>14.730634920634921</c:v>
                </c:pt>
                <c:pt idx="5387">
                  <c:v>14.702380952380954</c:v>
                </c:pt>
                <c:pt idx="5388">
                  <c:v>14.656984126984129</c:v>
                </c:pt>
                <c:pt idx="5389">
                  <c:v>14.63793650793651</c:v>
                </c:pt>
                <c:pt idx="5390">
                  <c:v>14.62650793650794</c:v>
                </c:pt>
                <c:pt idx="5391">
                  <c:v>14.608095238095242</c:v>
                </c:pt>
                <c:pt idx="5392">
                  <c:v>14.59428571428572</c:v>
                </c:pt>
                <c:pt idx="5393">
                  <c:v>14.592380952380958</c:v>
                </c:pt>
                <c:pt idx="5394">
                  <c:v>14.598095238095244</c:v>
                </c:pt>
                <c:pt idx="5395">
                  <c:v>14.607936507936515</c:v>
                </c:pt>
                <c:pt idx="5396">
                  <c:v>14.598253968253974</c:v>
                </c:pt>
                <c:pt idx="5397">
                  <c:v>14.586031746031752</c:v>
                </c:pt>
                <c:pt idx="5398">
                  <c:v>14.58476190476191</c:v>
                </c:pt>
                <c:pt idx="5399">
                  <c:v>14.580476190476199</c:v>
                </c:pt>
                <c:pt idx="5400">
                  <c:v>14.579523809523817</c:v>
                </c:pt>
                <c:pt idx="5401">
                  <c:v>14.557777777777785</c:v>
                </c:pt>
                <c:pt idx="5402">
                  <c:v>14.556349206349212</c:v>
                </c:pt>
                <c:pt idx="5403">
                  <c:v>14.569047619047625</c:v>
                </c:pt>
                <c:pt idx="5404">
                  <c:v>14.588095238095244</c:v>
                </c:pt>
                <c:pt idx="5405">
                  <c:v>14.615079365079371</c:v>
                </c:pt>
                <c:pt idx="5406">
                  <c:v>14.667301587301591</c:v>
                </c:pt>
                <c:pt idx="5407">
                  <c:v>14.722222222222225</c:v>
                </c:pt>
                <c:pt idx="5408">
                  <c:v>14.777301587301592</c:v>
                </c:pt>
                <c:pt idx="5409">
                  <c:v>14.863015873015877</c:v>
                </c:pt>
                <c:pt idx="5410">
                  <c:v>14.93650793650794</c:v>
                </c:pt>
                <c:pt idx="5411">
                  <c:v>14.996349206349214</c:v>
                </c:pt>
                <c:pt idx="5412">
                  <c:v>15.056984126984132</c:v>
                </c:pt>
                <c:pt idx="5413">
                  <c:v>15.111428571428577</c:v>
                </c:pt>
                <c:pt idx="5414">
                  <c:v>15.180317460317465</c:v>
                </c:pt>
                <c:pt idx="5415">
                  <c:v>15.239841269841275</c:v>
                </c:pt>
                <c:pt idx="5416">
                  <c:v>15.294126984126988</c:v>
                </c:pt>
                <c:pt idx="5417">
                  <c:v>15.33555555555556</c:v>
                </c:pt>
                <c:pt idx="5418">
                  <c:v>15.401587301587305</c:v>
                </c:pt>
                <c:pt idx="5419">
                  <c:v>15.455873015873021</c:v>
                </c:pt>
                <c:pt idx="5420">
                  <c:v>15.499523809523813</c:v>
                </c:pt>
                <c:pt idx="5421">
                  <c:v>15.550476190476195</c:v>
                </c:pt>
                <c:pt idx="5422">
                  <c:v>15.646031746031751</c:v>
                </c:pt>
                <c:pt idx="5423">
                  <c:v>15.700793650793656</c:v>
                </c:pt>
                <c:pt idx="5424">
                  <c:v>15.762539682539686</c:v>
                </c:pt>
                <c:pt idx="5425">
                  <c:v>15.851746031746037</c:v>
                </c:pt>
                <c:pt idx="5426">
                  <c:v>15.970634920634925</c:v>
                </c:pt>
                <c:pt idx="5427">
                  <c:v>16.095238095238102</c:v>
                </c:pt>
                <c:pt idx="5428">
                  <c:v>16.209206349206355</c:v>
                </c:pt>
                <c:pt idx="5429">
                  <c:v>16.281587301587304</c:v>
                </c:pt>
                <c:pt idx="5430">
                  <c:v>16.390476190476196</c:v>
                </c:pt>
                <c:pt idx="5431">
                  <c:v>16.502380952380957</c:v>
                </c:pt>
                <c:pt idx="5432">
                  <c:v>16.618888888888893</c:v>
                </c:pt>
                <c:pt idx="5433">
                  <c:v>16.676984126984131</c:v>
                </c:pt>
                <c:pt idx="5434">
                  <c:v>16.712222222222231</c:v>
                </c:pt>
                <c:pt idx="5435">
                  <c:v>16.708571428571435</c:v>
                </c:pt>
                <c:pt idx="5436">
                  <c:v>16.706825396825405</c:v>
                </c:pt>
                <c:pt idx="5437">
                  <c:v>16.689682539682547</c:v>
                </c:pt>
                <c:pt idx="5438">
                  <c:v>16.672698412698416</c:v>
                </c:pt>
                <c:pt idx="5439">
                  <c:v>16.656190476190478</c:v>
                </c:pt>
                <c:pt idx="5440">
                  <c:v>16.650000000000006</c:v>
                </c:pt>
                <c:pt idx="5441">
                  <c:v>16.65746031746032</c:v>
                </c:pt>
                <c:pt idx="5442">
                  <c:v>16.621111111111112</c:v>
                </c:pt>
                <c:pt idx="5443">
                  <c:v>16.589047619047623</c:v>
                </c:pt>
                <c:pt idx="5444">
                  <c:v>16.529841269841274</c:v>
                </c:pt>
                <c:pt idx="5445">
                  <c:v>16.480317460317465</c:v>
                </c:pt>
                <c:pt idx="5446">
                  <c:v>16.435714285714287</c:v>
                </c:pt>
                <c:pt idx="5447">
                  <c:v>16.385396825396825</c:v>
                </c:pt>
                <c:pt idx="5448">
                  <c:v>16.344603174603172</c:v>
                </c:pt>
                <c:pt idx="5449">
                  <c:v>16.283492063492062</c:v>
                </c:pt>
                <c:pt idx="5450">
                  <c:v>16.238571428571429</c:v>
                </c:pt>
                <c:pt idx="5451">
                  <c:v>16.202380952380949</c:v>
                </c:pt>
                <c:pt idx="5452">
                  <c:v>16.170793650793648</c:v>
                </c:pt>
                <c:pt idx="5453">
                  <c:v>16.151904761904756</c:v>
                </c:pt>
                <c:pt idx="5454">
                  <c:v>16.137936507936505</c:v>
                </c:pt>
                <c:pt idx="5455">
                  <c:v>16.136190476190475</c:v>
                </c:pt>
                <c:pt idx="5456">
                  <c:v>16.121904761904759</c:v>
                </c:pt>
                <c:pt idx="5457">
                  <c:v>16.099999999999998</c:v>
                </c:pt>
                <c:pt idx="5458">
                  <c:v>16.078253968253964</c:v>
                </c:pt>
                <c:pt idx="5459">
                  <c:v>16.053650793650792</c:v>
                </c:pt>
                <c:pt idx="5460">
                  <c:v>16.039841269841265</c:v>
                </c:pt>
                <c:pt idx="5461">
                  <c:v>16.028095238095233</c:v>
                </c:pt>
                <c:pt idx="5462">
                  <c:v>15.998253968253964</c:v>
                </c:pt>
                <c:pt idx="5463">
                  <c:v>15.9847619047619</c:v>
                </c:pt>
                <c:pt idx="5464">
                  <c:v>15.972857142857141</c:v>
                </c:pt>
                <c:pt idx="5465">
                  <c:v>15.947460317460315</c:v>
                </c:pt>
                <c:pt idx="5466">
                  <c:v>15.92333333333333</c:v>
                </c:pt>
                <c:pt idx="5467">
                  <c:v>15.894285714285713</c:v>
                </c:pt>
                <c:pt idx="5468">
                  <c:v>15.85333333333333</c:v>
                </c:pt>
                <c:pt idx="5469">
                  <c:v>15.77380952380952</c:v>
                </c:pt>
                <c:pt idx="5470">
                  <c:v>15.717777777777773</c:v>
                </c:pt>
                <c:pt idx="5471">
                  <c:v>15.66619047619047</c:v>
                </c:pt>
                <c:pt idx="5472">
                  <c:v>15.57238095238095</c:v>
                </c:pt>
                <c:pt idx="5473">
                  <c:v>15.489999999999997</c:v>
                </c:pt>
                <c:pt idx="5474">
                  <c:v>15.420952380952379</c:v>
                </c:pt>
                <c:pt idx="5475">
                  <c:v>15.340158730158727</c:v>
                </c:pt>
                <c:pt idx="5476">
                  <c:v>15.258571428571427</c:v>
                </c:pt>
                <c:pt idx="5477">
                  <c:v>15.142222222222223</c:v>
                </c:pt>
                <c:pt idx="5478">
                  <c:v>15.044920634920638</c:v>
                </c:pt>
                <c:pt idx="5479">
                  <c:v>14.960952380952383</c:v>
                </c:pt>
                <c:pt idx="5480">
                  <c:v>14.906825396825401</c:v>
                </c:pt>
                <c:pt idx="5481">
                  <c:v>14.850158730158734</c:v>
                </c:pt>
                <c:pt idx="5482">
                  <c:v>14.791746031746035</c:v>
                </c:pt>
                <c:pt idx="5483">
                  <c:v>14.743968253968259</c:v>
                </c:pt>
                <c:pt idx="5484">
                  <c:v>14.681587301587308</c:v>
                </c:pt>
                <c:pt idx="5485">
                  <c:v>14.57634920634921</c:v>
                </c:pt>
                <c:pt idx="5486">
                  <c:v>14.500634920634926</c:v>
                </c:pt>
                <c:pt idx="5487">
                  <c:v>14.418412698412704</c:v>
                </c:pt>
                <c:pt idx="5488">
                  <c:v>14.323650793650799</c:v>
                </c:pt>
                <c:pt idx="5489">
                  <c:v>14.203650793650798</c:v>
                </c:pt>
                <c:pt idx="5490">
                  <c:v>14.093809523809529</c:v>
                </c:pt>
                <c:pt idx="5491">
                  <c:v>13.99476190476191</c:v>
                </c:pt>
                <c:pt idx="5492">
                  <c:v>13.904761904761907</c:v>
                </c:pt>
                <c:pt idx="5493">
                  <c:v>13.793650793650798</c:v>
                </c:pt>
                <c:pt idx="5494">
                  <c:v>13.664603174603176</c:v>
                </c:pt>
                <c:pt idx="5495">
                  <c:v>13.535555555555558</c:v>
                </c:pt>
                <c:pt idx="5496">
                  <c:v>13.43555555555556</c:v>
                </c:pt>
                <c:pt idx="5497">
                  <c:v>13.358095238095242</c:v>
                </c:pt>
                <c:pt idx="5498">
                  <c:v>13.306190476190482</c:v>
                </c:pt>
                <c:pt idx="5499">
                  <c:v>13.268888888888894</c:v>
                </c:pt>
                <c:pt idx="5500">
                  <c:v>13.260000000000003</c:v>
                </c:pt>
                <c:pt idx="5501">
                  <c:v>13.243968253968257</c:v>
                </c:pt>
                <c:pt idx="5502">
                  <c:v>13.22873015873016</c:v>
                </c:pt>
                <c:pt idx="5503">
                  <c:v>13.216349206349209</c:v>
                </c:pt>
                <c:pt idx="5504">
                  <c:v>13.18095238095238</c:v>
                </c:pt>
                <c:pt idx="5505">
                  <c:v>13.159682539682539</c:v>
                </c:pt>
                <c:pt idx="5506">
                  <c:v>13.128412698412697</c:v>
                </c:pt>
                <c:pt idx="5507">
                  <c:v>13.108888888888888</c:v>
                </c:pt>
                <c:pt idx="5508">
                  <c:v>13.104920634920632</c:v>
                </c:pt>
                <c:pt idx="5509">
                  <c:v>13.129206349206346</c:v>
                </c:pt>
                <c:pt idx="5510">
                  <c:v>13.138412698412694</c:v>
                </c:pt>
                <c:pt idx="5511">
                  <c:v>13.147936507936503</c:v>
                </c:pt>
                <c:pt idx="5512">
                  <c:v>13.162063492063487</c:v>
                </c:pt>
                <c:pt idx="5513">
                  <c:v>13.191587301587298</c:v>
                </c:pt>
                <c:pt idx="5514">
                  <c:v>13.233174603174598</c:v>
                </c:pt>
                <c:pt idx="5515">
                  <c:v>13.278888888888886</c:v>
                </c:pt>
                <c:pt idx="5516">
                  <c:v>13.308253968253966</c:v>
                </c:pt>
                <c:pt idx="5517">
                  <c:v>13.325079365079361</c:v>
                </c:pt>
                <c:pt idx="5518">
                  <c:v>13.337142857142856</c:v>
                </c:pt>
                <c:pt idx="5519">
                  <c:v>13.345238095238091</c:v>
                </c:pt>
                <c:pt idx="5520">
                  <c:v>13.364444444444441</c:v>
                </c:pt>
                <c:pt idx="5521">
                  <c:v>13.369523809523805</c:v>
                </c:pt>
                <c:pt idx="5522">
                  <c:v>13.373650793650791</c:v>
                </c:pt>
                <c:pt idx="5523">
                  <c:v>13.381904761904758</c:v>
                </c:pt>
                <c:pt idx="5524">
                  <c:v>13.404126984126982</c:v>
                </c:pt>
                <c:pt idx="5525">
                  <c:v>13.438253968253965</c:v>
                </c:pt>
                <c:pt idx="5526">
                  <c:v>13.466984126984125</c:v>
                </c:pt>
                <c:pt idx="5527">
                  <c:v>13.509365079365079</c:v>
                </c:pt>
                <c:pt idx="5528">
                  <c:v>13.557460317460318</c:v>
                </c:pt>
                <c:pt idx="5529">
                  <c:v>13.579047619047619</c:v>
                </c:pt>
                <c:pt idx="5530">
                  <c:v>13.602380952380953</c:v>
                </c:pt>
                <c:pt idx="5531">
                  <c:v>13.631587301587302</c:v>
                </c:pt>
                <c:pt idx="5532">
                  <c:v>13.661428571428575</c:v>
                </c:pt>
                <c:pt idx="5533">
                  <c:v>13.671904761904765</c:v>
                </c:pt>
                <c:pt idx="5534">
                  <c:v>13.674603174603179</c:v>
                </c:pt>
                <c:pt idx="5535">
                  <c:v>13.674761904761908</c:v>
                </c:pt>
                <c:pt idx="5536">
                  <c:v>13.673015873015876</c:v>
                </c:pt>
                <c:pt idx="5537">
                  <c:v>13.674126984126984</c:v>
                </c:pt>
                <c:pt idx="5538">
                  <c:v>13.686190476190479</c:v>
                </c:pt>
                <c:pt idx="5539">
                  <c:v>13.698412698412701</c:v>
                </c:pt>
                <c:pt idx="5540">
                  <c:v>13.703650793650796</c:v>
                </c:pt>
                <c:pt idx="5541">
                  <c:v>13.712539682539685</c:v>
                </c:pt>
                <c:pt idx="5542">
                  <c:v>13.709523809523811</c:v>
                </c:pt>
              </c:numCache>
            </c:numRef>
          </c:val>
          <c:smooth val="0"/>
          <c:extLst>
            <c:ext xmlns:c16="http://schemas.microsoft.com/office/drawing/2014/chart" uri="{C3380CC4-5D6E-409C-BE32-E72D297353CC}">
              <c16:uniqueId val="{0000000A-CCCF-5141-8150-2526314E1441}"/>
            </c:ext>
          </c:extLst>
        </c:ser>
        <c:dLbls>
          <c:showLegendKey val="0"/>
          <c:showVal val="0"/>
          <c:showCatName val="0"/>
          <c:showSerName val="0"/>
          <c:showPercent val="0"/>
          <c:showBubbleSize val="0"/>
        </c:dLbls>
        <c:smooth val="0"/>
        <c:axId val="1437718400"/>
        <c:axId val="1437709280"/>
      </c:lineChart>
      <c:dateAx>
        <c:axId val="1437718400"/>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437709280"/>
        <c:crosses val="autoZero"/>
        <c:auto val="0"/>
        <c:lblOffset val="100"/>
        <c:baseTimeUnit val="days"/>
        <c:majorUnit val="3"/>
        <c:majorTimeUnit val="years"/>
      </c:dateAx>
      <c:valAx>
        <c:axId val="1437709280"/>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12121"/>
                </a:solidFill>
                <a:latin typeface="Lato" panose="020F0502020204030203" pitchFamily="34" charset="0"/>
                <a:ea typeface="Lato" panose="020F0502020204030203" pitchFamily="34" charset="0"/>
                <a:cs typeface="Lato" panose="020F0502020204030203" pitchFamily="34" charset="0"/>
              </a:defRPr>
            </a:pPr>
            <a:endParaRPr lang="en-US"/>
          </a:p>
        </c:txPr>
        <c:crossAx val="1437718400"/>
        <c:crosses val="autoZero"/>
        <c:crossBetween val="between"/>
        <c:majorUnit val="20"/>
      </c:valAx>
      <c:spPr>
        <a:noFill/>
        <a:ln>
          <a:noFill/>
        </a:ln>
        <a:effectLst/>
      </c:spPr>
    </c:plotArea>
    <c:plotVisOnly val="1"/>
    <c:dispBlanksAs val="gap"/>
    <c:showDLblsOverMax val="0"/>
    <c:extLst/>
  </c:chart>
  <c:spPr>
    <a:solidFill>
      <a:srgbClr val="F7F9F7"/>
    </a:solidFill>
    <a:ln w="9525" cap="flat" cmpd="sng" algn="ctr">
      <a:noFill/>
      <a:round/>
    </a:ln>
    <a:effectLst/>
  </c:spPr>
  <c:txPr>
    <a:bodyPr/>
    <a:lstStyle/>
    <a:p>
      <a:pPr>
        <a:defRPr sz="90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4.6438865030978403E-2"/>
          <c:y val="6.8477262031975183E-2"/>
          <c:w val="0.9069593097510843"/>
          <c:h val="0.85387455517018596"/>
        </c:manualLayout>
      </c:layout>
      <c:lineChart>
        <c:grouping val="standard"/>
        <c:varyColors val="0"/>
        <c:ser>
          <c:idx val="0"/>
          <c:order val="0"/>
          <c:tx>
            <c:strRef>
              <c:f>Sheet1!$B$1</c:f>
              <c:strCache>
                <c:ptCount val="1"/>
                <c:pt idx="0">
                  <c:v>VIX</c:v>
                </c:pt>
              </c:strCache>
            </c:strRef>
          </c:tx>
          <c:spPr>
            <a:ln w="25400" cap="rnd">
              <a:solidFill>
                <a:srgbClr val="DDDDDD"/>
              </a:solidFill>
              <a:round/>
            </a:ln>
            <a:effectLst/>
          </c:spPr>
          <c:marker>
            <c:symbol val="none"/>
          </c:marker>
          <c:dPt>
            <c:idx val="314"/>
            <c:marker>
              <c:symbol val="none"/>
            </c:marker>
            <c:bubble3D val="0"/>
            <c:spPr>
              <a:ln w="25400" cap="rnd">
                <a:solidFill>
                  <a:srgbClr val="DDDDDD"/>
                </a:solidFill>
                <a:round/>
              </a:ln>
              <a:effectLst/>
            </c:spPr>
            <c:extLst>
              <c:ext xmlns:c16="http://schemas.microsoft.com/office/drawing/2014/chart" uri="{C3380CC4-5D6E-409C-BE32-E72D297353CC}">
                <c16:uniqueId val="{00000001-0269-6F4E-8D18-997D46200C60}"/>
              </c:ext>
            </c:extLst>
          </c:dPt>
          <c:dLbls>
            <c:dLbl>
              <c:idx val="148"/>
              <c:layout>
                <c:manualLayout>
                  <c:x val="-3.4433459779143246E-3"/>
                  <c:y val="2.950794424226652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0269-6F4E-8D18-997D46200C60}"/>
                </c:ext>
              </c:extLst>
            </c:dLbl>
            <c:dLbl>
              <c:idx val="80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0269-6F4E-8D18-997D46200C60}"/>
                </c:ext>
              </c:extLst>
            </c:dLbl>
            <c:spPr>
              <a:noFill/>
              <a:ln>
                <a:noFill/>
              </a:ln>
              <a:effectLst/>
            </c:spPr>
            <c:txPr>
              <a:bodyPr rot="0" spcFirstLastPara="1" vertOverflow="ellipsis" vert="horz" wrap="square" anchor="ctr" anchorCtr="1"/>
              <a:lstStyle/>
              <a:p>
                <a:pPr>
                  <a:defRPr sz="800" b="0" i="0" u="none" strike="noStrike" kern="1200" baseline="0">
                    <a:solidFill>
                      <a:srgbClr val="252525"/>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Sheet1!$A$2:$A$326</c:f>
              <c:numCache>
                <c:formatCode>m/d/yyyy</c:formatCode>
                <c:ptCount val="325"/>
                <c:pt idx="0">
                  <c:v>44928</c:v>
                </c:pt>
                <c:pt idx="1">
                  <c:v>44929</c:v>
                </c:pt>
                <c:pt idx="2">
                  <c:v>44930</c:v>
                </c:pt>
                <c:pt idx="3">
                  <c:v>44931</c:v>
                </c:pt>
                <c:pt idx="4">
                  <c:v>44932</c:v>
                </c:pt>
                <c:pt idx="5">
                  <c:v>44935</c:v>
                </c:pt>
                <c:pt idx="6">
                  <c:v>44936</c:v>
                </c:pt>
                <c:pt idx="7">
                  <c:v>44937</c:v>
                </c:pt>
                <c:pt idx="8">
                  <c:v>44938</c:v>
                </c:pt>
                <c:pt idx="9">
                  <c:v>44939</c:v>
                </c:pt>
                <c:pt idx="10">
                  <c:v>44942</c:v>
                </c:pt>
                <c:pt idx="11">
                  <c:v>44943</c:v>
                </c:pt>
                <c:pt idx="12">
                  <c:v>44944</c:v>
                </c:pt>
                <c:pt idx="13">
                  <c:v>44945</c:v>
                </c:pt>
                <c:pt idx="14">
                  <c:v>44946</c:v>
                </c:pt>
                <c:pt idx="15">
                  <c:v>44949</c:v>
                </c:pt>
                <c:pt idx="16">
                  <c:v>44950</c:v>
                </c:pt>
                <c:pt idx="17">
                  <c:v>44951</c:v>
                </c:pt>
                <c:pt idx="18">
                  <c:v>44952</c:v>
                </c:pt>
                <c:pt idx="19">
                  <c:v>44953</c:v>
                </c:pt>
                <c:pt idx="20">
                  <c:v>44956</c:v>
                </c:pt>
                <c:pt idx="21">
                  <c:v>44957</c:v>
                </c:pt>
                <c:pt idx="22">
                  <c:v>44958</c:v>
                </c:pt>
                <c:pt idx="23">
                  <c:v>44959</c:v>
                </c:pt>
                <c:pt idx="24">
                  <c:v>44960</c:v>
                </c:pt>
                <c:pt idx="25">
                  <c:v>44963</c:v>
                </c:pt>
                <c:pt idx="26">
                  <c:v>44964</c:v>
                </c:pt>
                <c:pt idx="27">
                  <c:v>44965</c:v>
                </c:pt>
                <c:pt idx="28">
                  <c:v>44966</c:v>
                </c:pt>
                <c:pt idx="29">
                  <c:v>44967</c:v>
                </c:pt>
                <c:pt idx="30">
                  <c:v>44970</c:v>
                </c:pt>
                <c:pt idx="31">
                  <c:v>44971</c:v>
                </c:pt>
                <c:pt idx="32">
                  <c:v>44972</c:v>
                </c:pt>
                <c:pt idx="33">
                  <c:v>44973</c:v>
                </c:pt>
                <c:pt idx="34">
                  <c:v>44974</c:v>
                </c:pt>
                <c:pt idx="35">
                  <c:v>44977</c:v>
                </c:pt>
                <c:pt idx="36">
                  <c:v>44978</c:v>
                </c:pt>
                <c:pt idx="37">
                  <c:v>44979</c:v>
                </c:pt>
                <c:pt idx="38">
                  <c:v>44980</c:v>
                </c:pt>
                <c:pt idx="39">
                  <c:v>44981</c:v>
                </c:pt>
                <c:pt idx="40">
                  <c:v>44984</c:v>
                </c:pt>
                <c:pt idx="41">
                  <c:v>44985</c:v>
                </c:pt>
                <c:pt idx="42">
                  <c:v>44986</c:v>
                </c:pt>
                <c:pt idx="43">
                  <c:v>44987</c:v>
                </c:pt>
                <c:pt idx="44">
                  <c:v>44988</c:v>
                </c:pt>
                <c:pt idx="45">
                  <c:v>44991</c:v>
                </c:pt>
                <c:pt idx="46">
                  <c:v>44992</c:v>
                </c:pt>
                <c:pt idx="47">
                  <c:v>44993</c:v>
                </c:pt>
                <c:pt idx="48">
                  <c:v>44994</c:v>
                </c:pt>
                <c:pt idx="49">
                  <c:v>44995</c:v>
                </c:pt>
                <c:pt idx="50">
                  <c:v>44998</c:v>
                </c:pt>
                <c:pt idx="51">
                  <c:v>44999</c:v>
                </c:pt>
                <c:pt idx="52">
                  <c:v>45000</c:v>
                </c:pt>
                <c:pt idx="53">
                  <c:v>45001</c:v>
                </c:pt>
                <c:pt idx="54">
                  <c:v>45002</c:v>
                </c:pt>
                <c:pt idx="55">
                  <c:v>45005</c:v>
                </c:pt>
                <c:pt idx="56">
                  <c:v>45006</c:v>
                </c:pt>
                <c:pt idx="57">
                  <c:v>45007</c:v>
                </c:pt>
                <c:pt idx="58">
                  <c:v>45008</c:v>
                </c:pt>
                <c:pt idx="59">
                  <c:v>45009</c:v>
                </c:pt>
                <c:pt idx="60">
                  <c:v>45012</c:v>
                </c:pt>
                <c:pt idx="61">
                  <c:v>45013</c:v>
                </c:pt>
                <c:pt idx="62">
                  <c:v>45014</c:v>
                </c:pt>
                <c:pt idx="63">
                  <c:v>45015</c:v>
                </c:pt>
                <c:pt idx="64">
                  <c:v>45016</c:v>
                </c:pt>
                <c:pt idx="65">
                  <c:v>45019</c:v>
                </c:pt>
                <c:pt idx="66">
                  <c:v>45020</c:v>
                </c:pt>
                <c:pt idx="67">
                  <c:v>45021</c:v>
                </c:pt>
                <c:pt idx="68">
                  <c:v>45022</c:v>
                </c:pt>
                <c:pt idx="69">
                  <c:v>45023</c:v>
                </c:pt>
                <c:pt idx="70">
                  <c:v>45026</c:v>
                </c:pt>
                <c:pt idx="71">
                  <c:v>45027</c:v>
                </c:pt>
                <c:pt idx="72">
                  <c:v>45028</c:v>
                </c:pt>
                <c:pt idx="73">
                  <c:v>45029</c:v>
                </c:pt>
                <c:pt idx="74">
                  <c:v>45030</c:v>
                </c:pt>
                <c:pt idx="75">
                  <c:v>45033</c:v>
                </c:pt>
                <c:pt idx="76">
                  <c:v>45034</c:v>
                </c:pt>
                <c:pt idx="77">
                  <c:v>45035</c:v>
                </c:pt>
                <c:pt idx="78">
                  <c:v>45036</c:v>
                </c:pt>
                <c:pt idx="79">
                  <c:v>45037</c:v>
                </c:pt>
                <c:pt idx="80">
                  <c:v>45040</c:v>
                </c:pt>
                <c:pt idx="81">
                  <c:v>45041</c:v>
                </c:pt>
                <c:pt idx="82">
                  <c:v>45042</c:v>
                </c:pt>
                <c:pt idx="83">
                  <c:v>45043</c:v>
                </c:pt>
                <c:pt idx="84">
                  <c:v>45044</c:v>
                </c:pt>
                <c:pt idx="85">
                  <c:v>45047</c:v>
                </c:pt>
                <c:pt idx="86">
                  <c:v>45048</c:v>
                </c:pt>
                <c:pt idx="87">
                  <c:v>45049</c:v>
                </c:pt>
                <c:pt idx="88">
                  <c:v>45050</c:v>
                </c:pt>
                <c:pt idx="89">
                  <c:v>45051</c:v>
                </c:pt>
                <c:pt idx="90">
                  <c:v>45054</c:v>
                </c:pt>
                <c:pt idx="91">
                  <c:v>45055</c:v>
                </c:pt>
                <c:pt idx="92">
                  <c:v>45056</c:v>
                </c:pt>
                <c:pt idx="93">
                  <c:v>45057</c:v>
                </c:pt>
                <c:pt idx="94">
                  <c:v>45058</c:v>
                </c:pt>
                <c:pt idx="95">
                  <c:v>45061</c:v>
                </c:pt>
                <c:pt idx="96">
                  <c:v>45062</c:v>
                </c:pt>
                <c:pt idx="97">
                  <c:v>45063</c:v>
                </c:pt>
                <c:pt idx="98">
                  <c:v>45064</c:v>
                </c:pt>
                <c:pt idx="99">
                  <c:v>45065</c:v>
                </c:pt>
                <c:pt idx="100">
                  <c:v>45068</c:v>
                </c:pt>
                <c:pt idx="101">
                  <c:v>45069</c:v>
                </c:pt>
                <c:pt idx="102">
                  <c:v>45070</c:v>
                </c:pt>
                <c:pt idx="103">
                  <c:v>45071</c:v>
                </c:pt>
                <c:pt idx="104">
                  <c:v>45072</c:v>
                </c:pt>
                <c:pt idx="105">
                  <c:v>45075</c:v>
                </c:pt>
                <c:pt idx="106">
                  <c:v>45076</c:v>
                </c:pt>
                <c:pt idx="107">
                  <c:v>45077</c:v>
                </c:pt>
                <c:pt idx="108">
                  <c:v>45078</c:v>
                </c:pt>
                <c:pt idx="109">
                  <c:v>45079</c:v>
                </c:pt>
                <c:pt idx="110">
                  <c:v>45082</c:v>
                </c:pt>
                <c:pt idx="111">
                  <c:v>45083</c:v>
                </c:pt>
                <c:pt idx="112">
                  <c:v>45084</c:v>
                </c:pt>
                <c:pt idx="113">
                  <c:v>45085</c:v>
                </c:pt>
                <c:pt idx="114">
                  <c:v>45086</c:v>
                </c:pt>
                <c:pt idx="115">
                  <c:v>45089</c:v>
                </c:pt>
                <c:pt idx="116">
                  <c:v>45090</c:v>
                </c:pt>
                <c:pt idx="117">
                  <c:v>45091</c:v>
                </c:pt>
                <c:pt idx="118">
                  <c:v>45092</c:v>
                </c:pt>
                <c:pt idx="119">
                  <c:v>45093</c:v>
                </c:pt>
                <c:pt idx="120">
                  <c:v>45096</c:v>
                </c:pt>
                <c:pt idx="121">
                  <c:v>45097</c:v>
                </c:pt>
                <c:pt idx="122">
                  <c:v>45098</c:v>
                </c:pt>
                <c:pt idx="123">
                  <c:v>45099</c:v>
                </c:pt>
                <c:pt idx="124">
                  <c:v>45100</c:v>
                </c:pt>
                <c:pt idx="125">
                  <c:v>45103</c:v>
                </c:pt>
                <c:pt idx="126">
                  <c:v>45104</c:v>
                </c:pt>
                <c:pt idx="127">
                  <c:v>45105</c:v>
                </c:pt>
                <c:pt idx="128">
                  <c:v>45106</c:v>
                </c:pt>
                <c:pt idx="129">
                  <c:v>45107</c:v>
                </c:pt>
                <c:pt idx="130">
                  <c:v>45110</c:v>
                </c:pt>
                <c:pt idx="131">
                  <c:v>45111</c:v>
                </c:pt>
                <c:pt idx="132">
                  <c:v>45112</c:v>
                </c:pt>
                <c:pt idx="133">
                  <c:v>45113</c:v>
                </c:pt>
                <c:pt idx="134">
                  <c:v>45114</c:v>
                </c:pt>
                <c:pt idx="135">
                  <c:v>45117</c:v>
                </c:pt>
                <c:pt idx="136">
                  <c:v>45118</c:v>
                </c:pt>
                <c:pt idx="137">
                  <c:v>45119</c:v>
                </c:pt>
                <c:pt idx="138">
                  <c:v>45120</c:v>
                </c:pt>
                <c:pt idx="139">
                  <c:v>45121</c:v>
                </c:pt>
                <c:pt idx="140">
                  <c:v>45124</c:v>
                </c:pt>
                <c:pt idx="141">
                  <c:v>45125</c:v>
                </c:pt>
                <c:pt idx="142">
                  <c:v>45126</c:v>
                </c:pt>
                <c:pt idx="143">
                  <c:v>45127</c:v>
                </c:pt>
                <c:pt idx="144">
                  <c:v>45128</c:v>
                </c:pt>
                <c:pt idx="145">
                  <c:v>45131</c:v>
                </c:pt>
                <c:pt idx="146">
                  <c:v>45132</c:v>
                </c:pt>
                <c:pt idx="147">
                  <c:v>45133</c:v>
                </c:pt>
                <c:pt idx="148">
                  <c:v>45134</c:v>
                </c:pt>
                <c:pt idx="149">
                  <c:v>45135</c:v>
                </c:pt>
                <c:pt idx="150">
                  <c:v>45138</c:v>
                </c:pt>
                <c:pt idx="151">
                  <c:v>45139</c:v>
                </c:pt>
                <c:pt idx="152">
                  <c:v>45140</c:v>
                </c:pt>
                <c:pt idx="153">
                  <c:v>45141</c:v>
                </c:pt>
                <c:pt idx="154">
                  <c:v>45142</c:v>
                </c:pt>
                <c:pt idx="155">
                  <c:v>45145</c:v>
                </c:pt>
                <c:pt idx="156">
                  <c:v>45146</c:v>
                </c:pt>
                <c:pt idx="157">
                  <c:v>45147</c:v>
                </c:pt>
                <c:pt idx="158">
                  <c:v>45148</c:v>
                </c:pt>
                <c:pt idx="159">
                  <c:v>45149</c:v>
                </c:pt>
                <c:pt idx="160">
                  <c:v>45152</c:v>
                </c:pt>
                <c:pt idx="161">
                  <c:v>45153</c:v>
                </c:pt>
                <c:pt idx="162">
                  <c:v>45154</c:v>
                </c:pt>
                <c:pt idx="163">
                  <c:v>45155</c:v>
                </c:pt>
                <c:pt idx="164">
                  <c:v>45156</c:v>
                </c:pt>
                <c:pt idx="165">
                  <c:v>45159</c:v>
                </c:pt>
                <c:pt idx="166">
                  <c:v>45160</c:v>
                </c:pt>
                <c:pt idx="167">
                  <c:v>45161</c:v>
                </c:pt>
                <c:pt idx="168">
                  <c:v>45162</c:v>
                </c:pt>
                <c:pt idx="169">
                  <c:v>45163</c:v>
                </c:pt>
                <c:pt idx="170">
                  <c:v>45166</c:v>
                </c:pt>
                <c:pt idx="171">
                  <c:v>45167</c:v>
                </c:pt>
                <c:pt idx="172">
                  <c:v>45168</c:v>
                </c:pt>
                <c:pt idx="173">
                  <c:v>45169</c:v>
                </c:pt>
                <c:pt idx="174">
                  <c:v>45170</c:v>
                </c:pt>
                <c:pt idx="175">
                  <c:v>45173</c:v>
                </c:pt>
                <c:pt idx="176">
                  <c:v>45174</c:v>
                </c:pt>
                <c:pt idx="177">
                  <c:v>45175</c:v>
                </c:pt>
                <c:pt idx="178">
                  <c:v>45176</c:v>
                </c:pt>
                <c:pt idx="179">
                  <c:v>45177</c:v>
                </c:pt>
                <c:pt idx="180">
                  <c:v>45180</c:v>
                </c:pt>
                <c:pt idx="181">
                  <c:v>45181</c:v>
                </c:pt>
                <c:pt idx="182">
                  <c:v>45182</c:v>
                </c:pt>
                <c:pt idx="183">
                  <c:v>45183</c:v>
                </c:pt>
                <c:pt idx="184">
                  <c:v>45184</c:v>
                </c:pt>
                <c:pt idx="185">
                  <c:v>45187</c:v>
                </c:pt>
                <c:pt idx="186">
                  <c:v>45188</c:v>
                </c:pt>
                <c:pt idx="187">
                  <c:v>45189</c:v>
                </c:pt>
                <c:pt idx="188">
                  <c:v>45190</c:v>
                </c:pt>
                <c:pt idx="189">
                  <c:v>45191</c:v>
                </c:pt>
                <c:pt idx="190">
                  <c:v>45194</c:v>
                </c:pt>
                <c:pt idx="191">
                  <c:v>45195</c:v>
                </c:pt>
                <c:pt idx="192">
                  <c:v>45196</c:v>
                </c:pt>
                <c:pt idx="193">
                  <c:v>45197</c:v>
                </c:pt>
                <c:pt idx="194">
                  <c:v>45198</c:v>
                </c:pt>
                <c:pt idx="195">
                  <c:v>45201</c:v>
                </c:pt>
                <c:pt idx="196">
                  <c:v>45202</c:v>
                </c:pt>
                <c:pt idx="197">
                  <c:v>45203</c:v>
                </c:pt>
                <c:pt idx="198">
                  <c:v>45204</c:v>
                </c:pt>
                <c:pt idx="199">
                  <c:v>45205</c:v>
                </c:pt>
                <c:pt idx="200">
                  <c:v>45208</c:v>
                </c:pt>
                <c:pt idx="201">
                  <c:v>45209</c:v>
                </c:pt>
                <c:pt idx="202">
                  <c:v>45210</c:v>
                </c:pt>
                <c:pt idx="203">
                  <c:v>45211</c:v>
                </c:pt>
                <c:pt idx="204">
                  <c:v>45212</c:v>
                </c:pt>
                <c:pt idx="205">
                  <c:v>45215</c:v>
                </c:pt>
                <c:pt idx="206">
                  <c:v>45216</c:v>
                </c:pt>
                <c:pt idx="207">
                  <c:v>45217</c:v>
                </c:pt>
                <c:pt idx="208">
                  <c:v>45218</c:v>
                </c:pt>
                <c:pt idx="209">
                  <c:v>45219</c:v>
                </c:pt>
                <c:pt idx="210">
                  <c:v>45222</c:v>
                </c:pt>
                <c:pt idx="211">
                  <c:v>45223</c:v>
                </c:pt>
                <c:pt idx="212">
                  <c:v>45224</c:v>
                </c:pt>
                <c:pt idx="213">
                  <c:v>45225</c:v>
                </c:pt>
                <c:pt idx="214">
                  <c:v>45226</c:v>
                </c:pt>
                <c:pt idx="215">
                  <c:v>45229</c:v>
                </c:pt>
                <c:pt idx="216">
                  <c:v>45230</c:v>
                </c:pt>
                <c:pt idx="217">
                  <c:v>45231</c:v>
                </c:pt>
                <c:pt idx="218">
                  <c:v>45232</c:v>
                </c:pt>
                <c:pt idx="219">
                  <c:v>45233</c:v>
                </c:pt>
                <c:pt idx="220">
                  <c:v>45236</c:v>
                </c:pt>
                <c:pt idx="221">
                  <c:v>45237</c:v>
                </c:pt>
                <c:pt idx="222">
                  <c:v>45238</c:v>
                </c:pt>
                <c:pt idx="223">
                  <c:v>45239</c:v>
                </c:pt>
                <c:pt idx="224">
                  <c:v>45240</c:v>
                </c:pt>
                <c:pt idx="225">
                  <c:v>45243</c:v>
                </c:pt>
                <c:pt idx="226">
                  <c:v>45244</c:v>
                </c:pt>
                <c:pt idx="227">
                  <c:v>45245</c:v>
                </c:pt>
                <c:pt idx="228">
                  <c:v>45246</c:v>
                </c:pt>
                <c:pt idx="229">
                  <c:v>45247</c:v>
                </c:pt>
                <c:pt idx="230">
                  <c:v>45250</c:v>
                </c:pt>
                <c:pt idx="231">
                  <c:v>45251</c:v>
                </c:pt>
                <c:pt idx="232">
                  <c:v>45252</c:v>
                </c:pt>
                <c:pt idx="233">
                  <c:v>45253</c:v>
                </c:pt>
                <c:pt idx="234">
                  <c:v>45254</c:v>
                </c:pt>
                <c:pt idx="235">
                  <c:v>45257</c:v>
                </c:pt>
                <c:pt idx="236">
                  <c:v>45258</c:v>
                </c:pt>
                <c:pt idx="237">
                  <c:v>45259</c:v>
                </c:pt>
                <c:pt idx="238">
                  <c:v>45260</c:v>
                </c:pt>
                <c:pt idx="239">
                  <c:v>45261</c:v>
                </c:pt>
                <c:pt idx="240">
                  <c:v>45264</c:v>
                </c:pt>
                <c:pt idx="241">
                  <c:v>45265</c:v>
                </c:pt>
                <c:pt idx="242">
                  <c:v>45266</c:v>
                </c:pt>
                <c:pt idx="243">
                  <c:v>45267</c:v>
                </c:pt>
                <c:pt idx="244">
                  <c:v>45268</c:v>
                </c:pt>
                <c:pt idx="245">
                  <c:v>45271</c:v>
                </c:pt>
                <c:pt idx="246">
                  <c:v>45272</c:v>
                </c:pt>
                <c:pt idx="247">
                  <c:v>45273</c:v>
                </c:pt>
                <c:pt idx="248">
                  <c:v>45274</c:v>
                </c:pt>
                <c:pt idx="249">
                  <c:v>45275</c:v>
                </c:pt>
                <c:pt idx="250">
                  <c:v>45278</c:v>
                </c:pt>
                <c:pt idx="251">
                  <c:v>45279</c:v>
                </c:pt>
                <c:pt idx="252">
                  <c:v>45280</c:v>
                </c:pt>
                <c:pt idx="253">
                  <c:v>45281</c:v>
                </c:pt>
                <c:pt idx="254">
                  <c:v>45282</c:v>
                </c:pt>
                <c:pt idx="255">
                  <c:v>45285</c:v>
                </c:pt>
                <c:pt idx="256">
                  <c:v>45286</c:v>
                </c:pt>
                <c:pt idx="257">
                  <c:v>45287</c:v>
                </c:pt>
                <c:pt idx="258">
                  <c:v>45288</c:v>
                </c:pt>
                <c:pt idx="259">
                  <c:v>45289</c:v>
                </c:pt>
                <c:pt idx="260">
                  <c:v>45292</c:v>
                </c:pt>
                <c:pt idx="261">
                  <c:v>45293</c:v>
                </c:pt>
                <c:pt idx="262">
                  <c:v>45294</c:v>
                </c:pt>
                <c:pt idx="263">
                  <c:v>45295</c:v>
                </c:pt>
                <c:pt idx="264">
                  <c:v>45296</c:v>
                </c:pt>
                <c:pt idx="265">
                  <c:v>45299</c:v>
                </c:pt>
                <c:pt idx="266">
                  <c:v>45300</c:v>
                </c:pt>
                <c:pt idx="267">
                  <c:v>45301</c:v>
                </c:pt>
                <c:pt idx="268">
                  <c:v>45302</c:v>
                </c:pt>
                <c:pt idx="269">
                  <c:v>45303</c:v>
                </c:pt>
                <c:pt idx="270">
                  <c:v>45306</c:v>
                </c:pt>
                <c:pt idx="271">
                  <c:v>45307</c:v>
                </c:pt>
                <c:pt idx="272">
                  <c:v>45308</c:v>
                </c:pt>
                <c:pt idx="273">
                  <c:v>45309</c:v>
                </c:pt>
                <c:pt idx="274">
                  <c:v>45310</c:v>
                </c:pt>
                <c:pt idx="275">
                  <c:v>45313</c:v>
                </c:pt>
                <c:pt idx="276">
                  <c:v>45314</c:v>
                </c:pt>
                <c:pt idx="277">
                  <c:v>45315</c:v>
                </c:pt>
                <c:pt idx="278">
                  <c:v>45316</c:v>
                </c:pt>
                <c:pt idx="279">
                  <c:v>45317</c:v>
                </c:pt>
                <c:pt idx="280">
                  <c:v>45320</c:v>
                </c:pt>
                <c:pt idx="281">
                  <c:v>45321</c:v>
                </c:pt>
                <c:pt idx="282">
                  <c:v>45322</c:v>
                </c:pt>
                <c:pt idx="283">
                  <c:v>45323</c:v>
                </c:pt>
                <c:pt idx="284">
                  <c:v>45324</c:v>
                </c:pt>
                <c:pt idx="285">
                  <c:v>45327</c:v>
                </c:pt>
                <c:pt idx="286">
                  <c:v>45328</c:v>
                </c:pt>
                <c:pt idx="287">
                  <c:v>45329</c:v>
                </c:pt>
                <c:pt idx="288">
                  <c:v>45330</c:v>
                </c:pt>
                <c:pt idx="289">
                  <c:v>45331</c:v>
                </c:pt>
                <c:pt idx="290">
                  <c:v>45334</c:v>
                </c:pt>
                <c:pt idx="291">
                  <c:v>45335</c:v>
                </c:pt>
                <c:pt idx="292">
                  <c:v>45336</c:v>
                </c:pt>
                <c:pt idx="293">
                  <c:v>45337</c:v>
                </c:pt>
                <c:pt idx="294">
                  <c:v>45338</c:v>
                </c:pt>
                <c:pt idx="295">
                  <c:v>45341</c:v>
                </c:pt>
                <c:pt idx="296">
                  <c:v>45342</c:v>
                </c:pt>
                <c:pt idx="297">
                  <c:v>45343</c:v>
                </c:pt>
                <c:pt idx="298">
                  <c:v>45344</c:v>
                </c:pt>
                <c:pt idx="299">
                  <c:v>45345</c:v>
                </c:pt>
                <c:pt idx="300">
                  <c:v>45348</c:v>
                </c:pt>
                <c:pt idx="301">
                  <c:v>45349</c:v>
                </c:pt>
                <c:pt idx="302">
                  <c:v>45350</c:v>
                </c:pt>
                <c:pt idx="303">
                  <c:v>45351</c:v>
                </c:pt>
                <c:pt idx="304">
                  <c:v>45352</c:v>
                </c:pt>
                <c:pt idx="305">
                  <c:v>45355</c:v>
                </c:pt>
                <c:pt idx="306">
                  <c:v>45356</c:v>
                </c:pt>
                <c:pt idx="307">
                  <c:v>45357</c:v>
                </c:pt>
                <c:pt idx="308">
                  <c:v>45358</c:v>
                </c:pt>
                <c:pt idx="309">
                  <c:v>45359</c:v>
                </c:pt>
                <c:pt idx="310">
                  <c:v>45362</c:v>
                </c:pt>
                <c:pt idx="311">
                  <c:v>45363</c:v>
                </c:pt>
                <c:pt idx="312">
                  <c:v>45364</c:v>
                </c:pt>
                <c:pt idx="313">
                  <c:v>45365</c:v>
                </c:pt>
                <c:pt idx="314">
                  <c:v>45366</c:v>
                </c:pt>
                <c:pt idx="315">
                  <c:v>45369</c:v>
                </c:pt>
                <c:pt idx="316">
                  <c:v>45370</c:v>
                </c:pt>
                <c:pt idx="317">
                  <c:v>45371</c:v>
                </c:pt>
                <c:pt idx="318">
                  <c:v>45372</c:v>
                </c:pt>
                <c:pt idx="319">
                  <c:v>45373</c:v>
                </c:pt>
                <c:pt idx="320">
                  <c:v>45376</c:v>
                </c:pt>
                <c:pt idx="321">
                  <c:v>45377</c:v>
                </c:pt>
                <c:pt idx="322">
                  <c:v>45378</c:v>
                </c:pt>
                <c:pt idx="323">
                  <c:v>45379</c:v>
                </c:pt>
                <c:pt idx="324">
                  <c:v>45380</c:v>
                </c:pt>
              </c:numCache>
            </c:numRef>
          </c:cat>
          <c:val>
            <c:numRef>
              <c:f>Sheet1!$B$2:$B$326</c:f>
              <c:numCache>
                <c:formatCode>#,##0</c:formatCode>
                <c:ptCount val="325"/>
                <c:pt idx="0">
                  <c:v>21.67</c:v>
                </c:pt>
                <c:pt idx="1">
                  <c:v>22.9</c:v>
                </c:pt>
                <c:pt idx="2">
                  <c:v>22.01</c:v>
                </c:pt>
                <c:pt idx="3">
                  <c:v>22.46</c:v>
                </c:pt>
                <c:pt idx="4">
                  <c:v>21.13</c:v>
                </c:pt>
                <c:pt idx="5">
                  <c:v>21.97</c:v>
                </c:pt>
                <c:pt idx="6">
                  <c:v>20.58</c:v>
                </c:pt>
                <c:pt idx="7">
                  <c:v>21.09</c:v>
                </c:pt>
                <c:pt idx="8">
                  <c:v>18.829999999999998</c:v>
                </c:pt>
                <c:pt idx="9">
                  <c:v>18.350000000000001</c:v>
                </c:pt>
                <c:pt idx="10">
                  <c:v>19.489999999999998</c:v>
                </c:pt>
                <c:pt idx="11">
                  <c:v>19.36</c:v>
                </c:pt>
                <c:pt idx="12">
                  <c:v>20.34</c:v>
                </c:pt>
                <c:pt idx="13">
                  <c:v>20.52</c:v>
                </c:pt>
                <c:pt idx="14">
                  <c:v>19.850000000000001</c:v>
                </c:pt>
                <c:pt idx="15">
                  <c:v>19.809999999999999</c:v>
                </c:pt>
                <c:pt idx="16">
                  <c:v>19.2</c:v>
                </c:pt>
                <c:pt idx="17">
                  <c:v>19.079999999999998</c:v>
                </c:pt>
                <c:pt idx="18">
                  <c:v>18.73</c:v>
                </c:pt>
                <c:pt idx="19">
                  <c:v>18.510000000000002</c:v>
                </c:pt>
                <c:pt idx="20">
                  <c:v>19.940000000000001</c:v>
                </c:pt>
                <c:pt idx="21">
                  <c:v>19.399999999999999</c:v>
                </c:pt>
                <c:pt idx="22">
                  <c:v>17.87</c:v>
                </c:pt>
                <c:pt idx="23">
                  <c:v>18.73</c:v>
                </c:pt>
                <c:pt idx="24">
                  <c:v>18.329999999999998</c:v>
                </c:pt>
                <c:pt idx="25">
                  <c:v>19.43</c:v>
                </c:pt>
                <c:pt idx="26">
                  <c:v>18.66</c:v>
                </c:pt>
                <c:pt idx="27">
                  <c:v>19.63</c:v>
                </c:pt>
                <c:pt idx="28">
                  <c:v>20.71</c:v>
                </c:pt>
                <c:pt idx="29">
                  <c:v>20.53</c:v>
                </c:pt>
                <c:pt idx="30">
                  <c:v>20.34</c:v>
                </c:pt>
                <c:pt idx="31">
                  <c:v>18.91</c:v>
                </c:pt>
                <c:pt idx="32">
                  <c:v>18.23</c:v>
                </c:pt>
                <c:pt idx="33">
                  <c:v>20.170000000000002</c:v>
                </c:pt>
                <c:pt idx="34">
                  <c:v>20.02</c:v>
                </c:pt>
                <c:pt idx="35">
                  <c:v>21.23</c:v>
                </c:pt>
                <c:pt idx="36">
                  <c:v>22.87</c:v>
                </c:pt>
                <c:pt idx="37">
                  <c:v>22.29</c:v>
                </c:pt>
                <c:pt idx="38">
                  <c:v>21.14</c:v>
                </c:pt>
                <c:pt idx="39">
                  <c:v>21.67</c:v>
                </c:pt>
                <c:pt idx="40">
                  <c:v>20.95</c:v>
                </c:pt>
                <c:pt idx="41">
                  <c:v>20.7</c:v>
                </c:pt>
                <c:pt idx="42">
                  <c:v>20.58</c:v>
                </c:pt>
                <c:pt idx="43">
                  <c:v>19.59</c:v>
                </c:pt>
                <c:pt idx="44">
                  <c:v>18.489999999999998</c:v>
                </c:pt>
                <c:pt idx="45">
                  <c:v>18.61</c:v>
                </c:pt>
                <c:pt idx="46">
                  <c:v>19.59</c:v>
                </c:pt>
                <c:pt idx="47">
                  <c:v>19.11</c:v>
                </c:pt>
                <c:pt idx="48">
                  <c:v>22.61</c:v>
                </c:pt>
                <c:pt idx="49">
                  <c:v>24.8</c:v>
                </c:pt>
                <c:pt idx="50">
                  <c:v>26.52</c:v>
                </c:pt>
                <c:pt idx="51">
                  <c:v>23.73</c:v>
                </c:pt>
                <c:pt idx="52">
                  <c:v>26.14</c:v>
                </c:pt>
                <c:pt idx="53">
                  <c:v>22.99</c:v>
                </c:pt>
                <c:pt idx="54">
                  <c:v>25.51</c:v>
                </c:pt>
                <c:pt idx="55">
                  <c:v>24.15</c:v>
                </c:pt>
                <c:pt idx="56">
                  <c:v>21.38</c:v>
                </c:pt>
                <c:pt idx="57">
                  <c:v>22.26</c:v>
                </c:pt>
                <c:pt idx="58">
                  <c:v>22.61</c:v>
                </c:pt>
                <c:pt idx="59">
                  <c:v>21.74</c:v>
                </c:pt>
                <c:pt idx="60">
                  <c:v>20.6</c:v>
                </c:pt>
                <c:pt idx="61">
                  <c:v>19.97</c:v>
                </c:pt>
                <c:pt idx="62">
                  <c:v>19.12</c:v>
                </c:pt>
                <c:pt idx="63">
                  <c:v>19.02</c:v>
                </c:pt>
                <c:pt idx="64">
                  <c:v>18.7</c:v>
                </c:pt>
                <c:pt idx="65">
                  <c:v>18.55</c:v>
                </c:pt>
                <c:pt idx="66">
                  <c:v>19</c:v>
                </c:pt>
                <c:pt idx="67">
                  <c:v>19.079999999999998</c:v>
                </c:pt>
                <c:pt idx="68">
                  <c:v>18.399999999999999</c:v>
                </c:pt>
                <c:pt idx="69">
                  <c:v>18.399999999999999</c:v>
                </c:pt>
                <c:pt idx="70">
                  <c:v>18.97</c:v>
                </c:pt>
                <c:pt idx="71">
                  <c:v>19.100000000000001</c:v>
                </c:pt>
                <c:pt idx="72">
                  <c:v>19.09</c:v>
                </c:pt>
                <c:pt idx="73">
                  <c:v>17.8</c:v>
                </c:pt>
                <c:pt idx="74">
                  <c:v>17.07</c:v>
                </c:pt>
                <c:pt idx="75">
                  <c:v>16.95</c:v>
                </c:pt>
                <c:pt idx="76">
                  <c:v>16.829999999999998</c:v>
                </c:pt>
                <c:pt idx="77">
                  <c:v>16.46</c:v>
                </c:pt>
                <c:pt idx="78">
                  <c:v>17.170000000000002</c:v>
                </c:pt>
                <c:pt idx="79">
                  <c:v>16.77</c:v>
                </c:pt>
                <c:pt idx="80">
                  <c:v>16.89</c:v>
                </c:pt>
                <c:pt idx="81">
                  <c:v>18.760000000000002</c:v>
                </c:pt>
                <c:pt idx="82">
                  <c:v>18.84</c:v>
                </c:pt>
                <c:pt idx="83">
                  <c:v>17.03</c:v>
                </c:pt>
                <c:pt idx="84">
                  <c:v>15.78</c:v>
                </c:pt>
                <c:pt idx="85">
                  <c:v>16.079999999999998</c:v>
                </c:pt>
                <c:pt idx="86">
                  <c:v>17.78</c:v>
                </c:pt>
                <c:pt idx="87">
                  <c:v>18.34</c:v>
                </c:pt>
                <c:pt idx="88">
                  <c:v>20.09</c:v>
                </c:pt>
                <c:pt idx="89">
                  <c:v>17.190000000000001</c:v>
                </c:pt>
                <c:pt idx="90">
                  <c:v>16.98</c:v>
                </c:pt>
                <c:pt idx="91">
                  <c:v>17.71</c:v>
                </c:pt>
                <c:pt idx="92">
                  <c:v>16.940000000000001</c:v>
                </c:pt>
                <c:pt idx="93">
                  <c:v>16.93</c:v>
                </c:pt>
                <c:pt idx="94">
                  <c:v>17.03</c:v>
                </c:pt>
                <c:pt idx="95">
                  <c:v>17.12</c:v>
                </c:pt>
                <c:pt idx="96">
                  <c:v>17.989999999999998</c:v>
                </c:pt>
                <c:pt idx="97">
                  <c:v>16.87</c:v>
                </c:pt>
                <c:pt idx="98">
                  <c:v>16.05</c:v>
                </c:pt>
                <c:pt idx="99">
                  <c:v>16.809999999999999</c:v>
                </c:pt>
                <c:pt idx="100">
                  <c:v>17.21</c:v>
                </c:pt>
                <c:pt idx="101">
                  <c:v>18.53</c:v>
                </c:pt>
                <c:pt idx="102">
                  <c:v>20.03</c:v>
                </c:pt>
                <c:pt idx="103">
                  <c:v>19.14</c:v>
                </c:pt>
                <c:pt idx="104">
                  <c:v>17.95</c:v>
                </c:pt>
                <c:pt idx="105">
                  <c:v>17.46</c:v>
                </c:pt>
                <c:pt idx="106">
                  <c:v>17.46</c:v>
                </c:pt>
                <c:pt idx="107">
                  <c:v>17.940000000000001</c:v>
                </c:pt>
                <c:pt idx="108">
                  <c:v>15.65</c:v>
                </c:pt>
                <c:pt idx="109">
                  <c:v>14.6</c:v>
                </c:pt>
                <c:pt idx="110">
                  <c:v>14.73</c:v>
                </c:pt>
                <c:pt idx="111">
                  <c:v>13.96</c:v>
                </c:pt>
                <c:pt idx="112">
                  <c:v>13.94</c:v>
                </c:pt>
                <c:pt idx="113">
                  <c:v>13.65</c:v>
                </c:pt>
                <c:pt idx="114">
                  <c:v>13.83</c:v>
                </c:pt>
                <c:pt idx="115">
                  <c:v>15.01</c:v>
                </c:pt>
                <c:pt idx="116">
                  <c:v>14.61</c:v>
                </c:pt>
                <c:pt idx="117">
                  <c:v>13.88</c:v>
                </c:pt>
                <c:pt idx="118">
                  <c:v>14.5</c:v>
                </c:pt>
                <c:pt idx="119">
                  <c:v>13.54</c:v>
                </c:pt>
                <c:pt idx="120">
                  <c:v>14.19</c:v>
                </c:pt>
                <c:pt idx="121">
                  <c:v>13.88</c:v>
                </c:pt>
                <c:pt idx="122">
                  <c:v>13.2</c:v>
                </c:pt>
                <c:pt idx="123">
                  <c:v>12.91</c:v>
                </c:pt>
                <c:pt idx="124">
                  <c:v>13.44</c:v>
                </c:pt>
                <c:pt idx="125">
                  <c:v>14.25</c:v>
                </c:pt>
                <c:pt idx="126">
                  <c:v>13.74</c:v>
                </c:pt>
                <c:pt idx="127">
                  <c:v>13.43</c:v>
                </c:pt>
                <c:pt idx="128">
                  <c:v>13.54</c:v>
                </c:pt>
                <c:pt idx="129">
                  <c:v>13.59</c:v>
                </c:pt>
                <c:pt idx="130">
                  <c:v>13.57</c:v>
                </c:pt>
                <c:pt idx="131">
                  <c:v>13.7</c:v>
                </c:pt>
                <c:pt idx="132">
                  <c:v>14.18</c:v>
                </c:pt>
                <c:pt idx="133">
                  <c:v>15.44</c:v>
                </c:pt>
                <c:pt idx="134">
                  <c:v>14.83</c:v>
                </c:pt>
                <c:pt idx="135">
                  <c:v>15.07</c:v>
                </c:pt>
                <c:pt idx="136">
                  <c:v>14.84</c:v>
                </c:pt>
                <c:pt idx="137">
                  <c:v>13.54</c:v>
                </c:pt>
                <c:pt idx="138">
                  <c:v>13.61</c:v>
                </c:pt>
                <c:pt idx="139">
                  <c:v>13.34</c:v>
                </c:pt>
                <c:pt idx="140">
                  <c:v>13.48</c:v>
                </c:pt>
                <c:pt idx="141">
                  <c:v>13.3</c:v>
                </c:pt>
                <c:pt idx="142">
                  <c:v>13.76</c:v>
                </c:pt>
                <c:pt idx="143">
                  <c:v>13.99</c:v>
                </c:pt>
                <c:pt idx="144">
                  <c:v>13.6</c:v>
                </c:pt>
                <c:pt idx="145">
                  <c:v>13.91</c:v>
                </c:pt>
                <c:pt idx="146">
                  <c:v>13.86</c:v>
                </c:pt>
                <c:pt idx="147">
                  <c:v>13.19</c:v>
                </c:pt>
                <c:pt idx="148">
                  <c:v>14.41</c:v>
                </c:pt>
                <c:pt idx="149">
                  <c:v>13.33</c:v>
                </c:pt>
                <c:pt idx="150">
                  <c:v>13.63</c:v>
                </c:pt>
                <c:pt idx="151">
                  <c:v>13.93</c:v>
                </c:pt>
                <c:pt idx="152">
                  <c:v>16.09</c:v>
                </c:pt>
                <c:pt idx="153">
                  <c:v>15.92</c:v>
                </c:pt>
                <c:pt idx="154">
                  <c:v>17.100000000000001</c:v>
                </c:pt>
                <c:pt idx="155">
                  <c:v>15.77</c:v>
                </c:pt>
                <c:pt idx="156">
                  <c:v>15.99</c:v>
                </c:pt>
                <c:pt idx="157">
                  <c:v>15.96</c:v>
                </c:pt>
                <c:pt idx="158">
                  <c:v>15.85</c:v>
                </c:pt>
                <c:pt idx="159">
                  <c:v>14.84</c:v>
                </c:pt>
                <c:pt idx="160">
                  <c:v>14.82</c:v>
                </c:pt>
                <c:pt idx="161">
                  <c:v>16.46</c:v>
                </c:pt>
                <c:pt idx="162">
                  <c:v>16.78</c:v>
                </c:pt>
                <c:pt idx="163">
                  <c:v>17.89</c:v>
                </c:pt>
                <c:pt idx="164">
                  <c:v>17.3</c:v>
                </c:pt>
                <c:pt idx="165">
                  <c:v>17.13</c:v>
                </c:pt>
                <c:pt idx="166">
                  <c:v>16.97</c:v>
                </c:pt>
                <c:pt idx="167">
                  <c:v>15.98</c:v>
                </c:pt>
                <c:pt idx="168">
                  <c:v>17.2</c:v>
                </c:pt>
                <c:pt idx="169">
                  <c:v>15.68</c:v>
                </c:pt>
                <c:pt idx="170">
                  <c:v>15.08</c:v>
                </c:pt>
                <c:pt idx="171">
                  <c:v>14.45</c:v>
                </c:pt>
                <c:pt idx="172">
                  <c:v>13.88</c:v>
                </c:pt>
                <c:pt idx="173">
                  <c:v>13.57</c:v>
                </c:pt>
                <c:pt idx="174">
                  <c:v>13.09</c:v>
                </c:pt>
                <c:pt idx="175">
                  <c:v>13.82</c:v>
                </c:pt>
                <c:pt idx="176">
                  <c:v>14.01</c:v>
                </c:pt>
                <c:pt idx="177">
                  <c:v>14.45</c:v>
                </c:pt>
                <c:pt idx="178">
                  <c:v>14.4</c:v>
                </c:pt>
                <c:pt idx="179">
                  <c:v>13.84</c:v>
                </c:pt>
                <c:pt idx="180">
                  <c:v>13.8</c:v>
                </c:pt>
                <c:pt idx="181">
                  <c:v>14.23</c:v>
                </c:pt>
                <c:pt idx="182">
                  <c:v>13.48</c:v>
                </c:pt>
                <c:pt idx="183">
                  <c:v>12.82</c:v>
                </c:pt>
                <c:pt idx="184">
                  <c:v>13.79</c:v>
                </c:pt>
                <c:pt idx="185">
                  <c:v>14</c:v>
                </c:pt>
                <c:pt idx="186">
                  <c:v>14.11</c:v>
                </c:pt>
                <c:pt idx="187">
                  <c:v>15.14</c:v>
                </c:pt>
                <c:pt idx="188">
                  <c:v>17.54</c:v>
                </c:pt>
                <c:pt idx="189">
                  <c:v>17.2</c:v>
                </c:pt>
                <c:pt idx="190">
                  <c:v>16.899999999999999</c:v>
                </c:pt>
                <c:pt idx="191">
                  <c:v>18.940000000000001</c:v>
                </c:pt>
                <c:pt idx="192">
                  <c:v>18.22</c:v>
                </c:pt>
                <c:pt idx="193">
                  <c:v>17.34</c:v>
                </c:pt>
                <c:pt idx="194">
                  <c:v>17.52</c:v>
                </c:pt>
                <c:pt idx="195">
                  <c:v>17.61</c:v>
                </c:pt>
                <c:pt idx="196">
                  <c:v>19.78</c:v>
                </c:pt>
                <c:pt idx="197">
                  <c:v>18.579999999999998</c:v>
                </c:pt>
                <c:pt idx="198">
                  <c:v>18.489999999999998</c:v>
                </c:pt>
                <c:pt idx="199">
                  <c:v>17.45</c:v>
                </c:pt>
                <c:pt idx="200">
                  <c:v>17.7</c:v>
                </c:pt>
                <c:pt idx="201">
                  <c:v>17.03</c:v>
                </c:pt>
                <c:pt idx="202">
                  <c:v>16.09</c:v>
                </c:pt>
                <c:pt idx="203">
                  <c:v>16.690000000000001</c:v>
                </c:pt>
                <c:pt idx="204">
                  <c:v>19.32</c:v>
                </c:pt>
                <c:pt idx="205">
                  <c:v>17.21</c:v>
                </c:pt>
                <c:pt idx="206">
                  <c:v>17.88</c:v>
                </c:pt>
                <c:pt idx="207">
                  <c:v>19.22</c:v>
                </c:pt>
                <c:pt idx="208">
                  <c:v>21.4</c:v>
                </c:pt>
                <c:pt idx="209">
                  <c:v>21.71</c:v>
                </c:pt>
                <c:pt idx="210">
                  <c:v>20.37</c:v>
                </c:pt>
                <c:pt idx="211">
                  <c:v>18.97</c:v>
                </c:pt>
                <c:pt idx="212">
                  <c:v>20.190000000000001</c:v>
                </c:pt>
                <c:pt idx="213">
                  <c:v>20.68</c:v>
                </c:pt>
                <c:pt idx="214">
                  <c:v>21.27</c:v>
                </c:pt>
                <c:pt idx="215">
                  <c:v>19.75</c:v>
                </c:pt>
                <c:pt idx="216">
                  <c:v>18.14</c:v>
                </c:pt>
                <c:pt idx="217">
                  <c:v>16.87</c:v>
                </c:pt>
                <c:pt idx="218">
                  <c:v>15.66</c:v>
                </c:pt>
                <c:pt idx="219">
                  <c:v>14.91</c:v>
                </c:pt>
                <c:pt idx="220">
                  <c:v>14.89</c:v>
                </c:pt>
                <c:pt idx="221">
                  <c:v>14.81</c:v>
                </c:pt>
                <c:pt idx="222">
                  <c:v>14.45</c:v>
                </c:pt>
                <c:pt idx="223">
                  <c:v>15.29</c:v>
                </c:pt>
                <c:pt idx="224">
                  <c:v>14.17</c:v>
                </c:pt>
                <c:pt idx="225">
                  <c:v>14.76</c:v>
                </c:pt>
                <c:pt idx="226">
                  <c:v>14.16</c:v>
                </c:pt>
                <c:pt idx="227">
                  <c:v>14.18</c:v>
                </c:pt>
                <c:pt idx="228">
                  <c:v>14.32</c:v>
                </c:pt>
                <c:pt idx="229">
                  <c:v>13.8</c:v>
                </c:pt>
                <c:pt idx="230">
                  <c:v>13.41</c:v>
                </c:pt>
                <c:pt idx="231">
                  <c:v>13.35</c:v>
                </c:pt>
                <c:pt idx="232">
                  <c:v>12.85</c:v>
                </c:pt>
                <c:pt idx="233">
                  <c:v>12.8</c:v>
                </c:pt>
                <c:pt idx="234">
                  <c:v>12.46</c:v>
                </c:pt>
                <c:pt idx="235">
                  <c:v>12.69</c:v>
                </c:pt>
                <c:pt idx="236">
                  <c:v>12.69</c:v>
                </c:pt>
                <c:pt idx="237">
                  <c:v>12.98</c:v>
                </c:pt>
                <c:pt idx="238">
                  <c:v>12.92</c:v>
                </c:pt>
                <c:pt idx="239">
                  <c:v>12.63</c:v>
                </c:pt>
                <c:pt idx="240">
                  <c:v>13.08</c:v>
                </c:pt>
                <c:pt idx="241">
                  <c:v>12.85</c:v>
                </c:pt>
                <c:pt idx="242">
                  <c:v>12.97</c:v>
                </c:pt>
                <c:pt idx="243">
                  <c:v>13.06</c:v>
                </c:pt>
                <c:pt idx="244">
                  <c:v>12.35</c:v>
                </c:pt>
                <c:pt idx="245">
                  <c:v>12.63</c:v>
                </c:pt>
                <c:pt idx="246">
                  <c:v>12.07</c:v>
                </c:pt>
                <c:pt idx="247">
                  <c:v>12.19</c:v>
                </c:pt>
                <c:pt idx="248">
                  <c:v>12.48</c:v>
                </c:pt>
                <c:pt idx="249">
                  <c:v>12.28</c:v>
                </c:pt>
                <c:pt idx="250">
                  <c:v>12.56</c:v>
                </c:pt>
                <c:pt idx="251">
                  <c:v>12.53</c:v>
                </c:pt>
                <c:pt idx="252">
                  <c:v>13.67</c:v>
                </c:pt>
                <c:pt idx="253">
                  <c:v>13.65</c:v>
                </c:pt>
                <c:pt idx="254">
                  <c:v>13.03</c:v>
                </c:pt>
                <c:pt idx="255">
                  <c:v>13.03</c:v>
                </c:pt>
                <c:pt idx="256">
                  <c:v>12.99</c:v>
                </c:pt>
                <c:pt idx="257">
                  <c:v>12.43</c:v>
                </c:pt>
                <c:pt idx="258">
                  <c:v>12.47</c:v>
                </c:pt>
                <c:pt idx="259">
                  <c:v>12.45</c:v>
                </c:pt>
                <c:pt idx="260" formatCode="General">
                  <c:v>12.45</c:v>
                </c:pt>
                <c:pt idx="261" formatCode="General">
                  <c:v>13.2</c:v>
                </c:pt>
                <c:pt idx="262" formatCode="General">
                  <c:v>14.04</c:v>
                </c:pt>
                <c:pt idx="263" formatCode="General">
                  <c:v>14.13</c:v>
                </c:pt>
                <c:pt idx="264" formatCode="General">
                  <c:v>13.35</c:v>
                </c:pt>
                <c:pt idx="265" formatCode="General">
                  <c:v>13.08</c:v>
                </c:pt>
                <c:pt idx="266" formatCode="General">
                  <c:v>12.76</c:v>
                </c:pt>
                <c:pt idx="267" formatCode="General">
                  <c:v>12.69</c:v>
                </c:pt>
                <c:pt idx="268" formatCode="General">
                  <c:v>12.44</c:v>
                </c:pt>
                <c:pt idx="269" formatCode="General">
                  <c:v>12.7</c:v>
                </c:pt>
                <c:pt idx="270" formatCode="General">
                  <c:v>13.25</c:v>
                </c:pt>
                <c:pt idx="271" formatCode="General">
                  <c:v>13.84</c:v>
                </c:pt>
                <c:pt idx="272" formatCode="General">
                  <c:v>14.79</c:v>
                </c:pt>
                <c:pt idx="273" formatCode="General">
                  <c:v>14.13</c:v>
                </c:pt>
                <c:pt idx="274" formatCode="General">
                  <c:v>13.3</c:v>
                </c:pt>
                <c:pt idx="275" formatCode="General">
                  <c:v>13.19</c:v>
                </c:pt>
                <c:pt idx="276" formatCode="General">
                  <c:v>12.55</c:v>
                </c:pt>
                <c:pt idx="277" formatCode="General">
                  <c:v>13.14</c:v>
                </c:pt>
                <c:pt idx="278" formatCode="General">
                  <c:v>13.45</c:v>
                </c:pt>
                <c:pt idx="279" formatCode="General">
                  <c:v>13.26</c:v>
                </c:pt>
                <c:pt idx="280" formatCode="General">
                  <c:v>13.6</c:v>
                </c:pt>
                <c:pt idx="281" formatCode="General">
                  <c:v>13.31</c:v>
                </c:pt>
                <c:pt idx="282" formatCode="General">
                  <c:v>14.35</c:v>
                </c:pt>
                <c:pt idx="283" formatCode="General">
                  <c:v>13.88</c:v>
                </c:pt>
                <c:pt idx="284" formatCode="General">
                  <c:v>13.85</c:v>
                </c:pt>
                <c:pt idx="285" formatCode="General">
                  <c:v>13.67</c:v>
                </c:pt>
                <c:pt idx="286" formatCode="General">
                  <c:v>13.06</c:v>
                </c:pt>
                <c:pt idx="287" formatCode="General">
                  <c:v>12.83</c:v>
                </c:pt>
                <c:pt idx="288" formatCode="General">
                  <c:v>12.79</c:v>
                </c:pt>
                <c:pt idx="289" formatCode="General">
                  <c:v>12.93</c:v>
                </c:pt>
                <c:pt idx="290" formatCode="General">
                  <c:v>13.93</c:v>
                </c:pt>
                <c:pt idx="291" formatCode="General">
                  <c:v>15.85</c:v>
                </c:pt>
                <c:pt idx="292" formatCode="General">
                  <c:v>14.38</c:v>
                </c:pt>
                <c:pt idx="293" formatCode="General">
                  <c:v>14.01</c:v>
                </c:pt>
                <c:pt idx="294" formatCode="General">
                  <c:v>14.24</c:v>
                </c:pt>
                <c:pt idx="295" formatCode="General">
                  <c:v>14.71</c:v>
                </c:pt>
                <c:pt idx="296" formatCode="General">
                  <c:v>15.42</c:v>
                </c:pt>
                <c:pt idx="297" formatCode="General">
                  <c:v>15.34</c:v>
                </c:pt>
                <c:pt idx="298" formatCode="General">
                  <c:v>14.54</c:v>
                </c:pt>
                <c:pt idx="299" formatCode="General">
                  <c:v>13.75</c:v>
                </c:pt>
                <c:pt idx="300" formatCode="General">
                  <c:v>13.74</c:v>
                </c:pt>
                <c:pt idx="301" formatCode="General">
                  <c:v>13.43</c:v>
                </c:pt>
                <c:pt idx="302" formatCode="General">
                  <c:v>13.84</c:v>
                </c:pt>
                <c:pt idx="303" formatCode="General">
                  <c:v>13.4</c:v>
                </c:pt>
                <c:pt idx="304" formatCode="General">
                  <c:v>13.11</c:v>
                </c:pt>
                <c:pt idx="305" formatCode="General">
                  <c:v>13.49</c:v>
                </c:pt>
                <c:pt idx="306" formatCode="General">
                  <c:v>14.46</c:v>
                </c:pt>
                <c:pt idx="307" formatCode="General">
                  <c:v>14.5</c:v>
                </c:pt>
                <c:pt idx="308" formatCode="General">
                  <c:v>14.44</c:v>
                </c:pt>
                <c:pt idx="309" formatCode="General">
                  <c:v>14.74</c:v>
                </c:pt>
                <c:pt idx="310" formatCode="General">
                  <c:v>15.22</c:v>
                </c:pt>
                <c:pt idx="311" formatCode="General">
                  <c:v>13.84</c:v>
                </c:pt>
                <c:pt idx="312" formatCode="General">
                  <c:v>13.75</c:v>
                </c:pt>
                <c:pt idx="313" formatCode="General">
                  <c:v>14.4</c:v>
                </c:pt>
                <c:pt idx="314" formatCode="General">
                  <c:v>14.41</c:v>
                </c:pt>
                <c:pt idx="315" formatCode="General">
                  <c:v>14.33</c:v>
                </c:pt>
                <c:pt idx="316" formatCode="General">
                  <c:v>13.82</c:v>
                </c:pt>
                <c:pt idx="317" formatCode="General">
                  <c:v>13.04</c:v>
                </c:pt>
                <c:pt idx="318" formatCode="General">
                  <c:v>12.92</c:v>
                </c:pt>
                <c:pt idx="319" formatCode="General">
                  <c:v>13.06</c:v>
                </c:pt>
                <c:pt idx="320" formatCode="General">
                  <c:v>13.19</c:v>
                </c:pt>
                <c:pt idx="321" formatCode="General">
                  <c:v>13.24</c:v>
                </c:pt>
                <c:pt idx="322" formatCode="General">
                  <c:v>12.78</c:v>
                </c:pt>
                <c:pt idx="323" formatCode="General">
                  <c:v>13.01</c:v>
                </c:pt>
                <c:pt idx="324" formatCode="General">
                  <c:v>13.01</c:v>
                </c:pt>
              </c:numCache>
            </c:numRef>
          </c:val>
          <c:smooth val="0"/>
          <c:extLst>
            <c:ext xmlns:c16="http://schemas.microsoft.com/office/drawing/2014/chart" uri="{C3380CC4-5D6E-409C-BE32-E72D297353CC}">
              <c16:uniqueId val="{00000004-0269-6F4E-8D18-997D46200C60}"/>
            </c:ext>
          </c:extLst>
        </c:ser>
        <c:ser>
          <c:idx val="1"/>
          <c:order val="1"/>
          <c:tx>
            <c:strRef>
              <c:f>Sheet1!$C$1</c:f>
              <c:strCache>
                <c:ptCount val="1"/>
                <c:pt idx="0">
                  <c:v>Média 90 dias</c:v>
                </c:pt>
              </c:strCache>
            </c:strRef>
          </c:tx>
          <c:spPr>
            <a:ln w="25400" cap="rnd">
              <a:solidFill>
                <a:srgbClr val="FFCE00"/>
              </a:solidFill>
              <a:round/>
            </a:ln>
            <a:effectLst/>
          </c:spPr>
          <c:marker>
            <c:symbol val="none"/>
          </c:marker>
          <c:dPt>
            <c:idx val="1"/>
            <c:marker>
              <c:symbol val="none"/>
            </c:marker>
            <c:bubble3D val="0"/>
            <c:spPr>
              <a:ln w="25400" cap="rnd">
                <a:solidFill>
                  <a:srgbClr val="212121"/>
                </a:solidFill>
                <a:round/>
              </a:ln>
              <a:effectLst/>
            </c:spPr>
            <c:extLst>
              <c:ext xmlns:c16="http://schemas.microsoft.com/office/drawing/2014/chart" uri="{C3380CC4-5D6E-409C-BE32-E72D297353CC}">
                <c16:uniqueId val="{00000006-0269-6F4E-8D18-997D46200C60}"/>
              </c:ext>
            </c:extLst>
          </c:dPt>
          <c:dLbls>
            <c:dLbl>
              <c:idx val="1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0269-6F4E-8D18-997D46200C60}"/>
                </c:ext>
              </c:extLst>
            </c:dLbl>
            <c:dLbl>
              <c:idx val="11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0269-6F4E-8D18-997D46200C60}"/>
                </c:ext>
              </c:extLst>
            </c:dLbl>
            <c:dLbl>
              <c:idx val="259"/>
              <c:layout>
                <c:manualLayout>
                  <c:x val="-2.1809080118938798E-2"/>
                  <c:y val="-2.598181859321616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0269-6F4E-8D18-997D46200C60}"/>
                </c:ext>
              </c:extLst>
            </c:dLbl>
            <c:dLbl>
              <c:idx val="323"/>
              <c:layout>
                <c:manualLayout>
                  <c:x val="-1.0582004703853979E-2"/>
                  <c:y val="-3.277056764364451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A301-6841-8C4B-1D9E203D5914}"/>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52525"/>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Sheet1!$A$2:$A$326</c:f>
              <c:numCache>
                <c:formatCode>m/d/yyyy</c:formatCode>
                <c:ptCount val="325"/>
                <c:pt idx="0">
                  <c:v>44928</c:v>
                </c:pt>
                <c:pt idx="1">
                  <c:v>44929</c:v>
                </c:pt>
                <c:pt idx="2">
                  <c:v>44930</c:v>
                </c:pt>
                <c:pt idx="3">
                  <c:v>44931</c:v>
                </c:pt>
                <c:pt idx="4">
                  <c:v>44932</c:v>
                </c:pt>
                <c:pt idx="5">
                  <c:v>44935</c:v>
                </c:pt>
                <c:pt idx="6">
                  <c:v>44936</c:v>
                </c:pt>
                <c:pt idx="7">
                  <c:v>44937</c:v>
                </c:pt>
                <c:pt idx="8">
                  <c:v>44938</c:v>
                </c:pt>
                <c:pt idx="9">
                  <c:v>44939</c:v>
                </c:pt>
                <c:pt idx="10">
                  <c:v>44942</c:v>
                </c:pt>
                <c:pt idx="11">
                  <c:v>44943</c:v>
                </c:pt>
                <c:pt idx="12">
                  <c:v>44944</c:v>
                </c:pt>
                <c:pt idx="13">
                  <c:v>44945</c:v>
                </c:pt>
                <c:pt idx="14">
                  <c:v>44946</c:v>
                </c:pt>
                <c:pt idx="15">
                  <c:v>44949</c:v>
                </c:pt>
                <c:pt idx="16">
                  <c:v>44950</c:v>
                </c:pt>
                <c:pt idx="17">
                  <c:v>44951</c:v>
                </c:pt>
                <c:pt idx="18">
                  <c:v>44952</c:v>
                </c:pt>
                <c:pt idx="19">
                  <c:v>44953</c:v>
                </c:pt>
                <c:pt idx="20">
                  <c:v>44956</c:v>
                </c:pt>
                <c:pt idx="21">
                  <c:v>44957</c:v>
                </c:pt>
                <c:pt idx="22">
                  <c:v>44958</c:v>
                </c:pt>
                <c:pt idx="23">
                  <c:v>44959</c:v>
                </c:pt>
                <c:pt idx="24">
                  <c:v>44960</c:v>
                </c:pt>
                <c:pt idx="25">
                  <c:v>44963</c:v>
                </c:pt>
                <c:pt idx="26">
                  <c:v>44964</c:v>
                </c:pt>
                <c:pt idx="27">
                  <c:v>44965</c:v>
                </c:pt>
                <c:pt idx="28">
                  <c:v>44966</c:v>
                </c:pt>
                <c:pt idx="29">
                  <c:v>44967</c:v>
                </c:pt>
                <c:pt idx="30">
                  <c:v>44970</c:v>
                </c:pt>
                <c:pt idx="31">
                  <c:v>44971</c:v>
                </c:pt>
                <c:pt idx="32">
                  <c:v>44972</c:v>
                </c:pt>
                <c:pt idx="33">
                  <c:v>44973</c:v>
                </c:pt>
                <c:pt idx="34">
                  <c:v>44974</c:v>
                </c:pt>
                <c:pt idx="35">
                  <c:v>44977</c:v>
                </c:pt>
                <c:pt idx="36">
                  <c:v>44978</c:v>
                </c:pt>
                <c:pt idx="37">
                  <c:v>44979</c:v>
                </c:pt>
                <c:pt idx="38">
                  <c:v>44980</c:v>
                </c:pt>
                <c:pt idx="39">
                  <c:v>44981</c:v>
                </c:pt>
                <c:pt idx="40">
                  <c:v>44984</c:v>
                </c:pt>
                <c:pt idx="41">
                  <c:v>44985</c:v>
                </c:pt>
                <c:pt idx="42">
                  <c:v>44986</c:v>
                </c:pt>
                <c:pt idx="43">
                  <c:v>44987</c:v>
                </c:pt>
                <c:pt idx="44">
                  <c:v>44988</c:v>
                </c:pt>
                <c:pt idx="45">
                  <c:v>44991</c:v>
                </c:pt>
                <c:pt idx="46">
                  <c:v>44992</c:v>
                </c:pt>
                <c:pt idx="47">
                  <c:v>44993</c:v>
                </c:pt>
                <c:pt idx="48">
                  <c:v>44994</c:v>
                </c:pt>
                <c:pt idx="49">
                  <c:v>44995</c:v>
                </c:pt>
                <c:pt idx="50">
                  <c:v>44998</c:v>
                </c:pt>
                <c:pt idx="51">
                  <c:v>44999</c:v>
                </c:pt>
                <c:pt idx="52">
                  <c:v>45000</c:v>
                </c:pt>
                <c:pt idx="53">
                  <c:v>45001</c:v>
                </c:pt>
                <c:pt idx="54">
                  <c:v>45002</c:v>
                </c:pt>
                <c:pt idx="55">
                  <c:v>45005</c:v>
                </c:pt>
                <c:pt idx="56">
                  <c:v>45006</c:v>
                </c:pt>
                <c:pt idx="57">
                  <c:v>45007</c:v>
                </c:pt>
                <c:pt idx="58">
                  <c:v>45008</c:v>
                </c:pt>
                <c:pt idx="59">
                  <c:v>45009</c:v>
                </c:pt>
                <c:pt idx="60">
                  <c:v>45012</c:v>
                </c:pt>
                <c:pt idx="61">
                  <c:v>45013</c:v>
                </c:pt>
                <c:pt idx="62">
                  <c:v>45014</c:v>
                </c:pt>
                <c:pt idx="63">
                  <c:v>45015</c:v>
                </c:pt>
                <c:pt idx="64">
                  <c:v>45016</c:v>
                </c:pt>
                <c:pt idx="65">
                  <c:v>45019</c:v>
                </c:pt>
                <c:pt idx="66">
                  <c:v>45020</c:v>
                </c:pt>
                <c:pt idx="67">
                  <c:v>45021</c:v>
                </c:pt>
                <c:pt idx="68">
                  <c:v>45022</c:v>
                </c:pt>
                <c:pt idx="69">
                  <c:v>45023</c:v>
                </c:pt>
                <c:pt idx="70">
                  <c:v>45026</c:v>
                </c:pt>
                <c:pt idx="71">
                  <c:v>45027</c:v>
                </c:pt>
                <c:pt idx="72">
                  <c:v>45028</c:v>
                </c:pt>
                <c:pt idx="73">
                  <c:v>45029</c:v>
                </c:pt>
                <c:pt idx="74">
                  <c:v>45030</c:v>
                </c:pt>
                <c:pt idx="75">
                  <c:v>45033</c:v>
                </c:pt>
                <c:pt idx="76">
                  <c:v>45034</c:v>
                </c:pt>
                <c:pt idx="77">
                  <c:v>45035</c:v>
                </c:pt>
                <c:pt idx="78">
                  <c:v>45036</c:v>
                </c:pt>
                <c:pt idx="79">
                  <c:v>45037</c:v>
                </c:pt>
                <c:pt idx="80">
                  <c:v>45040</c:v>
                </c:pt>
                <c:pt idx="81">
                  <c:v>45041</c:v>
                </c:pt>
                <c:pt idx="82">
                  <c:v>45042</c:v>
                </c:pt>
                <c:pt idx="83">
                  <c:v>45043</c:v>
                </c:pt>
                <c:pt idx="84">
                  <c:v>45044</c:v>
                </c:pt>
                <c:pt idx="85">
                  <c:v>45047</c:v>
                </c:pt>
                <c:pt idx="86">
                  <c:v>45048</c:v>
                </c:pt>
                <c:pt idx="87">
                  <c:v>45049</c:v>
                </c:pt>
                <c:pt idx="88">
                  <c:v>45050</c:v>
                </c:pt>
                <c:pt idx="89">
                  <c:v>45051</c:v>
                </c:pt>
                <c:pt idx="90">
                  <c:v>45054</c:v>
                </c:pt>
                <c:pt idx="91">
                  <c:v>45055</c:v>
                </c:pt>
                <c:pt idx="92">
                  <c:v>45056</c:v>
                </c:pt>
                <c:pt idx="93">
                  <c:v>45057</c:v>
                </c:pt>
                <c:pt idx="94">
                  <c:v>45058</c:v>
                </c:pt>
                <c:pt idx="95">
                  <c:v>45061</c:v>
                </c:pt>
                <c:pt idx="96">
                  <c:v>45062</c:v>
                </c:pt>
                <c:pt idx="97">
                  <c:v>45063</c:v>
                </c:pt>
                <c:pt idx="98">
                  <c:v>45064</c:v>
                </c:pt>
                <c:pt idx="99">
                  <c:v>45065</c:v>
                </c:pt>
                <c:pt idx="100">
                  <c:v>45068</c:v>
                </c:pt>
                <c:pt idx="101">
                  <c:v>45069</c:v>
                </c:pt>
                <c:pt idx="102">
                  <c:v>45070</c:v>
                </c:pt>
                <c:pt idx="103">
                  <c:v>45071</c:v>
                </c:pt>
                <c:pt idx="104">
                  <c:v>45072</c:v>
                </c:pt>
                <c:pt idx="105">
                  <c:v>45075</c:v>
                </c:pt>
                <c:pt idx="106">
                  <c:v>45076</c:v>
                </c:pt>
                <c:pt idx="107">
                  <c:v>45077</c:v>
                </c:pt>
                <c:pt idx="108">
                  <c:v>45078</c:v>
                </c:pt>
                <c:pt idx="109">
                  <c:v>45079</c:v>
                </c:pt>
                <c:pt idx="110">
                  <c:v>45082</c:v>
                </c:pt>
                <c:pt idx="111">
                  <c:v>45083</c:v>
                </c:pt>
                <c:pt idx="112">
                  <c:v>45084</c:v>
                </c:pt>
                <c:pt idx="113">
                  <c:v>45085</c:v>
                </c:pt>
                <c:pt idx="114">
                  <c:v>45086</c:v>
                </c:pt>
                <c:pt idx="115">
                  <c:v>45089</c:v>
                </c:pt>
                <c:pt idx="116">
                  <c:v>45090</c:v>
                </c:pt>
                <c:pt idx="117">
                  <c:v>45091</c:v>
                </c:pt>
                <c:pt idx="118">
                  <c:v>45092</c:v>
                </c:pt>
                <c:pt idx="119">
                  <c:v>45093</c:v>
                </c:pt>
                <c:pt idx="120">
                  <c:v>45096</c:v>
                </c:pt>
                <c:pt idx="121">
                  <c:v>45097</c:v>
                </c:pt>
                <c:pt idx="122">
                  <c:v>45098</c:v>
                </c:pt>
                <c:pt idx="123">
                  <c:v>45099</c:v>
                </c:pt>
                <c:pt idx="124">
                  <c:v>45100</c:v>
                </c:pt>
                <c:pt idx="125">
                  <c:v>45103</c:v>
                </c:pt>
                <c:pt idx="126">
                  <c:v>45104</c:v>
                </c:pt>
                <c:pt idx="127">
                  <c:v>45105</c:v>
                </c:pt>
                <c:pt idx="128">
                  <c:v>45106</c:v>
                </c:pt>
                <c:pt idx="129">
                  <c:v>45107</c:v>
                </c:pt>
                <c:pt idx="130">
                  <c:v>45110</c:v>
                </c:pt>
                <c:pt idx="131">
                  <c:v>45111</c:v>
                </c:pt>
                <c:pt idx="132">
                  <c:v>45112</c:v>
                </c:pt>
                <c:pt idx="133">
                  <c:v>45113</c:v>
                </c:pt>
                <c:pt idx="134">
                  <c:v>45114</c:v>
                </c:pt>
                <c:pt idx="135">
                  <c:v>45117</c:v>
                </c:pt>
                <c:pt idx="136">
                  <c:v>45118</c:v>
                </c:pt>
                <c:pt idx="137">
                  <c:v>45119</c:v>
                </c:pt>
                <c:pt idx="138">
                  <c:v>45120</c:v>
                </c:pt>
                <c:pt idx="139">
                  <c:v>45121</c:v>
                </c:pt>
                <c:pt idx="140">
                  <c:v>45124</c:v>
                </c:pt>
                <c:pt idx="141">
                  <c:v>45125</c:v>
                </c:pt>
                <c:pt idx="142">
                  <c:v>45126</c:v>
                </c:pt>
                <c:pt idx="143">
                  <c:v>45127</c:v>
                </c:pt>
                <c:pt idx="144">
                  <c:v>45128</c:v>
                </c:pt>
                <c:pt idx="145">
                  <c:v>45131</c:v>
                </c:pt>
                <c:pt idx="146">
                  <c:v>45132</c:v>
                </c:pt>
                <c:pt idx="147">
                  <c:v>45133</c:v>
                </c:pt>
                <c:pt idx="148">
                  <c:v>45134</c:v>
                </c:pt>
                <c:pt idx="149">
                  <c:v>45135</c:v>
                </c:pt>
                <c:pt idx="150">
                  <c:v>45138</c:v>
                </c:pt>
                <c:pt idx="151">
                  <c:v>45139</c:v>
                </c:pt>
                <c:pt idx="152">
                  <c:v>45140</c:v>
                </c:pt>
                <c:pt idx="153">
                  <c:v>45141</c:v>
                </c:pt>
                <c:pt idx="154">
                  <c:v>45142</c:v>
                </c:pt>
                <c:pt idx="155">
                  <c:v>45145</c:v>
                </c:pt>
                <c:pt idx="156">
                  <c:v>45146</c:v>
                </c:pt>
                <c:pt idx="157">
                  <c:v>45147</c:v>
                </c:pt>
                <c:pt idx="158">
                  <c:v>45148</c:v>
                </c:pt>
                <c:pt idx="159">
                  <c:v>45149</c:v>
                </c:pt>
                <c:pt idx="160">
                  <c:v>45152</c:v>
                </c:pt>
                <c:pt idx="161">
                  <c:v>45153</c:v>
                </c:pt>
                <c:pt idx="162">
                  <c:v>45154</c:v>
                </c:pt>
                <c:pt idx="163">
                  <c:v>45155</c:v>
                </c:pt>
                <c:pt idx="164">
                  <c:v>45156</c:v>
                </c:pt>
                <c:pt idx="165">
                  <c:v>45159</c:v>
                </c:pt>
                <c:pt idx="166">
                  <c:v>45160</c:v>
                </c:pt>
                <c:pt idx="167">
                  <c:v>45161</c:v>
                </c:pt>
                <c:pt idx="168">
                  <c:v>45162</c:v>
                </c:pt>
                <c:pt idx="169">
                  <c:v>45163</c:v>
                </c:pt>
                <c:pt idx="170">
                  <c:v>45166</c:v>
                </c:pt>
                <c:pt idx="171">
                  <c:v>45167</c:v>
                </c:pt>
                <c:pt idx="172">
                  <c:v>45168</c:v>
                </c:pt>
                <c:pt idx="173">
                  <c:v>45169</c:v>
                </c:pt>
                <c:pt idx="174">
                  <c:v>45170</c:v>
                </c:pt>
                <c:pt idx="175">
                  <c:v>45173</c:v>
                </c:pt>
                <c:pt idx="176">
                  <c:v>45174</c:v>
                </c:pt>
                <c:pt idx="177">
                  <c:v>45175</c:v>
                </c:pt>
                <c:pt idx="178">
                  <c:v>45176</c:v>
                </c:pt>
                <c:pt idx="179">
                  <c:v>45177</c:v>
                </c:pt>
                <c:pt idx="180">
                  <c:v>45180</c:v>
                </c:pt>
                <c:pt idx="181">
                  <c:v>45181</c:v>
                </c:pt>
                <c:pt idx="182">
                  <c:v>45182</c:v>
                </c:pt>
                <c:pt idx="183">
                  <c:v>45183</c:v>
                </c:pt>
                <c:pt idx="184">
                  <c:v>45184</c:v>
                </c:pt>
                <c:pt idx="185">
                  <c:v>45187</c:v>
                </c:pt>
                <c:pt idx="186">
                  <c:v>45188</c:v>
                </c:pt>
                <c:pt idx="187">
                  <c:v>45189</c:v>
                </c:pt>
                <c:pt idx="188">
                  <c:v>45190</c:v>
                </c:pt>
                <c:pt idx="189">
                  <c:v>45191</c:v>
                </c:pt>
                <c:pt idx="190">
                  <c:v>45194</c:v>
                </c:pt>
                <c:pt idx="191">
                  <c:v>45195</c:v>
                </c:pt>
                <c:pt idx="192">
                  <c:v>45196</c:v>
                </c:pt>
                <c:pt idx="193">
                  <c:v>45197</c:v>
                </c:pt>
                <c:pt idx="194">
                  <c:v>45198</c:v>
                </c:pt>
                <c:pt idx="195">
                  <c:v>45201</c:v>
                </c:pt>
                <c:pt idx="196">
                  <c:v>45202</c:v>
                </c:pt>
                <c:pt idx="197">
                  <c:v>45203</c:v>
                </c:pt>
                <c:pt idx="198">
                  <c:v>45204</c:v>
                </c:pt>
                <c:pt idx="199">
                  <c:v>45205</c:v>
                </c:pt>
                <c:pt idx="200">
                  <c:v>45208</c:v>
                </c:pt>
                <c:pt idx="201">
                  <c:v>45209</c:v>
                </c:pt>
                <c:pt idx="202">
                  <c:v>45210</c:v>
                </c:pt>
                <c:pt idx="203">
                  <c:v>45211</c:v>
                </c:pt>
                <c:pt idx="204">
                  <c:v>45212</c:v>
                </c:pt>
                <c:pt idx="205">
                  <c:v>45215</c:v>
                </c:pt>
                <c:pt idx="206">
                  <c:v>45216</c:v>
                </c:pt>
                <c:pt idx="207">
                  <c:v>45217</c:v>
                </c:pt>
                <c:pt idx="208">
                  <c:v>45218</c:v>
                </c:pt>
                <c:pt idx="209">
                  <c:v>45219</c:v>
                </c:pt>
                <c:pt idx="210">
                  <c:v>45222</c:v>
                </c:pt>
                <c:pt idx="211">
                  <c:v>45223</c:v>
                </c:pt>
                <c:pt idx="212">
                  <c:v>45224</c:v>
                </c:pt>
                <c:pt idx="213">
                  <c:v>45225</c:v>
                </c:pt>
                <c:pt idx="214">
                  <c:v>45226</c:v>
                </c:pt>
                <c:pt idx="215">
                  <c:v>45229</c:v>
                </c:pt>
                <c:pt idx="216">
                  <c:v>45230</c:v>
                </c:pt>
                <c:pt idx="217">
                  <c:v>45231</c:v>
                </c:pt>
                <c:pt idx="218">
                  <c:v>45232</c:v>
                </c:pt>
                <c:pt idx="219">
                  <c:v>45233</c:v>
                </c:pt>
                <c:pt idx="220">
                  <c:v>45236</c:v>
                </c:pt>
                <c:pt idx="221">
                  <c:v>45237</c:v>
                </c:pt>
                <c:pt idx="222">
                  <c:v>45238</c:v>
                </c:pt>
                <c:pt idx="223">
                  <c:v>45239</c:v>
                </c:pt>
                <c:pt idx="224">
                  <c:v>45240</c:v>
                </c:pt>
                <c:pt idx="225">
                  <c:v>45243</c:v>
                </c:pt>
                <c:pt idx="226">
                  <c:v>45244</c:v>
                </c:pt>
                <c:pt idx="227">
                  <c:v>45245</c:v>
                </c:pt>
                <c:pt idx="228">
                  <c:v>45246</c:v>
                </c:pt>
                <c:pt idx="229">
                  <c:v>45247</c:v>
                </c:pt>
                <c:pt idx="230">
                  <c:v>45250</c:v>
                </c:pt>
                <c:pt idx="231">
                  <c:v>45251</c:v>
                </c:pt>
                <c:pt idx="232">
                  <c:v>45252</c:v>
                </c:pt>
                <c:pt idx="233">
                  <c:v>45253</c:v>
                </c:pt>
                <c:pt idx="234">
                  <c:v>45254</c:v>
                </c:pt>
                <c:pt idx="235">
                  <c:v>45257</c:v>
                </c:pt>
                <c:pt idx="236">
                  <c:v>45258</c:v>
                </c:pt>
                <c:pt idx="237">
                  <c:v>45259</c:v>
                </c:pt>
                <c:pt idx="238">
                  <c:v>45260</c:v>
                </c:pt>
                <c:pt idx="239">
                  <c:v>45261</c:v>
                </c:pt>
                <c:pt idx="240">
                  <c:v>45264</c:v>
                </c:pt>
                <c:pt idx="241">
                  <c:v>45265</c:v>
                </c:pt>
                <c:pt idx="242">
                  <c:v>45266</c:v>
                </c:pt>
                <c:pt idx="243">
                  <c:v>45267</c:v>
                </c:pt>
                <c:pt idx="244">
                  <c:v>45268</c:v>
                </c:pt>
                <c:pt idx="245">
                  <c:v>45271</c:v>
                </c:pt>
                <c:pt idx="246">
                  <c:v>45272</c:v>
                </c:pt>
                <c:pt idx="247">
                  <c:v>45273</c:v>
                </c:pt>
                <c:pt idx="248">
                  <c:v>45274</c:v>
                </c:pt>
                <c:pt idx="249">
                  <c:v>45275</c:v>
                </c:pt>
                <c:pt idx="250">
                  <c:v>45278</c:v>
                </c:pt>
                <c:pt idx="251">
                  <c:v>45279</c:v>
                </c:pt>
                <c:pt idx="252">
                  <c:v>45280</c:v>
                </c:pt>
                <c:pt idx="253">
                  <c:v>45281</c:v>
                </c:pt>
                <c:pt idx="254">
                  <c:v>45282</c:v>
                </c:pt>
                <c:pt idx="255">
                  <c:v>45285</c:v>
                </c:pt>
                <c:pt idx="256">
                  <c:v>45286</c:v>
                </c:pt>
                <c:pt idx="257">
                  <c:v>45287</c:v>
                </c:pt>
                <c:pt idx="258">
                  <c:v>45288</c:v>
                </c:pt>
                <c:pt idx="259">
                  <c:v>45289</c:v>
                </c:pt>
                <c:pt idx="260">
                  <c:v>45292</c:v>
                </c:pt>
                <c:pt idx="261">
                  <c:v>45293</c:v>
                </c:pt>
                <c:pt idx="262">
                  <c:v>45294</c:v>
                </c:pt>
                <c:pt idx="263">
                  <c:v>45295</c:v>
                </c:pt>
                <c:pt idx="264">
                  <c:v>45296</c:v>
                </c:pt>
                <c:pt idx="265">
                  <c:v>45299</c:v>
                </c:pt>
                <c:pt idx="266">
                  <c:v>45300</c:v>
                </c:pt>
                <c:pt idx="267">
                  <c:v>45301</c:v>
                </c:pt>
                <c:pt idx="268">
                  <c:v>45302</c:v>
                </c:pt>
                <c:pt idx="269">
                  <c:v>45303</c:v>
                </c:pt>
                <c:pt idx="270">
                  <c:v>45306</c:v>
                </c:pt>
                <c:pt idx="271">
                  <c:v>45307</c:v>
                </c:pt>
                <c:pt idx="272">
                  <c:v>45308</c:v>
                </c:pt>
                <c:pt idx="273">
                  <c:v>45309</c:v>
                </c:pt>
                <c:pt idx="274">
                  <c:v>45310</c:v>
                </c:pt>
                <c:pt idx="275">
                  <c:v>45313</c:v>
                </c:pt>
                <c:pt idx="276">
                  <c:v>45314</c:v>
                </c:pt>
                <c:pt idx="277">
                  <c:v>45315</c:v>
                </c:pt>
                <c:pt idx="278">
                  <c:v>45316</c:v>
                </c:pt>
                <c:pt idx="279">
                  <c:v>45317</c:v>
                </c:pt>
                <c:pt idx="280">
                  <c:v>45320</c:v>
                </c:pt>
                <c:pt idx="281">
                  <c:v>45321</c:v>
                </c:pt>
                <c:pt idx="282">
                  <c:v>45322</c:v>
                </c:pt>
                <c:pt idx="283">
                  <c:v>45323</c:v>
                </c:pt>
                <c:pt idx="284">
                  <c:v>45324</c:v>
                </c:pt>
                <c:pt idx="285">
                  <c:v>45327</c:v>
                </c:pt>
                <c:pt idx="286">
                  <c:v>45328</c:v>
                </c:pt>
                <c:pt idx="287">
                  <c:v>45329</c:v>
                </c:pt>
                <c:pt idx="288">
                  <c:v>45330</c:v>
                </c:pt>
                <c:pt idx="289">
                  <c:v>45331</c:v>
                </c:pt>
                <c:pt idx="290">
                  <c:v>45334</c:v>
                </c:pt>
                <c:pt idx="291">
                  <c:v>45335</c:v>
                </c:pt>
                <c:pt idx="292">
                  <c:v>45336</c:v>
                </c:pt>
                <c:pt idx="293">
                  <c:v>45337</c:v>
                </c:pt>
                <c:pt idx="294">
                  <c:v>45338</c:v>
                </c:pt>
                <c:pt idx="295">
                  <c:v>45341</c:v>
                </c:pt>
                <c:pt idx="296">
                  <c:v>45342</c:v>
                </c:pt>
                <c:pt idx="297">
                  <c:v>45343</c:v>
                </c:pt>
                <c:pt idx="298">
                  <c:v>45344</c:v>
                </c:pt>
                <c:pt idx="299">
                  <c:v>45345</c:v>
                </c:pt>
                <c:pt idx="300">
                  <c:v>45348</c:v>
                </c:pt>
                <c:pt idx="301">
                  <c:v>45349</c:v>
                </c:pt>
                <c:pt idx="302">
                  <c:v>45350</c:v>
                </c:pt>
                <c:pt idx="303">
                  <c:v>45351</c:v>
                </c:pt>
                <c:pt idx="304">
                  <c:v>45352</c:v>
                </c:pt>
                <c:pt idx="305">
                  <c:v>45355</c:v>
                </c:pt>
                <c:pt idx="306">
                  <c:v>45356</c:v>
                </c:pt>
                <c:pt idx="307">
                  <c:v>45357</c:v>
                </c:pt>
                <c:pt idx="308">
                  <c:v>45358</c:v>
                </c:pt>
                <c:pt idx="309">
                  <c:v>45359</c:v>
                </c:pt>
                <c:pt idx="310">
                  <c:v>45362</c:v>
                </c:pt>
                <c:pt idx="311">
                  <c:v>45363</c:v>
                </c:pt>
                <c:pt idx="312">
                  <c:v>45364</c:v>
                </c:pt>
                <c:pt idx="313">
                  <c:v>45365</c:v>
                </c:pt>
                <c:pt idx="314">
                  <c:v>45366</c:v>
                </c:pt>
                <c:pt idx="315">
                  <c:v>45369</c:v>
                </c:pt>
                <c:pt idx="316">
                  <c:v>45370</c:v>
                </c:pt>
                <c:pt idx="317">
                  <c:v>45371</c:v>
                </c:pt>
                <c:pt idx="318">
                  <c:v>45372</c:v>
                </c:pt>
                <c:pt idx="319">
                  <c:v>45373</c:v>
                </c:pt>
                <c:pt idx="320">
                  <c:v>45376</c:v>
                </c:pt>
                <c:pt idx="321">
                  <c:v>45377</c:v>
                </c:pt>
                <c:pt idx="322">
                  <c:v>45378</c:v>
                </c:pt>
                <c:pt idx="323">
                  <c:v>45379</c:v>
                </c:pt>
                <c:pt idx="324">
                  <c:v>45380</c:v>
                </c:pt>
              </c:numCache>
            </c:numRef>
          </c:cat>
          <c:val>
            <c:numRef>
              <c:f>Sheet1!$C$2:$C$326</c:f>
              <c:numCache>
                <c:formatCode>#,##0</c:formatCode>
                <c:ptCount val="325"/>
                <c:pt idx="0">
                  <c:v>24.682380952380949</c:v>
                </c:pt>
                <c:pt idx="1">
                  <c:v>24.561428571428571</c:v>
                </c:pt>
                <c:pt idx="2">
                  <c:v>24.413015873015873</c:v>
                </c:pt>
                <c:pt idx="3">
                  <c:v>24.254444444444445</c:v>
                </c:pt>
                <c:pt idx="4">
                  <c:v>24.056031746031746</c:v>
                </c:pt>
                <c:pt idx="5">
                  <c:v>23.871904761904766</c:v>
                </c:pt>
                <c:pt idx="6">
                  <c:v>23.691587301587305</c:v>
                </c:pt>
                <c:pt idx="7">
                  <c:v>23.518095238095238</c:v>
                </c:pt>
                <c:pt idx="8">
                  <c:v>23.319047619047616</c:v>
                </c:pt>
                <c:pt idx="9">
                  <c:v>23.126190476190477</c:v>
                </c:pt>
                <c:pt idx="10">
                  <c:v>22.947301587301585</c:v>
                </c:pt>
                <c:pt idx="11">
                  <c:v>22.778730158730159</c:v>
                </c:pt>
                <c:pt idx="12">
                  <c:v>22.63031746031746</c:v>
                </c:pt>
                <c:pt idx="13">
                  <c:v>22.482222222222223</c:v>
                </c:pt>
                <c:pt idx="14">
                  <c:v>22.345555555555556</c:v>
                </c:pt>
                <c:pt idx="15">
                  <c:v>22.226984126984128</c:v>
                </c:pt>
                <c:pt idx="16">
                  <c:v>22.096984126984125</c:v>
                </c:pt>
                <c:pt idx="17">
                  <c:v>21.991111111111106</c:v>
                </c:pt>
                <c:pt idx="18">
                  <c:v>21.877619047619039</c:v>
                </c:pt>
                <c:pt idx="19">
                  <c:v>21.761746031746021</c:v>
                </c:pt>
                <c:pt idx="20">
                  <c:v>21.667777777777765</c:v>
                </c:pt>
                <c:pt idx="21">
                  <c:v>21.574126984126973</c:v>
                </c:pt>
                <c:pt idx="22">
                  <c:v>21.468095238095227</c:v>
                </c:pt>
                <c:pt idx="23">
                  <c:v>21.378888888888884</c:v>
                </c:pt>
                <c:pt idx="24">
                  <c:v>21.26444444444444</c:v>
                </c:pt>
                <c:pt idx="25">
                  <c:v>21.158730158730155</c:v>
                </c:pt>
                <c:pt idx="26">
                  <c:v>21.081428571428575</c:v>
                </c:pt>
                <c:pt idx="27">
                  <c:v>21.035555555555558</c:v>
                </c:pt>
                <c:pt idx="28">
                  <c:v>20.987619047619052</c:v>
                </c:pt>
                <c:pt idx="29">
                  <c:v>20.923968253968258</c:v>
                </c:pt>
                <c:pt idx="30">
                  <c:v>20.86412698412699</c:v>
                </c:pt>
                <c:pt idx="31">
                  <c:v>20.784444444444453</c:v>
                </c:pt>
                <c:pt idx="32">
                  <c:v>20.706825396825405</c:v>
                </c:pt>
                <c:pt idx="33">
                  <c:v>20.672063492063501</c:v>
                </c:pt>
                <c:pt idx="34">
                  <c:v>20.651904761904767</c:v>
                </c:pt>
                <c:pt idx="35">
                  <c:v>20.665873015873025</c:v>
                </c:pt>
                <c:pt idx="36">
                  <c:v>20.704761904761909</c:v>
                </c:pt>
                <c:pt idx="37">
                  <c:v>20.733174603174607</c:v>
                </c:pt>
                <c:pt idx="38">
                  <c:v>20.716190476190484</c:v>
                </c:pt>
                <c:pt idx="39">
                  <c:v>20.712698412698423</c:v>
                </c:pt>
                <c:pt idx="40">
                  <c:v>20.71857142857144</c:v>
                </c:pt>
                <c:pt idx="41">
                  <c:v>20.73222222222223</c:v>
                </c:pt>
                <c:pt idx="42">
                  <c:v>20.75634920634921</c:v>
                </c:pt>
                <c:pt idx="43">
                  <c:v>20.737936507936514</c:v>
                </c:pt>
                <c:pt idx="44">
                  <c:v>20.679523809523815</c:v>
                </c:pt>
                <c:pt idx="45">
                  <c:v>20.614920634920637</c:v>
                </c:pt>
                <c:pt idx="46">
                  <c:v>20.572063492063492</c:v>
                </c:pt>
                <c:pt idx="47">
                  <c:v>20.513015873015867</c:v>
                </c:pt>
                <c:pt idx="48">
                  <c:v>20.47507936507936</c:v>
                </c:pt>
                <c:pt idx="49">
                  <c:v>20.510793650793644</c:v>
                </c:pt>
                <c:pt idx="50">
                  <c:v>20.596190476190468</c:v>
                </c:pt>
                <c:pt idx="51">
                  <c:v>20.610476190476184</c:v>
                </c:pt>
                <c:pt idx="52">
                  <c:v>20.666349206349199</c:v>
                </c:pt>
                <c:pt idx="53">
                  <c:v>20.675396825396817</c:v>
                </c:pt>
                <c:pt idx="54">
                  <c:v>20.739365079365076</c:v>
                </c:pt>
                <c:pt idx="55">
                  <c:v>20.804126984126981</c:v>
                </c:pt>
                <c:pt idx="56">
                  <c:v>20.794761904761899</c:v>
                </c:pt>
                <c:pt idx="57">
                  <c:v>20.816825396825397</c:v>
                </c:pt>
                <c:pt idx="58">
                  <c:v>20.844444444444445</c:v>
                </c:pt>
                <c:pt idx="59">
                  <c:v>20.845873015873014</c:v>
                </c:pt>
                <c:pt idx="60">
                  <c:v>20.821428571428573</c:v>
                </c:pt>
                <c:pt idx="61">
                  <c:v>20.79809523809524</c:v>
                </c:pt>
                <c:pt idx="62">
                  <c:v>20.757619047619048</c:v>
                </c:pt>
                <c:pt idx="63">
                  <c:v>20.715555555555557</c:v>
                </c:pt>
                <c:pt idx="64">
                  <c:v>20.648888888888891</c:v>
                </c:pt>
                <c:pt idx="65">
                  <c:v>20.593968253968253</c:v>
                </c:pt>
                <c:pt idx="66">
                  <c:v>20.539047619047619</c:v>
                </c:pt>
                <c:pt idx="67">
                  <c:v>20.506507936507933</c:v>
                </c:pt>
                <c:pt idx="68">
                  <c:v>20.449841269841269</c:v>
                </c:pt>
                <c:pt idx="69">
                  <c:v>20.415238095238092</c:v>
                </c:pt>
                <c:pt idx="70">
                  <c:v>20.381587301587302</c:v>
                </c:pt>
                <c:pt idx="71">
                  <c:v>20.385873015873013</c:v>
                </c:pt>
                <c:pt idx="72">
                  <c:v>20.397619047619042</c:v>
                </c:pt>
                <c:pt idx="73">
                  <c:v>20.370793650793651</c:v>
                </c:pt>
                <c:pt idx="74">
                  <c:v>20.334444444444443</c:v>
                </c:pt>
                <c:pt idx="75">
                  <c:v>20.28063492063492</c:v>
                </c:pt>
                <c:pt idx="76">
                  <c:v>20.222063492063491</c:v>
                </c:pt>
                <c:pt idx="77">
                  <c:v>20.168253968253968</c:v>
                </c:pt>
                <c:pt idx="78">
                  <c:v>20.126349206349211</c:v>
                </c:pt>
                <c:pt idx="79">
                  <c:v>20.087777777777777</c:v>
                </c:pt>
                <c:pt idx="80">
                  <c:v>20.053015873015877</c:v>
                </c:pt>
                <c:pt idx="81">
                  <c:v>20.053492063492065</c:v>
                </c:pt>
                <c:pt idx="82">
                  <c:v>20.058730158730157</c:v>
                </c:pt>
                <c:pt idx="83">
                  <c:v>20.012539682539678</c:v>
                </c:pt>
                <c:pt idx="84">
                  <c:v>19.95507936507936</c:v>
                </c:pt>
                <c:pt idx="85">
                  <c:v>19.926666666666666</c:v>
                </c:pt>
                <c:pt idx="86">
                  <c:v>19.9115873015873</c:v>
                </c:pt>
                <c:pt idx="87">
                  <c:v>19.911746031746031</c:v>
                </c:pt>
                <c:pt idx="88">
                  <c:v>19.922222222222221</c:v>
                </c:pt>
                <c:pt idx="89">
                  <c:v>19.898888888888887</c:v>
                </c:pt>
                <c:pt idx="90">
                  <c:v>19.856825396825396</c:v>
                </c:pt>
                <c:pt idx="91">
                  <c:v>19.809206349206349</c:v>
                </c:pt>
                <c:pt idx="92">
                  <c:v>19.752222222222219</c:v>
                </c:pt>
                <c:pt idx="93">
                  <c:v>19.698095238095238</c:v>
                </c:pt>
                <c:pt idx="94">
                  <c:v>19.668253968253968</c:v>
                </c:pt>
                <c:pt idx="95">
                  <c:v>19.650634920634921</c:v>
                </c:pt>
                <c:pt idx="96">
                  <c:v>19.616031746031744</c:v>
                </c:pt>
                <c:pt idx="97">
                  <c:v>19.566031746031747</c:v>
                </c:pt>
                <c:pt idx="98">
                  <c:v>19.483809523809523</c:v>
                </c:pt>
                <c:pt idx="99">
                  <c:v>19.387619047619047</c:v>
                </c:pt>
                <c:pt idx="100">
                  <c:v>19.30698412698413</c:v>
                </c:pt>
                <c:pt idx="101">
                  <c:v>19.265555555555554</c:v>
                </c:pt>
                <c:pt idx="102">
                  <c:v>19.23952380952381</c:v>
                </c:pt>
                <c:pt idx="103">
                  <c:v>19.210793650793654</c:v>
                </c:pt>
                <c:pt idx="104">
                  <c:v>19.16714285714286</c:v>
                </c:pt>
                <c:pt idx="105">
                  <c:v>19.117619047619048</c:v>
                </c:pt>
                <c:pt idx="106">
                  <c:v>19.083809523809528</c:v>
                </c:pt>
                <c:pt idx="107">
                  <c:v>19.075079365079372</c:v>
                </c:pt>
                <c:pt idx="108">
                  <c:v>19.028095238095247</c:v>
                </c:pt>
                <c:pt idx="109">
                  <c:v>18.948888888888892</c:v>
                </c:pt>
                <c:pt idx="110">
                  <c:v>18.879365079365083</c:v>
                </c:pt>
                <c:pt idx="111">
                  <c:v>18.742063492063501</c:v>
                </c:pt>
                <c:pt idx="112">
                  <c:v>18.569682539682546</c:v>
                </c:pt>
                <c:pt idx="113">
                  <c:v>18.365396825396829</c:v>
                </c:pt>
                <c:pt idx="114">
                  <c:v>18.20825396825397</c:v>
                </c:pt>
                <c:pt idx="115">
                  <c:v>18.031587301587304</c:v>
                </c:pt>
                <c:pt idx="116">
                  <c:v>17.898571428571429</c:v>
                </c:pt>
                <c:pt idx="117">
                  <c:v>17.713968253968257</c:v>
                </c:pt>
                <c:pt idx="118">
                  <c:v>17.560793650793652</c:v>
                </c:pt>
                <c:pt idx="119">
                  <c:v>17.43634920634921</c:v>
                </c:pt>
                <c:pt idx="120">
                  <c:v>17.308253968253972</c:v>
                </c:pt>
                <c:pt idx="121">
                  <c:v>17.169682539682547</c:v>
                </c:pt>
                <c:pt idx="122">
                  <c:v>17.034126984126988</c:v>
                </c:pt>
                <c:pt idx="123">
                  <c:v>16.912063492063496</c:v>
                </c:pt>
                <c:pt idx="124">
                  <c:v>16.808412698412699</c:v>
                </c:pt>
                <c:pt idx="125">
                  <c:v>16.731111111111115</c:v>
                </c:pt>
                <c:pt idx="126">
                  <c:v>16.647301587301587</c:v>
                </c:pt>
                <c:pt idx="127">
                  <c:v>16.563650793650798</c:v>
                </c:pt>
                <c:pt idx="128">
                  <c:v>16.484126984126988</c:v>
                </c:pt>
                <c:pt idx="129">
                  <c:v>16.398253968253972</c:v>
                </c:pt>
                <c:pt idx="130">
                  <c:v>16.310793650793652</c:v>
                </c:pt>
                <c:pt idx="131">
                  <c:v>16.23619047619048</c:v>
                </c:pt>
                <c:pt idx="132">
                  <c:v>16.169206349206355</c:v>
                </c:pt>
                <c:pt idx="133">
                  <c:v>16.11317460317461</c:v>
                </c:pt>
                <c:pt idx="134">
                  <c:v>16.045396825396832</c:v>
                </c:pt>
                <c:pt idx="135">
                  <c:v>15.981587301587309</c:v>
                </c:pt>
                <c:pt idx="136">
                  <c:v>15.934603174603184</c:v>
                </c:pt>
                <c:pt idx="137">
                  <c:v>15.878571428571439</c:v>
                </c:pt>
                <c:pt idx="138">
                  <c:v>15.825555555555562</c:v>
                </c:pt>
                <c:pt idx="139">
                  <c:v>15.770158730158737</c:v>
                </c:pt>
                <c:pt idx="140">
                  <c:v>15.72285714285715</c:v>
                </c:pt>
                <c:pt idx="141">
                  <c:v>15.661428571428576</c:v>
                </c:pt>
                <c:pt idx="142">
                  <c:v>15.613650793650798</c:v>
                </c:pt>
                <c:pt idx="143">
                  <c:v>15.567619047619051</c:v>
                </c:pt>
                <c:pt idx="144">
                  <c:v>15.485714285714291</c:v>
                </c:pt>
                <c:pt idx="145">
                  <c:v>15.40746031746032</c:v>
                </c:pt>
                <c:pt idx="146">
                  <c:v>15.357142857142861</c:v>
                </c:pt>
                <c:pt idx="147">
                  <c:v>15.316031746031749</c:v>
                </c:pt>
                <c:pt idx="148">
                  <c:v>15.289523809523811</c:v>
                </c:pt>
                <c:pt idx="149">
                  <c:v>15.218888888888893</c:v>
                </c:pt>
                <c:pt idx="150">
                  <c:v>15.144126984126988</c:v>
                </c:pt>
                <c:pt idx="151">
                  <c:v>15.046349206349209</c:v>
                </c:pt>
                <c:pt idx="152">
                  <c:v>15.028888888888893</c:v>
                </c:pt>
                <c:pt idx="153">
                  <c:v>15.012063492063493</c:v>
                </c:pt>
                <c:pt idx="154">
                  <c:v>15.002380952380955</c:v>
                </c:pt>
                <c:pt idx="155">
                  <c:v>14.983809523809526</c:v>
                </c:pt>
                <c:pt idx="156">
                  <c:v>14.968888888888891</c:v>
                </c:pt>
                <c:pt idx="157">
                  <c:v>14.951904761904766</c:v>
                </c:pt>
                <c:pt idx="158">
                  <c:v>14.931746031746036</c:v>
                </c:pt>
                <c:pt idx="159">
                  <c:v>14.881746031746037</c:v>
                </c:pt>
                <c:pt idx="160">
                  <c:v>14.849206349206355</c:v>
                </c:pt>
                <c:pt idx="161">
                  <c:v>14.85571428571429</c:v>
                </c:pt>
                <c:pt idx="162">
                  <c:v>14.8552380952381</c:v>
                </c:pt>
                <c:pt idx="163">
                  <c:v>14.866031746031748</c:v>
                </c:pt>
                <c:pt idx="164">
                  <c:v>14.846507936507939</c:v>
                </c:pt>
                <c:pt idx="165">
                  <c:v>14.800476190476191</c:v>
                </c:pt>
                <c:pt idx="166">
                  <c:v>14.766031746031748</c:v>
                </c:pt>
                <c:pt idx="167">
                  <c:v>14.734761904761905</c:v>
                </c:pt>
                <c:pt idx="168">
                  <c:v>14.730634920634921</c:v>
                </c:pt>
                <c:pt idx="169">
                  <c:v>14.702380952380954</c:v>
                </c:pt>
                <c:pt idx="170">
                  <c:v>14.656984126984129</c:v>
                </c:pt>
                <c:pt idx="171">
                  <c:v>14.63793650793651</c:v>
                </c:pt>
                <c:pt idx="172">
                  <c:v>14.62650793650794</c:v>
                </c:pt>
                <c:pt idx="173">
                  <c:v>14.608095238095242</c:v>
                </c:pt>
                <c:pt idx="174">
                  <c:v>14.59428571428572</c:v>
                </c:pt>
                <c:pt idx="175">
                  <c:v>14.592380952380958</c:v>
                </c:pt>
                <c:pt idx="176">
                  <c:v>14.598095238095244</c:v>
                </c:pt>
                <c:pt idx="177">
                  <c:v>14.607936507936515</c:v>
                </c:pt>
                <c:pt idx="178">
                  <c:v>14.598253968253974</c:v>
                </c:pt>
                <c:pt idx="179">
                  <c:v>14.586031746031752</c:v>
                </c:pt>
                <c:pt idx="180">
                  <c:v>14.58476190476191</c:v>
                </c:pt>
                <c:pt idx="181">
                  <c:v>14.580476190476199</c:v>
                </c:pt>
                <c:pt idx="182">
                  <c:v>14.579523809523817</c:v>
                </c:pt>
                <c:pt idx="183">
                  <c:v>14.557777777777785</c:v>
                </c:pt>
                <c:pt idx="184">
                  <c:v>14.556349206349212</c:v>
                </c:pt>
                <c:pt idx="185">
                  <c:v>14.569047619047625</c:v>
                </c:pt>
                <c:pt idx="186">
                  <c:v>14.588095238095244</c:v>
                </c:pt>
                <c:pt idx="187">
                  <c:v>14.615079365079371</c:v>
                </c:pt>
                <c:pt idx="188">
                  <c:v>14.667301587301591</c:v>
                </c:pt>
                <c:pt idx="189">
                  <c:v>14.722222222222225</c:v>
                </c:pt>
                <c:pt idx="190">
                  <c:v>14.777301587301592</c:v>
                </c:pt>
                <c:pt idx="191">
                  <c:v>14.863015873015877</c:v>
                </c:pt>
                <c:pt idx="192">
                  <c:v>14.93650793650794</c:v>
                </c:pt>
                <c:pt idx="193">
                  <c:v>14.996349206349214</c:v>
                </c:pt>
                <c:pt idx="194">
                  <c:v>15.056984126984132</c:v>
                </c:pt>
                <c:pt idx="195">
                  <c:v>15.111428571428577</c:v>
                </c:pt>
                <c:pt idx="196">
                  <c:v>15.180317460317465</c:v>
                </c:pt>
                <c:pt idx="197">
                  <c:v>15.239841269841275</c:v>
                </c:pt>
                <c:pt idx="198">
                  <c:v>15.294126984126988</c:v>
                </c:pt>
                <c:pt idx="199">
                  <c:v>15.33555555555556</c:v>
                </c:pt>
                <c:pt idx="200">
                  <c:v>15.401587301587305</c:v>
                </c:pt>
                <c:pt idx="201">
                  <c:v>15.455873015873021</c:v>
                </c:pt>
                <c:pt idx="202">
                  <c:v>15.499523809523813</c:v>
                </c:pt>
                <c:pt idx="203">
                  <c:v>15.550476190476195</c:v>
                </c:pt>
                <c:pt idx="204">
                  <c:v>15.646031746031751</c:v>
                </c:pt>
                <c:pt idx="205">
                  <c:v>15.700793650793656</c:v>
                </c:pt>
                <c:pt idx="206">
                  <c:v>15.762539682539686</c:v>
                </c:pt>
                <c:pt idx="207">
                  <c:v>15.851746031746037</c:v>
                </c:pt>
                <c:pt idx="208">
                  <c:v>15.970634920634925</c:v>
                </c:pt>
                <c:pt idx="209">
                  <c:v>16.095238095238102</c:v>
                </c:pt>
                <c:pt idx="210">
                  <c:v>16.209206349206355</c:v>
                </c:pt>
                <c:pt idx="211">
                  <c:v>16.281587301587304</c:v>
                </c:pt>
                <c:pt idx="212">
                  <c:v>16.390476190476196</c:v>
                </c:pt>
                <c:pt idx="213">
                  <c:v>16.502380952380957</c:v>
                </c:pt>
                <c:pt idx="214">
                  <c:v>16.618888888888893</c:v>
                </c:pt>
                <c:pt idx="215">
                  <c:v>16.676984126984131</c:v>
                </c:pt>
                <c:pt idx="216">
                  <c:v>16.712222222222231</c:v>
                </c:pt>
                <c:pt idx="217">
                  <c:v>16.708571428571435</c:v>
                </c:pt>
                <c:pt idx="218">
                  <c:v>16.706825396825405</c:v>
                </c:pt>
                <c:pt idx="219">
                  <c:v>16.689682539682547</c:v>
                </c:pt>
                <c:pt idx="220">
                  <c:v>16.672698412698416</c:v>
                </c:pt>
                <c:pt idx="221">
                  <c:v>16.656190476190478</c:v>
                </c:pt>
                <c:pt idx="222">
                  <c:v>16.650000000000006</c:v>
                </c:pt>
                <c:pt idx="223">
                  <c:v>16.65746031746032</c:v>
                </c:pt>
                <c:pt idx="224">
                  <c:v>16.621111111111112</c:v>
                </c:pt>
                <c:pt idx="225">
                  <c:v>16.589047619047623</c:v>
                </c:pt>
                <c:pt idx="226">
                  <c:v>16.529841269841274</c:v>
                </c:pt>
                <c:pt idx="227">
                  <c:v>16.480317460317465</c:v>
                </c:pt>
                <c:pt idx="228">
                  <c:v>16.435714285714287</c:v>
                </c:pt>
                <c:pt idx="229">
                  <c:v>16.385396825396825</c:v>
                </c:pt>
                <c:pt idx="230">
                  <c:v>16.344603174603172</c:v>
                </c:pt>
                <c:pt idx="231">
                  <c:v>16.283492063492062</c:v>
                </c:pt>
                <c:pt idx="232">
                  <c:v>16.238571428571429</c:v>
                </c:pt>
                <c:pt idx="233">
                  <c:v>16.202380952380949</c:v>
                </c:pt>
                <c:pt idx="234">
                  <c:v>16.170793650793648</c:v>
                </c:pt>
                <c:pt idx="235">
                  <c:v>16.151904761904756</c:v>
                </c:pt>
                <c:pt idx="236">
                  <c:v>16.137936507936505</c:v>
                </c:pt>
                <c:pt idx="237">
                  <c:v>16.136190476190475</c:v>
                </c:pt>
                <c:pt idx="238">
                  <c:v>16.121904761904759</c:v>
                </c:pt>
                <c:pt idx="239">
                  <c:v>16.099999999999998</c:v>
                </c:pt>
                <c:pt idx="240">
                  <c:v>16.078253968253964</c:v>
                </c:pt>
                <c:pt idx="241">
                  <c:v>16.053650793650792</c:v>
                </c:pt>
                <c:pt idx="242">
                  <c:v>16.039841269841265</c:v>
                </c:pt>
                <c:pt idx="243">
                  <c:v>16.028095238095233</c:v>
                </c:pt>
                <c:pt idx="244">
                  <c:v>15.998253968253964</c:v>
                </c:pt>
                <c:pt idx="245">
                  <c:v>15.9847619047619</c:v>
                </c:pt>
                <c:pt idx="246">
                  <c:v>15.972857142857141</c:v>
                </c:pt>
                <c:pt idx="247">
                  <c:v>15.947460317460315</c:v>
                </c:pt>
                <c:pt idx="248">
                  <c:v>15.92333333333333</c:v>
                </c:pt>
                <c:pt idx="249">
                  <c:v>15.894285714285713</c:v>
                </c:pt>
                <c:pt idx="250">
                  <c:v>15.85333333333333</c:v>
                </c:pt>
                <c:pt idx="251">
                  <c:v>15.77380952380952</c:v>
                </c:pt>
                <c:pt idx="252">
                  <c:v>15.717777777777773</c:v>
                </c:pt>
                <c:pt idx="253">
                  <c:v>15.66619047619047</c:v>
                </c:pt>
                <c:pt idx="254">
                  <c:v>15.57238095238095</c:v>
                </c:pt>
                <c:pt idx="255">
                  <c:v>15.489999999999997</c:v>
                </c:pt>
                <c:pt idx="256">
                  <c:v>15.420952380952379</c:v>
                </c:pt>
                <c:pt idx="257">
                  <c:v>15.340158730158727</c:v>
                </c:pt>
                <c:pt idx="258">
                  <c:v>15.258571428571427</c:v>
                </c:pt>
                <c:pt idx="259">
                  <c:v>15.142222222222223</c:v>
                </c:pt>
                <c:pt idx="260" formatCode="General">
                  <c:v>15.044920634920638</c:v>
                </c:pt>
                <c:pt idx="261" formatCode="General">
                  <c:v>14.960952380952383</c:v>
                </c:pt>
                <c:pt idx="262" formatCode="General">
                  <c:v>14.906825396825401</c:v>
                </c:pt>
                <c:pt idx="263" formatCode="General">
                  <c:v>14.850158730158734</c:v>
                </c:pt>
                <c:pt idx="264" formatCode="General">
                  <c:v>14.791746031746035</c:v>
                </c:pt>
                <c:pt idx="265" formatCode="General">
                  <c:v>14.743968253968259</c:v>
                </c:pt>
                <c:pt idx="266" formatCode="General">
                  <c:v>14.681587301587308</c:v>
                </c:pt>
                <c:pt idx="267" formatCode="General">
                  <c:v>14.57634920634921</c:v>
                </c:pt>
                <c:pt idx="268" formatCode="General">
                  <c:v>14.500634920634926</c:v>
                </c:pt>
                <c:pt idx="269" formatCode="General">
                  <c:v>14.418412698412704</c:v>
                </c:pt>
                <c:pt idx="270" formatCode="General">
                  <c:v>14.323650793650799</c:v>
                </c:pt>
                <c:pt idx="271" formatCode="General">
                  <c:v>14.203650793650798</c:v>
                </c:pt>
                <c:pt idx="272" formatCode="General">
                  <c:v>14.093809523809529</c:v>
                </c:pt>
                <c:pt idx="273" formatCode="General">
                  <c:v>13.99476190476191</c:v>
                </c:pt>
                <c:pt idx="274" formatCode="General">
                  <c:v>13.904761904761907</c:v>
                </c:pt>
                <c:pt idx="275" formatCode="General">
                  <c:v>13.793650793650798</c:v>
                </c:pt>
                <c:pt idx="276" formatCode="General">
                  <c:v>13.664603174603176</c:v>
                </c:pt>
                <c:pt idx="277" formatCode="General">
                  <c:v>13.535555555555558</c:v>
                </c:pt>
                <c:pt idx="278" formatCode="General">
                  <c:v>13.43555555555556</c:v>
                </c:pt>
                <c:pt idx="279" formatCode="General">
                  <c:v>13.358095238095242</c:v>
                </c:pt>
                <c:pt idx="280" formatCode="General">
                  <c:v>13.306190476190482</c:v>
                </c:pt>
                <c:pt idx="281" formatCode="General">
                  <c:v>13.268888888888894</c:v>
                </c:pt>
                <c:pt idx="282" formatCode="General">
                  <c:v>13.260000000000003</c:v>
                </c:pt>
                <c:pt idx="283" formatCode="General">
                  <c:v>13.243968253968257</c:v>
                </c:pt>
                <c:pt idx="284" formatCode="General">
                  <c:v>13.22873015873016</c:v>
                </c:pt>
                <c:pt idx="285" formatCode="General">
                  <c:v>13.216349206349209</c:v>
                </c:pt>
                <c:pt idx="286" formatCode="General">
                  <c:v>13.18095238095238</c:v>
                </c:pt>
                <c:pt idx="287" formatCode="General">
                  <c:v>13.159682539682539</c:v>
                </c:pt>
                <c:pt idx="288" formatCode="General">
                  <c:v>13.128412698412697</c:v>
                </c:pt>
                <c:pt idx="289" formatCode="General">
                  <c:v>13.108888888888888</c:v>
                </c:pt>
                <c:pt idx="290" formatCode="General">
                  <c:v>13.104920634920632</c:v>
                </c:pt>
                <c:pt idx="291" formatCode="General">
                  <c:v>13.129206349206346</c:v>
                </c:pt>
                <c:pt idx="292" formatCode="General">
                  <c:v>13.138412698412694</c:v>
                </c:pt>
                <c:pt idx="293" formatCode="General">
                  <c:v>13.147936507936503</c:v>
                </c:pt>
                <c:pt idx="294" formatCode="General">
                  <c:v>13.162063492063487</c:v>
                </c:pt>
                <c:pt idx="295" formatCode="General">
                  <c:v>13.191587301587298</c:v>
                </c:pt>
                <c:pt idx="296" formatCode="General">
                  <c:v>13.233174603174598</c:v>
                </c:pt>
                <c:pt idx="297" formatCode="General">
                  <c:v>13.278888888888886</c:v>
                </c:pt>
                <c:pt idx="298" formatCode="General">
                  <c:v>13.308253968253966</c:v>
                </c:pt>
                <c:pt idx="299" formatCode="General">
                  <c:v>13.325079365079361</c:v>
                </c:pt>
                <c:pt idx="300" formatCode="General">
                  <c:v>13.337142857142856</c:v>
                </c:pt>
                <c:pt idx="301" formatCode="General">
                  <c:v>13.345238095238091</c:v>
                </c:pt>
                <c:pt idx="302" formatCode="General">
                  <c:v>13.364444444444441</c:v>
                </c:pt>
                <c:pt idx="303" formatCode="General">
                  <c:v>13.369523809523805</c:v>
                </c:pt>
                <c:pt idx="304" formatCode="General">
                  <c:v>13.3736508</c:v>
                </c:pt>
                <c:pt idx="305" formatCode="General">
                  <c:v>13.381904799999999</c:v>
                </c:pt>
                <c:pt idx="306" formatCode="General">
                  <c:v>13.404127000000001</c:v>
                </c:pt>
                <c:pt idx="307" formatCode="General">
                  <c:v>13.438254000000001</c:v>
                </c:pt>
                <c:pt idx="308" formatCode="General">
                  <c:v>13.466984099999999</c:v>
                </c:pt>
                <c:pt idx="309" formatCode="General">
                  <c:v>13.5093651</c:v>
                </c:pt>
                <c:pt idx="310" formatCode="General">
                  <c:v>13.557460300000001</c:v>
                </c:pt>
                <c:pt idx="311" formatCode="General">
                  <c:v>13.579047600000001</c:v>
                </c:pt>
                <c:pt idx="312" formatCode="General">
                  <c:v>13.602380999999999</c:v>
                </c:pt>
                <c:pt idx="313" formatCode="General">
                  <c:v>13.6315873</c:v>
                </c:pt>
                <c:pt idx="314" formatCode="General">
                  <c:v>13.661428600000001</c:v>
                </c:pt>
                <c:pt idx="315" formatCode="General">
                  <c:v>13.6719048</c:v>
                </c:pt>
                <c:pt idx="316" formatCode="General">
                  <c:v>13.6746032</c:v>
                </c:pt>
                <c:pt idx="317" formatCode="General">
                  <c:v>13.6747619</c:v>
                </c:pt>
                <c:pt idx="318" formatCode="General">
                  <c:v>13.673015899999999</c:v>
                </c:pt>
                <c:pt idx="319" formatCode="General">
                  <c:v>13.674127</c:v>
                </c:pt>
                <c:pt idx="320" formatCode="General">
                  <c:v>13.6861905</c:v>
                </c:pt>
                <c:pt idx="321" formatCode="General">
                  <c:v>13.6984127</c:v>
                </c:pt>
                <c:pt idx="322" formatCode="General">
                  <c:v>13.7036508</c:v>
                </c:pt>
                <c:pt idx="323" formatCode="General">
                  <c:v>13.712539700000001</c:v>
                </c:pt>
                <c:pt idx="324" formatCode="General">
                  <c:v>13.709523799999999</c:v>
                </c:pt>
              </c:numCache>
            </c:numRef>
          </c:val>
          <c:smooth val="0"/>
          <c:extLst>
            <c:ext xmlns:c16="http://schemas.microsoft.com/office/drawing/2014/chart" uri="{C3380CC4-5D6E-409C-BE32-E72D297353CC}">
              <c16:uniqueId val="{0000000B-0269-6F4E-8D18-997D46200C60}"/>
            </c:ext>
          </c:extLst>
        </c:ser>
        <c:dLbls>
          <c:showLegendKey val="0"/>
          <c:showVal val="0"/>
          <c:showCatName val="0"/>
          <c:showSerName val="0"/>
          <c:showPercent val="0"/>
          <c:showBubbleSize val="0"/>
        </c:dLbls>
        <c:smooth val="0"/>
        <c:axId val="1841390768"/>
        <c:axId val="1745124192"/>
      </c:lineChart>
      <c:dateAx>
        <c:axId val="1841390768"/>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745124192"/>
        <c:crosses val="autoZero"/>
        <c:auto val="1"/>
        <c:lblOffset val="100"/>
        <c:baseTimeUnit val="days"/>
        <c:majorUnit val="2"/>
        <c:majorTimeUnit val="months"/>
      </c:dateAx>
      <c:valAx>
        <c:axId val="1745124192"/>
        <c:scaling>
          <c:orientation val="minMax"/>
          <c:max val="40"/>
          <c:min val="0"/>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841390768"/>
        <c:crosses val="autoZero"/>
        <c:crossBetween val="between"/>
        <c:majorUnit val="4"/>
      </c:valAx>
      <c:spPr>
        <a:noFill/>
        <a:ln>
          <a:noFill/>
        </a:ln>
        <a:effectLst/>
      </c:spPr>
    </c:plotArea>
    <c:plotVisOnly val="1"/>
    <c:dispBlanksAs val="gap"/>
    <c:showDLblsOverMax val="0"/>
    <c:extLst/>
  </c:chart>
  <c:spPr>
    <a:solidFill>
      <a:srgbClr val="F7F9F7"/>
    </a:solidFill>
    <a:ln w="9525" cap="flat" cmpd="sng" algn="ctr">
      <a:noFill/>
      <a:round/>
    </a:ln>
    <a:effectLst/>
  </c:spPr>
  <c:txPr>
    <a:bodyPr/>
    <a:lstStyle/>
    <a:p>
      <a:pPr>
        <a:defRPr sz="900">
          <a:solidFill>
            <a:sysClr val="windowText" lastClr="000000"/>
          </a:solidFill>
          <a:latin typeface="Lato" panose="020F0502020204030203" pitchFamily="34" charset="0"/>
          <a:ea typeface="Lato" panose="020F0502020204030203" pitchFamily="34" charset="0"/>
          <a:cs typeface="Lato" panose="020F0502020204030203" pitchFamily="34" charset="0"/>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8.2046858725211155E-2"/>
          <c:y val="5.7772324518127458E-2"/>
          <c:w val="0.88527656888678485"/>
          <c:h val="0.86649680519444805"/>
        </c:manualLayout>
      </c:layout>
      <c:lineChart>
        <c:grouping val="standard"/>
        <c:varyColors val="0"/>
        <c:ser>
          <c:idx val="0"/>
          <c:order val="0"/>
          <c:tx>
            <c:strRef>
              <c:f>Sheet1!$B$1</c:f>
              <c:strCache>
                <c:ptCount val="1"/>
                <c:pt idx="0">
                  <c:v>CRB</c:v>
                </c:pt>
              </c:strCache>
            </c:strRef>
          </c:tx>
          <c:spPr>
            <a:ln w="12700" cap="rnd">
              <a:solidFill>
                <a:srgbClr val="D1CECE"/>
              </a:solidFill>
              <a:round/>
            </a:ln>
            <a:effectLst/>
          </c:spPr>
          <c:marker>
            <c:symbol val="none"/>
          </c:marker>
          <c:cat>
            <c:numRef>
              <c:f>Sheet1!$A$2:$A$5596</c:f>
              <c:numCache>
                <c:formatCode>m/d/yy</c:formatCode>
                <c:ptCount val="5595"/>
                <c:pt idx="0">
                  <c:v>37258</c:v>
                </c:pt>
                <c:pt idx="1">
                  <c:v>37259</c:v>
                </c:pt>
                <c:pt idx="2">
                  <c:v>37260</c:v>
                </c:pt>
                <c:pt idx="3">
                  <c:v>37263</c:v>
                </c:pt>
                <c:pt idx="4">
                  <c:v>37264</c:v>
                </c:pt>
                <c:pt idx="5">
                  <c:v>37265</c:v>
                </c:pt>
                <c:pt idx="6">
                  <c:v>37266</c:v>
                </c:pt>
                <c:pt idx="7">
                  <c:v>37267</c:v>
                </c:pt>
                <c:pt idx="8">
                  <c:v>37270</c:v>
                </c:pt>
                <c:pt idx="9">
                  <c:v>37271</c:v>
                </c:pt>
                <c:pt idx="10">
                  <c:v>37272</c:v>
                </c:pt>
                <c:pt idx="11">
                  <c:v>37273</c:v>
                </c:pt>
                <c:pt idx="12">
                  <c:v>37274</c:v>
                </c:pt>
                <c:pt idx="13">
                  <c:v>37278</c:v>
                </c:pt>
                <c:pt idx="14">
                  <c:v>37279</c:v>
                </c:pt>
                <c:pt idx="15">
                  <c:v>37280</c:v>
                </c:pt>
                <c:pt idx="16">
                  <c:v>37281</c:v>
                </c:pt>
                <c:pt idx="17">
                  <c:v>37284</c:v>
                </c:pt>
                <c:pt idx="18">
                  <c:v>37285</c:v>
                </c:pt>
                <c:pt idx="19">
                  <c:v>37286</c:v>
                </c:pt>
                <c:pt idx="20">
                  <c:v>37287</c:v>
                </c:pt>
                <c:pt idx="21">
                  <c:v>37288</c:v>
                </c:pt>
                <c:pt idx="22">
                  <c:v>37291</c:v>
                </c:pt>
                <c:pt idx="23">
                  <c:v>37292</c:v>
                </c:pt>
                <c:pt idx="24">
                  <c:v>37293</c:v>
                </c:pt>
                <c:pt idx="25">
                  <c:v>37294</c:v>
                </c:pt>
                <c:pt idx="26">
                  <c:v>37295</c:v>
                </c:pt>
                <c:pt idx="27">
                  <c:v>37298</c:v>
                </c:pt>
                <c:pt idx="28">
                  <c:v>37299</c:v>
                </c:pt>
                <c:pt idx="29">
                  <c:v>37300</c:v>
                </c:pt>
                <c:pt idx="30">
                  <c:v>37301</c:v>
                </c:pt>
                <c:pt idx="31">
                  <c:v>37302</c:v>
                </c:pt>
                <c:pt idx="32">
                  <c:v>37306</c:v>
                </c:pt>
                <c:pt idx="33">
                  <c:v>37307</c:v>
                </c:pt>
                <c:pt idx="34">
                  <c:v>37308</c:v>
                </c:pt>
                <c:pt idx="35">
                  <c:v>37309</c:v>
                </c:pt>
                <c:pt idx="36">
                  <c:v>37312</c:v>
                </c:pt>
                <c:pt idx="37">
                  <c:v>37313</c:v>
                </c:pt>
                <c:pt idx="38">
                  <c:v>37314</c:v>
                </c:pt>
                <c:pt idx="39">
                  <c:v>37315</c:v>
                </c:pt>
                <c:pt idx="40">
                  <c:v>37316</c:v>
                </c:pt>
                <c:pt idx="41">
                  <c:v>37319</c:v>
                </c:pt>
                <c:pt idx="42">
                  <c:v>37320</c:v>
                </c:pt>
                <c:pt idx="43">
                  <c:v>37321</c:v>
                </c:pt>
                <c:pt idx="44">
                  <c:v>37322</c:v>
                </c:pt>
                <c:pt idx="45">
                  <c:v>37323</c:v>
                </c:pt>
                <c:pt idx="46">
                  <c:v>37326</c:v>
                </c:pt>
                <c:pt idx="47">
                  <c:v>37327</c:v>
                </c:pt>
                <c:pt idx="48">
                  <c:v>37328</c:v>
                </c:pt>
                <c:pt idx="49">
                  <c:v>37329</c:v>
                </c:pt>
                <c:pt idx="50">
                  <c:v>37330</c:v>
                </c:pt>
                <c:pt idx="51">
                  <c:v>37333</c:v>
                </c:pt>
                <c:pt idx="52">
                  <c:v>37334</c:v>
                </c:pt>
                <c:pt idx="53">
                  <c:v>37335</c:v>
                </c:pt>
                <c:pt idx="54">
                  <c:v>37336</c:v>
                </c:pt>
                <c:pt idx="55">
                  <c:v>37337</c:v>
                </c:pt>
                <c:pt idx="56">
                  <c:v>37340</c:v>
                </c:pt>
                <c:pt idx="57">
                  <c:v>37341</c:v>
                </c:pt>
                <c:pt idx="58">
                  <c:v>37342</c:v>
                </c:pt>
                <c:pt idx="59">
                  <c:v>37343</c:v>
                </c:pt>
                <c:pt idx="60">
                  <c:v>37347</c:v>
                </c:pt>
                <c:pt idx="61">
                  <c:v>37348</c:v>
                </c:pt>
                <c:pt idx="62">
                  <c:v>37349</c:v>
                </c:pt>
                <c:pt idx="63">
                  <c:v>37350</c:v>
                </c:pt>
                <c:pt idx="64">
                  <c:v>37351</c:v>
                </c:pt>
                <c:pt idx="65">
                  <c:v>37354</c:v>
                </c:pt>
                <c:pt idx="66">
                  <c:v>37355</c:v>
                </c:pt>
                <c:pt idx="67">
                  <c:v>37356</c:v>
                </c:pt>
                <c:pt idx="68">
                  <c:v>37357</c:v>
                </c:pt>
                <c:pt idx="69">
                  <c:v>37358</c:v>
                </c:pt>
                <c:pt idx="70">
                  <c:v>37361</c:v>
                </c:pt>
                <c:pt idx="71">
                  <c:v>37362</c:v>
                </c:pt>
                <c:pt idx="72">
                  <c:v>37363</c:v>
                </c:pt>
                <c:pt idx="73">
                  <c:v>37364</c:v>
                </c:pt>
                <c:pt idx="74">
                  <c:v>37365</c:v>
                </c:pt>
                <c:pt idx="75">
                  <c:v>37368</c:v>
                </c:pt>
                <c:pt idx="76">
                  <c:v>37369</c:v>
                </c:pt>
                <c:pt idx="77">
                  <c:v>37370</c:v>
                </c:pt>
                <c:pt idx="78">
                  <c:v>37371</c:v>
                </c:pt>
                <c:pt idx="79">
                  <c:v>37372</c:v>
                </c:pt>
                <c:pt idx="80">
                  <c:v>37375</c:v>
                </c:pt>
                <c:pt idx="81">
                  <c:v>37376</c:v>
                </c:pt>
                <c:pt idx="82">
                  <c:v>37377</c:v>
                </c:pt>
                <c:pt idx="83">
                  <c:v>37378</c:v>
                </c:pt>
                <c:pt idx="84">
                  <c:v>37379</c:v>
                </c:pt>
                <c:pt idx="85">
                  <c:v>37382</c:v>
                </c:pt>
                <c:pt idx="86">
                  <c:v>37383</c:v>
                </c:pt>
                <c:pt idx="87">
                  <c:v>37384</c:v>
                </c:pt>
                <c:pt idx="88">
                  <c:v>37385</c:v>
                </c:pt>
                <c:pt idx="89">
                  <c:v>37386</c:v>
                </c:pt>
                <c:pt idx="90">
                  <c:v>37389</c:v>
                </c:pt>
                <c:pt idx="91">
                  <c:v>37390</c:v>
                </c:pt>
                <c:pt idx="92">
                  <c:v>37391</c:v>
                </c:pt>
                <c:pt idx="93">
                  <c:v>37392</c:v>
                </c:pt>
                <c:pt idx="94">
                  <c:v>37393</c:v>
                </c:pt>
                <c:pt idx="95">
                  <c:v>37396</c:v>
                </c:pt>
                <c:pt idx="96">
                  <c:v>37397</c:v>
                </c:pt>
                <c:pt idx="97">
                  <c:v>37398</c:v>
                </c:pt>
                <c:pt idx="98">
                  <c:v>37399</c:v>
                </c:pt>
                <c:pt idx="99">
                  <c:v>37400</c:v>
                </c:pt>
                <c:pt idx="100">
                  <c:v>37404</c:v>
                </c:pt>
                <c:pt idx="101">
                  <c:v>37405</c:v>
                </c:pt>
                <c:pt idx="102">
                  <c:v>37406</c:v>
                </c:pt>
                <c:pt idx="103">
                  <c:v>37407</c:v>
                </c:pt>
                <c:pt idx="104">
                  <c:v>37410</c:v>
                </c:pt>
                <c:pt idx="105">
                  <c:v>37411</c:v>
                </c:pt>
                <c:pt idx="106">
                  <c:v>37412</c:v>
                </c:pt>
                <c:pt idx="107">
                  <c:v>37413</c:v>
                </c:pt>
                <c:pt idx="108">
                  <c:v>37414</c:v>
                </c:pt>
                <c:pt idx="109">
                  <c:v>37417</c:v>
                </c:pt>
                <c:pt idx="110">
                  <c:v>37418</c:v>
                </c:pt>
                <c:pt idx="111">
                  <c:v>37419</c:v>
                </c:pt>
                <c:pt idx="112">
                  <c:v>37420</c:v>
                </c:pt>
                <c:pt idx="113">
                  <c:v>37421</c:v>
                </c:pt>
                <c:pt idx="114">
                  <c:v>37424</c:v>
                </c:pt>
                <c:pt idx="115">
                  <c:v>37425</c:v>
                </c:pt>
                <c:pt idx="116">
                  <c:v>37426</c:v>
                </c:pt>
                <c:pt idx="117">
                  <c:v>37427</c:v>
                </c:pt>
                <c:pt idx="118">
                  <c:v>37428</c:v>
                </c:pt>
                <c:pt idx="119">
                  <c:v>37431</c:v>
                </c:pt>
                <c:pt idx="120">
                  <c:v>37432</c:v>
                </c:pt>
                <c:pt idx="121">
                  <c:v>37433</c:v>
                </c:pt>
                <c:pt idx="122">
                  <c:v>37434</c:v>
                </c:pt>
                <c:pt idx="123">
                  <c:v>37435</c:v>
                </c:pt>
                <c:pt idx="124">
                  <c:v>37438</c:v>
                </c:pt>
                <c:pt idx="125">
                  <c:v>37439</c:v>
                </c:pt>
                <c:pt idx="126">
                  <c:v>37440</c:v>
                </c:pt>
                <c:pt idx="127">
                  <c:v>37442</c:v>
                </c:pt>
                <c:pt idx="128">
                  <c:v>37445</c:v>
                </c:pt>
                <c:pt idx="129">
                  <c:v>37446</c:v>
                </c:pt>
                <c:pt idx="130">
                  <c:v>37447</c:v>
                </c:pt>
                <c:pt idx="131">
                  <c:v>37448</c:v>
                </c:pt>
                <c:pt idx="132">
                  <c:v>37449</c:v>
                </c:pt>
                <c:pt idx="133">
                  <c:v>37452</c:v>
                </c:pt>
                <c:pt idx="134">
                  <c:v>37453</c:v>
                </c:pt>
                <c:pt idx="135">
                  <c:v>37454</c:v>
                </c:pt>
                <c:pt idx="136">
                  <c:v>37455</c:v>
                </c:pt>
                <c:pt idx="137">
                  <c:v>37456</c:v>
                </c:pt>
                <c:pt idx="138">
                  <c:v>37459</c:v>
                </c:pt>
                <c:pt idx="139">
                  <c:v>37460</c:v>
                </c:pt>
                <c:pt idx="140">
                  <c:v>37461</c:v>
                </c:pt>
                <c:pt idx="141">
                  <c:v>37462</c:v>
                </c:pt>
                <c:pt idx="142">
                  <c:v>37463</c:v>
                </c:pt>
                <c:pt idx="143">
                  <c:v>37466</c:v>
                </c:pt>
                <c:pt idx="144">
                  <c:v>37467</c:v>
                </c:pt>
                <c:pt idx="145">
                  <c:v>37468</c:v>
                </c:pt>
                <c:pt idx="146">
                  <c:v>37469</c:v>
                </c:pt>
                <c:pt idx="147">
                  <c:v>37470</c:v>
                </c:pt>
                <c:pt idx="148">
                  <c:v>37473</c:v>
                </c:pt>
                <c:pt idx="149">
                  <c:v>37474</c:v>
                </c:pt>
                <c:pt idx="150">
                  <c:v>37475</c:v>
                </c:pt>
                <c:pt idx="151">
                  <c:v>37476</c:v>
                </c:pt>
                <c:pt idx="152">
                  <c:v>37477</c:v>
                </c:pt>
                <c:pt idx="153">
                  <c:v>37480</c:v>
                </c:pt>
                <c:pt idx="154">
                  <c:v>37481</c:v>
                </c:pt>
                <c:pt idx="155">
                  <c:v>37482</c:v>
                </c:pt>
                <c:pt idx="156">
                  <c:v>37483</c:v>
                </c:pt>
                <c:pt idx="157">
                  <c:v>37484</c:v>
                </c:pt>
                <c:pt idx="158">
                  <c:v>37487</c:v>
                </c:pt>
                <c:pt idx="159">
                  <c:v>37488</c:v>
                </c:pt>
                <c:pt idx="160">
                  <c:v>37489</c:v>
                </c:pt>
                <c:pt idx="161">
                  <c:v>37490</c:v>
                </c:pt>
                <c:pt idx="162">
                  <c:v>37491</c:v>
                </c:pt>
                <c:pt idx="163">
                  <c:v>37494</c:v>
                </c:pt>
                <c:pt idx="164">
                  <c:v>37495</c:v>
                </c:pt>
                <c:pt idx="165">
                  <c:v>37496</c:v>
                </c:pt>
                <c:pt idx="166">
                  <c:v>37497</c:v>
                </c:pt>
                <c:pt idx="167">
                  <c:v>37498</c:v>
                </c:pt>
                <c:pt idx="168">
                  <c:v>37502</c:v>
                </c:pt>
                <c:pt idx="169">
                  <c:v>37503</c:v>
                </c:pt>
                <c:pt idx="170">
                  <c:v>37504</c:v>
                </c:pt>
                <c:pt idx="171">
                  <c:v>37505</c:v>
                </c:pt>
                <c:pt idx="172">
                  <c:v>37508</c:v>
                </c:pt>
                <c:pt idx="173">
                  <c:v>37509</c:v>
                </c:pt>
                <c:pt idx="174">
                  <c:v>37510</c:v>
                </c:pt>
                <c:pt idx="175">
                  <c:v>37511</c:v>
                </c:pt>
                <c:pt idx="176">
                  <c:v>37512</c:v>
                </c:pt>
                <c:pt idx="177">
                  <c:v>37515</c:v>
                </c:pt>
                <c:pt idx="178">
                  <c:v>37516</c:v>
                </c:pt>
                <c:pt idx="179">
                  <c:v>37517</c:v>
                </c:pt>
                <c:pt idx="180">
                  <c:v>37518</c:v>
                </c:pt>
                <c:pt idx="181">
                  <c:v>37519</c:v>
                </c:pt>
                <c:pt idx="182">
                  <c:v>37522</c:v>
                </c:pt>
                <c:pt idx="183">
                  <c:v>37523</c:v>
                </c:pt>
                <c:pt idx="184">
                  <c:v>37524</c:v>
                </c:pt>
                <c:pt idx="185">
                  <c:v>37525</c:v>
                </c:pt>
                <c:pt idx="186">
                  <c:v>37526</c:v>
                </c:pt>
                <c:pt idx="187">
                  <c:v>37529</c:v>
                </c:pt>
                <c:pt idx="188">
                  <c:v>37530</c:v>
                </c:pt>
                <c:pt idx="189">
                  <c:v>37531</c:v>
                </c:pt>
                <c:pt idx="190">
                  <c:v>37532</c:v>
                </c:pt>
                <c:pt idx="191">
                  <c:v>37533</c:v>
                </c:pt>
                <c:pt idx="192">
                  <c:v>37536</c:v>
                </c:pt>
                <c:pt idx="193">
                  <c:v>37537</c:v>
                </c:pt>
                <c:pt idx="194">
                  <c:v>37538</c:v>
                </c:pt>
                <c:pt idx="195">
                  <c:v>37539</c:v>
                </c:pt>
                <c:pt idx="196">
                  <c:v>37540</c:v>
                </c:pt>
                <c:pt idx="197">
                  <c:v>37543</c:v>
                </c:pt>
                <c:pt idx="198">
                  <c:v>37544</c:v>
                </c:pt>
                <c:pt idx="199">
                  <c:v>37545</c:v>
                </c:pt>
                <c:pt idx="200">
                  <c:v>37546</c:v>
                </c:pt>
                <c:pt idx="201">
                  <c:v>37547</c:v>
                </c:pt>
                <c:pt idx="202">
                  <c:v>37550</c:v>
                </c:pt>
                <c:pt idx="203">
                  <c:v>37551</c:v>
                </c:pt>
                <c:pt idx="204">
                  <c:v>37552</c:v>
                </c:pt>
                <c:pt idx="205">
                  <c:v>37553</c:v>
                </c:pt>
                <c:pt idx="206">
                  <c:v>37554</c:v>
                </c:pt>
                <c:pt idx="207">
                  <c:v>37557</c:v>
                </c:pt>
                <c:pt idx="208">
                  <c:v>37558</c:v>
                </c:pt>
                <c:pt idx="209">
                  <c:v>37559</c:v>
                </c:pt>
                <c:pt idx="210">
                  <c:v>37560</c:v>
                </c:pt>
                <c:pt idx="211">
                  <c:v>37561</c:v>
                </c:pt>
                <c:pt idx="212">
                  <c:v>37564</c:v>
                </c:pt>
                <c:pt idx="213">
                  <c:v>37565</c:v>
                </c:pt>
                <c:pt idx="214">
                  <c:v>37566</c:v>
                </c:pt>
                <c:pt idx="215">
                  <c:v>37567</c:v>
                </c:pt>
                <c:pt idx="216">
                  <c:v>37568</c:v>
                </c:pt>
                <c:pt idx="217">
                  <c:v>37571</c:v>
                </c:pt>
                <c:pt idx="218">
                  <c:v>37572</c:v>
                </c:pt>
                <c:pt idx="219">
                  <c:v>37573</c:v>
                </c:pt>
                <c:pt idx="220">
                  <c:v>37574</c:v>
                </c:pt>
                <c:pt idx="221">
                  <c:v>37575</c:v>
                </c:pt>
                <c:pt idx="222">
                  <c:v>37578</c:v>
                </c:pt>
                <c:pt idx="223">
                  <c:v>37579</c:v>
                </c:pt>
                <c:pt idx="224">
                  <c:v>37580</c:v>
                </c:pt>
                <c:pt idx="225">
                  <c:v>37581</c:v>
                </c:pt>
                <c:pt idx="226">
                  <c:v>37582</c:v>
                </c:pt>
                <c:pt idx="227">
                  <c:v>37585</c:v>
                </c:pt>
                <c:pt idx="228">
                  <c:v>37586</c:v>
                </c:pt>
                <c:pt idx="229">
                  <c:v>37587</c:v>
                </c:pt>
                <c:pt idx="230">
                  <c:v>37589</c:v>
                </c:pt>
                <c:pt idx="231">
                  <c:v>37592</c:v>
                </c:pt>
                <c:pt idx="232">
                  <c:v>37593</c:v>
                </c:pt>
                <c:pt idx="233">
                  <c:v>37594</c:v>
                </c:pt>
                <c:pt idx="234">
                  <c:v>37595</c:v>
                </c:pt>
                <c:pt idx="235">
                  <c:v>37596</c:v>
                </c:pt>
                <c:pt idx="236">
                  <c:v>37599</c:v>
                </c:pt>
                <c:pt idx="237">
                  <c:v>37600</c:v>
                </c:pt>
                <c:pt idx="238">
                  <c:v>37601</c:v>
                </c:pt>
                <c:pt idx="239">
                  <c:v>37602</c:v>
                </c:pt>
                <c:pt idx="240">
                  <c:v>37603</c:v>
                </c:pt>
                <c:pt idx="241">
                  <c:v>37606</c:v>
                </c:pt>
                <c:pt idx="242">
                  <c:v>37607</c:v>
                </c:pt>
                <c:pt idx="243">
                  <c:v>37608</c:v>
                </c:pt>
                <c:pt idx="244">
                  <c:v>37609</c:v>
                </c:pt>
                <c:pt idx="245">
                  <c:v>37610</c:v>
                </c:pt>
                <c:pt idx="246">
                  <c:v>37613</c:v>
                </c:pt>
                <c:pt idx="247">
                  <c:v>37614</c:v>
                </c:pt>
                <c:pt idx="248">
                  <c:v>37616</c:v>
                </c:pt>
                <c:pt idx="249">
                  <c:v>37617</c:v>
                </c:pt>
                <c:pt idx="250">
                  <c:v>37620</c:v>
                </c:pt>
                <c:pt idx="251">
                  <c:v>37621</c:v>
                </c:pt>
                <c:pt idx="252">
                  <c:v>37623</c:v>
                </c:pt>
                <c:pt idx="253">
                  <c:v>37624</c:v>
                </c:pt>
                <c:pt idx="254">
                  <c:v>37627</c:v>
                </c:pt>
                <c:pt idx="255">
                  <c:v>37628</c:v>
                </c:pt>
                <c:pt idx="256">
                  <c:v>37629</c:v>
                </c:pt>
                <c:pt idx="257">
                  <c:v>37630</c:v>
                </c:pt>
                <c:pt idx="258">
                  <c:v>37631</c:v>
                </c:pt>
                <c:pt idx="259">
                  <c:v>37634</c:v>
                </c:pt>
                <c:pt idx="260">
                  <c:v>37635</c:v>
                </c:pt>
                <c:pt idx="261">
                  <c:v>37636</c:v>
                </c:pt>
                <c:pt idx="262">
                  <c:v>37637</c:v>
                </c:pt>
                <c:pt idx="263" formatCode="m/d/yyyy">
                  <c:v>37638</c:v>
                </c:pt>
                <c:pt idx="264" formatCode="m/d/yyyy">
                  <c:v>37642</c:v>
                </c:pt>
                <c:pt idx="265" formatCode="m/d/yyyy">
                  <c:v>37643</c:v>
                </c:pt>
                <c:pt idx="266" formatCode="m/d/yyyy">
                  <c:v>37644</c:v>
                </c:pt>
                <c:pt idx="267" formatCode="m/d/yyyy">
                  <c:v>37645</c:v>
                </c:pt>
                <c:pt idx="268" formatCode="m/d/yyyy">
                  <c:v>37648</c:v>
                </c:pt>
                <c:pt idx="269" formatCode="m/d/yyyy">
                  <c:v>37649</c:v>
                </c:pt>
                <c:pt idx="270" formatCode="m/d/yyyy">
                  <c:v>37650</c:v>
                </c:pt>
                <c:pt idx="271" formatCode="m/d/yyyy">
                  <c:v>37651</c:v>
                </c:pt>
                <c:pt idx="272" formatCode="m/d/yyyy">
                  <c:v>37652</c:v>
                </c:pt>
                <c:pt idx="273" formatCode="m/d/yyyy">
                  <c:v>37655</c:v>
                </c:pt>
                <c:pt idx="274" formatCode="m/d/yyyy">
                  <c:v>37656</c:v>
                </c:pt>
                <c:pt idx="275" formatCode="m/d/yyyy">
                  <c:v>37657</c:v>
                </c:pt>
                <c:pt idx="276" formatCode="m/d/yyyy">
                  <c:v>37658</c:v>
                </c:pt>
                <c:pt idx="277" formatCode="m/d/yyyy">
                  <c:v>37659</c:v>
                </c:pt>
                <c:pt idx="278" formatCode="m/d/yyyy">
                  <c:v>37662</c:v>
                </c:pt>
                <c:pt idx="279" formatCode="m/d/yyyy">
                  <c:v>37663</c:v>
                </c:pt>
                <c:pt idx="280" formatCode="m/d/yyyy">
                  <c:v>37664</c:v>
                </c:pt>
                <c:pt idx="281" formatCode="m/d/yyyy">
                  <c:v>37665</c:v>
                </c:pt>
                <c:pt idx="282" formatCode="m/d/yyyy">
                  <c:v>37666</c:v>
                </c:pt>
                <c:pt idx="283" formatCode="m/d/yyyy">
                  <c:v>37670</c:v>
                </c:pt>
                <c:pt idx="284" formatCode="m/d/yyyy">
                  <c:v>37671</c:v>
                </c:pt>
                <c:pt idx="285" formatCode="m/d/yyyy">
                  <c:v>37672</c:v>
                </c:pt>
                <c:pt idx="286" formatCode="m/d/yyyy">
                  <c:v>37673</c:v>
                </c:pt>
                <c:pt idx="287" formatCode="m/d/yyyy">
                  <c:v>37676</c:v>
                </c:pt>
                <c:pt idx="288" formatCode="m/d/yyyy">
                  <c:v>37677</c:v>
                </c:pt>
                <c:pt idx="289" formatCode="m/d/yyyy">
                  <c:v>37678</c:v>
                </c:pt>
                <c:pt idx="290" formatCode="m/d/yyyy">
                  <c:v>37679</c:v>
                </c:pt>
                <c:pt idx="291" formatCode="m/d/yyyy">
                  <c:v>37680</c:v>
                </c:pt>
                <c:pt idx="292" formatCode="m/d/yyyy">
                  <c:v>37683</c:v>
                </c:pt>
                <c:pt idx="293" formatCode="m/d/yyyy">
                  <c:v>37684</c:v>
                </c:pt>
                <c:pt idx="294" formatCode="m/d/yyyy">
                  <c:v>37685</c:v>
                </c:pt>
                <c:pt idx="295" formatCode="m/d/yyyy">
                  <c:v>37686</c:v>
                </c:pt>
                <c:pt idx="296" formatCode="m/d/yyyy">
                  <c:v>37687</c:v>
                </c:pt>
                <c:pt idx="297" formatCode="m/d/yyyy">
                  <c:v>37690</c:v>
                </c:pt>
                <c:pt idx="298" formatCode="m/d/yyyy">
                  <c:v>37691</c:v>
                </c:pt>
                <c:pt idx="299" formatCode="m/d/yyyy">
                  <c:v>37692</c:v>
                </c:pt>
                <c:pt idx="300" formatCode="m/d/yyyy">
                  <c:v>37693</c:v>
                </c:pt>
                <c:pt idx="301" formatCode="m/d/yyyy">
                  <c:v>37694</c:v>
                </c:pt>
                <c:pt idx="302" formatCode="m/d/yyyy">
                  <c:v>37697</c:v>
                </c:pt>
                <c:pt idx="303" formatCode="m/d/yyyy">
                  <c:v>37698</c:v>
                </c:pt>
                <c:pt idx="304" formatCode="m/d/yyyy">
                  <c:v>37699</c:v>
                </c:pt>
                <c:pt idx="305" formatCode="m/d/yyyy">
                  <c:v>37700</c:v>
                </c:pt>
                <c:pt idx="306" formatCode="m/d/yyyy">
                  <c:v>37701</c:v>
                </c:pt>
                <c:pt idx="307" formatCode="m/d/yyyy">
                  <c:v>37704</c:v>
                </c:pt>
                <c:pt idx="308" formatCode="m/d/yyyy">
                  <c:v>37705</c:v>
                </c:pt>
                <c:pt idx="309" formatCode="m/d/yyyy">
                  <c:v>37706</c:v>
                </c:pt>
                <c:pt idx="310" formatCode="m/d/yyyy">
                  <c:v>37707</c:v>
                </c:pt>
                <c:pt idx="311" formatCode="m/d/yyyy">
                  <c:v>37708</c:v>
                </c:pt>
                <c:pt idx="312" formatCode="m/d/yyyy">
                  <c:v>37711</c:v>
                </c:pt>
                <c:pt idx="313" formatCode="m/d/yyyy">
                  <c:v>37712</c:v>
                </c:pt>
                <c:pt idx="314" formatCode="m/d/yyyy">
                  <c:v>37713</c:v>
                </c:pt>
                <c:pt idx="315" formatCode="m/d/yyyy">
                  <c:v>37714</c:v>
                </c:pt>
                <c:pt idx="316" formatCode="m/d/yyyy">
                  <c:v>37715</c:v>
                </c:pt>
                <c:pt idx="317" formatCode="m/d/yyyy">
                  <c:v>37718</c:v>
                </c:pt>
                <c:pt idx="318" formatCode="m/d/yyyy">
                  <c:v>37719</c:v>
                </c:pt>
                <c:pt idx="319" formatCode="m/d/yyyy">
                  <c:v>37720</c:v>
                </c:pt>
                <c:pt idx="320" formatCode="m/d/yyyy">
                  <c:v>37721</c:v>
                </c:pt>
                <c:pt idx="321" formatCode="m/d/yyyy">
                  <c:v>37722</c:v>
                </c:pt>
                <c:pt idx="322" formatCode="m/d/yyyy">
                  <c:v>37725</c:v>
                </c:pt>
                <c:pt idx="323" formatCode="m/d/yyyy">
                  <c:v>37726</c:v>
                </c:pt>
                <c:pt idx="324" formatCode="m/d/yyyy">
                  <c:v>37727</c:v>
                </c:pt>
                <c:pt idx="325" formatCode="m/d/yyyy">
                  <c:v>37728</c:v>
                </c:pt>
                <c:pt idx="326" formatCode="m/d/yyyy">
                  <c:v>37732</c:v>
                </c:pt>
                <c:pt idx="327" formatCode="m/d/yyyy">
                  <c:v>37733</c:v>
                </c:pt>
                <c:pt idx="328" formatCode="m/d/yyyy">
                  <c:v>37734</c:v>
                </c:pt>
                <c:pt idx="329" formatCode="m/d/yyyy">
                  <c:v>37735</c:v>
                </c:pt>
                <c:pt idx="330" formatCode="m/d/yyyy">
                  <c:v>37736</c:v>
                </c:pt>
                <c:pt idx="331" formatCode="m/d/yyyy">
                  <c:v>37739</c:v>
                </c:pt>
                <c:pt idx="332" formatCode="m/d/yyyy">
                  <c:v>37740</c:v>
                </c:pt>
                <c:pt idx="333" formatCode="m/d/yyyy">
                  <c:v>37741</c:v>
                </c:pt>
                <c:pt idx="334" formatCode="m/d/yyyy">
                  <c:v>37742</c:v>
                </c:pt>
                <c:pt idx="335" formatCode="m/d/yyyy">
                  <c:v>37743</c:v>
                </c:pt>
                <c:pt idx="336" formatCode="m/d/yyyy">
                  <c:v>37746</c:v>
                </c:pt>
                <c:pt idx="337" formatCode="m/d/yyyy">
                  <c:v>37747</c:v>
                </c:pt>
                <c:pt idx="338" formatCode="m/d/yyyy">
                  <c:v>37748</c:v>
                </c:pt>
                <c:pt idx="339" formatCode="m/d/yyyy">
                  <c:v>37749</c:v>
                </c:pt>
                <c:pt idx="340" formatCode="m/d/yyyy">
                  <c:v>37750</c:v>
                </c:pt>
                <c:pt idx="341" formatCode="m/d/yyyy">
                  <c:v>37753</c:v>
                </c:pt>
                <c:pt idx="342" formatCode="m/d/yyyy">
                  <c:v>37754</c:v>
                </c:pt>
                <c:pt idx="343" formatCode="m/d/yyyy">
                  <c:v>37755</c:v>
                </c:pt>
                <c:pt idx="344" formatCode="m/d/yyyy">
                  <c:v>37756</c:v>
                </c:pt>
                <c:pt idx="345" formatCode="m/d/yyyy">
                  <c:v>37757</c:v>
                </c:pt>
                <c:pt idx="346" formatCode="m/d/yyyy">
                  <c:v>37760</c:v>
                </c:pt>
                <c:pt idx="347" formatCode="m/d/yyyy">
                  <c:v>37761</c:v>
                </c:pt>
                <c:pt idx="348" formatCode="m/d/yyyy">
                  <c:v>37762</c:v>
                </c:pt>
                <c:pt idx="349" formatCode="m/d/yyyy">
                  <c:v>37763</c:v>
                </c:pt>
                <c:pt idx="350" formatCode="m/d/yyyy">
                  <c:v>37764</c:v>
                </c:pt>
                <c:pt idx="351" formatCode="m/d/yyyy">
                  <c:v>37768</c:v>
                </c:pt>
                <c:pt idx="352" formatCode="m/d/yyyy">
                  <c:v>37769</c:v>
                </c:pt>
                <c:pt idx="353" formatCode="m/d/yyyy">
                  <c:v>37770</c:v>
                </c:pt>
                <c:pt idx="354" formatCode="m/d/yyyy">
                  <c:v>37771</c:v>
                </c:pt>
                <c:pt idx="355" formatCode="m/d/yyyy">
                  <c:v>37774</c:v>
                </c:pt>
                <c:pt idx="356" formatCode="m/d/yyyy">
                  <c:v>37775</c:v>
                </c:pt>
                <c:pt idx="357" formatCode="m/d/yyyy">
                  <c:v>37776</c:v>
                </c:pt>
                <c:pt idx="358" formatCode="m/d/yyyy">
                  <c:v>37777</c:v>
                </c:pt>
                <c:pt idx="359" formatCode="m/d/yyyy">
                  <c:v>37778</c:v>
                </c:pt>
                <c:pt idx="360" formatCode="m/d/yyyy">
                  <c:v>37781</c:v>
                </c:pt>
                <c:pt idx="361" formatCode="m/d/yyyy">
                  <c:v>37782</c:v>
                </c:pt>
                <c:pt idx="362" formatCode="m/d/yyyy">
                  <c:v>37783</c:v>
                </c:pt>
                <c:pt idx="363" formatCode="m/d/yyyy">
                  <c:v>37784</c:v>
                </c:pt>
                <c:pt idx="364" formatCode="m/d/yyyy">
                  <c:v>37785</c:v>
                </c:pt>
                <c:pt idx="365" formatCode="m/d/yyyy">
                  <c:v>37788</c:v>
                </c:pt>
                <c:pt idx="366" formatCode="m/d/yyyy">
                  <c:v>37789</c:v>
                </c:pt>
                <c:pt idx="367" formatCode="m/d/yyyy">
                  <c:v>37790</c:v>
                </c:pt>
                <c:pt idx="368" formatCode="m/d/yyyy">
                  <c:v>37791</c:v>
                </c:pt>
                <c:pt idx="369" formatCode="m/d/yyyy">
                  <c:v>37792</c:v>
                </c:pt>
                <c:pt idx="370" formatCode="m/d/yyyy">
                  <c:v>37795</c:v>
                </c:pt>
                <c:pt idx="371" formatCode="m/d/yyyy">
                  <c:v>37796</c:v>
                </c:pt>
                <c:pt idx="372" formatCode="m/d/yyyy">
                  <c:v>37797</c:v>
                </c:pt>
                <c:pt idx="373" formatCode="m/d/yyyy">
                  <c:v>37798</c:v>
                </c:pt>
                <c:pt idx="374" formatCode="m/d/yyyy">
                  <c:v>37799</c:v>
                </c:pt>
                <c:pt idx="375" formatCode="m/d/yyyy">
                  <c:v>37802</c:v>
                </c:pt>
                <c:pt idx="376" formatCode="m/d/yyyy">
                  <c:v>37803</c:v>
                </c:pt>
                <c:pt idx="377" formatCode="m/d/yyyy">
                  <c:v>37804</c:v>
                </c:pt>
                <c:pt idx="378" formatCode="m/d/yyyy">
                  <c:v>37805</c:v>
                </c:pt>
                <c:pt idx="379" formatCode="m/d/yyyy">
                  <c:v>37809</c:v>
                </c:pt>
                <c:pt idx="380" formatCode="m/d/yyyy">
                  <c:v>37810</c:v>
                </c:pt>
                <c:pt idx="381" formatCode="m/d/yyyy">
                  <c:v>37811</c:v>
                </c:pt>
                <c:pt idx="382" formatCode="m/d/yyyy">
                  <c:v>37812</c:v>
                </c:pt>
                <c:pt idx="383" formatCode="m/d/yyyy">
                  <c:v>37813</c:v>
                </c:pt>
                <c:pt idx="384" formatCode="m/d/yyyy">
                  <c:v>37816</c:v>
                </c:pt>
                <c:pt idx="385" formatCode="m/d/yyyy">
                  <c:v>37817</c:v>
                </c:pt>
                <c:pt idx="386" formatCode="m/d/yyyy">
                  <c:v>37818</c:v>
                </c:pt>
                <c:pt idx="387" formatCode="m/d/yyyy">
                  <c:v>37819</c:v>
                </c:pt>
                <c:pt idx="388" formatCode="m/d/yyyy">
                  <c:v>37820</c:v>
                </c:pt>
                <c:pt idx="389" formatCode="m/d/yyyy">
                  <c:v>37823</c:v>
                </c:pt>
                <c:pt idx="390" formatCode="m/d/yyyy">
                  <c:v>37824</c:v>
                </c:pt>
                <c:pt idx="391" formatCode="m/d/yyyy">
                  <c:v>37825</c:v>
                </c:pt>
                <c:pt idx="392" formatCode="m/d/yyyy">
                  <c:v>37826</c:v>
                </c:pt>
                <c:pt idx="393" formatCode="m/d/yyyy">
                  <c:v>37827</c:v>
                </c:pt>
                <c:pt idx="394" formatCode="m/d/yyyy">
                  <c:v>37830</c:v>
                </c:pt>
                <c:pt idx="395" formatCode="m/d/yyyy">
                  <c:v>37831</c:v>
                </c:pt>
                <c:pt idx="396" formatCode="m/d/yyyy">
                  <c:v>37832</c:v>
                </c:pt>
                <c:pt idx="397" formatCode="m/d/yyyy">
                  <c:v>37833</c:v>
                </c:pt>
                <c:pt idx="398" formatCode="m/d/yyyy">
                  <c:v>37834</c:v>
                </c:pt>
                <c:pt idx="399" formatCode="m/d/yyyy">
                  <c:v>37837</c:v>
                </c:pt>
                <c:pt idx="400" formatCode="m/d/yyyy">
                  <c:v>37838</c:v>
                </c:pt>
                <c:pt idx="401" formatCode="m/d/yyyy">
                  <c:v>37839</c:v>
                </c:pt>
                <c:pt idx="402" formatCode="m/d/yyyy">
                  <c:v>37840</c:v>
                </c:pt>
                <c:pt idx="403" formatCode="m/d/yyyy">
                  <c:v>37841</c:v>
                </c:pt>
                <c:pt idx="404" formatCode="m/d/yyyy">
                  <c:v>37844</c:v>
                </c:pt>
                <c:pt idx="405" formatCode="m/d/yyyy">
                  <c:v>37845</c:v>
                </c:pt>
                <c:pt idx="406" formatCode="m/d/yyyy">
                  <c:v>37846</c:v>
                </c:pt>
                <c:pt idx="407" formatCode="m/d/yyyy">
                  <c:v>37847</c:v>
                </c:pt>
                <c:pt idx="408" formatCode="m/d/yyyy">
                  <c:v>37848</c:v>
                </c:pt>
                <c:pt idx="409" formatCode="m/d/yyyy">
                  <c:v>37851</c:v>
                </c:pt>
                <c:pt idx="410" formatCode="m/d/yyyy">
                  <c:v>37852</c:v>
                </c:pt>
                <c:pt idx="411" formatCode="m/d/yyyy">
                  <c:v>37853</c:v>
                </c:pt>
                <c:pt idx="412" formatCode="m/d/yyyy">
                  <c:v>37854</c:v>
                </c:pt>
                <c:pt idx="413" formatCode="m/d/yyyy">
                  <c:v>37855</c:v>
                </c:pt>
                <c:pt idx="414" formatCode="m/d/yyyy">
                  <c:v>37858</c:v>
                </c:pt>
                <c:pt idx="415" formatCode="m/d/yyyy">
                  <c:v>37859</c:v>
                </c:pt>
                <c:pt idx="416" formatCode="m/d/yyyy">
                  <c:v>37860</c:v>
                </c:pt>
                <c:pt idx="417" formatCode="m/d/yyyy">
                  <c:v>37861</c:v>
                </c:pt>
                <c:pt idx="418" formatCode="m/d/yyyy">
                  <c:v>37862</c:v>
                </c:pt>
                <c:pt idx="419" formatCode="m/d/yyyy">
                  <c:v>37866</c:v>
                </c:pt>
                <c:pt idx="420" formatCode="m/d/yyyy">
                  <c:v>37867</c:v>
                </c:pt>
                <c:pt idx="421" formatCode="m/d/yyyy">
                  <c:v>37868</c:v>
                </c:pt>
                <c:pt idx="422" formatCode="m/d/yyyy">
                  <c:v>37869</c:v>
                </c:pt>
                <c:pt idx="423" formatCode="m/d/yyyy">
                  <c:v>37872</c:v>
                </c:pt>
                <c:pt idx="424" formatCode="m/d/yyyy">
                  <c:v>37873</c:v>
                </c:pt>
                <c:pt idx="425" formatCode="m/d/yyyy">
                  <c:v>37874</c:v>
                </c:pt>
                <c:pt idx="426" formatCode="m/d/yyyy">
                  <c:v>37875</c:v>
                </c:pt>
                <c:pt idx="427" formatCode="m/d/yyyy">
                  <c:v>37876</c:v>
                </c:pt>
                <c:pt idx="428" formatCode="m/d/yyyy">
                  <c:v>37879</c:v>
                </c:pt>
                <c:pt idx="429" formatCode="m/d/yyyy">
                  <c:v>37880</c:v>
                </c:pt>
                <c:pt idx="430" formatCode="m/d/yyyy">
                  <c:v>37881</c:v>
                </c:pt>
                <c:pt idx="431" formatCode="m/d/yyyy">
                  <c:v>37882</c:v>
                </c:pt>
                <c:pt idx="432" formatCode="m/d/yyyy">
                  <c:v>37883</c:v>
                </c:pt>
                <c:pt idx="433" formatCode="m/d/yyyy">
                  <c:v>37886</c:v>
                </c:pt>
                <c:pt idx="434" formatCode="m/d/yyyy">
                  <c:v>37887</c:v>
                </c:pt>
                <c:pt idx="435" formatCode="m/d/yyyy">
                  <c:v>37888</c:v>
                </c:pt>
                <c:pt idx="436" formatCode="m/d/yyyy">
                  <c:v>37889</c:v>
                </c:pt>
                <c:pt idx="437" formatCode="m/d/yyyy">
                  <c:v>37890</c:v>
                </c:pt>
                <c:pt idx="438" formatCode="m/d/yyyy">
                  <c:v>37893</c:v>
                </c:pt>
                <c:pt idx="439" formatCode="m/d/yyyy">
                  <c:v>37894</c:v>
                </c:pt>
                <c:pt idx="440" formatCode="m/d/yyyy">
                  <c:v>37895</c:v>
                </c:pt>
                <c:pt idx="441" formatCode="m/d/yyyy">
                  <c:v>37896</c:v>
                </c:pt>
                <c:pt idx="442" formatCode="m/d/yyyy">
                  <c:v>37897</c:v>
                </c:pt>
                <c:pt idx="443" formatCode="m/d/yyyy">
                  <c:v>37900</c:v>
                </c:pt>
                <c:pt idx="444" formatCode="m/d/yyyy">
                  <c:v>37901</c:v>
                </c:pt>
                <c:pt idx="445" formatCode="m/d/yyyy">
                  <c:v>37902</c:v>
                </c:pt>
                <c:pt idx="446" formatCode="m/d/yyyy">
                  <c:v>37903</c:v>
                </c:pt>
                <c:pt idx="447" formatCode="m/d/yyyy">
                  <c:v>37904</c:v>
                </c:pt>
                <c:pt idx="448" formatCode="m/d/yyyy">
                  <c:v>37907</c:v>
                </c:pt>
                <c:pt idx="449" formatCode="m/d/yyyy">
                  <c:v>37908</c:v>
                </c:pt>
                <c:pt idx="450" formatCode="m/d/yyyy">
                  <c:v>37909</c:v>
                </c:pt>
                <c:pt idx="451" formatCode="m/d/yyyy">
                  <c:v>37910</c:v>
                </c:pt>
                <c:pt idx="452" formatCode="m/d/yyyy">
                  <c:v>37911</c:v>
                </c:pt>
                <c:pt idx="453" formatCode="m/d/yyyy">
                  <c:v>37914</c:v>
                </c:pt>
                <c:pt idx="454" formatCode="m/d/yyyy">
                  <c:v>37915</c:v>
                </c:pt>
                <c:pt idx="455" formatCode="m/d/yyyy">
                  <c:v>37916</c:v>
                </c:pt>
                <c:pt idx="456" formatCode="m/d/yyyy">
                  <c:v>37917</c:v>
                </c:pt>
                <c:pt idx="457" formatCode="m/d/yyyy">
                  <c:v>37918</c:v>
                </c:pt>
                <c:pt idx="458" formatCode="m/d/yyyy">
                  <c:v>37921</c:v>
                </c:pt>
                <c:pt idx="459" formatCode="m/d/yyyy">
                  <c:v>37922</c:v>
                </c:pt>
                <c:pt idx="460" formatCode="m/d/yyyy">
                  <c:v>37923</c:v>
                </c:pt>
                <c:pt idx="461" formatCode="m/d/yyyy">
                  <c:v>37924</c:v>
                </c:pt>
                <c:pt idx="462" formatCode="m/d/yyyy">
                  <c:v>37925</c:v>
                </c:pt>
                <c:pt idx="463" formatCode="m/d/yyyy">
                  <c:v>37928</c:v>
                </c:pt>
                <c:pt idx="464" formatCode="m/d/yyyy">
                  <c:v>37929</c:v>
                </c:pt>
                <c:pt idx="465" formatCode="m/d/yyyy">
                  <c:v>37930</c:v>
                </c:pt>
                <c:pt idx="466" formatCode="m/d/yyyy">
                  <c:v>37931</c:v>
                </c:pt>
                <c:pt idx="467" formatCode="m/d/yyyy">
                  <c:v>37932</c:v>
                </c:pt>
                <c:pt idx="468" formatCode="m/d/yyyy">
                  <c:v>37935</c:v>
                </c:pt>
                <c:pt idx="469" formatCode="m/d/yyyy">
                  <c:v>37936</c:v>
                </c:pt>
                <c:pt idx="470" formatCode="m/d/yyyy">
                  <c:v>37937</c:v>
                </c:pt>
                <c:pt idx="471" formatCode="m/d/yyyy">
                  <c:v>37938</c:v>
                </c:pt>
                <c:pt idx="472" formatCode="m/d/yyyy">
                  <c:v>37939</c:v>
                </c:pt>
                <c:pt idx="473" formatCode="m/d/yyyy">
                  <c:v>37942</c:v>
                </c:pt>
                <c:pt idx="474" formatCode="m/d/yyyy">
                  <c:v>37943</c:v>
                </c:pt>
                <c:pt idx="475" formatCode="m/d/yyyy">
                  <c:v>37944</c:v>
                </c:pt>
                <c:pt idx="476" formatCode="m/d/yyyy">
                  <c:v>37945</c:v>
                </c:pt>
                <c:pt idx="477" formatCode="m/d/yyyy">
                  <c:v>37946</c:v>
                </c:pt>
                <c:pt idx="478" formatCode="m/d/yyyy">
                  <c:v>37949</c:v>
                </c:pt>
                <c:pt idx="479" formatCode="m/d/yyyy">
                  <c:v>37950</c:v>
                </c:pt>
                <c:pt idx="480" formatCode="m/d/yyyy">
                  <c:v>37951</c:v>
                </c:pt>
                <c:pt idx="481" formatCode="m/d/yyyy">
                  <c:v>37956</c:v>
                </c:pt>
                <c:pt idx="482" formatCode="m/d/yyyy">
                  <c:v>37957</c:v>
                </c:pt>
                <c:pt idx="483" formatCode="m/d/yyyy">
                  <c:v>37958</c:v>
                </c:pt>
                <c:pt idx="484" formatCode="m/d/yyyy">
                  <c:v>37959</c:v>
                </c:pt>
                <c:pt idx="485" formatCode="m/d/yyyy">
                  <c:v>37960</c:v>
                </c:pt>
                <c:pt idx="486" formatCode="m/d/yyyy">
                  <c:v>37963</c:v>
                </c:pt>
                <c:pt idx="487" formatCode="m/d/yyyy">
                  <c:v>37964</c:v>
                </c:pt>
                <c:pt idx="488" formatCode="m/d/yyyy">
                  <c:v>37965</c:v>
                </c:pt>
                <c:pt idx="489" formatCode="m/d/yyyy">
                  <c:v>37966</c:v>
                </c:pt>
                <c:pt idx="490" formatCode="m/d/yyyy">
                  <c:v>37967</c:v>
                </c:pt>
                <c:pt idx="491" formatCode="m/d/yyyy">
                  <c:v>37970</c:v>
                </c:pt>
                <c:pt idx="492" formatCode="m/d/yyyy">
                  <c:v>37971</c:v>
                </c:pt>
                <c:pt idx="493" formatCode="m/d/yyyy">
                  <c:v>37972</c:v>
                </c:pt>
                <c:pt idx="494" formatCode="m/d/yyyy">
                  <c:v>37973</c:v>
                </c:pt>
                <c:pt idx="495" formatCode="m/d/yyyy">
                  <c:v>37974</c:v>
                </c:pt>
                <c:pt idx="496" formatCode="m/d/yyyy">
                  <c:v>37977</c:v>
                </c:pt>
                <c:pt idx="497" formatCode="m/d/yyyy">
                  <c:v>37978</c:v>
                </c:pt>
                <c:pt idx="498" formatCode="m/d/yyyy">
                  <c:v>37979</c:v>
                </c:pt>
                <c:pt idx="499" formatCode="m/d/yyyy">
                  <c:v>37984</c:v>
                </c:pt>
                <c:pt idx="500" formatCode="m/d/yyyy">
                  <c:v>37985</c:v>
                </c:pt>
                <c:pt idx="501" formatCode="m/d/yyyy">
                  <c:v>37986</c:v>
                </c:pt>
                <c:pt idx="502" formatCode="m/d/yyyy">
                  <c:v>37991</c:v>
                </c:pt>
                <c:pt idx="503" formatCode="m/d/yyyy">
                  <c:v>37992</c:v>
                </c:pt>
                <c:pt idx="504" formatCode="m/d/yyyy">
                  <c:v>37993</c:v>
                </c:pt>
                <c:pt idx="505" formatCode="m/d/yyyy">
                  <c:v>37994</c:v>
                </c:pt>
                <c:pt idx="506" formatCode="m/d/yyyy">
                  <c:v>37995</c:v>
                </c:pt>
                <c:pt idx="507" formatCode="m/d/yyyy">
                  <c:v>37998</c:v>
                </c:pt>
                <c:pt idx="508" formatCode="m/d/yyyy">
                  <c:v>37999</c:v>
                </c:pt>
                <c:pt idx="509" formatCode="m/d/yyyy">
                  <c:v>38000</c:v>
                </c:pt>
                <c:pt idx="510" formatCode="m/d/yyyy">
                  <c:v>38001</c:v>
                </c:pt>
                <c:pt idx="511" formatCode="m/d/yyyy">
                  <c:v>38002</c:v>
                </c:pt>
                <c:pt idx="512" formatCode="m/d/yyyy">
                  <c:v>38006</c:v>
                </c:pt>
                <c:pt idx="513" formatCode="m/d/yyyy">
                  <c:v>38007</c:v>
                </c:pt>
                <c:pt idx="514" formatCode="m/d/yyyy">
                  <c:v>38008</c:v>
                </c:pt>
                <c:pt idx="515" formatCode="m/d/yyyy">
                  <c:v>38009</c:v>
                </c:pt>
                <c:pt idx="516" formatCode="m/d/yyyy">
                  <c:v>38012</c:v>
                </c:pt>
                <c:pt idx="517" formatCode="m/d/yyyy">
                  <c:v>38013</c:v>
                </c:pt>
                <c:pt idx="518" formatCode="m/d/yyyy">
                  <c:v>38014</c:v>
                </c:pt>
                <c:pt idx="519" formatCode="m/d/yyyy">
                  <c:v>38015</c:v>
                </c:pt>
                <c:pt idx="520" formatCode="m/d/yyyy">
                  <c:v>38016</c:v>
                </c:pt>
                <c:pt idx="521" formatCode="m/d/yyyy">
                  <c:v>38019</c:v>
                </c:pt>
                <c:pt idx="522" formatCode="m/d/yyyy">
                  <c:v>38020</c:v>
                </c:pt>
                <c:pt idx="523" formatCode="m/d/yyyy">
                  <c:v>38021</c:v>
                </c:pt>
                <c:pt idx="524" formatCode="m/d/yyyy">
                  <c:v>38022</c:v>
                </c:pt>
                <c:pt idx="525" formatCode="m/d/yyyy">
                  <c:v>38023</c:v>
                </c:pt>
                <c:pt idx="526" formatCode="m/d/yyyy">
                  <c:v>38026</c:v>
                </c:pt>
                <c:pt idx="527" formatCode="m/d/yyyy">
                  <c:v>38027</c:v>
                </c:pt>
                <c:pt idx="528" formatCode="m/d/yyyy">
                  <c:v>38028</c:v>
                </c:pt>
                <c:pt idx="529" formatCode="m/d/yyyy">
                  <c:v>38029</c:v>
                </c:pt>
                <c:pt idx="530" formatCode="m/d/yyyy">
                  <c:v>38030</c:v>
                </c:pt>
                <c:pt idx="531" formatCode="m/d/yyyy">
                  <c:v>38034</c:v>
                </c:pt>
                <c:pt idx="532" formatCode="m/d/yyyy">
                  <c:v>38035</c:v>
                </c:pt>
                <c:pt idx="533" formatCode="m/d/yyyy">
                  <c:v>38036</c:v>
                </c:pt>
                <c:pt idx="534" formatCode="m/d/yyyy">
                  <c:v>38037</c:v>
                </c:pt>
                <c:pt idx="535" formatCode="m/d/yyyy">
                  <c:v>38040</c:v>
                </c:pt>
                <c:pt idx="536" formatCode="m/d/yyyy">
                  <c:v>38041</c:v>
                </c:pt>
                <c:pt idx="537" formatCode="m/d/yyyy">
                  <c:v>38042</c:v>
                </c:pt>
                <c:pt idx="538" formatCode="m/d/yyyy">
                  <c:v>38043</c:v>
                </c:pt>
                <c:pt idx="539" formatCode="m/d/yyyy">
                  <c:v>38044</c:v>
                </c:pt>
                <c:pt idx="540" formatCode="m/d/yyyy">
                  <c:v>38047</c:v>
                </c:pt>
                <c:pt idx="541" formatCode="m/d/yyyy">
                  <c:v>38048</c:v>
                </c:pt>
                <c:pt idx="542" formatCode="m/d/yyyy">
                  <c:v>38049</c:v>
                </c:pt>
                <c:pt idx="543" formatCode="m/d/yyyy">
                  <c:v>38050</c:v>
                </c:pt>
                <c:pt idx="544" formatCode="m/d/yyyy">
                  <c:v>38051</c:v>
                </c:pt>
                <c:pt idx="545" formatCode="m/d/yyyy">
                  <c:v>38054</c:v>
                </c:pt>
                <c:pt idx="546" formatCode="m/d/yyyy">
                  <c:v>38055</c:v>
                </c:pt>
                <c:pt idx="547" formatCode="m/d/yyyy">
                  <c:v>38056</c:v>
                </c:pt>
                <c:pt idx="548" formatCode="m/d/yyyy">
                  <c:v>38057</c:v>
                </c:pt>
                <c:pt idx="549" formatCode="m/d/yyyy">
                  <c:v>38058</c:v>
                </c:pt>
                <c:pt idx="550" formatCode="m/d/yyyy">
                  <c:v>38061</c:v>
                </c:pt>
                <c:pt idx="551" formatCode="m/d/yyyy">
                  <c:v>38062</c:v>
                </c:pt>
                <c:pt idx="552" formatCode="m/d/yyyy">
                  <c:v>38063</c:v>
                </c:pt>
                <c:pt idx="553" formatCode="m/d/yyyy">
                  <c:v>38064</c:v>
                </c:pt>
                <c:pt idx="554" formatCode="m/d/yyyy">
                  <c:v>38065</c:v>
                </c:pt>
                <c:pt idx="555" formatCode="m/d/yyyy">
                  <c:v>38068</c:v>
                </c:pt>
                <c:pt idx="556" formatCode="m/d/yyyy">
                  <c:v>38069</c:v>
                </c:pt>
                <c:pt idx="557" formatCode="m/d/yyyy">
                  <c:v>38070</c:v>
                </c:pt>
                <c:pt idx="558" formatCode="m/d/yyyy">
                  <c:v>38071</c:v>
                </c:pt>
                <c:pt idx="559" formatCode="m/d/yyyy">
                  <c:v>38072</c:v>
                </c:pt>
                <c:pt idx="560" formatCode="m/d/yyyy">
                  <c:v>38075</c:v>
                </c:pt>
                <c:pt idx="561" formatCode="m/d/yyyy">
                  <c:v>38076</c:v>
                </c:pt>
                <c:pt idx="562" formatCode="m/d/yyyy">
                  <c:v>38077</c:v>
                </c:pt>
                <c:pt idx="563" formatCode="m/d/yyyy">
                  <c:v>38078</c:v>
                </c:pt>
                <c:pt idx="564" formatCode="m/d/yyyy">
                  <c:v>38079</c:v>
                </c:pt>
                <c:pt idx="565" formatCode="m/d/yyyy">
                  <c:v>38082</c:v>
                </c:pt>
                <c:pt idx="566" formatCode="m/d/yyyy">
                  <c:v>38083</c:v>
                </c:pt>
                <c:pt idx="567" formatCode="m/d/yyyy">
                  <c:v>38084</c:v>
                </c:pt>
                <c:pt idx="568" formatCode="m/d/yyyy">
                  <c:v>38085</c:v>
                </c:pt>
                <c:pt idx="569" formatCode="m/d/yyyy">
                  <c:v>38089</c:v>
                </c:pt>
                <c:pt idx="570" formatCode="m/d/yyyy">
                  <c:v>38090</c:v>
                </c:pt>
                <c:pt idx="571" formatCode="m/d/yyyy">
                  <c:v>38091</c:v>
                </c:pt>
                <c:pt idx="572" formatCode="m/d/yyyy">
                  <c:v>38092</c:v>
                </c:pt>
                <c:pt idx="573" formatCode="m/d/yyyy">
                  <c:v>38093</c:v>
                </c:pt>
                <c:pt idx="574" formatCode="m/d/yyyy">
                  <c:v>38096</c:v>
                </c:pt>
                <c:pt idx="575" formatCode="m/d/yyyy">
                  <c:v>38097</c:v>
                </c:pt>
                <c:pt idx="576" formatCode="m/d/yyyy">
                  <c:v>38098</c:v>
                </c:pt>
                <c:pt idx="577" formatCode="m/d/yyyy">
                  <c:v>38099</c:v>
                </c:pt>
                <c:pt idx="578" formatCode="m/d/yyyy">
                  <c:v>38100</c:v>
                </c:pt>
                <c:pt idx="579" formatCode="m/d/yyyy">
                  <c:v>38103</c:v>
                </c:pt>
                <c:pt idx="580" formatCode="m/d/yyyy">
                  <c:v>38104</c:v>
                </c:pt>
                <c:pt idx="581" formatCode="m/d/yyyy">
                  <c:v>38105</c:v>
                </c:pt>
                <c:pt idx="582" formatCode="m/d/yyyy">
                  <c:v>38106</c:v>
                </c:pt>
                <c:pt idx="583" formatCode="m/d/yyyy">
                  <c:v>38107</c:v>
                </c:pt>
                <c:pt idx="584" formatCode="m/d/yyyy">
                  <c:v>38110</c:v>
                </c:pt>
                <c:pt idx="585" formatCode="m/d/yyyy">
                  <c:v>38111</c:v>
                </c:pt>
                <c:pt idx="586" formatCode="m/d/yyyy">
                  <c:v>38112</c:v>
                </c:pt>
                <c:pt idx="587" formatCode="m/d/yyyy">
                  <c:v>38113</c:v>
                </c:pt>
                <c:pt idx="588" formatCode="m/d/yyyy">
                  <c:v>38114</c:v>
                </c:pt>
                <c:pt idx="589" formatCode="m/d/yyyy">
                  <c:v>38117</c:v>
                </c:pt>
                <c:pt idx="590" formatCode="m/d/yyyy">
                  <c:v>38118</c:v>
                </c:pt>
                <c:pt idx="591" formatCode="m/d/yyyy">
                  <c:v>38119</c:v>
                </c:pt>
                <c:pt idx="592" formatCode="m/d/yyyy">
                  <c:v>38120</c:v>
                </c:pt>
                <c:pt idx="593" formatCode="m/d/yyyy">
                  <c:v>38121</c:v>
                </c:pt>
                <c:pt idx="594" formatCode="m/d/yyyy">
                  <c:v>38124</c:v>
                </c:pt>
                <c:pt idx="595" formatCode="m/d/yyyy">
                  <c:v>38125</c:v>
                </c:pt>
                <c:pt idx="596" formatCode="m/d/yyyy">
                  <c:v>38126</c:v>
                </c:pt>
                <c:pt idx="597" formatCode="m/d/yyyy">
                  <c:v>38127</c:v>
                </c:pt>
                <c:pt idx="598" formatCode="m/d/yyyy">
                  <c:v>38128</c:v>
                </c:pt>
                <c:pt idx="599" formatCode="m/d/yyyy">
                  <c:v>38131</c:v>
                </c:pt>
                <c:pt idx="600" formatCode="m/d/yyyy">
                  <c:v>38132</c:v>
                </c:pt>
                <c:pt idx="601" formatCode="m/d/yyyy">
                  <c:v>38133</c:v>
                </c:pt>
                <c:pt idx="602" formatCode="m/d/yyyy">
                  <c:v>38134</c:v>
                </c:pt>
                <c:pt idx="603" formatCode="m/d/yyyy">
                  <c:v>38135</c:v>
                </c:pt>
                <c:pt idx="604" formatCode="m/d/yyyy">
                  <c:v>38139</c:v>
                </c:pt>
                <c:pt idx="605" formatCode="m/d/yyyy">
                  <c:v>38140</c:v>
                </c:pt>
                <c:pt idx="606" formatCode="m/d/yyyy">
                  <c:v>38141</c:v>
                </c:pt>
                <c:pt idx="607" formatCode="m/d/yyyy">
                  <c:v>38142</c:v>
                </c:pt>
                <c:pt idx="608" formatCode="m/d/yyyy">
                  <c:v>38145</c:v>
                </c:pt>
                <c:pt idx="609" formatCode="m/d/yyyy">
                  <c:v>38146</c:v>
                </c:pt>
                <c:pt idx="610" formatCode="m/d/yyyy">
                  <c:v>38147</c:v>
                </c:pt>
                <c:pt idx="611" formatCode="m/d/yyyy">
                  <c:v>38148</c:v>
                </c:pt>
                <c:pt idx="612" formatCode="m/d/yyyy">
                  <c:v>38152</c:v>
                </c:pt>
                <c:pt idx="613" formatCode="m/d/yyyy">
                  <c:v>38153</c:v>
                </c:pt>
                <c:pt idx="614" formatCode="m/d/yyyy">
                  <c:v>38154</c:v>
                </c:pt>
                <c:pt idx="615" formatCode="m/d/yyyy">
                  <c:v>38155</c:v>
                </c:pt>
                <c:pt idx="616" formatCode="m/d/yyyy">
                  <c:v>38156</c:v>
                </c:pt>
                <c:pt idx="617" formatCode="m/d/yyyy">
                  <c:v>38159</c:v>
                </c:pt>
                <c:pt idx="618" formatCode="m/d/yyyy">
                  <c:v>38160</c:v>
                </c:pt>
                <c:pt idx="619" formatCode="m/d/yyyy">
                  <c:v>38161</c:v>
                </c:pt>
                <c:pt idx="620" formatCode="m/d/yyyy">
                  <c:v>38162</c:v>
                </c:pt>
                <c:pt idx="621" formatCode="m/d/yyyy">
                  <c:v>38163</c:v>
                </c:pt>
                <c:pt idx="622" formatCode="m/d/yyyy">
                  <c:v>38166</c:v>
                </c:pt>
                <c:pt idx="623" formatCode="m/d/yyyy">
                  <c:v>38167</c:v>
                </c:pt>
                <c:pt idx="624" formatCode="m/d/yyyy">
                  <c:v>38168</c:v>
                </c:pt>
                <c:pt idx="625" formatCode="m/d/yyyy">
                  <c:v>38169</c:v>
                </c:pt>
                <c:pt idx="626" formatCode="m/d/yyyy">
                  <c:v>38170</c:v>
                </c:pt>
                <c:pt idx="627" formatCode="m/d/yyyy">
                  <c:v>38174</c:v>
                </c:pt>
                <c:pt idx="628" formatCode="m/d/yyyy">
                  <c:v>38175</c:v>
                </c:pt>
                <c:pt idx="629" formatCode="m/d/yyyy">
                  <c:v>38176</c:v>
                </c:pt>
                <c:pt idx="630" formatCode="m/d/yyyy">
                  <c:v>38177</c:v>
                </c:pt>
                <c:pt idx="631" formatCode="m/d/yyyy">
                  <c:v>38180</c:v>
                </c:pt>
                <c:pt idx="632" formatCode="m/d/yyyy">
                  <c:v>38181</c:v>
                </c:pt>
                <c:pt idx="633" formatCode="m/d/yyyy">
                  <c:v>38182</c:v>
                </c:pt>
                <c:pt idx="634" formatCode="m/d/yyyy">
                  <c:v>38183</c:v>
                </c:pt>
                <c:pt idx="635" formatCode="m/d/yyyy">
                  <c:v>38184</c:v>
                </c:pt>
                <c:pt idx="636" formatCode="m/d/yyyy">
                  <c:v>38187</c:v>
                </c:pt>
                <c:pt idx="637" formatCode="m/d/yyyy">
                  <c:v>38188</c:v>
                </c:pt>
                <c:pt idx="638" formatCode="m/d/yyyy">
                  <c:v>38189</c:v>
                </c:pt>
                <c:pt idx="639" formatCode="m/d/yyyy">
                  <c:v>38190</c:v>
                </c:pt>
                <c:pt idx="640" formatCode="m/d/yyyy">
                  <c:v>38191</c:v>
                </c:pt>
                <c:pt idx="641" formatCode="m/d/yyyy">
                  <c:v>38194</c:v>
                </c:pt>
                <c:pt idx="642" formatCode="m/d/yyyy">
                  <c:v>38195</c:v>
                </c:pt>
                <c:pt idx="643" formatCode="m/d/yyyy">
                  <c:v>38196</c:v>
                </c:pt>
                <c:pt idx="644" formatCode="m/d/yyyy">
                  <c:v>38197</c:v>
                </c:pt>
                <c:pt idx="645" formatCode="m/d/yyyy">
                  <c:v>38198</c:v>
                </c:pt>
                <c:pt idx="646" formatCode="m/d/yyyy">
                  <c:v>38201</c:v>
                </c:pt>
                <c:pt idx="647" formatCode="m/d/yyyy">
                  <c:v>38202</c:v>
                </c:pt>
                <c:pt idx="648" formatCode="m/d/yyyy">
                  <c:v>38203</c:v>
                </c:pt>
                <c:pt idx="649" formatCode="m/d/yyyy">
                  <c:v>38204</c:v>
                </c:pt>
                <c:pt idx="650" formatCode="m/d/yyyy">
                  <c:v>38205</c:v>
                </c:pt>
                <c:pt idx="651" formatCode="m/d/yyyy">
                  <c:v>38208</c:v>
                </c:pt>
                <c:pt idx="652" formatCode="m/d/yyyy">
                  <c:v>38209</c:v>
                </c:pt>
                <c:pt idx="653" formatCode="m/d/yyyy">
                  <c:v>38210</c:v>
                </c:pt>
                <c:pt idx="654" formatCode="m/d/yyyy">
                  <c:v>38211</c:v>
                </c:pt>
                <c:pt idx="655" formatCode="m/d/yyyy">
                  <c:v>38212</c:v>
                </c:pt>
                <c:pt idx="656" formatCode="m/d/yyyy">
                  <c:v>38215</c:v>
                </c:pt>
                <c:pt idx="657" formatCode="m/d/yyyy">
                  <c:v>38216</c:v>
                </c:pt>
                <c:pt idx="658" formatCode="m/d/yyyy">
                  <c:v>38217</c:v>
                </c:pt>
                <c:pt idx="659" formatCode="m/d/yyyy">
                  <c:v>38218</c:v>
                </c:pt>
                <c:pt idx="660" formatCode="m/d/yyyy">
                  <c:v>38219</c:v>
                </c:pt>
                <c:pt idx="661" formatCode="m/d/yyyy">
                  <c:v>38222</c:v>
                </c:pt>
                <c:pt idx="662" formatCode="m/d/yyyy">
                  <c:v>38223</c:v>
                </c:pt>
                <c:pt idx="663" formatCode="m/d/yyyy">
                  <c:v>38224</c:v>
                </c:pt>
                <c:pt idx="664" formatCode="m/d/yyyy">
                  <c:v>38225</c:v>
                </c:pt>
                <c:pt idx="665" formatCode="m/d/yyyy">
                  <c:v>38226</c:v>
                </c:pt>
                <c:pt idx="666" formatCode="m/d/yyyy">
                  <c:v>38229</c:v>
                </c:pt>
                <c:pt idx="667" formatCode="m/d/yyyy">
                  <c:v>38230</c:v>
                </c:pt>
                <c:pt idx="668" formatCode="m/d/yyyy">
                  <c:v>38231</c:v>
                </c:pt>
                <c:pt idx="669" formatCode="m/d/yyyy">
                  <c:v>38232</c:v>
                </c:pt>
                <c:pt idx="670" formatCode="m/d/yyyy">
                  <c:v>38233</c:v>
                </c:pt>
                <c:pt idx="671" formatCode="m/d/yyyy">
                  <c:v>38237</c:v>
                </c:pt>
                <c:pt idx="672" formatCode="m/d/yyyy">
                  <c:v>38238</c:v>
                </c:pt>
                <c:pt idx="673" formatCode="m/d/yyyy">
                  <c:v>38239</c:v>
                </c:pt>
                <c:pt idx="674" formatCode="m/d/yyyy">
                  <c:v>38240</c:v>
                </c:pt>
                <c:pt idx="675" formatCode="m/d/yyyy">
                  <c:v>38243</c:v>
                </c:pt>
                <c:pt idx="676" formatCode="m/d/yyyy">
                  <c:v>38244</c:v>
                </c:pt>
                <c:pt idx="677" formatCode="m/d/yyyy">
                  <c:v>38245</c:v>
                </c:pt>
                <c:pt idx="678" formatCode="m/d/yyyy">
                  <c:v>38246</c:v>
                </c:pt>
                <c:pt idx="679" formatCode="m/d/yyyy">
                  <c:v>38247</c:v>
                </c:pt>
                <c:pt idx="680" formatCode="m/d/yyyy">
                  <c:v>38250</c:v>
                </c:pt>
                <c:pt idx="681" formatCode="m/d/yyyy">
                  <c:v>38251</c:v>
                </c:pt>
                <c:pt idx="682" formatCode="m/d/yyyy">
                  <c:v>38252</c:v>
                </c:pt>
                <c:pt idx="683" formatCode="m/d/yyyy">
                  <c:v>38253</c:v>
                </c:pt>
                <c:pt idx="684" formatCode="m/d/yyyy">
                  <c:v>38254</c:v>
                </c:pt>
                <c:pt idx="685" formatCode="m/d/yyyy">
                  <c:v>38257</c:v>
                </c:pt>
                <c:pt idx="686" formatCode="m/d/yyyy">
                  <c:v>38258</c:v>
                </c:pt>
                <c:pt idx="687" formatCode="m/d/yyyy">
                  <c:v>38259</c:v>
                </c:pt>
                <c:pt idx="688" formatCode="m/d/yyyy">
                  <c:v>38260</c:v>
                </c:pt>
                <c:pt idx="689" formatCode="m/d/yyyy">
                  <c:v>38261</c:v>
                </c:pt>
                <c:pt idx="690" formatCode="m/d/yyyy">
                  <c:v>38264</c:v>
                </c:pt>
                <c:pt idx="691" formatCode="m/d/yyyy">
                  <c:v>38265</c:v>
                </c:pt>
                <c:pt idx="692" formatCode="m/d/yyyy">
                  <c:v>38266</c:v>
                </c:pt>
                <c:pt idx="693" formatCode="m/d/yyyy">
                  <c:v>38267</c:v>
                </c:pt>
                <c:pt idx="694" formatCode="m/d/yyyy">
                  <c:v>38268</c:v>
                </c:pt>
                <c:pt idx="695" formatCode="m/d/yyyy">
                  <c:v>38271</c:v>
                </c:pt>
                <c:pt idx="696" formatCode="m/d/yyyy">
                  <c:v>38272</c:v>
                </c:pt>
                <c:pt idx="697" formatCode="m/d/yyyy">
                  <c:v>38273</c:v>
                </c:pt>
                <c:pt idx="698" formatCode="m/d/yyyy">
                  <c:v>38274</c:v>
                </c:pt>
                <c:pt idx="699" formatCode="m/d/yyyy">
                  <c:v>38275</c:v>
                </c:pt>
                <c:pt idx="700" formatCode="m/d/yyyy">
                  <c:v>38278</c:v>
                </c:pt>
                <c:pt idx="701" formatCode="m/d/yyyy">
                  <c:v>38279</c:v>
                </c:pt>
                <c:pt idx="702" formatCode="m/d/yyyy">
                  <c:v>38280</c:v>
                </c:pt>
                <c:pt idx="703" formatCode="m/d/yyyy">
                  <c:v>38281</c:v>
                </c:pt>
                <c:pt idx="704" formatCode="m/d/yyyy">
                  <c:v>38282</c:v>
                </c:pt>
                <c:pt idx="705" formatCode="m/d/yyyy">
                  <c:v>38285</c:v>
                </c:pt>
                <c:pt idx="706" formatCode="m/d/yyyy">
                  <c:v>38286</c:v>
                </c:pt>
                <c:pt idx="707" formatCode="m/d/yyyy">
                  <c:v>38287</c:v>
                </c:pt>
                <c:pt idx="708" formatCode="m/d/yyyy">
                  <c:v>38288</c:v>
                </c:pt>
                <c:pt idx="709" formatCode="m/d/yyyy">
                  <c:v>38289</c:v>
                </c:pt>
                <c:pt idx="710" formatCode="m/d/yyyy">
                  <c:v>38292</c:v>
                </c:pt>
                <c:pt idx="711" formatCode="m/d/yyyy">
                  <c:v>38293</c:v>
                </c:pt>
                <c:pt idx="712" formatCode="m/d/yyyy">
                  <c:v>38294</c:v>
                </c:pt>
                <c:pt idx="713" formatCode="m/d/yyyy">
                  <c:v>38295</c:v>
                </c:pt>
                <c:pt idx="714" formatCode="m/d/yyyy">
                  <c:v>38296</c:v>
                </c:pt>
                <c:pt idx="715" formatCode="m/d/yyyy">
                  <c:v>38299</c:v>
                </c:pt>
                <c:pt idx="716" formatCode="m/d/yyyy">
                  <c:v>38300</c:v>
                </c:pt>
                <c:pt idx="717" formatCode="m/d/yyyy">
                  <c:v>38301</c:v>
                </c:pt>
                <c:pt idx="718" formatCode="m/d/yyyy">
                  <c:v>38302</c:v>
                </c:pt>
                <c:pt idx="719" formatCode="m/d/yyyy">
                  <c:v>38303</c:v>
                </c:pt>
                <c:pt idx="720" formatCode="m/d/yyyy">
                  <c:v>38306</c:v>
                </c:pt>
                <c:pt idx="721" formatCode="m/d/yyyy">
                  <c:v>38307</c:v>
                </c:pt>
                <c:pt idx="722" formatCode="m/d/yyyy">
                  <c:v>38308</c:v>
                </c:pt>
                <c:pt idx="723" formatCode="m/d/yyyy">
                  <c:v>38309</c:v>
                </c:pt>
                <c:pt idx="724" formatCode="m/d/yyyy">
                  <c:v>38310</c:v>
                </c:pt>
                <c:pt idx="725" formatCode="m/d/yyyy">
                  <c:v>38313</c:v>
                </c:pt>
                <c:pt idx="726" formatCode="m/d/yyyy">
                  <c:v>38314</c:v>
                </c:pt>
                <c:pt idx="727" formatCode="m/d/yyyy">
                  <c:v>38315</c:v>
                </c:pt>
                <c:pt idx="728" formatCode="m/d/yyyy">
                  <c:v>38320</c:v>
                </c:pt>
                <c:pt idx="729" formatCode="m/d/yyyy">
                  <c:v>38321</c:v>
                </c:pt>
                <c:pt idx="730" formatCode="m/d/yyyy">
                  <c:v>38322</c:v>
                </c:pt>
                <c:pt idx="731" formatCode="m/d/yyyy">
                  <c:v>38323</c:v>
                </c:pt>
                <c:pt idx="732" formatCode="m/d/yyyy">
                  <c:v>38324</c:v>
                </c:pt>
                <c:pt idx="733" formatCode="m/d/yyyy">
                  <c:v>38327</c:v>
                </c:pt>
                <c:pt idx="734" formatCode="m/d/yyyy">
                  <c:v>38328</c:v>
                </c:pt>
                <c:pt idx="735" formatCode="m/d/yyyy">
                  <c:v>38329</c:v>
                </c:pt>
                <c:pt idx="736" formatCode="m/d/yyyy">
                  <c:v>38330</c:v>
                </c:pt>
                <c:pt idx="737" formatCode="m/d/yyyy">
                  <c:v>38331</c:v>
                </c:pt>
                <c:pt idx="738" formatCode="m/d/yyyy">
                  <c:v>38334</c:v>
                </c:pt>
                <c:pt idx="739" formatCode="m/d/yyyy">
                  <c:v>38335</c:v>
                </c:pt>
                <c:pt idx="740" formatCode="m/d/yyyy">
                  <c:v>38336</c:v>
                </c:pt>
                <c:pt idx="741" formatCode="m/d/yyyy">
                  <c:v>38337</c:v>
                </c:pt>
                <c:pt idx="742" formatCode="m/d/yyyy">
                  <c:v>38338</c:v>
                </c:pt>
                <c:pt idx="743" formatCode="m/d/yyyy">
                  <c:v>38341</c:v>
                </c:pt>
                <c:pt idx="744" formatCode="m/d/yyyy">
                  <c:v>38342</c:v>
                </c:pt>
                <c:pt idx="745" formatCode="m/d/yyyy">
                  <c:v>38343</c:v>
                </c:pt>
                <c:pt idx="746" formatCode="m/d/yyyy">
                  <c:v>38344</c:v>
                </c:pt>
                <c:pt idx="747" formatCode="m/d/yyyy">
                  <c:v>38348</c:v>
                </c:pt>
                <c:pt idx="748" formatCode="m/d/yyyy">
                  <c:v>38349</c:v>
                </c:pt>
                <c:pt idx="749" formatCode="m/d/yyyy">
                  <c:v>38350</c:v>
                </c:pt>
                <c:pt idx="750" formatCode="m/d/yyyy">
                  <c:v>38351</c:v>
                </c:pt>
                <c:pt idx="751" formatCode="m/d/yyyy">
                  <c:v>38355</c:v>
                </c:pt>
                <c:pt idx="752" formatCode="m/d/yyyy">
                  <c:v>38356</c:v>
                </c:pt>
                <c:pt idx="753" formatCode="m/d/yyyy">
                  <c:v>38357</c:v>
                </c:pt>
                <c:pt idx="754" formatCode="m/d/yyyy">
                  <c:v>38358</c:v>
                </c:pt>
                <c:pt idx="755" formatCode="m/d/yyyy">
                  <c:v>38359</c:v>
                </c:pt>
                <c:pt idx="756" formatCode="m/d/yyyy">
                  <c:v>38362</c:v>
                </c:pt>
                <c:pt idx="757" formatCode="m/d/yyyy">
                  <c:v>38363</c:v>
                </c:pt>
                <c:pt idx="758" formatCode="m/d/yyyy">
                  <c:v>38364</c:v>
                </c:pt>
                <c:pt idx="759" formatCode="m/d/yyyy">
                  <c:v>38365</c:v>
                </c:pt>
                <c:pt idx="760" formatCode="m/d/yyyy">
                  <c:v>38366</c:v>
                </c:pt>
                <c:pt idx="761" formatCode="m/d/yyyy">
                  <c:v>38370</c:v>
                </c:pt>
                <c:pt idx="762" formatCode="m/d/yyyy">
                  <c:v>38371</c:v>
                </c:pt>
                <c:pt idx="763" formatCode="m/d/yyyy">
                  <c:v>38372</c:v>
                </c:pt>
                <c:pt idx="764" formatCode="m/d/yyyy">
                  <c:v>38373</c:v>
                </c:pt>
                <c:pt idx="765" formatCode="m/d/yyyy">
                  <c:v>38376</c:v>
                </c:pt>
                <c:pt idx="766" formatCode="m/d/yyyy">
                  <c:v>38377</c:v>
                </c:pt>
                <c:pt idx="767" formatCode="m/d/yyyy">
                  <c:v>38378</c:v>
                </c:pt>
                <c:pt idx="768" formatCode="m/d/yyyy">
                  <c:v>38379</c:v>
                </c:pt>
                <c:pt idx="769" formatCode="m/d/yyyy">
                  <c:v>38380</c:v>
                </c:pt>
                <c:pt idx="770" formatCode="m/d/yyyy">
                  <c:v>38383</c:v>
                </c:pt>
                <c:pt idx="771" formatCode="m/d/yyyy">
                  <c:v>38384</c:v>
                </c:pt>
                <c:pt idx="772" formatCode="m/d/yyyy">
                  <c:v>38385</c:v>
                </c:pt>
                <c:pt idx="773" formatCode="m/d/yyyy">
                  <c:v>38386</c:v>
                </c:pt>
                <c:pt idx="774" formatCode="m/d/yyyy">
                  <c:v>38387</c:v>
                </c:pt>
                <c:pt idx="775" formatCode="m/d/yyyy">
                  <c:v>38390</c:v>
                </c:pt>
                <c:pt idx="776" formatCode="m/d/yyyy">
                  <c:v>38391</c:v>
                </c:pt>
                <c:pt idx="777" formatCode="m/d/yyyy">
                  <c:v>38392</c:v>
                </c:pt>
                <c:pt idx="778" formatCode="m/d/yyyy">
                  <c:v>38393</c:v>
                </c:pt>
                <c:pt idx="779" formatCode="m/d/yyyy">
                  <c:v>38394</c:v>
                </c:pt>
                <c:pt idx="780" formatCode="m/d/yyyy">
                  <c:v>38397</c:v>
                </c:pt>
                <c:pt idx="781" formatCode="m/d/yyyy">
                  <c:v>38398</c:v>
                </c:pt>
                <c:pt idx="782" formatCode="m/d/yyyy">
                  <c:v>38399</c:v>
                </c:pt>
                <c:pt idx="783" formatCode="m/d/yyyy">
                  <c:v>38400</c:v>
                </c:pt>
                <c:pt idx="784" formatCode="m/d/yyyy">
                  <c:v>38401</c:v>
                </c:pt>
                <c:pt idx="785" formatCode="m/d/yyyy">
                  <c:v>38405</c:v>
                </c:pt>
                <c:pt idx="786" formatCode="m/d/yyyy">
                  <c:v>38406</c:v>
                </c:pt>
                <c:pt idx="787" formatCode="m/d/yyyy">
                  <c:v>38407</c:v>
                </c:pt>
                <c:pt idx="788" formatCode="m/d/yyyy">
                  <c:v>38408</c:v>
                </c:pt>
                <c:pt idx="789" formatCode="m/d/yyyy">
                  <c:v>38411</c:v>
                </c:pt>
                <c:pt idx="790" formatCode="m/d/yyyy">
                  <c:v>38412</c:v>
                </c:pt>
                <c:pt idx="791" formatCode="m/d/yyyy">
                  <c:v>38413</c:v>
                </c:pt>
                <c:pt idx="792" formatCode="m/d/yyyy">
                  <c:v>38414</c:v>
                </c:pt>
                <c:pt idx="793" formatCode="m/d/yyyy">
                  <c:v>38415</c:v>
                </c:pt>
                <c:pt idx="794" formatCode="m/d/yyyy">
                  <c:v>38418</c:v>
                </c:pt>
                <c:pt idx="795" formatCode="m/d/yyyy">
                  <c:v>38419</c:v>
                </c:pt>
                <c:pt idx="796" formatCode="m/d/yyyy">
                  <c:v>38420</c:v>
                </c:pt>
                <c:pt idx="797" formatCode="m/d/yyyy">
                  <c:v>38421</c:v>
                </c:pt>
                <c:pt idx="798" formatCode="m/d/yyyy">
                  <c:v>38422</c:v>
                </c:pt>
                <c:pt idx="799" formatCode="m/d/yyyy">
                  <c:v>38425</c:v>
                </c:pt>
                <c:pt idx="800" formatCode="m/d/yyyy">
                  <c:v>38426</c:v>
                </c:pt>
                <c:pt idx="801" formatCode="m/d/yyyy">
                  <c:v>38427</c:v>
                </c:pt>
                <c:pt idx="802" formatCode="m/d/yyyy">
                  <c:v>38428</c:v>
                </c:pt>
                <c:pt idx="803" formatCode="m/d/yyyy">
                  <c:v>38429</c:v>
                </c:pt>
                <c:pt idx="804" formatCode="m/d/yyyy">
                  <c:v>38432</c:v>
                </c:pt>
                <c:pt idx="805" formatCode="m/d/yyyy">
                  <c:v>38433</c:v>
                </c:pt>
                <c:pt idx="806" formatCode="m/d/yyyy">
                  <c:v>38434</c:v>
                </c:pt>
                <c:pt idx="807" formatCode="m/d/yyyy">
                  <c:v>38435</c:v>
                </c:pt>
                <c:pt idx="808" formatCode="m/d/yyyy">
                  <c:v>38439</c:v>
                </c:pt>
                <c:pt idx="809" formatCode="m/d/yyyy">
                  <c:v>38440</c:v>
                </c:pt>
                <c:pt idx="810" formatCode="m/d/yyyy">
                  <c:v>38441</c:v>
                </c:pt>
                <c:pt idx="811" formatCode="m/d/yyyy">
                  <c:v>38442</c:v>
                </c:pt>
                <c:pt idx="812" formatCode="m/d/yyyy">
                  <c:v>38443</c:v>
                </c:pt>
                <c:pt idx="813" formatCode="m/d/yyyy">
                  <c:v>38446</c:v>
                </c:pt>
                <c:pt idx="814" formatCode="m/d/yyyy">
                  <c:v>38447</c:v>
                </c:pt>
                <c:pt idx="815" formatCode="m/d/yyyy">
                  <c:v>38448</c:v>
                </c:pt>
                <c:pt idx="816" formatCode="m/d/yyyy">
                  <c:v>38449</c:v>
                </c:pt>
                <c:pt idx="817" formatCode="m/d/yyyy">
                  <c:v>38450</c:v>
                </c:pt>
                <c:pt idx="818" formatCode="m/d/yyyy">
                  <c:v>38453</c:v>
                </c:pt>
                <c:pt idx="819" formatCode="m/d/yyyy">
                  <c:v>38454</c:v>
                </c:pt>
                <c:pt idx="820" formatCode="m/d/yyyy">
                  <c:v>38455</c:v>
                </c:pt>
                <c:pt idx="821" formatCode="m/d/yyyy">
                  <c:v>38456</c:v>
                </c:pt>
                <c:pt idx="822" formatCode="m/d/yyyy">
                  <c:v>38457</c:v>
                </c:pt>
                <c:pt idx="823" formatCode="m/d/yyyy">
                  <c:v>38460</c:v>
                </c:pt>
                <c:pt idx="824" formatCode="m/d/yyyy">
                  <c:v>38461</c:v>
                </c:pt>
                <c:pt idx="825" formatCode="m/d/yyyy">
                  <c:v>38462</c:v>
                </c:pt>
                <c:pt idx="826" formatCode="m/d/yyyy">
                  <c:v>38463</c:v>
                </c:pt>
                <c:pt idx="827" formatCode="m/d/yyyy">
                  <c:v>38464</c:v>
                </c:pt>
                <c:pt idx="828" formatCode="m/d/yyyy">
                  <c:v>38467</c:v>
                </c:pt>
                <c:pt idx="829" formatCode="m/d/yyyy">
                  <c:v>38468</c:v>
                </c:pt>
                <c:pt idx="830" formatCode="m/d/yyyy">
                  <c:v>38469</c:v>
                </c:pt>
                <c:pt idx="831" formatCode="m/d/yyyy">
                  <c:v>38470</c:v>
                </c:pt>
                <c:pt idx="832" formatCode="m/d/yyyy">
                  <c:v>38471</c:v>
                </c:pt>
                <c:pt idx="833" formatCode="m/d/yyyy">
                  <c:v>38474</c:v>
                </c:pt>
                <c:pt idx="834" formatCode="m/d/yyyy">
                  <c:v>38475</c:v>
                </c:pt>
                <c:pt idx="835" formatCode="m/d/yyyy">
                  <c:v>38476</c:v>
                </c:pt>
                <c:pt idx="836" formatCode="m/d/yyyy">
                  <c:v>38477</c:v>
                </c:pt>
                <c:pt idx="837" formatCode="m/d/yyyy">
                  <c:v>38478</c:v>
                </c:pt>
                <c:pt idx="838" formatCode="m/d/yyyy">
                  <c:v>38481</c:v>
                </c:pt>
                <c:pt idx="839" formatCode="m/d/yyyy">
                  <c:v>38482</c:v>
                </c:pt>
                <c:pt idx="840" formatCode="m/d/yyyy">
                  <c:v>38483</c:v>
                </c:pt>
                <c:pt idx="841" formatCode="m/d/yyyy">
                  <c:v>38484</c:v>
                </c:pt>
                <c:pt idx="842" formatCode="m/d/yyyy">
                  <c:v>38485</c:v>
                </c:pt>
                <c:pt idx="843" formatCode="m/d/yyyy">
                  <c:v>38488</c:v>
                </c:pt>
                <c:pt idx="844" formatCode="m/d/yyyy">
                  <c:v>38489</c:v>
                </c:pt>
                <c:pt idx="845" formatCode="m/d/yyyy">
                  <c:v>38490</c:v>
                </c:pt>
                <c:pt idx="846" formatCode="m/d/yyyy">
                  <c:v>38491</c:v>
                </c:pt>
                <c:pt idx="847" formatCode="m/d/yyyy">
                  <c:v>38492</c:v>
                </c:pt>
                <c:pt idx="848" formatCode="m/d/yyyy">
                  <c:v>38495</c:v>
                </c:pt>
                <c:pt idx="849" formatCode="m/d/yyyy">
                  <c:v>38496</c:v>
                </c:pt>
                <c:pt idx="850" formatCode="m/d/yyyy">
                  <c:v>38497</c:v>
                </c:pt>
                <c:pt idx="851" formatCode="m/d/yyyy">
                  <c:v>38498</c:v>
                </c:pt>
                <c:pt idx="852" formatCode="m/d/yyyy">
                  <c:v>38499</c:v>
                </c:pt>
                <c:pt idx="853" formatCode="m/d/yyyy">
                  <c:v>38503</c:v>
                </c:pt>
                <c:pt idx="854" formatCode="m/d/yyyy">
                  <c:v>38504</c:v>
                </c:pt>
                <c:pt idx="855" formatCode="m/d/yyyy">
                  <c:v>38505</c:v>
                </c:pt>
                <c:pt idx="856" formatCode="m/d/yyyy">
                  <c:v>38506</c:v>
                </c:pt>
                <c:pt idx="857" formatCode="m/d/yyyy">
                  <c:v>38509</c:v>
                </c:pt>
                <c:pt idx="858" formatCode="m/d/yyyy">
                  <c:v>38510</c:v>
                </c:pt>
                <c:pt idx="859" formatCode="m/d/yyyy">
                  <c:v>38511</c:v>
                </c:pt>
                <c:pt idx="860" formatCode="m/d/yyyy">
                  <c:v>38512</c:v>
                </c:pt>
                <c:pt idx="861" formatCode="m/d/yyyy">
                  <c:v>38513</c:v>
                </c:pt>
                <c:pt idx="862" formatCode="m/d/yyyy">
                  <c:v>38516</c:v>
                </c:pt>
                <c:pt idx="863" formatCode="m/d/yyyy">
                  <c:v>38517</c:v>
                </c:pt>
                <c:pt idx="864" formatCode="m/d/yyyy">
                  <c:v>38518</c:v>
                </c:pt>
                <c:pt idx="865" formatCode="m/d/yyyy">
                  <c:v>38519</c:v>
                </c:pt>
                <c:pt idx="866" formatCode="m/d/yyyy">
                  <c:v>38520</c:v>
                </c:pt>
                <c:pt idx="867" formatCode="m/d/yyyy">
                  <c:v>38523</c:v>
                </c:pt>
                <c:pt idx="868" formatCode="m/d/yyyy">
                  <c:v>38524</c:v>
                </c:pt>
                <c:pt idx="869" formatCode="m/d/yyyy">
                  <c:v>38525</c:v>
                </c:pt>
                <c:pt idx="870" formatCode="m/d/yyyy">
                  <c:v>38526</c:v>
                </c:pt>
                <c:pt idx="871" formatCode="m/d/yyyy">
                  <c:v>38527</c:v>
                </c:pt>
                <c:pt idx="872" formatCode="m/d/yyyy">
                  <c:v>38530</c:v>
                </c:pt>
                <c:pt idx="873" formatCode="m/d/yyyy">
                  <c:v>38531</c:v>
                </c:pt>
                <c:pt idx="874" formatCode="m/d/yyyy">
                  <c:v>38532</c:v>
                </c:pt>
                <c:pt idx="875" formatCode="m/d/yyyy">
                  <c:v>38533</c:v>
                </c:pt>
                <c:pt idx="876" formatCode="m/d/yyyy">
                  <c:v>38534</c:v>
                </c:pt>
                <c:pt idx="877" formatCode="m/d/yyyy">
                  <c:v>38538</c:v>
                </c:pt>
                <c:pt idx="878" formatCode="m/d/yyyy">
                  <c:v>38539</c:v>
                </c:pt>
                <c:pt idx="879" formatCode="m/d/yyyy">
                  <c:v>38540</c:v>
                </c:pt>
                <c:pt idx="880" formatCode="m/d/yyyy">
                  <c:v>38541</c:v>
                </c:pt>
                <c:pt idx="881" formatCode="m/d/yyyy">
                  <c:v>38544</c:v>
                </c:pt>
                <c:pt idx="882" formatCode="m/d/yyyy">
                  <c:v>38545</c:v>
                </c:pt>
                <c:pt idx="883" formatCode="m/d/yyyy">
                  <c:v>38546</c:v>
                </c:pt>
                <c:pt idx="884" formatCode="m/d/yyyy">
                  <c:v>38547</c:v>
                </c:pt>
                <c:pt idx="885" formatCode="m/d/yyyy">
                  <c:v>38548</c:v>
                </c:pt>
                <c:pt idx="886" formatCode="m/d/yyyy">
                  <c:v>38551</c:v>
                </c:pt>
                <c:pt idx="887" formatCode="m/d/yyyy">
                  <c:v>38552</c:v>
                </c:pt>
                <c:pt idx="888" formatCode="m/d/yyyy">
                  <c:v>38553</c:v>
                </c:pt>
                <c:pt idx="889" formatCode="m/d/yyyy">
                  <c:v>38554</c:v>
                </c:pt>
                <c:pt idx="890" formatCode="m/d/yyyy">
                  <c:v>38555</c:v>
                </c:pt>
                <c:pt idx="891" formatCode="m/d/yyyy">
                  <c:v>38558</c:v>
                </c:pt>
                <c:pt idx="892" formatCode="m/d/yyyy">
                  <c:v>38559</c:v>
                </c:pt>
                <c:pt idx="893" formatCode="m/d/yyyy">
                  <c:v>38560</c:v>
                </c:pt>
                <c:pt idx="894" formatCode="m/d/yyyy">
                  <c:v>38561</c:v>
                </c:pt>
                <c:pt idx="895" formatCode="m/d/yyyy">
                  <c:v>38562</c:v>
                </c:pt>
                <c:pt idx="896" formatCode="m/d/yyyy">
                  <c:v>38565</c:v>
                </c:pt>
                <c:pt idx="897" formatCode="m/d/yyyy">
                  <c:v>38566</c:v>
                </c:pt>
                <c:pt idx="898" formatCode="m/d/yyyy">
                  <c:v>38567</c:v>
                </c:pt>
                <c:pt idx="899" formatCode="m/d/yyyy">
                  <c:v>38568</c:v>
                </c:pt>
                <c:pt idx="900" formatCode="m/d/yyyy">
                  <c:v>38569</c:v>
                </c:pt>
                <c:pt idx="901" formatCode="m/d/yyyy">
                  <c:v>38572</c:v>
                </c:pt>
                <c:pt idx="902" formatCode="m/d/yyyy">
                  <c:v>38573</c:v>
                </c:pt>
                <c:pt idx="903" formatCode="m/d/yyyy">
                  <c:v>38574</c:v>
                </c:pt>
                <c:pt idx="904" formatCode="m/d/yyyy">
                  <c:v>38575</c:v>
                </c:pt>
                <c:pt idx="905" formatCode="m/d/yyyy">
                  <c:v>38576</c:v>
                </c:pt>
                <c:pt idx="906" formatCode="m/d/yyyy">
                  <c:v>38579</c:v>
                </c:pt>
                <c:pt idx="907" formatCode="m/d/yyyy">
                  <c:v>38580</c:v>
                </c:pt>
                <c:pt idx="908" formatCode="m/d/yyyy">
                  <c:v>38581</c:v>
                </c:pt>
                <c:pt idx="909" formatCode="m/d/yyyy">
                  <c:v>38582</c:v>
                </c:pt>
                <c:pt idx="910" formatCode="m/d/yyyy">
                  <c:v>38583</c:v>
                </c:pt>
                <c:pt idx="911" formatCode="m/d/yyyy">
                  <c:v>38586</c:v>
                </c:pt>
                <c:pt idx="912" formatCode="m/d/yyyy">
                  <c:v>38587</c:v>
                </c:pt>
                <c:pt idx="913" formatCode="m/d/yyyy">
                  <c:v>38588</c:v>
                </c:pt>
                <c:pt idx="914" formatCode="m/d/yyyy">
                  <c:v>38589</c:v>
                </c:pt>
                <c:pt idx="915" formatCode="m/d/yyyy">
                  <c:v>38590</c:v>
                </c:pt>
                <c:pt idx="916" formatCode="m/d/yyyy">
                  <c:v>38593</c:v>
                </c:pt>
                <c:pt idx="917" formatCode="m/d/yyyy">
                  <c:v>38594</c:v>
                </c:pt>
                <c:pt idx="918" formatCode="m/d/yyyy">
                  <c:v>38595</c:v>
                </c:pt>
                <c:pt idx="919" formatCode="m/d/yyyy">
                  <c:v>38596</c:v>
                </c:pt>
                <c:pt idx="920" formatCode="m/d/yyyy">
                  <c:v>38597</c:v>
                </c:pt>
                <c:pt idx="921" formatCode="m/d/yyyy">
                  <c:v>38601</c:v>
                </c:pt>
                <c:pt idx="922" formatCode="m/d/yyyy">
                  <c:v>38602</c:v>
                </c:pt>
                <c:pt idx="923" formatCode="m/d/yyyy">
                  <c:v>38603</c:v>
                </c:pt>
                <c:pt idx="924" formatCode="m/d/yyyy">
                  <c:v>38604</c:v>
                </c:pt>
                <c:pt idx="925" formatCode="m/d/yyyy">
                  <c:v>38607</c:v>
                </c:pt>
                <c:pt idx="926" formatCode="m/d/yyyy">
                  <c:v>38608</c:v>
                </c:pt>
                <c:pt idx="927" formatCode="m/d/yyyy">
                  <c:v>38609</c:v>
                </c:pt>
                <c:pt idx="928" formatCode="m/d/yyyy">
                  <c:v>38610</c:v>
                </c:pt>
                <c:pt idx="929" formatCode="m/d/yyyy">
                  <c:v>38611</c:v>
                </c:pt>
                <c:pt idx="930" formatCode="m/d/yyyy">
                  <c:v>38614</c:v>
                </c:pt>
                <c:pt idx="931" formatCode="m/d/yyyy">
                  <c:v>38615</c:v>
                </c:pt>
                <c:pt idx="932" formatCode="m/d/yyyy">
                  <c:v>38616</c:v>
                </c:pt>
                <c:pt idx="933" formatCode="m/d/yyyy">
                  <c:v>38617</c:v>
                </c:pt>
                <c:pt idx="934" formatCode="m/d/yyyy">
                  <c:v>38618</c:v>
                </c:pt>
                <c:pt idx="935" formatCode="m/d/yyyy">
                  <c:v>38621</c:v>
                </c:pt>
                <c:pt idx="936" formatCode="m/d/yyyy">
                  <c:v>38622</c:v>
                </c:pt>
                <c:pt idx="937" formatCode="m/d/yyyy">
                  <c:v>38623</c:v>
                </c:pt>
                <c:pt idx="938" formatCode="m/d/yyyy">
                  <c:v>38624</c:v>
                </c:pt>
                <c:pt idx="939" formatCode="m/d/yyyy">
                  <c:v>38625</c:v>
                </c:pt>
                <c:pt idx="940" formatCode="m/d/yyyy">
                  <c:v>38628</c:v>
                </c:pt>
                <c:pt idx="941" formatCode="m/d/yyyy">
                  <c:v>38629</c:v>
                </c:pt>
                <c:pt idx="942" formatCode="m/d/yyyy">
                  <c:v>38630</c:v>
                </c:pt>
                <c:pt idx="943" formatCode="m/d/yyyy">
                  <c:v>38631</c:v>
                </c:pt>
                <c:pt idx="944" formatCode="m/d/yyyy">
                  <c:v>38632</c:v>
                </c:pt>
                <c:pt idx="945" formatCode="m/d/yyyy">
                  <c:v>38635</c:v>
                </c:pt>
                <c:pt idx="946" formatCode="m/d/yyyy">
                  <c:v>38636</c:v>
                </c:pt>
                <c:pt idx="947" formatCode="m/d/yyyy">
                  <c:v>38637</c:v>
                </c:pt>
                <c:pt idx="948" formatCode="m/d/yyyy">
                  <c:v>38638</c:v>
                </c:pt>
                <c:pt idx="949" formatCode="m/d/yyyy">
                  <c:v>38639</c:v>
                </c:pt>
                <c:pt idx="950" formatCode="m/d/yyyy">
                  <c:v>38642</c:v>
                </c:pt>
                <c:pt idx="951" formatCode="m/d/yyyy">
                  <c:v>38643</c:v>
                </c:pt>
                <c:pt idx="952" formatCode="m/d/yyyy">
                  <c:v>38644</c:v>
                </c:pt>
                <c:pt idx="953" formatCode="m/d/yyyy">
                  <c:v>38645</c:v>
                </c:pt>
                <c:pt idx="954" formatCode="m/d/yyyy">
                  <c:v>38646</c:v>
                </c:pt>
                <c:pt idx="955" formatCode="m/d/yyyy">
                  <c:v>38649</c:v>
                </c:pt>
                <c:pt idx="956" formatCode="m/d/yyyy">
                  <c:v>38650</c:v>
                </c:pt>
                <c:pt idx="957" formatCode="m/d/yyyy">
                  <c:v>38651</c:v>
                </c:pt>
                <c:pt idx="958" formatCode="m/d/yyyy">
                  <c:v>38652</c:v>
                </c:pt>
                <c:pt idx="959" formatCode="m/d/yyyy">
                  <c:v>38653</c:v>
                </c:pt>
                <c:pt idx="960" formatCode="m/d/yyyy">
                  <c:v>38656</c:v>
                </c:pt>
                <c:pt idx="961" formatCode="m/d/yyyy">
                  <c:v>38657</c:v>
                </c:pt>
                <c:pt idx="962" formatCode="m/d/yyyy">
                  <c:v>38658</c:v>
                </c:pt>
                <c:pt idx="963" formatCode="m/d/yyyy">
                  <c:v>38659</c:v>
                </c:pt>
                <c:pt idx="964" formatCode="m/d/yyyy">
                  <c:v>38660</c:v>
                </c:pt>
                <c:pt idx="965" formatCode="m/d/yyyy">
                  <c:v>38663</c:v>
                </c:pt>
                <c:pt idx="966" formatCode="m/d/yyyy">
                  <c:v>38664</c:v>
                </c:pt>
                <c:pt idx="967" formatCode="m/d/yyyy">
                  <c:v>38665</c:v>
                </c:pt>
                <c:pt idx="968" formatCode="m/d/yyyy">
                  <c:v>38666</c:v>
                </c:pt>
                <c:pt idx="969" formatCode="m/d/yyyy">
                  <c:v>38667</c:v>
                </c:pt>
                <c:pt idx="970" formatCode="m/d/yyyy">
                  <c:v>38670</c:v>
                </c:pt>
                <c:pt idx="971" formatCode="m/d/yyyy">
                  <c:v>38671</c:v>
                </c:pt>
                <c:pt idx="972" formatCode="m/d/yyyy">
                  <c:v>38672</c:v>
                </c:pt>
                <c:pt idx="973" formatCode="m/d/yyyy">
                  <c:v>38673</c:v>
                </c:pt>
                <c:pt idx="974" formatCode="m/d/yyyy">
                  <c:v>38674</c:v>
                </c:pt>
                <c:pt idx="975" formatCode="m/d/yyyy">
                  <c:v>38677</c:v>
                </c:pt>
                <c:pt idx="976" formatCode="m/d/yyyy">
                  <c:v>38678</c:v>
                </c:pt>
                <c:pt idx="977" formatCode="m/d/yyyy">
                  <c:v>38679</c:v>
                </c:pt>
                <c:pt idx="978" formatCode="m/d/yyyy">
                  <c:v>38684</c:v>
                </c:pt>
                <c:pt idx="979" formatCode="m/d/yyyy">
                  <c:v>38685</c:v>
                </c:pt>
                <c:pt idx="980" formatCode="m/d/yyyy">
                  <c:v>38686</c:v>
                </c:pt>
                <c:pt idx="981" formatCode="m/d/yyyy">
                  <c:v>38687</c:v>
                </c:pt>
                <c:pt idx="982" formatCode="m/d/yyyy">
                  <c:v>38688</c:v>
                </c:pt>
                <c:pt idx="983" formatCode="m/d/yyyy">
                  <c:v>38691</c:v>
                </c:pt>
                <c:pt idx="984" formatCode="m/d/yyyy">
                  <c:v>38692</c:v>
                </c:pt>
                <c:pt idx="985" formatCode="m/d/yyyy">
                  <c:v>38693</c:v>
                </c:pt>
                <c:pt idx="986" formatCode="m/d/yyyy">
                  <c:v>38694</c:v>
                </c:pt>
                <c:pt idx="987" formatCode="m/d/yyyy">
                  <c:v>38695</c:v>
                </c:pt>
                <c:pt idx="988" formatCode="m/d/yyyy">
                  <c:v>38698</c:v>
                </c:pt>
                <c:pt idx="989" formatCode="m/d/yyyy">
                  <c:v>38699</c:v>
                </c:pt>
                <c:pt idx="990" formatCode="m/d/yyyy">
                  <c:v>38700</c:v>
                </c:pt>
                <c:pt idx="991" formatCode="m/d/yyyy">
                  <c:v>38701</c:v>
                </c:pt>
                <c:pt idx="992" formatCode="m/d/yyyy">
                  <c:v>38702</c:v>
                </c:pt>
                <c:pt idx="993" formatCode="m/d/yyyy">
                  <c:v>38705</c:v>
                </c:pt>
                <c:pt idx="994" formatCode="m/d/yyyy">
                  <c:v>38706</c:v>
                </c:pt>
                <c:pt idx="995" formatCode="m/d/yyyy">
                  <c:v>38707</c:v>
                </c:pt>
                <c:pt idx="996" formatCode="m/d/yyyy">
                  <c:v>38708</c:v>
                </c:pt>
                <c:pt idx="997" formatCode="m/d/yyyy">
                  <c:v>38709</c:v>
                </c:pt>
                <c:pt idx="998" formatCode="m/d/yyyy">
                  <c:v>38713</c:v>
                </c:pt>
                <c:pt idx="999" formatCode="m/d/yyyy">
                  <c:v>38714</c:v>
                </c:pt>
                <c:pt idx="1000" formatCode="m/d/yyyy">
                  <c:v>38715</c:v>
                </c:pt>
                <c:pt idx="1001" formatCode="m/d/yyyy">
                  <c:v>38716</c:v>
                </c:pt>
                <c:pt idx="1002" formatCode="m/d/yyyy">
                  <c:v>38720</c:v>
                </c:pt>
                <c:pt idx="1003" formatCode="m/d/yyyy">
                  <c:v>38721</c:v>
                </c:pt>
                <c:pt idx="1004" formatCode="m/d/yyyy">
                  <c:v>38722</c:v>
                </c:pt>
                <c:pt idx="1005" formatCode="m/d/yyyy">
                  <c:v>38723</c:v>
                </c:pt>
                <c:pt idx="1006" formatCode="m/d/yyyy">
                  <c:v>38726</c:v>
                </c:pt>
                <c:pt idx="1007" formatCode="m/d/yyyy">
                  <c:v>38727</c:v>
                </c:pt>
                <c:pt idx="1008" formatCode="m/d/yyyy">
                  <c:v>38728</c:v>
                </c:pt>
                <c:pt idx="1009" formatCode="m/d/yyyy">
                  <c:v>38729</c:v>
                </c:pt>
                <c:pt idx="1010" formatCode="m/d/yyyy">
                  <c:v>38730</c:v>
                </c:pt>
                <c:pt idx="1011" formatCode="m/d/yyyy">
                  <c:v>38734</c:v>
                </c:pt>
                <c:pt idx="1012" formatCode="m/d/yyyy">
                  <c:v>38735</c:v>
                </c:pt>
                <c:pt idx="1013" formatCode="m/d/yyyy">
                  <c:v>38736</c:v>
                </c:pt>
                <c:pt idx="1014" formatCode="m/d/yyyy">
                  <c:v>38737</c:v>
                </c:pt>
                <c:pt idx="1015" formatCode="m/d/yyyy">
                  <c:v>38740</c:v>
                </c:pt>
                <c:pt idx="1016" formatCode="m/d/yyyy">
                  <c:v>38741</c:v>
                </c:pt>
                <c:pt idx="1017" formatCode="m/d/yyyy">
                  <c:v>38742</c:v>
                </c:pt>
                <c:pt idx="1018" formatCode="m/d/yyyy">
                  <c:v>38743</c:v>
                </c:pt>
                <c:pt idx="1019" formatCode="m/d/yyyy">
                  <c:v>38744</c:v>
                </c:pt>
                <c:pt idx="1020" formatCode="m/d/yyyy">
                  <c:v>38747</c:v>
                </c:pt>
                <c:pt idx="1021" formatCode="m/d/yyyy">
                  <c:v>38748</c:v>
                </c:pt>
                <c:pt idx="1022" formatCode="m/d/yyyy">
                  <c:v>38749</c:v>
                </c:pt>
                <c:pt idx="1023" formatCode="m/d/yyyy">
                  <c:v>38750</c:v>
                </c:pt>
                <c:pt idx="1024" formatCode="m/d/yyyy">
                  <c:v>38751</c:v>
                </c:pt>
                <c:pt idx="1025" formatCode="m/d/yyyy">
                  <c:v>38754</c:v>
                </c:pt>
                <c:pt idx="1026" formatCode="m/d/yyyy">
                  <c:v>38755</c:v>
                </c:pt>
                <c:pt idx="1027" formatCode="m/d/yyyy">
                  <c:v>38756</c:v>
                </c:pt>
                <c:pt idx="1028" formatCode="m/d/yyyy">
                  <c:v>38757</c:v>
                </c:pt>
                <c:pt idx="1029" formatCode="m/d/yyyy">
                  <c:v>38758</c:v>
                </c:pt>
                <c:pt idx="1030" formatCode="m/d/yyyy">
                  <c:v>38761</c:v>
                </c:pt>
                <c:pt idx="1031" formatCode="m/d/yyyy">
                  <c:v>38762</c:v>
                </c:pt>
                <c:pt idx="1032" formatCode="m/d/yyyy">
                  <c:v>38763</c:v>
                </c:pt>
                <c:pt idx="1033" formatCode="m/d/yyyy">
                  <c:v>38764</c:v>
                </c:pt>
                <c:pt idx="1034" formatCode="m/d/yyyy">
                  <c:v>38765</c:v>
                </c:pt>
                <c:pt idx="1035" formatCode="m/d/yyyy">
                  <c:v>38769</c:v>
                </c:pt>
                <c:pt idx="1036" formatCode="m/d/yyyy">
                  <c:v>38770</c:v>
                </c:pt>
                <c:pt idx="1037" formatCode="m/d/yyyy">
                  <c:v>38771</c:v>
                </c:pt>
                <c:pt idx="1038" formatCode="m/d/yyyy">
                  <c:v>38772</c:v>
                </c:pt>
                <c:pt idx="1039" formatCode="m/d/yyyy">
                  <c:v>38775</c:v>
                </c:pt>
                <c:pt idx="1040" formatCode="m/d/yyyy">
                  <c:v>38776</c:v>
                </c:pt>
                <c:pt idx="1041" formatCode="m/d/yyyy">
                  <c:v>38777</c:v>
                </c:pt>
                <c:pt idx="1042" formatCode="m/d/yyyy">
                  <c:v>38778</c:v>
                </c:pt>
                <c:pt idx="1043" formatCode="m/d/yyyy">
                  <c:v>38779</c:v>
                </c:pt>
                <c:pt idx="1044" formatCode="m/d/yyyy">
                  <c:v>38782</c:v>
                </c:pt>
                <c:pt idx="1045" formatCode="m/d/yyyy">
                  <c:v>38783</c:v>
                </c:pt>
                <c:pt idx="1046" formatCode="m/d/yyyy">
                  <c:v>38784</c:v>
                </c:pt>
                <c:pt idx="1047" formatCode="m/d/yyyy">
                  <c:v>38785</c:v>
                </c:pt>
                <c:pt idx="1048" formatCode="m/d/yyyy">
                  <c:v>38786</c:v>
                </c:pt>
                <c:pt idx="1049" formatCode="m/d/yyyy">
                  <c:v>38789</c:v>
                </c:pt>
                <c:pt idx="1050" formatCode="m/d/yyyy">
                  <c:v>38790</c:v>
                </c:pt>
                <c:pt idx="1051" formatCode="m/d/yyyy">
                  <c:v>38791</c:v>
                </c:pt>
                <c:pt idx="1052" formatCode="m/d/yyyy">
                  <c:v>38792</c:v>
                </c:pt>
                <c:pt idx="1053" formatCode="m/d/yyyy">
                  <c:v>38793</c:v>
                </c:pt>
                <c:pt idx="1054" formatCode="m/d/yyyy">
                  <c:v>38796</c:v>
                </c:pt>
                <c:pt idx="1055" formatCode="m/d/yyyy">
                  <c:v>38797</c:v>
                </c:pt>
                <c:pt idx="1056" formatCode="m/d/yyyy">
                  <c:v>38798</c:v>
                </c:pt>
                <c:pt idx="1057" formatCode="m/d/yyyy">
                  <c:v>38799</c:v>
                </c:pt>
                <c:pt idx="1058" formatCode="m/d/yyyy">
                  <c:v>38800</c:v>
                </c:pt>
                <c:pt idx="1059" formatCode="m/d/yyyy">
                  <c:v>38803</c:v>
                </c:pt>
                <c:pt idx="1060" formatCode="m/d/yyyy">
                  <c:v>38804</c:v>
                </c:pt>
                <c:pt idx="1061" formatCode="m/d/yyyy">
                  <c:v>38805</c:v>
                </c:pt>
                <c:pt idx="1062" formatCode="m/d/yyyy">
                  <c:v>38806</c:v>
                </c:pt>
                <c:pt idx="1063" formatCode="m/d/yyyy">
                  <c:v>38807</c:v>
                </c:pt>
                <c:pt idx="1064" formatCode="m/d/yyyy">
                  <c:v>38810</c:v>
                </c:pt>
                <c:pt idx="1065" formatCode="m/d/yyyy">
                  <c:v>38811</c:v>
                </c:pt>
                <c:pt idx="1066" formatCode="m/d/yyyy">
                  <c:v>38812</c:v>
                </c:pt>
                <c:pt idx="1067" formatCode="m/d/yyyy">
                  <c:v>38813</c:v>
                </c:pt>
                <c:pt idx="1068" formatCode="m/d/yyyy">
                  <c:v>38814</c:v>
                </c:pt>
                <c:pt idx="1069" formatCode="m/d/yyyy">
                  <c:v>38817</c:v>
                </c:pt>
                <c:pt idx="1070" formatCode="m/d/yyyy">
                  <c:v>38818</c:v>
                </c:pt>
                <c:pt idx="1071" formatCode="m/d/yyyy">
                  <c:v>38819</c:v>
                </c:pt>
                <c:pt idx="1072" formatCode="m/d/yyyy">
                  <c:v>38820</c:v>
                </c:pt>
                <c:pt idx="1073" formatCode="m/d/yyyy">
                  <c:v>38824</c:v>
                </c:pt>
                <c:pt idx="1074" formatCode="m/d/yyyy">
                  <c:v>38825</c:v>
                </c:pt>
                <c:pt idx="1075" formatCode="m/d/yyyy">
                  <c:v>38826</c:v>
                </c:pt>
                <c:pt idx="1076" formatCode="m/d/yyyy">
                  <c:v>38827</c:v>
                </c:pt>
                <c:pt idx="1077" formatCode="m/d/yyyy">
                  <c:v>38828</c:v>
                </c:pt>
                <c:pt idx="1078" formatCode="m/d/yyyy">
                  <c:v>38831</c:v>
                </c:pt>
                <c:pt idx="1079" formatCode="m/d/yyyy">
                  <c:v>38832</c:v>
                </c:pt>
                <c:pt idx="1080" formatCode="m/d/yyyy">
                  <c:v>38833</c:v>
                </c:pt>
                <c:pt idx="1081" formatCode="m/d/yyyy">
                  <c:v>38834</c:v>
                </c:pt>
                <c:pt idx="1082" formatCode="m/d/yyyy">
                  <c:v>38835</c:v>
                </c:pt>
                <c:pt idx="1083" formatCode="m/d/yyyy">
                  <c:v>38838</c:v>
                </c:pt>
                <c:pt idx="1084" formatCode="m/d/yyyy">
                  <c:v>38839</c:v>
                </c:pt>
                <c:pt idx="1085" formatCode="m/d/yyyy">
                  <c:v>38840</c:v>
                </c:pt>
                <c:pt idx="1086" formatCode="m/d/yyyy">
                  <c:v>38841</c:v>
                </c:pt>
                <c:pt idx="1087" formatCode="m/d/yyyy">
                  <c:v>38842</c:v>
                </c:pt>
                <c:pt idx="1088" formatCode="m/d/yyyy">
                  <c:v>38845</c:v>
                </c:pt>
                <c:pt idx="1089" formatCode="m/d/yyyy">
                  <c:v>38846</c:v>
                </c:pt>
                <c:pt idx="1090" formatCode="m/d/yyyy">
                  <c:v>38847</c:v>
                </c:pt>
                <c:pt idx="1091" formatCode="m/d/yyyy">
                  <c:v>38848</c:v>
                </c:pt>
                <c:pt idx="1092" formatCode="m/d/yyyy">
                  <c:v>38849</c:v>
                </c:pt>
                <c:pt idx="1093" formatCode="m/d/yyyy">
                  <c:v>38852</c:v>
                </c:pt>
                <c:pt idx="1094" formatCode="m/d/yyyy">
                  <c:v>38853</c:v>
                </c:pt>
                <c:pt idx="1095" formatCode="m/d/yyyy">
                  <c:v>38854</c:v>
                </c:pt>
                <c:pt idx="1096" formatCode="m/d/yyyy">
                  <c:v>38855</c:v>
                </c:pt>
                <c:pt idx="1097" formatCode="m/d/yyyy">
                  <c:v>38856</c:v>
                </c:pt>
                <c:pt idx="1098" formatCode="m/d/yyyy">
                  <c:v>38859</c:v>
                </c:pt>
                <c:pt idx="1099" formatCode="m/d/yyyy">
                  <c:v>38860</c:v>
                </c:pt>
                <c:pt idx="1100" formatCode="m/d/yyyy">
                  <c:v>38861</c:v>
                </c:pt>
                <c:pt idx="1101" formatCode="m/d/yyyy">
                  <c:v>38862</c:v>
                </c:pt>
                <c:pt idx="1102" formatCode="m/d/yyyy">
                  <c:v>38863</c:v>
                </c:pt>
                <c:pt idx="1103" formatCode="m/d/yyyy">
                  <c:v>38867</c:v>
                </c:pt>
                <c:pt idx="1104" formatCode="m/d/yyyy">
                  <c:v>38868</c:v>
                </c:pt>
                <c:pt idx="1105" formatCode="m/d/yyyy">
                  <c:v>38869</c:v>
                </c:pt>
                <c:pt idx="1106" formatCode="m/d/yyyy">
                  <c:v>38870</c:v>
                </c:pt>
                <c:pt idx="1107" formatCode="m/d/yyyy">
                  <c:v>38873</c:v>
                </c:pt>
                <c:pt idx="1108" formatCode="m/d/yyyy">
                  <c:v>38874</c:v>
                </c:pt>
                <c:pt idx="1109" formatCode="m/d/yyyy">
                  <c:v>38875</c:v>
                </c:pt>
                <c:pt idx="1110" formatCode="m/d/yyyy">
                  <c:v>38876</c:v>
                </c:pt>
                <c:pt idx="1111" formatCode="m/d/yyyy">
                  <c:v>38877</c:v>
                </c:pt>
                <c:pt idx="1112" formatCode="m/d/yyyy">
                  <c:v>38880</c:v>
                </c:pt>
                <c:pt idx="1113" formatCode="m/d/yyyy">
                  <c:v>38881</c:v>
                </c:pt>
                <c:pt idx="1114" formatCode="m/d/yyyy">
                  <c:v>38882</c:v>
                </c:pt>
                <c:pt idx="1115" formatCode="m/d/yyyy">
                  <c:v>38883</c:v>
                </c:pt>
                <c:pt idx="1116" formatCode="m/d/yyyy">
                  <c:v>38884</c:v>
                </c:pt>
                <c:pt idx="1117" formatCode="m/d/yyyy">
                  <c:v>38887</c:v>
                </c:pt>
                <c:pt idx="1118" formatCode="m/d/yyyy">
                  <c:v>38888</c:v>
                </c:pt>
                <c:pt idx="1119" formatCode="m/d/yyyy">
                  <c:v>38889</c:v>
                </c:pt>
                <c:pt idx="1120" formatCode="m/d/yyyy">
                  <c:v>38890</c:v>
                </c:pt>
                <c:pt idx="1121" formatCode="m/d/yyyy">
                  <c:v>38891</c:v>
                </c:pt>
                <c:pt idx="1122" formatCode="m/d/yyyy">
                  <c:v>38894</c:v>
                </c:pt>
                <c:pt idx="1123" formatCode="m/d/yyyy">
                  <c:v>38895</c:v>
                </c:pt>
                <c:pt idx="1124" formatCode="m/d/yyyy">
                  <c:v>38896</c:v>
                </c:pt>
                <c:pt idx="1125" formatCode="m/d/yyyy">
                  <c:v>38897</c:v>
                </c:pt>
                <c:pt idx="1126" formatCode="m/d/yyyy">
                  <c:v>38898</c:v>
                </c:pt>
                <c:pt idx="1127" formatCode="m/d/yyyy">
                  <c:v>38903</c:v>
                </c:pt>
                <c:pt idx="1128" formatCode="m/d/yyyy">
                  <c:v>38904</c:v>
                </c:pt>
                <c:pt idx="1129" formatCode="m/d/yyyy">
                  <c:v>38905</c:v>
                </c:pt>
                <c:pt idx="1130" formatCode="m/d/yyyy">
                  <c:v>38908</c:v>
                </c:pt>
                <c:pt idx="1131" formatCode="m/d/yyyy">
                  <c:v>38909</c:v>
                </c:pt>
                <c:pt idx="1132" formatCode="m/d/yyyy">
                  <c:v>38910</c:v>
                </c:pt>
                <c:pt idx="1133" formatCode="m/d/yyyy">
                  <c:v>38911</c:v>
                </c:pt>
                <c:pt idx="1134" formatCode="m/d/yyyy">
                  <c:v>38912</c:v>
                </c:pt>
                <c:pt idx="1135" formatCode="m/d/yyyy">
                  <c:v>38915</c:v>
                </c:pt>
                <c:pt idx="1136" formatCode="m/d/yyyy">
                  <c:v>38916</c:v>
                </c:pt>
                <c:pt idx="1137" formatCode="m/d/yyyy">
                  <c:v>38917</c:v>
                </c:pt>
                <c:pt idx="1138" formatCode="m/d/yyyy">
                  <c:v>38918</c:v>
                </c:pt>
                <c:pt idx="1139" formatCode="m/d/yyyy">
                  <c:v>38919</c:v>
                </c:pt>
                <c:pt idx="1140" formatCode="m/d/yyyy">
                  <c:v>38922</c:v>
                </c:pt>
                <c:pt idx="1141" formatCode="m/d/yyyy">
                  <c:v>38923</c:v>
                </c:pt>
                <c:pt idx="1142" formatCode="m/d/yyyy">
                  <c:v>38924</c:v>
                </c:pt>
                <c:pt idx="1143" formatCode="m/d/yyyy">
                  <c:v>38925</c:v>
                </c:pt>
                <c:pt idx="1144" formatCode="m/d/yyyy">
                  <c:v>38926</c:v>
                </c:pt>
                <c:pt idx="1145" formatCode="m/d/yyyy">
                  <c:v>38929</c:v>
                </c:pt>
                <c:pt idx="1146" formatCode="m/d/yyyy">
                  <c:v>38930</c:v>
                </c:pt>
                <c:pt idx="1147" formatCode="m/d/yyyy">
                  <c:v>38931</c:v>
                </c:pt>
                <c:pt idx="1148" formatCode="m/d/yyyy">
                  <c:v>38932</c:v>
                </c:pt>
                <c:pt idx="1149" formatCode="m/d/yyyy">
                  <c:v>38933</c:v>
                </c:pt>
                <c:pt idx="1150" formatCode="m/d/yyyy">
                  <c:v>38936</c:v>
                </c:pt>
                <c:pt idx="1151" formatCode="m/d/yyyy">
                  <c:v>38937</c:v>
                </c:pt>
                <c:pt idx="1152" formatCode="m/d/yyyy">
                  <c:v>38938</c:v>
                </c:pt>
                <c:pt idx="1153" formatCode="m/d/yyyy">
                  <c:v>38939</c:v>
                </c:pt>
                <c:pt idx="1154" formatCode="m/d/yyyy">
                  <c:v>38940</c:v>
                </c:pt>
                <c:pt idx="1155" formatCode="m/d/yyyy">
                  <c:v>38943</c:v>
                </c:pt>
                <c:pt idx="1156" formatCode="m/d/yyyy">
                  <c:v>38944</c:v>
                </c:pt>
                <c:pt idx="1157" formatCode="m/d/yyyy">
                  <c:v>38945</c:v>
                </c:pt>
                <c:pt idx="1158" formatCode="m/d/yyyy">
                  <c:v>38946</c:v>
                </c:pt>
                <c:pt idx="1159" formatCode="m/d/yyyy">
                  <c:v>38947</c:v>
                </c:pt>
                <c:pt idx="1160" formatCode="m/d/yyyy">
                  <c:v>38950</c:v>
                </c:pt>
                <c:pt idx="1161" formatCode="m/d/yyyy">
                  <c:v>38951</c:v>
                </c:pt>
                <c:pt idx="1162" formatCode="m/d/yyyy">
                  <c:v>38952</c:v>
                </c:pt>
                <c:pt idx="1163" formatCode="m/d/yyyy">
                  <c:v>38953</c:v>
                </c:pt>
                <c:pt idx="1164" formatCode="m/d/yyyy">
                  <c:v>38954</c:v>
                </c:pt>
                <c:pt idx="1165" formatCode="m/d/yyyy">
                  <c:v>38957</c:v>
                </c:pt>
                <c:pt idx="1166" formatCode="m/d/yyyy">
                  <c:v>38958</c:v>
                </c:pt>
                <c:pt idx="1167" formatCode="m/d/yyyy">
                  <c:v>38959</c:v>
                </c:pt>
                <c:pt idx="1168" formatCode="m/d/yyyy">
                  <c:v>38960</c:v>
                </c:pt>
                <c:pt idx="1169" formatCode="m/d/yyyy">
                  <c:v>38961</c:v>
                </c:pt>
                <c:pt idx="1170" formatCode="m/d/yyyy">
                  <c:v>38965</c:v>
                </c:pt>
                <c:pt idx="1171" formatCode="m/d/yyyy">
                  <c:v>38966</c:v>
                </c:pt>
                <c:pt idx="1172" formatCode="m/d/yyyy">
                  <c:v>38967</c:v>
                </c:pt>
                <c:pt idx="1173" formatCode="m/d/yyyy">
                  <c:v>38968</c:v>
                </c:pt>
                <c:pt idx="1174" formatCode="m/d/yyyy">
                  <c:v>38971</c:v>
                </c:pt>
                <c:pt idx="1175" formatCode="m/d/yyyy">
                  <c:v>38972</c:v>
                </c:pt>
                <c:pt idx="1176" formatCode="m/d/yyyy">
                  <c:v>38973</c:v>
                </c:pt>
                <c:pt idx="1177" formatCode="m/d/yyyy">
                  <c:v>38974</c:v>
                </c:pt>
                <c:pt idx="1178" formatCode="m/d/yyyy">
                  <c:v>38975</c:v>
                </c:pt>
                <c:pt idx="1179" formatCode="m/d/yyyy">
                  <c:v>38978</c:v>
                </c:pt>
                <c:pt idx="1180" formatCode="m/d/yyyy">
                  <c:v>38979</c:v>
                </c:pt>
                <c:pt idx="1181" formatCode="m/d/yyyy">
                  <c:v>38980</c:v>
                </c:pt>
                <c:pt idx="1182" formatCode="m/d/yyyy">
                  <c:v>38981</c:v>
                </c:pt>
                <c:pt idx="1183" formatCode="m/d/yyyy">
                  <c:v>38982</c:v>
                </c:pt>
                <c:pt idx="1184" formatCode="m/d/yyyy">
                  <c:v>38985</c:v>
                </c:pt>
                <c:pt idx="1185" formatCode="m/d/yyyy">
                  <c:v>38986</c:v>
                </c:pt>
                <c:pt idx="1186" formatCode="m/d/yyyy">
                  <c:v>38987</c:v>
                </c:pt>
                <c:pt idx="1187" formatCode="m/d/yyyy">
                  <c:v>38988</c:v>
                </c:pt>
                <c:pt idx="1188" formatCode="m/d/yyyy">
                  <c:v>38989</c:v>
                </c:pt>
                <c:pt idx="1189" formatCode="m/d/yyyy">
                  <c:v>38992</c:v>
                </c:pt>
                <c:pt idx="1190" formatCode="m/d/yyyy">
                  <c:v>38993</c:v>
                </c:pt>
                <c:pt idx="1191" formatCode="m/d/yyyy">
                  <c:v>38994</c:v>
                </c:pt>
                <c:pt idx="1192" formatCode="m/d/yyyy">
                  <c:v>38995</c:v>
                </c:pt>
                <c:pt idx="1193" formatCode="m/d/yyyy">
                  <c:v>38996</c:v>
                </c:pt>
                <c:pt idx="1194" formatCode="m/d/yyyy">
                  <c:v>38999</c:v>
                </c:pt>
                <c:pt idx="1195" formatCode="m/d/yyyy">
                  <c:v>39000</c:v>
                </c:pt>
                <c:pt idx="1196" formatCode="m/d/yyyy">
                  <c:v>39001</c:v>
                </c:pt>
                <c:pt idx="1197" formatCode="m/d/yyyy">
                  <c:v>39002</c:v>
                </c:pt>
                <c:pt idx="1198" formatCode="m/d/yyyy">
                  <c:v>39003</c:v>
                </c:pt>
                <c:pt idx="1199" formatCode="m/d/yyyy">
                  <c:v>39006</c:v>
                </c:pt>
                <c:pt idx="1200" formatCode="m/d/yyyy">
                  <c:v>39007</c:v>
                </c:pt>
                <c:pt idx="1201" formatCode="m/d/yyyy">
                  <c:v>39008</c:v>
                </c:pt>
                <c:pt idx="1202" formatCode="m/d/yyyy">
                  <c:v>39009</c:v>
                </c:pt>
                <c:pt idx="1203" formatCode="m/d/yyyy">
                  <c:v>39010</c:v>
                </c:pt>
                <c:pt idx="1204" formatCode="m/d/yyyy">
                  <c:v>39013</c:v>
                </c:pt>
                <c:pt idx="1205" formatCode="m/d/yyyy">
                  <c:v>39014</c:v>
                </c:pt>
                <c:pt idx="1206" formatCode="m/d/yyyy">
                  <c:v>39015</c:v>
                </c:pt>
                <c:pt idx="1207" formatCode="m/d/yyyy">
                  <c:v>39016</c:v>
                </c:pt>
                <c:pt idx="1208" formatCode="m/d/yyyy">
                  <c:v>39017</c:v>
                </c:pt>
                <c:pt idx="1209" formatCode="m/d/yyyy">
                  <c:v>39020</c:v>
                </c:pt>
                <c:pt idx="1210" formatCode="m/d/yyyy">
                  <c:v>39021</c:v>
                </c:pt>
                <c:pt idx="1211" formatCode="m/d/yyyy">
                  <c:v>39022</c:v>
                </c:pt>
                <c:pt idx="1212" formatCode="m/d/yyyy">
                  <c:v>39023</c:v>
                </c:pt>
                <c:pt idx="1213" formatCode="m/d/yyyy">
                  <c:v>39024</c:v>
                </c:pt>
                <c:pt idx="1214" formatCode="m/d/yyyy">
                  <c:v>39027</c:v>
                </c:pt>
                <c:pt idx="1215" formatCode="m/d/yyyy">
                  <c:v>39028</c:v>
                </c:pt>
                <c:pt idx="1216" formatCode="m/d/yyyy">
                  <c:v>39029</c:v>
                </c:pt>
                <c:pt idx="1217" formatCode="m/d/yyyy">
                  <c:v>39030</c:v>
                </c:pt>
                <c:pt idx="1218" formatCode="m/d/yyyy">
                  <c:v>39031</c:v>
                </c:pt>
                <c:pt idx="1219" formatCode="m/d/yyyy">
                  <c:v>39034</c:v>
                </c:pt>
                <c:pt idx="1220" formatCode="m/d/yyyy">
                  <c:v>39035</c:v>
                </c:pt>
                <c:pt idx="1221" formatCode="m/d/yyyy">
                  <c:v>39036</c:v>
                </c:pt>
                <c:pt idx="1222" formatCode="m/d/yyyy">
                  <c:v>39037</c:v>
                </c:pt>
                <c:pt idx="1223" formatCode="m/d/yyyy">
                  <c:v>39038</c:v>
                </c:pt>
                <c:pt idx="1224" formatCode="m/d/yyyy">
                  <c:v>39041</c:v>
                </c:pt>
                <c:pt idx="1225" formatCode="m/d/yyyy">
                  <c:v>39042</c:v>
                </c:pt>
                <c:pt idx="1226" formatCode="m/d/yyyy">
                  <c:v>39043</c:v>
                </c:pt>
                <c:pt idx="1227" formatCode="m/d/yyyy">
                  <c:v>39048</c:v>
                </c:pt>
                <c:pt idx="1228" formatCode="m/d/yyyy">
                  <c:v>39049</c:v>
                </c:pt>
                <c:pt idx="1229" formatCode="m/d/yyyy">
                  <c:v>39050</c:v>
                </c:pt>
                <c:pt idx="1230" formatCode="m/d/yyyy">
                  <c:v>39051</c:v>
                </c:pt>
                <c:pt idx="1231" formatCode="m/d/yyyy">
                  <c:v>39052</c:v>
                </c:pt>
                <c:pt idx="1232" formatCode="m/d/yyyy">
                  <c:v>39055</c:v>
                </c:pt>
                <c:pt idx="1233" formatCode="m/d/yyyy">
                  <c:v>39056</c:v>
                </c:pt>
                <c:pt idx="1234" formatCode="m/d/yyyy">
                  <c:v>39057</c:v>
                </c:pt>
                <c:pt idx="1235" formatCode="m/d/yyyy">
                  <c:v>39058</c:v>
                </c:pt>
                <c:pt idx="1236" formatCode="m/d/yyyy">
                  <c:v>39059</c:v>
                </c:pt>
                <c:pt idx="1237" formatCode="m/d/yyyy">
                  <c:v>39062</c:v>
                </c:pt>
                <c:pt idx="1238" formatCode="m/d/yyyy">
                  <c:v>39063</c:v>
                </c:pt>
                <c:pt idx="1239" formatCode="m/d/yyyy">
                  <c:v>39064</c:v>
                </c:pt>
                <c:pt idx="1240" formatCode="m/d/yyyy">
                  <c:v>39065</c:v>
                </c:pt>
                <c:pt idx="1241" formatCode="m/d/yyyy">
                  <c:v>39066</c:v>
                </c:pt>
                <c:pt idx="1242" formatCode="m/d/yyyy">
                  <c:v>39069</c:v>
                </c:pt>
                <c:pt idx="1243" formatCode="m/d/yyyy">
                  <c:v>39070</c:v>
                </c:pt>
                <c:pt idx="1244" formatCode="m/d/yyyy">
                  <c:v>39071</c:v>
                </c:pt>
                <c:pt idx="1245" formatCode="m/d/yyyy">
                  <c:v>39072</c:v>
                </c:pt>
                <c:pt idx="1246" formatCode="m/d/yyyy">
                  <c:v>39073</c:v>
                </c:pt>
                <c:pt idx="1247" formatCode="m/d/yyyy">
                  <c:v>39077</c:v>
                </c:pt>
                <c:pt idx="1248" formatCode="m/d/yyyy">
                  <c:v>39078</c:v>
                </c:pt>
                <c:pt idx="1249" formatCode="m/d/yyyy">
                  <c:v>39079</c:v>
                </c:pt>
                <c:pt idx="1250" formatCode="m/d/yyyy">
                  <c:v>39080</c:v>
                </c:pt>
                <c:pt idx="1251" formatCode="m/d/yyyy">
                  <c:v>39085</c:v>
                </c:pt>
                <c:pt idx="1252" formatCode="m/d/yyyy">
                  <c:v>39086</c:v>
                </c:pt>
                <c:pt idx="1253" formatCode="m/d/yyyy">
                  <c:v>39087</c:v>
                </c:pt>
                <c:pt idx="1254" formatCode="m/d/yyyy">
                  <c:v>39090</c:v>
                </c:pt>
                <c:pt idx="1255" formatCode="m/d/yyyy">
                  <c:v>39091</c:v>
                </c:pt>
                <c:pt idx="1256" formatCode="m/d/yyyy">
                  <c:v>39092</c:v>
                </c:pt>
                <c:pt idx="1257" formatCode="m/d/yyyy">
                  <c:v>39093</c:v>
                </c:pt>
                <c:pt idx="1258" formatCode="m/d/yyyy">
                  <c:v>39094</c:v>
                </c:pt>
                <c:pt idx="1259" formatCode="m/d/yyyy">
                  <c:v>39098</c:v>
                </c:pt>
                <c:pt idx="1260" formatCode="m/d/yyyy">
                  <c:v>39099</c:v>
                </c:pt>
                <c:pt idx="1261" formatCode="m/d/yyyy">
                  <c:v>39100</c:v>
                </c:pt>
                <c:pt idx="1262" formatCode="m/d/yyyy">
                  <c:v>39101</c:v>
                </c:pt>
                <c:pt idx="1263" formatCode="m/d/yyyy">
                  <c:v>39104</c:v>
                </c:pt>
                <c:pt idx="1264" formatCode="m/d/yyyy">
                  <c:v>39105</c:v>
                </c:pt>
                <c:pt idx="1265" formatCode="m/d/yyyy">
                  <c:v>39106</c:v>
                </c:pt>
                <c:pt idx="1266" formatCode="m/d/yyyy">
                  <c:v>39107</c:v>
                </c:pt>
                <c:pt idx="1267" formatCode="m/d/yyyy">
                  <c:v>39108</c:v>
                </c:pt>
                <c:pt idx="1268" formatCode="m/d/yyyy">
                  <c:v>39111</c:v>
                </c:pt>
                <c:pt idx="1269" formatCode="m/d/yyyy">
                  <c:v>39112</c:v>
                </c:pt>
                <c:pt idx="1270" formatCode="m/d/yyyy">
                  <c:v>39113</c:v>
                </c:pt>
                <c:pt idx="1271" formatCode="m/d/yyyy">
                  <c:v>39114</c:v>
                </c:pt>
                <c:pt idx="1272" formatCode="m/d/yyyy">
                  <c:v>39115</c:v>
                </c:pt>
                <c:pt idx="1273" formatCode="m/d/yyyy">
                  <c:v>39118</c:v>
                </c:pt>
                <c:pt idx="1274" formatCode="m/d/yyyy">
                  <c:v>39119</c:v>
                </c:pt>
                <c:pt idx="1275" formatCode="m/d/yyyy">
                  <c:v>39120</c:v>
                </c:pt>
                <c:pt idx="1276" formatCode="m/d/yyyy">
                  <c:v>39121</c:v>
                </c:pt>
                <c:pt idx="1277" formatCode="m/d/yyyy">
                  <c:v>39122</c:v>
                </c:pt>
                <c:pt idx="1278" formatCode="m/d/yyyy">
                  <c:v>39125</c:v>
                </c:pt>
                <c:pt idx="1279" formatCode="m/d/yyyy">
                  <c:v>39126</c:v>
                </c:pt>
                <c:pt idx="1280" formatCode="m/d/yyyy">
                  <c:v>39127</c:v>
                </c:pt>
                <c:pt idx="1281" formatCode="m/d/yyyy">
                  <c:v>39128</c:v>
                </c:pt>
                <c:pt idx="1282" formatCode="m/d/yyyy">
                  <c:v>39129</c:v>
                </c:pt>
                <c:pt idx="1283" formatCode="m/d/yyyy">
                  <c:v>39133</c:v>
                </c:pt>
                <c:pt idx="1284" formatCode="m/d/yyyy">
                  <c:v>39134</c:v>
                </c:pt>
                <c:pt idx="1285" formatCode="m/d/yyyy">
                  <c:v>39135</c:v>
                </c:pt>
                <c:pt idx="1286" formatCode="m/d/yyyy">
                  <c:v>39136</c:v>
                </c:pt>
                <c:pt idx="1287" formatCode="m/d/yyyy">
                  <c:v>39139</c:v>
                </c:pt>
                <c:pt idx="1288" formatCode="m/d/yyyy">
                  <c:v>39140</c:v>
                </c:pt>
                <c:pt idx="1289" formatCode="m/d/yyyy">
                  <c:v>39141</c:v>
                </c:pt>
                <c:pt idx="1290" formatCode="m/d/yyyy">
                  <c:v>39142</c:v>
                </c:pt>
                <c:pt idx="1291" formatCode="m/d/yyyy">
                  <c:v>39143</c:v>
                </c:pt>
                <c:pt idx="1292" formatCode="m/d/yyyy">
                  <c:v>39146</c:v>
                </c:pt>
                <c:pt idx="1293" formatCode="m/d/yyyy">
                  <c:v>39147</c:v>
                </c:pt>
                <c:pt idx="1294" formatCode="m/d/yyyy">
                  <c:v>39148</c:v>
                </c:pt>
                <c:pt idx="1295" formatCode="m/d/yyyy">
                  <c:v>39149</c:v>
                </c:pt>
                <c:pt idx="1296" formatCode="m/d/yyyy">
                  <c:v>39150</c:v>
                </c:pt>
                <c:pt idx="1297" formatCode="m/d/yyyy">
                  <c:v>39153</c:v>
                </c:pt>
                <c:pt idx="1298" formatCode="m/d/yyyy">
                  <c:v>39154</c:v>
                </c:pt>
                <c:pt idx="1299" formatCode="m/d/yyyy">
                  <c:v>39155</c:v>
                </c:pt>
                <c:pt idx="1300" formatCode="m/d/yyyy">
                  <c:v>39156</c:v>
                </c:pt>
                <c:pt idx="1301" formatCode="m/d/yyyy">
                  <c:v>39157</c:v>
                </c:pt>
                <c:pt idx="1302" formatCode="m/d/yyyy">
                  <c:v>39160</c:v>
                </c:pt>
                <c:pt idx="1303" formatCode="m/d/yyyy">
                  <c:v>39161</c:v>
                </c:pt>
                <c:pt idx="1304" formatCode="m/d/yyyy">
                  <c:v>39162</c:v>
                </c:pt>
                <c:pt idx="1305" formatCode="m/d/yyyy">
                  <c:v>39163</c:v>
                </c:pt>
                <c:pt idx="1306" formatCode="m/d/yyyy">
                  <c:v>39164</c:v>
                </c:pt>
                <c:pt idx="1307" formatCode="m/d/yyyy">
                  <c:v>39167</c:v>
                </c:pt>
                <c:pt idx="1308" formatCode="m/d/yyyy">
                  <c:v>39168</c:v>
                </c:pt>
                <c:pt idx="1309" formatCode="m/d/yyyy">
                  <c:v>39169</c:v>
                </c:pt>
                <c:pt idx="1310" formatCode="m/d/yyyy">
                  <c:v>39170</c:v>
                </c:pt>
                <c:pt idx="1311" formatCode="m/d/yyyy">
                  <c:v>39171</c:v>
                </c:pt>
                <c:pt idx="1312" formatCode="m/d/yyyy">
                  <c:v>39174</c:v>
                </c:pt>
                <c:pt idx="1313" formatCode="m/d/yyyy">
                  <c:v>39175</c:v>
                </c:pt>
                <c:pt idx="1314" formatCode="m/d/yyyy">
                  <c:v>39176</c:v>
                </c:pt>
                <c:pt idx="1315" formatCode="m/d/yyyy">
                  <c:v>39177</c:v>
                </c:pt>
                <c:pt idx="1316" formatCode="m/d/yyyy">
                  <c:v>39181</c:v>
                </c:pt>
                <c:pt idx="1317" formatCode="m/d/yyyy">
                  <c:v>39182</c:v>
                </c:pt>
                <c:pt idx="1318" formatCode="m/d/yyyy">
                  <c:v>39183</c:v>
                </c:pt>
                <c:pt idx="1319" formatCode="m/d/yyyy">
                  <c:v>39184</c:v>
                </c:pt>
                <c:pt idx="1320" formatCode="m/d/yyyy">
                  <c:v>39185</c:v>
                </c:pt>
                <c:pt idx="1321" formatCode="m/d/yyyy">
                  <c:v>39188</c:v>
                </c:pt>
                <c:pt idx="1322" formatCode="m/d/yyyy">
                  <c:v>39189</c:v>
                </c:pt>
                <c:pt idx="1323" formatCode="m/d/yyyy">
                  <c:v>39190</c:v>
                </c:pt>
                <c:pt idx="1324" formatCode="m/d/yyyy">
                  <c:v>39191</c:v>
                </c:pt>
                <c:pt idx="1325" formatCode="m/d/yyyy">
                  <c:v>39192</c:v>
                </c:pt>
                <c:pt idx="1326" formatCode="m/d/yyyy">
                  <c:v>39195</c:v>
                </c:pt>
                <c:pt idx="1327" formatCode="m/d/yyyy">
                  <c:v>39196</c:v>
                </c:pt>
                <c:pt idx="1328" formatCode="m/d/yyyy">
                  <c:v>39197</c:v>
                </c:pt>
                <c:pt idx="1329" formatCode="m/d/yyyy">
                  <c:v>39198</c:v>
                </c:pt>
                <c:pt idx="1330" formatCode="m/d/yyyy">
                  <c:v>39199</c:v>
                </c:pt>
                <c:pt idx="1331" formatCode="m/d/yyyy">
                  <c:v>39202</c:v>
                </c:pt>
                <c:pt idx="1332" formatCode="m/d/yyyy">
                  <c:v>39203</c:v>
                </c:pt>
                <c:pt idx="1333" formatCode="m/d/yyyy">
                  <c:v>39204</c:v>
                </c:pt>
                <c:pt idx="1334" formatCode="m/d/yyyy">
                  <c:v>39205</c:v>
                </c:pt>
                <c:pt idx="1335" formatCode="m/d/yyyy">
                  <c:v>39206</c:v>
                </c:pt>
                <c:pt idx="1336" formatCode="m/d/yyyy">
                  <c:v>39209</c:v>
                </c:pt>
                <c:pt idx="1337" formatCode="m/d/yyyy">
                  <c:v>39210</c:v>
                </c:pt>
                <c:pt idx="1338" formatCode="m/d/yyyy">
                  <c:v>39211</c:v>
                </c:pt>
                <c:pt idx="1339" formatCode="m/d/yyyy">
                  <c:v>39212</c:v>
                </c:pt>
                <c:pt idx="1340" formatCode="m/d/yyyy">
                  <c:v>39213</c:v>
                </c:pt>
                <c:pt idx="1341" formatCode="m/d/yyyy">
                  <c:v>39216</c:v>
                </c:pt>
                <c:pt idx="1342" formatCode="m/d/yyyy">
                  <c:v>39217</c:v>
                </c:pt>
                <c:pt idx="1343" formatCode="m/d/yyyy">
                  <c:v>39218</c:v>
                </c:pt>
                <c:pt idx="1344" formatCode="m/d/yyyy">
                  <c:v>39219</c:v>
                </c:pt>
                <c:pt idx="1345" formatCode="m/d/yyyy">
                  <c:v>39220</c:v>
                </c:pt>
                <c:pt idx="1346" formatCode="m/d/yyyy">
                  <c:v>39223</c:v>
                </c:pt>
                <c:pt idx="1347" formatCode="m/d/yyyy">
                  <c:v>39224</c:v>
                </c:pt>
                <c:pt idx="1348" formatCode="m/d/yyyy">
                  <c:v>39225</c:v>
                </c:pt>
                <c:pt idx="1349" formatCode="m/d/yyyy">
                  <c:v>39226</c:v>
                </c:pt>
                <c:pt idx="1350" formatCode="m/d/yyyy">
                  <c:v>39227</c:v>
                </c:pt>
                <c:pt idx="1351" formatCode="m/d/yyyy">
                  <c:v>39231</c:v>
                </c:pt>
                <c:pt idx="1352" formatCode="m/d/yyyy">
                  <c:v>39232</c:v>
                </c:pt>
                <c:pt idx="1353" formatCode="m/d/yyyy">
                  <c:v>39233</c:v>
                </c:pt>
                <c:pt idx="1354" formatCode="m/d/yyyy">
                  <c:v>39234</c:v>
                </c:pt>
                <c:pt idx="1355" formatCode="m/d/yyyy">
                  <c:v>39237</c:v>
                </c:pt>
                <c:pt idx="1356" formatCode="m/d/yyyy">
                  <c:v>39238</c:v>
                </c:pt>
                <c:pt idx="1357" formatCode="m/d/yyyy">
                  <c:v>39239</c:v>
                </c:pt>
                <c:pt idx="1358" formatCode="m/d/yyyy">
                  <c:v>39240</c:v>
                </c:pt>
                <c:pt idx="1359" formatCode="m/d/yyyy">
                  <c:v>39241</c:v>
                </c:pt>
                <c:pt idx="1360" formatCode="m/d/yyyy">
                  <c:v>39244</c:v>
                </c:pt>
                <c:pt idx="1361" formatCode="m/d/yyyy">
                  <c:v>39245</c:v>
                </c:pt>
                <c:pt idx="1362" formatCode="m/d/yyyy">
                  <c:v>39246</c:v>
                </c:pt>
                <c:pt idx="1363" formatCode="m/d/yyyy">
                  <c:v>39247</c:v>
                </c:pt>
                <c:pt idx="1364" formatCode="m/d/yyyy">
                  <c:v>39248</c:v>
                </c:pt>
                <c:pt idx="1365" formatCode="m/d/yyyy">
                  <c:v>39251</c:v>
                </c:pt>
                <c:pt idx="1366" formatCode="m/d/yyyy">
                  <c:v>39252</c:v>
                </c:pt>
                <c:pt idx="1367" formatCode="m/d/yyyy">
                  <c:v>39253</c:v>
                </c:pt>
                <c:pt idx="1368" formatCode="m/d/yyyy">
                  <c:v>39254</c:v>
                </c:pt>
                <c:pt idx="1369" formatCode="m/d/yyyy">
                  <c:v>39255</c:v>
                </c:pt>
                <c:pt idx="1370" formatCode="m/d/yyyy">
                  <c:v>39258</c:v>
                </c:pt>
                <c:pt idx="1371" formatCode="m/d/yyyy">
                  <c:v>39259</c:v>
                </c:pt>
                <c:pt idx="1372" formatCode="m/d/yyyy">
                  <c:v>39260</c:v>
                </c:pt>
                <c:pt idx="1373" formatCode="m/d/yyyy">
                  <c:v>39261</c:v>
                </c:pt>
                <c:pt idx="1374" formatCode="m/d/yyyy">
                  <c:v>39262</c:v>
                </c:pt>
                <c:pt idx="1375" formatCode="m/d/yyyy">
                  <c:v>39265</c:v>
                </c:pt>
                <c:pt idx="1376" formatCode="m/d/yyyy">
                  <c:v>39266</c:v>
                </c:pt>
                <c:pt idx="1377" formatCode="m/d/yyyy">
                  <c:v>39268</c:v>
                </c:pt>
                <c:pt idx="1378" formatCode="m/d/yyyy">
                  <c:v>39269</c:v>
                </c:pt>
                <c:pt idx="1379" formatCode="m/d/yyyy">
                  <c:v>39272</c:v>
                </c:pt>
                <c:pt idx="1380" formatCode="m/d/yyyy">
                  <c:v>39273</c:v>
                </c:pt>
                <c:pt idx="1381" formatCode="m/d/yyyy">
                  <c:v>39274</c:v>
                </c:pt>
                <c:pt idx="1382" formatCode="m/d/yyyy">
                  <c:v>39275</c:v>
                </c:pt>
                <c:pt idx="1383" formatCode="m/d/yyyy">
                  <c:v>39276</c:v>
                </c:pt>
                <c:pt idx="1384" formatCode="m/d/yyyy">
                  <c:v>39279</c:v>
                </c:pt>
                <c:pt idx="1385" formatCode="m/d/yyyy">
                  <c:v>39280</c:v>
                </c:pt>
                <c:pt idx="1386" formatCode="m/d/yyyy">
                  <c:v>39281</c:v>
                </c:pt>
                <c:pt idx="1387" formatCode="m/d/yyyy">
                  <c:v>39282</c:v>
                </c:pt>
                <c:pt idx="1388" formatCode="m/d/yyyy">
                  <c:v>39283</c:v>
                </c:pt>
                <c:pt idx="1389" formatCode="m/d/yyyy">
                  <c:v>39286</c:v>
                </c:pt>
                <c:pt idx="1390" formatCode="m/d/yyyy">
                  <c:v>39287</c:v>
                </c:pt>
                <c:pt idx="1391" formatCode="m/d/yyyy">
                  <c:v>39288</c:v>
                </c:pt>
                <c:pt idx="1392" formatCode="m/d/yyyy">
                  <c:v>39289</c:v>
                </c:pt>
                <c:pt idx="1393" formatCode="m/d/yyyy">
                  <c:v>39290</c:v>
                </c:pt>
                <c:pt idx="1394" formatCode="m/d/yyyy">
                  <c:v>39293</c:v>
                </c:pt>
                <c:pt idx="1395" formatCode="m/d/yyyy">
                  <c:v>39294</c:v>
                </c:pt>
                <c:pt idx="1396" formatCode="m/d/yyyy">
                  <c:v>39295</c:v>
                </c:pt>
                <c:pt idx="1397" formatCode="m/d/yyyy">
                  <c:v>39296</c:v>
                </c:pt>
                <c:pt idx="1398" formatCode="m/d/yyyy">
                  <c:v>39297</c:v>
                </c:pt>
                <c:pt idx="1399" formatCode="m/d/yyyy">
                  <c:v>39300</c:v>
                </c:pt>
                <c:pt idx="1400" formatCode="m/d/yyyy">
                  <c:v>39301</c:v>
                </c:pt>
                <c:pt idx="1401" formatCode="m/d/yyyy">
                  <c:v>39302</c:v>
                </c:pt>
                <c:pt idx="1402" formatCode="m/d/yyyy">
                  <c:v>39303</c:v>
                </c:pt>
                <c:pt idx="1403" formatCode="m/d/yyyy">
                  <c:v>39304</c:v>
                </c:pt>
                <c:pt idx="1404" formatCode="m/d/yyyy">
                  <c:v>39307</c:v>
                </c:pt>
                <c:pt idx="1405" formatCode="m/d/yyyy">
                  <c:v>39308</c:v>
                </c:pt>
                <c:pt idx="1406" formatCode="m/d/yyyy">
                  <c:v>39309</c:v>
                </c:pt>
                <c:pt idx="1407" formatCode="m/d/yyyy">
                  <c:v>39310</c:v>
                </c:pt>
                <c:pt idx="1408" formatCode="m/d/yyyy">
                  <c:v>39311</c:v>
                </c:pt>
                <c:pt idx="1409" formatCode="m/d/yyyy">
                  <c:v>39314</c:v>
                </c:pt>
                <c:pt idx="1410" formatCode="m/d/yyyy">
                  <c:v>39315</c:v>
                </c:pt>
                <c:pt idx="1411" formatCode="m/d/yyyy">
                  <c:v>39316</c:v>
                </c:pt>
                <c:pt idx="1412" formatCode="m/d/yyyy">
                  <c:v>39317</c:v>
                </c:pt>
                <c:pt idx="1413" formatCode="m/d/yyyy">
                  <c:v>39318</c:v>
                </c:pt>
                <c:pt idx="1414" formatCode="m/d/yyyy">
                  <c:v>39321</c:v>
                </c:pt>
                <c:pt idx="1415" formatCode="m/d/yyyy">
                  <c:v>39322</c:v>
                </c:pt>
                <c:pt idx="1416" formatCode="m/d/yyyy">
                  <c:v>39323</c:v>
                </c:pt>
                <c:pt idx="1417" formatCode="m/d/yyyy">
                  <c:v>39324</c:v>
                </c:pt>
                <c:pt idx="1418" formatCode="m/d/yyyy">
                  <c:v>39325</c:v>
                </c:pt>
                <c:pt idx="1419" formatCode="m/d/yyyy">
                  <c:v>39329</c:v>
                </c:pt>
                <c:pt idx="1420" formatCode="m/d/yyyy">
                  <c:v>39330</c:v>
                </c:pt>
                <c:pt idx="1421" formatCode="m/d/yyyy">
                  <c:v>39331</c:v>
                </c:pt>
                <c:pt idx="1422" formatCode="m/d/yyyy">
                  <c:v>39332</c:v>
                </c:pt>
                <c:pt idx="1423" formatCode="m/d/yyyy">
                  <c:v>39335</c:v>
                </c:pt>
                <c:pt idx="1424" formatCode="m/d/yyyy">
                  <c:v>39336</c:v>
                </c:pt>
                <c:pt idx="1425" formatCode="m/d/yyyy">
                  <c:v>39337</c:v>
                </c:pt>
                <c:pt idx="1426" formatCode="m/d/yyyy">
                  <c:v>39338</c:v>
                </c:pt>
                <c:pt idx="1427" formatCode="m/d/yyyy">
                  <c:v>39339</c:v>
                </c:pt>
                <c:pt idx="1428" formatCode="m/d/yyyy">
                  <c:v>39342</c:v>
                </c:pt>
                <c:pt idx="1429" formatCode="m/d/yyyy">
                  <c:v>39343</c:v>
                </c:pt>
                <c:pt idx="1430" formatCode="m/d/yyyy">
                  <c:v>39344</c:v>
                </c:pt>
                <c:pt idx="1431" formatCode="m/d/yyyy">
                  <c:v>39345</c:v>
                </c:pt>
                <c:pt idx="1432" formatCode="m/d/yyyy">
                  <c:v>39346</c:v>
                </c:pt>
                <c:pt idx="1433" formatCode="m/d/yyyy">
                  <c:v>39349</c:v>
                </c:pt>
                <c:pt idx="1434" formatCode="m/d/yyyy">
                  <c:v>39350</c:v>
                </c:pt>
                <c:pt idx="1435" formatCode="m/d/yyyy">
                  <c:v>39351</c:v>
                </c:pt>
                <c:pt idx="1436" formatCode="m/d/yyyy">
                  <c:v>39352</c:v>
                </c:pt>
                <c:pt idx="1437" formatCode="m/d/yyyy">
                  <c:v>39353</c:v>
                </c:pt>
                <c:pt idx="1438" formatCode="m/d/yyyy">
                  <c:v>39356</c:v>
                </c:pt>
                <c:pt idx="1439" formatCode="m/d/yyyy">
                  <c:v>39357</c:v>
                </c:pt>
                <c:pt idx="1440" formatCode="m/d/yyyy">
                  <c:v>39358</c:v>
                </c:pt>
                <c:pt idx="1441" formatCode="m/d/yyyy">
                  <c:v>39359</c:v>
                </c:pt>
                <c:pt idx="1442" formatCode="m/d/yyyy">
                  <c:v>39360</c:v>
                </c:pt>
                <c:pt idx="1443" formatCode="m/d/yyyy">
                  <c:v>39363</c:v>
                </c:pt>
                <c:pt idx="1444" formatCode="m/d/yyyy">
                  <c:v>39364</c:v>
                </c:pt>
                <c:pt idx="1445" formatCode="m/d/yyyy">
                  <c:v>39365</c:v>
                </c:pt>
                <c:pt idx="1446" formatCode="m/d/yyyy">
                  <c:v>39366</c:v>
                </c:pt>
                <c:pt idx="1447" formatCode="m/d/yyyy">
                  <c:v>39367</c:v>
                </c:pt>
                <c:pt idx="1448" formatCode="m/d/yyyy">
                  <c:v>39370</c:v>
                </c:pt>
                <c:pt idx="1449" formatCode="m/d/yyyy">
                  <c:v>39371</c:v>
                </c:pt>
                <c:pt idx="1450" formatCode="m/d/yyyy">
                  <c:v>39372</c:v>
                </c:pt>
                <c:pt idx="1451" formatCode="m/d/yyyy">
                  <c:v>39373</c:v>
                </c:pt>
                <c:pt idx="1452" formatCode="m/d/yyyy">
                  <c:v>39374</c:v>
                </c:pt>
                <c:pt idx="1453" formatCode="m/d/yyyy">
                  <c:v>39377</c:v>
                </c:pt>
                <c:pt idx="1454" formatCode="m/d/yyyy">
                  <c:v>39378</c:v>
                </c:pt>
                <c:pt idx="1455" formatCode="m/d/yyyy">
                  <c:v>39379</c:v>
                </c:pt>
                <c:pt idx="1456" formatCode="m/d/yyyy">
                  <c:v>39380</c:v>
                </c:pt>
                <c:pt idx="1457" formatCode="m/d/yyyy">
                  <c:v>39381</c:v>
                </c:pt>
                <c:pt idx="1458" formatCode="m/d/yyyy">
                  <c:v>39384</c:v>
                </c:pt>
                <c:pt idx="1459" formatCode="m/d/yyyy">
                  <c:v>39385</c:v>
                </c:pt>
                <c:pt idx="1460" formatCode="m/d/yyyy">
                  <c:v>39386</c:v>
                </c:pt>
                <c:pt idx="1461" formatCode="m/d/yyyy">
                  <c:v>39387</c:v>
                </c:pt>
                <c:pt idx="1462" formatCode="m/d/yyyy">
                  <c:v>39388</c:v>
                </c:pt>
                <c:pt idx="1463" formatCode="m/d/yyyy">
                  <c:v>39391</c:v>
                </c:pt>
                <c:pt idx="1464" formatCode="m/d/yyyy">
                  <c:v>39392</c:v>
                </c:pt>
                <c:pt idx="1465" formatCode="m/d/yyyy">
                  <c:v>39393</c:v>
                </c:pt>
                <c:pt idx="1466" formatCode="m/d/yyyy">
                  <c:v>39394</c:v>
                </c:pt>
                <c:pt idx="1467" formatCode="m/d/yyyy">
                  <c:v>39395</c:v>
                </c:pt>
                <c:pt idx="1468" formatCode="m/d/yyyy">
                  <c:v>39398</c:v>
                </c:pt>
                <c:pt idx="1469" formatCode="m/d/yyyy">
                  <c:v>39399</c:v>
                </c:pt>
                <c:pt idx="1470" formatCode="m/d/yyyy">
                  <c:v>39400</c:v>
                </c:pt>
                <c:pt idx="1471" formatCode="m/d/yyyy">
                  <c:v>39401</c:v>
                </c:pt>
                <c:pt idx="1472" formatCode="m/d/yyyy">
                  <c:v>39402</c:v>
                </c:pt>
                <c:pt idx="1473" formatCode="m/d/yyyy">
                  <c:v>39405</c:v>
                </c:pt>
                <c:pt idx="1474" formatCode="m/d/yyyy">
                  <c:v>39406</c:v>
                </c:pt>
                <c:pt idx="1475" formatCode="m/d/yyyy">
                  <c:v>39407</c:v>
                </c:pt>
                <c:pt idx="1476" formatCode="m/d/yyyy">
                  <c:v>39409</c:v>
                </c:pt>
                <c:pt idx="1477" formatCode="m/d/yyyy">
                  <c:v>39412</c:v>
                </c:pt>
                <c:pt idx="1478" formatCode="m/d/yyyy">
                  <c:v>39413</c:v>
                </c:pt>
                <c:pt idx="1479" formatCode="m/d/yyyy">
                  <c:v>39414</c:v>
                </c:pt>
                <c:pt idx="1480" formatCode="m/d/yyyy">
                  <c:v>39415</c:v>
                </c:pt>
                <c:pt idx="1481" formatCode="m/d/yyyy">
                  <c:v>39416</c:v>
                </c:pt>
                <c:pt idx="1482" formatCode="m/d/yyyy">
                  <c:v>39419</c:v>
                </c:pt>
                <c:pt idx="1483" formatCode="m/d/yyyy">
                  <c:v>39420</c:v>
                </c:pt>
                <c:pt idx="1484" formatCode="m/d/yyyy">
                  <c:v>39421</c:v>
                </c:pt>
                <c:pt idx="1485" formatCode="m/d/yyyy">
                  <c:v>39422</c:v>
                </c:pt>
                <c:pt idx="1486" formatCode="m/d/yyyy">
                  <c:v>39423</c:v>
                </c:pt>
                <c:pt idx="1487" formatCode="m/d/yyyy">
                  <c:v>39426</c:v>
                </c:pt>
                <c:pt idx="1488" formatCode="m/d/yyyy">
                  <c:v>39427</c:v>
                </c:pt>
                <c:pt idx="1489" formatCode="m/d/yyyy">
                  <c:v>39428</c:v>
                </c:pt>
                <c:pt idx="1490" formatCode="m/d/yyyy">
                  <c:v>39429</c:v>
                </c:pt>
                <c:pt idx="1491" formatCode="m/d/yyyy">
                  <c:v>39430</c:v>
                </c:pt>
                <c:pt idx="1492" formatCode="m/d/yyyy">
                  <c:v>39433</c:v>
                </c:pt>
                <c:pt idx="1493" formatCode="m/d/yyyy">
                  <c:v>39434</c:v>
                </c:pt>
                <c:pt idx="1494" formatCode="m/d/yyyy">
                  <c:v>39435</c:v>
                </c:pt>
                <c:pt idx="1495" formatCode="m/d/yyyy">
                  <c:v>39436</c:v>
                </c:pt>
                <c:pt idx="1496" formatCode="m/d/yyyy">
                  <c:v>39437</c:v>
                </c:pt>
                <c:pt idx="1497" formatCode="m/d/yyyy">
                  <c:v>39440</c:v>
                </c:pt>
                <c:pt idx="1498" formatCode="m/d/yyyy">
                  <c:v>39442</c:v>
                </c:pt>
                <c:pt idx="1499" formatCode="m/d/yyyy">
                  <c:v>39443</c:v>
                </c:pt>
                <c:pt idx="1500" formatCode="m/d/yyyy">
                  <c:v>39444</c:v>
                </c:pt>
                <c:pt idx="1501" formatCode="m/d/yyyy">
                  <c:v>39447</c:v>
                </c:pt>
                <c:pt idx="1502" formatCode="m/d/yyyy">
                  <c:v>39449</c:v>
                </c:pt>
                <c:pt idx="1503" formatCode="m/d/yyyy">
                  <c:v>39450</c:v>
                </c:pt>
                <c:pt idx="1504" formatCode="m/d/yyyy">
                  <c:v>39451</c:v>
                </c:pt>
                <c:pt idx="1505" formatCode="m/d/yyyy">
                  <c:v>39454</c:v>
                </c:pt>
                <c:pt idx="1506" formatCode="m/d/yyyy">
                  <c:v>39455</c:v>
                </c:pt>
                <c:pt idx="1507" formatCode="m/d/yyyy">
                  <c:v>39456</c:v>
                </c:pt>
                <c:pt idx="1508" formatCode="m/d/yyyy">
                  <c:v>39457</c:v>
                </c:pt>
                <c:pt idx="1509" formatCode="m/d/yyyy">
                  <c:v>39458</c:v>
                </c:pt>
                <c:pt idx="1510" formatCode="m/d/yyyy">
                  <c:v>39461</c:v>
                </c:pt>
                <c:pt idx="1511" formatCode="m/d/yyyy">
                  <c:v>39462</c:v>
                </c:pt>
                <c:pt idx="1512" formatCode="m/d/yyyy">
                  <c:v>39463</c:v>
                </c:pt>
                <c:pt idx="1513" formatCode="m/d/yyyy">
                  <c:v>39464</c:v>
                </c:pt>
                <c:pt idx="1514" formatCode="m/d/yyyy">
                  <c:v>39465</c:v>
                </c:pt>
                <c:pt idx="1515" formatCode="m/d/yyyy">
                  <c:v>39469</c:v>
                </c:pt>
                <c:pt idx="1516" formatCode="m/d/yyyy">
                  <c:v>39470</c:v>
                </c:pt>
                <c:pt idx="1517" formatCode="m/d/yyyy">
                  <c:v>39471</c:v>
                </c:pt>
                <c:pt idx="1518" formatCode="m/d/yyyy">
                  <c:v>39472</c:v>
                </c:pt>
                <c:pt idx="1519" formatCode="m/d/yyyy">
                  <c:v>39475</c:v>
                </c:pt>
                <c:pt idx="1520" formatCode="m/d/yyyy">
                  <c:v>39476</c:v>
                </c:pt>
                <c:pt idx="1521" formatCode="m/d/yyyy">
                  <c:v>39477</c:v>
                </c:pt>
                <c:pt idx="1522" formatCode="m/d/yyyy">
                  <c:v>39478</c:v>
                </c:pt>
                <c:pt idx="1523" formatCode="m/d/yyyy">
                  <c:v>39479</c:v>
                </c:pt>
                <c:pt idx="1524" formatCode="m/d/yyyy">
                  <c:v>39482</c:v>
                </c:pt>
                <c:pt idx="1525" formatCode="m/d/yyyy">
                  <c:v>39483</c:v>
                </c:pt>
                <c:pt idx="1526" formatCode="m/d/yyyy">
                  <c:v>39484</c:v>
                </c:pt>
                <c:pt idx="1527" formatCode="m/d/yyyy">
                  <c:v>39485</c:v>
                </c:pt>
                <c:pt idx="1528" formatCode="m/d/yyyy">
                  <c:v>39486</c:v>
                </c:pt>
                <c:pt idx="1529" formatCode="m/d/yyyy">
                  <c:v>39489</c:v>
                </c:pt>
                <c:pt idx="1530" formatCode="m/d/yyyy">
                  <c:v>39490</c:v>
                </c:pt>
                <c:pt idx="1531" formatCode="m/d/yyyy">
                  <c:v>39491</c:v>
                </c:pt>
                <c:pt idx="1532" formatCode="m/d/yyyy">
                  <c:v>39492</c:v>
                </c:pt>
                <c:pt idx="1533" formatCode="m/d/yyyy">
                  <c:v>39493</c:v>
                </c:pt>
                <c:pt idx="1534" formatCode="m/d/yyyy">
                  <c:v>39497</c:v>
                </c:pt>
                <c:pt idx="1535" formatCode="m/d/yyyy">
                  <c:v>39498</c:v>
                </c:pt>
                <c:pt idx="1536" formatCode="m/d/yyyy">
                  <c:v>39499</c:v>
                </c:pt>
                <c:pt idx="1537" formatCode="m/d/yyyy">
                  <c:v>39500</c:v>
                </c:pt>
                <c:pt idx="1538" formatCode="m/d/yyyy">
                  <c:v>39503</c:v>
                </c:pt>
                <c:pt idx="1539" formatCode="m/d/yyyy">
                  <c:v>39504</c:v>
                </c:pt>
                <c:pt idx="1540" formatCode="m/d/yyyy">
                  <c:v>39505</c:v>
                </c:pt>
                <c:pt idx="1541" formatCode="m/d/yyyy">
                  <c:v>39506</c:v>
                </c:pt>
                <c:pt idx="1542" formatCode="m/d/yyyy">
                  <c:v>39507</c:v>
                </c:pt>
                <c:pt idx="1543" formatCode="m/d/yyyy">
                  <c:v>39510</c:v>
                </c:pt>
                <c:pt idx="1544" formatCode="m/d/yyyy">
                  <c:v>39511</c:v>
                </c:pt>
                <c:pt idx="1545" formatCode="m/d/yyyy">
                  <c:v>39512</c:v>
                </c:pt>
                <c:pt idx="1546" formatCode="m/d/yyyy">
                  <c:v>39513</c:v>
                </c:pt>
                <c:pt idx="1547" formatCode="m/d/yyyy">
                  <c:v>39514</c:v>
                </c:pt>
                <c:pt idx="1548" formatCode="m/d/yyyy">
                  <c:v>39517</c:v>
                </c:pt>
                <c:pt idx="1549" formatCode="m/d/yyyy">
                  <c:v>39518</c:v>
                </c:pt>
                <c:pt idx="1550" formatCode="m/d/yyyy">
                  <c:v>39519</c:v>
                </c:pt>
                <c:pt idx="1551" formatCode="m/d/yyyy">
                  <c:v>39520</c:v>
                </c:pt>
                <c:pt idx="1552" formatCode="m/d/yyyy">
                  <c:v>39521</c:v>
                </c:pt>
                <c:pt idx="1553" formatCode="m/d/yyyy">
                  <c:v>39524</c:v>
                </c:pt>
                <c:pt idx="1554" formatCode="m/d/yyyy">
                  <c:v>39525</c:v>
                </c:pt>
                <c:pt idx="1555" formatCode="m/d/yyyy">
                  <c:v>39526</c:v>
                </c:pt>
                <c:pt idx="1556" formatCode="m/d/yyyy">
                  <c:v>39527</c:v>
                </c:pt>
                <c:pt idx="1557" formatCode="m/d/yyyy">
                  <c:v>39531</c:v>
                </c:pt>
                <c:pt idx="1558" formatCode="m/d/yyyy">
                  <c:v>39532</c:v>
                </c:pt>
                <c:pt idx="1559" formatCode="m/d/yyyy">
                  <c:v>39533</c:v>
                </c:pt>
                <c:pt idx="1560" formatCode="m/d/yyyy">
                  <c:v>39534</c:v>
                </c:pt>
                <c:pt idx="1561" formatCode="m/d/yyyy">
                  <c:v>39535</c:v>
                </c:pt>
                <c:pt idx="1562" formatCode="m/d/yyyy">
                  <c:v>39538</c:v>
                </c:pt>
                <c:pt idx="1563" formatCode="m/d/yyyy">
                  <c:v>39539</c:v>
                </c:pt>
                <c:pt idx="1564" formatCode="m/d/yyyy">
                  <c:v>39540</c:v>
                </c:pt>
                <c:pt idx="1565" formatCode="m/d/yyyy">
                  <c:v>39541</c:v>
                </c:pt>
                <c:pt idx="1566" formatCode="m/d/yyyy">
                  <c:v>39542</c:v>
                </c:pt>
                <c:pt idx="1567" formatCode="m/d/yyyy">
                  <c:v>39545</c:v>
                </c:pt>
                <c:pt idx="1568" formatCode="m/d/yyyy">
                  <c:v>39546</c:v>
                </c:pt>
                <c:pt idx="1569" formatCode="m/d/yyyy">
                  <c:v>39547</c:v>
                </c:pt>
                <c:pt idx="1570" formatCode="m/d/yyyy">
                  <c:v>39548</c:v>
                </c:pt>
                <c:pt idx="1571" formatCode="m/d/yyyy">
                  <c:v>39549</c:v>
                </c:pt>
                <c:pt idx="1572" formatCode="m/d/yyyy">
                  <c:v>39552</c:v>
                </c:pt>
                <c:pt idx="1573" formatCode="m/d/yyyy">
                  <c:v>39553</c:v>
                </c:pt>
                <c:pt idx="1574" formatCode="m/d/yyyy">
                  <c:v>39554</c:v>
                </c:pt>
                <c:pt idx="1575" formatCode="m/d/yyyy">
                  <c:v>39555</c:v>
                </c:pt>
                <c:pt idx="1576" formatCode="m/d/yyyy">
                  <c:v>39556</c:v>
                </c:pt>
                <c:pt idx="1577" formatCode="m/d/yyyy">
                  <c:v>39559</c:v>
                </c:pt>
                <c:pt idx="1578" formatCode="m/d/yyyy">
                  <c:v>39560</c:v>
                </c:pt>
                <c:pt idx="1579" formatCode="m/d/yyyy">
                  <c:v>39561</c:v>
                </c:pt>
                <c:pt idx="1580" formatCode="m/d/yyyy">
                  <c:v>39562</c:v>
                </c:pt>
                <c:pt idx="1581" formatCode="m/d/yyyy">
                  <c:v>39563</c:v>
                </c:pt>
                <c:pt idx="1582" formatCode="m/d/yyyy">
                  <c:v>39566</c:v>
                </c:pt>
                <c:pt idx="1583" formatCode="m/d/yyyy">
                  <c:v>39567</c:v>
                </c:pt>
                <c:pt idx="1584" formatCode="m/d/yyyy">
                  <c:v>39568</c:v>
                </c:pt>
                <c:pt idx="1585" formatCode="m/d/yyyy">
                  <c:v>39569</c:v>
                </c:pt>
                <c:pt idx="1586" formatCode="m/d/yyyy">
                  <c:v>39570</c:v>
                </c:pt>
                <c:pt idx="1587" formatCode="m/d/yyyy">
                  <c:v>39573</c:v>
                </c:pt>
                <c:pt idx="1588" formatCode="m/d/yyyy">
                  <c:v>39574</c:v>
                </c:pt>
                <c:pt idx="1589" formatCode="m/d/yyyy">
                  <c:v>39575</c:v>
                </c:pt>
                <c:pt idx="1590" formatCode="m/d/yyyy">
                  <c:v>39576</c:v>
                </c:pt>
                <c:pt idx="1591" formatCode="m/d/yyyy">
                  <c:v>39577</c:v>
                </c:pt>
                <c:pt idx="1592" formatCode="m/d/yyyy">
                  <c:v>39580</c:v>
                </c:pt>
                <c:pt idx="1593" formatCode="m/d/yyyy">
                  <c:v>39581</c:v>
                </c:pt>
                <c:pt idx="1594" formatCode="m/d/yyyy">
                  <c:v>39582</c:v>
                </c:pt>
                <c:pt idx="1595" formatCode="m/d/yyyy">
                  <c:v>39583</c:v>
                </c:pt>
                <c:pt idx="1596" formatCode="m/d/yyyy">
                  <c:v>39584</c:v>
                </c:pt>
                <c:pt idx="1597" formatCode="m/d/yyyy">
                  <c:v>39587</c:v>
                </c:pt>
                <c:pt idx="1598" formatCode="m/d/yyyy">
                  <c:v>39588</c:v>
                </c:pt>
                <c:pt idx="1599" formatCode="m/d/yyyy">
                  <c:v>39589</c:v>
                </c:pt>
                <c:pt idx="1600" formatCode="m/d/yyyy">
                  <c:v>39590</c:v>
                </c:pt>
                <c:pt idx="1601" formatCode="m/d/yyyy">
                  <c:v>39591</c:v>
                </c:pt>
                <c:pt idx="1602" formatCode="m/d/yyyy">
                  <c:v>39595</c:v>
                </c:pt>
                <c:pt idx="1603" formatCode="m/d/yyyy">
                  <c:v>39596</c:v>
                </c:pt>
                <c:pt idx="1604" formatCode="m/d/yyyy">
                  <c:v>39597</c:v>
                </c:pt>
                <c:pt idx="1605" formatCode="m/d/yyyy">
                  <c:v>39598</c:v>
                </c:pt>
                <c:pt idx="1606" formatCode="m/d/yyyy">
                  <c:v>39601</c:v>
                </c:pt>
                <c:pt idx="1607" formatCode="m/d/yyyy">
                  <c:v>39602</c:v>
                </c:pt>
                <c:pt idx="1608" formatCode="m/d/yyyy">
                  <c:v>39603</c:v>
                </c:pt>
                <c:pt idx="1609" formatCode="m/d/yyyy">
                  <c:v>39604</c:v>
                </c:pt>
                <c:pt idx="1610" formatCode="m/d/yyyy">
                  <c:v>39605</c:v>
                </c:pt>
                <c:pt idx="1611" formatCode="m/d/yyyy">
                  <c:v>39608</c:v>
                </c:pt>
                <c:pt idx="1612" formatCode="m/d/yyyy">
                  <c:v>39609</c:v>
                </c:pt>
                <c:pt idx="1613" formatCode="m/d/yyyy">
                  <c:v>39610</c:v>
                </c:pt>
                <c:pt idx="1614" formatCode="m/d/yyyy">
                  <c:v>39611</c:v>
                </c:pt>
                <c:pt idx="1615" formatCode="m/d/yyyy">
                  <c:v>39612</c:v>
                </c:pt>
                <c:pt idx="1616" formatCode="m/d/yyyy">
                  <c:v>39615</c:v>
                </c:pt>
                <c:pt idx="1617" formatCode="m/d/yyyy">
                  <c:v>39616</c:v>
                </c:pt>
                <c:pt idx="1618" formatCode="m/d/yyyy">
                  <c:v>39617</c:v>
                </c:pt>
                <c:pt idx="1619" formatCode="m/d/yyyy">
                  <c:v>39618</c:v>
                </c:pt>
                <c:pt idx="1620" formatCode="m/d/yyyy">
                  <c:v>39619</c:v>
                </c:pt>
                <c:pt idx="1621" formatCode="m/d/yyyy">
                  <c:v>39622</c:v>
                </c:pt>
                <c:pt idx="1622" formatCode="m/d/yyyy">
                  <c:v>39623</c:v>
                </c:pt>
                <c:pt idx="1623" formatCode="m/d/yyyy">
                  <c:v>39624</c:v>
                </c:pt>
                <c:pt idx="1624" formatCode="m/d/yyyy">
                  <c:v>39625</c:v>
                </c:pt>
                <c:pt idx="1625" formatCode="m/d/yyyy">
                  <c:v>39626</c:v>
                </c:pt>
                <c:pt idx="1626" formatCode="m/d/yyyy">
                  <c:v>39629</c:v>
                </c:pt>
                <c:pt idx="1627" formatCode="m/d/yyyy">
                  <c:v>39630</c:v>
                </c:pt>
                <c:pt idx="1628" formatCode="m/d/yyyy">
                  <c:v>39631</c:v>
                </c:pt>
                <c:pt idx="1629" formatCode="m/d/yyyy">
                  <c:v>39632</c:v>
                </c:pt>
                <c:pt idx="1630" formatCode="m/d/yyyy">
                  <c:v>39636</c:v>
                </c:pt>
                <c:pt idx="1631" formatCode="m/d/yyyy">
                  <c:v>39637</c:v>
                </c:pt>
                <c:pt idx="1632" formatCode="m/d/yyyy">
                  <c:v>39638</c:v>
                </c:pt>
                <c:pt idx="1633" formatCode="m/d/yyyy">
                  <c:v>39639</c:v>
                </c:pt>
                <c:pt idx="1634" formatCode="m/d/yyyy">
                  <c:v>39640</c:v>
                </c:pt>
                <c:pt idx="1635" formatCode="m/d/yyyy">
                  <c:v>39643</c:v>
                </c:pt>
                <c:pt idx="1636" formatCode="m/d/yyyy">
                  <c:v>39644</c:v>
                </c:pt>
                <c:pt idx="1637" formatCode="m/d/yyyy">
                  <c:v>39645</c:v>
                </c:pt>
                <c:pt idx="1638" formatCode="m/d/yyyy">
                  <c:v>39646</c:v>
                </c:pt>
                <c:pt idx="1639" formatCode="m/d/yyyy">
                  <c:v>39647</c:v>
                </c:pt>
                <c:pt idx="1640" formatCode="m/d/yyyy">
                  <c:v>39650</c:v>
                </c:pt>
                <c:pt idx="1641" formatCode="m/d/yyyy">
                  <c:v>39651</c:v>
                </c:pt>
                <c:pt idx="1642" formatCode="m/d/yyyy">
                  <c:v>39652</c:v>
                </c:pt>
                <c:pt idx="1643" formatCode="m/d/yyyy">
                  <c:v>39653</c:v>
                </c:pt>
                <c:pt idx="1644" formatCode="m/d/yyyy">
                  <c:v>39654</c:v>
                </c:pt>
                <c:pt idx="1645" formatCode="m/d/yyyy">
                  <c:v>39657</c:v>
                </c:pt>
                <c:pt idx="1646" formatCode="m/d/yyyy">
                  <c:v>39658</c:v>
                </c:pt>
                <c:pt idx="1647" formatCode="m/d/yyyy">
                  <c:v>39659</c:v>
                </c:pt>
                <c:pt idx="1648" formatCode="m/d/yyyy">
                  <c:v>39660</c:v>
                </c:pt>
                <c:pt idx="1649" formatCode="m/d/yyyy">
                  <c:v>39661</c:v>
                </c:pt>
                <c:pt idx="1650" formatCode="m/d/yyyy">
                  <c:v>39664</c:v>
                </c:pt>
                <c:pt idx="1651" formatCode="m/d/yyyy">
                  <c:v>39665</c:v>
                </c:pt>
                <c:pt idx="1652" formatCode="m/d/yyyy">
                  <c:v>39666</c:v>
                </c:pt>
                <c:pt idx="1653" formatCode="m/d/yyyy">
                  <c:v>39667</c:v>
                </c:pt>
                <c:pt idx="1654" formatCode="m/d/yyyy">
                  <c:v>39668</c:v>
                </c:pt>
                <c:pt idx="1655" formatCode="m/d/yyyy">
                  <c:v>39671</c:v>
                </c:pt>
                <c:pt idx="1656" formatCode="m/d/yyyy">
                  <c:v>39672</c:v>
                </c:pt>
                <c:pt idx="1657" formatCode="m/d/yyyy">
                  <c:v>39673</c:v>
                </c:pt>
                <c:pt idx="1658" formatCode="m/d/yyyy">
                  <c:v>39674</c:v>
                </c:pt>
                <c:pt idx="1659" formatCode="m/d/yyyy">
                  <c:v>39675</c:v>
                </c:pt>
                <c:pt idx="1660" formatCode="m/d/yyyy">
                  <c:v>39678</c:v>
                </c:pt>
                <c:pt idx="1661" formatCode="m/d/yyyy">
                  <c:v>39679</c:v>
                </c:pt>
                <c:pt idx="1662" formatCode="m/d/yyyy">
                  <c:v>39680</c:v>
                </c:pt>
                <c:pt idx="1663" formatCode="m/d/yyyy">
                  <c:v>39681</c:v>
                </c:pt>
                <c:pt idx="1664" formatCode="m/d/yyyy">
                  <c:v>39682</c:v>
                </c:pt>
                <c:pt idx="1665" formatCode="m/d/yyyy">
                  <c:v>39685</c:v>
                </c:pt>
                <c:pt idx="1666" formatCode="m/d/yyyy">
                  <c:v>39686</c:v>
                </c:pt>
                <c:pt idx="1667" formatCode="m/d/yyyy">
                  <c:v>39687</c:v>
                </c:pt>
                <c:pt idx="1668" formatCode="m/d/yyyy">
                  <c:v>39688</c:v>
                </c:pt>
                <c:pt idx="1669" formatCode="m/d/yyyy">
                  <c:v>39689</c:v>
                </c:pt>
                <c:pt idx="1670" formatCode="m/d/yyyy">
                  <c:v>39693</c:v>
                </c:pt>
                <c:pt idx="1671" formatCode="m/d/yyyy">
                  <c:v>39694</c:v>
                </c:pt>
                <c:pt idx="1672" formatCode="m/d/yyyy">
                  <c:v>39695</c:v>
                </c:pt>
                <c:pt idx="1673" formatCode="m/d/yyyy">
                  <c:v>39696</c:v>
                </c:pt>
                <c:pt idx="1674" formatCode="m/d/yyyy">
                  <c:v>39699</c:v>
                </c:pt>
                <c:pt idx="1675" formatCode="m/d/yyyy">
                  <c:v>39700</c:v>
                </c:pt>
                <c:pt idx="1676" formatCode="m/d/yyyy">
                  <c:v>39701</c:v>
                </c:pt>
                <c:pt idx="1677" formatCode="m/d/yyyy">
                  <c:v>39702</c:v>
                </c:pt>
                <c:pt idx="1678" formatCode="m/d/yyyy">
                  <c:v>39703</c:v>
                </c:pt>
                <c:pt idx="1679" formatCode="m/d/yyyy">
                  <c:v>39706</c:v>
                </c:pt>
                <c:pt idx="1680" formatCode="m/d/yyyy">
                  <c:v>39707</c:v>
                </c:pt>
                <c:pt idx="1681" formatCode="m/d/yyyy">
                  <c:v>39708</c:v>
                </c:pt>
                <c:pt idx="1682" formatCode="m/d/yyyy">
                  <c:v>39709</c:v>
                </c:pt>
                <c:pt idx="1683" formatCode="m/d/yyyy">
                  <c:v>39710</c:v>
                </c:pt>
                <c:pt idx="1684" formatCode="m/d/yyyy">
                  <c:v>39713</c:v>
                </c:pt>
                <c:pt idx="1685" formatCode="m/d/yyyy">
                  <c:v>39714</c:v>
                </c:pt>
                <c:pt idx="1686" formatCode="m/d/yyyy">
                  <c:v>39715</c:v>
                </c:pt>
                <c:pt idx="1687" formatCode="m/d/yyyy">
                  <c:v>39716</c:v>
                </c:pt>
                <c:pt idx="1688" formatCode="m/d/yyyy">
                  <c:v>39717</c:v>
                </c:pt>
                <c:pt idx="1689" formatCode="m/d/yyyy">
                  <c:v>39720</c:v>
                </c:pt>
                <c:pt idx="1690" formatCode="m/d/yyyy">
                  <c:v>39721</c:v>
                </c:pt>
                <c:pt idx="1691" formatCode="m/d/yyyy">
                  <c:v>39722</c:v>
                </c:pt>
                <c:pt idx="1692" formatCode="m/d/yyyy">
                  <c:v>39723</c:v>
                </c:pt>
                <c:pt idx="1693" formatCode="m/d/yyyy">
                  <c:v>39724</c:v>
                </c:pt>
                <c:pt idx="1694" formatCode="m/d/yyyy">
                  <c:v>39727</c:v>
                </c:pt>
                <c:pt idx="1695" formatCode="m/d/yyyy">
                  <c:v>39728</c:v>
                </c:pt>
                <c:pt idx="1696" formatCode="m/d/yyyy">
                  <c:v>39729</c:v>
                </c:pt>
                <c:pt idx="1697" formatCode="m/d/yyyy">
                  <c:v>39730</c:v>
                </c:pt>
                <c:pt idx="1698" formatCode="m/d/yyyy">
                  <c:v>39731</c:v>
                </c:pt>
                <c:pt idx="1699" formatCode="m/d/yyyy">
                  <c:v>39734</c:v>
                </c:pt>
                <c:pt idx="1700" formatCode="m/d/yyyy">
                  <c:v>39735</c:v>
                </c:pt>
                <c:pt idx="1701" formatCode="m/d/yyyy">
                  <c:v>39736</c:v>
                </c:pt>
                <c:pt idx="1702" formatCode="m/d/yyyy">
                  <c:v>39737</c:v>
                </c:pt>
                <c:pt idx="1703" formatCode="m/d/yyyy">
                  <c:v>39738</c:v>
                </c:pt>
                <c:pt idx="1704" formatCode="m/d/yyyy">
                  <c:v>39741</c:v>
                </c:pt>
                <c:pt idx="1705" formatCode="m/d/yyyy">
                  <c:v>39742</c:v>
                </c:pt>
                <c:pt idx="1706" formatCode="m/d/yyyy">
                  <c:v>39743</c:v>
                </c:pt>
                <c:pt idx="1707" formatCode="m/d/yyyy">
                  <c:v>39744</c:v>
                </c:pt>
                <c:pt idx="1708" formatCode="m/d/yyyy">
                  <c:v>39745</c:v>
                </c:pt>
                <c:pt idx="1709" formatCode="m/d/yyyy">
                  <c:v>39748</c:v>
                </c:pt>
                <c:pt idx="1710" formatCode="m/d/yyyy">
                  <c:v>39749</c:v>
                </c:pt>
                <c:pt idx="1711" formatCode="m/d/yyyy">
                  <c:v>39750</c:v>
                </c:pt>
                <c:pt idx="1712" formatCode="m/d/yyyy">
                  <c:v>39751</c:v>
                </c:pt>
                <c:pt idx="1713" formatCode="m/d/yyyy">
                  <c:v>39752</c:v>
                </c:pt>
                <c:pt idx="1714" formatCode="m/d/yyyy">
                  <c:v>39755</c:v>
                </c:pt>
                <c:pt idx="1715" formatCode="m/d/yyyy">
                  <c:v>39756</c:v>
                </c:pt>
                <c:pt idx="1716" formatCode="m/d/yyyy">
                  <c:v>39757</c:v>
                </c:pt>
                <c:pt idx="1717" formatCode="m/d/yyyy">
                  <c:v>39758</c:v>
                </c:pt>
                <c:pt idx="1718" formatCode="m/d/yyyy">
                  <c:v>39759</c:v>
                </c:pt>
                <c:pt idx="1719" formatCode="m/d/yyyy">
                  <c:v>39762</c:v>
                </c:pt>
                <c:pt idx="1720" formatCode="m/d/yyyy">
                  <c:v>39763</c:v>
                </c:pt>
                <c:pt idx="1721" formatCode="m/d/yyyy">
                  <c:v>39764</c:v>
                </c:pt>
                <c:pt idx="1722" formatCode="m/d/yyyy">
                  <c:v>39765</c:v>
                </c:pt>
                <c:pt idx="1723" formatCode="m/d/yyyy">
                  <c:v>39766</c:v>
                </c:pt>
                <c:pt idx="1724" formatCode="m/d/yyyy">
                  <c:v>39769</c:v>
                </c:pt>
                <c:pt idx="1725" formatCode="m/d/yyyy">
                  <c:v>39770</c:v>
                </c:pt>
                <c:pt idx="1726" formatCode="m/d/yyyy">
                  <c:v>39771</c:v>
                </c:pt>
                <c:pt idx="1727" formatCode="m/d/yyyy">
                  <c:v>39772</c:v>
                </c:pt>
                <c:pt idx="1728" formatCode="m/d/yyyy">
                  <c:v>39773</c:v>
                </c:pt>
                <c:pt idx="1729" formatCode="m/d/yyyy">
                  <c:v>39776</c:v>
                </c:pt>
                <c:pt idx="1730" formatCode="m/d/yyyy">
                  <c:v>39777</c:v>
                </c:pt>
                <c:pt idx="1731" formatCode="m/d/yyyy">
                  <c:v>39778</c:v>
                </c:pt>
                <c:pt idx="1732" formatCode="m/d/yyyy">
                  <c:v>39780</c:v>
                </c:pt>
                <c:pt idx="1733" formatCode="m/d/yyyy">
                  <c:v>39783</c:v>
                </c:pt>
                <c:pt idx="1734" formatCode="m/d/yyyy">
                  <c:v>39784</c:v>
                </c:pt>
                <c:pt idx="1735" formatCode="m/d/yyyy">
                  <c:v>39785</c:v>
                </c:pt>
                <c:pt idx="1736" formatCode="m/d/yyyy">
                  <c:v>39786</c:v>
                </c:pt>
                <c:pt idx="1737" formatCode="m/d/yyyy">
                  <c:v>39787</c:v>
                </c:pt>
                <c:pt idx="1738" formatCode="m/d/yyyy">
                  <c:v>39790</c:v>
                </c:pt>
                <c:pt idx="1739" formatCode="m/d/yyyy">
                  <c:v>39791</c:v>
                </c:pt>
                <c:pt idx="1740" formatCode="m/d/yyyy">
                  <c:v>39792</c:v>
                </c:pt>
                <c:pt idx="1741" formatCode="m/d/yyyy">
                  <c:v>39793</c:v>
                </c:pt>
                <c:pt idx="1742" formatCode="m/d/yyyy">
                  <c:v>39794</c:v>
                </c:pt>
                <c:pt idx="1743" formatCode="m/d/yyyy">
                  <c:v>39797</c:v>
                </c:pt>
                <c:pt idx="1744" formatCode="m/d/yyyy">
                  <c:v>39798</c:v>
                </c:pt>
                <c:pt idx="1745" formatCode="m/d/yyyy">
                  <c:v>39799</c:v>
                </c:pt>
                <c:pt idx="1746" formatCode="m/d/yyyy">
                  <c:v>39800</c:v>
                </c:pt>
                <c:pt idx="1747" formatCode="m/d/yyyy">
                  <c:v>39801</c:v>
                </c:pt>
                <c:pt idx="1748" formatCode="m/d/yyyy">
                  <c:v>39804</c:v>
                </c:pt>
                <c:pt idx="1749" formatCode="m/d/yyyy">
                  <c:v>39805</c:v>
                </c:pt>
                <c:pt idx="1750" formatCode="m/d/yyyy">
                  <c:v>39806</c:v>
                </c:pt>
                <c:pt idx="1751" formatCode="m/d/yyyy">
                  <c:v>39808</c:v>
                </c:pt>
                <c:pt idx="1752" formatCode="m/d/yyyy">
                  <c:v>39811</c:v>
                </c:pt>
                <c:pt idx="1753" formatCode="m/d/yyyy">
                  <c:v>39812</c:v>
                </c:pt>
                <c:pt idx="1754" formatCode="m/d/yyyy">
                  <c:v>39813</c:v>
                </c:pt>
                <c:pt idx="1755" formatCode="m/d/yyyy">
                  <c:v>39815</c:v>
                </c:pt>
                <c:pt idx="1756" formatCode="m/d/yyyy">
                  <c:v>39818</c:v>
                </c:pt>
                <c:pt idx="1757" formatCode="m/d/yyyy">
                  <c:v>39819</c:v>
                </c:pt>
                <c:pt idx="1758" formatCode="m/d/yyyy">
                  <c:v>39820</c:v>
                </c:pt>
                <c:pt idx="1759" formatCode="m/d/yyyy">
                  <c:v>39821</c:v>
                </c:pt>
                <c:pt idx="1760" formatCode="m/d/yyyy">
                  <c:v>39822</c:v>
                </c:pt>
                <c:pt idx="1761" formatCode="m/d/yyyy">
                  <c:v>39825</c:v>
                </c:pt>
                <c:pt idx="1762" formatCode="m/d/yyyy">
                  <c:v>39826</c:v>
                </c:pt>
                <c:pt idx="1763" formatCode="m/d/yyyy">
                  <c:v>39827</c:v>
                </c:pt>
                <c:pt idx="1764" formatCode="m/d/yyyy">
                  <c:v>39828</c:v>
                </c:pt>
                <c:pt idx="1765" formatCode="m/d/yyyy">
                  <c:v>39829</c:v>
                </c:pt>
                <c:pt idx="1766" formatCode="m/d/yyyy">
                  <c:v>39833</c:v>
                </c:pt>
                <c:pt idx="1767" formatCode="m/d/yyyy">
                  <c:v>39834</c:v>
                </c:pt>
                <c:pt idx="1768" formatCode="m/d/yyyy">
                  <c:v>39835</c:v>
                </c:pt>
                <c:pt idx="1769" formatCode="m/d/yyyy">
                  <c:v>39836</c:v>
                </c:pt>
                <c:pt idx="1770" formatCode="m/d/yyyy">
                  <c:v>39839</c:v>
                </c:pt>
                <c:pt idx="1771" formatCode="m/d/yyyy">
                  <c:v>39840</c:v>
                </c:pt>
                <c:pt idx="1772" formatCode="m/d/yyyy">
                  <c:v>39841</c:v>
                </c:pt>
                <c:pt idx="1773" formatCode="m/d/yyyy">
                  <c:v>39842</c:v>
                </c:pt>
                <c:pt idx="1774" formatCode="m/d/yyyy">
                  <c:v>39843</c:v>
                </c:pt>
                <c:pt idx="1775" formatCode="m/d/yyyy">
                  <c:v>39846</c:v>
                </c:pt>
                <c:pt idx="1776" formatCode="m/d/yyyy">
                  <c:v>39847</c:v>
                </c:pt>
                <c:pt idx="1777" formatCode="m/d/yyyy">
                  <c:v>39848</c:v>
                </c:pt>
                <c:pt idx="1778" formatCode="m/d/yyyy">
                  <c:v>39849</c:v>
                </c:pt>
                <c:pt idx="1779" formatCode="m/d/yyyy">
                  <c:v>39850</c:v>
                </c:pt>
                <c:pt idx="1780" formatCode="m/d/yyyy">
                  <c:v>39853</c:v>
                </c:pt>
                <c:pt idx="1781" formatCode="m/d/yyyy">
                  <c:v>39854</c:v>
                </c:pt>
                <c:pt idx="1782" formatCode="m/d/yyyy">
                  <c:v>39855</c:v>
                </c:pt>
                <c:pt idx="1783" formatCode="m/d/yyyy">
                  <c:v>39856</c:v>
                </c:pt>
                <c:pt idx="1784" formatCode="m/d/yyyy">
                  <c:v>39857</c:v>
                </c:pt>
                <c:pt idx="1785" formatCode="m/d/yyyy">
                  <c:v>39861</c:v>
                </c:pt>
                <c:pt idx="1786" formatCode="m/d/yyyy">
                  <c:v>39862</c:v>
                </c:pt>
                <c:pt idx="1787" formatCode="m/d/yyyy">
                  <c:v>39863</c:v>
                </c:pt>
                <c:pt idx="1788" formatCode="m/d/yyyy">
                  <c:v>39864</c:v>
                </c:pt>
                <c:pt idx="1789" formatCode="m/d/yyyy">
                  <c:v>39867</c:v>
                </c:pt>
                <c:pt idx="1790" formatCode="m/d/yyyy">
                  <c:v>39868</c:v>
                </c:pt>
                <c:pt idx="1791" formatCode="m/d/yyyy">
                  <c:v>39869</c:v>
                </c:pt>
                <c:pt idx="1792" formatCode="m/d/yyyy">
                  <c:v>39870</c:v>
                </c:pt>
                <c:pt idx="1793" formatCode="m/d/yyyy">
                  <c:v>39871</c:v>
                </c:pt>
                <c:pt idx="1794" formatCode="m/d/yyyy">
                  <c:v>39874</c:v>
                </c:pt>
                <c:pt idx="1795" formatCode="m/d/yyyy">
                  <c:v>39875</c:v>
                </c:pt>
                <c:pt idx="1796" formatCode="m/d/yyyy">
                  <c:v>39876</c:v>
                </c:pt>
                <c:pt idx="1797" formatCode="m/d/yyyy">
                  <c:v>39877</c:v>
                </c:pt>
                <c:pt idx="1798" formatCode="m/d/yyyy">
                  <c:v>39878</c:v>
                </c:pt>
                <c:pt idx="1799" formatCode="m/d/yyyy">
                  <c:v>39881</c:v>
                </c:pt>
                <c:pt idx="1800" formatCode="m/d/yyyy">
                  <c:v>39882</c:v>
                </c:pt>
                <c:pt idx="1801" formatCode="m/d/yyyy">
                  <c:v>39883</c:v>
                </c:pt>
                <c:pt idx="1802" formatCode="m/d/yyyy">
                  <c:v>39884</c:v>
                </c:pt>
                <c:pt idx="1803" formatCode="m/d/yyyy">
                  <c:v>39885</c:v>
                </c:pt>
                <c:pt idx="1804" formatCode="m/d/yyyy">
                  <c:v>39888</c:v>
                </c:pt>
                <c:pt idx="1805" formatCode="m/d/yyyy">
                  <c:v>39889</c:v>
                </c:pt>
                <c:pt idx="1806" formatCode="m/d/yyyy">
                  <c:v>39890</c:v>
                </c:pt>
                <c:pt idx="1807" formatCode="m/d/yyyy">
                  <c:v>39891</c:v>
                </c:pt>
                <c:pt idx="1808" formatCode="m/d/yyyy">
                  <c:v>39892</c:v>
                </c:pt>
                <c:pt idx="1809" formatCode="m/d/yyyy">
                  <c:v>39895</c:v>
                </c:pt>
                <c:pt idx="1810" formatCode="m/d/yyyy">
                  <c:v>39896</c:v>
                </c:pt>
                <c:pt idx="1811" formatCode="m/d/yyyy">
                  <c:v>39897</c:v>
                </c:pt>
                <c:pt idx="1812" formatCode="m/d/yyyy">
                  <c:v>39898</c:v>
                </c:pt>
                <c:pt idx="1813" formatCode="m/d/yyyy">
                  <c:v>39899</c:v>
                </c:pt>
                <c:pt idx="1814" formatCode="m/d/yyyy">
                  <c:v>39902</c:v>
                </c:pt>
                <c:pt idx="1815" formatCode="m/d/yyyy">
                  <c:v>39903</c:v>
                </c:pt>
                <c:pt idx="1816" formatCode="m/d/yyyy">
                  <c:v>39904</c:v>
                </c:pt>
                <c:pt idx="1817" formatCode="m/d/yyyy">
                  <c:v>39905</c:v>
                </c:pt>
                <c:pt idx="1818" formatCode="m/d/yyyy">
                  <c:v>39906</c:v>
                </c:pt>
                <c:pt idx="1819" formatCode="m/d/yyyy">
                  <c:v>39909</c:v>
                </c:pt>
                <c:pt idx="1820" formatCode="m/d/yyyy">
                  <c:v>39910</c:v>
                </c:pt>
                <c:pt idx="1821" formatCode="m/d/yyyy">
                  <c:v>39911</c:v>
                </c:pt>
                <c:pt idx="1822" formatCode="m/d/yyyy">
                  <c:v>39912</c:v>
                </c:pt>
                <c:pt idx="1823" formatCode="m/d/yyyy">
                  <c:v>39916</c:v>
                </c:pt>
                <c:pt idx="1824" formatCode="m/d/yyyy">
                  <c:v>39917</c:v>
                </c:pt>
                <c:pt idx="1825" formatCode="m/d/yyyy">
                  <c:v>39918</c:v>
                </c:pt>
                <c:pt idx="1826" formatCode="m/d/yyyy">
                  <c:v>39919</c:v>
                </c:pt>
                <c:pt idx="1827" formatCode="m/d/yyyy">
                  <c:v>39920</c:v>
                </c:pt>
                <c:pt idx="1828" formatCode="m/d/yyyy">
                  <c:v>39923</c:v>
                </c:pt>
                <c:pt idx="1829" formatCode="m/d/yyyy">
                  <c:v>39924</c:v>
                </c:pt>
                <c:pt idx="1830" formatCode="m/d/yyyy">
                  <c:v>39925</c:v>
                </c:pt>
                <c:pt idx="1831" formatCode="m/d/yyyy">
                  <c:v>39926</c:v>
                </c:pt>
                <c:pt idx="1832" formatCode="m/d/yyyy">
                  <c:v>39927</c:v>
                </c:pt>
                <c:pt idx="1833" formatCode="m/d/yyyy">
                  <c:v>39930</c:v>
                </c:pt>
                <c:pt idx="1834" formatCode="m/d/yyyy">
                  <c:v>39931</c:v>
                </c:pt>
                <c:pt idx="1835" formatCode="m/d/yyyy">
                  <c:v>39932</c:v>
                </c:pt>
                <c:pt idx="1836" formatCode="m/d/yyyy">
                  <c:v>39933</c:v>
                </c:pt>
                <c:pt idx="1837" formatCode="m/d/yyyy">
                  <c:v>39934</c:v>
                </c:pt>
                <c:pt idx="1838" formatCode="m/d/yyyy">
                  <c:v>39937</c:v>
                </c:pt>
                <c:pt idx="1839" formatCode="m/d/yyyy">
                  <c:v>39938</c:v>
                </c:pt>
                <c:pt idx="1840" formatCode="m/d/yyyy">
                  <c:v>39939</c:v>
                </c:pt>
                <c:pt idx="1841" formatCode="m/d/yyyy">
                  <c:v>39940</c:v>
                </c:pt>
                <c:pt idx="1842" formatCode="m/d/yyyy">
                  <c:v>39941</c:v>
                </c:pt>
                <c:pt idx="1843" formatCode="m/d/yyyy">
                  <c:v>39944</c:v>
                </c:pt>
                <c:pt idx="1844" formatCode="m/d/yyyy">
                  <c:v>39945</c:v>
                </c:pt>
                <c:pt idx="1845" formatCode="m/d/yyyy">
                  <c:v>39946</c:v>
                </c:pt>
                <c:pt idx="1846" formatCode="m/d/yyyy">
                  <c:v>39947</c:v>
                </c:pt>
                <c:pt idx="1847" formatCode="m/d/yyyy">
                  <c:v>39948</c:v>
                </c:pt>
                <c:pt idx="1848" formatCode="m/d/yyyy">
                  <c:v>39951</c:v>
                </c:pt>
                <c:pt idx="1849" formatCode="m/d/yyyy">
                  <c:v>39952</c:v>
                </c:pt>
                <c:pt idx="1850" formatCode="m/d/yyyy">
                  <c:v>39953</c:v>
                </c:pt>
                <c:pt idx="1851" formatCode="m/d/yyyy">
                  <c:v>39954</c:v>
                </c:pt>
                <c:pt idx="1852" formatCode="m/d/yyyy">
                  <c:v>39955</c:v>
                </c:pt>
                <c:pt idx="1853" formatCode="m/d/yyyy">
                  <c:v>39959</c:v>
                </c:pt>
                <c:pt idx="1854" formatCode="m/d/yyyy">
                  <c:v>39960</c:v>
                </c:pt>
                <c:pt idx="1855" formatCode="m/d/yyyy">
                  <c:v>39961</c:v>
                </c:pt>
                <c:pt idx="1856" formatCode="m/d/yyyy">
                  <c:v>39962</c:v>
                </c:pt>
                <c:pt idx="1857" formatCode="m/d/yyyy">
                  <c:v>39965</c:v>
                </c:pt>
                <c:pt idx="1858" formatCode="m/d/yyyy">
                  <c:v>39966</c:v>
                </c:pt>
                <c:pt idx="1859" formatCode="m/d/yyyy">
                  <c:v>39967</c:v>
                </c:pt>
                <c:pt idx="1860" formatCode="m/d/yyyy">
                  <c:v>39968</c:v>
                </c:pt>
                <c:pt idx="1861" formatCode="m/d/yyyy">
                  <c:v>39969</c:v>
                </c:pt>
                <c:pt idx="1862" formatCode="m/d/yyyy">
                  <c:v>39972</c:v>
                </c:pt>
                <c:pt idx="1863" formatCode="m/d/yyyy">
                  <c:v>39973</c:v>
                </c:pt>
                <c:pt idx="1864" formatCode="m/d/yyyy">
                  <c:v>39974</c:v>
                </c:pt>
                <c:pt idx="1865" formatCode="m/d/yyyy">
                  <c:v>39975</c:v>
                </c:pt>
                <c:pt idx="1866" formatCode="m/d/yyyy">
                  <c:v>39976</c:v>
                </c:pt>
                <c:pt idx="1867" formatCode="m/d/yyyy">
                  <c:v>39979</c:v>
                </c:pt>
                <c:pt idx="1868" formatCode="m/d/yyyy">
                  <c:v>39980</c:v>
                </c:pt>
                <c:pt idx="1869" formatCode="m/d/yyyy">
                  <c:v>39981</c:v>
                </c:pt>
                <c:pt idx="1870" formatCode="m/d/yyyy">
                  <c:v>39982</c:v>
                </c:pt>
                <c:pt idx="1871" formatCode="m/d/yyyy">
                  <c:v>39983</c:v>
                </c:pt>
                <c:pt idx="1872" formatCode="m/d/yyyy">
                  <c:v>39986</c:v>
                </c:pt>
                <c:pt idx="1873" formatCode="m/d/yyyy">
                  <c:v>39987</c:v>
                </c:pt>
                <c:pt idx="1874" formatCode="m/d/yyyy">
                  <c:v>39988</c:v>
                </c:pt>
                <c:pt idx="1875" formatCode="m/d/yyyy">
                  <c:v>39989</c:v>
                </c:pt>
                <c:pt idx="1876" formatCode="m/d/yyyy">
                  <c:v>39990</c:v>
                </c:pt>
                <c:pt idx="1877" formatCode="m/d/yyyy">
                  <c:v>39993</c:v>
                </c:pt>
                <c:pt idx="1878" formatCode="m/d/yyyy">
                  <c:v>39994</c:v>
                </c:pt>
                <c:pt idx="1879" formatCode="m/d/yyyy">
                  <c:v>39995</c:v>
                </c:pt>
                <c:pt idx="1880" formatCode="m/d/yyyy">
                  <c:v>39996</c:v>
                </c:pt>
                <c:pt idx="1881" formatCode="m/d/yyyy">
                  <c:v>40000</c:v>
                </c:pt>
                <c:pt idx="1882" formatCode="m/d/yyyy">
                  <c:v>40001</c:v>
                </c:pt>
                <c:pt idx="1883" formatCode="m/d/yyyy">
                  <c:v>40002</c:v>
                </c:pt>
                <c:pt idx="1884" formatCode="m/d/yyyy">
                  <c:v>40003</c:v>
                </c:pt>
                <c:pt idx="1885" formatCode="m/d/yyyy">
                  <c:v>40004</c:v>
                </c:pt>
                <c:pt idx="1886" formatCode="m/d/yyyy">
                  <c:v>40007</c:v>
                </c:pt>
                <c:pt idx="1887" formatCode="m/d/yyyy">
                  <c:v>40008</c:v>
                </c:pt>
                <c:pt idx="1888" formatCode="m/d/yyyy">
                  <c:v>40009</c:v>
                </c:pt>
                <c:pt idx="1889" formatCode="m/d/yyyy">
                  <c:v>40010</c:v>
                </c:pt>
                <c:pt idx="1890" formatCode="m/d/yyyy">
                  <c:v>40011</c:v>
                </c:pt>
                <c:pt idx="1891" formatCode="m/d/yyyy">
                  <c:v>40014</c:v>
                </c:pt>
                <c:pt idx="1892" formatCode="m/d/yyyy">
                  <c:v>40015</c:v>
                </c:pt>
                <c:pt idx="1893" formatCode="m/d/yyyy">
                  <c:v>40016</c:v>
                </c:pt>
                <c:pt idx="1894" formatCode="m/d/yyyy">
                  <c:v>40017</c:v>
                </c:pt>
                <c:pt idx="1895" formatCode="m/d/yyyy">
                  <c:v>40018</c:v>
                </c:pt>
                <c:pt idx="1896" formatCode="m/d/yyyy">
                  <c:v>40021</c:v>
                </c:pt>
                <c:pt idx="1897" formatCode="m/d/yyyy">
                  <c:v>40022</c:v>
                </c:pt>
                <c:pt idx="1898" formatCode="m/d/yyyy">
                  <c:v>40023</c:v>
                </c:pt>
                <c:pt idx="1899" formatCode="m/d/yyyy">
                  <c:v>40024</c:v>
                </c:pt>
                <c:pt idx="1900" formatCode="m/d/yyyy">
                  <c:v>40025</c:v>
                </c:pt>
                <c:pt idx="1901" formatCode="m/d/yyyy">
                  <c:v>40028</c:v>
                </c:pt>
                <c:pt idx="1902" formatCode="m/d/yyyy">
                  <c:v>40029</c:v>
                </c:pt>
                <c:pt idx="1903" formatCode="m/d/yyyy">
                  <c:v>40030</c:v>
                </c:pt>
                <c:pt idx="1904" formatCode="m/d/yyyy">
                  <c:v>40031</c:v>
                </c:pt>
                <c:pt idx="1905" formatCode="m/d/yyyy">
                  <c:v>40032</c:v>
                </c:pt>
                <c:pt idx="1906" formatCode="m/d/yyyy">
                  <c:v>40035</c:v>
                </c:pt>
                <c:pt idx="1907" formatCode="m/d/yyyy">
                  <c:v>40036</c:v>
                </c:pt>
                <c:pt idx="1908" formatCode="m/d/yyyy">
                  <c:v>40037</c:v>
                </c:pt>
                <c:pt idx="1909" formatCode="m/d/yyyy">
                  <c:v>40038</c:v>
                </c:pt>
                <c:pt idx="1910" formatCode="m/d/yyyy">
                  <c:v>40039</c:v>
                </c:pt>
                <c:pt idx="1911" formatCode="m/d/yyyy">
                  <c:v>40042</c:v>
                </c:pt>
                <c:pt idx="1912" formatCode="m/d/yyyy">
                  <c:v>40043</c:v>
                </c:pt>
                <c:pt idx="1913" formatCode="m/d/yyyy">
                  <c:v>40044</c:v>
                </c:pt>
                <c:pt idx="1914" formatCode="m/d/yyyy">
                  <c:v>40045</c:v>
                </c:pt>
                <c:pt idx="1915" formatCode="m/d/yyyy">
                  <c:v>40046</c:v>
                </c:pt>
                <c:pt idx="1916" formatCode="m/d/yyyy">
                  <c:v>40049</c:v>
                </c:pt>
                <c:pt idx="1917" formatCode="m/d/yyyy">
                  <c:v>40050</c:v>
                </c:pt>
                <c:pt idx="1918" formatCode="m/d/yyyy">
                  <c:v>40051</c:v>
                </c:pt>
                <c:pt idx="1919" formatCode="m/d/yyyy">
                  <c:v>40052</c:v>
                </c:pt>
                <c:pt idx="1920" formatCode="m/d/yyyy">
                  <c:v>40053</c:v>
                </c:pt>
                <c:pt idx="1921" formatCode="m/d/yyyy">
                  <c:v>40056</c:v>
                </c:pt>
                <c:pt idx="1922" formatCode="m/d/yyyy">
                  <c:v>40057</c:v>
                </c:pt>
                <c:pt idx="1923" formatCode="m/d/yyyy">
                  <c:v>40058</c:v>
                </c:pt>
                <c:pt idx="1924" formatCode="m/d/yyyy">
                  <c:v>40059</c:v>
                </c:pt>
                <c:pt idx="1925" formatCode="m/d/yyyy">
                  <c:v>40060</c:v>
                </c:pt>
                <c:pt idx="1926" formatCode="m/d/yyyy">
                  <c:v>40064</c:v>
                </c:pt>
                <c:pt idx="1927" formatCode="m/d/yyyy">
                  <c:v>40065</c:v>
                </c:pt>
                <c:pt idx="1928" formatCode="m/d/yyyy">
                  <c:v>40066</c:v>
                </c:pt>
                <c:pt idx="1929" formatCode="m/d/yyyy">
                  <c:v>40067</c:v>
                </c:pt>
                <c:pt idx="1930" formatCode="m/d/yyyy">
                  <c:v>40070</c:v>
                </c:pt>
                <c:pt idx="1931" formatCode="m/d/yyyy">
                  <c:v>40071</c:v>
                </c:pt>
                <c:pt idx="1932" formatCode="m/d/yyyy">
                  <c:v>40072</c:v>
                </c:pt>
                <c:pt idx="1933" formatCode="m/d/yyyy">
                  <c:v>40073</c:v>
                </c:pt>
                <c:pt idx="1934" formatCode="m/d/yyyy">
                  <c:v>40074</c:v>
                </c:pt>
                <c:pt idx="1935" formatCode="m/d/yyyy">
                  <c:v>40077</c:v>
                </c:pt>
                <c:pt idx="1936" formatCode="m/d/yyyy">
                  <c:v>40078</c:v>
                </c:pt>
                <c:pt idx="1937" formatCode="m/d/yyyy">
                  <c:v>40079</c:v>
                </c:pt>
                <c:pt idx="1938" formatCode="m/d/yyyy">
                  <c:v>40080</c:v>
                </c:pt>
                <c:pt idx="1939" formatCode="m/d/yyyy">
                  <c:v>40081</c:v>
                </c:pt>
                <c:pt idx="1940" formatCode="m/d/yyyy">
                  <c:v>40084</c:v>
                </c:pt>
                <c:pt idx="1941" formatCode="m/d/yyyy">
                  <c:v>40085</c:v>
                </c:pt>
                <c:pt idx="1942" formatCode="m/d/yyyy">
                  <c:v>40086</c:v>
                </c:pt>
                <c:pt idx="1943" formatCode="m/d/yyyy">
                  <c:v>40087</c:v>
                </c:pt>
                <c:pt idx="1944" formatCode="m/d/yyyy">
                  <c:v>40088</c:v>
                </c:pt>
                <c:pt idx="1945" formatCode="m/d/yyyy">
                  <c:v>40091</c:v>
                </c:pt>
                <c:pt idx="1946" formatCode="m/d/yyyy">
                  <c:v>40092</c:v>
                </c:pt>
                <c:pt idx="1947" formatCode="m/d/yyyy">
                  <c:v>40093</c:v>
                </c:pt>
                <c:pt idx="1948" formatCode="m/d/yyyy">
                  <c:v>40094</c:v>
                </c:pt>
                <c:pt idx="1949" formatCode="m/d/yyyy">
                  <c:v>40095</c:v>
                </c:pt>
                <c:pt idx="1950" formatCode="m/d/yyyy">
                  <c:v>40098</c:v>
                </c:pt>
                <c:pt idx="1951" formatCode="m/d/yyyy">
                  <c:v>40099</c:v>
                </c:pt>
                <c:pt idx="1952" formatCode="m/d/yyyy">
                  <c:v>40100</c:v>
                </c:pt>
                <c:pt idx="1953" formatCode="m/d/yyyy">
                  <c:v>40101</c:v>
                </c:pt>
                <c:pt idx="1954" formatCode="m/d/yyyy">
                  <c:v>40102</c:v>
                </c:pt>
                <c:pt idx="1955" formatCode="m/d/yyyy">
                  <c:v>40105</c:v>
                </c:pt>
                <c:pt idx="1956" formatCode="m/d/yyyy">
                  <c:v>40106</c:v>
                </c:pt>
                <c:pt idx="1957" formatCode="m/d/yyyy">
                  <c:v>40107</c:v>
                </c:pt>
                <c:pt idx="1958" formatCode="m/d/yyyy">
                  <c:v>40108</c:v>
                </c:pt>
                <c:pt idx="1959" formatCode="m/d/yyyy">
                  <c:v>40109</c:v>
                </c:pt>
                <c:pt idx="1960" formatCode="m/d/yyyy">
                  <c:v>40112</c:v>
                </c:pt>
                <c:pt idx="1961" formatCode="m/d/yyyy">
                  <c:v>40113</c:v>
                </c:pt>
                <c:pt idx="1962" formatCode="m/d/yyyy">
                  <c:v>40114</c:v>
                </c:pt>
                <c:pt idx="1963" formatCode="m/d/yyyy">
                  <c:v>40115</c:v>
                </c:pt>
                <c:pt idx="1964" formatCode="m/d/yyyy">
                  <c:v>40116</c:v>
                </c:pt>
                <c:pt idx="1965" formatCode="m/d/yyyy">
                  <c:v>40119</c:v>
                </c:pt>
                <c:pt idx="1966" formatCode="m/d/yyyy">
                  <c:v>40120</c:v>
                </c:pt>
                <c:pt idx="1967" formatCode="m/d/yyyy">
                  <c:v>40121</c:v>
                </c:pt>
                <c:pt idx="1968" formatCode="m/d/yyyy">
                  <c:v>40122</c:v>
                </c:pt>
                <c:pt idx="1969" formatCode="m/d/yyyy">
                  <c:v>40123</c:v>
                </c:pt>
                <c:pt idx="1970" formatCode="m/d/yyyy">
                  <c:v>40126</c:v>
                </c:pt>
                <c:pt idx="1971" formatCode="m/d/yyyy">
                  <c:v>40127</c:v>
                </c:pt>
                <c:pt idx="1972" formatCode="m/d/yyyy">
                  <c:v>40128</c:v>
                </c:pt>
                <c:pt idx="1973" formatCode="m/d/yyyy">
                  <c:v>40129</c:v>
                </c:pt>
                <c:pt idx="1974" formatCode="m/d/yyyy">
                  <c:v>40130</c:v>
                </c:pt>
                <c:pt idx="1975" formatCode="m/d/yyyy">
                  <c:v>40133</c:v>
                </c:pt>
                <c:pt idx="1976" formatCode="m/d/yyyy">
                  <c:v>40134</c:v>
                </c:pt>
                <c:pt idx="1977" formatCode="m/d/yyyy">
                  <c:v>40135</c:v>
                </c:pt>
                <c:pt idx="1978" formatCode="m/d/yyyy">
                  <c:v>40136</c:v>
                </c:pt>
                <c:pt idx="1979" formatCode="m/d/yyyy">
                  <c:v>40137</c:v>
                </c:pt>
                <c:pt idx="1980" formatCode="m/d/yyyy">
                  <c:v>40140</c:v>
                </c:pt>
                <c:pt idx="1981" formatCode="m/d/yyyy">
                  <c:v>40141</c:v>
                </c:pt>
                <c:pt idx="1982" formatCode="m/d/yyyy">
                  <c:v>40142</c:v>
                </c:pt>
                <c:pt idx="1983" formatCode="m/d/yyyy">
                  <c:v>40144</c:v>
                </c:pt>
                <c:pt idx="1984" formatCode="m/d/yyyy">
                  <c:v>40147</c:v>
                </c:pt>
                <c:pt idx="1985" formatCode="m/d/yyyy">
                  <c:v>40148</c:v>
                </c:pt>
                <c:pt idx="1986" formatCode="m/d/yyyy">
                  <c:v>40149</c:v>
                </c:pt>
                <c:pt idx="1987" formatCode="m/d/yyyy">
                  <c:v>40150</c:v>
                </c:pt>
                <c:pt idx="1988" formatCode="m/d/yyyy">
                  <c:v>40151</c:v>
                </c:pt>
                <c:pt idx="1989" formatCode="m/d/yyyy">
                  <c:v>40154</c:v>
                </c:pt>
                <c:pt idx="1990" formatCode="m/d/yyyy">
                  <c:v>40155</c:v>
                </c:pt>
                <c:pt idx="1991" formatCode="m/d/yyyy">
                  <c:v>40156</c:v>
                </c:pt>
                <c:pt idx="1992" formatCode="m/d/yyyy">
                  <c:v>40157</c:v>
                </c:pt>
                <c:pt idx="1993" formatCode="m/d/yyyy">
                  <c:v>40158</c:v>
                </c:pt>
                <c:pt idx="1994" formatCode="m/d/yyyy">
                  <c:v>40161</c:v>
                </c:pt>
                <c:pt idx="1995" formatCode="m/d/yyyy">
                  <c:v>40162</c:v>
                </c:pt>
                <c:pt idx="1996" formatCode="m/d/yyyy">
                  <c:v>40163</c:v>
                </c:pt>
                <c:pt idx="1997" formatCode="m/d/yyyy">
                  <c:v>40164</c:v>
                </c:pt>
                <c:pt idx="1998" formatCode="m/d/yyyy">
                  <c:v>40165</c:v>
                </c:pt>
                <c:pt idx="1999" formatCode="m/d/yyyy">
                  <c:v>40168</c:v>
                </c:pt>
                <c:pt idx="2000" formatCode="m/d/yyyy">
                  <c:v>40169</c:v>
                </c:pt>
                <c:pt idx="2001" formatCode="m/d/yyyy">
                  <c:v>40170</c:v>
                </c:pt>
                <c:pt idx="2002" formatCode="m/d/yyyy">
                  <c:v>40171</c:v>
                </c:pt>
                <c:pt idx="2003" formatCode="m/d/yyyy">
                  <c:v>40175</c:v>
                </c:pt>
                <c:pt idx="2004" formatCode="m/d/yyyy">
                  <c:v>40176</c:v>
                </c:pt>
                <c:pt idx="2005" formatCode="m/d/yyyy">
                  <c:v>40177</c:v>
                </c:pt>
                <c:pt idx="2006" formatCode="m/d/yyyy">
                  <c:v>40178</c:v>
                </c:pt>
                <c:pt idx="2007" formatCode="m/d/yyyy">
                  <c:v>40182</c:v>
                </c:pt>
                <c:pt idx="2008" formatCode="m/d/yyyy">
                  <c:v>40183</c:v>
                </c:pt>
                <c:pt idx="2009" formatCode="m/d/yyyy">
                  <c:v>40184</c:v>
                </c:pt>
                <c:pt idx="2010" formatCode="m/d/yyyy">
                  <c:v>40185</c:v>
                </c:pt>
                <c:pt idx="2011" formatCode="m/d/yyyy">
                  <c:v>40186</c:v>
                </c:pt>
                <c:pt idx="2012" formatCode="m/d/yyyy">
                  <c:v>40189</c:v>
                </c:pt>
                <c:pt idx="2013" formatCode="m/d/yyyy">
                  <c:v>40190</c:v>
                </c:pt>
                <c:pt idx="2014" formatCode="m/d/yyyy">
                  <c:v>40191</c:v>
                </c:pt>
                <c:pt idx="2015" formatCode="m/d/yyyy">
                  <c:v>40192</c:v>
                </c:pt>
                <c:pt idx="2016" formatCode="m/d/yyyy">
                  <c:v>40193</c:v>
                </c:pt>
                <c:pt idx="2017" formatCode="m/d/yyyy">
                  <c:v>40197</c:v>
                </c:pt>
                <c:pt idx="2018" formatCode="m/d/yyyy">
                  <c:v>40198</c:v>
                </c:pt>
                <c:pt idx="2019" formatCode="m/d/yyyy">
                  <c:v>40199</c:v>
                </c:pt>
                <c:pt idx="2020" formatCode="m/d/yyyy">
                  <c:v>40200</c:v>
                </c:pt>
                <c:pt idx="2021" formatCode="m/d/yyyy">
                  <c:v>40203</c:v>
                </c:pt>
                <c:pt idx="2022" formatCode="m/d/yyyy">
                  <c:v>40204</c:v>
                </c:pt>
                <c:pt idx="2023" formatCode="m/d/yyyy">
                  <c:v>40205</c:v>
                </c:pt>
                <c:pt idx="2024" formatCode="m/d/yyyy">
                  <c:v>40206</c:v>
                </c:pt>
                <c:pt idx="2025" formatCode="m/d/yyyy">
                  <c:v>40207</c:v>
                </c:pt>
                <c:pt idx="2026" formatCode="m/d/yyyy">
                  <c:v>40210</c:v>
                </c:pt>
                <c:pt idx="2027" formatCode="m/d/yyyy">
                  <c:v>40211</c:v>
                </c:pt>
                <c:pt idx="2028" formatCode="m/d/yyyy">
                  <c:v>40212</c:v>
                </c:pt>
                <c:pt idx="2029" formatCode="m/d/yyyy">
                  <c:v>40213</c:v>
                </c:pt>
                <c:pt idx="2030" formatCode="m/d/yyyy">
                  <c:v>40214</c:v>
                </c:pt>
                <c:pt idx="2031" formatCode="m/d/yyyy">
                  <c:v>40217</c:v>
                </c:pt>
                <c:pt idx="2032" formatCode="m/d/yyyy">
                  <c:v>40218</c:v>
                </c:pt>
                <c:pt idx="2033" formatCode="m/d/yyyy">
                  <c:v>40219</c:v>
                </c:pt>
                <c:pt idx="2034" formatCode="m/d/yyyy">
                  <c:v>40220</c:v>
                </c:pt>
                <c:pt idx="2035" formatCode="m/d/yyyy">
                  <c:v>40221</c:v>
                </c:pt>
                <c:pt idx="2036" formatCode="m/d/yyyy">
                  <c:v>40225</c:v>
                </c:pt>
                <c:pt idx="2037" formatCode="m/d/yyyy">
                  <c:v>40226</c:v>
                </c:pt>
                <c:pt idx="2038" formatCode="m/d/yyyy">
                  <c:v>40227</c:v>
                </c:pt>
                <c:pt idx="2039" formatCode="m/d/yyyy">
                  <c:v>40228</c:v>
                </c:pt>
                <c:pt idx="2040" formatCode="m/d/yyyy">
                  <c:v>40231</c:v>
                </c:pt>
                <c:pt idx="2041" formatCode="m/d/yyyy">
                  <c:v>40232</c:v>
                </c:pt>
                <c:pt idx="2042" formatCode="m/d/yyyy">
                  <c:v>40233</c:v>
                </c:pt>
                <c:pt idx="2043" formatCode="m/d/yyyy">
                  <c:v>40234</c:v>
                </c:pt>
                <c:pt idx="2044" formatCode="m/d/yyyy">
                  <c:v>40235</c:v>
                </c:pt>
                <c:pt idx="2045" formatCode="m/d/yyyy">
                  <c:v>40238</c:v>
                </c:pt>
                <c:pt idx="2046" formatCode="m/d/yyyy">
                  <c:v>40239</c:v>
                </c:pt>
                <c:pt idx="2047" formatCode="m/d/yyyy">
                  <c:v>40240</c:v>
                </c:pt>
                <c:pt idx="2048" formatCode="m/d/yyyy">
                  <c:v>40241</c:v>
                </c:pt>
                <c:pt idx="2049" formatCode="m/d/yyyy">
                  <c:v>40242</c:v>
                </c:pt>
                <c:pt idx="2050" formatCode="m/d/yyyy">
                  <c:v>40245</c:v>
                </c:pt>
                <c:pt idx="2051" formatCode="m/d/yyyy">
                  <c:v>40246</c:v>
                </c:pt>
                <c:pt idx="2052" formatCode="m/d/yyyy">
                  <c:v>40247</c:v>
                </c:pt>
                <c:pt idx="2053" formatCode="m/d/yyyy">
                  <c:v>40248</c:v>
                </c:pt>
                <c:pt idx="2054" formatCode="m/d/yyyy">
                  <c:v>40249</c:v>
                </c:pt>
                <c:pt idx="2055" formatCode="m/d/yyyy">
                  <c:v>40252</c:v>
                </c:pt>
                <c:pt idx="2056" formatCode="m/d/yyyy">
                  <c:v>40253</c:v>
                </c:pt>
                <c:pt idx="2057" formatCode="m/d/yyyy">
                  <c:v>40254</c:v>
                </c:pt>
                <c:pt idx="2058" formatCode="m/d/yyyy">
                  <c:v>40255</c:v>
                </c:pt>
                <c:pt idx="2059" formatCode="m/d/yyyy">
                  <c:v>40256</c:v>
                </c:pt>
                <c:pt idx="2060" formatCode="m/d/yyyy">
                  <c:v>40259</c:v>
                </c:pt>
                <c:pt idx="2061" formatCode="m/d/yyyy">
                  <c:v>40260</c:v>
                </c:pt>
                <c:pt idx="2062" formatCode="m/d/yyyy">
                  <c:v>40261</c:v>
                </c:pt>
                <c:pt idx="2063" formatCode="m/d/yyyy">
                  <c:v>40262</c:v>
                </c:pt>
                <c:pt idx="2064" formatCode="m/d/yyyy">
                  <c:v>40263</c:v>
                </c:pt>
                <c:pt idx="2065" formatCode="m/d/yyyy">
                  <c:v>40266</c:v>
                </c:pt>
                <c:pt idx="2066" formatCode="m/d/yyyy">
                  <c:v>40267</c:v>
                </c:pt>
                <c:pt idx="2067" formatCode="m/d/yyyy">
                  <c:v>40268</c:v>
                </c:pt>
                <c:pt idx="2068" formatCode="m/d/yyyy">
                  <c:v>40269</c:v>
                </c:pt>
                <c:pt idx="2069" formatCode="m/d/yyyy">
                  <c:v>40273</c:v>
                </c:pt>
                <c:pt idx="2070" formatCode="m/d/yyyy">
                  <c:v>40274</c:v>
                </c:pt>
                <c:pt idx="2071" formatCode="m/d/yyyy">
                  <c:v>40275</c:v>
                </c:pt>
                <c:pt idx="2072" formatCode="m/d/yyyy">
                  <c:v>40276</c:v>
                </c:pt>
                <c:pt idx="2073" formatCode="m/d/yyyy">
                  <c:v>40277</c:v>
                </c:pt>
                <c:pt idx="2074" formatCode="m/d/yyyy">
                  <c:v>40280</c:v>
                </c:pt>
                <c:pt idx="2075" formatCode="m/d/yyyy">
                  <c:v>40281</c:v>
                </c:pt>
                <c:pt idx="2076" formatCode="m/d/yyyy">
                  <c:v>40282</c:v>
                </c:pt>
                <c:pt idx="2077" formatCode="m/d/yyyy">
                  <c:v>40283</c:v>
                </c:pt>
                <c:pt idx="2078" formatCode="m/d/yyyy">
                  <c:v>40284</c:v>
                </c:pt>
                <c:pt idx="2079" formatCode="m/d/yyyy">
                  <c:v>40287</c:v>
                </c:pt>
                <c:pt idx="2080" formatCode="m/d/yyyy">
                  <c:v>40288</c:v>
                </c:pt>
                <c:pt idx="2081" formatCode="m/d/yyyy">
                  <c:v>40289</c:v>
                </c:pt>
                <c:pt idx="2082" formatCode="m/d/yyyy">
                  <c:v>40290</c:v>
                </c:pt>
                <c:pt idx="2083" formatCode="m/d/yyyy">
                  <c:v>40291</c:v>
                </c:pt>
                <c:pt idx="2084" formatCode="m/d/yyyy">
                  <c:v>40294</c:v>
                </c:pt>
                <c:pt idx="2085" formatCode="m/d/yyyy">
                  <c:v>40295</c:v>
                </c:pt>
                <c:pt idx="2086" formatCode="m/d/yyyy">
                  <c:v>40296</c:v>
                </c:pt>
                <c:pt idx="2087" formatCode="m/d/yyyy">
                  <c:v>40297</c:v>
                </c:pt>
                <c:pt idx="2088" formatCode="m/d/yyyy">
                  <c:v>40298</c:v>
                </c:pt>
                <c:pt idx="2089" formatCode="m/d/yyyy">
                  <c:v>40301</c:v>
                </c:pt>
                <c:pt idx="2090" formatCode="m/d/yyyy">
                  <c:v>40302</c:v>
                </c:pt>
                <c:pt idx="2091" formatCode="m/d/yyyy">
                  <c:v>40303</c:v>
                </c:pt>
                <c:pt idx="2092" formatCode="m/d/yyyy">
                  <c:v>40304</c:v>
                </c:pt>
                <c:pt idx="2093" formatCode="m/d/yyyy">
                  <c:v>40305</c:v>
                </c:pt>
                <c:pt idx="2094" formatCode="m/d/yyyy">
                  <c:v>40308</c:v>
                </c:pt>
                <c:pt idx="2095" formatCode="m/d/yyyy">
                  <c:v>40309</c:v>
                </c:pt>
                <c:pt idx="2096" formatCode="m/d/yyyy">
                  <c:v>40310</c:v>
                </c:pt>
                <c:pt idx="2097" formatCode="m/d/yyyy">
                  <c:v>40311</c:v>
                </c:pt>
                <c:pt idx="2098" formatCode="m/d/yyyy">
                  <c:v>40312</c:v>
                </c:pt>
                <c:pt idx="2099" formatCode="m/d/yyyy">
                  <c:v>40315</c:v>
                </c:pt>
                <c:pt idx="2100" formatCode="m/d/yyyy">
                  <c:v>40316</c:v>
                </c:pt>
                <c:pt idx="2101" formatCode="m/d/yyyy">
                  <c:v>40317</c:v>
                </c:pt>
                <c:pt idx="2102" formatCode="m/d/yyyy">
                  <c:v>40318</c:v>
                </c:pt>
                <c:pt idx="2103" formatCode="m/d/yyyy">
                  <c:v>40319</c:v>
                </c:pt>
                <c:pt idx="2104" formatCode="m/d/yyyy">
                  <c:v>40322</c:v>
                </c:pt>
                <c:pt idx="2105" formatCode="m/d/yyyy">
                  <c:v>40323</c:v>
                </c:pt>
                <c:pt idx="2106" formatCode="m/d/yyyy">
                  <c:v>40324</c:v>
                </c:pt>
                <c:pt idx="2107" formatCode="m/d/yyyy">
                  <c:v>40325</c:v>
                </c:pt>
                <c:pt idx="2108" formatCode="m/d/yyyy">
                  <c:v>40326</c:v>
                </c:pt>
                <c:pt idx="2109" formatCode="m/d/yyyy">
                  <c:v>40330</c:v>
                </c:pt>
                <c:pt idx="2110" formatCode="m/d/yyyy">
                  <c:v>40331</c:v>
                </c:pt>
                <c:pt idx="2111" formatCode="m/d/yyyy">
                  <c:v>40332</c:v>
                </c:pt>
                <c:pt idx="2112" formatCode="m/d/yyyy">
                  <c:v>40333</c:v>
                </c:pt>
                <c:pt idx="2113" formatCode="m/d/yyyy">
                  <c:v>40336</c:v>
                </c:pt>
                <c:pt idx="2114" formatCode="m/d/yyyy">
                  <c:v>40337</c:v>
                </c:pt>
                <c:pt idx="2115" formatCode="m/d/yyyy">
                  <c:v>40338</c:v>
                </c:pt>
                <c:pt idx="2116" formatCode="m/d/yyyy">
                  <c:v>40339</c:v>
                </c:pt>
                <c:pt idx="2117" formatCode="m/d/yyyy">
                  <c:v>40340</c:v>
                </c:pt>
                <c:pt idx="2118" formatCode="m/d/yyyy">
                  <c:v>40343</c:v>
                </c:pt>
                <c:pt idx="2119" formatCode="m/d/yyyy">
                  <c:v>40344</c:v>
                </c:pt>
                <c:pt idx="2120" formatCode="m/d/yyyy">
                  <c:v>40345</c:v>
                </c:pt>
                <c:pt idx="2121" formatCode="m/d/yyyy">
                  <c:v>40346</c:v>
                </c:pt>
                <c:pt idx="2122" formatCode="m/d/yyyy">
                  <c:v>40347</c:v>
                </c:pt>
                <c:pt idx="2123" formatCode="m/d/yyyy">
                  <c:v>40350</c:v>
                </c:pt>
                <c:pt idx="2124" formatCode="m/d/yyyy">
                  <c:v>40351</c:v>
                </c:pt>
                <c:pt idx="2125" formatCode="m/d/yyyy">
                  <c:v>40352</c:v>
                </c:pt>
                <c:pt idx="2126" formatCode="m/d/yyyy">
                  <c:v>40353</c:v>
                </c:pt>
                <c:pt idx="2127" formatCode="m/d/yyyy">
                  <c:v>40354</c:v>
                </c:pt>
                <c:pt idx="2128" formatCode="m/d/yyyy">
                  <c:v>40357</c:v>
                </c:pt>
                <c:pt idx="2129" formatCode="m/d/yyyy">
                  <c:v>40358</c:v>
                </c:pt>
                <c:pt idx="2130" formatCode="m/d/yyyy">
                  <c:v>40359</c:v>
                </c:pt>
                <c:pt idx="2131" formatCode="m/d/yyyy">
                  <c:v>40360</c:v>
                </c:pt>
                <c:pt idx="2132" formatCode="m/d/yyyy">
                  <c:v>40361</c:v>
                </c:pt>
                <c:pt idx="2133" formatCode="m/d/yyyy">
                  <c:v>40365</c:v>
                </c:pt>
                <c:pt idx="2134" formatCode="m/d/yyyy">
                  <c:v>40366</c:v>
                </c:pt>
                <c:pt idx="2135" formatCode="m/d/yyyy">
                  <c:v>40367</c:v>
                </c:pt>
                <c:pt idx="2136" formatCode="m/d/yyyy">
                  <c:v>40368</c:v>
                </c:pt>
                <c:pt idx="2137" formatCode="m/d/yyyy">
                  <c:v>40371</c:v>
                </c:pt>
                <c:pt idx="2138" formatCode="m/d/yyyy">
                  <c:v>40372</c:v>
                </c:pt>
                <c:pt idx="2139" formatCode="m/d/yyyy">
                  <c:v>40373</c:v>
                </c:pt>
                <c:pt idx="2140" formatCode="m/d/yyyy">
                  <c:v>40374</c:v>
                </c:pt>
                <c:pt idx="2141" formatCode="m/d/yyyy">
                  <c:v>40375</c:v>
                </c:pt>
                <c:pt idx="2142" formatCode="m/d/yyyy">
                  <c:v>40378</c:v>
                </c:pt>
                <c:pt idx="2143" formatCode="m/d/yyyy">
                  <c:v>40379</c:v>
                </c:pt>
                <c:pt idx="2144" formatCode="m/d/yyyy">
                  <c:v>40380</c:v>
                </c:pt>
                <c:pt idx="2145" formatCode="m/d/yyyy">
                  <c:v>40381</c:v>
                </c:pt>
                <c:pt idx="2146" formatCode="m/d/yyyy">
                  <c:v>40382</c:v>
                </c:pt>
                <c:pt idx="2147" formatCode="m/d/yyyy">
                  <c:v>40385</c:v>
                </c:pt>
                <c:pt idx="2148" formatCode="m/d/yyyy">
                  <c:v>40386</c:v>
                </c:pt>
                <c:pt idx="2149" formatCode="m/d/yyyy">
                  <c:v>40387</c:v>
                </c:pt>
                <c:pt idx="2150" formatCode="m/d/yyyy">
                  <c:v>40388</c:v>
                </c:pt>
                <c:pt idx="2151" formatCode="m/d/yyyy">
                  <c:v>40389</c:v>
                </c:pt>
                <c:pt idx="2152" formatCode="m/d/yyyy">
                  <c:v>40392</c:v>
                </c:pt>
                <c:pt idx="2153" formatCode="m/d/yyyy">
                  <c:v>40393</c:v>
                </c:pt>
                <c:pt idx="2154" formatCode="m/d/yyyy">
                  <c:v>40394</c:v>
                </c:pt>
                <c:pt idx="2155" formatCode="m/d/yyyy">
                  <c:v>40395</c:v>
                </c:pt>
                <c:pt idx="2156" formatCode="m/d/yyyy">
                  <c:v>40396</c:v>
                </c:pt>
                <c:pt idx="2157" formatCode="m/d/yyyy">
                  <c:v>40399</c:v>
                </c:pt>
                <c:pt idx="2158" formatCode="m/d/yyyy">
                  <c:v>40400</c:v>
                </c:pt>
                <c:pt idx="2159" formatCode="m/d/yyyy">
                  <c:v>40401</c:v>
                </c:pt>
                <c:pt idx="2160" formatCode="m/d/yyyy">
                  <c:v>40402</c:v>
                </c:pt>
                <c:pt idx="2161" formatCode="m/d/yyyy">
                  <c:v>40403</c:v>
                </c:pt>
                <c:pt idx="2162" formatCode="m/d/yyyy">
                  <c:v>40406</c:v>
                </c:pt>
                <c:pt idx="2163" formatCode="m/d/yyyy">
                  <c:v>40407</c:v>
                </c:pt>
                <c:pt idx="2164" formatCode="m/d/yyyy">
                  <c:v>40408</c:v>
                </c:pt>
                <c:pt idx="2165" formatCode="m/d/yyyy">
                  <c:v>40409</c:v>
                </c:pt>
                <c:pt idx="2166" formatCode="m/d/yyyy">
                  <c:v>40410</c:v>
                </c:pt>
                <c:pt idx="2167" formatCode="m/d/yyyy">
                  <c:v>40413</c:v>
                </c:pt>
                <c:pt idx="2168" formatCode="m/d/yyyy">
                  <c:v>40414</c:v>
                </c:pt>
                <c:pt idx="2169" formatCode="m/d/yyyy">
                  <c:v>40415</c:v>
                </c:pt>
                <c:pt idx="2170" formatCode="m/d/yyyy">
                  <c:v>40416</c:v>
                </c:pt>
                <c:pt idx="2171" formatCode="m/d/yyyy">
                  <c:v>40417</c:v>
                </c:pt>
                <c:pt idx="2172" formatCode="m/d/yyyy">
                  <c:v>40420</c:v>
                </c:pt>
                <c:pt idx="2173" formatCode="m/d/yyyy">
                  <c:v>40421</c:v>
                </c:pt>
                <c:pt idx="2174" formatCode="m/d/yyyy">
                  <c:v>40422</c:v>
                </c:pt>
                <c:pt idx="2175" formatCode="m/d/yyyy">
                  <c:v>40423</c:v>
                </c:pt>
                <c:pt idx="2176" formatCode="m/d/yyyy">
                  <c:v>40424</c:v>
                </c:pt>
                <c:pt idx="2177" formatCode="m/d/yyyy">
                  <c:v>40428</c:v>
                </c:pt>
                <c:pt idx="2178" formatCode="m/d/yyyy">
                  <c:v>40429</c:v>
                </c:pt>
                <c:pt idx="2179" formatCode="m/d/yyyy">
                  <c:v>40430</c:v>
                </c:pt>
                <c:pt idx="2180" formatCode="m/d/yyyy">
                  <c:v>40431</c:v>
                </c:pt>
                <c:pt idx="2181" formatCode="m/d/yyyy">
                  <c:v>40434</c:v>
                </c:pt>
                <c:pt idx="2182" formatCode="m/d/yyyy">
                  <c:v>40435</c:v>
                </c:pt>
                <c:pt idx="2183" formatCode="m/d/yyyy">
                  <c:v>40436</c:v>
                </c:pt>
                <c:pt idx="2184" formatCode="m/d/yyyy">
                  <c:v>40437</c:v>
                </c:pt>
                <c:pt idx="2185" formatCode="m/d/yyyy">
                  <c:v>40438</c:v>
                </c:pt>
                <c:pt idx="2186" formatCode="m/d/yyyy">
                  <c:v>40441</c:v>
                </c:pt>
                <c:pt idx="2187" formatCode="m/d/yyyy">
                  <c:v>40442</c:v>
                </c:pt>
                <c:pt idx="2188" formatCode="m/d/yyyy">
                  <c:v>40443</c:v>
                </c:pt>
                <c:pt idx="2189" formatCode="m/d/yyyy">
                  <c:v>40444</c:v>
                </c:pt>
                <c:pt idx="2190" formatCode="m/d/yyyy">
                  <c:v>40445</c:v>
                </c:pt>
                <c:pt idx="2191" formatCode="m/d/yyyy">
                  <c:v>40448</c:v>
                </c:pt>
                <c:pt idx="2192" formatCode="m/d/yyyy">
                  <c:v>40449</c:v>
                </c:pt>
                <c:pt idx="2193" formatCode="m/d/yyyy">
                  <c:v>40450</c:v>
                </c:pt>
                <c:pt idx="2194" formatCode="m/d/yyyy">
                  <c:v>40451</c:v>
                </c:pt>
                <c:pt idx="2195" formatCode="m/d/yyyy">
                  <c:v>40452</c:v>
                </c:pt>
                <c:pt idx="2196" formatCode="m/d/yyyy">
                  <c:v>40455</c:v>
                </c:pt>
                <c:pt idx="2197" formatCode="m/d/yyyy">
                  <c:v>40456</c:v>
                </c:pt>
                <c:pt idx="2198" formatCode="m/d/yyyy">
                  <c:v>40457</c:v>
                </c:pt>
                <c:pt idx="2199" formatCode="m/d/yyyy">
                  <c:v>40458</c:v>
                </c:pt>
                <c:pt idx="2200" formatCode="m/d/yyyy">
                  <c:v>40459</c:v>
                </c:pt>
                <c:pt idx="2201" formatCode="m/d/yyyy">
                  <c:v>40462</c:v>
                </c:pt>
                <c:pt idx="2202" formatCode="m/d/yyyy">
                  <c:v>40463</c:v>
                </c:pt>
                <c:pt idx="2203" formatCode="m/d/yyyy">
                  <c:v>40464</c:v>
                </c:pt>
                <c:pt idx="2204" formatCode="m/d/yyyy">
                  <c:v>40465</c:v>
                </c:pt>
                <c:pt idx="2205" formatCode="m/d/yyyy">
                  <c:v>40466</c:v>
                </c:pt>
                <c:pt idx="2206" formatCode="m/d/yyyy">
                  <c:v>40469</c:v>
                </c:pt>
                <c:pt idx="2207" formatCode="m/d/yyyy">
                  <c:v>40470</c:v>
                </c:pt>
                <c:pt idx="2208" formatCode="m/d/yyyy">
                  <c:v>40471</c:v>
                </c:pt>
                <c:pt idx="2209" formatCode="m/d/yyyy">
                  <c:v>40472</c:v>
                </c:pt>
                <c:pt idx="2210" formatCode="m/d/yyyy">
                  <c:v>40473</c:v>
                </c:pt>
                <c:pt idx="2211" formatCode="m/d/yyyy">
                  <c:v>40476</c:v>
                </c:pt>
                <c:pt idx="2212" formatCode="m/d/yyyy">
                  <c:v>40477</c:v>
                </c:pt>
                <c:pt idx="2213" formatCode="m/d/yyyy">
                  <c:v>40478</c:v>
                </c:pt>
                <c:pt idx="2214" formatCode="m/d/yyyy">
                  <c:v>40479</c:v>
                </c:pt>
                <c:pt idx="2215" formatCode="m/d/yyyy">
                  <c:v>40480</c:v>
                </c:pt>
                <c:pt idx="2216" formatCode="m/d/yyyy">
                  <c:v>40483</c:v>
                </c:pt>
                <c:pt idx="2217" formatCode="m/d/yyyy">
                  <c:v>40484</c:v>
                </c:pt>
                <c:pt idx="2218" formatCode="m/d/yyyy">
                  <c:v>40485</c:v>
                </c:pt>
                <c:pt idx="2219" formatCode="m/d/yyyy">
                  <c:v>40486</c:v>
                </c:pt>
                <c:pt idx="2220" formatCode="m/d/yyyy">
                  <c:v>40487</c:v>
                </c:pt>
                <c:pt idx="2221" formatCode="m/d/yyyy">
                  <c:v>40490</c:v>
                </c:pt>
                <c:pt idx="2222" formatCode="m/d/yyyy">
                  <c:v>40491</c:v>
                </c:pt>
                <c:pt idx="2223" formatCode="m/d/yyyy">
                  <c:v>40492</c:v>
                </c:pt>
                <c:pt idx="2224" formatCode="m/d/yyyy">
                  <c:v>40493</c:v>
                </c:pt>
                <c:pt idx="2225" formatCode="m/d/yyyy">
                  <c:v>40494</c:v>
                </c:pt>
                <c:pt idx="2226" formatCode="m/d/yyyy">
                  <c:v>40497</c:v>
                </c:pt>
                <c:pt idx="2227" formatCode="m/d/yyyy">
                  <c:v>40498</c:v>
                </c:pt>
                <c:pt idx="2228" formatCode="m/d/yyyy">
                  <c:v>40499</c:v>
                </c:pt>
                <c:pt idx="2229" formatCode="m/d/yyyy">
                  <c:v>40500</c:v>
                </c:pt>
                <c:pt idx="2230" formatCode="m/d/yyyy">
                  <c:v>40501</c:v>
                </c:pt>
                <c:pt idx="2231" formatCode="m/d/yyyy">
                  <c:v>40504</c:v>
                </c:pt>
                <c:pt idx="2232" formatCode="m/d/yyyy">
                  <c:v>40505</c:v>
                </c:pt>
                <c:pt idx="2233" formatCode="m/d/yyyy">
                  <c:v>40506</c:v>
                </c:pt>
                <c:pt idx="2234" formatCode="m/d/yyyy">
                  <c:v>40508</c:v>
                </c:pt>
                <c:pt idx="2235" formatCode="m/d/yyyy">
                  <c:v>40511</c:v>
                </c:pt>
                <c:pt idx="2236" formatCode="m/d/yyyy">
                  <c:v>40512</c:v>
                </c:pt>
                <c:pt idx="2237" formatCode="m/d/yyyy">
                  <c:v>40513</c:v>
                </c:pt>
                <c:pt idx="2238" formatCode="m/d/yyyy">
                  <c:v>40514</c:v>
                </c:pt>
                <c:pt idx="2239" formatCode="m/d/yyyy">
                  <c:v>40515</c:v>
                </c:pt>
                <c:pt idx="2240" formatCode="m/d/yyyy">
                  <c:v>40518</c:v>
                </c:pt>
                <c:pt idx="2241" formatCode="m/d/yyyy">
                  <c:v>40519</c:v>
                </c:pt>
                <c:pt idx="2242" formatCode="m/d/yyyy">
                  <c:v>40520</c:v>
                </c:pt>
                <c:pt idx="2243" formatCode="m/d/yyyy">
                  <c:v>40521</c:v>
                </c:pt>
                <c:pt idx="2244" formatCode="m/d/yyyy">
                  <c:v>40522</c:v>
                </c:pt>
                <c:pt idx="2245" formatCode="m/d/yyyy">
                  <c:v>40525</c:v>
                </c:pt>
                <c:pt idx="2246" formatCode="m/d/yyyy">
                  <c:v>40526</c:v>
                </c:pt>
                <c:pt idx="2247" formatCode="m/d/yyyy">
                  <c:v>40527</c:v>
                </c:pt>
                <c:pt idx="2248" formatCode="m/d/yyyy">
                  <c:v>40528</c:v>
                </c:pt>
                <c:pt idx="2249" formatCode="m/d/yyyy">
                  <c:v>40529</c:v>
                </c:pt>
                <c:pt idx="2250" formatCode="m/d/yyyy">
                  <c:v>40532</c:v>
                </c:pt>
                <c:pt idx="2251" formatCode="m/d/yyyy">
                  <c:v>40533</c:v>
                </c:pt>
                <c:pt idx="2252" formatCode="m/d/yyyy">
                  <c:v>40534</c:v>
                </c:pt>
                <c:pt idx="2253" formatCode="m/d/yyyy">
                  <c:v>40535</c:v>
                </c:pt>
                <c:pt idx="2254" formatCode="m/d/yyyy">
                  <c:v>40539</c:v>
                </c:pt>
                <c:pt idx="2255" formatCode="m/d/yyyy">
                  <c:v>40540</c:v>
                </c:pt>
                <c:pt idx="2256" formatCode="m/d/yyyy">
                  <c:v>40541</c:v>
                </c:pt>
                <c:pt idx="2257" formatCode="m/d/yyyy">
                  <c:v>40542</c:v>
                </c:pt>
                <c:pt idx="2258" formatCode="m/d/yyyy">
                  <c:v>40543</c:v>
                </c:pt>
                <c:pt idx="2259" formatCode="m/d/yyyy">
                  <c:v>40546</c:v>
                </c:pt>
                <c:pt idx="2260" formatCode="m/d/yyyy">
                  <c:v>40547</c:v>
                </c:pt>
                <c:pt idx="2261" formatCode="m/d/yyyy">
                  <c:v>40548</c:v>
                </c:pt>
                <c:pt idx="2262" formatCode="m/d/yyyy">
                  <c:v>40549</c:v>
                </c:pt>
                <c:pt idx="2263" formatCode="m/d/yyyy">
                  <c:v>40550</c:v>
                </c:pt>
                <c:pt idx="2264" formatCode="m/d/yyyy">
                  <c:v>40553</c:v>
                </c:pt>
                <c:pt idx="2265" formatCode="m/d/yyyy">
                  <c:v>40554</c:v>
                </c:pt>
                <c:pt idx="2266" formatCode="m/d/yyyy">
                  <c:v>40555</c:v>
                </c:pt>
                <c:pt idx="2267" formatCode="m/d/yyyy">
                  <c:v>40556</c:v>
                </c:pt>
                <c:pt idx="2268" formatCode="m/d/yyyy">
                  <c:v>40557</c:v>
                </c:pt>
                <c:pt idx="2269" formatCode="m/d/yyyy">
                  <c:v>40561</c:v>
                </c:pt>
                <c:pt idx="2270" formatCode="m/d/yyyy">
                  <c:v>40562</c:v>
                </c:pt>
                <c:pt idx="2271" formatCode="m/d/yyyy">
                  <c:v>40563</c:v>
                </c:pt>
                <c:pt idx="2272" formatCode="m/d/yyyy">
                  <c:v>40564</c:v>
                </c:pt>
                <c:pt idx="2273" formatCode="m/d/yyyy">
                  <c:v>40567</c:v>
                </c:pt>
                <c:pt idx="2274" formatCode="m/d/yyyy">
                  <c:v>40568</c:v>
                </c:pt>
                <c:pt idx="2275" formatCode="m/d/yyyy">
                  <c:v>40569</c:v>
                </c:pt>
                <c:pt idx="2276" formatCode="m/d/yyyy">
                  <c:v>40570</c:v>
                </c:pt>
                <c:pt idx="2277" formatCode="m/d/yyyy">
                  <c:v>40571</c:v>
                </c:pt>
                <c:pt idx="2278" formatCode="m/d/yyyy">
                  <c:v>40574</c:v>
                </c:pt>
                <c:pt idx="2279" formatCode="m/d/yyyy">
                  <c:v>40575</c:v>
                </c:pt>
                <c:pt idx="2280" formatCode="m/d/yyyy">
                  <c:v>40576</c:v>
                </c:pt>
                <c:pt idx="2281" formatCode="m/d/yyyy">
                  <c:v>40577</c:v>
                </c:pt>
                <c:pt idx="2282" formatCode="m/d/yyyy">
                  <c:v>40578</c:v>
                </c:pt>
                <c:pt idx="2283" formatCode="m/d/yyyy">
                  <c:v>40581</c:v>
                </c:pt>
                <c:pt idx="2284" formatCode="m/d/yyyy">
                  <c:v>40582</c:v>
                </c:pt>
                <c:pt idx="2285" formatCode="m/d/yyyy">
                  <c:v>40583</c:v>
                </c:pt>
                <c:pt idx="2286" formatCode="m/d/yyyy">
                  <c:v>40584</c:v>
                </c:pt>
                <c:pt idx="2287" formatCode="m/d/yyyy">
                  <c:v>40585</c:v>
                </c:pt>
                <c:pt idx="2288" formatCode="m/d/yyyy">
                  <c:v>40588</c:v>
                </c:pt>
                <c:pt idx="2289" formatCode="m/d/yyyy">
                  <c:v>40589</c:v>
                </c:pt>
                <c:pt idx="2290" formatCode="m/d/yyyy">
                  <c:v>40590</c:v>
                </c:pt>
                <c:pt idx="2291" formatCode="m/d/yyyy">
                  <c:v>40591</c:v>
                </c:pt>
                <c:pt idx="2292" formatCode="m/d/yyyy">
                  <c:v>40592</c:v>
                </c:pt>
                <c:pt idx="2293" formatCode="m/d/yyyy">
                  <c:v>40596</c:v>
                </c:pt>
                <c:pt idx="2294" formatCode="m/d/yyyy">
                  <c:v>40597</c:v>
                </c:pt>
                <c:pt idx="2295" formatCode="m/d/yyyy">
                  <c:v>40598</c:v>
                </c:pt>
                <c:pt idx="2296" formatCode="m/d/yyyy">
                  <c:v>40599</c:v>
                </c:pt>
                <c:pt idx="2297" formatCode="m/d/yyyy">
                  <c:v>40602</c:v>
                </c:pt>
                <c:pt idx="2298" formatCode="m/d/yyyy">
                  <c:v>40603</c:v>
                </c:pt>
                <c:pt idx="2299" formatCode="m/d/yyyy">
                  <c:v>40604</c:v>
                </c:pt>
                <c:pt idx="2300" formatCode="m/d/yyyy">
                  <c:v>40605</c:v>
                </c:pt>
                <c:pt idx="2301" formatCode="m/d/yyyy">
                  <c:v>40606</c:v>
                </c:pt>
                <c:pt idx="2302" formatCode="m/d/yyyy">
                  <c:v>40609</c:v>
                </c:pt>
                <c:pt idx="2303" formatCode="m/d/yyyy">
                  <c:v>40610</c:v>
                </c:pt>
                <c:pt idx="2304" formatCode="m/d/yyyy">
                  <c:v>40611</c:v>
                </c:pt>
                <c:pt idx="2305" formatCode="m/d/yyyy">
                  <c:v>40612</c:v>
                </c:pt>
                <c:pt idx="2306" formatCode="m/d/yyyy">
                  <c:v>40613</c:v>
                </c:pt>
                <c:pt idx="2307" formatCode="m/d/yyyy">
                  <c:v>40616</c:v>
                </c:pt>
                <c:pt idx="2308" formatCode="m/d/yyyy">
                  <c:v>40617</c:v>
                </c:pt>
                <c:pt idx="2309" formatCode="m/d/yyyy">
                  <c:v>40618</c:v>
                </c:pt>
                <c:pt idx="2310" formatCode="m/d/yyyy">
                  <c:v>40619</c:v>
                </c:pt>
                <c:pt idx="2311" formatCode="m/d/yyyy">
                  <c:v>40620</c:v>
                </c:pt>
                <c:pt idx="2312" formatCode="m/d/yyyy">
                  <c:v>40623</c:v>
                </c:pt>
                <c:pt idx="2313" formatCode="m/d/yyyy">
                  <c:v>40624</c:v>
                </c:pt>
                <c:pt idx="2314" formatCode="m/d/yyyy">
                  <c:v>40625</c:v>
                </c:pt>
                <c:pt idx="2315" formatCode="m/d/yyyy">
                  <c:v>40626</c:v>
                </c:pt>
                <c:pt idx="2316" formatCode="m/d/yyyy">
                  <c:v>40627</c:v>
                </c:pt>
                <c:pt idx="2317" formatCode="m/d/yyyy">
                  <c:v>40630</c:v>
                </c:pt>
                <c:pt idx="2318" formatCode="m/d/yyyy">
                  <c:v>40631</c:v>
                </c:pt>
                <c:pt idx="2319" formatCode="m/d/yyyy">
                  <c:v>40632</c:v>
                </c:pt>
                <c:pt idx="2320" formatCode="m/d/yyyy">
                  <c:v>40633</c:v>
                </c:pt>
                <c:pt idx="2321" formatCode="m/d/yyyy">
                  <c:v>40634</c:v>
                </c:pt>
                <c:pt idx="2322" formatCode="m/d/yyyy">
                  <c:v>40637</c:v>
                </c:pt>
                <c:pt idx="2323" formatCode="m/d/yyyy">
                  <c:v>40638</c:v>
                </c:pt>
                <c:pt idx="2324" formatCode="m/d/yyyy">
                  <c:v>40639</c:v>
                </c:pt>
                <c:pt idx="2325" formatCode="m/d/yyyy">
                  <c:v>40640</c:v>
                </c:pt>
                <c:pt idx="2326" formatCode="m/d/yyyy">
                  <c:v>40641</c:v>
                </c:pt>
                <c:pt idx="2327" formatCode="m/d/yyyy">
                  <c:v>40644</c:v>
                </c:pt>
                <c:pt idx="2328" formatCode="m/d/yyyy">
                  <c:v>40645</c:v>
                </c:pt>
                <c:pt idx="2329" formatCode="m/d/yyyy">
                  <c:v>40646</c:v>
                </c:pt>
                <c:pt idx="2330" formatCode="m/d/yyyy">
                  <c:v>40647</c:v>
                </c:pt>
                <c:pt idx="2331" formatCode="m/d/yyyy">
                  <c:v>40648</c:v>
                </c:pt>
                <c:pt idx="2332" formatCode="m/d/yyyy">
                  <c:v>40651</c:v>
                </c:pt>
                <c:pt idx="2333" formatCode="m/d/yyyy">
                  <c:v>40652</c:v>
                </c:pt>
                <c:pt idx="2334" formatCode="m/d/yyyy">
                  <c:v>40653</c:v>
                </c:pt>
                <c:pt idx="2335" formatCode="m/d/yyyy">
                  <c:v>40654</c:v>
                </c:pt>
                <c:pt idx="2336" formatCode="m/d/yyyy">
                  <c:v>40658</c:v>
                </c:pt>
                <c:pt idx="2337" formatCode="m/d/yyyy">
                  <c:v>40659</c:v>
                </c:pt>
                <c:pt idx="2338" formatCode="m/d/yyyy">
                  <c:v>40660</c:v>
                </c:pt>
                <c:pt idx="2339" formatCode="m/d/yyyy">
                  <c:v>40661</c:v>
                </c:pt>
                <c:pt idx="2340" formatCode="m/d/yyyy">
                  <c:v>40662</c:v>
                </c:pt>
                <c:pt idx="2341" formatCode="m/d/yyyy">
                  <c:v>40665</c:v>
                </c:pt>
                <c:pt idx="2342" formatCode="m/d/yyyy">
                  <c:v>40666</c:v>
                </c:pt>
                <c:pt idx="2343" formatCode="m/d/yyyy">
                  <c:v>40667</c:v>
                </c:pt>
                <c:pt idx="2344" formatCode="m/d/yyyy">
                  <c:v>40668</c:v>
                </c:pt>
                <c:pt idx="2345" formatCode="m/d/yyyy">
                  <c:v>40669</c:v>
                </c:pt>
                <c:pt idx="2346" formatCode="m/d/yyyy">
                  <c:v>40672</c:v>
                </c:pt>
                <c:pt idx="2347" formatCode="m/d/yyyy">
                  <c:v>40673</c:v>
                </c:pt>
                <c:pt idx="2348" formatCode="m/d/yyyy">
                  <c:v>40674</c:v>
                </c:pt>
                <c:pt idx="2349" formatCode="m/d/yyyy">
                  <c:v>40675</c:v>
                </c:pt>
                <c:pt idx="2350" formatCode="m/d/yyyy">
                  <c:v>40676</c:v>
                </c:pt>
                <c:pt idx="2351" formatCode="m/d/yyyy">
                  <c:v>40679</c:v>
                </c:pt>
                <c:pt idx="2352" formatCode="m/d/yyyy">
                  <c:v>40680</c:v>
                </c:pt>
                <c:pt idx="2353" formatCode="m/d/yyyy">
                  <c:v>40681</c:v>
                </c:pt>
                <c:pt idx="2354" formatCode="m/d/yyyy">
                  <c:v>40682</c:v>
                </c:pt>
                <c:pt idx="2355" formatCode="m/d/yyyy">
                  <c:v>40683</c:v>
                </c:pt>
                <c:pt idx="2356" formatCode="m/d/yyyy">
                  <c:v>40686</c:v>
                </c:pt>
                <c:pt idx="2357" formatCode="m/d/yyyy">
                  <c:v>40687</c:v>
                </c:pt>
                <c:pt idx="2358" formatCode="m/d/yyyy">
                  <c:v>40688</c:v>
                </c:pt>
                <c:pt idx="2359" formatCode="m/d/yyyy">
                  <c:v>40689</c:v>
                </c:pt>
                <c:pt idx="2360" formatCode="m/d/yyyy">
                  <c:v>40690</c:v>
                </c:pt>
                <c:pt idx="2361" formatCode="m/d/yyyy">
                  <c:v>40694</c:v>
                </c:pt>
                <c:pt idx="2362" formatCode="m/d/yyyy">
                  <c:v>40695</c:v>
                </c:pt>
                <c:pt idx="2363" formatCode="m/d/yyyy">
                  <c:v>40696</c:v>
                </c:pt>
                <c:pt idx="2364" formatCode="m/d/yyyy">
                  <c:v>40697</c:v>
                </c:pt>
                <c:pt idx="2365" formatCode="m/d/yyyy">
                  <c:v>40700</c:v>
                </c:pt>
                <c:pt idx="2366" formatCode="m/d/yyyy">
                  <c:v>40701</c:v>
                </c:pt>
                <c:pt idx="2367" formatCode="m/d/yyyy">
                  <c:v>40702</c:v>
                </c:pt>
                <c:pt idx="2368" formatCode="m/d/yyyy">
                  <c:v>40703</c:v>
                </c:pt>
                <c:pt idx="2369" formatCode="m/d/yyyy">
                  <c:v>40704</c:v>
                </c:pt>
                <c:pt idx="2370" formatCode="m/d/yyyy">
                  <c:v>40707</c:v>
                </c:pt>
                <c:pt idx="2371" formatCode="m/d/yyyy">
                  <c:v>40708</c:v>
                </c:pt>
                <c:pt idx="2372" formatCode="m/d/yyyy">
                  <c:v>40709</c:v>
                </c:pt>
                <c:pt idx="2373" formatCode="m/d/yyyy">
                  <c:v>40710</c:v>
                </c:pt>
                <c:pt idx="2374" formatCode="m/d/yyyy">
                  <c:v>40711</c:v>
                </c:pt>
                <c:pt idx="2375" formatCode="m/d/yyyy">
                  <c:v>40714</c:v>
                </c:pt>
                <c:pt idx="2376" formatCode="m/d/yyyy">
                  <c:v>40715</c:v>
                </c:pt>
                <c:pt idx="2377" formatCode="m/d/yyyy">
                  <c:v>40716</c:v>
                </c:pt>
                <c:pt idx="2378" formatCode="m/d/yyyy">
                  <c:v>40717</c:v>
                </c:pt>
                <c:pt idx="2379" formatCode="m/d/yyyy">
                  <c:v>40718</c:v>
                </c:pt>
                <c:pt idx="2380" formatCode="m/d/yyyy">
                  <c:v>40721</c:v>
                </c:pt>
                <c:pt idx="2381" formatCode="m/d/yyyy">
                  <c:v>40722</c:v>
                </c:pt>
                <c:pt idx="2382" formatCode="m/d/yyyy">
                  <c:v>40723</c:v>
                </c:pt>
                <c:pt idx="2383" formatCode="m/d/yyyy">
                  <c:v>40724</c:v>
                </c:pt>
                <c:pt idx="2384" formatCode="m/d/yyyy">
                  <c:v>40725</c:v>
                </c:pt>
                <c:pt idx="2385" formatCode="m/d/yyyy">
                  <c:v>40729</c:v>
                </c:pt>
                <c:pt idx="2386" formatCode="m/d/yyyy">
                  <c:v>40730</c:v>
                </c:pt>
                <c:pt idx="2387" formatCode="m/d/yyyy">
                  <c:v>40731</c:v>
                </c:pt>
                <c:pt idx="2388" formatCode="m/d/yyyy">
                  <c:v>40732</c:v>
                </c:pt>
                <c:pt idx="2389" formatCode="m/d/yyyy">
                  <c:v>40735</c:v>
                </c:pt>
                <c:pt idx="2390" formatCode="m/d/yyyy">
                  <c:v>40736</c:v>
                </c:pt>
                <c:pt idx="2391" formatCode="m/d/yyyy">
                  <c:v>40737</c:v>
                </c:pt>
                <c:pt idx="2392" formatCode="m/d/yyyy">
                  <c:v>40738</c:v>
                </c:pt>
                <c:pt idx="2393" formatCode="m/d/yyyy">
                  <c:v>40739</c:v>
                </c:pt>
                <c:pt idx="2394" formatCode="m/d/yyyy">
                  <c:v>40742</c:v>
                </c:pt>
                <c:pt idx="2395" formatCode="m/d/yyyy">
                  <c:v>40743</c:v>
                </c:pt>
                <c:pt idx="2396" formatCode="m/d/yyyy">
                  <c:v>40744</c:v>
                </c:pt>
                <c:pt idx="2397" formatCode="m/d/yyyy">
                  <c:v>40745</c:v>
                </c:pt>
                <c:pt idx="2398" formatCode="m/d/yyyy">
                  <c:v>40746</c:v>
                </c:pt>
                <c:pt idx="2399" formatCode="m/d/yyyy">
                  <c:v>40749</c:v>
                </c:pt>
                <c:pt idx="2400" formatCode="m/d/yyyy">
                  <c:v>40750</c:v>
                </c:pt>
                <c:pt idx="2401" formatCode="m/d/yyyy">
                  <c:v>40751</c:v>
                </c:pt>
                <c:pt idx="2402" formatCode="m/d/yyyy">
                  <c:v>40752</c:v>
                </c:pt>
                <c:pt idx="2403" formatCode="m/d/yyyy">
                  <c:v>40753</c:v>
                </c:pt>
                <c:pt idx="2404" formatCode="m/d/yyyy">
                  <c:v>40756</c:v>
                </c:pt>
                <c:pt idx="2405" formatCode="m/d/yyyy">
                  <c:v>40757</c:v>
                </c:pt>
                <c:pt idx="2406" formatCode="m/d/yyyy">
                  <c:v>40758</c:v>
                </c:pt>
                <c:pt idx="2407" formatCode="m/d/yyyy">
                  <c:v>40759</c:v>
                </c:pt>
                <c:pt idx="2408" formatCode="m/d/yyyy">
                  <c:v>40760</c:v>
                </c:pt>
                <c:pt idx="2409" formatCode="m/d/yyyy">
                  <c:v>40763</c:v>
                </c:pt>
                <c:pt idx="2410" formatCode="m/d/yyyy">
                  <c:v>40764</c:v>
                </c:pt>
                <c:pt idx="2411" formatCode="m/d/yyyy">
                  <c:v>40765</c:v>
                </c:pt>
                <c:pt idx="2412" formatCode="m/d/yyyy">
                  <c:v>40766</c:v>
                </c:pt>
                <c:pt idx="2413" formatCode="m/d/yyyy">
                  <c:v>40767</c:v>
                </c:pt>
                <c:pt idx="2414" formatCode="m/d/yyyy">
                  <c:v>40770</c:v>
                </c:pt>
                <c:pt idx="2415" formatCode="m/d/yyyy">
                  <c:v>40771</c:v>
                </c:pt>
                <c:pt idx="2416" formatCode="m/d/yyyy">
                  <c:v>40772</c:v>
                </c:pt>
                <c:pt idx="2417" formatCode="m/d/yyyy">
                  <c:v>40773</c:v>
                </c:pt>
                <c:pt idx="2418" formatCode="m/d/yyyy">
                  <c:v>40774</c:v>
                </c:pt>
                <c:pt idx="2419" formatCode="m/d/yyyy">
                  <c:v>40777</c:v>
                </c:pt>
                <c:pt idx="2420" formatCode="m/d/yyyy">
                  <c:v>40778</c:v>
                </c:pt>
                <c:pt idx="2421" formatCode="m/d/yyyy">
                  <c:v>40779</c:v>
                </c:pt>
                <c:pt idx="2422" formatCode="m/d/yyyy">
                  <c:v>40780</c:v>
                </c:pt>
                <c:pt idx="2423" formatCode="m/d/yyyy">
                  <c:v>40781</c:v>
                </c:pt>
                <c:pt idx="2424" formatCode="m/d/yyyy">
                  <c:v>40784</c:v>
                </c:pt>
                <c:pt idx="2425" formatCode="m/d/yyyy">
                  <c:v>40785</c:v>
                </c:pt>
                <c:pt idx="2426" formatCode="m/d/yyyy">
                  <c:v>40786</c:v>
                </c:pt>
                <c:pt idx="2427" formatCode="m/d/yyyy">
                  <c:v>40787</c:v>
                </c:pt>
                <c:pt idx="2428" formatCode="m/d/yyyy">
                  <c:v>40788</c:v>
                </c:pt>
                <c:pt idx="2429" formatCode="m/d/yyyy">
                  <c:v>40792</c:v>
                </c:pt>
                <c:pt idx="2430" formatCode="m/d/yyyy">
                  <c:v>40793</c:v>
                </c:pt>
                <c:pt idx="2431" formatCode="m/d/yyyy">
                  <c:v>40794</c:v>
                </c:pt>
                <c:pt idx="2432" formatCode="m/d/yyyy">
                  <c:v>40795</c:v>
                </c:pt>
                <c:pt idx="2433" formatCode="m/d/yyyy">
                  <c:v>40798</c:v>
                </c:pt>
                <c:pt idx="2434" formatCode="m/d/yyyy">
                  <c:v>40799</c:v>
                </c:pt>
                <c:pt idx="2435" formatCode="m/d/yyyy">
                  <c:v>40800</c:v>
                </c:pt>
                <c:pt idx="2436" formatCode="m/d/yyyy">
                  <c:v>40801</c:v>
                </c:pt>
                <c:pt idx="2437" formatCode="m/d/yyyy">
                  <c:v>40802</c:v>
                </c:pt>
                <c:pt idx="2438" formatCode="m/d/yyyy">
                  <c:v>40805</c:v>
                </c:pt>
                <c:pt idx="2439" formatCode="m/d/yyyy">
                  <c:v>40806</c:v>
                </c:pt>
                <c:pt idx="2440" formatCode="m/d/yyyy">
                  <c:v>40807</c:v>
                </c:pt>
                <c:pt idx="2441" formatCode="m/d/yyyy">
                  <c:v>40808</c:v>
                </c:pt>
                <c:pt idx="2442" formatCode="m/d/yyyy">
                  <c:v>40809</c:v>
                </c:pt>
                <c:pt idx="2443" formatCode="m/d/yyyy">
                  <c:v>40812</c:v>
                </c:pt>
                <c:pt idx="2444" formatCode="m/d/yyyy">
                  <c:v>40813</c:v>
                </c:pt>
                <c:pt idx="2445" formatCode="m/d/yyyy">
                  <c:v>40814</c:v>
                </c:pt>
                <c:pt idx="2446" formatCode="m/d/yyyy">
                  <c:v>40815</c:v>
                </c:pt>
                <c:pt idx="2447" formatCode="m/d/yyyy">
                  <c:v>40816</c:v>
                </c:pt>
                <c:pt idx="2448" formatCode="m/d/yyyy">
                  <c:v>40819</c:v>
                </c:pt>
                <c:pt idx="2449" formatCode="m/d/yyyy">
                  <c:v>40820</c:v>
                </c:pt>
                <c:pt idx="2450" formatCode="m/d/yyyy">
                  <c:v>40821</c:v>
                </c:pt>
                <c:pt idx="2451" formatCode="m/d/yyyy">
                  <c:v>40822</c:v>
                </c:pt>
                <c:pt idx="2452" formatCode="m/d/yyyy">
                  <c:v>40823</c:v>
                </c:pt>
                <c:pt idx="2453" formatCode="m/d/yyyy">
                  <c:v>40826</c:v>
                </c:pt>
                <c:pt idx="2454" formatCode="m/d/yyyy">
                  <c:v>40827</c:v>
                </c:pt>
                <c:pt idx="2455" formatCode="m/d/yyyy">
                  <c:v>40828</c:v>
                </c:pt>
                <c:pt idx="2456" formatCode="m/d/yyyy">
                  <c:v>40829</c:v>
                </c:pt>
                <c:pt idx="2457" formatCode="m/d/yyyy">
                  <c:v>40830</c:v>
                </c:pt>
                <c:pt idx="2458" formatCode="m/d/yyyy">
                  <c:v>40833</c:v>
                </c:pt>
                <c:pt idx="2459" formatCode="m/d/yyyy">
                  <c:v>40834</c:v>
                </c:pt>
                <c:pt idx="2460" formatCode="m/d/yyyy">
                  <c:v>40835</c:v>
                </c:pt>
                <c:pt idx="2461" formatCode="m/d/yyyy">
                  <c:v>40836</c:v>
                </c:pt>
                <c:pt idx="2462" formatCode="m/d/yyyy">
                  <c:v>40837</c:v>
                </c:pt>
                <c:pt idx="2463" formatCode="m/d/yyyy">
                  <c:v>40840</c:v>
                </c:pt>
                <c:pt idx="2464" formatCode="m/d/yyyy">
                  <c:v>40841</c:v>
                </c:pt>
                <c:pt idx="2465" formatCode="m/d/yyyy">
                  <c:v>40842</c:v>
                </c:pt>
                <c:pt idx="2466" formatCode="m/d/yyyy">
                  <c:v>40843</c:v>
                </c:pt>
                <c:pt idx="2467" formatCode="m/d/yyyy">
                  <c:v>40844</c:v>
                </c:pt>
                <c:pt idx="2468" formatCode="m/d/yyyy">
                  <c:v>40847</c:v>
                </c:pt>
                <c:pt idx="2469" formatCode="m/d/yyyy">
                  <c:v>40848</c:v>
                </c:pt>
                <c:pt idx="2470" formatCode="m/d/yyyy">
                  <c:v>40849</c:v>
                </c:pt>
                <c:pt idx="2471" formatCode="m/d/yyyy">
                  <c:v>40850</c:v>
                </c:pt>
                <c:pt idx="2472" formatCode="m/d/yyyy">
                  <c:v>40851</c:v>
                </c:pt>
                <c:pt idx="2473" formatCode="m/d/yyyy">
                  <c:v>40854</c:v>
                </c:pt>
                <c:pt idx="2474" formatCode="m/d/yyyy">
                  <c:v>40855</c:v>
                </c:pt>
                <c:pt idx="2475" formatCode="m/d/yyyy">
                  <c:v>40856</c:v>
                </c:pt>
                <c:pt idx="2476" formatCode="m/d/yyyy">
                  <c:v>40857</c:v>
                </c:pt>
                <c:pt idx="2477" formatCode="m/d/yyyy">
                  <c:v>40858</c:v>
                </c:pt>
                <c:pt idx="2478" formatCode="m/d/yyyy">
                  <c:v>40861</c:v>
                </c:pt>
                <c:pt idx="2479" formatCode="m/d/yyyy">
                  <c:v>40862</c:v>
                </c:pt>
                <c:pt idx="2480" formatCode="m/d/yyyy">
                  <c:v>40863</c:v>
                </c:pt>
                <c:pt idx="2481" formatCode="m/d/yyyy">
                  <c:v>40864</c:v>
                </c:pt>
                <c:pt idx="2482" formatCode="m/d/yyyy">
                  <c:v>40865</c:v>
                </c:pt>
                <c:pt idx="2483" formatCode="m/d/yyyy">
                  <c:v>40868</c:v>
                </c:pt>
                <c:pt idx="2484" formatCode="m/d/yyyy">
                  <c:v>40869</c:v>
                </c:pt>
                <c:pt idx="2485" formatCode="m/d/yyyy">
                  <c:v>40870</c:v>
                </c:pt>
                <c:pt idx="2486" formatCode="m/d/yyyy">
                  <c:v>40872</c:v>
                </c:pt>
                <c:pt idx="2487" formatCode="m/d/yyyy">
                  <c:v>40875</c:v>
                </c:pt>
                <c:pt idx="2488" formatCode="m/d/yyyy">
                  <c:v>40876</c:v>
                </c:pt>
                <c:pt idx="2489" formatCode="m/d/yyyy">
                  <c:v>40877</c:v>
                </c:pt>
                <c:pt idx="2490" formatCode="m/d/yyyy">
                  <c:v>40878</c:v>
                </c:pt>
                <c:pt idx="2491" formatCode="m/d/yyyy">
                  <c:v>40879</c:v>
                </c:pt>
                <c:pt idx="2492" formatCode="m/d/yyyy">
                  <c:v>40882</c:v>
                </c:pt>
                <c:pt idx="2493" formatCode="m/d/yyyy">
                  <c:v>40883</c:v>
                </c:pt>
                <c:pt idx="2494" formatCode="m/d/yyyy">
                  <c:v>40884</c:v>
                </c:pt>
                <c:pt idx="2495" formatCode="m/d/yyyy">
                  <c:v>40885</c:v>
                </c:pt>
                <c:pt idx="2496" formatCode="m/d/yyyy">
                  <c:v>40886</c:v>
                </c:pt>
                <c:pt idx="2497" formatCode="m/d/yyyy">
                  <c:v>40889</c:v>
                </c:pt>
                <c:pt idx="2498" formatCode="m/d/yyyy">
                  <c:v>40890</c:v>
                </c:pt>
                <c:pt idx="2499" formatCode="m/d/yyyy">
                  <c:v>40891</c:v>
                </c:pt>
                <c:pt idx="2500" formatCode="m/d/yyyy">
                  <c:v>40892</c:v>
                </c:pt>
                <c:pt idx="2501" formatCode="m/d/yyyy">
                  <c:v>40893</c:v>
                </c:pt>
                <c:pt idx="2502" formatCode="m/d/yyyy">
                  <c:v>40896</c:v>
                </c:pt>
                <c:pt idx="2503" formatCode="m/d/yyyy">
                  <c:v>40897</c:v>
                </c:pt>
                <c:pt idx="2504" formatCode="m/d/yyyy">
                  <c:v>40898</c:v>
                </c:pt>
                <c:pt idx="2505" formatCode="m/d/yyyy">
                  <c:v>40899</c:v>
                </c:pt>
                <c:pt idx="2506" formatCode="m/d/yyyy">
                  <c:v>40900</c:v>
                </c:pt>
                <c:pt idx="2507" formatCode="m/d/yyyy">
                  <c:v>40904</c:v>
                </c:pt>
                <c:pt idx="2508" formatCode="m/d/yyyy">
                  <c:v>40905</c:v>
                </c:pt>
                <c:pt idx="2509" formatCode="m/d/yyyy">
                  <c:v>40906</c:v>
                </c:pt>
                <c:pt idx="2510" formatCode="m/d/yyyy">
                  <c:v>40907</c:v>
                </c:pt>
                <c:pt idx="2511" formatCode="m/d/yyyy">
                  <c:v>40911</c:v>
                </c:pt>
                <c:pt idx="2512" formatCode="m/d/yyyy">
                  <c:v>40912</c:v>
                </c:pt>
                <c:pt idx="2513" formatCode="m/d/yyyy">
                  <c:v>40913</c:v>
                </c:pt>
                <c:pt idx="2514" formatCode="m/d/yyyy">
                  <c:v>40914</c:v>
                </c:pt>
                <c:pt idx="2515" formatCode="m/d/yyyy">
                  <c:v>40917</c:v>
                </c:pt>
                <c:pt idx="2516" formatCode="m/d/yyyy">
                  <c:v>40918</c:v>
                </c:pt>
                <c:pt idx="2517" formatCode="m/d/yyyy">
                  <c:v>40919</c:v>
                </c:pt>
                <c:pt idx="2518" formatCode="m/d/yyyy">
                  <c:v>40920</c:v>
                </c:pt>
                <c:pt idx="2519" formatCode="m/d/yyyy">
                  <c:v>40921</c:v>
                </c:pt>
                <c:pt idx="2520" formatCode="m/d/yyyy">
                  <c:v>40925</c:v>
                </c:pt>
                <c:pt idx="2521" formatCode="m/d/yyyy">
                  <c:v>40926</c:v>
                </c:pt>
                <c:pt idx="2522" formatCode="m/d/yyyy">
                  <c:v>40927</c:v>
                </c:pt>
                <c:pt idx="2523" formatCode="m/d/yyyy">
                  <c:v>40928</c:v>
                </c:pt>
                <c:pt idx="2524" formatCode="m/d/yyyy">
                  <c:v>40931</c:v>
                </c:pt>
                <c:pt idx="2525" formatCode="m/d/yyyy">
                  <c:v>40932</c:v>
                </c:pt>
                <c:pt idx="2526" formatCode="m/d/yyyy">
                  <c:v>40933</c:v>
                </c:pt>
                <c:pt idx="2527" formatCode="m/d/yyyy">
                  <c:v>40934</c:v>
                </c:pt>
                <c:pt idx="2528" formatCode="m/d/yyyy">
                  <c:v>40935</c:v>
                </c:pt>
                <c:pt idx="2529" formatCode="m/d/yyyy">
                  <c:v>40938</c:v>
                </c:pt>
                <c:pt idx="2530" formatCode="m/d/yyyy">
                  <c:v>40939</c:v>
                </c:pt>
                <c:pt idx="2531" formatCode="m/d/yyyy">
                  <c:v>40940</c:v>
                </c:pt>
                <c:pt idx="2532" formatCode="m/d/yyyy">
                  <c:v>40941</c:v>
                </c:pt>
                <c:pt idx="2533" formatCode="m/d/yyyy">
                  <c:v>40942</c:v>
                </c:pt>
                <c:pt idx="2534" formatCode="m/d/yyyy">
                  <c:v>40945</c:v>
                </c:pt>
                <c:pt idx="2535" formatCode="m/d/yyyy">
                  <c:v>40946</c:v>
                </c:pt>
                <c:pt idx="2536" formatCode="m/d/yyyy">
                  <c:v>40947</c:v>
                </c:pt>
                <c:pt idx="2537" formatCode="m/d/yyyy">
                  <c:v>40948</c:v>
                </c:pt>
                <c:pt idx="2538" formatCode="m/d/yyyy">
                  <c:v>40949</c:v>
                </c:pt>
                <c:pt idx="2539" formatCode="m/d/yyyy">
                  <c:v>40952</c:v>
                </c:pt>
                <c:pt idx="2540" formatCode="m/d/yyyy">
                  <c:v>40953</c:v>
                </c:pt>
                <c:pt idx="2541" formatCode="m/d/yyyy">
                  <c:v>40954</c:v>
                </c:pt>
                <c:pt idx="2542" formatCode="m/d/yyyy">
                  <c:v>40955</c:v>
                </c:pt>
                <c:pt idx="2543" formatCode="m/d/yyyy">
                  <c:v>40956</c:v>
                </c:pt>
                <c:pt idx="2544" formatCode="m/d/yyyy">
                  <c:v>40960</c:v>
                </c:pt>
                <c:pt idx="2545" formatCode="m/d/yyyy">
                  <c:v>40961</c:v>
                </c:pt>
                <c:pt idx="2546" formatCode="m/d/yyyy">
                  <c:v>40962</c:v>
                </c:pt>
                <c:pt idx="2547" formatCode="m/d/yyyy">
                  <c:v>40963</c:v>
                </c:pt>
                <c:pt idx="2548" formatCode="m/d/yyyy">
                  <c:v>40966</c:v>
                </c:pt>
                <c:pt idx="2549" formatCode="m/d/yyyy">
                  <c:v>40967</c:v>
                </c:pt>
                <c:pt idx="2550" formatCode="m/d/yyyy">
                  <c:v>40968</c:v>
                </c:pt>
                <c:pt idx="2551" formatCode="m/d/yyyy">
                  <c:v>40969</c:v>
                </c:pt>
                <c:pt idx="2552" formatCode="m/d/yyyy">
                  <c:v>40970</c:v>
                </c:pt>
                <c:pt idx="2553" formatCode="m/d/yyyy">
                  <c:v>40973</c:v>
                </c:pt>
                <c:pt idx="2554" formatCode="m/d/yyyy">
                  <c:v>40974</c:v>
                </c:pt>
                <c:pt idx="2555" formatCode="m/d/yyyy">
                  <c:v>40975</c:v>
                </c:pt>
                <c:pt idx="2556" formatCode="m/d/yyyy">
                  <c:v>40976</c:v>
                </c:pt>
                <c:pt idx="2557" formatCode="m/d/yyyy">
                  <c:v>40977</c:v>
                </c:pt>
                <c:pt idx="2558" formatCode="m/d/yyyy">
                  <c:v>40980</c:v>
                </c:pt>
                <c:pt idx="2559" formatCode="m/d/yyyy">
                  <c:v>40981</c:v>
                </c:pt>
                <c:pt idx="2560" formatCode="m/d/yyyy">
                  <c:v>40982</c:v>
                </c:pt>
                <c:pt idx="2561" formatCode="m/d/yyyy">
                  <c:v>40983</c:v>
                </c:pt>
                <c:pt idx="2562" formatCode="m/d/yyyy">
                  <c:v>40984</c:v>
                </c:pt>
                <c:pt idx="2563" formatCode="m/d/yyyy">
                  <c:v>40987</c:v>
                </c:pt>
                <c:pt idx="2564" formatCode="m/d/yyyy">
                  <c:v>40988</c:v>
                </c:pt>
                <c:pt idx="2565" formatCode="m/d/yyyy">
                  <c:v>40989</c:v>
                </c:pt>
                <c:pt idx="2566" formatCode="m/d/yyyy">
                  <c:v>40990</c:v>
                </c:pt>
                <c:pt idx="2567" formatCode="m/d/yyyy">
                  <c:v>40991</c:v>
                </c:pt>
                <c:pt idx="2568" formatCode="m/d/yyyy">
                  <c:v>40994</c:v>
                </c:pt>
                <c:pt idx="2569" formatCode="m/d/yyyy">
                  <c:v>40995</c:v>
                </c:pt>
                <c:pt idx="2570" formatCode="m/d/yyyy">
                  <c:v>40996</c:v>
                </c:pt>
                <c:pt idx="2571" formatCode="m/d/yyyy">
                  <c:v>40997</c:v>
                </c:pt>
                <c:pt idx="2572" formatCode="m/d/yyyy">
                  <c:v>40998</c:v>
                </c:pt>
                <c:pt idx="2573" formatCode="m/d/yyyy">
                  <c:v>41001</c:v>
                </c:pt>
                <c:pt idx="2574" formatCode="m/d/yyyy">
                  <c:v>41002</c:v>
                </c:pt>
                <c:pt idx="2575" formatCode="m/d/yyyy">
                  <c:v>41003</c:v>
                </c:pt>
                <c:pt idx="2576" formatCode="m/d/yyyy">
                  <c:v>41004</c:v>
                </c:pt>
                <c:pt idx="2577" formatCode="m/d/yyyy">
                  <c:v>41008</c:v>
                </c:pt>
                <c:pt idx="2578" formatCode="m/d/yyyy">
                  <c:v>41009</c:v>
                </c:pt>
                <c:pt idx="2579" formatCode="m/d/yyyy">
                  <c:v>41010</c:v>
                </c:pt>
                <c:pt idx="2580" formatCode="m/d/yyyy">
                  <c:v>41011</c:v>
                </c:pt>
                <c:pt idx="2581" formatCode="m/d/yyyy">
                  <c:v>41012</c:v>
                </c:pt>
                <c:pt idx="2582" formatCode="m/d/yyyy">
                  <c:v>41015</c:v>
                </c:pt>
                <c:pt idx="2583" formatCode="m/d/yyyy">
                  <c:v>41016</c:v>
                </c:pt>
                <c:pt idx="2584" formatCode="m/d/yyyy">
                  <c:v>41017</c:v>
                </c:pt>
                <c:pt idx="2585" formatCode="m/d/yyyy">
                  <c:v>41018</c:v>
                </c:pt>
                <c:pt idx="2586" formatCode="m/d/yyyy">
                  <c:v>41019</c:v>
                </c:pt>
                <c:pt idx="2587" formatCode="m/d/yyyy">
                  <c:v>41022</c:v>
                </c:pt>
                <c:pt idx="2588" formatCode="m/d/yyyy">
                  <c:v>41023</c:v>
                </c:pt>
                <c:pt idx="2589" formatCode="m/d/yyyy">
                  <c:v>41024</c:v>
                </c:pt>
                <c:pt idx="2590" formatCode="m/d/yyyy">
                  <c:v>41025</c:v>
                </c:pt>
                <c:pt idx="2591" formatCode="m/d/yyyy">
                  <c:v>41026</c:v>
                </c:pt>
                <c:pt idx="2592" formatCode="m/d/yyyy">
                  <c:v>41029</c:v>
                </c:pt>
                <c:pt idx="2593" formatCode="m/d/yyyy">
                  <c:v>41030</c:v>
                </c:pt>
                <c:pt idx="2594" formatCode="m/d/yyyy">
                  <c:v>41031</c:v>
                </c:pt>
                <c:pt idx="2595" formatCode="m/d/yyyy">
                  <c:v>41032</c:v>
                </c:pt>
                <c:pt idx="2596" formatCode="m/d/yyyy">
                  <c:v>41033</c:v>
                </c:pt>
                <c:pt idx="2597" formatCode="m/d/yyyy">
                  <c:v>41036</c:v>
                </c:pt>
                <c:pt idx="2598" formatCode="m/d/yyyy">
                  <c:v>41037</c:v>
                </c:pt>
                <c:pt idx="2599" formatCode="m/d/yyyy">
                  <c:v>41038</c:v>
                </c:pt>
                <c:pt idx="2600" formatCode="m/d/yyyy">
                  <c:v>41039</c:v>
                </c:pt>
                <c:pt idx="2601" formatCode="m/d/yyyy">
                  <c:v>41040</c:v>
                </c:pt>
                <c:pt idx="2602" formatCode="m/d/yyyy">
                  <c:v>41043</c:v>
                </c:pt>
                <c:pt idx="2603" formatCode="m/d/yyyy">
                  <c:v>41044</c:v>
                </c:pt>
                <c:pt idx="2604" formatCode="m/d/yyyy">
                  <c:v>41045</c:v>
                </c:pt>
                <c:pt idx="2605" formatCode="m/d/yyyy">
                  <c:v>41046</c:v>
                </c:pt>
                <c:pt idx="2606" formatCode="m/d/yyyy">
                  <c:v>41047</c:v>
                </c:pt>
                <c:pt idx="2607" formatCode="m/d/yyyy">
                  <c:v>41050</c:v>
                </c:pt>
                <c:pt idx="2608" formatCode="m/d/yyyy">
                  <c:v>41051</c:v>
                </c:pt>
                <c:pt idx="2609" formatCode="m/d/yyyy">
                  <c:v>41052</c:v>
                </c:pt>
                <c:pt idx="2610" formatCode="m/d/yyyy">
                  <c:v>41053</c:v>
                </c:pt>
                <c:pt idx="2611" formatCode="m/d/yyyy">
                  <c:v>41054</c:v>
                </c:pt>
                <c:pt idx="2612" formatCode="m/d/yyyy">
                  <c:v>41058</c:v>
                </c:pt>
                <c:pt idx="2613" formatCode="m/d/yyyy">
                  <c:v>41059</c:v>
                </c:pt>
                <c:pt idx="2614" formatCode="m/d/yyyy">
                  <c:v>41060</c:v>
                </c:pt>
                <c:pt idx="2615" formatCode="m/d/yyyy">
                  <c:v>41061</c:v>
                </c:pt>
                <c:pt idx="2616" formatCode="m/d/yyyy">
                  <c:v>41064</c:v>
                </c:pt>
                <c:pt idx="2617" formatCode="m/d/yyyy">
                  <c:v>41065</c:v>
                </c:pt>
                <c:pt idx="2618" formatCode="m/d/yyyy">
                  <c:v>41066</c:v>
                </c:pt>
                <c:pt idx="2619" formatCode="m/d/yyyy">
                  <c:v>41067</c:v>
                </c:pt>
                <c:pt idx="2620" formatCode="m/d/yyyy">
                  <c:v>41068</c:v>
                </c:pt>
                <c:pt idx="2621" formatCode="m/d/yyyy">
                  <c:v>41071</c:v>
                </c:pt>
                <c:pt idx="2622" formatCode="m/d/yyyy">
                  <c:v>41072</c:v>
                </c:pt>
                <c:pt idx="2623" formatCode="m/d/yyyy">
                  <c:v>41073</c:v>
                </c:pt>
                <c:pt idx="2624" formatCode="m/d/yyyy">
                  <c:v>41074</c:v>
                </c:pt>
                <c:pt idx="2625" formatCode="m/d/yyyy">
                  <c:v>41075</c:v>
                </c:pt>
                <c:pt idx="2626" formatCode="m/d/yyyy">
                  <c:v>41078</c:v>
                </c:pt>
                <c:pt idx="2627" formatCode="m/d/yyyy">
                  <c:v>41079</c:v>
                </c:pt>
                <c:pt idx="2628" formatCode="m/d/yyyy">
                  <c:v>41080</c:v>
                </c:pt>
                <c:pt idx="2629" formatCode="m/d/yyyy">
                  <c:v>41081</c:v>
                </c:pt>
                <c:pt idx="2630" formatCode="m/d/yyyy">
                  <c:v>41082</c:v>
                </c:pt>
                <c:pt idx="2631" formatCode="m/d/yyyy">
                  <c:v>41085</c:v>
                </c:pt>
                <c:pt idx="2632" formatCode="m/d/yyyy">
                  <c:v>41086</c:v>
                </c:pt>
                <c:pt idx="2633" formatCode="m/d/yyyy">
                  <c:v>41087</c:v>
                </c:pt>
                <c:pt idx="2634" formatCode="m/d/yyyy">
                  <c:v>41088</c:v>
                </c:pt>
                <c:pt idx="2635" formatCode="m/d/yyyy">
                  <c:v>41089</c:v>
                </c:pt>
                <c:pt idx="2636" formatCode="m/d/yyyy">
                  <c:v>41092</c:v>
                </c:pt>
                <c:pt idx="2637" formatCode="m/d/yyyy">
                  <c:v>41093</c:v>
                </c:pt>
                <c:pt idx="2638" formatCode="m/d/yyyy">
                  <c:v>41095</c:v>
                </c:pt>
                <c:pt idx="2639" formatCode="m/d/yyyy">
                  <c:v>41096</c:v>
                </c:pt>
                <c:pt idx="2640" formatCode="m/d/yyyy">
                  <c:v>41099</c:v>
                </c:pt>
                <c:pt idx="2641" formatCode="m/d/yyyy">
                  <c:v>41100</c:v>
                </c:pt>
                <c:pt idx="2642" formatCode="m/d/yyyy">
                  <c:v>41101</c:v>
                </c:pt>
                <c:pt idx="2643" formatCode="m/d/yyyy">
                  <c:v>41102</c:v>
                </c:pt>
                <c:pt idx="2644" formatCode="m/d/yyyy">
                  <c:v>41103</c:v>
                </c:pt>
                <c:pt idx="2645" formatCode="m/d/yyyy">
                  <c:v>41106</c:v>
                </c:pt>
                <c:pt idx="2646" formatCode="m/d/yyyy">
                  <c:v>41107</c:v>
                </c:pt>
                <c:pt idx="2647" formatCode="m/d/yyyy">
                  <c:v>41108</c:v>
                </c:pt>
                <c:pt idx="2648" formatCode="m/d/yyyy">
                  <c:v>41109</c:v>
                </c:pt>
                <c:pt idx="2649" formatCode="m/d/yyyy">
                  <c:v>41110</c:v>
                </c:pt>
                <c:pt idx="2650" formatCode="m/d/yyyy">
                  <c:v>41113</c:v>
                </c:pt>
                <c:pt idx="2651" formatCode="m/d/yyyy">
                  <c:v>41114</c:v>
                </c:pt>
                <c:pt idx="2652" formatCode="m/d/yyyy">
                  <c:v>41115</c:v>
                </c:pt>
                <c:pt idx="2653" formatCode="m/d/yyyy">
                  <c:v>41116</c:v>
                </c:pt>
                <c:pt idx="2654" formatCode="m/d/yyyy">
                  <c:v>41117</c:v>
                </c:pt>
                <c:pt idx="2655" formatCode="m/d/yyyy">
                  <c:v>41120</c:v>
                </c:pt>
                <c:pt idx="2656" formatCode="m/d/yyyy">
                  <c:v>41121</c:v>
                </c:pt>
                <c:pt idx="2657" formatCode="m/d/yyyy">
                  <c:v>41122</c:v>
                </c:pt>
                <c:pt idx="2658" formatCode="m/d/yyyy">
                  <c:v>41123</c:v>
                </c:pt>
                <c:pt idx="2659" formatCode="m/d/yyyy">
                  <c:v>41124</c:v>
                </c:pt>
                <c:pt idx="2660" formatCode="m/d/yyyy">
                  <c:v>41127</c:v>
                </c:pt>
                <c:pt idx="2661" formatCode="m/d/yyyy">
                  <c:v>41128</c:v>
                </c:pt>
                <c:pt idx="2662" formatCode="m/d/yyyy">
                  <c:v>41129</c:v>
                </c:pt>
                <c:pt idx="2663" formatCode="m/d/yyyy">
                  <c:v>41130</c:v>
                </c:pt>
                <c:pt idx="2664" formatCode="m/d/yyyy">
                  <c:v>41131</c:v>
                </c:pt>
                <c:pt idx="2665" formatCode="m/d/yyyy">
                  <c:v>41134</c:v>
                </c:pt>
                <c:pt idx="2666" formatCode="m/d/yyyy">
                  <c:v>41135</c:v>
                </c:pt>
                <c:pt idx="2667" formatCode="m/d/yyyy">
                  <c:v>41136</c:v>
                </c:pt>
                <c:pt idx="2668" formatCode="m/d/yyyy">
                  <c:v>41137</c:v>
                </c:pt>
                <c:pt idx="2669" formatCode="m/d/yyyy">
                  <c:v>41138</c:v>
                </c:pt>
                <c:pt idx="2670" formatCode="m/d/yyyy">
                  <c:v>41141</c:v>
                </c:pt>
                <c:pt idx="2671" formatCode="m/d/yyyy">
                  <c:v>41142</c:v>
                </c:pt>
                <c:pt idx="2672" formatCode="m/d/yyyy">
                  <c:v>41143</c:v>
                </c:pt>
                <c:pt idx="2673" formatCode="m/d/yyyy">
                  <c:v>41144</c:v>
                </c:pt>
                <c:pt idx="2674" formatCode="m/d/yyyy">
                  <c:v>41145</c:v>
                </c:pt>
                <c:pt idx="2675" formatCode="m/d/yyyy">
                  <c:v>41148</c:v>
                </c:pt>
                <c:pt idx="2676" formatCode="m/d/yyyy">
                  <c:v>41149</c:v>
                </c:pt>
                <c:pt idx="2677" formatCode="m/d/yyyy">
                  <c:v>41150</c:v>
                </c:pt>
                <c:pt idx="2678" formatCode="m/d/yyyy">
                  <c:v>41151</c:v>
                </c:pt>
                <c:pt idx="2679" formatCode="m/d/yyyy">
                  <c:v>41152</c:v>
                </c:pt>
                <c:pt idx="2680" formatCode="m/d/yyyy">
                  <c:v>41156</c:v>
                </c:pt>
                <c:pt idx="2681" formatCode="m/d/yyyy">
                  <c:v>41157</c:v>
                </c:pt>
                <c:pt idx="2682" formatCode="m/d/yyyy">
                  <c:v>41158</c:v>
                </c:pt>
                <c:pt idx="2683" formatCode="m/d/yyyy">
                  <c:v>41159</c:v>
                </c:pt>
                <c:pt idx="2684" formatCode="m/d/yyyy">
                  <c:v>41162</c:v>
                </c:pt>
                <c:pt idx="2685" formatCode="m/d/yyyy">
                  <c:v>41163</c:v>
                </c:pt>
                <c:pt idx="2686" formatCode="m/d/yyyy">
                  <c:v>41164</c:v>
                </c:pt>
                <c:pt idx="2687" formatCode="m/d/yyyy">
                  <c:v>41165</c:v>
                </c:pt>
                <c:pt idx="2688" formatCode="m/d/yyyy">
                  <c:v>41166</c:v>
                </c:pt>
                <c:pt idx="2689" formatCode="m/d/yyyy">
                  <c:v>41169</c:v>
                </c:pt>
                <c:pt idx="2690" formatCode="m/d/yyyy">
                  <c:v>41170</c:v>
                </c:pt>
                <c:pt idx="2691" formatCode="m/d/yyyy">
                  <c:v>41171</c:v>
                </c:pt>
                <c:pt idx="2692" formatCode="m/d/yyyy">
                  <c:v>41172</c:v>
                </c:pt>
                <c:pt idx="2693" formatCode="m/d/yyyy">
                  <c:v>41173</c:v>
                </c:pt>
                <c:pt idx="2694" formatCode="m/d/yyyy">
                  <c:v>41176</c:v>
                </c:pt>
                <c:pt idx="2695" formatCode="m/d/yyyy">
                  <c:v>41177</c:v>
                </c:pt>
                <c:pt idx="2696" formatCode="m/d/yyyy">
                  <c:v>41178</c:v>
                </c:pt>
                <c:pt idx="2697" formatCode="m/d/yyyy">
                  <c:v>41179</c:v>
                </c:pt>
                <c:pt idx="2698" formatCode="m/d/yyyy">
                  <c:v>41180</c:v>
                </c:pt>
                <c:pt idx="2699" formatCode="m/d/yyyy">
                  <c:v>41183</c:v>
                </c:pt>
                <c:pt idx="2700" formatCode="m/d/yyyy">
                  <c:v>41184</c:v>
                </c:pt>
                <c:pt idx="2701" formatCode="m/d/yyyy">
                  <c:v>41185</c:v>
                </c:pt>
                <c:pt idx="2702" formatCode="m/d/yyyy">
                  <c:v>41186</c:v>
                </c:pt>
                <c:pt idx="2703" formatCode="m/d/yyyy">
                  <c:v>41187</c:v>
                </c:pt>
                <c:pt idx="2704" formatCode="m/d/yyyy">
                  <c:v>41190</c:v>
                </c:pt>
                <c:pt idx="2705" formatCode="m/d/yyyy">
                  <c:v>41191</c:v>
                </c:pt>
                <c:pt idx="2706" formatCode="m/d/yyyy">
                  <c:v>41192</c:v>
                </c:pt>
                <c:pt idx="2707" formatCode="m/d/yyyy">
                  <c:v>41193</c:v>
                </c:pt>
                <c:pt idx="2708" formatCode="m/d/yyyy">
                  <c:v>41194</c:v>
                </c:pt>
                <c:pt idx="2709" formatCode="m/d/yyyy">
                  <c:v>41197</c:v>
                </c:pt>
                <c:pt idx="2710" formatCode="m/d/yyyy">
                  <c:v>41198</c:v>
                </c:pt>
                <c:pt idx="2711" formatCode="m/d/yyyy">
                  <c:v>41199</c:v>
                </c:pt>
                <c:pt idx="2712" formatCode="m/d/yyyy">
                  <c:v>41200</c:v>
                </c:pt>
                <c:pt idx="2713" formatCode="m/d/yyyy">
                  <c:v>41201</c:v>
                </c:pt>
                <c:pt idx="2714" formatCode="m/d/yyyy">
                  <c:v>41204</c:v>
                </c:pt>
                <c:pt idx="2715" formatCode="m/d/yyyy">
                  <c:v>41205</c:v>
                </c:pt>
                <c:pt idx="2716" formatCode="m/d/yyyy">
                  <c:v>41206</c:v>
                </c:pt>
                <c:pt idx="2717" formatCode="m/d/yyyy">
                  <c:v>41207</c:v>
                </c:pt>
                <c:pt idx="2718" formatCode="m/d/yyyy">
                  <c:v>41208</c:v>
                </c:pt>
                <c:pt idx="2719" formatCode="m/d/yyyy">
                  <c:v>41211</c:v>
                </c:pt>
                <c:pt idx="2720" formatCode="m/d/yyyy">
                  <c:v>41212</c:v>
                </c:pt>
                <c:pt idx="2721" formatCode="m/d/yyyy">
                  <c:v>41213</c:v>
                </c:pt>
                <c:pt idx="2722" formatCode="m/d/yyyy">
                  <c:v>41214</c:v>
                </c:pt>
                <c:pt idx="2723" formatCode="m/d/yyyy">
                  <c:v>41215</c:v>
                </c:pt>
                <c:pt idx="2724" formatCode="m/d/yyyy">
                  <c:v>41218</c:v>
                </c:pt>
                <c:pt idx="2725" formatCode="m/d/yyyy">
                  <c:v>41219</c:v>
                </c:pt>
                <c:pt idx="2726" formatCode="m/d/yyyy">
                  <c:v>41220</c:v>
                </c:pt>
                <c:pt idx="2727" formatCode="m/d/yyyy">
                  <c:v>41221</c:v>
                </c:pt>
                <c:pt idx="2728" formatCode="m/d/yyyy">
                  <c:v>41222</c:v>
                </c:pt>
                <c:pt idx="2729" formatCode="m/d/yyyy">
                  <c:v>41225</c:v>
                </c:pt>
                <c:pt idx="2730" formatCode="m/d/yyyy">
                  <c:v>41226</c:v>
                </c:pt>
                <c:pt idx="2731" formatCode="m/d/yyyy">
                  <c:v>41227</c:v>
                </c:pt>
                <c:pt idx="2732" formatCode="m/d/yyyy">
                  <c:v>41228</c:v>
                </c:pt>
                <c:pt idx="2733" formatCode="m/d/yyyy">
                  <c:v>41229</c:v>
                </c:pt>
                <c:pt idx="2734" formatCode="m/d/yyyy">
                  <c:v>41232</c:v>
                </c:pt>
                <c:pt idx="2735" formatCode="m/d/yyyy">
                  <c:v>41233</c:v>
                </c:pt>
                <c:pt idx="2736" formatCode="m/d/yyyy">
                  <c:v>41234</c:v>
                </c:pt>
                <c:pt idx="2737" formatCode="m/d/yyyy">
                  <c:v>41236</c:v>
                </c:pt>
                <c:pt idx="2738" formatCode="m/d/yyyy">
                  <c:v>41239</c:v>
                </c:pt>
                <c:pt idx="2739" formatCode="m/d/yyyy">
                  <c:v>41240</c:v>
                </c:pt>
                <c:pt idx="2740" formatCode="m/d/yyyy">
                  <c:v>41241</c:v>
                </c:pt>
                <c:pt idx="2741" formatCode="m/d/yyyy">
                  <c:v>41242</c:v>
                </c:pt>
                <c:pt idx="2742" formatCode="m/d/yyyy">
                  <c:v>41243</c:v>
                </c:pt>
                <c:pt idx="2743" formatCode="m/d/yyyy">
                  <c:v>41246</c:v>
                </c:pt>
                <c:pt idx="2744" formatCode="m/d/yyyy">
                  <c:v>41247</c:v>
                </c:pt>
                <c:pt idx="2745" formatCode="m/d/yyyy">
                  <c:v>41248</c:v>
                </c:pt>
                <c:pt idx="2746" formatCode="m/d/yyyy">
                  <c:v>41249</c:v>
                </c:pt>
                <c:pt idx="2747" formatCode="m/d/yyyy">
                  <c:v>41250</c:v>
                </c:pt>
                <c:pt idx="2748" formatCode="m/d/yyyy">
                  <c:v>41253</c:v>
                </c:pt>
                <c:pt idx="2749" formatCode="m/d/yyyy">
                  <c:v>41254</c:v>
                </c:pt>
                <c:pt idx="2750" formatCode="m/d/yyyy">
                  <c:v>41255</c:v>
                </c:pt>
                <c:pt idx="2751" formatCode="m/d/yyyy">
                  <c:v>41256</c:v>
                </c:pt>
                <c:pt idx="2752" formatCode="m/d/yyyy">
                  <c:v>41257</c:v>
                </c:pt>
                <c:pt idx="2753" formatCode="m/d/yyyy">
                  <c:v>41260</c:v>
                </c:pt>
                <c:pt idx="2754" formatCode="m/d/yyyy">
                  <c:v>41261</c:v>
                </c:pt>
                <c:pt idx="2755" formatCode="m/d/yyyy">
                  <c:v>41262</c:v>
                </c:pt>
                <c:pt idx="2756" formatCode="m/d/yyyy">
                  <c:v>41263</c:v>
                </c:pt>
                <c:pt idx="2757" formatCode="m/d/yyyy">
                  <c:v>41264</c:v>
                </c:pt>
                <c:pt idx="2758" formatCode="m/d/yyyy">
                  <c:v>41267</c:v>
                </c:pt>
                <c:pt idx="2759" formatCode="m/d/yyyy">
                  <c:v>41269</c:v>
                </c:pt>
                <c:pt idx="2760" formatCode="m/d/yyyy">
                  <c:v>41270</c:v>
                </c:pt>
                <c:pt idx="2761" formatCode="m/d/yyyy">
                  <c:v>41271</c:v>
                </c:pt>
                <c:pt idx="2762" formatCode="m/d/yyyy">
                  <c:v>41274</c:v>
                </c:pt>
                <c:pt idx="2763" formatCode="m/d/yyyy">
                  <c:v>41276</c:v>
                </c:pt>
                <c:pt idx="2764" formatCode="m/d/yyyy">
                  <c:v>41277</c:v>
                </c:pt>
                <c:pt idx="2765" formatCode="m/d/yyyy">
                  <c:v>41278</c:v>
                </c:pt>
                <c:pt idx="2766" formatCode="m/d/yyyy">
                  <c:v>41281</c:v>
                </c:pt>
                <c:pt idx="2767" formatCode="m/d/yyyy">
                  <c:v>41282</c:v>
                </c:pt>
                <c:pt idx="2768" formatCode="m/d/yyyy">
                  <c:v>41283</c:v>
                </c:pt>
                <c:pt idx="2769" formatCode="m/d/yyyy">
                  <c:v>41284</c:v>
                </c:pt>
                <c:pt idx="2770" formatCode="m/d/yyyy">
                  <c:v>41285</c:v>
                </c:pt>
                <c:pt idx="2771" formatCode="m/d/yyyy">
                  <c:v>41288</c:v>
                </c:pt>
                <c:pt idx="2772" formatCode="m/d/yyyy">
                  <c:v>41289</c:v>
                </c:pt>
                <c:pt idx="2773" formatCode="m/d/yyyy">
                  <c:v>41290</c:v>
                </c:pt>
                <c:pt idx="2774" formatCode="m/d/yyyy">
                  <c:v>41291</c:v>
                </c:pt>
                <c:pt idx="2775" formatCode="m/d/yyyy">
                  <c:v>41292</c:v>
                </c:pt>
                <c:pt idx="2776" formatCode="m/d/yyyy">
                  <c:v>41296</c:v>
                </c:pt>
                <c:pt idx="2777" formatCode="m/d/yyyy">
                  <c:v>41297</c:v>
                </c:pt>
                <c:pt idx="2778" formatCode="m/d/yyyy">
                  <c:v>41298</c:v>
                </c:pt>
                <c:pt idx="2779" formatCode="m/d/yyyy">
                  <c:v>41299</c:v>
                </c:pt>
                <c:pt idx="2780" formatCode="m/d/yyyy">
                  <c:v>41302</c:v>
                </c:pt>
                <c:pt idx="2781" formatCode="m/d/yyyy">
                  <c:v>41303</c:v>
                </c:pt>
                <c:pt idx="2782" formatCode="m/d/yyyy">
                  <c:v>41304</c:v>
                </c:pt>
                <c:pt idx="2783" formatCode="m/d/yyyy">
                  <c:v>41305</c:v>
                </c:pt>
                <c:pt idx="2784" formatCode="m/d/yyyy">
                  <c:v>41306</c:v>
                </c:pt>
                <c:pt idx="2785" formatCode="m/d/yyyy">
                  <c:v>41309</c:v>
                </c:pt>
                <c:pt idx="2786" formatCode="m/d/yyyy">
                  <c:v>41310</c:v>
                </c:pt>
                <c:pt idx="2787" formatCode="m/d/yyyy">
                  <c:v>41311</c:v>
                </c:pt>
                <c:pt idx="2788" formatCode="m/d/yyyy">
                  <c:v>41312</c:v>
                </c:pt>
                <c:pt idx="2789" formatCode="m/d/yyyy">
                  <c:v>41313</c:v>
                </c:pt>
                <c:pt idx="2790" formatCode="m/d/yyyy">
                  <c:v>41316</c:v>
                </c:pt>
                <c:pt idx="2791" formatCode="m/d/yyyy">
                  <c:v>41317</c:v>
                </c:pt>
                <c:pt idx="2792" formatCode="m/d/yyyy">
                  <c:v>41318</c:v>
                </c:pt>
                <c:pt idx="2793" formatCode="m/d/yyyy">
                  <c:v>41319</c:v>
                </c:pt>
                <c:pt idx="2794" formatCode="m/d/yyyy">
                  <c:v>41320</c:v>
                </c:pt>
                <c:pt idx="2795" formatCode="m/d/yyyy">
                  <c:v>41324</c:v>
                </c:pt>
                <c:pt idx="2796" formatCode="m/d/yyyy">
                  <c:v>41325</c:v>
                </c:pt>
                <c:pt idx="2797" formatCode="m/d/yyyy">
                  <c:v>41326</c:v>
                </c:pt>
                <c:pt idx="2798" formatCode="m/d/yyyy">
                  <c:v>41327</c:v>
                </c:pt>
                <c:pt idx="2799" formatCode="m/d/yyyy">
                  <c:v>41330</c:v>
                </c:pt>
                <c:pt idx="2800" formatCode="m/d/yyyy">
                  <c:v>41331</c:v>
                </c:pt>
                <c:pt idx="2801" formatCode="m/d/yyyy">
                  <c:v>41332</c:v>
                </c:pt>
                <c:pt idx="2802" formatCode="m/d/yyyy">
                  <c:v>41333</c:v>
                </c:pt>
                <c:pt idx="2803" formatCode="m/d/yyyy">
                  <c:v>41334</c:v>
                </c:pt>
                <c:pt idx="2804" formatCode="m/d/yyyy">
                  <c:v>41337</c:v>
                </c:pt>
                <c:pt idx="2805" formatCode="m/d/yyyy">
                  <c:v>41338</c:v>
                </c:pt>
                <c:pt idx="2806" formatCode="m/d/yyyy">
                  <c:v>41339</c:v>
                </c:pt>
                <c:pt idx="2807" formatCode="m/d/yyyy">
                  <c:v>41340</c:v>
                </c:pt>
                <c:pt idx="2808" formatCode="m/d/yyyy">
                  <c:v>41341</c:v>
                </c:pt>
                <c:pt idx="2809" formatCode="m/d/yyyy">
                  <c:v>41344</c:v>
                </c:pt>
                <c:pt idx="2810" formatCode="m/d/yyyy">
                  <c:v>41345</c:v>
                </c:pt>
                <c:pt idx="2811" formatCode="m/d/yyyy">
                  <c:v>41346</c:v>
                </c:pt>
                <c:pt idx="2812" formatCode="m/d/yyyy">
                  <c:v>41347</c:v>
                </c:pt>
                <c:pt idx="2813" formatCode="m/d/yyyy">
                  <c:v>41348</c:v>
                </c:pt>
                <c:pt idx="2814" formatCode="m/d/yyyy">
                  <c:v>41351</c:v>
                </c:pt>
                <c:pt idx="2815" formatCode="m/d/yyyy">
                  <c:v>41352</c:v>
                </c:pt>
                <c:pt idx="2816" formatCode="m/d/yyyy">
                  <c:v>41353</c:v>
                </c:pt>
                <c:pt idx="2817" formatCode="m/d/yyyy">
                  <c:v>41354</c:v>
                </c:pt>
                <c:pt idx="2818" formatCode="m/d/yyyy">
                  <c:v>41355</c:v>
                </c:pt>
                <c:pt idx="2819" formatCode="m/d/yyyy">
                  <c:v>41358</c:v>
                </c:pt>
                <c:pt idx="2820" formatCode="m/d/yyyy">
                  <c:v>41359</c:v>
                </c:pt>
                <c:pt idx="2821" formatCode="m/d/yyyy">
                  <c:v>41360</c:v>
                </c:pt>
                <c:pt idx="2822" formatCode="m/d/yyyy">
                  <c:v>41361</c:v>
                </c:pt>
                <c:pt idx="2823" formatCode="m/d/yyyy">
                  <c:v>41365</c:v>
                </c:pt>
                <c:pt idx="2824" formatCode="m/d/yyyy">
                  <c:v>41366</c:v>
                </c:pt>
                <c:pt idx="2825" formatCode="m/d/yyyy">
                  <c:v>41367</c:v>
                </c:pt>
                <c:pt idx="2826" formatCode="m/d/yyyy">
                  <c:v>41368</c:v>
                </c:pt>
                <c:pt idx="2827" formatCode="m/d/yyyy">
                  <c:v>41369</c:v>
                </c:pt>
                <c:pt idx="2828" formatCode="m/d/yyyy">
                  <c:v>41372</c:v>
                </c:pt>
                <c:pt idx="2829" formatCode="m/d/yyyy">
                  <c:v>41373</c:v>
                </c:pt>
                <c:pt idx="2830" formatCode="m/d/yyyy">
                  <c:v>41374</c:v>
                </c:pt>
                <c:pt idx="2831" formatCode="m/d/yyyy">
                  <c:v>41375</c:v>
                </c:pt>
                <c:pt idx="2832" formatCode="m/d/yyyy">
                  <c:v>41376</c:v>
                </c:pt>
                <c:pt idx="2833" formatCode="m/d/yyyy">
                  <c:v>41379</c:v>
                </c:pt>
                <c:pt idx="2834" formatCode="m/d/yyyy">
                  <c:v>41380</c:v>
                </c:pt>
                <c:pt idx="2835" formatCode="m/d/yyyy">
                  <c:v>41381</c:v>
                </c:pt>
                <c:pt idx="2836" formatCode="m/d/yyyy">
                  <c:v>41382</c:v>
                </c:pt>
                <c:pt idx="2837" formatCode="m/d/yyyy">
                  <c:v>41383</c:v>
                </c:pt>
                <c:pt idx="2838" formatCode="m/d/yyyy">
                  <c:v>41386</c:v>
                </c:pt>
                <c:pt idx="2839" formatCode="m/d/yyyy">
                  <c:v>41387</c:v>
                </c:pt>
                <c:pt idx="2840" formatCode="m/d/yyyy">
                  <c:v>41388</c:v>
                </c:pt>
                <c:pt idx="2841" formatCode="m/d/yyyy">
                  <c:v>41389</c:v>
                </c:pt>
                <c:pt idx="2842" formatCode="m/d/yyyy">
                  <c:v>41390</c:v>
                </c:pt>
                <c:pt idx="2843" formatCode="m/d/yyyy">
                  <c:v>41393</c:v>
                </c:pt>
                <c:pt idx="2844" formatCode="m/d/yyyy">
                  <c:v>41394</c:v>
                </c:pt>
                <c:pt idx="2845" formatCode="m/d/yyyy">
                  <c:v>41395</c:v>
                </c:pt>
                <c:pt idx="2846" formatCode="m/d/yyyy">
                  <c:v>41396</c:v>
                </c:pt>
                <c:pt idx="2847" formatCode="m/d/yyyy">
                  <c:v>41397</c:v>
                </c:pt>
                <c:pt idx="2848" formatCode="m/d/yyyy">
                  <c:v>41400</c:v>
                </c:pt>
                <c:pt idx="2849" formatCode="m/d/yyyy">
                  <c:v>41401</c:v>
                </c:pt>
                <c:pt idx="2850" formatCode="m/d/yyyy">
                  <c:v>41402</c:v>
                </c:pt>
                <c:pt idx="2851" formatCode="m/d/yyyy">
                  <c:v>41403</c:v>
                </c:pt>
                <c:pt idx="2852" formatCode="m/d/yyyy">
                  <c:v>41404</c:v>
                </c:pt>
                <c:pt idx="2853" formatCode="m/d/yyyy">
                  <c:v>41407</c:v>
                </c:pt>
                <c:pt idx="2854" formatCode="m/d/yyyy">
                  <c:v>41408</c:v>
                </c:pt>
                <c:pt idx="2855" formatCode="m/d/yyyy">
                  <c:v>41409</c:v>
                </c:pt>
                <c:pt idx="2856" formatCode="m/d/yyyy">
                  <c:v>41410</c:v>
                </c:pt>
                <c:pt idx="2857" formatCode="m/d/yyyy">
                  <c:v>41411</c:v>
                </c:pt>
                <c:pt idx="2858" formatCode="m/d/yyyy">
                  <c:v>41414</c:v>
                </c:pt>
                <c:pt idx="2859" formatCode="m/d/yyyy">
                  <c:v>41415</c:v>
                </c:pt>
                <c:pt idx="2860" formatCode="m/d/yyyy">
                  <c:v>41416</c:v>
                </c:pt>
                <c:pt idx="2861" formatCode="m/d/yyyy">
                  <c:v>41417</c:v>
                </c:pt>
                <c:pt idx="2862" formatCode="m/d/yyyy">
                  <c:v>41418</c:v>
                </c:pt>
                <c:pt idx="2863" formatCode="m/d/yyyy">
                  <c:v>41422</c:v>
                </c:pt>
                <c:pt idx="2864" formatCode="m/d/yyyy">
                  <c:v>41423</c:v>
                </c:pt>
                <c:pt idx="2865" formatCode="m/d/yyyy">
                  <c:v>41424</c:v>
                </c:pt>
                <c:pt idx="2866" formatCode="m/d/yyyy">
                  <c:v>41425</c:v>
                </c:pt>
                <c:pt idx="2867" formatCode="m/d/yyyy">
                  <c:v>41428</c:v>
                </c:pt>
                <c:pt idx="2868" formatCode="m/d/yyyy">
                  <c:v>41429</c:v>
                </c:pt>
                <c:pt idx="2869" formatCode="m/d/yyyy">
                  <c:v>41430</c:v>
                </c:pt>
                <c:pt idx="2870" formatCode="m/d/yyyy">
                  <c:v>41431</c:v>
                </c:pt>
                <c:pt idx="2871" formatCode="m/d/yyyy">
                  <c:v>41432</c:v>
                </c:pt>
                <c:pt idx="2872" formatCode="m/d/yyyy">
                  <c:v>41435</c:v>
                </c:pt>
                <c:pt idx="2873" formatCode="m/d/yyyy">
                  <c:v>41436</c:v>
                </c:pt>
                <c:pt idx="2874" formatCode="m/d/yyyy">
                  <c:v>41437</c:v>
                </c:pt>
                <c:pt idx="2875" formatCode="m/d/yyyy">
                  <c:v>41438</c:v>
                </c:pt>
                <c:pt idx="2876" formatCode="m/d/yyyy">
                  <c:v>41439</c:v>
                </c:pt>
                <c:pt idx="2877" formatCode="m/d/yyyy">
                  <c:v>41442</c:v>
                </c:pt>
                <c:pt idx="2878" formatCode="m/d/yyyy">
                  <c:v>41443</c:v>
                </c:pt>
                <c:pt idx="2879" formatCode="m/d/yyyy">
                  <c:v>41444</c:v>
                </c:pt>
                <c:pt idx="2880" formatCode="m/d/yyyy">
                  <c:v>41445</c:v>
                </c:pt>
                <c:pt idx="2881" formatCode="m/d/yyyy">
                  <c:v>41446</c:v>
                </c:pt>
                <c:pt idx="2882" formatCode="m/d/yyyy">
                  <c:v>41449</c:v>
                </c:pt>
                <c:pt idx="2883" formatCode="m/d/yyyy">
                  <c:v>41450</c:v>
                </c:pt>
                <c:pt idx="2884" formatCode="m/d/yyyy">
                  <c:v>41451</c:v>
                </c:pt>
                <c:pt idx="2885" formatCode="m/d/yyyy">
                  <c:v>41452</c:v>
                </c:pt>
                <c:pt idx="2886" formatCode="m/d/yyyy">
                  <c:v>41453</c:v>
                </c:pt>
                <c:pt idx="2887" formatCode="m/d/yyyy">
                  <c:v>41456</c:v>
                </c:pt>
                <c:pt idx="2888" formatCode="m/d/yyyy">
                  <c:v>41457</c:v>
                </c:pt>
                <c:pt idx="2889" formatCode="m/d/yyyy">
                  <c:v>41458</c:v>
                </c:pt>
                <c:pt idx="2890" formatCode="m/d/yyyy">
                  <c:v>41460</c:v>
                </c:pt>
                <c:pt idx="2891" formatCode="m/d/yyyy">
                  <c:v>41463</c:v>
                </c:pt>
                <c:pt idx="2892" formatCode="m/d/yyyy">
                  <c:v>41464</c:v>
                </c:pt>
                <c:pt idx="2893" formatCode="m/d/yyyy">
                  <c:v>41465</c:v>
                </c:pt>
                <c:pt idx="2894" formatCode="m/d/yyyy">
                  <c:v>41466</c:v>
                </c:pt>
                <c:pt idx="2895" formatCode="m/d/yyyy">
                  <c:v>41467</c:v>
                </c:pt>
                <c:pt idx="2896" formatCode="m/d/yyyy">
                  <c:v>41470</c:v>
                </c:pt>
                <c:pt idx="2897" formatCode="m/d/yyyy">
                  <c:v>41471</c:v>
                </c:pt>
                <c:pt idx="2898" formatCode="m/d/yyyy">
                  <c:v>41472</c:v>
                </c:pt>
                <c:pt idx="2899" formatCode="m/d/yyyy">
                  <c:v>41473</c:v>
                </c:pt>
                <c:pt idx="2900" formatCode="m/d/yyyy">
                  <c:v>41474</c:v>
                </c:pt>
                <c:pt idx="2901" formatCode="m/d/yyyy">
                  <c:v>41477</c:v>
                </c:pt>
                <c:pt idx="2902" formatCode="m/d/yyyy">
                  <c:v>41478</c:v>
                </c:pt>
                <c:pt idx="2903" formatCode="m/d/yyyy">
                  <c:v>41479</c:v>
                </c:pt>
                <c:pt idx="2904" formatCode="m/d/yyyy">
                  <c:v>41480</c:v>
                </c:pt>
                <c:pt idx="2905" formatCode="m/d/yyyy">
                  <c:v>41481</c:v>
                </c:pt>
                <c:pt idx="2906" formatCode="m/d/yyyy">
                  <c:v>41484</c:v>
                </c:pt>
                <c:pt idx="2907" formatCode="m/d/yyyy">
                  <c:v>41485</c:v>
                </c:pt>
                <c:pt idx="2908" formatCode="m/d/yyyy">
                  <c:v>41486</c:v>
                </c:pt>
                <c:pt idx="2909" formatCode="m/d/yyyy">
                  <c:v>41487</c:v>
                </c:pt>
                <c:pt idx="2910" formatCode="m/d/yyyy">
                  <c:v>41488</c:v>
                </c:pt>
                <c:pt idx="2911" formatCode="m/d/yyyy">
                  <c:v>41491</c:v>
                </c:pt>
                <c:pt idx="2912" formatCode="m/d/yyyy">
                  <c:v>41492</c:v>
                </c:pt>
                <c:pt idx="2913" formatCode="m/d/yyyy">
                  <c:v>41493</c:v>
                </c:pt>
                <c:pt idx="2914" formatCode="m/d/yyyy">
                  <c:v>41494</c:v>
                </c:pt>
                <c:pt idx="2915" formatCode="m/d/yyyy">
                  <c:v>41495</c:v>
                </c:pt>
                <c:pt idx="2916" formatCode="m/d/yyyy">
                  <c:v>41498</c:v>
                </c:pt>
                <c:pt idx="2917" formatCode="m/d/yyyy">
                  <c:v>41499</c:v>
                </c:pt>
                <c:pt idx="2918" formatCode="m/d/yyyy">
                  <c:v>41500</c:v>
                </c:pt>
                <c:pt idx="2919" formatCode="m/d/yyyy">
                  <c:v>41501</c:v>
                </c:pt>
                <c:pt idx="2920" formatCode="m/d/yyyy">
                  <c:v>41502</c:v>
                </c:pt>
                <c:pt idx="2921" formatCode="m/d/yyyy">
                  <c:v>41505</c:v>
                </c:pt>
                <c:pt idx="2922" formatCode="m/d/yyyy">
                  <c:v>41506</c:v>
                </c:pt>
                <c:pt idx="2923" formatCode="m/d/yyyy">
                  <c:v>41507</c:v>
                </c:pt>
                <c:pt idx="2924" formatCode="m/d/yyyy">
                  <c:v>41508</c:v>
                </c:pt>
                <c:pt idx="2925" formatCode="m/d/yyyy">
                  <c:v>41509</c:v>
                </c:pt>
                <c:pt idx="2926" formatCode="m/d/yyyy">
                  <c:v>41512</c:v>
                </c:pt>
                <c:pt idx="2927" formatCode="m/d/yyyy">
                  <c:v>41513</c:v>
                </c:pt>
                <c:pt idx="2928" formatCode="m/d/yyyy">
                  <c:v>41514</c:v>
                </c:pt>
                <c:pt idx="2929" formatCode="m/d/yyyy">
                  <c:v>41515</c:v>
                </c:pt>
                <c:pt idx="2930" formatCode="m/d/yyyy">
                  <c:v>41516</c:v>
                </c:pt>
                <c:pt idx="2931" formatCode="m/d/yyyy">
                  <c:v>41520</c:v>
                </c:pt>
                <c:pt idx="2932" formatCode="m/d/yyyy">
                  <c:v>41521</c:v>
                </c:pt>
                <c:pt idx="2933" formatCode="m/d/yyyy">
                  <c:v>41522</c:v>
                </c:pt>
                <c:pt idx="2934" formatCode="m/d/yyyy">
                  <c:v>41523</c:v>
                </c:pt>
                <c:pt idx="2935" formatCode="m/d/yyyy">
                  <c:v>41526</c:v>
                </c:pt>
                <c:pt idx="2936" formatCode="m/d/yyyy">
                  <c:v>41527</c:v>
                </c:pt>
                <c:pt idx="2937" formatCode="m/d/yyyy">
                  <c:v>41528</c:v>
                </c:pt>
                <c:pt idx="2938" formatCode="m/d/yyyy">
                  <c:v>41529</c:v>
                </c:pt>
                <c:pt idx="2939" formatCode="m/d/yyyy">
                  <c:v>41530</c:v>
                </c:pt>
                <c:pt idx="2940" formatCode="m/d/yyyy">
                  <c:v>41533</c:v>
                </c:pt>
                <c:pt idx="2941" formatCode="m/d/yyyy">
                  <c:v>41534</c:v>
                </c:pt>
                <c:pt idx="2942" formatCode="m/d/yyyy">
                  <c:v>41535</c:v>
                </c:pt>
                <c:pt idx="2943" formatCode="m/d/yyyy">
                  <c:v>41536</c:v>
                </c:pt>
                <c:pt idx="2944" formatCode="m/d/yyyy">
                  <c:v>41537</c:v>
                </c:pt>
                <c:pt idx="2945" formatCode="m/d/yyyy">
                  <c:v>41540</c:v>
                </c:pt>
                <c:pt idx="2946" formatCode="m/d/yyyy">
                  <c:v>41541</c:v>
                </c:pt>
                <c:pt idx="2947" formatCode="m/d/yyyy">
                  <c:v>41542</c:v>
                </c:pt>
                <c:pt idx="2948" formatCode="m/d/yyyy">
                  <c:v>41543</c:v>
                </c:pt>
                <c:pt idx="2949" formatCode="m/d/yyyy">
                  <c:v>41544</c:v>
                </c:pt>
                <c:pt idx="2950" formatCode="m/d/yyyy">
                  <c:v>41547</c:v>
                </c:pt>
                <c:pt idx="2951" formatCode="m/d/yyyy">
                  <c:v>41548</c:v>
                </c:pt>
                <c:pt idx="2952" formatCode="m/d/yyyy">
                  <c:v>41549</c:v>
                </c:pt>
                <c:pt idx="2953" formatCode="m/d/yyyy">
                  <c:v>41550</c:v>
                </c:pt>
                <c:pt idx="2954" formatCode="m/d/yyyy">
                  <c:v>41551</c:v>
                </c:pt>
                <c:pt idx="2955" formatCode="m/d/yyyy">
                  <c:v>41554</c:v>
                </c:pt>
                <c:pt idx="2956" formatCode="m/d/yyyy">
                  <c:v>41555</c:v>
                </c:pt>
                <c:pt idx="2957" formatCode="m/d/yyyy">
                  <c:v>41556</c:v>
                </c:pt>
                <c:pt idx="2958" formatCode="m/d/yyyy">
                  <c:v>41557</c:v>
                </c:pt>
                <c:pt idx="2959" formatCode="m/d/yyyy">
                  <c:v>41558</c:v>
                </c:pt>
                <c:pt idx="2960" formatCode="m/d/yyyy">
                  <c:v>41561</c:v>
                </c:pt>
                <c:pt idx="2961" formatCode="m/d/yyyy">
                  <c:v>41562</c:v>
                </c:pt>
                <c:pt idx="2962" formatCode="m/d/yyyy">
                  <c:v>41563</c:v>
                </c:pt>
                <c:pt idx="2963" formatCode="m/d/yyyy">
                  <c:v>41564</c:v>
                </c:pt>
                <c:pt idx="2964" formatCode="m/d/yyyy">
                  <c:v>41565</c:v>
                </c:pt>
                <c:pt idx="2965" formatCode="m/d/yyyy">
                  <c:v>41568</c:v>
                </c:pt>
                <c:pt idx="2966" formatCode="m/d/yyyy">
                  <c:v>41569</c:v>
                </c:pt>
                <c:pt idx="2967" formatCode="m/d/yyyy">
                  <c:v>41570</c:v>
                </c:pt>
                <c:pt idx="2968" formatCode="m/d/yyyy">
                  <c:v>41571</c:v>
                </c:pt>
                <c:pt idx="2969" formatCode="m/d/yyyy">
                  <c:v>41572</c:v>
                </c:pt>
                <c:pt idx="2970" formatCode="m/d/yyyy">
                  <c:v>41575</c:v>
                </c:pt>
                <c:pt idx="2971" formatCode="m/d/yyyy">
                  <c:v>41576</c:v>
                </c:pt>
                <c:pt idx="2972" formatCode="m/d/yyyy">
                  <c:v>41577</c:v>
                </c:pt>
                <c:pt idx="2973" formatCode="m/d/yyyy">
                  <c:v>41578</c:v>
                </c:pt>
                <c:pt idx="2974" formatCode="m/d/yyyy">
                  <c:v>41579</c:v>
                </c:pt>
                <c:pt idx="2975" formatCode="m/d/yyyy">
                  <c:v>41582</c:v>
                </c:pt>
                <c:pt idx="2976" formatCode="m/d/yyyy">
                  <c:v>41583</c:v>
                </c:pt>
                <c:pt idx="2977" formatCode="m/d/yyyy">
                  <c:v>41584</c:v>
                </c:pt>
                <c:pt idx="2978" formatCode="m/d/yyyy">
                  <c:v>41585</c:v>
                </c:pt>
                <c:pt idx="2979" formatCode="m/d/yyyy">
                  <c:v>41586</c:v>
                </c:pt>
                <c:pt idx="2980" formatCode="m/d/yyyy">
                  <c:v>41589</c:v>
                </c:pt>
                <c:pt idx="2981" formatCode="m/d/yyyy">
                  <c:v>41590</c:v>
                </c:pt>
                <c:pt idx="2982" formatCode="m/d/yyyy">
                  <c:v>41591</c:v>
                </c:pt>
                <c:pt idx="2983" formatCode="m/d/yyyy">
                  <c:v>41592</c:v>
                </c:pt>
                <c:pt idx="2984" formatCode="m/d/yyyy">
                  <c:v>41593</c:v>
                </c:pt>
                <c:pt idx="2985" formatCode="m/d/yyyy">
                  <c:v>41596</c:v>
                </c:pt>
                <c:pt idx="2986" formatCode="m/d/yyyy">
                  <c:v>41597</c:v>
                </c:pt>
                <c:pt idx="2987" formatCode="m/d/yyyy">
                  <c:v>41598</c:v>
                </c:pt>
                <c:pt idx="2988" formatCode="m/d/yyyy">
                  <c:v>41599</c:v>
                </c:pt>
                <c:pt idx="2989" formatCode="m/d/yyyy">
                  <c:v>41600</c:v>
                </c:pt>
                <c:pt idx="2990" formatCode="m/d/yyyy">
                  <c:v>41603</c:v>
                </c:pt>
                <c:pt idx="2991" formatCode="m/d/yyyy">
                  <c:v>41604</c:v>
                </c:pt>
                <c:pt idx="2992" formatCode="m/d/yyyy">
                  <c:v>41605</c:v>
                </c:pt>
                <c:pt idx="2993" formatCode="m/d/yyyy">
                  <c:v>41607</c:v>
                </c:pt>
                <c:pt idx="2994" formatCode="m/d/yyyy">
                  <c:v>41610</c:v>
                </c:pt>
                <c:pt idx="2995" formatCode="m/d/yyyy">
                  <c:v>41611</c:v>
                </c:pt>
                <c:pt idx="2996" formatCode="m/d/yyyy">
                  <c:v>41612</c:v>
                </c:pt>
                <c:pt idx="2997" formatCode="m/d/yyyy">
                  <c:v>41613</c:v>
                </c:pt>
                <c:pt idx="2998" formatCode="m/d/yyyy">
                  <c:v>41614</c:v>
                </c:pt>
                <c:pt idx="2999" formatCode="m/d/yyyy">
                  <c:v>41617</c:v>
                </c:pt>
                <c:pt idx="3000" formatCode="m/d/yyyy">
                  <c:v>41618</c:v>
                </c:pt>
                <c:pt idx="3001" formatCode="m/d/yyyy">
                  <c:v>41619</c:v>
                </c:pt>
                <c:pt idx="3002" formatCode="m/d/yyyy">
                  <c:v>41620</c:v>
                </c:pt>
                <c:pt idx="3003" formatCode="m/d/yyyy">
                  <c:v>41621</c:v>
                </c:pt>
                <c:pt idx="3004" formatCode="m/d/yyyy">
                  <c:v>41624</c:v>
                </c:pt>
                <c:pt idx="3005" formatCode="m/d/yyyy">
                  <c:v>41625</c:v>
                </c:pt>
                <c:pt idx="3006" formatCode="m/d/yyyy">
                  <c:v>41626</c:v>
                </c:pt>
                <c:pt idx="3007" formatCode="m/d/yyyy">
                  <c:v>41627</c:v>
                </c:pt>
                <c:pt idx="3008" formatCode="m/d/yyyy">
                  <c:v>41628</c:v>
                </c:pt>
                <c:pt idx="3009" formatCode="m/d/yyyy">
                  <c:v>41631</c:v>
                </c:pt>
                <c:pt idx="3010" formatCode="m/d/yyyy">
                  <c:v>41632</c:v>
                </c:pt>
                <c:pt idx="3011" formatCode="m/d/yyyy">
                  <c:v>41634</c:v>
                </c:pt>
                <c:pt idx="3012" formatCode="m/d/yyyy">
                  <c:v>41635</c:v>
                </c:pt>
                <c:pt idx="3013" formatCode="m/d/yyyy">
                  <c:v>41638</c:v>
                </c:pt>
                <c:pt idx="3014" formatCode="m/d/yyyy">
                  <c:v>41639</c:v>
                </c:pt>
                <c:pt idx="3015" formatCode="m/d/yyyy">
                  <c:v>41641</c:v>
                </c:pt>
                <c:pt idx="3016" formatCode="m/d/yyyy">
                  <c:v>41642</c:v>
                </c:pt>
                <c:pt idx="3017" formatCode="m/d/yyyy">
                  <c:v>41645</c:v>
                </c:pt>
                <c:pt idx="3018" formatCode="m/d/yyyy">
                  <c:v>41646</c:v>
                </c:pt>
                <c:pt idx="3019" formatCode="m/d/yyyy">
                  <c:v>41647</c:v>
                </c:pt>
                <c:pt idx="3020" formatCode="m/d/yyyy">
                  <c:v>41648</c:v>
                </c:pt>
                <c:pt idx="3021" formatCode="m/d/yyyy">
                  <c:v>41649</c:v>
                </c:pt>
                <c:pt idx="3022" formatCode="m/d/yyyy">
                  <c:v>41652</c:v>
                </c:pt>
                <c:pt idx="3023" formatCode="m/d/yyyy">
                  <c:v>41653</c:v>
                </c:pt>
                <c:pt idx="3024" formatCode="m/d/yyyy">
                  <c:v>41654</c:v>
                </c:pt>
                <c:pt idx="3025" formatCode="m/d/yyyy">
                  <c:v>41655</c:v>
                </c:pt>
                <c:pt idx="3026" formatCode="m/d/yyyy">
                  <c:v>41656</c:v>
                </c:pt>
                <c:pt idx="3027" formatCode="m/d/yyyy">
                  <c:v>41660</c:v>
                </c:pt>
                <c:pt idx="3028" formatCode="m/d/yyyy">
                  <c:v>41661</c:v>
                </c:pt>
                <c:pt idx="3029" formatCode="m/d/yyyy">
                  <c:v>41662</c:v>
                </c:pt>
                <c:pt idx="3030" formatCode="m/d/yyyy">
                  <c:v>41663</c:v>
                </c:pt>
                <c:pt idx="3031" formatCode="m/d/yyyy">
                  <c:v>41666</c:v>
                </c:pt>
                <c:pt idx="3032" formatCode="m/d/yyyy">
                  <c:v>41667</c:v>
                </c:pt>
                <c:pt idx="3033" formatCode="m/d/yyyy">
                  <c:v>41668</c:v>
                </c:pt>
                <c:pt idx="3034" formatCode="m/d/yyyy">
                  <c:v>41669</c:v>
                </c:pt>
                <c:pt idx="3035" formatCode="m/d/yyyy">
                  <c:v>41670</c:v>
                </c:pt>
                <c:pt idx="3036" formatCode="m/d/yyyy">
                  <c:v>41673</c:v>
                </c:pt>
                <c:pt idx="3037" formatCode="m/d/yyyy">
                  <c:v>41674</c:v>
                </c:pt>
                <c:pt idx="3038" formatCode="m/d/yyyy">
                  <c:v>41675</c:v>
                </c:pt>
                <c:pt idx="3039" formatCode="m/d/yyyy">
                  <c:v>41676</c:v>
                </c:pt>
                <c:pt idx="3040" formatCode="m/d/yyyy">
                  <c:v>41677</c:v>
                </c:pt>
                <c:pt idx="3041" formatCode="m/d/yyyy">
                  <c:v>41680</c:v>
                </c:pt>
                <c:pt idx="3042" formatCode="m/d/yyyy">
                  <c:v>41681</c:v>
                </c:pt>
                <c:pt idx="3043" formatCode="m/d/yyyy">
                  <c:v>41682</c:v>
                </c:pt>
                <c:pt idx="3044" formatCode="m/d/yyyy">
                  <c:v>41683</c:v>
                </c:pt>
                <c:pt idx="3045" formatCode="m/d/yyyy">
                  <c:v>41684</c:v>
                </c:pt>
                <c:pt idx="3046" formatCode="m/d/yyyy">
                  <c:v>41688</c:v>
                </c:pt>
                <c:pt idx="3047" formatCode="m/d/yyyy">
                  <c:v>41689</c:v>
                </c:pt>
                <c:pt idx="3048" formatCode="m/d/yyyy">
                  <c:v>41690</c:v>
                </c:pt>
                <c:pt idx="3049" formatCode="m/d/yyyy">
                  <c:v>41691</c:v>
                </c:pt>
                <c:pt idx="3050" formatCode="m/d/yyyy">
                  <c:v>41694</c:v>
                </c:pt>
                <c:pt idx="3051" formatCode="m/d/yyyy">
                  <c:v>41695</c:v>
                </c:pt>
                <c:pt idx="3052" formatCode="m/d/yyyy">
                  <c:v>41696</c:v>
                </c:pt>
                <c:pt idx="3053" formatCode="m/d/yyyy">
                  <c:v>41697</c:v>
                </c:pt>
                <c:pt idx="3054" formatCode="m/d/yyyy">
                  <c:v>41698</c:v>
                </c:pt>
                <c:pt idx="3055" formatCode="m/d/yyyy">
                  <c:v>41701</c:v>
                </c:pt>
                <c:pt idx="3056" formatCode="m/d/yyyy">
                  <c:v>41702</c:v>
                </c:pt>
                <c:pt idx="3057" formatCode="m/d/yyyy">
                  <c:v>41703</c:v>
                </c:pt>
                <c:pt idx="3058" formatCode="m/d/yyyy">
                  <c:v>41704</c:v>
                </c:pt>
                <c:pt idx="3059" formatCode="m/d/yyyy">
                  <c:v>41705</c:v>
                </c:pt>
                <c:pt idx="3060" formatCode="m/d/yyyy">
                  <c:v>41708</c:v>
                </c:pt>
                <c:pt idx="3061" formatCode="m/d/yyyy">
                  <c:v>41709</c:v>
                </c:pt>
                <c:pt idx="3062" formatCode="m/d/yyyy">
                  <c:v>41710</c:v>
                </c:pt>
                <c:pt idx="3063" formatCode="m/d/yyyy">
                  <c:v>41711</c:v>
                </c:pt>
                <c:pt idx="3064" formatCode="m/d/yyyy">
                  <c:v>41712</c:v>
                </c:pt>
                <c:pt idx="3065" formatCode="m/d/yyyy">
                  <c:v>41715</c:v>
                </c:pt>
                <c:pt idx="3066" formatCode="m/d/yyyy">
                  <c:v>41716</c:v>
                </c:pt>
                <c:pt idx="3067" formatCode="m/d/yyyy">
                  <c:v>41717</c:v>
                </c:pt>
                <c:pt idx="3068" formatCode="m/d/yyyy">
                  <c:v>41718</c:v>
                </c:pt>
                <c:pt idx="3069" formatCode="m/d/yyyy">
                  <c:v>41719</c:v>
                </c:pt>
                <c:pt idx="3070" formatCode="m/d/yyyy">
                  <c:v>41722</c:v>
                </c:pt>
                <c:pt idx="3071" formatCode="m/d/yyyy">
                  <c:v>41723</c:v>
                </c:pt>
                <c:pt idx="3072" formatCode="m/d/yyyy">
                  <c:v>41724</c:v>
                </c:pt>
                <c:pt idx="3073" formatCode="m/d/yyyy">
                  <c:v>41725</c:v>
                </c:pt>
                <c:pt idx="3074" formatCode="m/d/yyyy">
                  <c:v>41726</c:v>
                </c:pt>
                <c:pt idx="3075" formatCode="m/d/yyyy">
                  <c:v>41729</c:v>
                </c:pt>
                <c:pt idx="3076" formatCode="m/d/yyyy">
                  <c:v>41730</c:v>
                </c:pt>
                <c:pt idx="3077" formatCode="m/d/yyyy">
                  <c:v>41731</c:v>
                </c:pt>
                <c:pt idx="3078" formatCode="m/d/yyyy">
                  <c:v>41732</c:v>
                </c:pt>
                <c:pt idx="3079" formatCode="m/d/yyyy">
                  <c:v>41733</c:v>
                </c:pt>
                <c:pt idx="3080" formatCode="m/d/yyyy">
                  <c:v>41736</c:v>
                </c:pt>
                <c:pt idx="3081" formatCode="m/d/yyyy">
                  <c:v>41737</c:v>
                </c:pt>
                <c:pt idx="3082" formatCode="m/d/yyyy">
                  <c:v>41738</c:v>
                </c:pt>
                <c:pt idx="3083" formatCode="m/d/yyyy">
                  <c:v>41739</c:v>
                </c:pt>
                <c:pt idx="3084" formatCode="m/d/yyyy">
                  <c:v>41740</c:v>
                </c:pt>
                <c:pt idx="3085" formatCode="m/d/yyyy">
                  <c:v>41743</c:v>
                </c:pt>
                <c:pt idx="3086" formatCode="m/d/yyyy">
                  <c:v>41744</c:v>
                </c:pt>
                <c:pt idx="3087" formatCode="m/d/yyyy">
                  <c:v>41745</c:v>
                </c:pt>
                <c:pt idx="3088" formatCode="m/d/yyyy">
                  <c:v>41746</c:v>
                </c:pt>
                <c:pt idx="3089" formatCode="m/d/yyyy">
                  <c:v>41750</c:v>
                </c:pt>
                <c:pt idx="3090" formatCode="m/d/yyyy">
                  <c:v>41751</c:v>
                </c:pt>
                <c:pt idx="3091" formatCode="m/d/yyyy">
                  <c:v>41752</c:v>
                </c:pt>
                <c:pt idx="3092" formatCode="m/d/yyyy">
                  <c:v>41753</c:v>
                </c:pt>
                <c:pt idx="3093" formatCode="m/d/yyyy">
                  <c:v>41754</c:v>
                </c:pt>
                <c:pt idx="3094" formatCode="m/d/yyyy">
                  <c:v>41757</c:v>
                </c:pt>
                <c:pt idx="3095" formatCode="m/d/yyyy">
                  <c:v>41758</c:v>
                </c:pt>
                <c:pt idx="3096" formatCode="m/d/yyyy">
                  <c:v>41759</c:v>
                </c:pt>
                <c:pt idx="3097" formatCode="m/d/yyyy">
                  <c:v>41760</c:v>
                </c:pt>
                <c:pt idx="3098" formatCode="m/d/yyyy">
                  <c:v>41761</c:v>
                </c:pt>
                <c:pt idx="3099" formatCode="m/d/yyyy">
                  <c:v>41764</c:v>
                </c:pt>
                <c:pt idx="3100" formatCode="m/d/yyyy">
                  <c:v>41765</c:v>
                </c:pt>
                <c:pt idx="3101" formatCode="m/d/yyyy">
                  <c:v>41766</c:v>
                </c:pt>
                <c:pt idx="3102" formatCode="m/d/yyyy">
                  <c:v>41767</c:v>
                </c:pt>
                <c:pt idx="3103" formatCode="m/d/yyyy">
                  <c:v>41768</c:v>
                </c:pt>
                <c:pt idx="3104" formatCode="m/d/yyyy">
                  <c:v>41771</c:v>
                </c:pt>
                <c:pt idx="3105" formatCode="m/d/yyyy">
                  <c:v>41772</c:v>
                </c:pt>
                <c:pt idx="3106" formatCode="m/d/yyyy">
                  <c:v>41773</c:v>
                </c:pt>
                <c:pt idx="3107" formatCode="m/d/yyyy">
                  <c:v>41774</c:v>
                </c:pt>
                <c:pt idx="3108" formatCode="m/d/yyyy">
                  <c:v>41775</c:v>
                </c:pt>
                <c:pt idx="3109" formatCode="m/d/yyyy">
                  <c:v>41778</c:v>
                </c:pt>
                <c:pt idx="3110" formatCode="m/d/yyyy">
                  <c:v>41779</c:v>
                </c:pt>
                <c:pt idx="3111" formatCode="m/d/yyyy">
                  <c:v>41780</c:v>
                </c:pt>
                <c:pt idx="3112" formatCode="m/d/yyyy">
                  <c:v>41781</c:v>
                </c:pt>
                <c:pt idx="3113" formatCode="m/d/yyyy">
                  <c:v>41782</c:v>
                </c:pt>
                <c:pt idx="3114" formatCode="m/d/yyyy">
                  <c:v>41786</c:v>
                </c:pt>
                <c:pt idx="3115" formatCode="m/d/yyyy">
                  <c:v>41787</c:v>
                </c:pt>
                <c:pt idx="3116" formatCode="m/d/yyyy">
                  <c:v>41788</c:v>
                </c:pt>
                <c:pt idx="3117" formatCode="m/d/yyyy">
                  <c:v>41789</c:v>
                </c:pt>
                <c:pt idx="3118" formatCode="m/d/yyyy">
                  <c:v>41792</c:v>
                </c:pt>
                <c:pt idx="3119" formatCode="m/d/yyyy">
                  <c:v>41793</c:v>
                </c:pt>
                <c:pt idx="3120" formatCode="m/d/yyyy">
                  <c:v>41794</c:v>
                </c:pt>
                <c:pt idx="3121" formatCode="m/d/yyyy">
                  <c:v>41795</c:v>
                </c:pt>
                <c:pt idx="3122" formatCode="m/d/yyyy">
                  <c:v>41796</c:v>
                </c:pt>
                <c:pt idx="3123" formatCode="m/d/yyyy">
                  <c:v>41799</c:v>
                </c:pt>
                <c:pt idx="3124" formatCode="m/d/yyyy">
                  <c:v>41800</c:v>
                </c:pt>
                <c:pt idx="3125" formatCode="m/d/yyyy">
                  <c:v>41801</c:v>
                </c:pt>
                <c:pt idx="3126" formatCode="m/d/yyyy">
                  <c:v>41802</c:v>
                </c:pt>
                <c:pt idx="3127" formatCode="m/d/yyyy">
                  <c:v>41803</c:v>
                </c:pt>
                <c:pt idx="3128" formatCode="m/d/yyyy">
                  <c:v>41806</c:v>
                </c:pt>
                <c:pt idx="3129" formatCode="m/d/yyyy">
                  <c:v>41807</c:v>
                </c:pt>
                <c:pt idx="3130" formatCode="m/d/yyyy">
                  <c:v>41808</c:v>
                </c:pt>
                <c:pt idx="3131" formatCode="m/d/yyyy">
                  <c:v>41809</c:v>
                </c:pt>
                <c:pt idx="3132" formatCode="m/d/yyyy">
                  <c:v>41810</c:v>
                </c:pt>
                <c:pt idx="3133" formatCode="m/d/yyyy">
                  <c:v>41813</c:v>
                </c:pt>
                <c:pt idx="3134" formatCode="m/d/yyyy">
                  <c:v>41814</c:v>
                </c:pt>
                <c:pt idx="3135" formatCode="m/d/yyyy">
                  <c:v>41815</c:v>
                </c:pt>
                <c:pt idx="3136" formatCode="m/d/yyyy">
                  <c:v>41816</c:v>
                </c:pt>
                <c:pt idx="3137" formatCode="m/d/yyyy">
                  <c:v>41817</c:v>
                </c:pt>
                <c:pt idx="3138" formatCode="m/d/yyyy">
                  <c:v>41820</c:v>
                </c:pt>
                <c:pt idx="3139" formatCode="m/d/yyyy">
                  <c:v>41821</c:v>
                </c:pt>
                <c:pt idx="3140" formatCode="m/d/yyyy">
                  <c:v>41822</c:v>
                </c:pt>
                <c:pt idx="3141" formatCode="m/d/yyyy">
                  <c:v>41823</c:v>
                </c:pt>
                <c:pt idx="3142" formatCode="m/d/yyyy">
                  <c:v>41827</c:v>
                </c:pt>
                <c:pt idx="3143" formatCode="m/d/yyyy">
                  <c:v>41828</c:v>
                </c:pt>
                <c:pt idx="3144" formatCode="m/d/yyyy">
                  <c:v>41829</c:v>
                </c:pt>
                <c:pt idx="3145" formatCode="m/d/yyyy">
                  <c:v>41830</c:v>
                </c:pt>
                <c:pt idx="3146" formatCode="m/d/yyyy">
                  <c:v>41831</c:v>
                </c:pt>
                <c:pt idx="3147" formatCode="m/d/yyyy">
                  <c:v>41834</c:v>
                </c:pt>
                <c:pt idx="3148" formatCode="m/d/yyyy">
                  <c:v>41835</c:v>
                </c:pt>
                <c:pt idx="3149" formatCode="m/d/yyyy">
                  <c:v>41836</c:v>
                </c:pt>
                <c:pt idx="3150" formatCode="m/d/yyyy">
                  <c:v>41837</c:v>
                </c:pt>
                <c:pt idx="3151" formatCode="m/d/yyyy">
                  <c:v>41838</c:v>
                </c:pt>
                <c:pt idx="3152" formatCode="m/d/yyyy">
                  <c:v>41841</c:v>
                </c:pt>
                <c:pt idx="3153" formatCode="m/d/yyyy">
                  <c:v>41842</c:v>
                </c:pt>
                <c:pt idx="3154" formatCode="m/d/yyyy">
                  <c:v>41843</c:v>
                </c:pt>
                <c:pt idx="3155" formatCode="m/d/yyyy">
                  <c:v>41844</c:v>
                </c:pt>
                <c:pt idx="3156" formatCode="m/d/yyyy">
                  <c:v>41845</c:v>
                </c:pt>
                <c:pt idx="3157" formatCode="m/d/yyyy">
                  <c:v>41848</c:v>
                </c:pt>
                <c:pt idx="3158" formatCode="m/d/yyyy">
                  <c:v>41849</c:v>
                </c:pt>
                <c:pt idx="3159" formatCode="m/d/yyyy">
                  <c:v>41850</c:v>
                </c:pt>
                <c:pt idx="3160" formatCode="m/d/yyyy">
                  <c:v>41851</c:v>
                </c:pt>
                <c:pt idx="3161" formatCode="m/d/yyyy">
                  <c:v>41852</c:v>
                </c:pt>
                <c:pt idx="3162" formatCode="m/d/yyyy">
                  <c:v>41855</c:v>
                </c:pt>
                <c:pt idx="3163" formatCode="m/d/yyyy">
                  <c:v>41856</c:v>
                </c:pt>
                <c:pt idx="3164" formatCode="m/d/yyyy">
                  <c:v>41857</c:v>
                </c:pt>
                <c:pt idx="3165" formatCode="m/d/yyyy">
                  <c:v>41858</c:v>
                </c:pt>
                <c:pt idx="3166" formatCode="m/d/yyyy">
                  <c:v>41859</c:v>
                </c:pt>
                <c:pt idx="3167" formatCode="m/d/yyyy">
                  <c:v>41862</c:v>
                </c:pt>
                <c:pt idx="3168" formatCode="m/d/yyyy">
                  <c:v>41863</c:v>
                </c:pt>
                <c:pt idx="3169" formatCode="m/d/yyyy">
                  <c:v>41864</c:v>
                </c:pt>
                <c:pt idx="3170" formatCode="m/d/yyyy">
                  <c:v>41865</c:v>
                </c:pt>
                <c:pt idx="3171" formatCode="m/d/yyyy">
                  <c:v>41866</c:v>
                </c:pt>
                <c:pt idx="3172" formatCode="m/d/yyyy">
                  <c:v>41869</c:v>
                </c:pt>
                <c:pt idx="3173" formatCode="m/d/yyyy">
                  <c:v>41870</c:v>
                </c:pt>
                <c:pt idx="3174" formatCode="m/d/yyyy">
                  <c:v>41871</c:v>
                </c:pt>
                <c:pt idx="3175" formatCode="m/d/yyyy">
                  <c:v>41872</c:v>
                </c:pt>
                <c:pt idx="3176" formatCode="m/d/yyyy">
                  <c:v>41873</c:v>
                </c:pt>
                <c:pt idx="3177" formatCode="m/d/yyyy">
                  <c:v>41876</c:v>
                </c:pt>
                <c:pt idx="3178" formatCode="m/d/yyyy">
                  <c:v>41877</c:v>
                </c:pt>
                <c:pt idx="3179" formatCode="m/d/yyyy">
                  <c:v>41878</c:v>
                </c:pt>
                <c:pt idx="3180" formatCode="m/d/yyyy">
                  <c:v>41879</c:v>
                </c:pt>
                <c:pt idx="3181" formatCode="m/d/yyyy">
                  <c:v>41880</c:v>
                </c:pt>
                <c:pt idx="3182" formatCode="m/d/yyyy">
                  <c:v>41884</c:v>
                </c:pt>
                <c:pt idx="3183" formatCode="m/d/yyyy">
                  <c:v>41885</c:v>
                </c:pt>
                <c:pt idx="3184" formatCode="m/d/yyyy">
                  <c:v>41886</c:v>
                </c:pt>
                <c:pt idx="3185" formatCode="m/d/yyyy">
                  <c:v>41887</c:v>
                </c:pt>
                <c:pt idx="3186" formatCode="m/d/yyyy">
                  <c:v>41890</c:v>
                </c:pt>
                <c:pt idx="3187" formatCode="m/d/yyyy">
                  <c:v>41891</c:v>
                </c:pt>
                <c:pt idx="3188" formatCode="m/d/yyyy">
                  <c:v>41892</c:v>
                </c:pt>
                <c:pt idx="3189" formatCode="m/d/yyyy">
                  <c:v>41893</c:v>
                </c:pt>
                <c:pt idx="3190" formatCode="m/d/yyyy">
                  <c:v>41894</c:v>
                </c:pt>
                <c:pt idx="3191" formatCode="m/d/yyyy">
                  <c:v>41897</c:v>
                </c:pt>
                <c:pt idx="3192" formatCode="m/d/yyyy">
                  <c:v>41898</c:v>
                </c:pt>
                <c:pt idx="3193" formatCode="m/d/yyyy">
                  <c:v>41899</c:v>
                </c:pt>
                <c:pt idx="3194" formatCode="m/d/yyyy">
                  <c:v>41900</c:v>
                </c:pt>
                <c:pt idx="3195" formatCode="m/d/yyyy">
                  <c:v>41901</c:v>
                </c:pt>
                <c:pt idx="3196" formatCode="m/d/yyyy">
                  <c:v>41904</c:v>
                </c:pt>
                <c:pt idx="3197" formatCode="m/d/yyyy">
                  <c:v>41905</c:v>
                </c:pt>
                <c:pt idx="3198" formatCode="m/d/yyyy">
                  <c:v>41906</c:v>
                </c:pt>
                <c:pt idx="3199" formatCode="m/d/yyyy">
                  <c:v>41907</c:v>
                </c:pt>
                <c:pt idx="3200" formatCode="m/d/yyyy">
                  <c:v>41908</c:v>
                </c:pt>
                <c:pt idx="3201" formatCode="m/d/yyyy">
                  <c:v>41911</c:v>
                </c:pt>
                <c:pt idx="3202" formatCode="m/d/yyyy">
                  <c:v>41912</c:v>
                </c:pt>
                <c:pt idx="3203" formatCode="m/d/yyyy">
                  <c:v>41913</c:v>
                </c:pt>
                <c:pt idx="3204" formatCode="m/d/yyyy">
                  <c:v>41914</c:v>
                </c:pt>
                <c:pt idx="3205" formatCode="m/d/yyyy">
                  <c:v>41915</c:v>
                </c:pt>
                <c:pt idx="3206" formatCode="m/d/yyyy">
                  <c:v>41918</c:v>
                </c:pt>
                <c:pt idx="3207" formatCode="m/d/yyyy">
                  <c:v>41919</c:v>
                </c:pt>
                <c:pt idx="3208" formatCode="m/d/yyyy">
                  <c:v>41920</c:v>
                </c:pt>
                <c:pt idx="3209" formatCode="m/d/yyyy">
                  <c:v>41921</c:v>
                </c:pt>
                <c:pt idx="3210" formatCode="m/d/yyyy">
                  <c:v>41922</c:v>
                </c:pt>
                <c:pt idx="3211" formatCode="m/d/yyyy">
                  <c:v>41925</c:v>
                </c:pt>
                <c:pt idx="3212" formatCode="m/d/yyyy">
                  <c:v>41926</c:v>
                </c:pt>
                <c:pt idx="3213" formatCode="m/d/yyyy">
                  <c:v>41927</c:v>
                </c:pt>
                <c:pt idx="3214" formatCode="m/d/yyyy">
                  <c:v>41928</c:v>
                </c:pt>
                <c:pt idx="3215" formatCode="m/d/yyyy">
                  <c:v>41929</c:v>
                </c:pt>
                <c:pt idx="3216" formatCode="m/d/yyyy">
                  <c:v>41932</c:v>
                </c:pt>
                <c:pt idx="3217" formatCode="m/d/yyyy">
                  <c:v>41933</c:v>
                </c:pt>
                <c:pt idx="3218" formatCode="m/d/yyyy">
                  <c:v>41934</c:v>
                </c:pt>
                <c:pt idx="3219" formatCode="m/d/yyyy">
                  <c:v>41935</c:v>
                </c:pt>
                <c:pt idx="3220" formatCode="m/d/yyyy">
                  <c:v>41936</c:v>
                </c:pt>
                <c:pt idx="3221" formatCode="m/d/yyyy">
                  <c:v>41939</c:v>
                </c:pt>
                <c:pt idx="3222" formatCode="m/d/yyyy">
                  <c:v>41940</c:v>
                </c:pt>
                <c:pt idx="3223" formatCode="m/d/yyyy">
                  <c:v>41941</c:v>
                </c:pt>
                <c:pt idx="3224" formatCode="m/d/yyyy">
                  <c:v>41942</c:v>
                </c:pt>
                <c:pt idx="3225" formatCode="m/d/yyyy">
                  <c:v>41943</c:v>
                </c:pt>
                <c:pt idx="3226" formatCode="m/d/yyyy">
                  <c:v>41946</c:v>
                </c:pt>
                <c:pt idx="3227" formatCode="m/d/yyyy">
                  <c:v>41947</c:v>
                </c:pt>
                <c:pt idx="3228" formatCode="m/d/yyyy">
                  <c:v>41948</c:v>
                </c:pt>
                <c:pt idx="3229" formatCode="m/d/yyyy">
                  <c:v>41949</c:v>
                </c:pt>
                <c:pt idx="3230" formatCode="m/d/yyyy">
                  <c:v>41950</c:v>
                </c:pt>
                <c:pt idx="3231" formatCode="m/d/yyyy">
                  <c:v>41953</c:v>
                </c:pt>
                <c:pt idx="3232" formatCode="m/d/yyyy">
                  <c:v>41954</c:v>
                </c:pt>
                <c:pt idx="3233" formatCode="m/d/yyyy">
                  <c:v>41955</c:v>
                </c:pt>
                <c:pt idx="3234" formatCode="m/d/yyyy">
                  <c:v>41956</c:v>
                </c:pt>
                <c:pt idx="3235" formatCode="m/d/yyyy">
                  <c:v>41957</c:v>
                </c:pt>
                <c:pt idx="3236" formatCode="m/d/yyyy">
                  <c:v>41960</c:v>
                </c:pt>
                <c:pt idx="3237" formatCode="m/d/yyyy">
                  <c:v>41961</c:v>
                </c:pt>
                <c:pt idx="3238" formatCode="m/d/yyyy">
                  <c:v>41962</c:v>
                </c:pt>
                <c:pt idx="3239" formatCode="m/d/yyyy">
                  <c:v>41963</c:v>
                </c:pt>
                <c:pt idx="3240" formatCode="m/d/yyyy">
                  <c:v>41964</c:v>
                </c:pt>
                <c:pt idx="3241" formatCode="m/d/yyyy">
                  <c:v>41967</c:v>
                </c:pt>
                <c:pt idx="3242" formatCode="m/d/yyyy">
                  <c:v>41968</c:v>
                </c:pt>
                <c:pt idx="3243" formatCode="m/d/yyyy">
                  <c:v>41969</c:v>
                </c:pt>
                <c:pt idx="3244" formatCode="m/d/yyyy">
                  <c:v>41971</c:v>
                </c:pt>
                <c:pt idx="3245" formatCode="m/d/yyyy">
                  <c:v>41974</c:v>
                </c:pt>
                <c:pt idx="3246" formatCode="m/d/yyyy">
                  <c:v>41975</c:v>
                </c:pt>
                <c:pt idx="3247" formatCode="m/d/yyyy">
                  <c:v>41976</c:v>
                </c:pt>
                <c:pt idx="3248" formatCode="m/d/yyyy">
                  <c:v>41977</c:v>
                </c:pt>
                <c:pt idx="3249" formatCode="m/d/yyyy">
                  <c:v>41978</c:v>
                </c:pt>
                <c:pt idx="3250" formatCode="m/d/yyyy">
                  <c:v>41981</c:v>
                </c:pt>
                <c:pt idx="3251" formatCode="m/d/yyyy">
                  <c:v>41982</c:v>
                </c:pt>
                <c:pt idx="3252" formatCode="m/d/yyyy">
                  <c:v>41983</c:v>
                </c:pt>
                <c:pt idx="3253" formatCode="m/d/yyyy">
                  <c:v>41984</c:v>
                </c:pt>
                <c:pt idx="3254" formatCode="m/d/yyyy">
                  <c:v>41985</c:v>
                </c:pt>
                <c:pt idx="3255" formatCode="m/d/yyyy">
                  <c:v>41988</c:v>
                </c:pt>
                <c:pt idx="3256" formatCode="m/d/yyyy">
                  <c:v>41989</c:v>
                </c:pt>
                <c:pt idx="3257" formatCode="m/d/yyyy">
                  <c:v>41990</c:v>
                </c:pt>
                <c:pt idx="3258" formatCode="m/d/yyyy">
                  <c:v>41991</c:v>
                </c:pt>
                <c:pt idx="3259" formatCode="m/d/yyyy">
                  <c:v>41992</c:v>
                </c:pt>
                <c:pt idx="3260" formatCode="m/d/yyyy">
                  <c:v>41995</c:v>
                </c:pt>
                <c:pt idx="3261" formatCode="m/d/yyyy">
                  <c:v>41996</c:v>
                </c:pt>
                <c:pt idx="3262" formatCode="m/d/yyyy">
                  <c:v>41997</c:v>
                </c:pt>
                <c:pt idx="3263" formatCode="m/d/yyyy">
                  <c:v>41999</c:v>
                </c:pt>
                <c:pt idx="3264" formatCode="m/d/yyyy">
                  <c:v>42002</c:v>
                </c:pt>
                <c:pt idx="3265" formatCode="m/d/yyyy">
                  <c:v>42003</c:v>
                </c:pt>
                <c:pt idx="3266" formatCode="m/d/yyyy">
                  <c:v>42004</c:v>
                </c:pt>
                <c:pt idx="3267" formatCode="m/d/yyyy">
                  <c:v>42006</c:v>
                </c:pt>
                <c:pt idx="3268" formatCode="m/d/yyyy">
                  <c:v>42009</c:v>
                </c:pt>
                <c:pt idx="3269" formatCode="m/d/yyyy">
                  <c:v>42010</c:v>
                </c:pt>
                <c:pt idx="3270" formatCode="m/d/yyyy">
                  <c:v>42011</c:v>
                </c:pt>
                <c:pt idx="3271" formatCode="m/d/yyyy">
                  <c:v>42012</c:v>
                </c:pt>
                <c:pt idx="3272" formatCode="m/d/yyyy">
                  <c:v>42013</c:v>
                </c:pt>
                <c:pt idx="3273" formatCode="m/d/yyyy">
                  <c:v>42016</c:v>
                </c:pt>
                <c:pt idx="3274" formatCode="m/d/yyyy">
                  <c:v>42017</c:v>
                </c:pt>
                <c:pt idx="3275" formatCode="m/d/yyyy">
                  <c:v>42018</c:v>
                </c:pt>
                <c:pt idx="3276" formatCode="m/d/yyyy">
                  <c:v>42019</c:v>
                </c:pt>
                <c:pt idx="3277" formatCode="m/d/yyyy">
                  <c:v>42020</c:v>
                </c:pt>
                <c:pt idx="3278" formatCode="m/d/yyyy">
                  <c:v>42024</c:v>
                </c:pt>
                <c:pt idx="3279" formatCode="m/d/yyyy">
                  <c:v>42025</c:v>
                </c:pt>
                <c:pt idx="3280" formatCode="m/d/yyyy">
                  <c:v>42026</c:v>
                </c:pt>
                <c:pt idx="3281" formatCode="m/d/yyyy">
                  <c:v>42027</c:v>
                </c:pt>
                <c:pt idx="3282" formatCode="m/d/yyyy">
                  <c:v>42030</c:v>
                </c:pt>
                <c:pt idx="3283" formatCode="m/d/yyyy">
                  <c:v>42031</c:v>
                </c:pt>
                <c:pt idx="3284" formatCode="m/d/yyyy">
                  <c:v>42032</c:v>
                </c:pt>
                <c:pt idx="3285" formatCode="m/d/yyyy">
                  <c:v>42033</c:v>
                </c:pt>
                <c:pt idx="3286" formatCode="m/d/yyyy">
                  <c:v>42034</c:v>
                </c:pt>
                <c:pt idx="3287" formatCode="m/d/yyyy">
                  <c:v>42037</c:v>
                </c:pt>
                <c:pt idx="3288" formatCode="m/d/yyyy">
                  <c:v>42038</c:v>
                </c:pt>
                <c:pt idx="3289" formatCode="m/d/yyyy">
                  <c:v>42039</c:v>
                </c:pt>
                <c:pt idx="3290" formatCode="m/d/yyyy">
                  <c:v>42040</c:v>
                </c:pt>
                <c:pt idx="3291" formatCode="m/d/yyyy">
                  <c:v>42041</c:v>
                </c:pt>
                <c:pt idx="3292" formatCode="m/d/yyyy">
                  <c:v>42044</c:v>
                </c:pt>
                <c:pt idx="3293" formatCode="m/d/yyyy">
                  <c:v>42045</c:v>
                </c:pt>
                <c:pt idx="3294" formatCode="m/d/yyyy">
                  <c:v>42046</c:v>
                </c:pt>
                <c:pt idx="3295" formatCode="m/d/yyyy">
                  <c:v>42047</c:v>
                </c:pt>
                <c:pt idx="3296" formatCode="m/d/yyyy">
                  <c:v>42048</c:v>
                </c:pt>
                <c:pt idx="3297" formatCode="m/d/yyyy">
                  <c:v>42052</c:v>
                </c:pt>
                <c:pt idx="3298" formatCode="m/d/yyyy">
                  <c:v>42053</c:v>
                </c:pt>
                <c:pt idx="3299" formatCode="m/d/yyyy">
                  <c:v>42054</c:v>
                </c:pt>
                <c:pt idx="3300" formatCode="m/d/yyyy">
                  <c:v>42055</c:v>
                </c:pt>
                <c:pt idx="3301" formatCode="m/d/yyyy">
                  <c:v>42058</c:v>
                </c:pt>
                <c:pt idx="3302" formatCode="m/d/yyyy">
                  <c:v>42059</c:v>
                </c:pt>
                <c:pt idx="3303" formatCode="m/d/yyyy">
                  <c:v>42060</c:v>
                </c:pt>
                <c:pt idx="3304" formatCode="m/d/yyyy">
                  <c:v>42061</c:v>
                </c:pt>
                <c:pt idx="3305" formatCode="m/d/yyyy">
                  <c:v>42062</c:v>
                </c:pt>
                <c:pt idx="3306" formatCode="m/d/yyyy">
                  <c:v>42065</c:v>
                </c:pt>
                <c:pt idx="3307" formatCode="m/d/yyyy">
                  <c:v>42066</c:v>
                </c:pt>
                <c:pt idx="3308" formatCode="m/d/yyyy">
                  <c:v>42067</c:v>
                </c:pt>
                <c:pt idx="3309" formatCode="m/d/yyyy">
                  <c:v>42068</c:v>
                </c:pt>
                <c:pt idx="3310" formatCode="m/d/yyyy">
                  <c:v>42069</c:v>
                </c:pt>
                <c:pt idx="3311" formatCode="m/d/yyyy">
                  <c:v>42072</c:v>
                </c:pt>
                <c:pt idx="3312" formatCode="m/d/yyyy">
                  <c:v>42073</c:v>
                </c:pt>
                <c:pt idx="3313" formatCode="m/d/yyyy">
                  <c:v>42074</c:v>
                </c:pt>
                <c:pt idx="3314" formatCode="m/d/yyyy">
                  <c:v>42075</c:v>
                </c:pt>
                <c:pt idx="3315" formatCode="m/d/yyyy">
                  <c:v>42076</c:v>
                </c:pt>
                <c:pt idx="3316" formatCode="m/d/yyyy">
                  <c:v>42079</c:v>
                </c:pt>
                <c:pt idx="3317" formatCode="m/d/yyyy">
                  <c:v>42080</c:v>
                </c:pt>
                <c:pt idx="3318" formatCode="m/d/yyyy">
                  <c:v>42081</c:v>
                </c:pt>
                <c:pt idx="3319" formatCode="m/d/yyyy">
                  <c:v>42082</c:v>
                </c:pt>
                <c:pt idx="3320" formatCode="m/d/yyyy">
                  <c:v>42083</c:v>
                </c:pt>
                <c:pt idx="3321" formatCode="m/d/yyyy">
                  <c:v>42086</c:v>
                </c:pt>
                <c:pt idx="3322" formatCode="m/d/yyyy">
                  <c:v>42087</c:v>
                </c:pt>
                <c:pt idx="3323" formatCode="m/d/yyyy">
                  <c:v>42088</c:v>
                </c:pt>
                <c:pt idx="3324" formatCode="m/d/yyyy">
                  <c:v>42089</c:v>
                </c:pt>
                <c:pt idx="3325" formatCode="m/d/yyyy">
                  <c:v>42090</c:v>
                </c:pt>
                <c:pt idx="3326" formatCode="m/d/yyyy">
                  <c:v>42093</c:v>
                </c:pt>
                <c:pt idx="3327" formatCode="m/d/yyyy">
                  <c:v>42094</c:v>
                </c:pt>
                <c:pt idx="3328" formatCode="m/d/yyyy">
                  <c:v>42095</c:v>
                </c:pt>
                <c:pt idx="3329" formatCode="m/d/yyyy">
                  <c:v>42096</c:v>
                </c:pt>
                <c:pt idx="3330" formatCode="m/d/yyyy">
                  <c:v>42100</c:v>
                </c:pt>
                <c:pt idx="3331" formatCode="m/d/yyyy">
                  <c:v>42101</c:v>
                </c:pt>
                <c:pt idx="3332" formatCode="m/d/yyyy">
                  <c:v>42102</c:v>
                </c:pt>
                <c:pt idx="3333" formatCode="m/d/yyyy">
                  <c:v>42103</c:v>
                </c:pt>
                <c:pt idx="3334" formatCode="m/d/yyyy">
                  <c:v>42104</c:v>
                </c:pt>
                <c:pt idx="3335" formatCode="m/d/yyyy">
                  <c:v>42107</c:v>
                </c:pt>
                <c:pt idx="3336" formatCode="m/d/yyyy">
                  <c:v>42108</c:v>
                </c:pt>
                <c:pt idx="3337" formatCode="m/d/yyyy">
                  <c:v>42109</c:v>
                </c:pt>
                <c:pt idx="3338" formatCode="m/d/yyyy">
                  <c:v>42110</c:v>
                </c:pt>
                <c:pt idx="3339" formatCode="m/d/yyyy">
                  <c:v>42111</c:v>
                </c:pt>
                <c:pt idx="3340" formatCode="m/d/yyyy">
                  <c:v>42114</c:v>
                </c:pt>
                <c:pt idx="3341" formatCode="m/d/yyyy">
                  <c:v>42115</c:v>
                </c:pt>
                <c:pt idx="3342" formatCode="m/d/yyyy">
                  <c:v>42116</c:v>
                </c:pt>
                <c:pt idx="3343" formatCode="m/d/yyyy">
                  <c:v>42117</c:v>
                </c:pt>
                <c:pt idx="3344" formatCode="m/d/yyyy">
                  <c:v>42118</c:v>
                </c:pt>
                <c:pt idx="3345" formatCode="m/d/yyyy">
                  <c:v>42121</c:v>
                </c:pt>
                <c:pt idx="3346" formatCode="m/d/yyyy">
                  <c:v>42122</c:v>
                </c:pt>
                <c:pt idx="3347" formatCode="m/d/yyyy">
                  <c:v>42123</c:v>
                </c:pt>
                <c:pt idx="3348" formatCode="m/d/yyyy">
                  <c:v>42124</c:v>
                </c:pt>
                <c:pt idx="3349" formatCode="m/d/yyyy">
                  <c:v>42125</c:v>
                </c:pt>
                <c:pt idx="3350" formatCode="m/d/yyyy">
                  <c:v>42128</c:v>
                </c:pt>
                <c:pt idx="3351" formatCode="m/d/yyyy">
                  <c:v>42129</c:v>
                </c:pt>
                <c:pt idx="3352" formatCode="m/d/yyyy">
                  <c:v>42130</c:v>
                </c:pt>
                <c:pt idx="3353" formatCode="m/d/yyyy">
                  <c:v>42131</c:v>
                </c:pt>
                <c:pt idx="3354" formatCode="m/d/yyyy">
                  <c:v>42132</c:v>
                </c:pt>
                <c:pt idx="3355" formatCode="m/d/yyyy">
                  <c:v>42135</c:v>
                </c:pt>
                <c:pt idx="3356" formatCode="m/d/yyyy">
                  <c:v>42136</c:v>
                </c:pt>
                <c:pt idx="3357" formatCode="m/d/yyyy">
                  <c:v>42137</c:v>
                </c:pt>
                <c:pt idx="3358" formatCode="m/d/yyyy">
                  <c:v>42138</c:v>
                </c:pt>
                <c:pt idx="3359" formatCode="m/d/yyyy">
                  <c:v>42139</c:v>
                </c:pt>
                <c:pt idx="3360" formatCode="m/d/yyyy">
                  <c:v>42142</c:v>
                </c:pt>
                <c:pt idx="3361" formatCode="m/d/yyyy">
                  <c:v>42143</c:v>
                </c:pt>
                <c:pt idx="3362" formatCode="m/d/yyyy">
                  <c:v>42144</c:v>
                </c:pt>
                <c:pt idx="3363" formatCode="m/d/yyyy">
                  <c:v>42145</c:v>
                </c:pt>
                <c:pt idx="3364" formatCode="m/d/yyyy">
                  <c:v>42146</c:v>
                </c:pt>
                <c:pt idx="3365" formatCode="m/d/yyyy">
                  <c:v>42150</c:v>
                </c:pt>
                <c:pt idx="3366" formatCode="m/d/yyyy">
                  <c:v>42151</c:v>
                </c:pt>
                <c:pt idx="3367" formatCode="m/d/yyyy">
                  <c:v>42152</c:v>
                </c:pt>
                <c:pt idx="3368" formatCode="m/d/yyyy">
                  <c:v>42153</c:v>
                </c:pt>
                <c:pt idx="3369" formatCode="m/d/yyyy">
                  <c:v>42156</c:v>
                </c:pt>
                <c:pt idx="3370" formatCode="m/d/yyyy">
                  <c:v>42157</c:v>
                </c:pt>
                <c:pt idx="3371" formatCode="m/d/yyyy">
                  <c:v>42158</c:v>
                </c:pt>
                <c:pt idx="3372" formatCode="m/d/yyyy">
                  <c:v>42159</c:v>
                </c:pt>
                <c:pt idx="3373" formatCode="m/d/yyyy">
                  <c:v>42160</c:v>
                </c:pt>
                <c:pt idx="3374" formatCode="m/d/yyyy">
                  <c:v>42163</c:v>
                </c:pt>
                <c:pt idx="3375" formatCode="m/d/yyyy">
                  <c:v>42164</c:v>
                </c:pt>
                <c:pt idx="3376" formatCode="m/d/yyyy">
                  <c:v>42165</c:v>
                </c:pt>
                <c:pt idx="3377" formatCode="m/d/yyyy">
                  <c:v>42166</c:v>
                </c:pt>
                <c:pt idx="3378" formatCode="m/d/yyyy">
                  <c:v>42167</c:v>
                </c:pt>
                <c:pt idx="3379" formatCode="m/d/yyyy">
                  <c:v>42170</c:v>
                </c:pt>
                <c:pt idx="3380" formatCode="m/d/yyyy">
                  <c:v>42171</c:v>
                </c:pt>
                <c:pt idx="3381" formatCode="m/d/yyyy">
                  <c:v>42172</c:v>
                </c:pt>
                <c:pt idx="3382" formatCode="m/d/yyyy">
                  <c:v>42173</c:v>
                </c:pt>
                <c:pt idx="3383" formatCode="m/d/yyyy">
                  <c:v>42174</c:v>
                </c:pt>
                <c:pt idx="3384" formatCode="m/d/yyyy">
                  <c:v>42177</c:v>
                </c:pt>
                <c:pt idx="3385" formatCode="m/d/yyyy">
                  <c:v>42178</c:v>
                </c:pt>
                <c:pt idx="3386" formatCode="m/d/yyyy">
                  <c:v>42179</c:v>
                </c:pt>
                <c:pt idx="3387" formatCode="m/d/yyyy">
                  <c:v>42180</c:v>
                </c:pt>
                <c:pt idx="3388" formatCode="m/d/yyyy">
                  <c:v>42181</c:v>
                </c:pt>
                <c:pt idx="3389" formatCode="m/d/yyyy">
                  <c:v>42184</c:v>
                </c:pt>
                <c:pt idx="3390" formatCode="m/d/yyyy">
                  <c:v>42185</c:v>
                </c:pt>
                <c:pt idx="3391" formatCode="m/d/yyyy">
                  <c:v>42186</c:v>
                </c:pt>
                <c:pt idx="3392" formatCode="m/d/yyyy">
                  <c:v>42187</c:v>
                </c:pt>
                <c:pt idx="3393" formatCode="m/d/yyyy">
                  <c:v>42191</c:v>
                </c:pt>
                <c:pt idx="3394" formatCode="m/d/yyyy">
                  <c:v>42192</c:v>
                </c:pt>
                <c:pt idx="3395" formatCode="m/d/yyyy">
                  <c:v>42193</c:v>
                </c:pt>
                <c:pt idx="3396" formatCode="m/d/yyyy">
                  <c:v>42194</c:v>
                </c:pt>
                <c:pt idx="3397" formatCode="m/d/yyyy">
                  <c:v>42195</c:v>
                </c:pt>
                <c:pt idx="3398" formatCode="m/d/yyyy">
                  <c:v>42198</c:v>
                </c:pt>
                <c:pt idx="3399" formatCode="m/d/yyyy">
                  <c:v>42199</c:v>
                </c:pt>
                <c:pt idx="3400" formatCode="m/d/yyyy">
                  <c:v>42200</c:v>
                </c:pt>
                <c:pt idx="3401" formatCode="m/d/yyyy">
                  <c:v>42201</c:v>
                </c:pt>
                <c:pt idx="3402" formatCode="m/d/yyyy">
                  <c:v>42202</c:v>
                </c:pt>
                <c:pt idx="3403" formatCode="m/d/yyyy">
                  <c:v>42205</c:v>
                </c:pt>
                <c:pt idx="3404" formatCode="m/d/yyyy">
                  <c:v>42206</c:v>
                </c:pt>
                <c:pt idx="3405" formatCode="m/d/yyyy">
                  <c:v>42207</c:v>
                </c:pt>
                <c:pt idx="3406" formatCode="m/d/yyyy">
                  <c:v>42208</c:v>
                </c:pt>
                <c:pt idx="3407" formatCode="m/d/yyyy">
                  <c:v>42209</c:v>
                </c:pt>
                <c:pt idx="3408" formatCode="m/d/yyyy">
                  <c:v>42212</c:v>
                </c:pt>
                <c:pt idx="3409" formatCode="m/d/yyyy">
                  <c:v>42213</c:v>
                </c:pt>
                <c:pt idx="3410" formatCode="m/d/yyyy">
                  <c:v>42214</c:v>
                </c:pt>
                <c:pt idx="3411" formatCode="m/d/yyyy">
                  <c:v>42215</c:v>
                </c:pt>
                <c:pt idx="3412" formatCode="m/d/yyyy">
                  <c:v>42216</c:v>
                </c:pt>
                <c:pt idx="3413" formatCode="m/d/yyyy">
                  <c:v>42219</c:v>
                </c:pt>
                <c:pt idx="3414" formatCode="m/d/yyyy">
                  <c:v>42220</c:v>
                </c:pt>
                <c:pt idx="3415" formatCode="m/d/yyyy">
                  <c:v>42221</c:v>
                </c:pt>
                <c:pt idx="3416" formatCode="m/d/yyyy">
                  <c:v>42222</c:v>
                </c:pt>
                <c:pt idx="3417" formatCode="m/d/yyyy">
                  <c:v>42223</c:v>
                </c:pt>
                <c:pt idx="3418" formatCode="m/d/yyyy">
                  <c:v>42226</c:v>
                </c:pt>
                <c:pt idx="3419" formatCode="m/d/yyyy">
                  <c:v>42227</c:v>
                </c:pt>
                <c:pt idx="3420" formatCode="m/d/yyyy">
                  <c:v>42228</c:v>
                </c:pt>
                <c:pt idx="3421" formatCode="m/d/yyyy">
                  <c:v>42229</c:v>
                </c:pt>
                <c:pt idx="3422" formatCode="m/d/yyyy">
                  <c:v>42230</c:v>
                </c:pt>
                <c:pt idx="3423" formatCode="m/d/yyyy">
                  <c:v>42233</c:v>
                </c:pt>
                <c:pt idx="3424" formatCode="m/d/yyyy">
                  <c:v>42234</c:v>
                </c:pt>
                <c:pt idx="3425" formatCode="m/d/yyyy">
                  <c:v>42235</c:v>
                </c:pt>
                <c:pt idx="3426" formatCode="m/d/yyyy">
                  <c:v>42236</c:v>
                </c:pt>
                <c:pt idx="3427" formatCode="m/d/yyyy">
                  <c:v>42237</c:v>
                </c:pt>
                <c:pt idx="3428" formatCode="m/d/yyyy">
                  <c:v>42240</c:v>
                </c:pt>
                <c:pt idx="3429" formatCode="m/d/yyyy">
                  <c:v>42241</c:v>
                </c:pt>
                <c:pt idx="3430" formatCode="m/d/yyyy">
                  <c:v>42242</c:v>
                </c:pt>
                <c:pt idx="3431" formatCode="m/d/yyyy">
                  <c:v>42243</c:v>
                </c:pt>
                <c:pt idx="3432" formatCode="m/d/yyyy">
                  <c:v>42244</c:v>
                </c:pt>
                <c:pt idx="3433" formatCode="m/d/yyyy">
                  <c:v>42247</c:v>
                </c:pt>
                <c:pt idx="3434" formatCode="m/d/yyyy">
                  <c:v>42248</c:v>
                </c:pt>
                <c:pt idx="3435" formatCode="m/d/yyyy">
                  <c:v>42249</c:v>
                </c:pt>
                <c:pt idx="3436" formatCode="m/d/yyyy">
                  <c:v>42250</c:v>
                </c:pt>
                <c:pt idx="3437" formatCode="m/d/yyyy">
                  <c:v>42251</c:v>
                </c:pt>
                <c:pt idx="3438" formatCode="m/d/yyyy">
                  <c:v>42255</c:v>
                </c:pt>
                <c:pt idx="3439" formatCode="m/d/yyyy">
                  <c:v>42256</c:v>
                </c:pt>
                <c:pt idx="3440" formatCode="m/d/yyyy">
                  <c:v>42257</c:v>
                </c:pt>
                <c:pt idx="3441" formatCode="m/d/yyyy">
                  <c:v>42258</c:v>
                </c:pt>
                <c:pt idx="3442" formatCode="m/d/yyyy">
                  <c:v>42261</c:v>
                </c:pt>
                <c:pt idx="3443" formatCode="m/d/yyyy">
                  <c:v>42262</c:v>
                </c:pt>
                <c:pt idx="3444" formatCode="m/d/yyyy">
                  <c:v>42263</c:v>
                </c:pt>
                <c:pt idx="3445" formatCode="m/d/yyyy">
                  <c:v>42264</c:v>
                </c:pt>
                <c:pt idx="3446" formatCode="m/d/yyyy">
                  <c:v>42265</c:v>
                </c:pt>
                <c:pt idx="3447" formatCode="m/d/yyyy">
                  <c:v>42268</c:v>
                </c:pt>
                <c:pt idx="3448" formatCode="m/d/yyyy">
                  <c:v>42269</c:v>
                </c:pt>
                <c:pt idx="3449" formatCode="m/d/yyyy">
                  <c:v>42270</c:v>
                </c:pt>
                <c:pt idx="3450" formatCode="m/d/yyyy">
                  <c:v>42271</c:v>
                </c:pt>
                <c:pt idx="3451" formatCode="m/d/yyyy">
                  <c:v>42272</c:v>
                </c:pt>
                <c:pt idx="3452" formatCode="m/d/yyyy">
                  <c:v>42275</c:v>
                </c:pt>
                <c:pt idx="3453" formatCode="m/d/yyyy">
                  <c:v>42276</c:v>
                </c:pt>
                <c:pt idx="3454" formatCode="m/d/yyyy">
                  <c:v>42277</c:v>
                </c:pt>
                <c:pt idx="3455" formatCode="m/d/yyyy">
                  <c:v>42278</c:v>
                </c:pt>
                <c:pt idx="3456" formatCode="m/d/yyyy">
                  <c:v>42279</c:v>
                </c:pt>
                <c:pt idx="3457" formatCode="m/d/yyyy">
                  <c:v>42282</c:v>
                </c:pt>
                <c:pt idx="3458" formatCode="m/d/yyyy">
                  <c:v>42283</c:v>
                </c:pt>
                <c:pt idx="3459" formatCode="m/d/yyyy">
                  <c:v>42284</c:v>
                </c:pt>
                <c:pt idx="3460" formatCode="m/d/yyyy">
                  <c:v>42285</c:v>
                </c:pt>
                <c:pt idx="3461" formatCode="m/d/yyyy">
                  <c:v>42286</c:v>
                </c:pt>
                <c:pt idx="3462" formatCode="m/d/yyyy">
                  <c:v>42289</c:v>
                </c:pt>
                <c:pt idx="3463" formatCode="m/d/yyyy">
                  <c:v>42290</c:v>
                </c:pt>
                <c:pt idx="3464" formatCode="m/d/yyyy">
                  <c:v>42291</c:v>
                </c:pt>
                <c:pt idx="3465" formatCode="m/d/yyyy">
                  <c:v>42292</c:v>
                </c:pt>
                <c:pt idx="3466" formatCode="m/d/yyyy">
                  <c:v>42293</c:v>
                </c:pt>
                <c:pt idx="3467" formatCode="m/d/yyyy">
                  <c:v>42296</c:v>
                </c:pt>
                <c:pt idx="3468" formatCode="m/d/yyyy">
                  <c:v>42297</c:v>
                </c:pt>
                <c:pt idx="3469" formatCode="m/d/yyyy">
                  <c:v>42298</c:v>
                </c:pt>
                <c:pt idx="3470" formatCode="m/d/yyyy">
                  <c:v>42299</c:v>
                </c:pt>
                <c:pt idx="3471" formatCode="m/d/yyyy">
                  <c:v>42300</c:v>
                </c:pt>
                <c:pt idx="3472" formatCode="m/d/yyyy">
                  <c:v>42303</c:v>
                </c:pt>
                <c:pt idx="3473" formatCode="m/d/yyyy">
                  <c:v>42304</c:v>
                </c:pt>
                <c:pt idx="3474" formatCode="m/d/yyyy">
                  <c:v>42305</c:v>
                </c:pt>
                <c:pt idx="3475" formatCode="m/d/yyyy">
                  <c:v>42306</c:v>
                </c:pt>
                <c:pt idx="3476" formatCode="m/d/yyyy">
                  <c:v>42307</c:v>
                </c:pt>
                <c:pt idx="3477" formatCode="m/d/yyyy">
                  <c:v>42310</c:v>
                </c:pt>
                <c:pt idx="3478" formatCode="m/d/yyyy">
                  <c:v>42311</c:v>
                </c:pt>
                <c:pt idx="3479" formatCode="m/d/yyyy">
                  <c:v>42312</c:v>
                </c:pt>
                <c:pt idx="3480" formatCode="m/d/yyyy">
                  <c:v>42313</c:v>
                </c:pt>
                <c:pt idx="3481" formatCode="m/d/yyyy">
                  <c:v>42314</c:v>
                </c:pt>
                <c:pt idx="3482" formatCode="m/d/yyyy">
                  <c:v>42317</c:v>
                </c:pt>
                <c:pt idx="3483" formatCode="m/d/yyyy">
                  <c:v>42318</c:v>
                </c:pt>
                <c:pt idx="3484" formatCode="m/d/yyyy">
                  <c:v>42319</c:v>
                </c:pt>
                <c:pt idx="3485" formatCode="m/d/yyyy">
                  <c:v>42320</c:v>
                </c:pt>
                <c:pt idx="3486" formatCode="m/d/yyyy">
                  <c:v>42321</c:v>
                </c:pt>
                <c:pt idx="3487" formatCode="m/d/yyyy">
                  <c:v>42324</c:v>
                </c:pt>
                <c:pt idx="3488" formatCode="m/d/yyyy">
                  <c:v>42325</c:v>
                </c:pt>
                <c:pt idx="3489" formatCode="m/d/yyyy">
                  <c:v>42326</c:v>
                </c:pt>
                <c:pt idx="3490" formatCode="m/d/yyyy">
                  <c:v>42327</c:v>
                </c:pt>
                <c:pt idx="3491" formatCode="m/d/yyyy">
                  <c:v>42328</c:v>
                </c:pt>
                <c:pt idx="3492" formatCode="m/d/yyyy">
                  <c:v>42331</c:v>
                </c:pt>
                <c:pt idx="3493" formatCode="m/d/yyyy">
                  <c:v>42332</c:v>
                </c:pt>
                <c:pt idx="3494" formatCode="m/d/yyyy">
                  <c:v>42333</c:v>
                </c:pt>
                <c:pt idx="3495" formatCode="m/d/yyyy">
                  <c:v>42335</c:v>
                </c:pt>
                <c:pt idx="3496" formatCode="m/d/yyyy">
                  <c:v>42338</c:v>
                </c:pt>
                <c:pt idx="3497" formatCode="m/d/yyyy">
                  <c:v>42339</c:v>
                </c:pt>
                <c:pt idx="3498" formatCode="m/d/yyyy">
                  <c:v>42340</c:v>
                </c:pt>
                <c:pt idx="3499" formatCode="m/d/yyyy">
                  <c:v>42341</c:v>
                </c:pt>
                <c:pt idx="3500" formatCode="m/d/yyyy">
                  <c:v>42342</c:v>
                </c:pt>
                <c:pt idx="3501" formatCode="m/d/yyyy">
                  <c:v>42345</c:v>
                </c:pt>
                <c:pt idx="3502" formatCode="m/d/yyyy">
                  <c:v>42346</c:v>
                </c:pt>
                <c:pt idx="3503" formatCode="m/d/yyyy">
                  <c:v>42347</c:v>
                </c:pt>
                <c:pt idx="3504" formatCode="m/d/yyyy">
                  <c:v>42348</c:v>
                </c:pt>
                <c:pt idx="3505" formatCode="m/d/yyyy">
                  <c:v>42349</c:v>
                </c:pt>
                <c:pt idx="3506" formatCode="m/d/yyyy">
                  <c:v>42352</c:v>
                </c:pt>
                <c:pt idx="3507" formatCode="m/d/yyyy">
                  <c:v>42353</c:v>
                </c:pt>
                <c:pt idx="3508" formatCode="m/d/yyyy">
                  <c:v>42354</c:v>
                </c:pt>
                <c:pt idx="3509" formatCode="m/d/yyyy">
                  <c:v>42355</c:v>
                </c:pt>
                <c:pt idx="3510" formatCode="m/d/yyyy">
                  <c:v>42356</c:v>
                </c:pt>
                <c:pt idx="3511" formatCode="m/d/yyyy">
                  <c:v>42359</c:v>
                </c:pt>
                <c:pt idx="3512" formatCode="m/d/yyyy">
                  <c:v>42360</c:v>
                </c:pt>
                <c:pt idx="3513" formatCode="m/d/yyyy">
                  <c:v>42361</c:v>
                </c:pt>
                <c:pt idx="3514" formatCode="m/d/yyyy">
                  <c:v>42362</c:v>
                </c:pt>
                <c:pt idx="3515" formatCode="m/d/yyyy">
                  <c:v>42363</c:v>
                </c:pt>
                <c:pt idx="3516" formatCode="m/d/yyyy">
                  <c:v>42366</c:v>
                </c:pt>
                <c:pt idx="3517" formatCode="m/d/yyyy">
                  <c:v>42367</c:v>
                </c:pt>
                <c:pt idx="3518" formatCode="m/d/yyyy">
                  <c:v>42368</c:v>
                </c:pt>
                <c:pt idx="3519" formatCode="m/d/yyyy">
                  <c:v>42369</c:v>
                </c:pt>
                <c:pt idx="3520" formatCode="m/d/yyyy">
                  <c:v>42373</c:v>
                </c:pt>
                <c:pt idx="3521" formatCode="m/d/yyyy">
                  <c:v>42374</c:v>
                </c:pt>
                <c:pt idx="3522" formatCode="m/d/yyyy">
                  <c:v>42375</c:v>
                </c:pt>
                <c:pt idx="3523" formatCode="m/d/yyyy">
                  <c:v>42376</c:v>
                </c:pt>
                <c:pt idx="3524" formatCode="m/d/yyyy">
                  <c:v>42377</c:v>
                </c:pt>
                <c:pt idx="3525" formatCode="m/d/yyyy">
                  <c:v>42380</c:v>
                </c:pt>
                <c:pt idx="3526" formatCode="m/d/yyyy">
                  <c:v>42381</c:v>
                </c:pt>
                <c:pt idx="3527" formatCode="m/d/yyyy">
                  <c:v>42382</c:v>
                </c:pt>
                <c:pt idx="3528" formatCode="m/d/yyyy">
                  <c:v>42383</c:v>
                </c:pt>
                <c:pt idx="3529" formatCode="m/d/yyyy">
                  <c:v>42384</c:v>
                </c:pt>
                <c:pt idx="3530" formatCode="m/d/yyyy">
                  <c:v>42388</c:v>
                </c:pt>
                <c:pt idx="3531" formatCode="m/d/yyyy">
                  <c:v>42389</c:v>
                </c:pt>
                <c:pt idx="3532" formatCode="m/d/yyyy">
                  <c:v>42390</c:v>
                </c:pt>
                <c:pt idx="3533" formatCode="m/d/yyyy">
                  <c:v>42391</c:v>
                </c:pt>
                <c:pt idx="3534" formatCode="m/d/yyyy">
                  <c:v>42394</c:v>
                </c:pt>
                <c:pt idx="3535" formatCode="m/d/yyyy">
                  <c:v>42395</c:v>
                </c:pt>
                <c:pt idx="3536" formatCode="m/d/yyyy">
                  <c:v>42396</c:v>
                </c:pt>
                <c:pt idx="3537" formatCode="m/d/yyyy">
                  <c:v>42397</c:v>
                </c:pt>
                <c:pt idx="3538" formatCode="m/d/yyyy">
                  <c:v>42398</c:v>
                </c:pt>
                <c:pt idx="3539" formatCode="m/d/yyyy">
                  <c:v>42401</c:v>
                </c:pt>
                <c:pt idx="3540" formatCode="m/d/yyyy">
                  <c:v>42402</c:v>
                </c:pt>
                <c:pt idx="3541" formatCode="m/d/yyyy">
                  <c:v>42403</c:v>
                </c:pt>
                <c:pt idx="3542" formatCode="m/d/yyyy">
                  <c:v>42404</c:v>
                </c:pt>
                <c:pt idx="3543" formatCode="m/d/yyyy">
                  <c:v>42405</c:v>
                </c:pt>
                <c:pt idx="3544" formatCode="m/d/yyyy">
                  <c:v>42408</c:v>
                </c:pt>
                <c:pt idx="3545" formatCode="m/d/yyyy">
                  <c:v>42409</c:v>
                </c:pt>
                <c:pt idx="3546" formatCode="m/d/yyyy">
                  <c:v>42410</c:v>
                </c:pt>
                <c:pt idx="3547" formatCode="m/d/yyyy">
                  <c:v>42411</c:v>
                </c:pt>
                <c:pt idx="3548" formatCode="m/d/yyyy">
                  <c:v>42412</c:v>
                </c:pt>
                <c:pt idx="3549" formatCode="m/d/yyyy">
                  <c:v>42416</c:v>
                </c:pt>
                <c:pt idx="3550" formatCode="m/d/yyyy">
                  <c:v>42417</c:v>
                </c:pt>
                <c:pt idx="3551" formatCode="m/d/yyyy">
                  <c:v>42418</c:v>
                </c:pt>
                <c:pt idx="3552" formatCode="m/d/yyyy">
                  <c:v>42419</c:v>
                </c:pt>
                <c:pt idx="3553" formatCode="m/d/yyyy">
                  <c:v>42422</c:v>
                </c:pt>
                <c:pt idx="3554" formatCode="m/d/yyyy">
                  <c:v>42423</c:v>
                </c:pt>
                <c:pt idx="3555" formatCode="m/d/yyyy">
                  <c:v>42424</c:v>
                </c:pt>
                <c:pt idx="3556" formatCode="m/d/yyyy">
                  <c:v>42425</c:v>
                </c:pt>
                <c:pt idx="3557" formatCode="m/d/yyyy">
                  <c:v>42426</c:v>
                </c:pt>
                <c:pt idx="3558" formatCode="m/d/yyyy">
                  <c:v>42429</c:v>
                </c:pt>
                <c:pt idx="3559" formatCode="m/d/yyyy">
                  <c:v>42430</c:v>
                </c:pt>
                <c:pt idx="3560" formatCode="m/d/yyyy">
                  <c:v>42431</c:v>
                </c:pt>
                <c:pt idx="3561" formatCode="m/d/yyyy">
                  <c:v>42432</c:v>
                </c:pt>
                <c:pt idx="3562" formatCode="m/d/yyyy">
                  <c:v>42433</c:v>
                </c:pt>
                <c:pt idx="3563" formatCode="m/d/yyyy">
                  <c:v>42436</c:v>
                </c:pt>
                <c:pt idx="3564" formatCode="m/d/yyyy">
                  <c:v>42437</c:v>
                </c:pt>
                <c:pt idx="3565" formatCode="m/d/yyyy">
                  <c:v>42438</c:v>
                </c:pt>
                <c:pt idx="3566" formatCode="m/d/yyyy">
                  <c:v>42439</c:v>
                </c:pt>
                <c:pt idx="3567" formatCode="m/d/yyyy">
                  <c:v>42440</c:v>
                </c:pt>
                <c:pt idx="3568" formatCode="m/d/yyyy">
                  <c:v>42443</c:v>
                </c:pt>
                <c:pt idx="3569" formatCode="m/d/yyyy">
                  <c:v>42444</c:v>
                </c:pt>
                <c:pt idx="3570" formatCode="m/d/yyyy">
                  <c:v>42445</c:v>
                </c:pt>
                <c:pt idx="3571" formatCode="m/d/yyyy">
                  <c:v>42446</c:v>
                </c:pt>
                <c:pt idx="3572" formatCode="m/d/yyyy">
                  <c:v>42447</c:v>
                </c:pt>
                <c:pt idx="3573" formatCode="m/d/yyyy">
                  <c:v>42450</c:v>
                </c:pt>
                <c:pt idx="3574" formatCode="m/d/yyyy">
                  <c:v>42451</c:v>
                </c:pt>
                <c:pt idx="3575" formatCode="m/d/yyyy">
                  <c:v>42452</c:v>
                </c:pt>
                <c:pt idx="3576" formatCode="m/d/yyyy">
                  <c:v>42453</c:v>
                </c:pt>
                <c:pt idx="3577" formatCode="m/d/yyyy">
                  <c:v>42457</c:v>
                </c:pt>
                <c:pt idx="3578" formatCode="m/d/yyyy">
                  <c:v>42458</c:v>
                </c:pt>
                <c:pt idx="3579" formatCode="m/d/yyyy">
                  <c:v>42459</c:v>
                </c:pt>
                <c:pt idx="3580" formatCode="m/d/yyyy">
                  <c:v>42460</c:v>
                </c:pt>
                <c:pt idx="3581" formatCode="m/d/yyyy">
                  <c:v>42461</c:v>
                </c:pt>
                <c:pt idx="3582" formatCode="m/d/yyyy">
                  <c:v>42464</c:v>
                </c:pt>
                <c:pt idx="3583" formatCode="m/d/yyyy">
                  <c:v>42465</c:v>
                </c:pt>
                <c:pt idx="3584" formatCode="m/d/yyyy">
                  <c:v>42466</c:v>
                </c:pt>
                <c:pt idx="3585" formatCode="m/d/yyyy">
                  <c:v>42467</c:v>
                </c:pt>
                <c:pt idx="3586" formatCode="m/d/yyyy">
                  <c:v>42468</c:v>
                </c:pt>
                <c:pt idx="3587" formatCode="m/d/yyyy">
                  <c:v>42471</c:v>
                </c:pt>
                <c:pt idx="3588" formatCode="m/d/yyyy">
                  <c:v>42472</c:v>
                </c:pt>
                <c:pt idx="3589" formatCode="m/d/yyyy">
                  <c:v>42473</c:v>
                </c:pt>
                <c:pt idx="3590" formatCode="m/d/yyyy">
                  <c:v>42474</c:v>
                </c:pt>
                <c:pt idx="3591" formatCode="m/d/yyyy">
                  <c:v>42475</c:v>
                </c:pt>
                <c:pt idx="3592" formatCode="m/d/yyyy">
                  <c:v>42478</c:v>
                </c:pt>
                <c:pt idx="3593" formatCode="m/d/yyyy">
                  <c:v>42479</c:v>
                </c:pt>
                <c:pt idx="3594" formatCode="m/d/yyyy">
                  <c:v>42480</c:v>
                </c:pt>
                <c:pt idx="3595" formatCode="m/d/yyyy">
                  <c:v>42481</c:v>
                </c:pt>
                <c:pt idx="3596" formatCode="m/d/yyyy">
                  <c:v>42482</c:v>
                </c:pt>
                <c:pt idx="3597" formatCode="m/d/yyyy">
                  <c:v>42485</c:v>
                </c:pt>
                <c:pt idx="3598" formatCode="m/d/yyyy">
                  <c:v>42486</c:v>
                </c:pt>
                <c:pt idx="3599" formatCode="m/d/yyyy">
                  <c:v>42487</c:v>
                </c:pt>
                <c:pt idx="3600" formatCode="m/d/yyyy">
                  <c:v>42488</c:v>
                </c:pt>
                <c:pt idx="3601" formatCode="m/d/yyyy">
                  <c:v>42489</c:v>
                </c:pt>
                <c:pt idx="3602" formatCode="m/d/yyyy">
                  <c:v>42492</c:v>
                </c:pt>
                <c:pt idx="3603" formatCode="m/d/yyyy">
                  <c:v>42493</c:v>
                </c:pt>
                <c:pt idx="3604" formatCode="m/d/yyyy">
                  <c:v>42494</c:v>
                </c:pt>
                <c:pt idx="3605" formatCode="m/d/yyyy">
                  <c:v>42495</c:v>
                </c:pt>
                <c:pt idx="3606" formatCode="m/d/yyyy">
                  <c:v>42496</c:v>
                </c:pt>
                <c:pt idx="3607" formatCode="m/d/yyyy">
                  <c:v>42499</c:v>
                </c:pt>
                <c:pt idx="3608" formatCode="m/d/yyyy">
                  <c:v>42500</c:v>
                </c:pt>
                <c:pt idx="3609" formatCode="m/d/yyyy">
                  <c:v>42501</c:v>
                </c:pt>
                <c:pt idx="3610" formatCode="m/d/yyyy">
                  <c:v>42502</c:v>
                </c:pt>
                <c:pt idx="3611" formatCode="m/d/yyyy">
                  <c:v>42503</c:v>
                </c:pt>
                <c:pt idx="3612" formatCode="m/d/yyyy">
                  <c:v>42506</c:v>
                </c:pt>
                <c:pt idx="3613" formatCode="m/d/yyyy">
                  <c:v>42507</c:v>
                </c:pt>
                <c:pt idx="3614" formatCode="m/d/yyyy">
                  <c:v>42508</c:v>
                </c:pt>
                <c:pt idx="3615" formatCode="m/d/yyyy">
                  <c:v>42509</c:v>
                </c:pt>
                <c:pt idx="3616" formatCode="m/d/yyyy">
                  <c:v>42510</c:v>
                </c:pt>
                <c:pt idx="3617" formatCode="m/d/yyyy">
                  <c:v>42513</c:v>
                </c:pt>
                <c:pt idx="3618" formatCode="m/d/yyyy">
                  <c:v>42514</c:v>
                </c:pt>
                <c:pt idx="3619" formatCode="m/d/yyyy">
                  <c:v>42515</c:v>
                </c:pt>
                <c:pt idx="3620" formatCode="m/d/yyyy">
                  <c:v>42516</c:v>
                </c:pt>
                <c:pt idx="3621" formatCode="m/d/yyyy">
                  <c:v>42517</c:v>
                </c:pt>
                <c:pt idx="3622" formatCode="m/d/yyyy">
                  <c:v>42521</c:v>
                </c:pt>
                <c:pt idx="3623" formatCode="m/d/yyyy">
                  <c:v>42522</c:v>
                </c:pt>
                <c:pt idx="3624" formatCode="m/d/yyyy">
                  <c:v>42523</c:v>
                </c:pt>
                <c:pt idx="3625" formatCode="m/d/yyyy">
                  <c:v>42524</c:v>
                </c:pt>
                <c:pt idx="3626" formatCode="m/d/yyyy">
                  <c:v>42527</c:v>
                </c:pt>
                <c:pt idx="3627" formatCode="m/d/yyyy">
                  <c:v>42528</c:v>
                </c:pt>
                <c:pt idx="3628" formatCode="m/d/yyyy">
                  <c:v>42529</c:v>
                </c:pt>
                <c:pt idx="3629" formatCode="m/d/yyyy">
                  <c:v>42530</c:v>
                </c:pt>
                <c:pt idx="3630" formatCode="m/d/yyyy">
                  <c:v>42531</c:v>
                </c:pt>
                <c:pt idx="3631" formatCode="m/d/yyyy">
                  <c:v>42534</c:v>
                </c:pt>
                <c:pt idx="3632" formatCode="m/d/yyyy">
                  <c:v>42535</c:v>
                </c:pt>
                <c:pt idx="3633" formatCode="m/d/yyyy">
                  <c:v>42536</c:v>
                </c:pt>
                <c:pt idx="3634" formatCode="m/d/yyyy">
                  <c:v>42537</c:v>
                </c:pt>
                <c:pt idx="3635" formatCode="m/d/yyyy">
                  <c:v>42538</c:v>
                </c:pt>
                <c:pt idx="3636" formatCode="m/d/yyyy">
                  <c:v>42541</c:v>
                </c:pt>
                <c:pt idx="3637" formatCode="m/d/yyyy">
                  <c:v>42542</c:v>
                </c:pt>
                <c:pt idx="3638" formatCode="m/d/yyyy">
                  <c:v>42543</c:v>
                </c:pt>
                <c:pt idx="3639" formatCode="m/d/yyyy">
                  <c:v>42544</c:v>
                </c:pt>
                <c:pt idx="3640" formatCode="m/d/yyyy">
                  <c:v>42545</c:v>
                </c:pt>
                <c:pt idx="3641" formatCode="m/d/yyyy">
                  <c:v>42548</c:v>
                </c:pt>
                <c:pt idx="3642" formatCode="m/d/yyyy">
                  <c:v>42549</c:v>
                </c:pt>
                <c:pt idx="3643" formatCode="m/d/yyyy">
                  <c:v>42550</c:v>
                </c:pt>
                <c:pt idx="3644" formatCode="m/d/yyyy">
                  <c:v>42551</c:v>
                </c:pt>
                <c:pt idx="3645" formatCode="m/d/yyyy">
                  <c:v>42552</c:v>
                </c:pt>
                <c:pt idx="3646" formatCode="m/d/yyyy">
                  <c:v>42556</c:v>
                </c:pt>
                <c:pt idx="3647" formatCode="m/d/yyyy">
                  <c:v>42557</c:v>
                </c:pt>
                <c:pt idx="3648" formatCode="m/d/yyyy">
                  <c:v>42558</c:v>
                </c:pt>
                <c:pt idx="3649" formatCode="m/d/yyyy">
                  <c:v>42559</c:v>
                </c:pt>
                <c:pt idx="3650" formatCode="m/d/yyyy">
                  <c:v>42562</c:v>
                </c:pt>
                <c:pt idx="3651" formatCode="m/d/yyyy">
                  <c:v>42563</c:v>
                </c:pt>
                <c:pt idx="3652" formatCode="m/d/yyyy">
                  <c:v>42564</c:v>
                </c:pt>
                <c:pt idx="3653" formatCode="m/d/yyyy">
                  <c:v>42565</c:v>
                </c:pt>
                <c:pt idx="3654" formatCode="m/d/yyyy">
                  <c:v>42566</c:v>
                </c:pt>
                <c:pt idx="3655" formatCode="m/d/yyyy">
                  <c:v>42569</c:v>
                </c:pt>
                <c:pt idx="3656" formatCode="m/d/yyyy">
                  <c:v>42570</c:v>
                </c:pt>
                <c:pt idx="3657" formatCode="m/d/yyyy">
                  <c:v>42571</c:v>
                </c:pt>
                <c:pt idx="3658" formatCode="m/d/yyyy">
                  <c:v>42572</c:v>
                </c:pt>
                <c:pt idx="3659" formatCode="m/d/yyyy">
                  <c:v>42573</c:v>
                </c:pt>
                <c:pt idx="3660" formatCode="m/d/yyyy">
                  <c:v>42576</c:v>
                </c:pt>
                <c:pt idx="3661" formatCode="m/d/yyyy">
                  <c:v>42577</c:v>
                </c:pt>
                <c:pt idx="3662" formatCode="m/d/yyyy">
                  <c:v>42578</c:v>
                </c:pt>
                <c:pt idx="3663" formatCode="m/d/yyyy">
                  <c:v>42579</c:v>
                </c:pt>
                <c:pt idx="3664" formatCode="m/d/yyyy">
                  <c:v>42580</c:v>
                </c:pt>
                <c:pt idx="3665" formatCode="m/d/yyyy">
                  <c:v>42583</c:v>
                </c:pt>
                <c:pt idx="3666" formatCode="m/d/yyyy">
                  <c:v>42584</c:v>
                </c:pt>
                <c:pt idx="3667" formatCode="m/d/yyyy">
                  <c:v>42585</c:v>
                </c:pt>
                <c:pt idx="3668" formatCode="m/d/yyyy">
                  <c:v>42586</c:v>
                </c:pt>
                <c:pt idx="3669" formatCode="m/d/yyyy">
                  <c:v>42587</c:v>
                </c:pt>
                <c:pt idx="3670" formatCode="m/d/yyyy">
                  <c:v>42590</c:v>
                </c:pt>
                <c:pt idx="3671" formatCode="m/d/yyyy">
                  <c:v>42591</c:v>
                </c:pt>
                <c:pt idx="3672" formatCode="m/d/yyyy">
                  <c:v>42592</c:v>
                </c:pt>
                <c:pt idx="3673" formatCode="m/d/yyyy">
                  <c:v>42593</c:v>
                </c:pt>
                <c:pt idx="3674" formatCode="m/d/yyyy">
                  <c:v>42594</c:v>
                </c:pt>
                <c:pt idx="3675" formatCode="m/d/yyyy">
                  <c:v>42597</c:v>
                </c:pt>
                <c:pt idx="3676" formatCode="m/d/yyyy">
                  <c:v>42598</c:v>
                </c:pt>
                <c:pt idx="3677" formatCode="m/d/yyyy">
                  <c:v>42599</c:v>
                </c:pt>
                <c:pt idx="3678" formatCode="m/d/yyyy">
                  <c:v>42600</c:v>
                </c:pt>
                <c:pt idx="3679" formatCode="m/d/yyyy">
                  <c:v>42601</c:v>
                </c:pt>
                <c:pt idx="3680" formatCode="m/d/yyyy">
                  <c:v>42604</c:v>
                </c:pt>
                <c:pt idx="3681" formatCode="m/d/yyyy">
                  <c:v>42605</c:v>
                </c:pt>
                <c:pt idx="3682" formatCode="m/d/yyyy">
                  <c:v>42606</c:v>
                </c:pt>
                <c:pt idx="3683" formatCode="m/d/yyyy">
                  <c:v>42607</c:v>
                </c:pt>
                <c:pt idx="3684" formatCode="m/d/yyyy">
                  <c:v>42608</c:v>
                </c:pt>
                <c:pt idx="3685" formatCode="m/d/yyyy">
                  <c:v>42611</c:v>
                </c:pt>
                <c:pt idx="3686" formatCode="m/d/yyyy">
                  <c:v>42612</c:v>
                </c:pt>
                <c:pt idx="3687" formatCode="m/d/yyyy">
                  <c:v>42613</c:v>
                </c:pt>
                <c:pt idx="3688" formatCode="m/d/yyyy">
                  <c:v>42614</c:v>
                </c:pt>
                <c:pt idx="3689" formatCode="m/d/yyyy">
                  <c:v>42615</c:v>
                </c:pt>
                <c:pt idx="3690" formatCode="m/d/yyyy">
                  <c:v>42619</c:v>
                </c:pt>
                <c:pt idx="3691" formatCode="m/d/yyyy">
                  <c:v>42620</c:v>
                </c:pt>
                <c:pt idx="3692" formatCode="m/d/yyyy">
                  <c:v>42621</c:v>
                </c:pt>
                <c:pt idx="3693" formatCode="m/d/yyyy">
                  <c:v>42622</c:v>
                </c:pt>
                <c:pt idx="3694" formatCode="m/d/yyyy">
                  <c:v>42625</c:v>
                </c:pt>
                <c:pt idx="3695" formatCode="m/d/yyyy">
                  <c:v>42626</c:v>
                </c:pt>
                <c:pt idx="3696" formatCode="m/d/yyyy">
                  <c:v>42627</c:v>
                </c:pt>
                <c:pt idx="3697" formatCode="m/d/yyyy">
                  <c:v>42628</c:v>
                </c:pt>
                <c:pt idx="3698" formatCode="m/d/yyyy">
                  <c:v>42629</c:v>
                </c:pt>
                <c:pt idx="3699" formatCode="m/d/yyyy">
                  <c:v>42632</c:v>
                </c:pt>
                <c:pt idx="3700" formatCode="m/d/yyyy">
                  <c:v>42633</c:v>
                </c:pt>
                <c:pt idx="3701" formatCode="m/d/yyyy">
                  <c:v>42634</c:v>
                </c:pt>
                <c:pt idx="3702" formatCode="m/d/yyyy">
                  <c:v>42635</c:v>
                </c:pt>
                <c:pt idx="3703" formatCode="m/d/yyyy">
                  <c:v>42636</c:v>
                </c:pt>
                <c:pt idx="3704" formatCode="m/d/yyyy">
                  <c:v>42639</c:v>
                </c:pt>
                <c:pt idx="3705" formatCode="m/d/yyyy">
                  <c:v>42640</c:v>
                </c:pt>
                <c:pt idx="3706" formatCode="m/d/yyyy">
                  <c:v>42641</c:v>
                </c:pt>
                <c:pt idx="3707" formatCode="m/d/yyyy">
                  <c:v>42642</c:v>
                </c:pt>
                <c:pt idx="3708" formatCode="m/d/yyyy">
                  <c:v>42643</c:v>
                </c:pt>
                <c:pt idx="3709" formatCode="m/d/yyyy">
                  <c:v>42646</c:v>
                </c:pt>
                <c:pt idx="3710" formatCode="m/d/yyyy">
                  <c:v>42647</c:v>
                </c:pt>
                <c:pt idx="3711" formatCode="m/d/yyyy">
                  <c:v>42648</c:v>
                </c:pt>
                <c:pt idx="3712" formatCode="m/d/yyyy">
                  <c:v>42649</c:v>
                </c:pt>
                <c:pt idx="3713" formatCode="m/d/yyyy">
                  <c:v>42650</c:v>
                </c:pt>
                <c:pt idx="3714" formatCode="m/d/yyyy">
                  <c:v>42653</c:v>
                </c:pt>
                <c:pt idx="3715" formatCode="m/d/yyyy">
                  <c:v>42654</c:v>
                </c:pt>
                <c:pt idx="3716" formatCode="m/d/yyyy">
                  <c:v>42655</c:v>
                </c:pt>
                <c:pt idx="3717" formatCode="m/d/yyyy">
                  <c:v>42656</c:v>
                </c:pt>
                <c:pt idx="3718" formatCode="m/d/yyyy">
                  <c:v>42657</c:v>
                </c:pt>
                <c:pt idx="3719" formatCode="m/d/yyyy">
                  <c:v>42660</c:v>
                </c:pt>
                <c:pt idx="3720" formatCode="m/d/yyyy">
                  <c:v>42661</c:v>
                </c:pt>
                <c:pt idx="3721" formatCode="m/d/yyyy">
                  <c:v>42662</c:v>
                </c:pt>
                <c:pt idx="3722" formatCode="m/d/yyyy">
                  <c:v>42663</c:v>
                </c:pt>
                <c:pt idx="3723" formatCode="m/d/yyyy">
                  <c:v>42664</c:v>
                </c:pt>
                <c:pt idx="3724" formatCode="m/d/yyyy">
                  <c:v>42667</c:v>
                </c:pt>
                <c:pt idx="3725" formatCode="m/d/yyyy">
                  <c:v>42668</c:v>
                </c:pt>
                <c:pt idx="3726" formatCode="m/d/yyyy">
                  <c:v>42669</c:v>
                </c:pt>
                <c:pt idx="3727" formatCode="m/d/yyyy">
                  <c:v>42670</c:v>
                </c:pt>
                <c:pt idx="3728" formatCode="m/d/yyyy">
                  <c:v>42671</c:v>
                </c:pt>
                <c:pt idx="3729" formatCode="m/d/yyyy">
                  <c:v>42674</c:v>
                </c:pt>
                <c:pt idx="3730" formatCode="m/d/yyyy">
                  <c:v>42675</c:v>
                </c:pt>
                <c:pt idx="3731" formatCode="m/d/yyyy">
                  <c:v>42676</c:v>
                </c:pt>
                <c:pt idx="3732" formatCode="m/d/yyyy">
                  <c:v>42677</c:v>
                </c:pt>
                <c:pt idx="3733" formatCode="m/d/yyyy">
                  <c:v>42678</c:v>
                </c:pt>
                <c:pt idx="3734" formatCode="m/d/yyyy">
                  <c:v>42681</c:v>
                </c:pt>
                <c:pt idx="3735" formatCode="m/d/yyyy">
                  <c:v>42682</c:v>
                </c:pt>
                <c:pt idx="3736" formatCode="m/d/yyyy">
                  <c:v>42683</c:v>
                </c:pt>
                <c:pt idx="3737" formatCode="m/d/yyyy">
                  <c:v>42684</c:v>
                </c:pt>
                <c:pt idx="3738" formatCode="m/d/yyyy">
                  <c:v>42685</c:v>
                </c:pt>
                <c:pt idx="3739" formatCode="m/d/yyyy">
                  <c:v>42688</c:v>
                </c:pt>
                <c:pt idx="3740" formatCode="m/d/yyyy">
                  <c:v>42689</c:v>
                </c:pt>
                <c:pt idx="3741" formatCode="m/d/yyyy">
                  <c:v>42690</c:v>
                </c:pt>
                <c:pt idx="3742" formatCode="m/d/yyyy">
                  <c:v>42691</c:v>
                </c:pt>
                <c:pt idx="3743" formatCode="m/d/yyyy">
                  <c:v>42692</c:v>
                </c:pt>
                <c:pt idx="3744" formatCode="m/d/yyyy">
                  <c:v>42695</c:v>
                </c:pt>
                <c:pt idx="3745" formatCode="m/d/yyyy">
                  <c:v>42696</c:v>
                </c:pt>
                <c:pt idx="3746" formatCode="m/d/yyyy">
                  <c:v>42697</c:v>
                </c:pt>
                <c:pt idx="3747" formatCode="m/d/yyyy">
                  <c:v>42699</c:v>
                </c:pt>
                <c:pt idx="3748" formatCode="m/d/yyyy">
                  <c:v>42702</c:v>
                </c:pt>
                <c:pt idx="3749" formatCode="m/d/yyyy">
                  <c:v>42703</c:v>
                </c:pt>
                <c:pt idx="3750" formatCode="m/d/yyyy">
                  <c:v>42704</c:v>
                </c:pt>
                <c:pt idx="3751" formatCode="m/d/yyyy">
                  <c:v>42705</c:v>
                </c:pt>
                <c:pt idx="3752" formatCode="m/d/yyyy">
                  <c:v>42706</c:v>
                </c:pt>
                <c:pt idx="3753" formatCode="m/d/yyyy">
                  <c:v>42709</c:v>
                </c:pt>
                <c:pt idx="3754" formatCode="m/d/yyyy">
                  <c:v>42710</c:v>
                </c:pt>
                <c:pt idx="3755" formatCode="m/d/yyyy">
                  <c:v>42711</c:v>
                </c:pt>
                <c:pt idx="3756" formatCode="m/d/yyyy">
                  <c:v>42712</c:v>
                </c:pt>
                <c:pt idx="3757" formatCode="m/d/yyyy">
                  <c:v>42713</c:v>
                </c:pt>
                <c:pt idx="3758" formatCode="m/d/yyyy">
                  <c:v>42716</c:v>
                </c:pt>
                <c:pt idx="3759" formatCode="m/d/yyyy">
                  <c:v>42717</c:v>
                </c:pt>
                <c:pt idx="3760" formatCode="m/d/yyyy">
                  <c:v>42718</c:v>
                </c:pt>
                <c:pt idx="3761" formatCode="m/d/yyyy">
                  <c:v>42719</c:v>
                </c:pt>
                <c:pt idx="3762" formatCode="m/d/yyyy">
                  <c:v>42720</c:v>
                </c:pt>
                <c:pt idx="3763" formatCode="m/d/yyyy">
                  <c:v>42723</c:v>
                </c:pt>
                <c:pt idx="3764" formatCode="m/d/yyyy">
                  <c:v>42724</c:v>
                </c:pt>
                <c:pt idx="3765" formatCode="m/d/yyyy">
                  <c:v>42725</c:v>
                </c:pt>
                <c:pt idx="3766" formatCode="m/d/yyyy">
                  <c:v>42726</c:v>
                </c:pt>
                <c:pt idx="3767" formatCode="m/d/yyyy">
                  <c:v>42727</c:v>
                </c:pt>
                <c:pt idx="3768" formatCode="m/d/yyyy">
                  <c:v>42731</c:v>
                </c:pt>
                <c:pt idx="3769" formatCode="m/d/yyyy">
                  <c:v>42732</c:v>
                </c:pt>
                <c:pt idx="3770" formatCode="m/d/yyyy">
                  <c:v>42733</c:v>
                </c:pt>
                <c:pt idx="3771" formatCode="m/d/yyyy">
                  <c:v>42734</c:v>
                </c:pt>
                <c:pt idx="3772" formatCode="m/d/yyyy">
                  <c:v>42738</c:v>
                </c:pt>
                <c:pt idx="3773" formatCode="m/d/yyyy">
                  <c:v>42739</c:v>
                </c:pt>
                <c:pt idx="3774" formatCode="m/d/yyyy">
                  <c:v>42740</c:v>
                </c:pt>
                <c:pt idx="3775" formatCode="m/d/yyyy">
                  <c:v>42741</c:v>
                </c:pt>
                <c:pt idx="3776" formatCode="m/d/yyyy">
                  <c:v>42744</c:v>
                </c:pt>
                <c:pt idx="3777" formatCode="m/d/yyyy">
                  <c:v>42745</c:v>
                </c:pt>
                <c:pt idx="3778" formatCode="m/d/yyyy">
                  <c:v>42746</c:v>
                </c:pt>
                <c:pt idx="3779" formatCode="m/d/yyyy">
                  <c:v>42747</c:v>
                </c:pt>
                <c:pt idx="3780" formatCode="m/d/yyyy">
                  <c:v>42748</c:v>
                </c:pt>
                <c:pt idx="3781" formatCode="m/d/yyyy">
                  <c:v>42752</c:v>
                </c:pt>
                <c:pt idx="3782" formatCode="m/d/yyyy">
                  <c:v>42753</c:v>
                </c:pt>
                <c:pt idx="3783" formatCode="m/d/yyyy">
                  <c:v>42754</c:v>
                </c:pt>
                <c:pt idx="3784" formatCode="m/d/yyyy">
                  <c:v>42755</c:v>
                </c:pt>
                <c:pt idx="3785" formatCode="m/d/yyyy">
                  <c:v>42758</c:v>
                </c:pt>
                <c:pt idx="3786" formatCode="m/d/yyyy">
                  <c:v>42759</c:v>
                </c:pt>
                <c:pt idx="3787" formatCode="m/d/yyyy">
                  <c:v>42760</c:v>
                </c:pt>
                <c:pt idx="3788" formatCode="m/d/yyyy">
                  <c:v>42761</c:v>
                </c:pt>
                <c:pt idx="3789" formatCode="m/d/yyyy">
                  <c:v>42762</c:v>
                </c:pt>
                <c:pt idx="3790" formatCode="m/d/yyyy">
                  <c:v>42765</c:v>
                </c:pt>
                <c:pt idx="3791" formatCode="m/d/yyyy">
                  <c:v>42766</c:v>
                </c:pt>
                <c:pt idx="3792" formatCode="m/d/yyyy">
                  <c:v>42767</c:v>
                </c:pt>
                <c:pt idx="3793" formatCode="m/d/yyyy">
                  <c:v>42768</c:v>
                </c:pt>
                <c:pt idx="3794" formatCode="m/d/yyyy">
                  <c:v>42769</c:v>
                </c:pt>
                <c:pt idx="3795" formatCode="m/d/yyyy">
                  <c:v>42772</c:v>
                </c:pt>
                <c:pt idx="3796" formatCode="m/d/yyyy">
                  <c:v>42773</c:v>
                </c:pt>
                <c:pt idx="3797" formatCode="m/d/yyyy">
                  <c:v>42774</c:v>
                </c:pt>
                <c:pt idx="3798" formatCode="m/d/yyyy">
                  <c:v>42775</c:v>
                </c:pt>
                <c:pt idx="3799" formatCode="m/d/yyyy">
                  <c:v>42776</c:v>
                </c:pt>
                <c:pt idx="3800" formatCode="m/d/yyyy">
                  <c:v>42779</c:v>
                </c:pt>
                <c:pt idx="3801" formatCode="m/d/yyyy">
                  <c:v>42780</c:v>
                </c:pt>
                <c:pt idx="3802" formatCode="m/d/yyyy">
                  <c:v>42781</c:v>
                </c:pt>
                <c:pt idx="3803" formatCode="m/d/yyyy">
                  <c:v>42782</c:v>
                </c:pt>
                <c:pt idx="3804" formatCode="m/d/yyyy">
                  <c:v>42783</c:v>
                </c:pt>
                <c:pt idx="3805" formatCode="m/d/yyyy">
                  <c:v>42787</c:v>
                </c:pt>
                <c:pt idx="3806" formatCode="m/d/yyyy">
                  <c:v>42788</c:v>
                </c:pt>
                <c:pt idx="3807" formatCode="m/d/yyyy">
                  <c:v>42789</c:v>
                </c:pt>
                <c:pt idx="3808" formatCode="m/d/yyyy">
                  <c:v>42790</c:v>
                </c:pt>
                <c:pt idx="3809" formatCode="m/d/yyyy">
                  <c:v>42793</c:v>
                </c:pt>
                <c:pt idx="3810" formatCode="m/d/yyyy">
                  <c:v>42794</c:v>
                </c:pt>
                <c:pt idx="3811" formatCode="m/d/yyyy">
                  <c:v>42795</c:v>
                </c:pt>
                <c:pt idx="3812" formatCode="m/d/yyyy">
                  <c:v>42796</c:v>
                </c:pt>
                <c:pt idx="3813" formatCode="m/d/yyyy">
                  <c:v>42797</c:v>
                </c:pt>
                <c:pt idx="3814" formatCode="m/d/yyyy">
                  <c:v>42800</c:v>
                </c:pt>
                <c:pt idx="3815" formatCode="m/d/yyyy">
                  <c:v>42801</c:v>
                </c:pt>
                <c:pt idx="3816" formatCode="m/d/yyyy">
                  <c:v>42802</c:v>
                </c:pt>
                <c:pt idx="3817" formatCode="m/d/yyyy">
                  <c:v>42803</c:v>
                </c:pt>
                <c:pt idx="3818" formatCode="m/d/yyyy">
                  <c:v>42804</c:v>
                </c:pt>
                <c:pt idx="3819" formatCode="m/d/yyyy">
                  <c:v>42807</c:v>
                </c:pt>
                <c:pt idx="3820" formatCode="m/d/yyyy">
                  <c:v>42808</c:v>
                </c:pt>
                <c:pt idx="3821" formatCode="m/d/yyyy">
                  <c:v>42809</c:v>
                </c:pt>
                <c:pt idx="3822" formatCode="m/d/yyyy">
                  <c:v>42810</c:v>
                </c:pt>
                <c:pt idx="3823" formatCode="m/d/yyyy">
                  <c:v>42811</c:v>
                </c:pt>
                <c:pt idx="3824" formatCode="m/d/yyyy">
                  <c:v>42814</c:v>
                </c:pt>
                <c:pt idx="3825" formatCode="m/d/yyyy">
                  <c:v>42815</c:v>
                </c:pt>
                <c:pt idx="3826" formatCode="m/d/yyyy">
                  <c:v>42816</c:v>
                </c:pt>
                <c:pt idx="3827" formatCode="m/d/yyyy">
                  <c:v>42817</c:v>
                </c:pt>
                <c:pt idx="3828" formatCode="m/d/yyyy">
                  <c:v>42818</c:v>
                </c:pt>
                <c:pt idx="3829" formatCode="m/d/yyyy">
                  <c:v>42821</c:v>
                </c:pt>
                <c:pt idx="3830" formatCode="m/d/yyyy">
                  <c:v>42822</c:v>
                </c:pt>
                <c:pt idx="3831" formatCode="m/d/yyyy">
                  <c:v>42823</c:v>
                </c:pt>
                <c:pt idx="3832" formatCode="m/d/yyyy">
                  <c:v>42824</c:v>
                </c:pt>
                <c:pt idx="3833" formatCode="m/d/yyyy">
                  <c:v>42825</c:v>
                </c:pt>
                <c:pt idx="3834" formatCode="m/d/yyyy">
                  <c:v>42828</c:v>
                </c:pt>
                <c:pt idx="3835" formatCode="m/d/yyyy">
                  <c:v>42829</c:v>
                </c:pt>
                <c:pt idx="3836" formatCode="m/d/yyyy">
                  <c:v>42830</c:v>
                </c:pt>
                <c:pt idx="3837" formatCode="m/d/yyyy">
                  <c:v>42831</c:v>
                </c:pt>
                <c:pt idx="3838" formatCode="m/d/yyyy">
                  <c:v>42832</c:v>
                </c:pt>
                <c:pt idx="3839" formatCode="m/d/yyyy">
                  <c:v>42835</c:v>
                </c:pt>
                <c:pt idx="3840" formatCode="m/d/yyyy">
                  <c:v>42836</c:v>
                </c:pt>
                <c:pt idx="3841" formatCode="m/d/yyyy">
                  <c:v>42837</c:v>
                </c:pt>
                <c:pt idx="3842" formatCode="m/d/yyyy">
                  <c:v>42838</c:v>
                </c:pt>
                <c:pt idx="3843" formatCode="m/d/yyyy">
                  <c:v>42842</c:v>
                </c:pt>
                <c:pt idx="3844" formatCode="m/d/yyyy">
                  <c:v>42843</c:v>
                </c:pt>
                <c:pt idx="3845" formatCode="m/d/yyyy">
                  <c:v>42844</c:v>
                </c:pt>
                <c:pt idx="3846" formatCode="m/d/yyyy">
                  <c:v>42845</c:v>
                </c:pt>
                <c:pt idx="3847" formatCode="m/d/yyyy">
                  <c:v>42846</c:v>
                </c:pt>
                <c:pt idx="3848" formatCode="m/d/yyyy">
                  <c:v>42849</c:v>
                </c:pt>
                <c:pt idx="3849" formatCode="m/d/yyyy">
                  <c:v>42850</c:v>
                </c:pt>
                <c:pt idx="3850" formatCode="m/d/yyyy">
                  <c:v>42851</c:v>
                </c:pt>
                <c:pt idx="3851" formatCode="m/d/yyyy">
                  <c:v>42852</c:v>
                </c:pt>
                <c:pt idx="3852" formatCode="m/d/yyyy">
                  <c:v>42853</c:v>
                </c:pt>
                <c:pt idx="3853" formatCode="m/d/yyyy">
                  <c:v>42856</c:v>
                </c:pt>
                <c:pt idx="3854" formatCode="m/d/yyyy">
                  <c:v>42857</c:v>
                </c:pt>
                <c:pt idx="3855" formatCode="m/d/yyyy">
                  <c:v>42858</c:v>
                </c:pt>
                <c:pt idx="3856" formatCode="m/d/yyyy">
                  <c:v>42859</c:v>
                </c:pt>
                <c:pt idx="3857" formatCode="m/d/yyyy">
                  <c:v>42860</c:v>
                </c:pt>
                <c:pt idx="3858" formatCode="m/d/yyyy">
                  <c:v>42863</c:v>
                </c:pt>
                <c:pt idx="3859" formatCode="m/d/yyyy">
                  <c:v>42864</c:v>
                </c:pt>
                <c:pt idx="3860" formatCode="m/d/yyyy">
                  <c:v>42865</c:v>
                </c:pt>
                <c:pt idx="3861" formatCode="m/d/yyyy">
                  <c:v>42866</c:v>
                </c:pt>
                <c:pt idx="3862" formatCode="m/d/yyyy">
                  <c:v>42867</c:v>
                </c:pt>
                <c:pt idx="3863" formatCode="m/d/yyyy">
                  <c:v>42870</c:v>
                </c:pt>
                <c:pt idx="3864" formatCode="m/d/yyyy">
                  <c:v>42871</c:v>
                </c:pt>
                <c:pt idx="3865" formatCode="m/d/yyyy">
                  <c:v>42872</c:v>
                </c:pt>
                <c:pt idx="3866" formatCode="m/d/yyyy">
                  <c:v>42873</c:v>
                </c:pt>
                <c:pt idx="3867" formatCode="m/d/yyyy">
                  <c:v>42874</c:v>
                </c:pt>
                <c:pt idx="3868" formatCode="m/d/yyyy">
                  <c:v>42877</c:v>
                </c:pt>
                <c:pt idx="3869" formatCode="m/d/yyyy">
                  <c:v>42878</c:v>
                </c:pt>
                <c:pt idx="3870" formatCode="m/d/yyyy">
                  <c:v>42879</c:v>
                </c:pt>
                <c:pt idx="3871" formatCode="m/d/yyyy">
                  <c:v>42880</c:v>
                </c:pt>
                <c:pt idx="3872" formatCode="m/d/yyyy">
                  <c:v>42881</c:v>
                </c:pt>
                <c:pt idx="3873" formatCode="m/d/yyyy">
                  <c:v>42885</c:v>
                </c:pt>
                <c:pt idx="3874" formatCode="m/d/yyyy">
                  <c:v>42886</c:v>
                </c:pt>
                <c:pt idx="3875" formatCode="m/d/yyyy">
                  <c:v>42887</c:v>
                </c:pt>
                <c:pt idx="3876" formatCode="m/d/yyyy">
                  <c:v>42888</c:v>
                </c:pt>
                <c:pt idx="3877" formatCode="m/d/yyyy">
                  <c:v>42891</c:v>
                </c:pt>
                <c:pt idx="3878" formatCode="m/d/yyyy">
                  <c:v>42892</c:v>
                </c:pt>
                <c:pt idx="3879" formatCode="m/d/yyyy">
                  <c:v>42893</c:v>
                </c:pt>
                <c:pt idx="3880" formatCode="m/d/yyyy">
                  <c:v>42894</c:v>
                </c:pt>
                <c:pt idx="3881" formatCode="m/d/yyyy">
                  <c:v>42895</c:v>
                </c:pt>
                <c:pt idx="3882" formatCode="m/d/yyyy">
                  <c:v>42898</c:v>
                </c:pt>
                <c:pt idx="3883" formatCode="m/d/yyyy">
                  <c:v>42899</c:v>
                </c:pt>
                <c:pt idx="3884" formatCode="m/d/yyyy">
                  <c:v>42900</c:v>
                </c:pt>
                <c:pt idx="3885" formatCode="m/d/yyyy">
                  <c:v>42901</c:v>
                </c:pt>
                <c:pt idx="3886" formatCode="m/d/yyyy">
                  <c:v>42902</c:v>
                </c:pt>
                <c:pt idx="3887" formatCode="m/d/yyyy">
                  <c:v>42905</c:v>
                </c:pt>
                <c:pt idx="3888" formatCode="m/d/yyyy">
                  <c:v>42906</c:v>
                </c:pt>
                <c:pt idx="3889" formatCode="m/d/yyyy">
                  <c:v>42907</c:v>
                </c:pt>
                <c:pt idx="3890" formatCode="m/d/yyyy">
                  <c:v>42908</c:v>
                </c:pt>
                <c:pt idx="3891" formatCode="m/d/yyyy">
                  <c:v>42909</c:v>
                </c:pt>
                <c:pt idx="3892" formatCode="m/d/yyyy">
                  <c:v>42912</c:v>
                </c:pt>
                <c:pt idx="3893" formatCode="m/d/yyyy">
                  <c:v>42913</c:v>
                </c:pt>
                <c:pt idx="3894" formatCode="m/d/yyyy">
                  <c:v>42914</c:v>
                </c:pt>
                <c:pt idx="3895" formatCode="m/d/yyyy">
                  <c:v>42915</c:v>
                </c:pt>
                <c:pt idx="3896" formatCode="m/d/yyyy">
                  <c:v>42916</c:v>
                </c:pt>
                <c:pt idx="3897" formatCode="m/d/yyyy">
                  <c:v>42919</c:v>
                </c:pt>
                <c:pt idx="3898" formatCode="m/d/yyyy">
                  <c:v>42921</c:v>
                </c:pt>
                <c:pt idx="3899" formatCode="m/d/yyyy">
                  <c:v>42922</c:v>
                </c:pt>
                <c:pt idx="3900" formatCode="m/d/yyyy">
                  <c:v>42923</c:v>
                </c:pt>
                <c:pt idx="3901" formatCode="m/d/yyyy">
                  <c:v>42926</c:v>
                </c:pt>
                <c:pt idx="3902" formatCode="m/d/yyyy">
                  <c:v>42927</c:v>
                </c:pt>
                <c:pt idx="3903" formatCode="m/d/yyyy">
                  <c:v>42928</c:v>
                </c:pt>
                <c:pt idx="3904" formatCode="m/d/yyyy">
                  <c:v>42929</c:v>
                </c:pt>
                <c:pt idx="3905" formatCode="m/d/yyyy">
                  <c:v>42930</c:v>
                </c:pt>
                <c:pt idx="3906" formatCode="m/d/yyyy">
                  <c:v>42933</c:v>
                </c:pt>
                <c:pt idx="3907" formatCode="m/d/yyyy">
                  <c:v>42934</c:v>
                </c:pt>
                <c:pt idx="3908" formatCode="m/d/yyyy">
                  <c:v>42935</c:v>
                </c:pt>
                <c:pt idx="3909" formatCode="m/d/yyyy">
                  <c:v>42936</c:v>
                </c:pt>
                <c:pt idx="3910" formatCode="m/d/yyyy">
                  <c:v>42937</c:v>
                </c:pt>
                <c:pt idx="3911" formatCode="m/d/yyyy">
                  <c:v>42940</c:v>
                </c:pt>
                <c:pt idx="3912" formatCode="m/d/yyyy">
                  <c:v>42941</c:v>
                </c:pt>
                <c:pt idx="3913" formatCode="m/d/yyyy">
                  <c:v>42942</c:v>
                </c:pt>
                <c:pt idx="3914" formatCode="m/d/yyyy">
                  <c:v>42943</c:v>
                </c:pt>
                <c:pt idx="3915" formatCode="m/d/yyyy">
                  <c:v>42944</c:v>
                </c:pt>
                <c:pt idx="3916" formatCode="m/d/yyyy">
                  <c:v>42947</c:v>
                </c:pt>
                <c:pt idx="3917" formatCode="m/d/yyyy">
                  <c:v>42948</c:v>
                </c:pt>
                <c:pt idx="3918" formatCode="m/d/yyyy">
                  <c:v>42949</c:v>
                </c:pt>
                <c:pt idx="3919" formatCode="m/d/yyyy">
                  <c:v>42950</c:v>
                </c:pt>
                <c:pt idx="3920" formatCode="m/d/yyyy">
                  <c:v>42951</c:v>
                </c:pt>
                <c:pt idx="3921" formatCode="m/d/yyyy">
                  <c:v>42954</c:v>
                </c:pt>
                <c:pt idx="3922" formatCode="m/d/yyyy">
                  <c:v>42955</c:v>
                </c:pt>
                <c:pt idx="3923" formatCode="m/d/yyyy">
                  <c:v>42956</c:v>
                </c:pt>
                <c:pt idx="3924" formatCode="m/d/yyyy">
                  <c:v>42957</c:v>
                </c:pt>
                <c:pt idx="3925" formatCode="m/d/yyyy">
                  <c:v>42958</c:v>
                </c:pt>
                <c:pt idx="3926" formatCode="m/d/yyyy">
                  <c:v>42961</c:v>
                </c:pt>
                <c:pt idx="3927" formatCode="m/d/yyyy">
                  <c:v>42962</c:v>
                </c:pt>
                <c:pt idx="3928" formatCode="m/d/yyyy">
                  <c:v>42963</c:v>
                </c:pt>
                <c:pt idx="3929" formatCode="m/d/yyyy">
                  <c:v>42964</c:v>
                </c:pt>
                <c:pt idx="3930" formatCode="m/d/yyyy">
                  <c:v>42965</c:v>
                </c:pt>
                <c:pt idx="3931" formatCode="m/d/yyyy">
                  <c:v>42968</c:v>
                </c:pt>
                <c:pt idx="3932" formatCode="m/d/yyyy">
                  <c:v>42969</c:v>
                </c:pt>
                <c:pt idx="3933" formatCode="m/d/yyyy">
                  <c:v>42970</c:v>
                </c:pt>
                <c:pt idx="3934" formatCode="m/d/yyyy">
                  <c:v>42971</c:v>
                </c:pt>
                <c:pt idx="3935" formatCode="m/d/yyyy">
                  <c:v>42972</c:v>
                </c:pt>
                <c:pt idx="3936" formatCode="m/d/yyyy">
                  <c:v>42975</c:v>
                </c:pt>
                <c:pt idx="3937" formatCode="m/d/yyyy">
                  <c:v>42976</c:v>
                </c:pt>
                <c:pt idx="3938" formatCode="m/d/yyyy">
                  <c:v>42977</c:v>
                </c:pt>
                <c:pt idx="3939" formatCode="m/d/yyyy">
                  <c:v>42978</c:v>
                </c:pt>
                <c:pt idx="3940" formatCode="m/d/yyyy">
                  <c:v>42979</c:v>
                </c:pt>
                <c:pt idx="3941" formatCode="m/d/yyyy">
                  <c:v>42983</c:v>
                </c:pt>
                <c:pt idx="3942" formatCode="m/d/yyyy">
                  <c:v>42984</c:v>
                </c:pt>
                <c:pt idx="3943" formatCode="m/d/yyyy">
                  <c:v>42985</c:v>
                </c:pt>
                <c:pt idx="3944" formatCode="m/d/yyyy">
                  <c:v>42986</c:v>
                </c:pt>
                <c:pt idx="3945" formatCode="m/d/yyyy">
                  <c:v>42989</c:v>
                </c:pt>
                <c:pt idx="3946" formatCode="m/d/yyyy">
                  <c:v>42990</c:v>
                </c:pt>
                <c:pt idx="3947" formatCode="m/d/yyyy">
                  <c:v>42991</c:v>
                </c:pt>
                <c:pt idx="3948" formatCode="m/d/yyyy">
                  <c:v>42992</c:v>
                </c:pt>
                <c:pt idx="3949" formatCode="m/d/yyyy">
                  <c:v>42993</c:v>
                </c:pt>
                <c:pt idx="3950" formatCode="m/d/yyyy">
                  <c:v>42996</c:v>
                </c:pt>
                <c:pt idx="3951" formatCode="m/d/yyyy">
                  <c:v>42997</c:v>
                </c:pt>
                <c:pt idx="3952" formatCode="m/d/yyyy">
                  <c:v>42998</c:v>
                </c:pt>
                <c:pt idx="3953" formatCode="m/d/yyyy">
                  <c:v>42999</c:v>
                </c:pt>
                <c:pt idx="3954" formatCode="m/d/yyyy">
                  <c:v>43000</c:v>
                </c:pt>
                <c:pt idx="3955" formatCode="m/d/yyyy">
                  <c:v>43003</c:v>
                </c:pt>
                <c:pt idx="3956" formatCode="m/d/yyyy">
                  <c:v>43004</c:v>
                </c:pt>
                <c:pt idx="3957" formatCode="m/d/yyyy">
                  <c:v>43005</c:v>
                </c:pt>
                <c:pt idx="3958" formatCode="m/d/yyyy">
                  <c:v>43006</c:v>
                </c:pt>
                <c:pt idx="3959" formatCode="m/d/yyyy">
                  <c:v>43007</c:v>
                </c:pt>
                <c:pt idx="3960" formatCode="m/d/yyyy">
                  <c:v>43010</c:v>
                </c:pt>
                <c:pt idx="3961" formatCode="m/d/yyyy">
                  <c:v>43011</c:v>
                </c:pt>
                <c:pt idx="3962" formatCode="m/d/yyyy">
                  <c:v>43012</c:v>
                </c:pt>
                <c:pt idx="3963" formatCode="m/d/yyyy">
                  <c:v>43013</c:v>
                </c:pt>
                <c:pt idx="3964" formatCode="m/d/yyyy">
                  <c:v>43014</c:v>
                </c:pt>
                <c:pt idx="3965" formatCode="m/d/yyyy">
                  <c:v>43017</c:v>
                </c:pt>
                <c:pt idx="3966" formatCode="m/d/yyyy">
                  <c:v>43018</c:v>
                </c:pt>
                <c:pt idx="3967" formatCode="m/d/yyyy">
                  <c:v>43019</c:v>
                </c:pt>
                <c:pt idx="3968" formatCode="m/d/yyyy">
                  <c:v>43020</c:v>
                </c:pt>
                <c:pt idx="3969" formatCode="m/d/yyyy">
                  <c:v>43021</c:v>
                </c:pt>
                <c:pt idx="3970" formatCode="m/d/yyyy">
                  <c:v>43024</c:v>
                </c:pt>
                <c:pt idx="3971" formatCode="m/d/yyyy">
                  <c:v>43025</c:v>
                </c:pt>
                <c:pt idx="3972" formatCode="m/d/yyyy">
                  <c:v>43026</c:v>
                </c:pt>
                <c:pt idx="3973" formatCode="m/d/yyyy">
                  <c:v>43027</c:v>
                </c:pt>
                <c:pt idx="3974" formatCode="m/d/yyyy">
                  <c:v>43028</c:v>
                </c:pt>
                <c:pt idx="3975" formatCode="m/d/yyyy">
                  <c:v>43031</c:v>
                </c:pt>
                <c:pt idx="3976" formatCode="m/d/yyyy">
                  <c:v>43032</c:v>
                </c:pt>
                <c:pt idx="3977" formatCode="m/d/yyyy">
                  <c:v>43033</c:v>
                </c:pt>
                <c:pt idx="3978" formatCode="m/d/yyyy">
                  <c:v>43034</c:v>
                </c:pt>
                <c:pt idx="3979" formatCode="m/d/yyyy">
                  <c:v>43035</c:v>
                </c:pt>
                <c:pt idx="3980" formatCode="m/d/yyyy">
                  <c:v>43038</c:v>
                </c:pt>
                <c:pt idx="3981" formatCode="m/d/yyyy">
                  <c:v>43039</c:v>
                </c:pt>
                <c:pt idx="3982" formatCode="m/d/yyyy">
                  <c:v>43040</c:v>
                </c:pt>
                <c:pt idx="3983" formatCode="m/d/yyyy">
                  <c:v>43041</c:v>
                </c:pt>
                <c:pt idx="3984" formatCode="m/d/yyyy">
                  <c:v>43042</c:v>
                </c:pt>
                <c:pt idx="3985" formatCode="m/d/yyyy">
                  <c:v>43045</c:v>
                </c:pt>
                <c:pt idx="3986" formatCode="m/d/yyyy">
                  <c:v>43046</c:v>
                </c:pt>
                <c:pt idx="3987" formatCode="m/d/yyyy">
                  <c:v>43047</c:v>
                </c:pt>
                <c:pt idx="3988" formatCode="m/d/yyyy">
                  <c:v>43048</c:v>
                </c:pt>
                <c:pt idx="3989" formatCode="m/d/yyyy">
                  <c:v>43049</c:v>
                </c:pt>
                <c:pt idx="3990" formatCode="m/d/yyyy">
                  <c:v>43052</c:v>
                </c:pt>
                <c:pt idx="3991" formatCode="m/d/yyyy">
                  <c:v>43053</c:v>
                </c:pt>
                <c:pt idx="3992" formatCode="m/d/yyyy">
                  <c:v>43054</c:v>
                </c:pt>
                <c:pt idx="3993" formatCode="m/d/yyyy">
                  <c:v>43055</c:v>
                </c:pt>
                <c:pt idx="3994" formatCode="m/d/yyyy">
                  <c:v>43056</c:v>
                </c:pt>
                <c:pt idx="3995" formatCode="m/d/yyyy">
                  <c:v>43059</c:v>
                </c:pt>
                <c:pt idx="3996" formatCode="m/d/yyyy">
                  <c:v>43060</c:v>
                </c:pt>
                <c:pt idx="3997" formatCode="m/d/yyyy">
                  <c:v>43061</c:v>
                </c:pt>
                <c:pt idx="3998" formatCode="m/d/yyyy">
                  <c:v>43062</c:v>
                </c:pt>
                <c:pt idx="3999" formatCode="m/d/yyyy">
                  <c:v>43063</c:v>
                </c:pt>
                <c:pt idx="4000" formatCode="m/d/yyyy">
                  <c:v>43066</c:v>
                </c:pt>
                <c:pt idx="4001" formatCode="m/d/yyyy">
                  <c:v>43067</c:v>
                </c:pt>
                <c:pt idx="4002" formatCode="m/d/yyyy">
                  <c:v>43068</c:v>
                </c:pt>
                <c:pt idx="4003" formatCode="m/d/yyyy">
                  <c:v>43069</c:v>
                </c:pt>
                <c:pt idx="4004" formatCode="m/d/yyyy">
                  <c:v>43070</c:v>
                </c:pt>
                <c:pt idx="4005" formatCode="m/d/yyyy">
                  <c:v>43073</c:v>
                </c:pt>
                <c:pt idx="4006" formatCode="m/d/yyyy">
                  <c:v>43074</c:v>
                </c:pt>
                <c:pt idx="4007" formatCode="m/d/yyyy">
                  <c:v>43075</c:v>
                </c:pt>
                <c:pt idx="4008" formatCode="m/d/yyyy">
                  <c:v>43076</c:v>
                </c:pt>
                <c:pt idx="4009" formatCode="m/d/yyyy">
                  <c:v>43077</c:v>
                </c:pt>
                <c:pt idx="4010" formatCode="m/d/yyyy">
                  <c:v>43080</c:v>
                </c:pt>
                <c:pt idx="4011" formatCode="m/d/yyyy">
                  <c:v>43081</c:v>
                </c:pt>
                <c:pt idx="4012" formatCode="m/d/yyyy">
                  <c:v>43082</c:v>
                </c:pt>
                <c:pt idx="4013" formatCode="m/d/yyyy">
                  <c:v>43083</c:v>
                </c:pt>
                <c:pt idx="4014" formatCode="m/d/yyyy">
                  <c:v>43084</c:v>
                </c:pt>
                <c:pt idx="4015" formatCode="m/d/yyyy">
                  <c:v>43087</c:v>
                </c:pt>
                <c:pt idx="4016" formatCode="m/d/yyyy">
                  <c:v>43088</c:v>
                </c:pt>
                <c:pt idx="4017" formatCode="m/d/yyyy">
                  <c:v>43089</c:v>
                </c:pt>
                <c:pt idx="4018" formatCode="m/d/yyyy">
                  <c:v>43090</c:v>
                </c:pt>
                <c:pt idx="4019" formatCode="m/d/yyyy">
                  <c:v>43091</c:v>
                </c:pt>
                <c:pt idx="4020" formatCode="m/d/yyyy">
                  <c:v>43095</c:v>
                </c:pt>
                <c:pt idx="4021" formatCode="m/d/yyyy">
                  <c:v>43096</c:v>
                </c:pt>
                <c:pt idx="4022" formatCode="m/d/yyyy">
                  <c:v>43097</c:v>
                </c:pt>
                <c:pt idx="4023" formatCode="m/d/yyyy">
                  <c:v>43098</c:v>
                </c:pt>
                <c:pt idx="4024" formatCode="m/d/yyyy">
                  <c:v>43102</c:v>
                </c:pt>
                <c:pt idx="4025" formatCode="m/d/yyyy">
                  <c:v>43103</c:v>
                </c:pt>
                <c:pt idx="4026" formatCode="m/d/yyyy">
                  <c:v>43104</c:v>
                </c:pt>
                <c:pt idx="4027" formatCode="m/d/yyyy">
                  <c:v>43105</c:v>
                </c:pt>
                <c:pt idx="4028" formatCode="m/d/yyyy">
                  <c:v>43108</c:v>
                </c:pt>
                <c:pt idx="4029" formatCode="m/d/yyyy">
                  <c:v>43109</c:v>
                </c:pt>
                <c:pt idx="4030" formatCode="m/d/yyyy">
                  <c:v>43110</c:v>
                </c:pt>
                <c:pt idx="4031" formatCode="m/d/yyyy">
                  <c:v>43111</c:v>
                </c:pt>
                <c:pt idx="4032" formatCode="m/d/yyyy">
                  <c:v>43112</c:v>
                </c:pt>
                <c:pt idx="4033" formatCode="m/d/yyyy">
                  <c:v>43116</c:v>
                </c:pt>
                <c:pt idx="4034" formatCode="m/d/yyyy">
                  <c:v>43117</c:v>
                </c:pt>
                <c:pt idx="4035" formatCode="m/d/yyyy">
                  <c:v>43118</c:v>
                </c:pt>
                <c:pt idx="4036" formatCode="m/d/yyyy">
                  <c:v>43119</c:v>
                </c:pt>
                <c:pt idx="4037" formatCode="m/d/yyyy">
                  <c:v>43122</c:v>
                </c:pt>
                <c:pt idx="4038" formatCode="m/d/yyyy">
                  <c:v>43123</c:v>
                </c:pt>
                <c:pt idx="4039" formatCode="m/d/yyyy">
                  <c:v>43124</c:v>
                </c:pt>
                <c:pt idx="4040" formatCode="m/d/yyyy">
                  <c:v>43125</c:v>
                </c:pt>
                <c:pt idx="4041" formatCode="m/d/yyyy">
                  <c:v>43126</c:v>
                </c:pt>
                <c:pt idx="4042" formatCode="m/d/yyyy">
                  <c:v>43129</c:v>
                </c:pt>
                <c:pt idx="4043" formatCode="m/d/yyyy">
                  <c:v>43130</c:v>
                </c:pt>
                <c:pt idx="4044" formatCode="m/d/yyyy">
                  <c:v>43131</c:v>
                </c:pt>
                <c:pt idx="4045" formatCode="m/d/yyyy">
                  <c:v>43132</c:v>
                </c:pt>
                <c:pt idx="4046" formatCode="m/d/yyyy">
                  <c:v>43133</c:v>
                </c:pt>
                <c:pt idx="4047" formatCode="m/d/yyyy">
                  <c:v>43136</c:v>
                </c:pt>
                <c:pt idx="4048" formatCode="m/d/yyyy">
                  <c:v>43137</c:v>
                </c:pt>
                <c:pt idx="4049" formatCode="m/d/yyyy">
                  <c:v>43138</c:v>
                </c:pt>
                <c:pt idx="4050" formatCode="m/d/yyyy">
                  <c:v>43139</c:v>
                </c:pt>
                <c:pt idx="4051" formatCode="m/d/yyyy">
                  <c:v>43140</c:v>
                </c:pt>
                <c:pt idx="4052" formatCode="m/d/yyyy">
                  <c:v>43143</c:v>
                </c:pt>
                <c:pt idx="4053" formatCode="m/d/yyyy">
                  <c:v>43144</c:v>
                </c:pt>
                <c:pt idx="4054" formatCode="m/d/yyyy">
                  <c:v>43145</c:v>
                </c:pt>
                <c:pt idx="4055" formatCode="m/d/yyyy">
                  <c:v>43146</c:v>
                </c:pt>
                <c:pt idx="4056" formatCode="m/d/yyyy">
                  <c:v>43147</c:v>
                </c:pt>
                <c:pt idx="4057" formatCode="m/d/yyyy">
                  <c:v>43151</c:v>
                </c:pt>
                <c:pt idx="4058" formatCode="m/d/yyyy">
                  <c:v>43152</c:v>
                </c:pt>
                <c:pt idx="4059" formatCode="m/d/yyyy">
                  <c:v>43153</c:v>
                </c:pt>
                <c:pt idx="4060" formatCode="m/d/yyyy">
                  <c:v>43154</c:v>
                </c:pt>
                <c:pt idx="4061" formatCode="m/d/yyyy">
                  <c:v>43157</c:v>
                </c:pt>
                <c:pt idx="4062" formatCode="m/d/yyyy">
                  <c:v>43158</c:v>
                </c:pt>
                <c:pt idx="4063" formatCode="m/d/yyyy">
                  <c:v>43159</c:v>
                </c:pt>
                <c:pt idx="4064" formatCode="m/d/yyyy">
                  <c:v>43160</c:v>
                </c:pt>
                <c:pt idx="4065" formatCode="m/d/yyyy">
                  <c:v>43161</c:v>
                </c:pt>
                <c:pt idx="4066" formatCode="m/d/yyyy">
                  <c:v>43164</c:v>
                </c:pt>
                <c:pt idx="4067" formatCode="m/d/yyyy">
                  <c:v>43165</c:v>
                </c:pt>
                <c:pt idx="4068" formatCode="m/d/yyyy">
                  <c:v>43166</c:v>
                </c:pt>
                <c:pt idx="4069" formatCode="m/d/yyyy">
                  <c:v>43167</c:v>
                </c:pt>
                <c:pt idx="4070" formatCode="m/d/yyyy">
                  <c:v>43168</c:v>
                </c:pt>
                <c:pt idx="4071" formatCode="m/d/yyyy">
                  <c:v>43171</c:v>
                </c:pt>
                <c:pt idx="4072" formatCode="m/d/yyyy">
                  <c:v>43172</c:v>
                </c:pt>
                <c:pt idx="4073" formatCode="m/d/yyyy">
                  <c:v>43173</c:v>
                </c:pt>
                <c:pt idx="4074" formatCode="m/d/yyyy">
                  <c:v>43174</c:v>
                </c:pt>
                <c:pt idx="4075" formatCode="m/d/yyyy">
                  <c:v>43175</c:v>
                </c:pt>
                <c:pt idx="4076" formatCode="m/d/yyyy">
                  <c:v>43178</c:v>
                </c:pt>
                <c:pt idx="4077" formatCode="m/d/yyyy">
                  <c:v>43179</c:v>
                </c:pt>
                <c:pt idx="4078" formatCode="m/d/yyyy">
                  <c:v>43180</c:v>
                </c:pt>
                <c:pt idx="4079" formatCode="m/d/yyyy">
                  <c:v>43181</c:v>
                </c:pt>
                <c:pt idx="4080" formatCode="m/d/yyyy">
                  <c:v>43182</c:v>
                </c:pt>
                <c:pt idx="4081" formatCode="m/d/yyyy">
                  <c:v>43185</c:v>
                </c:pt>
                <c:pt idx="4082" formatCode="m/d/yyyy">
                  <c:v>43186</c:v>
                </c:pt>
                <c:pt idx="4083" formatCode="m/d/yyyy">
                  <c:v>43187</c:v>
                </c:pt>
                <c:pt idx="4084" formatCode="m/d/yyyy">
                  <c:v>43188</c:v>
                </c:pt>
                <c:pt idx="4085" formatCode="m/d/yyyy">
                  <c:v>43192</c:v>
                </c:pt>
                <c:pt idx="4086" formatCode="m/d/yyyy">
                  <c:v>43193</c:v>
                </c:pt>
                <c:pt idx="4087" formatCode="m/d/yyyy">
                  <c:v>43194</c:v>
                </c:pt>
                <c:pt idx="4088" formatCode="m/d/yyyy">
                  <c:v>43195</c:v>
                </c:pt>
                <c:pt idx="4089" formatCode="m/d/yyyy">
                  <c:v>43196</c:v>
                </c:pt>
                <c:pt idx="4090" formatCode="m/d/yyyy">
                  <c:v>43199</c:v>
                </c:pt>
                <c:pt idx="4091" formatCode="m/d/yyyy">
                  <c:v>43200</c:v>
                </c:pt>
                <c:pt idx="4092" formatCode="m/d/yyyy">
                  <c:v>43201</c:v>
                </c:pt>
                <c:pt idx="4093" formatCode="m/d/yyyy">
                  <c:v>43202</c:v>
                </c:pt>
                <c:pt idx="4094" formatCode="m/d/yyyy">
                  <c:v>43203</c:v>
                </c:pt>
                <c:pt idx="4095" formatCode="m/d/yyyy">
                  <c:v>43206</c:v>
                </c:pt>
                <c:pt idx="4096" formatCode="m/d/yyyy">
                  <c:v>43207</c:v>
                </c:pt>
                <c:pt idx="4097" formatCode="m/d/yyyy">
                  <c:v>43208</c:v>
                </c:pt>
                <c:pt idx="4098" formatCode="m/d/yyyy">
                  <c:v>43209</c:v>
                </c:pt>
                <c:pt idx="4099" formatCode="m/d/yyyy">
                  <c:v>43210</c:v>
                </c:pt>
                <c:pt idx="4100" formatCode="m/d/yyyy">
                  <c:v>43213</c:v>
                </c:pt>
                <c:pt idx="4101" formatCode="m/d/yyyy">
                  <c:v>43214</c:v>
                </c:pt>
                <c:pt idx="4102" formatCode="m/d/yyyy">
                  <c:v>43215</c:v>
                </c:pt>
                <c:pt idx="4103" formatCode="m/d/yyyy">
                  <c:v>43216</c:v>
                </c:pt>
                <c:pt idx="4104" formatCode="m/d/yyyy">
                  <c:v>43217</c:v>
                </c:pt>
                <c:pt idx="4105" formatCode="m/d/yyyy">
                  <c:v>43220</c:v>
                </c:pt>
                <c:pt idx="4106" formatCode="m/d/yyyy">
                  <c:v>43221</c:v>
                </c:pt>
                <c:pt idx="4107" formatCode="m/d/yyyy">
                  <c:v>43222</c:v>
                </c:pt>
                <c:pt idx="4108" formatCode="m/d/yyyy">
                  <c:v>43223</c:v>
                </c:pt>
                <c:pt idx="4109" formatCode="m/d/yyyy">
                  <c:v>43224</c:v>
                </c:pt>
                <c:pt idx="4110" formatCode="m/d/yyyy">
                  <c:v>43227</c:v>
                </c:pt>
                <c:pt idx="4111" formatCode="m/d/yyyy">
                  <c:v>43228</c:v>
                </c:pt>
                <c:pt idx="4112" formatCode="m/d/yyyy">
                  <c:v>43229</c:v>
                </c:pt>
                <c:pt idx="4113" formatCode="m/d/yyyy">
                  <c:v>43230</c:v>
                </c:pt>
                <c:pt idx="4114" formatCode="m/d/yyyy">
                  <c:v>43231</c:v>
                </c:pt>
                <c:pt idx="4115" formatCode="m/d/yyyy">
                  <c:v>43234</c:v>
                </c:pt>
                <c:pt idx="4116" formatCode="m/d/yyyy">
                  <c:v>43235</c:v>
                </c:pt>
                <c:pt idx="4117" formatCode="m/d/yyyy">
                  <c:v>43236</c:v>
                </c:pt>
                <c:pt idx="4118" formatCode="m/d/yyyy">
                  <c:v>43237</c:v>
                </c:pt>
                <c:pt idx="4119" formatCode="m/d/yyyy">
                  <c:v>43238</c:v>
                </c:pt>
                <c:pt idx="4120" formatCode="m/d/yyyy">
                  <c:v>43241</c:v>
                </c:pt>
                <c:pt idx="4121" formatCode="m/d/yyyy">
                  <c:v>43242</c:v>
                </c:pt>
                <c:pt idx="4122" formatCode="m/d/yyyy">
                  <c:v>43243</c:v>
                </c:pt>
                <c:pt idx="4123" formatCode="m/d/yyyy">
                  <c:v>43244</c:v>
                </c:pt>
                <c:pt idx="4124" formatCode="m/d/yyyy">
                  <c:v>43245</c:v>
                </c:pt>
                <c:pt idx="4125" formatCode="m/d/yyyy">
                  <c:v>43249</c:v>
                </c:pt>
                <c:pt idx="4126" formatCode="m/d/yyyy">
                  <c:v>43250</c:v>
                </c:pt>
                <c:pt idx="4127" formatCode="m/d/yyyy">
                  <c:v>43251</c:v>
                </c:pt>
                <c:pt idx="4128" formatCode="m/d/yyyy">
                  <c:v>43252</c:v>
                </c:pt>
                <c:pt idx="4129" formatCode="m/d/yyyy">
                  <c:v>43255</c:v>
                </c:pt>
                <c:pt idx="4130" formatCode="m/d/yyyy">
                  <c:v>43256</c:v>
                </c:pt>
                <c:pt idx="4131" formatCode="m/d/yyyy">
                  <c:v>43257</c:v>
                </c:pt>
                <c:pt idx="4132" formatCode="m/d/yyyy">
                  <c:v>43258</c:v>
                </c:pt>
                <c:pt idx="4133" formatCode="m/d/yyyy">
                  <c:v>43259</c:v>
                </c:pt>
                <c:pt idx="4134" formatCode="m/d/yyyy">
                  <c:v>43262</c:v>
                </c:pt>
                <c:pt idx="4135" formatCode="m/d/yyyy">
                  <c:v>43263</c:v>
                </c:pt>
                <c:pt idx="4136" formatCode="m/d/yyyy">
                  <c:v>43264</c:v>
                </c:pt>
                <c:pt idx="4137" formatCode="m/d/yyyy">
                  <c:v>43265</c:v>
                </c:pt>
                <c:pt idx="4138" formatCode="m/d/yyyy">
                  <c:v>43266</c:v>
                </c:pt>
                <c:pt idx="4139" formatCode="m/d/yyyy">
                  <c:v>43269</c:v>
                </c:pt>
                <c:pt idx="4140" formatCode="m/d/yyyy">
                  <c:v>43270</c:v>
                </c:pt>
                <c:pt idx="4141" formatCode="m/d/yyyy">
                  <c:v>43271</c:v>
                </c:pt>
                <c:pt idx="4142" formatCode="m/d/yyyy">
                  <c:v>43272</c:v>
                </c:pt>
                <c:pt idx="4143" formatCode="m/d/yyyy">
                  <c:v>43273</c:v>
                </c:pt>
                <c:pt idx="4144" formatCode="m/d/yyyy">
                  <c:v>43276</c:v>
                </c:pt>
                <c:pt idx="4145" formatCode="m/d/yyyy">
                  <c:v>43277</c:v>
                </c:pt>
                <c:pt idx="4146" formatCode="m/d/yyyy">
                  <c:v>43278</c:v>
                </c:pt>
                <c:pt idx="4147" formatCode="m/d/yyyy">
                  <c:v>43279</c:v>
                </c:pt>
                <c:pt idx="4148" formatCode="m/d/yyyy">
                  <c:v>43280</c:v>
                </c:pt>
                <c:pt idx="4149" formatCode="m/d/yyyy">
                  <c:v>43283</c:v>
                </c:pt>
                <c:pt idx="4150" formatCode="m/d/yyyy">
                  <c:v>43284</c:v>
                </c:pt>
                <c:pt idx="4151" formatCode="m/d/yyyy">
                  <c:v>43286</c:v>
                </c:pt>
                <c:pt idx="4152" formatCode="m/d/yyyy">
                  <c:v>43287</c:v>
                </c:pt>
                <c:pt idx="4153" formatCode="m/d/yyyy">
                  <c:v>43290</c:v>
                </c:pt>
                <c:pt idx="4154" formatCode="m/d/yyyy">
                  <c:v>43291</c:v>
                </c:pt>
                <c:pt idx="4155" formatCode="m/d/yyyy">
                  <c:v>43292</c:v>
                </c:pt>
                <c:pt idx="4156" formatCode="m/d/yyyy">
                  <c:v>43293</c:v>
                </c:pt>
                <c:pt idx="4157" formatCode="m/d/yyyy">
                  <c:v>43294</c:v>
                </c:pt>
                <c:pt idx="4158" formatCode="m/d/yyyy">
                  <c:v>43297</c:v>
                </c:pt>
                <c:pt idx="4159" formatCode="m/d/yyyy">
                  <c:v>43298</c:v>
                </c:pt>
                <c:pt idx="4160" formatCode="m/d/yyyy">
                  <c:v>43299</c:v>
                </c:pt>
                <c:pt idx="4161" formatCode="m/d/yyyy">
                  <c:v>43300</c:v>
                </c:pt>
                <c:pt idx="4162" formatCode="m/d/yyyy">
                  <c:v>43301</c:v>
                </c:pt>
                <c:pt idx="4163" formatCode="m/d/yyyy">
                  <c:v>43304</c:v>
                </c:pt>
                <c:pt idx="4164" formatCode="m/d/yyyy">
                  <c:v>43305</c:v>
                </c:pt>
                <c:pt idx="4165" formatCode="m/d/yyyy">
                  <c:v>43306</c:v>
                </c:pt>
                <c:pt idx="4166" formatCode="m/d/yyyy">
                  <c:v>43307</c:v>
                </c:pt>
                <c:pt idx="4167" formatCode="m/d/yyyy">
                  <c:v>43308</c:v>
                </c:pt>
                <c:pt idx="4168" formatCode="m/d/yyyy">
                  <c:v>43311</c:v>
                </c:pt>
                <c:pt idx="4169" formatCode="m/d/yyyy">
                  <c:v>43312</c:v>
                </c:pt>
                <c:pt idx="4170" formatCode="m/d/yyyy">
                  <c:v>43313</c:v>
                </c:pt>
                <c:pt idx="4171" formatCode="m/d/yyyy">
                  <c:v>43314</c:v>
                </c:pt>
                <c:pt idx="4172" formatCode="m/d/yyyy">
                  <c:v>43315</c:v>
                </c:pt>
                <c:pt idx="4173" formatCode="m/d/yyyy">
                  <c:v>43318</c:v>
                </c:pt>
                <c:pt idx="4174" formatCode="m/d/yyyy">
                  <c:v>43319</c:v>
                </c:pt>
                <c:pt idx="4175" formatCode="m/d/yyyy">
                  <c:v>43320</c:v>
                </c:pt>
                <c:pt idx="4176" formatCode="m/d/yyyy">
                  <c:v>43321</c:v>
                </c:pt>
                <c:pt idx="4177" formatCode="m/d/yyyy">
                  <c:v>43322</c:v>
                </c:pt>
                <c:pt idx="4178" formatCode="m/d/yyyy">
                  <c:v>43325</c:v>
                </c:pt>
                <c:pt idx="4179" formatCode="m/d/yyyy">
                  <c:v>43326</c:v>
                </c:pt>
                <c:pt idx="4180" formatCode="m/d/yyyy">
                  <c:v>43327</c:v>
                </c:pt>
                <c:pt idx="4181" formatCode="m/d/yyyy">
                  <c:v>43328</c:v>
                </c:pt>
                <c:pt idx="4182" formatCode="m/d/yyyy">
                  <c:v>43329</c:v>
                </c:pt>
                <c:pt idx="4183" formatCode="m/d/yyyy">
                  <c:v>43332</c:v>
                </c:pt>
                <c:pt idx="4184" formatCode="m/d/yyyy">
                  <c:v>43333</c:v>
                </c:pt>
                <c:pt idx="4185" formatCode="m/d/yyyy">
                  <c:v>43334</c:v>
                </c:pt>
                <c:pt idx="4186" formatCode="m/d/yyyy">
                  <c:v>43335</c:v>
                </c:pt>
                <c:pt idx="4187" formatCode="m/d/yyyy">
                  <c:v>43336</c:v>
                </c:pt>
                <c:pt idx="4188" formatCode="m/d/yyyy">
                  <c:v>43339</c:v>
                </c:pt>
                <c:pt idx="4189" formatCode="m/d/yyyy">
                  <c:v>43340</c:v>
                </c:pt>
                <c:pt idx="4190" formatCode="m/d/yyyy">
                  <c:v>43341</c:v>
                </c:pt>
                <c:pt idx="4191" formatCode="m/d/yyyy">
                  <c:v>43342</c:v>
                </c:pt>
                <c:pt idx="4192" formatCode="m/d/yyyy">
                  <c:v>43343</c:v>
                </c:pt>
                <c:pt idx="4193" formatCode="m/d/yyyy">
                  <c:v>43347</c:v>
                </c:pt>
                <c:pt idx="4194" formatCode="m/d/yyyy">
                  <c:v>43348</c:v>
                </c:pt>
                <c:pt idx="4195" formatCode="m/d/yyyy">
                  <c:v>43349</c:v>
                </c:pt>
                <c:pt idx="4196" formatCode="m/d/yyyy">
                  <c:v>43350</c:v>
                </c:pt>
                <c:pt idx="4197" formatCode="m/d/yyyy">
                  <c:v>43353</c:v>
                </c:pt>
                <c:pt idx="4198" formatCode="m/d/yyyy">
                  <c:v>43354</c:v>
                </c:pt>
                <c:pt idx="4199" formatCode="m/d/yyyy">
                  <c:v>43355</c:v>
                </c:pt>
                <c:pt idx="4200" formatCode="m/d/yyyy">
                  <c:v>43356</c:v>
                </c:pt>
                <c:pt idx="4201" formatCode="m/d/yyyy">
                  <c:v>43357</c:v>
                </c:pt>
                <c:pt idx="4202" formatCode="m/d/yyyy">
                  <c:v>43360</c:v>
                </c:pt>
                <c:pt idx="4203" formatCode="m/d/yyyy">
                  <c:v>43361</c:v>
                </c:pt>
                <c:pt idx="4204" formatCode="m/d/yyyy">
                  <c:v>43362</c:v>
                </c:pt>
                <c:pt idx="4205" formatCode="m/d/yyyy">
                  <c:v>43363</c:v>
                </c:pt>
                <c:pt idx="4206" formatCode="m/d/yyyy">
                  <c:v>43364</c:v>
                </c:pt>
                <c:pt idx="4207" formatCode="m/d/yyyy">
                  <c:v>43367</c:v>
                </c:pt>
                <c:pt idx="4208" formatCode="m/d/yyyy">
                  <c:v>43368</c:v>
                </c:pt>
                <c:pt idx="4209" formatCode="m/d/yyyy">
                  <c:v>43369</c:v>
                </c:pt>
                <c:pt idx="4210" formatCode="m/d/yyyy">
                  <c:v>43370</c:v>
                </c:pt>
                <c:pt idx="4211" formatCode="m/d/yyyy">
                  <c:v>43371</c:v>
                </c:pt>
                <c:pt idx="4212" formatCode="m/d/yyyy">
                  <c:v>43374</c:v>
                </c:pt>
                <c:pt idx="4213" formatCode="m/d/yyyy">
                  <c:v>43375</c:v>
                </c:pt>
                <c:pt idx="4214" formatCode="m/d/yyyy">
                  <c:v>43376</c:v>
                </c:pt>
                <c:pt idx="4215" formatCode="m/d/yyyy">
                  <c:v>43377</c:v>
                </c:pt>
                <c:pt idx="4216" formatCode="m/d/yyyy">
                  <c:v>43378</c:v>
                </c:pt>
                <c:pt idx="4217" formatCode="m/d/yyyy">
                  <c:v>43381</c:v>
                </c:pt>
                <c:pt idx="4218" formatCode="m/d/yyyy">
                  <c:v>43382</c:v>
                </c:pt>
                <c:pt idx="4219" formatCode="m/d/yyyy">
                  <c:v>43383</c:v>
                </c:pt>
                <c:pt idx="4220" formatCode="m/d/yyyy">
                  <c:v>43384</c:v>
                </c:pt>
                <c:pt idx="4221" formatCode="m/d/yyyy">
                  <c:v>43385</c:v>
                </c:pt>
                <c:pt idx="4222" formatCode="m/d/yyyy">
                  <c:v>43388</c:v>
                </c:pt>
                <c:pt idx="4223" formatCode="m/d/yyyy">
                  <c:v>43389</c:v>
                </c:pt>
                <c:pt idx="4224" formatCode="m/d/yyyy">
                  <c:v>43390</c:v>
                </c:pt>
                <c:pt idx="4225" formatCode="m/d/yyyy">
                  <c:v>43391</c:v>
                </c:pt>
                <c:pt idx="4226" formatCode="m/d/yyyy">
                  <c:v>43392</c:v>
                </c:pt>
                <c:pt idx="4227" formatCode="m/d/yyyy">
                  <c:v>43395</c:v>
                </c:pt>
                <c:pt idx="4228" formatCode="m/d/yyyy">
                  <c:v>43396</c:v>
                </c:pt>
                <c:pt idx="4229" formatCode="m/d/yyyy">
                  <c:v>43397</c:v>
                </c:pt>
                <c:pt idx="4230" formatCode="m/d/yyyy">
                  <c:v>43398</c:v>
                </c:pt>
                <c:pt idx="4231" formatCode="m/d/yyyy">
                  <c:v>43399</c:v>
                </c:pt>
                <c:pt idx="4232" formatCode="m/d/yyyy">
                  <c:v>43402</c:v>
                </c:pt>
                <c:pt idx="4233" formatCode="m/d/yyyy">
                  <c:v>43403</c:v>
                </c:pt>
                <c:pt idx="4234" formatCode="m/d/yyyy">
                  <c:v>43404</c:v>
                </c:pt>
                <c:pt idx="4235" formatCode="m/d/yyyy">
                  <c:v>43405</c:v>
                </c:pt>
                <c:pt idx="4236" formatCode="m/d/yyyy">
                  <c:v>43406</c:v>
                </c:pt>
                <c:pt idx="4237" formatCode="m/d/yyyy">
                  <c:v>43409</c:v>
                </c:pt>
                <c:pt idx="4238" formatCode="m/d/yyyy">
                  <c:v>43410</c:v>
                </c:pt>
                <c:pt idx="4239" formatCode="m/d/yyyy">
                  <c:v>43411</c:v>
                </c:pt>
                <c:pt idx="4240" formatCode="m/d/yyyy">
                  <c:v>43412</c:v>
                </c:pt>
                <c:pt idx="4241" formatCode="m/d/yyyy">
                  <c:v>43413</c:v>
                </c:pt>
                <c:pt idx="4242" formatCode="m/d/yyyy">
                  <c:v>43416</c:v>
                </c:pt>
                <c:pt idx="4243" formatCode="m/d/yyyy">
                  <c:v>43417</c:v>
                </c:pt>
                <c:pt idx="4244" formatCode="m/d/yyyy">
                  <c:v>43418</c:v>
                </c:pt>
                <c:pt idx="4245" formatCode="m/d/yyyy">
                  <c:v>43419</c:v>
                </c:pt>
                <c:pt idx="4246" formatCode="m/d/yyyy">
                  <c:v>43420</c:v>
                </c:pt>
                <c:pt idx="4247" formatCode="m/d/yyyy">
                  <c:v>43423</c:v>
                </c:pt>
                <c:pt idx="4248" formatCode="m/d/yyyy">
                  <c:v>43424</c:v>
                </c:pt>
                <c:pt idx="4249" formatCode="m/d/yyyy">
                  <c:v>43425</c:v>
                </c:pt>
                <c:pt idx="4250" formatCode="m/d/yyyy">
                  <c:v>43427</c:v>
                </c:pt>
                <c:pt idx="4251" formatCode="m/d/yyyy">
                  <c:v>43430</c:v>
                </c:pt>
                <c:pt idx="4252" formatCode="m/d/yyyy">
                  <c:v>43431</c:v>
                </c:pt>
                <c:pt idx="4253" formatCode="m/d/yyyy">
                  <c:v>43432</c:v>
                </c:pt>
                <c:pt idx="4254" formatCode="m/d/yyyy">
                  <c:v>43433</c:v>
                </c:pt>
                <c:pt idx="4255" formatCode="m/d/yyyy">
                  <c:v>43434</c:v>
                </c:pt>
                <c:pt idx="4256" formatCode="m/d/yyyy">
                  <c:v>43437</c:v>
                </c:pt>
                <c:pt idx="4257" formatCode="m/d/yyyy">
                  <c:v>43438</c:v>
                </c:pt>
                <c:pt idx="4258" formatCode="m/d/yyyy">
                  <c:v>43439</c:v>
                </c:pt>
                <c:pt idx="4259" formatCode="m/d/yyyy">
                  <c:v>43440</c:v>
                </c:pt>
                <c:pt idx="4260" formatCode="m/d/yyyy">
                  <c:v>43441</c:v>
                </c:pt>
                <c:pt idx="4261" formatCode="m/d/yyyy">
                  <c:v>43444</c:v>
                </c:pt>
                <c:pt idx="4262" formatCode="m/d/yyyy">
                  <c:v>43445</c:v>
                </c:pt>
                <c:pt idx="4263" formatCode="m/d/yyyy">
                  <c:v>43446</c:v>
                </c:pt>
                <c:pt idx="4264" formatCode="m/d/yyyy">
                  <c:v>43447</c:v>
                </c:pt>
                <c:pt idx="4265" formatCode="m/d/yyyy">
                  <c:v>43448</c:v>
                </c:pt>
                <c:pt idx="4266" formatCode="m/d/yyyy">
                  <c:v>43451</c:v>
                </c:pt>
                <c:pt idx="4267" formatCode="m/d/yyyy">
                  <c:v>43452</c:v>
                </c:pt>
                <c:pt idx="4268" formatCode="m/d/yyyy">
                  <c:v>43453</c:v>
                </c:pt>
                <c:pt idx="4269" formatCode="m/d/yyyy">
                  <c:v>43454</c:v>
                </c:pt>
                <c:pt idx="4270" formatCode="m/d/yyyy">
                  <c:v>43455</c:v>
                </c:pt>
                <c:pt idx="4271" formatCode="m/d/yyyy">
                  <c:v>43458</c:v>
                </c:pt>
                <c:pt idx="4272" formatCode="m/d/yyyy">
                  <c:v>43460</c:v>
                </c:pt>
                <c:pt idx="4273" formatCode="m/d/yyyy">
                  <c:v>43461</c:v>
                </c:pt>
                <c:pt idx="4274" formatCode="m/d/yyyy">
                  <c:v>43462</c:v>
                </c:pt>
                <c:pt idx="4275" formatCode="m/d/yyyy">
                  <c:v>43465</c:v>
                </c:pt>
                <c:pt idx="4276" formatCode="m/d/yyyy">
                  <c:v>43467</c:v>
                </c:pt>
                <c:pt idx="4277" formatCode="m/d/yyyy">
                  <c:v>43468</c:v>
                </c:pt>
                <c:pt idx="4278" formatCode="m/d/yyyy">
                  <c:v>43469</c:v>
                </c:pt>
                <c:pt idx="4279" formatCode="m/d/yyyy">
                  <c:v>43472</c:v>
                </c:pt>
                <c:pt idx="4280" formatCode="m/d/yyyy">
                  <c:v>43473</c:v>
                </c:pt>
                <c:pt idx="4281" formatCode="m/d/yyyy">
                  <c:v>43474</c:v>
                </c:pt>
                <c:pt idx="4282" formatCode="m/d/yyyy">
                  <c:v>43475</c:v>
                </c:pt>
                <c:pt idx="4283" formatCode="m/d/yyyy">
                  <c:v>43476</c:v>
                </c:pt>
                <c:pt idx="4284" formatCode="m/d/yyyy">
                  <c:v>43479</c:v>
                </c:pt>
                <c:pt idx="4285" formatCode="m/d/yyyy">
                  <c:v>43480</c:v>
                </c:pt>
                <c:pt idx="4286" formatCode="m/d/yyyy">
                  <c:v>43481</c:v>
                </c:pt>
                <c:pt idx="4287" formatCode="m/d/yyyy">
                  <c:v>43482</c:v>
                </c:pt>
                <c:pt idx="4288" formatCode="m/d/yyyy">
                  <c:v>43483</c:v>
                </c:pt>
                <c:pt idx="4289" formatCode="m/d/yyyy">
                  <c:v>43487</c:v>
                </c:pt>
                <c:pt idx="4290" formatCode="m/d/yyyy">
                  <c:v>43488</c:v>
                </c:pt>
                <c:pt idx="4291" formatCode="m/d/yyyy">
                  <c:v>43489</c:v>
                </c:pt>
                <c:pt idx="4292" formatCode="m/d/yyyy">
                  <c:v>43490</c:v>
                </c:pt>
                <c:pt idx="4293" formatCode="m/d/yyyy">
                  <c:v>43493</c:v>
                </c:pt>
                <c:pt idx="4294" formatCode="m/d/yyyy">
                  <c:v>43494</c:v>
                </c:pt>
                <c:pt idx="4295" formatCode="m/d/yyyy">
                  <c:v>43495</c:v>
                </c:pt>
                <c:pt idx="4296" formatCode="m/d/yyyy">
                  <c:v>43496</c:v>
                </c:pt>
                <c:pt idx="4297" formatCode="m/d/yyyy">
                  <c:v>43497</c:v>
                </c:pt>
                <c:pt idx="4298" formatCode="m/d/yyyy">
                  <c:v>43500</c:v>
                </c:pt>
                <c:pt idx="4299" formatCode="m/d/yyyy">
                  <c:v>43501</c:v>
                </c:pt>
                <c:pt idx="4300" formatCode="m/d/yyyy">
                  <c:v>43502</c:v>
                </c:pt>
                <c:pt idx="4301" formatCode="m/d/yyyy">
                  <c:v>43503</c:v>
                </c:pt>
                <c:pt idx="4302" formatCode="m/d/yyyy">
                  <c:v>43504</c:v>
                </c:pt>
                <c:pt idx="4303" formatCode="m/d/yyyy">
                  <c:v>43507</c:v>
                </c:pt>
                <c:pt idx="4304" formatCode="m/d/yyyy">
                  <c:v>43508</c:v>
                </c:pt>
                <c:pt idx="4305" formatCode="m/d/yyyy">
                  <c:v>43509</c:v>
                </c:pt>
                <c:pt idx="4306" formatCode="m/d/yyyy">
                  <c:v>43510</c:v>
                </c:pt>
                <c:pt idx="4307" formatCode="m/d/yyyy">
                  <c:v>43511</c:v>
                </c:pt>
                <c:pt idx="4308" formatCode="m/d/yyyy">
                  <c:v>43515</c:v>
                </c:pt>
                <c:pt idx="4309" formatCode="m/d/yyyy">
                  <c:v>43516</c:v>
                </c:pt>
                <c:pt idx="4310" formatCode="m/d/yyyy">
                  <c:v>43517</c:v>
                </c:pt>
                <c:pt idx="4311" formatCode="m/d/yyyy">
                  <c:v>43518</c:v>
                </c:pt>
                <c:pt idx="4312" formatCode="m/d/yyyy">
                  <c:v>43521</c:v>
                </c:pt>
                <c:pt idx="4313" formatCode="m/d/yyyy">
                  <c:v>43522</c:v>
                </c:pt>
                <c:pt idx="4314" formatCode="m/d/yyyy">
                  <c:v>43523</c:v>
                </c:pt>
                <c:pt idx="4315" formatCode="m/d/yyyy">
                  <c:v>43524</c:v>
                </c:pt>
                <c:pt idx="4316" formatCode="m/d/yyyy">
                  <c:v>43525</c:v>
                </c:pt>
                <c:pt idx="4317" formatCode="m/d/yyyy">
                  <c:v>43528</c:v>
                </c:pt>
                <c:pt idx="4318" formatCode="m/d/yyyy">
                  <c:v>43529</c:v>
                </c:pt>
                <c:pt idx="4319" formatCode="m/d/yyyy">
                  <c:v>43530</c:v>
                </c:pt>
                <c:pt idx="4320" formatCode="m/d/yyyy">
                  <c:v>43531</c:v>
                </c:pt>
                <c:pt idx="4321" formatCode="m/d/yyyy">
                  <c:v>43532</c:v>
                </c:pt>
                <c:pt idx="4322" formatCode="m/d/yyyy">
                  <c:v>43535</c:v>
                </c:pt>
                <c:pt idx="4323" formatCode="m/d/yyyy">
                  <c:v>43536</c:v>
                </c:pt>
                <c:pt idx="4324" formatCode="m/d/yyyy">
                  <c:v>43537</c:v>
                </c:pt>
                <c:pt idx="4325" formatCode="m/d/yyyy">
                  <c:v>43538</c:v>
                </c:pt>
                <c:pt idx="4326" formatCode="m/d/yyyy">
                  <c:v>43539</c:v>
                </c:pt>
                <c:pt idx="4327" formatCode="m/d/yyyy">
                  <c:v>43542</c:v>
                </c:pt>
                <c:pt idx="4328" formatCode="m/d/yyyy">
                  <c:v>43543</c:v>
                </c:pt>
                <c:pt idx="4329" formatCode="m/d/yyyy">
                  <c:v>43544</c:v>
                </c:pt>
                <c:pt idx="4330" formatCode="m/d/yyyy">
                  <c:v>43545</c:v>
                </c:pt>
                <c:pt idx="4331" formatCode="m/d/yyyy">
                  <c:v>43546</c:v>
                </c:pt>
                <c:pt idx="4332" formatCode="m/d/yyyy">
                  <c:v>43549</c:v>
                </c:pt>
                <c:pt idx="4333" formatCode="m/d/yyyy">
                  <c:v>43550</c:v>
                </c:pt>
                <c:pt idx="4334" formatCode="m/d/yyyy">
                  <c:v>43551</c:v>
                </c:pt>
                <c:pt idx="4335" formatCode="m/d/yyyy">
                  <c:v>43552</c:v>
                </c:pt>
                <c:pt idx="4336" formatCode="m/d/yyyy">
                  <c:v>43553</c:v>
                </c:pt>
                <c:pt idx="4337" formatCode="m/d/yyyy">
                  <c:v>43556</c:v>
                </c:pt>
                <c:pt idx="4338" formatCode="m/d/yyyy">
                  <c:v>43557</c:v>
                </c:pt>
                <c:pt idx="4339" formatCode="m/d/yyyy">
                  <c:v>43558</c:v>
                </c:pt>
                <c:pt idx="4340" formatCode="m/d/yyyy">
                  <c:v>43559</c:v>
                </c:pt>
                <c:pt idx="4341" formatCode="m/d/yyyy">
                  <c:v>43560</c:v>
                </c:pt>
                <c:pt idx="4342" formatCode="m/d/yyyy">
                  <c:v>43563</c:v>
                </c:pt>
                <c:pt idx="4343" formatCode="m/d/yyyy">
                  <c:v>43564</c:v>
                </c:pt>
                <c:pt idx="4344" formatCode="m/d/yyyy">
                  <c:v>43565</c:v>
                </c:pt>
                <c:pt idx="4345" formatCode="m/d/yyyy">
                  <c:v>43566</c:v>
                </c:pt>
                <c:pt idx="4346" formatCode="m/d/yyyy">
                  <c:v>43567</c:v>
                </c:pt>
                <c:pt idx="4347" formatCode="m/d/yyyy">
                  <c:v>43570</c:v>
                </c:pt>
                <c:pt idx="4348" formatCode="m/d/yyyy">
                  <c:v>43571</c:v>
                </c:pt>
                <c:pt idx="4349" formatCode="m/d/yyyy">
                  <c:v>43572</c:v>
                </c:pt>
                <c:pt idx="4350" formatCode="m/d/yyyy">
                  <c:v>43573</c:v>
                </c:pt>
                <c:pt idx="4351" formatCode="m/d/yyyy">
                  <c:v>43577</c:v>
                </c:pt>
                <c:pt idx="4352" formatCode="m/d/yyyy">
                  <c:v>43578</c:v>
                </c:pt>
                <c:pt idx="4353" formatCode="m/d/yyyy">
                  <c:v>43579</c:v>
                </c:pt>
                <c:pt idx="4354" formatCode="m/d/yyyy">
                  <c:v>43580</c:v>
                </c:pt>
                <c:pt idx="4355" formatCode="m/d/yyyy">
                  <c:v>43581</c:v>
                </c:pt>
                <c:pt idx="4356" formatCode="m/d/yyyy">
                  <c:v>43584</c:v>
                </c:pt>
                <c:pt idx="4357" formatCode="m/d/yyyy">
                  <c:v>43585</c:v>
                </c:pt>
                <c:pt idx="4358" formatCode="m/d/yyyy">
                  <c:v>43586</c:v>
                </c:pt>
                <c:pt idx="4359" formatCode="m/d/yyyy">
                  <c:v>43587</c:v>
                </c:pt>
                <c:pt idx="4360" formatCode="m/d/yyyy">
                  <c:v>43588</c:v>
                </c:pt>
                <c:pt idx="4361" formatCode="m/d/yyyy">
                  <c:v>43591</c:v>
                </c:pt>
                <c:pt idx="4362" formatCode="m/d/yyyy">
                  <c:v>43592</c:v>
                </c:pt>
                <c:pt idx="4363" formatCode="m/d/yyyy">
                  <c:v>43593</c:v>
                </c:pt>
                <c:pt idx="4364" formatCode="m/d/yyyy">
                  <c:v>43594</c:v>
                </c:pt>
                <c:pt idx="4365" formatCode="m/d/yyyy">
                  <c:v>43595</c:v>
                </c:pt>
                <c:pt idx="4366" formatCode="m/d/yyyy">
                  <c:v>43598</c:v>
                </c:pt>
                <c:pt idx="4367" formatCode="m/d/yyyy">
                  <c:v>43599</c:v>
                </c:pt>
                <c:pt idx="4368" formatCode="m/d/yyyy">
                  <c:v>43600</c:v>
                </c:pt>
                <c:pt idx="4369" formatCode="m/d/yyyy">
                  <c:v>43601</c:v>
                </c:pt>
                <c:pt idx="4370" formatCode="m/d/yyyy">
                  <c:v>43602</c:v>
                </c:pt>
                <c:pt idx="4371" formatCode="m/d/yyyy">
                  <c:v>43605</c:v>
                </c:pt>
                <c:pt idx="4372" formatCode="m/d/yyyy">
                  <c:v>43606</c:v>
                </c:pt>
                <c:pt idx="4373" formatCode="m/d/yyyy">
                  <c:v>43607</c:v>
                </c:pt>
                <c:pt idx="4374" formatCode="m/d/yyyy">
                  <c:v>43608</c:v>
                </c:pt>
                <c:pt idx="4375" formatCode="m/d/yyyy">
                  <c:v>43609</c:v>
                </c:pt>
                <c:pt idx="4376" formatCode="m/d/yyyy">
                  <c:v>43613</c:v>
                </c:pt>
                <c:pt idx="4377" formatCode="m/d/yyyy">
                  <c:v>43614</c:v>
                </c:pt>
                <c:pt idx="4378" formatCode="m/d/yyyy">
                  <c:v>43615</c:v>
                </c:pt>
                <c:pt idx="4379" formatCode="m/d/yyyy">
                  <c:v>43616</c:v>
                </c:pt>
                <c:pt idx="4380" formatCode="m/d/yyyy">
                  <c:v>43619</c:v>
                </c:pt>
                <c:pt idx="4381" formatCode="m/d/yyyy">
                  <c:v>43620</c:v>
                </c:pt>
                <c:pt idx="4382" formatCode="m/d/yyyy">
                  <c:v>43621</c:v>
                </c:pt>
                <c:pt idx="4383" formatCode="m/d/yyyy">
                  <c:v>43622</c:v>
                </c:pt>
                <c:pt idx="4384" formatCode="m/d/yyyy">
                  <c:v>43623</c:v>
                </c:pt>
                <c:pt idx="4385" formatCode="m/d/yyyy">
                  <c:v>43626</c:v>
                </c:pt>
                <c:pt idx="4386" formatCode="m/d/yyyy">
                  <c:v>43627</c:v>
                </c:pt>
                <c:pt idx="4387" formatCode="m/d/yyyy">
                  <c:v>43628</c:v>
                </c:pt>
                <c:pt idx="4388" formatCode="m/d/yyyy">
                  <c:v>43629</c:v>
                </c:pt>
                <c:pt idx="4389" formatCode="m/d/yyyy">
                  <c:v>43630</c:v>
                </c:pt>
                <c:pt idx="4390" formatCode="m/d/yyyy">
                  <c:v>43633</c:v>
                </c:pt>
                <c:pt idx="4391" formatCode="m/d/yyyy">
                  <c:v>43634</c:v>
                </c:pt>
                <c:pt idx="4392" formatCode="m/d/yyyy">
                  <c:v>43635</c:v>
                </c:pt>
                <c:pt idx="4393" formatCode="m/d/yyyy">
                  <c:v>43636</c:v>
                </c:pt>
                <c:pt idx="4394" formatCode="m/d/yyyy">
                  <c:v>43637</c:v>
                </c:pt>
                <c:pt idx="4395" formatCode="m/d/yyyy">
                  <c:v>43640</c:v>
                </c:pt>
                <c:pt idx="4396" formatCode="m/d/yyyy">
                  <c:v>43641</c:v>
                </c:pt>
                <c:pt idx="4397" formatCode="m/d/yyyy">
                  <c:v>43642</c:v>
                </c:pt>
                <c:pt idx="4398" formatCode="m/d/yyyy">
                  <c:v>43643</c:v>
                </c:pt>
                <c:pt idx="4399" formatCode="m/d/yyyy">
                  <c:v>43644</c:v>
                </c:pt>
                <c:pt idx="4400" formatCode="m/d/yyyy">
                  <c:v>43647</c:v>
                </c:pt>
                <c:pt idx="4401" formatCode="m/d/yyyy">
                  <c:v>43648</c:v>
                </c:pt>
                <c:pt idx="4402" formatCode="m/d/yyyy">
                  <c:v>43649</c:v>
                </c:pt>
                <c:pt idx="4403" formatCode="m/d/yyyy">
                  <c:v>43651</c:v>
                </c:pt>
                <c:pt idx="4404" formatCode="m/d/yyyy">
                  <c:v>43654</c:v>
                </c:pt>
                <c:pt idx="4405" formatCode="m/d/yyyy">
                  <c:v>43655</c:v>
                </c:pt>
                <c:pt idx="4406" formatCode="m/d/yyyy">
                  <c:v>43656</c:v>
                </c:pt>
                <c:pt idx="4407" formatCode="m/d/yyyy">
                  <c:v>43657</c:v>
                </c:pt>
                <c:pt idx="4408" formatCode="m/d/yyyy">
                  <c:v>43658</c:v>
                </c:pt>
                <c:pt idx="4409" formatCode="m/d/yyyy">
                  <c:v>43661</c:v>
                </c:pt>
                <c:pt idx="4410" formatCode="m/d/yyyy">
                  <c:v>43662</c:v>
                </c:pt>
                <c:pt idx="4411" formatCode="m/d/yyyy">
                  <c:v>43663</c:v>
                </c:pt>
                <c:pt idx="4412" formatCode="m/d/yyyy">
                  <c:v>43664</c:v>
                </c:pt>
                <c:pt idx="4413" formatCode="m/d/yyyy">
                  <c:v>43665</c:v>
                </c:pt>
                <c:pt idx="4414" formatCode="m/d/yyyy">
                  <c:v>43668</c:v>
                </c:pt>
                <c:pt idx="4415" formatCode="m/d/yyyy">
                  <c:v>43669</c:v>
                </c:pt>
                <c:pt idx="4416" formatCode="m/d/yyyy">
                  <c:v>43670</c:v>
                </c:pt>
                <c:pt idx="4417" formatCode="m/d/yyyy">
                  <c:v>43671</c:v>
                </c:pt>
                <c:pt idx="4418" formatCode="m/d/yyyy">
                  <c:v>43672</c:v>
                </c:pt>
                <c:pt idx="4419" formatCode="m/d/yyyy">
                  <c:v>43675</c:v>
                </c:pt>
                <c:pt idx="4420" formatCode="m/d/yyyy">
                  <c:v>43676</c:v>
                </c:pt>
                <c:pt idx="4421" formatCode="m/d/yyyy">
                  <c:v>43677</c:v>
                </c:pt>
                <c:pt idx="4422" formatCode="m/d/yyyy">
                  <c:v>43678</c:v>
                </c:pt>
                <c:pt idx="4423" formatCode="m/d/yyyy">
                  <c:v>43679</c:v>
                </c:pt>
                <c:pt idx="4424" formatCode="m/d/yyyy">
                  <c:v>43682</c:v>
                </c:pt>
                <c:pt idx="4425" formatCode="m/d/yyyy">
                  <c:v>43683</c:v>
                </c:pt>
                <c:pt idx="4426" formatCode="m/d/yyyy">
                  <c:v>43684</c:v>
                </c:pt>
                <c:pt idx="4427" formatCode="m/d/yyyy">
                  <c:v>43685</c:v>
                </c:pt>
                <c:pt idx="4428" formatCode="m/d/yyyy">
                  <c:v>43686</c:v>
                </c:pt>
                <c:pt idx="4429" formatCode="m/d/yyyy">
                  <c:v>43689</c:v>
                </c:pt>
                <c:pt idx="4430" formatCode="m/d/yyyy">
                  <c:v>43690</c:v>
                </c:pt>
                <c:pt idx="4431" formatCode="m/d/yyyy">
                  <c:v>43691</c:v>
                </c:pt>
                <c:pt idx="4432" formatCode="m/d/yyyy">
                  <c:v>43692</c:v>
                </c:pt>
                <c:pt idx="4433" formatCode="m/d/yyyy">
                  <c:v>43693</c:v>
                </c:pt>
                <c:pt idx="4434" formatCode="m/d/yyyy">
                  <c:v>43696</c:v>
                </c:pt>
                <c:pt idx="4435" formatCode="m/d/yyyy">
                  <c:v>43697</c:v>
                </c:pt>
                <c:pt idx="4436" formatCode="m/d/yyyy">
                  <c:v>43698</c:v>
                </c:pt>
                <c:pt idx="4437" formatCode="m/d/yyyy">
                  <c:v>43699</c:v>
                </c:pt>
                <c:pt idx="4438" formatCode="m/d/yyyy">
                  <c:v>43700</c:v>
                </c:pt>
                <c:pt idx="4439" formatCode="m/d/yyyy">
                  <c:v>43703</c:v>
                </c:pt>
                <c:pt idx="4440" formatCode="m/d/yyyy">
                  <c:v>43704</c:v>
                </c:pt>
                <c:pt idx="4441" formatCode="m/d/yyyy">
                  <c:v>43705</c:v>
                </c:pt>
                <c:pt idx="4442" formatCode="m/d/yyyy">
                  <c:v>43706</c:v>
                </c:pt>
                <c:pt idx="4443" formatCode="m/d/yyyy">
                  <c:v>43707</c:v>
                </c:pt>
                <c:pt idx="4444" formatCode="m/d/yyyy">
                  <c:v>43711</c:v>
                </c:pt>
                <c:pt idx="4445" formatCode="m/d/yyyy">
                  <c:v>43712</c:v>
                </c:pt>
                <c:pt idx="4446" formatCode="m/d/yyyy">
                  <c:v>43713</c:v>
                </c:pt>
                <c:pt idx="4447" formatCode="m/d/yyyy">
                  <c:v>43714</c:v>
                </c:pt>
                <c:pt idx="4448" formatCode="m/d/yyyy">
                  <c:v>43717</c:v>
                </c:pt>
                <c:pt idx="4449" formatCode="m/d/yyyy">
                  <c:v>43718</c:v>
                </c:pt>
                <c:pt idx="4450" formatCode="m/d/yyyy">
                  <c:v>43719</c:v>
                </c:pt>
                <c:pt idx="4451" formatCode="m/d/yyyy">
                  <c:v>43720</c:v>
                </c:pt>
                <c:pt idx="4452" formatCode="m/d/yyyy">
                  <c:v>43721</c:v>
                </c:pt>
                <c:pt idx="4453" formatCode="m/d/yyyy">
                  <c:v>43724</c:v>
                </c:pt>
                <c:pt idx="4454" formatCode="m/d/yyyy">
                  <c:v>43725</c:v>
                </c:pt>
                <c:pt idx="4455" formatCode="m/d/yyyy">
                  <c:v>43726</c:v>
                </c:pt>
                <c:pt idx="4456" formatCode="m/d/yyyy">
                  <c:v>43727</c:v>
                </c:pt>
                <c:pt idx="4457" formatCode="m/d/yyyy">
                  <c:v>43728</c:v>
                </c:pt>
                <c:pt idx="4458" formatCode="m/d/yyyy">
                  <c:v>43731</c:v>
                </c:pt>
                <c:pt idx="4459" formatCode="m/d/yyyy">
                  <c:v>43732</c:v>
                </c:pt>
                <c:pt idx="4460" formatCode="m/d/yyyy">
                  <c:v>43733</c:v>
                </c:pt>
                <c:pt idx="4461" formatCode="m/d/yyyy">
                  <c:v>43734</c:v>
                </c:pt>
                <c:pt idx="4462" formatCode="m/d/yyyy">
                  <c:v>43735</c:v>
                </c:pt>
                <c:pt idx="4463" formatCode="m/d/yyyy">
                  <c:v>43738</c:v>
                </c:pt>
                <c:pt idx="4464" formatCode="m/d/yyyy">
                  <c:v>43739</c:v>
                </c:pt>
                <c:pt idx="4465" formatCode="m/d/yyyy">
                  <c:v>43740</c:v>
                </c:pt>
                <c:pt idx="4466" formatCode="m/d/yyyy">
                  <c:v>43741</c:v>
                </c:pt>
                <c:pt idx="4467" formatCode="m/d/yyyy">
                  <c:v>43742</c:v>
                </c:pt>
                <c:pt idx="4468" formatCode="m/d/yyyy">
                  <c:v>43745</c:v>
                </c:pt>
                <c:pt idx="4469" formatCode="m/d/yyyy">
                  <c:v>43746</c:v>
                </c:pt>
                <c:pt idx="4470" formatCode="m/d/yyyy">
                  <c:v>43747</c:v>
                </c:pt>
                <c:pt idx="4471" formatCode="m/d/yyyy">
                  <c:v>43748</c:v>
                </c:pt>
                <c:pt idx="4472" formatCode="m/d/yyyy">
                  <c:v>43749</c:v>
                </c:pt>
                <c:pt idx="4473" formatCode="m/d/yyyy">
                  <c:v>43752</c:v>
                </c:pt>
                <c:pt idx="4474" formatCode="m/d/yyyy">
                  <c:v>43753</c:v>
                </c:pt>
                <c:pt idx="4475" formatCode="m/d/yyyy">
                  <c:v>43754</c:v>
                </c:pt>
                <c:pt idx="4476" formatCode="m/d/yyyy">
                  <c:v>43755</c:v>
                </c:pt>
                <c:pt idx="4477" formatCode="m/d/yyyy">
                  <c:v>43756</c:v>
                </c:pt>
                <c:pt idx="4478" formatCode="m/d/yyyy">
                  <c:v>43759</c:v>
                </c:pt>
                <c:pt idx="4479" formatCode="m/d/yyyy">
                  <c:v>43760</c:v>
                </c:pt>
                <c:pt idx="4480" formatCode="m/d/yyyy">
                  <c:v>43761</c:v>
                </c:pt>
                <c:pt idx="4481" formatCode="m/d/yyyy">
                  <c:v>43762</c:v>
                </c:pt>
                <c:pt idx="4482" formatCode="m/d/yyyy">
                  <c:v>43763</c:v>
                </c:pt>
                <c:pt idx="4483" formatCode="m/d/yyyy">
                  <c:v>43766</c:v>
                </c:pt>
                <c:pt idx="4484" formatCode="m/d/yyyy">
                  <c:v>43767</c:v>
                </c:pt>
                <c:pt idx="4485" formatCode="m/d/yyyy">
                  <c:v>43768</c:v>
                </c:pt>
                <c:pt idx="4486" formatCode="m/d/yyyy">
                  <c:v>43769</c:v>
                </c:pt>
                <c:pt idx="4487" formatCode="m/d/yyyy">
                  <c:v>43770</c:v>
                </c:pt>
                <c:pt idx="4488" formatCode="m/d/yyyy">
                  <c:v>43773</c:v>
                </c:pt>
                <c:pt idx="4489" formatCode="m/d/yyyy">
                  <c:v>43774</c:v>
                </c:pt>
                <c:pt idx="4490" formatCode="m/d/yyyy">
                  <c:v>43775</c:v>
                </c:pt>
                <c:pt idx="4491" formatCode="m/d/yyyy">
                  <c:v>43776</c:v>
                </c:pt>
                <c:pt idx="4492" formatCode="m/d/yyyy">
                  <c:v>43777</c:v>
                </c:pt>
                <c:pt idx="4493" formatCode="m/d/yyyy">
                  <c:v>43780</c:v>
                </c:pt>
                <c:pt idx="4494" formatCode="m/d/yyyy">
                  <c:v>43781</c:v>
                </c:pt>
                <c:pt idx="4495" formatCode="m/d/yyyy">
                  <c:v>43782</c:v>
                </c:pt>
                <c:pt idx="4496" formatCode="m/d/yyyy">
                  <c:v>43783</c:v>
                </c:pt>
                <c:pt idx="4497" formatCode="m/d/yyyy">
                  <c:v>43784</c:v>
                </c:pt>
                <c:pt idx="4498" formatCode="m/d/yyyy">
                  <c:v>43787</c:v>
                </c:pt>
                <c:pt idx="4499" formatCode="m/d/yyyy">
                  <c:v>43788</c:v>
                </c:pt>
                <c:pt idx="4500" formatCode="m/d/yyyy">
                  <c:v>43789</c:v>
                </c:pt>
                <c:pt idx="4501" formatCode="m/d/yyyy">
                  <c:v>43790</c:v>
                </c:pt>
                <c:pt idx="4502" formatCode="m/d/yyyy">
                  <c:v>43791</c:v>
                </c:pt>
                <c:pt idx="4503" formatCode="m/d/yyyy">
                  <c:v>43794</c:v>
                </c:pt>
                <c:pt idx="4504" formatCode="m/d/yyyy">
                  <c:v>43795</c:v>
                </c:pt>
                <c:pt idx="4505" formatCode="m/d/yyyy">
                  <c:v>43796</c:v>
                </c:pt>
                <c:pt idx="4506" formatCode="m/d/yyyy">
                  <c:v>43798</c:v>
                </c:pt>
                <c:pt idx="4507" formatCode="m/d/yyyy">
                  <c:v>43801</c:v>
                </c:pt>
                <c:pt idx="4508" formatCode="m/d/yyyy">
                  <c:v>43802</c:v>
                </c:pt>
                <c:pt idx="4509" formatCode="m/d/yyyy">
                  <c:v>43803</c:v>
                </c:pt>
                <c:pt idx="4510" formatCode="m/d/yyyy">
                  <c:v>43804</c:v>
                </c:pt>
                <c:pt idx="4511" formatCode="m/d/yyyy">
                  <c:v>43805</c:v>
                </c:pt>
                <c:pt idx="4512" formatCode="m/d/yyyy">
                  <c:v>43808</c:v>
                </c:pt>
                <c:pt idx="4513" formatCode="m/d/yyyy">
                  <c:v>43809</c:v>
                </c:pt>
                <c:pt idx="4514" formatCode="m/d/yyyy">
                  <c:v>43810</c:v>
                </c:pt>
                <c:pt idx="4515" formatCode="m/d/yyyy">
                  <c:v>43811</c:v>
                </c:pt>
                <c:pt idx="4516" formatCode="m/d/yyyy">
                  <c:v>43812</c:v>
                </c:pt>
                <c:pt idx="4517" formatCode="m/d/yyyy">
                  <c:v>43815</c:v>
                </c:pt>
                <c:pt idx="4518" formatCode="m/d/yyyy">
                  <c:v>43816</c:v>
                </c:pt>
                <c:pt idx="4519" formatCode="m/d/yyyy">
                  <c:v>43817</c:v>
                </c:pt>
                <c:pt idx="4520" formatCode="m/d/yyyy">
                  <c:v>43818</c:v>
                </c:pt>
                <c:pt idx="4521" formatCode="m/d/yyyy">
                  <c:v>43819</c:v>
                </c:pt>
                <c:pt idx="4522" formatCode="m/d/yyyy">
                  <c:v>43822</c:v>
                </c:pt>
                <c:pt idx="4523" formatCode="m/d/yyyy">
                  <c:v>43823</c:v>
                </c:pt>
                <c:pt idx="4524" formatCode="m/d/yyyy">
                  <c:v>43825</c:v>
                </c:pt>
                <c:pt idx="4525" formatCode="m/d/yyyy">
                  <c:v>43826</c:v>
                </c:pt>
                <c:pt idx="4526" formatCode="m/d/yyyy">
                  <c:v>43829</c:v>
                </c:pt>
                <c:pt idx="4527" formatCode="m/d/yyyy">
                  <c:v>43830</c:v>
                </c:pt>
                <c:pt idx="4528" formatCode="m/d/yyyy">
                  <c:v>43832</c:v>
                </c:pt>
                <c:pt idx="4529" formatCode="m/d/yyyy">
                  <c:v>43833</c:v>
                </c:pt>
                <c:pt idx="4530" formatCode="m/d/yyyy">
                  <c:v>43836</c:v>
                </c:pt>
                <c:pt idx="4531" formatCode="m/d/yyyy">
                  <c:v>43837</c:v>
                </c:pt>
                <c:pt idx="4532" formatCode="m/d/yyyy">
                  <c:v>43838</c:v>
                </c:pt>
                <c:pt idx="4533" formatCode="m/d/yyyy">
                  <c:v>43839</c:v>
                </c:pt>
                <c:pt idx="4534" formatCode="m/d/yyyy">
                  <c:v>43840</c:v>
                </c:pt>
                <c:pt idx="4535" formatCode="m/d/yyyy">
                  <c:v>43843</c:v>
                </c:pt>
                <c:pt idx="4536" formatCode="m/d/yyyy">
                  <c:v>43844</c:v>
                </c:pt>
                <c:pt idx="4537" formatCode="m/d/yyyy">
                  <c:v>43845</c:v>
                </c:pt>
                <c:pt idx="4538" formatCode="m/d/yyyy">
                  <c:v>43846</c:v>
                </c:pt>
                <c:pt idx="4539" formatCode="m/d/yyyy">
                  <c:v>43847</c:v>
                </c:pt>
                <c:pt idx="4540" formatCode="m/d/yyyy">
                  <c:v>43851</c:v>
                </c:pt>
                <c:pt idx="4541" formatCode="m/d/yyyy">
                  <c:v>43852</c:v>
                </c:pt>
                <c:pt idx="4542" formatCode="m/d/yyyy">
                  <c:v>43853</c:v>
                </c:pt>
                <c:pt idx="4543" formatCode="m/d/yyyy">
                  <c:v>43854</c:v>
                </c:pt>
                <c:pt idx="4544" formatCode="m/d/yyyy">
                  <c:v>43857</c:v>
                </c:pt>
                <c:pt idx="4545" formatCode="m/d/yyyy">
                  <c:v>43858</c:v>
                </c:pt>
                <c:pt idx="4546" formatCode="m/d/yyyy">
                  <c:v>43859</c:v>
                </c:pt>
                <c:pt idx="4547" formatCode="m/d/yyyy">
                  <c:v>43860</c:v>
                </c:pt>
                <c:pt idx="4548" formatCode="m/d/yyyy">
                  <c:v>43861</c:v>
                </c:pt>
                <c:pt idx="4549" formatCode="m/d/yyyy">
                  <c:v>43864</c:v>
                </c:pt>
                <c:pt idx="4550" formatCode="m/d/yyyy">
                  <c:v>43865</c:v>
                </c:pt>
                <c:pt idx="4551" formatCode="m/d/yyyy">
                  <c:v>43866</c:v>
                </c:pt>
                <c:pt idx="4552" formatCode="m/d/yyyy">
                  <c:v>43867</c:v>
                </c:pt>
                <c:pt idx="4553" formatCode="m/d/yyyy">
                  <c:v>43868</c:v>
                </c:pt>
                <c:pt idx="4554" formatCode="m/d/yyyy">
                  <c:v>43871</c:v>
                </c:pt>
                <c:pt idx="4555" formatCode="m/d/yyyy">
                  <c:v>43872</c:v>
                </c:pt>
                <c:pt idx="4556" formatCode="m/d/yyyy">
                  <c:v>43873</c:v>
                </c:pt>
                <c:pt idx="4557" formatCode="m/d/yyyy">
                  <c:v>43874</c:v>
                </c:pt>
                <c:pt idx="4558" formatCode="m/d/yyyy">
                  <c:v>43875</c:v>
                </c:pt>
                <c:pt idx="4559" formatCode="m/d/yyyy">
                  <c:v>43879</c:v>
                </c:pt>
                <c:pt idx="4560" formatCode="m/d/yyyy">
                  <c:v>43880</c:v>
                </c:pt>
                <c:pt idx="4561" formatCode="m/d/yyyy">
                  <c:v>43881</c:v>
                </c:pt>
                <c:pt idx="4562" formatCode="m/d/yyyy">
                  <c:v>43882</c:v>
                </c:pt>
                <c:pt idx="4563" formatCode="m/d/yyyy">
                  <c:v>43885</c:v>
                </c:pt>
                <c:pt idx="4564" formatCode="m/d/yyyy">
                  <c:v>43886</c:v>
                </c:pt>
                <c:pt idx="4565" formatCode="m/d/yyyy">
                  <c:v>43887</c:v>
                </c:pt>
                <c:pt idx="4566" formatCode="m/d/yyyy">
                  <c:v>43888</c:v>
                </c:pt>
                <c:pt idx="4567" formatCode="m/d/yyyy">
                  <c:v>43889</c:v>
                </c:pt>
                <c:pt idx="4568" formatCode="m/d/yyyy">
                  <c:v>43892</c:v>
                </c:pt>
                <c:pt idx="4569" formatCode="m/d/yyyy">
                  <c:v>43893</c:v>
                </c:pt>
                <c:pt idx="4570" formatCode="m/d/yyyy">
                  <c:v>43894</c:v>
                </c:pt>
                <c:pt idx="4571" formatCode="m/d/yyyy">
                  <c:v>43895</c:v>
                </c:pt>
                <c:pt idx="4572" formatCode="m/d/yyyy">
                  <c:v>43896</c:v>
                </c:pt>
                <c:pt idx="4573" formatCode="m/d/yyyy">
                  <c:v>43899</c:v>
                </c:pt>
                <c:pt idx="4574" formatCode="m/d/yyyy">
                  <c:v>43900</c:v>
                </c:pt>
                <c:pt idx="4575" formatCode="m/d/yyyy">
                  <c:v>43901</c:v>
                </c:pt>
                <c:pt idx="4576" formatCode="m/d/yyyy">
                  <c:v>43902</c:v>
                </c:pt>
                <c:pt idx="4577" formatCode="m/d/yyyy">
                  <c:v>43903</c:v>
                </c:pt>
                <c:pt idx="4578" formatCode="m/d/yyyy">
                  <c:v>43906</c:v>
                </c:pt>
                <c:pt idx="4579" formatCode="m/d/yyyy">
                  <c:v>43907</c:v>
                </c:pt>
                <c:pt idx="4580" formatCode="m/d/yyyy">
                  <c:v>43908</c:v>
                </c:pt>
                <c:pt idx="4581" formatCode="m/d/yyyy">
                  <c:v>43909</c:v>
                </c:pt>
                <c:pt idx="4582" formatCode="m/d/yyyy">
                  <c:v>43910</c:v>
                </c:pt>
                <c:pt idx="4583" formatCode="m/d/yyyy">
                  <c:v>43913</c:v>
                </c:pt>
                <c:pt idx="4584" formatCode="m/d/yyyy">
                  <c:v>43914</c:v>
                </c:pt>
                <c:pt idx="4585" formatCode="m/d/yyyy">
                  <c:v>43915</c:v>
                </c:pt>
                <c:pt idx="4586" formatCode="m/d/yyyy">
                  <c:v>43916</c:v>
                </c:pt>
                <c:pt idx="4587" formatCode="m/d/yyyy">
                  <c:v>43917</c:v>
                </c:pt>
                <c:pt idx="4588" formatCode="m/d/yyyy">
                  <c:v>43920</c:v>
                </c:pt>
                <c:pt idx="4589" formatCode="m/d/yyyy">
                  <c:v>43921</c:v>
                </c:pt>
                <c:pt idx="4590" formatCode="m/d/yyyy">
                  <c:v>43922</c:v>
                </c:pt>
                <c:pt idx="4591" formatCode="m/d/yyyy">
                  <c:v>43923</c:v>
                </c:pt>
                <c:pt idx="4592" formatCode="m/d/yyyy">
                  <c:v>43924</c:v>
                </c:pt>
                <c:pt idx="4593" formatCode="m/d/yyyy">
                  <c:v>43927</c:v>
                </c:pt>
                <c:pt idx="4594" formatCode="m/d/yyyy">
                  <c:v>43928</c:v>
                </c:pt>
                <c:pt idx="4595" formatCode="m/d/yyyy">
                  <c:v>43929</c:v>
                </c:pt>
                <c:pt idx="4596" formatCode="m/d/yyyy">
                  <c:v>43930</c:v>
                </c:pt>
                <c:pt idx="4597" formatCode="m/d/yyyy">
                  <c:v>43934</c:v>
                </c:pt>
                <c:pt idx="4598" formatCode="m/d/yyyy">
                  <c:v>43935</c:v>
                </c:pt>
                <c:pt idx="4599" formatCode="m/d/yyyy">
                  <c:v>43936</c:v>
                </c:pt>
                <c:pt idx="4600" formatCode="m/d/yyyy">
                  <c:v>43937</c:v>
                </c:pt>
                <c:pt idx="4601" formatCode="m/d/yyyy">
                  <c:v>43938</c:v>
                </c:pt>
                <c:pt idx="4602" formatCode="m/d/yyyy">
                  <c:v>43941</c:v>
                </c:pt>
                <c:pt idx="4603" formatCode="m/d/yyyy">
                  <c:v>43942</c:v>
                </c:pt>
                <c:pt idx="4604" formatCode="m/d/yyyy">
                  <c:v>43943</c:v>
                </c:pt>
                <c:pt idx="4605" formatCode="m/d/yyyy">
                  <c:v>43944</c:v>
                </c:pt>
                <c:pt idx="4606" formatCode="m/d/yyyy">
                  <c:v>43945</c:v>
                </c:pt>
                <c:pt idx="4607" formatCode="m/d/yyyy">
                  <c:v>43948</c:v>
                </c:pt>
                <c:pt idx="4608" formatCode="m/d/yyyy">
                  <c:v>43949</c:v>
                </c:pt>
                <c:pt idx="4609" formatCode="m/d/yyyy">
                  <c:v>43950</c:v>
                </c:pt>
                <c:pt idx="4610" formatCode="m/d/yyyy">
                  <c:v>43951</c:v>
                </c:pt>
                <c:pt idx="4611" formatCode="m/d/yyyy">
                  <c:v>43952</c:v>
                </c:pt>
                <c:pt idx="4612" formatCode="m/d/yyyy">
                  <c:v>43955</c:v>
                </c:pt>
                <c:pt idx="4613" formatCode="m/d/yyyy">
                  <c:v>43956</c:v>
                </c:pt>
                <c:pt idx="4614" formatCode="m/d/yyyy">
                  <c:v>43957</c:v>
                </c:pt>
                <c:pt idx="4615" formatCode="m/d/yyyy">
                  <c:v>43958</c:v>
                </c:pt>
                <c:pt idx="4616" formatCode="m/d/yyyy">
                  <c:v>43959</c:v>
                </c:pt>
                <c:pt idx="4617" formatCode="m/d/yyyy">
                  <c:v>43962</c:v>
                </c:pt>
                <c:pt idx="4618" formatCode="m/d/yyyy">
                  <c:v>43963</c:v>
                </c:pt>
                <c:pt idx="4619" formatCode="m/d/yyyy">
                  <c:v>43964</c:v>
                </c:pt>
                <c:pt idx="4620" formatCode="m/d/yyyy">
                  <c:v>43965</c:v>
                </c:pt>
                <c:pt idx="4621" formatCode="m/d/yyyy">
                  <c:v>43966</c:v>
                </c:pt>
                <c:pt idx="4622" formatCode="m/d/yyyy">
                  <c:v>43969</c:v>
                </c:pt>
                <c:pt idx="4623" formatCode="m/d/yyyy">
                  <c:v>43970</c:v>
                </c:pt>
                <c:pt idx="4624" formatCode="m/d/yyyy">
                  <c:v>43971</c:v>
                </c:pt>
                <c:pt idx="4625" formatCode="m/d/yyyy">
                  <c:v>43972</c:v>
                </c:pt>
                <c:pt idx="4626" formatCode="m/d/yyyy">
                  <c:v>43973</c:v>
                </c:pt>
                <c:pt idx="4627" formatCode="m/d/yyyy">
                  <c:v>43977</c:v>
                </c:pt>
                <c:pt idx="4628" formatCode="m/d/yyyy">
                  <c:v>43978</c:v>
                </c:pt>
                <c:pt idx="4629" formatCode="m/d/yyyy">
                  <c:v>43979</c:v>
                </c:pt>
                <c:pt idx="4630" formatCode="m/d/yyyy">
                  <c:v>43980</c:v>
                </c:pt>
                <c:pt idx="4631" formatCode="m/d/yyyy">
                  <c:v>43983</c:v>
                </c:pt>
                <c:pt idx="4632" formatCode="m/d/yyyy">
                  <c:v>43984</c:v>
                </c:pt>
                <c:pt idx="4633" formatCode="m/d/yyyy">
                  <c:v>43985</c:v>
                </c:pt>
                <c:pt idx="4634" formatCode="m/d/yyyy">
                  <c:v>43986</c:v>
                </c:pt>
                <c:pt idx="4635" formatCode="m/d/yyyy">
                  <c:v>43987</c:v>
                </c:pt>
                <c:pt idx="4636" formatCode="m/d/yyyy">
                  <c:v>43990</c:v>
                </c:pt>
                <c:pt idx="4637" formatCode="m/d/yyyy">
                  <c:v>43991</c:v>
                </c:pt>
                <c:pt idx="4638" formatCode="m/d/yyyy">
                  <c:v>43992</c:v>
                </c:pt>
                <c:pt idx="4639" formatCode="m/d/yyyy">
                  <c:v>43993</c:v>
                </c:pt>
                <c:pt idx="4640" formatCode="m/d/yyyy">
                  <c:v>43994</c:v>
                </c:pt>
                <c:pt idx="4641" formatCode="m/d/yyyy">
                  <c:v>43997</c:v>
                </c:pt>
                <c:pt idx="4642" formatCode="m/d/yyyy">
                  <c:v>43998</c:v>
                </c:pt>
                <c:pt idx="4643" formatCode="m/d/yyyy">
                  <c:v>43999</c:v>
                </c:pt>
                <c:pt idx="4644" formatCode="m/d/yyyy">
                  <c:v>44000</c:v>
                </c:pt>
                <c:pt idx="4645" formatCode="m/d/yyyy">
                  <c:v>44001</c:v>
                </c:pt>
                <c:pt idx="4646" formatCode="m/d/yyyy">
                  <c:v>44004</c:v>
                </c:pt>
                <c:pt idx="4647" formatCode="m/d/yyyy">
                  <c:v>44005</c:v>
                </c:pt>
                <c:pt idx="4648" formatCode="m/d/yyyy">
                  <c:v>44006</c:v>
                </c:pt>
                <c:pt idx="4649" formatCode="m/d/yyyy">
                  <c:v>44007</c:v>
                </c:pt>
                <c:pt idx="4650" formatCode="m/d/yyyy">
                  <c:v>44008</c:v>
                </c:pt>
                <c:pt idx="4651" formatCode="m/d/yyyy">
                  <c:v>44011</c:v>
                </c:pt>
                <c:pt idx="4652" formatCode="m/d/yyyy">
                  <c:v>44012</c:v>
                </c:pt>
                <c:pt idx="4653" formatCode="m/d/yyyy">
                  <c:v>44013</c:v>
                </c:pt>
                <c:pt idx="4654" formatCode="m/d/yyyy">
                  <c:v>44014</c:v>
                </c:pt>
                <c:pt idx="4655" formatCode="m/d/yyyy">
                  <c:v>44018</c:v>
                </c:pt>
                <c:pt idx="4656" formatCode="m/d/yyyy">
                  <c:v>44019</c:v>
                </c:pt>
                <c:pt idx="4657" formatCode="m/d/yyyy">
                  <c:v>44020</c:v>
                </c:pt>
                <c:pt idx="4658" formatCode="m/d/yyyy">
                  <c:v>44021</c:v>
                </c:pt>
                <c:pt idx="4659" formatCode="m/d/yyyy">
                  <c:v>44022</c:v>
                </c:pt>
                <c:pt idx="4660" formatCode="m/d/yyyy">
                  <c:v>44025</c:v>
                </c:pt>
                <c:pt idx="4661" formatCode="m/d/yyyy">
                  <c:v>44026</c:v>
                </c:pt>
                <c:pt idx="4662" formatCode="m/d/yyyy">
                  <c:v>44027</c:v>
                </c:pt>
                <c:pt idx="4663" formatCode="m/d/yyyy">
                  <c:v>44028</c:v>
                </c:pt>
                <c:pt idx="4664" formatCode="m/d/yyyy">
                  <c:v>44029</c:v>
                </c:pt>
                <c:pt idx="4665" formatCode="m/d/yyyy">
                  <c:v>44032</c:v>
                </c:pt>
                <c:pt idx="4666" formatCode="m/d/yyyy">
                  <c:v>44033</c:v>
                </c:pt>
                <c:pt idx="4667" formatCode="m/d/yyyy">
                  <c:v>44034</c:v>
                </c:pt>
                <c:pt idx="4668" formatCode="m/d/yyyy">
                  <c:v>44035</c:v>
                </c:pt>
                <c:pt idx="4669" formatCode="m/d/yyyy">
                  <c:v>44036</c:v>
                </c:pt>
                <c:pt idx="4670" formatCode="m/d/yyyy">
                  <c:v>44039</c:v>
                </c:pt>
                <c:pt idx="4671" formatCode="m/d/yyyy">
                  <c:v>44040</c:v>
                </c:pt>
                <c:pt idx="4672" formatCode="m/d/yyyy">
                  <c:v>44041</c:v>
                </c:pt>
                <c:pt idx="4673" formatCode="m/d/yyyy">
                  <c:v>44042</c:v>
                </c:pt>
                <c:pt idx="4674" formatCode="m/d/yyyy">
                  <c:v>44043</c:v>
                </c:pt>
                <c:pt idx="4675" formatCode="m/d/yyyy">
                  <c:v>44046</c:v>
                </c:pt>
                <c:pt idx="4676" formatCode="m/d/yyyy">
                  <c:v>44047</c:v>
                </c:pt>
                <c:pt idx="4677" formatCode="m/d/yyyy">
                  <c:v>44048</c:v>
                </c:pt>
                <c:pt idx="4678" formatCode="m/d/yyyy">
                  <c:v>44049</c:v>
                </c:pt>
                <c:pt idx="4679" formatCode="m/d/yyyy">
                  <c:v>44050</c:v>
                </c:pt>
                <c:pt idx="4680" formatCode="m/d/yyyy">
                  <c:v>44053</c:v>
                </c:pt>
                <c:pt idx="4681" formatCode="m/d/yyyy">
                  <c:v>44054</c:v>
                </c:pt>
                <c:pt idx="4682" formatCode="m/d/yyyy">
                  <c:v>44055</c:v>
                </c:pt>
                <c:pt idx="4683" formatCode="m/d/yyyy">
                  <c:v>44056</c:v>
                </c:pt>
                <c:pt idx="4684" formatCode="m/d/yyyy">
                  <c:v>44057</c:v>
                </c:pt>
                <c:pt idx="4685" formatCode="m/d/yyyy">
                  <c:v>44060</c:v>
                </c:pt>
                <c:pt idx="4686" formatCode="m/d/yyyy">
                  <c:v>44061</c:v>
                </c:pt>
                <c:pt idx="4687" formatCode="m/d/yyyy">
                  <c:v>44062</c:v>
                </c:pt>
                <c:pt idx="4688" formatCode="m/d/yyyy">
                  <c:v>44063</c:v>
                </c:pt>
                <c:pt idx="4689" formatCode="m/d/yyyy">
                  <c:v>44064</c:v>
                </c:pt>
                <c:pt idx="4690" formatCode="m/d/yyyy">
                  <c:v>44067</c:v>
                </c:pt>
                <c:pt idx="4691" formatCode="m/d/yyyy">
                  <c:v>44068</c:v>
                </c:pt>
                <c:pt idx="4692" formatCode="m/d/yyyy">
                  <c:v>44069</c:v>
                </c:pt>
                <c:pt idx="4693" formatCode="m/d/yyyy">
                  <c:v>44070</c:v>
                </c:pt>
                <c:pt idx="4694" formatCode="m/d/yyyy">
                  <c:v>44071</c:v>
                </c:pt>
                <c:pt idx="4695" formatCode="m/d/yyyy">
                  <c:v>44074</c:v>
                </c:pt>
                <c:pt idx="4696" formatCode="m/d/yyyy">
                  <c:v>44075</c:v>
                </c:pt>
                <c:pt idx="4697" formatCode="m/d/yyyy">
                  <c:v>44076</c:v>
                </c:pt>
                <c:pt idx="4698" formatCode="m/d/yyyy">
                  <c:v>44077</c:v>
                </c:pt>
                <c:pt idx="4699" formatCode="m/d/yyyy">
                  <c:v>44078</c:v>
                </c:pt>
                <c:pt idx="4700" formatCode="m/d/yyyy">
                  <c:v>44082</c:v>
                </c:pt>
                <c:pt idx="4701" formatCode="m/d/yyyy">
                  <c:v>44083</c:v>
                </c:pt>
                <c:pt idx="4702" formatCode="m/d/yyyy">
                  <c:v>44084</c:v>
                </c:pt>
                <c:pt idx="4703" formatCode="m/d/yyyy">
                  <c:v>44085</c:v>
                </c:pt>
                <c:pt idx="4704" formatCode="m/d/yyyy">
                  <c:v>44088</c:v>
                </c:pt>
                <c:pt idx="4705" formatCode="m/d/yyyy">
                  <c:v>44089</c:v>
                </c:pt>
                <c:pt idx="4706" formatCode="m/d/yyyy">
                  <c:v>44090</c:v>
                </c:pt>
                <c:pt idx="4707" formatCode="m/d/yyyy">
                  <c:v>44091</c:v>
                </c:pt>
                <c:pt idx="4708" formatCode="m/d/yyyy">
                  <c:v>44092</c:v>
                </c:pt>
                <c:pt idx="4709" formatCode="m/d/yyyy">
                  <c:v>44095</c:v>
                </c:pt>
                <c:pt idx="4710" formatCode="m/d/yyyy">
                  <c:v>44096</c:v>
                </c:pt>
                <c:pt idx="4711" formatCode="m/d/yyyy">
                  <c:v>44097</c:v>
                </c:pt>
                <c:pt idx="4712" formatCode="m/d/yyyy">
                  <c:v>44098</c:v>
                </c:pt>
                <c:pt idx="4713" formatCode="m/d/yyyy">
                  <c:v>44099</c:v>
                </c:pt>
                <c:pt idx="4714" formatCode="m/d/yyyy">
                  <c:v>44102</c:v>
                </c:pt>
                <c:pt idx="4715" formatCode="m/d/yyyy">
                  <c:v>44103</c:v>
                </c:pt>
                <c:pt idx="4716" formatCode="m/d/yyyy">
                  <c:v>44104</c:v>
                </c:pt>
                <c:pt idx="4717" formatCode="m/d/yyyy">
                  <c:v>44105</c:v>
                </c:pt>
                <c:pt idx="4718" formatCode="m/d/yyyy">
                  <c:v>44106</c:v>
                </c:pt>
                <c:pt idx="4719" formatCode="m/d/yyyy">
                  <c:v>44109</c:v>
                </c:pt>
                <c:pt idx="4720" formatCode="m/d/yyyy">
                  <c:v>44110</c:v>
                </c:pt>
                <c:pt idx="4721" formatCode="m/d/yyyy">
                  <c:v>44111</c:v>
                </c:pt>
                <c:pt idx="4722" formatCode="m/d/yyyy">
                  <c:v>44112</c:v>
                </c:pt>
                <c:pt idx="4723" formatCode="m/d/yyyy">
                  <c:v>44113</c:v>
                </c:pt>
                <c:pt idx="4724" formatCode="m/d/yyyy">
                  <c:v>44116</c:v>
                </c:pt>
                <c:pt idx="4725" formatCode="m/d/yyyy">
                  <c:v>44117</c:v>
                </c:pt>
                <c:pt idx="4726" formatCode="m/d/yyyy">
                  <c:v>44118</c:v>
                </c:pt>
                <c:pt idx="4727" formatCode="m/d/yyyy">
                  <c:v>44119</c:v>
                </c:pt>
                <c:pt idx="4728" formatCode="m/d/yyyy">
                  <c:v>44120</c:v>
                </c:pt>
                <c:pt idx="4729" formatCode="m/d/yyyy">
                  <c:v>44123</c:v>
                </c:pt>
                <c:pt idx="4730" formatCode="m/d/yyyy">
                  <c:v>44124</c:v>
                </c:pt>
                <c:pt idx="4731" formatCode="m/d/yyyy">
                  <c:v>44125</c:v>
                </c:pt>
                <c:pt idx="4732" formatCode="m/d/yyyy">
                  <c:v>44126</c:v>
                </c:pt>
                <c:pt idx="4733" formatCode="m/d/yyyy">
                  <c:v>44127</c:v>
                </c:pt>
                <c:pt idx="4734" formatCode="m/d/yyyy">
                  <c:v>44130</c:v>
                </c:pt>
                <c:pt idx="4735" formatCode="m/d/yyyy">
                  <c:v>44131</c:v>
                </c:pt>
                <c:pt idx="4736" formatCode="m/d/yyyy">
                  <c:v>44132</c:v>
                </c:pt>
                <c:pt idx="4737" formatCode="m/d/yyyy">
                  <c:v>44133</c:v>
                </c:pt>
                <c:pt idx="4738" formatCode="m/d/yyyy">
                  <c:v>44134</c:v>
                </c:pt>
                <c:pt idx="4739" formatCode="m/d/yyyy">
                  <c:v>44137</c:v>
                </c:pt>
                <c:pt idx="4740" formatCode="m/d/yyyy">
                  <c:v>44138</c:v>
                </c:pt>
                <c:pt idx="4741" formatCode="m/d/yyyy">
                  <c:v>44139</c:v>
                </c:pt>
                <c:pt idx="4742" formatCode="m/d/yyyy">
                  <c:v>44140</c:v>
                </c:pt>
                <c:pt idx="4743" formatCode="m/d/yyyy">
                  <c:v>44141</c:v>
                </c:pt>
                <c:pt idx="4744" formatCode="m/d/yyyy">
                  <c:v>44144</c:v>
                </c:pt>
                <c:pt idx="4745" formatCode="m/d/yyyy">
                  <c:v>44145</c:v>
                </c:pt>
                <c:pt idx="4746" formatCode="m/d/yyyy">
                  <c:v>44146</c:v>
                </c:pt>
                <c:pt idx="4747" formatCode="m/d/yyyy">
                  <c:v>44147</c:v>
                </c:pt>
                <c:pt idx="4748" formatCode="m/d/yyyy">
                  <c:v>44148</c:v>
                </c:pt>
                <c:pt idx="4749" formatCode="m/d/yyyy">
                  <c:v>44151</c:v>
                </c:pt>
                <c:pt idx="4750" formatCode="m/d/yyyy">
                  <c:v>44152</c:v>
                </c:pt>
                <c:pt idx="4751" formatCode="m/d/yyyy">
                  <c:v>44153</c:v>
                </c:pt>
                <c:pt idx="4752" formatCode="m/d/yyyy">
                  <c:v>44154</c:v>
                </c:pt>
                <c:pt idx="4753" formatCode="m/d/yyyy">
                  <c:v>44155</c:v>
                </c:pt>
                <c:pt idx="4754" formatCode="m/d/yyyy">
                  <c:v>44158</c:v>
                </c:pt>
                <c:pt idx="4755" formatCode="m/d/yyyy">
                  <c:v>44159</c:v>
                </c:pt>
                <c:pt idx="4756" formatCode="m/d/yyyy">
                  <c:v>44160</c:v>
                </c:pt>
                <c:pt idx="4757" formatCode="m/d/yyyy">
                  <c:v>44162</c:v>
                </c:pt>
                <c:pt idx="4758" formatCode="m/d/yyyy">
                  <c:v>44165</c:v>
                </c:pt>
                <c:pt idx="4759" formatCode="m/d/yyyy">
                  <c:v>44166</c:v>
                </c:pt>
                <c:pt idx="4760" formatCode="m/d/yyyy">
                  <c:v>44167</c:v>
                </c:pt>
                <c:pt idx="4761" formatCode="m/d/yyyy">
                  <c:v>44168</c:v>
                </c:pt>
                <c:pt idx="4762" formatCode="m/d/yyyy">
                  <c:v>44169</c:v>
                </c:pt>
                <c:pt idx="4763" formatCode="m/d/yyyy">
                  <c:v>44172</c:v>
                </c:pt>
                <c:pt idx="4764" formatCode="m/d/yyyy">
                  <c:v>44173</c:v>
                </c:pt>
                <c:pt idx="4765" formatCode="m/d/yyyy">
                  <c:v>44174</c:v>
                </c:pt>
                <c:pt idx="4766" formatCode="m/d/yyyy">
                  <c:v>44175</c:v>
                </c:pt>
                <c:pt idx="4767" formatCode="m/d/yyyy">
                  <c:v>44176</c:v>
                </c:pt>
                <c:pt idx="4768" formatCode="m/d/yyyy">
                  <c:v>44179</c:v>
                </c:pt>
                <c:pt idx="4769" formatCode="m/d/yyyy">
                  <c:v>44180</c:v>
                </c:pt>
                <c:pt idx="4770" formatCode="m/d/yyyy">
                  <c:v>44181</c:v>
                </c:pt>
                <c:pt idx="4771" formatCode="m/d/yyyy">
                  <c:v>44182</c:v>
                </c:pt>
                <c:pt idx="4772" formatCode="m/d/yyyy">
                  <c:v>44183</c:v>
                </c:pt>
                <c:pt idx="4773" formatCode="m/d/yyyy">
                  <c:v>44186</c:v>
                </c:pt>
                <c:pt idx="4774" formatCode="m/d/yyyy">
                  <c:v>44187</c:v>
                </c:pt>
                <c:pt idx="4775" formatCode="m/d/yyyy">
                  <c:v>44188</c:v>
                </c:pt>
                <c:pt idx="4776" formatCode="m/d/yyyy">
                  <c:v>44189</c:v>
                </c:pt>
                <c:pt idx="4777" formatCode="m/d/yyyy">
                  <c:v>44193</c:v>
                </c:pt>
                <c:pt idx="4778" formatCode="m/d/yyyy">
                  <c:v>44194</c:v>
                </c:pt>
                <c:pt idx="4779" formatCode="m/d/yyyy">
                  <c:v>44195</c:v>
                </c:pt>
                <c:pt idx="4780" formatCode="m/d/yyyy">
                  <c:v>44196</c:v>
                </c:pt>
                <c:pt idx="4781" formatCode="m/d/yyyy">
                  <c:v>44200</c:v>
                </c:pt>
                <c:pt idx="4782" formatCode="m/d/yyyy">
                  <c:v>44201</c:v>
                </c:pt>
                <c:pt idx="4783" formatCode="m/d/yyyy">
                  <c:v>44202</c:v>
                </c:pt>
                <c:pt idx="4784" formatCode="m/d/yyyy">
                  <c:v>44203</c:v>
                </c:pt>
                <c:pt idx="4785" formatCode="m/d/yyyy">
                  <c:v>44204</c:v>
                </c:pt>
                <c:pt idx="4786" formatCode="m/d/yyyy">
                  <c:v>44207</c:v>
                </c:pt>
                <c:pt idx="4787" formatCode="m/d/yyyy">
                  <c:v>44208</c:v>
                </c:pt>
                <c:pt idx="4788" formatCode="m/d/yyyy">
                  <c:v>44209</c:v>
                </c:pt>
                <c:pt idx="4789" formatCode="m/d/yyyy">
                  <c:v>44210</c:v>
                </c:pt>
                <c:pt idx="4790" formatCode="m/d/yyyy">
                  <c:v>44211</c:v>
                </c:pt>
                <c:pt idx="4791" formatCode="m/d/yyyy">
                  <c:v>44215</c:v>
                </c:pt>
                <c:pt idx="4792" formatCode="m/d/yyyy">
                  <c:v>44216</c:v>
                </c:pt>
                <c:pt idx="4793" formatCode="m/d/yyyy">
                  <c:v>44217</c:v>
                </c:pt>
                <c:pt idx="4794" formatCode="m/d/yyyy">
                  <c:v>44218</c:v>
                </c:pt>
                <c:pt idx="4795" formatCode="m/d/yyyy">
                  <c:v>44221</c:v>
                </c:pt>
                <c:pt idx="4796" formatCode="m/d/yyyy">
                  <c:v>44222</c:v>
                </c:pt>
                <c:pt idx="4797" formatCode="m/d/yyyy">
                  <c:v>44223</c:v>
                </c:pt>
                <c:pt idx="4798" formatCode="m/d/yyyy">
                  <c:v>44224</c:v>
                </c:pt>
                <c:pt idx="4799" formatCode="m/d/yyyy">
                  <c:v>44225</c:v>
                </c:pt>
                <c:pt idx="4800" formatCode="m/d/yyyy">
                  <c:v>44228</c:v>
                </c:pt>
                <c:pt idx="4801" formatCode="m/d/yyyy">
                  <c:v>44229</c:v>
                </c:pt>
                <c:pt idx="4802" formatCode="m/d/yyyy">
                  <c:v>44230</c:v>
                </c:pt>
                <c:pt idx="4803" formatCode="m/d/yyyy">
                  <c:v>44231</c:v>
                </c:pt>
                <c:pt idx="4804" formatCode="m/d/yyyy">
                  <c:v>44232</c:v>
                </c:pt>
                <c:pt idx="4805" formatCode="m/d/yyyy">
                  <c:v>44235</c:v>
                </c:pt>
                <c:pt idx="4806" formatCode="m/d/yyyy">
                  <c:v>44236</c:v>
                </c:pt>
                <c:pt idx="4807" formatCode="m/d/yyyy">
                  <c:v>44237</c:v>
                </c:pt>
                <c:pt idx="4808" formatCode="m/d/yyyy">
                  <c:v>44238</c:v>
                </c:pt>
                <c:pt idx="4809" formatCode="m/d/yyyy">
                  <c:v>44239</c:v>
                </c:pt>
                <c:pt idx="4810" formatCode="m/d/yyyy">
                  <c:v>44243</c:v>
                </c:pt>
                <c:pt idx="4811" formatCode="m/d/yyyy">
                  <c:v>44244</c:v>
                </c:pt>
                <c:pt idx="4812" formatCode="m/d/yyyy">
                  <c:v>44245</c:v>
                </c:pt>
                <c:pt idx="4813" formatCode="m/d/yyyy">
                  <c:v>44246</c:v>
                </c:pt>
                <c:pt idx="4814" formatCode="m/d/yyyy">
                  <c:v>44249</c:v>
                </c:pt>
                <c:pt idx="4815" formatCode="m/d/yyyy">
                  <c:v>44250</c:v>
                </c:pt>
                <c:pt idx="4816" formatCode="m/d/yyyy">
                  <c:v>44251</c:v>
                </c:pt>
                <c:pt idx="4817" formatCode="m/d/yyyy">
                  <c:v>44252</c:v>
                </c:pt>
                <c:pt idx="4818" formatCode="m/d/yyyy">
                  <c:v>44253</c:v>
                </c:pt>
                <c:pt idx="4819" formatCode="m/d/yyyy">
                  <c:v>44256</c:v>
                </c:pt>
                <c:pt idx="4820" formatCode="m/d/yyyy">
                  <c:v>44257</c:v>
                </c:pt>
                <c:pt idx="4821" formatCode="m/d/yyyy">
                  <c:v>44258</c:v>
                </c:pt>
                <c:pt idx="4822" formatCode="m/d/yyyy">
                  <c:v>44259</c:v>
                </c:pt>
                <c:pt idx="4823" formatCode="m/d/yyyy">
                  <c:v>44260</c:v>
                </c:pt>
                <c:pt idx="4824" formatCode="m/d/yyyy">
                  <c:v>44263</c:v>
                </c:pt>
                <c:pt idx="4825" formatCode="m/d/yyyy">
                  <c:v>44264</c:v>
                </c:pt>
                <c:pt idx="4826" formatCode="m/d/yyyy">
                  <c:v>44265</c:v>
                </c:pt>
                <c:pt idx="4827" formatCode="m/d/yyyy">
                  <c:v>44266</c:v>
                </c:pt>
                <c:pt idx="4828" formatCode="m/d/yyyy">
                  <c:v>44267</c:v>
                </c:pt>
                <c:pt idx="4829" formatCode="m/d/yyyy">
                  <c:v>44270</c:v>
                </c:pt>
                <c:pt idx="4830" formatCode="m/d/yyyy">
                  <c:v>44271</c:v>
                </c:pt>
                <c:pt idx="4831" formatCode="m/d/yyyy">
                  <c:v>44272</c:v>
                </c:pt>
                <c:pt idx="4832" formatCode="m/d/yyyy">
                  <c:v>44273</c:v>
                </c:pt>
                <c:pt idx="4833" formatCode="m/d/yyyy">
                  <c:v>44274</c:v>
                </c:pt>
                <c:pt idx="4834" formatCode="m/d/yyyy">
                  <c:v>44277</c:v>
                </c:pt>
                <c:pt idx="4835" formatCode="m/d/yyyy">
                  <c:v>44278</c:v>
                </c:pt>
                <c:pt idx="4836" formatCode="m/d/yyyy">
                  <c:v>44279</c:v>
                </c:pt>
                <c:pt idx="4837" formatCode="m/d/yyyy">
                  <c:v>44280</c:v>
                </c:pt>
                <c:pt idx="4838" formatCode="m/d/yyyy">
                  <c:v>44281</c:v>
                </c:pt>
                <c:pt idx="4839" formatCode="m/d/yyyy">
                  <c:v>44284</c:v>
                </c:pt>
                <c:pt idx="4840" formatCode="m/d/yyyy">
                  <c:v>44285</c:v>
                </c:pt>
                <c:pt idx="4841" formatCode="m/d/yyyy">
                  <c:v>44286</c:v>
                </c:pt>
                <c:pt idx="4842" formatCode="m/d/yyyy">
                  <c:v>44287</c:v>
                </c:pt>
                <c:pt idx="4843" formatCode="m/d/yyyy">
                  <c:v>44291</c:v>
                </c:pt>
                <c:pt idx="4844" formatCode="m/d/yyyy">
                  <c:v>44292</c:v>
                </c:pt>
                <c:pt idx="4845" formatCode="m/d/yyyy">
                  <c:v>44293</c:v>
                </c:pt>
                <c:pt idx="4846" formatCode="m/d/yyyy">
                  <c:v>44294</c:v>
                </c:pt>
                <c:pt idx="4847" formatCode="m/d/yyyy">
                  <c:v>44295</c:v>
                </c:pt>
                <c:pt idx="4848" formatCode="m/d/yyyy">
                  <c:v>44298</c:v>
                </c:pt>
                <c:pt idx="4849" formatCode="m/d/yyyy">
                  <c:v>44299</c:v>
                </c:pt>
                <c:pt idx="4850" formatCode="m/d/yyyy">
                  <c:v>44300</c:v>
                </c:pt>
                <c:pt idx="4851" formatCode="m/d/yyyy">
                  <c:v>44301</c:v>
                </c:pt>
                <c:pt idx="4852" formatCode="m/d/yyyy">
                  <c:v>44302</c:v>
                </c:pt>
                <c:pt idx="4853" formatCode="m/d/yyyy">
                  <c:v>44305</c:v>
                </c:pt>
                <c:pt idx="4854" formatCode="m/d/yyyy">
                  <c:v>44306</c:v>
                </c:pt>
                <c:pt idx="4855" formatCode="m/d/yyyy">
                  <c:v>44307</c:v>
                </c:pt>
                <c:pt idx="4856" formatCode="m/d/yyyy">
                  <c:v>44308</c:v>
                </c:pt>
                <c:pt idx="4857" formatCode="m/d/yyyy">
                  <c:v>44309</c:v>
                </c:pt>
                <c:pt idx="4858" formatCode="m/d/yyyy">
                  <c:v>44312</c:v>
                </c:pt>
                <c:pt idx="4859" formatCode="m/d/yyyy">
                  <c:v>44313</c:v>
                </c:pt>
                <c:pt idx="4860" formatCode="m/d/yyyy">
                  <c:v>44314</c:v>
                </c:pt>
                <c:pt idx="4861" formatCode="m/d/yyyy">
                  <c:v>44315</c:v>
                </c:pt>
                <c:pt idx="4862" formatCode="m/d/yyyy">
                  <c:v>44316</c:v>
                </c:pt>
                <c:pt idx="4863" formatCode="m/d/yyyy">
                  <c:v>44319</c:v>
                </c:pt>
                <c:pt idx="4864" formatCode="m/d/yyyy">
                  <c:v>44320</c:v>
                </c:pt>
                <c:pt idx="4865" formatCode="m/d/yyyy">
                  <c:v>44321</c:v>
                </c:pt>
                <c:pt idx="4866" formatCode="m/d/yyyy">
                  <c:v>44322</c:v>
                </c:pt>
                <c:pt idx="4867" formatCode="m/d/yyyy">
                  <c:v>44323</c:v>
                </c:pt>
                <c:pt idx="4868" formatCode="m/d/yyyy">
                  <c:v>44326</c:v>
                </c:pt>
                <c:pt idx="4869" formatCode="m/d/yyyy">
                  <c:v>44327</c:v>
                </c:pt>
                <c:pt idx="4870" formatCode="m/d/yyyy">
                  <c:v>44328</c:v>
                </c:pt>
                <c:pt idx="4871" formatCode="m/d/yyyy">
                  <c:v>44329</c:v>
                </c:pt>
                <c:pt idx="4872" formatCode="m/d/yyyy">
                  <c:v>44330</c:v>
                </c:pt>
                <c:pt idx="4873" formatCode="m/d/yyyy">
                  <c:v>44333</c:v>
                </c:pt>
                <c:pt idx="4874" formatCode="m/d/yyyy">
                  <c:v>44334</c:v>
                </c:pt>
                <c:pt idx="4875" formatCode="m/d/yyyy">
                  <c:v>44335</c:v>
                </c:pt>
                <c:pt idx="4876" formatCode="m/d/yyyy">
                  <c:v>44336</c:v>
                </c:pt>
                <c:pt idx="4877" formatCode="m/d/yyyy">
                  <c:v>44337</c:v>
                </c:pt>
                <c:pt idx="4878" formatCode="m/d/yyyy">
                  <c:v>44340</c:v>
                </c:pt>
                <c:pt idx="4879" formatCode="m/d/yyyy">
                  <c:v>44341</c:v>
                </c:pt>
                <c:pt idx="4880" formatCode="m/d/yyyy">
                  <c:v>44342</c:v>
                </c:pt>
                <c:pt idx="4881" formatCode="m/d/yyyy">
                  <c:v>44343</c:v>
                </c:pt>
                <c:pt idx="4882" formatCode="m/d/yyyy">
                  <c:v>44344</c:v>
                </c:pt>
                <c:pt idx="4883" formatCode="m/d/yyyy">
                  <c:v>44348</c:v>
                </c:pt>
                <c:pt idx="4884" formatCode="m/d/yyyy">
                  <c:v>44349</c:v>
                </c:pt>
                <c:pt idx="4885" formatCode="m/d/yyyy">
                  <c:v>44350</c:v>
                </c:pt>
                <c:pt idx="4886" formatCode="m/d/yyyy">
                  <c:v>44351</c:v>
                </c:pt>
                <c:pt idx="4887" formatCode="m/d/yyyy">
                  <c:v>44354</c:v>
                </c:pt>
                <c:pt idx="4888" formatCode="m/d/yyyy">
                  <c:v>44355</c:v>
                </c:pt>
                <c:pt idx="4889" formatCode="m/d/yyyy">
                  <c:v>44356</c:v>
                </c:pt>
                <c:pt idx="4890" formatCode="m/d/yyyy">
                  <c:v>44357</c:v>
                </c:pt>
                <c:pt idx="4891" formatCode="m/d/yyyy">
                  <c:v>44358</c:v>
                </c:pt>
                <c:pt idx="4892" formatCode="m/d/yyyy">
                  <c:v>44361</c:v>
                </c:pt>
                <c:pt idx="4893" formatCode="m/d/yyyy">
                  <c:v>44362</c:v>
                </c:pt>
                <c:pt idx="4894" formatCode="m/d/yyyy">
                  <c:v>44363</c:v>
                </c:pt>
                <c:pt idx="4895" formatCode="m/d/yyyy">
                  <c:v>44364</c:v>
                </c:pt>
                <c:pt idx="4896" formatCode="m/d/yyyy">
                  <c:v>44365</c:v>
                </c:pt>
                <c:pt idx="4897" formatCode="m/d/yyyy">
                  <c:v>44368</c:v>
                </c:pt>
                <c:pt idx="4898" formatCode="m/d/yyyy">
                  <c:v>44369</c:v>
                </c:pt>
                <c:pt idx="4899" formatCode="m/d/yyyy">
                  <c:v>44370</c:v>
                </c:pt>
                <c:pt idx="4900" formatCode="m/d/yyyy">
                  <c:v>44371</c:v>
                </c:pt>
                <c:pt idx="4901" formatCode="m/d/yyyy">
                  <c:v>44372</c:v>
                </c:pt>
                <c:pt idx="4902" formatCode="m/d/yyyy">
                  <c:v>44375</c:v>
                </c:pt>
                <c:pt idx="4903" formatCode="m/d/yyyy">
                  <c:v>44376</c:v>
                </c:pt>
                <c:pt idx="4904" formatCode="m/d/yyyy">
                  <c:v>44377</c:v>
                </c:pt>
                <c:pt idx="4905" formatCode="m/d/yyyy">
                  <c:v>44378</c:v>
                </c:pt>
                <c:pt idx="4906" formatCode="m/d/yyyy">
                  <c:v>44379</c:v>
                </c:pt>
                <c:pt idx="4907" formatCode="m/d/yyyy">
                  <c:v>44383</c:v>
                </c:pt>
                <c:pt idx="4908" formatCode="m/d/yyyy">
                  <c:v>44384</c:v>
                </c:pt>
                <c:pt idx="4909" formatCode="m/d/yyyy">
                  <c:v>44385</c:v>
                </c:pt>
                <c:pt idx="4910" formatCode="m/d/yyyy">
                  <c:v>44386</c:v>
                </c:pt>
                <c:pt idx="4911" formatCode="m/d/yyyy">
                  <c:v>44389</c:v>
                </c:pt>
                <c:pt idx="4912" formatCode="m/d/yyyy">
                  <c:v>44390</c:v>
                </c:pt>
                <c:pt idx="4913" formatCode="m/d/yyyy">
                  <c:v>44391</c:v>
                </c:pt>
                <c:pt idx="4914" formatCode="m/d/yyyy">
                  <c:v>44392</c:v>
                </c:pt>
                <c:pt idx="4915" formatCode="m/d/yyyy">
                  <c:v>44393</c:v>
                </c:pt>
                <c:pt idx="4916" formatCode="m/d/yyyy">
                  <c:v>44396</c:v>
                </c:pt>
                <c:pt idx="4917" formatCode="m/d/yyyy">
                  <c:v>44397</c:v>
                </c:pt>
                <c:pt idx="4918" formatCode="m/d/yyyy">
                  <c:v>44398</c:v>
                </c:pt>
                <c:pt idx="4919" formatCode="m/d/yyyy">
                  <c:v>44399</c:v>
                </c:pt>
                <c:pt idx="4920" formatCode="m/d/yyyy">
                  <c:v>44400</c:v>
                </c:pt>
                <c:pt idx="4921" formatCode="m/d/yyyy">
                  <c:v>44403</c:v>
                </c:pt>
                <c:pt idx="4922" formatCode="m/d/yyyy">
                  <c:v>44404</c:v>
                </c:pt>
                <c:pt idx="4923" formatCode="m/d/yyyy">
                  <c:v>44405</c:v>
                </c:pt>
                <c:pt idx="4924" formatCode="m/d/yyyy">
                  <c:v>44406</c:v>
                </c:pt>
                <c:pt idx="4925" formatCode="m/d/yyyy">
                  <c:v>44407</c:v>
                </c:pt>
                <c:pt idx="4926" formatCode="m/d/yyyy">
                  <c:v>44410</c:v>
                </c:pt>
                <c:pt idx="4927" formatCode="m/d/yyyy">
                  <c:v>44411</c:v>
                </c:pt>
                <c:pt idx="4928" formatCode="m/d/yyyy">
                  <c:v>44412</c:v>
                </c:pt>
                <c:pt idx="4929" formatCode="m/d/yyyy">
                  <c:v>44413</c:v>
                </c:pt>
                <c:pt idx="4930" formatCode="m/d/yyyy">
                  <c:v>44414</c:v>
                </c:pt>
                <c:pt idx="4931" formatCode="m/d/yyyy">
                  <c:v>44417</c:v>
                </c:pt>
                <c:pt idx="4932" formatCode="m/d/yyyy">
                  <c:v>44418</c:v>
                </c:pt>
                <c:pt idx="4933" formatCode="m/d/yyyy">
                  <c:v>44419</c:v>
                </c:pt>
                <c:pt idx="4934" formatCode="m/d/yyyy">
                  <c:v>44420</c:v>
                </c:pt>
                <c:pt idx="4935" formatCode="m/d/yyyy">
                  <c:v>44421</c:v>
                </c:pt>
                <c:pt idx="4936" formatCode="m/d/yyyy">
                  <c:v>44424</c:v>
                </c:pt>
                <c:pt idx="4937" formatCode="m/d/yyyy">
                  <c:v>44425</c:v>
                </c:pt>
                <c:pt idx="4938" formatCode="m/d/yyyy">
                  <c:v>44426</c:v>
                </c:pt>
                <c:pt idx="4939" formatCode="m/d/yyyy">
                  <c:v>44427</c:v>
                </c:pt>
                <c:pt idx="4940" formatCode="m/d/yyyy">
                  <c:v>44428</c:v>
                </c:pt>
                <c:pt idx="4941" formatCode="m/d/yyyy">
                  <c:v>44431</c:v>
                </c:pt>
                <c:pt idx="4942" formatCode="m/d/yyyy">
                  <c:v>44432</c:v>
                </c:pt>
                <c:pt idx="4943" formatCode="m/d/yyyy">
                  <c:v>44433</c:v>
                </c:pt>
                <c:pt idx="4944" formatCode="m/d/yyyy">
                  <c:v>44434</c:v>
                </c:pt>
                <c:pt idx="4945" formatCode="m/d/yyyy">
                  <c:v>44435</c:v>
                </c:pt>
                <c:pt idx="4946" formatCode="m/d/yyyy">
                  <c:v>44438</c:v>
                </c:pt>
                <c:pt idx="4947" formatCode="m/d/yyyy">
                  <c:v>44439</c:v>
                </c:pt>
                <c:pt idx="4948" formatCode="m/d/yyyy">
                  <c:v>44440</c:v>
                </c:pt>
                <c:pt idx="4949" formatCode="m/d/yyyy">
                  <c:v>44441</c:v>
                </c:pt>
                <c:pt idx="4950" formatCode="m/d/yyyy">
                  <c:v>44442</c:v>
                </c:pt>
                <c:pt idx="4951" formatCode="m/d/yyyy">
                  <c:v>44446</c:v>
                </c:pt>
                <c:pt idx="4952" formatCode="m/d/yyyy">
                  <c:v>44447</c:v>
                </c:pt>
                <c:pt idx="4953" formatCode="m/d/yyyy">
                  <c:v>44448</c:v>
                </c:pt>
                <c:pt idx="4954" formatCode="m/d/yyyy">
                  <c:v>44449</c:v>
                </c:pt>
                <c:pt idx="4955" formatCode="m/d/yyyy">
                  <c:v>44452</c:v>
                </c:pt>
                <c:pt idx="4956" formatCode="m/d/yyyy">
                  <c:v>44453</c:v>
                </c:pt>
                <c:pt idx="4957" formatCode="m/d/yyyy">
                  <c:v>44454</c:v>
                </c:pt>
                <c:pt idx="4958" formatCode="m/d/yyyy">
                  <c:v>44455</c:v>
                </c:pt>
                <c:pt idx="4959" formatCode="m/d/yyyy">
                  <c:v>44456</c:v>
                </c:pt>
                <c:pt idx="4960" formatCode="m/d/yyyy">
                  <c:v>44459</c:v>
                </c:pt>
                <c:pt idx="4961" formatCode="m/d/yyyy">
                  <c:v>44460</c:v>
                </c:pt>
                <c:pt idx="4962" formatCode="m/d/yyyy">
                  <c:v>44461</c:v>
                </c:pt>
                <c:pt idx="4963" formatCode="m/d/yyyy">
                  <c:v>44462</c:v>
                </c:pt>
                <c:pt idx="4964" formatCode="m/d/yyyy">
                  <c:v>44463</c:v>
                </c:pt>
                <c:pt idx="4965" formatCode="m/d/yyyy">
                  <c:v>44466</c:v>
                </c:pt>
                <c:pt idx="4966" formatCode="m/d/yyyy">
                  <c:v>44467</c:v>
                </c:pt>
                <c:pt idx="4967" formatCode="m/d/yyyy">
                  <c:v>44468</c:v>
                </c:pt>
                <c:pt idx="4968" formatCode="m/d/yyyy">
                  <c:v>44469</c:v>
                </c:pt>
                <c:pt idx="4969" formatCode="m/d/yyyy">
                  <c:v>44470</c:v>
                </c:pt>
                <c:pt idx="4970" formatCode="m/d/yyyy">
                  <c:v>44473</c:v>
                </c:pt>
                <c:pt idx="4971" formatCode="m/d/yyyy">
                  <c:v>44474</c:v>
                </c:pt>
                <c:pt idx="4972" formatCode="m/d/yyyy">
                  <c:v>44475</c:v>
                </c:pt>
                <c:pt idx="4973" formatCode="m/d/yyyy">
                  <c:v>44476</c:v>
                </c:pt>
                <c:pt idx="4974" formatCode="m/d/yyyy">
                  <c:v>44477</c:v>
                </c:pt>
                <c:pt idx="4975" formatCode="m/d/yyyy">
                  <c:v>44480</c:v>
                </c:pt>
                <c:pt idx="4976" formatCode="m/d/yyyy">
                  <c:v>44481</c:v>
                </c:pt>
                <c:pt idx="4977" formatCode="m/d/yyyy">
                  <c:v>44482</c:v>
                </c:pt>
                <c:pt idx="4978" formatCode="m/d/yyyy">
                  <c:v>44483</c:v>
                </c:pt>
                <c:pt idx="4979" formatCode="m/d/yyyy">
                  <c:v>44484</c:v>
                </c:pt>
                <c:pt idx="4980" formatCode="m/d/yyyy">
                  <c:v>44487</c:v>
                </c:pt>
                <c:pt idx="4981" formatCode="m/d/yyyy">
                  <c:v>44488</c:v>
                </c:pt>
                <c:pt idx="4982" formatCode="m/d/yyyy">
                  <c:v>44489</c:v>
                </c:pt>
                <c:pt idx="4983" formatCode="m/d/yyyy">
                  <c:v>44490</c:v>
                </c:pt>
                <c:pt idx="4984" formatCode="m/d/yyyy">
                  <c:v>44491</c:v>
                </c:pt>
                <c:pt idx="4985" formatCode="m/d/yyyy">
                  <c:v>44494</c:v>
                </c:pt>
                <c:pt idx="4986" formatCode="m/d/yyyy">
                  <c:v>44495</c:v>
                </c:pt>
                <c:pt idx="4987" formatCode="m/d/yyyy">
                  <c:v>44496</c:v>
                </c:pt>
                <c:pt idx="4988" formatCode="m/d/yyyy">
                  <c:v>44497</c:v>
                </c:pt>
                <c:pt idx="4989" formatCode="m/d/yyyy">
                  <c:v>44498</c:v>
                </c:pt>
                <c:pt idx="4990" formatCode="m/d/yyyy">
                  <c:v>44501</c:v>
                </c:pt>
                <c:pt idx="4991" formatCode="m/d/yyyy">
                  <c:v>44502</c:v>
                </c:pt>
                <c:pt idx="4992" formatCode="m/d/yyyy">
                  <c:v>44503</c:v>
                </c:pt>
                <c:pt idx="4993" formatCode="m/d/yyyy">
                  <c:v>44504</c:v>
                </c:pt>
                <c:pt idx="4994" formatCode="m/d/yyyy">
                  <c:v>44505</c:v>
                </c:pt>
                <c:pt idx="4995" formatCode="m/d/yyyy">
                  <c:v>44508</c:v>
                </c:pt>
                <c:pt idx="4996" formatCode="m/d/yyyy">
                  <c:v>44509</c:v>
                </c:pt>
                <c:pt idx="4997" formatCode="m/d/yyyy">
                  <c:v>44510</c:v>
                </c:pt>
                <c:pt idx="4998" formatCode="m/d/yyyy">
                  <c:v>44511</c:v>
                </c:pt>
                <c:pt idx="4999" formatCode="m/d/yyyy">
                  <c:v>44512</c:v>
                </c:pt>
                <c:pt idx="5000" formatCode="m/d/yyyy">
                  <c:v>44515</c:v>
                </c:pt>
                <c:pt idx="5001" formatCode="m/d/yyyy">
                  <c:v>44516</c:v>
                </c:pt>
                <c:pt idx="5002" formatCode="m/d/yyyy">
                  <c:v>44517</c:v>
                </c:pt>
                <c:pt idx="5003" formatCode="m/d/yyyy">
                  <c:v>44518</c:v>
                </c:pt>
                <c:pt idx="5004" formatCode="m/d/yyyy">
                  <c:v>44519</c:v>
                </c:pt>
                <c:pt idx="5005" formatCode="m/d/yyyy">
                  <c:v>44522</c:v>
                </c:pt>
                <c:pt idx="5006" formatCode="m/d/yyyy">
                  <c:v>44523</c:v>
                </c:pt>
                <c:pt idx="5007" formatCode="m/d/yyyy">
                  <c:v>44524</c:v>
                </c:pt>
                <c:pt idx="5008" formatCode="m/d/yyyy">
                  <c:v>44526</c:v>
                </c:pt>
                <c:pt idx="5009" formatCode="m/d/yyyy">
                  <c:v>44529</c:v>
                </c:pt>
                <c:pt idx="5010" formatCode="m/d/yyyy">
                  <c:v>44530</c:v>
                </c:pt>
                <c:pt idx="5011" formatCode="m/d/yyyy">
                  <c:v>44531</c:v>
                </c:pt>
                <c:pt idx="5012" formatCode="m/d/yyyy">
                  <c:v>44532</c:v>
                </c:pt>
                <c:pt idx="5013" formatCode="m/d/yyyy">
                  <c:v>44533</c:v>
                </c:pt>
                <c:pt idx="5014" formatCode="m/d/yyyy">
                  <c:v>44536</c:v>
                </c:pt>
                <c:pt idx="5015" formatCode="m/d/yyyy">
                  <c:v>44537</c:v>
                </c:pt>
                <c:pt idx="5016" formatCode="m/d/yyyy">
                  <c:v>44538</c:v>
                </c:pt>
                <c:pt idx="5017" formatCode="m/d/yyyy">
                  <c:v>44539</c:v>
                </c:pt>
                <c:pt idx="5018" formatCode="m/d/yyyy">
                  <c:v>44540</c:v>
                </c:pt>
                <c:pt idx="5019" formatCode="m/d/yyyy">
                  <c:v>44543</c:v>
                </c:pt>
                <c:pt idx="5020" formatCode="m/d/yyyy">
                  <c:v>44544</c:v>
                </c:pt>
                <c:pt idx="5021" formatCode="m/d/yyyy">
                  <c:v>44545</c:v>
                </c:pt>
                <c:pt idx="5022" formatCode="m/d/yyyy">
                  <c:v>44546</c:v>
                </c:pt>
                <c:pt idx="5023" formatCode="m/d/yyyy">
                  <c:v>44547</c:v>
                </c:pt>
                <c:pt idx="5024" formatCode="m/d/yyyy">
                  <c:v>44550</c:v>
                </c:pt>
                <c:pt idx="5025" formatCode="m/d/yyyy">
                  <c:v>44551</c:v>
                </c:pt>
                <c:pt idx="5026" formatCode="m/d/yyyy">
                  <c:v>44552</c:v>
                </c:pt>
                <c:pt idx="5027" formatCode="m/d/yyyy">
                  <c:v>44553</c:v>
                </c:pt>
                <c:pt idx="5028" formatCode="m/d/yyyy">
                  <c:v>44557</c:v>
                </c:pt>
                <c:pt idx="5029" formatCode="m/d/yyyy">
                  <c:v>44558</c:v>
                </c:pt>
                <c:pt idx="5030" formatCode="m/d/yyyy">
                  <c:v>44559</c:v>
                </c:pt>
                <c:pt idx="5031" formatCode="m/d/yyyy">
                  <c:v>44560</c:v>
                </c:pt>
                <c:pt idx="5032" formatCode="m/d/yyyy">
                  <c:v>44561</c:v>
                </c:pt>
                <c:pt idx="5033" formatCode="m/d/yyyy">
                  <c:v>44564</c:v>
                </c:pt>
                <c:pt idx="5034" formatCode="m/d/yyyy">
                  <c:v>44565</c:v>
                </c:pt>
                <c:pt idx="5035" formatCode="m/d/yyyy">
                  <c:v>44566</c:v>
                </c:pt>
                <c:pt idx="5036" formatCode="m/d/yyyy">
                  <c:v>44567</c:v>
                </c:pt>
                <c:pt idx="5037" formatCode="m/d/yyyy">
                  <c:v>44568</c:v>
                </c:pt>
                <c:pt idx="5038" formatCode="m/d/yyyy">
                  <c:v>44571</c:v>
                </c:pt>
                <c:pt idx="5039" formatCode="m/d/yyyy">
                  <c:v>44572</c:v>
                </c:pt>
                <c:pt idx="5040" formatCode="m/d/yyyy">
                  <c:v>44573</c:v>
                </c:pt>
                <c:pt idx="5041" formatCode="m/d/yyyy">
                  <c:v>44574</c:v>
                </c:pt>
                <c:pt idx="5042" formatCode="m/d/yyyy">
                  <c:v>44575</c:v>
                </c:pt>
                <c:pt idx="5043" formatCode="m/d/yyyy">
                  <c:v>44579</c:v>
                </c:pt>
                <c:pt idx="5044" formatCode="m/d/yyyy">
                  <c:v>44580</c:v>
                </c:pt>
                <c:pt idx="5045" formatCode="m/d/yyyy">
                  <c:v>44581</c:v>
                </c:pt>
                <c:pt idx="5046" formatCode="m/d/yyyy">
                  <c:v>44582</c:v>
                </c:pt>
                <c:pt idx="5047" formatCode="m/d/yyyy">
                  <c:v>44585</c:v>
                </c:pt>
                <c:pt idx="5048" formatCode="m/d/yyyy">
                  <c:v>44586</c:v>
                </c:pt>
                <c:pt idx="5049" formatCode="m/d/yyyy">
                  <c:v>44587</c:v>
                </c:pt>
                <c:pt idx="5050" formatCode="m/d/yyyy">
                  <c:v>44588</c:v>
                </c:pt>
                <c:pt idx="5051" formatCode="m/d/yyyy">
                  <c:v>44589</c:v>
                </c:pt>
                <c:pt idx="5052" formatCode="m/d/yyyy">
                  <c:v>44592</c:v>
                </c:pt>
                <c:pt idx="5053" formatCode="m/d/yyyy">
                  <c:v>44593</c:v>
                </c:pt>
                <c:pt idx="5054" formatCode="m/d/yyyy">
                  <c:v>44594</c:v>
                </c:pt>
                <c:pt idx="5055" formatCode="m/d/yyyy">
                  <c:v>44595</c:v>
                </c:pt>
                <c:pt idx="5056" formatCode="m/d/yyyy">
                  <c:v>44596</c:v>
                </c:pt>
                <c:pt idx="5057" formatCode="m/d/yyyy">
                  <c:v>44599</c:v>
                </c:pt>
                <c:pt idx="5058" formatCode="m/d/yyyy">
                  <c:v>44600</c:v>
                </c:pt>
                <c:pt idx="5059" formatCode="m/d/yyyy">
                  <c:v>44601</c:v>
                </c:pt>
                <c:pt idx="5060" formatCode="m/d/yyyy">
                  <c:v>44602</c:v>
                </c:pt>
                <c:pt idx="5061" formatCode="m/d/yyyy">
                  <c:v>44603</c:v>
                </c:pt>
                <c:pt idx="5062" formatCode="m/d/yyyy">
                  <c:v>44606</c:v>
                </c:pt>
                <c:pt idx="5063" formatCode="m/d/yyyy">
                  <c:v>44607</c:v>
                </c:pt>
                <c:pt idx="5064" formatCode="m/d/yyyy">
                  <c:v>44608</c:v>
                </c:pt>
                <c:pt idx="5065" formatCode="m/d/yyyy">
                  <c:v>44609</c:v>
                </c:pt>
                <c:pt idx="5066" formatCode="m/d/yyyy">
                  <c:v>44610</c:v>
                </c:pt>
                <c:pt idx="5067" formatCode="m/d/yyyy">
                  <c:v>44614</c:v>
                </c:pt>
                <c:pt idx="5068" formatCode="m/d/yyyy">
                  <c:v>44615</c:v>
                </c:pt>
                <c:pt idx="5069" formatCode="m/d/yyyy">
                  <c:v>44616</c:v>
                </c:pt>
                <c:pt idx="5070" formatCode="m/d/yyyy">
                  <c:v>44617</c:v>
                </c:pt>
                <c:pt idx="5071" formatCode="m/d/yyyy">
                  <c:v>44620</c:v>
                </c:pt>
                <c:pt idx="5072" formatCode="m/d/yyyy">
                  <c:v>44621</c:v>
                </c:pt>
                <c:pt idx="5073" formatCode="m/d/yyyy">
                  <c:v>44622</c:v>
                </c:pt>
                <c:pt idx="5074" formatCode="m/d/yyyy">
                  <c:v>44623</c:v>
                </c:pt>
                <c:pt idx="5075" formatCode="m/d/yyyy">
                  <c:v>44624</c:v>
                </c:pt>
                <c:pt idx="5076" formatCode="m/d/yyyy">
                  <c:v>44627</c:v>
                </c:pt>
                <c:pt idx="5077" formatCode="m/d/yyyy">
                  <c:v>44628</c:v>
                </c:pt>
                <c:pt idx="5078" formatCode="m/d/yyyy">
                  <c:v>44629</c:v>
                </c:pt>
                <c:pt idx="5079" formatCode="m/d/yyyy">
                  <c:v>44630</c:v>
                </c:pt>
                <c:pt idx="5080" formatCode="m/d/yyyy">
                  <c:v>44631</c:v>
                </c:pt>
                <c:pt idx="5081" formatCode="m/d/yyyy">
                  <c:v>44634</c:v>
                </c:pt>
                <c:pt idx="5082" formatCode="m/d/yyyy">
                  <c:v>44635</c:v>
                </c:pt>
                <c:pt idx="5083" formatCode="m/d/yyyy">
                  <c:v>44636</c:v>
                </c:pt>
                <c:pt idx="5084" formatCode="m/d/yyyy">
                  <c:v>44637</c:v>
                </c:pt>
                <c:pt idx="5085" formatCode="m/d/yyyy">
                  <c:v>44638</c:v>
                </c:pt>
                <c:pt idx="5086" formatCode="m/d/yyyy">
                  <c:v>44641</c:v>
                </c:pt>
                <c:pt idx="5087" formatCode="m/d/yyyy">
                  <c:v>44642</c:v>
                </c:pt>
                <c:pt idx="5088" formatCode="m/d/yyyy">
                  <c:v>44643</c:v>
                </c:pt>
                <c:pt idx="5089" formatCode="m/d/yyyy">
                  <c:v>44644</c:v>
                </c:pt>
                <c:pt idx="5090" formatCode="m/d/yyyy">
                  <c:v>44645</c:v>
                </c:pt>
                <c:pt idx="5091" formatCode="m/d/yyyy">
                  <c:v>44648</c:v>
                </c:pt>
                <c:pt idx="5092" formatCode="m/d/yyyy">
                  <c:v>44649</c:v>
                </c:pt>
                <c:pt idx="5093" formatCode="m/d/yyyy">
                  <c:v>44650</c:v>
                </c:pt>
                <c:pt idx="5094" formatCode="m/d/yyyy">
                  <c:v>44651</c:v>
                </c:pt>
                <c:pt idx="5095" formatCode="m/d/yyyy">
                  <c:v>44652</c:v>
                </c:pt>
                <c:pt idx="5096" formatCode="m/d/yyyy">
                  <c:v>44655</c:v>
                </c:pt>
                <c:pt idx="5097" formatCode="m/d/yyyy">
                  <c:v>44656</c:v>
                </c:pt>
                <c:pt idx="5098" formatCode="m/d/yyyy">
                  <c:v>44657</c:v>
                </c:pt>
                <c:pt idx="5099" formatCode="m/d/yyyy">
                  <c:v>44658</c:v>
                </c:pt>
                <c:pt idx="5100" formatCode="m/d/yyyy">
                  <c:v>44659</c:v>
                </c:pt>
                <c:pt idx="5101" formatCode="m/d/yyyy">
                  <c:v>44662</c:v>
                </c:pt>
                <c:pt idx="5102" formatCode="m/d/yyyy">
                  <c:v>44663</c:v>
                </c:pt>
                <c:pt idx="5103" formatCode="m/d/yyyy">
                  <c:v>44664</c:v>
                </c:pt>
                <c:pt idx="5104" formatCode="m/d/yyyy">
                  <c:v>44665</c:v>
                </c:pt>
                <c:pt idx="5105" formatCode="m/d/yyyy">
                  <c:v>44669</c:v>
                </c:pt>
                <c:pt idx="5106" formatCode="m/d/yyyy">
                  <c:v>44670</c:v>
                </c:pt>
                <c:pt idx="5107" formatCode="m/d/yyyy">
                  <c:v>44671</c:v>
                </c:pt>
                <c:pt idx="5108" formatCode="m/d/yyyy">
                  <c:v>44672</c:v>
                </c:pt>
                <c:pt idx="5109" formatCode="m/d/yyyy">
                  <c:v>44673</c:v>
                </c:pt>
                <c:pt idx="5110" formatCode="m/d/yyyy">
                  <c:v>44676</c:v>
                </c:pt>
                <c:pt idx="5111" formatCode="m/d/yyyy">
                  <c:v>44677</c:v>
                </c:pt>
                <c:pt idx="5112" formatCode="m/d/yyyy">
                  <c:v>44678</c:v>
                </c:pt>
                <c:pt idx="5113" formatCode="m/d/yyyy">
                  <c:v>44679</c:v>
                </c:pt>
                <c:pt idx="5114" formatCode="m/d/yyyy">
                  <c:v>44680</c:v>
                </c:pt>
                <c:pt idx="5115" formatCode="m/d/yyyy">
                  <c:v>44683</c:v>
                </c:pt>
                <c:pt idx="5116" formatCode="m/d/yyyy">
                  <c:v>44684</c:v>
                </c:pt>
                <c:pt idx="5117" formatCode="m/d/yyyy">
                  <c:v>44685</c:v>
                </c:pt>
                <c:pt idx="5118" formatCode="m/d/yyyy">
                  <c:v>44686</c:v>
                </c:pt>
                <c:pt idx="5119" formatCode="m/d/yyyy">
                  <c:v>44687</c:v>
                </c:pt>
                <c:pt idx="5120" formatCode="m/d/yyyy">
                  <c:v>44690</c:v>
                </c:pt>
                <c:pt idx="5121" formatCode="m/d/yyyy">
                  <c:v>44691</c:v>
                </c:pt>
                <c:pt idx="5122" formatCode="m/d/yyyy">
                  <c:v>44692</c:v>
                </c:pt>
                <c:pt idx="5123" formatCode="m/d/yyyy">
                  <c:v>44693</c:v>
                </c:pt>
                <c:pt idx="5124" formatCode="m/d/yyyy">
                  <c:v>44694</c:v>
                </c:pt>
                <c:pt idx="5125" formatCode="m/d/yyyy">
                  <c:v>44697</c:v>
                </c:pt>
                <c:pt idx="5126" formatCode="m/d/yyyy">
                  <c:v>44698</c:v>
                </c:pt>
                <c:pt idx="5127" formatCode="m/d/yyyy">
                  <c:v>44699</c:v>
                </c:pt>
                <c:pt idx="5128" formatCode="m/d/yyyy">
                  <c:v>44700</c:v>
                </c:pt>
                <c:pt idx="5129" formatCode="m/d/yyyy">
                  <c:v>44701</c:v>
                </c:pt>
                <c:pt idx="5130" formatCode="m/d/yyyy">
                  <c:v>44704</c:v>
                </c:pt>
                <c:pt idx="5131" formatCode="m/d/yyyy">
                  <c:v>44705</c:v>
                </c:pt>
                <c:pt idx="5132" formatCode="m/d/yyyy">
                  <c:v>44706</c:v>
                </c:pt>
                <c:pt idx="5133" formatCode="m/d/yyyy">
                  <c:v>44707</c:v>
                </c:pt>
                <c:pt idx="5134" formatCode="m/d/yyyy">
                  <c:v>44708</c:v>
                </c:pt>
                <c:pt idx="5135" formatCode="m/d/yyyy">
                  <c:v>44712</c:v>
                </c:pt>
                <c:pt idx="5136" formatCode="m/d/yyyy">
                  <c:v>44713</c:v>
                </c:pt>
                <c:pt idx="5137" formatCode="m/d/yyyy">
                  <c:v>44714</c:v>
                </c:pt>
                <c:pt idx="5138" formatCode="m/d/yyyy">
                  <c:v>44715</c:v>
                </c:pt>
                <c:pt idx="5139" formatCode="m/d/yyyy">
                  <c:v>44718</c:v>
                </c:pt>
                <c:pt idx="5140" formatCode="m/d/yyyy">
                  <c:v>44719</c:v>
                </c:pt>
                <c:pt idx="5141" formatCode="m/d/yyyy">
                  <c:v>44720</c:v>
                </c:pt>
                <c:pt idx="5142" formatCode="m/d/yyyy">
                  <c:v>44721</c:v>
                </c:pt>
                <c:pt idx="5143" formatCode="m/d/yyyy">
                  <c:v>44722</c:v>
                </c:pt>
                <c:pt idx="5144" formatCode="m/d/yyyy">
                  <c:v>44725</c:v>
                </c:pt>
                <c:pt idx="5145" formatCode="m/d/yyyy">
                  <c:v>44726</c:v>
                </c:pt>
                <c:pt idx="5146" formatCode="m/d/yyyy">
                  <c:v>44727</c:v>
                </c:pt>
                <c:pt idx="5147" formatCode="m/d/yyyy">
                  <c:v>44728</c:v>
                </c:pt>
                <c:pt idx="5148" formatCode="m/d/yyyy">
                  <c:v>44729</c:v>
                </c:pt>
                <c:pt idx="5149" formatCode="m/d/yyyy">
                  <c:v>44733</c:v>
                </c:pt>
                <c:pt idx="5150" formatCode="m/d/yyyy">
                  <c:v>44734</c:v>
                </c:pt>
                <c:pt idx="5151" formatCode="m/d/yyyy">
                  <c:v>44735</c:v>
                </c:pt>
                <c:pt idx="5152" formatCode="m/d/yyyy">
                  <c:v>44736</c:v>
                </c:pt>
                <c:pt idx="5153" formatCode="m/d/yyyy">
                  <c:v>44739</c:v>
                </c:pt>
                <c:pt idx="5154" formatCode="m/d/yyyy">
                  <c:v>44740</c:v>
                </c:pt>
                <c:pt idx="5155" formatCode="m/d/yyyy">
                  <c:v>44741</c:v>
                </c:pt>
                <c:pt idx="5156" formatCode="m/d/yyyy">
                  <c:v>44742</c:v>
                </c:pt>
                <c:pt idx="5157" formatCode="m/d/yyyy">
                  <c:v>44743</c:v>
                </c:pt>
                <c:pt idx="5158" formatCode="m/d/yyyy">
                  <c:v>44747</c:v>
                </c:pt>
                <c:pt idx="5159" formatCode="m/d/yyyy">
                  <c:v>44748</c:v>
                </c:pt>
                <c:pt idx="5160" formatCode="m/d/yyyy">
                  <c:v>44749</c:v>
                </c:pt>
                <c:pt idx="5161" formatCode="m/d/yyyy">
                  <c:v>44750</c:v>
                </c:pt>
                <c:pt idx="5162" formatCode="m/d/yyyy">
                  <c:v>44753</c:v>
                </c:pt>
                <c:pt idx="5163" formatCode="m/d/yyyy">
                  <c:v>44754</c:v>
                </c:pt>
                <c:pt idx="5164" formatCode="m/d/yyyy">
                  <c:v>44755</c:v>
                </c:pt>
                <c:pt idx="5165" formatCode="m/d/yyyy">
                  <c:v>44756</c:v>
                </c:pt>
                <c:pt idx="5166" formatCode="m/d/yyyy">
                  <c:v>44757</c:v>
                </c:pt>
                <c:pt idx="5167" formatCode="m/d/yyyy">
                  <c:v>44760</c:v>
                </c:pt>
                <c:pt idx="5168" formatCode="m/d/yyyy">
                  <c:v>44761</c:v>
                </c:pt>
                <c:pt idx="5169" formatCode="m/d/yyyy">
                  <c:v>44762</c:v>
                </c:pt>
                <c:pt idx="5170" formatCode="m/d/yyyy">
                  <c:v>44763</c:v>
                </c:pt>
                <c:pt idx="5171" formatCode="m/d/yyyy">
                  <c:v>44764</c:v>
                </c:pt>
                <c:pt idx="5172" formatCode="m/d/yyyy">
                  <c:v>44767</c:v>
                </c:pt>
                <c:pt idx="5173" formatCode="m/d/yyyy">
                  <c:v>44768</c:v>
                </c:pt>
                <c:pt idx="5174" formatCode="m/d/yyyy">
                  <c:v>44769</c:v>
                </c:pt>
                <c:pt idx="5175" formatCode="m/d/yyyy">
                  <c:v>44770</c:v>
                </c:pt>
                <c:pt idx="5176" formatCode="m/d/yyyy">
                  <c:v>44771</c:v>
                </c:pt>
                <c:pt idx="5177" formatCode="m/d/yyyy">
                  <c:v>44774</c:v>
                </c:pt>
                <c:pt idx="5178" formatCode="m/d/yyyy">
                  <c:v>44775</c:v>
                </c:pt>
                <c:pt idx="5179" formatCode="m/d/yyyy">
                  <c:v>44776</c:v>
                </c:pt>
                <c:pt idx="5180" formatCode="m/d/yyyy">
                  <c:v>44777</c:v>
                </c:pt>
                <c:pt idx="5181" formatCode="m/d/yyyy">
                  <c:v>44778</c:v>
                </c:pt>
                <c:pt idx="5182" formatCode="m/d/yyyy">
                  <c:v>44781</c:v>
                </c:pt>
                <c:pt idx="5183" formatCode="m/d/yyyy">
                  <c:v>44782</c:v>
                </c:pt>
                <c:pt idx="5184" formatCode="m/d/yyyy">
                  <c:v>44783</c:v>
                </c:pt>
                <c:pt idx="5185" formatCode="m/d/yyyy">
                  <c:v>44784</c:v>
                </c:pt>
                <c:pt idx="5186" formatCode="m/d/yyyy">
                  <c:v>44785</c:v>
                </c:pt>
                <c:pt idx="5187" formatCode="m/d/yyyy">
                  <c:v>44788</c:v>
                </c:pt>
                <c:pt idx="5188" formatCode="m/d/yyyy">
                  <c:v>44789</c:v>
                </c:pt>
                <c:pt idx="5189" formatCode="m/d/yyyy">
                  <c:v>44790</c:v>
                </c:pt>
                <c:pt idx="5190" formatCode="m/d/yyyy">
                  <c:v>44791</c:v>
                </c:pt>
                <c:pt idx="5191" formatCode="m/d/yyyy">
                  <c:v>44792</c:v>
                </c:pt>
                <c:pt idx="5192" formatCode="m/d/yyyy">
                  <c:v>44795</c:v>
                </c:pt>
                <c:pt idx="5193" formatCode="m/d/yyyy">
                  <c:v>44796</c:v>
                </c:pt>
                <c:pt idx="5194" formatCode="m/d/yyyy">
                  <c:v>44797</c:v>
                </c:pt>
                <c:pt idx="5195" formatCode="m/d/yyyy">
                  <c:v>44798</c:v>
                </c:pt>
                <c:pt idx="5196" formatCode="m/d/yyyy">
                  <c:v>44799</c:v>
                </c:pt>
                <c:pt idx="5197" formatCode="m/d/yyyy">
                  <c:v>44802</c:v>
                </c:pt>
                <c:pt idx="5198" formatCode="m/d/yyyy">
                  <c:v>44803</c:v>
                </c:pt>
                <c:pt idx="5199" formatCode="m/d/yyyy">
                  <c:v>44804</c:v>
                </c:pt>
                <c:pt idx="5200" formatCode="m/d/yyyy">
                  <c:v>44805</c:v>
                </c:pt>
                <c:pt idx="5201" formatCode="m/d/yyyy">
                  <c:v>44806</c:v>
                </c:pt>
                <c:pt idx="5202" formatCode="m/d/yyyy">
                  <c:v>44810</c:v>
                </c:pt>
                <c:pt idx="5203" formatCode="m/d/yyyy">
                  <c:v>44811</c:v>
                </c:pt>
                <c:pt idx="5204" formatCode="m/d/yyyy">
                  <c:v>44812</c:v>
                </c:pt>
                <c:pt idx="5205" formatCode="m/d/yyyy">
                  <c:v>44813</c:v>
                </c:pt>
                <c:pt idx="5206" formatCode="m/d/yyyy">
                  <c:v>44816</c:v>
                </c:pt>
                <c:pt idx="5207" formatCode="m/d/yyyy">
                  <c:v>44817</c:v>
                </c:pt>
                <c:pt idx="5208" formatCode="m/d/yyyy">
                  <c:v>44818</c:v>
                </c:pt>
                <c:pt idx="5209" formatCode="m/d/yyyy">
                  <c:v>44819</c:v>
                </c:pt>
                <c:pt idx="5210" formatCode="m/d/yyyy">
                  <c:v>44820</c:v>
                </c:pt>
                <c:pt idx="5211" formatCode="m/d/yyyy">
                  <c:v>44823</c:v>
                </c:pt>
                <c:pt idx="5212" formatCode="m/d/yyyy">
                  <c:v>44824</c:v>
                </c:pt>
                <c:pt idx="5213" formatCode="m/d/yyyy">
                  <c:v>44825</c:v>
                </c:pt>
                <c:pt idx="5214" formatCode="m/d/yyyy">
                  <c:v>44826</c:v>
                </c:pt>
                <c:pt idx="5215" formatCode="m/d/yyyy">
                  <c:v>44827</c:v>
                </c:pt>
                <c:pt idx="5216" formatCode="m/d/yyyy">
                  <c:v>44830</c:v>
                </c:pt>
                <c:pt idx="5217" formatCode="m/d/yyyy">
                  <c:v>44831</c:v>
                </c:pt>
                <c:pt idx="5218" formatCode="m/d/yyyy">
                  <c:v>44832</c:v>
                </c:pt>
                <c:pt idx="5219" formatCode="m/d/yyyy">
                  <c:v>44833</c:v>
                </c:pt>
                <c:pt idx="5220" formatCode="m/d/yyyy">
                  <c:v>44834</c:v>
                </c:pt>
                <c:pt idx="5221" formatCode="m/d/yyyy">
                  <c:v>44837</c:v>
                </c:pt>
                <c:pt idx="5222" formatCode="m/d/yyyy">
                  <c:v>44838</c:v>
                </c:pt>
                <c:pt idx="5223" formatCode="m/d/yyyy">
                  <c:v>44839</c:v>
                </c:pt>
                <c:pt idx="5224" formatCode="m/d/yyyy">
                  <c:v>44840</c:v>
                </c:pt>
                <c:pt idx="5225" formatCode="m/d/yyyy">
                  <c:v>44841</c:v>
                </c:pt>
                <c:pt idx="5226" formatCode="m/d/yyyy">
                  <c:v>44844</c:v>
                </c:pt>
                <c:pt idx="5227" formatCode="m/d/yyyy">
                  <c:v>44845</c:v>
                </c:pt>
                <c:pt idx="5228" formatCode="m/d/yyyy">
                  <c:v>44846</c:v>
                </c:pt>
                <c:pt idx="5229" formatCode="m/d/yyyy">
                  <c:v>44847</c:v>
                </c:pt>
                <c:pt idx="5230" formatCode="m/d/yyyy">
                  <c:v>44848</c:v>
                </c:pt>
                <c:pt idx="5231" formatCode="m/d/yyyy">
                  <c:v>44851</c:v>
                </c:pt>
                <c:pt idx="5232" formatCode="m/d/yyyy">
                  <c:v>44852</c:v>
                </c:pt>
                <c:pt idx="5233" formatCode="m/d/yyyy">
                  <c:v>44853</c:v>
                </c:pt>
                <c:pt idx="5234" formatCode="m/d/yyyy">
                  <c:v>44854</c:v>
                </c:pt>
                <c:pt idx="5235" formatCode="m/d/yyyy">
                  <c:v>44855</c:v>
                </c:pt>
                <c:pt idx="5236" formatCode="m/d/yyyy">
                  <c:v>44858</c:v>
                </c:pt>
                <c:pt idx="5237" formatCode="m/d/yyyy">
                  <c:v>44859</c:v>
                </c:pt>
                <c:pt idx="5238" formatCode="m/d/yyyy">
                  <c:v>44860</c:v>
                </c:pt>
                <c:pt idx="5239" formatCode="m/d/yyyy">
                  <c:v>44861</c:v>
                </c:pt>
                <c:pt idx="5240" formatCode="m/d/yyyy">
                  <c:v>44862</c:v>
                </c:pt>
                <c:pt idx="5241" formatCode="m/d/yyyy">
                  <c:v>44865</c:v>
                </c:pt>
                <c:pt idx="5242" formatCode="m/d/yyyy">
                  <c:v>44866</c:v>
                </c:pt>
                <c:pt idx="5243" formatCode="m/d/yyyy">
                  <c:v>44867</c:v>
                </c:pt>
                <c:pt idx="5244" formatCode="m/d/yyyy">
                  <c:v>44868</c:v>
                </c:pt>
                <c:pt idx="5245" formatCode="m/d/yyyy">
                  <c:v>44869</c:v>
                </c:pt>
                <c:pt idx="5246" formatCode="m/d/yyyy">
                  <c:v>44872</c:v>
                </c:pt>
                <c:pt idx="5247" formatCode="m/d/yyyy">
                  <c:v>44873</c:v>
                </c:pt>
                <c:pt idx="5248" formatCode="m/d/yyyy">
                  <c:v>44874</c:v>
                </c:pt>
                <c:pt idx="5249" formatCode="m/d/yyyy">
                  <c:v>44875</c:v>
                </c:pt>
                <c:pt idx="5250" formatCode="m/d/yyyy">
                  <c:v>44876</c:v>
                </c:pt>
                <c:pt idx="5251" formatCode="m/d/yyyy">
                  <c:v>44879</c:v>
                </c:pt>
                <c:pt idx="5252" formatCode="m/d/yyyy">
                  <c:v>44880</c:v>
                </c:pt>
                <c:pt idx="5253" formatCode="m/d/yyyy">
                  <c:v>44881</c:v>
                </c:pt>
                <c:pt idx="5254" formatCode="m/d/yyyy">
                  <c:v>44882</c:v>
                </c:pt>
                <c:pt idx="5255" formatCode="m/d/yyyy">
                  <c:v>44883</c:v>
                </c:pt>
                <c:pt idx="5256" formatCode="m/d/yyyy">
                  <c:v>44886</c:v>
                </c:pt>
                <c:pt idx="5257" formatCode="m/d/yyyy">
                  <c:v>44887</c:v>
                </c:pt>
                <c:pt idx="5258" formatCode="m/d/yyyy">
                  <c:v>44888</c:v>
                </c:pt>
                <c:pt idx="5259" formatCode="m/d/yyyy">
                  <c:v>44890</c:v>
                </c:pt>
                <c:pt idx="5260" formatCode="m/d/yyyy">
                  <c:v>44893</c:v>
                </c:pt>
                <c:pt idx="5261" formatCode="m/d/yyyy">
                  <c:v>44894</c:v>
                </c:pt>
                <c:pt idx="5262" formatCode="m/d/yyyy">
                  <c:v>44895</c:v>
                </c:pt>
                <c:pt idx="5263" formatCode="m/d/yyyy">
                  <c:v>44896</c:v>
                </c:pt>
                <c:pt idx="5264" formatCode="m/d/yyyy">
                  <c:v>44897</c:v>
                </c:pt>
                <c:pt idx="5265" formatCode="m/d/yyyy">
                  <c:v>44900</c:v>
                </c:pt>
                <c:pt idx="5266" formatCode="m/d/yyyy">
                  <c:v>44901</c:v>
                </c:pt>
                <c:pt idx="5267" formatCode="m/d/yyyy">
                  <c:v>44902</c:v>
                </c:pt>
                <c:pt idx="5268" formatCode="m/d/yyyy">
                  <c:v>44903</c:v>
                </c:pt>
                <c:pt idx="5269" formatCode="m/d/yyyy">
                  <c:v>44904</c:v>
                </c:pt>
                <c:pt idx="5270" formatCode="m/d/yyyy">
                  <c:v>44907</c:v>
                </c:pt>
                <c:pt idx="5271" formatCode="m/d/yyyy">
                  <c:v>44908</c:v>
                </c:pt>
                <c:pt idx="5272" formatCode="m/d/yyyy">
                  <c:v>44909</c:v>
                </c:pt>
                <c:pt idx="5273" formatCode="m/d/yyyy">
                  <c:v>44910</c:v>
                </c:pt>
                <c:pt idx="5274" formatCode="m/d/yyyy">
                  <c:v>44911</c:v>
                </c:pt>
                <c:pt idx="5275" formatCode="m/d/yyyy">
                  <c:v>44914</c:v>
                </c:pt>
                <c:pt idx="5276" formatCode="m/d/yyyy">
                  <c:v>44915</c:v>
                </c:pt>
                <c:pt idx="5277" formatCode="m/d/yyyy">
                  <c:v>44916</c:v>
                </c:pt>
                <c:pt idx="5278" formatCode="m/d/yyyy">
                  <c:v>44917</c:v>
                </c:pt>
                <c:pt idx="5279" formatCode="m/d/yyyy">
                  <c:v>44918</c:v>
                </c:pt>
                <c:pt idx="5280" formatCode="m/d/yyyy">
                  <c:v>44922</c:v>
                </c:pt>
                <c:pt idx="5281" formatCode="m/d/yyyy">
                  <c:v>44923</c:v>
                </c:pt>
                <c:pt idx="5282" formatCode="m/d/yyyy">
                  <c:v>44924</c:v>
                </c:pt>
                <c:pt idx="5283" formatCode="m/d/yyyy">
                  <c:v>44925</c:v>
                </c:pt>
                <c:pt idx="5284" formatCode="m/d/yyyy">
                  <c:v>44929</c:v>
                </c:pt>
                <c:pt idx="5285" formatCode="m/d/yyyy">
                  <c:v>44930</c:v>
                </c:pt>
                <c:pt idx="5286" formatCode="m/d/yyyy">
                  <c:v>44931</c:v>
                </c:pt>
                <c:pt idx="5287" formatCode="m/d/yyyy">
                  <c:v>44932</c:v>
                </c:pt>
                <c:pt idx="5288" formatCode="m/d/yyyy">
                  <c:v>44935</c:v>
                </c:pt>
                <c:pt idx="5289" formatCode="m/d/yyyy">
                  <c:v>44936</c:v>
                </c:pt>
                <c:pt idx="5290" formatCode="m/d/yyyy">
                  <c:v>44937</c:v>
                </c:pt>
                <c:pt idx="5291" formatCode="m/d/yyyy">
                  <c:v>44938</c:v>
                </c:pt>
                <c:pt idx="5292" formatCode="m/d/yyyy">
                  <c:v>44939</c:v>
                </c:pt>
                <c:pt idx="5293" formatCode="m/d/yyyy">
                  <c:v>44943</c:v>
                </c:pt>
                <c:pt idx="5294" formatCode="m/d/yyyy">
                  <c:v>44944</c:v>
                </c:pt>
                <c:pt idx="5295" formatCode="m/d/yyyy">
                  <c:v>44945</c:v>
                </c:pt>
                <c:pt idx="5296" formatCode="m/d/yyyy">
                  <c:v>44946</c:v>
                </c:pt>
                <c:pt idx="5297" formatCode="m/d/yyyy">
                  <c:v>44949</c:v>
                </c:pt>
                <c:pt idx="5298" formatCode="m/d/yyyy">
                  <c:v>44950</c:v>
                </c:pt>
                <c:pt idx="5299" formatCode="m/d/yyyy">
                  <c:v>44951</c:v>
                </c:pt>
                <c:pt idx="5300" formatCode="m/d/yyyy">
                  <c:v>44952</c:v>
                </c:pt>
                <c:pt idx="5301" formatCode="m/d/yyyy">
                  <c:v>44953</c:v>
                </c:pt>
                <c:pt idx="5302" formatCode="m/d/yyyy">
                  <c:v>44956</c:v>
                </c:pt>
                <c:pt idx="5303" formatCode="m/d/yyyy">
                  <c:v>44957</c:v>
                </c:pt>
                <c:pt idx="5304" formatCode="m/d/yyyy">
                  <c:v>44958</c:v>
                </c:pt>
                <c:pt idx="5305" formatCode="m/d/yyyy">
                  <c:v>44959</c:v>
                </c:pt>
                <c:pt idx="5306" formatCode="m/d/yyyy">
                  <c:v>44960</c:v>
                </c:pt>
                <c:pt idx="5307" formatCode="m/d/yyyy">
                  <c:v>44963</c:v>
                </c:pt>
                <c:pt idx="5308" formatCode="m/d/yyyy">
                  <c:v>44964</c:v>
                </c:pt>
                <c:pt idx="5309" formatCode="m/d/yyyy">
                  <c:v>44965</c:v>
                </c:pt>
                <c:pt idx="5310" formatCode="m/d/yyyy">
                  <c:v>44966</c:v>
                </c:pt>
                <c:pt idx="5311" formatCode="m/d/yyyy">
                  <c:v>44967</c:v>
                </c:pt>
                <c:pt idx="5312" formatCode="m/d/yyyy">
                  <c:v>44970</c:v>
                </c:pt>
                <c:pt idx="5313" formatCode="m/d/yyyy">
                  <c:v>44971</c:v>
                </c:pt>
                <c:pt idx="5314" formatCode="m/d/yyyy">
                  <c:v>44972</c:v>
                </c:pt>
                <c:pt idx="5315" formatCode="m/d/yyyy">
                  <c:v>44973</c:v>
                </c:pt>
                <c:pt idx="5316" formatCode="m/d/yyyy">
                  <c:v>44974</c:v>
                </c:pt>
                <c:pt idx="5317" formatCode="m/d/yyyy">
                  <c:v>44978</c:v>
                </c:pt>
                <c:pt idx="5318" formatCode="m/d/yyyy">
                  <c:v>44979</c:v>
                </c:pt>
                <c:pt idx="5319" formatCode="m/d/yyyy">
                  <c:v>44980</c:v>
                </c:pt>
                <c:pt idx="5320" formatCode="m/d/yyyy">
                  <c:v>44981</c:v>
                </c:pt>
                <c:pt idx="5321" formatCode="m/d/yyyy">
                  <c:v>44984</c:v>
                </c:pt>
                <c:pt idx="5322" formatCode="m/d/yyyy">
                  <c:v>44985</c:v>
                </c:pt>
                <c:pt idx="5323" formatCode="m/d/yyyy">
                  <c:v>44986</c:v>
                </c:pt>
                <c:pt idx="5324" formatCode="m/d/yyyy">
                  <c:v>44987</c:v>
                </c:pt>
                <c:pt idx="5325" formatCode="m/d/yyyy">
                  <c:v>44988</c:v>
                </c:pt>
                <c:pt idx="5326" formatCode="m/d/yyyy">
                  <c:v>44991</c:v>
                </c:pt>
                <c:pt idx="5327" formatCode="m/d/yyyy">
                  <c:v>44992</c:v>
                </c:pt>
                <c:pt idx="5328" formatCode="m/d/yyyy">
                  <c:v>44993</c:v>
                </c:pt>
                <c:pt idx="5329" formatCode="m/d/yyyy">
                  <c:v>44994</c:v>
                </c:pt>
                <c:pt idx="5330" formatCode="m/d/yyyy">
                  <c:v>44995</c:v>
                </c:pt>
                <c:pt idx="5331" formatCode="m/d/yyyy">
                  <c:v>44998</c:v>
                </c:pt>
                <c:pt idx="5332" formatCode="m/d/yyyy">
                  <c:v>44999</c:v>
                </c:pt>
                <c:pt idx="5333" formatCode="m/d/yyyy">
                  <c:v>45000</c:v>
                </c:pt>
                <c:pt idx="5334" formatCode="m/d/yyyy">
                  <c:v>45001</c:v>
                </c:pt>
                <c:pt idx="5335" formatCode="m/d/yyyy">
                  <c:v>45002</c:v>
                </c:pt>
                <c:pt idx="5336" formatCode="m/d/yyyy">
                  <c:v>45005</c:v>
                </c:pt>
                <c:pt idx="5337" formatCode="m/d/yyyy">
                  <c:v>45006</c:v>
                </c:pt>
                <c:pt idx="5338" formatCode="m/d/yyyy">
                  <c:v>45007</c:v>
                </c:pt>
                <c:pt idx="5339" formatCode="m/d/yyyy">
                  <c:v>45008</c:v>
                </c:pt>
                <c:pt idx="5340" formatCode="m/d/yyyy">
                  <c:v>45009</c:v>
                </c:pt>
                <c:pt idx="5341" formatCode="m/d/yyyy">
                  <c:v>45012</c:v>
                </c:pt>
                <c:pt idx="5342" formatCode="m/d/yyyy">
                  <c:v>45013</c:v>
                </c:pt>
                <c:pt idx="5343" formatCode="m/d/yyyy">
                  <c:v>45014</c:v>
                </c:pt>
                <c:pt idx="5344" formatCode="m/d/yyyy">
                  <c:v>45015</c:v>
                </c:pt>
                <c:pt idx="5345" formatCode="m/d/yyyy">
                  <c:v>45016</c:v>
                </c:pt>
                <c:pt idx="5346" formatCode="m/d/yyyy">
                  <c:v>45019</c:v>
                </c:pt>
                <c:pt idx="5347" formatCode="m/d/yyyy">
                  <c:v>45020</c:v>
                </c:pt>
                <c:pt idx="5348" formatCode="m/d/yyyy">
                  <c:v>45021</c:v>
                </c:pt>
                <c:pt idx="5349" formatCode="m/d/yyyy">
                  <c:v>45022</c:v>
                </c:pt>
                <c:pt idx="5350" formatCode="m/d/yyyy">
                  <c:v>45026</c:v>
                </c:pt>
                <c:pt idx="5351" formatCode="m/d/yyyy">
                  <c:v>45027</c:v>
                </c:pt>
                <c:pt idx="5352" formatCode="m/d/yyyy">
                  <c:v>45028</c:v>
                </c:pt>
                <c:pt idx="5353" formatCode="m/d/yyyy">
                  <c:v>45029</c:v>
                </c:pt>
                <c:pt idx="5354" formatCode="m/d/yyyy">
                  <c:v>45030</c:v>
                </c:pt>
                <c:pt idx="5355" formatCode="m/d/yyyy">
                  <c:v>45033</c:v>
                </c:pt>
                <c:pt idx="5356" formatCode="m/d/yyyy">
                  <c:v>45034</c:v>
                </c:pt>
                <c:pt idx="5357" formatCode="m/d/yyyy">
                  <c:v>45035</c:v>
                </c:pt>
                <c:pt idx="5358" formatCode="m/d/yyyy">
                  <c:v>45036</c:v>
                </c:pt>
                <c:pt idx="5359" formatCode="m/d/yyyy">
                  <c:v>45037</c:v>
                </c:pt>
                <c:pt idx="5360" formatCode="m/d/yyyy">
                  <c:v>45040</c:v>
                </c:pt>
                <c:pt idx="5361" formatCode="m/d/yyyy">
                  <c:v>45041</c:v>
                </c:pt>
                <c:pt idx="5362" formatCode="m/d/yyyy">
                  <c:v>45042</c:v>
                </c:pt>
                <c:pt idx="5363" formatCode="m/d/yyyy">
                  <c:v>45043</c:v>
                </c:pt>
                <c:pt idx="5364" formatCode="m/d/yyyy">
                  <c:v>45044</c:v>
                </c:pt>
                <c:pt idx="5365" formatCode="m/d/yyyy">
                  <c:v>45047</c:v>
                </c:pt>
                <c:pt idx="5366" formatCode="m/d/yyyy">
                  <c:v>45048</c:v>
                </c:pt>
                <c:pt idx="5367" formatCode="m/d/yyyy">
                  <c:v>45049</c:v>
                </c:pt>
                <c:pt idx="5368" formatCode="m/d/yyyy">
                  <c:v>45050</c:v>
                </c:pt>
                <c:pt idx="5369" formatCode="m/d/yyyy">
                  <c:v>45051</c:v>
                </c:pt>
                <c:pt idx="5370" formatCode="m/d/yyyy">
                  <c:v>45054</c:v>
                </c:pt>
                <c:pt idx="5371" formatCode="m/d/yyyy">
                  <c:v>45055</c:v>
                </c:pt>
                <c:pt idx="5372" formatCode="m/d/yyyy">
                  <c:v>45056</c:v>
                </c:pt>
                <c:pt idx="5373" formatCode="m/d/yyyy">
                  <c:v>45057</c:v>
                </c:pt>
                <c:pt idx="5374" formatCode="m/d/yyyy">
                  <c:v>45058</c:v>
                </c:pt>
                <c:pt idx="5375" formatCode="m/d/yyyy">
                  <c:v>45061</c:v>
                </c:pt>
                <c:pt idx="5376" formatCode="m/d/yyyy">
                  <c:v>45062</c:v>
                </c:pt>
                <c:pt idx="5377" formatCode="m/d/yyyy">
                  <c:v>45063</c:v>
                </c:pt>
                <c:pt idx="5378" formatCode="m/d/yyyy">
                  <c:v>45064</c:v>
                </c:pt>
                <c:pt idx="5379" formatCode="m/d/yyyy">
                  <c:v>45065</c:v>
                </c:pt>
                <c:pt idx="5380" formatCode="m/d/yyyy">
                  <c:v>45068</c:v>
                </c:pt>
                <c:pt idx="5381" formatCode="m/d/yyyy">
                  <c:v>45069</c:v>
                </c:pt>
                <c:pt idx="5382" formatCode="m/d/yyyy">
                  <c:v>45070</c:v>
                </c:pt>
                <c:pt idx="5383" formatCode="m/d/yyyy">
                  <c:v>45071</c:v>
                </c:pt>
                <c:pt idx="5384" formatCode="m/d/yyyy">
                  <c:v>45072</c:v>
                </c:pt>
                <c:pt idx="5385" formatCode="m/d/yyyy">
                  <c:v>45076</c:v>
                </c:pt>
                <c:pt idx="5386" formatCode="m/d/yyyy">
                  <c:v>45077</c:v>
                </c:pt>
                <c:pt idx="5387" formatCode="m/d/yyyy">
                  <c:v>45078</c:v>
                </c:pt>
                <c:pt idx="5388" formatCode="m/d/yyyy">
                  <c:v>45079</c:v>
                </c:pt>
                <c:pt idx="5389" formatCode="m/d/yyyy">
                  <c:v>45082</c:v>
                </c:pt>
                <c:pt idx="5390" formatCode="m/d/yyyy">
                  <c:v>45083</c:v>
                </c:pt>
                <c:pt idx="5391" formatCode="m/d/yyyy">
                  <c:v>45084</c:v>
                </c:pt>
                <c:pt idx="5392" formatCode="m/d/yyyy">
                  <c:v>45085</c:v>
                </c:pt>
                <c:pt idx="5393" formatCode="m/d/yyyy">
                  <c:v>45086</c:v>
                </c:pt>
                <c:pt idx="5394" formatCode="m/d/yyyy">
                  <c:v>45089</c:v>
                </c:pt>
                <c:pt idx="5395" formatCode="m/d/yyyy">
                  <c:v>45090</c:v>
                </c:pt>
                <c:pt idx="5396" formatCode="m/d/yyyy">
                  <c:v>45091</c:v>
                </c:pt>
                <c:pt idx="5397" formatCode="m/d/yyyy">
                  <c:v>45092</c:v>
                </c:pt>
                <c:pt idx="5398" formatCode="m/d/yyyy">
                  <c:v>45093</c:v>
                </c:pt>
                <c:pt idx="5399" formatCode="m/d/yyyy">
                  <c:v>45097</c:v>
                </c:pt>
                <c:pt idx="5400" formatCode="m/d/yyyy">
                  <c:v>45098</c:v>
                </c:pt>
                <c:pt idx="5401" formatCode="m/d/yyyy">
                  <c:v>45099</c:v>
                </c:pt>
                <c:pt idx="5402" formatCode="m/d/yyyy">
                  <c:v>45100</c:v>
                </c:pt>
                <c:pt idx="5403" formatCode="m/d/yyyy">
                  <c:v>45103</c:v>
                </c:pt>
                <c:pt idx="5404" formatCode="m/d/yyyy">
                  <c:v>45104</c:v>
                </c:pt>
                <c:pt idx="5405" formatCode="m/d/yyyy">
                  <c:v>45105</c:v>
                </c:pt>
                <c:pt idx="5406" formatCode="m/d/yyyy">
                  <c:v>45106</c:v>
                </c:pt>
                <c:pt idx="5407" formatCode="m/d/yyyy">
                  <c:v>45107</c:v>
                </c:pt>
                <c:pt idx="5408" formatCode="m/d/yyyy">
                  <c:v>45110</c:v>
                </c:pt>
                <c:pt idx="5409" formatCode="m/d/yyyy">
                  <c:v>45112</c:v>
                </c:pt>
                <c:pt idx="5410" formatCode="m/d/yyyy">
                  <c:v>45113</c:v>
                </c:pt>
                <c:pt idx="5411" formatCode="m/d/yyyy">
                  <c:v>45114</c:v>
                </c:pt>
                <c:pt idx="5412" formatCode="m/d/yyyy">
                  <c:v>45117</c:v>
                </c:pt>
                <c:pt idx="5413" formatCode="m/d/yyyy">
                  <c:v>45118</c:v>
                </c:pt>
                <c:pt idx="5414" formatCode="m/d/yyyy">
                  <c:v>45119</c:v>
                </c:pt>
                <c:pt idx="5415" formatCode="m/d/yyyy">
                  <c:v>45120</c:v>
                </c:pt>
                <c:pt idx="5416" formatCode="m/d/yyyy">
                  <c:v>45121</c:v>
                </c:pt>
                <c:pt idx="5417" formatCode="m/d/yyyy">
                  <c:v>45124</c:v>
                </c:pt>
                <c:pt idx="5418" formatCode="m/d/yyyy">
                  <c:v>45125</c:v>
                </c:pt>
                <c:pt idx="5419" formatCode="m/d/yyyy">
                  <c:v>45126</c:v>
                </c:pt>
                <c:pt idx="5420" formatCode="m/d/yyyy">
                  <c:v>45127</c:v>
                </c:pt>
                <c:pt idx="5421" formatCode="m/d/yyyy">
                  <c:v>45128</c:v>
                </c:pt>
                <c:pt idx="5422" formatCode="m/d/yyyy">
                  <c:v>45131</c:v>
                </c:pt>
                <c:pt idx="5423" formatCode="m/d/yyyy">
                  <c:v>45132</c:v>
                </c:pt>
                <c:pt idx="5424" formatCode="m/d/yyyy">
                  <c:v>45133</c:v>
                </c:pt>
                <c:pt idx="5425" formatCode="m/d/yyyy">
                  <c:v>45134</c:v>
                </c:pt>
                <c:pt idx="5426" formatCode="m/d/yyyy">
                  <c:v>45135</c:v>
                </c:pt>
                <c:pt idx="5427" formatCode="m/d/yyyy">
                  <c:v>45138</c:v>
                </c:pt>
                <c:pt idx="5428" formatCode="m/d/yyyy">
                  <c:v>45139</c:v>
                </c:pt>
                <c:pt idx="5429" formatCode="m/d/yyyy">
                  <c:v>45140</c:v>
                </c:pt>
                <c:pt idx="5430" formatCode="m/d/yyyy">
                  <c:v>45141</c:v>
                </c:pt>
                <c:pt idx="5431" formatCode="m/d/yyyy">
                  <c:v>45142</c:v>
                </c:pt>
                <c:pt idx="5432" formatCode="m/d/yyyy">
                  <c:v>45145</c:v>
                </c:pt>
                <c:pt idx="5433" formatCode="m/d/yyyy">
                  <c:v>45146</c:v>
                </c:pt>
                <c:pt idx="5434" formatCode="m/d/yyyy">
                  <c:v>45147</c:v>
                </c:pt>
                <c:pt idx="5435" formatCode="m/d/yyyy">
                  <c:v>45148</c:v>
                </c:pt>
                <c:pt idx="5436" formatCode="m/d/yyyy">
                  <c:v>45149</c:v>
                </c:pt>
                <c:pt idx="5437" formatCode="m/d/yyyy">
                  <c:v>45152</c:v>
                </c:pt>
                <c:pt idx="5438" formatCode="m/d/yyyy">
                  <c:v>45153</c:v>
                </c:pt>
                <c:pt idx="5439" formatCode="m/d/yyyy">
                  <c:v>45154</c:v>
                </c:pt>
                <c:pt idx="5440" formatCode="m/d/yyyy">
                  <c:v>45155</c:v>
                </c:pt>
                <c:pt idx="5441" formatCode="m/d/yyyy">
                  <c:v>45156</c:v>
                </c:pt>
                <c:pt idx="5442" formatCode="m/d/yyyy">
                  <c:v>45159</c:v>
                </c:pt>
                <c:pt idx="5443" formatCode="m/d/yyyy">
                  <c:v>45160</c:v>
                </c:pt>
                <c:pt idx="5444" formatCode="m/d/yyyy">
                  <c:v>45161</c:v>
                </c:pt>
                <c:pt idx="5445" formatCode="m/d/yyyy">
                  <c:v>45162</c:v>
                </c:pt>
                <c:pt idx="5446" formatCode="m/d/yyyy">
                  <c:v>45163</c:v>
                </c:pt>
                <c:pt idx="5447" formatCode="m/d/yyyy">
                  <c:v>45166</c:v>
                </c:pt>
                <c:pt idx="5448" formatCode="m/d/yyyy">
                  <c:v>45167</c:v>
                </c:pt>
                <c:pt idx="5449" formatCode="m/d/yyyy">
                  <c:v>45168</c:v>
                </c:pt>
                <c:pt idx="5450" formatCode="m/d/yyyy">
                  <c:v>45169</c:v>
                </c:pt>
                <c:pt idx="5451" formatCode="m/d/yyyy">
                  <c:v>45170</c:v>
                </c:pt>
                <c:pt idx="5452" formatCode="m/d/yyyy">
                  <c:v>45174</c:v>
                </c:pt>
                <c:pt idx="5453" formatCode="m/d/yyyy">
                  <c:v>45175</c:v>
                </c:pt>
                <c:pt idx="5454" formatCode="m/d/yyyy">
                  <c:v>45176</c:v>
                </c:pt>
                <c:pt idx="5455" formatCode="m/d/yyyy">
                  <c:v>45177</c:v>
                </c:pt>
                <c:pt idx="5456" formatCode="m/d/yyyy">
                  <c:v>45180</c:v>
                </c:pt>
                <c:pt idx="5457" formatCode="m/d/yyyy">
                  <c:v>45181</c:v>
                </c:pt>
                <c:pt idx="5458" formatCode="m/d/yyyy">
                  <c:v>45182</c:v>
                </c:pt>
                <c:pt idx="5459" formatCode="m/d/yyyy">
                  <c:v>45183</c:v>
                </c:pt>
                <c:pt idx="5460" formatCode="m/d/yyyy">
                  <c:v>45184</c:v>
                </c:pt>
                <c:pt idx="5461" formatCode="m/d/yyyy">
                  <c:v>45187</c:v>
                </c:pt>
                <c:pt idx="5462" formatCode="m/d/yyyy">
                  <c:v>45188</c:v>
                </c:pt>
                <c:pt idx="5463" formatCode="m/d/yyyy">
                  <c:v>45189</c:v>
                </c:pt>
                <c:pt idx="5464" formatCode="m/d/yyyy">
                  <c:v>45190</c:v>
                </c:pt>
                <c:pt idx="5465" formatCode="m/d/yyyy">
                  <c:v>45191</c:v>
                </c:pt>
                <c:pt idx="5466" formatCode="m/d/yyyy">
                  <c:v>45194</c:v>
                </c:pt>
                <c:pt idx="5467" formatCode="m/d/yyyy">
                  <c:v>45195</c:v>
                </c:pt>
                <c:pt idx="5468" formatCode="m/d/yyyy">
                  <c:v>45196</c:v>
                </c:pt>
                <c:pt idx="5469" formatCode="m/d/yyyy">
                  <c:v>45197</c:v>
                </c:pt>
                <c:pt idx="5470" formatCode="m/d/yyyy">
                  <c:v>45198</c:v>
                </c:pt>
                <c:pt idx="5471" formatCode="m/d/yyyy">
                  <c:v>45201</c:v>
                </c:pt>
                <c:pt idx="5472" formatCode="m/d/yyyy">
                  <c:v>45202</c:v>
                </c:pt>
                <c:pt idx="5473" formatCode="m/d/yyyy">
                  <c:v>45203</c:v>
                </c:pt>
                <c:pt idx="5474" formatCode="m/d/yyyy">
                  <c:v>45204</c:v>
                </c:pt>
                <c:pt idx="5475" formatCode="m/d/yyyy">
                  <c:v>45205</c:v>
                </c:pt>
                <c:pt idx="5476" formatCode="m/d/yyyy">
                  <c:v>45208</c:v>
                </c:pt>
                <c:pt idx="5477" formatCode="m/d/yyyy">
                  <c:v>45209</c:v>
                </c:pt>
                <c:pt idx="5478" formatCode="m/d/yyyy">
                  <c:v>45210</c:v>
                </c:pt>
                <c:pt idx="5479" formatCode="m/d/yyyy">
                  <c:v>45211</c:v>
                </c:pt>
                <c:pt idx="5480" formatCode="m/d/yyyy">
                  <c:v>45212</c:v>
                </c:pt>
                <c:pt idx="5481" formatCode="m/d/yyyy">
                  <c:v>45215</c:v>
                </c:pt>
                <c:pt idx="5482" formatCode="m/d/yyyy">
                  <c:v>45216</c:v>
                </c:pt>
                <c:pt idx="5483" formatCode="m/d/yyyy">
                  <c:v>45217</c:v>
                </c:pt>
                <c:pt idx="5484" formatCode="m/d/yyyy">
                  <c:v>45218</c:v>
                </c:pt>
                <c:pt idx="5485" formatCode="m/d/yyyy">
                  <c:v>45219</c:v>
                </c:pt>
                <c:pt idx="5486" formatCode="m/d/yyyy">
                  <c:v>45222</c:v>
                </c:pt>
                <c:pt idx="5487" formatCode="m/d/yyyy">
                  <c:v>45223</c:v>
                </c:pt>
                <c:pt idx="5488" formatCode="m/d/yyyy">
                  <c:v>45224</c:v>
                </c:pt>
                <c:pt idx="5489" formatCode="m/d/yyyy">
                  <c:v>45225</c:v>
                </c:pt>
                <c:pt idx="5490" formatCode="m/d/yyyy">
                  <c:v>45226</c:v>
                </c:pt>
                <c:pt idx="5491" formatCode="m/d/yyyy">
                  <c:v>45229</c:v>
                </c:pt>
                <c:pt idx="5492" formatCode="m/d/yyyy">
                  <c:v>45230</c:v>
                </c:pt>
                <c:pt idx="5493" formatCode="m/d/yyyy">
                  <c:v>45231</c:v>
                </c:pt>
                <c:pt idx="5494" formatCode="m/d/yyyy">
                  <c:v>45232</c:v>
                </c:pt>
                <c:pt idx="5495" formatCode="m/d/yyyy">
                  <c:v>45233</c:v>
                </c:pt>
                <c:pt idx="5496" formatCode="m/d/yyyy">
                  <c:v>45236</c:v>
                </c:pt>
                <c:pt idx="5497" formatCode="m/d/yyyy">
                  <c:v>45237</c:v>
                </c:pt>
                <c:pt idx="5498" formatCode="m/d/yyyy">
                  <c:v>45238</c:v>
                </c:pt>
                <c:pt idx="5499" formatCode="m/d/yyyy">
                  <c:v>45239</c:v>
                </c:pt>
                <c:pt idx="5500" formatCode="m/d/yyyy">
                  <c:v>45240</c:v>
                </c:pt>
                <c:pt idx="5501" formatCode="m/d/yyyy">
                  <c:v>45243</c:v>
                </c:pt>
                <c:pt idx="5502" formatCode="m/d/yyyy">
                  <c:v>45244</c:v>
                </c:pt>
                <c:pt idx="5503" formatCode="m/d/yyyy">
                  <c:v>45245</c:v>
                </c:pt>
                <c:pt idx="5504" formatCode="m/d/yyyy">
                  <c:v>45246</c:v>
                </c:pt>
                <c:pt idx="5505" formatCode="m/d/yyyy">
                  <c:v>45247</c:v>
                </c:pt>
                <c:pt idx="5506" formatCode="m/d/yyyy">
                  <c:v>45250</c:v>
                </c:pt>
                <c:pt idx="5507" formatCode="m/d/yyyy">
                  <c:v>45251</c:v>
                </c:pt>
                <c:pt idx="5508" formatCode="m/d/yyyy">
                  <c:v>45252</c:v>
                </c:pt>
                <c:pt idx="5509" formatCode="m/d/yyyy">
                  <c:v>45254</c:v>
                </c:pt>
                <c:pt idx="5510" formatCode="m/d/yyyy">
                  <c:v>45257</c:v>
                </c:pt>
                <c:pt idx="5511" formatCode="m/d/yyyy">
                  <c:v>45258</c:v>
                </c:pt>
                <c:pt idx="5512" formatCode="m/d/yyyy">
                  <c:v>45259</c:v>
                </c:pt>
                <c:pt idx="5513" formatCode="m/d/yyyy">
                  <c:v>45260</c:v>
                </c:pt>
                <c:pt idx="5514" formatCode="m/d/yyyy">
                  <c:v>45261</c:v>
                </c:pt>
                <c:pt idx="5515" formatCode="m/d/yyyy">
                  <c:v>45264</c:v>
                </c:pt>
                <c:pt idx="5516" formatCode="m/d/yyyy">
                  <c:v>45265</c:v>
                </c:pt>
                <c:pt idx="5517" formatCode="m/d/yyyy">
                  <c:v>45266</c:v>
                </c:pt>
                <c:pt idx="5518" formatCode="m/d/yyyy">
                  <c:v>45267</c:v>
                </c:pt>
                <c:pt idx="5519" formatCode="m/d/yyyy">
                  <c:v>45268</c:v>
                </c:pt>
                <c:pt idx="5520" formatCode="m/d/yyyy">
                  <c:v>45271</c:v>
                </c:pt>
                <c:pt idx="5521" formatCode="m/d/yyyy">
                  <c:v>45272</c:v>
                </c:pt>
                <c:pt idx="5522" formatCode="m/d/yyyy">
                  <c:v>45273</c:v>
                </c:pt>
                <c:pt idx="5523" formatCode="m/d/yyyy">
                  <c:v>45274</c:v>
                </c:pt>
                <c:pt idx="5524" formatCode="m/d/yyyy">
                  <c:v>45275</c:v>
                </c:pt>
                <c:pt idx="5525" formatCode="m/d/yyyy">
                  <c:v>45278</c:v>
                </c:pt>
                <c:pt idx="5526" formatCode="m/d/yyyy">
                  <c:v>45279</c:v>
                </c:pt>
                <c:pt idx="5527" formatCode="m/d/yyyy">
                  <c:v>45280</c:v>
                </c:pt>
                <c:pt idx="5528" formatCode="m/d/yyyy">
                  <c:v>45281</c:v>
                </c:pt>
                <c:pt idx="5529" formatCode="m/d/yyyy">
                  <c:v>45282</c:v>
                </c:pt>
                <c:pt idx="5530" formatCode="m/d/yyyy">
                  <c:v>45286</c:v>
                </c:pt>
                <c:pt idx="5531" formatCode="m/d/yyyy">
                  <c:v>45287</c:v>
                </c:pt>
                <c:pt idx="5532" formatCode="m/d/yyyy">
                  <c:v>45288</c:v>
                </c:pt>
                <c:pt idx="5533" formatCode="m/d/yyyy">
                  <c:v>45289</c:v>
                </c:pt>
                <c:pt idx="5534" formatCode="m/d/yyyy">
                  <c:v>45293</c:v>
                </c:pt>
                <c:pt idx="5535" formatCode="m/d/yyyy">
                  <c:v>45294</c:v>
                </c:pt>
                <c:pt idx="5536" formatCode="m/d/yyyy">
                  <c:v>45295</c:v>
                </c:pt>
                <c:pt idx="5537" formatCode="m/d/yyyy">
                  <c:v>45296</c:v>
                </c:pt>
                <c:pt idx="5538" formatCode="m/d/yyyy">
                  <c:v>45299</c:v>
                </c:pt>
                <c:pt idx="5539" formatCode="m/d/yyyy">
                  <c:v>45300</c:v>
                </c:pt>
                <c:pt idx="5540" formatCode="m/d/yyyy">
                  <c:v>45301</c:v>
                </c:pt>
                <c:pt idx="5541" formatCode="m/d/yyyy">
                  <c:v>45302</c:v>
                </c:pt>
                <c:pt idx="5542" formatCode="m/d/yyyy">
                  <c:v>45303</c:v>
                </c:pt>
                <c:pt idx="5543" formatCode="m/d/yyyy">
                  <c:v>45307</c:v>
                </c:pt>
                <c:pt idx="5544" formatCode="m/d/yyyy">
                  <c:v>45308</c:v>
                </c:pt>
                <c:pt idx="5545" formatCode="m/d/yyyy">
                  <c:v>45309</c:v>
                </c:pt>
                <c:pt idx="5546" formatCode="m/d/yyyy">
                  <c:v>45310</c:v>
                </c:pt>
                <c:pt idx="5547" formatCode="m/d/yyyy">
                  <c:v>45313</c:v>
                </c:pt>
                <c:pt idx="5548" formatCode="m/d/yyyy">
                  <c:v>45314</c:v>
                </c:pt>
                <c:pt idx="5549" formatCode="m/d/yyyy">
                  <c:v>45315</c:v>
                </c:pt>
                <c:pt idx="5550" formatCode="m/d/yyyy">
                  <c:v>45316</c:v>
                </c:pt>
                <c:pt idx="5551" formatCode="m/d/yyyy">
                  <c:v>45317</c:v>
                </c:pt>
                <c:pt idx="5552" formatCode="m/d/yyyy">
                  <c:v>45320</c:v>
                </c:pt>
                <c:pt idx="5553" formatCode="m/d/yyyy">
                  <c:v>45321</c:v>
                </c:pt>
                <c:pt idx="5554" formatCode="m/d/yyyy">
                  <c:v>45322</c:v>
                </c:pt>
                <c:pt idx="5555" formatCode="m/d/yyyy">
                  <c:v>45323</c:v>
                </c:pt>
                <c:pt idx="5556" formatCode="m/d/yyyy">
                  <c:v>45324</c:v>
                </c:pt>
                <c:pt idx="5557" formatCode="m/d/yyyy">
                  <c:v>45327</c:v>
                </c:pt>
                <c:pt idx="5558" formatCode="m/d/yyyy">
                  <c:v>45328</c:v>
                </c:pt>
                <c:pt idx="5559" formatCode="m/d/yyyy">
                  <c:v>45329</c:v>
                </c:pt>
                <c:pt idx="5560" formatCode="m/d/yyyy">
                  <c:v>45330</c:v>
                </c:pt>
                <c:pt idx="5561" formatCode="m/d/yyyy">
                  <c:v>45331</c:v>
                </c:pt>
                <c:pt idx="5562" formatCode="m/d/yyyy">
                  <c:v>45334</c:v>
                </c:pt>
                <c:pt idx="5563" formatCode="m/d/yyyy">
                  <c:v>45335</c:v>
                </c:pt>
                <c:pt idx="5564" formatCode="m/d/yyyy">
                  <c:v>45336</c:v>
                </c:pt>
                <c:pt idx="5565" formatCode="m/d/yyyy">
                  <c:v>45337</c:v>
                </c:pt>
                <c:pt idx="5566" formatCode="m/d/yyyy">
                  <c:v>45338</c:v>
                </c:pt>
                <c:pt idx="5567" formatCode="m/d/yyyy">
                  <c:v>45342</c:v>
                </c:pt>
                <c:pt idx="5568" formatCode="m/d/yyyy">
                  <c:v>45343</c:v>
                </c:pt>
                <c:pt idx="5569" formatCode="m/d/yyyy">
                  <c:v>45344</c:v>
                </c:pt>
                <c:pt idx="5570" formatCode="m/d/yyyy">
                  <c:v>45345</c:v>
                </c:pt>
                <c:pt idx="5571" formatCode="m/d/yyyy">
                  <c:v>45348</c:v>
                </c:pt>
                <c:pt idx="5572" formatCode="m/d/yyyy">
                  <c:v>45349</c:v>
                </c:pt>
                <c:pt idx="5573" formatCode="m/d/yyyy">
                  <c:v>45350</c:v>
                </c:pt>
                <c:pt idx="5574" formatCode="m/d/yyyy">
                  <c:v>45351</c:v>
                </c:pt>
                <c:pt idx="5575" formatCode="m/d/yyyy">
                  <c:v>45352</c:v>
                </c:pt>
                <c:pt idx="5576" formatCode="m/d/yyyy">
                  <c:v>45355</c:v>
                </c:pt>
                <c:pt idx="5577" formatCode="m/d/yyyy">
                  <c:v>45356</c:v>
                </c:pt>
                <c:pt idx="5578" formatCode="m/d/yyyy">
                  <c:v>45357</c:v>
                </c:pt>
                <c:pt idx="5579" formatCode="m/d/yyyy">
                  <c:v>45358</c:v>
                </c:pt>
                <c:pt idx="5580" formatCode="m/d/yyyy">
                  <c:v>45359</c:v>
                </c:pt>
                <c:pt idx="5581" formatCode="m/d/yyyy">
                  <c:v>45362</c:v>
                </c:pt>
                <c:pt idx="5582" formatCode="m/d/yyyy">
                  <c:v>45363</c:v>
                </c:pt>
                <c:pt idx="5583" formatCode="m/d/yyyy">
                  <c:v>45364</c:v>
                </c:pt>
                <c:pt idx="5584" formatCode="m/d/yyyy">
                  <c:v>45365</c:v>
                </c:pt>
                <c:pt idx="5585" formatCode="m/d/yyyy">
                  <c:v>45366</c:v>
                </c:pt>
                <c:pt idx="5586" formatCode="m/d/yyyy">
                  <c:v>45369</c:v>
                </c:pt>
                <c:pt idx="5587" formatCode="m/d/yyyy">
                  <c:v>45370</c:v>
                </c:pt>
                <c:pt idx="5588" formatCode="m/d/yyyy">
                  <c:v>45371</c:v>
                </c:pt>
                <c:pt idx="5589" formatCode="m/d/yyyy">
                  <c:v>45372</c:v>
                </c:pt>
                <c:pt idx="5590" formatCode="m/d/yyyy">
                  <c:v>45373</c:v>
                </c:pt>
                <c:pt idx="5591" formatCode="m/d/yyyy">
                  <c:v>45376</c:v>
                </c:pt>
                <c:pt idx="5592" formatCode="m/d/yyyy">
                  <c:v>45377</c:v>
                </c:pt>
                <c:pt idx="5593" formatCode="m/d/yyyy">
                  <c:v>45378</c:v>
                </c:pt>
                <c:pt idx="5594" formatCode="m/d/yyyy">
                  <c:v>45379</c:v>
                </c:pt>
              </c:numCache>
            </c:numRef>
          </c:cat>
          <c:val>
            <c:numRef>
              <c:f>Sheet1!$B$2:$B$5596</c:f>
              <c:numCache>
                <c:formatCode>#,##0</c:formatCode>
                <c:ptCount val="5595"/>
                <c:pt idx="0">
                  <c:v>150.9</c:v>
                </c:pt>
                <c:pt idx="1">
                  <c:v>149.04</c:v>
                </c:pt>
                <c:pt idx="2">
                  <c:v>153.05000000000001</c:v>
                </c:pt>
                <c:pt idx="3">
                  <c:v>154.21</c:v>
                </c:pt>
                <c:pt idx="4">
                  <c:v>153.80000000000001</c:v>
                </c:pt>
                <c:pt idx="5">
                  <c:v>152.21</c:v>
                </c:pt>
                <c:pt idx="6">
                  <c:v>152.07</c:v>
                </c:pt>
                <c:pt idx="7">
                  <c:v>150.58000000000001</c:v>
                </c:pt>
                <c:pt idx="8">
                  <c:v>148.24</c:v>
                </c:pt>
                <c:pt idx="9">
                  <c:v>148.71</c:v>
                </c:pt>
                <c:pt idx="10">
                  <c:v>149.88999999999999</c:v>
                </c:pt>
                <c:pt idx="11">
                  <c:v>146.63</c:v>
                </c:pt>
                <c:pt idx="12">
                  <c:v>145.46</c:v>
                </c:pt>
                <c:pt idx="13">
                  <c:v>145.38999999999999</c:v>
                </c:pt>
                <c:pt idx="14">
                  <c:v>146.6</c:v>
                </c:pt>
                <c:pt idx="15">
                  <c:v>146.81</c:v>
                </c:pt>
                <c:pt idx="16">
                  <c:v>147.5</c:v>
                </c:pt>
                <c:pt idx="17">
                  <c:v>146.36000000000001</c:v>
                </c:pt>
                <c:pt idx="18">
                  <c:v>145.26</c:v>
                </c:pt>
                <c:pt idx="19">
                  <c:v>143.97</c:v>
                </c:pt>
                <c:pt idx="20">
                  <c:v>145.61000000000001</c:v>
                </c:pt>
                <c:pt idx="21">
                  <c:v>148.38999999999999</c:v>
                </c:pt>
                <c:pt idx="22">
                  <c:v>147.88</c:v>
                </c:pt>
                <c:pt idx="23">
                  <c:v>147.94999999999999</c:v>
                </c:pt>
                <c:pt idx="24">
                  <c:v>147.24</c:v>
                </c:pt>
                <c:pt idx="25">
                  <c:v>147.75</c:v>
                </c:pt>
                <c:pt idx="26">
                  <c:v>149.47</c:v>
                </c:pt>
                <c:pt idx="27">
                  <c:v>151.69</c:v>
                </c:pt>
                <c:pt idx="28">
                  <c:v>150.66999999999999</c:v>
                </c:pt>
                <c:pt idx="29">
                  <c:v>151.44999999999999</c:v>
                </c:pt>
                <c:pt idx="30">
                  <c:v>150.81</c:v>
                </c:pt>
                <c:pt idx="31">
                  <c:v>150.91999999999999</c:v>
                </c:pt>
                <c:pt idx="32">
                  <c:v>149.08000000000001</c:v>
                </c:pt>
                <c:pt idx="33">
                  <c:v>148.07</c:v>
                </c:pt>
                <c:pt idx="34">
                  <c:v>149.63999999999999</c:v>
                </c:pt>
                <c:pt idx="35">
                  <c:v>149.49</c:v>
                </c:pt>
                <c:pt idx="36">
                  <c:v>147.13</c:v>
                </c:pt>
                <c:pt idx="37">
                  <c:v>149.44999999999999</c:v>
                </c:pt>
                <c:pt idx="38">
                  <c:v>149.61000000000001</c:v>
                </c:pt>
                <c:pt idx="39">
                  <c:v>150.66</c:v>
                </c:pt>
                <c:pt idx="40">
                  <c:v>153.72999999999999</c:v>
                </c:pt>
                <c:pt idx="41">
                  <c:v>154.37</c:v>
                </c:pt>
                <c:pt idx="42">
                  <c:v>156.27000000000001</c:v>
                </c:pt>
                <c:pt idx="43">
                  <c:v>157.08000000000001</c:v>
                </c:pt>
                <c:pt idx="44">
                  <c:v>159.86000000000001</c:v>
                </c:pt>
                <c:pt idx="45">
                  <c:v>160.74</c:v>
                </c:pt>
                <c:pt idx="46">
                  <c:v>163.56</c:v>
                </c:pt>
                <c:pt idx="47">
                  <c:v>163.43</c:v>
                </c:pt>
                <c:pt idx="48">
                  <c:v>162.91999999999999</c:v>
                </c:pt>
                <c:pt idx="49">
                  <c:v>164.09</c:v>
                </c:pt>
                <c:pt idx="50">
                  <c:v>164.44</c:v>
                </c:pt>
                <c:pt idx="51">
                  <c:v>165.72</c:v>
                </c:pt>
                <c:pt idx="52">
                  <c:v>165.52</c:v>
                </c:pt>
                <c:pt idx="53">
                  <c:v>164.45</c:v>
                </c:pt>
                <c:pt idx="54">
                  <c:v>166.13</c:v>
                </c:pt>
                <c:pt idx="55">
                  <c:v>164.93</c:v>
                </c:pt>
                <c:pt idx="56">
                  <c:v>163.99</c:v>
                </c:pt>
                <c:pt idx="57">
                  <c:v>164.86</c:v>
                </c:pt>
                <c:pt idx="58">
                  <c:v>166.57</c:v>
                </c:pt>
                <c:pt idx="59">
                  <c:v>167.22</c:v>
                </c:pt>
                <c:pt idx="60">
                  <c:v>169.63</c:v>
                </c:pt>
                <c:pt idx="61">
                  <c:v>172.06</c:v>
                </c:pt>
                <c:pt idx="62">
                  <c:v>169.84</c:v>
                </c:pt>
                <c:pt idx="63">
                  <c:v>166.52</c:v>
                </c:pt>
                <c:pt idx="64">
                  <c:v>165.25</c:v>
                </c:pt>
                <c:pt idx="65">
                  <c:v>165.36</c:v>
                </c:pt>
                <c:pt idx="66">
                  <c:v>164.1</c:v>
                </c:pt>
                <c:pt idx="67">
                  <c:v>164.18</c:v>
                </c:pt>
                <c:pt idx="68">
                  <c:v>161.04</c:v>
                </c:pt>
                <c:pt idx="69">
                  <c:v>157.46</c:v>
                </c:pt>
                <c:pt idx="70">
                  <c:v>160.43</c:v>
                </c:pt>
                <c:pt idx="71">
                  <c:v>161.32</c:v>
                </c:pt>
                <c:pt idx="72">
                  <c:v>164.88</c:v>
                </c:pt>
                <c:pt idx="73">
                  <c:v>165.22</c:v>
                </c:pt>
                <c:pt idx="74">
                  <c:v>165.4</c:v>
                </c:pt>
                <c:pt idx="75">
                  <c:v>165.74</c:v>
                </c:pt>
                <c:pt idx="76">
                  <c:v>166.11</c:v>
                </c:pt>
                <c:pt idx="77">
                  <c:v>164.79</c:v>
                </c:pt>
                <c:pt idx="78">
                  <c:v>164.1</c:v>
                </c:pt>
                <c:pt idx="79">
                  <c:v>164.83</c:v>
                </c:pt>
                <c:pt idx="80">
                  <c:v>165.82</c:v>
                </c:pt>
                <c:pt idx="81">
                  <c:v>166.64</c:v>
                </c:pt>
                <c:pt idx="82">
                  <c:v>164.29</c:v>
                </c:pt>
                <c:pt idx="83">
                  <c:v>163.18</c:v>
                </c:pt>
                <c:pt idx="84">
                  <c:v>163.63999999999999</c:v>
                </c:pt>
                <c:pt idx="85">
                  <c:v>162.33000000000001</c:v>
                </c:pt>
                <c:pt idx="86">
                  <c:v>163.54</c:v>
                </c:pt>
                <c:pt idx="87">
                  <c:v>165.56</c:v>
                </c:pt>
                <c:pt idx="88">
                  <c:v>165.46</c:v>
                </c:pt>
                <c:pt idx="89">
                  <c:v>166.85</c:v>
                </c:pt>
                <c:pt idx="90">
                  <c:v>168.73</c:v>
                </c:pt>
                <c:pt idx="91">
                  <c:v>170.7</c:v>
                </c:pt>
                <c:pt idx="92">
                  <c:v>168.1</c:v>
                </c:pt>
                <c:pt idx="93">
                  <c:v>168.31</c:v>
                </c:pt>
                <c:pt idx="94">
                  <c:v>167.93</c:v>
                </c:pt>
                <c:pt idx="95">
                  <c:v>167.73</c:v>
                </c:pt>
                <c:pt idx="96">
                  <c:v>165.79</c:v>
                </c:pt>
                <c:pt idx="97">
                  <c:v>165.88</c:v>
                </c:pt>
                <c:pt idx="98">
                  <c:v>165.76</c:v>
                </c:pt>
                <c:pt idx="99">
                  <c:v>165.01</c:v>
                </c:pt>
                <c:pt idx="100">
                  <c:v>164.53</c:v>
                </c:pt>
                <c:pt idx="101">
                  <c:v>166.48</c:v>
                </c:pt>
                <c:pt idx="102">
                  <c:v>163.49</c:v>
                </c:pt>
                <c:pt idx="103">
                  <c:v>165.81</c:v>
                </c:pt>
                <c:pt idx="104">
                  <c:v>165.16</c:v>
                </c:pt>
                <c:pt idx="105">
                  <c:v>165.89</c:v>
                </c:pt>
                <c:pt idx="106">
                  <c:v>164.6</c:v>
                </c:pt>
                <c:pt idx="107">
                  <c:v>164.18</c:v>
                </c:pt>
                <c:pt idx="108">
                  <c:v>163.72999999999999</c:v>
                </c:pt>
                <c:pt idx="109">
                  <c:v>161.93</c:v>
                </c:pt>
                <c:pt idx="110">
                  <c:v>161.36000000000001</c:v>
                </c:pt>
                <c:pt idx="111">
                  <c:v>162.31</c:v>
                </c:pt>
                <c:pt idx="112">
                  <c:v>164.9</c:v>
                </c:pt>
                <c:pt idx="113">
                  <c:v>165.32</c:v>
                </c:pt>
                <c:pt idx="114">
                  <c:v>165.76</c:v>
                </c:pt>
                <c:pt idx="115">
                  <c:v>164.33</c:v>
                </c:pt>
                <c:pt idx="116">
                  <c:v>164.11</c:v>
                </c:pt>
                <c:pt idx="117">
                  <c:v>165.37</c:v>
                </c:pt>
                <c:pt idx="118">
                  <c:v>164.9</c:v>
                </c:pt>
                <c:pt idx="119">
                  <c:v>167.83</c:v>
                </c:pt>
                <c:pt idx="120">
                  <c:v>168.04</c:v>
                </c:pt>
                <c:pt idx="121">
                  <c:v>168.32</c:v>
                </c:pt>
                <c:pt idx="122">
                  <c:v>168.71</c:v>
                </c:pt>
                <c:pt idx="123">
                  <c:v>169.25</c:v>
                </c:pt>
                <c:pt idx="124">
                  <c:v>170.29</c:v>
                </c:pt>
                <c:pt idx="125">
                  <c:v>170.5</c:v>
                </c:pt>
                <c:pt idx="126">
                  <c:v>170.2</c:v>
                </c:pt>
                <c:pt idx="127">
                  <c:v>170.68</c:v>
                </c:pt>
                <c:pt idx="128">
                  <c:v>168.02</c:v>
                </c:pt>
                <c:pt idx="129">
                  <c:v>169.43</c:v>
                </c:pt>
                <c:pt idx="130">
                  <c:v>170.94</c:v>
                </c:pt>
                <c:pt idx="131">
                  <c:v>171.44</c:v>
                </c:pt>
                <c:pt idx="132">
                  <c:v>171.54</c:v>
                </c:pt>
                <c:pt idx="133">
                  <c:v>170.69</c:v>
                </c:pt>
                <c:pt idx="134">
                  <c:v>173.04</c:v>
                </c:pt>
                <c:pt idx="135">
                  <c:v>172.88</c:v>
                </c:pt>
                <c:pt idx="136">
                  <c:v>172.9</c:v>
                </c:pt>
                <c:pt idx="137">
                  <c:v>173.49</c:v>
                </c:pt>
                <c:pt idx="138">
                  <c:v>171.93</c:v>
                </c:pt>
                <c:pt idx="139">
                  <c:v>169.01</c:v>
                </c:pt>
                <c:pt idx="140">
                  <c:v>170.12</c:v>
                </c:pt>
                <c:pt idx="141">
                  <c:v>169.55</c:v>
                </c:pt>
                <c:pt idx="142">
                  <c:v>168.3</c:v>
                </c:pt>
                <c:pt idx="143">
                  <c:v>166.87</c:v>
                </c:pt>
                <c:pt idx="144">
                  <c:v>169.45</c:v>
                </c:pt>
                <c:pt idx="145">
                  <c:v>169.78</c:v>
                </c:pt>
                <c:pt idx="146">
                  <c:v>168.18</c:v>
                </c:pt>
                <c:pt idx="147">
                  <c:v>168.84</c:v>
                </c:pt>
                <c:pt idx="148">
                  <c:v>166.7</c:v>
                </c:pt>
                <c:pt idx="149">
                  <c:v>168.33</c:v>
                </c:pt>
                <c:pt idx="150">
                  <c:v>167.49</c:v>
                </c:pt>
                <c:pt idx="151">
                  <c:v>167.91</c:v>
                </c:pt>
                <c:pt idx="152">
                  <c:v>168.82</c:v>
                </c:pt>
                <c:pt idx="153">
                  <c:v>172.02</c:v>
                </c:pt>
                <c:pt idx="154">
                  <c:v>172.73</c:v>
                </c:pt>
                <c:pt idx="155">
                  <c:v>173.35</c:v>
                </c:pt>
                <c:pt idx="156">
                  <c:v>176.5</c:v>
                </c:pt>
                <c:pt idx="157">
                  <c:v>176</c:v>
                </c:pt>
                <c:pt idx="158">
                  <c:v>176.09</c:v>
                </c:pt>
                <c:pt idx="159">
                  <c:v>175.3</c:v>
                </c:pt>
                <c:pt idx="160">
                  <c:v>176.63</c:v>
                </c:pt>
                <c:pt idx="161">
                  <c:v>177.54</c:v>
                </c:pt>
                <c:pt idx="162">
                  <c:v>176.7</c:v>
                </c:pt>
                <c:pt idx="163">
                  <c:v>178.27</c:v>
                </c:pt>
                <c:pt idx="164">
                  <c:v>177.65</c:v>
                </c:pt>
                <c:pt idx="165">
                  <c:v>176.37</c:v>
                </c:pt>
                <c:pt idx="166">
                  <c:v>176.92</c:v>
                </c:pt>
                <c:pt idx="167">
                  <c:v>177.5</c:v>
                </c:pt>
                <c:pt idx="168">
                  <c:v>174.78</c:v>
                </c:pt>
                <c:pt idx="169">
                  <c:v>176.81</c:v>
                </c:pt>
                <c:pt idx="170">
                  <c:v>179.19</c:v>
                </c:pt>
                <c:pt idx="171">
                  <c:v>180.97</c:v>
                </c:pt>
                <c:pt idx="172">
                  <c:v>183.73</c:v>
                </c:pt>
                <c:pt idx="173">
                  <c:v>183.93</c:v>
                </c:pt>
                <c:pt idx="174">
                  <c:v>183.99</c:v>
                </c:pt>
                <c:pt idx="175">
                  <c:v>182.01</c:v>
                </c:pt>
                <c:pt idx="176">
                  <c:v>183.68</c:v>
                </c:pt>
                <c:pt idx="177">
                  <c:v>183.59</c:v>
                </c:pt>
                <c:pt idx="178">
                  <c:v>182.73</c:v>
                </c:pt>
                <c:pt idx="179">
                  <c:v>183.63</c:v>
                </c:pt>
                <c:pt idx="180">
                  <c:v>183.51</c:v>
                </c:pt>
                <c:pt idx="181">
                  <c:v>182.68</c:v>
                </c:pt>
                <c:pt idx="182">
                  <c:v>183.8</c:v>
                </c:pt>
                <c:pt idx="183">
                  <c:v>183.67</c:v>
                </c:pt>
                <c:pt idx="184">
                  <c:v>183.09</c:v>
                </c:pt>
                <c:pt idx="185">
                  <c:v>182.91</c:v>
                </c:pt>
                <c:pt idx="186">
                  <c:v>183.42</c:v>
                </c:pt>
                <c:pt idx="187">
                  <c:v>182.87</c:v>
                </c:pt>
                <c:pt idx="188">
                  <c:v>184.11</c:v>
                </c:pt>
                <c:pt idx="189">
                  <c:v>184.42</c:v>
                </c:pt>
                <c:pt idx="190">
                  <c:v>181.46</c:v>
                </c:pt>
                <c:pt idx="191">
                  <c:v>180.66</c:v>
                </c:pt>
                <c:pt idx="192">
                  <c:v>181.68</c:v>
                </c:pt>
                <c:pt idx="193">
                  <c:v>182.31</c:v>
                </c:pt>
                <c:pt idx="194">
                  <c:v>182.26</c:v>
                </c:pt>
                <c:pt idx="195">
                  <c:v>181.05</c:v>
                </c:pt>
                <c:pt idx="196">
                  <c:v>182.5</c:v>
                </c:pt>
                <c:pt idx="197">
                  <c:v>184.91</c:v>
                </c:pt>
                <c:pt idx="198">
                  <c:v>186.44</c:v>
                </c:pt>
                <c:pt idx="199">
                  <c:v>185.06</c:v>
                </c:pt>
                <c:pt idx="200">
                  <c:v>185.82</c:v>
                </c:pt>
                <c:pt idx="201">
                  <c:v>184.12</c:v>
                </c:pt>
                <c:pt idx="202">
                  <c:v>182</c:v>
                </c:pt>
                <c:pt idx="203">
                  <c:v>181.31</c:v>
                </c:pt>
                <c:pt idx="204">
                  <c:v>182.04</c:v>
                </c:pt>
                <c:pt idx="205">
                  <c:v>182.63</c:v>
                </c:pt>
                <c:pt idx="206">
                  <c:v>181</c:v>
                </c:pt>
                <c:pt idx="207">
                  <c:v>180.7</c:v>
                </c:pt>
                <c:pt idx="208">
                  <c:v>179.17</c:v>
                </c:pt>
                <c:pt idx="209">
                  <c:v>179.48</c:v>
                </c:pt>
                <c:pt idx="210">
                  <c:v>181.4</c:v>
                </c:pt>
                <c:pt idx="211">
                  <c:v>181.21</c:v>
                </c:pt>
                <c:pt idx="212">
                  <c:v>180.66</c:v>
                </c:pt>
                <c:pt idx="213">
                  <c:v>178.95</c:v>
                </c:pt>
                <c:pt idx="214">
                  <c:v>178.81</c:v>
                </c:pt>
                <c:pt idx="215">
                  <c:v>177.77</c:v>
                </c:pt>
                <c:pt idx="216">
                  <c:v>177.82</c:v>
                </c:pt>
                <c:pt idx="217">
                  <c:v>177.77</c:v>
                </c:pt>
                <c:pt idx="218">
                  <c:v>176.8</c:v>
                </c:pt>
                <c:pt idx="219">
                  <c:v>174.35</c:v>
                </c:pt>
                <c:pt idx="220">
                  <c:v>174.66</c:v>
                </c:pt>
                <c:pt idx="221">
                  <c:v>176.45</c:v>
                </c:pt>
                <c:pt idx="222">
                  <c:v>179.58</c:v>
                </c:pt>
                <c:pt idx="223">
                  <c:v>179.66</c:v>
                </c:pt>
                <c:pt idx="224">
                  <c:v>181.76</c:v>
                </c:pt>
                <c:pt idx="225">
                  <c:v>182.53</c:v>
                </c:pt>
                <c:pt idx="226">
                  <c:v>183.57</c:v>
                </c:pt>
                <c:pt idx="227">
                  <c:v>181.22</c:v>
                </c:pt>
                <c:pt idx="228">
                  <c:v>181.25</c:v>
                </c:pt>
                <c:pt idx="229">
                  <c:v>182.84</c:v>
                </c:pt>
                <c:pt idx="230">
                  <c:v>182.82</c:v>
                </c:pt>
                <c:pt idx="231">
                  <c:v>185.02</c:v>
                </c:pt>
                <c:pt idx="232">
                  <c:v>184.51</c:v>
                </c:pt>
                <c:pt idx="233">
                  <c:v>183.13</c:v>
                </c:pt>
                <c:pt idx="234">
                  <c:v>184.7</c:v>
                </c:pt>
                <c:pt idx="235">
                  <c:v>183.8</c:v>
                </c:pt>
                <c:pt idx="236">
                  <c:v>184.19</c:v>
                </c:pt>
                <c:pt idx="237">
                  <c:v>187.1</c:v>
                </c:pt>
                <c:pt idx="238">
                  <c:v>186.06</c:v>
                </c:pt>
                <c:pt idx="239">
                  <c:v>188.25</c:v>
                </c:pt>
                <c:pt idx="240">
                  <c:v>190.17</c:v>
                </c:pt>
                <c:pt idx="241">
                  <c:v>193.84</c:v>
                </c:pt>
                <c:pt idx="242">
                  <c:v>193.38</c:v>
                </c:pt>
                <c:pt idx="243">
                  <c:v>194.72</c:v>
                </c:pt>
                <c:pt idx="244">
                  <c:v>194.27</c:v>
                </c:pt>
                <c:pt idx="245">
                  <c:v>194.82</c:v>
                </c:pt>
                <c:pt idx="246">
                  <c:v>198.21</c:v>
                </c:pt>
                <c:pt idx="247">
                  <c:v>198.74</c:v>
                </c:pt>
                <c:pt idx="248">
                  <c:v>198.87</c:v>
                </c:pt>
                <c:pt idx="249">
                  <c:v>199.05</c:v>
                </c:pt>
                <c:pt idx="250">
                  <c:v>194.49</c:v>
                </c:pt>
                <c:pt idx="251">
                  <c:v>194.4</c:v>
                </c:pt>
                <c:pt idx="252">
                  <c:v>198.38</c:v>
                </c:pt>
                <c:pt idx="253">
                  <c:v>201.57</c:v>
                </c:pt>
                <c:pt idx="254">
                  <c:v>199.14</c:v>
                </c:pt>
                <c:pt idx="255">
                  <c:v>197.33</c:v>
                </c:pt>
                <c:pt idx="256">
                  <c:v>197.23</c:v>
                </c:pt>
                <c:pt idx="257">
                  <c:v>200.55</c:v>
                </c:pt>
                <c:pt idx="258">
                  <c:v>198.82</c:v>
                </c:pt>
                <c:pt idx="259">
                  <c:v>199.62</c:v>
                </c:pt>
                <c:pt idx="260">
                  <c:v>199.86</c:v>
                </c:pt>
                <c:pt idx="261">
                  <c:v>202.03</c:v>
                </c:pt>
                <c:pt idx="262">
                  <c:v>203.59</c:v>
                </c:pt>
                <c:pt idx="263" formatCode="General">
                  <c:v>203.85</c:v>
                </c:pt>
                <c:pt idx="264" formatCode="General">
                  <c:v>204.23</c:v>
                </c:pt>
                <c:pt idx="265" formatCode="General">
                  <c:v>204.88</c:v>
                </c:pt>
                <c:pt idx="266" formatCode="General">
                  <c:v>204.24</c:v>
                </c:pt>
                <c:pt idx="267" formatCode="General">
                  <c:v>206.71</c:v>
                </c:pt>
                <c:pt idx="268" formatCode="General">
                  <c:v>204.58</c:v>
                </c:pt>
                <c:pt idx="269" formatCode="General">
                  <c:v>206.11</c:v>
                </c:pt>
                <c:pt idx="270" formatCode="General">
                  <c:v>209.41</c:v>
                </c:pt>
                <c:pt idx="271" formatCode="General">
                  <c:v>210.8</c:v>
                </c:pt>
                <c:pt idx="272" formatCode="General">
                  <c:v>210.61</c:v>
                </c:pt>
                <c:pt idx="273" formatCode="General">
                  <c:v>209.51</c:v>
                </c:pt>
                <c:pt idx="274" formatCode="General">
                  <c:v>211.3</c:v>
                </c:pt>
                <c:pt idx="275" formatCode="General">
                  <c:v>211.74</c:v>
                </c:pt>
                <c:pt idx="276" formatCode="General">
                  <c:v>212.09</c:v>
                </c:pt>
                <c:pt idx="277" formatCode="General">
                  <c:v>215.11</c:v>
                </c:pt>
                <c:pt idx="278" formatCode="General">
                  <c:v>214.32</c:v>
                </c:pt>
                <c:pt idx="279" formatCode="General">
                  <c:v>216.22</c:v>
                </c:pt>
                <c:pt idx="280" formatCode="General">
                  <c:v>214.21</c:v>
                </c:pt>
                <c:pt idx="281" formatCode="General">
                  <c:v>214.12</c:v>
                </c:pt>
                <c:pt idx="282" formatCode="General">
                  <c:v>215.4</c:v>
                </c:pt>
                <c:pt idx="283" formatCode="General">
                  <c:v>214.92</c:v>
                </c:pt>
                <c:pt idx="284" formatCode="General">
                  <c:v>216.06</c:v>
                </c:pt>
                <c:pt idx="285" formatCode="General">
                  <c:v>213.65</c:v>
                </c:pt>
                <c:pt idx="286" formatCode="General">
                  <c:v>216.78</c:v>
                </c:pt>
                <c:pt idx="287" formatCode="General">
                  <c:v>221.56</c:v>
                </c:pt>
                <c:pt idx="288" formatCode="General">
                  <c:v>216.76</c:v>
                </c:pt>
                <c:pt idx="289" formatCode="General">
                  <c:v>222.67</c:v>
                </c:pt>
                <c:pt idx="290" formatCode="General">
                  <c:v>221.08</c:v>
                </c:pt>
                <c:pt idx="291" formatCode="General">
                  <c:v>221.97</c:v>
                </c:pt>
                <c:pt idx="292" formatCode="General">
                  <c:v>218.11</c:v>
                </c:pt>
                <c:pt idx="293" formatCode="General">
                  <c:v>219.24</c:v>
                </c:pt>
                <c:pt idx="294" formatCode="General">
                  <c:v>218.6</c:v>
                </c:pt>
                <c:pt idx="295" formatCode="General">
                  <c:v>219.7</c:v>
                </c:pt>
                <c:pt idx="296" formatCode="General">
                  <c:v>223.11</c:v>
                </c:pt>
                <c:pt idx="297" formatCode="General">
                  <c:v>221.38</c:v>
                </c:pt>
                <c:pt idx="298" formatCode="General">
                  <c:v>218.99</c:v>
                </c:pt>
                <c:pt idx="299" formatCode="General">
                  <c:v>219.33</c:v>
                </c:pt>
                <c:pt idx="300" formatCode="General">
                  <c:v>214.37</c:v>
                </c:pt>
                <c:pt idx="301" formatCode="General">
                  <c:v>212.49</c:v>
                </c:pt>
                <c:pt idx="302" formatCode="General">
                  <c:v>209.9</c:v>
                </c:pt>
                <c:pt idx="303" formatCode="General">
                  <c:v>205.2</c:v>
                </c:pt>
                <c:pt idx="304" formatCode="General">
                  <c:v>204.06</c:v>
                </c:pt>
                <c:pt idx="305" formatCode="General">
                  <c:v>201.9</c:v>
                </c:pt>
                <c:pt idx="306" formatCode="General">
                  <c:v>198.67</c:v>
                </c:pt>
                <c:pt idx="307" formatCode="General">
                  <c:v>201.05</c:v>
                </c:pt>
                <c:pt idx="308" formatCode="General">
                  <c:v>198.79</c:v>
                </c:pt>
                <c:pt idx="309" formatCode="General">
                  <c:v>199.19</c:v>
                </c:pt>
                <c:pt idx="310" formatCode="General">
                  <c:v>202.1</c:v>
                </c:pt>
                <c:pt idx="311" formatCode="General">
                  <c:v>202.06</c:v>
                </c:pt>
                <c:pt idx="312" formatCode="General">
                  <c:v>204.24</c:v>
                </c:pt>
                <c:pt idx="313" formatCode="General">
                  <c:v>201.79</c:v>
                </c:pt>
                <c:pt idx="314" formatCode="General">
                  <c:v>200.07</c:v>
                </c:pt>
                <c:pt idx="315" formatCode="General">
                  <c:v>199.88</c:v>
                </c:pt>
                <c:pt idx="316" formatCode="General">
                  <c:v>199.81</c:v>
                </c:pt>
                <c:pt idx="317" formatCode="General">
                  <c:v>200.12</c:v>
                </c:pt>
                <c:pt idx="318" formatCode="General">
                  <c:v>200.04</c:v>
                </c:pt>
                <c:pt idx="319" formatCode="General">
                  <c:v>202.61</c:v>
                </c:pt>
                <c:pt idx="320" formatCode="General">
                  <c:v>199.95</c:v>
                </c:pt>
                <c:pt idx="321" formatCode="General">
                  <c:v>201.16</c:v>
                </c:pt>
                <c:pt idx="322" formatCode="General">
                  <c:v>200.61</c:v>
                </c:pt>
                <c:pt idx="323" formatCode="General">
                  <c:v>203.06</c:v>
                </c:pt>
                <c:pt idx="324" formatCode="General">
                  <c:v>203.26</c:v>
                </c:pt>
                <c:pt idx="325" formatCode="General">
                  <c:v>206.86</c:v>
                </c:pt>
                <c:pt idx="326" formatCode="General">
                  <c:v>208.2</c:v>
                </c:pt>
                <c:pt idx="327" formatCode="General">
                  <c:v>206.39</c:v>
                </c:pt>
                <c:pt idx="328" formatCode="General">
                  <c:v>202.46</c:v>
                </c:pt>
                <c:pt idx="329" formatCode="General">
                  <c:v>201.81</c:v>
                </c:pt>
                <c:pt idx="330" formatCode="General">
                  <c:v>201.35</c:v>
                </c:pt>
                <c:pt idx="331" formatCode="General">
                  <c:v>197.95</c:v>
                </c:pt>
                <c:pt idx="332" formatCode="General">
                  <c:v>197.79</c:v>
                </c:pt>
                <c:pt idx="333" formatCode="General">
                  <c:v>199.95</c:v>
                </c:pt>
                <c:pt idx="334" formatCode="General">
                  <c:v>200.77</c:v>
                </c:pt>
                <c:pt idx="335" formatCode="General">
                  <c:v>198.79</c:v>
                </c:pt>
                <c:pt idx="336" formatCode="General">
                  <c:v>201.06</c:v>
                </c:pt>
                <c:pt idx="337" formatCode="General">
                  <c:v>199.52</c:v>
                </c:pt>
                <c:pt idx="338" formatCode="General">
                  <c:v>200.49</c:v>
                </c:pt>
                <c:pt idx="339" formatCode="General">
                  <c:v>202.74</c:v>
                </c:pt>
                <c:pt idx="340" formatCode="General">
                  <c:v>205.69</c:v>
                </c:pt>
                <c:pt idx="341" formatCode="General">
                  <c:v>206.13</c:v>
                </c:pt>
                <c:pt idx="342" formatCode="General">
                  <c:v>208.74</c:v>
                </c:pt>
                <c:pt idx="343" formatCode="General">
                  <c:v>210.6</c:v>
                </c:pt>
                <c:pt idx="344" formatCode="General">
                  <c:v>209.16</c:v>
                </c:pt>
                <c:pt idx="345" formatCode="General">
                  <c:v>210.17</c:v>
                </c:pt>
                <c:pt idx="346" formatCode="General">
                  <c:v>208.29</c:v>
                </c:pt>
                <c:pt idx="347" formatCode="General">
                  <c:v>208.8</c:v>
                </c:pt>
                <c:pt idx="348" formatCode="General">
                  <c:v>210.42</c:v>
                </c:pt>
                <c:pt idx="349" formatCode="General">
                  <c:v>209.71</c:v>
                </c:pt>
                <c:pt idx="350" formatCode="General">
                  <c:v>210.32</c:v>
                </c:pt>
                <c:pt idx="351" formatCode="General">
                  <c:v>208.98</c:v>
                </c:pt>
                <c:pt idx="352" formatCode="General">
                  <c:v>206.44</c:v>
                </c:pt>
                <c:pt idx="353" formatCode="General">
                  <c:v>207.36</c:v>
                </c:pt>
                <c:pt idx="354" formatCode="General">
                  <c:v>208.64</c:v>
                </c:pt>
                <c:pt idx="355" formatCode="General">
                  <c:v>212.1</c:v>
                </c:pt>
                <c:pt idx="356" formatCode="General">
                  <c:v>210.83</c:v>
                </c:pt>
                <c:pt idx="357" formatCode="General">
                  <c:v>209.1</c:v>
                </c:pt>
                <c:pt idx="358" formatCode="General">
                  <c:v>211.03</c:v>
                </c:pt>
                <c:pt idx="359" formatCode="General">
                  <c:v>212.96</c:v>
                </c:pt>
                <c:pt idx="360" formatCode="General">
                  <c:v>212.18</c:v>
                </c:pt>
                <c:pt idx="361" formatCode="General">
                  <c:v>213.1</c:v>
                </c:pt>
                <c:pt idx="362" formatCode="General">
                  <c:v>214.46</c:v>
                </c:pt>
                <c:pt idx="363" formatCode="General">
                  <c:v>211.23</c:v>
                </c:pt>
                <c:pt idx="364" formatCode="General">
                  <c:v>207.88</c:v>
                </c:pt>
                <c:pt idx="365" formatCode="General">
                  <c:v>208.38</c:v>
                </c:pt>
                <c:pt idx="366" formatCode="General">
                  <c:v>209.65</c:v>
                </c:pt>
                <c:pt idx="367" formatCode="General">
                  <c:v>208.06</c:v>
                </c:pt>
                <c:pt idx="368" formatCode="General">
                  <c:v>207.31</c:v>
                </c:pt>
                <c:pt idx="369" formatCode="General">
                  <c:v>209.02</c:v>
                </c:pt>
                <c:pt idx="370" formatCode="General">
                  <c:v>207.43</c:v>
                </c:pt>
                <c:pt idx="371" formatCode="General">
                  <c:v>205.82</c:v>
                </c:pt>
                <c:pt idx="372" formatCode="General">
                  <c:v>209.33</c:v>
                </c:pt>
                <c:pt idx="373" formatCode="General">
                  <c:v>205.47</c:v>
                </c:pt>
                <c:pt idx="374" formatCode="General">
                  <c:v>206.94</c:v>
                </c:pt>
                <c:pt idx="375" formatCode="General">
                  <c:v>208.88</c:v>
                </c:pt>
                <c:pt idx="376" formatCode="General">
                  <c:v>209.86</c:v>
                </c:pt>
                <c:pt idx="377" formatCode="General">
                  <c:v>210.4</c:v>
                </c:pt>
                <c:pt idx="378" formatCode="General">
                  <c:v>209.92</c:v>
                </c:pt>
                <c:pt idx="379" formatCode="General">
                  <c:v>210.41</c:v>
                </c:pt>
                <c:pt idx="380" formatCode="General">
                  <c:v>211.3</c:v>
                </c:pt>
                <c:pt idx="381" formatCode="General">
                  <c:v>213.27</c:v>
                </c:pt>
                <c:pt idx="382" formatCode="General">
                  <c:v>211.27</c:v>
                </c:pt>
                <c:pt idx="383" formatCode="General">
                  <c:v>211.6</c:v>
                </c:pt>
                <c:pt idx="384" formatCode="General">
                  <c:v>212</c:v>
                </c:pt>
                <c:pt idx="385" formatCode="General">
                  <c:v>210.85</c:v>
                </c:pt>
                <c:pt idx="386" formatCode="General">
                  <c:v>209.28</c:v>
                </c:pt>
                <c:pt idx="387" formatCode="General">
                  <c:v>210.08</c:v>
                </c:pt>
                <c:pt idx="388" formatCode="General">
                  <c:v>210.8</c:v>
                </c:pt>
                <c:pt idx="389" formatCode="General">
                  <c:v>210.2</c:v>
                </c:pt>
                <c:pt idx="390" formatCode="General">
                  <c:v>206.09</c:v>
                </c:pt>
                <c:pt idx="391" formatCode="General">
                  <c:v>207.14</c:v>
                </c:pt>
                <c:pt idx="392" formatCode="General">
                  <c:v>208.79</c:v>
                </c:pt>
                <c:pt idx="393" formatCode="General">
                  <c:v>209.54</c:v>
                </c:pt>
                <c:pt idx="394" formatCode="General">
                  <c:v>210.28</c:v>
                </c:pt>
                <c:pt idx="395" formatCode="General">
                  <c:v>210.95</c:v>
                </c:pt>
                <c:pt idx="396" formatCode="General">
                  <c:v>211.23</c:v>
                </c:pt>
                <c:pt idx="397" formatCode="General">
                  <c:v>211.42</c:v>
                </c:pt>
                <c:pt idx="398" formatCode="General">
                  <c:v>216.07</c:v>
                </c:pt>
                <c:pt idx="399" formatCode="General">
                  <c:v>214.3</c:v>
                </c:pt>
                <c:pt idx="400" formatCode="General">
                  <c:v>214.79</c:v>
                </c:pt>
                <c:pt idx="401" formatCode="General">
                  <c:v>214.32</c:v>
                </c:pt>
                <c:pt idx="402" formatCode="General">
                  <c:v>216.64</c:v>
                </c:pt>
                <c:pt idx="403" formatCode="General">
                  <c:v>215.93</c:v>
                </c:pt>
                <c:pt idx="404" formatCode="General">
                  <c:v>215.72</c:v>
                </c:pt>
                <c:pt idx="405" formatCode="General">
                  <c:v>216.08</c:v>
                </c:pt>
                <c:pt idx="406" formatCode="General">
                  <c:v>214.44</c:v>
                </c:pt>
                <c:pt idx="407" formatCode="General">
                  <c:v>214.2</c:v>
                </c:pt>
                <c:pt idx="408" formatCode="General">
                  <c:v>213.43</c:v>
                </c:pt>
                <c:pt idx="409" formatCode="General">
                  <c:v>214.97</c:v>
                </c:pt>
                <c:pt idx="410" formatCode="General">
                  <c:v>214.5</c:v>
                </c:pt>
                <c:pt idx="411" formatCode="General">
                  <c:v>217.26</c:v>
                </c:pt>
                <c:pt idx="412" formatCode="General">
                  <c:v>219.82</c:v>
                </c:pt>
                <c:pt idx="413" formatCode="General">
                  <c:v>220.63</c:v>
                </c:pt>
                <c:pt idx="414" formatCode="General">
                  <c:v>219.5</c:v>
                </c:pt>
                <c:pt idx="415" formatCode="General">
                  <c:v>220.56</c:v>
                </c:pt>
                <c:pt idx="416" formatCode="General">
                  <c:v>218.6</c:v>
                </c:pt>
                <c:pt idx="417" formatCode="General">
                  <c:v>219.73</c:v>
                </c:pt>
                <c:pt idx="418" formatCode="General">
                  <c:v>220.49</c:v>
                </c:pt>
                <c:pt idx="419" formatCode="General">
                  <c:v>214.75</c:v>
                </c:pt>
                <c:pt idx="420" formatCode="General">
                  <c:v>215.42</c:v>
                </c:pt>
                <c:pt idx="421" formatCode="General">
                  <c:v>215.1</c:v>
                </c:pt>
                <c:pt idx="422" formatCode="General">
                  <c:v>215.71</c:v>
                </c:pt>
                <c:pt idx="423" formatCode="General">
                  <c:v>215.92</c:v>
                </c:pt>
                <c:pt idx="424" formatCode="General">
                  <c:v>216.73</c:v>
                </c:pt>
                <c:pt idx="425" formatCode="General">
                  <c:v>217.77</c:v>
                </c:pt>
                <c:pt idx="426" formatCode="General">
                  <c:v>216.72</c:v>
                </c:pt>
                <c:pt idx="427" formatCode="General">
                  <c:v>214.5</c:v>
                </c:pt>
                <c:pt idx="428" formatCode="General">
                  <c:v>213.11</c:v>
                </c:pt>
                <c:pt idx="429" formatCode="General">
                  <c:v>210.04</c:v>
                </c:pt>
                <c:pt idx="430" formatCode="General">
                  <c:v>209.43</c:v>
                </c:pt>
                <c:pt idx="431" formatCode="General">
                  <c:v>208.99</c:v>
                </c:pt>
                <c:pt idx="432" formatCode="General">
                  <c:v>209.41</c:v>
                </c:pt>
                <c:pt idx="433" formatCode="General">
                  <c:v>210.82</c:v>
                </c:pt>
                <c:pt idx="434" formatCode="General">
                  <c:v>211.19</c:v>
                </c:pt>
                <c:pt idx="435" formatCode="General">
                  <c:v>214.78</c:v>
                </c:pt>
                <c:pt idx="436" formatCode="General">
                  <c:v>214.69</c:v>
                </c:pt>
                <c:pt idx="437" formatCode="General">
                  <c:v>212.95</c:v>
                </c:pt>
                <c:pt idx="438" formatCode="General">
                  <c:v>215.56</c:v>
                </c:pt>
                <c:pt idx="439" formatCode="General">
                  <c:v>217.29</c:v>
                </c:pt>
                <c:pt idx="440" formatCode="General">
                  <c:v>217.65</c:v>
                </c:pt>
                <c:pt idx="441" formatCode="General">
                  <c:v>219.14</c:v>
                </c:pt>
                <c:pt idx="442" formatCode="General">
                  <c:v>220.13</c:v>
                </c:pt>
                <c:pt idx="443" formatCode="General">
                  <c:v>220.38</c:v>
                </c:pt>
                <c:pt idx="444" formatCode="General">
                  <c:v>221.92</c:v>
                </c:pt>
                <c:pt idx="445" formatCode="General">
                  <c:v>220.6</c:v>
                </c:pt>
                <c:pt idx="446" formatCode="General">
                  <c:v>224.87</c:v>
                </c:pt>
                <c:pt idx="447" formatCode="General">
                  <c:v>228.02</c:v>
                </c:pt>
                <c:pt idx="448" formatCode="General">
                  <c:v>229.25</c:v>
                </c:pt>
                <c:pt idx="449" formatCode="General">
                  <c:v>228.26</c:v>
                </c:pt>
                <c:pt idx="450" formatCode="General">
                  <c:v>228.53</c:v>
                </c:pt>
                <c:pt idx="451" formatCode="General">
                  <c:v>227.02</c:v>
                </c:pt>
                <c:pt idx="452" formatCode="General">
                  <c:v>223.36</c:v>
                </c:pt>
                <c:pt idx="453" formatCode="General">
                  <c:v>222.71</c:v>
                </c:pt>
                <c:pt idx="454" formatCode="General">
                  <c:v>223.24</c:v>
                </c:pt>
                <c:pt idx="455" formatCode="General">
                  <c:v>223.02</c:v>
                </c:pt>
                <c:pt idx="456" formatCode="General">
                  <c:v>225.77</c:v>
                </c:pt>
                <c:pt idx="457" formatCode="General">
                  <c:v>226.02</c:v>
                </c:pt>
                <c:pt idx="458" formatCode="General">
                  <c:v>225.67</c:v>
                </c:pt>
                <c:pt idx="459" formatCode="General">
                  <c:v>224.96</c:v>
                </c:pt>
                <c:pt idx="460" formatCode="General">
                  <c:v>224.91</c:v>
                </c:pt>
                <c:pt idx="461" formatCode="General">
                  <c:v>222.59</c:v>
                </c:pt>
                <c:pt idx="462" formatCode="General">
                  <c:v>223.72</c:v>
                </c:pt>
                <c:pt idx="463" formatCode="General">
                  <c:v>221.41</c:v>
                </c:pt>
                <c:pt idx="464" formatCode="General">
                  <c:v>221.56</c:v>
                </c:pt>
                <c:pt idx="465" formatCode="General">
                  <c:v>226.51</c:v>
                </c:pt>
                <c:pt idx="466" formatCode="General">
                  <c:v>224.93</c:v>
                </c:pt>
                <c:pt idx="467" formatCode="General">
                  <c:v>227.57</c:v>
                </c:pt>
                <c:pt idx="468" formatCode="General">
                  <c:v>227.27</c:v>
                </c:pt>
                <c:pt idx="469" formatCode="General">
                  <c:v>229.08</c:v>
                </c:pt>
                <c:pt idx="470" formatCode="General">
                  <c:v>229.78</c:v>
                </c:pt>
                <c:pt idx="471" formatCode="General">
                  <c:v>232.08</c:v>
                </c:pt>
                <c:pt idx="472" formatCode="General">
                  <c:v>234.74</c:v>
                </c:pt>
                <c:pt idx="473" formatCode="General">
                  <c:v>230.78</c:v>
                </c:pt>
                <c:pt idx="474" formatCode="General">
                  <c:v>234.56</c:v>
                </c:pt>
                <c:pt idx="475" formatCode="General">
                  <c:v>231.76</c:v>
                </c:pt>
                <c:pt idx="476" formatCode="General">
                  <c:v>229.85</c:v>
                </c:pt>
                <c:pt idx="477" formatCode="General">
                  <c:v>228.62</c:v>
                </c:pt>
                <c:pt idx="478" formatCode="General">
                  <c:v>223.14</c:v>
                </c:pt>
                <c:pt idx="479" formatCode="General">
                  <c:v>222.74</c:v>
                </c:pt>
                <c:pt idx="480" formatCode="General">
                  <c:v>225.62</c:v>
                </c:pt>
                <c:pt idx="481" formatCode="General">
                  <c:v>229.39</c:v>
                </c:pt>
                <c:pt idx="482" formatCode="General">
                  <c:v>233.5</c:v>
                </c:pt>
                <c:pt idx="483" formatCode="General">
                  <c:v>235.53</c:v>
                </c:pt>
                <c:pt idx="484" formatCode="General">
                  <c:v>236.82</c:v>
                </c:pt>
                <c:pt idx="485" formatCode="General">
                  <c:v>235.22</c:v>
                </c:pt>
                <c:pt idx="486" formatCode="General">
                  <c:v>241.05</c:v>
                </c:pt>
                <c:pt idx="487" formatCode="General">
                  <c:v>241.02</c:v>
                </c:pt>
                <c:pt idx="488" formatCode="General">
                  <c:v>240.62</c:v>
                </c:pt>
                <c:pt idx="489" formatCode="General">
                  <c:v>239.57</c:v>
                </c:pt>
                <c:pt idx="490" formatCode="General">
                  <c:v>244.65</c:v>
                </c:pt>
                <c:pt idx="491" formatCode="General">
                  <c:v>243.8</c:v>
                </c:pt>
                <c:pt idx="492" formatCode="General">
                  <c:v>242.33</c:v>
                </c:pt>
                <c:pt idx="493" formatCode="General">
                  <c:v>244.69</c:v>
                </c:pt>
                <c:pt idx="494" formatCode="General">
                  <c:v>245.42</c:v>
                </c:pt>
                <c:pt idx="495" formatCode="General">
                  <c:v>243.55</c:v>
                </c:pt>
                <c:pt idx="496" formatCode="General">
                  <c:v>237.95</c:v>
                </c:pt>
                <c:pt idx="497" formatCode="General">
                  <c:v>237.92</c:v>
                </c:pt>
                <c:pt idx="498" formatCode="General">
                  <c:v>240.28</c:v>
                </c:pt>
                <c:pt idx="499" formatCode="General">
                  <c:v>239.53</c:v>
                </c:pt>
                <c:pt idx="500" formatCode="General">
                  <c:v>240.69</c:v>
                </c:pt>
                <c:pt idx="501" formatCode="General">
                  <c:v>238.99</c:v>
                </c:pt>
                <c:pt idx="502" formatCode="General">
                  <c:v>246.71</c:v>
                </c:pt>
                <c:pt idx="503" formatCode="General">
                  <c:v>247.19</c:v>
                </c:pt>
                <c:pt idx="504" formatCode="General">
                  <c:v>246.63</c:v>
                </c:pt>
                <c:pt idx="505" formatCode="General">
                  <c:v>249.17</c:v>
                </c:pt>
                <c:pt idx="506" formatCode="General">
                  <c:v>251.5</c:v>
                </c:pt>
                <c:pt idx="507" formatCode="General">
                  <c:v>252.59</c:v>
                </c:pt>
                <c:pt idx="508" formatCode="General">
                  <c:v>250.26</c:v>
                </c:pt>
                <c:pt idx="509" formatCode="General">
                  <c:v>249.55</c:v>
                </c:pt>
                <c:pt idx="510" formatCode="General">
                  <c:v>244.03</c:v>
                </c:pt>
                <c:pt idx="511" formatCode="General">
                  <c:v>249.22</c:v>
                </c:pt>
                <c:pt idx="512" formatCode="General">
                  <c:v>253.56</c:v>
                </c:pt>
                <c:pt idx="513" formatCode="General">
                  <c:v>253.16</c:v>
                </c:pt>
                <c:pt idx="514" formatCode="General">
                  <c:v>253.83</c:v>
                </c:pt>
                <c:pt idx="515" formatCode="General">
                  <c:v>252.86</c:v>
                </c:pt>
                <c:pt idx="516" formatCode="General">
                  <c:v>250.94</c:v>
                </c:pt>
                <c:pt idx="517" formatCode="General">
                  <c:v>249.61</c:v>
                </c:pt>
                <c:pt idx="518" formatCode="General">
                  <c:v>247.3</c:v>
                </c:pt>
                <c:pt idx="519" formatCode="General">
                  <c:v>243.59</c:v>
                </c:pt>
                <c:pt idx="520" formatCode="General">
                  <c:v>245.03</c:v>
                </c:pt>
                <c:pt idx="521" formatCode="General">
                  <c:v>247.78</c:v>
                </c:pt>
                <c:pt idx="522" formatCode="General">
                  <c:v>247.21</c:v>
                </c:pt>
                <c:pt idx="523" formatCode="General">
                  <c:v>244.38</c:v>
                </c:pt>
                <c:pt idx="524" formatCode="General">
                  <c:v>245.37</c:v>
                </c:pt>
                <c:pt idx="525" formatCode="General">
                  <c:v>244.62</c:v>
                </c:pt>
                <c:pt idx="526" formatCode="General">
                  <c:v>245.61</c:v>
                </c:pt>
                <c:pt idx="527" formatCode="General">
                  <c:v>247.52</c:v>
                </c:pt>
                <c:pt idx="528" formatCode="General">
                  <c:v>248.81</c:v>
                </c:pt>
                <c:pt idx="529" formatCode="General">
                  <c:v>250.48</c:v>
                </c:pt>
                <c:pt idx="530" formatCode="General">
                  <c:v>252.17</c:v>
                </c:pt>
                <c:pt idx="531" formatCode="General">
                  <c:v>255.39</c:v>
                </c:pt>
                <c:pt idx="532" formatCode="General">
                  <c:v>253.43</c:v>
                </c:pt>
                <c:pt idx="533" formatCode="General">
                  <c:v>254</c:v>
                </c:pt>
                <c:pt idx="534" formatCode="General">
                  <c:v>251.96</c:v>
                </c:pt>
                <c:pt idx="535" formatCode="General">
                  <c:v>252.67</c:v>
                </c:pt>
                <c:pt idx="536" formatCode="General">
                  <c:v>255.88</c:v>
                </c:pt>
                <c:pt idx="537" formatCode="General">
                  <c:v>258.92</c:v>
                </c:pt>
                <c:pt idx="538" formatCode="General">
                  <c:v>261.55</c:v>
                </c:pt>
                <c:pt idx="539" formatCode="General">
                  <c:v>263.29000000000002</c:v>
                </c:pt>
                <c:pt idx="540" formatCode="General">
                  <c:v>266.85000000000002</c:v>
                </c:pt>
                <c:pt idx="541" formatCode="General">
                  <c:v>263.56</c:v>
                </c:pt>
                <c:pt idx="542" formatCode="General">
                  <c:v>258.33</c:v>
                </c:pt>
                <c:pt idx="543" formatCode="General">
                  <c:v>260.44</c:v>
                </c:pt>
                <c:pt idx="544" formatCode="General">
                  <c:v>263.04000000000002</c:v>
                </c:pt>
                <c:pt idx="545" formatCode="General">
                  <c:v>259.29000000000002</c:v>
                </c:pt>
                <c:pt idx="546" formatCode="General">
                  <c:v>258.45999999999998</c:v>
                </c:pt>
                <c:pt idx="547" formatCode="General">
                  <c:v>257.77999999999997</c:v>
                </c:pt>
                <c:pt idx="548" formatCode="General">
                  <c:v>263.26</c:v>
                </c:pt>
                <c:pt idx="549" formatCode="General">
                  <c:v>260.93</c:v>
                </c:pt>
                <c:pt idx="550" formatCode="General">
                  <c:v>266.27</c:v>
                </c:pt>
                <c:pt idx="551" formatCode="General">
                  <c:v>267.79000000000002</c:v>
                </c:pt>
                <c:pt idx="552" formatCode="General">
                  <c:v>269.81</c:v>
                </c:pt>
                <c:pt idx="553" formatCode="General">
                  <c:v>270.55</c:v>
                </c:pt>
                <c:pt idx="554" formatCode="General">
                  <c:v>270.76</c:v>
                </c:pt>
                <c:pt idx="555" formatCode="General">
                  <c:v>270.56</c:v>
                </c:pt>
                <c:pt idx="556" formatCode="General">
                  <c:v>270.66000000000003</c:v>
                </c:pt>
                <c:pt idx="557" formatCode="General">
                  <c:v>268.7</c:v>
                </c:pt>
                <c:pt idx="558" formatCode="General">
                  <c:v>262.52</c:v>
                </c:pt>
                <c:pt idx="559" formatCode="General">
                  <c:v>263.07</c:v>
                </c:pt>
                <c:pt idx="560" formatCode="General">
                  <c:v>262.44</c:v>
                </c:pt>
                <c:pt idx="561" formatCode="General">
                  <c:v>267.14</c:v>
                </c:pt>
                <c:pt idx="562" formatCode="General">
                  <c:v>267.63</c:v>
                </c:pt>
                <c:pt idx="563" formatCode="General">
                  <c:v>263.82</c:v>
                </c:pt>
                <c:pt idx="564" formatCode="General">
                  <c:v>263.79000000000002</c:v>
                </c:pt>
                <c:pt idx="565" formatCode="General">
                  <c:v>262.02</c:v>
                </c:pt>
                <c:pt idx="566" formatCode="General">
                  <c:v>264.10000000000002</c:v>
                </c:pt>
                <c:pt idx="567" formatCode="General">
                  <c:v>267.63</c:v>
                </c:pt>
                <c:pt idx="568" formatCode="General">
                  <c:v>269.95999999999998</c:v>
                </c:pt>
                <c:pt idx="569" formatCode="General">
                  <c:v>270.19</c:v>
                </c:pt>
                <c:pt idx="570" formatCode="General">
                  <c:v>265.63</c:v>
                </c:pt>
                <c:pt idx="571" formatCode="General">
                  <c:v>267.19</c:v>
                </c:pt>
                <c:pt idx="572" formatCode="General">
                  <c:v>266.89999999999998</c:v>
                </c:pt>
                <c:pt idx="573" formatCode="General">
                  <c:v>267.17</c:v>
                </c:pt>
                <c:pt idx="574" formatCode="General">
                  <c:v>266.37</c:v>
                </c:pt>
                <c:pt idx="575" formatCode="General">
                  <c:v>264.49</c:v>
                </c:pt>
                <c:pt idx="576" formatCode="General">
                  <c:v>258.93</c:v>
                </c:pt>
                <c:pt idx="577" formatCode="General">
                  <c:v>261.64</c:v>
                </c:pt>
                <c:pt idx="578" formatCode="General">
                  <c:v>261.62</c:v>
                </c:pt>
                <c:pt idx="579" formatCode="General">
                  <c:v>263.89999999999998</c:v>
                </c:pt>
                <c:pt idx="580" formatCode="General">
                  <c:v>267.20999999999998</c:v>
                </c:pt>
                <c:pt idx="581" formatCode="General">
                  <c:v>264.10000000000002</c:v>
                </c:pt>
                <c:pt idx="582" formatCode="General">
                  <c:v>265.39</c:v>
                </c:pt>
                <c:pt idx="583" formatCode="General">
                  <c:v>265.63</c:v>
                </c:pt>
                <c:pt idx="584" formatCode="General">
                  <c:v>269.57</c:v>
                </c:pt>
                <c:pt idx="585" formatCode="General">
                  <c:v>272.95999999999998</c:v>
                </c:pt>
                <c:pt idx="586" formatCode="General">
                  <c:v>273.83999999999997</c:v>
                </c:pt>
                <c:pt idx="587" formatCode="General">
                  <c:v>272.31</c:v>
                </c:pt>
                <c:pt idx="588" formatCode="General">
                  <c:v>273.17</c:v>
                </c:pt>
                <c:pt idx="589" formatCode="General">
                  <c:v>268.31</c:v>
                </c:pt>
                <c:pt idx="590" formatCode="General">
                  <c:v>271.83999999999997</c:v>
                </c:pt>
                <c:pt idx="591" formatCode="General">
                  <c:v>272.7</c:v>
                </c:pt>
                <c:pt idx="592" formatCode="General">
                  <c:v>273.32</c:v>
                </c:pt>
                <c:pt idx="593" formatCode="General">
                  <c:v>272.61</c:v>
                </c:pt>
                <c:pt idx="594" formatCode="General">
                  <c:v>271.38</c:v>
                </c:pt>
                <c:pt idx="595" formatCode="General">
                  <c:v>268.94</c:v>
                </c:pt>
                <c:pt idx="596" formatCode="General">
                  <c:v>275.01</c:v>
                </c:pt>
                <c:pt idx="597" formatCode="General">
                  <c:v>271.97000000000003</c:v>
                </c:pt>
                <c:pt idx="598" formatCode="General">
                  <c:v>270.98</c:v>
                </c:pt>
                <c:pt idx="599" formatCode="General">
                  <c:v>277.56</c:v>
                </c:pt>
                <c:pt idx="600" formatCode="General">
                  <c:v>277.26</c:v>
                </c:pt>
                <c:pt idx="601" formatCode="General">
                  <c:v>276.54000000000002</c:v>
                </c:pt>
                <c:pt idx="602" formatCode="General">
                  <c:v>274.11</c:v>
                </c:pt>
                <c:pt idx="603" formatCode="General">
                  <c:v>276.83999999999997</c:v>
                </c:pt>
                <c:pt idx="604" formatCode="General">
                  <c:v>284.02999999999997</c:v>
                </c:pt>
                <c:pt idx="605" formatCode="General">
                  <c:v>276.01</c:v>
                </c:pt>
                <c:pt idx="606" formatCode="General">
                  <c:v>272.27999999999997</c:v>
                </c:pt>
                <c:pt idx="607" formatCode="General">
                  <c:v>270.44</c:v>
                </c:pt>
                <c:pt idx="608" formatCode="General">
                  <c:v>271.02999999999997</c:v>
                </c:pt>
                <c:pt idx="609" formatCode="General">
                  <c:v>266.61</c:v>
                </c:pt>
                <c:pt idx="610" formatCode="General">
                  <c:v>266.49</c:v>
                </c:pt>
                <c:pt idx="611" formatCode="General">
                  <c:v>267.47000000000003</c:v>
                </c:pt>
                <c:pt idx="612" formatCode="General">
                  <c:v>264.44</c:v>
                </c:pt>
                <c:pt idx="613" formatCode="General">
                  <c:v>263.07</c:v>
                </c:pt>
                <c:pt idx="614" formatCode="General">
                  <c:v>264.98</c:v>
                </c:pt>
                <c:pt idx="615" formatCode="General">
                  <c:v>269.13</c:v>
                </c:pt>
                <c:pt idx="616" formatCode="General">
                  <c:v>268.74</c:v>
                </c:pt>
                <c:pt idx="617" formatCode="General">
                  <c:v>265.89</c:v>
                </c:pt>
                <c:pt idx="618" formatCode="General">
                  <c:v>265.93</c:v>
                </c:pt>
                <c:pt idx="619" formatCode="General">
                  <c:v>266.73</c:v>
                </c:pt>
                <c:pt idx="620" formatCode="General">
                  <c:v>269.57</c:v>
                </c:pt>
                <c:pt idx="621" formatCode="General">
                  <c:v>268.35000000000002</c:v>
                </c:pt>
                <c:pt idx="622" formatCode="General">
                  <c:v>262.58999999999997</c:v>
                </c:pt>
                <c:pt idx="623" formatCode="General">
                  <c:v>260.55</c:v>
                </c:pt>
                <c:pt idx="624" formatCode="General">
                  <c:v>262.60000000000002</c:v>
                </c:pt>
                <c:pt idx="625" formatCode="General">
                  <c:v>267.06</c:v>
                </c:pt>
                <c:pt idx="626" formatCode="General">
                  <c:v>265.62</c:v>
                </c:pt>
                <c:pt idx="627" formatCode="General">
                  <c:v>269.41000000000003</c:v>
                </c:pt>
                <c:pt idx="628" formatCode="General">
                  <c:v>270.52</c:v>
                </c:pt>
                <c:pt idx="629" formatCode="General">
                  <c:v>272.25</c:v>
                </c:pt>
                <c:pt idx="630" formatCode="General">
                  <c:v>271.5</c:v>
                </c:pt>
                <c:pt idx="631" formatCode="General">
                  <c:v>269.27</c:v>
                </c:pt>
                <c:pt idx="632" formatCode="General">
                  <c:v>268.05</c:v>
                </c:pt>
                <c:pt idx="633" formatCode="General">
                  <c:v>273.70999999999998</c:v>
                </c:pt>
                <c:pt idx="634" formatCode="General">
                  <c:v>272.43</c:v>
                </c:pt>
                <c:pt idx="635" formatCode="General">
                  <c:v>272.79000000000002</c:v>
                </c:pt>
                <c:pt idx="636" formatCode="General">
                  <c:v>273.5</c:v>
                </c:pt>
                <c:pt idx="637" formatCode="General">
                  <c:v>270.79000000000002</c:v>
                </c:pt>
                <c:pt idx="638" formatCode="General">
                  <c:v>269.11</c:v>
                </c:pt>
                <c:pt idx="639" formatCode="General">
                  <c:v>271.10000000000002</c:v>
                </c:pt>
                <c:pt idx="640" formatCode="General">
                  <c:v>271</c:v>
                </c:pt>
                <c:pt idx="641" formatCode="General">
                  <c:v>268.69</c:v>
                </c:pt>
                <c:pt idx="642" formatCode="General">
                  <c:v>268.51</c:v>
                </c:pt>
                <c:pt idx="643" formatCode="General">
                  <c:v>272</c:v>
                </c:pt>
                <c:pt idx="644" formatCode="General">
                  <c:v>271.77999999999997</c:v>
                </c:pt>
                <c:pt idx="645" formatCode="General">
                  <c:v>273.36</c:v>
                </c:pt>
                <c:pt idx="646" formatCode="General">
                  <c:v>273.11</c:v>
                </c:pt>
                <c:pt idx="647" formatCode="General">
                  <c:v>274.3</c:v>
                </c:pt>
                <c:pt idx="648" formatCode="General">
                  <c:v>269.91000000000003</c:v>
                </c:pt>
                <c:pt idx="649" formatCode="General">
                  <c:v>273.73</c:v>
                </c:pt>
                <c:pt idx="650" formatCode="General">
                  <c:v>272.20999999999998</c:v>
                </c:pt>
                <c:pt idx="651" formatCode="General">
                  <c:v>274.35000000000002</c:v>
                </c:pt>
                <c:pt idx="652" formatCode="General">
                  <c:v>273.76</c:v>
                </c:pt>
                <c:pt idx="653" formatCode="General">
                  <c:v>272.25</c:v>
                </c:pt>
                <c:pt idx="654" formatCode="General">
                  <c:v>273.57</c:v>
                </c:pt>
                <c:pt idx="655" formatCode="General">
                  <c:v>277.33</c:v>
                </c:pt>
                <c:pt idx="656" formatCode="General">
                  <c:v>276.18</c:v>
                </c:pt>
                <c:pt idx="657" formatCode="General">
                  <c:v>278.73</c:v>
                </c:pt>
                <c:pt idx="658" formatCode="General">
                  <c:v>278.86</c:v>
                </c:pt>
                <c:pt idx="659" formatCode="General">
                  <c:v>283.45999999999998</c:v>
                </c:pt>
                <c:pt idx="660" formatCode="General">
                  <c:v>282.14999999999998</c:v>
                </c:pt>
                <c:pt idx="661" formatCode="General">
                  <c:v>281.27999999999997</c:v>
                </c:pt>
                <c:pt idx="662" formatCode="General">
                  <c:v>278.10000000000002</c:v>
                </c:pt>
                <c:pt idx="663" formatCode="General">
                  <c:v>273.41000000000003</c:v>
                </c:pt>
                <c:pt idx="664" formatCode="General">
                  <c:v>271.74</c:v>
                </c:pt>
                <c:pt idx="665" formatCode="General">
                  <c:v>270.64999999999998</c:v>
                </c:pt>
                <c:pt idx="666" formatCode="General">
                  <c:v>271.43</c:v>
                </c:pt>
                <c:pt idx="667" formatCode="General">
                  <c:v>272.52</c:v>
                </c:pt>
                <c:pt idx="668" formatCode="General">
                  <c:v>276.41000000000003</c:v>
                </c:pt>
                <c:pt idx="669" formatCode="General">
                  <c:v>274.83999999999997</c:v>
                </c:pt>
                <c:pt idx="670" formatCode="General">
                  <c:v>271.29000000000002</c:v>
                </c:pt>
                <c:pt idx="671" formatCode="General">
                  <c:v>268.60000000000002</c:v>
                </c:pt>
                <c:pt idx="672" formatCode="General">
                  <c:v>267.94</c:v>
                </c:pt>
                <c:pt idx="673" formatCode="General">
                  <c:v>272.25</c:v>
                </c:pt>
                <c:pt idx="674" formatCode="General">
                  <c:v>268.29000000000002</c:v>
                </c:pt>
                <c:pt idx="675" formatCode="General">
                  <c:v>271.86</c:v>
                </c:pt>
                <c:pt idx="676" formatCode="General">
                  <c:v>272.83</c:v>
                </c:pt>
                <c:pt idx="677" formatCode="General">
                  <c:v>270.64</c:v>
                </c:pt>
                <c:pt idx="678" formatCode="General">
                  <c:v>270.58</c:v>
                </c:pt>
                <c:pt idx="679" formatCode="General">
                  <c:v>274.45999999999998</c:v>
                </c:pt>
                <c:pt idx="680" formatCode="General">
                  <c:v>275.58</c:v>
                </c:pt>
                <c:pt idx="681" formatCode="General">
                  <c:v>280.12</c:v>
                </c:pt>
                <c:pt idx="682" formatCode="General">
                  <c:v>284.67</c:v>
                </c:pt>
                <c:pt idx="683" formatCode="General">
                  <c:v>284.72000000000003</c:v>
                </c:pt>
                <c:pt idx="684" formatCode="General">
                  <c:v>282.94</c:v>
                </c:pt>
                <c:pt idx="685" formatCode="General">
                  <c:v>286.17</c:v>
                </c:pt>
                <c:pt idx="686" formatCode="General">
                  <c:v>286.7</c:v>
                </c:pt>
                <c:pt idx="687" formatCode="General">
                  <c:v>288.55</c:v>
                </c:pt>
                <c:pt idx="688" formatCode="General">
                  <c:v>289.08</c:v>
                </c:pt>
                <c:pt idx="689" formatCode="General">
                  <c:v>289.76</c:v>
                </c:pt>
                <c:pt idx="690" formatCode="General">
                  <c:v>287.27</c:v>
                </c:pt>
                <c:pt idx="691" formatCode="General">
                  <c:v>291.75</c:v>
                </c:pt>
                <c:pt idx="692" formatCode="General">
                  <c:v>294.12</c:v>
                </c:pt>
                <c:pt idx="693" formatCode="General">
                  <c:v>295.45</c:v>
                </c:pt>
                <c:pt idx="694" formatCode="General">
                  <c:v>298.44</c:v>
                </c:pt>
                <c:pt idx="695" formatCode="General">
                  <c:v>299.02</c:v>
                </c:pt>
                <c:pt idx="696" formatCode="General">
                  <c:v>293.69</c:v>
                </c:pt>
                <c:pt idx="697" formatCode="General">
                  <c:v>292.18</c:v>
                </c:pt>
                <c:pt idx="698" formatCode="General">
                  <c:v>294.77999999999997</c:v>
                </c:pt>
                <c:pt idx="699" formatCode="General">
                  <c:v>295.5</c:v>
                </c:pt>
                <c:pt idx="700" formatCode="General">
                  <c:v>291.99</c:v>
                </c:pt>
                <c:pt idx="701" formatCode="General">
                  <c:v>293.77</c:v>
                </c:pt>
                <c:pt idx="702" formatCode="General">
                  <c:v>297.68</c:v>
                </c:pt>
                <c:pt idx="703" formatCode="General">
                  <c:v>297.83</c:v>
                </c:pt>
                <c:pt idx="704" formatCode="General">
                  <c:v>299.32</c:v>
                </c:pt>
                <c:pt idx="705" formatCode="General">
                  <c:v>297.83</c:v>
                </c:pt>
                <c:pt idx="706" formatCode="General">
                  <c:v>300.61</c:v>
                </c:pt>
                <c:pt idx="707" formatCode="General">
                  <c:v>294.43</c:v>
                </c:pt>
                <c:pt idx="708" formatCode="General">
                  <c:v>290.18</c:v>
                </c:pt>
                <c:pt idx="709" formatCode="General">
                  <c:v>291.94</c:v>
                </c:pt>
                <c:pt idx="710" formatCode="General">
                  <c:v>286.70999999999998</c:v>
                </c:pt>
                <c:pt idx="711" formatCode="General">
                  <c:v>285.86</c:v>
                </c:pt>
                <c:pt idx="712" formatCode="General">
                  <c:v>288.79000000000002</c:v>
                </c:pt>
                <c:pt idx="713" formatCode="General">
                  <c:v>285.18</c:v>
                </c:pt>
                <c:pt idx="714" formatCode="General">
                  <c:v>287.13</c:v>
                </c:pt>
                <c:pt idx="715" formatCode="General">
                  <c:v>287.2</c:v>
                </c:pt>
                <c:pt idx="716" formatCode="General">
                  <c:v>284.16000000000003</c:v>
                </c:pt>
                <c:pt idx="717" formatCode="General">
                  <c:v>287.7</c:v>
                </c:pt>
                <c:pt idx="718" formatCode="General">
                  <c:v>285.04000000000002</c:v>
                </c:pt>
                <c:pt idx="719" formatCode="General">
                  <c:v>284.81</c:v>
                </c:pt>
                <c:pt idx="720" formatCode="General">
                  <c:v>287</c:v>
                </c:pt>
                <c:pt idx="721" formatCode="General">
                  <c:v>283.95</c:v>
                </c:pt>
                <c:pt idx="722" formatCode="General">
                  <c:v>288.26</c:v>
                </c:pt>
                <c:pt idx="723" formatCode="General">
                  <c:v>286.52999999999997</c:v>
                </c:pt>
                <c:pt idx="724" formatCode="General">
                  <c:v>290.48</c:v>
                </c:pt>
                <c:pt idx="725" formatCode="General">
                  <c:v>289.31</c:v>
                </c:pt>
                <c:pt idx="726" formatCode="General">
                  <c:v>291.02</c:v>
                </c:pt>
                <c:pt idx="727" formatCode="General">
                  <c:v>294.77999999999997</c:v>
                </c:pt>
                <c:pt idx="728" formatCode="General">
                  <c:v>294.39999999999998</c:v>
                </c:pt>
                <c:pt idx="729" formatCode="General">
                  <c:v>292.20999999999998</c:v>
                </c:pt>
                <c:pt idx="730" formatCode="General">
                  <c:v>284.89999999999998</c:v>
                </c:pt>
                <c:pt idx="731" formatCode="General">
                  <c:v>277.37</c:v>
                </c:pt>
                <c:pt idx="732" formatCode="General">
                  <c:v>276.58</c:v>
                </c:pt>
                <c:pt idx="733" formatCode="General">
                  <c:v>277.91000000000003</c:v>
                </c:pt>
                <c:pt idx="734" formatCode="General">
                  <c:v>273</c:v>
                </c:pt>
                <c:pt idx="735" formatCode="General">
                  <c:v>273.16000000000003</c:v>
                </c:pt>
                <c:pt idx="736" formatCode="General">
                  <c:v>274.25</c:v>
                </c:pt>
                <c:pt idx="737" formatCode="General">
                  <c:v>270.18</c:v>
                </c:pt>
                <c:pt idx="738" formatCode="General">
                  <c:v>273.42</c:v>
                </c:pt>
                <c:pt idx="739" formatCode="General">
                  <c:v>275.08</c:v>
                </c:pt>
                <c:pt idx="740" formatCode="General">
                  <c:v>281.74</c:v>
                </c:pt>
                <c:pt idx="741" formatCode="General">
                  <c:v>280.33</c:v>
                </c:pt>
                <c:pt idx="742" formatCode="General">
                  <c:v>287.25</c:v>
                </c:pt>
                <c:pt idx="743" formatCode="General">
                  <c:v>285.33999999999997</c:v>
                </c:pt>
                <c:pt idx="744" formatCode="General">
                  <c:v>285.36</c:v>
                </c:pt>
                <c:pt idx="745" formatCode="General">
                  <c:v>281.20999999999998</c:v>
                </c:pt>
                <c:pt idx="746" formatCode="General">
                  <c:v>281.57</c:v>
                </c:pt>
                <c:pt idx="747" formatCode="General">
                  <c:v>274.88</c:v>
                </c:pt>
                <c:pt idx="748" formatCode="General">
                  <c:v>276.19</c:v>
                </c:pt>
                <c:pt idx="749" formatCode="General">
                  <c:v>279.52</c:v>
                </c:pt>
                <c:pt idx="750" formatCode="General">
                  <c:v>278.58</c:v>
                </c:pt>
                <c:pt idx="751" formatCode="General">
                  <c:v>273.93</c:v>
                </c:pt>
                <c:pt idx="752" formatCode="General">
                  <c:v>274.26</c:v>
                </c:pt>
                <c:pt idx="753" formatCode="General">
                  <c:v>273.52999999999997</c:v>
                </c:pt>
                <c:pt idx="754" formatCode="General">
                  <c:v>278.47000000000003</c:v>
                </c:pt>
                <c:pt idx="755" formatCode="General">
                  <c:v>277.60000000000002</c:v>
                </c:pt>
                <c:pt idx="756" formatCode="General">
                  <c:v>278.04000000000002</c:v>
                </c:pt>
                <c:pt idx="757" formatCode="General">
                  <c:v>279.20999999999998</c:v>
                </c:pt>
                <c:pt idx="758" formatCode="General">
                  <c:v>280.39999999999998</c:v>
                </c:pt>
                <c:pt idx="759" formatCode="General">
                  <c:v>284.95999999999998</c:v>
                </c:pt>
                <c:pt idx="760" formatCode="General">
                  <c:v>284.58</c:v>
                </c:pt>
                <c:pt idx="761" formatCode="General">
                  <c:v>284.31</c:v>
                </c:pt>
                <c:pt idx="762" formatCode="General">
                  <c:v>284.2</c:v>
                </c:pt>
                <c:pt idx="763" formatCode="General">
                  <c:v>283.08</c:v>
                </c:pt>
                <c:pt idx="764" formatCode="General">
                  <c:v>285.64999999999998</c:v>
                </c:pt>
                <c:pt idx="765" formatCode="General">
                  <c:v>287.23</c:v>
                </c:pt>
                <c:pt idx="766" formatCode="General">
                  <c:v>289.18</c:v>
                </c:pt>
                <c:pt idx="767" formatCode="General">
                  <c:v>289.23</c:v>
                </c:pt>
                <c:pt idx="768" formatCode="General">
                  <c:v>287.14</c:v>
                </c:pt>
                <c:pt idx="769" formatCode="General">
                  <c:v>283.58999999999997</c:v>
                </c:pt>
                <c:pt idx="770" formatCode="General">
                  <c:v>285.68</c:v>
                </c:pt>
                <c:pt idx="771" formatCode="General">
                  <c:v>282.89999999999998</c:v>
                </c:pt>
                <c:pt idx="772" formatCode="General">
                  <c:v>281.45</c:v>
                </c:pt>
                <c:pt idx="773" formatCode="General">
                  <c:v>279.66000000000003</c:v>
                </c:pt>
                <c:pt idx="774" formatCode="General">
                  <c:v>279.69</c:v>
                </c:pt>
                <c:pt idx="775" formatCode="General">
                  <c:v>278.39999999999998</c:v>
                </c:pt>
                <c:pt idx="776" formatCode="General">
                  <c:v>278.93</c:v>
                </c:pt>
                <c:pt idx="777" formatCode="General">
                  <c:v>278.93</c:v>
                </c:pt>
                <c:pt idx="778" formatCode="General">
                  <c:v>284.60000000000002</c:v>
                </c:pt>
                <c:pt idx="779" formatCode="General">
                  <c:v>284.83999999999997</c:v>
                </c:pt>
                <c:pt idx="780" formatCode="General">
                  <c:v>286.14</c:v>
                </c:pt>
                <c:pt idx="781" formatCode="General">
                  <c:v>287.37</c:v>
                </c:pt>
                <c:pt idx="782" formatCode="General">
                  <c:v>288.61</c:v>
                </c:pt>
                <c:pt idx="783" formatCode="General">
                  <c:v>288.55</c:v>
                </c:pt>
                <c:pt idx="784" formatCode="General">
                  <c:v>290.45999999999998</c:v>
                </c:pt>
                <c:pt idx="785" formatCode="General">
                  <c:v>298.95</c:v>
                </c:pt>
                <c:pt idx="786" formatCode="General">
                  <c:v>300.33</c:v>
                </c:pt>
                <c:pt idx="787" formatCode="General">
                  <c:v>299.22000000000003</c:v>
                </c:pt>
                <c:pt idx="788" formatCode="General">
                  <c:v>301.29000000000002</c:v>
                </c:pt>
                <c:pt idx="789" formatCode="General">
                  <c:v>304.95</c:v>
                </c:pt>
                <c:pt idx="790" formatCode="General">
                  <c:v>303.37</c:v>
                </c:pt>
                <c:pt idx="791" formatCode="General">
                  <c:v>306.94</c:v>
                </c:pt>
                <c:pt idx="792" formatCode="General">
                  <c:v>308.5</c:v>
                </c:pt>
                <c:pt idx="793" formatCode="General">
                  <c:v>310.08</c:v>
                </c:pt>
                <c:pt idx="794" formatCode="General">
                  <c:v>310.43</c:v>
                </c:pt>
                <c:pt idx="795" formatCode="General">
                  <c:v>314.39</c:v>
                </c:pt>
                <c:pt idx="796" formatCode="General">
                  <c:v>315.63</c:v>
                </c:pt>
                <c:pt idx="797" formatCode="General">
                  <c:v>314.82</c:v>
                </c:pt>
                <c:pt idx="798" formatCode="General">
                  <c:v>318.33</c:v>
                </c:pt>
                <c:pt idx="799" formatCode="General">
                  <c:v>317.99</c:v>
                </c:pt>
                <c:pt idx="800" formatCode="General">
                  <c:v>320.81</c:v>
                </c:pt>
                <c:pt idx="801" formatCode="General">
                  <c:v>323.95999999999998</c:v>
                </c:pt>
                <c:pt idx="802" formatCode="General">
                  <c:v>322.39</c:v>
                </c:pt>
                <c:pt idx="803" formatCode="General">
                  <c:v>321.45</c:v>
                </c:pt>
                <c:pt idx="804" formatCode="General">
                  <c:v>318.04000000000002</c:v>
                </c:pt>
                <c:pt idx="805" formatCode="General">
                  <c:v>316.01</c:v>
                </c:pt>
                <c:pt idx="806" formatCode="General">
                  <c:v>308.18</c:v>
                </c:pt>
                <c:pt idx="807" formatCode="General">
                  <c:v>309.77999999999997</c:v>
                </c:pt>
                <c:pt idx="808" formatCode="General">
                  <c:v>309.14</c:v>
                </c:pt>
                <c:pt idx="809" formatCode="General">
                  <c:v>310.43</c:v>
                </c:pt>
                <c:pt idx="810" formatCode="General">
                  <c:v>312.02999999999997</c:v>
                </c:pt>
                <c:pt idx="811" formatCode="General">
                  <c:v>316.16000000000003</c:v>
                </c:pt>
                <c:pt idx="812" formatCode="General">
                  <c:v>317.77999999999997</c:v>
                </c:pt>
                <c:pt idx="813" formatCode="General">
                  <c:v>316.10000000000002</c:v>
                </c:pt>
                <c:pt idx="814" formatCode="General">
                  <c:v>313.82</c:v>
                </c:pt>
                <c:pt idx="815" formatCode="General">
                  <c:v>313.39999999999998</c:v>
                </c:pt>
                <c:pt idx="816" formatCode="General">
                  <c:v>309.27</c:v>
                </c:pt>
                <c:pt idx="817" formatCode="General">
                  <c:v>306.36</c:v>
                </c:pt>
                <c:pt idx="818" formatCode="General">
                  <c:v>307</c:v>
                </c:pt>
                <c:pt idx="819" formatCode="General">
                  <c:v>303.97000000000003</c:v>
                </c:pt>
                <c:pt idx="820" formatCode="General">
                  <c:v>299.55</c:v>
                </c:pt>
                <c:pt idx="821" formatCode="General">
                  <c:v>299.02999999999997</c:v>
                </c:pt>
                <c:pt idx="822" formatCode="General">
                  <c:v>297.69</c:v>
                </c:pt>
                <c:pt idx="823" formatCode="General">
                  <c:v>296.58999999999997</c:v>
                </c:pt>
                <c:pt idx="824" formatCode="General">
                  <c:v>304.44</c:v>
                </c:pt>
                <c:pt idx="825" formatCode="General">
                  <c:v>306.89999999999998</c:v>
                </c:pt>
                <c:pt idx="826" formatCode="General">
                  <c:v>306.37</c:v>
                </c:pt>
                <c:pt idx="827" formatCode="General">
                  <c:v>308.73</c:v>
                </c:pt>
                <c:pt idx="828" formatCode="General">
                  <c:v>308.29000000000002</c:v>
                </c:pt>
                <c:pt idx="829" formatCode="General">
                  <c:v>308.3</c:v>
                </c:pt>
                <c:pt idx="830" formatCode="General">
                  <c:v>301.23</c:v>
                </c:pt>
                <c:pt idx="831" formatCode="General">
                  <c:v>300.45</c:v>
                </c:pt>
                <c:pt idx="832" formatCode="General">
                  <c:v>296.69</c:v>
                </c:pt>
                <c:pt idx="833" formatCode="General">
                  <c:v>297.5</c:v>
                </c:pt>
                <c:pt idx="834" formatCode="General">
                  <c:v>292.27999999999997</c:v>
                </c:pt>
                <c:pt idx="835" formatCode="General">
                  <c:v>293.64</c:v>
                </c:pt>
                <c:pt idx="836" formatCode="General">
                  <c:v>294.07</c:v>
                </c:pt>
                <c:pt idx="837" formatCode="General">
                  <c:v>294.72000000000003</c:v>
                </c:pt>
                <c:pt idx="838" formatCode="General">
                  <c:v>296.44</c:v>
                </c:pt>
                <c:pt idx="839" formatCode="General">
                  <c:v>297.16000000000003</c:v>
                </c:pt>
                <c:pt idx="840" formatCode="General">
                  <c:v>294.58</c:v>
                </c:pt>
                <c:pt idx="841" formatCode="General">
                  <c:v>288.26</c:v>
                </c:pt>
                <c:pt idx="842" formatCode="General">
                  <c:v>286.17</c:v>
                </c:pt>
                <c:pt idx="843" formatCode="General">
                  <c:v>285.06</c:v>
                </c:pt>
                <c:pt idx="844" formatCode="General">
                  <c:v>286.43</c:v>
                </c:pt>
                <c:pt idx="845" formatCode="General">
                  <c:v>285.20999999999998</c:v>
                </c:pt>
                <c:pt idx="846" formatCode="General">
                  <c:v>283.68</c:v>
                </c:pt>
                <c:pt idx="847" formatCode="General">
                  <c:v>283.44</c:v>
                </c:pt>
                <c:pt idx="848" formatCode="General">
                  <c:v>285.91000000000003</c:v>
                </c:pt>
                <c:pt idx="849" formatCode="General">
                  <c:v>286.83</c:v>
                </c:pt>
                <c:pt idx="850" formatCode="General">
                  <c:v>290.67</c:v>
                </c:pt>
                <c:pt idx="851" formatCode="General">
                  <c:v>291.39999999999998</c:v>
                </c:pt>
                <c:pt idx="852" formatCode="General">
                  <c:v>292.20999999999998</c:v>
                </c:pt>
                <c:pt idx="853" formatCode="General">
                  <c:v>292.08</c:v>
                </c:pt>
                <c:pt idx="854" formatCode="General">
                  <c:v>298.16000000000003</c:v>
                </c:pt>
                <c:pt idx="855" formatCode="General">
                  <c:v>297.27999999999997</c:v>
                </c:pt>
                <c:pt idx="856" formatCode="General">
                  <c:v>301.95999999999998</c:v>
                </c:pt>
                <c:pt idx="857" formatCode="General">
                  <c:v>301.89</c:v>
                </c:pt>
                <c:pt idx="858" formatCode="General">
                  <c:v>300.26</c:v>
                </c:pt>
                <c:pt idx="859" formatCode="General">
                  <c:v>296.51</c:v>
                </c:pt>
                <c:pt idx="860" formatCode="General">
                  <c:v>299.48</c:v>
                </c:pt>
                <c:pt idx="861" formatCode="General">
                  <c:v>296.82</c:v>
                </c:pt>
                <c:pt idx="862" formatCode="General">
                  <c:v>300.92</c:v>
                </c:pt>
                <c:pt idx="863" formatCode="General">
                  <c:v>300.55</c:v>
                </c:pt>
                <c:pt idx="864" formatCode="General">
                  <c:v>303.37</c:v>
                </c:pt>
                <c:pt idx="865" formatCode="General">
                  <c:v>306</c:v>
                </c:pt>
                <c:pt idx="866" formatCode="General">
                  <c:v>310.98</c:v>
                </c:pt>
                <c:pt idx="867" formatCode="General">
                  <c:v>313.76</c:v>
                </c:pt>
                <c:pt idx="868" formatCode="General">
                  <c:v>311.02999999999997</c:v>
                </c:pt>
                <c:pt idx="869" formatCode="General">
                  <c:v>309.58</c:v>
                </c:pt>
                <c:pt idx="870" formatCode="General">
                  <c:v>311.45</c:v>
                </c:pt>
                <c:pt idx="871" formatCode="General">
                  <c:v>312.24</c:v>
                </c:pt>
                <c:pt idx="872" formatCode="General">
                  <c:v>311.37</c:v>
                </c:pt>
                <c:pt idx="873" formatCode="General">
                  <c:v>304.48</c:v>
                </c:pt>
                <c:pt idx="874" formatCode="General">
                  <c:v>303.10000000000002</c:v>
                </c:pt>
                <c:pt idx="875" formatCode="General">
                  <c:v>300</c:v>
                </c:pt>
                <c:pt idx="876" formatCode="General">
                  <c:v>303.86</c:v>
                </c:pt>
                <c:pt idx="877" formatCode="General">
                  <c:v>309.76</c:v>
                </c:pt>
                <c:pt idx="878" formatCode="General">
                  <c:v>313.32</c:v>
                </c:pt>
                <c:pt idx="879" formatCode="General">
                  <c:v>312.01</c:v>
                </c:pt>
                <c:pt idx="880" formatCode="General">
                  <c:v>309.89999999999998</c:v>
                </c:pt>
                <c:pt idx="881" formatCode="General">
                  <c:v>308.91000000000003</c:v>
                </c:pt>
                <c:pt idx="882" formatCode="General">
                  <c:v>311.68</c:v>
                </c:pt>
                <c:pt idx="883" formatCode="General">
                  <c:v>311.54000000000002</c:v>
                </c:pt>
                <c:pt idx="884" formatCode="General">
                  <c:v>309.11</c:v>
                </c:pt>
                <c:pt idx="885" formatCode="General">
                  <c:v>309.57</c:v>
                </c:pt>
                <c:pt idx="886" formatCode="General">
                  <c:v>306.93</c:v>
                </c:pt>
                <c:pt idx="887" formatCode="General">
                  <c:v>304.79000000000002</c:v>
                </c:pt>
                <c:pt idx="888" formatCode="General">
                  <c:v>303.37</c:v>
                </c:pt>
                <c:pt idx="889" formatCode="General">
                  <c:v>300.76</c:v>
                </c:pt>
                <c:pt idx="890" formatCode="General">
                  <c:v>304.25</c:v>
                </c:pt>
                <c:pt idx="891" formatCode="General">
                  <c:v>305.3</c:v>
                </c:pt>
                <c:pt idx="892" formatCode="General">
                  <c:v>306.13</c:v>
                </c:pt>
                <c:pt idx="893" formatCode="General">
                  <c:v>307.10000000000002</c:v>
                </c:pt>
                <c:pt idx="894" formatCode="General">
                  <c:v>310.52999999999997</c:v>
                </c:pt>
                <c:pt idx="895" formatCode="General">
                  <c:v>312</c:v>
                </c:pt>
                <c:pt idx="896" formatCode="General">
                  <c:v>314.72000000000003</c:v>
                </c:pt>
                <c:pt idx="897" formatCode="General">
                  <c:v>317.57</c:v>
                </c:pt>
                <c:pt idx="898" formatCode="General">
                  <c:v>315.32</c:v>
                </c:pt>
                <c:pt idx="899" formatCode="General">
                  <c:v>315.73</c:v>
                </c:pt>
                <c:pt idx="900" formatCode="General">
                  <c:v>316.67</c:v>
                </c:pt>
                <c:pt idx="901" formatCode="General">
                  <c:v>318.25</c:v>
                </c:pt>
                <c:pt idx="902" formatCode="General">
                  <c:v>314.67</c:v>
                </c:pt>
                <c:pt idx="903" formatCode="General">
                  <c:v>319.94</c:v>
                </c:pt>
                <c:pt idx="904" formatCode="General">
                  <c:v>322.58999999999997</c:v>
                </c:pt>
                <c:pt idx="905" formatCode="General">
                  <c:v>322.95999999999998</c:v>
                </c:pt>
                <c:pt idx="906" formatCode="General">
                  <c:v>318.91000000000003</c:v>
                </c:pt>
                <c:pt idx="907" formatCode="General">
                  <c:v>319.58999999999997</c:v>
                </c:pt>
                <c:pt idx="908" formatCode="General">
                  <c:v>313.68</c:v>
                </c:pt>
                <c:pt idx="909" formatCode="General">
                  <c:v>311.75</c:v>
                </c:pt>
                <c:pt idx="910" formatCode="General">
                  <c:v>315.18</c:v>
                </c:pt>
                <c:pt idx="911" formatCode="General">
                  <c:v>317.12</c:v>
                </c:pt>
                <c:pt idx="912" formatCode="General">
                  <c:v>317.56</c:v>
                </c:pt>
                <c:pt idx="913" formatCode="General">
                  <c:v>320.02</c:v>
                </c:pt>
                <c:pt idx="914" formatCode="General">
                  <c:v>318.33</c:v>
                </c:pt>
                <c:pt idx="915" formatCode="General">
                  <c:v>317.10000000000002</c:v>
                </c:pt>
                <c:pt idx="916" formatCode="General">
                  <c:v>323.23</c:v>
                </c:pt>
                <c:pt idx="917" formatCode="General">
                  <c:v>331.2</c:v>
                </c:pt>
                <c:pt idx="918" formatCode="General">
                  <c:v>329.42</c:v>
                </c:pt>
                <c:pt idx="919" formatCode="General">
                  <c:v>336.2</c:v>
                </c:pt>
                <c:pt idx="920" formatCode="General">
                  <c:v>331.35</c:v>
                </c:pt>
                <c:pt idx="921" formatCode="General">
                  <c:v>329.36</c:v>
                </c:pt>
                <c:pt idx="922" formatCode="General">
                  <c:v>324.19</c:v>
                </c:pt>
                <c:pt idx="923" formatCode="General">
                  <c:v>324.70999999999998</c:v>
                </c:pt>
                <c:pt idx="924" formatCode="General">
                  <c:v>323.32</c:v>
                </c:pt>
                <c:pt idx="925" formatCode="General">
                  <c:v>319.98</c:v>
                </c:pt>
                <c:pt idx="926" formatCode="General">
                  <c:v>318</c:v>
                </c:pt>
                <c:pt idx="927" formatCode="General">
                  <c:v>321.66000000000003</c:v>
                </c:pt>
                <c:pt idx="928" formatCode="General">
                  <c:v>319.70999999999998</c:v>
                </c:pt>
                <c:pt idx="929" formatCode="General">
                  <c:v>315.39</c:v>
                </c:pt>
                <c:pt idx="930" formatCode="General">
                  <c:v>327.41000000000003</c:v>
                </c:pt>
                <c:pt idx="931" formatCode="General">
                  <c:v>325.16000000000003</c:v>
                </c:pt>
                <c:pt idx="932" formatCode="General">
                  <c:v>327.04000000000002</c:v>
                </c:pt>
                <c:pt idx="933" formatCode="General">
                  <c:v>328.29</c:v>
                </c:pt>
                <c:pt idx="934" formatCode="General">
                  <c:v>323.11</c:v>
                </c:pt>
                <c:pt idx="935" formatCode="General">
                  <c:v>326.94</c:v>
                </c:pt>
                <c:pt idx="936" formatCode="General">
                  <c:v>327.02999999999997</c:v>
                </c:pt>
                <c:pt idx="937" formatCode="General">
                  <c:v>333.33</c:v>
                </c:pt>
                <c:pt idx="938" formatCode="General">
                  <c:v>334.85</c:v>
                </c:pt>
                <c:pt idx="939" formatCode="General">
                  <c:v>332.97</c:v>
                </c:pt>
                <c:pt idx="940" formatCode="General">
                  <c:v>333.22</c:v>
                </c:pt>
                <c:pt idx="941" formatCode="General">
                  <c:v>329.73</c:v>
                </c:pt>
                <c:pt idx="942" formatCode="General">
                  <c:v>328.2</c:v>
                </c:pt>
                <c:pt idx="943" formatCode="General">
                  <c:v>323.93</c:v>
                </c:pt>
                <c:pt idx="944" formatCode="General">
                  <c:v>325.20999999999998</c:v>
                </c:pt>
                <c:pt idx="945" formatCode="General">
                  <c:v>325.95999999999998</c:v>
                </c:pt>
                <c:pt idx="946" formatCode="General">
                  <c:v>330.47</c:v>
                </c:pt>
                <c:pt idx="947" formatCode="General">
                  <c:v>332.1</c:v>
                </c:pt>
                <c:pt idx="948" formatCode="General">
                  <c:v>328.92</c:v>
                </c:pt>
                <c:pt idx="949" formatCode="General">
                  <c:v>327.64</c:v>
                </c:pt>
                <c:pt idx="950" formatCode="General">
                  <c:v>332.45</c:v>
                </c:pt>
                <c:pt idx="951" formatCode="General">
                  <c:v>329.18</c:v>
                </c:pt>
                <c:pt idx="952" formatCode="General">
                  <c:v>326.76</c:v>
                </c:pt>
                <c:pt idx="953" formatCode="General">
                  <c:v>322.36</c:v>
                </c:pt>
                <c:pt idx="954" formatCode="General">
                  <c:v>322.51</c:v>
                </c:pt>
                <c:pt idx="955" formatCode="General">
                  <c:v>321.36</c:v>
                </c:pt>
                <c:pt idx="956" formatCode="General">
                  <c:v>329.19</c:v>
                </c:pt>
                <c:pt idx="957" formatCode="General">
                  <c:v>324.24</c:v>
                </c:pt>
                <c:pt idx="958" formatCode="General">
                  <c:v>323.41000000000003</c:v>
                </c:pt>
                <c:pt idx="959" formatCode="General">
                  <c:v>322.13</c:v>
                </c:pt>
                <c:pt idx="960" formatCode="General">
                  <c:v>316.29000000000002</c:v>
                </c:pt>
                <c:pt idx="961" formatCode="General">
                  <c:v>315.83</c:v>
                </c:pt>
                <c:pt idx="962" formatCode="General">
                  <c:v>316.45999999999998</c:v>
                </c:pt>
                <c:pt idx="963" formatCode="General">
                  <c:v>321.29000000000002</c:v>
                </c:pt>
                <c:pt idx="964" formatCode="General">
                  <c:v>318.77</c:v>
                </c:pt>
                <c:pt idx="965" formatCode="General">
                  <c:v>317.45</c:v>
                </c:pt>
                <c:pt idx="966" formatCode="General">
                  <c:v>318.24</c:v>
                </c:pt>
                <c:pt idx="967" formatCode="General">
                  <c:v>316.54000000000002</c:v>
                </c:pt>
                <c:pt idx="968" formatCode="General">
                  <c:v>314.52999999999997</c:v>
                </c:pt>
                <c:pt idx="969" formatCode="General">
                  <c:v>315.58999999999997</c:v>
                </c:pt>
                <c:pt idx="970" formatCode="General">
                  <c:v>315.08</c:v>
                </c:pt>
                <c:pt idx="971" formatCode="General">
                  <c:v>312.73</c:v>
                </c:pt>
                <c:pt idx="972" formatCode="General">
                  <c:v>315.31</c:v>
                </c:pt>
                <c:pt idx="973" formatCode="General">
                  <c:v>313.20999999999998</c:v>
                </c:pt>
                <c:pt idx="974" formatCode="General">
                  <c:v>312.74</c:v>
                </c:pt>
                <c:pt idx="975" formatCode="General">
                  <c:v>313.63</c:v>
                </c:pt>
                <c:pt idx="976" formatCode="General">
                  <c:v>315.5</c:v>
                </c:pt>
                <c:pt idx="977" formatCode="General">
                  <c:v>314.38</c:v>
                </c:pt>
                <c:pt idx="978" formatCode="General">
                  <c:v>312.72000000000003</c:v>
                </c:pt>
                <c:pt idx="979" formatCode="General">
                  <c:v>311.23</c:v>
                </c:pt>
                <c:pt idx="980" formatCode="General">
                  <c:v>314.27</c:v>
                </c:pt>
                <c:pt idx="981" formatCode="General">
                  <c:v>320.70999999999998</c:v>
                </c:pt>
                <c:pt idx="982" formatCode="General">
                  <c:v>323.38</c:v>
                </c:pt>
                <c:pt idx="983" formatCode="General">
                  <c:v>325.58999999999997</c:v>
                </c:pt>
                <c:pt idx="984" formatCode="General">
                  <c:v>324.29000000000002</c:v>
                </c:pt>
                <c:pt idx="985" formatCode="General">
                  <c:v>324.66000000000003</c:v>
                </c:pt>
                <c:pt idx="986" formatCode="General">
                  <c:v>330.44</c:v>
                </c:pt>
                <c:pt idx="987" formatCode="General">
                  <c:v>327.81</c:v>
                </c:pt>
                <c:pt idx="988" formatCode="General">
                  <c:v>333.7</c:v>
                </c:pt>
                <c:pt idx="989" formatCode="General">
                  <c:v>335.62</c:v>
                </c:pt>
                <c:pt idx="990" formatCode="General">
                  <c:v>331.4</c:v>
                </c:pt>
                <c:pt idx="991" formatCode="General">
                  <c:v>328.61</c:v>
                </c:pt>
                <c:pt idx="992" formatCode="General">
                  <c:v>326.36</c:v>
                </c:pt>
                <c:pt idx="993" formatCode="General">
                  <c:v>326.08999999999997</c:v>
                </c:pt>
                <c:pt idx="994" formatCode="General">
                  <c:v>325.81</c:v>
                </c:pt>
                <c:pt idx="995" formatCode="General">
                  <c:v>326.52999999999997</c:v>
                </c:pt>
                <c:pt idx="996" formatCode="General">
                  <c:v>326.76</c:v>
                </c:pt>
                <c:pt idx="997" formatCode="General">
                  <c:v>326.31</c:v>
                </c:pt>
                <c:pt idx="998" formatCode="General">
                  <c:v>324.58999999999997</c:v>
                </c:pt>
                <c:pt idx="999" formatCode="General">
                  <c:v>329.32</c:v>
                </c:pt>
                <c:pt idx="1000" formatCode="General">
                  <c:v>329.33</c:v>
                </c:pt>
                <c:pt idx="1001" formatCode="General">
                  <c:v>331.83</c:v>
                </c:pt>
                <c:pt idx="1002" formatCode="General">
                  <c:v>336.37</c:v>
                </c:pt>
                <c:pt idx="1003" formatCode="General">
                  <c:v>338.49</c:v>
                </c:pt>
                <c:pt idx="1004" formatCode="General">
                  <c:v>335.8</c:v>
                </c:pt>
                <c:pt idx="1005" formatCode="General">
                  <c:v>339.47</c:v>
                </c:pt>
                <c:pt idx="1006" formatCode="General">
                  <c:v>337.33</c:v>
                </c:pt>
                <c:pt idx="1007" formatCode="General">
                  <c:v>336.45</c:v>
                </c:pt>
                <c:pt idx="1008" formatCode="General">
                  <c:v>335.71</c:v>
                </c:pt>
                <c:pt idx="1009" formatCode="General">
                  <c:v>334.71</c:v>
                </c:pt>
                <c:pt idx="1010" formatCode="General">
                  <c:v>336.84</c:v>
                </c:pt>
                <c:pt idx="1011" formatCode="General">
                  <c:v>342.45</c:v>
                </c:pt>
                <c:pt idx="1012" formatCode="General">
                  <c:v>338.8</c:v>
                </c:pt>
                <c:pt idx="1013" formatCode="General">
                  <c:v>341.34</c:v>
                </c:pt>
                <c:pt idx="1014" formatCode="General">
                  <c:v>345.15</c:v>
                </c:pt>
                <c:pt idx="1015" formatCode="General">
                  <c:v>344.78</c:v>
                </c:pt>
                <c:pt idx="1016" formatCode="General">
                  <c:v>343.72</c:v>
                </c:pt>
                <c:pt idx="1017" formatCode="General">
                  <c:v>342.52</c:v>
                </c:pt>
                <c:pt idx="1018" formatCode="General">
                  <c:v>343.46</c:v>
                </c:pt>
                <c:pt idx="1019" formatCode="General">
                  <c:v>346.96</c:v>
                </c:pt>
                <c:pt idx="1020" formatCode="General">
                  <c:v>350.06</c:v>
                </c:pt>
                <c:pt idx="1021" formatCode="General">
                  <c:v>348.66</c:v>
                </c:pt>
                <c:pt idx="1022" formatCode="General">
                  <c:v>344.59</c:v>
                </c:pt>
                <c:pt idx="1023" formatCode="General">
                  <c:v>343.14</c:v>
                </c:pt>
                <c:pt idx="1024" formatCode="General">
                  <c:v>345.9</c:v>
                </c:pt>
                <c:pt idx="1025" formatCode="General">
                  <c:v>343.25</c:v>
                </c:pt>
                <c:pt idx="1026" formatCode="General">
                  <c:v>336.43</c:v>
                </c:pt>
                <c:pt idx="1027" formatCode="General">
                  <c:v>336.07</c:v>
                </c:pt>
                <c:pt idx="1028" formatCode="General">
                  <c:v>336.96</c:v>
                </c:pt>
                <c:pt idx="1029" formatCode="General">
                  <c:v>331.6</c:v>
                </c:pt>
                <c:pt idx="1030" formatCode="General">
                  <c:v>327.57</c:v>
                </c:pt>
                <c:pt idx="1031" formatCode="General">
                  <c:v>325.05</c:v>
                </c:pt>
                <c:pt idx="1032" formatCode="General">
                  <c:v>320.75</c:v>
                </c:pt>
                <c:pt idx="1033" formatCode="General">
                  <c:v>322.60000000000002</c:v>
                </c:pt>
                <c:pt idx="1034" formatCode="General">
                  <c:v>326.14999999999998</c:v>
                </c:pt>
                <c:pt idx="1035" formatCode="General">
                  <c:v>330.26</c:v>
                </c:pt>
                <c:pt idx="1036" formatCode="General">
                  <c:v>326.02999999999997</c:v>
                </c:pt>
                <c:pt idx="1037" formatCode="General">
                  <c:v>324.11</c:v>
                </c:pt>
                <c:pt idx="1038" formatCode="General">
                  <c:v>328.9</c:v>
                </c:pt>
                <c:pt idx="1039" formatCode="General">
                  <c:v>320.99</c:v>
                </c:pt>
                <c:pt idx="1040" formatCode="General">
                  <c:v>324.36</c:v>
                </c:pt>
                <c:pt idx="1041" formatCode="General">
                  <c:v>324.83999999999997</c:v>
                </c:pt>
                <c:pt idx="1042" formatCode="General">
                  <c:v>329.21</c:v>
                </c:pt>
                <c:pt idx="1043" formatCode="General">
                  <c:v>331.34</c:v>
                </c:pt>
                <c:pt idx="1044" formatCode="General">
                  <c:v>325.25</c:v>
                </c:pt>
                <c:pt idx="1045" formatCode="General">
                  <c:v>321.45</c:v>
                </c:pt>
                <c:pt idx="1046" formatCode="General">
                  <c:v>317.87</c:v>
                </c:pt>
                <c:pt idx="1047" formatCode="General">
                  <c:v>319.93</c:v>
                </c:pt>
                <c:pt idx="1048" formatCode="General">
                  <c:v>319.42</c:v>
                </c:pt>
                <c:pt idx="1049" formatCode="General">
                  <c:v>322.99</c:v>
                </c:pt>
                <c:pt idx="1050" formatCode="General">
                  <c:v>326.97000000000003</c:v>
                </c:pt>
                <c:pt idx="1051" formatCode="General">
                  <c:v>325.63</c:v>
                </c:pt>
                <c:pt idx="1052" formatCode="General">
                  <c:v>327.55</c:v>
                </c:pt>
                <c:pt idx="1053" formatCode="General">
                  <c:v>325.83</c:v>
                </c:pt>
                <c:pt idx="1054" formatCode="General">
                  <c:v>320.64</c:v>
                </c:pt>
                <c:pt idx="1055" formatCode="General">
                  <c:v>322.77</c:v>
                </c:pt>
                <c:pt idx="1056" formatCode="General">
                  <c:v>320.27</c:v>
                </c:pt>
                <c:pt idx="1057" formatCode="General">
                  <c:v>325.94</c:v>
                </c:pt>
                <c:pt idx="1058" formatCode="General">
                  <c:v>326.98</c:v>
                </c:pt>
                <c:pt idx="1059" formatCode="General">
                  <c:v>327.71</c:v>
                </c:pt>
                <c:pt idx="1060" formatCode="General">
                  <c:v>331.66</c:v>
                </c:pt>
                <c:pt idx="1061" formatCode="General">
                  <c:v>332.92</c:v>
                </c:pt>
                <c:pt idx="1062" formatCode="General">
                  <c:v>337.31</c:v>
                </c:pt>
                <c:pt idx="1063" formatCode="General">
                  <c:v>333.18</c:v>
                </c:pt>
                <c:pt idx="1064" formatCode="General">
                  <c:v>335.61</c:v>
                </c:pt>
                <c:pt idx="1065" formatCode="General">
                  <c:v>332.43</c:v>
                </c:pt>
                <c:pt idx="1066" formatCode="General">
                  <c:v>336.12</c:v>
                </c:pt>
                <c:pt idx="1067" formatCode="General">
                  <c:v>339.35</c:v>
                </c:pt>
                <c:pt idx="1068" formatCode="General">
                  <c:v>337.18</c:v>
                </c:pt>
                <c:pt idx="1069" formatCode="General">
                  <c:v>339.99</c:v>
                </c:pt>
                <c:pt idx="1070" formatCode="General">
                  <c:v>340.48</c:v>
                </c:pt>
                <c:pt idx="1071" formatCode="General">
                  <c:v>340.63</c:v>
                </c:pt>
                <c:pt idx="1072" formatCode="General">
                  <c:v>342.32</c:v>
                </c:pt>
                <c:pt idx="1073" formatCode="General">
                  <c:v>348.46</c:v>
                </c:pt>
                <c:pt idx="1074" formatCode="General">
                  <c:v>354.89</c:v>
                </c:pt>
                <c:pt idx="1075" formatCode="General">
                  <c:v>357.3</c:v>
                </c:pt>
                <c:pt idx="1076" formatCode="General">
                  <c:v>353.94</c:v>
                </c:pt>
                <c:pt idx="1077" formatCode="General">
                  <c:v>358.59</c:v>
                </c:pt>
                <c:pt idx="1078" formatCode="General">
                  <c:v>352.56</c:v>
                </c:pt>
                <c:pt idx="1079" formatCode="General">
                  <c:v>352.93</c:v>
                </c:pt>
                <c:pt idx="1080" formatCode="General">
                  <c:v>352.57</c:v>
                </c:pt>
                <c:pt idx="1081" formatCode="General">
                  <c:v>345.69</c:v>
                </c:pt>
                <c:pt idx="1082" formatCode="General">
                  <c:v>349.89</c:v>
                </c:pt>
                <c:pt idx="1083" formatCode="General">
                  <c:v>355.22</c:v>
                </c:pt>
                <c:pt idx="1084" formatCode="General">
                  <c:v>357.02</c:v>
                </c:pt>
                <c:pt idx="1085" formatCode="General">
                  <c:v>352.2</c:v>
                </c:pt>
                <c:pt idx="1086" formatCode="General">
                  <c:v>349.89</c:v>
                </c:pt>
                <c:pt idx="1087" formatCode="General">
                  <c:v>351.92</c:v>
                </c:pt>
                <c:pt idx="1088" formatCode="General">
                  <c:v>350.35</c:v>
                </c:pt>
                <c:pt idx="1089" formatCode="General">
                  <c:v>354.93</c:v>
                </c:pt>
                <c:pt idx="1090" formatCode="General">
                  <c:v>360.22</c:v>
                </c:pt>
                <c:pt idx="1091" formatCode="General">
                  <c:v>365.35</c:v>
                </c:pt>
                <c:pt idx="1092" formatCode="General">
                  <c:v>361.75</c:v>
                </c:pt>
                <c:pt idx="1093" formatCode="General">
                  <c:v>352.06</c:v>
                </c:pt>
                <c:pt idx="1094" formatCode="General">
                  <c:v>353.2</c:v>
                </c:pt>
                <c:pt idx="1095" formatCode="General">
                  <c:v>349.38</c:v>
                </c:pt>
                <c:pt idx="1096" formatCode="General">
                  <c:v>348.65</c:v>
                </c:pt>
                <c:pt idx="1097" formatCode="General">
                  <c:v>342.29</c:v>
                </c:pt>
                <c:pt idx="1098" formatCode="General">
                  <c:v>344.26</c:v>
                </c:pt>
                <c:pt idx="1099" formatCode="General">
                  <c:v>352.31</c:v>
                </c:pt>
                <c:pt idx="1100" formatCode="General">
                  <c:v>342.51</c:v>
                </c:pt>
                <c:pt idx="1101" formatCode="General">
                  <c:v>346.35</c:v>
                </c:pt>
                <c:pt idx="1102" formatCode="General">
                  <c:v>347.82</c:v>
                </c:pt>
                <c:pt idx="1103" formatCode="General">
                  <c:v>347.88</c:v>
                </c:pt>
                <c:pt idx="1104" formatCode="General">
                  <c:v>344.87</c:v>
                </c:pt>
                <c:pt idx="1105" formatCode="General">
                  <c:v>343.12</c:v>
                </c:pt>
                <c:pt idx="1106" formatCode="General">
                  <c:v>350.05</c:v>
                </c:pt>
                <c:pt idx="1107" formatCode="General">
                  <c:v>348.78</c:v>
                </c:pt>
                <c:pt idx="1108" formatCode="General">
                  <c:v>344.78</c:v>
                </c:pt>
                <c:pt idx="1109" formatCode="General">
                  <c:v>343.22</c:v>
                </c:pt>
                <c:pt idx="1110" formatCode="General">
                  <c:v>339.23</c:v>
                </c:pt>
                <c:pt idx="1111" formatCode="General">
                  <c:v>340.09</c:v>
                </c:pt>
                <c:pt idx="1112" formatCode="General">
                  <c:v>338.4</c:v>
                </c:pt>
                <c:pt idx="1113" formatCode="General">
                  <c:v>330.23</c:v>
                </c:pt>
                <c:pt idx="1114" formatCode="General">
                  <c:v>332.03</c:v>
                </c:pt>
                <c:pt idx="1115" formatCode="General">
                  <c:v>337.56</c:v>
                </c:pt>
                <c:pt idx="1116" formatCode="General">
                  <c:v>339.22</c:v>
                </c:pt>
                <c:pt idx="1117" formatCode="General">
                  <c:v>333.57</c:v>
                </c:pt>
                <c:pt idx="1118" formatCode="General">
                  <c:v>333.1</c:v>
                </c:pt>
                <c:pt idx="1119" formatCode="General">
                  <c:v>336.75</c:v>
                </c:pt>
                <c:pt idx="1120" formatCode="General">
                  <c:v>336.16</c:v>
                </c:pt>
                <c:pt idx="1121" formatCode="General">
                  <c:v>335.04</c:v>
                </c:pt>
                <c:pt idx="1122" formatCode="General">
                  <c:v>337.37</c:v>
                </c:pt>
                <c:pt idx="1123" formatCode="General">
                  <c:v>337.07</c:v>
                </c:pt>
                <c:pt idx="1124" formatCode="General">
                  <c:v>338.19</c:v>
                </c:pt>
                <c:pt idx="1125" formatCode="General">
                  <c:v>342.3</c:v>
                </c:pt>
                <c:pt idx="1126" formatCode="General">
                  <c:v>346.39</c:v>
                </c:pt>
                <c:pt idx="1127" formatCode="General">
                  <c:v>349.86</c:v>
                </c:pt>
                <c:pt idx="1128" formatCode="General">
                  <c:v>352.86</c:v>
                </c:pt>
                <c:pt idx="1129" formatCode="General">
                  <c:v>348.05</c:v>
                </c:pt>
                <c:pt idx="1130" formatCode="General">
                  <c:v>346.67</c:v>
                </c:pt>
                <c:pt idx="1131" formatCode="General">
                  <c:v>350.28</c:v>
                </c:pt>
                <c:pt idx="1132" formatCode="General">
                  <c:v>352.62</c:v>
                </c:pt>
                <c:pt idx="1133" formatCode="General">
                  <c:v>355.92</c:v>
                </c:pt>
                <c:pt idx="1134" formatCode="General">
                  <c:v>357.21</c:v>
                </c:pt>
                <c:pt idx="1135" formatCode="General">
                  <c:v>347.31</c:v>
                </c:pt>
                <c:pt idx="1136" formatCode="General">
                  <c:v>341.85</c:v>
                </c:pt>
                <c:pt idx="1137" formatCode="General">
                  <c:v>342.91</c:v>
                </c:pt>
                <c:pt idx="1138" formatCode="General">
                  <c:v>340.52</c:v>
                </c:pt>
                <c:pt idx="1139" formatCode="General">
                  <c:v>339.61</c:v>
                </c:pt>
                <c:pt idx="1140" formatCode="General">
                  <c:v>342.71</c:v>
                </c:pt>
                <c:pt idx="1141" formatCode="General">
                  <c:v>340.74</c:v>
                </c:pt>
                <c:pt idx="1142" formatCode="General">
                  <c:v>341.95</c:v>
                </c:pt>
                <c:pt idx="1143" formatCode="General">
                  <c:v>344.38</c:v>
                </c:pt>
                <c:pt idx="1144" formatCode="General">
                  <c:v>343.83</c:v>
                </c:pt>
                <c:pt idx="1145" formatCode="General">
                  <c:v>349.83</c:v>
                </c:pt>
                <c:pt idx="1146" formatCode="General">
                  <c:v>349.56</c:v>
                </c:pt>
                <c:pt idx="1147" formatCode="General">
                  <c:v>353.69</c:v>
                </c:pt>
                <c:pt idx="1148" formatCode="General">
                  <c:v>349.93</c:v>
                </c:pt>
                <c:pt idx="1149" formatCode="General">
                  <c:v>350.05</c:v>
                </c:pt>
                <c:pt idx="1150" formatCode="General">
                  <c:v>351.95</c:v>
                </c:pt>
                <c:pt idx="1151" formatCode="General">
                  <c:v>350.73</c:v>
                </c:pt>
                <c:pt idx="1152" formatCode="General">
                  <c:v>353.7</c:v>
                </c:pt>
                <c:pt idx="1153" formatCode="General">
                  <c:v>348.03</c:v>
                </c:pt>
                <c:pt idx="1154" formatCode="General">
                  <c:v>344.53</c:v>
                </c:pt>
                <c:pt idx="1155" formatCode="General">
                  <c:v>338.82</c:v>
                </c:pt>
                <c:pt idx="1156" formatCode="General">
                  <c:v>338.76</c:v>
                </c:pt>
                <c:pt idx="1157" formatCode="General">
                  <c:v>337.54</c:v>
                </c:pt>
                <c:pt idx="1158" formatCode="General">
                  <c:v>331.69</c:v>
                </c:pt>
                <c:pt idx="1159" formatCode="General">
                  <c:v>332.32</c:v>
                </c:pt>
                <c:pt idx="1160" formatCode="General">
                  <c:v>335.5</c:v>
                </c:pt>
                <c:pt idx="1161" formatCode="General">
                  <c:v>336.67</c:v>
                </c:pt>
                <c:pt idx="1162" formatCode="General">
                  <c:v>334.71</c:v>
                </c:pt>
                <c:pt idx="1163" formatCode="General">
                  <c:v>336.12</c:v>
                </c:pt>
                <c:pt idx="1164" formatCode="General">
                  <c:v>336.26</c:v>
                </c:pt>
                <c:pt idx="1165" formatCode="General">
                  <c:v>329.69</c:v>
                </c:pt>
                <c:pt idx="1166" formatCode="General">
                  <c:v>327.73</c:v>
                </c:pt>
                <c:pt idx="1167" formatCode="General">
                  <c:v>327.10000000000002</c:v>
                </c:pt>
                <c:pt idx="1168" formatCode="General">
                  <c:v>329.03</c:v>
                </c:pt>
                <c:pt idx="1169" formatCode="General">
                  <c:v>325.42</c:v>
                </c:pt>
                <c:pt idx="1170" formatCode="General">
                  <c:v>327.02999999999997</c:v>
                </c:pt>
                <c:pt idx="1171" formatCode="General">
                  <c:v>325.43</c:v>
                </c:pt>
                <c:pt idx="1172" formatCode="General">
                  <c:v>323.61</c:v>
                </c:pt>
                <c:pt idx="1173" formatCode="General">
                  <c:v>320.39</c:v>
                </c:pt>
                <c:pt idx="1174" formatCode="General">
                  <c:v>313.73</c:v>
                </c:pt>
                <c:pt idx="1175" formatCode="General">
                  <c:v>310.70999999999998</c:v>
                </c:pt>
                <c:pt idx="1176" formatCode="General">
                  <c:v>311.27</c:v>
                </c:pt>
                <c:pt idx="1177" formatCode="General">
                  <c:v>307.05</c:v>
                </c:pt>
                <c:pt idx="1178" formatCode="General">
                  <c:v>306.32</c:v>
                </c:pt>
                <c:pt idx="1179" formatCode="General">
                  <c:v>308.14999999999998</c:v>
                </c:pt>
                <c:pt idx="1180" formatCode="General">
                  <c:v>303.04000000000002</c:v>
                </c:pt>
                <c:pt idx="1181" formatCode="General">
                  <c:v>300.67</c:v>
                </c:pt>
                <c:pt idx="1182" formatCode="General">
                  <c:v>304.35000000000002</c:v>
                </c:pt>
                <c:pt idx="1183" formatCode="General">
                  <c:v>300.86</c:v>
                </c:pt>
                <c:pt idx="1184" formatCode="General">
                  <c:v>300.70999999999998</c:v>
                </c:pt>
                <c:pt idx="1185" formatCode="General">
                  <c:v>301.70999999999998</c:v>
                </c:pt>
                <c:pt idx="1186" formatCode="General">
                  <c:v>304.32</c:v>
                </c:pt>
                <c:pt idx="1187" formatCode="General">
                  <c:v>305.14</c:v>
                </c:pt>
                <c:pt idx="1188" formatCode="General">
                  <c:v>305.58</c:v>
                </c:pt>
                <c:pt idx="1189" formatCode="General">
                  <c:v>301.36</c:v>
                </c:pt>
                <c:pt idx="1190" formatCode="General">
                  <c:v>295.13</c:v>
                </c:pt>
                <c:pt idx="1191" formatCode="General">
                  <c:v>297.16000000000003</c:v>
                </c:pt>
                <c:pt idx="1192" formatCode="General">
                  <c:v>300.58999999999997</c:v>
                </c:pt>
                <c:pt idx="1193" formatCode="General">
                  <c:v>300.2</c:v>
                </c:pt>
                <c:pt idx="1194" formatCode="General">
                  <c:v>303.56</c:v>
                </c:pt>
                <c:pt idx="1195" formatCode="General">
                  <c:v>299.39999999999998</c:v>
                </c:pt>
                <c:pt idx="1196" formatCode="General">
                  <c:v>297.81</c:v>
                </c:pt>
                <c:pt idx="1197" formatCode="General">
                  <c:v>299.73</c:v>
                </c:pt>
                <c:pt idx="1198" formatCode="General">
                  <c:v>303.39</c:v>
                </c:pt>
                <c:pt idx="1199" formatCode="General">
                  <c:v>308.56</c:v>
                </c:pt>
                <c:pt idx="1200" formatCode="General">
                  <c:v>308.16000000000003</c:v>
                </c:pt>
                <c:pt idx="1201" formatCode="General">
                  <c:v>304.52</c:v>
                </c:pt>
                <c:pt idx="1202" formatCode="General">
                  <c:v>307.97000000000003</c:v>
                </c:pt>
                <c:pt idx="1203" formatCode="General">
                  <c:v>305.74</c:v>
                </c:pt>
                <c:pt idx="1204" formatCode="General">
                  <c:v>306.10000000000002</c:v>
                </c:pt>
                <c:pt idx="1205" formatCode="General">
                  <c:v>307.54000000000002</c:v>
                </c:pt>
                <c:pt idx="1206" formatCode="General">
                  <c:v>312.77</c:v>
                </c:pt>
                <c:pt idx="1207" formatCode="General">
                  <c:v>311.77999999999997</c:v>
                </c:pt>
                <c:pt idx="1208" formatCode="General">
                  <c:v>312.37</c:v>
                </c:pt>
                <c:pt idx="1209" formatCode="General">
                  <c:v>306.22000000000003</c:v>
                </c:pt>
                <c:pt idx="1210" formatCode="General">
                  <c:v>305.87</c:v>
                </c:pt>
                <c:pt idx="1211" formatCode="General">
                  <c:v>306.35000000000002</c:v>
                </c:pt>
                <c:pt idx="1212" formatCode="General">
                  <c:v>307.64</c:v>
                </c:pt>
                <c:pt idx="1213" formatCode="General">
                  <c:v>309.91000000000003</c:v>
                </c:pt>
                <c:pt idx="1214" formatCode="General">
                  <c:v>311.72000000000003</c:v>
                </c:pt>
                <c:pt idx="1215" formatCode="General">
                  <c:v>311.25</c:v>
                </c:pt>
                <c:pt idx="1216" formatCode="General">
                  <c:v>313.23</c:v>
                </c:pt>
                <c:pt idx="1217" formatCode="General">
                  <c:v>317.93</c:v>
                </c:pt>
                <c:pt idx="1218" formatCode="General">
                  <c:v>310.74</c:v>
                </c:pt>
                <c:pt idx="1219" formatCode="General">
                  <c:v>308.02999999999997</c:v>
                </c:pt>
                <c:pt idx="1220" formatCode="General">
                  <c:v>308.43</c:v>
                </c:pt>
                <c:pt idx="1221" formatCode="General">
                  <c:v>310.85000000000002</c:v>
                </c:pt>
                <c:pt idx="1222" formatCode="General">
                  <c:v>304.85000000000002</c:v>
                </c:pt>
                <c:pt idx="1223" formatCode="General">
                  <c:v>305.79000000000002</c:v>
                </c:pt>
                <c:pt idx="1224" formatCode="General">
                  <c:v>306.3</c:v>
                </c:pt>
                <c:pt idx="1225" formatCode="General">
                  <c:v>310.32</c:v>
                </c:pt>
                <c:pt idx="1226" formatCode="General">
                  <c:v>307.72000000000003</c:v>
                </c:pt>
                <c:pt idx="1227" formatCode="General">
                  <c:v>313.01</c:v>
                </c:pt>
                <c:pt idx="1228" formatCode="General">
                  <c:v>314.97000000000003</c:v>
                </c:pt>
                <c:pt idx="1229" formatCode="General">
                  <c:v>318.17</c:v>
                </c:pt>
                <c:pt idx="1230" formatCode="General">
                  <c:v>321.52999999999997</c:v>
                </c:pt>
                <c:pt idx="1231" formatCode="General">
                  <c:v>321.23</c:v>
                </c:pt>
                <c:pt idx="1232" formatCode="General">
                  <c:v>315.38</c:v>
                </c:pt>
                <c:pt idx="1233" formatCode="General">
                  <c:v>316.43</c:v>
                </c:pt>
                <c:pt idx="1234" formatCode="General">
                  <c:v>313.06</c:v>
                </c:pt>
                <c:pt idx="1235" formatCode="General">
                  <c:v>313.08</c:v>
                </c:pt>
                <c:pt idx="1236" formatCode="General">
                  <c:v>312.38</c:v>
                </c:pt>
                <c:pt idx="1237" formatCode="General">
                  <c:v>312.08</c:v>
                </c:pt>
                <c:pt idx="1238" formatCode="General">
                  <c:v>310.83</c:v>
                </c:pt>
                <c:pt idx="1239" formatCode="General">
                  <c:v>311.55</c:v>
                </c:pt>
                <c:pt idx="1240" formatCode="General">
                  <c:v>314.39999999999998</c:v>
                </c:pt>
                <c:pt idx="1241" formatCode="General">
                  <c:v>313.33999999999997</c:v>
                </c:pt>
                <c:pt idx="1242" formatCode="General">
                  <c:v>310.39</c:v>
                </c:pt>
                <c:pt idx="1243" formatCode="General">
                  <c:v>312.45999999999998</c:v>
                </c:pt>
                <c:pt idx="1244" formatCode="General">
                  <c:v>311.01</c:v>
                </c:pt>
                <c:pt idx="1245" formatCode="General">
                  <c:v>309.11</c:v>
                </c:pt>
                <c:pt idx="1246" formatCode="General">
                  <c:v>308.86</c:v>
                </c:pt>
                <c:pt idx="1247" formatCode="General">
                  <c:v>306.45</c:v>
                </c:pt>
                <c:pt idx="1248" formatCode="General">
                  <c:v>306.04000000000002</c:v>
                </c:pt>
                <c:pt idx="1249" formatCode="General">
                  <c:v>306.70999999999998</c:v>
                </c:pt>
                <c:pt idx="1250" formatCode="General">
                  <c:v>307.26</c:v>
                </c:pt>
                <c:pt idx="1251" formatCode="General">
                  <c:v>298.49</c:v>
                </c:pt>
                <c:pt idx="1252" formatCode="General">
                  <c:v>292.61</c:v>
                </c:pt>
                <c:pt idx="1253" formatCode="General">
                  <c:v>291.11</c:v>
                </c:pt>
                <c:pt idx="1254" formatCode="General">
                  <c:v>290.74</c:v>
                </c:pt>
                <c:pt idx="1255" formatCode="General">
                  <c:v>289.51</c:v>
                </c:pt>
                <c:pt idx="1256" formatCode="General">
                  <c:v>289.33</c:v>
                </c:pt>
                <c:pt idx="1257" formatCode="General">
                  <c:v>286.06</c:v>
                </c:pt>
                <c:pt idx="1258" formatCode="General">
                  <c:v>290.62</c:v>
                </c:pt>
                <c:pt idx="1259" formatCode="General">
                  <c:v>287.20999999999998</c:v>
                </c:pt>
                <c:pt idx="1260" formatCode="General">
                  <c:v>289.08999999999997</c:v>
                </c:pt>
                <c:pt idx="1261" formatCode="General">
                  <c:v>285.88</c:v>
                </c:pt>
                <c:pt idx="1262" formatCode="General">
                  <c:v>290.48</c:v>
                </c:pt>
                <c:pt idx="1263" formatCode="General">
                  <c:v>289.98</c:v>
                </c:pt>
                <c:pt idx="1264" formatCode="General">
                  <c:v>296.64999999999998</c:v>
                </c:pt>
                <c:pt idx="1265" formatCode="General">
                  <c:v>296.08999999999997</c:v>
                </c:pt>
                <c:pt idx="1266" formatCode="General">
                  <c:v>293.49</c:v>
                </c:pt>
                <c:pt idx="1267" formatCode="General">
                  <c:v>295.86</c:v>
                </c:pt>
                <c:pt idx="1268" formatCode="General">
                  <c:v>290.92</c:v>
                </c:pt>
                <c:pt idx="1269" formatCode="General">
                  <c:v>298.3</c:v>
                </c:pt>
                <c:pt idx="1270" formatCode="General">
                  <c:v>301.22000000000003</c:v>
                </c:pt>
                <c:pt idx="1271" formatCode="General">
                  <c:v>299.22000000000003</c:v>
                </c:pt>
                <c:pt idx="1272" formatCode="General">
                  <c:v>301.33</c:v>
                </c:pt>
                <c:pt idx="1273" formatCode="General">
                  <c:v>301.19</c:v>
                </c:pt>
                <c:pt idx="1274" formatCode="General">
                  <c:v>301.07</c:v>
                </c:pt>
                <c:pt idx="1275" formatCode="General">
                  <c:v>298.87</c:v>
                </c:pt>
                <c:pt idx="1276" formatCode="General">
                  <c:v>303.45</c:v>
                </c:pt>
                <c:pt idx="1277" formatCode="General">
                  <c:v>305.19</c:v>
                </c:pt>
                <c:pt idx="1278" formatCode="General">
                  <c:v>299.69</c:v>
                </c:pt>
                <c:pt idx="1279" formatCode="General">
                  <c:v>304.49</c:v>
                </c:pt>
                <c:pt idx="1280" formatCode="General">
                  <c:v>301.92</c:v>
                </c:pt>
                <c:pt idx="1281" formatCode="General">
                  <c:v>303.8</c:v>
                </c:pt>
                <c:pt idx="1282" formatCode="General">
                  <c:v>306.70999999999998</c:v>
                </c:pt>
                <c:pt idx="1283" formatCode="General">
                  <c:v>303.45999999999998</c:v>
                </c:pt>
                <c:pt idx="1284" formatCode="General">
                  <c:v>308.36</c:v>
                </c:pt>
                <c:pt idx="1285" formatCode="General">
                  <c:v>312.85000000000002</c:v>
                </c:pt>
                <c:pt idx="1286" formatCode="General">
                  <c:v>314.63</c:v>
                </c:pt>
                <c:pt idx="1287" formatCode="General">
                  <c:v>315.11</c:v>
                </c:pt>
                <c:pt idx="1288" formatCode="General">
                  <c:v>313.26</c:v>
                </c:pt>
                <c:pt idx="1289" formatCode="General">
                  <c:v>312.39</c:v>
                </c:pt>
                <c:pt idx="1290" formatCode="General">
                  <c:v>312.24</c:v>
                </c:pt>
                <c:pt idx="1291" formatCode="General">
                  <c:v>310.11</c:v>
                </c:pt>
                <c:pt idx="1292" formatCode="General">
                  <c:v>304.8</c:v>
                </c:pt>
                <c:pt idx="1293" formatCode="General">
                  <c:v>306.89999999999998</c:v>
                </c:pt>
                <c:pt idx="1294" formatCode="General">
                  <c:v>310.67</c:v>
                </c:pt>
                <c:pt idx="1295" formatCode="General">
                  <c:v>311.52999999999997</c:v>
                </c:pt>
                <c:pt idx="1296" formatCode="General">
                  <c:v>308.06</c:v>
                </c:pt>
                <c:pt idx="1297" formatCode="General">
                  <c:v>306.35000000000002</c:v>
                </c:pt>
                <c:pt idx="1298" formatCode="General">
                  <c:v>304.52</c:v>
                </c:pt>
                <c:pt idx="1299" formatCode="General">
                  <c:v>304.06</c:v>
                </c:pt>
                <c:pt idx="1300" formatCode="General">
                  <c:v>304.11</c:v>
                </c:pt>
                <c:pt idx="1301" formatCode="General">
                  <c:v>304.44</c:v>
                </c:pt>
                <c:pt idx="1302" formatCode="General">
                  <c:v>304.58</c:v>
                </c:pt>
                <c:pt idx="1303" formatCode="General">
                  <c:v>304.95999999999998</c:v>
                </c:pt>
                <c:pt idx="1304" formatCode="General">
                  <c:v>306.33</c:v>
                </c:pt>
                <c:pt idx="1305" formatCode="General">
                  <c:v>310.91000000000003</c:v>
                </c:pt>
                <c:pt idx="1306" formatCode="General">
                  <c:v>310.94</c:v>
                </c:pt>
                <c:pt idx="1307" formatCode="General">
                  <c:v>312.27</c:v>
                </c:pt>
                <c:pt idx="1308" formatCode="General">
                  <c:v>311.85000000000002</c:v>
                </c:pt>
                <c:pt idx="1309" formatCode="General">
                  <c:v>314.37</c:v>
                </c:pt>
                <c:pt idx="1310" formatCode="General">
                  <c:v>317.73</c:v>
                </c:pt>
                <c:pt idx="1311" formatCode="General">
                  <c:v>316.88</c:v>
                </c:pt>
                <c:pt idx="1312" formatCode="General">
                  <c:v>315.07</c:v>
                </c:pt>
                <c:pt idx="1313" formatCode="General">
                  <c:v>313.77999999999997</c:v>
                </c:pt>
                <c:pt idx="1314" formatCode="General">
                  <c:v>316.72000000000003</c:v>
                </c:pt>
                <c:pt idx="1315" formatCode="General">
                  <c:v>317.60000000000002</c:v>
                </c:pt>
                <c:pt idx="1316" formatCode="General">
                  <c:v>314.54000000000002</c:v>
                </c:pt>
                <c:pt idx="1317" formatCode="General">
                  <c:v>316.44</c:v>
                </c:pt>
                <c:pt idx="1318" formatCode="General">
                  <c:v>316.58</c:v>
                </c:pt>
                <c:pt idx="1319" formatCode="General">
                  <c:v>317.37</c:v>
                </c:pt>
                <c:pt idx="1320" formatCode="General">
                  <c:v>317.93</c:v>
                </c:pt>
                <c:pt idx="1321" formatCode="General">
                  <c:v>314.76</c:v>
                </c:pt>
                <c:pt idx="1322" formatCode="General">
                  <c:v>313.2</c:v>
                </c:pt>
                <c:pt idx="1323" formatCode="General">
                  <c:v>312.77</c:v>
                </c:pt>
                <c:pt idx="1324" formatCode="General">
                  <c:v>310.38</c:v>
                </c:pt>
                <c:pt idx="1325" formatCode="General">
                  <c:v>312.05</c:v>
                </c:pt>
                <c:pt idx="1326" formatCode="General">
                  <c:v>314.47000000000003</c:v>
                </c:pt>
                <c:pt idx="1327" formatCode="General">
                  <c:v>310.83999999999997</c:v>
                </c:pt>
                <c:pt idx="1328" formatCode="General">
                  <c:v>314.69</c:v>
                </c:pt>
                <c:pt idx="1329" formatCode="General">
                  <c:v>311</c:v>
                </c:pt>
                <c:pt idx="1330" formatCode="General">
                  <c:v>314.2</c:v>
                </c:pt>
                <c:pt idx="1331" formatCode="General">
                  <c:v>312.70999999999998</c:v>
                </c:pt>
                <c:pt idx="1332" formatCode="General">
                  <c:v>311.58</c:v>
                </c:pt>
                <c:pt idx="1333" formatCode="General">
                  <c:v>310.52</c:v>
                </c:pt>
                <c:pt idx="1334" formatCode="General">
                  <c:v>311.77</c:v>
                </c:pt>
                <c:pt idx="1335" formatCode="General">
                  <c:v>311.24</c:v>
                </c:pt>
                <c:pt idx="1336" formatCode="General">
                  <c:v>308.92</c:v>
                </c:pt>
                <c:pt idx="1337" formatCode="General">
                  <c:v>308.89999999999998</c:v>
                </c:pt>
                <c:pt idx="1338" formatCode="General">
                  <c:v>308.69</c:v>
                </c:pt>
                <c:pt idx="1339" formatCode="General">
                  <c:v>307.83999999999997</c:v>
                </c:pt>
                <c:pt idx="1340" formatCode="General">
                  <c:v>311.13</c:v>
                </c:pt>
                <c:pt idx="1341" formatCode="General">
                  <c:v>309.07</c:v>
                </c:pt>
                <c:pt idx="1342" formatCode="General">
                  <c:v>310.48</c:v>
                </c:pt>
                <c:pt idx="1343" formatCode="General">
                  <c:v>310.12</c:v>
                </c:pt>
                <c:pt idx="1344" formatCode="General">
                  <c:v>313.14999999999998</c:v>
                </c:pt>
                <c:pt idx="1345" formatCode="General">
                  <c:v>313.17</c:v>
                </c:pt>
                <c:pt idx="1346" formatCode="General">
                  <c:v>316.49</c:v>
                </c:pt>
                <c:pt idx="1347" formatCode="General">
                  <c:v>311.43</c:v>
                </c:pt>
                <c:pt idx="1348" formatCode="General">
                  <c:v>311.62</c:v>
                </c:pt>
                <c:pt idx="1349" formatCode="General">
                  <c:v>309.44</c:v>
                </c:pt>
                <c:pt idx="1350" formatCode="General">
                  <c:v>313.10000000000002</c:v>
                </c:pt>
                <c:pt idx="1351" formatCode="General">
                  <c:v>307.47000000000003</c:v>
                </c:pt>
                <c:pt idx="1352" formatCode="General">
                  <c:v>309.25</c:v>
                </c:pt>
                <c:pt idx="1353" formatCode="General">
                  <c:v>311.45999999999998</c:v>
                </c:pt>
                <c:pt idx="1354" formatCode="General">
                  <c:v>314.12</c:v>
                </c:pt>
                <c:pt idx="1355" formatCode="General">
                  <c:v>315.52999999999997</c:v>
                </c:pt>
                <c:pt idx="1356" formatCode="General">
                  <c:v>314.64</c:v>
                </c:pt>
                <c:pt idx="1357" formatCode="General">
                  <c:v>313.66000000000003</c:v>
                </c:pt>
                <c:pt idx="1358" formatCode="General">
                  <c:v>313.92</c:v>
                </c:pt>
                <c:pt idx="1359" formatCode="General">
                  <c:v>307.51</c:v>
                </c:pt>
                <c:pt idx="1360" formatCode="General">
                  <c:v>312.06</c:v>
                </c:pt>
                <c:pt idx="1361" formatCode="General">
                  <c:v>309.70999999999998</c:v>
                </c:pt>
                <c:pt idx="1362" formatCode="General">
                  <c:v>311.68</c:v>
                </c:pt>
                <c:pt idx="1363" formatCode="General">
                  <c:v>316.54000000000002</c:v>
                </c:pt>
                <c:pt idx="1364" formatCode="General">
                  <c:v>319.3</c:v>
                </c:pt>
                <c:pt idx="1365" formatCode="General">
                  <c:v>320.89999999999998</c:v>
                </c:pt>
                <c:pt idx="1366" formatCode="General">
                  <c:v>317.82</c:v>
                </c:pt>
                <c:pt idx="1367" formatCode="General">
                  <c:v>317.64</c:v>
                </c:pt>
                <c:pt idx="1368" formatCode="General">
                  <c:v>316.14999999999998</c:v>
                </c:pt>
                <c:pt idx="1369" formatCode="General">
                  <c:v>314.75</c:v>
                </c:pt>
                <c:pt idx="1370" formatCode="General">
                  <c:v>313.24</c:v>
                </c:pt>
                <c:pt idx="1371" formatCode="General">
                  <c:v>310.73</c:v>
                </c:pt>
                <c:pt idx="1372" formatCode="General">
                  <c:v>312.3</c:v>
                </c:pt>
                <c:pt idx="1373" formatCode="General">
                  <c:v>312.76</c:v>
                </c:pt>
                <c:pt idx="1374" formatCode="General">
                  <c:v>315.74</c:v>
                </c:pt>
                <c:pt idx="1375" formatCode="General">
                  <c:v>316.7</c:v>
                </c:pt>
                <c:pt idx="1376" formatCode="General">
                  <c:v>316.64</c:v>
                </c:pt>
                <c:pt idx="1377" formatCode="General">
                  <c:v>318.52</c:v>
                </c:pt>
                <c:pt idx="1378" formatCode="General">
                  <c:v>320.86</c:v>
                </c:pt>
                <c:pt idx="1379" formatCode="General">
                  <c:v>321.23</c:v>
                </c:pt>
                <c:pt idx="1380" formatCode="General">
                  <c:v>323.04000000000002</c:v>
                </c:pt>
                <c:pt idx="1381" formatCode="General">
                  <c:v>322.87</c:v>
                </c:pt>
                <c:pt idx="1382" formatCode="General">
                  <c:v>322.95999999999998</c:v>
                </c:pt>
                <c:pt idx="1383" formatCode="General">
                  <c:v>325.08999999999997</c:v>
                </c:pt>
                <c:pt idx="1384" formatCode="General">
                  <c:v>320.64</c:v>
                </c:pt>
                <c:pt idx="1385" formatCode="General">
                  <c:v>318.58999999999997</c:v>
                </c:pt>
                <c:pt idx="1386" formatCode="General">
                  <c:v>323.60000000000002</c:v>
                </c:pt>
                <c:pt idx="1387" formatCode="General">
                  <c:v>326</c:v>
                </c:pt>
                <c:pt idx="1388" formatCode="General">
                  <c:v>324.44</c:v>
                </c:pt>
                <c:pt idx="1389" formatCode="General">
                  <c:v>319.08999999999997</c:v>
                </c:pt>
                <c:pt idx="1390" formatCode="General">
                  <c:v>317.89</c:v>
                </c:pt>
                <c:pt idx="1391" formatCode="General">
                  <c:v>319.13</c:v>
                </c:pt>
                <c:pt idx="1392" formatCode="General">
                  <c:v>316.67</c:v>
                </c:pt>
                <c:pt idx="1393" formatCode="General">
                  <c:v>319.61</c:v>
                </c:pt>
                <c:pt idx="1394" formatCode="General">
                  <c:v>320.99</c:v>
                </c:pt>
                <c:pt idx="1395" formatCode="General">
                  <c:v>324.10000000000002</c:v>
                </c:pt>
                <c:pt idx="1396" formatCode="General">
                  <c:v>319.87</c:v>
                </c:pt>
                <c:pt idx="1397" formatCode="General">
                  <c:v>320.18</c:v>
                </c:pt>
                <c:pt idx="1398" formatCode="General">
                  <c:v>318.17</c:v>
                </c:pt>
                <c:pt idx="1399" formatCode="General">
                  <c:v>312.29000000000002</c:v>
                </c:pt>
                <c:pt idx="1400" formatCode="General">
                  <c:v>312.76</c:v>
                </c:pt>
                <c:pt idx="1401" formatCode="General">
                  <c:v>313.05</c:v>
                </c:pt>
                <c:pt idx="1402" formatCode="General">
                  <c:v>311.04000000000002</c:v>
                </c:pt>
                <c:pt idx="1403" formatCode="General">
                  <c:v>310.91000000000003</c:v>
                </c:pt>
                <c:pt idx="1404" formatCode="General">
                  <c:v>311.57</c:v>
                </c:pt>
                <c:pt idx="1405" formatCode="General">
                  <c:v>311.27</c:v>
                </c:pt>
                <c:pt idx="1406" formatCode="General">
                  <c:v>311.89</c:v>
                </c:pt>
                <c:pt idx="1407" formatCode="General">
                  <c:v>301.27</c:v>
                </c:pt>
                <c:pt idx="1408" formatCode="General">
                  <c:v>306.14999999999998</c:v>
                </c:pt>
                <c:pt idx="1409" formatCode="General">
                  <c:v>301.99</c:v>
                </c:pt>
                <c:pt idx="1410" formatCode="General">
                  <c:v>299.77</c:v>
                </c:pt>
                <c:pt idx="1411" formatCode="General">
                  <c:v>300.63</c:v>
                </c:pt>
                <c:pt idx="1412" formatCode="General">
                  <c:v>303.10000000000002</c:v>
                </c:pt>
                <c:pt idx="1413" formatCode="General">
                  <c:v>305.64</c:v>
                </c:pt>
                <c:pt idx="1414" formatCode="General">
                  <c:v>305.58999999999997</c:v>
                </c:pt>
                <c:pt idx="1415" formatCode="General">
                  <c:v>304.44</c:v>
                </c:pt>
                <c:pt idx="1416" formatCode="General">
                  <c:v>306.83</c:v>
                </c:pt>
                <c:pt idx="1417" formatCode="General">
                  <c:v>307.20999999999998</c:v>
                </c:pt>
                <c:pt idx="1418" formatCode="General">
                  <c:v>308.76</c:v>
                </c:pt>
                <c:pt idx="1419" formatCode="General">
                  <c:v>311.2</c:v>
                </c:pt>
                <c:pt idx="1420" formatCode="General">
                  <c:v>310.93</c:v>
                </c:pt>
                <c:pt idx="1421" formatCode="General">
                  <c:v>311.76</c:v>
                </c:pt>
                <c:pt idx="1422" formatCode="General">
                  <c:v>312.32</c:v>
                </c:pt>
                <c:pt idx="1423" formatCode="General">
                  <c:v>314.77999999999997</c:v>
                </c:pt>
                <c:pt idx="1424" formatCode="General">
                  <c:v>316.97000000000003</c:v>
                </c:pt>
                <c:pt idx="1425" formatCode="General">
                  <c:v>321.19</c:v>
                </c:pt>
                <c:pt idx="1426" formatCode="General">
                  <c:v>320.32</c:v>
                </c:pt>
                <c:pt idx="1427" formatCode="General">
                  <c:v>320.92</c:v>
                </c:pt>
                <c:pt idx="1428" formatCode="General">
                  <c:v>324.87</c:v>
                </c:pt>
                <c:pt idx="1429" formatCode="General">
                  <c:v>326.79000000000002</c:v>
                </c:pt>
                <c:pt idx="1430" formatCode="General">
                  <c:v>329.57</c:v>
                </c:pt>
                <c:pt idx="1431" formatCode="General">
                  <c:v>333.32</c:v>
                </c:pt>
                <c:pt idx="1432" formatCode="General">
                  <c:v>333.15</c:v>
                </c:pt>
                <c:pt idx="1433" formatCode="General">
                  <c:v>333.75</c:v>
                </c:pt>
                <c:pt idx="1434" formatCode="General">
                  <c:v>331.69</c:v>
                </c:pt>
                <c:pt idx="1435" formatCode="General">
                  <c:v>331.92</c:v>
                </c:pt>
                <c:pt idx="1436" formatCode="General">
                  <c:v>336.71</c:v>
                </c:pt>
                <c:pt idx="1437" formatCode="General">
                  <c:v>333.67</c:v>
                </c:pt>
                <c:pt idx="1438" formatCode="General">
                  <c:v>332.32</c:v>
                </c:pt>
                <c:pt idx="1439" formatCode="General">
                  <c:v>328.62</c:v>
                </c:pt>
                <c:pt idx="1440" formatCode="General">
                  <c:v>328.23</c:v>
                </c:pt>
                <c:pt idx="1441" formatCode="General">
                  <c:v>330.24</c:v>
                </c:pt>
                <c:pt idx="1442" formatCode="General">
                  <c:v>329.21</c:v>
                </c:pt>
                <c:pt idx="1443" formatCode="General">
                  <c:v>323.39</c:v>
                </c:pt>
                <c:pt idx="1444" formatCode="General">
                  <c:v>325.89</c:v>
                </c:pt>
                <c:pt idx="1445" formatCode="General">
                  <c:v>329.33</c:v>
                </c:pt>
                <c:pt idx="1446" formatCode="General">
                  <c:v>332.6</c:v>
                </c:pt>
                <c:pt idx="1447" formatCode="General">
                  <c:v>333.5</c:v>
                </c:pt>
                <c:pt idx="1448" formatCode="General">
                  <c:v>338.15</c:v>
                </c:pt>
                <c:pt idx="1449" formatCode="General">
                  <c:v>339.33</c:v>
                </c:pt>
                <c:pt idx="1450" formatCode="General">
                  <c:v>338.82</c:v>
                </c:pt>
                <c:pt idx="1451" formatCode="General">
                  <c:v>342.18</c:v>
                </c:pt>
                <c:pt idx="1452" formatCode="General">
                  <c:v>340.11</c:v>
                </c:pt>
                <c:pt idx="1453" formatCode="General">
                  <c:v>336.35</c:v>
                </c:pt>
                <c:pt idx="1454" formatCode="General">
                  <c:v>335.34</c:v>
                </c:pt>
                <c:pt idx="1455" formatCode="General">
                  <c:v>336.13</c:v>
                </c:pt>
                <c:pt idx="1456" formatCode="General">
                  <c:v>342.32</c:v>
                </c:pt>
                <c:pt idx="1457" formatCode="General">
                  <c:v>345.87</c:v>
                </c:pt>
                <c:pt idx="1458" formatCode="General">
                  <c:v>349.44</c:v>
                </c:pt>
                <c:pt idx="1459" formatCode="General">
                  <c:v>344.19</c:v>
                </c:pt>
                <c:pt idx="1460" formatCode="General">
                  <c:v>351.01</c:v>
                </c:pt>
                <c:pt idx="1461" formatCode="General">
                  <c:v>349.19</c:v>
                </c:pt>
                <c:pt idx="1462" formatCode="General">
                  <c:v>353.57</c:v>
                </c:pt>
                <c:pt idx="1463" formatCode="General">
                  <c:v>349.76</c:v>
                </c:pt>
                <c:pt idx="1464" formatCode="General">
                  <c:v>355.63</c:v>
                </c:pt>
                <c:pt idx="1465" formatCode="General">
                  <c:v>354.4</c:v>
                </c:pt>
                <c:pt idx="1466" formatCode="General">
                  <c:v>353.85</c:v>
                </c:pt>
                <c:pt idx="1467" formatCode="General">
                  <c:v>354.54</c:v>
                </c:pt>
                <c:pt idx="1468" formatCode="General">
                  <c:v>349.51</c:v>
                </c:pt>
                <c:pt idx="1469" formatCode="General">
                  <c:v>345.53</c:v>
                </c:pt>
                <c:pt idx="1470" formatCode="General">
                  <c:v>351.46</c:v>
                </c:pt>
                <c:pt idx="1471" formatCode="General">
                  <c:v>346.49</c:v>
                </c:pt>
                <c:pt idx="1472" formatCode="General">
                  <c:v>349.43</c:v>
                </c:pt>
                <c:pt idx="1473" formatCode="General">
                  <c:v>346.9</c:v>
                </c:pt>
                <c:pt idx="1474" formatCode="General">
                  <c:v>352.57</c:v>
                </c:pt>
                <c:pt idx="1475" formatCode="General">
                  <c:v>350.82</c:v>
                </c:pt>
                <c:pt idx="1476" formatCode="General">
                  <c:v>354.29</c:v>
                </c:pt>
                <c:pt idx="1477" formatCode="General">
                  <c:v>353.37</c:v>
                </c:pt>
                <c:pt idx="1478" formatCode="General">
                  <c:v>347.77</c:v>
                </c:pt>
                <c:pt idx="1479" formatCode="General">
                  <c:v>343.78</c:v>
                </c:pt>
                <c:pt idx="1480" formatCode="General">
                  <c:v>343.59</c:v>
                </c:pt>
                <c:pt idx="1481" formatCode="General">
                  <c:v>339.84</c:v>
                </c:pt>
                <c:pt idx="1482" formatCode="General">
                  <c:v>339.92</c:v>
                </c:pt>
                <c:pt idx="1483" formatCode="General">
                  <c:v>340.08</c:v>
                </c:pt>
                <c:pt idx="1484" formatCode="General">
                  <c:v>339.51</c:v>
                </c:pt>
                <c:pt idx="1485" formatCode="General">
                  <c:v>343.12</c:v>
                </c:pt>
                <c:pt idx="1486" formatCode="General">
                  <c:v>342.92</c:v>
                </c:pt>
                <c:pt idx="1487" formatCode="General">
                  <c:v>343.45</c:v>
                </c:pt>
                <c:pt idx="1488" formatCode="General">
                  <c:v>346.83</c:v>
                </c:pt>
                <c:pt idx="1489" formatCode="General">
                  <c:v>354.08</c:v>
                </c:pt>
                <c:pt idx="1490" formatCode="General">
                  <c:v>349.55</c:v>
                </c:pt>
                <c:pt idx="1491" formatCode="General">
                  <c:v>348.6</c:v>
                </c:pt>
                <c:pt idx="1492" formatCode="General">
                  <c:v>347.99</c:v>
                </c:pt>
                <c:pt idx="1493" formatCode="General">
                  <c:v>347.05</c:v>
                </c:pt>
                <c:pt idx="1494" formatCode="General">
                  <c:v>350.19</c:v>
                </c:pt>
                <c:pt idx="1495" formatCode="General">
                  <c:v>349.64</c:v>
                </c:pt>
                <c:pt idx="1496" formatCode="General">
                  <c:v>354.23</c:v>
                </c:pt>
                <c:pt idx="1497" formatCode="General">
                  <c:v>354.75</c:v>
                </c:pt>
                <c:pt idx="1498" formatCode="General">
                  <c:v>358.34</c:v>
                </c:pt>
                <c:pt idx="1499" formatCode="General">
                  <c:v>359.78</c:v>
                </c:pt>
                <c:pt idx="1500" formatCode="General">
                  <c:v>358.51</c:v>
                </c:pt>
                <c:pt idx="1501" formatCode="General">
                  <c:v>358.71</c:v>
                </c:pt>
                <c:pt idx="1502" formatCode="General">
                  <c:v>366.86</c:v>
                </c:pt>
                <c:pt idx="1503" formatCode="General">
                  <c:v>368.61</c:v>
                </c:pt>
                <c:pt idx="1504" formatCode="General">
                  <c:v>366.22</c:v>
                </c:pt>
                <c:pt idx="1505" formatCode="General">
                  <c:v>362.32</c:v>
                </c:pt>
                <c:pt idx="1506" formatCode="General">
                  <c:v>368.17</c:v>
                </c:pt>
                <c:pt idx="1507" formatCode="General">
                  <c:v>366.58</c:v>
                </c:pt>
                <c:pt idx="1508" formatCode="General">
                  <c:v>363.89</c:v>
                </c:pt>
                <c:pt idx="1509" formatCode="General">
                  <c:v>365.15</c:v>
                </c:pt>
                <c:pt idx="1510" formatCode="General">
                  <c:v>370.22</c:v>
                </c:pt>
                <c:pt idx="1511" formatCode="General">
                  <c:v>365.57</c:v>
                </c:pt>
                <c:pt idx="1512" formatCode="General">
                  <c:v>361.26</c:v>
                </c:pt>
                <c:pt idx="1513" formatCode="General">
                  <c:v>361.41</c:v>
                </c:pt>
                <c:pt idx="1514" formatCode="General">
                  <c:v>360.87</c:v>
                </c:pt>
                <c:pt idx="1515" formatCode="General">
                  <c:v>356.81</c:v>
                </c:pt>
                <c:pt idx="1516" formatCode="General">
                  <c:v>349.24</c:v>
                </c:pt>
                <c:pt idx="1517" formatCode="General">
                  <c:v>357.36</c:v>
                </c:pt>
                <c:pt idx="1518" formatCode="General">
                  <c:v>361.64</c:v>
                </c:pt>
                <c:pt idx="1519" formatCode="General">
                  <c:v>364.16</c:v>
                </c:pt>
                <c:pt idx="1520" formatCode="General">
                  <c:v>367.2</c:v>
                </c:pt>
                <c:pt idx="1521" formatCode="General">
                  <c:v>368.52</c:v>
                </c:pt>
                <c:pt idx="1522" formatCode="General">
                  <c:v>369.46</c:v>
                </c:pt>
                <c:pt idx="1523" formatCode="General">
                  <c:v>364.34</c:v>
                </c:pt>
                <c:pt idx="1524" formatCode="General">
                  <c:v>367.85</c:v>
                </c:pt>
                <c:pt idx="1525" formatCode="General">
                  <c:v>363.8</c:v>
                </c:pt>
                <c:pt idx="1526" formatCode="General">
                  <c:v>364.11</c:v>
                </c:pt>
                <c:pt idx="1527" formatCode="General">
                  <c:v>367.25</c:v>
                </c:pt>
                <c:pt idx="1528" formatCode="General">
                  <c:v>375.67</c:v>
                </c:pt>
                <c:pt idx="1529" formatCode="General">
                  <c:v>377.99</c:v>
                </c:pt>
                <c:pt idx="1530" formatCode="General">
                  <c:v>375.38</c:v>
                </c:pt>
                <c:pt idx="1531" formatCode="General">
                  <c:v>376.93</c:v>
                </c:pt>
                <c:pt idx="1532" formatCode="General">
                  <c:v>384.4</c:v>
                </c:pt>
                <c:pt idx="1533" formatCode="General">
                  <c:v>384.22</c:v>
                </c:pt>
                <c:pt idx="1534" formatCode="General">
                  <c:v>395.25</c:v>
                </c:pt>
                <c:pt idx="1535" formatCode="General">
                  <c:v>395.45</c:v>
                </c:pt>
                <c:pt idx="1536" formatCode="General">
                  <c:v>396.7</c:v>
                </c:pt>
                <c:pt idx="1537" formatCode="General">
                  <c:v>398.68</c:v>
                </c:pt>
                <c:pt idx="1538" formatCode="General">
                  <c:v>401.27</c:v>
                </c:pt>
                <c:pt idx="1539" formatCode="General">
                  <c:v>405.47</c:v>
                </c:pt>
                <c:pt idx="1540" formatCode="General">
                  <c:v>405.42</c:v>
                </c:pt>
                <c:pt idx="1541" formatCode="General">
                  <c:v>413.59</c:v>
                </c:pt>
                <c:pt idx="1542" formatCode="General">
                  <c:v>412.75</c:v>
                </c:pt>
                <c:pt idx="1543" formatCode="General">
                  <c:v>416.74</c:v>
                </c:pt>
                <c:pt idx="1544" formatCode="General">
                  <c:v>408.85</c:v>
                </c:pt>
                <c:pt idx="1545" formatCode="General">
                  <c:v>419.75</c:v>
                </c:pt>
                <c:pt idx="1546" formatCode="General">
                  <c:v>415.28</c:v>
                </c:pt>
                <c:pt idx="1547" formatCode="General">
                  <c:v>411.65</c:v>
                </c:pt>
                <c:pt idx="1548" formatCode="General">
                  <c:v>412.16</c:v>
                </c:pt>
                <c:pt idx="1549" formatCode="General">
                  <c:v>415.46</c:v>
                </c:pt>
                <c:pt idx="1550" formatCode="General">
                  <c:v>417.5</c:v>
                </c:pt>
                <c:pt idx="1551" formatCode="General">
                  <c:v>420.64</c:v>
                </c:pt>
                <c:pt idx="1552" formatCode="General">
                  <c:v>416.4</c:v>
                </c:pt>
                <c:pt idx="1553" formatCode="General">
                  <c:v>397.15</c:v>
                </c:pt>
                <c:pt idx="1554" formatCode="General">
                  <c:v>404.77</c:v>
                </c:pt>
                <c:pt idx="1555" formatCode="General">
                  <c:v>388.3</c:v>
                </c:pt>
                <c:pt idx="1556" formatCode="General">
                  <c:v>381.74</c:v>
                </c:pt>
                <c:pt idx="1557" formatCode="General">
                  <c:v>383.52</c:v>
                </c:pt>
                <c:pt idx="1558" formatCode="General">
                  <c:v>389.77</c:v>
                </c:pt>
                <c:pt idx="1559" formatCode="General">
                  <c:v>397.69</c:v>
                </c:pt>
                <c:pt idx="1560" formatCode="General">
                  <c:v>400.31</c:v>
                </c:pt>
                <c:pt idx="1561" formatCode="General">
                  <c:v>394.54</c:v>
                </c:pt>
                <c:pt idx="1562" formatCode="General">
                  <c:v>386.89</c:v>
                </c:pt>
                <c:pt idx="1563" formatCode="General">
                  <c:v>384.93</c:v>
                </c:pt>
                <c:pt idx="1564" formatCode="General">
                  <c:v>391.38</c:v>
                </c:pt>
                <c:pt idx="1565" formatCode="General">
                  <c:v>390.91</c:v>
                </c:pt>
                <c:pt idx="1566" formatCode="General">
                  <c:v>395.09</c:v>
                </c:pt>
                <c:pt idx="1567" formatCode="General">
                  <c:v>401.77</c:v>
                </c:pt>
                <c:pt idx="1568" formatCode="General">
                  <c:v>399.06</c:v>
                </c:pt>
                <c:pt idx="1569" formatCode="General">
                  <c:v>408.52</c:v>
                </c:pt>
                <c:pt idx="1570" formatCode="General">
                  <c:v>408.53</c:v>
                </c:pt>
                <c:pt idx="1571" formatCode="General">
                  <c:v>407.45</c:v>
                </c:pt>
                <c:pt idx="1572" formatCode="General">
                  <c:v>409.92</c:v>
                </c:pt>
                <c:pt idx="1573" formatCode="General">
                  <c:v>415.36</c:v>
                </c:pt>
                <c:pt idx="1574" formatCode="General">
                  <c:v>418.76</c:v>
                </c:pt>
                <c:pt idx="1575" formatCode="General">
                  <c:v>419.46</c:v>
                </c:pt>
                <c:pt idx="1576" formatCode="General">
                  <c:v>419.36</c:v>
                </c:pt>
                <c:pt idx="1577" formatCode="General">
                  <c:v>415.6</c:v>
                </c:pt>
                <c:pt idx="1578" formatCode="General">
                  <c:v>422.11</c:v>
                </c:pt>
                <c:pt idx="1579" formatCode="General">
                  <c:v>421.89</c:v>
                </c:pt>
                <c:pt idx="1580" formatCode="General">
                  <c:v>414.89</c:v>
                </c:pt>
                <c:pt idx="1581" formatCode="General">
                  <c:v>417.8</c:v>
                </c:pt>
                <c:pt idx="1582" formatCode="General">
                  <c:v>419.36</c:v>
                </c:pt>
                <c:pt idx="1583" formatCode="General">
                  <c:v>411.62</c:v>
                </c:pt>
                <c:pt idx="1584" formatCode="General">
                  <c:v>409.27</c:v>
                </c:pt>
                <c:pt idx="1585" formatCode="General">
                  <c:v>400.1</c:v>
                </c:pt>
                <c:pt idx="1586" formatCode="General">
                  <c:v>408.13</c:v>
                </c:pt>
                <c:pt idx="1587" formatCode="General">
                  <c:v>413.86</c:v>
                </c:pt>
                <c:pt idx="1588" formatCode="General">
                  <c:v>418.54</c:v>
                </c:pt>
                <c:pt idx="1589" formatCode="General">
                  <c:v>420.18</c:v>
                </c:pt>
                <c:pt idx="1590" formatCode="General">
                  <c:v>422.08</c:v>
                </c:pt>
                <c:pt idx="1591" formatCode="General">
                  <c:v>427.48</c:v>
                </c:pt>
                <c:pt idx="1592" formatCode="General">
                  <c:v>424.81</c:v>
                </c:pt>
                <c:pt idx="1593" formatCode="General">
                  <c:v>424.75</c:v>
                </c:pt>
                <c:pt idx="1594" formatCode="General">
                  <c:v>422</c:v>
                </c:pt>
                <c:pt idx="1595" formatCode="General">
                  <c:v>421.61</c:v>
                </c:pt>
                <c:pt idx="1596" formatCode="General">
                  <c:v>426.43</c:v>
                </c:pt>
                <c:pt idx="1597" formatCode="General">
                  <c:v>423.22</c:v>
                </c:pt>
                <c:pt idx="1598" formatCode="General">
                  <c:v>427.23</c:v>
                </c:pt>
                <c:pt idx="1599" formatCode="General">
                  <c:v>434.4</c:v>
                </c:pt>
                <c:pt idx="1600" formatCode="General">
                  <c:v>428.77</c:v>
                </c:pt>
                <c:pt idx="1601" formatCode="General">
                  <c:v>431.07</c:v>
                </c:pt>
                <c:pt idx="1602" formatCode="General">
                  <c:v>425.24</c:v>
                </c:pt>
                <c:pt idx="1603" formatCode="General">
                  <c:v>428</c:v>
                </c:pt>
                <c:pt idx="1604" formatCode="General">
                  <c:v>417.88</c:v>
                </c:pt>
                <c:pt idx="1605" formatCode="General">
                  <c:v>422.17</c:v>
                </c:pt>
                <c:pt idx="1606" formatCode="General">
                  <c:v>425.77</c:v>
                </c:pt>
                <c:pt idx="1607" formatCode="General">
                  <c:v>419.73</c:v>
                </c:pt>
                <c:pt idx="1608" formatCode="General">
                  <c:v>416.75</c:v>
                </c:pt>
                <c:pt idx="1609" formatCode="General">
                  <c:v>426.16</c:v>
                </c:pt>
                <c:pt idx="1610" formatCode="General">
                  <c:v>441.51</c:v>
                </c:pt>
                <c:pt idx="1611" formatCode="General">
                  <c:v>435.29</c:v>
                </c:pt>
                <c:pt idx="1612" formatCode="General">
                  <c:v>432.52</c:v>
                </c:pt>
                <c:pt idx="1613" formatCode="General">
                  <c:v>444.22</c:v>
                </c:pt>
                <c:pt idx="1614" formatCode="General">
                  <c:v>445.23</c:v>
                </c:pt>
                <c:pt idx="1615" formatCode="General">
                  <c:v>445.87</c:v>
                </c:pt>
                <c:pt idx="1616" formatCode="General">
                  <c:v>449.77</c:v>
                </c:pt>
                <c:pt idx="1617" formatCode="General">
                  <c:v>451.18</c:v>
                </c:pt>
                <c:pt idx="1618" formatCode="General">
                  <c:v>456.82</c:v>
                </c:pt>
                <c:pt idx="1619" formatCode="General">
                  <c:v>449.13</c:v>
                </c:pt>
                <c:pt idx="1620" formatCode="General">
                  <c:v>455.38</c:v>
                </c:pt>
                <c:pt idx="1621" formatCode="General">
                  <c:v>455.38</c:v>
                </c:pt>
                <c:pt idx="1622" formatCode="General">
                  <c:v>454.61</c:v>
                </c:pt>
                <c:pt idx="1623" formatCode="General">
                  <c:v>452.15</c:v>
                </c:pt>
                <c:pt idx="1624" formatCode="General">
                  <c:v>463.28</c:v>
                </c:pt>
                <c:pt idx="1625" formatCode="General">
                  <c:v>464.4</c:v>
                </c:pt>
                <c:pt idx="1626" formatCode="General">
                  <c:v>462.74</c:v>
                </c:pt>
                <c:pt idx="1627" formatCode="General">
                  <c:v>467.57</c:v>
                </c:pt>
                <c:pt idx="1628" formatCode="General">
                  <c:v>473.52</c:v>
                </c:pt>
                <c:pt idx="1629" formatCode="General">
                  <c:v>472.36</c:v>
                </c:pt>
                <c:pt idx="1630" formatCode="General">
                  <c:v>459.04</c:v>
                </c:pt>
                <c:pt idx="1631" formatCode="General">
                  <c:v>448.05</c:v>
                </c:pt>
                <c:pt idx="1632" formatCode="General">
                  <c:v>449.62</c:v>
                </c:pt>
                <c:pt idx="1633" formatCode="General">
                  <c:v>457.49</c:v>
                </c:pt>
                <c:pt idx="1634" formatCode="General">
                  <c:v>461.43</c:v>
                </c:pt>
                <c:pt idx="1635" formatCode="General">
                  <c:v>458.73</c:v>
                </c:pt>
                <c:pt idx="1636" formatCode="General">
                  <c:v>449.49</c:v>
                </c:pt>
                <c:pt idx="1637" formatCode="General">
                  <c:v>444.58</c:v>
                </c:pt>
                <c:pt idx="1638" formatCode="General">
                  <c:v>432.6</c:v>
                </c:pt>
                <c:pt idx="1639" formatCode="General">
                  <c:v>427.17</c:v>
                </c:pt>
                <c:pt idx="1640" formatCode="General">
                  <c:v>428.47</c:v>
                </c:pt>
                <c:pt idx="1641" formatCode="General">
                  <c:v>421.16</c:v>
                </c:pt>
                <c:pt idx="1642" formatCode="General">
                  <c:v>414.15</c:v>
                </c:pt>
                <c:pt idx="1643" formatCode="General">
                  <c:v>412.9</c:v>
                </c:pt>
                <c:pt idx="1644" formatCode="General">
                  <c:v>412.22</c:v>
                </c:pt>
                <c:pt idx="1645" formatCode="General">
                  <c:v>413.75</c:v>
                </c:pt>
                <c:pt idx="1646" formatCode="General">
                  <c:v>411.52</c:v>
                </c:pt>
                <c:pt idx="1647" formatCode="General">
                  <c:v>418</c:v>
                </c:pt>
                <c:pt idx="1648" formatCode="General">
                  <c:v>416.4</c:v>
                </c:pt>
                <c:pt idx="1649" formatCode="General">
                  <c:v>416.03</c:v>
                </c:pt>
                <c:pt idx="1650" formatCode="General">
                  <c:v>401.98</c:v>
                </c:pt>
                <c:pt idx="1651" formatCode="General">
                  <c:v>398.41</c:v>
                </c:pt>
                <c:pt idx="1652" formatCode="General">
                  <c:v>397.24</c:v>
                </c:pt>
                <c:pt idx="1653" formatCode="General">
                  <c:v>399.54</c:v>
                </c:pt>
                <c:pt idx="1654" formatCode="General">
                  <c:v>387.42</c:v>
                </c:pt>
                <c:pt idx="1655" formatCode="General">
                  <c:v>385.13</c:v>
                </c:pt>
                <c:pt idx="1656" formatCode="General">
                  <c:v>384</c:v>
                </c:pt>
                <c:pt idx="1657" formatCode="General">
                  <c:v>393.16</c:v>
                </c:pt>
                <c:pt idx="1658" formatCode="General">
                  <c:v>389.45</c:v>
                </c:pt>
                <c:pt idx="1659" formatCode="General">
                  <c:v>382.3</c:v>
                </c:pt>
                <c:pt idx="1660" formatCode="General">
                  <c:v>384.35</c:v>
                </c:pt>
                <c:pt idx="1661" formatCode="General">
                  <c:v>388.51</c:v>
                </c:pt>
                <c:pt idx="1662" formatCode="General">
                  <c:v>391.33</c:v>
                </c:pt>
                <c:pt idx="1663" formatCode="General">
                  <c:v>405.92</c:v>
                </c:pt>
                <c:pt idx="1664" formatCode="General">
                  <c:v>394.8</c:v>
                </c:pt>
                <c:pt idx="1665" formatCode="General">
                  <c:v>395.13</c:v>
                </c:pt>
                <c:pt idx="1666" formatCode="General">
                  <c:v>398.13</c:v>
                </c:pt>
                <c:pt idx="1667" formatCode="General">
                  <c:v>401.02</c:v>
                </c:pt>
                <c:pt idx="1668" formatCode="General">
                  <c:v>393.35</c:v>
                </c:pt>
                <c:pt idx="1669" formatCode="General">
                  <c:v>391.71</c:v>
                </c:pt>
                <c:pt idx="1670" formatCode="General">
                  <c:v>378.55</c:v>
                </c:pt>
                <c:pt idx="1671" formatCode="General">
                  <c:v>376.66</c:v>
                </c:pt>
                <c:pt idx="1672" formatCode="General">
                  <c:v>374.55</c:v>
                </c:pt>
                <c:pt idx="1673" formatCode="General">
                  <c:v>367.7</c:v>
                </c:pt>
                <c:pt idx="1674" formatCode="General">
                  <c:v>367.15</c:v>
                </c:pt>
                <c:pt idx="1675" formatCode="General">
                  <c:v>360.89</c:v>
                </c:pt>
                <c:pt idx="1676" formatCode="General">
                  <c:v>358.27</c:v>
                </c:pt>
                <c:pt idx="1677" formatCode="General">
                  <c:v>354.98</c:v>
                </c:pt>
                <c:pt idx="1678" formatCode="General">
                  <c:v>360.02</c:v>
                </c:pt>
                <c:pt idx="1679" formatCode="General">
                  <c:v>352.09</c:v>
                </c:pt>
                <c:pt idx="1680" formatCode="General">
                  <c:v>341.17</c:v>
                </c:pt>
                <c:pt idx="1681" formatCode="General">
                  <c:v>352.22</c:v>
                </c:pt>
                <c:pt idx="1682" formatCode="General">
                  <c:v>351.02</c:v>
                </c:pt>
                <c:pt idx="1683" formatCode="General">
                  <c:v>359.58</c:v>
                </c:pt>
                <c:pt idx="1684" formatCode="General">
                  <c:v>373.44</c:v>
                </c:pt>
                <c:pt idx="1685" formatCode="General">
                  <c:v>367.42</c:v>
                </c:pt>
                <c:pt idx="1686" formatCode="General">
                  <c:v>366.44</c:v>
                </c:pt>
                <c:pt idx="1687" formatCode="General">
                  <c:v>369.02</c:v>
                </c:pt>
                <c:pt idx="1688" formatCode="General">
                  <c:v>364.57</c:v>
                </c:pt>
                <c:pt idx="1689" formatCode="General">
                  <c:v>343.22</c:v>
                </c:pt>
                <c:pt idx="1690" formatCode="General">
                  <c:v>345.53</c:v>
                </c:pt>
                <c:pt idx="1691" formatCode="General">
                  <c:v>343.24</c:v>
                </c:pt>
                <c:pt idx="1692" formatCode="General">
                  <c:v>328.42</c:v>
                </c:pt>
                <c:pt idx="1693" formatCode="General">
                  <c:v>326.51</c:v>
                </c:pt>
                <c:pt idx="1694" formatCode="General">
                  <c:v>309.7</c:v>
                </c:pt>
                <c:pt idx="1695" formatCode="General">
                  <c:v>312.81</c:v>
                </c:pt>
                <c:pt idx="1696" formatCode="General">
                  <c:v>311.66000000000003</c:v>
                </c:pt>
                <c:pt idx="1697" formatCode="General">
                  <c:v>310.52999999999997</c:v>
                </c:pt>
                <c:pt idx="1698" formatCode="General">
                  <c:v>289.89</c:v>
                </c:pt>
                <c:pt idx="1699" formatCode="General">
                  <c:v>298.7</c:v>
                </c:pt>
                <c:pt idx="1700" formatCode="General">
                  <c:v>296.42</c:v>
                </c:pt>
                <c:pt idx="1701" formatCode="General">
                  <c:v>283.04000000000002</c:v>
                </c:pt>
                <c:pt idx="1702" formatCode="General">
                  <c:v>275.66000000000003</c:v>
                </c:pt>
                <c:pt idx="1703" formatCode="General">
                  <c:v>282.14</c:v>
                </c:pt>
                <c:pt idx="1704" formatCode="General">
                  <c:v>283.27999999999997</c:v>
                </c:pt>
                <c:pt idx="1705" formatCode="General">
                  <c:v>278.7</c:v>
                </c:pt>
                <c:pt idx="1706" formatCode="General">
                  <c:v>266.14</c:v>
                </c:pt>
                <c:pt idx="1707" formatCode="General">
                  <c:v>264.51</c:v>
                </c:pt>
                <c:pt idx="1708" formatCode="General">
                  <c:v>256</c:v>
                </c:pt>
                <c:pt idx="1709" formatCode="General">
                  <c:v>258.19</c:v>
                </c:pt>
                <c:pt idx="1710" formatCode="General">
                  <c:v>259.02</c:v>
                </c:pt>
                <c:pt idx="1711" formatCode="General">
                  <c:v>274.33999999999997</c:v>
                </c:pt>
                <c:pt idx="1712" formatCode="General">
                  <c:v>266.54000000000002</c:v>
                </c:pt>
                <c:pt idx="1713" formatCode="General">
                  <c:v>268.39</c:v>
                </c:pt>
                <c:pt idx="1714" formatCode="General">
                  <c:v>264.11</c:v>
                </c:pt>
                <c:pt idx="1715" formatCode="General">
                  <c:v>278.22000000000003</c:v>
                </c:pt>
                <c:pt idx="1716" formatCode="General">
                  <c:v>267.97000000000003</c:v>
                </c:pt>
                <c:pt idx="1717" formatCode="General">
                  <c:v>257.10000000000002</c:v>
                </c:pt>
                <c:pt idx="1718" formatCode="General">
                  <c:v>256.83999999999997</c:v>
                </c:pt>
                <c:pt idx="1719" formatCode="General">
                  <c:v>261.26</c:v>
                </c:pt>
                <c:pt idx="1720" formatCode="General">
                  <c:v>252.08</c:v>
                </c:pt>
                <c:pt idx="1721" formatCode="General">
                  <c:v>245.44</c:v>
                </c:pt>
                <c:pt idx="1722" formatCode="General">
                  <c:v>247.63</c:v>
                </c:pt>
                <c:pt idx="1723" formatCode="General">
                  <c:v>247.58</c:v>
                </c:pt>
                <c:pt idx="1724" formatCode="General">
                  <c:v>243.84</c:v>
                </c:pt>
                <c:pt idx="1725" formatCode="General">
                  <c:v>242.35</c:v>
                </c:pt>
                <c:pt idx="1726" formatCode="General">
                  <c:v>240.56</c:v>
                </c:pt>
                <c:pt idx="1727" formatCode="General">
                  <c:v>230.35</c:v>
                </c:pt>
                <c:pt idx="1728" formatCode="General">
                  <c:v>231.38</c:v>
                </c:pt>
                <c:pt idx="1729" formatCode="General">
                  <c:v>243.79</c:v>
                </c:pt>
                <c:pt idx="1730" formatCode="General">
                  <c:v>238.03</c:v>
                </c:pt>
                <c:pt idx="1731" formatCode="General">
                  <c:v>245.78</c:v>
                </c:pt>
                <c:pt idx="1732" formatCode="General">
                  <c:v>244.94</c:v>
                </c:pt>
                <c:pt idx="1733" formatCode="General">
                  <c:v>233.35</c:v>
                </c:pt>
                <c:pt idx="1734" formatCode="General">
                  <c:v>228.87</c:v>
                </c:pt>
                <c:pt idx="1735" formatCode="General">
                  <c:v>226.44</c:v>
                </c:pt>
                <c:pt idx="1736" formatCode="General">
                  <c:v>217.99</c:v>
                </c:pt>
                <c:pt idx="1737" formatCode="General">
                  <c:v>208.6</c:v>
                </c:pt>
                <c:pt idx="1738" formatCode="General">
                  <c:v>219.36</c:v>
                </c:pt>
                <c:pt idx="1739" formatCode="General">
                  <c:v>215.65</c:v>
                </c:pt>
                <c:pt idx="1740" formatCode="General">
                  <c:v>221.37</c:v>
                </c:pt>
                <c:pt idx="1741" formatCode="General">
                  <c:v>230.83</c:v>
                </c:pt>
                <c:pt idx="1742" formatCode="General">
                  <c:v>226.96</c:v>
                </c:pt>
                <c:pt idx="1743" formatCode="General">
                  <c:v>225.7</c:v>
                </c:pt>
                <c:pt idx="1744" formatCode="General">
                  <c:v>226.32</c:v>
                </c:pt>
                <c:pt idx="1745" formatCode="General">
                  <c:v>225.12</c:v>
                </c:pt>
                <c:pt idx="1746" formatCode="General">
                  <c:v>220.08</c:v>
                </c:pt>
                <c:pt idx="1747" formatCode="General">
                  <c:v>218.87</c:v>
                </c:pt>
                <c:pt idx="1748" formatCode="General">
                  <c:v>215.35</c:v>
                </c:pt>
                <c:pt idx="1749" formatCode="General">
                  <c:v>215.21</c:v>
                </c:pt>
                <c:pt idx="1750" formatCode="General">
                  <c:v>210.65</c:v>
                </c:pt>
                <c:pt idx="1751" formatCode="General">
                  <c:v>215.28</c:v>
                </c:pt>
                <c:pt idx="1752" formatCode="General">
                  <c:v>217.67</c:v>
                </c:pt>
                <c:pt idx="1753" formatCode="General">
                  <c:v>217.2</c:v>
                </c:pt>
                <c:pt idx="1754" formatCode="General">
                  <c:v>229.54</c:v>
                </c:pt>
                <c:pt idx="1755" formatCode="General">
                  <c:v>233.92</c:v>
                </c:pt>
                <c:pt idx="1756" formatCode="General">
                  <c:v>237.33</c:v>
                </c:pt>
                <c:pt idx="1757" formatCode="General">
                  <c:v>242.78</c:v>
                </c:pt>
                <c:pt idx="1758" formatCode="General">
                  <c:v>231.49</c:v>
                </c:pt>
                <c:pt idx="1759" formatCode="General">
                  <c:v>228.75</c:v>
                </c:pt>
                <c:pt idx="1760" formatCode="General">
                  <c:v>230.08</c:v>
                </c:pt>
                <c:pt idx="1761" formatCode="General">
                  <c:v>220.75</c:v>
                </c:pt>
                <c:pt idx="1762" formatCode="General">
                  <c:v>222.19</c:v>
                </c:pt>
                <c:pt idx="1763" formatCode="General">
                  <c:v>219.21</c:v>
                </c:pt>
                <c:pt idx="1764" formatCode="General">
                  <c:v>218.91</c:v>
                </c:pt>
                <c:pt idx="1765" formatCode="General">
                  <c:v>221.09</c:v>
                </c:pt>
                <c:pt idx="1766" formatCode="General">
                  <c:v>215.88</c:v>
                </c:pt>
                <c:pt idx="1767" formatCode="General">
                  <c:v>219.95</c:v>
                </c:pt>
                <c:pt idx="1768" formatCode="General">
                  <c:v>218.69</c:v>
                </c:pt>
                <c:pt idx="1769" formatCode="General">
                  <c:v>225.79</c:v>
                </c:pt>
                <c:pt idx="1770" formatCode="General">
                  <c:v>227.17</c:v>
                </c:pt>
                <c:pt idx="1771" formatCode="General">
                  <c:v>218.76</c:v>
                </c:pt>
                <c:pt idx="1772" formatCode="General">
                  <c:v>221.04</c:v>
                </c:pt>
                <c:pt idx="1773" formatCode="General">
                  <c:v>220.06</c:v>
                </c:pt>
                <c:pt idx="1774" formatCode="General">
                  <c:v>220.37</c:v>
                </c:pt>
                <c:pt idx="1775" formatCode="General">
                  <c:v>216.29</c:v>
                </c:pt>
                <c:pt idx="1776" formatCode="General">
                  <c:v>216.87</c:v>
                </c:pt>
                <c:pt idx="1777" formatCode="General">
                  <c:v>217.46</c:v>
                </c:pt>
                <c:pt idx="1778" formatCode="General">
                  <c:v>221.34</c:v>
                </c:pt>
                <c:pt idx="1779" formatCode="General">
                  <c:v>224.36</c:v>
                </c:pt>
                <c:pt idx="1780" formatCode="General">
                  <c:v>223.91</c:v>
                </c:pt>
                <c:pt idx="1781" formatCode="General">
                  <c:v>218.25</c:v>
                </c:pt>
                <c:pt idx="1782" formatCode="General">
                  <c:v>216.11</c:v>
                </c:pt>
                <c:pt idx="1783" formatCode="General">
                  <c:v>214.55</c:v>
                </c:pt>
                <c:pt idx="1784" formatCode="General">
                  <c:v>213.14</c:v>
                </c:pt>
                <c:pt idx="1785" formatCode="General">
                  <c:v>203.25</c:v>
                </c:pt>
                <c:pt idx="1786" formatCode="General">
                  <c:v>200.55</c:v>
                </c:pt>
                <c:pt idx="1787" formatCode="General">
                  <c:v>205.14</c:v>
                </c:pt>
                <c:pt idx="1788" formatCode="General">
                  <c:v>202.47</c:v>
                </c:pt>
                <c:pt idx="1789" formatCode="General">
                  <c:v>200.4</c:v>
                </c:pt>
                <c:pt idx="1790" formatCode="General">
                  <c:v>203.83</c:v>
                </c:pt>
                <c:pt idx="1791" formatCode="General">
                  <c:v>208.29</c:v>
                </c:pt>
                <c:pt idx="1792" formatCode="General">
                  <c:v>213.34</c:v>
                </c:pt>
                <c:pt idx="1793" formatCode="General">
                  <c:v>211.57</c:v>
                </c:pt>
                <c:pt idx="1794" formatCode="General">
                  <c:v>200.34</c:v>
                </c:pt>
                <c:pt idx="1795" formatCode="General">
                  <c:v>203.67</c:v>
                </c:pt>
                <c:pt idx="1796" formatCode="General">
                  <c:v>211.45</c:v>
                </c:pt>
                <c:pt idx="1797" formatCode="General">
                  <c:v>206.53</c:v>
                </c:pt>
                <c:pt idx="1798" formatCode="General">
                  <c:v>209.59</c:v>
                </c:pt>
                <c:pt idx="1799" formatCode="General">
                  <c:v>208.41</c:v>
                </c:pt>
                <c:pt idx="1800" formatCode="General">
                  <c:v>207.64</c:v>
                </c:pt>
                <c:pt idx="1801" formatCode="General">
                  <c:v>203.5</c:v>
                </c:pt>
                <c:pt idx="1802" formatCode="General">
                  <c:v>211.81</c:v>
                </c:pt>
                <c:pt idx="1803" formatCode="General">
                  <c:v>211.08</c:v>
                </c:pt>
                <c:pt idx="1804" formatCode="General">
                  <c:v>213.9</c:v>
                </c:pt>
                <c:pt idx="1805" formatCode="General">
                  <c:v>216.46</c:v>
                </c:pt>
                <c:pt idx="1806" formatCode="General">
                  <c:v>213.94</c:v>
                </c:pt>
                <c:pt idx="1807" formatCode="General">
                  <c:v>225.3</c:v>
                </c:pt>
                <c:pt idx="1808" formatCode="General">
                  <c:v>226.08</c:v>
                </c:pt>
                <c:pt idx="1809" formatCode="General">
                  <c:v>229.54</c:v>
                </c:pt>
                <c:pt idx="1810" formatCode="General">
                  <c:v>228.8</c:v>
                </c:pt>
                <c:pt idx="1811" formatCode="General">
                  <c:v>226.33</c:v>
                </c:pt>
                <c:pt idx="1812" formatCode="General">
                  <c:v>227.68</c:v>
                </c:pt>
                <c:pt idx="1813" formatCode="General">
                  <c:v>222.26</c:v>
                </c:pt>
                <c:pt idx="1814" formatCode="General">
                  <c:v>215.17</c:v>
                </c:pt>
                <c:pt idx="1815" formatCode="General">
                  <c:v>220.4</c:v>
                </c:pt>
                <c:pt idx="1816" formatCode="General">
                  <c:v>217.81</c:v>
                </c:pt>
                <c:pt idx="1817" formatCode="General">
                  <c:v>226.29</c:v>
                </c:pt>
                <c:pt idx="1818" formatCode="General">
                  <c:v>228.94</c:v>
                </c:pt>
                <c:pt idx="1819" formatCode="General">
                  <c:v>224.53</c:v>
                </c:pt>
                <c:pt idx="1820" formatCode="General">
                  <c:v>222.9</c:v>
                </c:pt>
                <c:pt idx="1821" formatCode="General">
                  <c:v>223.71</c:v>
                </c:pt>
                <c:pt idx="1822" formatCode="General">
                  <c:v>227.88</c:v>
                </c:pt>
                <c:pt idx="1823" formatCode="General">
                  <c:v>226.78</c:v>
                </c:pt>
                <c:pt idx="1824" formatCode="General">
                  <c:v>225.92</c:v>
                </c:pt>
                <c:pt idx="1825" formatCode="General">
                  <c:v>225.58</c:v>
                </c:pt>
                <c:pt idx="1826" formatCode="General">
                  <c:v>225.08</c:v>
                </c:pt>
                <c:pt idx="1827" formatCode="General">
                  <c:v>225.85</c:v>
                </c:pt>
                <c:pt idx="1828" formatCode="General">
                  <c:v>217.11</c:v>
                </c:pt>
                <c:pt idx="1829" formatCode="General">
                  <c:v>218.31</c:v>
                </c:pt>
                <c:pt idx="1830" formatCode="General">
                  <c:v>218.66</c:v>
                </c:pt>
                <c:pt idx="1831" formatCode="General">
                  <c:v>219.54</c:v>
                </c:pt>
                <c:pt idx="1832" formatCode="General">
                  <c:v>222.86</c:v>
                </c:pt>
                <c:pt idx="1833" formatCode="General">
                  <c:v>218.2</c:v>
                </c:pt>
                <c:pt idx="1834" formatCode="General">
                  <c:v>217.22</c:v>
                </c:pt>
                <c:pt idx="1835" formatCode="General">
                  <c:v>221.17</c:v>
                </c:pt>
                <c:pt idx="1836" formatCode="General">
                  <c:v>222.39</c:v>
                </c:pt>
                <c:pt idx="1837" formatCode="General">
                  <c:v>229.04</c:v>
                </c:pt>
                <c:pt idx="1838" formatCode="General">
                  <c:v>232.38</c:v>
                </c:pt>
                <c:pt idx="1839" formatCode="General">
                  <c:v>231.84</c:v>
                </c:pt>
                <c:pt idx="1840" formatCode="General">
                  <c:v>237.48</c:v>
                </c:pt>
                <c:pt idx="1841" formatCode="General">
                  <c:v>239.53</c:v>
                </c:pt>
                <c:pt idx="1842" formatCode="General">
                  <c:v>243.23</c:v>
                </c:pt>
                <c:pt idx="1843" formatCode="General">
                  <c:v>242.6</c:v>
                </c:pt>
                <c:pt idx="1844" formatCode="General">
                  <c:v>243.58</c:v>
                </c:pt>
                <c:pt idx="1845" formatCode="General">
                  <c:v>240.82</c:v>
                </c:pt>
                <c:pt idx="1846" formatCode="General">
                  <c:v>241.79</c:v>
                </c:pt>
                <c:pt idx="1847" formatCode="General">
                  <c:v>236.24</c:v>
                </c:pt>
                <c:pt idx="1848" formatCode="General">
                  <c:v>241.16</c:v>
                </c:pt>
                <c:pt idx="1849" formatCode="General">
                  <c:v>241.45</c:v>
                </c:pt>
                <c:pt idx="1850" formatCode="General">
                  <c:v>244.84</c:v>
                </c:pt>
                <c:pt idx="1851" formatCode="General">
                  <c:v>242.36</c:v>
                </c:pt>
                <c:pt idx="1852" formatCode="General">
                  <c:v>244.11</c:v>
                </c:pt>
                <c:pt idx="1853" formatCode="General">
                  <c:v>245.43</c:v>
                </c:pt>
                <c:pt idx="1854" formatCode="General">
                  <c:v>246.46</c:v>
                </c:pt>
                <c:pt idx="1855" formatCode="General">
                  <c:v>249.83</c:v>
                </c:pt>
                <c:pt idx="1856" formatCode="General">
                  <c:v>253.05</c:v>
                </c:pt>
                <c:pt idx="1857" formatCode="General">
                  <c:v>260.81</c:v>
                </c:pt>
                <c:pt idx="1858" formatCode="General">
                  <c:v>260.20999999999998</c:v>
                </c:pt>
                <c:pt idx="1859" formatCode="General">
                  <c:v>253.05</c:v>
                </c:pt>
                <c:pt idx="1860" formatCode="General">
                  <c:v>259.79000000000002</c:v>
                </c:pt>
                <c:pt idx="1861" formatCode="General">
                  <c:v>257.92</c:v>
                </c:pt>
                <c:pt idx="1862" formatCode="General">
                  <c:v>255.93</c:v>
                </c:pt>
                <c:pt idx="1863" formatCode="General">
                  <c:v>260.38</c:v>
                </c:pt>
                <c:pt idx="1864" formatCode="General">
                  <c:v>260.87</c:v>
                </c:pt>
                <c:pt idx="1865" formatCode="General">
                  <c:v>266.17</c:v>
                </c:pt>
                <c:pt idx="1866" formatCode="General">
                  <c:v>262.25</c:v>
                </c:pt>
                <c:pt idx="1867" formatCode="General">
                  <c:v>256.37</c:v>
                </c:pt>
                <c:pt idx="1868" formatCode="General">
                  <c:v>255.85</c:v>
                </c:pt>
                <c:pt idx="1869" formatCode="General">
                  <c:v>256.82</c:v>
                </c:pt>
                <c:pt idx="1870" formatCode="General">
                  <c:v>256.85000000000002</c:v>
                </c:pt>
                <c:pt idx="1871" formatCode="General">
                  <c:v>252.8</c:v>
                </c:pt>
                <c:pt idx="1872" formatCode="General">
                  <c:v>246.07</c:v>
                </c:pt>
                <c:pt idx="1873" formatCode="General">
                  <c:v>249.8</c:v>
                </c:pt>
                <c:pt idx="1874" formatCode="General">
                  <c:v>249.84</c:v>
                </c:pt>
                <c:pt idx="1875" formatCode="General">
                  <c:v>253.38</c:v>
                </c:pt>
                <c:pt idx="1876" formatCode="General">
                  <c:v>251.31</c:v>
                </c:pt>
                <c:pt idx="1877" formatCode="General">
                  <c:v>254.31</c:v>
                </c:pt>
                <c:pt idx="1878" formatCode="General">
                  <c:v>249.97</c:v>
                </c:pt>
                <c:pt idx="1879" formatCode="General">
                  <c:v>251.17</c:v>
                </c:pt>
                <c:pt idx="1880" formatCode="General">
                  <c:v>245.86</c:v>
                </c:pt>
                <c:pt idx="1881" formatCode="General">
                  <c:v>240.13</c:v>
                </c:pt>
                <c:pt idx="1882" formatCode="General">
                  <c:v>236.55</c:v>
                </c:pt>
                <c:pt idx="1883" formatCode="General">
                  <c:v>231.21</c:v>
                </c:pt>
                <c:pt idx="1884" formatCode="General">
                  <c:v>234.53</c:v>
                </c:pt>
                <c:pt idx="1885" formatCode="General">
                  <c:v>233.51</c:v>
                </c:pt>
                <c:pt idx="1886" formatCode="General">
                  <c:v>233.61</c:v>
                </c:pt>
                <c:pt idx="1887" formatCode="General">
                  <c:v>236.2</c:v>
                </c:pt>
                <c:pt idx="1888" formatCode="General">
                  <c:v>239.71</c:v>
                </c:pt>
                <c:pt idx="1889" formatCode="General">
                  <c:v>240.95</c:v>
                </c:pt>
                <c:pt idx="1890" formatCode="General">
                  <c:v>245.05</c:v>
                </c:pt>
                <c:pt idx="1891" formatCode="General">
                  <c:v>248.08</c:v>
                </c:pt>
                <c:pt idx="1892" formatCode="General">
                  <c:v>246.83</c:v>
                </c:pt>
                <c:pt idx="1893" formatCode="General">
                  <c:v>246.88</c:v>
                </c:pt>
                <c:pt idx="1894" formatCode="General">
                  <c:v>251.27</c:v>
                </c:pt>
                <c:pt idx="1895" formatCode="General">
                  <c:v>251.91</c:v>
                </c:pt>
                <c:pt idx="1896" formatCode="General">
                  <c:v>252.49</c:v>
                </c:pt>
                <c:pt idx="1897" formatCode="General">
                  <c:v>250.21</c:v>
                </c:pt>
                <c:pt idx="1898" formatCode="General">
                  <c:v>243.55</c:v>
                </c:pt>
                <c:pt idx="1899" formatCode="General">
                  <c:v>253.14</c:v>
                </c:pt>
                <c:pt idx="1900" formatCode="General">
                  <c:v>257.45</c:v>
                </c:pt>
                <c:pt idx="1901" formatCode="General">
                  <c:v>266.27999999999997</c:v>
                </c:pt>
                <c:pt idx="1902" formatCode="General">
                  <c:v>267.02999999999997</c:v>
                </c:pt>
                <c:pt idx="1903" formatCode="General">
                  <c:v>268.43</c:v>
                </c:pt>
                <c:pt idx="1904" formatCode="General">
                  <c:v>264.77</c:v>
                </c:pt>
                <c:pt idx="1905" formatCode="General">
                  <c:v>264.35000000000002</c:v>
                </c:pt>
                <c:pt idx="1906" formatCode="General">
                  <c:v>264.58</c:v>
                </c:pt>
                <c:pt idx="1907" formatCode="General">
                  <c:v>262.48</c:v>
                </c:pt>
                <c:pt idx="1908" formatCode="General">
                  <c:v>264.82</c:v>
                </c:pt>
                <c:pt idx="1909" formatCode="General">
                  <c:v>265.14999999999998</c:v>
                </c:pt>
                <c:pt idx="1910" formatCode="General">
                  <c:v>257.75</c:v>
                </c:pt>
                <c:pt idx="1911" formatCode="General">
                  <c:v>253.33</c:v>
                </c:pt>
                <c:pt idx="1912" formatCode="General">
                  <c:v>255.92</c:v>
                </c:pt>
                <c:pt idx="1913" formatCode="General">
                  <c:v>259.94</c:v>
                </c:pt>
                <c:pt idx="1914" formatCode="General">
                  <c:v>256.93</c:v>
                </c:pt>
                <c:pt idx="1915" formatCode="General">
                  <c:v>259.25</c:v>
                </c:pt>
                <c:pt idx="1916" formatCode="General">
                  <c:v>261.22000000000003</c:v>
                </c:pt>
                <c:pt idx="1917" formatCode="General">
                  <c:v>257.36</c:v>
                </c:pt>
                <c:pt idx="1918" formatCode="General">
                  <c:v>256.18</c:v>
                </c:pt>
                <c:pt idx="1919" formatCode="General">
                  <c:v>256.52</c:v>
                </c:pt>
                <c:pt idx="1920" formatCode="General">
                  <c:v>257.81</c:v>
                </c:pt>
                <c:pt idx="1921" formatCode="General">
                  <c:v>253.68</c:v>
                </c:pt>
                <c:pt idx="1922" formatCode="General">
                  <c:v>248.98</c:v>
                </c:pt>
                <c:pt idx="1923" formatCode="General">
                  <c:v>249.63</c:v>
                </c:pt>
                <c:pt idx="1924" formatCode="General">
                  <c:v>248.74</c:v>
                </c:pt>
                <c:pt idx="1925" formatCode="General">
                  <c:v>247.58</c:v>
                </c:pt>
                <c:pt idx="1926" formatCode="General">
                  <c:v>252.57</c:v>
                </c:pt>
                <c:pt idx="1927" formatCode="General">
                  <c:v>253.22</c:v>
                </c:pt>
                <c:pt idx="1928" formatCode="General">
                  <c:v>255.18</c:v>
                </c:pt>
                <c:pt idx="1929" formatCode="General">
                  <c:v>251.12</c:v>
                </c:pt>
                <c:pt idx="1930" formatCode="General">
                  <c:v>252.67</c:v>
                </c:pt>
                <c:pt idx="1931" formatCode="General">
                  <c:v>258.17</c:v>
                </c:pt>
                <c:pt idx="1932" formatCode="General">
                  <c:v>262.91000000000003</c:v>
                </c:pt>
                <c:pt idx="1933" formatCode="General">
                  <c:v>261.93</c:v>
                </c:pt>
                <c:pt idx="1934" formatCode="General">
                  <c:v>259.99</c:v>
                </c:pt>
                <c:pt idx="1935" formatCode="General">
                  <c:v>254.31</c:v>
                </c:pt>
                <c:pt idx="1936" formatCode="General">
                  <c:v>259.14999999999998</c:v>
                </c:pt>
                <c:pt idx="1937" formatCode="General">
                  <c:v>256.52</c:v>
                </c:pt>
                <c:pt idx="1938" formatCode="General">
                  <c:v>251.25</c:v>
                </c:pt>
                <c:pt idx="1939" formatCode="General">
                  <c:v>250.5</c:v>
                </c:pt>
                <c:pt idx="1940" formatCode="General">
                  <c:v>251.94</c:v>
                </c:pt>
                <c:pt idx="1941" formatCode="General">
                  <c:v>252.13</c:v>
                </c:pt>
                <c:pt idx="1942" formatCode="General">
                  <c:v>259.39</c:v>
                </c:pt>
                <c:pt idx="1943" formatCode="General">
                  <c:v>255.55</c:v>
                </c:pt>
                <c:pt idx="1944" formatCode="General">
                  <c:v>252.88</c:v>
                </c:pt>
                <c:pt idx="1945" formatCode="General">
                  <c:v>256.23</c:v>
                </c:pt>
                <c:pt idx="1946" formatCode="General">
                  <c:v>259.47000000000003</c:v>
                </c:pt>
                <c:pt idx="1947" formatCode="General">
                  <c:v>258.37</c:v>
                </c:pt>
                <c:pt idx="1948" formatCode="General">
                  <c:v>263.91000000000003</c:v>
                </c:pt>
                <c:pt idx="1949" formatCode="General">
                  <c:v>262.55</c:v>
                </c:pt>
                <c:pt idx="1950" formatCode="General">
                  <c:v>267.14999999999998</c:v>
                </c:pt>
                <c:pt idx="1951" formatCode="General">
                  <c:v>268.05</c:v>
                </c:pt>
                <c:pt idx="1952" formatCode="General">
                  <c:v>269.93</c:v>
                </c:pt>
                <c:pt idx="1953" formatCode="General">
                  <c:v>273.72000000000003</c:v>
                </c:pt>
                <c:pt idx="1954" formatCode="General">
                  <c:v>276.10000000000002</c:v>
                </c:pt>
                <c:pt idx="1955" formatCode="General">
                  <c:v>279.64999999999998</c:v>
                </c:pt>
                <c:pt idx="1956" formatCode="General">
                  <c:v>278.13</c:v>
                </c:pt>
                <c:pt idx="1957" formatCode="General">
                  <c:v>284.08999999999997</c:v>
                </c:pt>
                <c:pt idx="1958" formatCode="General">
                  <c:v>282.54000000000002</c:v>
                </c:pt>
                <c:pt idx="1959" formatCode="General">
                  <c:v>280.33999999999997</c:v>
                </c:pt>
                <c:pt idx="1960" formatCode="General">
                  <c:v>275.88</c:v>
                </c:pt>
                <c:pt idx="1961" formatCode="General">
                  <c:v>275.97000000000003</c:v>
                </c:pt>
                <c:pt idx="1962" formatCode="General">
                  <c:v>270.39999999999998</c:v>
                </c:pt>
                <c:pt idx="1963" formatCode="General">
                  <c:v>276.16000000000003</c:v>
                </c:pt>
                <c:pt idx="1964" formatCode="General">
                  <c:v>270.38</c:v>
                </c:pt>
                <c:pt idx="1965" formatCode="General">
                  <c:v>273.5</c:v>
                </c:pt>
                <c:pt idx="1966" formatCode="General">
                  <c:v>276.49</c:v>
                </c:pt>
                <c:pt idx="1967" formatCode="General">
                  <c:v>276.94</c:v>
                </c:pt>
                <c:pt idx="1968" formatCode="General">
                  <c:v>274.3</c:v>
                </c:pt>
                <c:pt idx="1969" formatCode="General">
                  <c:v>269.44</c:v>
                </c:pt>
                <c:pt idx="1970" formatCode="General">
                  <c:v>274.08999999999997</c:v>
                </c:pt>
                <c:pt idx="1971" formatCode="General">
                  <c:v>272.31</c:v>
                </c:pt>
                <c:pt idx="1972" formatCode="General">
                  <c:v>273.44</c:v>
                </c:pt>
                <c:pt idx="1973" formatCode="General">
                  <c:v>269.2</c:v>
                </c:pt>
                <c:pt idx="1974" formatCode="General">
                  <c:v>269.12</c:v>
                </c:pt>
                <c:pt idx="1975" formatCode="General">
                  <c:v>276.74</c:v>
                </c:pt>
                <c:pt idx="1976" formatCode="General">
                  <c:v>277.25</c:v>
                </c:pt>
                <c:pt idx="1977" formatCode="General">
                  <c:v>277.52999999999997</c:v>
                </c:pt>
                <c:pt idx="1978" formatCode="General">
                  <c:v>274.27</c:v>
                </c:pt>
                <c:pt idx="1979" formatCode="General">
                  <c:v>274.58</c:v>
                </c:pt>
                <c:pt idx="1980" formatCode="General">
                  <c:v>274.95</c:v>
                </c:pt>
                <c:pt idx="1981" formatCode="General">
                  <c:v>272.26</c:v>
                </c:pt>
                <c:pt idx="1982" formatCode="General">
                  <c:v>278.41000000000003</c:v>
                </c:pt>
                <c:pt idx="1983" formatCode="General">
                  <c:v>275.25</c:v>
                </c:pt>
                <c:pt idx="1984" formatCode="General">
                  <c:v>277.39999999999998</c:v>
                </c:pt>
                <c:pt idx="1985" formatCode="General">
                  <c:v>279.33999999999997</c:v>
                </c:pt>
                <c:pt idx="1986" formatCode="General">
                  <c:v>276.8</c:v>
                </c:pt>
                <c:pt idx="1987" formatCode="General">
                  <c:v>276.55</c:v>
                </c:pt>
                <c:pt idx="1988" formatCode="General">
                  <c:v>273.87</c:v>
                </c:pt>
                <c:pt idx="1989" formatCode="General">
                  <c:v>274.18</c:v>
                </c:pt>
                <c:pt idx="1990" formatCode="General">
                  <c:v>271.89999999999998</c:v>
                </c:pt>
                <c:pt idx="1991" formatCode="General">
                  <c:v>267.75</c:v>
                </c:pt>
                <c:pt idx="1992" formatCode="General">
                  <c:v>269.52999999999997</c:v>
                </c:pt>
                <c:pt idx="1993" formatCode="General">
                  <c:v>270.86</c:v>
                </c:pt>
                <c:pt idx="1994" formatCode="General">
                  <c:v>273.52</c:v>
                </c:pt>
                <c:pt idx="1995" formatCode="General">
                  <c:v>274.27</c:v>
                </c:pt>
                <c:pt idx="1996" formatCode="General">
                  <c:v>278.75</c:v>
                </c:pt>
                <c:pt idx="1997" formatCode="General">
                  <c:v>276.13</c:v>
                </c:pt>
                <c:pt idx="1998" formatCode="General">
                  <c:v>276.13</c:v>
                </c:pt>
                <c:pt idx="1999" formatCode="General">
                  <c:v>274.77999999999997</c:v>
                </c:pt>
                <c:pt idx="2000" formatCode="General">
                  <c:v>274.89</c:v>
                </c:pt>
                <c:pt idx="2001" formatCode="General">
                  <c:v>279.36</c:v>
                </c:pt>
                <c:pt idx="2002" formatCode="General">
                  <c:v>280.92</c:v>
                </c:pt>
                <c:pt idx="2003" formatCode="General">
                  <c:v>284.45</c:v>
                </c:pt>
                <c:pt idx="2004" formatCode="General">
                  <c:v>283.73</c:v>
                </c:pt>
                <c:pt idx="2005" formatCode="General">
                  <c:v>283.63</c:v>
                </c:pt>
                <c:pt idx="2006" formatCode="General">
                  <c:v>283.38</c:v>
                </c:pt>
                <c:pt idx="2007" formatCode="General">
                  <c:v>289.33999999999997</c:v>
                </c:pt>
                <c:pt idx="2008" formatCode="General">
                  <c:v>289.41000000000003</c:v>
                </c:pt>
                <c:pt idx="2009" formatCode="General">
                  <c:v>293.77999999999997</c:v>
                </c:pt>
                <c:pt idx="2010" formatCode="General">
                  <c:v>290.52999999999997</c:v>
                </c:pt>
                <c:pt idx="2011" formatCode="General">
                  <c:v>290.77</c:v>
                </c:pt>
                <c:pt idx="2012" formatCode="General">
                  <c:v>289.39</c:v>
                </c:pt>
                <c:pt idx="2013" formatCode="General">
                  <c:v>284.52</c:v>
                </c:pt>
                <c:pt idx="2014" formatCode="General">
                  <c:v>285.14</c:v>
                </c:pt>
                <c:pt idx="2015" formatCode="General">
                  <c:v>284.43</c:v>
                </c:pt>
                <c:pt idx="2016" formatCode="General">
                  <c:v>281.41000000000003</c:v>
                </c:pt>
                <c:pt idx="2017" formatCode="General">
                  <c:v>283.25</c:v>
                </c:pt>
                <c:pt idx="2018" formatCode="General">
                  <c:v>279.48</c:v>
                </c:pt>
                <c:pt idx="2019" formatCode="General">
                  <c:v>277.51</c:v>
                </c:pt>
                <c:pt idx="2020" formatCode="General">
                  <c:v>275.56</c:v>
                </c:pt>
                <c:pt idx="2021" formatCode="General">
                  <c:v>276.74</c:v>
                </c:pt>
                <c:pt idx="2022" formatCode="General">
                  <c:v>273.88</c:v>
                </c:pt>
                <c:pt idx="2023" formatCode="General">
                  <c:v>268.76</c:v>
                </c:pt>
                <c:pt idx="2024" formatCode="General">
                  <c:v>267.58999999999997</c:v>
                </c:pt>
                <c:pt idx="2025" formatCode="General">
                  <c:v>265.58999999999997</c:v>
                </c:pt>
                <c:pt idx="2026" formatCode="General">
                  <c:v>267.98</c:v>
                </c:pt>
                <c:pt idx="2027" formatCode="General">
                  <c:v>273.19</c:v>
                </c:pt>
                <c:pt idx="2028" formatCode="General">
                  <c:v>270.58999999999997</c:v>
                </c:pt>
                <c:pt idx="2029" formatCode="General">
                  <c:v>263.67</c:v>
                </c:pt>
                <c:pt idx="2030" formatCode="General">
                  <c:v>258.55</c:v>
                </c:pt>
                <c:pt idx="2031" formatCode="General">
                  <c:v>261.52</c:v>
                </c:pt>
                <c:pt idx="2032" formatCode="General">
                  <c:v>265.12</c:v>
                </c:pt>
                <c:pt idx="2033" formatCode="General">
                  <c:v>266.23</c:v>
                </c:pt>
                <c:pt idx="2034" formatCode="General">
                  <c:v>269.72000000000003</c:v>
                </c:pt>
                <c:pt idx="2035" formatCode="General">
                  <c:v>267.92</c:v>
                </c:pt>
                <c:pt idx="2036" formatCode="General">
                  <c:v>274.77</c:v>
                </c:pt>
                <c:pt idx="2037" formatCode="General">
                  <c:v>273.83999999999997</c:v>
                </c:pt>
                <c:pt idx="2038" formatCode="General">
                  <c:v>276.14999999999998</c:v>
                </c:pt>
                <c:pt idx="2039" formatCode="General">
                  <c:v>277.8</c:v>
                </c:pt>
                <c:pt idx="2040" formatCode="General">
                  <c:v>276.77999999999997</c:v>
                </c:pt>
                <c:pt idx="2041" formatCode="General">
                  <c:v>272.36</c:v>
                </c:pt>
                <c:pt idx="2042" formatCode="General">
                  <c:v>274.70999999999998</c:v>
                </c:pt>
                <c:pt idx="2043" formatCode="General">
                  <c:v>270.87</c:v>
                </c:pt>
                <c:pt idx="2044" formatCode="General">
                  <c:v>274.77999999999997</c:v>
                </c:pt>
                <c:pt idx="2045" formatCode="General">
                  <c:v>272.72000000000003</c:v>
                </c:pt>
                <c:pt idx="2046" formatCode="General">
                  <c:v>275.14</c:v>
                </c:pt>
                <c:pt idx="2047" formatCode="General">
                  <c:v>277.70999999999998</c:v>
                </c:pt>
                <c:pt idx="2048" formatCode="General">
                  <c:v>274.81</c:v>
                </c:pt>
                <c:pt idx="2049" formatCode="General">
                  <c:v>276.93</c:v>
                </c:pt>
                <c:pt idx="2050" formatCode="General">
                  <c:v>276.70999999999998</c:v>
                </c:pt>
                <c:pt idx="2051" formatCode="General">
                  <c:v>274.79000000000002</c:v>
                </c:pt>
                <c:pt idx="2052" formatCode="General">
                  <c:v>274.62</c:v>
                </c:pt>
                <c:pt idx="2053" formatCode="General">
                  <c:v>273.39</c:v>
                </c:pt>
                <c:pt idx="2054" formatCode="General">
                  <c:v>273.31</c:v>
                </c:pt>
                <c:pt idx="2055" formatCode="General">
                  <c:v>270.79000000000002</c:v>
                </c:pt>
                <c:pt idx="2056" formatCode="General">
                  <c:v>273.54000000000002</c:v>
                </c:pt>
                <c:pt idx="2057" formatCode="General">
                  <c:v>276.3</c:v>
                </c:pt>
                <c:pt idx="2058" formatCode="General">
                  <c:v>275.68</c:v>
                </c:pt>
                <c:pt idx="2059" formatCode="General">
                  <c:v>272.63</c:v>
                </c:pt>
                <c:pt idx="2060" formatCode="General">
                  <c:v>272.27999999999997</c:v>
                </c:pt>
                <c:pt idx="2061" formatCode="General">
                  <c:v>271.70999999999998</c:v>
                </c:pt>
                <c:pt idx="2062" formatCode="General">
                  <c:v>269.48</c:v>
                </c:pt>
                <c:pt idx="2063" formatCode="General">
                  <c:v>267.86</c:v>
                </c:pt>
                <c:pt idx="2064" formatCode="General">
                  <c:v>267.32</c:v>
                </c:pt>
                <c:pt idx="2065" formatCode="General">
                  <c:v>272.57</c:v>
                </c:pt>
                <c:pt idx="2066" formatCode="General">
                  <c:v>273.72000000000003</c:v>
                </c:pt>
                <c:pt idx="2067" formatCode="General">
                  <c:v>273.33999999999997</c:v>
                </c:pt>
                <c:pt idx="2068" formatCode="General">
                  <c:v>276.43</c:v>
                </c:pt>
                <c:pt idx="2069" formatCode="General">
                  <c:v>279.51</c:v>
                </c:pt>
                <c:pt idx="2070" formatCode="General">
                  <c:v>278.52</c:v>
                </c:pt>
                <c:pt idx="2071" formatCode="General">
                  <c:v>277.58999999999997</c:v>
                </c:pt>
                <c:pt idx="2072" formatCode="General">
                  <c:v>275.25</c:v>
                </c:pt>
                <c:pt idx="2073" formatCode="General">
                  <c:v>276.13</c:v>
                </c:pt>
                <c:pt idx="2074" formatCode="General">
                  <c:v>276.2</c:v>
                </c:pt>
                <c:pt idx="2075" formatCode="General">
                  <c:v>277.35000000000002</c:v>
                </c:pt>
                <c:pt idx="2076" formatCode="General">
                  <c:v>279.95999999999998</c:v>
                </c:pt>
                <c:pt idx="2077" formatCode="General">
                  <c:v>279.75</c:v>
                </c:pt>
                <c:pt idx="2078" formatCode="General">
                  <c:v>276.29000000000002</c:v>
                </c:pt>
                <c:pt idx="2079" formatCode="General">
                  <c:v>273.23</c:v>
                </c:pt>
                <c:pt idx="2080" formatCode="General">
                  <c:v>275.77999999999997</c:v>
                </c:pt>
                <c:pt idx="2081" formatCode="General">
                  <c:v>276.75</c:v>
                </c:pt>
                <c:pt idx="2082" formatCode="General">
                  <c:v>277.13</c:v>
                </c:pt>
                <c:pt idx="2083" formatCode="General">
                  <c:v>279.05</c:v>
                </c:pt>
                <c:pt idx="2084" formatCode="General">
                  <c:v>278.38</c:v>
                </c:pt>
                <c:pt idx="2085" formatCode="General">
                  <c:v>273.18</c:v>
                </c:pt>
                <c:pt idx="2086" formatCode="General">
                  <c:v>274.51</c:v>
                </c:pt>
                <c:pt idx="2087" formatCode="General">
                  <c:v>275.29000000000002</c:v>
                </c:pt>
                <c:pt idx="2088" formatCode="General">
                  <c:v>277.70999999999998</c:v>
                </c:pt>
                <c:pt idx="2089" formatCode="General">
                  <c:v>278.10000000000002</c:v>
                </c:pt>
                <c:pt idx="2090" formatCode="General">
                  <c:v>271.60000000000002</c:v>
                </c:pt>
                <c:pt idx="2091" formatCode="General">
                  <c:v>267.95</c:v>
                </c:pt>
                <c:pt idx="2092" formatCode="General">
                  <c:v>262.76</c:v>
                </c:pt>
                <c:pt idx="2093" formatCode="General">
                  <c:v>261.32</c:v>
                </c:pt>
                <c:pt idx="2094" formatCode="General">
                  <c:v>265.44</c:v>
                </c:pt>
                <c:pt idx="2095" formatCode="General">
                  <c:v>264.95</c:v>
                </c:pt>
                <c:pt idx="2096" formatCode="General">
                  <c:v>266.82</c:v>
                </c:pt>
                <c:pt idx="2097" formatCode="General">
                  <c:v>265.77999999999997</c:v>
                </c:pt>
                <c:pt idx="2098" formatCode="General">
                  <c:v>258.55</c:v>
                </c:pt>
                <c:pt idx="2099" formatCode="General">
                  <c:v>253.2</c:v>
                </c:pt>
                <c:pt idx="2100" formatCode="General">
                  <c:v>254.93</c:v>
                </c:pt>
                <c:pt idx="2101" formatCode="General">
                  <c:v>252.64</c:v>
                </c:pt>
                <c:pt idx="2102" formatCode="General">
                  <c:v>250.08</c:v>
                </c:pt>
                <c:pt idx="2103" formatCode="General">
                  <c:v>251.42</c:v>
                </c:pt>
                <c:pt idx="2104" formatCode="General">
                  <c:v>251.97</c:v>
                </c:pt>
                <c:pt idx="2105" formatCode="General">
                  <c:v>248.79</c:v>
                </c:pt>
                <c:pt idx="2106" formatCode="General">
                  <c:v>252.83</c:v>
                </c:pt>
                <c:pt idx="2107" formatCode="General">
                  <c:v>257.72000000000003</c:v>
                </c:pt>
                <c:pt idx="2108" formatCode="General">
                  <c:v>254.8</c:v>
                </c:pt>
                <c:pt idx="2109" formatCode="General">
                  <c:v>252.41</c:v>
                </c:pt>
                <c:pt idx="2110" formatCode="General">
                  <c:v>252.94</c:v>
                </c:pt>
                <c:pt idx="2111" formatCode="General">
                  <c:v>254.9</c:v>
                </c:pt>
                <c:pt idx="2112" formatCode="General">
                  <c:v>248.94</c:v>
                </c:pt>
                <c:pt idx="2113" formatCode="General">
                  <c:v>248.98</c:v>
                </c:pt>
                <c:pt idx="2114" formatCode="General">
                  <c:v>250.08</c:v>
                </c:pt>
                <c:pt idx="2115" formatCode="General">
                  <c:v>253.06</c:v>
                </c:pt>
                <c:pt idx="2116" formatCode="General">
                  <c:v>255.08</c:v>
                </c:pt>
                <c:pt idx="2117" formatCode="General">
                  <c:v>255.92</c:v>
                </c:pt>
                <c:pt idx="2118" formatCode="General">
                  <c:v>259.98</c:v>
                </c:pt>
                <c:pt idx="2119" formatCode="General">
                  <c:v>263.5</c:v>
                </c:pt>
                <c:pt idx="2120" formatCode="General">
                  <c:v>264.14999999999998</c:v>
                </c:pt>
                <c:pt idx="2121" formatCode="General">
                  <c:v>263.3</c:v>
                </c:pt>
                <c:pt idx="2122" formatCode="General">
                  <c:v>262.93</c:v>
                </c:pt>
                <c:pt idx="2123" formatCode="General">
                  <c:v>263.69</c:v>
                </c:pt>
                <c:pt idx="2124" formatCode="General">
                  <c:v>262.68</c:v>
                </c:pt>
                <c:pt idx="2125" formatCode="General">
                  <c:v>259.72000000000003</c:v>
                </c:pt>
                <c:pt idx="2126" formatCode="General">
                  <c:v>261.62</c:v>
                </c:pt>
                <c:pt idx="2127" formatCode="General">
                  <c:v>265.61</c:v>
                </c:pt>
                <c:pt idx="2128" formatCode="General">
                  <c:v>263.52999999999997</c:v>
                </c:pt>
                <c:pt idx="2129" formatCode="General">
                  <c:v>256.27</c:v>
                </c:pt>
                <c:pt idx="2130" formatCode="General">
                  <c:v>258.52</c:v>
                </c:pt>
                <c:pt idx="2131" formatCode="General">
                  <c:v>256.20999999999998</c:v>
                </c:pt>
                <c:pt idx="2132" formatCode="General">
                  <c:v>254.48</c:v>
                </c:pt>
                <c:pt idx="2133" formatCode="General">
                  <c:v>253.8</c:v>
                </c:pt>
                <c:pt idx="2134" formatCode="General">
                  <c:v>258.24</c:v>
                </c:pt>
                <c:pt idx="2135" formatCode="General">
                  <c:v>259.51</c:v>
                </c:pt>
                <c:pt idx="2136" formatCode="General">
                  <c:v>260.62</c:v>
                </c:pt>
                <c:pt idx="2137" formatCode="General">
                  <c:v>258.39999999999998</c:v>
                </c:pt>
                <c:pt idx="2138" formatCode="General">
                  <c:v>261.91000000000003</c:v>
                </c:pt>
                <c:pt idx="2139" formatCode="General">
                  <c:v>262.2</c:v>
                </c:pt>
                <c:pt idx="2140" formatCode="General">
                  <c:v>264.20999999999998</c:v>
                </c:pt>
                <c:pt idx="2141" formatCode="General">
                  <c:v>262.22000000000003</c:v>
                </c:pt>
                <c:pt idx="2142" formatCode="General">
                  <c:v>261.2</c:v>
                </c:pt>
                <c:pt idx="2143" formatCode="General">
                  <c:v>261.52</c:v>
                </c:pt>
                <c:pt idx="2144" formatCode="General">
                  <c:v>261.52999999999997</c:v>
                </c:pt>
                <c:pt idx="2145" formatCode="General">
                  <c:v>266.86</c:v>
                </c:pt>
                <c:pt idx="2146" formatCode="General">
                  <c:v>266.62</c:v>
                </c:pt>
                <c:pt idx="2147" formatCode="General">
                  <c:v>266.66000000000003</c:v>
                </c:pt>
                <c:pt idx="2148" formatCode="General">
                  <c:v>264.45999999999998</c:v>
                </c:pt>
                <c:pt idx="2149" formatCode="General">
                  <c:v>266.16000000000003</c:v>
                </c:pt>
                <c:pt idx="2150" formatCode="General">
                  <c:v>270.2</c:v>
                </c:pt>
                <c:pt idx="2151" formatCode="General">
                  <c:v>274.35000000000002</c:v>
                </c:pt>
                <c:pt idx="2152" formatCode="General">
                  <c:v>276.83999999999997</c:v>
                </c:pt>
                <c:pt idx="2153" formatCode="General">
                  <c:v>276.63</c:v>
                </c:pt>
                <c:pt idx="2154" formatCode="General">
                  <c:v>278.98</c:v>
                </c:pt>
                <c:pt idx="2155" formatCode="General">
                  <c:v>277.67</c:v>
                </c:pt>
                <c:pt idx="2156" formatCode="General">
                  <c:v>274.70999999999998</c:v>
                </c:pt>
                <c:pt idx="2157" formatCode="General">
                  <c:v>274.58999999999997</c:v>
                </c:pt>
                <c:pt idx="2158" formatCode="General">
                  <c:v>272.27999999999997</c:v>
                </c:pt>
                <c:pt idx="2159" formatCode="General">
                  <c:v>268.83</c:v>
                </c:pt>
                <c:pt idx="2160" formatCode="General">
                  <c:v>268.91000000000003</c:v>
                </c:pt>
                <c:pt idx="2161" formatCode="General">
                  <c:v>268.79000000000002</c:v>
                </c:pt>
                <c:pt idx="2162" formatCode="General">
                  <c:v>268.11</c:v>
                </c:pt>
                <c:pt idx="2163" formatCode="General">
                  <c:v>270.19</c:v>
                </c:pt>
                <c:pt idx="2164" formatCode="General">
                  <c:v>269.91000000000003</c:v>
                </c:pt>
                <c:pt idx="2165" formatCode="General">
                  <c:v>268.25</c:v>
                </c:pt>
                <c:pt idx="2166" formatCode="General">
                  <c:v>267.01</c:v>
                </c:pt>
                <c:pt idx="2167" formatCode="General">
                  <c:v>266.02999999999997</c:v>
                </c:pt>
                <c:pt idx="2168" formatCode="General">
                  <c:v>262.45999999999998</c:v>
                </c:pt>
                <c:pt idx="2169" formatCode="General">
                  <c:v>261.81</c:v>
                </c:pt>
                <c:pt idx="2170" formatCode="General">
                  <c:v>264.04000000000002</c:v>
                </c:pt>
                <c:pt idx="2171" formatCode="General">
                  <c:v>267.27</c:v>
                </c:pt>
                <c:pt idx="2172" formatCode="General">
                  <c:v>267.76</c:v>
                </c:pt>
                <c:pt idx="2173" formatCode="General">
                  <c:v>264.19</c:v>
                </c:pt>
                <c:pt idx="2174" formatCode="General">
                  <c:v>268.51</c:v>
                </c:pt>
                <c:pt idx="2175" formatCode="General">
                  <c:v>271.14999999999998</c:v>
                </c:pt>
                <c:pt idx="2176" formatCode="General">
                  <c:v>272.77</c:v>
                </c:pt>
                <c:pt idx="2177" formatCode="General">
                  <c:v>273.81</c:v>
                </c:pt>
                <c:pt idx="2178" formatCode="General">
                  <c:v>274.27</c:v>
                </c:pt>
                <c:pt idx="2179" formatCode="General">
                  <c:v>273.20999999999998</c:v>
                </c:pt>
                <c:pt idx="2180" formatCode="General">
                  <c:v>275.14</c:v>
                </c:pt>
                <c:pt idx="2181" formatCode="General">
                  <c:v>277.56</c:v>
                </c:pt>
                <c:pt idx="2182" formatCode="General">
                  <c:v>280.13</c:v>
                </c:pt>
                <c:pt idx="2183" formatCode="General">
                  <c:v>279.05</c:v>
                </c:pt>
                <c:pt idx="2184" formatCode="General">
                  <c:v>278.69</c:v>
                </c:pt>
                <c:pt idx="2185" formatCode="General">
                  <c:v>279.64999999999998</c:v>
                </c:pt>
                <c:pt idx="2186" formatCode="General">
                  <c:v>279.64999999999998</c:v>
                </c:pt>
                <c:pt idx="2187" formatCode="General">
                  <c:v>278.36</c:v>
                </c:pt>
                <c:pt idx="2188" formatCode="General">
                  <c:v>278.89</c:v>
                </c:pt>
                <c:pt idx="2189" formatCode="General">
                  <c:v>280.14</c:v>
                </c:pt>
                <c:pt idx="2190" formatCode="General">
                  <c:v>283.63</c:v>
                </c:pt>
                <c:pt idx="2191" formatCode="General">
                  <c:v>284.14</c:v>
                </c:pt>
                <c:pt idx="2192" formatCode="General">
                  <c:v>284.35000000000002</c:v>
                </c:pt>
                <c:pt idx="2193" formatCode="General">
                  <c:v>285.94</c:v>
                </c:pt>
                <c:pt idx="2194" formatCode="General">
                  <c:v>286.86</c:v>
                </c:pt>
                <c:pt idx="2195" formatCode="General">
                  <c:v>285.69</c:v>
                </c:pt>
                <c:pt idx="2196" formatCode="General">
                  <c:v>283.99</c:v>
                </c:pt>
                <c:pt idx="2197" formatCode="General">
                  <c:v>288.42</c:v>
                </c:pt>
                <c:pt idx="2198" formatCode="General">
                  <c:v>289.14999999999998</c:v>
                </c:pt>
                <c:pt idx="2199" formatCode="General">
                  <c:v>287.3</c:v>
                </c:pt>
                <c:pt idx="2200" formatCode="General">
                  <c:v>295.11</c:v>
                </c:pt>
                <c:pt idx="2201" formatCode="General">
                  <c:v>296.37</c:v>
                </c:pt>
                <c:pt idx="2202" formatCode="General">
                  <c:v>297.83</c:v>
                </c:pt>
                <c:pt idx="2203" formatCode="General">
                  <c:v>299.74</c:v>
                </c:pt>
                <c:pt idx="2204" formatCode="General">
                  <c:v>299.93</c:v>
                </c:pt>
                <c:pt idx="2205" formatCode="General">
                  <c:v>296.06</c:v>
                </c:pt>
                <c:pt idx="2206" formatCode="General">
                  <c:v>298.74</c:v>
                </c:pt>
                <c:pt idx="2207" formatCode="General">
                  <c:v>292.98</c:v>
                </c:pt>
                <c:pt idx="2208" formatCode="General">
                  <c:v>299</c:v>
                </c:pt>
                <c:pt idx="2209" formatCode="General">
                  <c:v>295.55</c:v>
                </c:pt>
                <c:pt idx="2210" formatCode="General">
                  <c:v>297.23</c:v>
                </c:pt>
                <c:pt idx="2211" formatCode="General">
                  <c:v>300.31</c:v>
                </c:pt>
                <c:pt idx="2212" formatCode="General">
                  <c:v>301.29000000000002</c:v>
                </c:pt>
                <c:pt idx="2213" formatCode="General">
                  <c:v>299.14</c:v>
                </c:pt>
                <c:pt idx="2214" formatCode="General">
                  <c:v>299.89999999999998</c:v>
                </c:pt>
                <c:pt idx="2215" formatCode="General">
                  <c:v>300.67</c:v>
                </c:pt>
                <c:pt idx="2216" formatCode="General">
                  <c:v>301.52999999999997</c:v>
                </c:pt>
                <c:pt idx="2217" formatCode="General">
                  <c:v>304.98</c:v>
                </c:pt>
                <c:pt idx="2218" formatCode="General">
                  <c:v>305.07</c:v>
                </c:pt>
                <c:pt idx="2219" formatCode="General">
                  <c:v>312.3</c:v>
                </c:pt>
                <c:pt idx="2220" formatCode="General">
                  <c:v>313.56</c:v>
                </c:pt>
                <c:pt idx="2221" formatCode="General">
                  <c:v>315.25</c:v>
                </c:pt>
                <c:pt idx="2222" formatCode="General">
                  <c:v>319.11</c:v>
                </c:pt>
                <c:pt idx="2223" formatCode="General">
                  <c:v>317.11</c:v>
                </c:pt>
                <c:pt idx="2224" formatCode="General">
                  <c:v>314.85000000000002</c:v>
                </c:pt>
                <c:pt idx="2225" formatCode="General">
                  <c:v>303.60000000000002</c:v>
                </c:pt>
                <c:pt idx="2226" formatCode="General">
                  <c:v>306.02</c:v>
                </c:pt>
                <c:pt idx="2227" formatCode="General">
                  <c:v>296.22000000000003</c:v>
                </c:pt>
                <c:pt idx="2228" formatCode="General">
                  <c:v>295.43</c:v>
                </c:pt>
                <c:pt idx="2229" formatCode="General">
                  <c:v>302.51</c:v>
                </c:pt>
                <c:pt idx="2230" formatCode="General">
                  <c:v>298.89</c:v>
                </c:pt>
                <c:pt idx="2231" formatCode="General">
                  <c:v>298.02</c:v>
                </c:pt>
                <c:pt idx="2232" formatCode="General">
                  <c:v>297.69</c:v>
                </c:pt>
                <c:pt idx="2233" formatCode="General">
                  <c:v>302.33999999999997</c:v>
                </c:pt>
                <c:pt idx="2234" formatCode="General">
                  <c:v>301.13</c:v>
                </c:pt>
                <c:pt idx="2235" formatCode="General">
                  <c:v>302.89</c:v>
                </c:pt>
                <c:pt idx="2236" formatCode="General">
                  <c:v>301.41000000000003</c:v>
                </c:pt>
                <c:pt idx="2237" formatCode="General">
                  <c:v>308.91000000000003</c:v>
                </c:pt>
                <c:pt idx="2238" formatCode="General">
                  <c:v>312.10000000000002</c:v>
                </c:pt>
                <c:pt idx="2239" formatCode="General">
                  <c:v>316.16000000000003</c:v>
                </c:pt>
                <c:pt idx="2240" formatCode="General">
                  <c:v>317.29000000000002</c:v>
                </c:pt>
                <c:pt idx="2241" formatCode="General">
                  <c:v>315.62</c:v>
                </c:pt>
                <c:pt idx="2242" formatCode="General">
                  <c:v>316.87</c:v>
                </c:pt>
                <c:pt idx="2243" formatCode="General">
                  <c:v>316.08999999999997</c:v>
                </c:pt>
                <c:pt idx="2244" formatCode="General">
                  <c:v>314.91000000000003</c:v>
                </c:pt>
                <c:pt idx="2245" formatCode="General">
                  <c:v>319.87</c:v>
                </c:pt>
                <c:pt idx="2246" formatCode="General">
                  <c:v>319.51</c:v>
                </c:pt>
                <c:pt idx="2247" formatCode="General">
                  <c:v>318.83999999999997</c:v>
                </c:pt>
                <c:pt idx="2248" formatCode="General">
                  <c:v>317.33999999999997</c:v>
                </c:pt>
                <c:pt idx="2249" formatCode="General">
                  <c:v>320.62</c:v>
                </c:pt>
                <c:pt idx="2250" formatCode="General">
                  <c:v>324.27</c:v>
                </c:pt>
                <c:pt idx="2251" formatCode="General">
                  <c:v>326.8</c:v>
                </c:pt>
                <c:pt idx="2252" formatCode="General">
                  <c:v>328.11</c:v>
                </c:pt>
                <c:pt idx="2253" formatCode="General">
                  <c:v>329.38</c:v>
                </c:pt>
                <c:pt idx="2254" formatCode="General">
                  <c:v>329.11</c:v>
                </c:pt>
                <c:pt idx="2255" formatCode="General">
                  <c:v>331.43</c:v>
                </c:pt>
                <c:pt idx="2256" formatCode="General">
                  <c:v>330.71</c:v>
                </c:pt>
                <c:pt idx="2257" formatCode="General">
                  <c:v>327.11</c:v>
                </c:pt>
                <c:pt idx="2258" formatCode="General">
                  <c:v>332.8</c:v>
                </c:pt>
                <c:pt idx="2259" formatCode="General">
                  <c:v>333.02</c:v>
                </c:pt>
                <c:pt idx="2260" formatCode="General">
                  <c:v>327.73</c:v>
                </c:pt>
                <c:pt idx="2261" formatCode="General">
                  <c:v>329.2</c:v>
                </c:pt>
                <c:pt idx="2262" formatCode="General">
                  <c:v>325.07</c:v>
                </c:pt>
                <c:pt idx="2263" formatCode="General">
                  <c:v>323.94</c:v>
                </c:pt>
                <c:pt idx="2264" formatCode="General">
                  <c:v>326.85000000000002</c:v>
                </c:pt>
                <c:pt idx="2265" formatCode="General">
                  <c:v>331.46</c:v>
                </c:pt>
                <c:pt idx="2266" formatCode="General">
                  <c:v>334.88</c:v>
                </c:pt>
                <c:pt idx="2267" formatCode="General">
                  <c:v>333</c:v>
                </c:pt>
                <c:pt idx="2268" formatCode="General">
                  <c:v>333.06</c:v>
                </c:pt>
                <c:pt idx="2269" formatCode="General">
                  <c:v>333.78</c:v>
                </c:pt>
                <c:pt idx="2270" formatCode="General">
                  <c:v>333.44</c:v>
                </c:pt>
                <c:pt idx="2271" formatCode="General">
                  <c:v>331.91</c:v>
                </c:pt>
                <c:pt idx="2272" formatCode="General">
                  <c:v>333.99</c:v>
                </c:pt>
                <c:pt idx="2273" formatCode="General">
                  <c:v>332.7</c:v>
                </c:pt>
                <c:pt idx="2274" formatCode="General">
                  <c:v>327.57</c:v>
                </c:pt>
                <c:pt idx="2275" formatCode="General">
                  <c:v>332.83</c:v>
                </c:pt>
                <c:pt idx="2276" formatCode="General">
                  <c:v>331.39</c:v>
                </c:pt>
                <c:pt idx="2277" formatCode="General">
                  <c:v>335.44</c:v>
                </c:pt>
                <c:pt idx="2278" formatCode="General">
                  <c:v>341.42</c:v>
                </c:pt>
                <c:pt idx="2279" formatCode="General">
                  <c:v>342.17</c:v>
                </c:pt>
                <c:pt idx="2280" formatCode="General">
                  <c:v>343.8</c:v>
                </c:pt>
                <c:pt idx="2281" formatCode="General">
                  <c:v>341</c:v>
                </c:pt>
                <c:pt idx="2282" formatCode="General">
                  <c:v>338.92</c:v>
                </c:pt>
                <c:pt idx="2283" formatCode="General">
                  <c:v>337.46</c:v>
                </c:pt>
                <c:pt idx="2284" formatCode="General">
                  <c:v>337.25</c:v>
                </c:pt>
                <c:pt idx="2285" formatCode="General">
                  <c:v>339.43</c:v>
                </c:pt>
                <c:pt idx="2286" formatCode="General">
                  <c:v>339.95</c:v>
                </c:pt>
                <c:pt idx="2287" formatCode="General">
                  <c:v>337.78</c:v>
                </c:pt>
                <c:pt idx="2288" formatCode="General">
                  <c:v>338.68</c:v>
                </c:pt>
                <c:pt idx="2289" formatCode="General">
                  <c:v>336.29</c:v>
                </c:pt>
                <c:pt idx="2290" formatCode="General">
                  <c:v>338.21</c:v>
                </c:pt>
                <c:pt idx="2291" formatCode="General">
                  <c:v>341.27</c:v>
                </c:pt>
                <c:pt idx="2292" formatCode="General">
                  <c:v>341.78</c:v>
                </c:pt>
                <c:pt idx="2293" formatCode="General">
                  <c:v>344.37</c:v>
                </c:pt>
                <c:pt idx="2294" formatCode="General">
                  <c:v>347.81</c:v>
                </c:pt>
                <c:pt idx="2295" formatCode="General">
                  <c:v>345.85</c:v>
                </c:pt>
                <c:pt idx="2296" formatCode="General">
                  <c:v>351.29</c:v>
                </c:pt>
                <c:pt idx="2297" formatCode="General">
                  <c:v>352.58</c:v>
                </c:pt>
                <c:pt idx="2298" formatCode="General">
                  <c:v>355.18</c:v>
                </c:pt>
                <c:pt idx="2299" formatCode="General">
                  <c:v>359.12</c:v>
                </c:pt>
                <c:pt idx="2300" formatCode="General">
                  <c:v>360.56</c:v>
                </c:pt>
                <c:pt idx="2301" formatCode="General">
                  <c:v>362.88</c:v>
                </c:pt>
                <c:pt idx="2302" formatCode="General">
                  <c:v>362.89</c:v>
                </c:pt>
                <c:pt idx="2303" formatCode="General">
                  <c:v>361.09</c:v>
                </c:pt>
                <c:pt idx="2304" formatCode="General">
                  <c:v>360.23</c:v>
                </c:pt>
                <c:pt idx="2305" formatCode="General">
                  <c:v>354.45</c:v>
                </c:pt>
                <c:pt idx="2306" formatCode="General">
                  <c:v>351.88</c:v>
                </c:pt>
                <c:pt idx="2307" formatCode="General">
                  <c:v>350.61</c:v>
                </c:pt>
                <c:pt idx="2308" formatCode="General">
                  <c:v>338.14</c:v>
                </c:pt>
                <c:pt idx="2309" formatCode="General">
                  <c:v>338.17</c:v>
                </c:pt>
                <c:pt idx="2310" formatCode="General">
                  <c:v>348.67</c:v>
                </c:pt>
                <c:pt idx="2311" formatCode="General">
                  <c:v>351.15</c:v>
                </c:pt>
                <c:pt idx="2312" formatCode="General">
                  <c:v>353.24</c:v>
                </c:pt>
                <c:pt idx="2313" formatCode="General">
                  <c:v>356.45</c:v>
                </c:pt>
                <c:pt idx="2314" formatCode="General">
                  <c:v>357.03</c:v>
                </c:pt>
                <c:pt idx="2315" formatCode="General">
                  <c:v>358.48</c:v>
                </c:pt>
                <c:pt idx="2316" formatCode="General">
                  <c:v>359.57</c:v>
                </c:pt>
                <c:pt idx="2317" formatCode="General">
                  <c:v>354.86</c:v>
                </c:pt>
                <c:pt idx="2318" formatCode="General">
                  <c:v>354.01</c:v>
                </c:pt>
                <c:pt idx="2319" formatCode="General">
                  <c:v>353.76</c:v>
                </c:pt>
                <c:pt idx="2320" formatCode="General">
                  <c:v>359.43</c:v>
                </c:pt>
                <c:pt idx="2321" formatCode="General">
                  <c:v>360.89</c:v>
                </c:pt>
                <c:pt idx="2322" formatCode="General">
                  <c:v>362.18</c:v>
                </c:pt>
                <c:pt idx="2323" formatCode="General">
                  <c:v>363.11</c:v>
                </c:pt>
                <c:pt idx="2324" formatCode="General">
                  <c:v>363.46</c:v>
                </c:pt>
                <c:pt idx="2325" formatCode="General">
                  <c:v>364.48</c:v>
                </c:pt>
                <c:pt idx="2326" formatCode="General">
                  <c:v>368.7</c:v>
                </c:pt>
                <c:pt idx="2327" formatCode="General">
                  <c:v>366</c:v>
                </c:pt>
                <c:pt idx="2328" formatCode="General">
                  <c:v>359.05</c:v>
                </c:pt>
                <c:pt idx="2329" formatCode="General">
                  <c:v>359.56</c:v>
                </c:pt>
                <c:pt idx="2330" formatCode="General">
                  <c:v>360.66</c:v>
                </c:pt>
                <c:pt idx="2331" formatCode="General">
                  <c:v>362.78</c:v>
                </c:pt>
                <c:pt idx="2332" formatCode="General">
                  <c:v>359.42</c:v>
                </c:pt>
                <c:pt idx="2333" formatCode="General">
                  <c:v>360.83</c:v>
                </c:pt>
                <c:pt idx="2334" formatCode="General">
                  <c:v>365.54</c:v>
                </c:pt>
                <c:pt idx="2335" formatCode="General">
                  <c:v>367.44</c:v>
                </c:pt>
                <c:pt idx="2336" formatCode="General">
                  <c:v>366.56</c:v>
                </c:pt>
                <c:pt idx="2337" formatCode="General">
                  <c:v>366.19</c:v>
                </c:pt>
                <c:pt idx="2338" formatCode="General">
                  <c:v>365.82</c:v>
                </c:pt>
                <c:pt idx="2339" formatCode="General">
                  <c:v>366.31</c:v>
                </c:pt>
                <c:pt idx="2340" formatCode="General">
                  <c:v>370.56</c:v>
                </c:pt>
                <c:pt idx="2341" formatCode="General">
                  <c:v>368.17</c:v>
                </c:pt>
                <c:pt idx="2342" formatCode="General">
                  <c:v>365.05</c:v>
                </c:pt>
                <c:pt idx="2343" formatCode="General">
                  <c:v>358.63</c:v>
                </c:pt>
                <c:pt idx="2344" formatCode="General">
                  <c:v>341.07</c:v>
                </c:pt>
                <c:pt idx="2345" formatCode="General">
                  <c:v>337.35</c:v>
                </c:pt>
                <c:pt idx="2346" formatCode="General">
                  <c:v>344.1</c:v>
                </c:pt>
                <c:pt idx="2347" formatCode="General">
                  <c:v>348.57</c:v>
                </c:pt>
                <c:pt idx="2348" formatCode="General">
                  <c:v>338.1</c:v>
                </c:pt>
                <c:pt idx="2349" formatCode="General">
                  <c:v>338.56</c:v>
                </c:pt>
                <c:pt idx="2350" formatCode="General">
                  <c:v>338.53</c:v>
                </c:pt>
                <c:pt idx="2351" formatCode="General">
                  <c:v>336.78</c:v>
                </c:pt>
                <c:pt idx="2352" formatCode="General">
                  <c:v>336.48</c:v>
                </c:pt>
                <c:pt idx="2353" formatCode="General">
                  <c:v>344.21</c:v>
                </c:pt>
                <c:pt idx="2354" formatCode="General">
                  <c:v>339.31</c:v>
                </c:pt>
                <c:pt idx="2355" formatCode="General">
                  <c:v>341.56</c:v>
                </c:pt>
                <c:pt idx="2356" formatCode="General">
                  <c:v>336.88</c:v>
                </c:pt>
                <c:pt idx="2357" formatCode="General">
                  <c:v>339.1</c:v>
                </c:pt>
                <c:pt idx="2358" formatCode="General">
                  <c:v>344.44</c:v>
                </c:pt>
                <c:pt idx="2359" formatCode="General">
                  <c:v>343.33</c:v>
                </c:pt>
                <c:pt idx="2360" formatCode="General">
                  <c:v>346.27</c:v>
                </c:pt>
                <c:pt idx="2361" formatCode="General">
                  <c:v>350.06</c:v>
                </c:pt>
                <c:pt idx="2362" formatCode="General">
                  <c:v>345.92</c:v>
                </c:pt>
                <c:pt idx="2363" formatCode="General">
                  <c:v>347.91</c:v>
                </c:pt>
                <c:pt idx="2364" formatCode="General">
                  <c:v>348.61</c:v>
                </c:pt>
                <c:pt idx="2365" formatCode="General">
                  <c:v>345.39</c:v>
                </c:pt>
                <c:pt idx="2366" formatCode="General">
                  <c:v>346.37</c:v>
                </c:pt>
                <c:pt idx="2367" formatCode="General">
                  <c:v>348.34</c:v>
                </c:pt>
                <c:pt idx="2368" formatCode="General">
                  <c:v>350.84</c:v>
                </c:pt>
                <c:pt idx="2369" formatCode="General">
                  <c:v>348.04</c:v>
                </c:pt>
                <c:pt idx="2370" formatCode="General">
                  <c:v>344.56</c:v>
                </c:pt>
                <c:pt idx="2371" formatCode="General">
                  <c:v>347.01</c:v>
                </c:pt>
                <c:pt idx="2372" formatCode="General">
                  <c:v>338.96</c:v>
                </c:pt>
                <c:pt idx="2373" formatCode="General">
                  <c:v>336.89</c:v>
                </c:pt>
                <c:pt idx="2374" formatCode="General">
                  <c:v>335.48</c:v>
                </c:pt>
                <c:pt idx="2375" formatCode="General">
                  <c:v>335.99</c:v>
                </c:pt>
                <c:pt idx="2376" formatCode="General">
                  <c:v>338.14</c:v>
                </c:pt>
                <c:pt idx="2377" formatCode="General">
                  <c:v>337.91</c:v>
                </c:pt>
                <c:pt idx="2378" formatCode="General">
                  <c:v>330.21</c:v>
                </c:pt>
                <c:pt idx="2379" formatCode="General">
                  <c:v>329.89</c:v>
                </c:pt>
                <c:pt idx="2380" formatCode="General">
                  <c:v>328.75</c:v>
                </c:pt>
                <c:pt idx="2381" formatCode="General">
                  <c:v>334.46</c:v>
                </c:pt>
                <c:pt idx="2382" formatCode="General">
                  <c:v>338.8</c:v>
                </c:pt>
                <c:pt idx="2383" formatCode="General">
                  <c:v>338.05</c:v>
                </c:pt>
                <c:pt idx="2384" formatCode="General">
                  <c:v>336.71</c:v>
                </c:pt>
                <c:pt idx="2385" formatCode="General">
                  <c:v>341.63</c:v>
                </c:pt>
                <c:pt idx="2386" formatCode="General">
                  <c:v>340.2</c:v>
                </c:pt>
                <c:pt idx="2387" formatCode="General">
                  <c:v>346.3</c:v>
                </c:pt>
                <c:pt idx="2388" formatCode="General">
                  <c:v>343.55</c:v>
                </c:pt>
                <c:pt idx="2389" formatCode="General">
                  <c:v>340.62</c:v>
                </c:pt>
                <c:pt idx="2390" formatCode="General">
                  <c:v>344.26</c:v>
                </c:pt>
                <c:pt idx="2391" formatCode="General">
                  <c:v>349.17</c:v>
                </c:pt>
                <c:pt idx="2392" formatCode="General">
                  <c:v>344.73</c:v>
                </c:pt>
                <c:pt idx="2393" formatCode="General">
                  <c:v>346.3</c:v>
                </c:pt>
                <c:pt idx="2394" formatCode="General">
                  <c:v>343.81</c:v>
                </c:pt>
                <c:pt idx="2395" formatCode="General">
                  <c:v>346.54</c:v>
                </c:pt>
                <c:pt idx="2396" formatCode="General">
                  <c:v>346.28</c:v>
                </c:pt>
                <c:pt idx="2397" formatCode="General">
                  <c:v>345.27</c:v>
                </c:pt>
                <c:pt idx="2398" formatCode="General">
                  <c:v>347.93</c:v>
                </c:pt>
                <c:pt idx="2399" formatCode="General">
                  <c:v>345.89</c:v>
                </c:pt>
                <c:pt idx="2400" formatCode="General">
                  <c:v>348.75</c:v>
                </c:pt>
                <c:pt idx="2401" formatCode="General">
                  <c:v>346.73</c:v>
                </c:pt>
                <c:pt idx="2402" formatCode="General">
                  <c:v>344.65</c:v>
                </c:pt>
                <c:pt idx="2403" formatCode="General">
                  <c:v>342.08</c:v>
                </c:pt>
                <c:pt idx="2404" formatCode="General">
                  <c:v>341.41</c:v>
                </c:pt>
                <c:pt idx="2405" formatCode="General">
                  <c:v>341.82</c:v>
                </c:pt>
                <c:pt idx="2406" formatCode="General">
                  <c:v>337.32</c:v>
                </c:pt>
                <c:pt idx="2407" formatCode="General">
                  <c:v>327.97</c:v>
                </c:pt>
                <c:pt idx="2408" formatCode="General">
                  <c:v>326.8</c:v>
                </c:pt>
                <c:pt idx="2409" formatCode="General">
                  <c:v>317.74</c:v>
                </c:pt>
                <c:pt idx="2410" formatCode="General">
                  <c:v>316.12</c:v>
                </c:pt>
                <c:pt idx="2411" formatCode="General">
                  <c:v>320.43</c:v>
                </c:pt>
                <c:pt idx="2412" formatCode="General">
                  <c:v>326.33999999999997</c:v>
                </c:pt>
                <c:pt idx="2413" formatCode="General">
                  <c:v>326.52999999999997</c:v>
                </c:pt>
                <c:pt idx="2414" formatCode="General">
                  <c:v>330.52</c:v>
                </c:pt>
                <c:pt idx="2415" formatCode="General">
                  <c:v>330.19</c:v>
                </c:pt>
                <c:pt idx="2416" formatCode="General">
                  <c:v>334.19</c:v>
                </c:pt>
                <c:pt idx="2417" formatCode="General">
                  <c:v>326.42</c:v>
                </c:pt>
                <c:pt idx="2418" formatCode="General">
                  <c:v>329.47</c:v>
                </c:pt>
                <c:pt idx="2419" formatCode="General">
                  <c:v>331.77</c:v>
                </c:pt>
                <c:pt idx="2420" formatCode="General">
                  <c:v>334.43</c:v>
                </c:pt>
                <c:pt idx="2421" formatCode="General">
                  <c:v>331.59</c:v>
                </c:pt>
                <c:pt idx="2422" formatCode="General">
                  <c:v>332.07</c:v>
                </c:pt>
                <c:pt idx="2423" formatCode="General">
                  <c:v>335.25</c:v>
                </c:pt>
                <c:pt idx="2424" formatCode="General">
                  <c:v>337.12</c:v>
                </c:pt>
                <c:pt idx="2425" formatCode="General">
                  <c:v>340.95</c:v>
                </c:pt>
                <c:pt idx="2426" formatCode="General">
                  <c:v>342.57</c:v>
                </c:pt>
                <c:pt idx="2427" formatCode="General">
                  <c:v>340.65</c:v>
                </c:pt>
                <c:pt idx="2428" formatCode="General">
                  <c:v>338.06</c:v>
                </c:pt>
                <c:pt idx="2429" formatCode="General">
                  <c:v>335.22</c:v>
                </c:pt>
                <c:pt idx="2430" formatCode="General">
                  <c:v>339.81</c:v>
                </c:pt>
                <c:pt idx="2431" formatCode="General">
                  <c:v>339.9</c:v>
                </c:pt>
                <c:pt idx="2432" formatCode="General">
                  <c:v>334.24</c:v>
                </c:pt>
                <c:pt idx="2433" formatCode="General">
                  <c:v>334.07</c:v>
                </c:pt>
                <c:pt idx="2434" formatCode="General">
                  <c:v>335.75</c:v>
                </c:pt>
                <c:pt idx="2435" formatCode="General">
                  <c:v>334.12</c:v>
                </c:pt>
                <c:pt idx="2436" formatCode="General">
                  <c:v>332.6</c:v>
                </c:pt>
                <c:pt idx="2437" formatCode="General">
                  <c:v>329.55</c:v>
                </c:pt>
                <c:pt idx="2438" formatCode="General">
                  <c:v>323.58</c:v>
                </c:pt>
                <c:pt idx="2439" formatCode="General">
                  <c:v>324.85000000000002</c:v>
                </c:pt>
                <c:pt idx="2440" formatCode="General">
                  <c:v>321.43</c:v>
                </c:pt>
                <c:pt idx="2441" formatCode="General">
                  <c:v>307.24</c:v>
                </c:pt>
                <c:pt idx="2442" formatCode="General">
                  <c:v>301.87</c:v>
                </c:pt>
                <c:pt idx="2443" formatCode="General">
                  <c:v>303.14999999999998</c:v>
                </c:pt>
                <c:pt idx="2444" formatCode="General">
                  <c:v>311.44</c:v>
                </c:pt>
                <c:pt idx="2445" formatCode="General">
                  <c:v>303.58</c:v>
                </c:pt>
                <c:pt idx="2446" formatCode="General">
                  <c:v>305.95999999999998</c:v>
                </c:pt>
                <c:pt idx="2447" formatCode="General">
                  <c:v>298.14999999999998</c:v>
                </c:pt>
                <c:pt idx="2448" formatCode="General">
                  <c:v>296.38</c:v>
                </c:pt>
                <c:pt idx="2449" formatCode="General">
                  <c:v>293.27999999999997</c:v>
                </c:pt>
                <c:pt idx="2450" formatCode="General">
                  <c:v>298.77</c:v>
                </c:pt>
                <c:pt idx="2451" formatCode="General">
                  <c:v>304.75</c:v>
                </c:pt>
                <c:pt idx="2452" formatCode="General">
                  <c:v>303.52</c:v>
                </c:pt>
                <c:pt idx="2453" formatCode="General">
                  <c:v>308.66000000000003</c:v>
                </c:pt>
                <c:pt idx="2454" formatCode="General">
                  <c:v>310.51</c:v>
                </c:pt>
                <c:pt idx="2455" formatCode="General">
                  <c:v>311.14</c:v>
                </c:pt>
                <c:pt idx="2456" formatCode="General">
                  <c:v>310.97000000000003</c:v>
                </c:pt>
                <c:pt idx="2457" formatCode="General">
                  <c:v>317.18</c:v>
                </c:pt>
                <c:pt idx="2458" formatCode="General">
                  <c:v>314.56</c:v>
                </c:pt>
                <c:pt idx="2459" formatCode="General">
                  <c:v>314.91000000000003</c:v>
                </c:pt>
                <c:pt idx="2460" formatCode="General">
                  <c:v>310.79000000000002</c:v>
                </c:pt>
                <c:pt idx="2461" formatCode="General">
                  <c:v>307.68</c:v>
                </c:pt>
                <c:pt idx="2462" formatCode="General">
                  <c:v>311.08999999999997</c:v>
                </c:pt>
                <c:pt idx="2463" formatCode="General">
                  <c:v>318.57</c:v>
                </c:pt>
                <c:pt idx="2464" formatCode="General">
                  <c:v>319.98</c:v>
                </c:pt>
                <c:pt idx="2465" formatCode="General">
                  <c:v>316.14999999999998</c:v>
                </c:pt>
                <c:pt idx="2466" formatCode="General">
                  <c:v>324.27</c:v>
                </c:pt>
                <c:pt idx="2467" formatCode="General">
                  <c:v>323.07</c:v>
                </c:pt>
                <c:pt idx="2468" formatCode="General">
                  <c:v>319.83999999999997</c:v>
                </c:pt>
                <c:pt idx="2469" formatCode="General">
                  <c:v>315.23</c:v>
                </c:pt>
                <c:pt idx="2470" formatCode="General">
                  <c:v>316.06</c:v>
                </c:pt>
                <c:pt idx="2471" formatCode="General">
                  <c:v>320.01</c:v>
                </c:pt>
                <c:pt idx="2472" formatCode="General">
                  <c:v>320.44</c:v>
                </c:pt>
                <c:pt idx="2473" formatCode="General">
                  <c:v>321.23</c:v>
                </c:pt>
                <c:pt idx="2474" formatCode="General">
                  <c:v>322.61</c:v>
                </c:pt>
                <c:pt idx="2475" formatCode="General">
                  <c:v>318.45999999999998</c:v>
                </c:pt>
                <c:pt idx="2476" formatCode="General">
                  <c:v>318.92</c:v>
                </c:pt>
                <c:pt idx="2477" formatCode="General">
                  <c:v>320.2</c:v>
                </c:pt>
                <c:pt idx="2478" formatCode="General">
                  <c:v>317.92</c:v>
                </c:pt>
                <c:pt idx="2479" formatCode="General">
                  <c:v>320.87</c:v>
                </c:pt>
                <c:pt idx="2480" formatCode="General">
                  <c:v>322.51</c:v>
                </c:pt>
                <c:pt idx="2481" formatCode="General">
                  <c:v>314.52</c:v>
                </c:pt>
                <c:pt idx="2482" formatCode="General">
                  <c:v>312.20999999999998</c:v>
                </c:pt>
                <c:pt idx="2483" formatCode="General">
                  <c:v>308.81</c:v>
                </c:pt>
                <c:pt idx="2484" formatCode="General">
                  <c:v>310.93</c:v>
                </c:pt>
                <c:pt idx="2485" formatCode="General">
                  <c:v>306.73</c:v>
                </c:pt>
                <c:pt idx="2486" formatCode="General">
                  <c:v>305.45</c:v>
                </c:pt>
                <c:pt idx="2487" formatCode="General">
                  <c:v>307.95999999999998</c:v>
                </c:pt>
                <c:pt idx="2488" formatCode="General">
                  <c:v>310.45999999999998</c:v>
                </c:pt>
                <c:pt idx="2489" formatCode="General">
                  <c:v>313.82</c:v>
                </c:pt>
                <c:pt idx="2490" formatCode="General">
                  <c:v>313.31</c:v>
                </c:pt>
                <c:pt idx="2491" formatCode="General">
                  <c:v>313.55</c:v>
                </c:pt>
                <c:pt idx="2492" formatCode="General">
                  <c:v>313</c:v>
                </c:pt>
                <c:pt idx="2493" formatCode="General">
                  <c:v>313.52999999999997</c:v>
                </c:pt>
                <c:pt idx="2494" formatCode="General">
                  <c:v>310.07</c:v>
                </c:pt>
                <c:pt idx="2495" formatCode="General">
                  <c:v>307.95</c:v>
                </c:pt>
                <c:pt idx="2496" formatCode="General">
                  <c:v>306.43</c:v>
                </c:pt>
                <c:pt idx="2497" formatCode="General">
                  <c:v>302.86</c:v>
                </c:pt>
                <c:pt idx="2498" formatCode="General">
                  <c:v>305.77999999999997</c:v>
                </c:pt>
                <c:pt idx="2499" formatCode="General">
                  <c:v>295.29000000000002</c:v>
                </c:pt>
                <c:pt idx="2500" formatCode="General">
                  <c:v>294.45</c:v>
                </c:pt>
                <c:pt idx="2501" formatCode="General">
                  <c:v>295</c:v>
                </c:pt>
                <c:pt idx="2502" formatCode="General">
                  <c:v>295.82</c:v>
                </c:pt>
                <c:pt idx="2503" formatCode="General">
                  <c:v>301.67</c:v>
                </c:pt>
                <c:pt idx="2504" formatCode="General">
                  <c:v>303.89999999999998</c:v>
                </c:pt>
                <c:pt idx="2505" formatCode="General">
                  <c:v>305.67</c:v>
                </c:pt>
                <c:pt idx="2506" formatCode="General">
                  <c:v>306.08</c:v>
                </c:pt>
                <c:pt idx="2507" formatCode="General">
                  <c:v>308.27</c:v>
                </c:pt>
                <c:pt idx="2508" formatCode="General">
                  <c:v>305.49</c:v>
                </c:pt>
                <c:pt idx="2509" formatCode="General">
                  <c:v>304.55</c:v>
                </c:pt>
                <c:pt idx="2510" formatCode="General">
                  <c:v>305.3</c:v>
                </c:pt>
                <c:pt idx="2511" formatCode="General">
                  <c:v>313.37</c:v>
                </c:pt>
                <c:pt idx="2512" formatCode="General">
                  <c:v>313.8</c:v>
                </c:pt>
                <c:pt idx="2513" formatCode="General">
                  <c:v>308.54000000000002</c:v>
                </c:pt>
                <c:pt idx="2514" formatCode="General">
                  <c:v>309.48</c:v>
                </c:pt>
                <c:pt idx="2515" formatCode="General">
                  <c:v>311.52</c:v>
                </c:pt>
                <c:pt idx="2516" formatCode="General">
                  <c:v>315.44</c:v>
                </c:pt>
                <c:pt idx="2517" formatCode="General">
                  <c:v>313.61</c:v>
                </c:pt>
                <c:pt idx="2518" formatCode="General">
                  <c:v>309.86</c:v>
                </c:pt>
                <c:pt idx="2519" formatCode="General">
                  <c:v>307.7</c:v>
                </c:pt>
                <c:pt idx="2520" formatCode="General">
                  <c:v>310.83</c:v>
                </c:pt>
                <c:pt idx="2521" formatCode="General">
                  <c:v>310.51</c:v>
                </c:pt>
                <c:pt idx="2522" formatCode="General">
                  <c:v>311.95999999999998</c:v>
                </c:pt>
                <c:pt idx="2523" formatCode="General">
                  <c:v>309.91000000000003</c:v>
                </c:pt>
                <c:pt idx="2524" formatCode="General">
                  <c:v>313.58</c:v>
                </c:pt>
                <c:pt idx="2525" formatCode="General">
                  <c:v>314.69</c:v>
                </c:pt>
                <c:pt idx="2526" formatCode="General">
                  <c:v>316.37</c:v>
                </c:pt>
                <c:pt idx="2527" formatCode="General">
                  <c:v>317.42</c:v>
                </c:pt>
                <c:pt idx="2528" formatCode="General">
                  <c:v>317.81</c:v>
                </c:pt>
                <c:pt idx="2529" formatCode="General">
                  <c:v>313.91000000000003</c:v>
                </c:pt>
                <c:pt idx="2530" formatCode="General">
                  <c:v>312.31</c:v>
                </c:pt>
                <c:pt idx="2531" formatCode="General">
                  <c:v>311.52999999999997</c:v>
                </c:pt>
                <c:pt idx="2532" formatCode="General">
                  <c:v>310.89999999999998</c:v>
                </c:pt>
                <c:pt idx="2533" formatCode="General">
                  <c:v>314.22000000000003</c:v>
                </c:pt>
                <c:pt idx="2534" formatCode="General">
                  <c:v>314.2</c:v>
                </c:pt>
                <c:pt idx="2535" formatCode="General">
                  <c:v>315</c:v>
                </c:pt>
                <c:pt idx="2536" formatCode="General">
                  <c:v>314.77</c:v>
                </c:pt>
                <c:pt idx="2537" formatCode="General">
                  <c:v>315.5</c:v>
                </c:pt>
                <c:pt idx="2538" formatCode="General">
                  <c:v>312.14</c:v>
                </c:pt>
                <c:pt idx="2539" formatCode="General">
                  <c:v>314.06</c:v>
                </c:pt>
                <c:pt idx="2540" formatCode="General">
                  <c:v>313.95</c:v>
                </c:pt>
                <c:pt idx="2541" formatCode="General">
                  <c:v>314.95</c:v>
                </c:pt>
                <c:pt idx="2542" formatCode="General">
                  <c:v>316.41000000000003</c:v>
                </c:pt>
                <c:pt idx="2543" formatCode="General">
                  <c:v>317.39</c:v>
                </c:pt>
                <c:pt idx="2544" formatCode="General">
                  <c:v>322.45</c:v>
                </c:pt>
                <c:pt idx="2545" formatCode="General">
                  <c:v>322.86</c:v>
                </c:pt>
                <c:pt idx="2546" formatCode="General">
                  <c:v>323.39999999999998</c:v>
                </c:pt>
                <c:pt idx="2547" formatCode="General">
                  <c:v>325.91000000000003</c:v>
                </c:pt>
                <c:pt idx="2548" formatCode="General">
                  <c:v>325.08999999999997</c:v>
                </c:pt>
                <c:pt idx="2549" formatCode="General">
                  <c:v>323.12</c:v>
                </c:pt>
                <c:pt idx="2550" formatCode="General">
                  <c:v>322.43</c:v>
                </c:pt>
                <c:pt idx="2551" formatCode="General">
                  <c:v>324.32</c:v>
                </c:pt>
                <c:pt idx="2552" formatCode="General">
                  <c:v>321.17</c:v>
                </c:pt>
                <c:pt idx="2553" formatCode="General">
                  <c:v>319.45</c:v>
                </c:pt>
                <c:pt idx="2554" formatCode="General">
                  <c:v>314.45</c:v>
                </c:pt>
                <c:pt idx="2555" formatCode="General">
                  <c:v>314.24</c:v>
                </c:pt>
                <c:pt idx="2556" formatCode="General">
                  <c:v>316.04000000000002</c:v>
                </c:pt>
                <c:pt idx="2557" formatCode="General">
                  <c:v>317.61</c:v>
                </c:pt>
                <c:pt idx="2558" formatCode="General">
                  <c:v>315.99</c:v>
                </c:pt>
                <c:pt idx="2559" formatCode="General">
                  <c:v>318.07</c:v>
                </c:pt>
                <c:pt idx="2560" formatCode="General">
                  <c:v>315.17</c:v>
                </c:pt>
                <c:pt idx="2561" formatCode="General">
                  <c:v>315.89999999999998</c:v>
                </c:pt>
                <c:pt idx="2562" formatCode="General">
                  <c:v>317.93</c:v>
                </c:pt>
                <c:pt idx="2563" formatCode="General">
                  <c:v>319.42</c:v>
                </c:pt>
                <c:pt idx="2564" formatCode="General">
                  <c:v>315.52999999999997</c:v>
                </c:pt>
                <c:pt idx="2565" formatCode="General">
                  <c:v>315.98</c:v>
                </c:pt>
                <c:pt idx="2566" formatCode="General">
                  <c:v>312.27</c:v>
                </c:pt>
                <c:pt idx="2567" formatCode="General">
                  <c:v>314.47000000000003</c:v>
                </c:pt>
                <c:pt idx="2568" formatCode="General">
                  <c:v>315.01</c:v>
                </c:pt>
                <c:pt idx="2569" formatCode="General">
                  <c:v>315.43</c:v>
                </c:pt>
                <c:pt idx="2570" formatCode="General">
                  <c:v>311.47000000000003</c:v>
                </c:pt>
                <c:pt idx="2571" formatCode="General">
                  <c:v>305.94</c:v>
                </c:pt>
                <c:pt idx="2572" formatCode="General">
                  <c:v>308.45999999999998</c:v>
                </c:pt>
                <c:pt idx="2573" formatCode="General">
                  <c:v>312.25</c:v>
                </c:pt>
                <c:pt idx="2574" formatCode="General">
                  <c:v>310.75</c:v>
                </c:pt>
                <c:pt idx="2575" formatCode="General">
                  <c:v>304.95999999999998</c:v>
                </c:pt>
                <c:pt idx="2576" formatCode="General">
                  <c:v>306.48</c:v>
                </c:pt>
                <c:pt idx="2577" formatCode="General">
                  <c:v>304.82</c:v>
                </c:pt>
                <c:pt idx="2578" formatCode="General">
                  <c:v>300.45</c:v>
                </c:pt>
                <c:pt idx="2579" formatCode="General">
                  <c:v>302.10000000000002</c:v>
                </c:pt>
                <c:pt idx="2580" formatCode="General">
                  <c:v>305.61</c:v>
                </c:pt>
                <c:pt idx="2581" formatCode="General">
                  <c:v>302.85000000000002</c:v>
                </c:pt>
                <c:pt idx="2582" formatCode="General">
                  <c:v>300.76</c:v>
                </c:pt>
                <c:pt idx="2583" formatCode="General">
                  <c:v>302.04000000000002</c:v>
                </c:pt>
                <c:pt idx="2584" formatCode="General">
                  <c:v>299.14999999999998</c:v>
                </c:pt>
                <c:pt idx="2585" formatCode="General">
                  <c:v>299.3</c:v>
                </c:pt>
                <c:pt idx="2586" formatCode="General">
                  <c:v>301.2</c:v>
                </c:pt>
                <c:pt idx="2587" formatCode="General">
                  <c:v>300.39999999999998</c:v>
                </c:pt>
                <c:pt idx="2588" formatCode="General">
                  <c:v>301.29000000000002</c:v>
                </c:pt>
                <c:pt idx="2589" formatCode="General">
                  <c:v>302.08</c:v>
                </c:pt>
                <c:pt idx="2590" formatCode="General">
                  <c:v>303.27999999999997</c:v>
                </c:pt>
                <c:pt idx="2591" formatCode="General">
                  <c:v>305.51</c:v>
                </c:pt>
                <c:pt idx="2592" formatCode="General">
                  <c:v>305.95</c:v>
                </c:pt>
                <c:pt idx="2593" formatCode="General">
                  <c:v>307.95</c:v>
                </c:pt>
                <c:pt idx="2594" formatCode="General">
                  <c:v>304.08999999999997</c:v>
                </c:pt>
                <c:pt idx="2595" formatCode="General">
                  <c:v>301.45999999999998</c:v>
                </c:pt>
                <c:pt idx="2596" formatCode="General">
                  <c:v>297.14999999999998</c:v>
                </c:pt>
                <c:pt idx="2597" formatCode="General">
                  <c:v>297.45999999999998</c:v>
                </c:pt>
                <c:pt idx="2598" formatCode="General">
                  <c:v>295.13</c:v>
                </c:pt>
                <c:pt idx="2599" formatCode="General">
                  <c:v>294.83</c:v>
                </c:pt>
                <c:pt idx="2600" formatCode="General">
                  <c:v>294.58999999999997</c:v>
                </c:pt>
                <c:pt idx="2601" formatCode="General">
                  <c:v>291.8</c:v>
                </c:pt>
                <c:pt idx="2602" formatCode="General">
                  <c:v>288.45</c:v>
                </c:pt>
                <c:pt idx="2603" formatCode="General">
                  <c:v>289.14</c:v>
                </c:pt>
                <c:pt idx="2604" formatCode="General">
                  <c:v>289.35000000000002</c:v>
                </c:pt>
                <c:pt idx="2605" formatCode="General">
                  <c:v>289.55</c:v>
                </c:pt>
                <c:pt idx="2606" formatCode="General">
                  <c:v>290.43</c:v>
                </c:pt>
                <c:pt idx="2607" formatCode="General">
                  <c:v>289.8</c:v>
                </c:pt>
                <c:pt idx="2608" formatCode="General">
                  <c:v>286.5</c:v>
                </c:pt>
                <c:pt idx="2609" formatCode="General">
                  <c:v>281.44</c:v>
                </c:pt>
                <c:pt idx="2610" formatCode="General">
                  <c:v>281.92</c:v>
                </c:pt>
                <c:pt idx="2611" formatCode="General">
                  <c:v>281.95</c:v>
                </c:pt>
                <c:pt idx="2612" formatCode="General">
                  <c:v>279.74</c:v>
                </c:pt>
                <c:pt idx="2613" formatCode="General">
                  <c:v>275.05</c:v>
                </c:pt>
                <c:pt idx="2614" formatCode="General">
                  <c:v>272.97000000000003</c:v>
                </c:pt>
                <c:pt idx="2615" formatCode="General">
                  <c:v>268.31</c:v>
                </c:pt>
                <c:pt idx="2616" formatCode="General">
                  <c:v>270</c:v>
                </c:pt>
                <c:pt idx="2617" formatCode="General">
                  <c:v>270.38</c:v>
                </c:pt>
                <c:pt idx="2618" formatCode="General">
                  <c:v>273.77999999999997</c:v>
                </c:pt>
                <c:pt idx="2619" formatCode="General">
                  <c:v>274.01</c:v>
                </c:pt>
                <c:pt idx="2620" formatCode="General">
                  <c:v>272.88</c:v>
                </c:pt>
                <c:pt idx="2621" formatCode="General">
                  <c:v>270.75</c:v>
                </c:pt>
                <c:pt idx="2622" formatCode="General">
                  <c:v>270.86</c:v>
                </c:pt>
                <c:pt idx="2623" formatCode="General">
                  <c:v>269.29000000000002</c:v>
                </c:pt>
                <c:pt idx="2624" formatCode="General">
                  <c:v>272.06</c:v>
                </c:pt>
                <c:pt idx="2625" formatCode="General">
                  <c:v>272.23</c:v>
                </c:pt>
                <c:pt idx="2626" formatCode="General">
                  <c:v>273.62</c:v>
                </c:pt>
                <c:pt idx="2627" formatCode="General">
                  <c:v>277.20999999999998</c:v>
                </c:pt>
                <c:pt idx="2628" formatCode="General">
                  <c:v>272.91000000000003</c:v>
                </c:pt>
                <c:pt idx="2629" formatCode="General">
                  <c:v>267.16000000000003</c:v>
                </c:pt>
                <c:pt idx="2630" formatCode="General">
                  <c:v>267.97000000000003</c:v>
                </c:pt>
                <c:pt idx="2631" formatCode="General">
                  <c:v>270.89999999999998</c:v>
                </c:pt>
                <c:pt idx="2632" formatCode="General">
                  <c:v>272.76</c:v>
                </c:pt>
                <c:pt idx="2633" formatCode="General">
                  <c:v>275.2</c:v>
                </c:pt>
                <c:pt idx="2634" formatCode="General">
                  <c:v>271.81</c:v>
                </c:pt>
                <c:pt idx="2635" formatCode="General">
                  <c:v>284.19</c:v>
                </c:pt>
                <c:pt idx="2636" formatCode="General">
                  <c:v>284.20999999999998</c:v>
                </c:pt>
                <c:pt idx="2637" formatCode="General">
                  <c:v>292.64999999999998</c:v>
                </c:pt>
                <c:pt idx="2638" formatCode="General">
                  <c:v>293.26</c:v>
                </c:pt>
                <c:pt idx="2639" formatCode="General">
                  <c:v>286.92</c:v>
                </c:pt>
                <c:pt idx="2640" formatCode="General">
                  <c:v>292.7</c:v>
                </c:pt>
                <c:pt idx="2641" formatCode="General">
                  <c:v>288.64999999999998</c:v>
                </c:pt>
                <c:pt idx="2642" formatCode="General">
                  <c:v>290.79000000000002</c:v>
                </c:pt>
                <c:pt idx="2643" formatCode="General">
                  <c:v>290.27</c:v>
                </c:pt>
                <c:pt idx="2644" formatCode="General">
                  <c:v>293.95999999999998</c:v>
                </c:pt>
                <c:pt idx="2645" formatCode="General">
                  <c:v>295.98</c:v>
                </c:pt>
                <c:pt idx="2646" formatCode="General">
                  <c:v>295.64</c:v>
                </c:pt>
                <c:pt idx="2647" formatCode="General">
                  <c:v>299.08999999999997</c:v>
                </c:pt>
                <c:pt idx="2648" formatCode="General">
                  <c:v>304.97000000000003</c:v>
                </c:pt>
                <c:pt idx="2649" formatCode="General">
                  <c:v>304.57</c:v>
                </c:pt>
                <c:pt idx="2650" formatCode="General">
                  <c:v>298.88</c:v>
                </c:pt>
                <c:pt idx="2651" formatCode="General">
                  <c:v>296.37</c:v>
                </c:pt>
                <c:pt idx="2652" formatCode="General">
                  <c:v>297.24</c:v>
                </c:pt>
                <c:pt idx="2653" formatCode="General">
                  <c:v>297.47000000000003</c:v>
                </c:pt>
                <c:pt idx="2654" formatCode="General">
                  <c:v>299.60000000000002</c:v>
                </c:pt>
                <c:pt idx="2655" formatCode="General">
                  <c:v>302.5</c:v>
                </c:pt>
                <c:pt idx="2656" formatCode="General">
                  <c:v>299.51</c:v>
                </c:pt>
                <c:pt idx="2657" formatCode="General">
                  <c:v>299.23</c:v>
                </c:pt>
                <c:pt idx="2658" formatCode="General">
                  <c:v>294.5</c:v>
                </c:pt>
                <c:pt idx="2659" formatCode="General">
                  <c:v>300.69</c:v>
                </c:pt>
                <c:pt idx="2660" formatCode="General">
                  <c:v>301.75</c:v>
                </c:pt>
                <c:pt idx="2661" formatCode="General">
                  <c:v>303.87</c:v>
                </c:pt>
                <c:pt idx="2662" formatCode="General">
                  <c:v>304.32</c:v>
                </c:pt>
                <c:pt idx="2663" formatCode="General">
                  <c:v>304.81</c:v>
                </c:pt>
                <c:pt idx="2664" formatCode="General">
                  <c:v>301.81</c:v>
                </c:pt>
                <c:pt idx="2665" formatCode="General">
                  <c:v>299</c:v>
                </c:pt>
                <c:pt idx="2666" formatCode="General">
                  <c:v>300.32</c:v>
                </c:pt>
                <c:pt idx="2667" formatCode="General">
                  <c:v>301.70999999999998</c:v>
                </c:pt>
                <c:pt idx="2668" formatCode="General">
                  <c:v>302.39</c:v>
                </c:pt>
                <c:pt idx="2669" formatCode="General">
                  <c:v>303.48</c:v>
                </c:pt>
                <c:pt idx="2670" formatCode="General">
                  <c:v>304.76</c:v>
                </c:pt>
                <c:pt idx="2671" formatCode="General">
                  <c:v>307.63</c:v>
                </c:pt>
                <c:pt idx="2672" formatCode="General">
                  <c:v>308.02</c:v>
                </c:pt>
                <c:pt idx="2673" formatCode="General">
                  <c:v>307.24</c:v>
                </c:pt>
                <c:pt idx="2674" formatCode="General">
                  <c:v>306.04000000000002</c:v>
                </c:pt>
                <c:pt idx="2675" formatCode="General">
                  <c:v>305.89</c:v>
                </c:pt>
                <c:pt idx="2676" formatCode="General">
                  <c:v>306.91000000000003</c:v>
                </c:pt>
                <c:pt idx="2677" formatCode="General">
                  <c:v>307.12</c:v>
                </c:pt>
                <c:pt idx="2678" formatCode="General">
                  <c:v>306.51</c:v>
                </c:pt>
                <c:pt idx="2679" formatCode="General">
                  <c:v>309.58999999999997</c:v>
                </c:pt>
                <c:pt idx="2680" formatCode="General">
                  <c:v>308.81</c:v>
                </c:pt>
                <c:pt idx="2681" formatCode="General">
                  <c:v>308.27999999999997</c:v>
                </c:pt>
                <c:pt idx="2682" formatCode="General">
                  <c:v>308.89</c:v>
                </c:pt>
                <c:pt idx="2683" formatCode="General">
                  <c:v>311.67</c:v>
                </c:pt>
                <c:pt idx="2684" formatCode="General">
                  <c:v>313.24</c:v>
                </c:pt>
                <c:pt idx="2685" formatCode="General">
                  <c:v>314.89999999999998</c:v>
                </c:pt>
                <c:pt idx="2686" formatCode="General">
                  <c:v>315.7</c:v>
                </c:pt>
                <c:pt idx="2687" formatCode="General">
                  <c:v>317.45</c:v>
                </c:pt>
                <c:pt idx="2688" formatCode="General">
                  <c:v>320.93</c:v>
                </c:pt>
                <c:pt idx="2689" formatCode="General">
                  <c:v>314.45999999999998</c:v>
                </c:pt>
                <c:pt idx="2690" formatCode="General">
                  <c:v>311.56</c:v>
                </c:pt>
                <c:pt idx="2691" formatCode="General">
                  <c:v>308.41000000000003</c:v>
                </c:pt>
                <c:pt idx="2692" formatCode="General">
                  <c:v>306.93</c:v>
                </c:pt>
                <c:pt idx="2693" formatCode="General">
                  <c:v>308.98</c:v>
                </c:pt>
                <c:pt idx="2694" formatCode="General">
                  <c:v>305.93</c:v>
                </c:pt>
                <c:pt idx="2695" formatCode="General">
                  <c:v>306.70999999999998</c:v>
                </c:pt>
                <c:pt idx="2696" formatCode="General">
                  <c:v>303.74</c:v>
                </c:pt>
                <c:pt idx="2697" formatCode="General">
                  <c:v>307.33</c:v>
                </c:pt>
                <c:pt idx="2698" formatCode="General">
                  <c:v>309.3</c:v>
                </c:pt>
                <c:pt idx="2699" formatCode="General">
                  <c:v>311.26</c:v>
                </c:pt>
                <c:pt idx="2700" formatCode="General">
                  <c:v>311.49</c:v>
                </c:pt>
                <c:pt idx="2701" formatCode="General">
                  <c:v>306.58</c:v>
                </c:pt>
                <c:pt idx="2702" formatCode="General">
                  <c:v>310.45</c:v>
                </c:pt>
                <c:pt idx="2703" formatCode="General">
                  <c:v>307.62</c:v>
                </c:pt>
                <c:pt idx="2704" formatCode="General">
                  <c:v>306.17</c:v>
                </c:pt>
                <c:pt idx="2705" formatCode="General">
                  <c:v>309.13</c:v>
                </c:pt>
                <c:pt idx="2706" formatCode="General">
                  <c:v>307.01</c:v>
                </c:pt>
                <c:pt idx="2707" formatCode="General">
                  <c:v>308.87</c:v>
                </c:pt>
                <c:pt idx="2708" formatCode="General">
                  <c:v>306.55</c:v>
                </c:pt>
                <c:pt idx="2709" formatCode="General">
                  <c:v>304.55</c:v>
                </c:pt>
                <c:pt idx="2710" formatCode="General">
                  <c:v>306.2</c:v>
                </c:pt>
                <c:pt idx="2711" formatCode="General">
                  <c:v>307.81</c:v>
                </c:pt>
                <c:pt idx="2712" formatCode="General">
                  <c:v>308.75</c:v>
                </c:pt>
                <c:pt idx="2713" formatCode="General">
                  <c:v>306.05</c:v>
                </c:pt>
                <c:pt idx="2714" formatCode="General">
                  <c:v>303.51</c:v>
                </c:pt>
                <c:pt idx="2715" formatCode="General">
                  <c:v>299.88</c:v>
                </c:pt>
                <c:pt idx="2716" formatCode="General">
                  <c:v>297.69</c:v>
                </c:pt>
                <c:pt idx="2717" formatCode="General">
                  <c:v>297.74</c:v>
                </c:pt>
                <c:pt idx="2718" formatCode="General">
                  <c:v>296.83999999999997</c:v>
                </c:pt>
                <c:pt idx="2719" formatCode="General">
                  <c:v>295.76</c:v>
                </c:pt>
                <c:pt idx="2720" formatCode="General">
                  <c:v>295.23</c:v>
                </c:pt>
                <c:pt idx="2721" formatCode="General">
                  <c:v>295.85000000000002</c:v>
                </c:pt>
                <c:pt idx="2722" formatCode="General">
                  <c:v>296.89</c:v>
                </c:pt>
                <c:pt idx="2723" formatCode="General">
                  <c:v>292.29000000000002</c:v>
                </c:pt>
                <c:pt idx="2724" formatCode="General">
                  <c:v>292.31</c:v>
                </c:pt>
                <c:pt idx="2725" formatCode="General">
                  <c:v>297.17</c:v>
                </c:pt>
                <c:pt idx="2726" formatCode="General">
                  <c:v>291.49</c:v>
                </c:pt>
                <c:pt idx="2727" formatCode="General">
                  <c:v>291.87</c:v>
                </c:pt>
                <c:pt idx="2728" formatCode="General">
                  <c:v>292.22000000000003</c:v>
                </c:pt>
                <c:pt idx="2729" formatCode="General">
                  <c:v>292.14999999999998</c:v>
                </c:pt>
                <c:pt idx="2730" formatCode="General">
                  <c:v>292.16000000000003</c:v>
                </c:pt>
                <c:pt idx="2731" formatCode="General">
                  <c:v>293.93</c:v>
                </c:pt>
                <c:pt idx="2732" formatCode="General">
                  <c:v>292.83999999999997</c:v>
                </c:pt>
                <c:pt idx="2733" formatCode="General">
                  <c:v>293.57</c:v>
                </c:pt>
                <c:pt idx="2734" formatCode="General">
                  <c:v>298.35000000000002</c:v>
                </c:pt>
                <c:pt idx="2735" formatCode="General">
                  <c:v>296.51</c:v>
                </c:pt>
                <c:pt idx="2736" formatCode="General">
                  <c:v>297.58999999999997</c:v>
                </c:pt>
                <c:pt idx="2737" formatCode="General">
                  <c:v>299.07</c:v>
                </c:pt>
                <c:pt idx="2738" formatCode="General">
                  <c:v>297.74</c:v>
                </c:pt>
                <c:pt idx="2739" formatCode="General">
                  <c:v>297.77</c:v>
                </c:pt>
                <c:pt idx="2740" formatCode="General">
                  <c:v>296.7</c:v>
                </c:pt>
                <c:pt idx="2741" formatCode="General">
                  <c:v>299.35000000000002</c:v>
                </c:pt>
                <c:pt idx="2742" formatCode="General">
                  <c:v>298.98</c:v>
                </c:pt>
                <c:pt idx="2743" formatCode="General">
                  <c:v>300.26</c:v>
                </c:pt>
                <c:pt idx="2744" formatCode="General">
                  <c:v>297.23</c:v>
                </c:pt>
                <c:pt idx="2745" formatCode="General">
                  <c:v>297.94</c:v>
                </c:pt>
                <c:pt idx="2746" formatCode="General">
                  <c:v>295.91000000000003</c:v>
                </c:pt>
                <c:pt idx="2747" formatCode="General">
                  <c:v>294.7</c:v>
                </c:pt>
                <c:pt idx="2748" formatCode="General">
                  <c:v>293.22000000000003</c:v>
                </c:pt>
                <c:pt idx="2749" formatCode="General">
                  <c:v>293.83999999999997</c:v>
                </c:pt>
                <c:pt idx="2750" formatCode="General">
                  <c:v>295.19</c:v>
                </c:pt>
                <c:pt idx="2751" formatCode="General">
                  <c:v>292.7</c:v>
                </c:pt>
                <c:pt idx="2752" formatCode="General">
                  <c:v>294.89</c:v>
                </c:pt>
                <c:pt idx="2753" formatCode="General">
                  <c:v>295.54000000000002</c:v>
                </c:pt>
                <c:pt idx="2754" formatCode="General">
                  <c:v>295.58999999999997</c:v>
                </c:pt>
                <c:pt idx="2755" formatCode="General">
                  <c:v>295.62</c:v>
                </c:pt>
                <c:pt idx="2756" formatCode="General">
                  <c:v>294.49</c:v>
                </c:pt>
                <c:pt idx="2757" formatCode="General">
                  <c:v>294.13</c:v>
                </c:pt>
                <c:pt idx="2758" formatCode="General">
                  <c:v>293.06</c:v>
                </c:pt>
                <c:pt idx="2759" formatCode="General">
                  <c:v>295.73</c:v>
                </c:pt>
                <c:pt idx="2760" formatCode="General">
                  <c:v>295.55</c:v>
                </c:pt>
                <c:pt idx="2761" formatCode="General">
                  <c:v>294.77999999999997</c:v>
                </c:pt>
                <c:pt idx="2762" formatCode="General">
                  <c:v>295.01</c:v>
                </c:pt>
                <c:pt idx="2763" formatCode="General">
                  <c:v>297.54000000000002</c:v>
                </c:pt>
                <c:pt idx="2764" formatCode="General">
                  <c:v>295.64999999999998</c:v>
                </c:pt>
                <c:pt idx="2765" formatCode="General">
                  <c:v>294.13</c:v>
                </c:pt>
                <c:pt idx="2766" formatCode="General">
                  <c:v>295.23</c:v>
                </c:pt>
                <c:pt idx="2767" formatCode="General">
                  <c:v>294.61</c:v>
                </c:pt>
                <c:pt idx="2768" formatCode="General">
                  <c:v>293.97000000000003</c:v>
                </c:pt>
                <c:pt idx="2769" formatCode="General">
                  <c:v>296.52999999999997</c:v>
                </c:pt>
                <c:pt idx="2770" formatCode="General">
                  <c:v>296.66000000000003</c:v>
                </c:pt>
                <c:pt idx="2771" formatCode="General">
                  <c:v>298.12</c:v>
                </c:pt>
                <c:pt idx="2772" formatCode="General">
                  <c:v>297.63</c:v>
                </c:pt>
                <c:pt idx="2773" formatCode="General">
                  <c:v>298.2</c:v>
                </c:pt>
                <c:pt idx="2774" formatCode="General">
                  <c:v>300.33</c:v>
                </c:pt>
                <c:pt idx="2775" formatCode="General">
                  <c:v>301.2</c:v>
                </c:pt>
                <c:pt idx="2776" formatCode="General">
                  <c:v>301.5</c:v>
                </c:pt>
                <c:pt idx="2777" formatCode="General">
                  <c:v>300.60000000000002</c:v>
                </c:pt>
                <c:pt idx="2778" formatCode="General">
                  <c:v>300.42</c:v>
                </c:pt>
                <c:pt idx="2779" formatCode="General">
                  <c:v>299.31</c:v>
                </c:pt>
                <c:pt idx="2780" formatCode="General">
                  <c:v>300.19</c:v>
                </c:pt>
                <c:pt idx="2781" formatCode="General">
                  <c:v>301.83</c:v>
                </c:pt>
                <c:pt idx="2782" formatCode="General">
                  <c:v>304.75</c:v>
                </c:pt>
                <c:pt idx="2783" formatCode="General">
                  <c:v>303.99</c:v>
                </c:pt>
                <c:pt idx="2784" formatCode="General">
                  <c:v>305.07</c:v>
                </c:pt>
                <c:pt idx="2785" formatCode="General">
                  <c:v>302.91000000000003</c:v>
                </c:pt>
                <c:pt idx="2786" formatCode="General">
                  <c:v>304.14</c:v>
                </c:pt>
                <c:pt idx="2787" formatCode="General">
                  <c:v>302.91000000000003</c:v>
                </c:pt>
                <c:pt idx="2788" formatCode="General">
                  <c:v>300.95</c:v>
                </c:pt>
                <c:pt idx="2789" formatCode="General">
                  <c:v>301.06</c:v>
                </c:pt>
                <c:pt idx="2790" formatCode="General">
                  <c:v>300.70999999999998</c:v>
                </c:pt>
                <c:pt idx="2791" formatCode="General">
                  <c:v>300.63</c:v>
                </c:pt>
                <c:pt idx="2792" formatCode="General">
                  <c:v>300.56</c:v>
                </c:pt>
                <c:pt idx="2793" formatCode="General">
                  <c:v>299.67</c:v>
                </c:pt>
                <c:pt idx="2794" formatCode="General">
                  <c:v>298.45</c:v>
                </c:pt>
                <c:pt idx="2795" formatCode="General">
                  <c:v>298.38</c:v>
                </c:pt>
                <c:pt idx="2796" formatCode="General">
                  <c:v>296.58999999999997</c:v>
                </c:pt>
                <c:pt idx="2797" formatCode="General">
                  <c:v>293.13</c:v>
                </c:pt>
                <c:pt idx="2798" formatCode="General">
                  <c:v>293.52</c:v>
                </c:pt>
                <c:pt idx="2799" formatCode="General">
                  <c:v>293.81</c:v>
                </c:pt>
                <c:pt idx="2800" formatCode="General">
                  <c:v>293.23</c:v>
                </c:pt>
                <c:pt idx="2801" formatCode="General">
                  <c:v>292.89999999999998</c:v>
                </c:pt>
                <c:pt idx="2802" formatCode="General">
                  <c:v>292.95</c:v>
                </c:pt>
                <c:pt idx="2803" formatCode="General">
                  <c:v>290.36</c:v>
                </c:pt>
                <c:pt idx="2804" formatCode="General">
                  <c:v>290.72000000000003</c:v>
                </c:pt>
                <c:pt idx="2805" formatCode="General">
                  <c:v>291.58</c:v>
                </c:pt>
                <c:pt idx="2806" formatCode="General">
                  <c:v>289.83999999999997</c:v>
                </c:pt>
                <c:pt idx="2807" formatCode="General">
                  <c:v>292.73</c:v>
                </c:pt>
                <c:pt idx="2808" formatCode="General">
                  <c:v>294.38</c:v>
                </c:pt>
                <c:pt idx="2809" formatCode="General">
                  <c:v>294.73</c:v>
                </c:pt>
                <c:pt idx="2810" formatCode="General">
                  <c:v>295.7</c:v>
                </c:pt>
                <c:pt idx="2811" formatCode="General">
                  <c:v>294.8</c:v>
                </c:pt>
                <c:pt idx="2812" formatCode="General">
                  <c:v>296.26</c:v>
                </c:pt>
                <c:pt idx="2813" formatCode="General">
                  <c:v>296.44</c:v>
                </c:pt>
                <c:pt idx="2814" formatCode="General">
                  <c:v>294.45</c:v>
                </c:pt>
                <c:pt idx="2815" formatCode="General">
                  <c:v>293.13</c:v>
                </c:pt>
                <c:pt idx="2816" formatCode="General">
                  <c:v>294.94</c:v>
                </c:pt>
                <c:pt idx="2817" formatCode="General">
                  <c:v>294.05</c:v>
                </c:pt>
                <c:pt idx="2818" formatCode="General">
                  <c:v>294.7</c:v>
                </c:pt>
                <c:pt idx="2819" formatCode="General">
                  <c:v>294.7</c:v>
                </c:pt>
                <c:pt idx="2820" formatCode="General">
                  <c:v>296.72000000000003</c:v>
                </c:pt>
                <c:pt idx="2821" formatCode="General">
                  <c:v>298.17</c:v>
                </c:pt>
                <c:pt idx="2822" formatCode="General">
                  <c:v>296.39</c:v>
                </c:pt>
                <c:pt idx="2823" formatCode="General">
                  <c:v>294.58999999999997</c:v>
                </c:pt>
                <c:pt idx="2824" formatCode="General">
                  <c:v>293.52</c:v>
                </c:pt>
                <c:pt idx="2825" formatCode="General">
                  <c:v>289.77</c:v>
                </c:pt>
                <c:pt idx="2826" formatCode="General">
                  <c:v>288.47000000000003</c:v>
                </c:pt>
                <c:pt idx="2827" formatCode="General">
                  <c:v>288.27999999999997</c:v>
                </c:pt>
                <c:pt idx="2828" formatCode="General">
                  <c:v>289.18</c:v>
                </c:pt>
                <c:pt idx="2829" formatCode="General">
                  <c:v>290.99</c:v>
                </c:pt>
                <c:pt idx="2830" formatCode="General">
                  <c:v>290.79000000000002</c:v>
                </c:pt>
                <c:pt idx="2831" formatCode="General">
                  <c:v>289.94</c:v>
                </c:pt>
                <c:pt idx="2832" formatCode="General">
                  <c:v>287.20999999999998</c:v>
                </c:pt>
                <c:pt idx="2833" formatCode="General">
                  <c:v>280.93</c:v>
                </c:pt>
                <c:pt idx="2834" formatCode="General">
                  <c:v>283.23</c:v>
                </c:pt>
                <c:pt idx="2835" formatCode="General">
                  <c:v>280.88</c:v>
                </c:pt>
                <c:pt idx="2836" formatCode="General">
                  <c:v>282.89999999999998</c:v>
                </c:pt>
                <c:pt idx="2837" formatCode="General">
                  <c:v>283.19</c:v>
                </c:pt>
                <c:pt idx="2838" formatCode="General">
                  <c:v>282.8</c:v>
                </c:pt>
                <c:pt idx="2839" formatCode="General">
                  <c:v>280.99</c:v>
                </c:pt>
                <c:pt idx="2840" formatCode="General">
                  <c:v>282.89999999999998</c:v>
                </c:pt>
                <c:pt idx="2841" formatCode="General">
                  <c:v>287.13</c:v>
                </c:pt>
                <c:pt idx="2842" formatCode="General">
                  <c:v>285.39999999999998</c:v>
                </c:pt>
                <c:pt idx="2843" formatCode="General">
                  <c:v>289.44</c:v>
                </c:pt>
                <c:pt idx="2844" formatCode="General">
                  <c:v>288.13</c:v>
                </c:pt>
                <c:pt idx="2845" formatCode="General">
                  <c:v>283.27</c:v>
                </c:pt>
                <c:pt idx="2846" formatCode="General">
                  <c:v>286.69</c:v>
                </c:pt>
                <c:pt idx="2847" formatCode="General">
                  <c:v>290.17</c:v>
                </c:pt>
                <c:pt idx="2848" formatCode="General">
                  <c:v>290.05</c:v>
                </c:pt>
                <c:pt idx="2849" formatCode="General">
                  <c:v>288.99</c:v>
                </c:pt>
                <c:pt idx="2850" formatCode="General">
                  <c:v>290.79000000000002</c:v>
                </c:pt>
                <c:pt idx="2851" formatCode="General">
                  <c:v>291.45</c:v>
                </c:pt>
                <c:pt idx="2852" formatCode="General">
                  <c:v>288.68</c:v>
                </c:pt>
                <c:pt idx="2853" formatCode="General">
                  <c:v>288.77</c:v>
                </c:pt>
                <c:pt idx="2854" formatCode="General">
                  <c:v>287.67</c:v>
                </c:pt>
                <c:pt idx="2855" formatCode="General">
                  <c:v>286.52999999999997</c:v>
                </c:pt>
                <c:pt idx="2856" formatCode="General">
                  <c:v>286.25</c:v>
                </c:pt>
                <c:pt idx="2857" formatCode="General">
                  <c:v>287.60000000000002</c:v>
                </c:pt>
                <c:pt idx="2858" formatCode="General">
                  <c:v>288.77999999999997</c:v>
                </c:pt>
                <c:pt idx="2859" formatCode="General">
                  <c:v>287.92</c:v>
                </c:pt>
                <c:pt idx="2860" formatCode="General">
                  <c:v>286.33</c:v>
                </c:pt>
                <c:pt idx="2861" formatCode="General">
                  <c:v>286.02999999999997</c:v>
                </c:pt>
                <c:pt idx="2862" formatCode="General">
                  <c:v>284.89</c:v>
                </c:pt>
                <c:pt idx="2863" formatCode="General">
                  <c:v>285.91000000000003</c:v>
                </c:pt>
                <c:pt idx="2864" formatCode="General">
                  <c:v>285.91000000000003</c:v>
                </c:pt>
                <c:pt idx="2865" formatCode="General">
                  <c:v>283.76</c:v>
                </c:pt>
                <c:pt idx="2866" formatCode="General">
                  <c:v>281.85000000000002</c:v>
                </c:pt>
                <c:pt idx="2867" formatCode="General">
                  <c:v>284.89999999999998</c:v>
                </c:pt>
                <c:pt idx="2868" formatCode="General">
                  <c:v>285.94</c:v>
                </c:pt>
                <c:pt idx="2869" formatCode="General">
                  <c:v>285.97000000000003</c:v>
                </c:pt>
                <c:pt idx="2870" formatCode="General">
                  <c:v>287.02</c:v>
                </c:pt>
                <c:pt idx="2871" formatCode="General">
                  <c:v>287.67</c:v>
                </c:pt>
                <c:pt idx="2872" formatCode="General">
                  <c:v>286.5</c:v>
                </c:pt>
                <c:pt idx="2873" formatCode="General">
                  <c:v>285.01</c:v>
                </c:pt>
                <c:pt idx="2874" formatCode="General">
                  <c:v>285.22000000000003</c:v>
                </c:pt>
                <c:pt idx="2875" formatCode="General">
                  <c:v>285.3</c:v>
                </c:pt>
                <c:pt idx="2876" formatCode="General">
                  <c:v>286.18</c:v>
                </c:pt>
                <c:pt idx="2877" formatCode="General">
                  <c:v>286.26</c:v>
                </c:pt>
                <c:pt idx="2878" formatCode="General">
                  <c:v>286.43</c:v>
                </c:pt>
                <c:pt idx="2879" formatCode="General">
                  <c:v>287.95999999999998</c:v>
                </c:pt>
                <c:pt idx="2880" formatCode="General">
                  <c:v>279.57</c:v>
                </c:pt>
                <c:pt idx="2881" formatCode="General">
                  <c:v>278.08</c:v>
                </c:pt>
                <c:pt idx="2882" formatCode="General">
                  <c:v>277.48</c:v>
                </c:pt>
                <c:pt idx="2883" formatCode="General">
                  <c:v>278.02</c:v>
                </c:pt>
                <c:pt idx="2884" formatCode="General">
                  <c:v>276.79000000000002</c:v>
                </c:pt>
                <c:pt idx="2885" formatCode="General">
                  <c:v>277.35000000000002</c:v>
                </c:pt>
                <c:pt idx="2886" formatCode="General">
                  <c:v>275.62</c:v>
                </c:pt>
                <c:pt idx="2887" formatCode="General">
                  <c:v>277.89999999999998</c:v>
                </c:pt>
                <c:pt idx="2888" formatCode="General">
                  <c:v>279.69</c:v>
                </c:pt>
                <c:pt idx="2889" formatCode="General">
                  <c:v>281.79000000000002</c:v>
                </c:pt>
                <c:pt idx="2890" formatCode="General">
                  <c:v>280.72000000000003</c:v>
                </c:pt>
                <c:pt idx="2891" formatCode="General">
                  <c:v>282.64</c:v>
                </c:pt>
                <c:pt idx="2892" formatCode="General">
                  <c:v>283.60000000000002</c:v>
                </c:pt>
                <c:pt idx="2893" formatCode="General">
                  <c:v>286.17</c:v>
                </c:pt>
                <c:pt idx="2894" formatCode="General">
                  <c:v>286.68</c:v>
                </c:pt>
                <c:pt idx="2895" formatCode="General">
                  <c:v>286.66000000000003</c:v>
                </c:pt>
                <c:pt idx="2896" formatCode="General">
                  <c:v>286.8</c:v>
                </c:pt>
                <c:pt idx="2897" formatCode="General">
                  <c:v>288.48</c:v>
                </c:pt>
                <c:pt idx="2898" formatCode="General">
                  <c:v>287.95999999999998</c:v>
                </c:pt>
                <c:pt idx="2899" formatCode="General">
                  <c:v>290.51</c:v>
                </c:pt>
                <c:pt idx="2900" formatCode="General">
                  <c:v>290.92</c:v>
                </c:pt>
                <c:pt idx="2901" formatCode="General">
                  <c:v>291.04000000000002</c:v>
                </c:pt>
                <c:pt idx="2902" formatCode="General">
                  <c:v>290.64999999999998</c:v>
                </c:pt>
                <c:pt idx="2903" formatCode="General">
                  <c:v>287.74</c:v>
                </c:pt>
                <c:pt idx="2904" formatCode="General">
                  <c:v>286.89999999999998</c:v>
                </c:pt>
                <c:pt idx="2905" formatCode="General">
                  <c:v>284.45999999999998</c:v>
                </c:pt>
                <c:pt idx="2906" formatCode="General">
                  <c:v>283.63</c:v>
                </c:pt>
                <c:pt idx="2907" formatCode="General">
                  <c:v>281.68</c:v>
                </c:pt>
                <c:pt idx="2908" formatCode="General">
                  <c:v>283.94</c:v>
                </c:pt>
                <c:pt idx="2909" formatCode="General">
                  <c:v>285.08</c:v>
                </c:pt>
                <c:pt idx="2910" formatCode="General">
                  <c:v>283.77</c:v>
                </c:pt>
                <c:pt idx="2911" formatCode="General">
                  <c:v>283.18</c:v>
                </c:pt>
                <c:pt idx="2912" formatCode="General">
                  <c:v>281.37</c:v>
                </c:pt>
                <c:pt idx="2913" formatCode="General">
                  <c:v>281.54000000000002</c:v>
                </c:pt>
                <c:pt idx="2914" formatCode="General">
                  <c:v>283.49</c:v>
                </c:pt>
                <c:pt idx="2915" formatCode="General">
                  <c:v>285.38</c:v>
                </c:pt>
                <c:pt idx="2916" formatCode="General">
                  <c:v>288.24</c:v>
                </c:pt>
                <c:pt idx="2917" formatCode="General">
                  <c:v>288.08</c:v>
                </c:pt>
                <c:pt idx="2918" formatCode="General">
                  <c:v>290.04000000000002</c:v>
                </c:pt>
                <c:pt idx="2919" formatCode="General">
                  <c:v>292.45</c:v>
                </c:pt>
                <c:pt idx="2920" formatCode="General">
                  <c:v>292.49</c:v>
                </c:pt>
                <c:pt idx="2921" formatCode="General">
                  <c:v>293.07</c:v>
                </c:pt>
                <c:pt idx="2922" formatCode="General">
                  <c:v>290.33999999999997</c:v>
                </c:pt>
                <c:pt idx="2923" formatCode="General">
                  <c:v>288.23</c:v>
                </c:pt>
                <c:pt idx="2924" formatCode="General">
                  <c:v>288.33999999999997</c:v>
                </c:pt>
                <c:pt idx="2925" formatCode="General">
                  <c:v>290.79000000000002</c:v>
                </c:pt>
                <c:pt idx="2926" formatCode="General">
                  <c:v>292.87</c:v>
                </c:pt>
                <c:pt idx="2927" formatCode="General">
                  <c:v>294.70999999999998</c:v>
                </c:pt>
                <c:pt idx="2928" formatCode="General">
                  <c:v>295.69</c:v>
                </c:pt>
                <c:pt idx="2929" formatCode="General">
                  <c:v>293.79000000000002</c:v>
                </c:pt>
                <c:pt idx="2930" formatCode="General">
                  <c:v>291.16000000000003</c:v>
                </c:pt>
                <c:pt idx="2931" formatCode="General">
                  <c:v>292.73</c:v>
                </c:pt>
                <c:pt idx="2932" formatCode="General">
                  <c:v>290.58</c:v>
                </c:pt>
                <c:pt idx="2933" formatCode="General">
                  <c:v>290.70999999999998</c:v>
                </c:pt>
                <c:pt idx="2934" formatCode="General">
                  <c:v>293.33999999999997</c:v>
                </c:pt>
                <c:pt idx="2935" formatCode="General">
                  <c:v>292.27</c:v>
                </c:pt>
                <c:pt idx="2936" formatCode="General">
                  <c:v>290.08999999999997</c:v>
                </c:pt>
                <c:pt idx="2937" formatCode="General">
                  <c:v>290.68</c:v>
                </c:pt>
                <c:pt idx="2938" formatCode="General">
                  <c:v>292.05</c:v>
                </c:pt>
                <c:pt idx="2939" formatCode="General">
                  <c:v>291.02</c:v>
                </c:pt>
                <c:pt idx="2940" formatCode="General">
                  <c:v>289.45999999999998</c:v>
                </c:pt>
                <c:pt idx="2941" formatCode="General">
                  <c:v>286.72000000000003</c:v>
                </c:pt>
                <c:pt idx="2942" formatCode="General">
                  <c:v>289.54000000000002</c:v>
                </c:pt>
                <c:pt idx="2943" formatCode="General">
                  <c:v>290.51</c:v>
                </c:pt>
                <c:pt idx="2944" formatCode="General">
                  <c:v>287.44</c:v>
                </c:pt>
                <c:pt idx="2945" formatCode="General">
                  <c:v>286.17</c:v>
                </c:pt>
                <c:pt idx="2946" formatCode="General">
                  <c:v>285.17</c:v>
                </c:pt>
                <c:pt idx="2947" formatCode="General">
                  <c:v>285.88</c:v>
                </c:pt>
                <c:pt idx="2948" formatCode="General">
                  <c:v>286.77</c:v>
                </c:pt>
                <c:pt idx="2949" formatCode="General">
                  <c:v>286.98</c:v>
                </c:pt>
                <c:pt idx="2950" formatCode="General">
                  <c:v>285.54000000000002</c:v>
                </c:pt>
                <c:pt idx="2951" formatCode="General">
                  <c:v>284.02</c:v>
                </c:pt>
                <c:pt idx="2952" formatCode="General">
                  <c:v>286.44</c:v>
                </c:pt>
                <c:pt idx="2953" formatCode="General">
                  <c:v>285.55</c:v>
                </c:pt>
                <c:pt idx="2954" formatCode="General">
                  <c:v>286.45</c:v>
                </c:pt>
                <c:pt idx="2955" formatCode="General">
                  <c:v>287.33999999999997</c:v>
                </c:pt>
                <c:pt idx="2956" formatCode="General">
                  <c:v>288</c:v>
                </c:pt>
                <c:pt idx="2957" formatCode="General">
                  <c:v>285.5</c:v>
                </c:pt>
                <c:pt idx="2958" formatCode="General">
                  <c:v>287.38</c:v>
                </c:pt>
                <c:pt idx="2959" formatCode="General">
                  <c:v>286.61</c:v>
                </c:pt>
                <c:pt idx="2960" formatCode="General">
                  <c:v>287.47000000000003</c:v>
                </c:pt>
                <c:pt idx="2961" formatCode="General">
                  <c:v>286.31</c:v>
                </c:pt>
                <c:pt idx="2962" formatCode="General">
                  <c:v>287.60000000000002</c:v>
                </c:pt>
                <c:pt idx="2963" formatCode="General">
                  <c:v>286.42</c:v>
                </c:pt>
                <c:pt idx="2964" formatCode="General">
                  <c:v>286.92</c:v>
                </c:pt>
                <c:pt idx="2965" formatCode="General">
                  <c:v>285.33999999999997</c:v>
                </c:pt>
                <c:pt idx="2966" formatCode="General">
                  <c:v>284.72000000000003</c:v>
                </c:pt>
                <c:pt idx="2967" formatCode="General">
                  <c:v>281.74</c:v>
                </c:pt>
                <c:pt idx="2968" formatCode="General">
                  <c:v>281.66000000000003</c:v>
                </c:pt>
                <c:pt idx="2969" formatCode="General">
                  <c:v>282.56</c:v>
                </c:pt>
                <c:pt idx="2970" formatCode="General">
                  <c:v>281.87</c:v>
                </c:pt>
                <c:pt idx="2971" formatCode="General">
                  <c:v>280.64</c:v>
                </c:pt>
                <c:pt idx="2972" formatCode="General">
                  <c:v>280.02</c:v>
                </c:pt>
                <c:pt idx="2973" formatCode="General">
                  <c:v>277.86</c:v>
                </c:pt>
                <c:pt idx="2974" formatCode="General">
                  <c:v>274.95999999999998</c:v>
                </c:pt>
                <c:pt idx="2975" formatCode="General">
                  <c:v>273.73</c:v>
                </c:pt>
                <c:pt idx="2976" formatCode="General">
                  <c:v>273.02999999999997</c:v>
                </c:pt>
                <c:pt idx="2977" formatCode="General">
                  <c:v>273.93</c:v>
                </c:pt>
                <c:pt idx="2978" formatCode="General">
                  <c:v>273.16000000000003</c:v>
                </c:pt>
                <c:pt idx="2979" formatCode="General">
                  <c:v>274.39</c:v>
                </c:pt>
                <c:pt idx="2980" formatCode="General">
                  <c:v>274.77999999999997</c:v>
                </c:pt>
                <c:pt idx="2981" formatCode="General">
                  <c:v>273.43</c:v>
                </c:pt>
                <c:pt idx="2982" formatCode="General">
                  <c:v>273.49</c:v>
                </c:pt>
                <c:pt idx="2983" formatCode="General">
                  <c:v>273.83999999999997</c:v>
                </c:pt>
                <c:pt idx="2984" formatCode="General">
                  <c:v>274.33999999999997</c:v>
                </c:pt>
                <c:pt idx="2985" formatCode="General">
                  <c:v>272.92</c:v>
                </c:pt>
                <c:pt idx="2986" formatCode="General">
                  <c:v>272.47000000000003</c:v>
                </c:pt>
                <c:pt idx="2987" formatCode="General">
                  <c:v>273.3</c:v>
                </c:pt>
                <c:pt idx="2988" formatCode="General">
                  <c:v>275.55</c:v>
                </c:pt>
                <c:pt idx="2989" formatCode="General">
                  <c:v>275.20999999999998</c:v>
                </c:pt>
                <c:pt idx="2990" formatCode="General">
                  <c:v>275.08</c:v>
                </c:pt>
                <c:pt idx="2991" formatCode="General">
                  <c:v>274.77</c:v>
                </c:pt>
                <c:pt idx="2992" formatCode="General">
                  <c:v>273.5</c:v>
                </c:pt>
                <c:pt idx="2993" formatCode="General">
                  <c:v>274.97000000000003</c:v>
                </c:pt>
                <c:pt idx="2994" formatCode="General">
                  <c:v>274.75</c:v>
                </c:pt>
                <c:pt idx="2995" formatCode="General">
                  <c:v>276.33999999999997</c:v>
                </c:pt>
                <c:pt idx="2996" formatCode="General">
                  <c:v>278.02</c:v>
                </c:pt>
                <c:pt idx="2997" formatCode="General">
                  <c:v>277.62</c:v>
                </c:pt>
                <c:pt idx="2998" formatCode="General">
                  <c:v>278.66000000000003</c:v>
                </c:pt>
                <c:pt idx="2999" formatCode="General">
                  <c:v>278.87</c:v>
                </c:pt>
                <c:pt idx="3000" formatCode="General">
                  <c:v>280.77</c:v>
                </c:pt>
                <c:pt idx="3001" formatCode="General">
                  <c:v>281.02</c:v>
                </c:pt>
                <c:pt idx="3002" formatCode="General">
                  <c:v>280.16000000000003</c:v>
                </c:pt>
                <c:pt idx="3003" formatCode="General">
                  <c:v>279.67</c:v>
                </c:pt>
                <c:pt idx="3004" formatCode="General">
                  <c:v>280.5</c:v>
                </c:pt>
                <c:pt idx="3005" formatCode="General">
                  <c:v>279.60000000000002</c:v>
                </c:pt>
                <c:pt idx="3006" formatCode="General">
                  <c:v>280.19</c:v>
                </c:pt>
                <c:pt idx="3007" formatCode="General">
                  <c:v>281.37</c:v>
                </c:pt>
                <c:pt idx="3008" formatCode="General">
                  <c:v>283.13</c:v>
                </c:pt>
                <c:pt idx="3009" formatCode="General">
                  <c:v>282.08999999999997</c:v>
                </c:pt>
                <c:pt idx="3010" formatCode="General">
                  <c:v>282.83999999999997</c:v>
                </c:pt>
                <c:pt idx="3011" formatCode="General">
                  <c:v>282.91000000000003</c:v>
                </c:pt>
                <c:pt idx="3012" formatCode="General">
                  <c:v>284.16000000000003</c:v>
                </c:pt>
                <c:pt idx="3013" formatCode="General">
                  <c:v>282.57</c:v>
                </c:pt>
                <c:pt idx="3014" formatCode="General">
                  <c:v>280.17</c:v>
                </c:pt>
                <c:pt idx="3015" formatCode="General">
                  <c:v>277.41000000000003</c:v>
                </c:pt>
                <c:pt idx="3016" formatCode="General">
                  <c:v>276.52999999999997</c:v>
                </c:pt>
                <c:pt idx="3017" formatCode="General">
                  <c:v>277.10000000000002</c:v>
                </c:pt>
                <c:pt idx="3018" formatCode="General">
                  <c:v>276.83</c:v>
                </c:pt>
                <c:pt idx="3019" formatCode="General">
                  <c:v>274.86</c:v>
                </c:pt>
                <c:pt idx="3020" formatCode="General">
                  <c:v>272.29000000000002</c:v>
                </c:pt>
                <c:pt idx="3021" formatCode="General">
                  <c:v>275.42</c:v>
                </c:pt>
                <c:pt idx="3022" formatCode="General">
                  <c:v>276.10000000000002</c:v>
                </c:pt>
                <c:pt idx="3023" formatCode="General">
                  <c:v>276.77</c:v>
                </c:pt>
                <c:pt idx="3024" formatCode="General">
                  <c:v>277.83999999999997</c:v>
                </c:pt>
                <c:pt idx="3025" formatCode="General">
                  <c:v>278.42</c:v>
                </c:pt>
                <c:pt idx="3026" formatCode="General">
                  <c:v>278.41000000000003</c:v>
                </c:pt>
                <c:pt idx="3027" formatCode="General">
                  <c:v>278.39999999999998</c:v>
                </c:pt>
                <c:pt idx="3028" formatCode="General">
                  <c:v>280.52999999999997</c:v>
                </c:pt>
                <c:pt idx="3029" formatCode="General">
                  <c:v>281.29000000000002</c:v>
                </c:pt>
                <c:pt idx="3030" formatCode="General">
                  <c:v>282.54000000000002</c:v>
                </c:pt>
                <c:pt idx="3031" formatCode="General">
                  <c:v>279.70999999999998</c:v>
                </c:pt>
                <c:pt idx="3032" formatCode="General">
                  <c:v>282.18</c:v>
                </c:pt>
                <c:pt idx="3033" formatCode="General">
                  <c:v>284.38</c:v>
                </c:pt>
                <c:pt idx="3034" formatCode="General">
                  <c:v>283.56</c:v>
                </c:pt>
                <c:pt idx="3035" formatCode="General">
                  <c:v>283.31</c:v>
                </c:pt>
                <c:pt idx="3036" formatCode="General">
                  <c:v>283.61</c:v>
                </c:pt>
                <c:pt idx="3037" formatCode="General">
                  <c:v>286.44</c:v>
                </c:pt>
                <c:pt idx="3038" formatCode="General">
                  <c:v>287.11</c:v>
                </c:pt>
                <c:pt idx="3039" formatCode="General">
                  <c:v>287.22000000000003</c:v>
                </c:pt>
                <c:pt idx="3040" formatCode="General">
                  <c:v>289.77</c:v>
                </c:pt>
                <c:pt idx="3041" formatCode="General">
                  <c:v>288.89</c:v>
                </c:pt>
                <c:pt idx="3042" formatCode="General">
                  <c:v>290.20999999999998</c:v>
                </c:pt>
                <c:pt idx="3043" formatCode="General">
                  <c:v>291.74</c:v>
                </c:pt>
                <c:pt idx="3044" formatCode="General">
                  <c:v>292.57</c:v>
                </c:pt>
                <c:pt idx="3045" formatCode="General">
                  <c:v>293.24</c:v>
                </c:pt>
                <c:pt idx="3046" formatCode="General">
                  <c:v>298.49</c:v>
                </c:pt>
                <c:pt idx="3047" formatCode="General">
                  <c:v>301.7</c:v>
                </c:pt>
                <c:pt idx="3048" formatCode="General">
                  <c:v>301.25</c:v>
                </c:pt>
                <c:pt idx="3049" formatCode="General">
                  <c:v>301.58</c:v>
                </c:pt>
                <c:pt idx="3050" formatCode="General">
                  <c:v>302.2</c:v>
                </c:pt>
                <c:pt idx="3051" formatCode="General">
                  <c:v>301.58</c:v>
                </c:pt>
                <c:pt idx="3052" formatCode="General">
                  <c:v>301.61</c:v>
                </c:pt>
                <c:pt idx="3053" formatCode="General">
                  <c:v>301.58999999999997</c:v>
                </c:pt>
                <c:pt idx="3054" formatCode="General">
                  <c:v>302.43</c:v>
                </c:pt>
                <c:pt idx="3055" formatCode="General">
                  <c:v>305.85000000000002</c:v>
                </c:pt>
                <c:pt idx="3056" formatCode="General">
                  <c:v>306.25</c:v>
                </c:pt>
                <c:pt idx="3057" formatCode="General">
                  <c:v>306.07</c:v>
                </c:pt>
                <c:pt idx="3058" formatCode="General">
                  <c:v>307.58999999999997</c:v>
                </c:pt>
                <c:pt idx="3059" formatCode="General">
                  <c:v>307.19</c:v>
                </c:pt>
                <c:pt idx="3060" formatCode="General">
                  <c:v>306</c:v>
                </c:pt>
                <c:pt idx="3061" formatCode="General">
                  <c:v>304.93</c:v>
                </c:pt>
                <c:pt idx="3062" formatCode="General">
                  <c:v>302.99</c:v>
                </c:pt>
                <c:pt idx="3063" formatCode="General">
                  <c:v>302.64999999999998</c:v>
                </c:pt>
                <c:pt idx="3064" formatCode="General">
                  <c:v>302.88</c:v>
                </c:pt>
                <c:pt idx="3065" formatCode="General">
                  <c:v>301.02</c:v>
                </c:pt>
                <c:pt idx="3066" formatCode="General">
                  <c:v>302.77999999999997</c:v>
                </c:pt>
                <c:pt idx="3067" formatCode="General">
                  <c:v>302.91000000000003</c:v>
                </c:pt>
                <c:pt idx="3068" formatCode="General">
                  <c:v>299.5</c:v>
                </c:pt>
                <c:pt idx="3069" formatCode="General">
                  <c:v>299.39999999999998</c:v>
                </c:pt>
                <c:pt idx="3070" formatCode="General">
                  <c:v>299.52999999999997</c:v>
                </c:pt>
                <c:pt idx="3071" formatCode="General">
                  <c:v>300.83</c:v>
                </c:pt>
                <c:pt idx="3072" formatCode="General">
                  <c:v>301.19</c:v>
                </c:pt>
                <c:pt idx="3073" formatCode="General">
                  <c:v>303.95999999999998</c:v>
                </c:pt>
                <c:pt idx="3074" formatCode="General">
                  <c:v>305.20999999999998</c:v>
                </c:pt>
                <c:pt idx="3075" formatCode="General">
                  <c:v>304.67</c:v>
                </c:pt>
                <c:pt idx="3076" formatCode="General">
                  <c:v>301.86</c:v>
                </c:pt>
                <c:pt idx="3077" formatCode="General">
                  <c:v>301.3</c:v>
                </c:pt>
                <c:pt idx="3078" formatCode="General">
                  <c:v>303.10000000000002</c:v>
                </c:pt>
                <c:pt idx="3079" formatCode="General">
                  <c:v>304.83999999999997</c:v>
                </c:pt>
                <c:pt idx="3080" formatCode="General">
                  <c:v>304.35000000000002</c:v>
                </c:pt>
                <c:pt idx="3081" formatCode="General">
                  <c:v>307.98</c:v>
                </c:pt>
                <c:pt idx="3082" formatCode="General">
                  <c:v>309.52</c:v>
                </c:pt>
                <c:pt idx="3083" formatCode="General">
                  <c:v>310.19</c:v>
                </c:pt>
                <c:pt idx="3084" formatCode="General">
                  <c:v>309.39</c:v>
                </c:pt>
                <c:pt idx="3085" formatCode="General">
                  <c:v>311.08999999999997</c:v>
                </c:pt>
                <c:pt idx="3086" formatCode="General">
                  <c:v>309.24</c:v>
                </c:pt>
                <c:pt idx="3087" formatCode="General">
                  <c:v>309.72000000000003</c:v>
                </c:pt>
                <c:pt idx="3088" formatCode="General">
                  <c:v>311.45999999999998</c:v>
                </c:pt>
                <c:pt idx="3089" formatCode="General">
                  <c:v>310.57</c:v>
                </c:pt>
                <c:pt idx="3090" formatCode="General">
                  <c:v>311.20999999999998</c:v>
                </c:pt>
                <c:pt idx="3091" formatCode="General">
                  <c:v>311.37</c:v>
                </c:pt>
                <c:pt idx="3092" formatCode="General">
                  <c:v>312.19</c:v>
                </c:pt>
                <c:pt idx="3093" formatCode="General">
                  <c:v>310.69</c:v>
                </c:pt>
                <c:pt idx="3094" formatCode="General">
                  <c:v>309.83999999999997</c:v>
                </c:pt>
                <c:pt idx="3095" formatCode="General">
                  <c:v>311.85000000000002</c:v>
                </c:pt>
                <c:pt idx="3096" formatCode="General">
                  <c:v>309.52999999999997</c:v>
                </c:pt>
                <c:pt idx="3097" formatCode="General">
                  <c:v>306.98</c:v>
                </c:pt>
                <c:pt idx="3098" formatCode="General">
                  <c:v>307.14</c:v>
                </c:pt>
                <c:pt idx="3099" formatCode="General">
                  <c:v>307.24</c:v>
                </c:pt>
                <c:pt idx="3100" formatCode="General">
                  <c:v>307.27999999999997</c:v>
                </c:pt>
                <c:pt idx="3101" formatCode="General">
                  <c:v>307</c:v>
                </c:pt>
                <c:pt idx="3102" formatCode="General">
                  <c:v>306.14</c:v>
                </c:pt>
                <c:pt idx="3103" formatCode="General">
                  <c:v>304.57</c:v>
                </c:pt>
                <c:pt idx="3104" formatCode="General">
                  <c:v>305.51</c:v>
                </c:pt>
                <c:pt idx="3105" formatCode="General">
                  <c:v>306.76</c:v>
                </c:pt>
                <c:pt idx="3106" formatCode="General">
                  <c:v>307.95999999999998</c:v>
                </c:pt>
                <c:pt idx="3107" formatCode="General">
                  <c:v>307.08</c:v>
                </c:pt>
                <c:pt idx="3108" formatCode="General">
                  <c:v>305.92</c:v>
                </c:pt>
                <c:pt idx="3109" formatCode="General">
                  <c:v>306.83</c:v>
                </c:pt>
                <c:pt idx="3110" formatCode="General">
                  <c:v>306.92</c:v>
                </c:pt>
                <c:pt idx="3111" formatCode="General">
                  <c:v>307.85000000000002</c:v>
                </c:pt>
                <c:pt idx="3112" formatCode="General">
                  <c:v>307.63</c:v>
                </c:pt>
                <c:pt idx="3113" formatCode="General">
                  <c:v>308.26</c:v>
                </c:pt>
                <c:pt idx="3114" formatCode="General">
                  <c:v>306.62</c:v>
                </c:pt>
                <c:pt idx="3115" formatCode="General">
                  <c:v>306.01</c:v>
                </c:pt>
                <c:pt idx="3116" formatCode="General">
                  <c:v>307.33999999999997</c:v>
                </c:pt>
                <c:pt idx="3117" formatCode="General">
                  <c:v>305.48</c:v>
                </c:pt>
                <c:pt idx="3118" formatCode="General">
                  <c:v>305.41000000000003</c:v>
                </c:pt>
                <c:pt idx="3119" formatCode="General">
                  <c:v>305.02</c:v>
                </c:pt>
                <c:pt idx="3120" formatCode="General">
                  <c:v>304.18</c:v>
                </c:pt>
                <c:pt idx="3121" formatCode="General">
                  <c:v>304.26</c:v>
                </c:pt>
                <c:pt idx="3122" formatCode="General">
                  <c:v>305.25</c:v>
                </c:pt>
                <c:pt idx="3123" formatCode="General">
                  <c:v>306.23</c:v>
                </c:pt>
                <c:pt idx="3124" formatCode="General">
                  <c:v>305.49</c:v>
                </c:pt>
                <c:pt idx="3125" formatCode="General">
                  <c:v>305.23</c:v>
                </c:pt>
                <c:pt idx="3126" formatCode="General">
                  <c:v>308.62</c:v>
                </c:pt>
                <c:pt idx="3127" formatCode="General">
                  <c:v>309.98</c:v>
                </c:pt>
                <c:pt idx="3128" formatCode="General">
                  <c:v>309.83</c:v>
                </c:pt>
                <c:pt idx="3129" formatCode="General">
                  <c:v>309.02999999999997</c:v>
                </c:pt>
                <c:pt idx="3130" formatCode="General">
                  <c:v>309.39999999999998</c:v>
                </c:pt>
                <c:pt idx="3131" formatCode="General">
                  <c:v>311.74</c:v>
                </c:pt>
                <c:pt idx="3132" formatCode="General">
                  <c:v>312.93</c:v>
                </c:pt>
                <c:pt idx="3133" formatCode="General">
                  <c:v>312.02</c:v>
                </c:pt>
                <c:pt idx="3134" formatCode="General">
                  <c:v>311.99</c:v>
                </c:pt>
                <c:pt idx="3135" formatCode="General">
                  <c:v>312.8</c:v>
                </c:pt>
                <c:pt idx="3136" formatCode="General">
                  <c:v>312.01</c:v>
                </c:pt>
                <c:pt idx="3137" formatCode="General">
                  <c:v>310.82</c:v>
                </c:pt>
                <c:pt idx="3138" formatCode="General">
                  <c:v>308.22000000000003</c:v>
                </c:pt>
                <c:pt idx="3139" formatCode="General">
                  <c:v>307.43</c:v>
                </c:pt>
                <c:pt idx="3140" formatCode="General">
                  <c:v>307.14</c:v>
                </c:pt>
                <c:pt idx="3141" formatCode="General">
                  <c:v>306.74</c:v>
                </c:pt>
                <c:pt idx="3142" formatCode="General">
                  <c:v>303.75</c:v>
                </c:pt>
                <c:pt idx="3143" formatCode="General">
                  <c:v>303.44</c:v>
                </c:pt>
                <c:pt idx="3144" formatCode="General">
                  <c:v>301.19</c:v>
                </c:pt>
                <c:pt idx="3145" formatCode="General">
                  <c:v>299.7</c:v>
                </c:pt>
                <c:pt idx="3146" formatCode="General">
                  <c:v>297.07</c:v>
                </c:pt>
                <c:pt idx="3147" formatCode="General">
                  <c:v>297.47000000000003</c:v>
                </c:pt>
                <c:pt idx="3148" formatCode="General">
                  <c:v>296.02</c:v>
                </c:pt>
                <c:pt idx="3149" formatCode="General">
                  <c:v>296.79000000000002</c:v>
                </c:pt>
                <c:pt idx="3150" formatCode="General">
                  <c:v>297.92</c:v>
                </c:pt>
                <c:pt idx="3151" formatCode="General">
                  <c:v>297.42</c:v>
                </c:pt>
                <c:pt idx="3152" formatCode="General">
                  <c:v>298.44</c:v>
                </c:pt>
                <c:pt idx="3153" formatCode="General">
                  <c:v>297.35000000000002</c:v>
                </c:pt>
                <c:pt idx="3154" formatCode="General">
                  <c:v>298.77</c:v>
                </c:pt>
                <c:pt idx="3155" formatCode="General">
                  <c:v>298.19</c:v>
                </c:pt>
                <c:pt idx="3156" formatCode="General">
                  <c:v>298.33999999999997</c:v>
                </c:pt>
                <c:pt idx="3157" formatCode="General">
                  <c:v>298.31</c:v>
                </c:pt>
                <c:pt idx="3158" formatCode="General">
                  <c:v>296.64</c:v>
                </c:pt>
                <c:pt idx="3159" formatCode="General">
                  <c:v>296.11</c:v>
                </c:pt>
                <c:pt idx="3160" formatCode="General">
                  <c:v>294.43</c:v>
                </c:pt>
                <c:pt idx="3161" formatCode="General">
                  <c:v>292.48</c:v>
                </c:pt>
                <c:pt idx="3162" formatCode="General">
                  <c:v>294.16000000000003</c:v>
                </c:pt>
                <c:pt idx="3163" formatCode="General">
                  <c:v>292.39999999999998</c:v>
                </c:pt>
                <c:pt idx="3164" formatCode="General">
                  <c:v>294.02999999999997</c:v>
                </c:pt>
                <c:pt idx="3165" formatCode="General">
                  <c:v>293.08</c:v>
                </c:pt>
                <c:pt idx="3166" formatCode="General">
                  <c:v>292.43</c:v>
                </c:pt>
                <c:pt idx="3167" formatCode="General">
                  <c:v>293.83999999999997</c:v>
                </c:pt>
                <c:pt idx="3168" formatCode="General">
                  <c:v>291.77999999999997</c:v>
                </c:pt>
                <c:pt idx="3169" formatCode="General">
                  <c:v>291.29000000000002</c:v>
                </c:pt>
                <c:pt idx="3170" formatCode="General">
                  <c:v>288.8</c:v>
                </c:pt>
                <c:pt idx="3171" formatCode="General">
                  <c:v>289.93</c:v>
                </c:pt>
                <c:pt idx="3172" formatCode="General">
                  <c:v>288.2</c:v>
                </c:pt>
                <c:pt idx="3173" formatCode="General">
                  <c:v>287.04000000000002</c:v>
                </c:pt>
                <c:pt idx="3174" formatCode="General">
                  <c:v>288.27999999999997</c:v>
                </c:pt>
                <c:pt idx="3175" formatCode="General">
                  <c:v>289.05</c:v>
                </c:pt>
                <c:pt idx="3176" formatCode="General">
                  <c:v>288.67</c:v>
                </c:pt>
                <c:pt idx="3177" formatCode="General">
                  <c:v>288.54000000000002</c:v>
                </c:pt>
                <c:pt idx="3178" formatCode="General">
                  <c:v>290.29000000000002</c:v>
                </c:pt>
                <c:pt idx="3179" formatCode="General">
                  <c:v>290.43</c:v>
                </c:pt>
                <c:pt idx="3180" formatCode="General">
                  <c:v>291.33999999999997</c:v>
                </c:pt>
                <c:pt idx="3181" formatCode="General">
                  <c:v>292.75</c:v>
                </c:pt>
                <c:pt idx="3182" formatCode="General">
                  <c:v>289.27999999999997</c:v>
                </c:pt>
                <c:pt idx="3183" formatCode="General">
                  <c:v>290.3</c:v>
                </c:pt>
                <c:pt idx="3184" formatCode="General">
                  <c:v>288.63</c:v>
                </c:pt>
                <c:pt idx="3185" formatCode="General">
                  <c:v>288.02</c:v>
                </c:pt>
                <c:pt idx="3186" formatCode="General">
                  <c:v>286.75</c:v>
                </c:pt>
                <c:pt idx="3187" formatCode="General">
                  <c:v>285.79000000000002</c:v>
                </c:pt>
                <c:pt idx="3188" formatCode="General">
                  <c:v>283.64</c:v>
                </c:pt>
                <c:pt idx="3189" formatCode="General">
                  <c:v>282.77</c:v>
                </c:pt>
                <c:pt idx="3190" formatCode="General">
                  <c:v>281.89999999999998</c:v>
                </c:pt>
                <c:pt idx="3191" formatCode="General">
                  <c:v>281.83999999999997</c:v>
                </c:pt>
                <c:pt idx="3192" formatCode="General">
                  <c:v>284.39</c:v>
                </c:pt>
                <c:pt idx="3193" formatCode="General">
                  <c:v>284.10000000000002</c:v>
                </c:pt>
                <c:pt idx="3194" formatCode="General">
                  <c:v>280.94</c:v>
                </c:pt>
                <c:pt idx="3195" formatCode="General">
                  <c:v>279.39999999999998</c:v>
                </c:pt>
                <c:pt idx="3196" formatCode="General">
                  <c:v>277.67</c:v>
                </c:pt>
                <c:pt idx="3197" formatCode="General">
                  <c:v>277.8</c:v>
                </c:pt>
                <c:pt idx="3198" formatCode="General">
                  <c:v>280.38</c:v>
                </c:pt>
                <c:pt idx="3199" formatCode="General">
                  <c:v>279.17</c:v>
                </c:pt>
                <c:pt idx="3200" formatCode="General">
                  <c:v>280.27999999999997</c:v>
                </c:pt>
                <c:pt idx="3201" formatCode="General">
                  <c:v>283.14</c:v>
                </c:pt>
                <c:pt idx="3202" formatCode="General">
                  <c:v>278.55</c:v>
                </c:pt>
                <c:pt idx="3203" formatCode="General">
                  <c:v>277.91000000000003</c:v>
                </c:pt>
                <c:pt idx="3204" formatCode="General">
                  <c:v>277.32</c:v>
                </c:pt>
                <c:pt idx="3205" formatCode="General">
                  <c:v>276.33999999999997</c:v>
                </c:pt>
                <c:pt idx="3206" formatCode="General">
                  <c:v>280.24</c:v>
                </c:pt>
                <c:pt idx="3207" formatCode="General">
                  <c:v>279.98</c:v>
                </c:pt>
                <c:pt idx="3208" formatCode="General">
                  <c:v>277.39999999999998</c:v>
                </c:pt>
                <c:pt idx="3209" formatCode="General">
                  <c:v>276.41000000000003</c:v>
                </c:pt>
                <c:pt idx="3210" formatCode="General">
                  <c:v>275.60000000000002</c:v>
                </c:pt>
                <c:pt idx="3211" formatCode="General">
                  <c:v>276.72000000000003</c:v>
                </c:pt>
                <c:pt idx="3212" formatCode="General">
                  <c:v>273.89999999999998</c:v>
                </c:pt>
                <c:pt idx="3213" formatCode="General">
                  <c:v>271.31</c:v>
                </c:pt>
                <c:pt idx="3214" formatCode="General">
                  <c:v>272.69</c:v>
                </c:pt>
                <c:pt idx="3215" formatCode="General">
                  <c:v>272.64</c:v>
                </c:pt>
                <c:pt idx="3216" formatCode="General">
                  <c:v>271.13</c:v>
                </c:pt>
                <c:pt idx="3217" formatCode="General">
                  <c:v>273</c:v>
                </c:pt>
                <c:pt idx="3218" formatCode="General">
                  <c:v>270.35000000000002</c:v>
                </c:pt>
                <c:pt idx="3219" formatCode="General">
                  <c:v>272.43</c:v>
                </c:pt>
                <c:pt idx="3220" formatCode="General">
                  <c:v>270.22000000000003</c:v>
                </c:pt>
                <c:pt idx="3221" formatCode="General">
                  <c:v>270.41000000000003</c:v>
                </c:pt>
                <c:pt idx="3222" formatCode="General">
                  <c:v>272.08999999999997</c:v>
                </c:pt>
                <c:pt idx="3223" formatCode="General">
                  <c:v>274.89999999999998</c:v>
                </c:pt>
                <c:pt idx="3224" formatCode="General">
                  <c:v>272.70999999999998</c:v>
                </c:pt>
                <c:pt idx="3225" formatCode="General">
                  <c:v>271.95999999999998</c:v>
                </c:pt>
                <c:pt idx="3226" formatCode="General">
                  <c:v>270.47000000000003</c:v>
                </c:pt>
                <c:pt idx="3227" formatCode="General">
                  <c:v>267.48</c:v>
                </c:pt>
                <c:pt idx="3228" formatCode="General">
                  <c:v>268.27</c:v>
                </c:pt>
                <c:pt idx="3229" formatCode="General">
                  <c:v>269.14</c:v>
                </c:pt>
                <c:pt idx="3230" formatCode="General">
                  <c:v>270.66000000000003</c:v>
                </c:pt>
                <c:pt idx="3231" formatCode="General">
                  <c:v>267.83</c:v>
                </c:pt>
                <c:pt idx="3232" formatCode="General">
                  <c:v>270.14999999999998</c:v>
                </c:pt>
                <c:pt idx="3233" formatCode="General">
                  <c:v>268.94</c:v>
                </c:pt>
                <c:pt idx="3234" formatCode="General">
                  <c:v>264.56</c:v>
                </c:pt>
                <c:pt idx="3235" formatCode="General">
                  <c:v>266.79000000000002</c:v>
                </c:pt>
                <c:pt idx="3236" formatCode="General">
                  <c:v>267.42</c:v>
                </c:pt>
                <c:pt idx="3237" formatCode="General">
                  <c:v>265.83</c:v>
                </c:pt>
                <c:pt idx="3238" formatCode="General">
                  <c:v>266.41000000000003</c:v>
                </c:pt>
                <c:pt idx="3239" formatCode="General">
                  <c:v>268.14999999999998</c:v>
                </c:pt>
                <c:pt idx="3240" formatCode="General">
                  <c:v>269.11</c:v>
                </c:pt>
                <c:pt idx="3241" formatCode="General">
                  <c:v>267.19</c:v>
                </c:pt>
                <c:pt idx="3242" formatCode="General">
                  <c:v>266.85000000000002</c:v>
                </c:pt>
                <c:pt idx="3243" formatCode="General">
                  <c:v>266.64999999999998</c:v>
                </c:pt>
                <c:pt idx="3244" formatCode="General">
                  <c:v>254.37</c:v>
                </c:pt>
                <c:pt idx="3245" formatCode="General">
                  <c:v>258.77999999999997</c:v>
                </c:pt>
                <c:pt idx="3246" formatCode="General">
                  <c:v>253.33</c:v>
                </c:pt>
                <c:pt idx="3247" formatCode="General">
                  <c:v>253.04</c:v>
                </c:pt>
                <c:pt idx="3248" formatCode="General">
                  <c:v>253.08</c:v>
                </c:pt>
                <c:pt idx="3249" formatCode="General">
                  <c:v>252.33</c:v>
                </c:pt>
                <c:pt idx="3250" formatCode="General">
                  <c:v>248.13</c:v>
                </c:pt>
                <c:pt idx="3251" formatCode="General">
                  <c:v>251.06</c:v>
                </c:pt>
                <c:pt idx="3252" formatCode="General">
                  <c:v>246.93</c:v>
                </c:pt>
                <c:pt idx="3253" formatCode="General">
                  <c:v>245.42</c:v>
                </c:pt>
                <c:pt idx="3254" formatCode="General">
                  <c:v>243.75</c:v>
                </c:pt>
                <c:pt idx="3255" formatCode="General">
                  <c:v>241.05</c:v>
                </c:pt>
                <c:pt idx="3256" formatCode="General">
                  <c:v>238.75</c:v>
                </c:pt>
                <c:pt idx="3257" formatCode="General">
                  <c:v>239.89</c:v>
                </c:pt>
                <c:pt idx="3258" formatCode="General">
                  <c:v>237.87</c:v>
                </c:pt>
                <c:pt idx="3259" formatCode="General">
                  <c:v>240.29</c:v>
                </c:pt>
                <c:pt idx="3260" formatCode="General">
                  <c:v>236.61</c:v>
                </c:pt>
                <c:pt idx="3261" formatCode="General">
                  <c:v>238.61</c:v>
                </c:pt>
                <c:pt idx="3262" formatCode="General">
                  <c:v>235.34</c:v>
                </c:pt>
                <c:pt idx="3263" formatCode="General">
                  <c:v>234.65</c:v>
                </c:pt>
                <c:pt idx="3264" formatCode="General">
                  <c:v>233.24</c:v>
                </c:pt>
                <c:pt idx="3265" formatCode="General">
                  <c:v>233.48</c:v>
                </c:pt>
                <c:pt idx="3266" formatCode="General">
                  <c:v>229.96</c:v>
                </c:pt>
                <c:pt idx="3267" formatCode="General">
                  <c:v>228.41</c:v>
                </c:pt>
                <c:pt idx="3268" formatCode="General">
                  <c:v>226.73</c:v>
                </c:pt>
                <c:pt idx="3269" formatCode="General">
                  <c:v>225.38</c:v>
                </c:pt>
                <c:pt idx="3270" formatCode="General">
                  <c:v>225.06</c:v>
                </c:pt>
                <c:pt idx="3271" formatCode="General">
                  <c:v>225.88</c:v>
                </c:pt>
                <c:pt idx="3272" formatCode="General">
                  <c:v>225.57</c:v>
                </c:pt>
                <c:pt idx="3273" formatCode="General">
                  <c:v>220.83</c:v>
                </c:pt>
                <c:pt idx="3274" formatCode="General">
                  <c:v>219.7</c:v>
                </c:pt>
                <c:pt idx="3275" formatCode="General">
                  <c:v>223.28</c:v>
                </c:pt>
                <c:pt idx="3276" formatCode="General">
                  <c:v>220.43</c:v>
                </c:pt>
                <c:pt idx="3277" formatCode="General">
                  <c:v>224.24</c:v>
                </c:pt>
                <c:pt idx="3278" formatCode="General">
                  <c:v>218.97</c:v>
                </c:pt>
                <c:pt idx="3279" formatCode="General">
                  <c:v>221.23</c:v>
                </c:pt>
                <c:pt idx="3280" formatCode="General">
                  <c:v>218.34</c:v>
                </c:pt>
                <c:pt idx="3281" formatCode="General">
                  <c:v>216.61</c:v>
                </c:pt>
                <c:pt idx="3282" formatCode="General">
                  <c:v>216.05</c:v>
                </c:pt>
                <c:pt idx="3283" formatCode="General">
                  <c:v>217.91</c:v>
                </c:pt>
                <c:pt idx="3284" formatCode="General">
                  <c:v>214.99</c:v>
                </c:pt>
                <c:pt idx="3285" formatCode="General">
                  <c:v>212.64</c:v>
                </c:pt>
                <c:pt idx="3286" formatCode="General">
                  <c:v>218.84</c:v>
                </c:pt>
                <c:pt idx="3287" formatCode="General">
                  <c:v>220.44</c:v>
                </c:pt>
                <c:pt idx="3288" formatCode="General">
                  <c:v>227.42</c:v>
                </c:pt>
                <c:pt idx="3289" formatCode="General">
                  <c:v>220.48</c:v>
                </c:pt>
                <c:pt idx="3290" formatCode="General">
                  <c:v>223.17</c:v>
                </c:pt>
                <c:pt idx="3291" formatCode="General">
                  <c:v>224.85</c:v>
                </c:pt>
                <c:pt idx="3292" formatCode="General">
                  <c:v>227.91</c:v>
                </c:pt>
                <c:pt idx="3293" formatCode="General">
                  <c:v>223.65</c:v>
                </c:pt>
                <c:pt idx="3294" formatCode="General">
                  <c:v>221.99</c:v>
                </c:pt>
                <c:pt idx="3295" formatCode="General">
                  <c:v>226.1</c:v>
                </c:pt>
                <c:pt idx="3296" formatCode="General">
                  <c:v>229.19</c:v>
                </c:pt>
                <c:pt idx="3297" formatCode="General">
                  <c:v>228.8</c:v>
                </c:pt>
                <c:pt idx="3298" formatCode="General">
                  <c:v>227.28</c:v>
                </c:pt>
                <c:pt idx="3299" formatCode="General">
                  <c:v>226.25</c:v>
                </c:pt>
                <c:pt idx="3300" formatCode="General">
                  <c:v>224.76</c:v>
                </c:pt>
                <c:pt idx="3301" formatCode="General">
                  <c:v>221.97</c:v>
                </c:pt>
                <c:pt idx="3302" formatCode="General">
                  <c:v>222.25</c:v>
                </c:pt>
                <c:pt idx="3303" formatCode="General">
                  <c:v>223.95</c:v>
                </c:pt>
                <c:pt idx="3304" formatCode="General">
                  <c:v>220.95</c:v>
                </c:pt>
                <c:pt idx="3305" formatCode="General">
                  <c:v>224.08</c:v>
                </c:pt>
                <c:pt idx="3306" formatCode="General">
                  <c:v>221.98</c:v>
                </c:pt>
                <c:pt idx="3307" formatCode="General">
                  <c:v>222.02</c:v>
                </c:pt>
                <c:pt idx="3308" formatCode="General">
                  <c:v>223.2</c:v>
                </c:pt>
                <c:pt idx="3309" formatCode="General">
                  <c:v>222.12</c:v>
                </c:pt>
                <c:pt idx="3310" formatCode="General">
                  <c:v>220.14</c:v>
                </c:pt>
                <c:pt idx="3311" formatCode="General">
                  <c:v>219.31</c:v>
                </c:pt>
                <c:pt idx="3312" formatCode="General">
                  <c:v>216.05</c:v>
                </c:pt>
                <c:pt idx="3313" formatCode="General">
                  <c:v>215.89</c:v>
                </c:pt>
                <c:pt idx="3314" formatCode="General">
                  <c:v>214.66</c:v>
                </c:pt>
                <c:pt idx="3315" formatCode="General">
                  <c:v>210.7</c:v>
                </c:pt>
                <c:pt idx="3316" formatCode="General">
                  <c:v>210.12</c:v>
                </c:pt>
                <c:pt idx="3317" formatCode="General">
                  <c:v>209</c:v>
                </c:pt>
                <c:pt idx="3318" formatCode="General">
                  <c:v>212.04</c:v>
                </c:pt>
                <c:pt idx="3319" formatCode="General">
                  <c:v>210.99</c:v>
                </c:pt>
                <c:pt idx="3320" formatCode="General">
                  <c:v>214.11</c:v>
                </c:pt>
                <c:pt idx="3321" formatCode="General">
                  <c:v>215.76</c:v>
                </c:pt>
                <c:pt idx="3322" formatCode="General">
                  <c:v>215.53</c:v>
                </c:pt>
                <c:pt idx="3323" formatCode="General">
                  <c:v>217.16</c:v>
                </c:pt>
                <c:pt idx="3324" formatCode="General">
                  <c:v>219.49</c:v>
                </c:pt>
                <c:pt idx="3325" formatCode="General">
                  <c:v>215.16</c:v>
                </c:pt>
                <c:pt idx="3326" formatCode="General">
                  <c:v>214.25</c:v>
                </c:pt>
                <c:pt idx="3327" formatCode="General">
                  <c:v>211.86</c:v>
                </c:pt>
                <c:pt idx="3328" formatCode="General">
                  <c:v>216.12</c:v>
                </c:pt>
                <c:pt idx="3329" formatCode="General">
                  <c:v>216.09</c:v>
                </c:pt>
                <c:pt idx="3330" formatCode="General">
                  <c:v>220.02</c:v>
                </c:pt>
                <c:pt idx="3331" formatCode="General">
                  <c:v>221.85</c:v>
                </c:pt>
                <c:pt idx="3332" formatCode="General">
                  <c:v>216.4</c:v>
                </c:pt>
                <c:pt idx="3333" formatCode="General">
                  <c:v>216.13</c:v>
                </c:pt>
                <c:pt idx="3334" formatCode="General">
                  <c:v>217.12</c:v>
                </c:pt>
                <c:pt idx="3335" formatCode="General">
                  <c:v>216.83</c:v>
                </c:pt>
                <c:pt idx="3336" formatCode="General">
                  <c:v>219.04</c:v>
                </c:pt>
                <c:pt idx="3337" formatCode="General">
                  <c:v>223.58</c:v>
                </c:pt>
                <c:pt idx="3338" formatCode="General">
                  <c:v>225.72</c:v>
                </c:pt>
                <c:pt idx="3339" formatCode="General">
                  <c:v>223.94</c:v>
                </c:pt>
                <c:pt idx="3340" formatCode="General">
                  <c:v>222.72</c:v>
                </c:pt>
                <c:pt idx="3341" formatCode="General">
                  <c:v>221.04</c:v>
                </c:pt>
                <c:pt idx="3342" formatCode="General">
                  <c:v>220.78</c:v>
                </c:pt>
                <c:pt idx="3343" formatCode="General">
                  <c:v>223.69</c:v>
                </c:pt>
                <c:pt idx="3344" formatCode="General">
                  <c:v>224.05</c:v>
                </c:pt>
                <c:pt idx="3345" formatCode="General">
                  <c:v>223.97</c:v>
                </c:pt>
                <c:pt idx="3346" formatCode="General">
                  <c:v>224.69</c:v>
                </c:pt>
                <c:pt idx="3347" formatCode="General">
                  <c:v>227.29</c:v>
                </c:pt>
                <c:pt idx="3348" formatCode="General">
                  <c:v>229.49</c:v>
                </c:pt>
                <c:pt idx="3349" formatCode="General">
                  <c:v>227.95</c:v>
                </c:pt>
                <c:pt idx="3350" formatCode="General">
                  <c:v>227.84</c:v>
                </c:pt>
                <c:pt idx="3351" formatCode="General">
                  <c:v>230.84</c:v>
                </c:pt>
                <c:pt idx="3352" formatCode="General">
                  <c:v>230.26</c:v>
                </c:pt>
                <c:pt idx="3353" formatCode="General">
                  <c:v>226.83</c:v>
                </c:pt>
                <c:pt idx="3354" formatCode="General">
                  <c:v>229.16</c:v>
                </c:pt>
                <c:pt idx="3355" formatCode="General">
                  <c:v>228.27</c:v>
                </c:pt>
                <c:pt idx="3356" formatCode="General">
                  <c:v>231.09</c:v>
                </c:pt>
                <c:pt idx="3357" formatCode="General">
                  <c:v>231.14</c:v>
                </c:pt>
                <c:pt idx="3358" formatCode="General">
                  <c:v>231.77</c:v>
                </c:pt>
                <c:pt idx="3359" formatCode="General">
                  <c:v>231.46</c:v>
                </c:pt>
                <c:pt idx="3360" formatCode="General">
                  <c:v>230.68</c:v>
                </c:pt>
                <c:pt idx="3361" formatCode="General">
                  <c:v>226.22</c:v>
                </c:pt>
                <c:pt idx="3362" formatCode="General">
                  <c:v>226.43</c:v>
                </c:pt>
                <c:pt idx="3363" formatCode="General">
                  <c:v>228.24</c:v>
                </c:pt>
                <c:pt idx="3364" formatCode="General">
                  <c:v>225.56</c:v>
                </c:pt>
                <c:pt idx="3365" formatCode="General">
                  <c:v>221.72</c:v>
                </c:pt>
                <c:pt idx="3366" formatCode="General">
                  <c:v>220.19</c:v>
                </c:pt>
                <c:pt idx="3367" formatCode="General">
                  <c:v>220.91</c:v>
                </c:pt>
                <c:pt idx="3368" formatCode="General">
                  <c:v>223.18</c:v>
                </c:pt>
                <c:pt idx="3369" formatCode="General">
                  <c:v>223.48</c:v>
                </c:pt>
                <c:pt idx="3370" formatCode="General">
                  <c:v>225.82</c:v>
                </c:pt>
                <c:pt idx="3371" formatCode="General">
                  <c:v>223.58</c:v>
                </c:pt>
                <c:pt idx="3372" formatCode="General">
                  <c:v>221.66</c:v>
                </c:pt>
                <c:pt idx="3373" formatCode="General">
                  <c:v>222.53</c:v>
                </c:pt>
                <c:pt idx="3374" formatCode="General">
                  <c:v>223.03</c:v>
                </c:pt>
                <c:pt idx="3375" formatCode="General">
                  <c:v>226.43</c:v>
                </c:pt>
                <c:pt idx="3376" formatCode="General">
                  <c:v>228.18</c:v>
                </c:pt>
                <c:pt idx="3377" formatCode="General">
                  <c:v>225.31</c:v>
                </c:pt>
                <c:pt idx="3378" formatCode="General">
                  <c:v>223.53</c:v>
                </c:pt>
                <c:pt idx="3379" formatCode="General">
                  <c:v>222.55</c:v>
                </c:pt>
                <c:pt idx="3380" formatCode="General">
                  <c:v>223.77</c:v>
                </c:pt>
                <c:pt idx="3381" formatCode="General">
                  <c:v>223.52</c:v>
                </c:pt>
                <c:pt idx="3382" formatCode="General">
                  <c:v>224.12</c:v>
                </c:pt>
                <c:pt idx="3383" formatCode="General">
                  <c:v>222.13</c:v>
                </c:pt>
                <c:pt idx="3384" formatCode="General">
                  <c:v>223.23</c:v>
                </c:pt>
                <c:pt idx="3385" formatCode="General">
                  <c:v>224.36</c:v>
                </c:pt>
                <c:pt idx="3386" formatCode="General">
                  <c:v>224.04</c:v>
                </c:pt>
                <c:pt idx="3387" formatCode="General">
                  <c:v>224.35</c:v>
                </c:pt>
                <c:pt idx="3388" formatCode="General">
                  <c:v>224.88</c:v>
                </c:pt>
                <c:pt idx="3389" formatCode="General">
                  <c:v>223.58</c:v>
                </c:pt>
                <c:pt idx="3390" formatCode="General">
                  <c:v>227.17</c:v>
                </c:pt>
                <c:pt idx="3391" formatCode="General">
                  <c:v>224.06</c:v>
                </c:pt>
                <c:pt idx="3392" formatCode="General">
                  <c:v>224.55</c:v>
                </c:pt>
                <c:pt idx="3393" formatCode="General">
                  <c:v>217.87</c:v>
                </c:pt>
                <c:pt idx="3394" formatCode="General">
                  <c:v>215.53</c:v>
                </c:pt>
                <c:pt idx="3395" formatCode="General">
                  <c:v>215.26</c:v>
                </c:pt>
                <c:pt idx="3396" formatCode="General">
                  <c:v>217.59</c:v>
                </c:pt>
                <c:pt idx="3397" formatCode="General">
                  <c:v>218.25</c:v>
                </c:pt>
                <c:pt idx="3398" formatCode="General">
                  <c:v>218.51</c:v>
                </c:pt>
                <c:pt idx="3399" formatCode="General">
                  <c:v>219.38</c:v>
                </c:pt>
                <c:pt idx="3400" formatCode="General">
                  <c:v>216.62</c:v>
                </c:pt>
                <c:pt idx="3401" formatCode="General">
                  <c:v>215.55</c:v>
                </c:pt>
                <c:pt idx="3402" formatCode="General">
                  <c:v>214.54</c:v>
                </c:pt>
                <c:pt idx="3403" formatCode="General">
                  <c:v>211.84</c:v>
                </c:pt>
                <c:pt idx="3404" formatCode="General">
                  <c:v>212.01</c:v>
                </c:pt>
                <c:pt idx="3405" formatCode="General">
                  <c:v>209.3</c:v>
                </c:pt>
                <c:pt idx="3406" formatCode="General">
                  <c:v>206.97</c:v>
                </c:pt>
                <c:pt idx="3407" formatCode="General">
                  <c:v>205.04</c:v>
                </c:pt>
                <c:pt idx="3408" formatCode="General">
                  <c:v>202.69</c:v>
                </c:pt>
                <c:pt idx="3409" formatCode="General">
                  <c:v>204.39</c:v>
                </c:pt>
                <c:pt idx="3410" formatCode="General">
                  <c:v>205.49</c:v>
                </c:pt>
                <c:pt idx="3411" formatCode="General">
                  <c:v>204.72</c:v>
                </c:pt>
                <c:pt idx="3412" formatCode="General">
                  <c:v>202.57</c:v>
                </c:pt>
                <c:pt idx="3413" formatCode="General">
                  <c:v>199.3</c:v>
                </c:pt>
                <c:pt idx="3414" formatCode="General">
                  <c:v>200.87</c:v>
                </c:pt>
                <c:pt idx="3415" formatCode="General">
                  <c:v>199.78</c:v>
                </c:pt>
                <c:pt idx="3416" formatCode="General">
                  <c:v>198.54</c:v>
                </c:pt>
                <c:pt idx="3417" formatCode="General">
                  <c:v>198.32</c:v>
                </c:pt>
                <c:pt idx="3418" formatCode="General">
                  <c:v>202.45</c:v>
                </c:pt>
                <c:pt idx="3419" formatCode="General">
                  <c:v>199.31</c:v>
                </c:pt>
                <c:pt idx="3420" formatCode="General">
                  <c:v>198.9</c:v>
                </c:pt>
                <c:pt idx="3421" formatCode="General">
                  <c:v>197.83</c:v>
                </c:pt>
                <c:pt idx="3422" formatCode="General">
                  <c:v>197.97</c:v>
                </c:pt>
                <c:pt idx="3423" formatCode="General">
                  <c:v>196.53</c:v>
                </c:pt>
                <c:pt idx="3424" formatCode="General">
                  <c:v>196.77</c:v>
                </c:pt>
                <c:pt idx="3425" formatCode="General">
                  <c:v>193.75</c:v>
                </c:pt>
                <c:pt idx="3426" formatCode="General">
                  <c:v>194.66</c:v>
                </c:pt>
                <c:pt idx="3427" formatCode="General">
                  <c:v>191.34</c:v>
                </c:pt>
                <c:pt idx="3428" formatCode="General">
                  <c:v>186.22</c:v>
                </c:pt>
                <c:pt idx="3429" formatCode="General">
                  <c:v>187.66</c:v>
                </c:pt>
                <c:pt idx="3430" formatCode="General">
                  <c:v>185.28</c:v>
                </c:pt>
                <c:pt idx="3431" formatCode="General">
                  <c:v>192.63</c:v>
                </c:pt>
                <c:pt idx="3432" formatCode="General">
                  <c:v>197.1</c:v>
                </c:pt>
                <c:pt idx="3433" formatCode="General">
                  <c:v>202.09</c:v>
                </c:pt>
                <c:pt idx="3434" formatCode="General">
                  <c:v>196</c:v>
                </c:pt>
                <c:pt idx="3435" formatCode="General">
                  <c:v>196.78</c:v>
                </c:pt>
                <c:pt idx="3436" formatCode="General">
                  <c:v>198.5</c:v>
                </c:pt>
                <c:pt idx="3437" formatCode="General">
                  <c:v>196.7</c:v>
                </c:pt>
                <c:pt idx="3438" formatCode="General">
                  <c:v>198.39</c:v>
                </c:pt>
                <c:pt idx="3439" formatCode="General">
                  <c:v>195.8</c:v>
                </c:pt>
                <c:pt idx="3440" formatCode="General">
                  <c:v>198.01</c:v>
                </c:pt>
                <c:pt idx="3441" formatCode="General">
                  <c:v>196.72</c:v>
                </c:pt>
                <c:pt idx="3442" formatCode="General">
                  <c:v>195.8</c:v>
                </c:pt>
                <c:pt idx="3443" formatCode="General">
                  <c:v>196.02</c:v>
                </c:pt>
                <c:pt idx="3444" formatCode="General">
                  <c:v>198.98</c:v>
                </c:pt>
                <c:pt idx="3445" formatCode="General">
                  <c:v>198.22</c:v>
                </c:pt>
                <c:pt idx="3446" formatCode="General">
                  <c:v>194.18</c:v>
                </c:pt>
                <c:pt idx="3447" formatCode="General">
                  <c:v>196.85</c:v>
                </c:pt>
                <c:pt idx="3448" formatCode="General">
                  <c:v>194.82</c:v>
                </c:pt>
                <c:pt idx="3449" formatCode="General">
                  <c:v>192.38</c:v>
                </c:pt>
                <c:pt idx="3450" formatCode="General">
                  <c:v>193.58</c:v>
                </c:pt>
                <c:pt idx="3451" formatCode="General">
                  <c:v>195.71</c:v>
                </c:pt>
                <c:pt idx="3452" formatCode="General">
                  <c:v>192.8</c:v>
                </c:pt>
                <c:pt idx="3453" formatCode="General">
                  <c:v>193.57</c:v>
                </c:pt>
                <c:pt idx="3454" formatCode="General">
                  <c:v>193.76499999999999</c:v>
                </c:pt>
                <c:pt idx="3455" formatCode="General">
                  <c:v>192.51</c:v>
                </c:pt>
                <c:pt idx="3456" formatCode="General">
                  <c:v>194.11</c:v>
                </c:pt>
                <c:pt idx="3457" formatCode="General">
                  <c:v>196.38</c:v>
                </c:pt>
                <c:pt idx="3458" formatCode="General">
                  <c:v>200.13</c:v>
                </c:pt>
                <c:pt idx="3459" formatCode="General">
                  <c:v>199.59</c:v>
                </c:pt>
                <c:pt idx="3460" formatCode="General">
                  <c:v>201.3</c:v>
                </c:pt>
                <c:pt idx="3461" formatCode="General">
                  <c:v>202.69</c:v>
                </c:pt>
                <c:pt idx="3462" formatCode="General">
                  <c:v>199.73</c:v>
                </c:pt>
                <c:pt idx="3463" formatCode="General">
                  <c:v>199.46</c:v>
                </c:pt>
                <c:pt idx="3464" formatCode="General">
                  <c:v>199.83</c:v>
                </c:pt>
                <c:pt idx="3465" formatCode="General">
                  <c:v>198.99</c:v>
                </c:pt>
                <c:pt idx="3466" formatCode="General">
                  <c:v>199.45</c:v>
                </c:pt>
                <c:pt idx="3467" formatCode="General">
                  <c:v>196.73</c:v>
                </c:pt>
                <c:pt idx="3468" formatCode="General">
                  <c:v>197.42</c:v>
                </c:pt>
                <c:pt idx="3469" formatCode="General">
                  <c:v>195.59</c:v>
                </c:pt>
                <c:pt idx="3470" formatCode="General">
                  <c:v>195.61</c:v>
                </c:pt>
                <c:pt idx="3471" formatCode="General">
                  <c:v>193.71</c:v>
                </c:pt>
                <c:pt idx="3472" formatCode="General">
                  <c:v>192.28</c:v>
                </c:pt>
                <c:pt idx="3473" formatCode="General">
                  <c:v>191.34</c:v>
                </c:pt>
                <c:pt idx="3474" formatCode="General">
                  <c:v>195.07</c:v>
                </c:pt>
                <c:pt idx="3475" formatCode="General">
                  <c:v>194.16</c:v>
                </c:pt>
                <c:pt idx="3476" formatCode="General">
                  <c:v>195.607</c:v>
                </c:pt>
                <c:pt idx="3477" formatCode="General">
                  <c:v>194.91</c:v>
                </c:pt>
                <c:pt idx="3478" formatCode="General">
                  <c:v>197.56</c:v>
                </c:pt>
                <c:pt idx="3479" formatCode="General">
                  <c:v>194.13</c:v>
                </c:pt>
                <c:pt idx="3480" formatCode="General">
                  <c:v>192.44</c:v>
                </c:pt>
                <c:pt idx="3481" formatCode="General">
                  <c:v>191.03</c:v>
                </c:pt>
                <c:pt idx="3482" formatCode="General">
                  <c:v>189.22</c:v>
                </c:pt>
                <c:pt idx="3483" formatCode="General">
                  <c:v>189.42</c:v>
                </c:pt>
                <c:pt idx="3484" formatCode="General">
                  <c:v>188.35</c:v>
                </c:pt>
                <c:pt idx="3485" formatCode="General">
                  <c:v>186.43</c:v>
                </c:pt>
                <c:pt idx="3486" formatCode="General">
                  <c:v>184.77</c:v>
                </c:pt>
                <c:pt idx="3487" formatCode="General">
                  <c:v>185.42</c:v>
                </c:pt>
                <c:pt idx="3488" formatCode="General">
                  <c:v>183.71</c:v>
                </c:pt>
                <c:pt idx="3489" formatCode="General">
                  <c:v>183.6</c:v>
                </c:pt>
                <c:pt idx="3490" formatCode="General">
                  <c:v>184.12</c:v>
                </c:pt>
                <c:pt idx="3491" formatCode="General">
                  <c:v>183.73</c:v>
                </c:pt>
                <c:pt idx="3492" formatCode="General">
                  <c:v>183.43</c:v>
                </c:pt>
                <c:pt idx="3493" formatCode="General">
                  <c:v>185.27</c:v>
                </c:pt>
                <c:pt idx="3494" formatCode="General">
                  <c:v>185.7</c:v>
                </c:pt>
                <c:pt idx="3495" formatCode="General">
                  <c:v>183.24</c:v>
                </c:pt>
                <c:pt idx="3496" formatCode="General">
                  <c:v>182.54</c:v>
                </c:pt>
                <c:pt idx="3497" formatCode="General">
                  <c:v>184.393</c:v>
                </c:pt>
                <c:pt idx="3498" formatCode="General">
                  <c:v>180.84700000000001</c:v>
                </c:pt>
                <c:pt idx="3499" formatCode="General">
                  <c:v>183.304</c:v>
                </c:pt>
                <c:pt idx="3500" formatCode="General">
                  <c:v>183.24</c:v>
                </c:pt>
                <c:pt idx="3501" formatCode="General">
                  <c:v>178.57</c:v>
                </c:pt>
                <c:pt idx="3502" formatCode="General">
                  <c:v>177.39</c:v>
                </c:pt>
                <c:pt idx="3503" formatCode="General">
                  <c:v>177.56</c:v>
                </c:pt>
                <c:pt idx="3504" formatCode="General">
                  <c:v>177.02799999999999</c:v>
                </c:pt>
                <c:pt idx="3505" formatCode="General">
                  <c:v>174.85599999999999</c:v>
                </c:pt>
                <c:pt idx="3506" formatCode="General">
                  <c:v>174.26</c:v>
                </c:pt>
                <c:pt idx="3507" formatCode="General">
                  <c:v>174.23</c:v>
                </c:pt>
                <c:pt idx="3508" formatCode="General">
                  <c:v>171.81200000000001</c:v>
                </c:pt>
                <c:pt idx="3509" formatCode="General">
                  <c:v>170.70099999999999</c:v>
                </c:pt>
                <c:pt idx="3510" formatCode="General">
                  <c:v>172.15799999999999</c:v>
                </c:pt>
                <c:pt idx="3511" formatCode="General">
                  <c:v>172.42</c:v>
                </c:pt>
                <c:pt idx="3512" formatCode="General">
                  <c:v>171.953</c:v>
                </c:pt>
                <c:pt idx="3513" formatCode="General">
                  <c:v>175.21700000000001</c:v>
                </c:pt>
                <c:pt idx="3514" formatCode="General">
                  <c:v>176.09399999999999</c:v>
                </c:pt>
                <c:pt idx="3515" formatCode="General">
                  <c:v>176.09</c:v>
                </c:pt>
                <c:pt idx="3516" formatCode="General">
                  <c:v>174.46299999999999</c:v>
                </c:pt>
                <c:pt idx="3517" formatCode="General">
                  <c:v>177.34399999999999</c:v>
                </c:pt>
                <c:pt idx="3518" formatCode="General">
                  <c:v>174.89500000000001</c:v>
                </c:pt>
                <c:pt idx="3519" formatCode="General">
                  <c:v>176.27099999999999</c:v>
                </c:pt>
                <c:pt idx="3520" formatCode="General">
                  <c:v>174.48599999999999</c:v>
                </c:pt>
                <c:pt idx="3521" formatCode="General">
                  <c:v>173.06700000000001</c:v>
                </c:pt>
                <c:pt idx="3522" formatCode="General">
                  <c:v>169.45400000000001</c:v>
                </c:pt>
                <c:pt idx="3523" formatCode="General">
                  <c:v>168.54</c:v>
                </c:pt>
                <c:pt idx="3524" formatCode="General">
                  <c:v>168.578</c:v>
                </c:pt>
                <c:pt idx="3525" formatCode="General">
                  <c:v>164.23699999999999</c:v>
                </c:pt>
                <c:pt idx="3526" formatCode="General">
                  <c:v>162.07499999999999</c:v>
                </c:pt>
                <c:pt idx="3527" formatCode="General">
                  <c:v>162.39099999999999</c:v>
                </c:pt>
                <c:pt idx="3528" formatCode="General">
                  <c:v>163.12200000000001</c:v>
                </c:pt>
                <c:pt idx="3529" formatCode="General">
                  <c:v>159.935</c:v>
                </c:pt>
                <c:pt idx="3530" formatCode="General">
                  <c:v>159.482</c:v>
                </c:pt>
                <c:pt idx="3531" formatCode="General">
                  <c:v>156.31800000000001</c:v>
                </c:pt>
                <c:pt idx="3532" formatCode="General">
                  <c:v>159.13999999999999</c:v>
                </c:pt>
                <c:pt idx="3533" formatCode="General">
                  <c:v>163.803</c:v>
                </c:pt>
                <c:pt idx="3534" formatCode="General">
                  <c:v>160.459</c:v>
                </c:pt>
                <c:pt idx="3535" formatCode="General">
                  <c:v>162.679</c:v>
                </c:pt>
                <c:pt idx="3536" formatCode="General">
                  <c:v>164.18</c:v>
                </c:pt>
                <c:pt idx="3537" formatCode="General">
                  <c:v>165.21799999999999</c:v>
                </c:pt>
                <c:pt idx="3538" formatCode="General">
                  <c:v>166.75299999999999</c:v>
                </c:pt>
                <c:pt idx="3539" formatCode="General">
                  <c:v>163.48699999999999</c:v>
                </c:pt>
                <c:pt idx="3540" formatCode="General">
                  <c:v>160.18100000000001</c:v>
                </c:pt>
                <c:pt idx="3541" formatCode="General">
                  <c:v>164.18700000000001</c:v>
                </c:pt>
                <c:pt idx="3542" formatCode="General">
                  <c:v>163.453</c:v>
                </c:pt>
                <c:pt idx="3543" formatCode="General">
                  <c:v>161.93199999999999</c:v>
                </c:pt>
                <c:pt idx="3544" formatCode="General">
                  <c:v>160.58000000000001</c:v>
                </c:pt>
                <c:pt idx="3545" formatCode="General">
                  <c:v>156.578</c:v>
                </c:pt>
                <c:pt idx="3546" formatCode="General">
                  <c:v>156.399</c:v>
                </c:pt>
                <c:pt idx="3547" formatCode="General">
                  <c:v>155.01</c:v>
                </c:pt>
                <c:pt idx="3548" formatCode="General">
                  <c:v>160.363</c:v>
                </c:pt>
                <c:pt idx="3549" formatCode="General">
                  <c:v>158.86500000000001</c:v>
                </c:pt>
                <c:pt idx="3550" formatCode="General">
                  <c:v>162.53800000000001</c:v>
                </c:pt>
                <c:pt idx="3551" formatCode="General">
                  <c:v>161.88999999999999</c:v>
                </c:pt>
                <c:pt idx="3552" formatCode="General">
                  <c:v>159.63300000000001</c:v>
                </c:pt>
                <c:pt idx="3553" formatCode="General">
                  <c:v>162.637</c:v>
                </c:pt>
                <c:pt idx="3554" formatCode="General">
                  <c:v>160.43600000000001</c:v>
                </c:pt>
                <c:pt idx="3555" formatCode="General">
                  <c:v>161.495</c:v>
                </c:pt>
                <c:pt idx="3556" formatCode="General">
                  <c:v>162.63999999999999</c:v>
                </c:pt>
                <c:pt idx="3557" formatCode="General">
                  <c:v>161.66999999999999</c:v>
                </c:pt>
                <c:pt idx="3558" formatCode="General">
                  <c:v>163.21600000000001</c:v>
                </c:pt>
                <c:pt idx="3559" formatCode="General">
                  <c:v>163.87</c:v>
                </c:pt>
                <c:pt idx="3560" formatCode="General">
                  <c:v>164.61500000000001</c:v>
                </c:pt>
                <c:pt idx="3561" formatCode="General">
                  <c:v>165.03700000000001</c:v>
                </c:pt>
                <c:pt idx="3562" formatCode="General">
                  <c:v>168.54900000000001</c:v>
                </c:pt>
                <c:pt idx="3563" formatCode="General">
                  <c:v>171.703</c:v>
                </c:pt>
                <c:pt idx="3564" formatCode="General">
                  <c:v>169.46899999999999</c:v>
                </c:pt>
                <c:pt idx="3565" formatCode="General">
                  <c:v>172.21899999999999</c:v>
                </c:pt>
                <c:pt idx="3566" formatCode="General">
                  <c:v>171.887</c:v>
                </c:pt>
                <c:pt idx="3567" formatCode="General">
                  <c:v>173.52600000000001</c:v>
                </c:pt>
                <c:pt idx="3568" formatCode="General">
                  <c:v>172.38399999999999</c:v>
                </c:pt>
                <c:pt idx="3569" formatCode="General">
                  <c:v>171.072</c:v>
                </c:pt>
                <c:pt idx="3570" formatCode="General">
                  <c:v>173.75800000000001</c:v>
                </c:pt>
                <c:pt idx="3571" formatCode="General">
                  <c:v>177.65600000000001</c:v>
                </c:pt>
                <c:pt idx="3572" formatCode="General">
                  <c:v>176.346</c:v>
                </c:pt>
                <c:pt idx="3573" formatCode="General">
                  <c:v>176.36500000000001</c:v>
                </c:pt>
                <c:pt idx="3574" formatCode="General">
                  <c:v>177.11600000000001</c:v>
                </c:pt>
                <c:pt idx="3575" formatCode="General">
                  <c:v>173.24</c:v>
                </c:pt>
                <c:pt idx="3576" formatCode="General">
                  <c:v>172.18</c:v>
                </c:pt>
                <c:pt idx="3577" formatCode="General">
                  <c:v>172.566</c:v>
                </c:pt>
                <c:pt idx="3578" formatCode="General">
                  <c:v>171.46799999999999</c:v>
                </c:pt>
                <c:pt idx="3579" formatCode="General">
                  <c:v>170.97300000000001</c:v>
                </c:pt>
                <c:pt idx="3580" formatCode="General">
                  <c:v>170.52099999999999</c:v>
                </c:pt>
                <c:pt idx="3581" formatCode="General">
                  <c:v>168.02699999999999</c:v>
                </c:pt>
                <c:pt idx="3582" formatCode="General">
                  <c:v>165.791</c:v>
                </c:pt>
                <c:pt idx="3583" formatCode="General">
                  <c:v>165.22499999999999</c:v>
                </c:pt>
                <c:pt idx="3584" formatCode="General">
                  <c:v>167.52500000000001</c:v>
                </c:pt>
                <c:pt idx="3585" formatCode="General">
                  <c:v>166.83799999999999</c:v>
                </c:pt>
                <c:pt idx="3586" formatCode="General">
                  <c:v>171.041</c:v>
                </c:pt>
                <c:pt idx="3587" formatCode="General">
                  <c:v>171.82499999999999</c:v>
                </c:pt>
                <c:pt idx="3588" formatCode="General">
                  <c:v>175.48599999999999</c:v>
                </c:pt>
                <c:pt idx="3589" formatCode="General">
                  <c:v>175.65299999999999</c:v>
                </c:pt>
                <c:pt idx="3590" formatCode="General">
                  <c:v>174.774</c:v>
                </c:pt>
                <c:pt idx="3591" formatCode="General">
                  <c:v>173.636</c:v>
                </c:pt>
                <c:pt idx="3592" formatCode="General">
                  <c:v>174.11199999999999</c:v>
                </c:pt>
                <c:pt idx="3593" formatCode="General">
                  <c:v>177.923</c:v>
                </c:pt>
                <c:pt idx="3594" formatCode="General">
                  <c:v>181.43600000000001</c:v>
                </c:pt>
                <c:pt idx="3595" formatCode="General">
                  <c:v>179.87700000000001</c:v>
                </c:pt>
                <c:pt idx="3596" formatCode="General">
                  <c:v>179.654</c:v>
                </c:pt>
                <c:pt idx="3597" formatCode="General">
                  <c:v>178.869</c:v>
                </c:pt>
                <c:pt idx="3598" formatCode="General">
                  <c:v>181.483</c:v>
                </c:pt>
                <c:pt idx="3599" formatCode="General">
                  <c:v>182.489</c:v>
                </c:pt>
                <c:pt idx="3600" formatCode="General">
                  <c:v>183.16200000000001</c:v>
                </c:pt>
                <c:pt idx="3601" formatCode="General">
                  <c:v>184.61099999999999</c:v>
                </c:pt>
                <c:pt idx="3602" formatCode="General">
                  <c:v>182.52799999999999</c:v>
                </c:pt>
                <c:pt idx="3603" formatCode="General">
                  <c:v>179.84399999999999</c:v>
                </c:pt>
                <c:pt idx="3604" formatCode="General">
                  <c:v>179.87200000000001</c:v>
                </c:pt>
                <c:pt idx="3605" formatCode="General">
                  <c:v>178.92500000000001</c:v>
                </c:pt>
                <c:pt idx="3606" formatCode="General">
                  <c:v>179.91</c:v>
                </c:pt>
                <c:pt idx="3607" formatCode="General">
                  <c:v>177.035</c:v>
                </c:pt>
                <c:pt idx="3608" formatCode="General">
                  <c:v>180.28100000000001</c:v>
                </c:pt>
                <c:pt idx="3609" formatCode="General">
                  <c:v>183.33500000000001</c:v>
                </c:pt>
                <c:pt idx="3610" formatCode="General">
                  <c:v>183.64599999999999</c:v>
                </c:pt>
                <c:pt idx="3611" formatCode="General">
                  <c:v>182.548</c:v>
                </c:pt>
                <c:pt idx="3612" formatCode="General">
                  <c:v>184.584</c:v>
                </c:pt>
                <c:pt idx="3613" formatCode="General">
                  <c:v>185.85599999999999</c:v>
                </c:pt>
                <c:pt idx="3614" formatCode="General">
                  <c:v>185.399</c:v>
                </c:pt>
                <c:pt idx="3615" formatCode="General">
                  <c:v>183.88200000000001</c:v>
                </c:pt>
                <c:pt idx="3616" formatCode="General">
                  <c:v>184.20699999999999</c:v>
                </c:pt>
                <c:pt idx="3617" formatCode="General">
                  <c:v>183.19499999999999</c:v>
                </c:pt>
                <c:pt idx="3618" formatCode="General">
                  <c:v>183.345</c:v>
                </c:pt>
                <c:pt idx="3619" formatCode="General">
                  <c:v>185.3</c:v>
                </c:pt>
                <c:pt idx="3620" formatCode="General">
                  <c:v>185.58600000000001</c:v>
                </c:pt>
                <c:pt idx="3621" formatCode="General">
                  <c:v>186.137</c:v>
                </c:pt>
                <c:pt idx="3622" formatCode="General">
                  <c:v>186.15299999999999</c:v>
                </c:pt>
                <c:pt idx="3623" formatCode="General">
                  <c:v>186.82499999999999</c:v>
                </c:pt>
                <c:pt idx="3624" formatCode="General">
                  <c:v>188.02500000000001</c:v>
                </c:pt>
                <c:pt idx="3625" formatCode="General">
                  <c:v>188.66900000000001</c:v>
                </c:pt>
                <c:pt idx="3626" formatCode="General">
                  <c:v>191.27</c:v>
                </c:pt>
                <c:pt idx="3627" formatCode="General">
                  <c:v>192.42699999999999</c:v>
                </c:pt>
                <c:pt idx="3628" formatCode="General">
                  <c:v>195.822</c:v>
                </c:pt>
                <c:pt idx="3629" formatCode="General">
                  <c:v>195.09899999999999</c:v>
                </c:pt>
                <c:pt idx="3630" formatCode="General">
                  <c:v>192.88800000000001</c:v>
                </c:pt>
                <c:pt idx="3631" formatCode="General">
                  <c:v>192.899</c:v>
                </c:pt>
                <c:pt idx="3632" formatCode="General">
                  <c:v>192.208</c:v>
                </c:pt>
                <c:pt idx="3633" formatCode="General">
                  <c:v>191.74</c:v>
                </c:pt>
                <c:pt idx="3634" formatCode="General">
                  <c:v>188.89400000000001</c:v>
                </c:pt>
                <c:pt idx="3635" formatCode="General">
                  <c:v>192.375</c:v>
                </c:pt>
                <c:pt idx="3636" formatCode="General">
                  <c:v>194.40600000000001</c:v>
                </c:pt>
                <c:pt idx="3637" formatCode="General">
                  <c:v>193.077</c:v>
                </c:pt>
                <c:pt idx="3638" formatCode="General">
                  <c:v>191.809</c:v>
                </c:pt>
                <c:pt idx="3639" formatCode="General">
                  <c:v>193.524</c:v>
                </c:pt>
                <c:pt idx="3640" formatCode="General">
                  <c:v>188.68899999999999</c:v>
                </c:pt>
                <c:pt idx="3641" formatCode="General">
                  <c:v>187.56800000000001</c:v>
                </c:pt>
                <c:pt idx="3642" formatCode="General">
                  <c:v>191.54499999999999</c:v>
                </c:pt>
                <c:pt idx="3643" formatCode="General">
                  <c:v>194.636</c:v>
                </c:pt>
                <c:pt idx="3644" formatCode="General">
                  <c:v>192.57400000000001</c:v>
                </c:pt>
                <c:pt idx="3645" formatCode="General">
                  <c:v>194.26</c:v>
                </c:pt>
                <c:pt idx="3646" formatCode="General">
                  <c:v>189.66</c:v>
                </c:pt>
                <c:pt idx="3647" formatCode="General">
                  <c:v>189.95599999999999</c:v>
                </c:pt>
                <c:pt idx="3648" formatCode="General">
                  <c:v>185.702</c:v>
                </c:pt>
                <c:pt idx="3649" formatCode="General">
                  <c:v>187.173</c:v>
                </c:pt>
                <c:pt idx="3650" formatCode="General">
                  <c:v>186.70699999999999</c:v>
                </c:pt>
                <c:pt idx="3651" formatCode="General">
                  <c:v>190.22800000000001</c:v>
                </c:pt>
                <c:pt idx="3652" formatCode="General">
                  <c:v>188.589</c:v>
                </c:pt>
                <c:pt idx="3653" formatCode="General">
                  <c:v>190.096</c:v>
                </c:pt>
                <c:pt idx="3654" formatCode="General">
                  <c:v>188.858</c:v>
                </c:pt>
                <c:pt idx="3655" formatCode="General">
                  <c:v>188.19399999999999</c:v>
                </c:pt>
                <c:pt idx="3656" formatCode="General">
                  <c:v>186.10400000000001</c:v>
                </c:pt>
                <c:pt idx="3657" formatCode="General">
                  <c:v>185.08600000000001</c:v>
                </c:pt>
                <c:pt idx="3658" formatCode="General">
                  <c:v>183.666</c:v>
                </c:pt>
                <c:pt idx="3659" formatCode="General">
                  <c:v>182.90100000000001</c:v>
                </c:pt>
                <c:pt idx="3660" formatCode="General">
                  <c:v>181.31</c:v>
                </c:pt>
                <c:pt idx="3661" formatCode="General">
                  <c:v>181.21899999999999</c:v>
                </c:pt>
                <c:pt idx="3662" formatCode="General">
                  <c:v>179.619</c:v>
                </c:pt>
                <c:pt idx="3663" formatCode="General">
                  <c:v>179.215</c:v>
                </c:pt>
                <c:pt idx="3664" formatCode="General">
                  <c:v>181.01400000000001</c:v>
                </c:pt>
                <c:pt idx="3665" formatCode="General">
                  <c:v>178.21299999999999</c:v>
                </c:pt>
                <c:pt idx="3666" formatCode="General">
                  <c:v>177.31700000000001</c:v>
                </c:pt>
                <c:pt idx="3667" formatCode="General">
                  <c:v>179.78899999999999</c:v>
                </c:pt>
                <c:pt idx="3668" formatCode="General">
                  <c:v>181.346</c:v>
                </c:pt>
                <c:pt idx="3669" formatCode="General">
                  <c:v>181.79900000000001</c:v>
                </c:pt>
                <c:pt idx="3670" formatCode="General">
                  <c:v>182.79499999999999</c:v>
                </c:pt>
                <c:pt idx="3671" formatCode="General">
                  <c:v>181.43</c:v>
                </c:pt>
                <c:pt idx="3672" formatCode="General">
                  <c:v>179.54900000000001</c:v>
                </c:pt>
                <c:pt idx="3673" formatCode="General">
                  <c:v>181.99</c:v>
                </c:pt>
                <c:pt idx="3674" formatCode="General">
                  <c:v>182.68100000000001</c:v>
                </c:pt>
                <c:pt idx="3675" formatCode="General">
                  <c:v>185.14400000000001</c:v>
                </c:pt>
                <c:pt idx="3676" formatCode="General">
                  <c:v>186.637</c:v>
                </c:pt>
                <c:pt idx="3677" formatCode="General">
                  <c:v>186.898</c:v>
                </c:pt>
                <c:pt idx="3678" formatCode="General">
                  <c:v>189.339</c:v>
                </c:pt>
                <c:pt idx="3679" formatCode="General">
                  <c:v>188.78</c:v>
                </c:pt>
                <c:pt idx="3680" formatCode="General">
                  <c:v>187.08099999999999</c:v>
                </c:pt>
                <c:pt idx="3681" formatCode="General">
                  <c:v>188.375</c:v>
                </c:pt>
                <c:pt idx="3682" formatCode="General">
                  <c:v>185.74600000000001</c:v>
                </c:pt>
                <c:pt idx="3683" formatCode="General">
                  <c:v>186.24299999999999</c:v>
                </c:pt>
                <c:pt idx="3684" formatCode="General">
                  <c:v>186.11099999999999</c:v>
                </c:pt>
                <c:pt idx="3685" formatCode="General">
                  <c:v>184.434</c:v>
                </c:pt>
                <c:pt idx="3686" formatCode="General">
                  <c:v>182.82300000000001</c:v>
                </c:pt>
                <c:pt idx="3687" formatCode="General">
                  <c:v>180.20699999999999</c:v>
                </c:pt>
                <c:pt idx="3688" formatCode="General">
                  <c:v>178.209</c:v>
                </c:pt>
                <c:pt idx="3689" formatCode="General">
                  <c:v>179.994</c:v>
                </c:pt>
                <c:pt idx="3690" formatCode="General">
                  <c:v>180.89500000000001</c:v>
                </c:pt>
                <c:pt idx="3691" formatCode="General">
                  <c:v>182.46899999999999</c:v>
                </c:pt>
                <c:pt idx="3692" formatCode="General">
                  <c:v>185.631</c:v>
                </c:pt>
                <c:pt idx="3693" formatCode="General">
                  <c:v>182.535</c:v>
                </c:pt>
                <c:pt idx="3694" formatCode="General">
                  <c:v>182.93600000000001</c:v>
                </c:pt>
                <c:pt idx="3695" formatCode="General">
                  <c:v>180.56</c:v>
                </c:pt>
                <c:pt idx="3696" formatCode="General">
                  <c:v>179.495</c:v>
                </c:pt>
                <c:pt idx="3697" formatCode="General">
                  <c:v>180.67599999999999</c:v>
                </c:pt>
                <c:pt idx="3698" formatCode="General">
                  <c:v>180.78399999999999</c:v>
                </c:pt>
                <c:pt idx="3699" formatCode="General">
                  <c:v>181.63900000000001</c:v>
                </c:pt>
                <c:pt idx="3700" formatCode="General">
                  <c:v>182.97</c:v>
                </c:pt>
                <c:pt idx="3701" formatCode="General">
                  <c:v>184.86</c:v>
                </c:pt>
                <c:pt idx="3702" formatCode="General">
                  <c:v>186.32300000000001</c:v>
                </c:pt>
                <c:pt idx="3703" formatCode="General">
                  <c:v>183.09700000000001</c:v>
                </c:pt>
                <c:pt idx="3704" formatCode="General">
                  <c:v>184.98099999999999</c:v>
                </c:pt>
                <c:pt idx="3705" formatCode="General">
                  <c:v>183.10499999999999</c:v>
                </c:pt>
                <c:pt idx="3706" formatCode="General">
                  <c:v>185.90299999999999</c:v>
                </c:pt>
                <c:pt idx="3707" formatCode="General">
                  <c:v>185.828</c:v>
                </c:pt>
                <c:pt idx="3708" formatCode="General">
                  <c:v>186.316</c:v>
                </c:pt>
                <c:pt idx="3709" formatCode="General">
                  <c:v>187.03</c:v>
                </c:pt>
                <c:pt idx="3710" formatCode="General">
                  <c:v>187.304</c:v>
                </c:pt>
                <c:pt idx="3711" formatCode="General">
                  <c:v>188.78200000000001</c:v>
                </c:pt>
                <c:pt idx="3712" formatCode="General">
                  <c:v>188.542</c:v>
                </c:pt>
                <c:pt idx="3713" formatCode="General">
                  <c:v>188.316</c:v>
                </c:pt>
                <c:pt idx="3714" formatCode="General">
                  <c:v>190.27799999999999</c:v>
                </c:pt>
                <c:pt idx="3715" formatCode="General">
                  <c:v>189.16</c:v>
                </c:pt>
                <c:pt idx="3716" formatCode="General">
                  <c:v>188.066</c:v>
                </c:pt>
                <c:pt idx="3717" formatCode="General">
                  <c:v>189.14400000000001</c:v>
                </c:pt>
                <c:pt idx="3718" formatCode="General">
                  <c:v>189.46700000000001</c:v>
                </c:pt>
                <c:pt idx="3719" formatCode="General">
                  <c:v>189.39400000000001</c:v>
                </c:pt>
                <c:pt idx="3720" formatCode="General">
                  <c:v>189.78</c:v>
                </c:pt>
                <c:pt idx="3721" formatCode="General">
                  <c:v>190.768</c:v>
                </c:pt>
                <c:pt idx="3722" formatCode="General">
                  <c:v>188.77500000000001</c:v>
                </c:pt>
                <c:pt idx="3723" formatCode="General">
                  <c:v>189.39500000000001</c:v>
                </c:pt>
                <c:pt idx="3724" formatCode="General">
                  <c:v>189.43799999999999</c:v>
                </c:pt>
                <c:pt idx="3725" formatCode="General">
                  <c:v>189.34700000000001</c:v>
                </c:pt>
                <c:pt idx="3726" formatCode="General">
                  <c:v>188.72</c:v>
                </c:pt>
                <c:pt idx="3727" formatCode="General">
                  <c:v>190.047</c:v>
                </c:pt>
                <c:pt idx="3728" formatCode="General">
                  <c:v>189.20699999999999</c:v>
                </c:pt>
                <c:pt idx="3729" formatCode="General">
                  <c:v>186.27600000000001</c:v>
                </c:pt>
                <c:pt idx="3730" formatCode="General">
                  <c:v>185.81100000000001</c:v>
                </c:pt>
                <c:pt idx="3731" formatCode="General">
                  <c:v>184.292</c:v>
                </c:pt>
                <c:pt idx="3732" formatCode="General">
                  <c:v>183.38</c:v>
                </c:pt>
                <c:pt idx="3733" formatCode="General">
                  <c:v>182.50399999999999</c:v>
                </c:pt>
                <c:pt idx="3734" formatCode="General">
                  <c:v>183.495</c:v>
                </c:pt>
                <c:pt idx="3735" formatCode="General">
                  <c:v>183.55199999999999</c:v>
                </c:pt>
                <c:pt idx="3736" formatCode="General">
                  <c:v>183.989</c:v>
                </c:pt>
                <c:pt idx="3737" formatCode="General">
                  <c:v>183.334</c:v>
                </c:pt>
                <c:pt idx="3738" formatCode="General">
                  <c:v>180.74</c:v>
                </c:pt>
                <c:pt idx="3739" formatCode="General">
                  <c:v>180.255</c:v>
                </c:pt>
                <c:pt idx="3740" formatCode="General">
                  <c:v>183.078</c:v>
                </c:pt>
                <c:pt idx="3741" formatCode="General">
                  <c:v>182.339</c:v>
                </c:pt>
                <c:pt idx="3742" formatCode="General">
                  <c:v>182.44</c:v>
                </c:pt>
                <c:pt idx="3743" formatCode="General">
                  <c:v>183.13499999999999</c:v>
                </c:pt>
                <c:pt idx="3744" formatCode="General">
                  <c:v>187.30799999999999</c:v>
                </c:pt>
                <c:pt idx="3745" formatCode="General">
                  <c:v>187.56299999999999</c:v>
                </c:pt>
                <c:pt idx="3746" formatCode="General">
                  <c:v>187.685</c:v>
                </c:pt>
                <c:pt idx="3747" formatCode="General">
                  <c:v>185.726</c:v>
                </c:pt>
                <c:pt idx="3748" formatCode="General">
                  <c:v>187.76</c:v>
                </c:pt>
                <c:pt idx="3749" formatCode="General">
                  <c:v>183.97900000000001</c:v>
                </c:pt>
                <c:pt idx="3750" formatCode="General">
                  <c:v>189.31200000000001</c:v>
                </c:pt>
                <c:pt idx="3751" formatCode="General">
                  <c:v>191.40600000000001</c:v>
                </c:pt>
                <c:pt idx="3752" formatCode="General">
                  <c:v>191.69399999999999</c:v>
                </c:pt>
                <c:pt idx="3753" formatCode="General">
                  <c:v>193.47499999999999</c:v>
                </c:pt>
                <c:pt idx="3754" formatCode="General">
                  <c:v>192.52600000000001</c:v>
                </c:pt>
                <c:pt idx="3755" formatCode="General">
                  <c:v>190.852</c:v>
                </c:pt>
                <c:pt idx="3756" formatCode="General">
                  <c:v>191.41200000000001</c:v>
                </c:pt>
                <c:pt idx="3757" formatCode="General">
                  <c:v>191.97900000000001</c:v>
                </c:pt>
                <c:pt idx="3758" formatCode="General">
                  <c:v>193.346</c:v>
                </c:pt>
                <c:pt idx="3759" formatCode="General">
                  <c:v>193.45699999999999</c:v>
                </c:pt>
                <c:pt idx="3760" formatCode="General">
                  <c:v>191.786</c:v>
                </c:pt>
                <c:pt idx="3761" formatCode="General">
                  <c:v>190.476</c:v>
                </c:pt>
                <c:pt idx="3762" formatCode="General">
                  <c:v>191.429</c:v>
                </c:pt>
                <c:pt idx="3763" formatCode="General">
                  <c:v>191.22200000000001</c:v>
                </c:pt>
                <c:pt idx="3764" formatCode="General">
                  <c:v>190.56700000000001</c:v>
                </c:pt>
                <c:pt idx="3765" formatCode="General">
                  <c:v>190.78100000000001</c:v>
                </c:pt>
                <c:pt idx="3766" formatCode="General">
                  <c:v>190.309</c:v>
                </c:pt>
                <c:pt idx="3767" formatCode="General">
                  <c:v>190.529</c:v>
                </c:pt>
                <c:pt idx="3768" formatCode="General">
                  <c:v>192.75299999999999</c:v>
                </c:pt>
                <c:pt idx="3769" formatCode="General">
                  <c:v>193.03299999999999</c:v>
                </c:pt>
                <c:pt idx="3770" formatCode="General">
                  <c:v>192.89699999999999</c:v>
                </c:pt>
                <c:pt idx="3771" formatCode="General">
                  <c:v>192.512</c:v>
                </c:pt>
                <c:pt idx="3772" formatCode="General">
                  <c:v>190.14599999999999</c:v>
                </c:pt>
                <c:pt idx="3773" formatCode="General">
                  <c:v>192.977</c:v>
                </c:pt>
                <c:pt idx="3774" formatCode="General">
                  <c:v>193.70599999999999</c:v>
                </c:pt>
                <c:pt idx="3775" formatCode="General">
                  <c:v>193.541</c:v>
                </c:pt>
                <c:pt idx="3776" formatCode="General">
                  <c:v>190.60499999999999</c:v>
                </c:pt>
                <c:pt idx="3777" formatCode="General">
                  <c:v>191.13900000000001</c:v>
                </c:pt>
                <c:pt idx="3778" formatCode="General">
                  <c:v>192.292</c:v>
                </c:pt>
                <c:pt idx="3779" formatCode="General">
                  <c:v>194.97</c:v>
                </c:pt>
                <c:pt idx="3780" formatCode="General">
                  <c:v>194.54</c:v>
                </c:pt>
                <c:pt idx="3781" formatCode="General">
                  <c:v>195.136</c:v>
                </c:pt>
                <c:pt idx="3782" formatCode="General">
                  <c:v>193.35599999999999</c:v>
                </c:pt>
                <c:pt idx="3783" formatCode="General">
                  <c:v>192.965</c:v>
                </c:pt>
                <c:pt idx="3784" formatCode="General">
                  <c:v>194.01499999999999</c:v>
                </c:pt>
                <c:pt idx="3785" formatCode="General">
                  <c:v>194.44200000000001</c:v>
                </c:pt>
                <c:pt idx="3786" formatCode="General">
                  <c:v>194.947</c:v>
                </c:pt>
                <c:pt idx="3787" formatCode="General">
                  <c:v>193.97900000000001</c:v>
                </c:pt>
                <c:pt idx="3788" formatCode="General">
                  <c:v>194.256</c:v>
                </c:pt>
                <c:pt idx="3789" formatCode="General">
                  <c:v>193.43199999999999</c:v>
                </c:pt>
                <c:pt idx="3790" formatCode="General">
                  <c:v>191.26300000000001</c:v>
                </c:pt>
                <c:pt idx="3791" formatCode="General">
                  <c:v>192.035</c:v>
                </c:pt>
                <c:pt idx="3792" formatCode="General">
                  <c:v>194.33500000000001</c:v>
                </c:pt>
                <c:pt idx="3793" formatCode="General">
                  <c:v>193.52</c:v>
                </c:pt>
                <c:pt idx="3794" formatCode="General">
                  <c:v>193.202</c:v>
                </c:pt>
                <c:pt idx="3795" formatCode="General">
                  <c:v>192.16399999999999</c:v>
                </c:pt>
                <c:pt idx="3796" formatCode="General">
                  <c:v>191.374</c:v>
                </c:pt>
                <c:pt idx="3797" formatCode="General">
                  <c:v>192.26499999999999</c:v>
                </c:pt>
                <c:pt idx="3798" formatCode="General">
                  <c:v>192.756</c:v>
                </c:pt>
                <c:pt idx="3799" formatCode="General">
                  <c:v>194.03800000000001</c:v>
                </c:pt>
                <c:pt idx="3800" formatCode="General">
                  <c:v>192.06</c:v>
                </c:pt>
                <c:pt idx="3801" formatCode="General">
                  <c:v>192.279</c:v>
                </c:pt>
                <c:pt idx="3802" formatCode="General">
                  <c:v>193.25700000000001</c:v>
                </c:pt>
                <c:pt idx="3803" formatCode="General">
                  <c:v>192.76300000000001</c:v>
                </c:pt>
                <c:pt idx="3804" formatCode="General">
                  <c:v>192.12299999999999</c:v>
                </c:pt>
                <c:pt idx="3805" formatCode="General">
                  <c:v>192.05</c:v>
                </c:pt>
                <c:pt idx="3806" formatCode="General">
                  <c:v>191.227</c:v>
                </c:pt>
                <c:pt idx="3807" formatCode="General">
                  <c:v>191.63399999999999</c:v>
                </c:pt>
                <c:pt idx="3808" formatCode="General">
                  <c:v>190.93100000000001</c:v>
                </c:pt>
                <c:pt idx="3809" formatCode="General">
                  <c:v>189.881</c:v>
                </c:pt>
                <c:pt idx="3810" formatCode="General">
                  <c:v>190.62100000000001</c:v>
                </c:pt>
                <c:pt idx="3811" formatCode="General">
                  <c:v>191.26900000000001</c:v>
                </c:pt>
                <c:pt idx="3812" formatCode="General">
                  <c:v>188.81200000000001</c:v>
                </c:pt>
                <c:pt idx="3813" formatCode="General">
                  <c:v>189.715</c:v>
                </c:pt>
                <c:pt idx="3814" formatCode="General">
                  <c:v>189.42099999999999</c:v>
                </c:pt>
                <c:pt idx="3815" formatCode="General">
                  <c:v>188.01900000000001</c:v>
                </c:pt>
                <c:pt idx="3816" formatCode="General">
                  <c:v>185.053</c:v>
                </c:pt>
                <c:pt idx="3817" formatCode="General">
                  <c:v>183.221</c:v>
                </c:pt>
                <c:pt idx="3818" formatCode="General">
                  <c:v>182.649</c:v>
                </c:pt>
                <c:pt idx="3819" formatCode="General">
                  <c:v>183.15600000000001</c:v>
                </c:pt>
                <c:pt idx="3820" formatCode="General">
                  <c:v>182.11799999999999</c:v>
                </c:pt>
                <c:pt idx="3821" formatCode="General">
                  <c:v>183.79499999999999</c:v>
                </c:pt>
                <c:pt idx="3822" formatCode="General">
                  <c:v>184.041</c:v>
                </c:pt>
                <c:pt idx="3823" formatCode="General">
                  <c:v>184.48</c:v>
                </c:pt>
                <c:pt idx="3824" formatCode="General">
                  <c:v>184.78100000000001</c:v>
                </c:pt>
                <c:pt idx="3825" formatCode="General">
                  <c:v>184.28800000000001</c:v>
                </c:pt>
                <c:pt idx="3826" formatCode="General">
                  <c:v>183.85400000000001</c:v>
                </c:pt>
                <c:pt idx="3827" formatCode="General">
                  <c:v>183.643</c:v>
                </c:pt>
                <c:pt idx="3828" formatCode="General">
                  <c:v>183.465</c:v>
                </c:pt>
                <c:pt idx="3829" formatCode="General">
                  <c:v>183.09800000000001</c:v>
                </c:pt>
                <c:pt idx="3830" formatCode="General">
                  <c:v>184.078</c:v>
                </c:pt>
                <c:pt idx="3831" formatCode="General">
                  <c:v>185.209</c:v>
                </c:pt>
                <c:pt idx="3832" formatCode="General">
                  <c:v>185.52</c:v>
                </c:pt>
                <c:pt idx="3833" formatCode="General">
                  <c:v>185.88300000000001</c:v>
                </c:pt>
                <c:pt idx="3834" formatCode="General">
                  <c:v>184.52500000000001</c:v>
                </c:pt>
                <c:pt idx="3835" formatCode="General">
                  <c:v>185.59399999999999</c:v>
                </c:pt>
                <c:pt idx="3836" formatCode="General">
                  <c:v>186.14699999999999</c:v>
                </c:pt>
                <c:pt idx="3837" formatCode="General">
                  <c:v>186.78100000000001</c:v>
                </c:pt>
                <c:pt idx="3838" formatCode="General">
                  <c:v>187.10499999999999</c:v>
                </c:pt>
                <c:pt idx="3839" formatCode="General">
                  <c:v>187.62700000000001</c:v>
                </c:pt>
                <c:pt idx="3840" formatCode="General">
                  <c:v>187.99600000000001</c:v>
                </c:pt>
                <c:pt idx="3841" formatCode="General">
                  <c:v>187.38200000000001</c:v>
                </c:pt>
                <c:pt idx="3842" formatCode="General">
                  <c:v>187.76900000000001</c:v>
                </c:pt>
                <c:pt idx="3843" formatCode="General">
                  <c:v>187.392</c:v>
                </c:pt>
                <c:pt idx="3844" formatCode="General">
                  <c:v>186.54499999999999</c:v>
                </c:pt>
                <c:pt idx="3845" formatCode="General">
                  <c:v>183.91800000000001</c:v>
                </c:pt>
                <c:pt idx="3846" formatCode="General">
                  <c:v>183.03700000000001</c:v>
                </c:pt>
                <c:pt idx="3847" formatCode="General">
                  <c:v>181.87100000000001</c:v>
                </c:pt>
                <c:pt idx="3848" formatCode="General">
                  <c:v>180.93199999999999</c:v>
                </c:pt>
                <c:pt idx="3849" formatCode="General">
                  <c:v>181.90899999999999</c:v>
                </c:pt>
                <c:pt idx="3850" formatCode="General">
                  <c:v>181.708</c:v>
                </c:pt>
                <c:pt idx="3851" formatCode="General">
                  <c:v>180.49100000000001</c:v>
                </c:pt>
                <c:pt idx="3852" formatCode="General">
                  <c:v>181.72499999999999</c:v>
                </c:pt>
                <c:pt idx="3853" formatCode="General">
                  <c:v>181.589</c:v>
                </c:pt>
                <c:pt idx="3854" formatCode="General">
                  <c:v>180.339</c:v>
                </c:pt>
                <c:pt idx="3855" formatCode="General">
                  <c:v>180.399</c:v>
                </c:pt>
                <c:pt idx="3856" formatCode="General">
                  <c:v>177.00800000000001</c:v>
                </c:pt>
                <c:pt idx="3857" formatCode="General">
                  <c:v>177.92400000000001</c:v>
                </c:pt>
                <c:pt idx="3858" formatCode="General">
                  <c:v>178.13200000000001</c:v>
                </c:pt>
                <c:pt idx="3859" formatCode="General">
                  <c:v>177.29300000000001</c:v>
                </c:pt>
                <c:pt idx="3860" formatCode="General">
                  <c:v>179.50899999999999</c:v>
                </c:pt>
                <c:pt idx="3861" formatCode="General">
                  <c:v>180.441</c:v>
                </c:pt>
                <c:pt idx="3862" formatCode="General">
                  <c:v>181.691</c:v>
                </c:pt>
                <c:pt idx="3863" formatCode="General">
                  <c:v>182.74100000000001</c:v>
                </c:pt>
                <c:pt idx="3864" formatCode="General">
                  <c:v>182.13800000000001</c:v>
                </c:pt>
                <c:pt idx="3865" formatCode="General">
                  <c:v>183.244</c:v>
                </c:pt>
                <c:pt idx="3866" formatCode="General">
                  <c:v>182.50700000000001</c:v>
                </c:pt>
                <c:pt idx="3867" formatCode="General">
                  <c:v>185.077</c:v>
                </c:pt>
                <c:pt idx="3868" formatCode="General">
                  <c:v>186.07300000000001</c:v>
                </c:pt>
                <c:pt idx="3869" formatCode="General">
                  <c:v>185.05600000000001</c:v>
                </c:pt>
                <c:pt idx="3870" formatCode="General">
                  <c:v>183.91800000000001</c:v>
                </c:pt>
                <c:pt idx="3871" formatCode="General">
                  <c:v>181.15299999999999</c:v>
                </c:pt>
                <c:pt idx="3872" formatCode="General">
                  <c:v>182.005</c:v>
                </c:pt>
                <c:pt idx="3873" formatCode="General">
                  <c:v>181.328</c:v>
                </c:pt>
                <c:pt idx="3874" formatCode="General">
                  <c:v>179.77199999999999</c:v>
                </c:pt>
                <c:pt idx="3875" formatCode="General">
                  <c:v>179.09</c:v>
                </c:pt>
                <c:pt idx="3876" formatCode="General">
                  <c:v>177.96299999999999</c:v>
                </c:pt>
                <c:pt idx="3877" formatCode="General">
                  <c:v>177.29599999999999</c:v>
                </c:pt>
                <c:pt idx="3878" formatCode="General">
                  <c:v>178.077</c:v>
                </c:pt>
                <c:pt idx="3879" formatCode="General">
                  <c:v>175.61099999999999</c:v>
                </c:pt>
                <c:pt idx="3880" formatCode="General">
                  <c:v>176.09800000000001</c:v>
                </c:pt>
                <c:pt idx="3881" formatCode="General">
                  <c:v>176.76499999999999</c:v>
                </c:pt>
                <c:pt idx="3882" formatCode="General">
                  <c:v>175.934</c:v>
                </c:pt>
                <c:pt idx="3883" formatCode="General">
                  <c:v>175.83500000000001</c:v>
                </c:pt>
                <c:pt idx="3884" formatCode="General">
                  <c:v>173.024</c:v>
                </c:pt>
                <c:pt idx="3885" formatCode="General">
                  <c:v>172.78299999999999</c:v>
                </c:pt>
                <c:pt idx="3886" formatCode="General">
                  <c:v>173.05199999999999</c:v>
                </c:pt>
                <c:pt idx="3887" formatCode="General">
                  <c:v>171.28299999999999</c:v>
                </c:pt>
                <c:pt idx="3888" formatCode="General">
                  <c:v>169.65799999999999</c:v>
                </c:pt>
                <c:pt idx="3889" formatCode="General">
                  <c:v>167.42400000000001</c:v>
                </c:pt>
                <c:pt idx="3890" formatCode="General">
                  <c:v>166.5</c:v>
                </c:pt>
                <c:pt idx="3891" formatCode="General">
                  <c:v>167.744</c:v>
                </c:pt>
                <c:pt idx="3892" formatCode="General">
                  <c:v>168.56899999999999</c:v>
                </c:pt>
                <c:pt idx="3893" formatCode="General">
                  <c:v>170.01300000000001</c:v>
                </c:pt>
                <c:pt idx="3894" formatCode="General">
                  <c:v>170.97499999999999</c:v>
                </c:pt>
                <c:pt idx="3895" formatCode="General">
                  <c:v>171.886</c:v>
                </c:pt>
                <c:pt idx="3896" formatCode="General">
                  <c:v>174.77600000000001</c:v>
                </c:pt>
                <c:pt idx="3897" formatCode="General">
                  <c:v>176.15600000000001</c:v>
                </c:pt>
                <c:pt idx="3898" formatCode="General">
                  <c:v>173.65299999999999</c:v>
                </c:pt>
                <c:pt idx="3899" formatCode="General">
                  <c:v>174.428</c:v>
                </c:pt>
                <c:pt idx="3900" formatCode="General">
                  <c:v>172.56</c:v>
                </c:pt>
                <c:pt idx="3901" formatCode="General">
                  <c:v>172.74199999999999</c:v>
                </c:pt>
                <c:pt idx="3902" formatCode="General">
                  <c:v>173.923</c:v>
                </c:pt>
                <c:pt idx="3903" formatCode="General">
                  <c:v>173.876</c:v>
                </c:pt>
                <c:pt idx="3904" formatCode="General">
                  <c:v>174.34899999999999</c:v>
                </c:pt>
                <c:pt idx="3905" formatCode="General">
                  <c:v>176.28399999999999</c:v>
                </c:pt>
                <c:pt idx="3906" formatCode="General">
                  <c:v>175.87899999999999</c:v>
                </c:pt>
                <c:pt idx="3907" formatCode="General">
                  <c:v>176.87799999999999</c:v>
                </c:pt>
                <c:pt idx="3908" formatCode="General">
                  <c:v>178.65600000000001</c:v>
                </c:pt>
                <c:pt idx="3909" formatCode="General">
                  <c:v>178.398</c:v>
                </c:pt>
                <c:pt idx="3910" formatCode="General">
                  <c:v>176.661</c:v>
                </c:pt>
                <c:pt idx="3911" formatCode="General">
                  <c:v>176.233</c:v>
                </c:pt>
                <c:pt idx="3912" formatCode="General">
                  <c:v>177.666</c:v>
                </c:pt>
                <c:pt idx="3913" formatCode="General">
                  <c:v>179.45500000000001</c:v>
                </c:pt>
                <c:pt idx="3914" formatCode="General">
                  <c:v>181.142</c:v>
                </c:pt>
                <c:pt idx="3915" formatCode="General">
                  <c:v>182.12</c:v>
                </c:pt>
                <c:pt idx="3916" formatCode="General">
                  <c:v>182.642</c:v>
                </c:pt>
                <c:pt idx="3917" formatCode="General">
                  <c:v>180.756</c:v>
                </c:pt>
                <c:pt idx="3918" formatCode="General">
                  <c:v>181.982</c:v>
                </c:pt>
                <c:pt idx="3919" formatCode="General">
                  <c:v>180.648</c:v>
                </c:pt>
                <c:pt idx="3920" formatCode="General">
                  <c:v>180.68299999999999</c:v>
                </c:pt>
                <c:pt idx="3921" formatCode="General">
                  <c:v>180.971</c:v>
                </c:pt>
                <c:pt idx="3922" formatCode="General">
                  <c:v>181.089</c:v>
                </c:pt>
                <c:pt idx="3923" formatCode="General">
                  <c:v>181.55600000000001</c:v>
                </c:pt>
                <c:pt idx="3924" formatCode="General">
                  <c:v>178.91399999999999</c:v>
                </c:pt>
                <c:pt idx="3925" formatCode="General">
                  <c:v>179.60599999999999</c:v>
                </c:pt>
                <c:pt idx="3926" formatCode="General">
                  <c:v>177.506</c:v>
                </c:pt>
                <c:pt idx="3927" formatCode="General">
                  <c:v>176.30500000000001</c:v>
                </c:pt>
                <c:pt idx="3928" formatCode="General">
                  <c:v>175.357</c:v>
                </c:pt>
                <c:pt idx="3929" formatCode="General">
                  <c:v>175.886</c:v>
                </c:pt>
                <c:pt idx="3930" formatCode="General">
                  <c:v>177.49700000000001</c:v>
                </c:pt>
                <c:pt idx="3931" formatCode="General">
                  <c:v>176.548</c:v>
                </c:pt>
                <c:pt idx="3932" formatCode="General">
                  <c:v>176.72800000000001</c:v>
                </c:pt>
                <c:pt idx="3933" formatCode="General">
                  <c:v>177.584</c:v>
                </c:pt>
                <c:pt idx="3934" formatCode="General">
                  <c:v>177.79599999999999</c:v>
                </c:pt>
                <c:pt idx="3935" formatCode="General">
                  <c:v>177.828</c:v>
                </c:pt>
                <c:pt idx="3936" formatCode="General">
                  <c:v>178.012</c:v>
                </c:pt>
                <c:pt idx="3937" formatCode="General">
                  <c:v>177.53100000000001</c:v>
                </c:pt>
                <c:pt idx="3938" formatCode="General">
                  <c:v>176.875</c:v>
                </c:pt>
                <c:pt idx="3939" formatCode="General">
                  <c:v>180.857</c:v>
                </c:pt>
                <c:pt idx="3940" formatCode="General">
                  <c:v>180.946</c:v>
                </c:pt>
                <c:pt idx="3941" formatCode="General">
                  <c:v>182.34200000000001</c:v>
                </c:pt>
                <c:pt idx="3942" formatCode="General">
                  <c:v>183</c:v>
                </c:pt>
                <c:pt idx="3943" formatCode="General">
                  <c:v>182.86799999999999</c:v>
                </c:pt>
                <c:pt idx="3944" formatCode="General">
                  <c:v>181.17500000000001</c:v>
                </c:pt>
                <c:pt idx="3945" formatCode="General">
                  <c:v>181.66</c:v>
                </c:pt>
                <c:pt idx="3946" formatCode="General">
                  <c:v>181.411</c:v>
                </c:pt>
                <c:pt idx="3947" formatCode="General">
                  <c:v>182.88300000000001</c:v>
                </c:pt>
                <c:pt idx="3948" formatCode="General">
                  <c:v>183.31</c:v>
                </c:pt>
                <c:pt idx="3949" formatCode="General">
                  <c:v>184.05199999999999</c:v>
                </c:pt>
                <c:pt idx="3950" formatCode="General">
                  <c:v>183.73400000000001</c:v>
                </c:pt>
                <c:pt idx="3951" formatCode="General">
                  <c:v>182.578</c:v>
                </c:pt>
                <c:pt idx="3952" formatCode="General">
                  <c:v>184.63399999999999</c:v>
                </c:pt>
                <c:pt idx="3953" formatCode="General">
                  <c:v>183.39599999999999</c:v>
                </c:pt>
                <c:pt idx="3954" formatCode="General">
                  <c:v>183.56899999999999</c:v>
                </c:pt>
                <c:pt idx="3955" formatCode="General">
                  <c:v>184.60900000000001</c:v>
                </c:pt>
                <c:pt idx="3956" formatCode="General">
                  <c:v>183.39599999999999</c:v>
                </c:pt>
                <c:pt idx="3957" formatCode="General">
                  <c:v>183.86099999999999</c:v>
                </c:pt>
                <c:pt idx="3958" formatCode="General">
                  <c:v>182.99</c:v>
                </c:pt>
                <c:pt idx="3959" formatCode="General">
                  <c:v>183.08799999999999</c:v>
                </c:pt>
                <c:pt idx="3960" formatCode="General">
                  <c:v>180.90899999999999</c:v>
                </c:pt>
                <c:pt idx="3961" formatCode="General">
                  <c:v>180.898</c:v>
                </c:pt>
                <c:pt idx="3962" formatCode="General">
                  <c:v>181.291</c:v>
                </c:pt>
                <c:pt idx="3963" formatCode="General">
                  <c:v>182.94300000000001</c:v>
                </c:pt>
                <c:pt idx="3964" formatCode="General">
                  <c:v>180.95500000000001</c:v>
                </c:pt>
                <c:pt idx="3965" formatCode="General">
                  <c:v>180.95599999999999</c:v>
                </c:pt>
                <c:pt idx="3966" formatCode="General">
                  <c:v>183.196</c:v>
                </c:pt>
                <c:pt idx="3967" formatCode="General">
                  <c:v>183.49600000000001</c:v>
                </c:pt>
                <c:pt idx="3968" formatCode="General">
                  <c:v>183.27500000000001</c:v>
                </c:pt>
                <c:pt idx="3969" formatCode="General">
                  <c:v>184.82900000000001</c:v>
                </c:pt>
                <c:pt idx="3970" formatCode="General">
                  <c:v>184.62100000000001</c:v>
                </c:pt>
                <c:pt idx="3971" formatCode="General">
                  <c:v>184.239</c:v>
                </c:pt>
                <c:pt idx="3972" formatCode="General">
                  <c:v>183.99199999999999</c:v>
                </c:pt>
                <c:pt idx="3973" formatCode="General">
                  <c:v>184.071</c:v>
                </c:pt>
                <c:pt idx="3974" formatCode="General">
                  <c:v>184.11699999999999</c:v>
                </c:pt>
                <c:pt idx="3975" formatCode="General">
                  <c:v>184.71100000000001</c:v>
                </c:pt>
                <c:pt idx="3976" formatCode="General">
                  <c:v>185.82400000000001</c:v>
                </c:pt>
                <c:pt idx="3977" formatCode="General">
                  <c:v>185.40199999999999</c:v>
                </c:pt>
                <c:pt idx="3978" formatCode="General">
                  <c:v>185.935</c:v>
                </c:pt>
                <c:pt idx="3979" formatCode="General">
                  <c:v>186.89099999999999</c:v>
                </c:pt>
                <c:pt idx="3980" formatCode="General">
                  <c:v>187.53</c:v>
                </c:pt>
                <c:pt idx="3981" formatCode="General">
                  <c:v>187.55799999999999</c:v>
                </c:pt>
                <c:pt idx="3982" formatCode="General">
                  <c:v>187.94200000000001</c:v>
                </c:pt>
                <c:pt idx="3983" formatCode="General">
                  <c:v>188.126</c:v>
                </c:pt>
                <c:pt idx="3984" formatCode="General">
                  <c:v>189.38</c:v>
                </c:pt>
                <c:pt idx="3985" formatCode="General">
                  <c:v>192.56800000000001</c:v>
                </c:pt>
                <c:pt idx="3986" formatCode="General">
                  <c:v>191.84700000000001</c:v>
                </c:pt>
                <c:pt idx="3987" formatCode="General">
                  <c:v>191.89099999999999</c:v>
                </c:pt>
                <c:pt idx="3988" formatCode="General">
                  <c:v>191.869</c:v>
                </c:pt>
                <c:pt idx="3989" formatCode="General">
                  <c:v>191.648</c:v>
                </c:pt>
                <c:pt idx="3990" formatCode="General">
                  <c:v>191.44800000000001</c:v>
                </c:pt>
                <c:pt idx="3991" formatCode="General">
                  <c:v>189.05699999999999</c:v>
                </c:pt>
                <c:pt idx="3992" formatCode="General">
                  <c:v>188.63800000000001</c:v>
                </c:pt>
                <c:pt idx="3993" formatCode="General">
                  <c:v>188.24600000000001</c:v>
                </c:pt>
                <c:pt idx="3994" formatCode="General">
                  <c:v>190.386</c:v>
                </c:pt>
                <c:pt idx="3995" formatCode="General">
                  <c:v>189.21</c:v>
                </c:pt>
                <c:pt idx="3996" formatCode="General">
                  <c:v>189.82900000000001</c:v>
                </c:pt>
                <c:pt idx="3997" formatCode="General">
                  <c:v>191.60400000000001</c:v>
                </c:pt>
                <c:pt idx="3998" formatCode="General">
                  <c:v>191.60400000000001</c:v>
                </c:pt>
                <c:pt idx="3999" formatCode="General">
                  <c:v>192.215</c:v>
                </c:pt>
                <c:pt idx="4000" formatCode="General">
                  <c:v>191.62899999999999</c:v>
                </c:pt>
                <c:pt idx="4001" formatCode="General">
                  <c:v>191.21299999999999</c:v>
                </c:pt>
                <c:pt idx="4002" formatCode="General">
                  <c:v>190.905</c:v>
                </c:pt>
                <c:pt idx="4003" formatCode="General">
                  <c:v>189.17099999999999</c:v>
                </c:pt>
                <c:pt idx="4004" formatCode="General">
                  <c:v>190.68600000000001</c:v>
                </c:pt>
                <c:pt idx="4005" formatCode="General">
                  <c:v>188.68700000000001</c:v>
                </c:pt>
                <c:pt idx="4006" formatCode="General">
                  <c:v>187.46799999999999</c:v>
                </c:pt>
                <c:pt idx="4007" formatCode="General">
                  <c:v>184.72399999999999</c:v>
                </c:pt>
                <c:pt idx="4008" formatCode="General">
                  <c:v>184.471</c:v>
                </c:pt>
                <c:pt idx="4009" formatCode="General">
                  <c:v>185.01599999999999</c:v>
                </c:pt>
                <c:pt idx="4010" formatCode="General">
                  <c:v>185.49199999999999</c:v>
                </c:pt>
                <c:pt idx="4011" formatCode="General">
                  <c:v>183.41399999999999</c:v>
                </c:pt>
                <c:pt idx="4012" formatCode="General">
                  <c:v>183.36500000000001</c:v>
                </c:pt>
                <c:pt idx="4013" formatCode="General">
                  <c:v>184.21799999999999</c:v>
                </c:pt>
                <c:pt idx="4014" formatCode="General">
                  <c:v>184.524</c:v>
                </c:pt>
                <c:pt idx="4015" formatCode="General">
                  <c:v>185.41800000000001</c:v>
                </c:pt>
                <c:pt idx="4016" formatCode="General">
                  <c:v>186.01599999999999</c:v>
                </c:pt>
                <c:pt idx="4017" formatCode="General">
                  <c:v>187.09</c:v>
                </c:pt>
                <c:pt idx="4018" formatCode="General">
                  <c:v>187.73599999999999</c:v>
                </c:pt>
                <c:pt idx="4019" formatCode="General">
                  <c:v>187.87799999999999</c:v>
                </c:pt>
                <c:pt idx="4020" formatCode="General">
                  <c:v>190.47399999999999</c:v>
                </c:pt>
                <c:pt idx="4021" formatCode="General">
                  <c:v>191.47</c:v>
                </c:pt>
                <c:pt idx="4022" formatCode="General">
                  <c:v>193.042</c:v>
                </c:pt>
                <c:pt idx="4023" formatCode="General">
                  <c:v>193.86500000000001</c:v>
                </c:pt>
                <c:pt idx="4024" formatCode="General">
                  <c:v>194.71600000000001</c:v>
                </c:pt>
                <c:pt idx="4025" formatCode="General">
                  <c:v>195.351</c:v>
                </c:pt>
                <c:pt idx="4026" formatCode="General">
                  <c:v>195.36699999999999</c:v>
                </c:pt>
                <c:pt idx="4027" formatCode="General">
                  <c:v>193.446</c:v>
                </c:pt>
                <c:pt idx="4028" formatCode="General">
                  <c:v>192.91800000000001</c:v>
                </c:pt>
                <c:pt idx="4029" formatCode="General">
                  <c:v>194.155</c:v>
                </c:pt>
                <c:pt idx="4030" formatCode="General">
                  <c:v>194.86500000000001</c:v>
                </c:pt>
                <c:pt idx="4031" formatCode="General">
                  <c:v>195.16</c:v>
                </c:pt>
                <c:pt idx="4032" formatCode="General">
                  <c:v>196.05600000000001</c:v>
                </c:pt>
                <c:pt idx="4033" formatCode="General">
                  <c:v>195.10599999999999</c:v>
                </c:pt>
                <c:pt idx="4034" formatCode="General">
                  <c:v>196.405</c:v>
                </c:pt>
                <c:pt idx="4035" formatCode="General">
                  <c:v>196.34399999999999</c:v>
                </c:pt>
                <c:pt idx="4036" formatCode="General">
                  <c:v>195.50299999999999</c:v>
                </c:pt>
                <c:pt idx="4037" formatCode="General">
                  <c:v>196.21700000000001</c:v>
                </c:pt>
                <c:pt idx="4038" formatCode="General">
                  <c:v>196.93899999999999</c:v>
                </c:pt>
                <c:pt idx="4039" formatCode="General">
                  <c:v>199.50899999999999</c:v>
                </c:pt>
                <c:pt idx="4040" formatCode="General">
                  <c:v>199.345</c:v>
                </c:pt>
                <c:pt idx="4041" formatCode="General">
                  <c:v>200.52</c:v>
                </c:pt>
                <c:pt idx="4042" formatCode="General">
                  <c:v>199.536</c:v>
                </c:pt>
                <c:pt idx="4043" formatCode="General">
                  <c:v>198.136</c:v>
                </c:pt>
                <c:pt idx="4044" formatCode="General">
                  <c:v>197.376</c:v>
                </c:pt>
                <c:pt idx="4045" formatCode="General">
                  <c:v>198.34700000000001</c:v>
                </c:pt>
                <c:pt idx="4046" formatCode="General">
                  <c:v>197.441</c:v>
                </c:pt>
                <c:pt idx="4047" formatCode="General">
                  <c:v>195.66800000000001</c:v>
                </c:pt>
                <c:pt idx="4048" formatCode="General">
                  <c:v>194.74600000000001</c:v>
                </c:pt>
                <c:pt idx="4049" formatCode="General">
                  <c:v>192.34</c:v>
                </c:pt>
                <c:pt idx="4050" formatCode="General">
                  <c:v>191.773</c:v>
                </c:pt>
                <c:pt idx="4051" formatCode="General">
                  <c:v>188.512</c:v>
                </c:pt>
                <c:pt idx="4052" formatCode="General">
                  <c:v>189.083</c:v>
                </c:pt>
                <c:pt idx="4053" formatCode="General">
                  <c:v>189.83699999999999</c:v>
                </c:pt>
                <c:pt idx="4054" formatCode="General">
                  <c:v>192.387</c:v>
                </c:pt>
                <c:pt idx="4055" formatCode="General">
                  <c:v>193.459</c:v>
                </c:pt>
                <c:pt idx="4056" formatCode="General">
                  <c:v>193.58099999999999</c:v>
                </c:pt>
                <c:pt idx="4057" formatCode="General">
                  <c:v>193.67</c:v>
                </c:pt>
                <c:pt idx="4058" formatCode="General">
                  <c:v>194.17400000000001</c:v>
                </c:pt>
                <c:pt idx="4059" formatCode="General">
                  <c:v>195.27099999999999</c:v>
                </c:pt>
                <c:pt idx="4060" formatCode="General">
                  <c:v>195.994</c:v>
                </c:pt>
                <c:pt idx="4061" formatCode="General">
                  <c:v>196.75</c:v>
                </c:pt>
                <c:pt idx="4062" formatCode="General">
                  <c:v>195.39400000000001</c:v>
                </c:pt>
                <c:pt idx="4063" formatCode="General">
                  <c:v>193.94900000000001</c:v>
                </c:pt>
                <c:pt idx="4064" formatCode="General">
                  <c:v>193.94800000000001</c:v>
                </c:pt>
                <c:pt idx="4065" formatCode="General">
                  <c:v>194.11799999999999</c:v>
                </c:pt>
                <c:pt idx="4066" formatCode="General">
                  <c:v>196.66900000000001</c:v>
                </c:pt>
                <c:pt idx="4067" formatCode="General">
                  <c:v>196.761</c:v>
                </c:pt>
                <c:pt idx="4068" formatCode="General">
                  <c:v>194.43700000000001</c:v>
                </c:pt>
                <c:pt idx="4069" formatCode="General">
                  <c:v>193.66200000000001</c:v>
                </c:pt>
                <c:pt idx="4070" formatCode="General">
                  <c:v>195.149</c:v>
                </c:pt>
                <c:pt idx="4071" formatCode="General">
                  <c:v>194.52799999999999</c:v>
                </c:pt>
                <c:pt idx="4072" formatCode="General">
                  <c:v>194.279</c:v>
                </c:pt>
                <c:pt idx="4073" formatCode="General">
                  <c:v>194.48500000000001</c:v>
                </c:pt>
                <c:pt idx="4074" formatCode="General">
                  <c:v>193.887</c:v>
                </c:pt>
                <c:pt idx="4075" formatCode="General">
                  <c:v>194.45500000000001</c:v>
                </c:pt>
                <c:pt idx="4076" formatCode="General">
                  <c:v>192.898</c:v>
                </c:pt>
                <c:pt idx="4077" formatCode="General">
                  <c:v>194.154</c:v>
                </c:pt>
                <c:pt idx="4078" formatCode="General">
                  <c:v>196.01900000000001</c:v>
                </c:pt>
                <c:pt idx="4079" formatCode="General">
                  <c:v>195.233</c:v>
                </c:pt>
                <c:pt idx="4080" formatCode="General">
                  <c:v>196.26300000000001</c:v>
                </c:pt>
                <c:pt idx="4081" formatCode="General">
                  <c:v>195.774</c:v>
                </c:pt>
                <c:pt idx="4082" formatCode="General">
                  <c:v>195.56800000000001</c:v>
                </c:pt>
                <c:pt idx="4083" formatCode="General">
                  <c:v>194.30500000000001</c:v>
                </c:pt>
                <c:pt idx="4084" formatCode="General">
                  <c:v>195.364</c:v>
                </c:pt>
                <c:pt idx="4085" formatCode="General">
                  <c:v>193.38</c:v>
                </c:pt>
                <c:pt idx="4086" formatCode="General">
                  <c:v>193.209</c:v>
                </c:pt>
                <c:pt idx="4087" formatCode="General">
                  <c:v>192.34200000000001</c:v>
                </c:pt>
                <c:pt idx="4088" formatCode="General">
                  <c:v>193.80799999999999</c:v>
                </c:pt>
                <c:pt idx="4089" formatCode="General">
                  <c:v>192.251</c:v>
                </c:pt>
                <c:pt idx="4090" formatCode="General">
                  <c:v>194.96899999999999</c:v>
                </c:pt>
                <c:pt idx="4091" formatCode="General">
                  <c:v>197.11500000000001</c:v>
                </c:pt>
                <c:pt idx="4092" formatCode="General">
                  <c:v>198.83</c:v>
                </c:pt>
                <c:pt idx="4093" formatCode="General">
                  <c:v>199.304</c:v>
                </c:pt>
                <c:pt idx="4094" formatCode="General">
                  <c:v>199.69800000000001</c:v>
                </c:pt>
                <c:pt idx="4095" formatCode="General">
                  <c:v>199.548</c:v>
                </c:pt>
                <c:pt idx="4096" formatCode="General">
                  <c:v>199.38399999999999</c:v>
                </c:pt>
                <c:pt idx="4097" formatCode="General">
                  <c:v>202.97200000000001</c:v>
                </c:pt>
                <c:pt idx="4098" formatCode="General">
                  <c:v>201.858</c:v>
                </c:pt>
                <c:pt idx="4099" formatCode="General">
                  <c:v>201.917</c:v>
                </c:pt>
                <c:pt idx="4100" formatCode="General">
                  <c:v>200.72499999999999</c:v>
                </c:pt>
                <c:pt idx="4101" formatCode="General">
                  <c:v>200.084</c:v>
                </c:pt>
                <c:pt idx="4102" formatCode="General">
                  <c:v>200.68899999999999</c:v>
                </c:pt>
                <c:pt idx="4103" formatCode="General">
                  <c:v>201.21799999999999</c:v>
                </c:pt>
                <c:pt idx="4104" formatCode="General">
                  <c:v>201.38900000000001</c:v>
                </c:pt>
                <c:pt idx="4105" formatCode="General">
                  <c:v>201.982</c:v>
                </c:pt>
                <c:pt idx="4106" formatCode="General">
                  <c:v>201.256</c:v>
                </c:pt>
                <c:pt idx="4107" formatCode="General">
                  <c:v>201.602</c:v>
                </c:pt>
                <c:pt idx="4108" formatCode="General">
                  <c:v>202.10300000000001</c:v>
                </c:pt>
                <c:pt idx="4109" formatCode="General">
                  <c:v>203.25399999999999</c:v>
                </c:pt>
                <c:pt idx="4110" formatCode="General">
                  <c:v>203.63900000000001</c:v>
                </c:pt>
                <c:pt idx="4111" formatCode="General">
                  <c:v>202.089</c:v>
                </c:pt>
                <c:pt idx="4112" formatCode="General">
                  <c:v>203.702</c:v>
                </c:pt>
                <c:pt idx="4113" formatCode="General">
                  <c:v>204.523</c:v>
                </c:pt>
                <c:pt idx="4114" formatCode="General">
                  <c:v>203.559</c:v>
                </c:pt>
                <c:pt idx="4115" formatCode="General">
                  <c:v>203.82900000000001</c:v>
                </c:pt>
                <c:pt idx="4116" formatCode="General">
                  <c:v>203.453</c:v>
                </c:pt>
                <c:pt idx="4117" formatCode="General">
                  <c:v>203.76</c:v>
                </c:pt>
                <c:pt idx="4118" formatCode="General">
                  <c:v>203.56200000000001</c:v>
                </c:pt>
                <c:pt idx="4119" formatCode="General">
                  <c:v>203.68899999999999</c:v>
                </c:pt>
                <c:pt idx="4120" formatCode="General">
                  <c:v>205.691</c:v>
                </c:pt>
                <c:pt idx="4121" formatCode="General">
                  <c:v>206.20099999999999</c:v>
                </c:pt>
                <c:pt idx="4122" formatCode="General">
                  <c:v>206.376</c:v>
                </c:pt>
                <c:pt idx="4123" formatCode="General">
                  <c:v>205.66200000000001</c:v>
                </c:pt>
                <c:pt idx="4124" formatCode="General">
                  <c:v>203.34299999999999</c:v>
                </c:pt>
                <c:pt idx="4125" formatCode="General">
                  <c:v>201.816</c:v>
                </c:pt>
                <c:pt idx="4126" formatCode="General">
                  <c:v>203.29300000000001</c:v>
                </c:pt>
                <c:pt idx="4127" formatCode="General">
                  <c:v>202.84100000000001</c:v>
                </c:pt>
                <c:pt idx="4128" formatCode="General">
                  <c:v>201.71</c:v>
                </c:pt>
                <c:pt idx="4129" formatCode="General">
                  <c:v>198.86199999999999</c:v>
                </c:pt>
                <c:pt idx="4130" formatCode="General">
                  <c:v>199.18600000000001</c:v>
                </c:pt>
                <c:pt idx="4131" formatCode="General">
                  <c:v>199.01300000000001</c:v>
                </c:pt>
                <c:pt idx="4132" formatCode="General">
                  <c:v>199.48599999999999</c:v>
                </c:pt>
                <c:pt idx="4133" formatCode="General">
                  <c:v>200.03800000000001</c:v>
                </c:pt>
                <c:pt idx="4134" formatCode="General">
                  <c:v>199.393</c:v>
                </c:pt>
                <c:pt idx="4135" formatCode="General">
                  <c:v>200.14400000000001</c:v>
                </c:pt>
                <c:pt idx="4136" formatCode="General">
                  <c:v>200.09100000000001</c:v>
                </c:pt>
                <c:pt idx="4137" formatCode="General">
                  <c:v>199.00800000000001</c:v>
                </c:pt>
                <c:pt idx="4138" formatCode="General">
                  <c:v>196.23699999999999</c:v>
                </c:pt>
                <c:pt idx="4139" formatCode="General">
                  <c:v>196.18299999999999</c:v>
                </c:pt>
                <c:pt idx="4140" formatCode="General">
                  <c:v>193.82499999999999</c:v>
                </c:pt>
                <c:pt idx="4141" formatCode="General">
                  <c:v>194.983</c:v>
                </c:pt>
                <c:pt idx="4142" formatCode="General">
                  <c:v>194.4</c:v>
                </c:pt>
                <c:pt idx="4143" formatCode="General">
                  <c:v>197.53200000000001</c:v>
                </c:pt>
                <c:pt idx="4144" formatCode="General">
                  <c:v>195.345</c:v>
                </c:pt>
                <c:pt idx="4145" formatCode="General">
                  <c:v>197.244</c:v>
                </c:pt>
                <c:pt idx="4146" formatCode="General">
                  <c:v>198.947</c:v>
                </c:pt>
                <c:pt idx="4147" formatCode="General">
                  <c:v>198.89099999999999</c:v>
                </c:pt>
                <c:pt idx="4148" formatCode="General">
                  <c:v>200.38499999999999</c:v>
                </c:pt>
                <c:pt idx="4149" formatCode="General">
                  <c:v>197.5</c:v>
                </c:pt>
                <c:pt idx="4150" formatCode="General">
                  <c:v>197.48</c:v>
                </c:pt>
                <c:pt idx="4151" formatCode="General">
                  <c:v>196.20599999999999</c:v>
                </c:pt>
                <c:pt idx="4152" formatCode="General">
                  <c:v>198.05199999999999</c:v>
                </c:pt>
                <c:pt idx="4153" formatCode="General">
                  <c:v>198.23400000000001</c:v>
                </c:pt>
                <c:pt idx="4154" formatCode="General">
                  <c:v>198.29300000000001</c:v>
                </c:pt>
                <c:pt idx="4155" formatCode="General">
                  <c:v>192.833</c:v>
                </c:pt>
                <c:pt idx="4156" formatCode="General">
                  <c:v>194.00299999999999</c:v>
                </c:pt>
                <c:pt idx="4157" formatCode="General">
                  <c:v>193.72800000000001</c:v>
                </c:pt>
                <c:pt idx="4158" formatCode="General">
                  <c:v>191.173</c:v>
                </c:pt>
                <c:pt idx="4159" formatCode="General">
                  <c:v>191.09399999999999</c:v>
                </c:pt>
                <c:pt idx="4160" formatCode="General">
                  <c:v>191.471</c:v>
                </c:pt>
                <c:pt idx="4161" formatCode="General">
                  <c:v>191.41499999999999</c:v>
                </c:pt>
                <c:pt idx="4162" formatCode="General">
                  <c:v>192.62100000000001</c:v>
                </c:pt>
                <c:pt idx="4163" formatCode="General">
                  <c:v>192.48599999999999</c:v>
                </c:pt>
                <c:pt idx="4164" formatCode="General">
                  <c:v>193.18899999999999</c:v>
                </c:pt>
                <c:pt idx="4165" formatCode="General">
                  <c:v>194.655</c:v>
                </c:pt>
                <c:pt idx="4166" formatCode="General">
                  <c:v>194.99199999999999</c:v>
                </c:pt>
                <c:pt idx="4167" formatCode="General">
                  <c:v>194.15700000000001</c:v>
                </c:pt>
                <c:pt idx="4168" formatCode="General">
                  <c:v>195.75399999999999</c:v>
                </c:pt>
                <c:pt idx="4169" formatCode="General">
                  <c:v>194.53</c:v>
                </c:pt>
                <c:pt idx="4170" formatCode="General">
                  <c:v>191.64099999999999</c:v>
                </c:pt>
                <c:pt idx="4171" formatCode="General">
                  <c:v>192.65100000000001</c:v>
                </c:pt>
                <c:pt idx="4172" formatCode="General">
                  <c:v>193.23500000000001</c:v>
                </c:pt>
                <c:pt idx="4173" formatCode="General">
                  <c:v>193.93</c:v>
                </c:pt>
                <c:pt idx="4174" formatCode="General">
                  <c:v>194.495</c:v>
                </c:pt>
                <c:pt idx="4175" formatCode="General">
                  <c:v>193.03899999999999</c:v>
                </c:pt>
                <c:pt idx="4176" formatCode="General">
                  <c:v>192.428</c:v>
                </c:pt>
                <c:pt idx="4177" formatCode="General">
                  <c:v>191.69499999999999</c:v>
                </c:pt>
                <c:pt idx="4178" formatCode="General">
                  <c:v>190.29900000000001</c:v>
                </c:pt>
                <c:pt idx="4179" formatCode="General">
                  <c:v>190.43600000000001</c:v>
                </c:pt>
                <c:pt idx="4180" formatCode="General">
                  <c:v>186.94800000000001</c:v>
                </c:pt>
                <c:pt idx="4181" formatCode="General">
                  <c:v>188.37799999999999</c:v>
                </c:pt>
                <c:pt idx="4182" formatCode="General">
                  <c:v>188.74</c:v>
                </c:pt>
                <c:pt idx="4183" formatCode="General">
                  <c:v>189.114</c:v>
                </c:pt>
                <c:pt idx="4184" formatCode="General">
                  <c:v>190.00800000000001</c:v>
                </c:pt>
                <c:pt idx="4185" formatCode="General">
                  <c:v>191.12</c:v>
                </c:pt>
                <c:pt idx="4186" formatCode="General">
                  <c:v>190.49799999999999</c:v>
                </c:pt>
                <c:pt idx="4187" formatCode="General">
                  <c:v>192.08</c:v>
                </c:pt>
                <c:pt idx="4188" formatCode="General">
                  <c:v>192.86699999999999</c:v>
                </c:pt>
                <c:pt idx="4189" formatCode="General">
                  <c:v>191.71199999999999</c:v>
                </c:pt>
                <c:pt idx="4190" formatCode="General">
                  <c:v>192.95699999999999</c:v>
                </c:pt>
                <c:pt idx="4191" formatCode="General">
                  <c:v>192.80500000000001</c:v>
                </c:pt>
                <c:pt idx="4192" formatCode="General">
                  <c:v>192.95500000000001</c:v>
                </c:pt>
                <c:pt idx="4193" formatCode="General">
                  <c:v>192.124</c:v>
                </c:pt>
                <c:pt idx="4194" formatCode="General">
                  <c:v>191.01300000000001</c:v>
                </c:pt>
                <c:pt idx="4195" formatCode="General">
                  <c:v>189.78299999999999</c:v>
                </c:pt>
                <c:pt idx="4196" formatCode="General">
                  <c:v>190.357</c:v>
                </c:pt>
                <c:pt idx="4197" formatCode="General">
                  <c:v>191.01900000000001</c:v>
                </c:pt>
                <c:pt idx="4198" formatCode="General">
                  <c:v>191.667</c:v>
                </c:pt>
                <c:pt idx="4199" formatCode="General">
                  <c:v>193.35900000000001</c:v>
                </c:pt>
                <c:pt idx="4200" formatCode="General">
                  <c:v>191.40600000000001</c:v>
                </c:pt>
                <c:pt idx="4201" formatCode="General">
                  <c:v>190.48400000000001</c:v>
                </c:pt>
                <c:pt idx="4202" formatCode="General">
                  <c:v>189.643</c:v>
                </c:pt>
                <c:pt idx="4203" formatCode="General">
                  <c:v>190.56200000000001</c:v>
                </c:pt>
                <c:pt idx="4204" formatCode="General">
                  <c:v>191.767</c:v>
                </c:pt>
                <c:pt idx="4205" formatCode="General">
                  <c:v>192.70699999999999</c:v>
                </c:pt>
                <c:pt idx="4206" formatCode="General">
                  <c:v>193.976</c:v>
                </c:pt>
                <c:pt idx="4207" formatCode="General">
                  <c:v>194.78299999999999</c:v>
                </c:pt>
                <c:pt idx="4208" formatCode="General">
                  <c:v>195.12299999999999</c:v>
                </c:pt>
                <c:pt idx="4209" formatCode="General">
                  <c:v>193.97399999999999</c:v>
                </c:pt>
                <c:pt idx="4210" formatCode="General">
                  <c:v>194.17400000000001</c:v>
                </c:pt>
                <c:pt idx="4211" formatCode="General">
                  <c:v>195.15899999999999</c:v>
                </c:pt>
                <c:pt idx="4212" formatCode="General">
                  <c:v>197.78700000000001</c:v>
                </c:pt>
                <c:pt idx="4213" formatCode="General">
                  <c:v>199.96899999999999</c:v>
                </c:pt>
                <c:pt idx="4214" formatCode="General">
                  <c:v>201.22900000000001</c:v>
                </c:pt>
                <c:pt idx="4215" formatCode="General">
                  <c:v>198.78700000000001</c:v>
                </c:pt>
                <c:pt idx="4216" formatCode="General">
                  <c:v>199.03800000000001</c:v>
                </c:pt>
                <c:pt idx="4217" formatCode="General">
                  <c:v>199.76</c:v>
                </c:pt>
                <c:pt idx="4218" formatCode="General">
                  <c:v>200.37200000000001</c:v>
                </c:pt>
                <c:pt idx="4219" formatCode="General">
                  <c:v>198.11600000000001</c:v>
                </c:pt>
                <c:pt idx="4220" formatCode="General">
                  <c:v>196.63</c:v>
                </c:pt>
                <c:pt idx="4221" formatCode="General">
                  <c:v>197.941</c:v>
                </c:pt>
                <c:pt idx="4222" formatCode="General">
                  <c:v>199.74</c:v>
                </c:pt>
                <c:pt idx="4223" formatCode="General">
                  <c:v>199.721</c:v>
                </c:pt>
                <c:pt idx="4224" formatCode="General">
                  <c:v>198.89699999999999</c:v>
                </c:pt>
                <c:pt idx="4225" formatCode="General">
                  <c:v>196.63499999999999</c:v>
                </c:pt>
                <c:pt idx="4226" formatCode="General">
                  <c:v>197.17599999999999</c:v>
                </c:pt>
                <c:pt idx="4227" formatCode="General">
                  <c:v>197.25</c:v>
                </c:pt>
                <c:pt idx="4228" formatCode="General">
                  <c:v>194.96899999999999</c:v>
                </c:pt>
                <c:pt idx="4229" formatCode="General">
                  <c:v>194.46700000000001</c:v>
                </c:pt>
                <c:pt idx="4230" formatCode="General">
                  <c:v>194.79</c:v>
                </c:pt>
                <c:pt idx="4231" formatCode="General">
                  <c:v>195.506</c:v>
                </c:pt>
                <c:pt idx="4232" formatCode="General">
                  <c:v>193.42099999999999</c:v>
                </c:pt>
                <c:pt idx="4233" formatCode="General">
                  <c:v>191.75800000000001</c:v>
                </c:pt>
                <c:pt idx="4234" formatCode="General">
                  <c:v>190.96600000000001</c:v>
                </c:pt>
                <c:pt idx="4235" formatCode="General">
                  <c:v>191.64099999999999</c:v>
                </c:pt>
                <c:pt idx="4236" formatCode="General">
                  <c:v>192.30199999999999</c:v>
                </c:pt>
                <c:pt idx="4237" formatCode="General">
                  <c:v>192.578</c:v>
                </c:pt>
                <c:pt idx="4238" formatCode="General">
                  <c:v>191.21</c:v>
                </c:pt>
                <c:pt idx="4239" formatCode="General">
                  <c:v>191.34</c:v>
                </c:pt>
                <c:pt idx="4240" formatCode="General">
                  <c:v>189.71100000000001</c:v>
                </c:pt>
                <c:pt idx="4241" formatCode="General">
                  <c:v>188.45099999999999</c:v>
                </c:pt>
                <c:pt idx="4242" formatCode="General">
                  <c:v>187.99</c:v>
                </c:pt>
                <c:pt idx="4243" formatCode="General">
                  <c:v>184.53700000000001</c:v>
                </c:pt>
                <c:pt idx="4244" formatCode="General">
                  <c:v>188.05600000000001</c:v>
                </c:pt>
                <c:pt idx="4245" formatCode="General">
                  <c:v>185.53899999999999</c:v>
                </c:pt>
                <c:pt idx="4246" formatCode="General">
                  <c:v>187.297</c:v>
                </c:pt>
                <c:pt idx="4247" formatCode="General">
                  <c:v>188.75899999999999</c:v>
                </c:pt>
                <c:pt idx="4248" formatCode="General">
                  <c:v>183.785</c:v>
                </c:pt>
                <c:pt idx="4249" formatCode="General">
                  <c:v>185.001</c:v>
                </c:pt>
                <c:pt idx="4250" formatCode="General">
                  <c:v>179.602</c:v>
                </c:pt>
                <c:pt idx="4251" formatCode="General">
                  <c:v>180.298</c:v>
                </c:pt>
                <c:pt idx="4252" formatCode="General">
                  <c:v>179.92099999999999</c:v>
                </c:pt>
                <c:pt idx="4253" formatCode="General">
                  <c:v>181.221</c:v>
                </c:pt>
                <c:pt idx="4254" formatCode="General">
                  <c:v>182.31299999999999</c:v>
                </c:pt>
                <c:pt idx="4255" formatCode="General">
                  <c:v>181.738</c:v>
                </c:pt>
                <c:pt idx="4256" formatCode="General">
                  <c:v>183.50700000000001</c:v>
                </c:pt>
                <c:pt idx="4257" formatCode="General">
                  <c:v>184.13800000000001</c:v>
                </c:pt>
                <c:pt idx="4258" formatCode="General">
                  <c:v>183.75200000000001</c:v>
                </c:pt>
                <c:pt idx="4259" formatCode="General">
                  <c:v>181.303</c:v>
                </c:pt>
                <c:pt idx="4260" formatCode="General">
                  <c:v>184.15199999999999</c:v>
                </c:pt>
                <c:pt idx="4261" formatCode="General">
                  <c:v>181.64699999999999</c:v>
                </c:pt>
                <c:pt idx="4262" formatCode="General">
                  <c:v>181.80199999999999</c:v>
                </c:pt>
                <c:pt idx="4263" formatCode="General">
                  <c:v>181.2</c:v>
                </c:pt>
                <c:pt idx="4264" formatCode="General">
                  <c:v>183.02799999999999</c:v>
                </c:pt>
                <c:pt idx="4265" formatCode="General">
                  <c:v>180.31200000000001</c:v>
                </c:pt>
                <c:pt idx="4266" formatCode="General">
                  <c:v>177.916</c:v>
                </c:pt>
                <c:pt idx="4267" formatCode="General">
                  <c:v>174.42</c:v>
                </c:pt>
                <c:pt idx="4268" formatCode="General">
                  <c:v>176.21199999999999</c:v>
                </c:pt>
                <c:pt idx="4269" formatCode="General">
                  <c:v>172.667</c:v>
                </c:pt>
                <c:pt idx="4270" formatCode="General">
                  <c:v>172.13200000000001</c:v>
                </c:pt>
                <c:pt idx="4271" formatCode="General">
                  <c:v>168.35599999999999</c:v>
                </c:pt>
                <c:pt idx="4272" formatCode="General">
                  <c:v>172.94</c:v>
                </c:pt>
                <c:pt idx="4273" formatCode="General">
                  <c:v>170.48599999999999</c:v>
                </c:pt>
                <c:pt idx="4274" formatCode="General">
                  <c:v>170.96600000000001</c:v>
                </c:pt>
                <c:pt idx="4275" formatCode="General">
                  <c:v>169.80199999999999</c:v>
                </c:pt>
                <c:pt idx="4276" formatCode="General">
                  <c:v>170.39</c:v>
                </c:pt>
                <c:pt idx="4277" formatCode="General">
                  <c:v>171.55199999999999</c:v>
                </c:pt>
                <c:pt idx="4278" formatCode="General">
                  <c:v>173.35499999999999</c:v>
                </c:pt>
                <c:pt idx="4279" formatCode="General">
                  <c:v>174.63499999999999</c:v>
                </c:pt>
                <c:pt idx="4280" formatCode="General">
                  <c:v>175.965</c:v>
                </c:pt>
                <c:pt idx="4281" formatCode="General">
                  <c:v>179.04400000000001</c:v>
                </c:pt>
                <c:pt idx="4282" formatCode="General">
                  <c:v>178.601</c:v>
                </c:pt>
                <c:pt idx="4283" formatCode="General">
                  <c:v>178.08</c:v>
                </c:pt>
                <c:pt idx="4284" formatCode="General">
                  <c:v>177.792</c:v>
                </c:pt>
                <c:pt idx="4285" formatCode="General">
                  <c:v>178.97800000000001</c:v>
                </c:pt>
                <c:pt idx="4286" formatCode="General">
                  <c:v>179.64</c:v>
                </c:pt>
                <c:pt idx="4287" formatCode="General">
                  <c:v>179.75700000000001</c:v>
                </c:pt>
                <c:pt idx="4288" formatCode="General">
                  <c:v>182.214</c:v>
                </c:pt>
                <c:pt idx="4289" formatCode="General">
                  <c:v>178.99</c:v>
                </c:pt>
                <c:pt idx="4290" formatCode="General">
                  <c:v>178.65700000000001</c:v>
                </c:pt>
                <c:pt idx="4291" formatCode="General">
                  <c:v>179.23599999999999</c:v>
                </c:pt>
                <c:pt idx="4292" formatCode="General">
                  <c:v>180.678</c:v>
                </c:pt>
                <c:pt idx="4293" formatCode="General">
                  <c:v>177.47300000000001</c:v>
                </c:pt>
                <c:pt idx="4294" formatCode="General">
                  <c:v>179.17699999999999</c:v>
                </c:pt>
                <c:pt idx="4295" formatCode="General">
                  <c:v>180.11199999999999</c:v>
                </c:pt>
                <c:pt idx="4296" formatCode="General">
                  <c:v>179.63900000000001</c:v>
                </c:pt>
                <c:pt idx="4297" formatCode="General">
                  <c:v>180.54900000000001</c:v>
                </c:pt>
                <c:pt idx="4298" formatCode="General">
                  <c:v>180.61</c:v>
                </c:pt>
                <c:pt idx="4299" formatCode="General">
                  <c:v>179.952</c:v>
                </c:pt>
                <c:pt idx="4300" formatCode="General">
                  <c:v>180.559</c:v>
                </c:pt>
                <c:pt idx="4301" formatCode="General">
                  <c:v>178.102</c:v>
                </c:pt>
                <c:pt idx="4302" formatCode="General">
                  <c:v>178.04</c:v>
                </c:pt>
                <c:pt idx="4303" formatCode="General">
                  <c:v>177.11500000000001</c:v>
                </c:pt>
                <c:pt idx="4304" formatCode="General">
                  <c:v>178.208</c:v>
                </c:pt>
                <c:pt idx="4305" formatCode="General">
                  <c:v>178.71600000000001</c:v>
                </c:pt>
                <c:pt idx="4306" formatCode="General">
                  <c:v>178.721</c:v>
                </c:pt>
                <c:pt idx="4307" formatCode="General">
                  <c:v>181.32900000000001</c:v>
                </c:pt>
                <c:pt idx="4308" formatCode="General">
                  <c:v>182.239</c:v>
                </c:pt>
                <c:pt idx="4309" formatCode="General">
                  <c:v>183.26900000000001</c:v>
                </c:pt>
                <c:pt idx="4310" formatCode="General">
                  <c:v>183.40899999999999</c:v>
                </c:pt>
                <c:pt idx="4311" formatCode="General">
                  <c:v>184.06</c:v>
                </c:pt>
                <c:pt idx="4312" formatCode="General">
                  <c:v>181.75</c:v>
                </c:pt>
                <c:pt idx="4313" formatCode="General">
                  <c:v>181.40199999999999</c:v>
                </c:pt>
                <c:pt idx="4314" formatCode="General">
                  <c:v>183.226</c:v>
                </c:pt>
                <c:pt idx="4315" formatCode="General">
                  <c:v>182.74600000000001</c:v>
                </c:pt>
                <c:pt idx="4316" formatCode="General">
                  <c:v>181.49600000000001</c:v>
                </c:pt>
                <c:pt idx="4317" formatCode="General">
                  <c:v>181.095</c:v>
                </c:pt>
                <c:pt idx="4318" formatCode="General">
                  <c:v>181.89599999999999</c:v>
                </c:pt>
                <c:pt idx="4319" formatCode="General">
                  <c:v>181.23</c:v>
                </c:pt>
                <c:pt idx="4320" formatCode="General">
                  <c:v>180.87100000000001</c:v>
                </c:pt>
                <c:pt idx="4321" formatCode="General">
                  <c:v>180.672</c:v>
                </c:pt>
                <c:pt idx="4322" formatCode="General">
                  <c:v>180.49799999999999</c:v>
                </c:pt>
                <c:pt idx="4323" formatCode="General">
                  <c:v>181.30699999999999</c:v>
                </c:pt>
                <c:pt idx="4324" formatCode="General">
                  <c:v>183.411</c:v>
                </c:pt>
                <c:pt idx="4325" formatCode="General">
                  <c:v>183.387</c:v>
                </c:pt>
                <c:pt idx="4326" formatCode="General">
                  <c:v>183.86600000000001</c:v>
                </c:pt>
                <c:pt idx="4327" formatCode="General">
                  <c:v>184.857</c:v>
                </c:pt>
                <c:pt idx="4328" formatCode="General">
                  <c:v>185.23599999999999</c:v>
                </c:pt>
                <c:pt idx="4329" formatCode="General">
                  <c:v>185.602</c:v>
                </c:pt>
                <c:pt idx="4330" formatCode="General">
                  <c:v>185.374</c:v>
                </c:pt>
                <c:pt idx="4331" formatCode="General">
                  <c:v>184.155</c:v>
                </c:pt>
                <c:pt idx="4332" formatCode="General">
                  <c:v>184.30699999999999</c:v>
                </c:pt>
                <c:pt idx="4333" formatCode="General">
                  <c:v>185.22900000000001</c:v>
                </c:pt>
                <c:pt idx="4334" formatCode="General">
                  <c:v>183.94399999999999</c:v>
                </c:pt>
                <c:pt idx="4335" formatCode="General">
                  <c:v>183.327</c:v>
                </c:pt>
                <c:pt idx="4336" formatCode="General">
                  <c:v>183.751</c:v>
                </c:pt>
                <c:pt idx="4337" formatCode="General">
                  <c:v>185.459</c:v>
                </c:pt>
                <c:pt idx="4338" formatCode="General">
                  <c:v>186.37299999999999</c:v>
                </c:pt>
                <c:pt idx="4339" formatCode="General">
                  <c:v>186.851</c:v>
                </c:pt>
                <c:pt idx="4340" formatCode="General">
                  <c:v>187.04400000000001</c:v>
                </c:pt>
                <c:pt idx="4341" formatCode="General">
                  <c:v>187.685</c:v>
                </c:pt>
                <c:pt idx="4342" formatCode="General">
                  <c:v>188.70500000000001</c:v>
                </c:pt>
                <c:pt idx="4343" formatCode="General">
                  <c:v>188.56399999999999</c:v>
                </c:pt>
                <c:pt idx="4344" formatCode="General">
                  <c:v>189.66499999999999</c:v>
                </c:pt>
                <c:pt idx="4345" formatCode="General">
                  <c:v>187.32499999999999</c:v>
                </c:pt>
                <c:pt idx="4346" formatCode="General">
                  <c:v>188.364</c:v>
                </c:pt>
                <c:pt idx="4347" formatCode="General">
                  <c:v>187.41499999999999</c:v>
                </c:pt>
                <c:pt idx="4348" formatCode="General">
                  <c:v>187.28</c:v>
                </c:pt>
                <c:pt idx="4349" formatCode="General">
                  <c:v>186.601</c:v>
                </c:pt>
                <c:pt idx="4350" formatCode="General">
                  <c:v>187.13</c:v>
                </c:pt>
                <c:pt idx="4351" formatCode="General">
                  <c:v>187.92400000000001</c:v>
                </c:pt>
                <c:pt idx="4352" formatCode="General">
                  <c:v>187.58500000000001</c:v>
                </c:pt>
                <c:pt idx="4353" formatCode="General">
                  <c:v>186.495</c:v>
                </c:pt>
                <c:pt idx="4354" formatCode="General">
                  <c:v>185.95699999999999</c:v>
                </c:pt>
                <c:pt idx="4355" formatCode="General">
                  <c:v>184.65700000000001</c:v>
                </c:pt>
                <c:pt idx="4356" formatCode="General">
                  <c:v>184.18</c:v>
                </c:pt>
                <c:pt idx="4357" formatCode="General">
                  <c:v>184.25</c:v>
                </c:pt>
                <c:pt idx="4358" formatCode="General">
                  <c:v>183.661</c:v>
                </c:pt>
                <c:pt idx="4359" formatCode="General">
                  <c:v>181.90199999999999</c:v>
                </c:pt>
                <c:pt idx="4360" formatCode="General">
                  <c:v>181.77199999999999</c:v>
                </c:pt>
                <c:pt idx="4361" formatCode="General">
                  <c:v>180.68100000000001</c:v>
                </c:pt>
                <c:pt idx="4362" formatCode="General">
                  <c:v>179.488</c:v>
                </c:pt>
                <c:pt idx="4363" formatCode="General">
                  <c:v>179.74600000000001</c:v>
                </c:pt>
                <c:pt idx="4364" formatCode="General">
                  <c:v>179.006</c:v>
                </c:pt>
                <c:pt idx="4365" formatCode="General">
                  <c:v>178.95400000000001</c:v>
                </c:pt>
                <c:pt idx="4366" formatCode="General">
                  <c:v>177.64099999999999</c:v>
                </c:pt>
                <c:pt idx="4367" formatCode="General">
                  <c:v>179.99100000000001</c:v>
                </c:pt>
                <c:pt idx="4368" formatCode="General">
                  <c:v>180.655</c:v>
                </c:pt>
                <c:pt idx="4369" formatCode="General">
                  <c:v>182.32499999999999</c:v>
                </c:pt>
                <c:pt idx="4370" formatCode="General">
                  <c:v>180.989</c:v>
                </c:pt>
                <c:pt idx="4371" formatCode="General">
                  <c:v>181.70400000000001</c:v>
                </c:pt>
                <c:pt idx="4372" formatCode="General">
                  <c:v>181.96799999999999</c:v>
                </c:pt>
                <c:pt idx="4373" formatCode="General">
                  <c:v>179.54400000000001</c:v>
                </c:pt>
                <c:pt idx="4374" formatCode="General">
                  <c:v>176.91800000000001</c:v>
                </c:pt>
                <c:pt idx="4375" formatCode="General">
                  <c:v>178.62899999999999</c:v>
                </c:pt>
                <c:pt idx="4376" formatCode="General">
                  <c:v>180.26</c:v>
                </c:pt>
                <c:pt idx="4377" formatCode="General">
                  <c:v>180.339</c:v>
                </c:pt>
                <c:pt idx="4378" formatCode="General">
                  <c:v>178.762</c:v>
                </c:pt>
                <c:pt idx="4379" formatCode="General">
                  <c:v>175.363</c:v>
                </c:pt>
                <c:pt idx="4380" formatCode="General">
                  <c:v>174.71700000000001</c:v>
                </c:pt>
                <c:pt idx="4381" formatCode="General">
                  <c:v>175.49</c:v>
                </c:pt>
                <c:pt idx="4382" formatCode="General">
                  <c:v>172.339</c:v>
                </c:pt>
                <c:pt idx="4383" formatCode="General">
                  <c:v>173.86799999999999</c:v>
                </c:pt>
                <c:pt idx="4384" formatCode="General">
                  <c:v>174.416</c:v>
                </c:pt>
                <c:pt idx="4385" formatCode="General">
                  <c:v>174.071</c:v>
                </c:pt>
                <c:pt idx="4386" formatCode="General">
                  <c:v>174.86799999999999</c:v>
                </c:pt>
                <c:pt idx="4387" formatCode="General">
                  <c:v>173.24299999999999</c:v>
                </c:pt>
                <c:pt idx="4388" formatCode="General">
                  <c:v>174.42400000000001</c:v>
                </c:pt>
                <c:pt idx="4389" formatCode="General">
                  <c:v>174.809</c:v>
                </c:pt>
                <c:pt idx="4390" formatCode="General">
                  <c:v>174.41900000000001</c:v>
                </c:pt>
                <c:pt idx="4391" formatCode="General">
                  <c:v>176.09800000000001</c:v>
                </c:pt>
                <c:pt idx="4392" formatCode="General">
                  <c:v>175.434</c:v>
                </c:pt>
                <c:pt idx="4393" formatCode="General">
                  <c:v>178.62799999999999</c:v>
                </c:pt>
                <c:pt idx="4394" formatCode="General">
                  <c:v>178.52</c:v>
                </c:pt>
                <c:pt idx="4395" formatCode="General">
                  <c:v>179.99299999999999</c:v>
                </c:pt>
                <c:pt idx="4396" formatCode="General">
                  <c:v>180.87799999999999</c:v>
                </c:pt>
                <c:pt idx="4397" formatCode="General">
                  <c:v>182.36500000000001</c:v>
                </c:pt>
                <c:pt idx="4398" formatCode="General">
                  <c:v>182.477</c:v>
                </c:pt>
                <c:pt idx="4399" formatCode="General">
                  <c:v>181.0378</c:v>
                </c:pt>
                <c:pt idx="4400" formatCode="General">
                  <c:v>181.13499999999999</c:v>
                </c:pt>
                <c:pt idx="4401" formatCode="General">
                  <c:v>177.84299999999999</c:v>
                </c:pt>
                <c:pt idx="4402" formatCode="General">
                  <c:v>180.477</c:v>
                </c:pt>
                <c:pt idx="4403" formatCode="General">
                  <c:v>180.779</c:v>
                </c:pt>
                <c:pt idx="4404" formatCode="General">
                  <c:v>180.685</c:v>
                </c:pt>
                <c:pt idx="4405" formatCode="General">
                  <c:v>180.708</c:v>
                </c:pt>
                <c:pt idx="4406" formatCode="General">
                  <c:v>184.172</c:v>
                </c:pt>
                <c:pt idx="4407" formatCode="General">
                  <c:v>183.68299999999999</c:v>
                </c:pt>
                <c:pt idx="4408" formatCode="General">
                  <c:v>184.36199999999999</c:v>
                </c:pt>
                <c:pt idx="4409" formatCode="General">
                  <c:v>183.08199999999999</c:v>
                </c:pt>
                <c:pt idx="4410" formatCode="General">
                  <c:v>180.084</c:v>
                </c:pt>
                <c:pt idx="4411" formatCode="General">
                  <c:v>179.42099999999999</c:v>
                </c:pt>
                <c:pt idx="4412" formatCode="General">
                  <c:v>177.44900000000001</c:v>
                </c:pt>
                <c:pt idx="4413" formatCode="General">
                  <c:v>178.58500000000001</c:v>
                </c:pt>
                <c:pt idx="4414" formatCode="General">
                  <c:v>178.55</c:v>
                </c:pt>
                <c:pt idx="4415" formatCode="General">
                  <c:v>179.036</c:v>
                </c:pt>
                <c:pt idx="4416" formatCode="General">
                  <c:v>178.22200000000001</c:v>
                </c:pt>
                <c:pt idx="4417" formatCode="General">
                  <c:v>177.88399999999999</c:v>
                </c:pt>
                <c:pt idx="4418" formatCode="General">
                  <c:v>177.15799999999999</c:v>
                </c:pt>
                <c:pt idx="4419" formatCode="General">
                  <c:v>177.79900000000001</c:v>
                </c:pt>
                <c:pt idx="4420" formatCode="General">
                  <c:v>178.34399999999999</c:v>
                </c:pt>
                <c:pt idx="4421" formatCode="General">
                  <c:v>178.52600000000001</c:v>
                </c:pt>
                <c:pt idx="4422" formatCode="General">
                  <c:v>172.804</c:v>
                </c:pt>
                <c:pt idx="4423" formatCode="General">
                  <c:v>173.35499999999999</c:v>
                </c:pt>
                <c:pt idx="4424" formatCode="General">
                  <c:v>171.48599999999999</c:v>
                </c:pt>
                <c:pt idx="4425" formatCode="General">
                  <c:v>170.54</c:v>
                </c:pt>
                <c:pt idx="4426" formatCode="General">
                  <c:v>167.892</c:v>
                </c:pt>
                <c:pt idx="4427" formatCode="General">
                  <c:v>170.322</c:v>
                </c:pt>
                <c:pt idx="4428" formatCode="General">
                  <c:v>172.09100000000001</c:v>
                </c:pt>
                <c:pt idx="4429" formatCode="General">
                  <c:v>170.62299999999999</c:v>
                </c:pt>
                <c:pt idx="4430" formatCode="General">
                  <c:v>173.08699999999999</c:v>
                </c:pt>
                <c:pt idx="4431" formatCode="General">
                  <c:v>170.64500000000001</c:v>
                </c:pt>
                <c:pt idx="4432" formatCode="General">
                  <c:v>170.035</c:v>
                </c:pt>
                <c:pt idx="4433" formatCode="General">
                  <c:v>170.405</c:v>
                </c:pt>
                <c:pt idx="4434" formatCode="General">
                  <c:v>170.77699999999999</c:v>
                </c:pt>
                <c:pt idx="4435" formatCode="General">
                  <c:v>170.89500000000001</c:v>
                </c:pt>
                <c:pt idx="4436" formatCode="General">
                  <c:v>170.90899999999999</c:v>
                </c:pt>
                <c:pt idx="4437" formatCode="General">
                  <c:v>170.322</c:v>
                </c:pt>
                <c:pt idx="4438" formatCode="General">
                  <c:v>168.61</c:v>
                </c:pt>
                <c:pt idx="4439" formatCode="General">
                  <c:v>168.911</c:v>
                </c:pt>
                <c:pt idx="4440" formatCode="General">
                  <c:v>169.7</c:v>
                </c:pt>
                <c:pt idx="4441" formatCode="General">
                  <c:v>171.202</c:v>
                </c:pt>
                <c:pt idx="4442" formatCode="General">
                  <c:v>172.077</c:v>
                </c:pt>
                <c:pt idx="4443" formatCode="General">
                  <c:v>170.35599999999999</c:v>
                </c:pt>
                <c:pt idx="4444" formatCode="General">
                  <c:v>169.19</c:v>
                </c:pt>
                <c:pt idx="4445" formatCode="General">
                  <c:v>172.69499999999999</c:v>
                </c:pt>
                <c:pt idx="4446" formatCode="General">
                  <c:v>172.34899999999999</c:v>
                </c:pt>
                <c:pt idx="4447" formatCode="General">
                  <c:v>172.625</c:v>
                </c:pt>
                <c:pt idx="4448" formatCode="General">
                  <c:v>174.31100000000001</c:v>
                </c:pt>
                <c:pt idx="4449" formatCode="General">
                  <c:v>174.94</c:v>
                </c:pt>
                <c:pt idx="4450" formatCode="General">
                  <c:v>173.727</c:v>
                </c:pt>
                <c:pt idx="4451" formatCode="General">
                  <c:v>174.45699999999999</c:v>
                </c:pt>
                <c:pt idx="4452" formatCode="General">
                  <c:v>174.792</c:v>
                </c:pt>
                <c:pt idx="4453" formatCode="General">
                  <c:v>183.16499999999999</c:v>
                </c:pt>
                <c:pt idx="4454" formatCode="General">
                  <c:v>178.79400000000001</c:v>
                </c:pt>
                <c:pt idx="4455" formatCode="General">
                  <c:v>177.63300000000001</c:v>
                </c:pt>
                <c:pt idx="4456" formatCode="General">
                  <c:v>177.76499999999999</c:v>
                </c:pt>
                <c:pt idx="4457" formatCode="General">
                  <c:v>177.33699999999999</c:v>
                </c:pt>
                <c:pt idx="4458" formatCode="General">
                  <c:v>178.654</c:v>
                </c:pt>
                <c:pt idx="4459" formatCode="General">
                  <c:v>177.18799999999999</c:v>
                </c:pt>
                <c:pt idx="4460" formatCode="General">
                  <c:v>176.636</c:v>
                </c:pt>
                <c:pt idx="4461" formatCode="General">
                  <c:v>176.22800000000001</c:v>
                </c:pt>
                <c:pt idx="4462" formatCode="General">
                  <c:v>175.715</c:v>
                </c:pt>
                <c:pt idx="4463" formatCode="General">
                  <c:v>173.93989999999999</c:v>
                </c:pt>
                <c:pt idx="4464" formatCode="General">
                  <c:v>174.08799999999999</c:v>
                </c:pt>
                <c:pt idx="4465" formatCode="General">
                  <c:v>172.94399999999999</c:v>
                </c:pt>
                <c:pt idx="4466" formatCode="General">
                  <c:v>173.405</c:v>
                </c:pt>
                <c:pt idx="4467" formatCode="General">
                  <c:v>173.495</c:v>
                </c:pt>
                <c:pt idx="4468" formatCode="General">
                  <c:v>173.1</c:v>
                </c:pt>
                <c:pt idx="4469" formatCode="General">
                  <c:v>173.32</c:v>
                </c:pt>
                <c:pt idx="4470" formatCode="General">
                  <c:v>173.06800000000001</c:v>
                </c:pt>
                <c:pt idx="4471" formatCode="General">
                  <c:v>173.57900000000001</c:v>
                </c:pt>
                <c:pt idx="4472" formatCode="General">
                  <c:v>176.036</c:v>
                </c:pt>
                <c:pt idx="4473" formatCode="General">
                  <c:v>174.988</c:v>
                </c:pt>
                <c:pt idx="4474" formatCode="General">
                  <c:v>174.749</c:v>
                </c:pt>
                <c:pt idx="4475" formatCode="General">
                  <c:v>174.97499999999999</c:v>
                </c:pt>
                <c:pt idx="4476" formatCode="General">
                  <c:v>175.53200000000001</c:v>
                </c:pt>
                <c:pt idx="4477" formatCode="General">
                  <c:v>175.75299999999999</c:v>
                </c:pt>
                <c:pt idx="4478" formatCode="General">
                  <c:v>174.73599999999999</c:v>
                </c:pt>
                <c:pt idx="4479" formatCode="General">
                  <c:v>175.506</c:v>
                </c:pt>
                <c:pt idx="4480" formatCode="General">
                  <c:v>177.29599999999999</c:v>
                </c:pt>
                <c:pt idx="4481" formatCode="General">
                  <c:v>177.71</c:v>
                </c:pt>
                <c:pt idx="4482" formatCode="General">
                  <c:v>178.369</c:v>
                </c:pt>
                <c:pt idx="4483" formatCode="General">
                  <c:v>178.28200000000001</c:v>
                </c:pt>
                <c:pt idx="4484" formatCode="General">
                  <c:v>178.375</c:v>
                </c:pt>
                <c:pt idx="4485" formatCode="General">
                  <c:v>178.31200000000001</c:v>
                </c:pt>
                <c:pt idx="4486" formatCode="General">
                  <c:v>176.89330000000001</c:v>
                </c:pt>
                <c:pt idx="4487" formatCode="General">
                  <c:v>180.274</c:v>
                </c:pt>
                <c:pt idx="4488" formatCode="General">
                  <c:v>181.08799999999999</c:v>
                </c:pt>
                <c:pt idx="4489" formatCode="General">
                  <c:v>182.09</c:v>
                </c:pt>
                <c:pt idx="4490" formatCode="General">
                  <c:v>180.51300000000001</c:v>
                </c:pt>
                <c:pt idx="4491" formatCode="General">
                  <c:v>180.98099999999999</c:v>
                </c:pt>
                <c:pt idx="4492" formatCode="General">
                  <c:v>181.27500000000001</c:v>
                </c:pt>
                <c:pt idx="4493" formatCode="General">
                  <c:v>179.41300000000001</c:v>
                </c:pt>
                <c:pt idx="4494" formatCode="General">
                  <c:v>179.804</c:v>
                </c:pt>
                <c:pt idx="4495" formatCode="General">
                  <c:v>180.31200000000001</c:v>
                </c:pt>
                <c:pt idx="4496" formatCode="General">
                  <c:v>180.08799999999999</c:v>
                </c:pt>
                <c:pt idx="4497" formatCode="General">
                  <c:v>181.001</c:v>
                </c:pt>
                <c:pt idx="4498" formatCode="General">
                  <c:v>179.178</c:v>
                </c:pt>
                <c:pt idx="4499" formatCode="General">
                  <c:v>177.155</c:v>
                </c:pt>
                <c:pt idx="4500" formatCode="General">
                  <c:v>178.964</c:v>
                </c:pt>
                <c:pt idx="4501" formatCode="General">
                  <c:v>180.72800000000001</c:v>
                </c:pt>
                <c:pt idx="4502" formatCode="General">
                  <c:v>180.37100000000001</c:v>
                </c:pt>
                <c:pt idx="4503" formatCode="General">
                  <c:v>180.56899999999999</c:v>
                </c:pt>
                <c:pt idx="4504" formatCode="General">
                  <c:v>181.1</c:v>
                </c:pt>
                <c:pt idx="4505" formatCode="General">
                  <c:v>180.34700000000001</c:v>
                </c:pt>
                <c:pt idx="4506" formatCode="General">
                  <c:v>176.6551</c:v>
                </c:pt>
                <c:pt idx="4507" formatCode="General">
                  <c:v>177.124</c:v>
                </c:pt>
                <c:pt idx="4508" formatCode="General">
                  <c:v>177.589</c:v>
                </c:pt>
                <c:pt idx="4509" formatCode="General">
                  <c:v>179.40299999999999</c:v>
                </c:pt>
                <c:pt idx="4510" formatCode="General">
                  <c:v>180.06800000000001</c:v>
                </c:pt>
                <c:pt idx="4511" formatCode="General">
                  <c:v>181.191</c:v>
                </c:pt>
                <c:pt idx="4512" formatCode="General">
                  <c:v>181.17500000000001</c:v>
                </c:pt>
                <c:pt idx="4513" formatCode="General">
                  <c:v>182.167</c:v>
                </c:pt>
                <c:pt idx="4514" formatCode="General">
                  <c:v>181.494</c:v>
                </c:pt>
                <c:pt idx="4515" formatCode="General">
                  <c:v>182.916</c:v>
                </c:pt>
                <c:pt idx="4516" formatCode="General">
                  <c:v>183.809</c:v>
                </c:pt>
                <c:pt idx="4517" formatCode="General">
                  <c:v>185.21100000000001</c:v>
                </c:pt>
                <c:pt idx="4518" formatCode="General">
                  <c:v>185.28100000000001</c:v>
                </c:pt>
                <c:pt idx="4519" formatCode="General">
                  <c:v>184.964</c:v>
                </c:pt>
                <c:pt idx="4520" formatCode="General">
                  <c:v>185.125</c:v>
                </c:pt>
                <c:pt idx="4521" formatCode="General">
                  <c:v>185.04300000000001</c:v>
                </c:pt>
                <c:pt idx="4522" formatCode="General">
                  <c:v>184.46899999999999</c:v>
                </c:pt>
                <c:pt idx="4523" formatCode="General">
                  <c:v>185.53399999999999</c:v>
                </c:pt>
                <c:pt idx="4524" formatCode="General">
                  <c:v>186.684</c:v>
                </c:pt>
                <c:pt idx="4525" formatCode="General">
                  <c:v>187.179</c:v>
                </c:pt>
                <c:pt idx="4526" formatCode="General">
                  <c:v>186.846</c:v>
                </c:pt>
                <c:pt idx="4527" formatCode="General">
                  <c:v>185.78700000000001</c:v>
                </c:pt>
                <c:pt idx="4528" formatCode="General">
                  <c:v>185.53399999999999</c:v>
                </c:pt>
                <c:pt idx="4529" formatCode="General">
                  <c:v>186.89699999999999</c:v>
                </c:pt>
                <c:pt idx="4530" formatCode="General">
                  <c:v>187.38800000000001</c:v>
                </c:pt>
                <c:pt idx="4531" formatCode="General">
                  <c:v>186.92500000000001</c:v>
                </c:pt>
                <c:pt idx="4532" formatCode="General">
                  <c:v>183.375</c:v>
                </c:pt>
                <c:pt idx="4533" formatCode="General">
                  <c:v>183.56100000000001</c:v>
                </c:pt>
                <c:pt idx="4534" formatCode="General">
                  <c:v>184.131</c:v>
                </c:pt>
                <c:pt idx="4535" formatCode="General">
                  <c:v>183.00899999999999</c:v>
                </c:pt>
                <c:pt idx="4536" formatCode="General">
                  <c:v>183.64099999999999</c:v>
                </c:pt>
                <c:pt idx="4537" formatCode="General">
                  <c:v>182.69399999999999</c:v>
                </c:pt>
                <c:pt idx="4538" formatCode="General">
                  <c:v>182.24799999999999</c:v>
                </c:pt>
                <c:pt idx="4539" formatCode="General">
                  <c:v>182.887</c:v>
                </c:pt>
                <c:pt idx="4540" formatCode="General">
                  <c:v>181.56399999999999</c:v>
                </c:pt>
                <c:pt idx="4541" formatCode="General">
                  <c:v>180.0301</c:v>
                </c:pt>
                <c:pt idx="4542" formatCode="General">
                  <c:v>178.52719999999999</c:v>
                </c:pt>
                <c:pt idx="4543" formatCode="General">
                  <c:v>175.75299999999999</c:v>
                </c:pt>
                <c:pt idx="4544" formatCode="General">
                  <c:v>173.17599999999999</c:v>
                </c:pt>
                <c:pt idx="4545" formatCode="General">
                  <c:v>173.797</c:v>
                </c:pt>
                <c:pt idx="4546" formatCode="General">
                  <c:v>172.95410000000001</c:v>
                </c:pt>
                <c:pt idx="4547" formatCode="General">
                  <c:v>171.1404</c:v>
                </c:pt>
                <c:pt idx="4548" formatCode="General">
                  <c:v>170.3058</c:v>
                </c:pt>
                <c:pt idx="4549" formatCode="General">
                  <c:v>168.05199999999999</c:v>
                </c:pt>
                <c:pt idx="4550" formatCode="General">
                  <c:v>167.93369999999999</c:v>
                </c:pt>
                <c:pt idx="4551" formatCode="General">
                  <c:v>169.54310000000001</c:v>
                </c:pt>
                <c:pt idx="4552" formatCode="General">
                  <c:v>170.4761</c:v>
                </c:pt>
                <c:pt idx="4553" formatCode="General">
                  <c:v>170.12200000000001</c:v>
                </c:pt>
                <c:pt idx="4554" formatCode="General">
                  <c:v>168.875</c:v>
                </c:pt>
                <c:pt idx="4555" formatCode="General">
                  <c:v>169.61500000000001</c:v>
                </c:pt>
                <c:pt idx="4556" formatCode="General">
                  <c:v>171.76259999999999</c:v>
                </c:pt>
                <c:pt idx="4557" formatCode="General">
                  <c:v>172.27629999999999</c:v>
                </c:pt>
                <c:pt idx="4558" formatCode="General">
                  <c:v>172.95490000000001</c:v>
                </c:pt>
                <c:pt idx="4559" formatCode="General">
                  <c:v>173.81299999999999</c:v>
                </c:pt>
                <c:pt idx="4560" formatCode="General">
                  <c:v>175.49860000000001</c:v>
                </c:pt>
                <c:pt idx="4561" formatCode="General">
                  <c:v>174.727</c:v>
                </c:pt>
                <c:pt idx="4562" formatCode="General">
                  <c:v>174.64580000000001</c:v>
                </c:pt>
                <c:pt idx="4563" formatCode="General">
                  <c:v>170.566</c:v>
                </c:pt>
                <c:pt idx="4564" formatCode="General">
                  <c:v>168.48840000000001</c:v>
                </c:pt>
                <c:pt idx="4565" formatCode="General">
                  <c:v>166.28139999999999</c:v>
                </c:pt>
                <c:pt idx="4566" formatCode="General">
                  <c:v>163.1181</c:v>
                </c:pt>
                <c:pt idx="4567" formatCode="General">
                  <c:v>159.44589999999999</c:v>
                </c:pt>
                <c:pt idx="4568" formatCode="General">
                  <c:v>163.4973</c:v>
                </c:pt>
                <c:pt idx="4569" formatCode="General">
                  <c:v>164.93100000000001</c:v>
                </c:pt>
                <c:pt idx="4570" formatCode="General">
                  <c:v>164.66990000000001</c:v>
                </c:pt>
                <c:pt idx="4571" formatCode="General">
                  <c:v>162.3655</c:v>
                </c:pt>
                <c:pt idx="4572" formatCode="General">
                  <c:v>155.84520000000001</c:v>
                </c:pt>
                <c:pt idx="4573" formatCode="General">
                  <c:v>144.81049999999999</c:v>
                </c:pt>
                <c:pt idx="4574" formatCode="General">
                  <c:v>150.6593</c:v>
                </c:pt>
                <c:pt idx="4575" formatCode="General">
                  <c:v>147.7997</c:v>
                </c:pt>
                <c:pt idx="4576" formatCode="General">
                  <c:v>141.94210000000001</c:v>
                </c:pt>
                <c:pt idx="4577" formatCode="General">
                  <c:v>140.83760000000001</c:v>
                </c:pt>
                <c:pt idx="4578" formatCode="General">
                  <c:v>132.7148</c:v>
                </c:pt>
                <c:pt idx="4579" formatCode="General">
                  <c:v>130.2894</c:v>
                </c:pt>
                <c:pt idx="4580" formatCode="General">
                  <c:v>120.3426</c:v>
                </c:pt>
                <c:pt idx="4581" formatCode="General">
                  <c:v>127.6348</c:v>
                </c:pt>
                <c:pt idx="4582" formatCode="General">
                  <c:v>123.8847</c:v>
                </c:pt>
                <c:pt idx="4583" formatCode="General">
                  <c:v>124.7133</c:v>
                </c:pt>
                <c:pt idx="4584" formatCode="General">
                  <c:v>128.1549</c:v>
                </c:pt>
                <c:pt idx="4585" formatCode="General">
                  <c:v>129.59710000000001</c:v>
                </c:pt>
                <c:pt idx="4586" formatCode="General">
                  <c:v>126.3466</c:v>
                </c:pt>
                <c:pt idx="4587" formatCode="General">
                  <c:v>123.8843</c:v>
                </c:pt>
                <c:pt idx="4588" formatCode="General">
                  <c:v>121.6872</c:v>
                </c:pt>
                <c:pt idx="4589" formatCode="General">
                  <c:v>121.7868</c:v>
                </c:pt>
                <c:pt idx="4590" formatCode="General">
                  <c:v>118.4992</c:v>
                </c:pt>
                <c:pt idx="4591" formatCode="General">
                  <c:v>124.83880000000001</c:v>
                </c:pt>
                <c:pt idx="4592" formatCode="General">
                  <c:v>127.959</c:v>
                </c:pt>
                <c:pt idx="4593" formatCode="General">
                  <c:v>128.06360000000001</c:v>
                </c:pt>
                <c:pt idx="4594" formatCode="General">
                  <c:v>127.9545</c:v>
                </c:pt>
                <c:pt idx="4595" formatCode="General">
                  <c:v>129.19450000000001</c:v>
                </c:pt>
                <c:pt idx="4596" formatCode="General">
                  <c:v>127.81570000000001</c:v>
                </c:pt>
                <c:pt idx="4597" formatCode="General">
                  <c:v>127.9353</c:v>
                </c:pt>
                <c:pt idx="4598" formatCode="General">
                  <c:v>126.0124</c:v>
                </c:pt>
                <c:pt idx="4599" formatCode="General">
                  <c:v>123.6277</c:v>
                </c:pt>
                <c:pt idx="4600" formatCode="General">
                  <c:v>123.6288</c:v>
                </c:pt>
                <c:pt idx="4601" formatCode="General">
                  <c:v>123.7962</c:v>
                </c:pt>
                <c:pt idx="4602" formatCode="General">
                  <c:v>118.7621</c:v>
                </c:pt>
                <c:pt idx="4603" formatCode="General">
                  <c:v>106.2929</c:v>
                </c:pt>
                <c:pt idx="4604" formatCode="General">
                  <c:v>111.1093</c:v>
                </c:pt>
                <c:pt idx="4605" formatCode="General">
                  <c:v>113.4902</c:v>
                </c:pt>
                <c:pt idx="4606" formatCode="General">
                  <c:v>112.75490000000001</c:v>
                </c:pt>
                <c:pt idx="4607" formatCode="General">
                  <c:v>107.99979999999999</c:v>
                </c:pt>
                <c:pt idx="4608" formatCode="General">
                  <c:v>108.206</c:v>
                </c:pt>
                <c:pt idx="4609" formatCode="General">
                  <c:v>111.86660000000001</c:v>
                </c:pt>
                <c:pt idx="4610" formatCode="General">
                  <c:v>117.19580000000001</c:v>
                </c:pt>
                <c:pt idx="4611" formatCode="General">
                  <c:v>117.62730000000001</c:v>
                </c:pt>
                <c:pt idx="4612" formatCode="General">
                  <c:v>118.5243</c:v>
                </c:pt>
                <c:pt idx="4613" formatCode="General">
                  <c:v>123.6425</c:v>
                </c:pt>
                <c:pt idx="4614" formatCode="General">
                  <c:v>121.5431</c:v>
                </c:pt>
                <c:pt idx="4615" formatCode="General">
                  <c:v>122.58369999999999</c:v>
                </c:pt>
                <c:pt idx="4616" formatCode="General">
                  <c:v>124.7397</c:v>
                </c:pt>
                <c:pt idx="4617" formatCode="General">
                  <c:v>122.67400000000001</c:v>
                </c:pt>
                <c:pt idx="4618" formatCode="General">
                  <c:v>122.6289</c:v>
                </c:pt>
                <c:pt idx="4619" formatCode="General">
                  <c:v>120.629</c:v>
                </c:pt>
                <c:pt idx="4620" formatCode="General">
                  <c:v>123.12479999999999</c:v>
                </c:pt>
                <c:pt idx="4621" formatCode="General">
                  <c:v>124.7466</c:v>
                </c:pt>
                <c:pt idx="4622" formatCode="General">
                  <c:v>129.08609999999999</c:v>
                </c:pt>
                <c:pt idx="4623" formatCode="General">
                  <c:v>129.57400000000001</c:v>
                </c:pt>
                <c:pt idx="4624" formatCode="General">
                  <c:v>130.91069999999999</c:v>
                </c:pt>
                <c:pt idx="4625" formatCode="General">
                  <c:v>130.5163</c:v>
                </c:pt>
                <c:pt idx="4626" formatCode="General">
                  <c:v>129.53290000000001</c:v>
                </c:pt>
                <c:pt idx="4627" formatCode="General">
                  <c:v>131.6208</c:v>
                </c:pt>
                <c:pt idx="4628" formatCode="General">
                  <c:v>129.1643</c:v>
                </c:pt>
                <c:pt idx="4629" formatCode="General">
                  <c:v>129.7593</c:v>
                </c:pt>
                <c:pt idx="4630" formatCode="General">
                  <c:v>132.24420000000001</c:v>
                </c:pt>
                <c:pt idx="4631" formatCode="General">
                  <c:v>132.3468</c:v>
                </c:pt>
                <c:pt idx="4632" formatCode="General">
                  <c:v>134.11519999999999</c:v>
                </c:pt>
                <c:pt idx="4633" formatCode="General">
                  <c:v>135.0094</c:v>
                </c:pt>
                <c:pt idx="4634" formatCode="General">
                  <c:v>135.74639999999999</c:v>
                </c:pt>
                <c:pt idx="4635" formatCode="General">
                  <c:v>138.97630000000001</c:v>
                </c:pt>
                <c:pt idx="4636" formatCode="General">
                  <c:v>137.5026</c:v>
                </c:pt>
                <c:pt idx="4637" formatCode="General">
                  <c:v>138.4529</c:v>
                </c:pt>
                <c:pt idx="4638" formatCode="General">
                  <c:v>139.22200000000001</c:v>
                </c:pt>
                <c:pt idx="4639" formatCode="General">
                  <c:v>134.89940000000001</c:v>
                </c:pt>
                <c:pt idx="4640" formatCode="General">
                  <c:v>134.32079999999999</c:v>
                </c:pt>
                <c:pt idx="4641" formatCode="General">
                  <c:v>134.77930000000001</c:v>
                </c:pt>
                <c:pt idx="4642" formatCode="General">
                  <c:v>136.27209999999999</c:v>
                </c:pt>
                <c:pt idx="4643" formatCode="General">
                  <c:v>136.38409999999999</c:v>
                </c:pt>
                <c:pt idx="4644" formatCode="General">
                  <c:v>137.05590000000001</c:v>
                </c:pt>
                <c:pt idx="4645" formatCode="General">
                  <c:v>137.97380000000001</c:v>
                </c:pt>
                <c:pt idx="4646" formatCode="General">
                  <c:v>139.05009999999999</c:v>
                </c:pt>
                <c:pt idx="4647" formatCode="General">
                  <c:v>138.5909</c:v>
                </c:pt>
                <c:pt idx="4648" formatCode="General">
                  <c:v>135.24369999999999</c:v>
                </c:pt>
                <c:pt idx="4649" formatCode="General">
                  <c:v>135.36850000000001</c:v>
                </c:pt>
                <c:pt idx="4650" formatCode="General">
                  <c:v>134.41329999999999</c:v>
                </c:pt>
                <c:pt idx="4651" formatCode="General">
                  <c:v>137.0377</c:v>
                </c:pt>
                <c:pt idx="4652" formatCode="General">
                  <c:v>137.97149999999999</c:v>
                </c:pt>
                <c:pt idx="4653" formatCode="General">
                  <c:v>139.14009999999999</c:v>
                </c:pt>
                <c:pt idx="4654" formatCode="General">
                  <c:v>140.59780000000001</c:v>
                </c:pt>
                <c:pt idx="4655" formatCode="General">
                  <c:v>140.89769999999999</c:v>
                </c:pt>
                <c:pt idx="4656" formatCode="General">
                  <c:v>141.56180000000001</c:v>
                </c:pt>
                <c:pt idx="4657" formatCode="General">
                  <c:v>141.95920000000001</c:v>
                </c:pt>
                <c:pt idx="4658" formatCode="General">
                  <c:v>140.4571</c:v>
                </c:pt>
                <c:pt idx="4659" formatCode="General">
                  <c:v>141.51910000000001</c:v>
                </c:pt>
                <c:pt idx="4660" formatCode="General">
                  <c:v>140.6755</c:v>
                </c:pt>
                <c:pt idx="4661" formatCode="General">
                  <c:v>139.99029999999999</c:v>
                </c:pt>
                <c:pt idx="4662" formatCode="General">
                  <c:v>141.21940000000001</c:v>
                </c:pt>
                <c:pt idx="4663" formatCode="General">
                  <c:v>140.81559999999999</c:v>
                </c:pt>
                <c:pt idx="4664" formatCode="General">
                  <c:v>140.8271</c:v>
                </c:pt>
                <c:pt idx="4665" formatCode="General">
                  <c:v>140.69069999999999</c:v>
                </c:pt>
                <c:pt idx="4666" formatCode="General">
                  <c:v>142.50409999999999</c:v>
                </c:pt>
                <c:pt idx="4667" formatCode="General">
                  <c:v>143.3159</c:v>
                </c:pt>
                <c:pt idx="4668" formatCode="General">
                  <c:v>142.93950000000001</c:v>
                </c:pt>
                <c:pt idx="4669" formatCode="General">
                  <c:v>143.0454</c:v>
                </c:pt>
                <c:pt idx="4670" formatCode="General">
                  <c:v>143.8235</c:v>
                </c:pt>
                <c:pt idx="4671" formatCode="General">
                  <c:v>143.47829999999999</c:v>
                </c:pt>
                <c:pt idx="4672" formatCode="General">
                  <c:v>144.339</c:v>
                </c:pt>
                <c:pt idx="4673" formatCode="General">
                  <c:v>142.77549999999999</c:v>
                </c:pt>
                <c:pt idx="4674" formatCode="General">
                  <c:v>143.6936</c:v>
                </c:pt>
                <c:pt idx="4675" formatCode="General">
                  <c:v>146.77180000000001</c:v>
                </c:pt>
                <c:pt idx="4676" formatCode="General">
                  <c:v>147.91560000000001</c:v>
                </c:pt>
                <c:pt idx="4677" formatCode="General">
                  <c:v>148.70750000000001</c:v>
                </c:pt>
                <c:pt idx="4678" formatCode="General">
                  <c:v>148.6037</c:v>
                </c:pt>
                <c:pt idx="4679" formatCode="General">
                  <c:v>146.85489999999999</c:v>
                </c:pt>
                <c:pt idx="4680" formatCode="General">
                  <c:v>147.5839</c:v>
                </c:pt>
                <c:pt idx="4681" formatCode="General">
                  <c:v>146.8604</c:v>
                </c:pt>
                <c:pt idx="4682" formatCode="General">
                  <c:v>148.3629</c:v>
                </c:pt>
                <c:pt idx="4683" formatCode="General">
                  <c:v>148.93819999999999</c:v>
                </c:pt>
                <c:pt idx="4684" formatCode="General">
                  <c:v>149.20910000000001</c:v>
                </c:pt>
                <c:pt idx="4685" formatCode="General">
                  <c:v>150.874</c:v>
                </c:pt>
                <c:pt idx="4686" formatCode="General">
                  <c:v>151.69489999999999</c:v>
                </c:pt>
                <c:pt idx="4687" formatCode="General">
                  <c:v>152.00020000000001</c:v>
                </c:pt>
                <c:pt idx="4688" formatCode="General">
                  <c:v>150.82169999999999</c:v>
                </c:pt>
                <c:pt idx="4689" formatCode="General">
                  <c:v>149.95679999999999</c:v>
                </c:pt>
                <c:pt idx="4690" formatCode="General">
                  <c:v>151.2593</c:v>
                </c:pt>
                <c:pt idx="4691" formatCode="General">
                  <c:v>152.643</c:v>
                </c:pt>
                <c:pt idx="4692" formatCode="General">
                  <c:v>152.45660000000001</c:v>
                </c:pt>
                <c:pt idx="4693" formatCode="General">
                  <c:v>152.70249999999999</c:v>
                </c:pt>
                <c:pt idx="4694" formatCode="General">
                  <c:v>153.43899999999999</c:v>
                </c:pt>
                <c:pt idx="4695" formatCode="General">
                  <c:v>153.2139</c:v>
                </c:pt>
                <c:pt idx="4696" formatCode="General">
                  <c:v>153.34360000000001</c:v>
                </c:pt>
                <c:pt idx="4697" formatCode="General">
                  <c:v>151.43790000000001</c:v>
                </c:pt>
                <c:pt idx="4698" formatCode="General">
                  <c:v>150.4196</c:v>
                </c:pt>
                <c:pt idx="4699" formatCode="General">
                  <c:v>149.69319999999999</c:v>
                </c:pt>
                <c:pt idx="4700" formatCode="General">
                  <c:v>145.9974</c:v>
                </c:pt>
                <c:pt idx="4701" formatCode="General">
                  <c:v>147.07679999999999</c:v>
                </c:pt>
                <c:pt idx="4702" formatCode="General">
                  <c:v>146.1739</c:v>
                </c:pt>
                <c:pt idx="4703" formatCode="General">
                  <c:v>146.4127</c:v>
                </c:pt>
                <c:pt idx="4704" formatCode="General">
                  <c:v>146.50059999999999</c:v>
                </c:pt>
                <c:pt idx="4705" formatCode="General">
                  <c:v>147.76050000000001</c:v>
                </c:pt>
                <c:pt idx="4706" formatCode="General">
                  <c:v>149.73580000000001</c:v>
                </c:pt>
                <c:pt idx="4707" formatCode="General">
                  <c:v>150.7809</c:v>
                </c:pt>
                <c:pt idx="4708" formatCode="General">
                  <c:v>151.54130000000001</c:v>
                </c:pt>
                <c:pt idx="4709" formatCode="General">
                  <c:v>147.82409999999999</c:v>
                </c:pt>
                <c:pt idx="4710" formatCode="General">
                  <c:v>147.51509999999999</c:v>
                </c:pt>
                <c:pt idx="4711" formatCode="General">
                  <c:v>147.73560000000001</c:v>
                </c:pt>
                <c:pt idx="4712" formatCode="General">
                  <c:v>148.35890000000001</c:v>
                </c:pt>
                <c:pt idx="4713" formatCode="General">
                  <c:v>148.3621</c:v>
                </c:pt>
                <c:pt idx="4714" formatCode="General">
                  <c:v>148.72829999999999</c:v>
                </c:pt>
                <c:pt idx="4715" formatCode="General">
                  <c:v>146.75989999999999</c:v>
                </c:pt>
                <c:pt idx="4716" formatCode="General">
                  <c:v>148.50659999999999</c:v>
                </c:pt>
                <c:pt idx="4717" formatCode="General">
                  <c:v>146.0574</c:v>
                </c:pt>
                <c:pt idx="4718" formatCode="General">
                  <c:v>144.1224</c:v>
                </c:pt>
                <c:pt idx="4719" formatCode="General">
                  <c:v>147.37430000000001</c:v>
                </c:pt>
                <c:pt idx="4720" formatCode="General">
                  <c:v>149.50579999999999</c:v>
                </c:pt>
                <c:pt idx="4721" formatCode="General">
                  <c:v>149.5615</c:v>
                </c:pt>
                <c:pt idx="4722" formatCode="General">
                  <c:v>151.21680000000001</c:v>
                </c:pt>
                <c:pt idx="4723" formatCode="General">
                  <c:v>151.73920000000001</c:v>
                </c:pt>
                <c:pt idx="4724" formatCode="General">
                  <c:v>149.8048</c:v>
                </c:pt>
                <c:pt idx="4725" formatCode="General">
                  <c:v>150.38409999999999</c:v>
                </c:pt>
                <c:pt idx="4726" formatCode="General">
                  <c:v>151.51300000000001</c:v>
                </c:pt>
                <c:pt idx="4727" formatCode="General">
                  <c:v>151.7424</c:v>
                </c:pt>
                <c:pt idx="4728" formatCode="General">
                  <c:v>151.4796</c:v>
                </c:pt>
                <c:pt idx="4729" formatCode="General">
                  <c:v>151.61439999999999</c:v>
                </c:pt>
                <c:pt idx="4730" formatCode="General">
                  <c:v>152.32650000000001</c:v>
                </c:pt>
                <c:pt idx="4731" formatCode="General">
                  <c:v>151.04060000000001</c:v>
                </c:pt>
                <c:pt idx="4732" formatCode="General">
                  <c:v>151.7671</c:v>
                </c:pt>
                <c:pt idx="4733" formatCode="General">
                  <c:v>150.68469999999999</c:v>
                </c:pt>
                <c:pt idx="4734" formatCode="General">
                  <c:v>149.38740000000001</c:v>
                </c:pt>
                <c:pt idx="4735" formatCode="General">
                  <c:v>150.70679999999999</c:v>
                </c:pt>
                <c:pt idx="4736" formatCode="General">
                  <c:v>146.6627</c:v>
                </c:pt>
                <c:pt idx="4737" formatCode="General">
                  <c:v>144.80950000000001</c:v>
                </c:pt>
                <c:pt idx="4738" formatCode="General">
                  <c:v>144.72890000000001</c:v>
                </c:pt>
                <c:pt idx="4739" formatCode="General">
                  <c:v>145.90629999999999</c:v>
                </c:pt>
                <c:pt idx="4740" formatCode="General">
                  <c:v>147.023</c:v>
                </c:pt>
                <c:pt idx="4741" formatCode="General">
                  <c:v>148.9042</c:v>
                </c:pt>
                <c:pt idx="4742" formatCode="General">
                  <c:v>149.15530000000001</c:v>
                </c:pt>
                <c:pt idx="4743" formatCode="General">
                  <c:v>147.6994</c:v>
                </c:pt>
                <c:pt idx="4744" formatCode="General">
                  <c:v>151.25389999999999</c:v>
                </c:pt>
                <c:pt idx="4745" formatCode="General">
                  <c:v>153.55289999999999</c:v>
                </c:pt>
                <c:pt idx="4746" formatCode="General">
                  <c:v>153.64779999999999</c:v>
                </c:pt>
                <c:pt idx="4747" formatCode="General">
                  <c:v>153.0137</c:v>
                </c:pt>
                <c:pt idx="4748" formatCode="General">
                  <c:v>151.8571</c:v>
                </c:pt>
                <c:pt idx="4749" formatCode="General">
                  <c:v>153.815</c:v>
                </c:pt>
                <c:pt idx="4750" formatCode="General">
                  <c:v>154.5224</c:v>
                </c:pt>
                <c:pt idx="4751" formatCode="General">
                  <c:v>155.72229999999999</c:v>
                </c:pt>
                <c:pt idx="4752" formatCode="General">
                  <c:v>155.03469999999999</c:v>
                </c:pt>
                <c:pt idx="4753" formatCode="General">
                  <c:v>156.16249999999999</c:v>
                </c:pt>
                <c:pt idx="4754" formatCode="General">
                  <c:v>157.3263</c:v>
                </c:pt>
                <c:pt idx="4755" formatCode="General">
                  <c:v>159.79130000000001</c:v>
                </c:pt>
                <c:pt idx="4756" formatCode="General">
                  <c:v>160.38570000000001</c:v>
                </c:pt>
                <c:pt idx="4757" formatCode="General">
                  <c:v>160.9708</c:v>
                </c:pt>
                <c:pt idx="4758" formatCode="General">
                  <c:v>160.0558</c:v>
                </c:pt>
                <c:pt idx="4759" formatCode="General">
                  <c:v>158.93940000000001</c:v>
                </c:pt>
                <c:pt idx="4760" formatCode="General">
                  <c:v>159.42060000000001</c:v>
                </c:pt>
                <c:pt idx="4761" formatCode="General">
                  <c:v>159.31059999999999</c:v>
                </c:pt>
                <c:pt idx="4762" formatCode="General">
                  <c:v>159.89429999999999</c:v>
                </c:pt>
                <c:pt idx="4763" formatCode="General">
                  <c:v>158.95060000000001</c:v>
                </c:pt>
                <c:pt idx="4764" formatCode="General">
                  <c:v>158.28210000000001</c:v>
                </c:pt>
                <c:pt idx="4765" formatCode="General">
                  <c:v>158.92080000000001</c:v>
                </c:pt>
                <c:pt idx="4766" formatCode="General">
                  <c:v>161.39169999999999</c:v>
                </c:pt>
                <c:pt idx="4767" formatCode="General">
                  <c:v>161.2492</c:v>
                </c:pt>
                <c:pt idx="4768" formatCode="General">
                  <c:v>162.2353</c:v>
                </c:pt>
                <c:pt idx="4769" formatCode="General">
                  <c:v>163.0198</c:v>
                </c:pt>
                <c:pt idx="4770" formatCode="General">
                  <c:v>163.8578</c:v>
                </c:pt>
                <c:pt idx="4771" formatCode="General">
                  <c:v>165.48920000000001</c:v>
                </c:pt>
                <c:pt idx="4772" formatCode="General">
                  <c:v>166.45339999999999</c:v>
                </c:pt>
                <c:pt idx="4773" formatCode="General">
                  <c:v>164.82589999999999</c:v>
                </c:pt>
                <c:pt idx="4774" formatCode="General">
                  <c:v>163.6122</c:v>
                </c:pt>
                <c:pt idx="4775" formatCode="General">
                  <c:v>165.2841</c:v>
                </c:pt>
                <c:pt idx="4776" formatCode="General">
                  <c:v>165.5497</c:v>
                </c:pt>
                <c:pt idx="4777" formatCode="General">
                  <c:v>164.13390000000001</c:v>
                </c:pt>
                <c:pt idx="4778" formatCode="General">
                  <c:v>165.3742</c:v>
                </c:pt>
                <c:pt idx="4779" formatCode="General">
                  <c:v>166.67910000000001</c:v>
                </c:pt>
                <c:pt idx="4780" formatCode="General">
                  <c:v>167.79689999999999</c:v>
                </c:pt>
                <c:pt idx="4781" formatCode="General">
                  <c:v>167.34620000000001</c:v>
                </c:pt>
                <c:pt idx="4782" formatCode="General">
                  <c:v>171.70480000000001</c:v>
                </c:pt>
                <c:pt idx="4783" formatCode="General">
                  <c:v>172.10659999999999</c:v>
                </c:pt>
                <c:pt idx="4784" formatCode="General">
                  <c:v>172.31200000000001</c:v>
                </c:pt>
                <c:pt idx="4785" formatCode="General">
                  <c:v>173.3468</c:v>
                </c:pt>
                <c:pt idx="4786" formatCode="General">
                  <c:v>172.72730000000001</c:v>
                </c:pt>
                <c:pt idx="4787" formatCode="General">
                  <c:v>174.9485</c:v>
                </c:pt>
                <c:pt idx="4788" formatCode="General">
                  <c:v>175.18879999999999</c:v>
                </c:pt>
                <c:pt idx="4789" formatCode="General">
                  <c:v>176.76769999999999</c:v>
                </c:pt>
                <c:pt idx="4790" formatCode="General">
                  <c:v>175.2473</c:v>
                </c:pt>
                <c:pt idx="4791" formatCode="General">
                  <c:v>174.8468</c:v>
                </c:pt>
                <c:pt idx="4792" formatCode="General">
                  <c:v>175.14429999999999</c:v>
                </c:pt>
                <c:pt idx="4793" formatCode="General">
                  <c:v>175.16290000000001</c:v>
                </c:pt>
                <c:pt idx="4794" formatCode="General">
                  <c:v>172.84829999999999</c:v>
                </c:pt>
                <c:pt idx="4795" formatCode="General">
                  <c:v>174.43530000000001</c:v>
                </c:pt>
                <c:pt idx="4796" formatCode="General">
                  <c:v>175.42230000000001</c:v>
                </c:pt>
                <c:pt idx="4797" formatCode="General">
                  <c:v>175.33199999999999</c:v>
                </c:pt>
                <c:pt idx="4798" formatCode="General">
                  <c:v>174.2937</c:v>
                </c:pt>
                <c:pt idx="4799" formatCode="General">
                  <c:v>174.2021</c:v>
                </c:pt>
                <c:pt idx="4800" formatCode="General">
                  <c:v>177.23089999999999</c:v>
                </c:pt>
                <c:pt idx="4801" formatCode="General">
                  <c:v>178.0224</c:v>
                </c:pt>
                <c:pt idx="4802" formatCode="General">
                  <c:v>179.04810000000001</c:v>
                </c:pt>
                <c:pt idx="4803" formatCode="General">
                  <c:v>180.2439</c:v>
                </c:pt>
                <c:pt idx="4804" formatCode="General">
                  <c:v>181.3905</c:v>
                </c:pt>
                <c:pt idx="4805" formatCode="General">
                  <c:v>183.55260000000001</c:v>
                </c:pt>
                <c:pt idx="4806" formatCode="General">
                  <c:v>184.2234</c:v>
                </c:pt>
                <c:pt idx="4807" formatCode="General">
                  <c:v>184.06780000000001</c:v>
                </c:pt>
                <c:pt idx="4808" formatCode="General">
                  <c:v>183.64590000000001</c:v>
                </c:pt>
                <c:pt idx="4809" formatCode="General">
                  <c:v>185.2884</c:v>
                </c:pt>
                <c:pt idx="4810" formatCode="General">
                  <c:v>187.6669</c:v>
                </c:pt>
                <c:pt idx="4811" formatCode="General">
                  <c:v>188.6789</c:v>
                </c:pt>
                <c:pt idx="4812" formatCode="General">
                  <c:v>188.67009999999999</c:v>
                </c:pt>
                <c:pt idx="4813" formatCode="General">
                  <c:v>188.6249</c:v>
                </c:pt>
                <c:pt idx="4814" formatCode="General">
                  <c:v>192.62270000000001</c:v>
                </c:pt>
                <c:pt idx="4815" formatCode="General">
                  <c:v>192.49870000000001</c:v>
                </c:pt>
                <c:pt idx="4816" formatCode="General">
                  <c:v>195.12729999999999</c:v>
                </c:pt>
                <c:pt idx="4817" formatCode="General">
                  <c:v>194.58779999999999</c:v>
                </c:pt>
                <c:pt idx="4818" formatCode="General">
                  <c:v>190.43360000000001</c:v>
                </c:pt>
                <c:pt idx="4819" formatCode="General">
                  <c:v>189.37129999999999</c:v>
                </c:pt>
                <c:pt idx="4820" formatCode="General">
                  <c:v>189.98089999999999</c:v>
                </c:pt>
                <c:pt idx="4821" formatCode="General">
                  <c:v>189.96340000000001</c:v>
                </c:pt>
                <c:pt idx="4822" formatCode="General">
                  <c:v>190.74629999999999</c:v>
                </c:pt>
                <c:pt idx="4823" formatCode="General">
                  <c:v>193.44730000000001</c:v>
                </c:pt>
                <c:pt idx="4824" formatCode="General">
                  <c:v>192.28210000000001</c:v>
                </c:pt>
                <c:pt idx="4825" formatCode="General">
                  <c:v>191.33920000000001</c:v>
                </c:pt>
                <c:pt idx="4826" formatCode="General">
                  <c:v>191.75620000000001</c:v>
                </c:pt>
                <c:pt idx="4827" formatCode="General">
                  <c:v>194.54480000000001</c:v>
                </c:pt>
                <c:pt idx="4828" formatCode="General">
                  <c:v>193.79089999999999</c:v>
                </c:pt>
                <c:pt idx="4829" formatCode="General">
                  <c:v>193.41739999999999</c:v>
                </c:pt>
                <c:pt idx="4830" formatCode="General">
                  <c:v>193.4298</c:v>
                </c:pt>
                <c:pt idx="4831" formatCode="General">
                  <c:v>192.6756</c:v>
                </c:pt>
                <c:pt idx="4832" formatCode="General">
                  <c:v>187.13929999999999</c:v>
                </c:pt>
                <c:pt idx="4833" formatCode="General">
                  <c:v>188.78800000000001</c:v>
                </c:pt>
                <c:pt idx="4834" formatCode="General">
                  <c:v>189.06460000000001</c:v>
                </c:pt>
                <c:pt idx="4835" formatCode="General">
                  <c:v>184.50219999999999</c:v>
                </c:pt>
                <c:pt idx="4836" formatCode="General">
                  <c:v>187.91130000000001</c:v>
                </c:pt>
                <c:pt idx="4837" formatCode="General">
                  <c:v>184.34739999999999</c:v>
                </c:pt>
                <c:pt idx="4838" formatCode="General">
                  <c:v>187.7312</c:v>
                </c:pt>
                <c:pt idx="4839" formatCode="General">
                  <c:v>187.53149999999999</c:v>
                </c:pt>
                <c:pt idx="4840" formatCode="General">
                  <c:v>184.8741</c:v>
                </c:pt>
                <c:pt idx="4841" formatCode="General">
                  <c:v>184.96190000000001</c:v>
                </c:pt>
                <c:pt idx="4842" formatCode="General">
                  <c:v>186.70189999999999</c:v>
                </c:pt>
                <c:pt idx="4843" formatCode="General">
                  <c:v>184.07669999999999</c:v>
                </c:pt>
                <c:pt idx="4844" formatCode="General">
                  <c:v>185.83930000000001</c:v>
                </c:pt>
                <c:pt idx="4845" formatCode="General">
                  <c:v>186.30770000000001</c:v>
                </c:pt>
                <c:pt idx="4846" formatCode="General">
                  <c:v>187.36869999999999</c:v>
                </c:pt>
                <c:pt idx="4847" formatCode="General">
                  <c:v>186.74270000000001</c:v>
                </c:pt>
                <c:pt idx="4848" formatCode="General">
                  <c:v>186.41059999999999</c:v>
                </c:pt>
                <c:pt idx="4849" formatCode="General">
                  <c:v>188.13679999999999</c:v>
                </c:pt>
                <c:pt idx="4850" formatCode="General">
                  <c:v>192.44929999999999</c:v>
                </c:pt>
                <c:pt idx="4851" formatCode="General">
                  <c:v>193.86060000000001</c:v>
                </c:pt>
                <c:pt idx="4852" formatCode="General">
                  <c:v>193.21010000000001</c:v>
                </c:pt>
                <c:pt idx="4853" formatCode="General">
                  <c:v>193.97730000000001</c:v>
                </c:pt>
                <c:pt idx="4854" formatCode="General">
                  <c:v>193.7791</c:v>
                </c:pt>
                <c:pt idx="4855" formatCode="General">
                  <c:v>193.66059999999999</c:v>
                </c:pt>
                <c:pt idx="4856" formatCode="General">
                  <c:v>194.68020000000001</c:v>
                </c:pt>
                <c:pt idx="4857" formatCode="General">
                  <c:v>196.0583</c:v>
                </c:pt>
                <c:pt idx="4858" formatCode="General">
                  <c:v>198.11179999999999</c:v>
                </c:pt>
                <c:pt idx="4859" formatCode="General">
                  <c:v>200.09299999999999</c:v>
                </c:pt>
                <c:pt idx="4860" formatCode="General">
                  <c:v>200.35939999999999</c:v>
                </c:pt>
                <c:pt idx="4861" formatCode="General">
                  <c:v>200.67019999999999</c:v>
                </c:pt>
                <c:pt idx="4862" formatCode="General">
                  <c:v>199.7578</c:v>
                </c:pt>
                <c:pt idx="4863" formatCode="General">
                  <c:v>200.84899999999999</c:v>
                </c:pt>
                <c:pt idx="4864" formatCode="General">
                  <c:v>202.44880000000001</c:v>
                </c:pt>
                <c:pt idx="4865" formatCode="General">
                  <c:v>204.13839999999999</c:v>
                </c:pt>
                <c:pt idx="4866" formatCode="General">
                  <c:v>205.25370000000001</c:v>
                </c:pt>
                <c:pt idx="4867" formatCode="General">
                  <c:v>206.96279999999999</c:v>
                </c:pt>
                <c:pt idx="4868" formatCode="General">
                  <c:v>206.15649999999999</c:v>
                </c:pt>
                <c:pt idx="4869" formatCode="General">
                  <c:v>207.55250000000001</c:v>
                </c:pt>
                <c:pt idx="4870" formatCode="General">
                  <c:v>207.96029999999999</c:v>
                </c:pt>
                <c:pt idx="4871" formatCode="General">
                  <c:v>202.9479</c:v>
                </c:pt>
                <c:pt idx="4872" formatCode="General">
                  <c:v>203.29239999999999</c:v>
                </c:pt>
                <c:pt idx="4873" formatCode="General">
                  <c:v>205.94220000000001</c:v>
                </c:pt>
                <c:pt idx="4874" formatCode="General">
                  <c:v>205.77709999999999</c:v>
                </c:pt>
                <c:pt idx="4875" formatCode="General">
                  <c:v>201.85890000000001</c:v>
                </c:pt>
                <c:pt idx="4876" formatCode="General">
                  <c:v>199.99950000000001</c:v>
                </c:pt>
                <c:pt idx="4877" formatCode="General">
                  <c:v>200.87280000000001</c:v>
                </c:pt>
                <c:pt idx="4878" formatCode="General">
                  <c:v>202.9639</c:v>
                </c:pt>
                <c:pt idx="4879" formatCode="General">
                  <c:v>202.44030000000001</c:v>
                </c:pt>
                <c:pt idx="4880" formatCode="General">
                  <c:v>203.44</c:v>
                </c:pt>
                <c:pt idx="4881" formatCode="General">
                  <c:v>205.77680000000001</c:v>
                </c:pt>
                <c:pt idx="4882" formatCode="General">
                  <c:v>205.69880000000001</c:v>
                </c:pt>
                <c:pt idx="4883" formatCode="General">
                  <c:v>208.44220000000001</c:v>
                </c:pt>
                <c:pt idx="4884" formatCode="General">
                  <c:v>209.2774</c:v>
                </c:pt>
                <c:pt idx="4885" formatCode="General">
                  <c:v>207.4666</c:v>
                </c:pt>
                <c:pt idx="4886" formatCode="General">
                  <c:v>210.29400000000001</c:v>
                </c:pt>
                <c:pt idx="4887" formatCode="General">
                  <c:v>209.5325</c:v>
                </c:pt>
                <c:pt idx="4888" formatCode="General">
                  <c:v>211.20590000000001</c:v>
                </c:pt>
                <c:pt idx="4889" formatCode="General">
                  <c:v>211.16550000000001</c:v>
                </c:pt>
                <c:pt idx="4890" formatCode="General">
                  <c:v>212.1859</c:v>
                </c:pt>
                <c:pt idx="4891" formatCode="General">
                  <c:v>212.24590000000001</c:v>
                </c:pt>
                <c:pt idx="4892" formatCode="General">
                  <c:v>211.03229999999999</c:v>
                </c:pt>
                <c:pt idx="4893" formatCode="General">
                  <c:v>210.17920000000001</c:v>
                </c:pt>
                <c:pt idx="4894" formatCode="General">
                  <c:v>210.16909999999999</c:v>
                </c:pt>
                <c:pt idx="4895" formatCode="General">
                  <c:v>204.2381</c:v>
                </c:pt>
                <c:pt idx="4896" formatCode="General">
                  <c:v>205.86009999999999</c:v>
                </c:pt>
                <c:pt idx="4897" formatCode="General">
                  <c:v>207.8656</c:v>
                </c:pt>
                <c:pt idx="4898" formatCode="General">
                  <c:v>207.88030000000001</c:v>
                </c:pt>
                <c:pt idx="4899" formatCode="General">
                  <c:v>209.24459999999999</c:v>
                </c:pt>
                <c:pt idx="4900" formatCode="General">
                  <c:v>209.51230000000001</c:v>
                </c:pt>
                <c:pt idx="4901" formatCode="General">
                  <c:v>210.417</c:v>
                </c:pt>
                <c:pt idx="4902" formatCode="General">
                  <c:v>210.93860000000001</c:v>
                </c:pt>
                <c:pt idx="4903" formatCode="General">
                  <c:v>211.32040000000001</c:v>
                </c:pt>
                <c:pt idx="4904" formatCode="General">
                  <c:v>213.3853</c:v>
                </c:pt>
                <c:pt idx="4905" formatCode="General">
                  <c:v>214.5701</c:v>
                </c:pt>
                <c:pt idx="4906" formatCode="General">
                  <c:v>214.9547</c:v>
                </c:pt>
                <c:pt idx="4907" formatCode="General">
                  <c:v>210.24039999999999</c:v>
                </c:pt>
                <c:pt idx="4908" formatCode="General">
                  <c:v>209.20490000000001</c:v>
                </c:pt>
                <c:pt idx="4909" formatCode="General">
                  <c:v>209.55199999999999</c:v>
                </c:pt>
                <c:pt idx="4910" formatCode="General">
                  <c:v>211.79679999999999</c:v>
                </c:pt>
                <c:pt idx="4911" formatCode="General">
                  <c:v>212.70699999999999</c:v>
                </c:pt>
                <c:pt idx="4912" formatCode="General">
                  <c:v>214.11840000000001</c:v>
                </c:pt>
                <c:pt idx="4913" formatCode="General">
                  <c:v>213.3793</c:v>
                </c:pt>
                <c:pt idx="4914" formatCode="General">
                  <c:v>212.24510000000001</c:v>
                </c:pt>
                <c:pt idx="4915" formatCode="General">
                  <c:v>212.58160000000001</c:v>
                </c:pt>
                <c:pt idx="4916" formatCode="General">
                  <c:v>205.58760000000001</c:v>
                </c:pt>
                <c:pt idx="4917" formatCode="General">
                  <c:v>208.989</c:v>
                </c:pt>
                <c:pt idx="4918" formatCode="General">
                  <c:v>212.9847</c:v>
                </c:pt>
                <c:pt idx="4919" formatCode="General">
                  <c:v>216.3355</c:v>
                </c:pt>
                <c:pt idx="4920" formatCode="General">
                  <c:v>216.5967</c:v>
                </c:pt>
                <c:pt idx="4921" formatCode="General">
                  <c:v>219.5111</c:v>
                </c:pt>
                <c:pt idx="4922" formatCode="General">
                  <c:v>218.10900000000001</c:v>
                </c:pt>
                <c:pt idx="4923" formatCode="General">
                  <c:v>219.07929999999999</c:v>
                </c:pt>
                <c:pt idx="4924" formatCode="General">
                  <c:v>221.21199999999999</c:v>
                </c:pt>
                <c:pt idx="4925" formatCode="General">
                  <c:v>218.0778</c:v>
                </c:pt>
                <c:pt idx="4926" formatCode="General">
                  <c:v>215.73849999999999</c:v>
                </c:pt>
                <c:pt idx="4927" formatCode="General">
                  <c:v>215.28729999999999</c:v>
                </c:pt>
                <c:pt idx="4928" formatCode="General">
                  <c:v>213.51599999999999</c:v>
                </c:pt>
                <c:pt idx="4929" formatCode="General">
                  <c:v>215.14920000000001</c:v>
                </c:pt>
                <c:pt idx="4930" formatCode="General">
                  <c:v>214.48849999999999</c:v>
                </c:pt>
                <c:pt idx="4931" formatCode="General">
                  <c:v>211.68369999999999</c:v>
                </c:pt>
                <c:pt idx="4932" formatCode="General">
                  <c:v>215.23349999999999</c:v>
                </c:pt>
                <c:pt idx="4933" formatCode="General">
                  <c:v>216.69710000000001</c:v>
                </c:pt>
                <c:pt idx="4934" formatCode="General">
                  <c:v>216.9605</c:v>
                </c:pt>
                <c:pt idx="4935" formatCode="General">
                  <c:v>216.96369999999999</c:v>
                </c:pt>
                <c:pt idx="4936" formatCode="General">
                  <c:v>215.95359999999999</c:v>
                </c:pt>
                <c:pt idx="4937" formatCode="General">
                  <c:v>214.13820000000001</c:v>
                </c:pt>
                <c:pt idx="4938" formatCode="General">
                  <c:v>212.887</c:v>
                </c:pt>
                <c:pt idx="4939" formatCode="General">
                  <c:v>209.06030000000001</c:v>
                </c:pt>
                <c:pt idx="4940" formatCode="General">
                  <c:v>206.95849999999999</c:v>
                </c:pt>
                <c:pt idx="4941" formatCode="General">
                  <c:v>211.91489999999999</c:v>
                </c:pt>
                <c:pt idx="4942" formatCode="General">
                  <c:v>215.089</c:v>
                </c:pt>
                <c:pt idx="4943" formatCode="General">
                  <c:v>216.709</c:v>
                </c:pt>
                <c:pt idx="4944" formatCode="General">
                  <c:v>216.37049999999999</c:v>
                </c:pt>
                <c:pt idx="4945" formatCode="General">
                  <c:v>219.1764</c:v>
                </c:pt>
                <c:pt idx="4946" formatCode="General">
                  <c:v>219.5206</c:v>
                </c:pt>
                <c:pt idx="4947" formatCode="General">
                  <c:v>218.16589999999999</c:v>
                </c:pt>
                <c:pt idx="4948" formatCode="General">
                  <c:v>217.9795</c:v>
                </c:pt>
                <c:pt idx="4949" formatCode="General">
                  <c:v>220.01419999999999</c:v>
                </c:pt>
                <c:pt idx="4950" formatCode="General">
                  <c:v>220.11369999999999</c:v>
                </c:pt>
                <c:pt idx="4951" formatCode="General">
                  <c:v>217.91380000000001</c:v>
                </c:pt>
                <c:pt idx="4952" formatCode="General">
                  <c:v>219.29759999999999</c:v>
                </c:pt>
                <c:pt idx="4953" formatCode="General">
                  <c:v>218.47409999999999</c:v>
                </c:pt>
                <c:pt idx="4954" formatCode="General">
                  <c:v>220.42769999999999</c:v>
                </c:pt>
                <c:pt idx="4955" formatCode="General">
                  <c:v>221.19909999999999</c:v>
                </c:pt>
                <c:pt idx="4956" formatCode="General">
                  <c:v>221.5239</c:v>
                </c:pt>
                <c:pt idx="4957" formatCode="General">
                  <c:v>225.45580000000001</c:v>
                </c:pt>
                <c:pt idx="4958" formatCode="General">
                  <c:v>223.9367</c:v>
                </c:pt>
                <c:pt idx="4959" formatCode="General">
                  <c:v>222.11170000000001</c:v>
                </c:pt>
                <c:pt idx="4960" formatCode="General">
                  <c:v>218.0977</c:v>
                </c:pt>
                <c:pt idx="4961" formatCode="General">
                  <c:v>218.3186</c:v>
                </c:pt>
                <c:pt idx="4962" formatCode="General">
                  <c:v>221.79230000000001</c:v>
                </c:pt>
                <c:pt idx="4963" formatCode="General">
                  <c:v>223.9948</c:v>
                </c:pt>
                <c:pt idx="4964" formatCode="General">
                  <c:v>225.31120000000001</c:v>
                </c:pt>
                <c:pt idx="4965" formatCode="General">
                  <c:v>228.24209999999999</c:v>
                </c:pt>
                <c:pt idx="4966" formatCode="General">
                  <c:v>228.59180000000001</c:v>
                </c:pt>
                <c:pt idx="4967" formatCode="General">
                  <c:v>227.15280000000001</c:v>
                </c:pt>
                <c:pt idx="4968" formatCode="General">
                  <c:v>228.9221</c:v>
                </c:pt>
                <c:pt idx="4969" formatCode="General">
                  <c:v>230.38220000000001</c:v>
                </c:pt>
                <c:pt idx="4970" formatCode="General">
                  <c:v>233.08420000000001</c:v>
                </c:pt>
                <c:pt idx="4971" formatCode="General">
                  <c:v>235.7927</c:v>
                </c:pt>
                <c:pt idx="4972" formatCode="General">
                  <c:v>232.22669999999999</c:v>
                </c:pt>
                <c:pt idx="4973" formatCode="General">
                  <c:v>234.3365</c:v>
                </c:pt>
                <c:pt idx="4974" formatCode="General">
                  <c:v>235.4177</c:v>
                </c:pt>
                <c:pt idx="4975" formatCode="General">
                  <c:v>236.34909999999999</c:v>
                </c:pt>
                <c:pt idx="4976" formatCode="General">
                  <c:v>235.86600000000001</c:v>
                </c:pt>
                <c:pt idx="4977" formatCode="General">
                  <c:v>235.69929999999999</c:v>
                </c:pt>
                <c:pt idx="4978" formatCode="General">
                  <c:v>238.131</c:v>
                </c:pt>
                <c:pt idx="4979" formatCode="General">
                  <c:v>239.27</c:v>
                </c:pt>
                <c:pt idx="4980" formatCode="General">
                  <c:v>237.8912</c:v>
                </c:pt>
                <c:pt idx="4981" formatCode="General">
                  <c:v>238.2527</c:v>
                </c:pt>
                <c:pt idx="4982" formatCode="General">
                  <c:v>240.3511</c:v>
                </c:pt>
                <c:pt idx="4983" formatCode="General">
                  <c:v>236.59719999999999</c:v>
                </c:pt>
                <c:pt idx="4984" formatCode="General">
                  <c:v>237.67779999999999</c:v>
                </c:pt>
                <c:pt idx="4985" formatCode="General">
                  <c:v>240.5838</c:v>
                </c:pt>
                <c:pt idx="4986" formatCode="General">
                  <c:v>241.18440000000001</c:v>
                </c:pt>
                <c:pt idx="4987" formatCode="General">
                  <c:v>238.94929999999999</c:v>
                </c:pt>
                <c:pt idx="4988" formatCode="General">
                  <c:v>238.4727</c:v>
                </c:pt>
                <c:pt idx="4989" formatCode="General">
                  <c:v>237.696</c:v>
                </c:pt>
                <c:pt idx="4990" formatCode="General">
                  <c:v>239.2295</c:v>
                </c:pt>
                <c:pt idx="4991" formatCode="General">
                  <c:v>239.202</c:v>
                </c:pt>
                <c:pt idx="4992" formatCode="General">
                  <c:v>235.7869</c:v>
                </c:pt>
                <c:pt idx="4993" formatCode="General">
                  <c:v>233.4513</c:v>
                </c:pt>
                <c:pt idx="4994" formatCode="General">
                  <c:v>235.0043</c:v>
                </c:pt>
                <c:pt idx="4995" formatCode="General">
                  <c:v>235.55199999999999</c:v>
                </c:pt>
                <c:pt idx="4996" formatCode="General">
                  <c:v>236.58539999999999</c:v>
                </c:pt>
                <c:pt idx="4997" formatCode="General">
                  <c:v>234.6602</c:v>
                </c:pt>
                <c:pt idx="4998" formatCode="General">
                  <c:v>237.4579</c:v>
                </c:pt>
                <c:pt idx="4999" formatCode="General">
                  <c:v>237.08629999999999</c:v>
                </c:pt>
                <c:pt idx="5000" formatCode="General">
                  <c:v>237.46</c:v>
                </c:pt>
                <c:pt idx="5001" formatCode="General">
                  <c:v>237.49209999999999</c:v>
                </c:pt>
                <c:pt idx="5002" formatCode="General">
                  <c:v>236.1353</c:v>
                </c:pt>
                <c:pt idx="5003" formatCode="General">
                  <c:v>236.36250000000001</c:v>
                </c:pt>
                <c:pt idx="5004" formatCode="General">
                  <c:v>235.0231</c:v>
                </c:pt>
                <c:pt idx="5005" formatCode="General">
                  <c:v>235.25829999999999</c:v>
                </c:pt>
                <c:pt idx="5006" formatCode="General">
                  <c:v>238.13669999999999</c:v>
                </c:pt>
                <c:pt idx="5007" formatCode="General">
                  <c:v>238.37469999999999</c:v>
                </c:pt>
                <c:pt idx="5008" formatCode="General">
                  <c:v>226.72890000000001</c:v>
                </c:pt>
                <c:pt idx="5009" formatCode="General">
                  <c:v>225.71780000000001</c:v>
                </c:pt>
                <c:pt idx="5010" formatCode="General">
                  <c:v>219.18680000000001</c:v>
                </c:pt>
                <c:pt idx="5011" formatCode="General">
                  <c:v>218.39269999999999</c:v>
                </c:pt>
                <c:pt idx="5012" formatCode="General">
                  <c:v>219.5454</c:v>
                </c:pt>
                <c:pt idx="5013" formatCode="General">
                  <c:v>220.642</c:v>
                </c:pt>
                <c:pt idx="5014" formatCode="General">
                  <c:v>223.2475</c:v>
                </c:pt>
                <c:pt idx="5015" formatCode="General">
                  <c:v>225.7433</c:v>
                </c:pt>
                <c:pt idx="5016" formatCode="General">
                  <c:v>227.12530000000001</c:v>
                </c:pt>
                <c:pt idx="5017" formatCode="General">
                  <c:v>225.3596</c:v>
                </c:pt>
                <c:pt idx="5018" formatCode="General">
                  <c:v>225.90870000000001</c:v>
                </c:pt>
                <c:pt idx="5019" formatCode="General">
                  <c:v>225.35239999999999</c:v>
                </c:pt>
                <c:pt idx="5020" formatCode="General">
                  <c:v>224.3261</c:v>
                </c:pt>
                <c:pt idx="5021" formatCode="General">
                  <c:v>223.8192</c:v>
                </c:pt>
                <c:pt idx="5022" formatCode="General">
                  <c:v>227.23859999999999</c:v>
                </c:pt>
                <c:pt idx="5023" formatCode="General">
                  <c:v>225.14109999999999</c:v>
                </c:pt>
                <c:pt idx="5024" formatCode="General">
                  <c:v>221.8364</c:v>
                </c:pt>
                <c:pt idx="5025" formatCode="General">
                  <c:v>226.3544</c:v>
                </c:pt>
                <c:pt idx="5026" formatCode="General">
                  <c:v>230.16540000000001</c:v>
                </c:pt>
                <c:pt idx="5027" formatCode="General">
                  <c:v>230.89830000000001</c:v>
                </c:pt>
                <c:pt idx="5028" formatCode="General">
                  <c:v>234.35300000000001</c:v>
                </c:pt>
                <c:pt idx="5029" formatCode="General">
                  <c:v>233.84010000000001</c:v>
                </c:pt>
                <c:pt idx="5030" formatCode="General">
                  <c:v>234.85730000000001</c:v>
                </c:pt>
                <c:pt idx="5031" formatCode="General">
                  <c:v>233.96029999999999</c:v>
                </c:pt>
                <c:pt idx="5032" formatCode="General">
                  <c:v>232.37270000000001</c:v>
                </c:pt>
                <c:pt idx="5033" formatCode="General">
                  <c:v>233.00389999999999</c:v>
                </c:pt>
                <c:pt idx="5034" formatCode="General">
                  <c:v>235.505</c:v>
                </c:pt>
                <c:pt idx="5035" formatCode="General">
                  <c:v>236.71019999999999</c:v>
                </c:pt>
                <c:pt idx="5036" formatCode="General">
                  <c:v>236.75239999999999</c:v>
                </c:pt>
                <c:pt idx="5037" formatCode="General">
                  <c:v>237.898</c:v>
                </c:pt>
                <c:pt idx="5038" formatCode="General">
                  <c:v>236.63720000000001</c:v>
                </c:pt>
                <c:pt idx="5039" formatCode="General">
                  <c:v>241.58619999999999</c:v>
                </c:pt>
                <c:pt idx="5040" formatCode="General">
                  <c:v>245.19409999999999</c:v>
                </c:pt>
                <c:pt idx="5041" formatCode="General">
                  <c:v>242.89879999999999</c:v>
                </c:pt>
                <c:pt idx="5042" formatCode="General">
                  <c:v>245.4324</c:v>
                </c:pt>
                <c:pt idx="5043" formatCode="General">
                  <c:v>247.0668</c:v>
                </c:pt>
                <c:pt idx="5044" formatCode="General">
                  <c:v>249.93180000000001</c:v>
                </c:pt>
                <c:pt idx="5045" formatCode="General">
                  <c:v>250.00559999999999</c:v>
                </c:pt>
                <c:pt idx="5046" formatCode="General">
                  <c:v>248.4785</c:v>
                </c:pt>
                <c:pt idx="5047" formatCode="General">
                  <c:v>245.59309999999999</c:v>
                </c:pt>
                <c:pt idx="5048" formatCode="General">
                  <c:v>248.78210000000001</c:v>
                </c:pt>
                <c:pt idx="5049" formatCode="General">
                  <c:v>251.92740000000001</c:v>
                </c:pt>
                <c:pt idx="5050" formatCode="General">
                  <c:v>250.90690000000001</c:v>
                </c:pt>
                <c:pt idx="5051" formatCode="General">
                  <c:v>252.8466</c:v>
                </c:pt>
                <c:pt idx="5052" formatCode="General">
                  <c:v>255.11519999999999</c:v>
                </c:pt>
                <c:pt idx="5053" formatCode="General">
                  <c:v>256.7998</c:v>
                </c:pt>
                <c:pt idx="5054" formatCode="General">
                  <c:v>259.488</c:v>
                </c:pt>
                <c:pt idx="5055" formatCode="General">
                  <c:v>259.99099999999999</c:v>
                </c:pt>
                <c:pt idx="5056" formatCode="General">
                  <c:v>261.29270000000002</c:v>
                </c:pt>
                <c:pt idx="5057" formatCode="General">
                  <c:v>260.47829999999999</c:v>
                </c:pt>
                <c:pt idx="5058" formatCode="General">
                  <c:v>259.4941</c:v>
                </c:pt>
                <c:pt idx="5059" formatCode="General">
                  <c:v>262.13279999999997</c:v>
                </c:pt>
                <c:pt idx="5060" formatCode="General">
                  <c:v>261.58109999999999</c:v>
                </c:pt>
                <c:pt idx="5061" formatCode="General">
                  <c:v>263.0813</c:v>
                </c:pt>
                <c:pt idx="5062" formatCode="General">
                  <c:v>265.42529999999999</c:v>
                </c:pt>
                <c:pt idx="5063" formatCode="General">
                  <c:v>262.06959999999998</c:v>
                </c:pt>
                <c:pt idx="5064" formatCode="General">
                  <c:v>265.26119999999997</c:v>
                </c:pt>
                <c:pt idx="5065" formatCode="General">
                  <c:v>263.67599999999999</c:v>
                </c:pt>
                <c:pt idx="5066" formatCode="General">
                  <c:v>263.62110000000001</c:v>
                </c:pt>
                <c:pt idx="5067" formatCode="General">
                  <c:v>267.12549999999999</c:v>
                </c:pt>
                <c:pt idx="5068" formatCode="General">
                  <c:v>268.32299999999998</c:v>
                </c:pt>
                <c:pt idx="5069" formatCode="General">
                  <c:v>269.01639999999998</c:v>
                </c:pt>
                <c:pt idx="5070" formatCode="General">
                  <c:v>264.44290000000001</c:v>
                </c:pt>
                <c:pt idx="5071" formatCode="General">
                  <c:v>269.07420000000002</c:v>
                </c:pt>
                <c:pt idx="5072" formatCode="General">
                  <c:v>280.85520000000002</c:v>
                </c:pt>
                <c:pt idx="5073" formatCode="General">
                  <c:v>289.09230000000002</c:v>
                </c:pt>
                <c:pt idx="5074" formatCode="General">
                  <c:v>289.20260000000002</c:v>
                </c:pt>
                <c:pt idx="5075" formatCode="General">
                  <c:v>299.95460000000003</c:v>
                </c:pt>
                <c:pt idx="5076" formatCode="General">
                  <c:v>304.23239999999998</c:v>
                </c:pt>
                <c:pt idx="5077" formatCode="General">
                  <c:v>309.1216</c:v>
                </c:pt>
                <c:pt idx="5078" formatCode="General">
                  <c:v>292.08670000000001</c:v>
                </c:pt>
                <c:pt idx="5079" formatCode="General">
                  <c:v>291.32060000000001</c:v>
                </c:pt>
                <c:pt idx="5080" formatCode="General">
                  <c:v>295.1062</c:v>
                </c:pt>
                <c:pt idx="5081" formatCode="General">
                  <c:v>288.45339999999999</c:v>
                </c:pt>
                <c:pt idx="5082" formatCode="General">
                  <c:v>281.34989999999999</c:v>
                </c:pt>
                <c:pt idx="5083" formatCode="General">
                  <c:v>280.57499999999999</c:v>
                </c:pt>
                <c:pt idx="5084" formatCode="General">
                  <c:v>290.73410000000001</c:v>
                </c:pt>
                <c:pt idx="5085" formatCode="General">
                  <c:v>292.24930000000001</c:v>
                </c:pt>
                <c:pt idx="5086" formatCode="General">
                  <c:v>299.56150000000002</c:v>
                </c:pt>
                <c:pt idx="5087" formatCode="General">
                  <c:v>299.09620000000001</c:v>
                </c:pt>
                <c:pt idx="5088" formatCode="General">
                  <c:v>306.31740000000002</c:v>
                </c:pt>
                <c:pt idx="5089" formatCode="General">
                  <c:v>304.8501</c:v>
                </c:pt>
                <c:pt idx="5090" formatCode="General">
                  <c:v>307.3347</c:v>
                </c:pt>
                <c:pt idx="5091" formatCode="General">
                  <c:v>299.24489999999997</c:v>
                </c:pt>
                <c:pt idx="5092" formatCode="General">
                  <c:v>294.6934</c:v>
                </c:pt>
                <c:pt idx="5093" formatCode="General">
                  <c:v>301.31540000000001</c:v>
                </c:pt>
                <c:pt idx="5094" formatCode="General">
                  <c:v>295.18310000000002</c:v>
                </c:pt>
                <c:pt idx="5095" formatCode="General">
                  <c:v>293.18209999999999</c:v>
                </c:pt>
                <c:pt idx="5096" formatCode="General">
                  <c:v>297.64449999999999</c:v>
                </c:pt>
                <c:pt idx="5097" formatCode="General">
                  <c:v>298.15309999999999</c:v>
                </c:pt>
                <c:pt idx="5098" formatCode="General">
                  <c:v>293.14109999999999</c:v>
                </c:pt>
                <c:pt idx="5099" formatCode="General">
                  <c:v>294.57909999999998</c:v>
                </c:pt>
                <c:pt idx="5100" formatCode="General">
                  <c:v>298.20699999999999</c:v>
                </c:pt>
                <c:pt idx="5101" formatCode="General">
                  <c:v>295.16820000000001</c:v>
                </c:pt>
                <c:pt idx="5102" formatCode="General">
                  <c:v>302.8682</c:v>
                </c:pt>
                <c:pt idx="5103" formatCode="General">
                  <c:v>308.1968</c:v>
                </c:pt>
                <c:pt idx="5104" formatCode="General">
                  <c:v>311.92360000000002</c:v>
                </c:pt>
                <c:pt idx="5105" formatCode="General">
                  <c:v>315.947</c:v>
                </c:pt>
                <c:pt idx="5106" formatCode="General">
                  <c:v>306.90039999999999</c:v>
                </c:pt>
                <c:pt idx="5107" formatCode="General">
                  <c:v>307.2432</c:v>
                </c:pt>
                <c:pt idx="5108" formatCode="General">
                  <c:v>309.2056</c:v>
                </c:pt>
                <c:pt idx="5109" formatCode="General">
                  <c:v>304.22949999999997</c:v>
                </c:pt>
                <c:pt idx="5110" formatCode="General">
                  <c:v>298.53609999999998</c:v>
                </c:pt>
                <c:pt idx="5111" formatCode="General">
                  <c:v>302.66770000000002</c:v>
                </c:pt>
                <c:pt idx="5112" formatCode="General">
                  <c:v>305.71260000000001</c:v>
                </c:pt>
                <c:pt idx="5113" formatCode="General">
                  <c:v>308.0222</c:v>
                </c:pt>
                <c:pt idx="5114" formatCode="General">
                  <c:v>308.27050000000003</c:v>
                </c:pt>
                <c:pt idx="5115" formatCode="General">
                  <c:v>309.16059999999999</c:v>
                </c:pt>
                <c:pt idx="5116" formatCode="General">
                  <c:v>306.78320000000002</c:v>
                </c:pt>
                <c:pt idx="5117" formatCode="General">
                  <c:v>314.26679999999999</c:v>
                </c:pt>
                <c:pt idx="5118" formatCode="General">
                  <c:v>313.86520000000002</c:v>
                </c:pt>
                <c:pt idx="5119" formatCode="General">
                  <c:v>311.32029999999997</c:v>
                </c:pt>
                <c:pt idx="5120" formatCode="General">
                  <c:v>299.45339999999999</c:v>
                </c:pt>
                <c:pt idx="5121" formatCode="General">
                  <c:v>297.09199999999998</c:v>
                </c:pt>
                <c:pt idx="5122" formatCode="General">
                  <c:v>304.89359999999999</c:v>
                </c:pt>
                <c:pt idx="5123" formatCode="General">
                  <c:v>304.0557</c:v>
                </c:pt>
                <c:pt idx="5124" formatCode="General">
                  <c:v>308.58030000000002</c:v>
                </c:pt>
                <c:pt idx="5125" formatCode="General">
                  <c:v>315.58569999999997</c:v>
                </c:pt>
                <c:pt idx="5126" formatCode="General">
                  <c:v>315.40159999999997</c:v>
                </c:pt>
                <c:pt idx="5127" formatCode="General">
                  <c:v>309.36869999999999</c:v>
                </c:pt>
                <c:pt idx="5128" formatCode="General">
                  <c:v>313.7473</c:v>
                </c:pt>
                <c:pt idx="5129" formatCode="General">
                  <c:v>312.72899999999998</c:v>
                </c:pt>
                <c:pt idx="5130" formatCode="General">
                  <c:v>315.2</c:v>
                </c:pt>
                <c:pt idx="5131" formatCode="General">
                  <c:v>313.75170000000003</c:v>
                </c:pt>
                <c:pt idx="5132" formatCode="General">
                  <c:v>314.57400000000001</c:v>
                </c:pt>
                <c:pt idx="5133" formatCode="General">
                  <c:v>318.66329999999999</c:v>
                </c:pt>
                <c:pt idx="5134" formatCode="General">
                  <c:v>320.52420000000001</c:v>
                </c:pt>
                <c:pt idx="5135" formatCode="General">
                  <c:v>316.53519999999997</c:v>
                </c:pt>
                <c:pt idx="5136" formatCode="General">
                  <c:v>320.02289999999999</c:v>
                </c:pt>
                <c:pt idx="5137" formatCode="General">
                  <c:v>323.09859999999998</c:v>
                </c:pt>
                <c:pt idx="5138" formatCode="General">
                  <c:v>323.27269999999999</c:v>
                </c:pt>
                <c:pt idx="5139" formatCode="General">
                  <c:v>326.81709999999998</c:v>
                </c:pt>
                <c:pt idx="5140" formatCode="General">
                  <c:v>327.10820000000001</c:v>
                </c:pt>
                <c:pt idx="5141" formatCode="General">
                  <c:v>329.13130000000001</c:v>
                </c:pt>
                <c:pt idx="5142" formatCode="General">
                  <c:v>329.59030000000001</c:v>
                </c:pt>
                <c:pt idx="5143" formatCode="General">
                  <c:v>325.80930000000001</c:v>
                </c:pt>
                <c:pt idx="5144" formatCode="General">
                  <c:v>321.44189999999998</c:v>
                </c:pt>
                <c:pt idx="5145" formatCode="General">
                  <c:v>315.67160000000001</c:v>
                </c:pt>
                <c:pt idx="5146" formatCode="General">
                  <c:v>314.79199999999997</c:v>
                </c:pt>
                <c:pt idx="5147" formatCode="General">
                  <c:v>317.16649999999998</c:v>
                </c:pt>
                <c:pt idx="5148" formatCode="General">
                  <c:v>309.07709999999997</c:v>
                </c:pt>
                <c:pt idx="5149" formatCode="General">
                  <c:v>309.00240000000002</c:v>
                </c:pt>
                <c:pt idx="5150" formatCode="General">
                  <c:v>304.65309999999999</c:v>
                </c:pt>
                <c:pt idx="5151" formatCode="General">
                  <c:v>296.69119999999998</c:v>
                </c:pt>
                <c:pt idx="5152" formatCode="General">
                  <c:v>298.54930000000002</c:v>
                </c:pt>
                <c:pt idx="5153" formatCode="General">
                  <c:v>298.77589999999998</c:v>
                </c:pt>
                <c:pt idx="5154" formatCode="General">
                  <c:v>301.00099999999998</c:v>
                </c:pt>
                <c:pt idx="5155" formatCode="General">
                  <c:v>299.34280000000001</c:v>
                </c:pt>
                <c:pt idx="5156" formatCode="General">
                  <c:v>291.14769999999999</c:v>
                </c:pt>
                <c:pt idx="5157" formatCode="General">
                  <c:v>291.82709999999997</c:v>
                </c:pt>
                <c:pt idx="5158" formatCode="General">
                  <c:v>278.16480000000001</c:v>
                </c:pt>
                <c:pt idx="5159" formatCode="General">
                  <c:v>276.1311</c:v>
                </c:pt>
                <c:pt idx="5160" formatCode="General">
                  <c:v>285.08109999999999</c:v>
                </c:pt>
                <c:pt idx="5161" formatCode="General">
                  <c:v>287.75290000000001</c:v>
                </c:pt>
                <c:pt idx="5162" formatCode="General">
                  <c:v>287.77730000000003</c:v>
                </c:pt>
                <c:pt idx="5163" formatCode="General">
                  <c:v>276.01420000000002</c:v>
                </c:pt>
                <c:pt idx="5164" formatCode="General">
                  <c:v>277.93509999999998</c:v>
                </c:pt>
                <c:pt idx="5165" formatCode="General">
                  <c:v>273.26049999999998</c:v>
                </c:pt>
                <c:pt idx="5166" formatCode="General">
                  <c:v>277.64280000000002</c:v>
                </c:pt>
                <c:pt idx="5167" formatCode="General">
                  <c:v>286.5444</c:v>
                </c:pt>
                <c:pt idx="5168" formatCode="General">
                  <c:v>285.47190000000001</c:v>
                </c:pt>
                <c:pt idx="5169" formatCode="General">
                  <c:v>287.04079999999999</c:v>
                </c:pt>
                <c:pt idx="5170" formatCode="General">
                  <c:v>281.83670000000001</c:v>
                </c:pt>
                <c:pt idx="5171" formatCode="General">
                  <c:v>281.15820000000002</c:v>
                </c:pt>
                <c:pt idx="5172" formatCode="General">
                  <c:v>284.7559</c:v>
                </c:pt>
                <c:pt idx="5173" formatCode="General">
                  <c:v>286.49849999999998</c:v>
                </c:pt>
                <c:pt idx="5174" formatCode="General">
                  <c:v>289.08280000000002</c:v>
                </c:pt>
                <c:pt idx="5175" formatCode="General">
                  <c:v>289.02269999999999</c:v>
                </c:pt>
                <c:pt idx="5176" formatCode="General">
                  <c:v>292.06150000000002</c:v>
                </c:pt>
                <c:pt idx="5177" formatCode="General">
                  <c:v>286.10520000000002</c:v>
                </c:pt>
                <c:pt idx="5178" formatCode="General">
                  <c:v>283.70089999999999</c:v>
                </c:pt>
                <c:pt idx="5179" formatCode="General">
                  <c:v>281.72239999999999</c:v>
                </c:pt>
                <c:pt idx="5180" formatCode="General">
                  <c:v>281.21140000000003</c:v>
                </c:pt>
                <c:pt idx="5181" formatCode="General">
                  <c:v>281.03829999999999</c:v>
                </c:pt>
                <c:pt idx="5182" formatCode="General">
                  <c:v>281.79790000000003</c:v>
                </c:pt>
                <c:pt idx="5183" formatCode="General">
                  <c:v>284.54489999999998</c:v>
                </c:pt>
                <c:pt idx="5184" formatCode="General">
                  <c:v>289.27269999999999</c:v>
                </c:pt>
                <c:pt idx="5185" formatCode="General">
                  <c:v>295.05759999999998</c:v>
                </c:pt>
                <c:pt idx="5186" formatCode="General">
                  <c:v>293.47660000000002</c:v>
                </c:pt>
                <c:pt idx="5187" formatCode="General">
                  <c:v>289.54149999999998</c:v>
                </c:pt>
                <c:pt idx="5188" formatCode="General">
                  <c:v>287.67329999999998</c:v>
                </c:pt>
                <c:pt idx="5189" formatCode="General">
                  <c:v>288.87209999999999</c:v>
                </c:pt>
                <c:pt idx="5190" formatCode="General">
                  <c:v>290.33179999999999</c:v>
                </c:pt>
                <c:pt idx="5191" formatCode="General">
                  <c:v>292.02780000000001</c:v>
                </c:pt>
                <c:pt idx="5192" formatCode="General">
                  <c:v>292.83350000000002</c:v>
                </c:pt>
                <c:pt idx="5193" formatCode="General">
                  <c:v>296.31049999999999</c:v>
                </c:pt>
                <c:pt idx="5194" formatCode="General">
                  <c:v>298.86430000000001</c:v>
                </c:pt>
                <c:pt idx="5195" formatCode="General">
                  <c:v>296.7473</c:v>
                </c:pt>
                <c:pt idx="5196" formatCode="General">
                  <c:v>299.0942</c:v>
                </c:pt>
                <c:pt idx="5197" formatCode="General">
                  <c:v>301.75290000000001</c:v>
                </c:pt>
                <c:pt idx="5198" formatCode="General">
                  <c:v>293.57569999999998</c:v>
                </c:pt>
                <c:pt idx="5199" formatCode="General">
                  <c:v>290.40550000000002</c:v>
                </c:pt>
                <c:pt idx="5200" formatCode="General">
                  <c:v>284.61619999999999</c:v>
                </c:pt>
                <c:pt idx="5201" formatCode="General">
                  <c:v>284.47190000000001</c:v>
                </c:pt>
                <c:pt idx="5202" formatCode="General">
                  <c:v>282.62259999999998</c:v>
                </c:pt>
                <c:pt idx="5203" formatCode="General">
                  <c:v>276.51609999999999</c:v>
                </c:pt>
                <c:pt idx="5204" formatCode="General">
                  <c:v>278.3066</c:v>
                </c:pt>
                <c:pt idx="5205" formatCode="General">
                  <c:v>284.12060000000002</c:v>
                </c:pt>
                <c:pt idx="5206" formatCode="General">
                  <c:v>287.62479999999999</c:v>
                </c:pt>
                <c:pt idx="5207" formatCode="General">
                  <c:v>285.77370000000002</c:v>
                </c:pt>
                <c:pt idx="5208" formatCode="General">
                  <c:v>286.3347</c:v>
                </c:pt>
                <c:pt idx="5209" formatCode="General">
                  <c:v>281.00150000000002</c:v>
                </c:pt>
                <c:pt idx="5210" formatCode="General">
                  <c:v>278.87520000000001</c:v>
                </c:pt>
                <c:pt idx="5211" formatCode="General">
                  <c:v>279.77980000000002</c:v>
                </c:pt>
                <c:pt idx="5212" formatCode="General">
                  <c:v>279.53960000000001</c:v>
                </c:pt>
                <c:pt idx="5213" formatCode="General">
                  <c:v>278.2278</c:v>
                </c:pt>
                <c:pt idx="5214" formatCode="General">
                  <c:v>277.84570000000002</c:v>
                </c:pt>
                <c:pt idx="5215" formatCode="General">
                  <c:v>268.47359999999998</c:v>
                </c:pt>
                <c:pt idx="5216" formatCode="General">
                  <c:v>264.3005</c:v>
                </c:pt>
                <c:pt idx="5217" formatCode="General">
                  <c:v>265.97120000000001</c:v>
                </c:pt>
                <c:pt idx="5218" formatCode="General">
                  <c:v>271.82010000000002</c:v>
                </c:pt>
                <c:pt idx="5219" formatCode="General">
                  <c:v>271.1558</c:v>
                </c:pt>
                <c:pt idx="5220" formatCode="General">
                  <c:v>268.291</c:v>
                </c:pt>
                <c:pt idx="5221" formatCode="General">
                  <c:v>272.81790000000001</c:v>
                </c:pt>
                <c:pt idx="5222" formatCode="General">
                  <c:v>280.43259999999998</c:v>
                </c:pt>
                <c:pt idx="5223" formatCode="General">
                  <c:v>281.8931</c:v>
                </c:pt>
                <c:pt idx="5224" formatCode="General">
                  <c:v>282.25830000000002</c:v>
                </c:pt>
                <c:pt idx="5225" formatCode="General">
                  <c:v>285.6155</c:v>
                </c:pt>
                <c:pt idx="5226" formatCode="General">
                  <c:v>283.05739999999997</c:v>
                </c:pt>
                <c:pt idx="5227" formatCode="General">
                  <c:v>281.95949999999999</c:v>
                </c:pt>
                <c:pt idx="5228" formatCode="General">
                  <c:v>279.25369999999998</c:v>
                </c:pt>
                <c:pt idx="5229" formatCode="General">
                  <c:v>282.49</c:v>
                </c:pt>
                <c:pt idx="5230" formatCode="General">
                  <c:v>276.69479999999999</c:v>
                </c:pt>
                <c:pt idx="5231" formatCode="General">
                  <c:v>275.32690000000002</c:v>
                </c:pt>
                <c:pt idx="5232" formatCode="General">
                  <c:v>271.5496</c:v>
                </c:pt>
                <c:pt idx="5233" formatCode="General">
                  <c:v>271.34640000000002</c:v>
                </c:pt>
                <c:pt idx="5234" formatCode="General">
                  <c:v>271.72289999999998</c:v>
                </c:pt>
                <c:pt idx="5235" formatCode="General">
                  <c:v>272.36180000000002</c:v>
                </c:pt>
                <c:pt idx="5236" formatCode="General">
                  <c:v>271.82420000000002</c:v>
                </c:pt>
                <c:pt idx="5237" formatCode="General">
                  <c:v>273.99220000000003</c:v>
                </c:pt>
                <c:pt idx="5238" formatCode="General">
                  <c:v>277.34519999999998</c:v>
                </c:pt>
                <c:pt idx="5239" formatCode="General">
                  <c:v>276.80739999999997</c:v>
                </c:pt>
                <c:pt idx="5240" formatCode="General">
                  <c:v>272.62450000000001</c:v>
                </c:pt>
                <c:pt idx="5241" formatCode="General">
                  <c:v>274.1318</c:v>
                </c:pt>
                <c:pt idx="5242" formatCode="General">
                  <c:v>276.34179999999998</c:v>
                </c:pt>
                <c:pt idx="5243" formatCode="General">
                  <c:v>280.66309999999999</c:v>
                </c:pt>
                <c:pt idx="5244" formatCode="General">
                  <c:v>278.32350000000002</c:v>
                </c:pt>
                <c:pt idx="5245" formatCode="General">
                  <c:v>287.55489999999998</c:v>
                </c:pt>
                <c:pt idx="5246" formatCode="General">
                  <c:v>286.916</c:v>
                </c:pt>
                <c:pt idx="5247" formatCode="General">
                  <c:v>284.04660000000001</c:v>
                </c:pt>
                <c:pt idx="5248" formatCode="General">
                  <c:v>279.7783</c:v>
                </c:pt>
                <c:pt idx="5249" formatCode="General">
                  <c:v>282.11739999999998</c:v>
                </c:pt>
                <c:pt idx="5250" formatCode="General">
                  <c:v>285.78809999999999</c:v>
                </c:pt>
                <c:pt idx="5251" formatCode="General">
                  <c:v>282.15940000000001</c:v>
                </c:pt>
                <c:pt idx="5252" formatCode="General">
                  <c:v>284.36349999999999</c:v>
                </c:pt>
                <c:pt idx="5253" formatCode="General">
                  <c:v>282.78250000000003</c:v>
                </c:pt>
                <c:pt idx="5254" formatCode="General">
                  <c:v>277.60059999999999</c:v>
                </c:pt>
                <c:pt idx="5255" formatCode="General">
                  <c:v>276.3965</c:v>
                </c:pt>
                <c:pt idx="5256" formatCode="General">
                  <c:v>276.51949999999999</c:v>
                </c:pt>
                <c:pt idx="5257" formatCode="General">
                  <c:v>279.24369999999999</c:v>
                </c:pt>
                <c:pt idx="5258" formatCode="General">
                  <c:v>276.87450000000001</c:v>
                </c:pt>
                <c:pt idx="5259" formatCode="General">
                  <c:v>273.2534</c:v>
                </c:pt>
                <c:pt idx="5260" formatCode="General">
                  <c:v>272.9187</c:v>
                </c:pt>
                <c:pt idx="5261" formatCode="General">
                  <c:v>275.51859999999999</c:v>
                </c:pt>
                <c:pt idx="5262" formatCode="General">
                  <c:v>279.75630000000001</c:v>
                </c:pt>
                <c:pt idx="5263" formatCode="General">
                  <c:v>279.46440000000001</c:v>
                </c:pt>
                <c:pt idx="5264" formatCode="General">
                  <c:v>276.6875</c:v>
                </c:pt>
                <c:pt idx="5265" formatCode="General">
                  <c:v>270.35379999999998</c:v>
                </c:pt>
                <c:pt idx="5266" formatCode="General">
                  <c:v>267.45409999999998</c:v>
                </c:pt>
                <c:pt idx="5267" formatCode="General">
                  <c:v>265.88549999999998</c:v>
                </c:pt>
                <c:pt idx="5268" formatCode="General">
                  <c:v>266.40039999999999</c:v>
                </c:pt>
                <c:pt idx="5269" formatCode="General">
                  <c:v>266.27589999999998</c:v>
                </c:pt>
                <c:pt idx="5270" formatCode="General">
                  <c:v>269.36840000000001</c:v>
                </c:pt>
                <c:pt idx="5271" formatCode="General">
                  <c:v>275.03269999999998</c:v>
                </c:pt>
                <c:pt idx="5272" formatCode="General">
                  <c:v>276.63040000000001</c:v>
                </c:pt>
                <c:pt idx="5273" formatCode="General">
                  <c:v>274.71780000000001</c:v>
                </c:pt>
                <c:pt idx="5274" formatCode="General">
                  <c:v>271.37790000000001</c:v>
                </c:pt>
                <c:pt idx="5275" formatCode="General">
                  <c:v>270.5591</c:v>
                </c:pt>
                <c:pt idx="5276" formatCode="General">
                  <c:v>272.26900000000001</c:v>
                </c:pt>
                <c:pt idx="5277" formatCode="General">
                  <c:v>276.2122</c:v>
                </c:pt>
                <c:pt idx="5278" formatCode="General">
                  <c:v>273.64280000000002</c:v>
                </c:pt>
                <c:pt idx="5279" formatCode="General">
                  <c:v>278.1069</c:v>
                </c:pt>
                <c:pt idx="5280" formatCode="General">
                  <c:v>278.46800000000002</c:v>
                </c:pt>
                <c:pt idx="5281" formatCode="General">
                  <c:v>277.35469999999998</c:v>
                </c:pt>
                <c:pt idx="5282" formatCode="General">
                  <c:v>276.01</c:v>
                </c:pt>
                <c:pt idx="5283" formatCode="General">
                  <c:v>277.74680000000001</c:v>
                </c:pt>
                <c:pt idx="5284" formatCode="General">
                  <c:v>270.17649999999998</c:v>
                </c:pt>
                <c:pt idx="5285" formatCode="General">
                  <c:v>264.17020000000002</c:v>
                </c:pt>
                <c:pt idx="5286" formatCode="General">
                  <c:v>263.6875</c:v>
                </c:pt>
                <c:pt idx="5287" formatCode="General">
                  <c:v>264.822</c:v>
                </c:pt>
                <c:pt idx="5288" formatCode="General">
                  <c:v>268.63670000000002</c:v>
                </c:pt>
                <c:pt idx="5289" formatCode="General">
                  <c:v>268.0908</c:v>
                </c:pt>
                <c:pt idx="5290" formatCode="General">
                  <c:v>271.27199999999999</c:v>
                </c:pt>
                <c:pt idx="5291" formatCode="General">
                  <c:v>273.76830000000001</c:v>
                </c:pt>
                <c:pt idx="5292" formatCode="General">
                  <c:v>275.91210000000001</c:v>
                </c:pt>
                <c:pt idx="5293" formatCode="General">
                  <c:v>277.22000000000003</c:v>
                </c:pt>
                <c:pt idx="5294" formatCode="General">
                  <c:v>276.1318</c:v>
                </c:pt>
                <c:pt idx="5295" formatCode="General">
                  <c:v>276.62329999999997</c:v>
                </c:pt>
                <c:pt idx="5296" formatCode="General">
                  <c:v>278.45699999999999</c:v>
                </c:pt>
                <c:pt idx="5297" formatCode="General">
                  <c:v>280.25020000000001</c:v>
                </c:pt>
                <c:pt idx="5298" formatCode="General">
                  <c:v>277.96559999999999</c:v>
                </c:pt>
                <c:pt idx="5299" formatCode="General">
                  <c:v>277.47579999999999</c:v>
                </c:pt>
                <c:pt idx="5300" formatCode="General">
                  <c:v>279.5496</c:v>
                </c:pt>
                <c:pt idx="5301" formatCode="General">
                  <c:v>277.66480000000001</c:v>
                </c:pt>
                <c:pt idx="5302" formatCode="General">
                  <c:v>274.42770000000002</c:v>
                </c:pt>
                <c:pt idx="5303" formatCode="General">
                  <c:v>278.09179999999998</c:v>
                </c:pt>
                <c:pt idx="5304" formatCode="General">
                  <c:v>271.80200000000002</c:v>
                </c:pt>
                <c:pt idx="5305" formatCode="General">
                  <c:v>271.62939999999998</c:v>
                </c:pt>
                <c:pt idx="5306" formatCode="General">
                  <c:v>266.19409999999999</c:v>
                </c:pt>
                <c:pt idx="5307" formatCode="General">
                  <c:v>266.21460000000002</c:v>
                </c:pt>
                <c:pt idx="5308" formatCode="General">
                  <c:v>270.7944</c:v>
                </c:pt>
                <c:pt idx="5309" formatCode="General">
                  <c:v>270.93700000000001</c:v>
                </c:pt>
                <c:pt idx="5310" formatCode="General">
                  <c:v>270.48239999999998</c:v>
                </c:pt>
                <c:pt idx="5311" formatCode="General">
                  <c:v>272.67110000000002</c:v>
                </c:pt>
                <c:pt idx="5312" formatCode="General">
                  <c:v>272.79149999999998</c:v>
                </c:pt>
                <c:pt idx="5313" formatCode="General">
                  <c:v>273.55709999999999</c:v>
                </c:pt>
                <c:pt idx="5314" formatCode="General">
                  <c:v>270.38330000000002</c:v>
                </c:pt>
                <c:pt idx="5315" formatCode="General">
                  <c:v>270.24880000000002</c:v>
                </c:pt>
                <c:pt idx="5316" formatCode="General">
                  <c:v>267.57010000000002</c:v>
                </c:pt>
                <c:pt idx="5317" formatCode="General">
                  <c:v>268.48070000000001</c:v>
                </c:pt>
                <c:pt idx="5318" formatCode="General">
                  <c:v>266.1035</c:v>
                </c:pt>
                <c:pt idx="5319" formatCode="General">
                  <c:v>266.93920000000003</c:v>
                </c:pt>
                <c:pt idx="5320" formatCode="General">
                  <c:v>267.1499</c:v>
                </c:pt>
                <c:pt idx="5321" formatCode="General">
                  <c:v>268.59910000000002</c:v>
                </c:pt>
                <c:pt idx="5322" formatCode="General">
                  <c:v>269.83859999999999</c:v>
                </c:pt>
                <c:pt idx="5323" formatCode="General">
                  <c:v>272.81200000000001</c:v>
                </c:pt>
                <c:pt idx="5324" formatCode="General">
                  <c:v>271.30250000000001</c:v>
                </c:pt>
                <c:pt idx="5325" formatCode="General">
                  <c:v>275.05349999999999</c:v>
                </c:pt>
                <c:pt idx="5326" formatCode="General">
                  <c:v>273.58670000000001</c:v>
                </c:pt>
                <c:pt idx="5327" formatCode="General">
                  <c:v>269.57760000000002</c:v>
                </c:pt>
                <c:pt idx="5328" formatCode="General">
                  <c:v>267.01659999999998</c:v>
                </c:pt>
                <c:pt idx="5329" formatCode="General">
                  <c:v>264.65379999999999</c:v>
                </c:pt>
                <c:pt idx="5330" formatCode="General">
                  <c:v>264.99290000000002</c:v>
                </c:pt>
                <c:pt idx="5331" formatCode="General">
                  <c:v>264.66820000000001</c:v>
                </c:pt>
                <c:pt idx="5332" formatCode="General">
                  <c:v>261.0754</c:v>
                </c:pt>
                <c:pt idx="5333" formatCode="General">
                  <c:v>254.0317</c:v>
                </c:pt>
                <c:pt idx="5334" formatCode="General">
                  <c:v>256.64550000000003</c:v>
                </c:pt>
                <c:pt idx="5335" formatCode="General">
                  <c:v>254.65620000000001</c:v>
                </c:pt>
                <c:pt idx="5336" formatCode="General">
                  <c:v>255.17240000000001</c:v>
                </c:pt>
                <c:pt idx="5337" formatCode="General">
                  <c:v>257.6782</c:v>
                </c:pt>
                <c:pt idx="5338" formatCode="General">
                  <c:v>258.64890000000003</c:v>
                </c:pt>
                <c:pt idx="5339" formatCode="General">
                  <c:v>257.7783</c:v>
                </c:pt>
                <c:pt idx="5340" formatCode="General">
                  <c:v>258.4907</c:v>
                </c:pt>
                <c:pt idx="5341" formatCode="General">
                  <c:v>262.32639999999998</c:v>
                </c:pt>
                <c:pt idx="5342" formatCode="General">
                  <c:v>263.48559999999998</c:v>
                </c:pt>
                <c:pt idx="5343" formatCode="General">
                  <c:v>262.70650000000001</c:v>
                </c:pt>
                <c:pt idx="5344" formatCode="General">
                  <c:v>264.38040000000001</c:v>
                </c:pt>
                <c:pt idx="5345" formatCode="General">
                  <c:v>267.72730000000001</c:v>
                </c:pt>
                <c:pt idx="5346" formatCode="General">
                  <c:v>271.33789999999999</c:v>
                </c:pt>
                <c:pt idx="5347" formatCode="General">
                  <c:v>271.1472</c:v>
                </c:pt>
                <c:pt idx="5348" formatCode="General">
                  <c:v>272.24610000000001</c:v>
                </c:pt>
                <c:pt idx="5349" formatCode="General">
                  <c:v>271.98849999999999</c:v>
                </c:pt>
                <c:pt idx="5350" formatCode="General">
                  <c:v>271.68549999999999</c:v>
                </c:pt>
                <c:pt idx="5351" formatCode="General">
                  <c:v>274.7278</c:v>
                </c:pt>
                <c:pt idx="5352" formatCode="General">
                  <c:v>275.73099999999999</c:v>
                </c:pt>
                <c:pt idx="5353" formatCode="General">
                  <c:v>275.58980000000003</c:v>
                </c:pt>
                <c:pt idx="5354" formatCode="General">
                  <c:v>276.21699999999998</c:v>
                </c:pt>
                <c:pt idx="5355" formatCode="General">
                  <c:v>276.80930000000001</c:v>
                </c:pt>
                <c:pt idx="5356" formatCode="General">
                  <c:v>278.92849999999999</c:v>
                </c:pt>
                <c:pt idx="5357" formatCode="General">
                  <c:v>275.02269999999999</c:v>
                </c:pt>
                <c:pt idx="5358" formatCode="General">
                  <c:v>271.90820000000002</c:v>
                </c:pt>
                <c:pt idx="5359" formatCode="General">
                  <c:v>270.79829999999998</c:v>
                </c:pt>
                <c:pt idx="5360" formatCode="General">
                  <c:v>272.60520000000002</c:v>
                </c:pt>
                <c:pt idx="5361" formatCode="General">
                  <c:v>268.78219999999999</c:v>
                </c:pt>
                <c:pt idx="5362" formatCode="General">
                  <c:v>264.94310000000002</c:v>
                </c:pt>
                <c:pt idx="5363" formatCode="General">
                  <c:v>265.21800000000002</c:v>
                </c:pt>
                <c:pt idx="5364" formatCode="General">
                  <c:v>268.15550000000002</c:v>
                </c:pt>
                <c:pt idx="5365" formatCode="General">
                  <c:v>266.32150000000001</c:v>
                </c:pt>
                <c:pt idx="5366" formatCode="General">
                  <c:v>260.63749999999999</c:v>
                </c:pt>
                <c:pt idx="5367" formatCode="General">
                  <c:v>256.56270000000001</c:v>
                </c:pt>
                <c:pt idx="5368" formatCode="General">
                  <c:v>256.80860000000001</c:v>
                </c:pt>
                <c:pt idx="5369" formatCode="General">
                  <c:v>261.60399999999998</c:v>
                </c:pt>
                <c:pt idx="5370" formatCode="General">
                  <c:v>264</c:v>
                </c:pt>
                <c:pt idx="5371" formatCode="General">
                  <c:v>264.12209999999999</c:v>
                </c:pt>
                <c:pt idx="5372" formatCode="General">
                  <c:v>262.21949999999998</c:v>
                </c:pt>
                <c:pt idx="5373" formatCode="General">
                  <c:v>257.98610000000002</c:v>
                </c:pt>
                <c:pt idx="5374" formatCode="General">
                  <c:v>257.92380000000003</c:v>
                </c:pt>
                <c:pt idx="5375" formatCode="General">
                  <c:v>261.6506</c:v>
                </c:pt>
                <c:pt idx="5376" formatCode="General">
                  <c:v>259.8938</c:v>
                </c:pt>
                <c:pt idx="5377" formatCode="General">
                  <c:v>262.28489999999999</c:v>
                </c:pt>
                <c:pt idx="5378" formatCode="General">
                  <c:v>261.66359999999997</c:v>
                </c:pt>
                <c:pt idx="5379" formatCode="General">
                  <c:v>262.1345</c:v>
                </c:pt>
                <c:pt idx="5380" formatCode="General">
                  <c:v>261.5847</c:v>
                </c:pt>
                <c:pt idx="5381" formatCode="General">
                  <c:v>261.21039999999999</c:v>
                </c:pt>
                <c:pt idx="5382" formatCode="General">
                  <c:v>262.69749999999999</c:v>
                </c:pt>
                <c:pt idx="5383" formatCode="General">
                  <c:v>258.49169999999998</c:v>
                </c:pt>
                <c:pt idx="5384" formatCode="General">
                  <c:v>260.70359999999999</c:v>
                </c:pt>
                <c:pt idx="5385" formatCode="General">
                  <c:v>255.49510000000001</c:v>
                </c:pt>
                <c:pt idx="5386" formatCode="General">
                  <c:v>253.8476</c:v>
                </c:pt>
                <c:pt idx="5387" formatCode="General">
                  <c:v>257.36619999999999</c:v>
                </c:pt>
                <c:pt idx="5388" formatCode="General">
                  <c:v>259.6875</c:v>
                </c:pt>
                <c:pt idx="5389" formatCode="General">
                  <c:v>260.4436</c:v>
                </c:pt>
                <c:pt idx="5390" formatCode="General">
                  <c:v>260.67919999999998</c:v>
                </c:pt>
                <c:pt idx="5391" formatCode="General">
                  <c:v>261.4348</c:v>
                </c:pt>
                <c:pt idx="5392" formatCode="General">
                  <c:v>262.3184</c:v>
                </c:pt>
                <c:pt idx="5393" formatCode="General">
                  <c:v>260.53440000000001</c:v>
                </c:pt>
                <c:pt idx="5394" formatCode="General">
                  <c:v>256.94459999999998</c:v>
                </c:pt>
                <c:pt idx="5395" formatCode="General">
                  <c:v>260.81130000000002</c:v>
                </c:pt>
                <c:pt idx="5396" formatCode="General">
                  <c:v>260.26729999999998</c:v>
                </c:pt>
                <c:pt idx="5397" formatCode="General">
                  <c:v>266.91480000000001</c:v>
                </c:pt>
                <c:pt idx="5398" formatCode="General">
                  <c:v>270.90800000000002</c:v>
                </c:pt>
                <c:pt idx="5399" formatCode="General">
                  <c:v>267.41359999999997</c:v>
                </c:pt>
                <c:pt idx="5400" formatCode="General">
                  <c:v>270.64699999999999</c:v>
                </c:pt>
                <c:pt idx="5401" formatCode="General">
                  <c:v>265.72140000000002</c:v>
                </c:pt>
                <c:pt idx="5402" formatCode="General">
                  <c:v>262.9973</c:v>
                </c:pt>
                <c:pt idx="5403" formatCode="General">
                  <c:v>263.44170000000003</c:v>
                </c:pt>
                <c:pt idx="5404" formatCode="General">
                  <c:v>259.71289999999999</c:v>
                </c:pt>
                <c:pt idx="5405" formatCode="General">
                  <c:v>259.21899999999999</c:v>
                </c:pt>
                <c:pt idx="5406" formatCode="General">
                  <c:v>259.0752</c:v>
                </c:pt>
                <c:pt idx="5407" formatCode="General">
                  <c:v>261.9932</c:v>
                </c:pt>
                <c:pt idx="5408" formatCode="General">
                  <c:v>260.89769999999999</c:v>
                </c:pt>
                <c:pt idx="5409" formatCode="General">
                  <c:v>262.80489999999998</c:v>
                </c:pt>
                <c:pt idx="5410" formatCode="General">
                  <c:v>261.91919999999999</c:v>
                </c:pt>
                <c:pt idx="5411" formatCode="General">
                  <c:v>264.46069999999997</c:v>
                </c:pt>
                <c:pt idx="5412" formatCode="General">
                  <c:v>264.38279999999997</c:v>
                </c:pt>
                <c:pt idx="5413" formatCode="General">
                  <c:v>267.59589999999997</c:v>
                </c:pt>
                <c:pt idx="5414" formatCode="General">
                  <c:v>268.29880000000003</c:v>
                </c:pt>
                <c:pt idx="5415" formatCode="General">
                  <c:v>270.73930000000001</c:v>
                </c:pt>
                <c:pt idx="5416" formatCode="General">
                  <c:v>270.7903</c:v>
                </c:pt>
                <c:pt idx="5417" formatCode="General">
                  <c:v>267.90159999999997</c:v>
                </c:pt>
                <c:pt idx="5418" formatCode="General">
                  <c:v>271.8569</c:v>
                </c:pt>
                <c:pt idx="5419" formatCode="General">
                  <c:v>273.09230000000002</c:v>
                </c:pt>
                <c:pt idx="5420" formatCode="General">
                  <c:v>274.70460000000003</c:v>
                </c:pt>
                <c:pt idx="5421" formatCode="General">
                  <c:v>276.48070000000001</c:v>
                </c:pt>
                <c:pt idx="5422" formatCode="General">
                  <c:v>280.13400000000001</c:v>
                </c:pt>
                <c:pt idx="5423" formatCode="General">
                  <c:v>281.89210000000003</c:v>
                </c:pt>
                <c:pt idx="5424" formatCode="General">
                  <c:v>280.87079999999997</c:v>
                </c:pt>
                <c:pt idx="5425" formatCode="General">
                  <c:v>280.17259999999999</c:v>
                </c:pt>
                <c:pt idx="5426" formatCode="General">
                  <c:v>280.48340000000002</c:v>
                </c:pt>
                <c:pt idx="5427" formatCode="General">
                  <c:v>282.17750000000001</c:v>
                </c:pt>
                <c:pt idx="5428" formatCode="General">
                  <c:v>280.84890000000001</c:v>
                </c:pt>
                <c:pt idx="5429" formatCode="General">
                  <c:v>276.50170000000003</c:v>
                </c:pt>
                <c:pt idx="5430" formatCode="General">
                  <c:v>278.47710000000001</c:v>
                </c:pt>
                <c:pt idx="5431" formatCode="General">
                  <c:v>279.45870000000002</c:v>
                </c:pt>
                <c:pt idx="5432" formatCode="General">
                  <c:v>279.18650000000002</c:v>
                </c:pt>
                <c:pt idx="5433" formatCode="General">
                  <c:v>279.22629999999998</c:v>
                </c:pt>
                <c:pt idx="5434" formatCode="General">
                  <c:v>282.04349999999999</c:v>
                </c:pt>
                <c:pt idx="5435" formatCode="General">
                  <c:v>279.96170000000001</c:v>
                </c:pt>
                <c:pt idx="5436" formatCode="General">
                  <c:v>279.73559999999998</c:v>
                </c:pt>
                <c:pt idx="5437" formatCode="General">
                  <c:v>278.09690000000001</c:v>
                </c:pt>
                <c:pt idx="5438" formatCode="General">
                  <c:v>274.30399999999997</c:v>
                </c:pt>
                <c:pt idx="5439" formatCode="General">
                  <c:v>273.45999999999998</c:v>
                </c:pt>
                <c:pt idx="5440" formatCode="General">
                  <c:v>274.39139999999998</c:v>
                </c:pt>
                <c:pt idx="5441" formatCode="General">
                  <c:v>275.47629999999998</c:v>
                </c:pt>
                <c:pt idx="5442" formatCode="General">
                  <c:v>274.74340000000001</c:v>
                </c:pt>
                <c:pt idx="5443" formatCode="General">
                  <c:v>273.99340000000001</c:v>
                </c:pt>
                <c:pt idx="5444" formatCode="General">
                  <c:v>274.98</c:v>
                </c:pt>
                <c:pt idx="5445" formatCode="General">
                  <c:v>275.83280000000002</c:v>
                </c:pt>
                <c:pt idx="5446" formatCode="General">
                  <c:v>278.20089999999999</c:v>
                </c:pt>
                <c:pt idx="5447" formatCode="General">
                  <c:v>278.64060000000001</c:v>
                </c:pt>
                <c:pt idx="5448" formatCode="General">
                  <c:v>279.78660000000002</c:v>
                </c:pt>
                <c:pt idx="5449" formatCode="General">
                  <c:v>281.14789999999999</c:v>
                </c:pt>
                <c:pt idx="5450" formatCode="General">
                  <c:v>281.90550000000002</c:v>
                </c:pt>
                <c:pt idx="5451" formatCode="General">
                  <c:v>284.35910000000001</c:v>
                </c:pt>
                <c:pt idx="5452" formatCode="General">
                  <c:v>284.92360000000002</c:v>
                </c:pt>
                <c:pt idx="5453" formatCode="General">
                  <c:v>284.73610000000002</c:v>
                </c:pt>
                <c:pt idx="5454" formatCode="General">
                  <c:v>283.77050000000003</c:v>
                </c:pt>
                <c:pt idx="5455" formatCode="General">
                  <c:v>284.47460000000001</c:v>
                </c:pt>
                <c:pt idx="5456" formatCode="General">
                  <c:v>286.33539999999999</c:v>
                </c:pt>
                <c:pt idx="5457" formatCode="General">
                  <c:v>287.36430000000001</c:v>
                </c:pt>
                <c:pt idx="5458" formatCode="General">
                  <c:v>287.62479999999999</c:v>
                </c:pt>
                <c:pt idx="5459" formatCode="General">
                  <c:v>290.28539999999998</c:v>
                </c:pt>
                <c:pt idx="5460" formatCode="General">
                  <c:v>289.60640000000001</c:v>
                </c:pt>
                <c:pt idx="5461" formatCode="General">
                  <c:v>289.37720000000002</c:v>
                </c:pt>
                <c:pt idx="5462" formatCode="General">
                  <c:v>290.00150000000002</c:v>
                </c:pt>
                <c:pt idx="5463" formatCode="General">
                  <c:v>288.47800000000001</c:v>
                </c:pt>
                <c:pt idx="5464" formatCode="General">
                  <c:v>285.93020000000001</c:v>
                </c:pt>
                <c:pt idx="5465" formatCode="General">
                  <c:v>285.99459999999999</c:v>
                </c:pt>
                <c:pt idx="5466" formatCode="General">
                  <c:v>284.94189999999998</c:v>
                </c:pt>
                <c:pt idx="5467" formatCode="General">
                  <c:v>284.72190000000001</c:v>
                </c:pt>
                <c:pt idx="5468" formatCode="General">
                  <c:v>287.46019999999999</c:v>
                </c:pt>
                <c:pt idx="5469" formatCode="General">
                  <c:v>287.05689999999998</c:v>
                </c:pt>
                <c:pt idx="5470" formatCode="General">
                  <c:v>284.53250000000003</c:v>
                </c:pt>
                <c:pt idx="5471" formatCode="General">
                  <c:v>282.48289999999997</c:v>
                </c:pt>
                <c:pt idx="5472" formatCode="General">
                  <c:v>281.48680000000002</c:v>
                </c:pt>
                <c:pt idx="5473" formatCode="General">
                  <c:v>275.43360000000001</c:v>
                </c:pt>
                <c:pt idx="5474" formatCode="General">
                  <c:v>274.6318</c:v>
                </c:pt>
                <c:pt idx="5475" formatCode="General">
                  <c:v>276.89940000000001</c:v>
                </c:pt>
                <c:pt idx="5476" formatCode="General">
                  <c:v>280.11040000000003</c:v>
                </c:pt>
                <c:pt idx="5477" formatCode="General">
                  <c:v>279.87009999999998</c:v>
                </c:pt>
                <c:pt idx="5478" formatCode="General">
                  <c:v>277.38159999999999</c:v>
                </c:pt>
                <c:pt idx="5479" formatCode="General">
                  <c:v>278.08229999999998</c:v>
                </c:pt>
                <c:pt idx="5480" formatCode="General">
                  <c:v>283.97390000000001</c:v>
                </c:pt>
                <c:pt idx="5481" formatCode="General">
                  <c:v>282.37079999999997</c:v>
                </c:pt>
                <c:pt idx="5482" formatCode="General">
                  <c:v>283.07709999999997</c:v>
                </c:pt>
                <c:pt idx="5483" formatCode="General">
                  <c:v>285.82619999999997</c:v>
                </c:pt>
                <c:pt idx="5484" formatCode="General">
                  <c:v>287.33620000000002</c:v>
                </c:pt>
                <c:pt idx="5485" formatCode="General">
                  <c:v>286.01440000000002</c:v>
                </c:pt>
                <c:pt idx="5486" formatCode="General">
                  <c:v>283.40280000000001</c:v>
                </c:pt>
                <c:pt idx="5487" formatCode="General">
                  <c:v>281.8501</c:v>
                </c:pt>
                <c:pt idx="5488" formatCode="General">
                  <c:v>283.10329999999999</c:v>
                </c:pt>
                <c:pt idx="5489" formatCode="General">
                  <c:v>281.51659999999998</c:v>
                </c:pt>
                <c:pt idx="5490" formatCode="General">
                  <c:v>285.10300000000001</c:v>
                </c:pt>
                <c:pt idx="5491" formatCode="General">
                  <c:v>280.76389999999998</c:v>
                </c:pt>
                <c:pt idx="5492" formatCode="General">
                  <c:v>281.15499999999997</c:v>
                </c:pt>
                <c:pt idx="5493" formatCode="General">
                  <c:v>279.084</c:v>
                </c:pt>
                <c:pt idx="5494" formatCode="General">
                  <c:v>282.2473</c:v>
                </c:pt>
                <c:pt idx="5495" formatCode="General">
                  <c:v>281.76609999999999</c:v>
                </c:pt>
                <c:pt idx="5496" formatCode="General">
                  <c:v>281.88529999999997</c:v>
                </c:pt>
                <c:pt idx="5497" formatCode="General">
                  <c:v>275.71850000000001</c:v>
                </c:pt>
                <c:pt idx="5498" formatCode="General">
                  <c:v>273.37790000000001</c:v>
                </c:pt>
                <c:pt idx="5499" formatCode="General">
                  <c:v>273.37549999999999</c:v>
                </c:pt>
                <c:pt idx="5500" formatCode="General">
                  <c:v>273.36470000000003</c:v>
                </c:pt>
                <c:pt idx="5501" formatCode="General">
                  <c:v>277.62939999999998</c:v>
                </c:pt>
                <c:pt idx="5502" formatCode="General">
                  <c:v>277.45339999999999</c:v>
                </c:pt>
                <c:pt idx="5503" formatCode="General">
                  <c:v>276.81689999999998</c:v>
                </c:pt>
                <c:pt idx="5504" formatCode="General">
                  <c:v>271.31420000000003</c:v>
                </c:pt>
                <c:pt idx="5505" formatCode="General">
                  <c:v>273.63130000000001</c:v>
                </c:pt>
                <c:pt idx="5506" formatCode="General">
                  <c:v>276.6223</c:v>
                </c:pt>
                <c:pt idx="5507" formatCode="General">
                  <c:v>277.05759999999998</c:v>
                </c:pt>
                <c:pt idx="5508" formatCode="General">
                  <c:v>275.10669999999999</c:v>
                </c:pt>
                <c:pt idx="5509" formatCode="General">
                  <c:v>272</c:v>
                </c:pt>
                <c:pt idx="5510" formatCode="General">
                  <c:v>270.48050000000001</c:v>
                </c:pt>
                <c:pt idx="5511" formatCode="General">
                  <c:v>273.67410000000001</c:v>
                </c:pt>
                <c:pt idx="5512" formatCode="General">
                  <c:v>275.44310000000002</c:v>
                </c:pt>
                <c:pt idx="5513" formatCode="General">
                  <c:v>273.64109999999999</c:v>
                </c:pt>
                <c:pt idx="5514" formatCode="General">
                  <c:v>270.77199999999999</c:v>
                </c:pt>
                <c:pt idx="5515" formatCode="General">
                  <c:v>267.61180000000002</c:v>
                </c:pt>
                <c:pt idx="5516" formatCode="General">
                  <c:v>266.31619999999998</c:v>
                </c:pt>
                <c:pt idx="5517" formatCode="General">
                  <c:v>259.65719999999999</c:v>
                </c:pt>
                <c:pt idx="5518" formatCode="General">
                  <c:v>260.7439</c:v>
                </c:pt>
                <c:pt idx="5519" formatCode="General">
                  <c:v>262.82299999999998</c:v>
                </c:pt>
                <c:pt idx="5520" formatCode="General">
                  <c:v>261.76679999999999</c:v>
                </c:pt>
                <c:pt idx="5521" formatCode="General">
                  <c:v>258.09179999999998</c:v>
                </c:pt>
                <c:pt idx="5522" formatCode="General">
                  <c:v>258.09179999999998</c:v>
                </c:pt>
                <c:pt idx="5523" formatCode="General">
                  <c:v>258.09179999999998</c:v>
                </c:pt>
                <c:pt idx="5524" formatCode="General">
                  <c:v>265.0659</c:v>
                </c:pt>
                <c:pt idx="5525" formatCode="General">
                  <c:v>265.90190000000001</c:v>
                </c:pt>
                <c:pt idx="5526" formatCode="General">
                  <c:v>267.70240000000001</c:v>
                </c:pt>
                <c:pt idx="5527" formatCode="General">
                  <c:v>266.38889999999998</c:v>
                </c:pt>
                <c:pt idx="5528" formatCode="General">
                  <c:v>266.07810000000001</c:v>
                </c:pt>
                <c:pt idx="5529" formatCode="General">
                  <c:v>266.59230000000002</c:v>
                </c:pt>
                <c:pt idx="5530" formatCode="General">
                  <c:v>268.6343</c:v>
                </c:pt>
                <c:pt idx="5531" formatCode="General">
                  <c:v>268.27510000000001</c:v>
                </c:pt>
                <c:pt idx="5532" formatCode="General">
                  <c:v>266.37720000000002</c:v>
                </c:pt>
                <c:pt idx="5533" formatCode="General">
                  <c:v>263.8254</c:v>
                </c:pt>
                <c:pt idx="5534" formatCode="General">
                  <c:v>262.6309</c:v>
                </c:pt>
                <c:pt idx="5535" formatCode="General">
                  <c:v>265.25490000000002</c:v>
                </c:pt>
                <c:pt idx="5536" formatCode="General">
                  <c:v>264.99799999999999</c:v>
                </c:pt>
                <c:pt idx="5537" formatCode="General">
                  <c:v>265.9119</c:v>
                </c:pt>
                <c:pt idx="5538" formatCode="General">
                  <c:v>261.64870000000002</c:v>
                </c:pt>
                <c:pt idx="5539" formatCode="General">
                  <c:v>264.68579999999997</c:v>
                </c:pt>
                <c:pt idx="5540" formatCode="General">
                  <c:v>262.3125</c:v>
                </c:pt>
                <c:pt idx="5541" formatCode="General">
                  <c:v>264.09719999999999</c:v>
                </c:pt>
                <c:pt idx="5542" formatCode="General">
                  <c:v>264.3784</c:v>
                </c:pt>
                <c:pt idx="5543" formatCode="General">
                  <c:v>264.2996</c:v>
                </c:pt>
                <c:pt idx="5544" formatCode="General">
                  <c:v>263.04689999999999</c:v>
                </c:pt>
                <c:pt idx="5545" formatCode="General">
                  <c:v>265.46409999999997</c:v>
                </c:pt>
                <c:pt idx="5546" formatCode="General">
                  <c:v>265.375</c:v>
                </c:pt>
                <c:pt idx="5547" formatCode="General">
                  <c:v>266.95310000000001</c:v>
                </c:pt>
                <c:pt idx="5548" formatCode="General">
                  <c:v>268.20190000000002</c:v>
                </c:pt>
                <c:pt idx="5549" formatCode="General">
                  <c:v>270.98610000000002</c:v>
                </c:pt>
                <c:pt idx="5550" formatCode="General">
                  <c:v>272.40260000000001</c:v>
                </c:pt>
                <c:pt idx="5551" formatCode="General">
                  <c:v>273.56760000000003</c:v>
                </c:pt>
                <c:pt idx="5552" formatCode="General">
                  <c:v>270.875</c:v>
                </c:pt>
                <c:pt idx="5553" formatCode="General">
                  <c:v>273.99540000000002</c:v>
                </c:pt>
                <c:pt idx="5554" formatCode="General">
                  <c:v>272.40890000000002</c:v>
                </c:pt>
                <c:pt idx="5555" formatCode="General">
                  <c:v>269.70530000000002</c:v>
                </c:pt>
                <c:pt idx="5556" formatCode="General">
                  <c:v>267.73899999999998</c:v>
                </c:pt>
                <c:pt idx="5557" formatCode="General">
                  <c:v>268.18970000000002</c:v>
                </c:pt>
                <c:pt idx="5558" formatCode="General">
                  <c:v>269.05349999999999</c:v>
                </c:pt>
                <c:pt idx="5559" formatCode="General">
                  <c:v>270.3528</c:v>
                </c:pt>
                <c:pt idx="5560" formatCode="General">
                  <c:v>273.57130000000001</c:v>
                </c:pt>
                <c:pt idx="5561" formatCode="General">
                  <c:v>274.34179999999998</c:v>
                </c:pt>
                <c:pt idx="5562" formatCode="General">
                  <c:v>273.30860000000001</c:v>
                </c:pt>
                <c:pt idx="5563" formatCode="General">
                  <c:v>273.04610000000002</c:v>
                </c:pt>
                <c:pt idx="5564" formatCode="General">
                  <c:v>270.18700000000001</c:v>
                </c:pt>
                <c:pt idx="5565" formatCode="General">
                  <c:v>271.28320000000002</c:v>
                </c:pt>
                <c:pt idx="5566" formatCode="General">
                  <c:v>272.58960000000002</c:v>
                </c:pt>
                <c:pt idx="5567" formatCode="General">
                  <c:v>270.7595</c:v>
                </c:pt>
                <c:pt idx="5568" formatCode="General">
                  <c:v>274.0068</c:v>
                </c:pt>
                <c:pt idx="5569" formatCode="General">
                  <c:v>274.10910000000001</c:v>
                </c:pt>
                <c:pt idx="5570" formatCode="General">
                  <c:v>270.82470000000001</c:v>
                </c:pt>
                <c:pt idx="5571" formatCode="General">
                  <c:v>273.63619999999997</c:v>
                </c:pt>
                <c:pt idx="5572" formatCode="General">
                  <c:v>276.49439999999998</c:v>
                </c:pt>
                <c:pt idx="5573" formatCode="General">
                  <c:v>275.27050000000003</c:v>
                </c:pt>
                <c:pt idx="5574" formatCode="General">
                  <c:v>275.07690000000002</c:v>
                </c:pt>
                <c:pt idx="5575" formatCode="General">
                  <c:v>277.10890000000001</c:v>
                </c:pt>
                <c:pt idx="5576" formatCode="General">
                  <c:v>277.28559999999999</c:v>
                </c:pt>
                <c:pt idx="5577" formatCode="General">
                  <c:v>275.8254</c:v>
                </c:pt>
                <c:pt idx="5578" formatCode="General">
                  <c:v>278.12060000000002</c:v>
                </c:pt>
                <c:pt idx="5579" formatCode="General">
                  <c:v>279.09160000000003</c:v>
                </c:pt>
                <c:pt idx="5580" formatCode="General">
                  <c:v>276.59840000000003</c:v>
                </c:pt>
                <c:pt idx="5581" formatCode="General">
                  <c:v>277.98489999999998</c:v>
                </c:pt>
                <c:pt idx="5582" formatCode="General">
                  <c:v>278.3184</c:v>
                </c:pt>
                <c:pt idx="5583" formatCode="General">
                  <c:v>281.08640000000003</c:v>
                </c:pt>
                <c:pt idx="5584" formatCode="General">
                  <c:v>282.94510000000002</c:v>
                </c:pt>
                <c:pt idx="5585" formatCode="General">
                  <c:v>284.62329999999997</c:v>
                </c:pt>
                <c:pt idx="5586" formatCode="General">
                  <c:v>287.23579999999998</c:v>
                </c:pt>
                <c:pt idx="5587" formatCode="General">
                  <c:v>286.85739999999998</c:v>
                </c:pt>
                <c:pt idx="5588" formatCode="General">
                  <c:v>285.52</c:v>
                </c:pt>
                <c:pt idx="5589" formatCode="General">
                  <c:v>286.56420000000003</c:v>
                </c:pt>
                <c:pt idx="5590" formatCode="General">
                  <c:v>285.76029999999997</c:v>
                </c:pt>
                <c:pt idx="5591" formatCode="General">
                  <c:v>288.93950000000001</c:v>
                </c:pt>
                <c:pt idx="5592" formatCode="General">
                  <c:v>287.81670000000003</c:v>
                </c:pt>
                <c:pt idx="5593" formatCode="General">
                  <c:v>286.76459999999997</c:v>
                </c:pt>
                <c:pt idx="5594" formatCode="General">
                  <c:v>290.29129999999998</c:v>
                </c:pt>
              </c:numCache>
            </c:numRef>
          </c:val>
          <c:smooth val="0"/>
          <c:extLst>
            <c:ext xmlns:c16="http://schemas.microsoft.com/office/drawing/2014/chart" uri="{C3380CC4-5D6E-409C-BE32-E72D297353CC}">
              <c16:uniqueId val="{00000000-3495-2746-BA16-2DF7F3FCCEC5}"/>
            </c:ext>
          </c:extLst>
        </c:ser>
        <c:ser>
          <c:idx val="1"/>
          <c:order val="1"/>
          <c:tx>
            <c:strRef>
              <c:f>Sheet1!$C$1</c:f>
              <c:strCache>
                <c:ptCount val="1"/>
                <c:pt idx="0">
                  <c:v>Média 90 dias</c:v>
                </c:pt>
              </c:strCache>
            </c:strRef>
          </c:tx>
          <c:spPr>
            <a:ln w="19050" cap="rnd">
              <a:solidFill>
                <a:srgbClr val="FFCE00"/>
              </a:solidFill>
              <a:round/>
            </a:ln>
            <a:effectLst/>
          </c:spPr>
          <c:marker>
            <c:symbol val="none"/>
          </c:marker>
          <c:dLbls>
            <c:dLbl>
              <c:idx val="673"/>
              <c:layout>
                <c:manualLayout>
                  <c:x val="-7.8563491073757166E-2"/>
                  <c:y val="-5.9200313227784823E-2"/>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495-2746-BA16-2DF7F3FCCEC5}"/>
                </c:ext>
              </c:extLst>
            </c:dLbl>
            <c:dLbl>
              <c:idx val="1154"/>
              <c:layout>
                <c:manualLayout>
                  <c:x val="-3.5273358809771331E-2"/>
                  <c:y val="-3.741841116777525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3495-2746-BA16-2DF7F3FCCEC5}"/>
                </c:ext>
              </c:extLst>
            </c:dLbl>
            <c:dLbl>
              <c:idx val="1296"/>
              <c:layout>
                <c:manualLayout>
                  <c:x val="-5.6437374095634096E-2"/>
                  <c:y val="7.0679221094686592E-2"/>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495-2746-BA16-2DF7F3FCCEC5}"/>
                </c:ext>
              </c:extLst>
            </c:dLbl>
            <c:dLbl>
              <c:idx val="2137"/>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3495-2746-BA16-2DF7F3FCCEC5}"/>
                </c:ext>
              </c:extLst>
            </c:dLbl>
            <c:dLbl>
              <c:idx val="3089"/>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3495-2746-BA16-2DF7F3FCCEC5}"/>
                </c:ext>
              </c:extLst>
            </c:dLbl>
            <c:dLbl>
              <c:idx val="4202"/>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3495-2746-BA16-2DF7F3FCCEC5}"/>
                </c:ext>
              </c:extLst>
            </c:dLbl>
            <c:dLbl>
              <c:idx val="4764"/>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3495-2746-BA16-2DF7F3FCCEC5}"/>
                </c:ext>
              </c:extLst>
            </c:dLbl>
            <c:dLbl>
              <c:idx val="5153"/>
              <c:layout>
                <c:manualLayout>
                  <c:x val="-3.6324451718868875E-2"/>
                  <c:y val="-3.583654921684442E-2"/>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3495-2746-BA16-2DF7F3FCCEC5}"/>
                </c:ext>
              </c:extLst>
            </c:dLbl>
            <c:dLbl>
              <c:idx val="5555"/>
              <c:layout>
                <c:manualLayout>
                  <c:x val="-3.0270376432390638E-3"/>
                  <c:y val="4.3003859060213305E-2"/>
                </c:manualLayout>
              </c:layout>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3495-2746-BA16-2DF7F3FCCEC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Sheet1!$A$2:$A$5596</c:f>
              <c:numCache>
                <c:formatCode>m/d/yy</c:formatCode>
                <c:ptCount val="5595"/>
                <c:pt idx="0">
                  <c:v>37258</c:v>
                </c:pt>
                <c:pt idx="1">
                  <c:v>37259</c:v>
                </c:pt>
                <c:pt idx="2">
                  <c:v>37260</c:v>
                </c:pt>
                <c:pt idx="3">
                  <c:v>37263</c:v>
                </c:pt>
                <c:pt idx="4">
                  <c:v>37264</c:v>
                </c:pt>
                <c:pt idx="5">
                  <c:v>37265</c:v>
                </c:pt>
                <c:pt idx="6">
                  <c:v>37266</c:v>
                </c:pt>
                <c:pt idx="7">
                  <c:v>37267</c:v>
                </c:pt>
                <c:pt idx="8">
                  <c:v>37270</c:v>
                </c:pt>
                <c:pt idx="9">
                  <c:v>37271</c:v>
                </c:pt>
                <c:pt idx="10">
                  <c:v>37272</c:v>
                </c:pt>
                <c:pt idx="11">
                  <c:v>37273</c:v>
                </c:pt>
                <c:pt idx="12">
                  <c:v>37274</c:v>
                </c:pt>
                <c:pt idx="13">
                  <c:v>37278</c:v>
                </c:pt>
                <c:pt idx="14">
                  <c:v>37279</c:v>
                </c:pt>
                <c:pt idx="15">
                  <c:v>37280</c:v>
                </c:pt>
                <c:pt idx="16">
                  <c:v>37281</c:v>
                </c:pt>
                <c:pt idx="17">
                  <c:v>37284</c:v>
                </c:pt>
                <c:pt idx="18">
                  <c:v>37285</c:v>
                </c:pt>
                <c:pt idx="19">
                  <c:v>37286</c:v>
                </c:pt>
                <c:pt idx="20">
                  <c:v>37287</c:v>
                </c:pt>
                <c:pt idx="21">
                  <c:v>37288</c:v>
                </c:pt>
                <c:pt idx="22">
                  <c:v>37291</c:v>
                </c:pt>
                <c:pt idx="23">
                  <c:v>37292</c:v>
                </c:pt>
                <c:pt idx="24">
                  <c:v>37293</c:v>
                </c:pt>
                <c:pt idx="25">
                  <c:v>37294</c:v>
                </c:pt>
                <c:pt idx="26">
                  <c:v>37295</c:v>
                </c:pt>
                <c:pt idx="27">
                  <c:v>37298</c:v>
                </c:pt>
                <c:pt idx="28">
                  <c:v>37299</c:v>
                </c:pt>
                <c:pt idx="29">
                  <c:v>37300</c:v>
                </c:pt>
                <c:pt idx="30">
                  <c:v>37301</c:v>
                </c:pt>
                <c:pt idx="31">
                  <c:v>37302</c:v>
                </c:pt>
                <c:pt idx="32">
                  <c:v>37306</c:v>
                </c:pt>
                <c:pt idx="33">
                  <c:v>37307</c:v>
                </c:pt>
                <c:pt idx="34">
                  <c:v>37308</c:v>
                </c:pt>
                <c:pt idx="35">
                  <c:v>37309</c:v>
                </c:pt>
                <c:pt idx="36">
                  <c:v>37312</c:v>
                </c:pt>
                <c:pt idx="37">
                  <c:v>37313</c:v>
                </c:pt>
                <c:pt idx="38">
                  <c:v>37314</c:v>
                </c:pt>
                <c:pt idx="39">
                  <c:v>37315</c:v>
                </c:pt>
                <c:pt idx="40">
                  <c:v>37316</c:v>
                </c:pt>
                <c:pt idx="41">
                  <c:v>37319</c:v>
                </c:pt>
                <c:pt idx="42">
                  <c:v>37320</c:v>
                </c:pt>
                <c:pt idx="43">
                  <c:v>37321</c:v>
                </c:pt>
                <c:pt idx="44">
                  <c:v>37322</c:v>
                </c:pt>
                <c:pt idx="45">
                  <c:v>37323</c:v>
                </c:pt>
                <c:pt idx="46">
                  <c:v>37326</c:v>
                </c:pt>
                <c:pt idx="47">
                  <c:v>37327</c:v>
                </c:pt>
                <c:pt idx="48">
                  <c:v>37328</c:v>
                </c:pt>
                <c:pt idx="49">
                  <c:v>37329</c:v>
                </c:pt>
                <c:pt idx="50">
                  <c:v>37330</c:v>
                </c:pt>
                <c:pt idx="51">
                  <c:v>37333</c:v>
                </c:pt>
                <c:pt idx="52">
                  <c:v>37334</c:v>
                </c:pt>
                <c:pt idx="53">
                  <c:v>37335</c:v>
                </c:pt>
                <c:pt idx="54">
                  <c:v>37336</c:v>
                </c:pt>
                <c:pt idx="55">
                  <c:v>37337</c:v>
                </c:pt>
                <c:pt idx="56">
                  <c:v>37340</c:v>
                </c:pt>
                <c:pt idx="57">
                  <c:v>37341</c:v>
                </c:pt>
                <c:pt idx="58">
                  <c:v>37342</c:v>
                </c:pt>
                <c:pt idx="59">
                  <c:v>37343</c:v>
                </c:pt>
                <c:pt idx="60">
                  <c:v>37347</c:v>
                </c:pt>
                <c:pt idx="61">
                  <c:v>37348</c:v>
                </c:pt>
                <c:pt idx="62">
                  <c:v>37349</c:v>
                </c:pt>
                <c:pt idx="63">
                  <c:v>37350</c:v>
                </c:pt>
                <c:pt idx="64">
                  <c:v>37351</c:v>
                </c:pt>
                <c:pt idx="65">
                  <c:v>37354</c:v>
                </c:pt>
                <c:pt idx="66">
                  <c:v>37355</c:v>
                </c:pt>
                <c:pt idx="67">
                  <c:v>37356</c:v>
                </c:pt>
                <c:pt idx="68">
                  <c:v>37357</c:v>
                </c:pt>
                <c:pt idx="69">
                  <c:v>37358</c:v>
                </c:pt>
                <c:pt idx="70">
                  <c:v>37361</c:v>
                </c:pt>
                <c:pt idx="71">
                  <c:v>37362</c:v>
                </c:pt>
                <c:pt idx="72">
                  <c:v>37363</c:v>
                </c:pt>
                <c:pt idx="73">
                  <c:v>37364</c:v>
                </c:pt>
                <c:pt idx="74">
                  <c:v>37365</c:v>
                </c:pt>
                <c:pt idx="75">
                  <c:v>37368</c:v>
                </c:pt>
                <c:pt idx="76">
                  <c:v>37369</c:v>
                </c:pt>
                <c:pt idx="77">
                  <c:v>37370</c:v>
                </c:pt>
                <c:pt idx="78">
                  <c:v>37371</c:v>
                </c:pt>
                <c:pt idx="79">
                  <c:v>37372</c:v>
                </c:pt>
                <c:pt idx="80">
                  <c:v>37375</c:v>
                </c:pt>
                <c:pt idx="81">
                  <c:v>37376</c:v>
                </c:pt>
                <c:pt idx="82">
                  <c:v>37377</c:v>
                </c:pt>
                <c:pt idx="83">
                  <c:v>37378</c:v>
                </c:pt>
                <c:pt idx="84">
                  <c:v>37379</c:v>
                </c:pt>
                <c:pt idx="85">
                  <c:v>37382</c:v>
                </c:pt>
                <c:pt idx="86">
                  <c:v>37383</c:v>
                </c:pt>
                <c:pt idx="87">
                  <c:v>37384</c:v>
                </c:pt>
                <c:pt idx="88">
                  <c:v>37385</c:v>
                </c:pt>
                <c:pt idx="89">
                  <c:v>37386</c:v>
                </c:pt>
                <c:pt idx="90">
                  <c:v>37389</c:v>
                </c:pt>
                <c:pt idx="91">
                  <c:v>37390</c:v>
                </c:pt>
                <c:pt idx="92">
                  <c:v>37391</c:v>
                </c:pt>
                <c:pt idx="93">
                  <c:v>37392</c:v>
                </c:pt>
                <c:pt idx="94">
                  <c:v>37393</c:v>
                </c:pt>
                <c:pt idx="95">
                  <c:v>37396</c:v>
                </c:pt>
                <c:pt idx="96">
                  <c:v>37397</c:v>
                </c:pt>
                <c:pt idx="97">
                  <c:v>37398</c:v>
                </c:pt>
                <c:pt idx="98">
                  <c:v>37399</c:v>
                </c:pt>
                <c:pt idx="99">
                  <c:v>37400</c:v>
                </c:pt>
                <c:pt idx="100">
                  <c:v>37404</c:v>
                </c:pt>
                <c:pt idx="101">
                  <c:v>37405</c:v>
                </c:pt>
                <c:pt idx="102">
                  <c:v>37406</c:v>
                </c:pt>
                <c:pt idx="103">
                  <c:v>37407</c:v>
                </c:pt>
                <c:pt idx="104">
                  <c:v>37410</c:v>
                </c:pt>
                <c:pt idx="105">
                  <c:v>37411</c:v>
                </c:pt>
                <c:pt idx="106">
                  <c:v>37412</c:v>
                </c:pt>
                <c:pt idx="107">
                  <c:v>37413</c:v>
                </c:pt>
                <c:pt idx="108">
                  <c:v>37414</c:v>
                </c:pt>
                <c:pt idx="109">
                  <c:v>37417</c:v>
                </c:pt>
                <c:pt idx="110">
                  <c:v>37418</c:v>
                </c:pt>
                <c:pt idx="111">
                  <c:v>37419</c:v>
                </c:pt>
                <c:pt idx="112">
                  <c:v>37420</c:v>
                </c:pt>
                <c:pt idx="113">
                  <c:v>37421</c:v>
                </c:pt>
                <c:pt idx="114">
                  <c:v>37424</c:v>
                </c:pt>
                <c:pt idx="115">
                  <c:v>37425</c:v>
                </c:pt>
                <c:pt idx="116">
                  <c:v>37426</c:v>
                </c:pt>
                <c:pt idx="117">
                  <c:v>37427</c:v>
                </c:pt>
                <c:pt idx="118">
                  <c:v>37428</c:v>
                </c:pt>
                <c:pt idx="119">
                  <c:v>37431</c:v>
                </c:pt>
                <c:pt idx="120">
                  <c:v>37432</c:v>
                </c:pt>
                <c:pt idx="121">
                  <c:v>37433</c:v>
                </c:pt>
                <c:pt idx="122">
                  <c:v>37434</c:v>
                </c:pt>
                <c:pt idx="123">
                  <c:v>37435</c:v>
                </c:pt>
                <c:pt idx="124">
                  <c:v>37438</c:v>
                </c:pt>
                <c:pt idx="125">
                  <c:v>37439</c:v>
                </c:pt>
                <c:pt idx="126">
                  <c:v>37440</c:v>
                </c:pt>
                <c:pt idx="127">
                  <c:v>37442</c:v>
                </c:pt>
                <c:pt idx="128">
                  <c:v>37445</c:v>
                </c:pt>
                <c:pt idx="129">
                  <c:v>37446</c:v>
                </c:pt>
                <c:pt idx="130">
                  <c:v>37447</c:v>
                </c:pt>
                <c:pt idx="131">
                  <c:v>37448</c:v>
                </c:pt>
                <c:pt idx="132">
                  <c:v>37449</c:v>
                </c:pt>
                <c:pt idx="133">
                  <c:v>37452</c:v>
                </c:pt>
                <c:pt idx="134">
                  <c:v>37453</c:v>
                </c:pt>
                <c:pt idx="135">
                  <c:v>37454</c:v>
                </c:pt>
                <c:pt idx="136">
                  <c:v>37455</c:v>
                </c:pt>
                <c:pt idx="137">
                  <c:v>37456</c:v>
                </c:pt>
                <c:pt idx="138">
                  <c:v>37459</c:v>
                </c:pt>
                <c:pt idx="139">
                  <c:v>37460</c:v>
                </c:pt>
                <c:pt idx="140">
                  <c:v>37461</c:v>
                </c:pt>
                <c:pt idx="141">
                  <c:v>37462</c:v>
                </c:pt>
                <c:pt idx="142">
                  <c:v>37463</c:v>
                </c:pt>
                <c:pt idx="143">
                  <c:v>37466</c:v>
                </c:pt>
                <c:pt idx="144">
                  <c:v>37467</c:v>
                </c:pt>
                <c:pt idx="145">
                  <c:v>37468</c:v>
                </c:pt>
                <c:pt idx="146">
                  <c:v>37469</c:v>
                </c:pt>
                <c:pt idx="147">
                  <c:v>37470</c:v>
                </c:pt>
                <c:pt idx="148">
                  <c:v>37473</c:v>
                </c:pt>
                <c:pt idx="149">
                  <c:v>37474</c:v>
                </c:pt>
                <c:pt idx="150">
                  <c:v>37475</c:v>
                </c:pt>
                <c:pt idx="151">
                  <c:v>37476</c:v>
                </c:pt>
                <c:pt idx="152">
                  <c:v>37477</c:v>
                </c:pt>
                <c:pt idx="153">
                  <c:v>37480</c:v>
                </c:pt>
                <c:pt idx="154">
                  <c:v>37481</c:v>
                </c:pt>
                <c:pt idx="155">
                  <c:v>37482</c:v>
                </c:pt>
                <c:pt idx="156">
                  <c:v>37483</c:v>
                </c:pt>
                <c:pt idx="157">
                  <c:v>37484</c:v>
                </c:pt>
                <c:pt idx="158">
                  <c:v>37487</c:v>
                </c:pt>
                <c:pt idx="159">
                  <c:v>37488</c:v>
                </c:pt>
                <c:pt idx="160">
                  <c:v>37489</c:v>
                </c:pt>
                <c:pt idx="161">
                  <c:v>37490</c:v>
                </c:pt>
                <c:pt idx="162">
                  <c:v>37491</c:v>
                </c:pt>
                <c:pt idx="163">
                  <c:v>37494</c:v>
                </c:pt>
                <c:pt idx="164">
                  <c:v>37495</c:v>
                </c:pt>
                <c:pt idx="165">
                  <c:v>37496</c:v>
                </c:pt>
                <c:pt idx="166">
                  <c:v>37497</c:v>
                </c:pt>
                <c:pt idx="167">
                  <c:v>37498</c:v>
                </c:pt>
                <c:pt idx="168">
                  <c:v>37502</c:v>
                </c:pt>
                <c:pt idx="169">
                  <c:v>37503</c:v>
                </c:pt>
                <c:pt idx="170">
                  <c:v>37504</c:v>
                </c:pt>
                <c:pt idx="171">
                  <c:v>37505</c:v>
                </c:pt>
                <c:pt idx="172">
                  <c:v>37508</c:v>
                </c:pt>
                <c:pt idx="173">
                  <c:v>37509</c:v>
                </c:pt>
                <c:pt idx="174">
                  <c:v>37510</c:v>
                </c:pt>
                <c:pt idx="175">
                  <c:v>37511</c:v>
                </c:pt>
                <c:pt idx="176">
                  <c:v>37512</c:v>
                </c:pt>
                <c:pt idx="177">
                  <c:v>37515</c:v>
                </c:pt>
                <c:pt idx="178">
                  <c:v>37516</c:v>
                </c:pt>
                <c:pt idx="179">
                  <c:v>37517</c:v>
                </c:pt>
                <c:pt idx="180">
                  <c:v>37518</c:v>
                </c:pt>
                <c:pt idx="181">
                  <c:v>37519</c:v>
                </c:pt>
                <c:pt idx="182">
                  <c:v>37522</c:v>
                </c:pt>
                <c:pt idx="183">
                  <c:v>37523</c:v>
                </c:pt>
                <c:pt idx="184">
                  <c:v>37524</c:v>
                </c:pt>
                <c:pt idx="185">
                  <c:v>37525</c:v>
                </c:pt>
                <c:pt idx="186">
                  <c:v>37526</c:v>
                </c:pt>
                <c:pt idx="187">
                  <c:v>37529</c:v>
                </c:pt>
                <c:pt idx="188">
                  <c:v>37530</c:v>
                </c:pt>
                <c:pt idx="189">
                  <c:v>37531</c:v>
                </c:pt>
                <c:pt idx="190">
                  <c:v>37532</c:v>
                </c:pt>
                <c:pt idx="191">
                  <c:v>37533</c:v>
                </c:pt>
                <c:pt idx="192">
                  <c:v>37536</c:v>
                </c:pt>
                <c:pt idx="193">
                  <c:v>37537</c:v>
                </c:pt>
                <c:pt idx="194">
                  <c:v>37538</c:v>
                </c:pt>
                <c:pt idx="195">
                  <c:v>37539</c:v>
                </c:pt>
                <c:pt idx="196">
                  <c:v>37540</c:v>
                </c:pt>
                <c:pt idx="197">
                  <c:v>37543</c:v>
                </c:pt>
                <c:pt idx="198">
                  <c:v>37544</c:v>
                </c:pt>
                <c:pt idx="199">
                  <c:v>37545</c:v>
                </c:pt>
                <c:pt idx="200">
                  <c:v>37546</c:v>
                </c:pt>
                <c:pt idx="201">
                  <c:v>37547</c:v>
                </c:pt>
                <c:pt idx="202">
                  <c:v>37550</c:v>
                </c:pt>
                <c:pt idx="203">
                  <c:v>37551</c:v>
                </c:pt>
                <c:pt idx="204">
                  <c:v>37552</c:v>
                </c:pt>
                <c:pt idx="205">
                  <c:v>37553</c:v>
                </c:pt>
                <c:pt idx="206">
                  <c:v>37554</c:v>
                </c:pt>
                <c:pt idx="207">
                  <c:v>37557</c:v>
                </c:pt>
                <c:pt idx="208">
                  <c:v>37558</c:v>
                </c:pt>
                <c:pt idx="209">
                  <c:v>37559</c:v>
                </c:pt>
                <c:pt idx="210">
                  <c:v>37560</c:v>
                </c:pt>
                <c:pt idx="211">
                  <c:v>37561</c:v>
                </c:pt>
                <c:pt idx="212">
                  <c:v>37564</c:v>
                </c:pt>
                <c:pt idx="213">
                  <c:v>37565</c:v>
                </c:pt>
                <c:pt idx="214">
                  <c:v>37566</c:v>
                </c:pt>
                <c:pt idx="215">
                  <c:v>37567</c:v>
                </c:pt>
                <c:pt idx="216">
                  <c:v>37568</c:v>
                </c:pt>
                <c:pt idx="217">
                  <c:v>37571</c:v>
                </c:pt>
                <c:pt idx="218">
                  <c:v>37572</c:v>
                </c:pt>
                <c:pt idx="219">
                  <c:v>37573</c:v>
                </c:pt>
                <c:pt idx="220">
                  <c:v>37574</c:v>
                </c:pt>
                <c:pt idx="221">
                  <c:v>37575</c:v>
                </c:pt>
                <c:pt idx="222">
                  <c:v>37578</c:v>
                </c:pt>
                <c:pt idx="223">
                  <c:v>37579</c:v>
                </c:pt>
                <c:pt idx="224">
                  <c:v>37580</c:v>
                </c:pt>
                <c:pt idx="225">
                  <c:v>37581</c:v>
                </c:pt>
                <c:pt idx="226">
                  <c:v>37582</c:v>
                </c:pt>
                <c:pt idx="227">
                  <c:v>37585</c:v>
                </c:pt>
                <c:pt idx="228">
                  <c:v>37586</c:v>
                </c:pt>
                <c:pt idx="229">
                  <c:v>37587</c:v>
                </c:pt>
                <c:pt idx="230">
                  <c:v>37589</c:v>
                </c:pt>
                <c:pt idx="231">
                  <c:v>37592</c:v>
                </c:pt>
                <c:pt idx="232">
                  <c:v>37593</c:v>
                </c:pt>
                <c:pt idx="233">
                  <c:v>37594</c:v>
                </c:pt>
                <c:pt idx="234">
                  <c:v>37595</c:v>
                </c:pt>
                <c:pt idx="235">
                  <c:v>37596</c:v>
                </c:pt>
                <c:pt idx="236">
                  <c:v>37599</c:v>
                </c:pt>
                <c:pt idx="237">
                  <c:v>37600</c:v>
                </c:pt>
                <c:pt idx="238">
                  <c:v>37601</c:v>
                </c:pt>
                <c:pt idx="239">
                  <c:v>37602</c:v>
                </c:pt>
                <c:pt idx="240">
                  <c:v>37603</c:v>
                </c:pt>
                <c:pt idx="241">
                  <c:v>37606</c:v>
                </c:pt>
                <c:pt idx="242">
                  <c:v>37607</c:v>
                </c:pt>
                <c:pt idx="243">
                  <c:v>37608</c:v>
                </c:pt>
                <c:pt idx="244">
                  <c:v>37609</c:v>
                </c:pt>
                <c:pt idx="245">
                  <c:v>37610</c:v>
                </c:pt>
                <c:pt idx="246">
                  <c:v>37613</c:v>
                </c:pt>
                <c:pt idx="247">
                  <c:v>37614</c:v>
                </c:pt>
                <c:pt idx="248">
                  <c:v>37616</c:v>
                </c:pt>
                <c:pt idx="249">
                  <c:v>37617</c:v>
                </c:pt>
                <c:pt idx="250">
                  <c:v>37620</c:v>
                </c:pt>
                <c:pt idx="251">
                  <c:v>37621</c:v>
                </c:pt>
                <c:pt idx="252">
                  <c:v>37623</c:v>
                </c:pt>
                <c:pt idx="253">
                  <c:v>37624</c:v>
                </c:pt>
                <c:pt idx="254">
                  <c:v>37627</c:v>
                </c:pt>
                <c:pt idx="255">
                  <c:v>37628</c:v>
                </c:pt>
                <c:pt idx="256">
                  <c:v>37629</c:v>
                </c:pt>
                <c:pt idx="257">
                  <c:v>37630</c:v>
                </c:pt>
                <c:pt idx="258">
                  <c:v>37631</c:v>
                </c:pt>
                <c:pt idx="259">
                  <c:v>37634</c:v>
                </c:pt>
                <c:pt idx="260">
                  <c:v>37635</c:v>
                </c:pt>
                <c:pt idx="261">
                  <c:v>37636</c:v>
                </c:pt>
                <c:pt idx="262">
                  <c:v>37637</c:v>
                </c:pt>
                <c:pt idx="263" formatCode="m/d/yyyy">
                  <c:v>37638</c:v>
                </c:pt>
                <c:pt idx="264" formatCode="m/d/yyyy">
                  <c:v>37642</c:v>
                </c:pt>
                <c:pt idx="265" formatCode="m/d/yyyy">
                  <c:v>37643</c:v>
                </c:pt>
                <c:pt idx="266" formatCode="m/d/yyyy">
                  <c:v>37644</c:v>
                </c:pt>
                <c:pt idx="267" formatCode="m/d/yyyy">
                  <c:v>37645</c:v>
                </c:pt>
                <c:pt idx="268" formatCode="m/d/yyyy">
                  <c:v>37648</c:v>
                </c:pt>
                <c:pt idx="269" formatCode="m/d/yyyy">
                  <c:v>37649</c:v>
                </c:pt>
                <c:pt idx="270" formatCode="m/d/yyyy">
                  <c:v>37650</c:v>
                </c:pt>
                <c:pt idx="271" formatCode="m/d/yyyy">
                  <c:v>37651</c:v>
                </c:pt>
                <c:pt idx="272" formatCode="m/d/yyyy">
                  <c:v>37652</c:v>
                </c:pt>
                <c:pt idx="273" formatCode="m/d/yyyy">
                  <c:v>37655</c:v>
                </c:pt>
                <c:pt idx="274" formatCode="m/d/yyyy">
                  <c:v>37656</c:v>
                </c:pt>
                <c:pt idx="275" formatCode="m/d/yyyy">
                  <c:v>37657</c:v>
                </c:pt>
                <c:pt idx="276" formatCode="m/d/yyyy">
                  <c:v>37658</c:v>
                </c:pt>
                <c:pt idx="277" formatCode="m/d/yyyy">
                  <c:v>37659</c:v>
                </c:pt>
                <c:pt idx="278" formatCode="m/d/yyyy">
                  <c:v>37662</c:v>
                </c:pt>
                <c:pt idx="279" formatCode="m/d/yyyy">
                  <c:v>37663</c:v>
                </c:pt>
                <c:pt idx="280" formatCode="m/d/yyyy">
                  <c:v>37664</c:v>
                </c:pt>
                <c:pt idx="281" formatCode="m/d/yyyy">
                  <c:v>37665</c:v>
                </c:pt>
                <c:pt idx="282" formatCode="m/d/yyyy">
                  <c:v>37666</c:v>
                </c:pt>
                <c:pt idx="283" formatCode="m/d/yyyy">
                  <c:v>37670</c:v>
                </c:pt>
                <c:pt idx="284" formatCode="m/d/yyyy">
                  <c:v>37671</c:v>
                </c:pt>
                <c:pt idx="285" formatCode="m/d/yyyy">
                  <c:v>37672</c:v>
                </c:pt>
                <c:pt idx="286" formatCode="m/d/yyyy">
                  <c:v>37673</c:v>
                </c:pt>
                <c:pt idx="287" formatCode="m/d/yyyy">
                  <c:v>37676</c:v>
                </c:pt>
                <c:pt idx="288" formatCode="m/d/yyyy">
                  <c:v>37677</c:v>
                </c:pt>
                <c:pt idx="289" formatCode="m/d/yyyy">
                  <c:v>37678</c:v>
                </c:pt>
                <c:pt idx="290" formatCode="m/d/yyyy">
                  <c:v>37679</c:v>
                </c:pt>
                <c:pt idx="291" formatCode="m/d/yyyy">
                  <c:v>37680</c:v>
                </c:pt>
                <c:pt idx="292" formatCode="m/d/yyyy">
                  <c:v>37683</c:v>
                </c:pt>
                <c:pt idx="293" formatCode="m/d/yyyy">
                  <c:v>37684</c:v>
                </c:pt>
                <c:pt idx="294" formatCode="m/d/yyyy">
                  <c:v>37685</c:v>
                </c:pt>
                <c:pt idx="295" formatCode="m/d/yyyy">
                  <c:v>37686</c:v>
                </c:pt>
                <c:pt idx="296" formatCode="m/d/yyyy">
                  <c:v>37687</c:v>
                </c:pt>
                <c:pt idx="297" formatCode="m/d/yyyy">
                  <c:v>37690</c:v>
                </c:pt>
                <c:pt idx="298" formatCode="m/d/yyyy">
                  <c:v>37691</c:v>
                </c:pt>
                <c:pt idx="299" formatCode="m/d/yyyy">
                  <c:v>37692</c:v>
                </c:pt>
                <c:pt idx="300" formatCode="m/d/yyyy">
                  <c:v>37693</c:v>
                </c:pt>
                <c:pt idx="301" formatCode="m/d/yyyy">
                  <c:v>37694</c:v>
                </c:pt>
                <c:pt idx="302" formatCode="m/d/yyyy">
                  <c:v>37697</c:v>
                </c:pt>
                <c:pt idx="303" formatCode="m/d/yyyy">
                  <c:v>37698</c:v>
                </c:pt>
                <c:pt idx="304" formatCode="m/d/yyyy">
                  <c:v>37699</c:v>
                </c:pt>
                <c:pt idx="305" formatCode="m/d/yyyy">
                  <c:v>37700</c:v>
                </c:pt>
                <c:pt idx="306" formatCode="m/d/yyyy">
                  <c:v>37701</c:v>
                </c:pt>
                <c:pt idx="307" formatCode="m/d/yyyy">
                  <c:v>37704</c:v>
                </c:pt>
                <c:pt idx="308" formatCode="m/d/yyyy">
                  <c:v>37705</c:v>
                </c:pt>
                <c:pt idx="309" formatCode="m/d/yyyy">
                  <c:v>37706</c:v>
                </c:pt>
                <c:pt idx="310" formatCode="m/d/yyyy">
                  <c:v>37707</c:v>
                </c:pt>
                <c:pt idx="311" formatCode="m/d/yyyy">
                  <c:v>37708</c:v>
                </c:pt>
                <c:pt idx="312" formatCode="m/d/yyyy">
                  <c:v>37711</c:v>
                </c:pt>
                <c:pt idx="313" formatCode="m/d/yyyy">
                  <c:v>37712</c:v>
                </c:pt>
                <c:pt idx="314" formatCode="m/d/yyyy">
                  <c:v>37713</c:v>
                </c:pt>
                <c:pt idx="315" formatCode="m/d/yyyy">
                  <c:v>37714</c:v>
                </c:pt>
                <c:pt idx="316" formatCode="m/d/yyyy">
                  <c:v>37715</c:v>
                </c:pt>
                <c:pt idx="317" formatCode="m/d/yyyy">
                  <c:v>37718</c:v>
                </c:pt>
                <c:pt idx="318" formatCode="m/d/yyyy">
                  <c:v>37719</c:v>
                </c:pt>
                <c:pt idx="319" formatCode="m/d/yyyy">
                  <c:v>37720</c:v>
                </c:pt>
                <c:pt idx="320" formatCode="m/d/yyyy">
                  <c:v>37721</c:v>
                </c:pt>
                <c:pt idx="321" formatCode="m/d/yyyy">
                  <c:v>37722</c:v>
                </c:pt>
                <c:pt idx="322" formatCode="m/d/yyyy">
                  <c:v>37725</c:v>
                </c:pt>
                <c:pt idx="323" formatCode="m/d/yyyy">
                  <c:v>37726</c:v>
                </c:pt>
                <c:pt idx="324" formatCode="m/d/yyyy">
                  <c:v>37727</c:v>
                </c:pt>
                <c:pt idx="325" formatCode="m/d/yyyy">
                  <c:v>37728</c:v>
                </c:pt>
                <c:pt idx="326" formatCode="m/d/yyyy">
                  <c:v>37732</c:v>
                </c:pt>
                <c:pt idx="327" formatCode="m/d/yyyy">
                  <c:v>37733</c:v>
                </c:pt>
                <c:pt idx="328" formatCode="m/d/yyyy">
                  <c:v>37734</c:v>
                </c:pt>
                <c:pt idx="329" formatCode="m/d/yyyy">
                  <c:v>37735</c:v>
                </c:pt>
                <c:pt idx="330" formatCode="m/d/yyyy">
                  <c:v>37736</c:v>
                </c:pt>
                <c:pt idx="331" formatCode="m/d/yyyy">
                  <c:v>37739</c:v>
                </c:pt>
                <c:pt idx="332" formatCode="m/d/yyyy">
                  <c:v>37740</c:v>
                </c:pt>
                <c:pt idx="333" formatCode="m/d/yyyy">
                  <c:v>37741</c:v>
                </c:pt>
                <c:pt idx="334" formatCode="m/d/yyyy">
                  <c:v>37742</c:v>
                </c:pt>
                <c:pt idx="335" formatCode="m/d/yyyy">
                  <c:v>37743</c:v>
                </c:pt>
                <c:pt idx="336" formatCode="m/d/yyyy">
                  <c:v>37746</c:v>
                </c:pt>
                <c:pt idx="337" formatCode="m/d/yyyy">
                  <c:v>37747</c:v>
                </c:pt>
                <c:pt idx="338" formatCode="m/d/yyyy">
                  <c:v>37748</c:v>
                </c:pt>
                <c:pt idx="339" formatCode="m/d/yyyy">
                  <c:v>37749</c:v>
                </c:pt>
                <c:pt idx="340" formatCode="m/d/yyyy">
                  <c:v>37750</c:v>
                </c:pt>
                <c:pt idx="341" formatCode="m/d/yyyy">
                  <c:v>37753</c:v>
                </c:pt>
                <c:pt idx="342" formatCode="m/d/yyyy">
                  <c:v>37754</c:v>
                </c:pt>
                <c:pt idx="343" formatCode="m/d/yyyy">
                  <c:v>37755</c:v>
                </c:pt>
                <c:pt idx="344" formatCode="m/d/yyyy">
                  <c:v>37756</c:v>
                </c:pt>
                <c:pt idx="345" formatCode="m/d/yyyy">
                  <c:v>37757</c:v>
                </c:pt>
                <c:pt idx="346" formatCode="m/d/yyyy">
                  <c:v>37760</c:v>
                </c:pt>
                <c:pt idx="347" formatCode="m/d/yyyy">
                  <c:v>37761</c:v>
                </c:pt>
                <c:pt idx="348" formatCode="m/d/yyyy">
                  <c:v>37762</c:v>
                </c:pt>
                <c:pt idx="349" formatCode="m/d/yyyy">
                  <c:v>37763</c:v>
                </c:pt>
                <c:pt idx="350" formatCode="m/d/yyyy">
                  <c:v>37764</c:v>
                </c:pt>
                <c:pt idx="351" formatCode="m/d/yyyy">
                  <c:v>37768</c:v>
                </c:pt>
                <c:pt idx="352" formatCode="m/d/yyyy">
                  <c:v>37769</c:v>
                </c:pt>
                <c:pt idx="353" formatCode="m/d/yyyy">
                  <c:v>37770</c:v>
                </c:pt>
                <c:pt idx="354" formatCode="m/d/yyyy">
                  <c:v>37771</c:v>
                </c:pt>
                <c:pt idx="355" formatCode="m/d/yyyy">
                  <c:v>37774</c:v>
                </c:pt>
                <c:pt idx="356" formatCode="m/d/yyyy">
                  <c:v>37775</c:v>
                </c:pt>
                <c:pt idx="357" formatCode="m/d/yyyy">
                  <c:v>37776</c:v>
                </c:pt>
                <c:pt idx="358" formatCode="m/d/yyyy">
                  <c:v>37777</c:v>
                </c:pt>
                <c:pt idx="359" formatCode="m/d/yyyy">
                  <c:v>37778</c:v>
                </c:pt>
                <c:pt idx="360" formatCode="m/d/yyyy">
                  <c:v>37781</c:v>
                </c:pt>
                <c:pt idx="361" formatCode="m/d/yyyy">
                  <c:v>37782</c:v>
                </c:pt>
                <c:pt idx="362" formatCode="m/d/yyyy">
                  <c:v>37783</c:v>
                </c:pt>
                <c:pt idx="363" formatCode="m/d/yyyy">
                  <c:v>37784</c:v>
                </c:pt>
                <c:pt idx="364" formatCode="m/d/yyyy">
                  <c:v>37785</c:v>
                </c:pt>
                <c:pt idx="365" formatCode="m/d/yyyy">
                  <c:v>37788</c:v>
                </c:pt>
                <c:pt idx="366" formatCode="m/d/yyyy">
                  <c:v>37789</c:v>
                </c:pt>
                <c:pt idx="367" formatCode="m/d/yyyy">
                  <c:v>37790</c:v>
                </c:pt>
                <c:pt idx="368" formatCode="m/d/yyyy">
                  <c:v>37791</c:v>
                </c:pt>
                <c:pt idx="369" formatCode="m/d/yyyy">
                  <c:v>37792</c:v>
                </c:pt>
                <c:pt idx="370" formatCode="m/d/yyyy">
                  <c:v>37795</c:v>
                </c:pt>
                <c:pt idx="371" formatCode="m/d/yyyy">
                  <c:v>37796</c:v>
                </c:pt>
                <c:pt idx="372" formatCode="m/d/yyyy">
                  <c:v>37797</c:v>
                </c:pt>
                <c:pt idx="373" formatCode="m/d/yyyy">
                  <c:v>37798</c:v>
                </c:pt>
                <c:pt idx="374" formatCode="m/d/yyyy">
                  <c:v>37799</c:v>
                </c:pt>
                <c:pt idx="375" formatCode="m/d/yyyy">
                  <c:v>37802</c:v>
                </c:pt>
                <c:pt idx="376" formatCode="m/d/yyyy">
                  <c:v>37803</c:v>
                </c:pt>
                <c:pt idx="377" formatCode="m/d/yyyy">
                  <c:v>37804</c:v>
                </c:pt>
                <c:pt idx="378" formatCode="m/d/yyyy">
                  <c:v>37805</c:v>
                </c:pt>
                <c:pt idx="379" formatCode="m/d/yyyy">
                  <c:v>37809</c:v>
                </c:pt>
                <c:pt idx="380" formatCode="m/d/yyyy">
                  <c:v>37810</c:v>
                </c:pt>
                <c:pt idx="381" formatCode="m/d/yyyy">
                  <c:v>37811</c:v>
                </c:pt>
                <c:pt idx="382" formatCode="m/d/yyyy">
                  <c:v>37812</c:v>
                </c:pt>
                <c:pt idx="383" formatCode="m/d/yyyy">
                  <c:v>37813</c:v>
                </c:pt>
                <c:pt idx="384" formatCode="m/d/yyyy">
                  <c:v>37816</c:v>
                </c:pt>
                <c:pt idx="385" formatCode="m/d/yyyy">
                  <c:v>37817</c:v>
                </c:pt>
                <c:pt idx="386" formatCode="m/d/yyyy">
                  <c:v>37818</c:v>
                </c:pt>
                <c:pt idx="387" formatCode="m/d/yyyy">
                  <c:v>37819</c:v>
                </c:pt>
                <c:pt idx="388" formatCode="m/d/yyyy">
                  <c:v>37820</c:v>
                </c:pt>
                <c:pt idx="389" formatCode="m/d/yyyy">
                  <c:v>37823</c:v>
                </c:pt>
                <c:pt idx="390" formatCode="m/d/yyyy">
                  <c:v>37824</c:v>
                </c:pt>
                <c:pt idx="391" formatCode="m/d/yyyy">
                  <c:v>37825</c:v>
                </c:pt>
                <c:pt idx="392" formatCode="m/d/yyyy">
                  <c:v>37826</c:v>
                </c:pt>
                <c:pt idx="393" formatCode="m/d/yyyy">
                  <c:v>37827</c:v>
                </c:pt>
                <c:pt idx="394" formatCode="m/d/yyyy">
                  <c:v>37830</c:v>
                </c:pt>
                <c:pt idx="395" formatCode="m/d/yyyy">
                  <c:v>37831</c:v>
                </c:pt>
                <c:pt idx="396" formatCode="m/d/yyyy">
                  <c:v>37832</c:v>
                </c:pt>
                <c:pt idx="397" formatCode="m/d/yyyy">
                  <c:v>37833</c:v>
                </c:pt>
                <c:pt idx="398" formatCode="m/d/yyyy">
                  <c:v>37834</c:v>
                </c:pt>
                <c:pt idx="399" formatCode="m/d/yyyy">
                  <c:v>37837</c:v>
                </c:pt>
                <c:pt idx="400" formatCode="m/d/yyyy">
                  <c:v>37838</c:v>
                </c:pt>
                <c:pt idx="401" formatCode="m/d/yyyy">
                  <c:v>37839</c:v>
                </c:pt>
                <c:pt idx="402" formatCode="m/d/yyyy">
                  <c:v>37840</c:v>
                </c:pt>
                <c:pt idx="403" formatCode="m/d/yyyy">
                  <c:v>37841</c:v>
                </c:pt>
                <c:pt idx="404" formatCode="m/d/yyyy">
                  <c:v>37844</c:v>
                </c:pt>
                <c:pt idx="405" formatCode="m/d/yyyy">
                  <c:v>37845</c:v>
                </c:pt>
                <c:pt idx="406" formatCode="m/d/yyyy">
                  <c:v>37846</c:v>
                </c:pt>
                <c:pt idx="407" formatCode="m/d/yyyy">
                  <c:v>37847</c:v>
                </c:pt>
                <c:pt idx="408" formatCode="m/d/yyyy">
                  <c:v>37848</c:v>
                </c:pt>
                <c:pt idx="409" formatCode="m/d/yyyy">
                  <c:v>37851</c:v>
                </c:pt>
                <c:pt idx="410" formatCode="m/d/yyyy">
                  <c:v>37852</c:v>
                </c:pt>
                <c:pt idx="411" formatCode="m/d/yyyy">
                  <c:v>37853</c:v>
                </c:pt>
                <c:pt idx="412" formatCode="m/d/yyyy">
                  <c:v>37854</c:v>
                </c:pt>
                <c:pt idx="413" formatCode="m/d/yyyy">
                  <c:v>37855</c:v>
                </c:pt>
                <c:pt idx="414" formatCode="m/d/yyyy">
                  <c:v>37858</c:v>
                </c:pt>
                <c:pt idx="415" formatCode="m/d/yyyy">
                  <c:v>37859</c:v>
                </c:pt>
                <c:pt idx="416" formatCode="m/d/yyyy">
                  <c:v>37860</c:v>
                </c:pt>
                <c:pt idx="417" formatCode="m/d/yyyy">
                  <c:v>37861</c:v>
                </c:pt>
                <c:pt idx="418" formatCode="m/d/yyyy">
                  <c:v>37862</c:v>
                </c:pt>
                <c:pt idx="419" formatCode="m/d/yyyy">
                  <c:v>37866</c:v>
                </c:pt>
                <c:pt idx="420" formatCode="m/d/yyyy">
                  <c:v>37867</c:v>
                </c:pt>
                <c:pt idx="421" formatCode="m/d/yyyy">
                  <c:v>37868</c:v>
                </c:pt>
                <c:pt idx="422" formatCode="m/d/yyyy">
                  <c:v>37869</c:v>
                </c:pt>
                <c:pt idx="423" formatCode="m/d/yyyy">
                  <c:v>37872</c:v>
                </c:pt>
                <c:pt idx="424" formatCode="m/d/yyyy">
                  <c:v>37873</c:v>
                </c:pt>
                <c:pt idx="425" formatCode="m/d/yyyy">
                  <c:v>37874</c:v>
                </c:pt>
                <c:pt idx="426" formatCode="m/d/yyyy">
                  <c:v>37875</c:v>
                </c:pt>
                <c:pt idx="427" formatCode="m/d/yyyy">
                  <c:v>37876</c:v>
                </c:pt>
                <c:pt idx="428" formatCode="m/d/yyyy">
                  <c:v>37879</c:v>
                </c:pt>
                <c:pt idx="429" formatCode="m/d/yyyy">
                  <c:v>37880</c:v>
                </c:pt>
                <c:pt idx="430" formatCode="m/d/yyyy">
                  <c:v>37881</c:v>
                </c:pt>
                <c:pt idx="431" formatCode="m/d/yyyy">
                  <c:v>37882</c:v>
                </c:pt>
                <c:pt idx="432" formatCode="m/d/yyyy">
                  <c:v>37883</c:v>
                </c:pt>
                <c:pt idx="433" formatCode="m/d/yyyy">
                  <c:v>37886</c:v>
                </c:pt>
                <c:pt idx="434" formatCode="m/d/yyyy">
                  <c:v>37887</c:v>
                </c:pt>
                <c:pt idx="435" formatCode="m/d/yyyy">
                  <c:v>37888</c:v>
                </c:pt>
                <c:pt idx="436" formatCode="m/d/yyyy">
                  <c:v>37889</c:v>
                </c:pt>
                <c:pt idx="437" formatCode="m/d/yyyy">
                  <c:v>37890</c:v>
                </c:pt>
                <c:pt idx="438" formatCode="m/d/yyyy">
                  <c:v>37893</c:v>
                </c:pt>
                <c:pt idx="439" formatCode="m/d/yyyy">
                  <c:v>37894</c:v>
                </c:pt>
                <c:pt idx="440" formatCode="m/d/yyyy">
                  <c:v>37895</c:v>
                </c:pt>
                <c:pt idx="441" formatCode="m/d/yyyy">
                  <c:v>37896</c:v>
                </c:pt>
                <c:pt idx="442" formatCode="m/d/yyyy">
                  <c:v>37897</c:v>
                </c:pt>
                <c:pt idx="443" formatCode="m/d/yyyy">
                  <c:v>37900</c:v>
                </c:pt>
                <c:pt idx="444" formatCode="m/d/yyyy">
                  <c:v>37901</c:v>
                </c:pt>
                <c:pt idx="445" formatCode="m/d/yyyy">
                  <c:v>37902</c:v>
                </c:pt>
                <c:pt idx="446" formatCode="m/d/yyyy">
                  <c:v>37903</c:v>
                </c:pt>
                <c:pt idx="447" formatCode="m/d/yyyy">
                  <c:v>37904</c:v>
                </c:pt>
                <c:pt idx="448" formatCode="m/d/yyyy">
                  <c:v>37907</c:v>
                </c:pt>
                <c:pt idx="449" formatCode="m/d/yyyy">
                  <c:v>37908</c:v>
                </c:pt>
                <c:pt idx="450" formatCode="m/d/yyyy">
                  <c:v>37909</c:v>
                </c:pt>
                <c:pt idx="451" formatCode="m/d/yyyy">
                  <c:v>37910</c:v>
                </c:pt>
                <c:pt idx="452" formatCode="m/d/yyyy">
                  <c:v>37911</c:v>
                </c:pt>
                <c:pt idx="453" formatCode="m/d/yyyy">
                  <c:v>37914</c:v>
                </c:pt>
                <c:pt idx="454" formatCode="m/d/yyyy">
                  <c:v>37915</c:v>
                </c:pt>
                <c:pt idx="455" formatCode="m/d/yyyy">
                  <c:v>37916</c:v>
                </c:pt>
                <c:pt idx="456" formatCode="m/d/yyyy">
                  <c:v>37917</c:v>
                </c:pt>
                <c:pt idx="457" formatCode="m/d/yyyy">
                  <c:v>37918</c:v>
                </c:pt>
                <c:pt idx="458" formatCode="m/d/yyyy">
                  <c:v>37921</c:v>
                </c:pt>
                <c:pt idx="459" formatCode="m/d/yyyy">
                  <c:v>37922</c:v>
                </c:pt>
                <c:pt idx="460" formatCode="m/d/yyyy">
                  <c:v>37923</c:v>
                </c:pt>
                <c:pt idx="461" formatCode="m/d/yyyy">
                  <c:v>37924</c:v>
                </c:pt>
                <c:pt idx="462" formatCode="m/d/yyyy">
                  <c:v>37925</c:v>
                </c:pt>
                <c:pt idx="463" formatCode="m/d/yyyy">
                  <c:v>37928</c:v>
                </c:pt>
                <c:pt idx="464" formatCode="m/d/yyyy">
                  <c:v>37929</c:v>
                </c:pt>
                <c:pt idx="465" formatCode="m/d/yyyy">
                  <c:v>37930</c:v>
                </c:pt>
                <c:pt idx="466" formatCode="m/d/yyyy">
                  <c:v>37931</c:v>
                </c:pt>
                <c:pt idx="467" formatCode="m/d/yyyy">
                  <c:v>37932</c:v>
                </c:pt>
                <c:pt idx="468" formatCode="m/d/yyyy">
                  <c:v>37935</c:v>
                </c:pt>
                <c:pt idx="469" formatCode="m/d/yyyy">
                  <c:v>37936</c:v>
                </c:pt>
                <c:pt idx="470" formatCode="m/d/yyyy">
                  <c:v>37937</c:v>
                </c:pt>
                <c:pt idx="471" formatCode="m/d/yyyy">
                  <c:v>37938</c:v>
                </c:pt>
                <c:pt idx="472" formatCode="m/d/yyyy">
                  <c:v>37939</c:v>
                </c:pt>
                <c:pt idx="473" formatCode="m/d/yyyy">
                  <c:v>37942</c:v>
                </c:pt>
                <c:pt idx="474" formatCode="m/d/yyyy">
                  <c:v>37943</c:v>
                </c:pt>
                <c:pt idx="475" formatCode="m/d/yyyy">
                  <c:v>37944</c:v>
                </c:pt>
                <c:pt idx="476" formatCode="m/d/yyyy">
                  <c:v>37945</c:v>
                </c:pt>
                <c:pt idx="477" formatCode="m/d/yyyy">
                  <c:v>37946</c:v>
                </c:pt>
                <c:pt idx="478" formatCode="m/d/yyyy">
                  <c:v>37949</c:v>
                </c:pt>
                <c:pt idx="479" formatCode="m/d/yyyy">
                  <c:v>37950</c:v>
                </c:pt>
                <c:pt idx="480" formatCode="m/d/yyyy">
                  <c:v>37951</c:v>
                </c:pt>
                <c:pt idx="481" formatCode="m/d/yyyy">
                  <c:v>37956</c:v>
                </c:pt>
                <c:pt idx="482" formatCode="m/d/yyyy">
                  <c:v>37957</c:v>
                </c:pt>
                <c:pt idx="483" formatCode="m/d/yyyy">
                  <c:v>37958</c:v>
                </c:pt>
                <c:pt idx="484" formatCode="m/d/yyyy">
                  <c:v>37959</c:v>
                </c:pt>
                <c:pt idx="485" formatCode="m/d/yyyy">
                  <c:v>37960</c:v>
                </c:pt>
                <c:pt idx="486" formatCode="m/d/yyyy">
                  <c:v>37963</c:v>
                </c:pt>
                <c:pt idx="487" formatCode="m/d/yyyy">
                  <c:v>37964</c:v>
                </c:pt>
                <c:pt idx="488" formatCode="m/d/yyyy">
                  <c:v>37965</c:v>
                </c:pt>
                <c:pt idx="489" formatCode="m/d/yyyy">
                  <c:v>37966</c:v>
                </c:pt>
                <c:pt idx="490" formatCode="m/d/yyyy">
                  <c:v>37967</c:v>
                </c:pt>
                <c:pt idx="491" formatCode="m/d/yyyy">
                  <c:v>37970</c:v>
                </c:pt>
                <c:pt idx="492" formatCode="m/d/yyyy">
                  <c:v>37971</c:v>
                </c:pt>
                <c:pt idx="493" formatCode="m/d/yyyy">
                  <c:v>37972</c:v>
                </c:pt>
                <c:pt idx="494" formatCode="m/d/yyyy">
                  <c:v>37973</c:v>
                </c:pt>
                <c:pt idx="495" formatCode="m/d/yyyy">
                  <c:v>37974</c:v>
                </c:pt>
                <c:pt idx="496" formatCode="m/d/yyyy">
                  <c:v>37977</c:v>
                </c:pt>
                <c:pt idx="497" formatCode="m/d/yyyy">
                  <c:v>37978</c:v>
                </c:pt>
                <c:pt idx="498" formatCode="m/d/yyyy">
                  <c:v>37979</c:v>
                </c:pt>
                <c:pt idx="499" formatCode="m/d/yyyy">
                  <c:v>37984</c:v>
                </c:pt>
                <c:pt idx="500" formatCode="m/d/yyyy">
                  <c:v>37985</c:v>
                </c:pt>
                <c:pt idx="501" formatCode="m/d/yyyy">
                  <c:v>37986</c:v>
                </c:pt>
                <c:pt idx="502" formatCode="m/d/yyyy">
                  <c:v>37991</c:v>
                </c:pt>
                <c:pt idx="503" formatCode="m/d/yyyy">
                  <c:v>37992</c:v>
                </c:pt>
                <c:pt idx="504" formatCode="m/d/yyyy">
                  <c:v>37993</c:v>
                </c:pt>
                <c:pt idx="505" formatCode="m/d/yyyy">
                  <c:v>37994</c:v>
                </c:pt>
                <c:pt idx="506" formatCode="m/d/yyyy">
                  <c:v>37995</c:v>
                </c:pt>
                <c:pt idx="507" formatCode="m/d/yyyy">
                  <c:v>37998</c:v>
                </c:pt>
                <c:pt idx="508" formatCode="m/d/yyyy">
                  <c:v>37999</c:v>
                </c:pt>
                <c:pt idx="509" formatCode="m/d/yyyy">
                  <c:v>38000</c:v>
                </c:pt>
                <c:pt idx="510" formatCode="m/d/yyyy">
                  <c:v>38001</c:v>
                </c:pt>
                <c:pt idx="511" formatCode="m/d/yyyy">
                  <c:v>38002</c:v>
                </c:pt>
                <c:pt idx="512" formatCode="m/d/yyyy">
                  <c:v>38006</c:v>
                </c:pt>
                <c:pt idx="513" formatCode="m/d/yyyy">
                  <c:v>38007</c:v>
                </c:pt>
                <c:pt idx="514" formatCode="m/d/yyyy">
                  <c:v>38008</c:v>
                </c:pt>
                <c:pt idx="515" formatCode="m/d/yyyy">
                  <c:v>38009</c:v>
                </c:pt>
                <c:pt idx="516" formatCode="m/d/yyyy">
                  <c:v>38012</c:v>
                </c:pt>
                <c:pt idx="517" formatCode="m/d/yyyy">
                  <c:v>38013</c:v>
                </c:pt>
                <c:pt idx="518" formatCode="m/d/yyyy">
                  <c:v>38014</c:v>
                </c:pt>
                <c:pt idx="519" formatCode="m/d/yyyy">
                  <c:v>38015</c:v>
                </c:pt>
                <c:pt idx="520" formatCode="m/d/yyyy">
                  <c:v>38016</c:v>
                </c:pt>
                <c:pt idx="521" formatCode="m/d/yyyy">
                  <c:v>38019</c:v>
                </c:pt>
                <c:pt idx="522" formatCode="m/d/yyyy">
                  <c:v>38020</c:v>
                </c:pt>
                <c:pt idx="523" formatCode="m/d/yyyy">
                  <c:v>38021</c:v>
                </c:pt>
                <c:pt idx="524" formatCode="m/d/yyyy">
                  <c:v>38022</c:v>
                </c:pt>
                <c:pt idx="525" formatCode="m/d/yyyy">
                  <c:v>38023</c:v>
                </c:pt>
                <c:pt idx="526" formatCode="m/d/yyyy">
                  <c:v>38026</c:v>
                </c:pt>
                <c:pt idx="527" formatCode="m/d/yyyy">
                  <c:v>38027</c:v>
                </c:pt>
                <c:pt idx="528" formatCode="m/d/yyyy">
                  <c:v>38028</c:v>
                </c:pt>
                <c:pt idx="529" formatCode="m/d/yyyy">
                  <c:v>38029</c:v>
                </c:pt>
                <c:pt idx="530" formatCode="m/d/yyyy">
                  <c:v>38030</c:v>
                </c:pt>
                <c:pt idx="531" formatCode="m/d/yyyy">
                  <c:v>38034</c:v>
                </c:pt>
                <c:pt idx="532" formatCode="m/d/yyyy">
                  <c:v>38035</c:v>
                </c:pt>
                <c:pt idx="533" formatCode="m/d/yyyy">
                  <c:v>38036</c:v>
                </c:pt>
                <c:pt idx="534" formatCode="m/d/yyyy">
                  <c:v>38037</c:v>
                </c:pt>
                <c:pt idx="535" formatCode="m/d/yyyy">
                  <c:v>38040</c:v>
                </c:pt>
                <c:pt idx="536" formatCode="m/d/yyyy">
                  <c:v>38041</c:v>
                </c:pt>
                <c:pt idx="537" formatCode="m/d/yyyy">
                  <c:v>38042</c:v>
                </c:pt>
                <c:pt idx="538" formatCode="m/d/yyyy">
                  <c:v>38043</c:v>
                </c:pt>
                <c:pt idx="539" formatCode="m/d/yyyy">
                  <c:v>38044</c:v>
                </c:pt>
                <c:pt idx="540" formatCode="m/d/yyyy">
                  <c:v>38047</c:v>
                </c:pt>
                <c:pt idx="541" formatCode="m/d/yyyy">
                  <c:v>38048</c:v>
                </c:pt>
                <c:pt idx="542" formatCode="m/d/yyyy">
                  <c:v>38049</c:v>
                </c:pt>
                <c:pt idx="543" formatCode="m/d/yyyy">
                  <c:v>38050</c:v>
                </c:pt>
                <c:pt idx="544" formatCode="m/d/yyyy">
                  <c:v>38051</c:v>
                </c:pt>
                <c:pt idx="545" formatCode="m/d/yyyy">
                  <c:v>38054</c:v>
                </c:pt>
                <c:pt idx="546" formatCode="m/d/yyyy">
                  <c:v>38055</c:v>
                </c:pt>
                <c:pt idx="547" formatCode="m/d/yyyy">
                  <c:v>38056</c:v>
                </c:pt>
                <c:pt idx="548" formatCode="m/d/yyyy">
                  <c:v>38057</c:v>
                </c:pt>
                <c:pt idx="549" formatCode="m/d/yyyy">
                  <c:v>38058</c:v>
                </c:pt>
                <c:pt idx="550" formatCode="m/d/yyyy">
                  <c:v>38061</c:v>
                </c:pt>
                <c:pt idx="551" formatCode="m/d/yyyy">
                  <c:v>38062</c:v>
                </c:pt>
                <c:pt idx="552" formatCode="m/d/yyyy">
                  <c:v>38063</c:v>
                </c:pt>
                <c:pt idx="553" formatCode="m/d/yyyy">
                  <c:v>38064</c:v>
                </c:pt>
                <c:pt idx="554" formatCode="m/d/yyyy">
                  <c:v>38065</c:v>
                </c:pt>
                <c:pt idx="555" formatCode="m/d/yyyy">
                  <c:v>38068</c:v>
                </c:pt>
                <c:pt idx="556" formatCode="m/d/yyyy">
                  <c:v>38069</c:v>
                </c:pt>
                <c:pt idx="557" formatCode="m/d/yyyy">
                  <c:v>38070</c:v>
                </c:pt>
                <c:pt idx="558" formatCode="m/d/yyyy">
                  <c:v>38071</c:v>
                </c:pt>
                <c:pt idx="559" formatCode="m/d/yyyy">
                  <c:v>38072</c:v>
                </c:pt>
                <c:pt idx="560" formatCode="m/d/yyyy">
                  <c:v>38075</c:v>
                </c:pt>
                <c:pt idx="561" formatCode="m/d/yyyy">
                  <c:v>38076</c:v>
                </c:pt>
                <c:pt idx="562" formatCode="m/d/yyyy">
                  <c:v>38077</c:v>
                </c:pt>
                <c:pt idx="563" formatCode="m/d/yyyy">
                  <c:v>38078</c:v>
                </c:pt>
                <c:pt idx="564" formatCode="m/d/yyyy">
                  <c:v>38079</c:v>
                </c:pt>
                <c:pt idx="565" formatCode="m/d/yyyy">
                  <c:v>38082</c:v>
                </c:pt>
                <c:pt idx="566" formatCode="m/d/yyyy">
                  <c:v>38083</c:v>
                </c:pt>
                <c:pt idx="567" formatCode="m/d/yyyy">
                  <c:v>38084</c:v>
                </c:pt>
                <c:pt idx="568" formatCode="m/d/yyyy">
                  <c:v>38085</c:v>
                </c:pt>
                <c:pt idx="569" formatCode="m/d/yyyy">
                  <c:v>38089</c:v>
                </c:pt>
                <c:pt idx="570" formatCode="m/d/yyyy">
                  <c:v>38090</c:v>
                </c:pt>
                <c:pt idx="571" formatCode="m/d/yyyy">
                  <c:v>38091</c:v>
                </c:pt>
                <c:pt idx="572" formatCode="m/d/yyyy">
                  <c:v>38092</c:v>
                </c:pt>
                <c:pt idx="573" formatCode="m/d/yyyy">
                  <c:v>38093</c:v>
                </c:pt>
                <c:pt idx="574" formatCode="m/d/yyyy">
                  <c:v>38096</c:v>
                </c:pt>
                <c:pt idx="575" formatCode="m/d/yyyy">
                  <c:v>38097</c:v>
                </c:pt>
                <c:pt idx="576" formatCode="m/d/yyyy">
                  <c:v>38098</c:v>
                </c:pt>
                <c:pt idx="577" formatCode="m/d/yyyy">
                  <c:v>38099</c:v>
                </c:pt>
                <c:pt idx="578" formatCode="m/d/yyyy">
                  <c:v>38100</c:v>
                </c:pt>
                <c:pt idx="579" formatCode="m/d/yyyy">
                  <c:v>38103</c:v>
                </c:pt>
                <c:pt idx="580" formatCode="m/d/yyyy">
                  <c:v>38104</c:v>
                </c:pt>
                <c:pt idx="581" formatCode="m/d/yyyy">
                  <c:v>38105</c:v>
                </c:pt>
                <c:pt idx="582" formatCode="m/d/yyyy">
                  <c:v>38106</c:v>
                </c:pt>
                <c:pt idx="583" formatCode="m/d/yyyy">
                  <c:v>38107</c:v>
                </c:pt>
                <c:pt idx="584" formatCode="m/d/yyyy">
                  <c:v>38110</c:v>
                </c:pt>
                <c:pt idx="585" formatCode="m/d/yyyy">
                  <c:v>38111</c:v>
                </c:pt>
                <c:pt idx="586" formatCode="m/d/yyyy">
                  <c:v>38112</c:v>
                </c:pt>
                <c:pt idx="587" formatCode="m/d/yyyy">
                  <c:v>38113</c:v>
                </c:pt>
                <c:pt idx="588" formatCode="m/d/yyyy">
                  <c:v>38114</c:v>
                </c:pt>
                <c:pt idx="589" formatCode="m/d/yyyy">
                  <c:v>38117</c:v>
                </c:pt>
                <c:pt idx="590" formatCode="m/d/yyyy">
                  <c:v>38118</c:v>
                </c:pt>
                <c:pt idx="591" formatCode="m/d/yyyy">
                  <c:v>38119</c:v>
                </c:pt>
                <c:pt idx="592" formatCode="m/d/yyyy">
                  <c:v>38120</c:v>
                </c:pt>
                <c:pt idx="593" formatCode="m/d/yyyy">
                  <c:v>38121</c:v>
                </c:pt>
                <c:pt idx="594" formatCode="m/d/yyyy">
                  <c:v>38124</c:v>
                </c:pt>
                <c:pt idx="595" formatCode="m/d/yyyy">
                  <c:v>38125</c:v>
                </c:pt>
                <c:pt idx="596" formatCode="m/d/yyyy">
                  <c:v>38126</c:v>
                </c:pt>
                <c:pt idx="597" formatCode="m/d/yyyy">
                  <c:v>38127</c:v>
                </c:pt>
                <c:pt idx="598" formatCode="m/d/yyyy">
                  <c:v>38128</c:v>
                </c:pt>
                <c:pt idx="599" formatCode="m/d/yyyy">
                  <c:v>38131</c:v>
                </c:pt>
                <c:pt idx="600" formatCode="m/d/yyyy">
                  <c:v>38132</c:v>
                </c:pt>
                <c:pt idx="601" formatCode="m/d/yyyy">
                  <c:v>38133</c:v>
                </c:pt>
                <c:pt idx="602" formatCode="m/d/yyyy">
                  <c:v>38134</c:v>
                </c:pt>
                <c:pt idx="603" formatCode="m/d/yyyy">
                  <c:v>38135</c:v>
                </c:pt>
                <c:pt idx="604" formatCode="m/d/yyyy">
                  <c:v>38139</c:v>
                </c:pt>
                <c:pt idx="605" formatCode="m/d/yyyy">
                  <c:v>38140</c:v>
                </c:pt>
                <c:pt idx="606" formatCode="m/d/yyyy">
                  <c:v>38141</c:v>
                </c:pt>
                <c:pt idx="607" formatCode="m/d/yyyy">
                  <c:v>38142</c:v>
                </c:pt>
                <c:pt idx="608" formatCode="m/d/yyyy">
                  <c:v>38145</c:v>
                </c:pt>
                <c:pt idx="609" formatCode="m/d/yyyy">
                  <c:v>38146</c:v>
                </c:pt>
                <c:pt idx="610" formatCode="m/d/yyyy">
                  <c:v>38147</c:v>
                </c:pt>
                <c:pt idx="611" formatCode="m/d/yyyy">
                  <c:v>38148</c:v>
                </c:pt>
                <c:pt idx="612" formatCode="m/d/yyyy">
                  <c:v>38152</c:v>
                </c:pt>
                <c:pt idx="613" formatCode="m/d/yyyy">
                  <c:v>38153</c:v>
                </c:pt>
                <c:pt idx="614" formatCode="m/d/yyyy">
                  <c:v>38154</c:v>
                </c:pt>
                <c:pt idx="615" formatCode="m/d/yyyy">
                  <c:v>38155</c:v>
                </c:pt>
                <c:pt idx="616" formatCode="m/d/yyyy">
                  <c:v>38156</c:v>
                </c:pt>
                <c:pt idx="617" formatCode="m/d/yyyy">
                  <c:v>38159</c:v>
                </c:pt>
                <c:pt idx="618" formatCode="m/d/yyyy">
                  <c:v>38160</c:v>
                </c:pt>
                <c:pt idx="619" formatCode="m/d/yyyy">
                  <c:v>38161</c:v>
                </c:pt>
                <c:pt idx="620" formatCode="m/d/yyyy">
                  <c:v>38162</c:v>
                </c:pt>
                <c:pt idx="621" formatCode="m/d/yyyy">
                  <c:v>38163</c:v>
                </c:pt>
                <c:pt idx="622" formatCode="m/d/yyyy">
                  <c:v>38166</c:v>
                </c:pt>
                <c:pt idx="623" formatCode="m/d/yyyy">
                  <c:v>38167</c:v>
                </c:pt>
                <c:pt idx="624" formatCode="m/d/yyyy">
                  <c:v>38168</c:v>
                </c:pt>
                <c:pt idx="625" formatCode="m/d/yyyy">
                  <c:v>38169</c:v>
                </c:pt>
                <c:pt idx="626" formatCode="m/d/yyyy">
                  <c:v>38170</c:v>
                </c:pt>
                <c:pt idx="627" formatCode="m/d/yyyy">
                  <c:v>38174</c:v>
                </c:pt>
                <c:pt idx="628" formatCode="m/d/yyyy">
                  <c:v>38175</c:v>
                </c:pt>
                <c:pt idx="629" formatCode="m/d/yyyy">
                  <c:v>38176</c:v>
                </c:pt>
                <c:pt idx="630" formatCode="m/d/yyyy">
                  <c:v>38177</c:v>
                </c:pt>
                <c:pt idx="631" formatCode="m/d/yyyy">
                  <c:v>38180</c:v>
                </c:pt>
                <c:pt idx="632" formatCode="m/d/yyyy">
                  <c:v>38181</c:v>
                </c:pt>
                <c:pt idx="633" formatCode="m/d/yyyy">
                  <c:v>38182</c:v>
                </c:pt>
                <c:pt idx="634" formatCode="m/d/yyyy">
                  <c:v>38183</c:v>
                </c:pt>
                <c:pt idx="635" formatCode="m/d/yyyy">
                  <c:v>38184</c:v>
                </c:pt>
                <c:pt idx="636" formatCode="m/d/yyyy">
                  <c:v>38187</c:v>
                </c:pt>
                <c:pt idx="637" formatCode="m/d/yyyy">
                  <c:v>38188</c:v>
                </c:pt>
                <c:pt idx="638" formatCode="m/d/yyyy">
                  <c:v>38189</c:v>
                </c:pt>
                <c:pt idx="639" formatCode="m/d/yyyy">
                  <c:v>38190</c:v>
                </c:pt>
                <c:pt idx="640" formatCode="m/d/yyyy">
                  <c:v>38191</c:v>
                </c:pt>
                <c:pt idx="641" formatCode="m/d/yyyy">
                  <c:v>38194</c:v>
                </c:pt>
                <c:pt idx="642" formatCode="m/d/yyyy">
                  <c:v>38195</c:v>
                </c:pt>
                <c:pt idx="643" formatCode="m/d/yyyy">
                  <c:v>38196</c:v>
                </c:pt>
                <c:pt idx="644" formatCode="m/d/yyyy">
                  <c:v>38197</c:v>
                </c:pt>
                <c:pt idx="645" formatCode="m/d/yyyy">
                  <c:v>38198</c:v>
                </c:pt>
                <c:pt idx="646" formatCode="m/d/yyyy">
                  <c:v>38201</c:v>
                </c:pt>
                <c:pt idx="647" formatCode="m/d/yyyy">
                  <c:v>38202</c:v>
                </c:pt>
                <c:pt idx="648" formatCode="m/d/yyyy">
                  <c:v>38203</c:v>
                </c:pt>
                <c:pt idx="649" formatCode="m/d/yyyy">
                  <c:v>38204</c:v>
                </c:pt>
                <c:pt idx="650" formatCode="m/d/yyyy">
                  <c:v>38205</c:v>
                </c:pt>
                <c:pt idx="651" formatCode="m/d/yyyy">
                  <c:v>38208</c:v>
                </c:pt>
                <c:pt idx="652" formatCode="m/d/yyyy">
                  <c:v>38209</c:v>
                </c:pt>
                <c:pt idx="653" formatCode="m/d/yyyy">
                  <c:v>38210</c:v>
                </c:pt>
                <c:pt idx="654" formatCode="m/d/yyyy">
                  <c:v>38211</c:v>
                </c:pt>
                <c:pt idx="655" formatCode="m/d/yyyy">
                  <c:v>38212</c:v>
                </c:pt>
                <c:pt idx="656" formatCode="m/d/yyyy">
                  <c:v>38215</c:v>
                </c:pt>
                <c:pt idx="657" formatCode="m/d/yyyy">
                  <c:v>38216</c:v>
                </c:pt>
                <c:pt idx="658" formatCode="m/d/yyyy">
                  <c:v>38217</c:v>
                </c:pt>
                <c:pt idx="659" formatCode="m/d/yyyy">
                  <c:v>38218</c:v>
                </c:pt>
                <c:pt idx="660" formatCode="m/d/yyyy">
                  <c:v>38219</c:v>
                </c:pt>
                <c:pt idx="661" formatCode="m/d/yyyy">
                  <c:v>38222</c:v>
                </c:pt>
                <c:pt idx="662" formatCode="m/d/yyyy">
                  <c:v>38223</c:v>
                </c:pt>
                <c:pt idx="663" formatCode="m/d/yyyy">
                  <c:v>38224</c:v>
                </c:pt>
                <c:pt idx="664" formatCode="m/d/yyyy">
                  <c:v>38225</c:v>
                </c:pt>
                <c:pt idx="665" formatCode="m/d/yyyy">
                  <c:v>38226</c:v>
                </c:pt>
                <c:pt idx="666" formatCode="m/d/yyyy">
                  <c:v>38229</c:v>
                </c:pt>
                <c:pt idx="667" formatCode="m/d/yyyy">
                  <c:v>38230</c:v>
                </c:pt>
                <c:pt idx="668" formatCode="m/d/yyyy">
                  <c:v>38231</c:v>
                </c:pt>
                <c:pt idx="669" formatCode="m/d/yyyy">
                  <c:v>38232</c:v>
                </c:pt>
                <c:pt idx="670" formatCode="m/d/yyyy">
                  <c:v>38233</c:v>
                </c:pt>
                <c:pt idx="671" formatCode="m/d/yyyy">
                  <c:v>38237</c:v>
                </c:pt>
                <c:pt idx="672" formatCode="m/d/yyyy">
                  <c:v>38238</c:v>
                </c:pt>
                <c:pt idx="673" formatCode="m/d/yyyy">
                  <c:v>38239</c:v>
                </c:pt>
                <c:pt idx="674" formatCode="m/d/yyyy">
                  <c:v>38240</c:v>
                </c:pt>
                <c:pt idx="675" formatCode="m/d/yyyy">
                  <c:v>38243</c:v>
                </c:pt>
                <c:pt idx="676" formatCode="m/d/yyyy">
                  <c:v>38244</c:v>
                </c:pt>
                <c:pt idx="677" formatCode="m/d/yyyy">
                  <c:v>38245</c:v>
                </c:pt>
                <c:pt idx="678" formatCode="m/d/yyyy">
                  <c:v>38246</c:v>
                </c:pt>
                <c:pt idx="679" formatCode="m/d/yyyy">
                  <c:v>38247</c:v>
                </c:pt>
                <c:pt idx="680" formatCode="m/d/yyyy">
                  <c:v>38250</c:v>
                </c:pt>
                <c:pt idx="681" formatCode="m/d/yyyy">
                  <c:v>38251</c:v>
                </c:pt>
                <c:pt idx="682" formatCode="m/d/yyyy">
                  <c:v>38252</c:v>
                </c:pt>
                <c:pt idx="683" formatCode="m/d/yyyy">
                  <c:v>38253</c:v>
                </c:pt>
                <c:pt idx="684" formatCode="m/d/yyyy">
                  <c:v>38254</c:v>
                </c:pt>
                <c:pt idx="685" formatCode="m/d/yyyy">
                  <c:v>38257</c:v>
                </c:pt>
                <c:pt idx="686" formatCode="m/d/yyyy">
                  <c:v>38258</c:v>
                </c:pt>
                <c:pt idx="687" formatCode="m/d/yyyy">
                  <c:v>38259</c:v>
                </c:pt>
                <c:pt idx="688" formatCode="m/d/yyyy">
                  <c:v>38260</c:v>
                </c:pt>
                <c:pt idx="689" formatCode="m/d/yyyy">
                  <c:v>38261</c:v>
                </c:pt>
                <c:pt idx="690" formatCode="m/d/yyyy">
                  <c:v>38264</c:v>
                </c:pt>
                <c:pt idx="691" formatCode="m/d/yyyy">
                  <c:v>38265</c:v>
                </c:pt>
                <c:pt idx="692" formatCode="m/d/yyyy">
                  <c:v>38266</c:v>
                </c:pt>
                <c:pt idx="693" formatCode="m/d/yyyy">
                  <c:v>38267</c:v>
                </c:pt>
                <c:pt idx="694" formatCode="m/d/yyyy">
                  <c:v>38268</c:v>
                </c:pt>
                <c:pt idx="695" formatCode="m/d/yyyy">
                  <c:v>38271</c:v>
                </c:pt>
                <c:pt idx="696" formatCode="m/d/yyyy">
                  <c:v>38272</c:v>
                </c:pt>
                <c:pt idx="697" formatCode="m/d/yyyy">
                  <c:v>38273</c:v>
                </c:pt>
                <c:pt idx="698" formatCode="m/d/yyyy">
                  <c:v>38274</c:v>
                </c:pt>
                <c:pt idx="699" formatCode="m/d/yyyy">
                  <c:v>38275</c:v>
                </c:pt>
                <c:pt idx="700" formatCode="m/d/yyyy">
                  <c:v>38278</c:v>
                </c:pt>
                <c:pt idx="701" formatCode="m/d/yyyy">
                  <c:v>38279</c:v>
                </c:pt>
                <c:pt idx="702" formatCode="m/d/yyyy">
                  <c:v>38280</c:v>
                </c:pt>
                <c:pt idx="703" formatCode="m/d/yyyy">
                  <c:v>38281</c:v>
                </c:pt>
                <c:pt idx="704" formatCode="m/d/yyyy">
                  <c:v>38282</c:v>
                </c:pt>
                <c:pt idx="705" formatCode="m/d/yyyy">
                  <c:v>38285</c:v>
                </c:pt>
                <c:pt idx="706" formatCode="m/d/yyyy">
                  <c:v>38286</c:v>
                </c:pt>
                <c:pt idx="707" formatCode="m/d/yyyy">
                  <c:v>38287</c:v>
                </c:pt>
                <c:pt idx="708" formatCode="m/d/yyyy">
                  <c:v>38288</c:v>
                </c:pt>
                <c:pt idx="709" formatCode="m/d/yyyy">
                  <c:v>38289</c:v>
                </c:pt>
                <c:pt idx="710" formatCode="m/d/yyyy">
                  <c:v>38292</c:v>
                </c:pt>
                <c:pt idx="711" formatCode="m/d/yyyy">
                  <c:v>38293</c:v>
                </c:pt>
                <c:pt idx="712" formatCode="m/d/yyyy">
                  <c:v>38294</c:v>
                </c:pt>
                <c:pt idx="713" formatCode="m/d/yyyy">
                  <c:v>38295</c:v>
                </c:pt>
                <c:pt idx="714" formatCode="m/d/yyyy">
                  <c:v>38296</c:v>
                </c:pt>
                <c:pt idx="715" formatCode="m/d/yyyy">
                  <c:v>38299</c:v>
                </c:pt>
                <c:pt idx="716" formatCode="m/d/yyyy">
                  <c:v>38300</c:v>
                </c:pt>
                <c:pt idx="717" formatCode="m/d/yyyy">
                  <c:v>38301</c:v>
                </c:pt>
                <c:pt idx="718" formatCode="m/d/yyyy">
                  <c:v>38302</c:v>
                </c:pt>
                <c:pt idx="719" formatCode="m/d/yyyy">
                  <c:v>38303</c:v>
                </c:pt>
                <c:pt idx="720" formatCode="m/d/yyyy">
                  <c:v>38306</c:v>
                </c:pt>
                <c:pt idx="721" formatCode="m/d/yyyy">
                  <c:v>38307</c:v>
                </c:pt>
                <c:pt idx="722" formatCode="m/d/yyyy">
                  <c:v>38308</c:v>
                </c:pt>
                <c:pt idx="723" formatCode="m/d/yyyy">
                  <c:v>38309</c:v>
                </c:pt>
                <c:pt idx="724" formatCode="m/d/yyyy">
                  <c:v>38310</c:v>
                </c:pt>
                <c:pt idx="725" formatCode="m/d/yyyy">
                  <c:v>38313</c:v>
                </c:pt>
                <c:pt idx="726" formatCode="m/d/yyyy">
                  <c:v>38314</c:v>
                </c:pt>
                <c:pt idx="727" formatCode="m/d/yyyy">
                  <c:v>38315</c:v>
                </c:pt>
                <c:pt idx="728" formatCode="m/d/yyyy">
                  <c:v>38320</c:v>
                </c:pt>
                <c:pt idx="729" formatCode="m/d/yyyy">
                  <c:v>38321</c:v>
                </c:pt>
                <c:pt idx="730" formatCode="m/d/yyyy">
                  <c:v>38322</c:v>
                </c:pt>
                <c:pt idx="731" formatCode="m/d/yyyy">
                  <c:v>38323</c:v>
                </c:pt>
                <c:pt idx="732" formatCode="m/d/yyyy">
                  <c:v>38324</c:v>
                </c:pt>
                <c:pt idx="733" formatCode="m/d/yyyy">
                  <c:v>38327</c:v>
                </c:pt>
                <c:pt idx="734" formatCode="m/d/yyyy">
                  <c:v>38328</c:v>
                </c:pt>
                <c:pt idx="735" formatCode="m/d/yyyy">
                  <c:v>38329</c:v>
                </c:pt>
                <c:pt idx="736" formatCode="m/d/yyyy">
                  <c:v>38330</c:v>
                </c:pt>
                <c:pt idx="737" formatCode="m/d/yyyy">
                  <c:v>38331</c:v>
                </c:pt>
                <c:pt idx="738" formatCode="m/d/yyyy">
                  <c:v>38334</c:v>
                </c:pt>
                <c:pt idx="739" formatCode="m/d/yyyy">
                  <c:v>38335</c:v>
                </c:pt>
                <c:pt idx="740" formatCode="m/d/yyyy">
                  <c:v>38336</c:v>
                </c:pt>
                <c:pt idx="741" formatCode="m/d/yyyy">
                  <c:v>38337</c:v>
                </c:pt>
                <c:pt idx="742" formatCode="m/d/yyyy">
                  <c:v>38338</c:v>
                </c:pt>
                <c:pt idx="743" formatCode="m/d/yyyy">
                  <c:v>38341</c:v>
                </c:pt>
                <c:pt idx="744" formatCode="m/d/yyyy">
                  <c:v>38342</c:v>
                </c:pt>
                <c:pt idx="745" formatCode="m/d/yyyy">
                  <c:v>38343</c:v>
                </c:pt>
                <c:pt idx="746" formatCode="m/d/yyyy">
                  <c:v>38344</c:v>
                </c:pt>
                <c:pt idx="747" formatCode="m/d/yyyy">
                  <c:v>38348</c:v>
                </c:pt>
                <c:pt idx="748" formatCode="m/d/yyyy">
                  <c:v>38349</c:v>
                </c:pt>
                <c:pt idx="749" formatCode="m/d/yyyy">
                  <c:v>38350</c:v>
                </c:pt>
                <c:pt idx="750" formatCode="m/d/yyyy">
                  <c:v>38351</c:v>
                </c:pt>
                <c:pt idx="751" formatCode="m/d/yyyy">
                  <c:v>38355</c:v>
                </c:pt>
                <c:pt idx="752" formatCode="m/d/yyyy">
                  <c:v>38356</c:v>
                </c:pt>
                <c:pt idx="753" formatCode="m/d/yyyy">
                  <c:v>38357</c:v>
                </c:pt>
                <c:pt idx="754" formatCode="m/d/yyyy">
                  <c:v>38358</c:v>
                </c:pt>
                <c:pt idx="755" formatCode="m/d/yyyy">
                  <c:v>38359</c:v>
                </c:pt>
                <c:pt idx="756" formatCode="m/d/yyyy">
                  <c:v>38362</c:v>
                </c:pt>
                <c:pt idx="757" formatCode="m/d/yyyy">
                  <c:v>38363</c:v>
                </c:pt>
                <c:pt idx="758" formatCode="m/d/yyyy">
                  <c:v>38364</c:v>
                </c:pt>
                <c:pt idx="759" formatCode="m/d/yyyy">
                  <c:v>38365</c:v>
                </c:pt>
                <c:pt idx="760" formatCode="m/d/yyyy">
                  <c:v>38366</c:v>
                </c:pt>
                <c:pt idx="761" formatCode="m/d/yyyy">
                  <c:v>38370</c:v>
                </c:pt>
                <c:pt idx="762" formatCode="m/d/yyyy">
                  <c:v>38371</c:v>
                </c:pt>
                <c:pt idx="763" formatCode="m/d/yyyy">
                  <c:v>38372</c:v>
                </c:pt>
                <c:pt idx="764" formatCode="m/d/yyyy">
                  <c:v>38373</c:v>
                </c:pt>
                <c:pt idx="765" formatCode="m/d/yyyy">
                  <c:v>38376</c:v>
                </c:pt>
                <c:pt idx="766" formatCode="m/d/yyyy">
                  <c:v>38377</c:v>
                </c:pt>
                <c:pt idx="767" formatCode="m/d/yyyy">
                  <c:v>38378</c:v>
                </c:pt>
                <c:pt idx="768" formatCode="m/d/yyyy">
                  <c:v>38379</c:v>
                </c:pt>
                <c:pt idx="769" formatCode="m/d/yyyy">
                  <c:v>38380</c:v>
                </c:pt>
                <c:pt idx="770" formatCode="m/d/yyyy">
                  <c:v>38383</c:v>
                </c:pt>
                <c:pt idx="771" formatCode="m/d/yyyy">
                  <c:v>38384</c:v>
                </c:pt>
                <c:pt idx="772" formatCode="m/d/yyyy">
                  <c:v>38385</c:v>
                </c:pt>
                <c:pt idx="773" formatCode="m/d/yyyy">
                  <c:v>38386</c:v>
                </c:pt>
                <c:pt idx="774" formatCode="m/d/yyyy">
                  <c:v>38387</c:v>
                </c:pt>
                <c:pt idx="775" formatCode="m/d/yyyy">
                  <c:v>38390</c:v>
                </c:pt>
                <c:pt idx="776" formatCode="m/d/yyyy">
                  <c:v>38391</c:v>
                </c:pt>
                <c:pt idx="777" formatCode="m/d/yyyy">
                  <c:v>38392</c:v>
                </c:pt>
                <c:pt idx="778" formatCode="m/d/yyyy">
                  <c:v>38393</c:v>
                </c:pt>
                <c:pt idx="779" formatCode="m/d/yyyy">
                  <c:v>38394</c:v>
                </c:pt>
                <c:pt idx="780" formatCode="m/d/yyyy">
                  <c:v>38397</c:v>
                </c:pt>
                <c:pt idx="781" formatCode="m/d/yyyy">
                  <c:v>38398</c:v>
                </c:pt>
                <c:pt idx="782" formatCode="m/d/yyyy">
                  <c:v>38399</c:v>
                </c:pt>
                <c:pt idx="783" formatCode="m/d/yyyy">
                  <c:v>38400</c:v>
                </c:pt>
                <c:pt idx="784" formatCode="m/d/yyyy">
                  <c:v>38401</c:v>
                </c:pt>
                <c:pt idx="785" formatCode="m/d/yyyy">
                  <c:v>38405</c:v>
                </c:pt>
                <c:pt idx="786" formatCode="m/d/yyyy">
                  <c:v>38406</c:v>
                </c:pt>
                <c:pt idx="787" formatCode="m/d/yyyy">
                  <c:v>38407</c:v>
                </c:pt>
                <c:pt idx="788" formatCode="m/d/yyyy">
                  <c:v>38408</c:v>
                </c:pt>
                <c:pt idx="789" formatCode="m/d/yyyy">
                  <c:v>38411</c:v>
                </c:pt>
                <c:pt idx="790" formatCode="m/d/yyyy">
                  <c:v>38412</c:v>
                </c:pt>
                <c:pt idx="791" formatCode="m/d/yyyy">
                  <c:v>38413</c:v>
                </c:pt>
                <c:pt idx="792" formatCode="m/d/yyyy">
                  <c:v>38414</c:v>
                </c:pt>
                <c:pt idx="793" formatCode="m/d/yyyy">
                  <c:v>38415</c:v>
                </c:pt>
                <c:pt idx="794" formatCode="m/d/yyyy">
                  <c:v>38418</c:v>
                </c:pt>
                <c:pt idx="795" formatCode="m/d/yyyy">
                  <c:v>38419</c:v>
                </c:pt>
                <c:pt idx="796" formatCode="m/d/yyyy">
                  <c:v>38420</c:v>
                </c:pt>
                <c:pt idx="797" formatCode="m/d/yyyy">
                  <c:v>38421</c:v>
                </c:pt>
                <c:pt idx="798" formatCode="m/d/yyyy">
                  <c:v>38422</c:v>
                </c:pt>
                <c:pt idx="799" formatCode="m/d/yyyy">
                  <c:v>38425</c:v>
                </c:pt>
                <c:pt idx="800" formatCode="m/d/yyyy">
                  <c:v>38426</c:v>
                </c:pt>
                <c:pt idx="801" formatCode="m/d/yyyy">
                  <c:v>38427</c:v>
                </c:pt>
                <c:pt idx="802" formatCode="m/d/yyyy">
                  <c:v>38428</c:v>
                </c:pt>
                <c:pt idx="803" formatCode="m/d/yyyy">
                  <c:v>38429</c:v>
                </c:pt>
                <c:pt idx="804" formatCode="m/d/yyyy">
                  <c:v>38432</c:v>
                </c:pt>
                <c:pt idx="805" formatCode="m/d/yyyy">
                  <c:v>38433</c:v>
                </c:pt>
                <c:pt idx="806" formatCode="m/d/yyyy">
                  <c:v>38434</c:v>
                </c:pt>
                <c:pt idx="807" formatCode="m/d/yyyy">
                  <c:v>38435</c:v>
                </c:pt>
                <c:pt idx="808" formatCode="m/d/yyyy">
                  <c:v>38439</c:v>
                </c:pt>
                <c:pt idx="809" formatCode="m/d/yyyy">
                  <c:v>38440</c:v>
                </c:pt>
                <c:pt idx="810" formatCode="m/d/yyyy">
                  <c:v>38441</c:v>
                </c:pt>
                <c:pt idx="811" formatCode="m/d/yyyy">
                  <c:v>38442</c:v>
                </c:pt>
                <c:pt idx="812" formatCode="m/d/yyyy">
                  <c:v>38443</c:v>
                </c:pt>
                <c:pt idx="813" formatCode="m/d/yyyy">
                  <c:v>38446</c:v>
                </c:pt>
                <c:pt idx="814" formatCode="m/d/yyyy">
                  <c:v>38447</c:v>
                </c:pt>
                <c:pt idx="815" formatCode="m/d/yyyy">
                  <c:v>38448</c:v>
                </c:pt>
                <c:pt idx="816" formatCode="m/d/yyyy">
                  <c:v>38449</c:v>
                </c:pt>
                <c:pt idx="817" formatCode="m/d/yyyy">
                  <c:v>38450</c:v>
                </c:pt>
                <c:pt idx="818" formatCode="m/d/yyyy">
                  <c:v>38453</c:v>
                </c:pt>
                <c:pt idx="819" formatCode="m/d/yyyy">
                  <c:v>38454</c:v>
                </c:pt>
                <c:pt idx="820" formatCode="m/d/yyyy">
                  <c:v>38455</c:v>
                </c:pt>
                <c:pt idx="821" formatCode="m/d/yyyy">
                  <c:v>38456</c:v>
                </c:pt>
                <c:pt idx="822" formatCode="m/d/yyyy">
                  <c:v>38457</c:v>
                </c:pt>
                <c:pt idx="823" formatCode="m/d/yyyy">
                  <c:v>38460</c:v>
                </c:pt>
                <c:pt idx="824" formatCode="m/d/yyyy">
                  <c:v>38461</c:v>
                </c:pt>
                <c:pt idx="825" formatCode="m/d/yyyy">
                  <c:v>38462</c:v>
                </c:pt>
                <c:pt idx="826" formatCode="m/d/yyyy">
                  <c:v>38463</c:v>
                </c:pt>
                <c:pt idx="827" formatCode="m/d/yyyy">
                  <c:v>38464</c:v>
                </c:pt>
                <c:pt idx="828" formatCode="m/d/yyyy">
                  <c:v>38467</c:v>
                </c:pt>
                <c:pt idx="829" formatCode="m/d/yyyy">
                  <c:v>38468</c:v>
                </c:pt>
                <c:pt idx="830" formatCode="m/d/yyyy">
                  <c:v>38469</c:v>
                </c:pt>
                <c:pt idx="831" formatCode="m/d/yyyy">
                  <c:v>38470</c:v>
                </c:pt>
                <c:pt idx="832" formatCode="m/d/yyyy">
                  <c:v>38471</c:v>
                </c:pt>
                <c:pt idx="833" formatCode="m/d/yyyy">
                  <c:v>38474</c:v>
                </c:pt>
                <c:pt idx="834" formatCode="m/d/yyyy">
                  <c:v>38475</c:v>
                </c:pt>
                <c:pt idx="835" formatCode="m/d/yyyy">
                  <c:v>38476</c:v>
                </c:pt>
                <c:pt idx="836" formatCode="m/d/yyyy">
                  <c:v>38477</c:v>
                </c:pt>
                <c:pt idx="837" formatCode="m/d/yyyy">
                  <c:v>38478</c:v>
                </c:pt>
                <c:pt idx="838" formatCode="m/d/yyyy">
                  <c:v>38481</c:v>
                </c:pt>
                <c:pt idx="839" formatCode="m/d/yyyy">
                  <c:v>38482</c:v>
                </c:pt>
                <c:pt idx="840" formatCode="m/d/yyyy">
                  <c:v>38483</c:v>
                </c:pt>
                <c:pt idx="841" formatCode="m/d/yyyy">
                  <c:v>38484</c:v>
                </c:pt>
                <c:pt idx="842" formatCode="m/d/yyyy">
                  <c:v>38485</c:v>
                </c:pt>
                <c:pt idx="843" formatCode="m/d/yyyy">
                  <c:v>38488</c:v>
                </c:pt>
                <c:pt idx="844" formatCode="m/d/yyyy">
                  <c:v>38489</c:v>
                </c:pt>
                <c:pt idx="845" formatCode="m/d/yyyy">
                  <c:v>38490</c:v>
                </c:pt>
                <c:pt idx="846" formatCode="m/d/yyyy">
                  <c:v>38491</c:v>
                </c:pt>
                <c:pt idx="847" formatCode="m/d/yyyy">
                  <c:v>38492</c:v>
                </c:pt>
                <c:pt idx="848" formatCode="m/d/yyyy">
                  <c:v>38495</c:v>
                </c:pt>
                <c:pt idx="849" formatCode="m/d/yyyy">
                  <c:v>38496</c:v>
                </c:pt>
                <c:pt idx="850" formatCode="m/d/yyyy">
                  <c:v>38497</c:v>
                </c:pt>
                <c:pt idx="851" formatCode="m/d/yyyy">
                  <c:v>38498</c:v>
                </c:pt>
                <c:pt idx="852" formatCode="m/d/yyyy">
                  <c:v>38499</c:v>
                </c:pt>
                <c:pt idx="853" formatCode="m/d/yyyy">
                  <c:v>38503</c:v>
                </c:pt>
                <c:pt idx="854" formatCode="m/d/yyyy">
                  <c:v>38504</c:v>
                </c:pt>
                <c:pt idx="855" formatCode="m/d/yyyy">
                  <c:v>38505</c:v>
                </c:pt>
                <c:pt idx="856" formatCode="m/d/yyyy">
                  <c:v>38506</c:v>
                </c:pt>
                <c:pt idx="857" formatCode="m/d/yyyy">
                  <c:v>38509</c:v>
                </c:pt>
                <c:pt idx="858" formatCode="m/d/yyyy">
                  <c:v>38510</c:v>
                </c:pt>
                <c:pt idx="859" formatCode="m/d/yyyy">
                  <c:v>38511</c:v>
                </c:pt>
                <c:pt idx="860" formatCode="m/d/yyyy">
                  <c:v>38512</c:v>
                </c:pt>
                <c:pt idx="861" formatCode="m/d/yyyy">
                  <c:v>38513</c:v>
                </c:pt>
                <c:pt idx="862" formatCode="m/d/yyyy">
                  <c:v>38516</c:v>
                </c:pt>
                <c:pt idx="863" formatCode="m/d/yyyy">
                  <c:v>38517</c:v>
                </c:pt>
                <c:pt idx="864" formatCode="m/d/yyyy">
                  <c:v>38518</c:v>
                </c:pt>
                <c:pt idx="865" formatCode="m/d/yyyy">
                  <c:v>38519</c:v>
                </c:pt>
                <c:pt idx="866" formatCode="m/d/yyyy">
                  <c:v>38520</c:v>
                </c:pt>
                <c:pt idx="867" formatCode="m/d/yyyy">
                  <c:v>38523</c:v>
                </c:pt>
                <c:pt idx="868" formatCode="m/d/yyyy">
                  <c:v>38524</c:v>
                </c:pt>
                <c:pt idx="869" formatCode="m/d/yyyy">
                  <c:v>38525</c:v>
                </c:pt>
                <c:pt idx="870" formatCode="m/d/yyyy">
                  <c:v>38526</c:v>
                </c:pt>
                <c:pt idx="871" formatCode="m/d/yyyy">
                  <c:v>38527</c:v>
                </c:pt>
                <c:pt idx="872" formatCode="m/d/yyyy">
                  <c:v>38530</c:v>
                </c:pt>
                <c:pt idx="873" formatCode="m/d/yyyy">
                  <c:v>38531</c:v>
                </c:pt>
                <c:pt idx="874" formatCode="m/d/yyyy">
                  <c:v>38532</c:v>
                </c:pt>
                <c:pt idx="875" formatCode="m/d/yyyy">
                  <c:v>38533</c:v>
                </c:pt>
                <c:pt idx="876" formatCode="m/d/yyyy">
                  <c:v>38534</c:v>
                </c:pt>
                <c:pt idx="877" formatCode="m/d/yyyy">
                  <c:v>38538</c:v>
                </c:pt>
                <c:pt idx="878" formatCode="m/d/yyyy">
                  <c:v>38539</c:v>
                </c:pt>
                <c:pt idx="879" formatCode="m/d/yyyy">
                  <c:v>38540</c:v>
                </c:pt>
                <c:pt idx="880" formatCode="m/d/yyyy">
                  <c:v>38541</c:v>
                </c:pt>
                <c:pt idx="881" formatCode="m/d/yyyy">
                  <c:v>38544</c:v>
                </c:pt>
                <c:pt idx="882" formatCode="m/d/yyyy">
                  <c:v>38545</c:v>
                </c:pt>
                <c:pt idx="883" formatCode="m/d/yyyy">
                  <c:v>38546</c:v>
                </c:pt>
                <c:pt idx="884" formatCode="m/d/yyyy">
                  <c:v>38547</c:v>
                </c:pt>
                <c:pt idx="885" formatCode="m/d/yyyy">
                  <c:v>38548</c:v>
                </c:pt>
                <c:pt idx="886" formatCode="m/d/yyyy">
                  <c:v>38551</c:v>
                </c:pt>
                <c:pt idx="887" formatCode="m/d/yyyy">
                  <c:v>38552</c:v>
                </c:pt>
                <c:pt idx="888" formatCode="m/d/yyyy">
                  <c:v>38553</c:v>
                </c:pt>
                <c:pt idx="889" formatCode="m/d/yyyy">
                  <c:v>38554</c:v>
                </c:pt>
                <c:pt idx="890" formatCode="m/d/yyyy">
                  <c:v>38555</c:v>
                </c:pt>
                <c:pt idx="891" formatCode="m/d/yyyy">
                  <c:v>38558</c:v>
                </c:pt>
                <c:pt idx="892" formatCode="m/d/yyyy">
                  <c:v>38559</c:v>
                </c:pt>
                <c:pt idx="893" formatCode="m/d/yyyy">
                  <c:v>38560</c:v>
                </c:pt>
                <c:pt idx="894" formatCode="m/d/yyyy">
                  <c:v>38561</c:v>
                </c:pt>
                <c:pt idx="895" formatCode="m/d/yyyy">
                  <c:v>38562</c:v>
                </c:pt>
                <c:pt idx="896" formatCode="m/d/yyyy">
                  <c:v>38565</c:v>
                </c:pt>
                <c:pt idx="897" formatCode="m/d/yyyy">
                  <c:v>38566</c:v>
                </c:pt>
                <c:pt idx="898" formatCode="m/d/yyyy">
                  <c:v>38567</c:v>
                </c:pt>
                <c:pt idx="899" formatCode="m/d/yyyy">
                  <c:v>38568</c:v>
                </c:pt>
                <c:pt idx="900" formatCode="m/d/yyyy">
                  <c:v>38569</c:v>
                </c:pt>
                <c:pt idx="901" formatCode="m/d/yyyy">
                  <c:v>38572</c:v>
                </c:pt>
                <c:pt idx="902" formatCode="m/d/yyyy">
                  <c:v>38573</c:v>
                </c:pt>
                <c:pt idx="903" formatCode="m/d/yyyy">
                  <c:v>38574</c:v>
                </c:pt>
                <c:pt idx="904" formatCode="m/d/yyyy">
                  <c:v>38575</c:v>
                </c:pt>
                <c:pt idx="905" formatCode="m/d/yyyy">
                  <c:v>38576</c:v>
                </c:pt>
                <c:pt idx="906" formatCode="m/d/yyyy">
                  <c:v>38579</c:v>
                </c:pt>
                <c:pt idx="907" formatCode="m/d/yyyy">
                  <c:v>38580</c:v>
                </c:pt>
                <c:pt idx="908" formatCode="m/d/yyyy">
                  <c:v>38581</c:v>
                </c:pt>
                <c:pt idx="909" formatCode="m/d/yyyy">
                  <c:v>38582</c:v>
                </c:pt>
                <c:pt idx="910" formatCode="m/d/yyyy">
                  <c:v>38583</c:v>
                </c:pt>
                <c:pt idx="911" formatCode="m/d/yyyy">
                  <c:v>38586</c:v>
                </c:pt>
                <c:pt idx="912" formatCode="m/d/yyyy">
                  <c:v>38587</c:v>
                </c:pt>
                <c:pt idx="913" formatCode="m/d/yyyy">
                  <c:v>38588</c:v>
                </c:pt>
                <c:pt idx="914" formatCode="m/d/yyyy">
                  <c:v>38589</c:v>
                </c:pt>
                <c:pt idx="915" formatCode="m/d/yyyy">
                  <c:v>38590</c:v>
                </c:pt>
                <c:pt idx="916" formatCode="m/d/yyyy">
                  <c:v>38593</c:v>
                </c:pt>
                <c:pt idx="917" formatCode="m/d/yyyy">
                  <c:v>38594</c:v>
                </c:pt>
                <c:pt idx="918" formatCode="m/d/yyyy">
                  <c:v>38595</c:v>
                </c:pt>
                <c:pt idx="919" formatCode="m/d/yyyy">
                  <c:v>38596</c:v>
                </c:pt>
                <c:pt idx="920" formatCode="m/d/yyyy">
                  <c:v>38597</c:v>
                </c:pt>
                <c:pt idx="921" formatCode="m/d/yyyy">
                  <c:v>38601</c:v>
                </c:pt>
                <c:pt idx="922" formatCode="m/d/yyyy">
                  <c:v>38602</c:v>
                </c:pt>
                <c:pt idx="923" formatCode="m/d/yyyy">
                  <c:v>38603</c:v>
                </c:pt>
                <c:pt idx="924" formatCode="m/d/yyyy">
                  <c:v>38604</c:v>
                </c:pt>
                <c:pt idx="925" formatCode="m/d/yyyy">
                  <c:v>38607</c:v>
                </c:pt>
                <c:pt idx="926" formatCode="m/d/yyyy">
                  <c:v>38608</c:v>
                </c:pt>
                <c:pt idx="927" formatCode="m/d/yyyy">
                  <c:v>38609</c:v>
                </c:pt>
                <c:pt idx="928" formatCode="m/d/yyyy">
                  <c:v>38610</c:v>
                </c:pt>
                <c:pt idx="929" formatCode="m/d/yyyy">
                  <c:v>38611</c:v>
                </c:pt>
                <c:pt idx="930" formatCode="m/d/yyyy">
                  <c:v>38614</c:v>
                </c:pt>
                <c:pt idx="931" formatCode="m/d/yyyy">
                  <c:v>38615</c:v>
                </c:pt>
                <c:pt idx="932" formatCode="m/d/yyyy">
                  <c:v>38616</c:v>
                </c:pt>
                <c:pt idx="933" formatCode="m/d/yyyy">
                  <c:v>38617</c:v>
                </c:pt>
                <c:pt idx="934" formatCode="m/d/yyyy">
                  <c:v>38618</c:v>
                </c:pt>
                <c:pt idx="935" formatCode="m/d/yyyy">
                  <c:v>38621</c:v>
                </c:pt>
                <c:pt idx="936" formatCode="m/d/yyyy">
                  <c:v>38622</c:v>
                </c:pt>
                <c:pt idx="937" formatCode="m/d/yyyy">
                  <c:v>38623</c:v>
                </c:pt>
                <c:pt idx="938" formatCode="m/d/yyyy">
                  <c:v>38624</c:v>
                </c:pt>
                <c:pt idx="939" formatCode="m/d/yyyy">
                  <c:v>38625</c:v>
                </c:pt>
                <c:pt idx="940" formatCode="m/d/yyyy">
                  <c:v>38628</c:v>
                </c:pt>
                <c:pt idx="941" formatCode="m/d/yyyy">
                  <c:v>38629</c:v>
                </c:pt>
                <c:pt idx="942" formatCode="m/d/yyyy">
                  <c:v>38630</c:v>
                </c:pt>
                <c:pt idx="943" formatCode="m/d/yyyy">
                  <c:v>38631</c:v>
                </c:pt>
                <c:pt idx="944" formatCode="m/d/yyyy">
                  <c:v>38632</c:v>
                </c:pt>
                <c:pt idx="945" formatCode="m/d/yyyy">
                  <c:v>38635</c:v>
                </c:pt>
                <c:pt idx="946" formatCode="m/d/yyyy">
                  <c:v>38636</c:v>
                </c:pt>
                <c:pt idx="947" formatCode="m/d/yyyy">
                  <c:v>38637</c:v>
                </c:pt>
                <c:pt idx="948" formatCode="m/d/yyyy">
                  <c:v>38638</c:v>
                </c:pt>
                <c:pt idx="949" formatCode="m/d/yyyy">
                  <c:v>38639</c:v>
                </c:pt>
                <c:pt idx="950" formatCode="m/d/yyyy">
                  <c:v>38642</c:v>
                </c:pt>
                <c:pt idx="951" formatCode="m/d/yyyy">
                  <c:v>38643</c:v>
                </c:pt>
                <c:pt idx="952" formatCode="m/d/yyyy">
                  <c:v>38644</c:v>
                </c:pt>
                <c:pt idx="953" formatCode="m/d/yyyy">
                  <c:v>38645</c:v>
                </c:pt>
                <c:pt idx="954" formatCode="m/d/yyyy">
                  <c:v>38646</c:v>
                </c:pt>
                <c:pt idx="955" formatCode="m/d/yyyy">
                  <c:v>38649</c:v>
                </c:pt>
                <c:pt idx="956" formatCode="m/d/yyyy">
                  <c:v>38650</c:v>
                </c:pt>
                <c:pt idx="957" formatCode="m/d/yyyy">
                  <c:v>38651</c:v>
                </c:pt>
                <c:pt idx="958" formatCode="m/d/yyyy">
                  <c:v>38652</c:v>
                </c:pt>
                <c:pt idx="959" formatCode="m/d/yyyy">
                  <c:v>38653</c:v>
                </c:pt>
                <c:pt idx="960" formatCode="m/d/yyyy">
                  <c:v>38656</c:v>
                </c:pt>
                <c:pt idx="961" formatCode="m/d/yyyy">
                  <c:v>38657</c:v>
                </c:pt>
                <c:pt idx="962" formatCode="m/d/yyyy">
                  <c:v>38658</c:v>
                </c:pt>
                <c:pt idx="963" formatCode="m/d/yyyy">
                  <c:v>38659</c:v>
                </c:pt>
                <c:pt idx="964" formatCode="m/d/yyyy">
                  <c:v>38660</c:v>
                </c:pt>
                <c:pt idx="965" formatCode="m/d/yyyy">
                  <c:v>38663</c:v>
                </c:pt>
                <c:pt idx="966" formatCode="m/d/yyyy">
                  <c:v>38664</c:v>
                </c:pt>
                <c:pt idx="967" formatCode="m/d/yyyy">
                  <c:v>38665</c:v>
                </c:pt>
                <c:pt idx="968" formatCode="m/d/yyyy">
                  <c:v>38666</c:v>
                </c:pt>
                <c:pt idx="969" formatCode="m/d/yyyy">
                  <c:v>38667</c:v>
                </c:pt>
                <c:pt idx="970" formatCode="m/d/yyyy">
                  <c:v>38670</c:v>
                </c:pt>
                <c:pt idx="971" formatCode="m/d/yyyy">
                  <c:v>38671</c:v>
                </c:pt>
                <c:pt idx="972" formatCode="m/d/yyyy">
                  <c:v>38672</c:v>
                </c:pt>
                <c:pt idx="973" formatCode="m/d/yyyy">
                  <c:v>38673</c:v>
                </c:pt>
                <c:pt idx="974" formatCode="m/d/yyyy">
                  <c:v>38674</c:v>
                </c:pt>
                <c:pt idx="975" formatCode="m/d/yyyy">
                  <c:v>38677</c:v>
                </c:pt>
                <c:pt idx="976" formatCode="m/d/yyyy">
                  <c:v>38678</c:v>
                </c:pt>
                <c:pt idx="977" formatCode="m/d/yyyy">
                  <c:v>38679</c:v>
                </c:pt>
                <c:pt idx="978" formatCode="m/d/yyyy">
                  <c:v>38684</c:v>
                </c:pt>
                <c:pt idx="979" formatCode="m/d/yyyy">
                  <c:v>38685</c:v>
                </c:pt>
                <c:pt idx="980" formatCode="m/d/yyyy">
                  <c:v>38686</c:v>
                </c:pt>
                <c:pt idx="981" formatCode="m/d/yyyy">
                  <c:v>38687</c:v>
                </c:pt>
                <c:pt idx="982" formatCode="m/d/yyyy">
                  <c:v>38688</c:v>
                </c:pt>
                <c:pt idx="983" formatCode="m/d/yyyy">
                  <c:v>38691</c:v>
                </c:pt>
                <c:pt idx="984" formatCode="m/d/yyyy">
                  <c:v>38692</c:v>
                </c:pt>
                <c:pt idx="985" formatCode="m/d/yyyy">
                  <c:v>38693</c:v>
                </c:pt>
                <c:pt idx="986" formatCode="m/d/yyyy">
                  <c:v>38694</c:v>
                </c:pt>
                <c:pt idx="987" formatCode="m/d/yyyy">
                  <c:v>38695</c:v>
                </c:pt>
                <c:pt idx="988" formatCode="m/d/yyyy">
                  <c:v>38698</c:v>
                </c:pt>
                <c:pt idx="989" formatCode="m/d/yyyy">
                  <c:v>38699</c:v>
                </c:pt>
                <c:pt idx="990" formatCode="m/d/yyyy">
                  <c:v>38700</c:v>
                </c:pt>
                <c:pt idx="991" formatCode="m/d/yyyy">
                  <c:v>38701</c:v>
                </c:pt>
                <c:pt idx="992" formatCode="m/d/yyyy">
                  <c:v>38702</c:v>
                </c:pt>
                <c:pt idx="993" formatCode="m/d/yyyy">
                  <c:v>38705</c:v>
                </c:pt>
                <c:pt idx="994" formatCode="m/d/yyyy">
                  <c:v>38706</c:v>
                </c:pt>
                <c:pt idx="995" formatCode="m/d/yyyy">
                  <c:v>38707</c:v>
                </c:pt>
                <c:pt idx="996" formatCode="m/d/yyyy">
                  <c:v>38708</c:v>
                </c:pt>
                <c:pt idx="997" formatCode="m/d/yyyy">
                  <c:v>38709</c:v>
                </c:pt>
                <c:pt idx="998" formatCode="m/d/yyyy">
                  <c:v>38713</c:v>
                </c:pt>
                <c:pt idx="999" formatCode="m/d/yyyy">
                  <c:v>38714</c:v>
                </c:pt>
                <c:pt idx="1000" formatCode="m/d/yyyy">
                  <c:v>38715</c:v>
                </c:pt>
                <c:pt idx="1001" formatCode="m/d/yyyy">
                  <c:v>38716</c:v>
                </c:pt>
                <c:pt idx="1002" formatCode="m/d/yyyy">
                  <c:v>38720</c:v>
                </c:pt>
                <c:pt idx="1003" formatCode="m/d/yyyy">
                  <c:v>38721</c:v>
                </c:pt>
                <c:pt idx="1004" formatCode="m/d/yyyy">
                  <c:v>38722</c:v>
                </c:pt>
                <c:pt idx="1005" formatCode="m/d/yyyy">
                  <c:v>38723</c:v>
                </c:pt>
                <c:pt idx="1006" formatCode="m/d/yyyy">
                  <c:v>38726</c:v>
                </c:pt>
                <c:pt idx="1007" formatCode="m/d/yyyy">
                  <c:v>38727</c:v>
                </c:pt>
                <c:pt idx="1008" formatCode="m/d/yyyy">
                  <c:v>38728</c:v>
                </c:pt>
                <c:pt idx="1009" formatCode="m/d/yyyy">
                  <c:v>38729</c:v>
                </c:pt>
                <c:pt idx="1010" formatCode="m/d/yyyy">
                  <c:v>38730</c:v>
                </c:pt>
                <c:pt idx="1011" formatCode="m/d/yyyy">
                  <c:v>38734</c:v>
                </c:pt>
                <c:pt idx="1012" formatCode="m/d/yyyy">
                  <c:v>38735</c:v>
                </c:pt>
                <c:pt idx="1013" formatCode="m/d/yyyy">
                  <c:v>38736</c:v>
                </c:pt>
                <c:pt idx="1014" formatCode="m/d/yyyy">
                  <c:v>38737</c:v>
                </c:pt>
                <c:pt idx="1015" formatCode="m/d/yyyy">
                  <c:v>38740</c:v>
                </c:pt>
                <c:pt idx="1016" formatCode="m/d/yyyy">
                  <c:v>38741</c:v>
                </c:pt>
                <c:pt idx="1017" formatCode="m/d/yyyy">
                  <c:v>38742</c:v>
                </c:pt>
                <c:pt idx="1018" formatCode="m/d/yyyy">
                  <c:v>38743</c:v>
                </c:pt>
                <c:pt idx="1019" formatCode="m/d/yyyy">
                  <c:v>38744</c:v>
                </c:pt>
                <c:pt idx="1020" formatCode="m/d/yyyy">
                  <c:v>38747</c:v>
                </c:pt>
                <c:pt idx="1021" formatCode="m/d/yyyy">
                  <c:v>38748</c:v>
                </c:pt>
                <c:pt idx="1022" formatCode="m/d/yyyy">
                  <c:v>38749</c:v>
                </c:pt>
                <c:pt idx="1023" formatCode="m/d/yyyy">
                  <c:v>38750</c:v>
                </c:pt>
                <c:pt idx="1024" formatCode="m/d/yyyy">
                  <c:v>38751</c:v>
                </c:pt>
                <c:pt idx="1025" formatCode="m/d/yyyy">
                  <c:v>38754</c:v>
                </c:pt>
                <c:pt idx="1026" formatCode="m/d/yyyy">
                  <c:v>38755</c:v>
                </c:pt>
                <c:pt idx="1027" formatCode="m/d/yyyy">
                  <c:v>38756</c:v>
                </c:pt>
                <c:pt idx="1028" formatCode="m/d/yyyy">
                  <c:v>38757</c:v>
                </c:pt>
                <c:pt idx="1029" formatCode="m/d/yyyy">
                  <c:v>38758</c:v>
                </c:pt>
                <c:pt idx="1030" formatCode="m/d/yyyy">
                  <c:v>38761</c:v>
                </c:pt>
                <c:pt idx="1031" formatCode="m/d/yyyy">
                  <c:v>38762</c:v>
                </c:pt>
                <c:pt idx="1032" formatCode="m/d/yyyy">
                  <c:v>38763</c:v>
                </c:pt>
                <c:pt idx="1033" formatCode="m/d/yyyy">
                  <c:v>38764</c:v>
                </c:pt>
                <c:pt idx="1034" formatCode="m/d/yyyy">
                  <c:v>38765</c:v>
                </c:pt>
                <c:pt idx="1035" formatCode="m/d/yyyy">
                  <c:v>38769</c:v>
                </c:pt>
                <c:pt idx="1036" formatCode="m/d/yyyy">
                  <c:v>38770</c:v>
                </c:pt>
                <c:pt idx="1037" formatCode="m/d/yyyy">
                  <c:v>38771</c:v>
                </c:pt>
                <c:pt idx="1038" formatCode="m/d/yyyy">
                  <c:v>38772</c:v>
                </c:pt>
                <c:pt idx="1039" formatCode="m/d/yyyy">
                  <c:v>38775</c:v>
                </c:pt>
                <c:pt idx="1040" formatCode="m/d/yyyy">
                  <c:v>38776</c:v>
                </c:pt>
                <c:pt idx="1041" formatCode="m/d/yyyy">
                  <c:v>38777</c:v>
                </c:pt>
                <c:pt idx="1042" formatCode="m/d/yyyy">
                  <c:v>38778</c:v>
                </c:pt>
                <c:pt idx="1043" formatCode="m/d/yyyy">
                  <c:v>38779</c:v>
                </c:pt>
                <c:pt idx="1044" formatCode="m/d/yyyy">
                  <c:v>38782</c:v>
                </c:pt>
                <c:pt idx="1045" formatCode="m/d/yyyy">
                  <c:v>38783</c:v>
                </c:pt>
                <c:pt idx="1046" formatCode="m/d/yyyy">
                  <c:v>38784</c:v>
                </c:pt>
                <c:pt idx="1047" formatCode="m/d/yyyy">
                  <c:v>38785</c:v>
                </c:pt>
                <c:pt idx="1048" formatCode="m/d/yyyy">
                  <c:v>38786</c:v>
                </c:pt>
                <c:pt idx="1049" formatCode="m/d/yyyy">
                  <c:v>38789</c:v>
                </c:pt>
                <c:pt idx="1050" formatCode="m/d/yyyy">
                  <c:v>38790</c:v>
                </c:pt>
                <c:pt idx="1051" formatCode="m/d/yyyy">
                  <c:v>38791</c:v>
                </c:pt>
                <c:pt idx="1052" formatCode="m/d/yyyy">
                  <c:v>38792</c:v>
                </c:pt>
                <c:pt idx="1053" formatCode="m/d/yyyy">
                  <c:v>38793</c:v>
                </c:pt>
                <c:pt idx="1054" formatCode="m/d/yyyy">
                  <c:v>38796</c:v>
                </c:pt>
                <c:pt idx="1055" formatCode="m/d/yyyy">
                  <c:v>38797</c:v>
                </c:pt>
                <c:pt idx="1056" formatCode="m/d/yyyy">
                  <c:v>38798</c:v>
                </c:pt>
                <c:pt idx="1057" formatCode="m/d/yyyy">
                  <c:v>38799</c:v>
                </c:pt>
                <c:pt idx="1058" formatCode="m/d/yyyy">
                  <c:v>38800</c:v>
                </c:pt>
                <c:pt idx="1059" formatCode="m/d/yyyy">
                  <c:v>38803</c:v>
                </c:pt>
                <c:pt idx="1060" formatCode="m/d/yyyy">
                  <c:v>38804</c:v>
                </c:pt>
                <c:pt idx="1061" formatCode="m/d/yyyy">
                  <c:v>38805</c:v>
                </c:pt>
                <c:pt idx="1062" formatCode="m/d/yyyy">
                  <c:v>38806</c:v>
                </c:pt>
                <c:pt idx="1063" formatCode="m/d/yyyy">
                  <c:v>38807</c:v>
                </c:pt>
                <c:pt idx="1064" formatCode="m/d/yyyy">
                  <c:v>38810</c:v>
                </c:pt>
                <c:pt idx="1065" formatCode="m/d/yyyy">
                  <c:v>38811</c:v>
                </c:pt>
                <c:pt idx="1066" formatCode="m/d/yyyy">
                  <c:v>38812</c:v>
                </c:pt>
                <c:pt idx="1067" formatCode="m/d/yyyy">
                  <c:v>38813</c:v>
                </c:pt>
                <c:pt idx="1068" formatCode="m/d/yyyy">
                  <c:v>38814</c:v>
                </c:pt>
                <c:pt idx="1069" formatCode="m/d/yyyy">
                  <c:v>38817</c:v>
                </c:pt>
                <c:pt idx="1070" formatCode="m/d/yyyy">
                  <c:v>38818</c:v>
                </c:pt>
                <c:pt idx="1071" formatCode="m/d/yyyy">
                  <c:v>38819</c:v>
                </c:pt>
                <c:pt idx="1072" formatCode="m/d/yyyy">
                  <c:v>38820</c:v>
                </c:pt>
                <c:pt idx="1073" formatCode="m/d/yyyy">
                  <c:v>38824</c:v>
                </c:pt>
                <c:pt idx="1074" formatCode="m/d/yyyy">
                  <c:v>38825</c:v>
                </c:pt>
                <c:pt idx="1075" formatCode="m/d/yyyy">
                  <c:v>38826</c:v>
                </c:pt>
                <c:pt idx="1076" formatCode="m/d/yyyy">
                  <c:v>38827</c:v>
                </c:pt>
                <c:pt idx="1077" formatCode="m/d/yyyy">
                  <c:v>38828</c:v>
                </c:pt>
                <c:pt idx="1078" formatCode="m/d/yyyy">
                  <c:v>38831</c:v>
                </c:pt>
                <c:pt idx="1079" formatCode="m/d/yyyy">
                  <c:v>38832</c:v>
                </c:pt>
                <c:pt idx="1080" formatCode="m/d/yyyy">
                  <c:v>38833</c:v>
                </c:pt>
                <c:pt idx="1081" formatCode="m/d/yyyy">
                  <c:v>38834</c:v>
                </c:pt>
                <c:pt idx="1082" formatCode="m/d/yyyy">
                  <c:v>38835</c:v>
                </c:pt>
                <c:pt idx="1083" formatCode="m/d/yyyy">
                  <c:v>38838</c:v>
                </c:pt>
                <c:pt idx="1084" formatCode="m/d/yyyy">
                  <c:v>38839</c:v>
                </c:pt>
                <c:pt idx="1085" formatCode="m/d/yyyy">
                  <c:v>38840</c:v>
                </c:pt>
                <c:pt idx="1086" formatCode="m/d/yyyy">
                  <c:v>38841</c:v>
                </c:pt>
                <c:pt idx="1087" formatCode="m/d/yyyy">
                  <c:v>38842</c:v>
                </c:pt>
                <c:pt idx="1088" formatCode="m/d/yyyy">
                  <c:v>38845</c:v>
                </c:pt>
                <c:pt idx="1089" formatCode="m/d/yyyy">
                  <c:v>38846</c:v>
                </c:pt>
                <c:pt idx="1090" formatCode="m/d/yyyy">
                  <c:v>38847</c:v>
                </c:pt>
                <c:pt idx="1091" formatCode="m/d/yyyy">
                  <c:v>38848</c:v>
                </c:pt>
                <c:pt idx="1092" formatCode="m/d/yyyy">
                  <c:v>38849</c:v>
                </c:pt>
                <c:pt idx="1093" formatCode="m/d/yyyy">
                  <c:v>38852</c:v>
                </c:pt>
                <c:pt idx="1094" formatCode="m/d/yyyy">
                  <c:v>38853</c:v>
                </c:pt>
                <c:pt idx="1095" formatCode="m/d/yyyy">
                  <c:v>38854</c:v>
                </c:pt>
                <c:pt idx="1096" formatCode="m/d/yyyy">
                  <c:v>38855</c:v>
                </c:pt>
                <c:pt idx="1097" formatCode="m/d/yyyy">
                  <c:v>38856</c:v>
                </c:pt>
                <c:pt idx="1098" formatCode="m/d/yyyy">
                  <c:v>38859</c:v>
                </c:pt>
                <c:pt idx="1099" formatCode="m/d/yyyy">
                  <c:v>38860</c:v>
                </c:pt>
                <c:pt idx="1100" formatCode="m/d/yyyy">
                  <c:v>38861</c:v>
                </c:pt>
                <c:pt idx="1101" formatCode="m/d/yyyy">
                  <c:v>38862</c:v>
                </c:pt>
                <c:pt idx="1102" formatCode="m/d/yyyy">
                  <c:v>38863</c:v>
                </c:pt>
                <c:pt idx="1103" formatCode="m/d/yyyy">
                  <c:v>38867</c:v>
                </c:pt>
                <c:pt idx="1104" formatCode="m/d/yyyy">
                  <c:v>38868</c:v>
                </c:pt>
                <c:pt idx="1105" formatCode="m/d/yyyy">
                  <c:v>38869</c:v>
                </c:pt>
                <c:pt idx="1106" formatCode="m/d/yyyy">
                  <c:v>38870</c:v>
                </c:pt>
                <c:pt idx="1107" formatCode="m/d/yyyy">
                  <c:v>38873</c:v>
                </c:pt>
                <c:pt idx="1108" formatCode="m/d/yyyy">
                  <c:v>38874</c:v>
                </c:pt>
                <c:pt idx="1109" formatCode="m/d/yyyy">
                  <c:v>38875</c:v>
                </c:pt>
                <c:pt idx="1110" formatCode="m/d/yyyy">
                  <c:v>38876</c:v>
                </c:pt>
                <c:pt idx="1111" formatCode="m/d/yyyy">
                  <c:v>38877</c:v>
                </c:pt>
                <c:pt idx="1112" formatCode="m/d/yyyy">
                  <c:v>38880</c:v>
                </c:pt>
                <c:pt idx="1113" formatCode="m/d/yyyy">
                  <c:v>38881</c:v>
                </c:pt>
                <c:pt idx="1114" formatCode="m/d/yyyy">
                  <c:v>38882</c:v>
                </c:pt>
                <c:pt idx="1115" formatCode="m/d/yyyy">
                  <c:v>38883</c:v>
                </c:pt>
                <c:pt idx="1116" formatCode="m/d/yyyy">
                  <c:v>38884</c:v>
                </c:pt>
                <c:pt idx="1117" formatCode="m/d/yyyy">
                  <c:v>38887</c:v>
                </c:pt>
                <c:pt idx="1118" formatCode="m/d/yyyy">
                  <c:v>38888</c:v>
                </c:pt>
                <c:pt idx="1119" formatCode="m/d/yyyy">
                  <c:v>38889</c:v>
                </c:pt>
                <c:pt idx="1120" formatCode="m/d/yyyy">
                  <c:v>38890</c:v>
                </c:pt>
                <c:pt idx="1121" formatCode="m/d/yyyy">
                  <c:v>38891</c:v>
                </c:pt>
                <c:pt idx="1122" formatCode="m/d/yyyy">
                  <c:v>38894</c:v>
                </c:pt>
                <c:pt idx="1123" formatCode="m/d/yyyy">
                  <c:v>38895</c:v>
                </c:pt>
                <c:pt idx="1124" formatCode="m/d/yyyy">
                  <c:v>38896</c:v>
                </c:pt>
                <c:pt idx="1125" formatCode="m/d/yyyy">
                  <c:v>38897</c:v>
                </c:pt>
                <c:pt idx="1126" formatCode="m/d/yyyy">
                  <c:v>38898</c:v>
                </c:pt>
                <c:pt idx="1127" formatCode="m/d/yyyy">
                  <c:v>38903</c:v>
                </c:pt>
                <c:pt idx="1128" formatCode="m/d/yyyy">
                  <c:v>38904</c:v>
                </c:pt>
                <c:pt idx="1129" formatCode="m/d/yyyy">
                  <c:v>38905</c:v>
                </c:pt>
                <c:pt idx="1130" formatCode="m/d/yyyy">
                  <c:v>38908</c:v>
                </c:pt>
                <c:pt idx="1131" formatCode="m/d/yyyy">
                  <c:v>38909</c:v>
                </c:pt>
                <c:pt idx="1132" formatCode="m/d/yyyy">
                  <c:v>38910</c:v>
                </c:pt>
                <c:pt idx="1133" formatCode="m/d/yyyy">
                  <c:v>38911</c:v>
                </c:pt>
                <c:pt idx="1134" formatCode="m/d/yyyy">
                  <c:v>38912</c:v>
                </c:pt>
                <c:pt idx="1135" formatCode="m/d/yyyy">
                  <c:v>38915</c:v>
                </c:pt>
                <c:pt idx="1136" formatCode="m/d/yyyy">
                  <c:v>38916</c:v>
                </c:pt>
                <c:pt idx="1137" formatCode="m/d/yyyy">
                  <c:v>38917</c:v>
                </c:pt>
                <c:pt idx="1138" formatCode="m/d/yyyy">
                  <c:v>38918</c:v>
                </c:pt>
                <c:pt idx="1139" formatCode="m/d/yyyy">
                  <c:v>38919</c:v>
                </c:pt>
                <c:pt idx="1140" formatCode="m/d/yyyy">
                  <c:v>38922</c:v>
                </c:pt>
                <c:pt idx="1141" formatCode="m/d/yyyy">
                  <c:v>38923</c:v>
                </c:pt>
                <c:pt idx="1142" formatCode="m/d/yyyy">
                  <c:v>38924</c:v>
                </c:pt>
                <c:pt idx="1143" formatCode="m/d/yyyy">
                  <c:v>38925</c:v>
                </c:pt>
                <c:pt idx="1144" formatCode="m/d/yyyy">
                  <c:v>38926</c:v>
                </c:pt>
                <c:pt idx="1145" formatCode="m/d/yyyy">
                  <c:v>38929</c:v>
                </c:pt>
                <c:pt idx="1146" formatCode="m/d/yyyy">
                  <c:v>38930</c:v>
                </c:pt>
                <c:pt idx="1147" formatCode="m/d/yyyy">
                  <c:v>38931</c:v>
                </c:pt>
                <c:pt idx="1148" formatCode="m/d/yyyy">
                  <c:v>38932</c:v>
                </c:pt>
                <c:pt idx="1149" formatCode="m/d/yyyy">
                  <c:v>38933</c:v>
                </c:pt>
                <c:pt idx="1150" formatCode="m/d/yyyy">
                  <c:v>38936</c:v>
                </c:pt>
                <c:pt idx="1151" formatCode="m/d/yyyy">
                  <c:v>38937</c:v>
                </c:pt>
                <c:pt idx="1152" formatCode="m/d/yyyy">
                  <c:v>38938</c:v>
                </c:pt>
                <c:pt idx="1153" formatCode="m/d/yyyy">
                  <c:v>38939</c:v>
                </c:pt>
                <c:pt idx="1154" formatCode="m/d/yyyy">
                  <c:v>38940</c:v>
                </c:pt>
                <c:pt idx="1155" formatCode="m/d/yyyy">
                  <c:v>38943</c:v>
                </c:pt>
                <c:pt idx="1156" formatCode="m/d/yyyy">
                  <c:v>38944</c:v>
                </c:pt>
                <c:pt idx="1157" formatCode="m/d/yyyy">
                  <c:v>38945</c:v>
                </c:pt>
                <c:pt idx="1158" formatCode="m/d/yyyy">
                  <c:v>38946</c:v>
                </c:pt>
                <c:pt idx="1159" formatCode="m/d/yyyy">
                  <c:v>38947</c:v>
                </c:pt>
                <c:pt idx="1160" formatCode="m/d/yyyy">
                  <c:v>38950</c:v>
                </c:pt>
                <c:pt idx="1161" formatCode="m/d/yyyy">
                  <c:v>38951</c:v>
                </c:pt>
                <c:pt idx="1162" formatCode="m/d/yyyy">
                  <c:v>38952</c:v>
                </c:pt>
                <c:pt idx="1163" formatCode="m/d/yyyy">
                  <c:v>38953</c:v>
                </c:pt>
                <c:pt idx="1164" formatCode="m/d/yyyy">
                  <c:v>38954</c:v>
                </c:pt>
                <c:pt idx="1165" formatCode="m/d/yyyy">
                  <c:v>38957</c:v>
                </c:pt>
                <c:pt idx="1166" formatCode="m/d/yyyy">
                  <c:v>38958</c:v>
                </c:pt>
                <c:pt idx="1167" formatCode="m/d/yyyy">
                  <c:v>38959</c:v>
                </c:pt>
                <c:pt idx="1168" formatCode="m/d/yyyy">
                  <c:v>38960</c:v>
                </c:pt>
                <c:pt idx="1169" formatCode="m/d/yyyy">
                  <c:v>38961</c:v>
                </c:pt>
                <c:pt idx="1170" formatCode="m/d/yyyy">
                  <c:v>38965</c:v>
                </c:pt>
                <c:pt idx="1171" formatCode="m/d/yyyy">
                  <c:v>38966</c:v>
                </c:pt>
                <c:pt idx="1172" formatCode="m/d/yyyy">
                  <c:v>38967</c:v>
                </c:pt>
                <c:pt idx="1173" formatCode="m/d/yyyy">
                  <c:v>38968</c:v>
                </c:pt>
                <c:pt idx="1174" formatCode="m/d/yyyy">
                  <c:v>38971</c:v>
                </c:pt>
                <c:pt idx="1175" formatCode="m/d/yyyy">
                  <c:v>38972</c:v>
                </c:pt>
                <c:pt idx="1176" formatCode="m/d/yyyy">
                  <c:v>38973</c:v>
                </c:pt>
                <c:pt idx="1177" formatCode="m/d/yyyy">
                  <c:v>38974</c:v>
                </c:pt>
                <c:pt idx="1178" formatCode="m/d/yyyy">
                  <c:v>38975</c:v>
                </c:pt>
                <c:pt idx="1179" formatCode="m/d/yyyy">
                  <c:v>38978</c:v>
                </c:pt>
                <c:pt idx="1180" formatCode="m/d/yyyy">
                  <c:v>38979</c:v>
                </c:pt>
                <c:pt idx="1181" formatCode="m/d/yyyy">
                  <c:v>38980</c:v>
                </c:pt>
                <c:pt idx="1182" formatCode="m/d/yyyy">
                  <c:v>38981</c:v>
                </c:pt>
                <c:pt idx="1183" formatCode="m/d/yyyy">
                  <c:v>38982</c:v>
                </c:pt>
                <c:pt idx="1184" formatCode="m/d/yyyy">
                  <c:v>38985</c:v>
                </c:pt>
                <c:pt idx="1185" formatCode="m/d/yyyy">
                  <c:v>38986</c:v>
                </c:pt>
                <c:pt idx="1186" formatCode="m/d/yyyy">
                  <c:v>38987</c:v>
                </c:pt>
                <c:pt idx="1187" formatCode="m/d/yyyy">
                  <c:v>38988</c:v>
                </c:pt>
                <c:pt idx="1188" formatCode="m/d/yyyy">
                  <c:v>38989</c:v>
                </c:pt>
                <c:pt idx="1189" formatCode="m/d/yyyy">
                  <c:v>38992</c:v>
                </c:pt>
                <c:pt idx="1190" formatCode="m/d/yyyy">
                  <c:v>38993</c:v>
                </c:pt>
                <c:pt idx="1191" formatCode="m/d/yyyy">
                  <c:v>38994</c:v>
                </c:pt>
                <c:pt idx="1192" formatCode="m/d/yyyy">
                  <c:v>38995</c:v>
                </c:pt>
                <c:pt idx="1193" formatCode="m/d/yyyy">
                  <c:v>38996</c:v>
                </c:pt>
                <c:pt idx="1194" formatCode="m/d/yyyy">
                  <c:v>38999</c:v>
                </c:pt>
                <c:pt idx="1195" formatCode="m/d/yyyy">
                  <c:v>39000</c:v>
                </c:pt>
                <c:pt idx="1196" formatCode="m/d/yyyy">
                  <c:v>39001</c:v>
                </c:pt>
                <c:pt idx="1197" formatCode="m/d/yyyy">
                  <c:v>39002</c:v>
                </c:pt>
                <c:pt idx="1198" formatCode="m/d/yyyy">
                  <c:v>39003</c:v>
                </c:pt>
                <c:pt idx="1199" formatCode="m/d/yyyy">
                  <c:v>39006</c:v>
                </c:pt>
                <c:pt idx="1200" formatCode="m/d/yyyy">
                  <c:v>39007</c:v>
                </c:pt>
                <c:pt idx="1201" formatCode="m/d/yyyy">
                  <c:v>39008</c:v>
                </c:pt>
                <c:pt idx="1202" formatCode="m/d/yyyy">
                  <c:v>39009</c:v>
                </c:pt>
                <c:pt idx="1203" formatCode="m/d/yyyy">
                  <c:v>39010</c:v>
                </c:pt>
                <c:pt idx="1204" formatCode="m/d/yyyy">
                  <c:v>39013</c:v>
                </c:pt>
                <c:pt idx="1205" formatCode="m/d/yyyy">
                  <c:v>39014</c:v>
                </c:pt>
                <c:pt idx="1206" formatCode="m/d/yyyy">
                  <c:v>39015</c:v>
                </c:pt>
                <c:pt idx="1207" formatCode="m/d/yyyy">
                  <c:v>39016</c:v>
                </c:pt>
                <c:pt idx="1208" formatCode="m/d/yyyy">
                  <c:v>39017</c:v>
                </c:pt>
                <c:pt idx="1209" formatCode="m/d/yyyy">
                  <c:v>39020</c:v>
                </c:pt>
                <c:pt idx="1210" formatCode="m/d/yyyy">
                  <c:v>39021</c:v>
                </c:pt>
                <c:pt idx="1211" formatCode="m/d/yyyy">
                  <c:v>39022</c:v>
                </c:pt>
                <c:pt idx="1212" formatCode="m/d/yyyy">
                  <c:v>39023</c:v>
                </c:pt>
                <c:pt idx="1213" formatCode="m/d/yyyy">
                  <c:v>39024</c:v>
                </c:pt>
                <c:pt idx="1214" formatCode="m/d/yyyy">
                  <c:v>39027</c:v>
                </c:pt>
                <c:pt idx="1215" formatCode="m/d/yyyy">
                  <c:v>39028</c:v>
                </c:pt>
                <c:pt idx="1216" formatCode="m/d/yyyy">
                  <c:v>39029</c:v>
                </c:pt>
                <c:pt idx="1217" formatCode="m/d/yyyy">
                  <c:v>39030</c:v>
                </c:pt>
                <c:pt idx="1218" formatCode="m/d/yyyy">
                  <c:v>39031</c:v>
                </c:pt>
                <c:pt idx="1219" formatCode="m/d/yyyy">
                  <c:v>39034</c:v>
                </c:pt>
                <c:pt idx="1220" formatCode="m/d/yyyy">
                  <c:v>39035</c:v>
                </c:pt>
                <c:pt idx="1221" formatCode="m/d/yyyy">
                  <c:v>39036</c:v>
                </c:pt>
                <c:pt idx="1222" formatCode="m/d/yyyy">
                  <c:v>39037</c:v>
                </c:pt>
                <c:pt idx="1223" formatCode="m/d/yyyy">
                  <c:v>39038</c:v>
                </c:pt>
                <c:pt idx="1224" formatCode="m/d/yyyy">
                  <c:v>39041</c:v>
                </c:pt>
                <c:pt idx="1225" formatCode="m/d/yyyy">
                  <c:v>39042</c:v>
                </c:pt>
                <c:pt idx="1226" formatCode="m/d/yyyy">
                  <c:v>39043</c:v>
                </c:pt>
                <c:pt idx="1227" formatCode="m/d/yyyy">
                  <c:v>39048</c:v>
                </c:pt>
                <c:pt idx="1228" formatCode="m/d/yyyy">
                  <c:v>39049</c:v>
                </c:pt>
                <c:pt idx="1229" formatCode="m/d/yyyy">
                  <c:v>39050</c:v>
                </c:pt>
                <c:pt idx="1230" formatCode="m/d/yyyy">
                  <c:v>39051</c:v>
                </c:pt>
                <c:pt idx="1231" formatCode="m/d/yyyy">
                  <c:v>39052</c:v>
                </c:pt>
                <c:pt idx="1232" formatCode="m/d/yyyy">
                  <c:v>39055</c:v>
                </c:pt>
                <c:pt idx="1233" formatCode="m/d/yyyy">
                  <c:v>39056</c:v>
                </c:pt>
                <c:pt idx="1234" formatCode="m/d/yyyy">
                  <c:v>39057</c:v>
                </c:pt>
                <c:pt idx="1235" formatCode="m/d/yyyy">
                  <c:v>39058</c:v>
                </c:pt>
                <c:pt idx="1236" formatCode="m/d/yyyy">
                  <c:v>39059</c:v>
                </c:pt>
                <c:pt idx="1237" formatCode="m/d/yyyy">
                  <c:v>39062</c:v>
                </c:pt>
                <c:pt idx="1238" formatCode="m/d/yyyy">
                  <c:v>39063</c:v>
                </c:pt>
                <c:pt idx="1239" formatCode="m/d/yyyy">
                  <c:v>39064</c:v>
                </c:pt>
                <c:pt idx="1240" formatCode="m/d/yyyy">
                  <c:v>39065</c:v>
                </c:pt>
                <c:pt idx="1241" formatCode="m/d/yyyy">
                  <c:v>39066</c:v>
                </c:pt>
                <c:pt idx="1242" formatCode="m/d/yyyy">
                  <c:v>39069</c:v>
                </c:pt>
                <c:pt idx="1243" formatCode="m/d/yyyy">
                  <c:v>39070</c:v>
                </c:pt>
                <c:pt idx="1244" formatCode="m/d/yyyy">
                  <c:v>39071</c:v>
                </c:pt>
                <c:pt idx="1245" formatCode="m/d/yyyy">
                  <c:v>39072</c:v>
                </c:pt>
                <c:pt idx="1246" formatCode="m/d/yyyy">
                  <c:v>39073</c:v>
                </c:pt>
                <c:pt idx="1247" formatCode="m/d/yyyy">
                  <c:v>39077</c:v>
                </c:pt>
                <c:pt idx="1248" formatCode="m/d/yyyy">
                  <c:v>39078</c:v>
                </c:pt>
                <c:pt idx="1249" formatCode="m/d/yyyy">
                  <c:v>39079</c:v>
                </c:pt>
                <c:pt idx="1250" formatCode="m/d/yyyy">
                  <c:v>39080</c:v>
                </c:pt>
                <c:pt idx="1251" formatCode="m/d/yyyy">
                  <c:v>39085</c:v>
                </c:pt>
                <c:pt idx="1252" formatCode="m/d/yyyy">
                  <c:v>39086</c:v>
                </c:pt>
                <c:pt idx="1253" formatCode="m/d/yyyy">
                  <c:v>39087</c:v>
                </c:pt>
                <c:pt idx="1254" formatCode="m/d/yyyy">
                  <c:v>39090</c:v>
                </c:pt>
                <c:pt idx="1255" formatCode="m/d/yyyy">
                  <c:v>39091</c:v>
                </c:pt>
                <c:pt idx="1256" formatCode="m/d/yyyy">
                  <c:v>39092</c:v>
                </c:pt>
                <c:pt idx="1257" formatCode="m/d/yyyy">
                  <c:v>39093</c:v>
                </c:pt>
                <c:pt idx="1258" formatCode="m/d/yyyy">
                  <c:v>39094</c:v>
                </c:pt>
                <c:pt idx="1259" formatCode="m/d/yyyy">
                  <c:v>39098</c:v>
                </c:pt>
                <c:pt idx="1260" formatCode="m/d/yyyy">
                  <c:v>39099</c:v>
                </c:pt>
                <c:pt idx="1261" formatCode="m/d/yyyy">
                  <c:v>39100</c:v>
                </c:pt>
                <c:pt idx="1262" formatCode="m/d/yyyy">
                  <c:v>39101</c:v>
                </c:pt>
                <c:pt idx="1263" formatCode="m/d/yyyy">
                  <c:v>39104</c:v>
                </c:pt>
                <c:pt idx="1264" formatCode="m/d/yyyy">
                  <c:v>39105</c:v>
                </c:pt>
                <c:pt idx="1265" formatCode="m/d/yyyy">
                  <c:v>39106</c:v>
                </c:pt>
                <c:pt idx="1266" formatCode="m/d/yyyy">
                  <c:v>39107</c:v>
                </c:pt>
                <c:pt idx="1267" formatCode="m/d/yyyy">
                  <c:v>39108</c:v>
                </c:pt>
                <c:pt idx="1268" formatCode="m/d/yyyy">
                  <c:v>39111</c:v>
                </c:pt>
                <c:pt idx="1269" formatCode="m/d/yyyy">
                  <c:v>39112</c:v>
                </c:pt>
                <c:pt idx="1270" formatCode="m/d/yyyy">
                  <c:v>39113</c:v>
                </c:pt>
                <c:pt idx="1271" formatCode="m/d/yyyy">
                  <c:v>39114</c:v>
                </c:pt>
                <c:pt idx="1272" formatCode="m/d/yyyy">
                  <c:v>39115</c:v>
                </c:pt>
                <c:pt idx="1273" formatCode="m/d/yyyy">
                  <c:v>39118</c:v>
                </c:pt>
                <c:pt idx="1274" formatCode="m/d/yyyy">
                  <c:v>39119</c:v>
                </c:pt>
                <c:pt idx="1275" formatCode="m/d/yyyy">
                  <c:v>39120</c:v>
                </c:pt>
                <c:pt idx="1276" formatCode="m/d/yyyy">
                  <c:v>39121</c:v>
                </c:pt>
                <c:pt idx="1277" formatCode="m/d/yyyy">
                  <c:v>39122</c:v>
                </c:pt>
                <c:pt idx="1278" formatCode="m/d/yyyy">
                  <c:v>39125</c:v>
                </c:pt>
                <c:pt idx="1279" formatCode="m/d/yyyy">
                  <c:v>39126</c:v>
                </c:pt>
                <c:pt idx="1280" formatCode="m/d/yyyy">
                  <c:v>39127</c:v>
                </c:pt>
                <c:pt idx="1281" formatCode="m/d/yyyy">
                  <c:v>39128</c:v>
                </c:pt>
                <c:pt idx="1282" formatCode="m/d/yyyy">
                  <c:v>39129</c:v>
                </c:pt>
                <c:pt idx="1283" formatCode="m/d/yyyy">
                  <c:v>39133</c:v>
                </c:pt>
                <c:pt idx="1284" formatCode="m/d/yyyy">
                  <c:v>39134</c:v>
                </c:pt>
                <c:pt idx="1285" formatCode="m/d/yyyy">
                  <c:v>39135</c:v>
                </c:pt>
                <c:pt idx="1286" formatCode="m/d/yyyy">
                  <c:v>39136</c:v>
                </c:pt>
                <c:pt idx="1287" formatCode="m/d/yyyy">
                  <c:v>39139</c:v>
                </c:pt>
                <c:pt idx="1288" formatCode="m/d/yyyy">
                  <c:v>39140</c:v>
                </c:pt>
                <c:pt idx="1289" formatCode="m/d/yyyy">
                  <c:v>39141</c:v>
                </c:pt>
                <c:pt idx="1290" formatCode="m/d/yyyy">
                  <c:v>39142</c:v>
                </c:pt>
                <c:pt idx="1291" formatCode="m/d/yyyy">
                  <c:v>39143</c:v>
                </c:pt>
                <c:pt idx="1292" formatCode="m/d/yyyy">
                  <c:v>39146</c:v>
                </c:pt>
                <c:pt idx="1293" formatCode="m/d/yyyy">
                  <c:v>39147</c:v>
                </c:pt>
                <c:pt idx="1294" formatCode="m/d/yyyy">
                  <c:v>39148</c:v>
                </c:pt>
                <c:pt idx="1295" formatCode="m/d/yyyy">
                  <c:v>39149</c:v>
                </c:pt>
                <c:pt idx="1296" formatCode="m/d/yyyy">
                  <c:v>39150</c:v>
                </c:pt>
                <c:pt idx="1297" formatCode="m/d/yyyy">
                  <c:v>39153</c:v>
                </c:pt>
                <c:pt idx="1298" formatCode="m/d/yyyy">
                  <c:v>39154</c:v>
                </c:pt>
                <c:pt idx="1299" formatCode="m/d/yyyy">
                  <c:v>39155</c:v>
                </c:pt>
                <c:pt idx="1300" formatCode="m/d/yyyy">
                  <c:v>39156</c:v>
                </c:pt>
                <c:pt idx="1301" formatCode="m/d/yyyy">
                  <c:v>39157</c:v>
                </c:pt>
                <c:pt idx="1302" formatCode="m/d/yyyy">
                  <c:v>39160</c:v>
                </c:pt>
                <c:pt idx="1303" formatCode="m/d/yyyy">
                  <c:v>39161</c:v>
                </c:pt>
                <c:pt idx="1304" formatCode="m/d/yyyy">
                  <c:v>39162</c:v>
                </c:pt>
                <c:pt idx="1305" formatCode="m/d/yyyy">
                  <c:v>39163</c:v>
                </c:pt>
                <c:pt idx="1306" formatCode="m/d/yyyy">
                  <c:v>39164</c:v>
                </c:pt>
                <c:pt idx="1307" formatCode="m/d/yyyy">
                  <c:v>39167</c:v>
                </c:pt>
                <c:pt idx="1308" formatCode="m/d/yyyy">
                  <c:v>39168</c:v>
                </c:pt>
                <c:pt idx="1309" formatCode="m/d/yyyy">
                  <c:v>39169</c:v>
                </c:pt>
                <c:pt idx="1310" formatCode="m/d/yyyy">
                  <c:v>39170</c:v>
                </c:pt>
                <c:pt idx="1311" formatCode="m/d/yyyy">
                  <c:v>39171</c:v>
                </c:pt>
                <c:pt idx="1312" formatCode="m/d/yyyy">
                  <c:v>39174</c:v>
                </c:pt>
                <c:pt idx="1313" formatCode="m/d/yyyy">
                  <c:v>39175</c:v>
                </c:pt>
                <c:pt idx="1314" formatCode="m/d/yyyy">
                  <c:v>39176</c:v>
                </c:pt>
                <c:pt idx="1315" formatCode="m/d/yyyy">
                  <c:v>39177</c:v>
                </c:pt>
                <c:pt idx="1316" formatCode="m/d/yyyy">
                  <c:v>39181</c:v>
                </c:pt>
                <c:pt idx="1317" formatCode="m/d/yyyy">
                  <c:v>39182</c:v>
                </c:pt>
                <c:pt idx="1318" formatCode="m/d/yyyy">
                  <c:v>39183</c:v>
                </c:pt>
                <c:pt idx="1319" formatCode="m/d/yyyy">
                  <c:v>39184</c:v>
                </c:pt>
                <c:pt idx="1320" formatCode="m/d/yyyy">
                  <c:v>39185</c:v>
                </c:pt>
                <c:pt idx="1321" formatCode="m/d/yyyy">
                  <c:v>39188</c:v>
                </c:pt>
                <c:pt idx="1322" formatCode="m/d/yyyy">
                  <c:v>39189</c:v>
                </c:pt>
                <c:pt idx="1323" formatCode="m/d/yyyy">
                  <c:v>39190</c:v>
                </c:pt>
                <c:pt idx="1324" formatCode="m/d/yyyy">
                  <c:v>39191</c:v>
                </c:pt>
                <c:pt idx="1325" formatCode="m/d/yyyy">
                  <c:v>39192</c:v>
                </c:pt>
                <c:pt idx="1326" formatCode="m/d/yyyy">
                  <c:v>39195</c:v>
                </c:pt>
                <c:pt idx="1327" formatCode="m/d/yyyy">
                  <c:v>39196</c:v>
                </c:pt>
                <c:pt idx="1328" formatCode="m/d/yyyy">
                  <c:v>39197</c:v>
                </c:pt>
                <c:pt idx="1329" formatCode="m/d/yyyy">
                  <c:v>39198</c:v>
                </c:pt>
                <c:pt idx="1330" formatCode="m/d/yyyy">
                  <c:v>39199</c:v>
                </c:pt>
                <c:pt idx="1331" formatCode="m/d/yyyy">
                  <c:v>39202</c:v>
                </c:pt>
                <c:pt idx="1332" formatCode="m/d/yyyy">
                  <c:v>39203</c:v>
                </c:pt>
                <c:pt idx="1333" formatCode="m/d/yyyy">
                  <c:v>39204</c:v>
                </c:pt>
                <c:pt idx="1334" formatCode="m/d/yyyy">
                  <c:v>39205</c:v>
                </c:pt>
                <c:pt idx="1335" formatCode="m/d/yyyy">
                  <c:v>39206</c:v>
                </c:pt>
                <c:pt idx="1336" formatCode="m/d/yyyy">
                  <c:v>39209</c:v>
                </c:pt>
                <c:pt idx="1337" formatCode="m/d/yyyy">
                  <c:v>39210</c:v>
                </c:pt>
                <c:pt idx="1338" formatCode="m/d/yyyy">
                  <c:v>39211</c:v>
                </c:pt>
                <c:pt idx="1339" formatCode="m/d/yyyy">
                  <c:v>39212</c:v>
                </c:pt>
                <c:pt idx="1340" formatCode="m/d/yyyy">
                  <c:v>39213</c:v>
                </c:pt>
                <c:pt idx="1341" formatCode="m/d/yyyy">
                  <c:v>39216</c:v>
                </c:pt>
                <c:pt idx="1342" formatCode="m/d/yyyy">
                  <c:v>39217</c:v>
                </c:pt>
                <c:pt idx="1343" formatCode="m/d/yyyy">
                  <c:v>39218</c:v>
                </c:pt>
                <c:pt idx="1344" formatCode="m/d/yyyy">
                  <c:v>39219</c:v>
                </c:pt>
                <c:pt idx="1345" formatCode="m/d/yyyy">
                  <c:v>39220</c:v>
                </c:pt>
                <c:pt idx="1346" formatCode="m/d/yyyy">
                  <c:v>39223</c:v>
                </c:pt>
                <c:pt idx="1347" formatCode="m/d/yyyy">
                  <c:v>39224</c:v>
                </c:pt>
                <c:pt idx="1348" formatCode="m/d/yyyy">
                  <c:v>39225</c:v>
                </c:pt>
                <c:pt idx="1349" formatCode="m/d/yyyy">
                  <c:v>39226</c:v>
                </c:pt>
                <c:pt idx="1350" formatCode="m/d/yyyy">
                  <c:v>39227</c:v>
                </c:pt>
                <c:pt idx="1351" formatCode="m/d/yyyy">
                  <c:v>39231</c:v>
                </c:pt>
                <c:pt idx="1352" formatCode="m/d/yyyy">
                  <c:v>39232</c:v>
                </c:pt>
                <c:pt idx="1353" formatCode="m/d/yyyy">
                  <c:v>39233</c:v>
                </c:pt>
                <c:pt idx="1354" formatCode="m/d/yyyy">
                  <c:v>39234</c:v>
                </c:pt>
                <c:pt idx="1355" formatCode="m/d/yyyy">
                  <c:v>39237</c:v>
                </c:pt>
                <c:pt idx="1356" formatCode="m/d/yyyy">
                  <c:v>39238</c:v>
                </c:pt>
                <c:pt idx="1357" formatCode="m/d/yyyy">
                  <c:v>39239</c:v>
                </c:pt>
                <c:pt idx="1358" formatCode="m/d/yyyy">
                  <c:v>39240</c:v>
                </c:pt>
                <c:pt idx="1359" formatCode="m/d/yyyy">
                  <c:v>39241</c:v>
                </c:pt>
                <c:pt idx="1360" formatCode="m/d/yyyy">
                  <c:v>39244</c:v>
                </c:pt>
                <c:pt idx="1361" formatCode="m/d/yyyy">
                  <c:v>39245</c:v>
                </c:pt>
                <c:pt idx="1362" formatCode="m/d/yyyy">
                  <c:v>39246</c:v>
                </c:pt>
                <c:pt idx="1363" formatCode="m/d/yyyy">
                  <c:v>39247</c:v>
                </c:pt>
                <c:pt idx="1364" formatCode="m/d/yyyy">
                  <c:v>39248</c:v>
                </c:pt>
                <c:pt idx="1365" formatCode="m/d/yyyy">
                  <c:v>39251</c:v>
                </c:pt>
                <c:pt idx="1366" formatCode="m/d/yyyy">
                  <c:v>39252</c:v>
                </c:pt>
                <c:pt idx="1367" formatCode="m/d/yyyy">
                  <c:v>39253</c:v>
                </c:pt>
                <c:pt idx="1368" formatCode="m/d/yyyy">
                  <c:v>39254</c:v>
                </c:pt>
                <c:pt idx="1369" formatCode="m/d/yyyy">
                  <c:v>39255</c:v>
                </c:pt>
                <c:pt idx="1370" formatCode="m/d/yyyy">
                  <c:v>39258</c:v>
                </c:pt>
                <c:pt idx="1371" formatCode="m/d/yyyy">
                  <c:v>39259</c:v>
                </c:pt>
                <c:pt idx="1372" formatCode="m/d/yyyy">
                  <c:v>39260</c:v>
                </c:pt>
                <c:pt idx="1373" formatCode="m/d/yyyy">
                  <c:v>39261</c:v>
                </c:pt>
                <c:pt idx="1374" formatCode="m/d/yyyy">
                  <c:v>39262</c:v>
                </c:pt>
                <c:pt idx="1375" formatCode="m/d/yyyy">
                  <c:v>39265</c:v>
                </c:pt>
                <c:pt idx="1376" formatCode="m/d/yyyy">
                  <c:v>39266</c:v>
                </c:pt>
                <c:pt idx="1377" formatCode="m/d/yyyy">
                  <c:v>39268</c:v>
                </c:pt>
                <c:pt idx="1378" formatCode="m/d/yyyy">
                  <c:v>39269</c:v>
                </c:pt>
                <c:pt idx="1379" formatCode="m/d/yyyy">
                  <c:v>39272</c:v>
                </c:pt>
                <c:pt idx="1380" formatCode="m/d/yyyy">
                  <c:v>39273</c:v>
                </c:pt>
                <c:pt idx="1381" formatCode="m/d/yyyy">
                  <c:v>39274</c:v>
                </c:pt>
                <c:pt idx="1382" formatCode="m/d/yyyy">
                  <c:v>39275</c:v>
                </c:pt>
                <c:pt idx="1383" formatCode="m/d/yyyy">
                  <c:v>39276</c:v>
                </c:pt>
                <c:pt idx="1384" formatCode="m/d/yyyy">
                  <c:v>39279</c:v>
                </c:pt>
                <c:pt idx="1385" formatCode="m/d/yyyy">
                  <c:v>39280</c:v>
                </c:pt>
                <c:pt idx="1386" formatCode="m/d/yyyy">
                  <c:v>39281</c:v>
                </c:pt>
                <c:pt idx="1387" formatCode="m/d/yyyy">
                  <c:v>39282</c:v>
                </c:pt>
                <c:pt idx="1388" formatCode="m/d/yyyy">
                  <c:v>39283</c:v>
                </c:pt>
                <c:pt idx="1389" formatCode="m/d/yyyy">
                  <c:v>39286</c:v>
                </c:pt>
                <c:pt idx="1390" formatCode="m/d/yyyy">
                  <c:v>39287</c:v>
                </c:pt>
                <c:pt idx="1391" formatCode="m/d/yyyy">
                  <c:v>39288</c:v>
                </c:pt>
                <c:pt idx="1392" formatCode="m/d/yyyy">
                  <c:v>39289</c:v>
                </c:pt>
                <c:pt idx="1393" formatCode="m/d/yyyy">
                  <c:v>39290</c:v>
                </c:pt>
                <c:pt idx="1394" formatCode="m/d/yyyy">
                  <c:v>39293</c:v>
                </c:pt>
                <c:pt idx="1395" formatCode="m/d/yyyy">
                  <c:v>39294</c:v>
                </c:pt>
                <c:pt idx="1396" formatCode="m/d/yyyy">
                  <c:v>39295</c:v>
                </c:pt>
                <c:pt idx="1397" formatCode="m/d/yyyy">
                  <c:v>39296</c:v>
                </c:pt>
                <c:pt idx="1398" formatCode="m/d/yyyy">
                  <c:v>39297</c:v>
                </c:pt>
                <c:pt idx="1399" formatCode="m/d/yyyy">
                  <c:v>39300</c:v>
                </c:pt>
                <c:pt idx="1400" formatCode="m/d/yyyy">
                  <c:v>39301</c:v>
                </c:pt>
                <c:pt idx="1401" formatCode="m/d/yyyy">
                  <c:v>39302</c:v>
                </c:pt>
                <c:pt idx="1402" formatCode="m/d/yyyy">
                  <c:v>39303</c:v>
                </c:pt>
                <c:pt idx="1403" formatCode="m/d/yyyy">
                  <c:v>39304</c:v>
                </c:pt>
                <c:pt idx="1404" formatCode="m/d/yyyy">
                  <c:v>39307</c:v>
                </c:pt>
                <c:pt idx="1405" formatCode="m/d/yyyy">
                  <c:v>39308</c:v>
                </c:pt>
                <c:pt idx="1406" formatCode="m/d/yyyy">
                  <c:v>39309</c:v>
                </c:pt>
                <c:pt idx="1407" formatCode="m/d/yyyy">
                  <c:v>39310</c:v>
                </c:pt>
                <c:pt idx="1408" formatCode="m/d/yyyy">
                  <c:v>39311</c:v>
                </c:pt>
                <c:pt idx="1409" formatCode="m/d/yyyy">
                  <c:v>39314</c:v>
                </c:pt>
                <c:pt idx="1410" formatCode="m/d/yyyy">
                  <c:v>39315</c:v>
                </c:pt>
                <c:pt idx="1411" formatCode="m/d/yyyy">
                  <c:v>39316</c:v>
                </c:pt>
                <c:pt idx="1412" formatCode="m/d/yyyy">
                  <c:v>39317</c:v>
                </c:pt>
                <c:pt idx="1413" formatCode="m/d/yyyy">
                  <c:v>39318</c:v>
                </c:pt>
                <c:pt idx="1414" formatCode="m/d/yyyy">
                  <c:v>39321</c:v>
                </c:pt>
                <c:pt idx="1415" formatCode="m/d/yyyy">
                  <c:v>39322</c:v>
                </c:pt>
                <c:pt idx="1416" formatCode="m/d/yyyy">
                  <c:v>39323</c:v>
                </c:pt>
                <c:pt idx="1417" formatCode="m/d/yyyy">
                  <c:v>39324</c:v>
                </c:pt>
                <c:pt idx="1418" formatCode="m/d/yyyy">
                  <c:v>39325</c:v>
                </c:pt>
                <c:pt idx="1419" formatCode="m/d/yyyy">
                  <c:v>39329</c:v>
                </c:pt>
                <c:pt idx="1420" formatCode="m/d/yyyy">
                  <c:v>39330</c:v>
                </c:pt>
                <c:pt idx="1421" formatCode="m/d/yyyy">
                  <c:v>39331</c:v>
                </c:pt>
                <c:pt idx="1422" formatCode="m/d/yyyy">
                  <c:v>39332</c:v>
                </c:pt>
                <c:pt idx="1423" formatCode="m/d/yyyy">
                  <c:v>39335</c:v>
                </c:pt>
                <c:pt idx="1424" formatCode="m/d/yyyy">
                  <c:v>39336</c:v>
                </c:pt>
                <c:pt idx="1425" formatCode="m/d/yyyy">
                  <c:v>39337</c:v>
                </c:pt>
                <c:pt idx="1426" formatCode="m/d/yyyy">
                  <c:v>39338</c:v>
                </c:pt>
                <c:pt idx="1427" formatCode="m/d/yyyy">
                  <c:v>39339</c:v>
                </c:pt>
                <c:pt idx="1428" formatCode="m/d/yyyy">
                  <c:v>39342</c:v>
                </c:pt>
                <c:pt idx="1429" formatCode="m/d/yyyy">
                  <c:v>39343</c:v>
                </c:pt>
                <c:pt idx="1430" formatCode="m/d/yyyy">
                  <c:v>39344</c:v>
                </c:pt>
                <c:pt idx="1431" formatCode="m/d/yyyy">
                  <c:v>39345</c:v>
                </c:pt>
                <c:pt idx="1432" formatCode="m/d/yyyy">
                  <c:v>39346</c:v>
                </c:pt>
                <c:pt idx="1433" formatCode="m/d/yyyy">
                  <c:v>39349</c:v>
                </c:pt>
                <c:pt idx="1434" formatCode="m/d/yyyy">
                  <c:v>39350</c:v>
                </c:pt>
                <c:pt idx="1435" formatCode="m/d/yyyy">
                  <c:v>39351</c:v>
                </c:pt>
                <c:pt idx="1436" formatCode="m/d/yyyy">
                  <c:v>39352</c:v>
                </c:pt>
                <c:pt idx="1437" formatCode="m/d/yyyy">
                  <c:v>39353</c:v>
                </c:pt>
                <c:pt idx="1438" formatCode="m/d/yyyy">
                  <c:v>39356</c:v>
                </c:pt>
                <c:pt idx="1439" formatCode="m/d/yyyy">
                  <c:v>39357</c:v>
                </c:pt>
                <c:pt idx="1440" formatCode="m/d/yyyy">
                  <c:v>39358</c:v>
                </c:pt>
                <c:pt idx="1441" formatCode="m/d/yyyy">
                  <c:v>39359</c:v>
                </c:pt>
                <c:pt idx="1442" formatCode="m/d/yyyy">
                  <c:v>39360</c:v>
                </c:pt>
                <c:pt idx="1443" formatCode="m/d/yyyy">
                  <c:v>39363</c:v>
                </c:pt>
                <c:pt idx="1444" formatCode="m/d/yyyy">
                  <c:v>39364</c:v>
                </c:pt>
                <c:pt idx="1445" formatCode="m/d/yyyy">
                  <c:v>39365</c:v>
                </c:pt>
                <c:pt idx="1446" formatCode="m/d/yyyy">
                  <c:v>39366</c:v>
                </c:pt>
                <c:pt idx="1447" formatCode="m/d/yyyy">
                  <c:v>39367</c:v>
                </c:pt>
                <c:pt idx="1448" formatCode="m/d/yyyy">
                  <c:v>39370</c:v>
                </c:pt>
                <c:pt idx="1449" formatCode="m/d/yyyy">
                  <c:v>39371</c:v>
                </c:pt>
                <c:pt idx="1450" formatCode="m/d/yyyy">
                  <c:v>39372</c:v>
                </c:pt>
                <c:pt idx="1451" formatCode="m/d/yyyy">
                  <c:v>39373</c:v>
                </c:pt>
                <c:pt idx="1452" formatCode="m/d/yyyy">
                  <c:v>39374</c:v>
                </c:pt>
                <c:pt idx="1453" formatCode="m/d/yyyy">
                  <c:v>39377</c:v>
                </c:pt>
                <c:pt idx="1454" formatCode="m/d/yyyy">
                  <c:v>39378</c:v>
                </c:pt>
                <c:pt idx="1455" formatCode="m/d/yyyy">
                  <c:v>39379</c:v>
                </c:pt>
                <c:pt idx="1456" formatCode="m/d/yyyy">
                  <c:v>39380</c:v>
                </c:pt>
                <c:pt idx="1457" formatCode="m/d/yyyy">
                  <c:v>39381</c:v>
                </c:pt>
                <c:pt idx="1458" formatCode="m/d/yyyy">
                  <c:v>39384</c:v>
                </c:pt>
                <c:pt idx="1459" formatCode="m/d/yyyy">
                  <c:v>39385</c:v>
                </c:pt>
                <c:pt idx="1460" formatCode="m/d/yyyy">
                  <c:v>39386</c:v>
                </c:pt>
                <c:pt idx="1461" formatCode="m/d/yyyy">
                  <c:v>39387</c:v>
                </c:pt>
                <c:pt idx="1462" formatCode="m/d/yyyy">
                  <c:v>39388</c:v>
                </c:pt>
                <c:pt idx="1463" formatCode="m/d/yyyy">
                  <c:v>39391</c:v>
                </c:pt>
                <c:pt idx="1464" formatCode="m/d/yyyy">
                  <c:v>39392</c:v>
                </c:pt>
                <c:pt idx="1465" formatCode="m/d/yyyy">
                  <c:v>39393</c:v>
                </c:pt>
                <c:pt idx="1466" formatCode="m/d/yyyy">
                  <c:v>39394</c:v>
                </c:pt>
                <c:pt idx="1467" formatCode="m/d/yyyy">
                  <c:v>39395</c:v>
                </c:pt>
                <c:pt idx="1468" formatCode="m/d/yyyy">
                  <c:v>39398</c:v>
                </c:pt>
                <c:pt idx="1469" formatCode="m/d/yyyy">
                  <c:v>39399</c:v>
                </c:pt>
                <c:pt idx="1470" formatCode="m/d/yyyy">
                  <c:v>39400</c:v>
                </c:pt>
                <c:pt idx="1471" formatCode="m/d/yyyy">
                  <c:v>39401</c:v>
                </c:pt>
                <c:pt idx="1472" formatCode="m/d/yyyy">
                  <c:v>39402</c:v>
                </c:pt>
                <c:pt idx="1473" formatCode="m/d/yyyy">
                  <c:v>39405</c:v>
                </c:pt>
                <c:pt idx="1474" formatCode="m/d/yyyy">
                  <c:v>39406</c:v>
                </c:pt>
                <c:pt idx="1475" formatCode="m/d/yyyy">
                  <c:v>39407</c:v>
                </c:pt>
                <c:pt idx="1476" formatCode="m/d/yyyy">
                  <c:v>39409</c:v>
                </c:pt>
                <c:pt idx="1477" formatCode="m/d/yyyy">
                  <c:v>39412</c:v>
                </c:pt>
                <c:pt idx="1478" formatCode="m/d/yyyy">
                  <c:v>39413</c:v>
                </c:pt>
                <c:pt idx="1479" formatCode="m/d/yyyy">
                  <c:v>39414</c:v>
                </c:pt>
                <c:pt idx="1480" formatCode="m/d/yyyy">
                  <c:v>39415</c:v>
                </c:pt>
                <c:pt idx="1481" formatCode="m/d/yyyy">
                  <c:v>39416</c:v>
                </c:pt>
                <c:pt idx="1482" formatCode="m/d/yyyy">
                  <c:v>39419</c:v>
                </c:pt>
                <c:pt idx="1483" formatCode="m/d/yyyy">
                  <c:v>39420</c:v>
                </c:pt>
                <c:pt idx="1484" formatCode="m/d/yyyy">
                  <c:v>39421</c:v>
                </c:pt>
                <c:pt idx="1485" formatCode="m/d/yyyy">
                  <c:v>39422</c:v>
                </c:pt>
                <c:pt idx="1486" formatCode="m/d/yyyy">
                  <c:v>39423</c:v>
                </c:pt>
                <c:pt idx="1487" formatCode="m/d/yyyy">
                  <c:v>39426</c:v>
                </c:pt>
                <c:pt idx="1488" formatCode="m/d/yyyy">
                  <c:v>39427</c:v>
                </c:pt>
                <c:pt idx="1489" formatCode="m/d/yyyy">
                  <c:v>39428</c:v>
                </c:pt>
                <c:pt idx="1490" formatCode="m/d/yyyy">
                  <c:v>39429</c:v>
                </c:pt>
                <c:pt idx="1491" formatCode="m/d/yyyy">
                  <c:v>39430</c:v>
                </c:pt>
                <c:pt idx="1492" formatCode="m/d/yyyy">
                  <c:v>39433</c:v>
                </c:pt>
                <c:pt idx="1493" formatCode="m/d/yyyy">
                  <c:v>39434</c:v>
                </c:pt>
                <c:pt idx="1494" formatCode="m/d/yyyy">
                  <c:v>39435</c:v>
                </c:pt>
                <c:pt idx="1495" formatCode="m/d/yyyy">
                  <c:v>39436</c:v>
                </c:pt>
                <c:pt idx="1496" formatCode="m/d/yyyy">
                  <c:v>39437</c:v>
                </c:pt>
                <c:pt idx="1497" formatCode="m/d/yyyy">
                  <c:v>39440</c:v>
                </c:pt>
                <c:pt idx="1498" formatCode="m/d/yyyy">
                  <c:v>39442</c:v>
                </c:pt>
                <c:pt idx="1499" formatCode="m/d/yyyy">
                  <c:v>39443</c:v>
                </c:pt>
                <c:pt idx="1500" formatCode="m/d/yyyy">
                  <c:v>39444</c:v>
                </c:pt>
                <c:pt idx="1501" formatCode="m/d/yyyy">
                  <c:v>39447</c:v>
                </c:pt>
                <c:pt idx="1502" formatCode="m/d/yyyy">
                  <c:v>39449</c:v>
                </c:pt>
                <c:pt idx="1503" formatCode="m/d/yyyy">
                  <c:v>39450</c:v>
                </c:pt>
                <c:pt idx="1504" formatCode="m/d/yyyy">
                  <c:v>39451</c:v>
                </c:pt>
                <c:pt idx="1505" formatCode="m/d/yyyy">
                  <c:v>39454</c:v>
                </c:pt>
                <c:pt idx="1506" formatCode="m/d/yyyy">
                  <c:v>39455</c:v>
                </c:pt>
                <c:pt idx="1507" formatCode="m/d/yyyy">
                  <c:v>39456</c:v>
                </c:pt>
                <c:pt idx="1508" formatCode="m/d/yyyy">
                  <c:v>39457</c:v>
                </c:pt>
                <c:pt idx="1509" formatCode="m/d/yyyy">
                  <c:v>39458</c:v>
                </c:pt>
                <c:pt idx="1510" formatCode="m/d/yyyy">
                  <c:v>39461</c:v>
                </c:pt>
                <c:pt idx="1511" formatCode="m/d/yyyy">
                  <c:v>39462</c:v>
                </c:pt>
                <c:pt idx="1512" formatCode="m/d/yyyy">
                  <c:v>39463</c:v>
                </c:pt>
                <c:pt idx="1513" formatCode="m/d/yyyy">
                  <c:v>39464</c:v>
                </c:pt>
                <c:pt idx="1514" formatCode="m/d/yyyy">
                  <c:v>39465</c:v>
                </c:pt>
                <c:pt idx="1515" formatCode="m/d/yyyy">
                  <c:v>39469</c:v>
                </c:pt>
                <c:pt idx="1516" formatCode="m/d/yyyy">
                  <c:v>39470</c:v>
                </c:pt>
                <c:pt idx="1517" formatCode="m/d/yyyy">
                  <c:v>39471</c:v>
                </c:pt>
                <c:pt idx="1518" formatCode="m/d/yyyy">
                  <c:v>39472</c:v>
                </c:pt>
                <c:pt idx="1519" formatCode="m/d/yyyy">
                  <c:v>39475</c:v>
                </c:pt>
                <c:pt idx="1520" formatCode="m/d/yyyy">
                  <c:v>39476</c:v>
                </c:pt>
                <c:pt idx="1521" formatCode="m/d/yyyy">
                  <c:v>39477</c:v>
                </c:pt>
                <c:pt idx="1522" formatCode="m/d/yyyy">
                  <c:v>39478</c:v>
                </c:pt>
                <c:pt idx="1523" formatCode="m/d/yyyy">
                  <c:v>39479</c:v>
                </c:pt>
                <c:pt idx="1524" formatCode="m/d/yyyy">
                  <c:v>39482</c:v>
                </c:pt>
                <c:pt idx="1525" formatCode="m/d/yyyy">
                  <c:v>39483</c:v>
                </c:pt>
                <c:pt idx="1526" formatCode="m/d/yyyy">
                  <c:v>39484</c:v>
                </c:pt>
                <c:pt idx="1527" formatCode="m/d/yyyy">
                  <c:v>39485</c:v>
                </c:pt>
                <c:pt idx="1528" formatCode="m/d/yyyy">
                  <c:v>39486</c:v>
                </c:pt>
                <c:pt idx="1529" formatCode="m/d/yyyy">
                  <c:v>39489</c:v>
                </c:pt>
                <c:pt idx="1530" formatCode="m/d/yyyy">
                  <c:v>39490</c:v>
                </c:pt>
                <c:pt idx="1531" formatCode="m/d/yyyy">
                  <c:v>39491</c:v>
                </c:pt>
                <c:pt idx="1532" formatCode="m/d/yyyy">
                  <c:v>39492</c:v>
                </c:pt>
                <c:pt idx="1533" formatCode="m/d/yyyy">
                  <c:v>39493</c:v>
                </c:pt>
                <c:pt idx="1534" formatCode="m/d/yyyy">
                  <c:v>39497</c:v>
                </c:pt>
                <c:pt idx="1535" formatCode="m/d/yyyy">
                  <c:v>39498</c:v>
                </c:pt>
                <c:pt idx="1536" formatCode="m/d/yyyy">
                  <c:v>39499</c:v>
                </c:pt>
                <c:pt idx="1537" formatCode="m/d/yyyy">
                  <c:v>39500</c:v>
                </c:pt>
                <c:pt idx="1538" formatCode="m/d/yyyy">
                  <c:v>39503</c:v>
                </c:pt>
                <c:pt idx="1539" formatCode="m/d/yyyy">
                  <c:v>39504</c:v>
                </c:pt>
                <c:pt idx="1540" formatCode="m/d/yyyy">
                  <c:v>39505</c:v>
                </c:pt>
                <c:pt idx="1541" formatCode="m/d/yyyy">
                  <c:v>39506</c:v>
                </c:pt>
                <c:pt idx="1542" formatCode="m/d/yyyy">
                  <c:v>39507</c:v>
                </c:pt>
                <c:pt idx="1543" formatCode="m/d/yyyy">
                  <c:v>39510</c:v>
                </c:pt>
                <c:pt idx="1544" formatCode="m/d/yyyy">
                  <c:v>39511</c:v>
                </c:pt>
                <c:pt idx="1545" formatCode="m/d/yyyy">
                  <c:v>39512</c:v>
                </c:pt>
                <c:pt idx="1546" formatCode="m/d/yyyy">
                  <c:v>39513</c:v>
                </c:pt>
                <c:pt idx="1547" formatCode="m/d/yyyy">
                  <c:v>39514</c:v>
                </c:pt>
                <c:pt idx="1548" formatCode="m/d/yyyy">
                  <c:v>39517</c:v>
                </c:pt>
                <c:pt idx="1549" formatCode="m/d/yyyy">
                  <c:v>39518</c:v>
                </c:pt>
                <c:pt idx="1550" formatCode="m/d/yyyy">
                  <c:v>39519</c:v>
                </c:pt>
                <c:pt idx="1551" formatCode="m/d/yyyy">
                  <c:v>39520</c:v>
                </c:pt>
                <c:pt idx="1552" formatCode="m/d/yyyy">
                  <c:v>39521</c:v>
                </c:pt>
                <c:pt idx="1553" formatCode="m/d/yyyy">
                  <c:v>39524</c:v>
                </c:pt>
                <c:pt idx="1554" formatCode="m/d/yyyy">
                  <c:v>39525</c:v>
                </c:pt>
                <c:pt idx="1555" formatCode="m/d/yyyy">
                  <c:v>39526</c:v>
                </c:pt>
                <c:pt idx="1556" formatCode="m/d/yyyy">
                  <c:v>39527</c:v>
                </c:pt>
                <c:pt idx="1557" formatCode="m/d/yyyy">
                  <c:v>39531</c:v>
                </c:pt>
                <c:pt idx="1558" formatCode="m/d/yyyy">
                  <c:v>39532</c:v>
                </c:pt>
                <c:pt idx="1559" formatCode="m/d/yyyy">
                  <c:v>39533</c:v>
                </c:pt>
                <c:pt idx="1560" formatCode="m/d/yyyy">
                  <c:v>39534</c:v>
                </c:pt>
                <c:pt idx="1561" formatCode="m/d/yyyy">
                  <c:v>39535</c:v>
                </c:pt>
                <c:pt idx="1562" formatCode="m/d/yyyy">
                  <c:v>39538</c:v>
                </c:pt>
                <c:pt idx="1563" formatCode="m/d/yyyy">
                  <c:v>39539</c:v>
                </c:pt>
                <c:pt idx="1564" formatCode="m/d/yyyy">
                  <c:v>39540</c:v>
                </c:pt>
                <c:pt idx="1565" formatCode="m/d/yyyy">
                  <c:v>39541</c:v>
                </c:pt>
                <c:pt idx="1566" formatCode="m/d/yyyy">
                  <c:v>39542</c:v>
                </c:pt>
                <c:pt idx="1567" formatCode="m/d/yyyy">
                  <c:v>39545</c:v>
                </c:pt>
                <c:pt idx="1568" formatCode="m/d/yyyy">
                  <c:v>39546</c:v>
                </c:pt>
                <c:pt idx="1569" formatCode="m/d/yyyy">
                  <c:v>39547</c:v>
                </c:pt>
                <c:pt idx="1570" formatCode="m/d/yyyy">
                  <c:v>39548</c:v>
                </c:pt>
                <c:pt idx="1571" formatCode="m/d/yyyy">
                  <c:v>39549</c:v>
                </c:pt>
                <c:pt idx="1572" formatCode="m/d/yyyy">
                  <c:v>39552</c:v>
                </c:pt>
                <c:pt idx="1573" formatCode="m/d/yyyy">
                  <c:v>39553</c:v>
                </c:pt>
                <c:pt idx="1574" formatCode="m/d/yyyy">
                  <c:v>39554</c:v>
                </c:pt>
                <c:pt idx="1575" formatCode="m/d/yyyy">
                  <c:v>39555</c:v>
                </c:pt>
                <c:pt idx="1576" formatCode="m/d/yyyy">
                  <c:v>39556</c:v>
                </c:pt>
                <c:pt idx="1577" formatCode="m/d/yyyy">
                  <c:v>39559</c:v>
                </c:pt>
                <c:pt idx="1578" formatCode="m/d/yyyy">
                  <c:v>39560</c:v>
                </c:pt>
                <c:pt idx="1579" formatCode="m/d/yyyy">
                  <c:v>39561</c:v>
                </c:pt>
                <c:pt idx="1580" formatCode="m/d/yyyy">
                  <c:v>39562</c:v>
                </c:pt>
                <c:pt idx="1581" formatCode="m/d/yyyy">
                  <c:v>39563</c:v>
                </c:pt>
                <c:pt idx="1582" formatCode="m/d/yyyy">
                  <c:v>39566</c:v>
                </c:pt>
                <c:pt idx="1583" formatCode="m/d/yyyy">
                  <c:v>39567</c:v>
                </c:pt>
                <c:pt idx="1584" formatCode="m/d/yyyy">
                  <c:v>39568</c:v>
                </c:pt>
                <c:pt idx="1585" formatCode="m/d/yyyy">
                  <c:v>39569</c:v>
                </c:pt>
                <c:pt idx="1586" formatCode="m/d/yyyy">
                  <c:v>39570</c:v>
                </c:pt>
                <c:pt idx="1587" formatCode="m/d/yyyy">
                  <c:v>39573</c:v>
                </c:pt>
                <c:pt idx="1588" formatCode="m/d/yyyy">
                  <c:v>39574</c:v>
                </c:pt>
                <c:pt idx="1589" formatCode="m/d/yyyy">
                  <c:v>39575</c:v>
                </c:pt>
                <c:pt idx="1590" formatCode="m/d/yyyy">
                  <c:v>39576</c:v>
                </c:pt>
                <c:pt idx="1591" formatCode="m/d/yyyy">
                  <c:v>39577</c:v>
                </c:pt>
                <c:pt idx="1592" formatCode="m/d/yyyy">
                  <c:v>39580</c:v>
                </c:pt>
                <c:pt idx="1593" formatCode="m/d/yyyy">
                  <c:v>39581</c:v>
                </c:pt>
                <c:pt idx="1594" formatCode="m/d/yyyy">
                  <c:v>39582</c:v>
                </c:pt>
                <c:pt idx="1595" formatCode="m/d/yyyy">
                  <c:v>39583</c:v>
                </c:pt>
                <c:pt idx="1596" formatCode="m/d/yyyy">
                  <c:v>39584</c:v>
                </c:pt>
                <c:pt idx="1597" formatCode="m/d/yyyy">
                  <c:v>39587</c:v>
                </c:pt>
                <c:pt idx="1598" formatCode="m/d/yyyy">
                  <c:v>39588</c:v>
                </c:pt>
                <c:pt idx="1599" formatCode="m/d/yyyy">
                  <c:v>39589</c:v>
                </c:pt>
                <c:pt idx="1600" formatCode="m/d/yyyy">
                  <c:v>39590</c:v>
                </c:pt>
                <c:pt idx="1601" formatCode="m/d/yyyy">
                  <c:v>39591</c:v>
                </c:pt>
                <c:pt idx="1602" formatCode="m/d/yyyy">
                  <c:v>39595</c:v>
                </c:pt>
                <c:pt idx="1603" formatCode="m/d/yyyy">
                  <c:v>39596</c:v>
                </c:pt>
                <c:pt idx="1604" formatCode="m/d/yyyy">
                  <c:v>39597</c:v>
                </c:pt>
                <c:pt idx="1605" formatCode="m/d/yyyy">
                  <c:v>39598</c:v>
                </c:pt>
                <c:pt idx="1606" formatCode="m/d/yyyy">
                  <c:v>39601</c:v>
                </c:pt>
                <c:pt idx="1607" formatCode="m/d/yyyy">
                  <c:v>39602</c:v>
                </c:pt>
                <c:pt idx="1608" formatCode="m/d/yyyy">
                  <c:v>39603</c:v>
                </c:pt>
                <c:pt idx="1609" formatCode="m/d/yyyy">
                  <c:v>39604</c:v>
                </c:pt>
                <c:pt idx="1610" formatCode="m/d/yyyy">
                  <c:v>39605</c:v>
                </c:pt>
                <c:pt idx="1611" formatCode="m/d/yyyy">
                  <c:v>39608</c:v>
                </c:pt>
                <c:pt idx="1612" formatCode="m/d/yyyy">
                  <c:v>39609</c:v>
                </c:pt>
                <c:pt idx="1613" formatCode="m/d/yyyy">
                  <c:v>39610</c:v>
                </c:pt>
                <c:pt idx="1614" formatCode="m/d/yyyy">
                  <c:v>39611</c:v>
                </c:pt>
                <c:pt idx="1615" formatCode="m/d/yyyy">
                  <c:v>39612</c:v>
                </c:pt>
                <c:pt idx="1616" formatCode="m/d/yyyy">
                  <c:v>39615</c:v>
                </c:pt>
                <c:pt idx="1617" formatCode="m/d/yyyy">
                  <c:v>39616</c:v>
                </c:pt>
                <c:pt idx="1618" formatCode="m/d/yyyy">
                  <c:v>39617</c:v>
                </c:pt>
                <c:pt idx="1619" formatCode="m/d/yyyy">
                  <c:v>39618</c:v>
                </c:pt>
                <c:pt idx="1620" formatCode="m/d/yyyy">
                  <c:v>39619</c:v>
                </c:pt>
                <c:pt idx="1621" formatCode="m/d/yyyy">
                  <c:v>39622</c:v>
                </c:pt>
                <c:pt idx="1622" formatCode="m/d/yyyy">
                  <c:v>39623</c:v>
                </c:pt>
                <c:pt idx="1623" formatCode="m/d/yyyy">
                  <c:v>39624</c:v>
                </c:pt>
                <c:pt idx="1624" formatCode="m/d/yyyy">
                  <c:v>39625</c:v>
                </c:pt>
                <c:pt idx="1625" formatCode="m/d/yyyy">
                  <c:v>39626</c:v>
                </c:pt>
                <c:pt idx="1626" formatCode="m/d/yyyy">
                  <c:v>39629</c:v>
                </c:pt>
                <c:pt idx="1627" formatCode="m/d/yyyy">
                  <c:v>39630</c:v>
                </c:pt>
                <c:pt idx="1628" formatCode="m/d/yyyy">
                  <c:v>39631</c:v>
                </c:pt>
                <c:pt idx="1629" formatCode="m/d/yyyy">
                  <c:v>39632</c:v>
                </c:pt>
                <c:pt idx="1630" formatCode="m/d/yyyy">
                  <c:v>39636</c:v>
                </c:pt>
                <c:pt idx="1631" formatCode="m/d/yyyy">
                  <c:v>39637</c:v>
                </c:pt>
                <c:pt idx="1632" formatCode="m/d/yyyy">
                  <c:v>39638</c:v>
                </c:pt>
                <c:pt idx="1633" formatCode="m/d/yyyy">
                  <c:v>39639</c:v>
                </c:pt>
                <c:pt idx="1634" formatCode="m/d/yyyy">
                  <c:v>39640</c:v>
                </c:pt>
                <c:pt idx="1635" formatCode="m/d/yyyy">
                  <c:v>39643</c:v>
                </c:pt>
                <c:pt idx="1636" formatCode="m/d/yyyy">
                  <c:v>39644</c:v>
                </c:pt>
                <c:pt idx="1637" formatCode="m/d/yyyy">
                  <c:v>39645</c:v>
                </c:pt>
                <c:pt idx="1638" formatCode="m/d/yyyy">
                  <c:v>39646</c:v>
                </c:pt>
                <c:pt idx="1639" formatCode="m/d/yyyy">
                  <c:v>39647</c:v>
                </c:pt>
                <c:pt idx="1640" formatCode="m/d/yyyy">
                  <c:v>39650</c:v>
                </c:pt>
                <c:pt idx="1641" formatCode="m/d/yyyy">
                  <c:v>39651</c:v>
                </c:pt>
                <c:pt idx="1642" formatCode="m/d/yyyy">
                  <c:v>39652</c:v>
                </c:pt>
                <c:pt idx="1643" formatCode="m/d/yyyy">
                  <c:v>39653</c:v>
                </c:pt>
                <c:pt idx="1644" formatCode="m/d/yyyy">
                  <c:v>39654</c:v>
                </c:pt>
                <c:pt idx="1645" formatCode="m/d/yyyy">
                  <c:v>39657</c:v>
                </c:pt>
                <c:pt idx="1646" formatCode="m/d/yyyy">
                  <c:v>39658</c:v>
                </c:pt>
                <c:pt idx="1647" formatCode="m/d/yyyy">
                  <c:v>39659</c:v>
                </c:pt>
                <c:pt idx="1648" formatCode="m/d/yyyy">
                  <c:v>39660</c:v>
                </c:pt>
                <c:pt idx="1649" formatCode="m/d/yyyy">
                  <c:v>39661</c:v>
                </c:pt>
                <c:pt idx="1650" formatCode="m/d/yyyy">
                  <c:v>39664</c:v>
                </c:pt>
                <c:pt idx="1651" formatCode="m/d/yyyy">
                  <c:v>39665</c:v>
                </c:pt>
                <c:pt idx="1652" formatCode="m/d/yyyy">
                  <c:v>39666</c:v>
                </c:pt>
                <c:pt idx="1653" formatCode="m/d/yyyy">
                  <c:v>39667</c:v>
                </c:pt>
                <c:pt idx="1654" formatCode="m/d/yyyy">
                  <c:v>39668</c:v>
                </c:pt>
                <c:pt idx="1655" formatCode="m/d/yyyy">
                  <c:v>39671</c:v>
                </c:pt>
                <c:pt idx="1656" formatCode="m/d/yyyy">
                  <c:v>39672</c:v>
                </c:pt>
                <c:pt idx="1657" formatCode="m/d/yyyy">
                  <c:v>39673</c:v>
                </c:pt>
                <c:pt idx="1658" formatCode="m/d/yyyy">
                  <c:v>39674</c:v>
                </c:pt>
                <c:pt idx="1659" formatCode="m/d/yyyy">
                  <c:v>39675</c:v>
                </c:pt>
                <c:pt idx="1660" formatCode="m/d/yyyy">
                  <c:v>39678</c:v>
                </c:pt>
                <c:pt idx="1661" formatCode="m/d/yyyy">
                  <c:v>39679</c:v>
                </c:pt>
                <c:pt idx="1662" formatCode="m/d/yyyy">
                  <c:v>39680</c:v>
                </c:pt>
                <c:pt idx="1663" formatCode="m/d/yyyy">
                  <c:v>39681</c:v>
                </c:pt>
                <c:pt idx="1664" formatCode="m/d/yyyy">
                  <c:v>39682</c:v>
                </c:pt>
                <c:pt idx="1665" formatCode="m/d/yyyy">
                  <c:v>39685</c:v>
                </c:pt>
                <c:pt idx="1666" formatCode="m/d/yyyy">
                  <c:v>39686</c:v>
                </c:pt>
                <c:pt idx="1667" formatCode="m/d/yyyy">
                  <c:v>39687</c:v>
                </c:pt>
                <c:pt idx="1668" formatCode="m/d/yyyy">
                  <c:v>39688</c:v>
                </c:pt>
                <c:pt idx="1669" formatCode="m/d/yyyy">
                  <c:v>39689</c:v>
                </c:pt>
                <c:pt idx="1670" formatCode="m/d/yyyy">
                  <c:v>39693</c:v>
                </c:pt>
                <c:pt idx="1671" formatCode="m/d/yyyy">
                  <c:v>39694</c:v>
                </c:pt>
                <c:pt idx="1672" formatCode="m/d/yyyy">
                  <c:v>39695</c:v>
                </c:pt>
                <c:pt idx="1673" formatCode="m/d/yyyy">
                  <c:v>39696</c:v>
                </c:pt>
                <c:pt idx="1674" formatCode="m/d/yyyy">
                  <c:v>39699</c:v>
                </c:pt>
                <c:pt idx="1675" formatCode="m/d/yyyy">
                  <c:v>39700</c:v>
                </c:pt>
                <c:pt idx="1676" formatCode="m/d/yyyy">
                  <c:v>39701</c:v>
                </c:pt>
                <c:pt idx="1677" formatCode="m/d/yyyy">
                  <c:v>39702</c:v>
                </c:pt>
                <c:pt idx="1678" formatCode="m/d/yyyy">
                  <c:v>39703</c:v>
                </c:pt>
                <c:pt idx="1679" formatCode="m/d/yyyy">
                  <c:v>39706</c:v>
                </c:pt>
                <c:pt idx="1680" formatCode="m/d/yyyy">
                  <c:v>39707</c:v>
                </c:pt>
                <c:pt idx="1681" formatCode="m/d/yyyy">
                  <c:v>39708</c:v>
                </c:pt>
                <c:pt idx="1682" formatCode="m/d/yyyy">
                  <c:v>39709</c:v>
                </c:pt>
                <c:pt idx="1683" formatCode="m/d/yyyy">
                  <c:v>39710</c:v>
                </c:pt>
                <c:pt idx="1684" formatCode="m/d/yyyy">
                  <c:v>39713</c:v>
                </c:pt>
                <c:pt idx="1685" formatCode="m/d/yyyy">
                  <c:v>39714</c:v>
                </c:pt>
                <c:pt idx="1686" formatCode="m/d/yyyy">
                  <c:v>39715</c:v>
                </c:pt>
                <c:pt idx="1687" formatCode="m/d/yyyy">
                  <c:v>39716</c:v>
                </c:pt>
                <c:pt idx="1688" formatCode="m/d/yyyy">
                  <c:v>39717</c:v>
                </c:pt>
                <c:pt idx="1689" formatCode="m/d/yyyy">
                  <c:v>39720</c:v>
                </c:pt>
                <c:pt idx="1690" formatCode="m/d/yyyy">
                  <c:v>39721</c:v>
                </c:pt>
                <c:pt idx="1691" formatCode="m/d/yyyy">
                  <c:v>39722</c:v>
                </c:pt>
                <c:pt idx="1692" formatCode="m/d/yyyy">
                  <c:v>39723</c:v>
                </c:pt>
                <c:pt idx="1693" formatCode="m/d/yyyy">
                  <c:v>39724</c:v>
                </c:pt>
                <c:pt idx="1694" formatCode="m/d/yyyy">
                  <c:v>39727</c:v>
                </c:pt>
                <c:pt idx="1695" formatCode="m/d/yyyy">
                  <c:v>39728</c:v>
                </c:pt>
                <c:pt idx="1696" formatCode="m/d/yyyy">
                  <c:v>39729</c:v>
                </c:pt>
                <c:pt idx="1697" formatCode="m/d/yyyy">
                  <c:v>39730</c:v>
                </c:pt>
                <c:pt idx="1698" formatCode="m/d/yyyy">
                  <c:v>39731</c:v>
                </c:pt>
                <c:pt idx="1699" formatCode="m/d/yyyy">
                  <c:v>39734</c:v>
                </c:pt>
                <c:pt idx="1700" formatCode="m/d/yyyy">
                  <c:v>39735</c:v>
                </c:pt>
                <c:pt idx="1701" formatCode="m/d/yyyy">
                  <c:v>39736</c:v>
                </c:pt>
                <c:pt idx="1702" formatCode="m/d/yyyy">
                  <c:v>39737</c:v>
                </c:pt>
                <c:pt idx="1703" formatCode="m/d/yyyy">
                  <c:v>39738</c:v>
                </c:pt>
                <c:pt idx="1704" formatCode="m/d/yyyy">
                  <c:v>39741</c:v>
                </c:pt>
                <c:pt idx="1705" formatCode="m/d/yyyy">
                  <c:v>39742</c:v>
                </c:pt>
                <c:pt idx="1706" formatCode="m/d/yyyy">
                  <c:v>39743</c:v>
                </c:pt>
                <c:pt idx="1707" formatCode="m/d/yyyy">
                  <c:v>39744</c:v>
                </c:pt>
                <c:pt idx="1708" formatCode="m/d/yyyy">
                  <c:v>39745</c:v>
                </c:pt>
                <c:pt idx="1709" formatCode="m/d/yyyy">
                  <c:v>39748</c:v>
                </c:pt>
                <c:pt idx="1710" formatCode="m/d/yyyy">
                  <c:v>39749</c:v>
                </c:pt>
                <c:pt idx="1711" formatCode="m/d/yyyy">
                  <c:v>39750</c:v>
                </c:pt>
                <c:pt idx="1712" formatCode="m/d/yyyy">
                  <c:v>39751</c:v>
                </c:pt>
                <c:pt idx="1713" formatCode="m/d/yyyy">
                  <c:v>39752</c:v>
                </c:pt>
                <c:pt idx="1714" formatCode="m/d/yyyy">
                  <c:v>39755</c:v>
                </c:pt>
                <c:pt idx="1715" formatCode="m/d/yyyy">
                  <c:v>39756</c:v>
                </c:pt>
                <c:pt idx="1716" formatCode="m/d/yyyy">
                  <c:v>39757</c:v>
                </c:pt>
                <c:pt idx="1717" formatCode="m/d/yyyy">
                  <c:v>39758</c:v>
                </c:pt>
                <c:pt idx="1718" formatCode="m/d/yyyy">
                  <c:v>39759</c:v>
                </c:pt>
                <c:pt idx="1719" formatCode="m/d/yyyy">
                  <c:v>39762</c:v>
                </c:pt>
                <c:pt idx="1720" formatCode="m/d/yyyy">
                  <c:v>39763</c:v>
                </c:pt>
                <c:pt idx="1721" formatCode="m/d/yyyy">
                  <c:v>39764</c:v>
                </c:pt>
                <c:pt idx="1722" formatCode="m/d/yyyy">
                  <c:v>39765</c:v>
                </c:pt>
                <c:pt idx="1723" formatCode="m/d/yyyy">
                  <c:v>39766</c:v>
                </c:pt>
                <c:pt idx="1724" formatCode="m/d/yyyy">
                  <c:v>39769</c:v>
                </c:pt>
                <c:pt idx="1725" formatCode="m/d/yyyy">
                  <c:v>39770</c:v>
                </c:pt>
                <c:pt idx="1726" formatCode="m/d/yyyy">
                  <c:v>39771</c:v>
                </c:pt>
                <c:pt idx="1727" formatCode="m/d/yyyy">
                  <c:v>39772</c:v>
                </c:pt>
                <c:pt idx="1728" formatCode="m/d/yyyy">
                  <c:v>39773</c:v>
                </c:pt>
                <c:pt idx="1729" formatCode="m/d/yyyy">
                  <c:v>39776</c:v>
                </c:pt>
                <c:pt idx="1730" formatCode="m/d/yyyy">
                  <c:v>39777</c:v>
                </c:pt>
                <c:pt idx="1731" formatCode="m/d/yyyy">
                  <c:v>39778</c:v>
                </c:pt>
                <c:pt idx="1732" formatCode="m/d/yyyy">
                  <c:v>39780</c:v>
                </c:pt>
                <c:pt idx="1733" formatCode="m/d/yyyy">
                  <c:v>39783</c:v>
                </c:pt>
                <c:pt idx="1734" formatCode="m/d/yyyy">
                  <c:v>39784</c:v>
                </c:pt>
                <c:pt idx="1735" formatCode="m/d/yyyy">
                  <c:v>39785</c:v>
                </c:pt>
                <c:pt idx="1736" formatCode="m/d/yyyy">
                  <c:v>39786</c:v>
                </c:pt>
                <c:pt idx="1737" formatCode="m/d/yyyy">
                  <c:v>39787</c:v>
                </c:pt>
                <c:pt idx="1738" formatCode="m/d/yyyy">
                  <c:v>39790</c:v>
                </c:pt>
                <c:pt idx="1739" formatCode="m/d/yyyy">
                  <c:v>39791</c:v>
                </c:pt>
                <c:pt idx="1740" formatCode="m/d/yyyy">
                  <c:v>39792</c:v>
                </c:pt>
                <c:pt idx="1741" formatCode="m/d/yyyy">
                  <c:v>39793</c:v>
                </c:pt>
                <c:pt idx="1742" formatCode="m/d/yyyy">
                  <c:v>39794</c:v>
                </c:pt>
                <c:pt idx="1743" formatCode="m/d/yyyy">
                  <c:v>39797</c:v>
                </c:pt>
                <c:pt idx="1744" formatCode="m/d/yyyy">
                  <c:v>39798</c:v>
                </c:pt>
                <c:pt idx="1745" formatCode="m/d/yyyy">
                  <c:v>39799</c:v>
                </c:pt>
                <c:pt idx="1746" formatCode="m/d/yyyy">
                  <c:v>39800</c:v>
                </c:pt>
                <c:pt idx="1747" formatCode="m/d/yyyy">
                  <c:v>39801</c:v>
                </c:pt>
                <c:pt idx="1748" formatCode="m/d/yyyy">
                  <c:v>39804</c:v>
                </c:pt>
                <c:pt idx="1749" formatCode="m/d/yyyy">
                  <c:v>39805</c:v>
                </c:pt>
                <c:pt idx="1750" formatCode="m/d/yyyy">
                  <c:v>39806</c:v>
                </c:pt>
                <c:pt idx="1751" formatCode="m/d/yyyy">
                  <c:v>39808</c:v>
                </c:pt>
                <c:pt idx="1752" formatCode="m/d/yyyy">
                  <c:v>39811</c:v>
                </c:pt>
                <c:pt idx="1753" formatCode="m/d/yyyy">
                  <c:v>39812</c:v>
                </c:pt>
                <c:pt idx="1754" formatCode="m/d/yyyy">
                  <c:v>39813</c:v>
                </c:pt>
                <c:pt idx="1755" formatCode="m/d/yyyy">
                  <c:v>39815</c:v>
                </c:pt>
                <c:pt idx="1756" formatCode="m/d/yyyy">
                  <c:v>39818</c:v>
                </c:pt>
                <c:pt idx="1757" formatCode="m/d/yyyy">
                  <c:v>39819</c:v>
                </c:pt>
                <c:pt idx="1758" formatCode="m/d/yyyy">
                  <c:v>39820</c:v>
                </c:pt>
                <c:pt idx="1759" formatCode="m/d/yyyy">
                  <c:v>39821</c:v>
                </c:pt>
                <c:pt idx="1760" formatCode="m/d/yyyy">
                  <c:v>39822</c:v>
                </c:pt>
                <c:pt idx="1761" formatCode="m/d/yyyy">
                  <c:v>39825</c:v>
                </c:pt>
                <c:pt idx="1762" formatCode="m/d/yyyy">
                  <c:v>39826</c:v>
                </c:pt>
                <c:pt idx="1763" formatCode="m/d/yyyy">
                  <c:v>39827</c:v>
                </c:pt>
                <c:pt idx="1764" formatCode="m/d/yyyy">
                  <c:v>39828</c:v>
                </c:pt>
                <c:pt idx="1765" formatCode="m/d/yyyy">
                  <c:v>39829</c:v>
                </c:pt>
                <c:pt idx="1766" formatCode="m/d/yyyy">
                  <c:v>39833</c:v>
                </c:pt>
                <c:pt idx="1767" formatCode="m/d/yyyy">
                  <c:v>39834</c:v>
                </c:pt>
                <c:pt idx="1768" formatCode="m/d/yyyy">
                  <c:v>39835</c:v>
                </c:pt>
                <c:pt idx="1769" formatCode="m/d/yyyy">
                  <c:v>39836</c:v>
                </c:pt>
                <c:pt idx="1770" formatCode="m/d/yyyy">
                  <c:v>39839</c:v>
                </c:pt>
                <c:pt idx="1771" formatCode="m/d/yyyy">
                  <c:v>39840</c:v>
                </c:pt>
                <c:pt idx="1772" formatCode="m/d/yyyy">
                  <c:v>39841</c:v>
                </c:pt>
                <c:pt idx="1773" formatCode="m/d/yyyy">
                  <c:v>39842</c:v>
                </c:pt>
                <c:pt idx="1774" formatCode="m/d/yyyy">
                  <c:v>39843</c:v>
                </c:pt>
                <c:pt idx="1775" formatCode="m/d/yyyy">
                  <c:v>39846</c:v>
                </c:pt>
                <c:pt idx="1776" formatCode="m/d/yyyy">
                  <c:v>39847</c:v>
                </c:pt>
                <c:pt idx="1777" formatCode="m/d/yyyy">
                  <c:v>39848</c:v>
                </c:pt>
                <c:pt idx="1778" formatCode="m/d/yyyy">
                  <c:v>39849</c:v>
                </c:pt>
                <c:pt idx="1779" formatCode="m/d/yyyy">
                  <c:v>39850</c:v>
                </c:pt>
                <c:pt idx="1780" formatCode="m/d/yyyy">
                  <c:v>39853</c:v>
                </c:pt>
                <c:pt idx="1781" formatCode="m/d/yyyy">
                  <c:v>39854</c:v>
                </c:pt>
                <c:pt idx="1782" formatCode="m/d/yyyy">
                  <c:v>39855</c:v>
                </c:pt>
                <c:pt idx="1783" formatCode="m/d/yyyy">
                  <c:v>39856</c:v>
                </c:pt>
                <c:pt idx="1784" formatCode="m/d/yyyy">
                  <c:v>39857</c:v>
                </c:pt>
                <c:pt idx="1785" formatCode="m/d/yyyy">
                  <c:v>39861</c:v>
                </c:pt>
                <c:pt idx="1786" formatCode="m/d/yyyy">
                  <c:v>39862</c:v>
                </c:pt>
                <c:pt idx="1787" formatCode="m/d/yyyy">
                  <c:v>39863</c:v>
                </c:pt>
                <c:pt idx="1788" formatCode="m/d/yyyy">
                  <c:v>39864</c:v>
                </c:pt>
                <c:pt idx="1789" formatCode="m/d/yyyy">
                  <c:v>39867</c:v>
                </c:pt>
                <c:pt idx="1790" formatCode="m/d/yyyy">
                  <c:v>39868</c:v>
                </c:pt>
                <c:pt idx="1791" formatCode="m/d/yyyy">
                  <c:v>39869</c:v>
                </c:pt>
                <c:pt idx="1792" formatCode="m/d/yyyy">
                  <c:v>39870</c:v>
                </c:pt>
                <c:pt idx="1793" formatCode="m/d/yyyy">
                  <c:v>39871</c:v>
                </c:pt>
                <c:pt idx="1794" formatCode="m/d/yyyy">
                  <c:v>39874</c:v>
                </c:pt>
                <c:pt idx="1795" formatCode="m/d/yyyy">
                  <c:v>39875</c:v>
                </c:pt>
                <c:pt idx="1796" formatCode="m/d/yyyy">
                  <c:v>39876</c:v>
                </c:pt>
                <c:pt idx="1797" formatCode="m/d/yyyy">
                  <c:v>39877</c:v>
                </c:pt>
                <c:pt idx="1798" formatCode="m/d/yyyy">
                  <c:v>39878</c:v>
                </c:pt>
                <c:pt idx="1799" formatCode="m/d/yyyy">
                  <c:v>39881</c:v>
                </c:pt>
                <c:pt idx="1800" formatCode="m/d/yyyy">
                  <c:v>39882</c:v>
                </c:pt>
                <c:pt idx="1801" formatCode="m/d/yyyy">
                  <c:v>39883</c:v>
                </c:pt>
                <c:pt idx="1802" formatCode="m/d/yyyy">
                  <c:v>39884</c:v>
                </c:pt>
                <c:pt idx="1803" formatCode="m/d/yyyy">
                  <c:v>39885</c:v>
                </c:pt>
                <c:pt idx="1804" formatCode="m/d/yyyy">
                  <c:v>39888</c:v>
                </c:pt>
                <c:pt idx="1805" formatCode="m/d/yyyy">
                  <c:v>39889</c:v>
                </c:pt>
                <c:pt idx="1806" formatCode="m/d/yyyy">
                  <c:v>39890</c:v>
                </c:pt>
                <c:pt idx="1807" formatCode="m/d/yyyy">
                  <c:v>39891</c:v>
                </c:pt>
                <c:pt idx="1808" formatCode="m/d/yyyy">
                  <c:v>39892</c:v>
                </c:pt>
                <c:pt idx="1809" formatCode="m/d/yyyy">
                  <c:v>39895</c:v>
                </c:pt>
                <c:pt idx="1810" formatCode="m/d/yyyy">
                  <c:v>39896</c:v>
                </c:pt>
                <c:pt idx="1811" formatCode="m/d/yyyy">
                  <c:v>39897</c:v>
                </c:pt>
                <c:pt idx="1812" formatCode="m/d/yyyy">
                  <c:v>39898</c:v>
                </c:pt>
                <c:pt idx="1813" formatCode="m/d/yyyy">
                  <c:v>39899</c:v>
                </c:pt>
                <c:pt idx="1814" formatCode="m/d/yyyy">
                  <c:v>39902</c:v>
                </c:pt>
                <c:pt idx="1815" formatCode="m/d/yyyy">
                  <c:v>39903</c:v>
                </c:pt>
                <c:pt idx="1816" formatCode="m/d/yyyy">
                  <c:v>39904</c:v>
                </c:pt>
                <c:pt idx="1817" formatCode="m/d/yyyy">
                  <c:v>39905</c:v>
                </c:pt>
                <c:pt idx="1818" formatCode="m/d/yyyy">
                  <c:v>39906</c:v>
                </c:pt>
                <c:pt idx="1819" formatCode="m/d/yyyy">
                  <c:v>39909</c:v>
                </c:pt>
                <c:pt idx="1820" formatCode="m/d/yyyy">
                  <c:v>39910</c:v>
                </c:pt>
                <c:pt idx="1821" formatCode="m/d/yyyy">
                  <c:v>39911</c:v>
                </c:pt>
                <c:pt idx="1822" formatCode="m/d/yyyy">
                  <c:v>39912</c:v>
                </c:pt>
                <c:pt idx="1823" formatCode="m/d/yyyy">
                  <c:v>39916</c:v>
                </c:pt>
                <c:pt idx="1824" formatCode="m/d/yyyy">
                  <c:v>39917</c:v>
                </c:pt>
                <c:pt idx="1825" formatCode="m/d/yyyy">
                  <c:v>39918</c:v>
                </c:pt>
                <c:pt idx="1826" formatCode="m/d/yyyy">
                  <c:v>39919</c:v>
                </c:pt>
                <c:pt idx="1827" formatCode="m/d/yyyy">
                  <c:v>39920</c:v>
                </c:pt>
                <c:pt idx="1828" formatCode="m/d/yyyy">
                  <c:v>39923</c:v>
                </c:pt>
                <c:pt idx="1829" formatCode="m/d/yyyy">
                  <c:v>39924</c:v>
                </c:pt>
                <c:pt idx="1830" formatCode="m/d/yyyy">
                  <c:v>39925</c:v>
                </c:pt>
                <c:pt idx="1831" formatCode="m/d/yyyy">
                  <c:v>39926</c:v>
                </c:pt>
                <c:pt idx="1832" formatCode="m/d/yyyy">
                  <c:v>39927</c:v>
                </c:pt>
                <c:pt idx="1833" formatCode="m/d/yyyy">
                  <c:v>39930</c:v>
                </c:pt>
                <c:pt idx="1834" formatCode="m/d/yyyy">
                  <c:v>39931</c:v>
                </c:pt>
                <c:pt idx="1835" formatCode="m/d/yyyy">
                  <c:v>39932</c:v>
                </c:pt>
                <c:pt idx="1836" formatCode="m/d/yyyy">
                  <c:v>39933</c:v>
                </c:pt>
                <c:pt idx="1837" formatCode="m/d/yyyy">
                  <c:v>39934</c:v>
                </c:pt>
                <c:pt idx="1838" formatCode="m/d/yyyy">
                  <c:v>39937</c:v>
                </c:pt>
                <c:pt idx="1839" formatCode="m/d/yyyy">
                  <c:v>39938</c:v>
                </c:pt>
                <c:pt idx="1840" formatCode="m/d/yyyy">
                  <c:v>39939</c:v>
                </c:pt>
                <c:pt idx="1841" formatCode="m/d/yyyy">
                  <c:v>39940</c:v>
                </c:pt>
                <c:pt idx="1842" formatCode="m/d/yyyy">
                  <c:v>39941</c:v>
                </c:pt>
                <c:pt idx="1843" formatCode="m/d/yyyy">
                  <c:v>39944</c:v>
                </c:pt>
                <c:pt idx="1844" formatCode="m/d/yyyy">
                  <c:v>39945</c:v>
                </c:pt>
                <c:pt idx="1845" formatCode="m/d/yyyy">
                  <c:v>39946</c:v>
                </c:pt>
                <c:pt idx="1846" formatCode="m/d/yyyy">
                  <c:v>39947</c:v>
                </c:pt>
                <c:pt idx="1847" formatCode="m/d/yyyy">
                  <c:v>39948</c:v>
                </c:pt>
                <c:pt idx="1848" formatCode="m/d/yyyy">
                  <c:v>39951</c:v>
                </c:pt>
                <c:pt idx="1849" formatCode="m/d/yyyy">
                  <c:v>39952</c:v>
                </c:pt>
                <c:pt idx="1850" formatCode="m/d/yyyy">
                  <c:v>39953</c:v>
                </c:pt>
                <c:pt idx="1851" formatCode="m/d/yyyy">
                  <c:v>39954</c:v>
                </c:pt>
                <c:pt idx="1852" formatCode="m/d/yyyy">
                  <c:v>39955</c:v>
                </c:pt>
                <c:pt idx="1853" formatCode="m/d/yyyy">
                  <c:v>39959</c:v>
                </c:pt>
                <c:pt idx="1854" formatCode="m/d/yyyy">
                  <c:v>39960</c:v>
                </c:pt>
                <c:pt idx="1855" formatCode="m/d/yyyy">
                  <c:v>39961</c:v>
                </c:pt>
                <c:pt idx="1856" formatCode="m/d/yyyy">
                  <c:v>39962</c:v>
                </c:pt>
                <c:pt idx="1857" formatCode="m/d/yyyy">
                  <c:v>39965</c:v>
                </c:pt>
                <c:pt idx="1858" formatCode="m/d/yyyy">
                  <c:v>39966</c:v>
                </c:pt>
                <c:pt idx="1859" formatCode="m/d/yyyy">
                  <c:v>39967</c:v>
                </c:pt>
                <c:pt idx="1860" formatCode="m/d/yyyy">
                  <c:v>39968</c:v>
                </c:pt>
                <c:pt idx="1861" formatCode="m/d/yyyy">
                  <c:v>39969</c:v>
                </c:pt>
                <c:pt idx="1862" formatCode="m/d/yyyy">
                  <c:v>39972</c:v>
                </c:pt>
                <c:pt idx="1863" formatCode="m/d/yyyy">
                  <c:v>39973</c:v>
                </c:pt>
                <c:pt idx="1864" formatCode="m/d/yyyy">
                  <c:v>39974</c:v>
                </c:pt>
                <c:pt idx="1865" formatCode="m/d/yyyy">
                  <c:v>39975</c:v>
                </c:pt>
                <c:pt idx="1866" formatCode="m/d/yyyy">
                  <c:v>39976</c:v>
                </c:pt>
                <c:pt idx="1867" formatCode="m/d/yyyy">
                  <c:v>39979</c:v>
                </c:pt>
                <c:pt idx="1868" formatCode="m/d/yyyy">
                  <c:v>39980</c:v>
                </c:pt>
                <c:pt idx="1869" formatCode="m/d/yyyy">
                  <c:v>39981</c:v>
                </c:pt>
                <c:pt idx="1870" formatCode="m/d/yyyy">
                  <c:v>39982</c:v>
                </c:pt>
                <c:pt idx="1871" formatCode="m/d/yyyy">
                  <c:v>39983</c:v>
                </c:pt>
                <c:pt idx="1872" formatCode="m/d/yyyy">
                  <c:v>39986</c:v>
                </c:pt>
                <c:pt idx="1873" formatCode="m/d/yyyy">
                  <c:v>39987</c:v>
                </c:pt>
                <c:pt idx="1874" formatCode="m/d/yyyy">
                  <c:v>39988</c:v>
                </c:pt>
                <c:pt idx="1875" formatCode="m/d/yyyy">
                  <c:v>39989</c:v>
                </c:pt>
                <c:pt idx="1876" formatCode="m/d/yyyy">
                  <c:v>39990</c:v>
                </c:pt>
                <c:pt idx="1877" formatCode="m/d/yyyy">
                  <c:v>39993</c:v>
                </c:pt>
                <c:pt idx="1878" formatCode="m/d/yyyy">
                  <c:v>39994</c:v>
                </c:pt>
                <c:pt idx="1879" formatCode="m/d/yyyy">
                  <c:v>39995</c:v>
                </c:pt>
                <c:pt idx="1880" formatCode="m/d/yyyy">
                  <c:v>39996</c:v>
                </c:pt>
                <c:pt idx="1881" formatCode="m/d/yyyy">
                  <c:v>40000</c:v>
                </c:pt>
                <c:pt idx="1882" formatCode="m/d/yyyy">
                  <c:v>40001</c:v>
                </c:pt>
                <c:pt idx="1883" formatCode="m/d/yyyy">
                  <c:v>40002</c:v>
                </c:pt>
                <c:pt idx="1884" formatCode="m/d/yyyy">
                  <c:v>40003</c:v>
                </c:pt>
                <c:pt idx="1885" formatCode="m/d/yyyy">
                  <c:v>40004</c:v>
                </c:pt>
                <c:pt idx="1886" formatCode="m/d/yyyy">
                  <c:v>40007</c:v>
                </c:pt>
                <c:pt idx="1887" formatCode="m/d/yyyy">
                  <c:v>40008</c:v>
                </c:pt>
                <c:pt idx="1888" formatCode="m/d/yyyy">
                  <c:v>40009</c:v>
                </c:pt>
                <c:pt idx="1889" formatCode="m/d/yyyy">
                  <c:v>40010</c:v>
                </c:pt>
                <c:pt idx="1890" formatCode="m/d/yyyy">
                  <c:v>40011</c:v>
                </c:pt>
                <c:pt idx="1891" formatCode="m/d/yyyy">
                  <c:v>40014</c:v>
                </c:pt>
                <c:pt idx="1892" formatCode="m/d/yyyy">
                  <c:v>40015</c:v>
                </c:pt>
                <c:pt idx="1893" formatCode="m/d/yyyy">
                  <c:v>40016</c:v>
                </c:pt>
                <c:pt idx="1894" formatCode="m/d/yyyy">
                  <c:v>40017</c:v>
                </c:pt>
                <c:pt idx="1895" formatCode="m/d/yyyy">
                  <c:v>40018</c:v>
                </c:pt>
                <c:pt idx="1896" formatCode="m/d/yyyy">
                  <c:v>40021</c:v>
                </c:pt>
                <c:pt idx="1897" formatCode="m/d/yyyy">
                  <c:v>40022</c:v>
                </c:pt>
                <c:pt idx="1898" formatCode="m/d/yyyy">
                  <c:v>40023</c:v>
                </c:pt>
                <c:pt idx="1899" formatCode="m/d/yyyy">
                  <c:v>40024</c:v>
                </c:pt>
                <c:pt idx="1900" formatCode="m/d/yyyy">
                  <c:v>40025</c:v>
                </c:pt>
                <c:pt idx="1901" formatCode="m/d/yyyy">
                  <c:v>40028</c:v>
                </c:pt>
                <c:pt idx="1902" formatCode="m/d/yyyy">
                  <c:v>40029</c:v>
                </c:pt>
                <c:pt idx="1903" formatCode="m/d/yyyy">
                  <c:v>40030</c:v>
                </c:pt>
                <c:pt idx="1904" formatCode="m/d/yyyy">
                  <c:v>40031</c:v>
                </c:pt>
                <c:pt idx="1905" formatCode="m/d/yyyy">
                  <c:v>40032</c:v>
                </c:pt>
                <c:pt idx="1906" formatCode="m/d/yyyy">
                  <c:v>40035</c:v>
                </c:pt>
                <c:pt idx="1907" formatCode="m/d/yyyy">
                  <c:v>40036</c:v>
                </c:pt>
                <c:pt idx="1908" formatCode="m/d/yyyy">
                  <c:v>40037</c:v>
                </c:pt>
                <c:pt idx="1909" formatCode="m/d/yyyy">
                  <c:v>40038</c:v>
                </c:pt>
                <c:pt idx="1910" formatCode="m/d/yyyy">
                  <c:v>40039</c:v>
                </c:pt>
                <c:pt idx="1911" formatCode="m/d/yyyy">
                  <c:v>40042</c:v>
                </c:pt>
                <c:pt idx="1912" formatCode="m/d/yyyy">
                  <c:v>40043</c:v>
                </c:pt>
                <c:pt idx="1913" formatCode="m/d/yyyy">
                  <c:v>40044</c:v>
                </c:pt>
                <c:pt idx="1914" formatCode="m/d/yyyy">
                  <c:v>40045</c:v>
                </c:pt>
                <c:pt idx="1915" formatCode="m/d/yyyy">
                  <c:v>40046</c:v>
                </c:pt>
                <c:pt idx="1916" formatCode="m/d/yyyy">
                  <c:v>40049</c:v>
                </c:pt>
                <c:pt idx="1917" formatCode="m/d/yyyy">
                  <c:v>40050</c:v>
                </c:pt>
                <c:pt idx="1918" formatCode="m/d/yyyy">
                  <c:v>40051</c:v>
                </c:pt>
                <c:pt idx="1919" formatCode="m/d/yyyy">
                  <c:v>40052</c:v>
                </c:pt>
                <c:pt idx="1920" formatCode="m/d/yyyy">
                  <c:v>40053</c:v>
                </c:pt>
                <c:pt idx="1921" formatCode="m/d/yyyy">
                  <c:v>40056</c:v>
                </c:pt>
                <c:pt idx="1922" formatCode="m/d/yyyy">
                  <c:v>40057</c:v>
                </c:pt>
                <c:pt idx="1923" formatCode="m/d/yyyy">
                  <c:v>40058</c:v>
                </c:pt>
                <c:pt idx="1924" formatCode="m/d/yyyy">
                  <c:v>40059</c:v>
                </c:pt>
                <c:pt idx="1925" formatCode="m/d/yyyy">
                  <c:v>40060</c:v>
                </c:pt>
                <c:pt idx="1926" formatCode="m/d/yyyy">
                  <c:v>40064</c:v>
                </c:pt>
                <c:pt idx="1927" formatCode="m/d/yyyy">
                  <c:v>40065</c:v>
                </c:pt>
                <c:pt idx="1928" formatCode="m/d/yyyy">
                  <c:v>40066</c:v>
                </c:pt>
                <c:pt idx="1929" formatCode="m/d/yyyy">
                  <c:v>40067</c:v>
                </c:pt>
                <c:pt idx="1930" formatCode="m/d/yyyy">
                  <c:v>40070</c:v>
                </c:pt>
                <c:pt idx="1931" formatCode="m/d/yyyy">
                  <c:v>40071</c:v>
                </c:pt>
                <c:pt idx="1932" formatCode="m/d/yyyy">
                  <c:v>40072</c:v>
                </c:pt>
                <c:pt idx="1933" formatCode="m/d/yyyy">
                  <c:v>40073</c:v>
                </c:pt>
                <c:pt idx="1934" formatCode="m/d/yyyy">
                  <c:v>40074</c:v>
                </c:pt>
                <c:pt idx="1935" formatCode="m/d/yyyy">
                  <c:v>40077</c:v>
                </c:pt>
                <c:pt idx="1936" formatCode="m/d/yyyy">
                  <c:v>40078</c:v>
                </c:pt>
                <c:pt idx="1937" formatCode="m/d/yyyy">
                  <c:v>40079</c:v>
                </c:pt>
                <c:pt idx="1938" formatCode="m/d/yyyy">
                  <c:v>40080</c:v>
                </c:pt>
                <c:pt idx="1939" formatCode="m/d/yyyy">
                  <c:v>40081</c:v>
                </c:pt>
                <c:pt idx="1940" formatCode="m/d/yyyy">
                  <c:v>40084</c:v>
                </c:pt>
                <c:pt idx="1941" formatCode="m/d/yyyy">
                  <c:v>40085</c:v>
                </c:pt>
                <c:pt idx="1942" formatCode="m/d/yyyy">
                  <c:v>40086</c:v>
                </c:pt>
                <c:pt idx="1943" formatCode="m/d/yyyy">
                  <c:v>40087</c:v>
                </c:pt>
                <c:pt idx="1944" formatCode="m/d/yyyy">
                  <c:v>40088</c:v>
                </c:pt>
                <c:pt idx="1945" formatCode="m/d/yyyy">
                  <c:v>40091</c:v>
                </c:pt>
                <c:pt idx="1946" formatCode="m/d/yyyy">
                  <c:v>40092</c:v>
                </c:pt>
                <c:pt idx="1947" formatCode="m/d/yyyy">
                  <c:v>40093</c:v>
                </c:pt>
                <c:pt idx="1948" formatCode="m/d/yyyy">
                  <c:v>40094</c:v>
                </c:pt>
                <c:pt idx="1949" formatCode="m/d/yyyy">
                  <c:v>40095</c:v>
                </c:pt>
                <c:pt idx="1950" formatCode="m/d/yyyy">
                  <c:v>40098</c:v>
                </c:pt>
                <c:pt idx="1951" formatCode="m/d/yyyy">
                  <c:v>40099</c:v>
                </c:pt>
                <c:pt idx="1952" formatCode="m/d/yyyy">
                  <c:v>40100</c:v>
                </c:pt>
                <c:pt idx="1953" formatCode="m/d/yyyy">
                  <c:v>40101</c:v>
                </c:pt>
                <c:pt idx="1954" formatCode="m/d/yyyy">
                  <c:v>40102</c:v>
                </c:pt>
                <c:pt idx="1955" formatCode="m/d/yyyy">
                  <c:v>40105</c:v>
                </c:pt>
                <c:pt idx="1956" formatCode="m/d/yyyy">
                  <c:v>40106</c:v>
                </c:pt>
                <c:pt idx="1957" formatCode="m/d/yyyy">
                  <c:v>40107</c:v>
                </c:pt>
                <c:pt idx="1958" formatCode="m/d/yyyy">
                  <c:v>40108</c:v>
                </c:pt>
                <c:pt idx="1959" formatCode="m/d/yyyy">
                  <c:v>40109</c:v>
                </c:pt>
                <c:pt idx="1960" formatCode="m/d/yyyy">
                  <c:v>40112</c:v>
                </c:pt>
                <c:pt idx="1961" formatCode="m/d/yyyy">
                  <c:v>40113</c:v>
                </c:pt>
                <c:pt idx="1962" formatCode="m/d/yyyy">
                  <c:v>40114</c:v>
                </c:pt>
                <c:pt idx="1963" formatCode="m/d/yyyy">
                  <c:v>40115</c:v>
                </c:pt>
                <c:pt idx="1964" formatCode="m/d/yyyy">
                  <c:v>40116</c:v>
                </c:pt>
                <c:pt idx="1965" formatCode="m/d/yyyy">
                  <c:v>40119</c:v>
                </c:pt>
                <c:pt idx="1966" formatCode="m/d/yyyy">
                  <c:v>40120</c:v>
                </c:pt>
                <c:pt idx="1967" formatCode="m/d/yyyy">
                  <c:v>40121</c:v>
                </c:pt>
                <c:pt idx="1968" formatCode="m/d/yyyy">
                  <c:v>40122</c:v>
                </c:pt>
                <c:pt idx="1969" formatCode="m/d/yyyy">
                  <c:v>40123</c:v>
                </c:pt>
                <c:pt idx="1970" formatCode="m/d/yyyy">
                  <c:v>40126</c:v>
                </c:pt>
                <c:pt idx="1971" formatCode="m/d/yyyy">
                  <c:v>40127</c:v>
                </c:pt>
                <c:pt idx="1972" formatCode="m/d/yyyy">
                  <c:v>40128</c:v>
                </c:pt>
                <c:pt idx="1973" formatCode="m/d/yyyy">
                  <c:v>40129</c:v>
                </c:pt>
                <c:pt idx="1974" formatCode="m/d/yyyy">
                  <c:v>40130</c:v>
                </c:pt>
                <c:pt idx="1975" formatCode="m/d/yyyy">
                  <c:v>40133</c:v>
                </c:pt>
                <c:pt idx="1976" formatCode="m/d/yyyy">
                  <c:v>40134</c:v>
                </c:pt>
                <c:pt idx="1977" formatCode="m/d/yyyy">
                  <c:v>40135</c:v>
                </c:pt>
                <c:pt idx="1978" formatCode="m/d/yyyy">
                  <c:v>40136</c:v>
                </c:pt>
                <c:pt idx="1979" formatCode="m/d/yyyy">
                  <c:v>40137</c:v>
                </c:pt>
                <c:pt idx="1980" formatCode="m/d/yyyy">
                  <c:v>40140</c:v>
                </c:pt>
                <c:pt idx="1981" formatCode="m/d/yyyy">
                  <c:v>40141</c:v>
                </c:pt>
                <c:pt idx="1982" formatCode="m/d/yyyy">
                  <c:v>40142</c:v>
                </c:pt>
                <c:pt idx="1983" formatCode="m/d/yyyy">
                  <c:v>40144</c:v>
                </c:pt>
                <c:pt idx="1984" formatCode="m/d/yyyy">
                  <c:v>40147</c:v>
                </c:pt>
                <c:pt idx="1985" formatCode="m/d/yyyy">
                  <c:v>40148</c:v>
                </c:pt>
                <c:pt idx="1986" formatCode="m/d/yyyy">
                  <c:v>40149</c:v>
                </c:pt>
                <c:pt idx="1987" formatCode="m/d/yyyy">
                  <c:v>40150</c:v>
                </c:pt>
                <c:pt idx="1988" formatCode="m/d/yyyy">
                  <c:v>40151</c:v>
                </c:pt>
                <c:pt idx="1989" formatCode="m/d/yyyy">
                  <c:v>40154</c:v>
                </c:pt>
                <c:pt idx="1990" formatCode="m/d/yyyy">
                  <c:v>40155</c:v>
                </c:pt>
                <c:pt idx="1991" formatCode="m/d/yyyy">
                  <c:v>40156</c:v>
                </c:pt>
                <c:pt idx="1992" formatCode="m/d/yyyy">
                  <c:v>40157</c:v>
                </c:pt>
                <c:pt idx="1993" formatCode="m/d/yyyy">
                  <c:v>40158</c:v>
                </c:pt>
                <c:pt idx="1994" formatCode="m/d/yyyy">
                  <c:v>40161</c:v>
                </c:pt>
                <c:pt idx="1995" formatCode="m/d/yyyy">
                  <c:v>40162</c:v>
                </c:pt>
                <c:pt idx="1996" formatCode="m/d/yyyy">
                  <c:v>40163</c:v>
                </c:pt>
                <c:pt idx="1997" formatCode="m/d/yyyy">
                  <c:v>40164</c:v>
                </c:pt>
                <c:pt idx="1998" formatCode="m/d/yyyy">
                  <c:v>40165</c:v>
                </c:pt>
                <c:pt idx="1999" formatCode="m/d/yyyy">
                  <c:v>40168</c:v>
                </c:pt>
                <c:pt idx="2000" formatCode="m/d/yyyy">
                  <c:v>40169</c:v>
                </c:pt>
                <c:pt idx="2001" formatCode="m/d/yyyy">
                  <c:v>40170</c:v>
                </c:pt>
                <c:pt idx="2002" formatCode="m/d/yyyy">
                  <c:v>40171</c:v>
                </c:pt>
                <c:pt idx="2003" formatCode="m/d/yyyy">
                  <c:v>40175</c:v>
                </c:pt>
                <c:pt idx="2004" formatCode="m/d/yyyy">
                  <c:v>40176</c:v>
                </c:pt>
                <c:pt idx="2005" formatCode="m/d/yyyy">
                  <c:v>40177</c:v>
                </c:pt>
                <c:pt idx="2006" formatCode="m/d/yyyy">
                  <c:v>40178</c:v>
                </c:pt>
                <c:pt idx="2007" formatCode="m/d/yyyy">
                  <c:v>40182</c:v>
                </c:pt>
                <c:pt idx="2008" formatCode="m/d/yyyy">
                  <c:v>40183</c:v>
                </c:pt>
                <c:pt idx="2009" formatCode="m/d/yyyy">
                  <c:v>40184</c:v>
                </c:pt>
                <c:pt idx="2010" formatCode="m/d/yyyy">
                  <c:v>40185</c:v>
                </c:pt>
                <c:pt idx="2011" formatCode="m/d/yyyy">
                  <c:v>40186</c:v>
                </c:pt>
                <c:pt idx="2012" formatCode="m/d/yyyy">
                  <c:v>40189</c:v>
                </c:pt>
                <c:pt idx="2013" formatCode="m/d/yyyy">
                  <c:v>40190</c:v>
                </c:pt>
                <c:pt idx="2014" formatCode="m/d/yyyy">
                  <c:v>40191</c:v>
                </c:pt>
                <c:pt idx="2015" formatCode="m/d/yyyy">
                  <c:v>40192</c:v>
                </c:pt>
                <c:pt idx="2016" formatCode="m/d/yyyy">
                  <c:v>40193</c:v>
                </c:pt>
                <c:pt idx="2017" formatCode="m/d/yyyy">
                  <c:v>40197</c:v>
                </c:pt>
                <c:pt idx="2018" formatCode="m/d/yyyy">
                  <c:v>40198</c:v>
                </c:pt>
                <c:pt idx="2019" formatCode="m/d/yyyy">
                  <c:v>40199</c:v>
                </c:pt>
                <c:pt idx="2020" formatCode="m/d/yyyy">
                  <c:v>40200</c:v>
                </c:pt>
                <c:pt idx="2021" formatCode="m/d/yyyy">
                  <c:v>40203</c:v>
                </c:pt>
                <c:pt idx="2022" formatCode="m/d/yyyy">
                  <c:v>40204</c:v>
                </c:pt>
                <c:pt idx="2023" formatCode="m/d/yyyy">
                  <c:v>40205</c:v>
                </c:pt>
                <c:pt idx="2024" formatCode="m/d/yyyy">
                  <c:v>40206</c:v>
                </c:pt>
                <c:pt idx="2025" formatCode="m/d/yyyy">
                  <c:v>40207</c:v>
                </c:pt>
                <c:pt idx="2026" formatCode="m/d/yyyy">
                  <c:v>40210</c:v>
                </c:pt>
                <c:pt idx="2027" formatCode="m/d/yyyy">
                  <c:v>40211</c:v>
                </c:pt>
                <c:pt idx="2028" formatCode="m/d/yyyy">
                  <c:v>40212</c:v>
                </c:pt>
                <c:pt idx="2029" formatCode="m/d/yyyy">
                  <c:v>40213</c:v>
                </c:pt>
                <c:pt idx="2030" formatCode="m/d/yyyy">
                  <c:v>40214</c:v>
                </c:pt>
                <c:pt idx="2031" formatCode="m/d/yyyy">
                  <c:v>40217</c:v>
                </c:pt>
                <c:pt idx="2032" formatCode="m/d/yyyy">
                  <c:v>40218</c:v>
                </c:pt>
                <c:pt idx="2033" formatCode="m/d/yyyy">
                  <c:v>40219</c:v>
                </c:pt>
                <c:pt idx="2034" formatCode="m/d/yyyy">
                  <c:v>40220</c:v>
                </c:pt>
                <c:pt idx="2035" formatCode="m/d/yyyy">
                  <c:v>40221</c:v>
                </c:pt>
                <c:pt idx="2036" formatCode="m/d/yyyy">
                  <c:v>40225</c:v>
                </c:pt>
                <c:pt idx="2037" formatCode="m/d/yyyy">
                  <c:v>40226</c:v>
                </c:pt>
                <c:pt idx="2038" formatCode="m/d/yyyy">
                  <c:v>40227</c:v>
                </c:pt>
                <c:pt idx="2039" formatCode="m/d/yyyy">
                  <c:v>40228</c:v>
                </c:pt>
                <c:pt idx="2040" formatCode="m/d/yyyy">
                  <c:v>40231</c:v>
                </c:pt>
                <c:pt idx="2041" formatCode="m/d/yyyy">
                  <c:v>40232</c:v>
                </c:pt>
                <c:pt idx="2042" formatCode="m/d/yyyy">
                  <c:v>40233</c:v>
                </c:pt>
                <c:pt idx="2043" formatCode="m/d/yyyy">
                  <c:v>40234</c:v>
                </c:pt>
                <c:pt idx="2044" formatCode="m/d/yyyy">
                  <c:v>40235</c:v>
                </c:pt>
                <c:pt idx="2045" formatCode="m/d/yyyy">
                  <c:v>40238</c:v>
                </c:pt>
                <c:pt idx="2046" formatCode="m/d/yyyy">
                  <c:v>40239</c:v>
                </c:pt>
                <c:pt idx="2047" formatCode="m/d/yyyy">
                  <c:v>40240</c:v>
                </c:pt>
                <c:pt idx="2048" formatCode="m/d/yyyy">
                  <c:v>40241</c:v>
                </c:pt>
                <c:pt idx="2049" formatCode="m/d/yyyy">
                  <c:v>40242</c:v>
                </c:pt>
                <c:pt idx="2050" formatCode="m/d/yyyy">
                  <c:v>40245</c:v>
                </c:pt>
                <c:pt idx="2051" formatCode="m/d/yyyy">
                  <c:v>40246</c:v>
                </c:pt>
                <c:pt idx="2052" formatCode="m/d/yyyy">
                  <c:v>40247</c:v>
                </c:pt>
                <c:pt idx="2053" formatCode="m/d/yyyy">
                  <c:v>40248</c:v>
                </c:pt>
                <c:pt idx="2054" formatCode="m/d/yyyy">
                  <c:v>40249</c:v>
                </c:pt>
                <c:pt idx="2055" formatCode="m/d/yyyy">
                  <c:v>40252</c:v>
                </c:pt>
                <c:pt idx="2056" formatCode="m/d/yyyy">
                  <c:v>40253</c:v>
                </c:pt>
                <c:pt idx="2057" formatCode="m/d/yyyy">
                  <c:v>40254</c:v>
                </c:pt>
                <c:pt idx="2058" formatCode="m/d/yyyy">
                  <c:v>40255</c:v>
                </c:pt>
                <c:pt idx="2059" formatCode="m/d/yyyy">
                  <c:v>40256</c:v>
                </c:pt>
                <c:pt idx="2060" formatCode="m/d/yyyy">
                  <c:v>40259</c:v>
                </c:pt>
                <c:pt idx="2061" formatCode="m/d/yyyy">
                  <c:v>40260</c:v>
                </c:pt>
                <c:pt idx="2062" formatCode="m/d/yyyy">
                  <c:v>40261</c:v>
                </c:pt>
                <c:pt idx="2063" formatCode="m/d/yyyy">
                  <c:v>40262</c:v>
                </c:pt>
                <c:pt idx="2064" formatCode="m/d/yyyy">
                  <c:v>40263</c:v>
                </c:pt>
                <c:pt idx="2065" formatCode="m/d/yyyy">
                  <c:v>40266</c:v>
                </c:pt>
                <c:pt idx="2066" formatCode="m/d/yyyy">
                  <c:v>40267</c:v>
                </c:pt>
                <c:pt idx="2067" formatCode="m/d/yyyy">
                  <c:v>40268</c:v>
                </c:pt>
                <c:pt idx="2068" formatCode="m/d/yyyy">
                  <c:v>40269</c:v>
                </c:pt>
                <c:pt idx="2069" formatCode="m/d/yyyy">
                  <c:v>40273</c:v>
                </c:pt>
                <c:pt idx="2070" formatCode="m/d/yyyy">
                  <c:v>40274</c:v>
                </c:pt>
                <c:pt idx="2071" formatCode="m/d/yyyy">
                  <c:v>40275</c:v>
                </c:pt>
                <c:pt idx="2072" formatCode="m/d/yyyy">
                  <c:v>40276</c:v>
                </c:pt>
                <c:pt idx="2073" formatCode="m/d/yyyy">
                  <c:v>40277</c:v>
                </c:pt>
                <c:pt idx="2074" formatCode="m/d/yyyy">
                  <c:v>40280</c:v>
                </c:pt>
                <c:pt idx="2075" formatCode="m/d/yyyy">
                  <c:v>40281</c:v>
                </c:pt>
                <c:pt idx="2076" formatCode="m/d/yyyy">
                  <c:v>40282</c:v>
                </c:pt>
                <c:pt idx="2077" formatCode="m/d/yyyy">
                  <c:v>40283</c:v>
                </c:pt>
                <c:pt idx="2078" formatCode="m/d/yyyy">
                  <c:v>40284</c:v>
                </c:pt>
                <c:pt idx="2079" formatCode="m/d/yyyy">
                  <c:v>40287</c:v>
                </c:pt>
                <c:pt idx="2080" formatCode="m/d/yyyy">
                  <c:v>40288</c:v>
                </c:pt>
                <c:pt idx="2081" formatCode="m/d/yyyy">
                  <c:v>40289</c:v>
                </c:pt>
                <c:pt idx="2082" formatCode="m/d/yyyy">
                  <c:v>40290</c:v>
                </c:pt>
                <c:pt idx="2083" formatCode="m/d/yyyy">
                  <c:v>40291</c:v>
                </c:pt>
                <c:pt idx="2084" formatCode="m/d/yyyy">
                  <c:v>40294</c:v>
                </c:pt>
                <c:pt idx="2085" formatCode="m/d/yyyy">
                  <c:v>40295</c:v>
                </c:pt>
                <c:pt idx="2086" formatCode="m/d/yyyy">
                  <c:v>40296</c:v>
                </c:pt>
                <c:pt idx="2087" formatCode="m/d/yyyy">
                  <c:v>40297</c:v>
                </c:pt>
                <c:pt idx="2088" formatCode="m/d/yyyy">
                  <c:v>40298</c:v>
                </c:pt>
                <c:pt idx="2089" formatCode="m/d/yyyy">
                  <c:v>40301</c:v>
                </c:pt>
                <c:pt idx="2090" formatCode="m/d/yyyy">
                  <c:v>40302</c:v>
                </c:pt>
                <c:pt idx="2091" formatCode="m/d/yyyy">
                  <c:v>40303</c:v>
                </c:pt>
                <c:pt idx="2092" formatCode="m/d/yyyy">
                  <c:v>40304</c:v>
                </c:pt>
                <c:pt idx="2093" formatCode="m/d/yyyy">
                  <c:v>40305</c:v>
                </c:pt>
                <c:pt idx="2094" formatCode="m/d/yyyy">
                  <c:v>40308</c:v>
                </c:pt>
                <c:pt idx="2095" formatCode="m/d/yyyy">
                  <c:v>40309</c:v>
                </c:pt>
                <c:pt idx="2096" formatCode="m/d/yyyy">
                  <c:v>40310</c:v>
                </c:pt>
                <c:pt idx="2097" formatCode="m/d/yyyy">
                  <c:v>40311</c:v>
                </c:pt>
                <c:pt idx="2098" formatCode="m/d/yyyy">
                  <c:v>40312</c:v>
                </c:pt>
                <c:pt idx="2099" formatCode="m/d/yyyy">
                  <c:v>40315</c:v>
                </c:pt>
                <c:pt idx="2100" formatCode="m/d/yyyy">
                  <c:v>40316</c:v>
                </c:pt>
                <c:pt idx="2101" formatCode="m/d/yyyy">
                  <c:v>40317</c:v>
                </c:pt>
                <c:pt idx="2102" formatCode="m/d/yyyy">
                  <c:v>40318</c:v>
                </c:pt>
                <c:pt idx="2103" formatCode="m/d/yyyy">
                  <c:v>40319</c:v>
                </c:pt>
                <c:pt idx="2104" formatCode="m/d/yyyy">
                  <c:v>40322</c:v>
                </c:pt>
                <c:pt idx="2105" formatCode="m/d/yyyy">
                  <c:v>40323</c:v>
                </c:pt>
                <c:pt idx="2106" formatCode="m/d/yyyy">
                  <c:v>40324</c:v>
                </c:pt>
                <c:pt idx="2107" formatCode="m/d/yyyy">
                  <c:v>40325</c:v>
                </c:pt>
                <c:pt idx="2108" formatCode="m/d/yyyy">
                  <c:v>40326</c:v>
                </c:pt>
                <c:pt idx="2109" formatCode="m/d/yyyy">
                  <c:v>40330</c:v>
                </c:pt>
                <c:pt idx="2110" formatCode="m/d/yyyy">
                  <c:v>40331</c:v>
                </c:pt>
                <c:pt idx="2111" formatCode="m/d/yyyy">
                  <c:v>40332</c:v>
                </c:pt>
                <c:pt idx="2112" formatCode="m/d/yyyy">
                  <c:v>40333</c:v>
                </c:pt>
                <c:pt idx="2113" formatCode="m/d/yyyy">
                  <c:v>40336</c:v>
                </c:pt>
                <c:pt idx="2114" formatCode="m/d/yyyy">
                  <c:v>40337</c:v>
                </c:pt>
                <c:pt idx="2115" formatCode="m/d/yyyy">
                  <c:v>40338</c:v>
                </c:pt>
                <c:pt idx="2116" formatCode="m/d/yyyy">
                  <c:v>40339</c:v>
                </c:pt>
                <c:pt idx="2117" formatCode="m/d/yyyy">
                  <c:v>40340</c:v>
                </c:pt>
                <c:pt idx="2118" formatCode="m/d/yyyy">
                  <c:v>40343</c:v>
                </c:pt>
                <c:pt idx="2119" formatCode="m/d/yyyy">
                  <c:v>40344</c:v>
                </c:pt>
                <c:pt idx="2120" formatCode="m/d/yyyy">
                  <c:v>40345</c:v>
                </c:pt>
                <c:pt idx="2121" formatCode="m/d/yyyy">
                  <c:v>40346</c:v>
                </c:pt>
                <c:pt idx="2122" formatCode="m/d/yyyy">
                  <c:v>40347</c:v>
                </c:pt>
                <c:pt idx="2123" formatCode="m/d/yyyy">
                  <c:v>40350</c:v>
                </c:pt>
                <c:pt idx="2124" formatCode="m/d/yyyy">
                  <c:v>40351</c:v>
                </c:pt>
                <c:pt idx="2125" formatCode="m/d/yyyy">
                  <c:v>40352</c:v>
                </c:pt>
                <c:pt idx="2126" formatCode="m/d/yyyy">
                  <c:v>40353</c:v>
                </c:pt>
                <c:pt idx="2127" formatCode="m/d/yyyy">
                  <c:v>40354</c:v>
                </c:pt>
                <c:pt idx="2128" formatCode="m/d/yyyy">
                  <c:v>40357</c:v>
                </c:pt>
                <c:pt idx="2129" formatCode="m/d/yyyy">
                  <c:v>40358</c:v>
                </c:pt>
                <c:pt idx="2130" formatCode="m/d/yyyy">
                  <c:v>40359</c:v>
                </c:pt>
                <c:pt idx="2131" formatCode="m/d/yyyy">
                  <c:v>40360</c:v>
                </c:pt>
                <c:pt idx="2132" formatCode="m/d/yyyy">
                  <c:v>40361</c:v>
                </c:pt>
                <c:pt idx="2133" formatCode="m/d/yyyy">
                  <c:v>40365</c:v>
                </c:pt>
                <c:pt idx="2134" formatCode="m/d/yyyy">
                  <c:v>40366</c:v>
                </c:pt>
                <c:pt idx="2135" formatCode="m/d/yyyy">
                  <c:v>40367</c:v>
                </c:pt>
                <c:pt idx="2136" formatCode="m/d/yyyy">
                  <c:v>40368</c:v>
                </c:pt>
                <c:pt idx="2137" formatCode="m/d/yyyy">
                  <c:v>40371</c:v>
                </c:pt>
                <c:pt idx="2138" formatCode="m/d/yyyy">
                  <c:v>40372</c:v>
                </c:pt>
                <c:pt idx="2139" formatCode="m/d/yyyy">
                  <c:v>40373</c:v>
                </c:pt>
                <c:pt idx="2140" formatCode="m/d/yyyy">
                  <c:v>40374</c:v>
                </c:pt>
                <c:pt idx="2141" formatCode="m/d/yyyy">
                  <c:v>40375</c:v>
                </c:pt>
                <c:pt idx="2142" formatCode="m/d/yyyy">
                  <c:v>40378</c:v>
                </c:pt>
                <c:pt idx="2143" formatCode="m/d/yyyy">
                  <c:v>40379</c:v>
                </c:pt>
                <c:pt idx="2144" formatCode="m/d/yyyy">
                  <c:v>40380</c:v>
                </c:pt>
                <c:pt idx="2145" formatCode="m/d/yyyy">
                  <c:v>40381</c:v>
                </c:pt>
                <c:pt idx="2146" formatCode="m/d/yyyy">
                  <c:v>40382</c:v>
                </c:pt>
                <c:pt idx="2147" formatCode="m/d/yyyy">
                  <c:v>40385</c:v>
                </c:pt>
                <c:pt idx="2148" formatCode="m/d/yyyy">
                  <c:v>40386</c:v>
                </c:pt>
                <c:pt idx="2149" formatCode="m/d/yyyy">
                  <c:v>40387</c:v>
                </c:pt>
                <c:pt idx="2150" formatCode="m/d/yyyy">
                  <c:v>40388</c:v>
                </c:pt>
                <c:pt idx="2151" formatCode="m/d/yyyy">
                  <c:v>40389</c:v>
                </c:pt>
                <c:pt idx="2152" formatCode="m/d/yyyy">
                  <c:v>40392</c:v>
                </c:pt>
                <c:pt idx="2153" formatCode="m/d/yyyy">
                  <c:v>40393</c:v>
                </c:pt>
                <c:pt idx="2154" formatCode="m/d/yyyy">
                  <c:v>40394</c:v>
                </c:pt>
                <c:pt idx="2155" formatCode="m/d/yyyy">
                  <c:v>40395</c:v>
                </c:pt>
                <c:pt idx="2156" formatCode="m/d/yyyy">
                  <c:v>40396</c:v>
                </c:pt>
                <c:pt idx="2157" formatCode="m/d/yyyy">
                  <c:v>40399</c:v>
                </c:pt>
                <c:pt idx="2158" formatCode="m/d/yyyy">
                  <c:v>40400</c:v>
                </c:pt>
                <c:pt idx="2159" formatCode="m/d/yyyy">
                  <c:v>40401</c:v>
                </c:pt>
                <c:pt idx="2160" formatCode="m/d/yyyy">
                  <c:v>40402</c:v>
                </c:pt>
                <c:pt idx="2161" formatCode="m/d/yyyy">
                  <c:v>40403</c:v>
                </c:pt>
                <c:pt idx="2162" formatCode="m/d/yyyy">
                  <c:v>40406</c:v>
                </c:pt>
                <c:pt idx="2163" formatCode="m/d/yyyy">
                  <c:v>40407</c:v>
                </c:pt>
                <c:pt idx="2164" formatCode="m/d/yyyy">
                  <c:v>40408</c:v>
                </c:pt>
                <c:pt idx="2165" formatCode="m/d/yyyy">
                  <c:v>40409</c:v>
                </c:pt>
                <c:pt idx="2166" formatCode="m/d/yyyy">
                  <c:v>40410</c:v>
                </c:pt>
                <c:pt idx="2167" formatCode="m/d/yyyy">
                  <c:v>40413</c:v>
                </c:pt>
                <c:pt idx="2168" formatCode="m/d/yyyy">
                  <c:v>40414</c:v>
                </c:pt>
                <c:pt idx="2169" formatCode="m/d/yyyy">
                  <c:v>40415</c:v>
                </c:pt>
                <c:pt idx="2170" formatCode="m/d/yyyy">
                  <c:v>40416</c:v>
                </c:pt>
                <c:pt idx="2171" formatCode="m/d/yyyy">
                  <c:v>40417</c:v>
                </c:pt>
                <c:pt idx="2172" formatCode="m/d/yyyy">
                  <c:v>40420</c:v>
                </c:pt>
                <c:pt idx="2173" formatCode="m/d/yyyy">
                  <c:v>40421</c:v>
                </c:pt>
                <c:pt idx="2174" formatCode="m/d/yyyy">
                  <c:v>40422</c:v>
                </c:pt>
                <c:pt idx="2175" formatCode="m/d/yyyy">
                  <c:v>40423</c:v>
                </c:pt>
                <c:pt idx="2176" formatCode="m/d/yyyy">
                  <c:v>40424</c:v>
                </c:pt>
                <c:pt idx="2177" formatCode="m/d/yyyy">
                  <c:v>40428</c:v>
                </c:pt>
                <c:pt idx="2178" formatCode="m/d/yyyy">
                  <c:v>40429</c:v>
                </c:pt>
                <c:pt idx="2179" formatCode="m/d/yyyy">
                  <c:v>40430</c:v>
                </c:pt>
                <c:pt idx="2180" formatCode="m/d/yyyy">
                  <c:v>40431</c:v>
                </c:pt>
                <c:pt idx="2181" formatCode="m/d/yyyy">
                  <c:v>40434</c:v>
                </c:pt>
                <c:pt idx="2182" formatCode="m/d/yyyy">
                  <c:v>40435</c:v>
                </c:pt>
                <c:pt idx="2183" formatCode="m/d/yyyy">
                  <c:v>40436</c:v>
                </c:pt>
                <c:pt idx="2184" formatCode="m/d/yyyy">
                  <c:v>40437</c:v>
                </c:pt>
                <c:pt idx="2185" formatCode="m/d/yyyy">
                  <c:v>40438</c:v>
                </c:pt>
                <c:pt idx="2186" formatCode="m/d/yyyy">
                  <c:v>40441</c:v>
                </c:pt>
                <c:pt idx="2187" formatCode="m/d/yyyy">
                  <c:v>40442</c:v>
                </c:pt>
                <c:pt idx="2188" formatCode="m/d/yyyy">
                  <c:v>40443</c:v>
                </c:pt>
                <c:pt idx="2189" formatCode="m/d/yyyy">
                  <c:v>40444</c:v>
                </c:pt>
                <c:pt idx="2190" formatCode="m/d/yyyy">
                  <c:v>40445</c:v>
                </c:pt>
                <c:pt idx="2191" formatCode="m/d/yyyy">
                  <c:v>40448</c:v>
                </c:pt>
                <c:pt idx="2192" formatCode="m/d/yyyy">
                  <c:v>40449</c:v>
                </c:pt>
                <c:pt idx="2193" formatCode="m/d/yyyy">
                  <c:v>40450</c:v>
                </c:pt>
                <c:pt idx="2194" formatCode="m/d/yyyy">
                  <c:v>40451</c:v>
                </c:pt>
                <c:pt idx="2195" formatCode="m/d/yyyy">
                  <c:v>40452</c:v>
                </c:pt>
                <c:pt idx="2196" formatCode="m/d/yyyy">
                  <c:v>40455</c:v>
                </c:pt>
                <c:pt idx="2197" formatCode="m/d/yyyy">
                  <c:v>40456</c:v>
                </c:pt>
                <c:pt idx="2198" formatCode="m/d/yyyy">
                  <c:v>40457</c:v>
                </c:pt>
                <c:pt idx="2199" formatCode="m/d/yyyy">
                  <c:v>40458</c:v>
                </c:pt>
                <c:pt idx="2200" formatCode="m/d/yyyy">
                  <c:v>40459</c:v>
                </c:pt>
                <c:pt idx="2201" formatCode="m/d/yyyy">
                  <c:v>40462</c:v>
                </c:pt>
                <c:pt idx="2202" formatCode="m/d/yyyy">
                  <c:v>40463</c:v>
                </c:pt>
                <c:pt idx="2203" formatCode="m/d/yyyy">
                  <c:v>40464</c:v>
                </c:pt>
                <c:pt idx="2204" formatCode="m/d/yyyy">
                  <c:v>40465</c:v>
                </c:pt>
                <c:pt idx="2205" formatCode="m/d/yyyy">
                  <c:v>40466</c:v>
                </c:pt>
                <c:pt idx="2206" formatCode="m/d/yyyy">
                  <c:v>40469</c:v>
                </c:pt>
                <c:pt idx="2207" formatCode="m/d/yyyy">
                  <c:v>40470</c:v>
                </c:pt>
                <c:pt idx="2208" formatCode="m/d/yyyy">
                  <c:v>40471</c:v>
                </c:pt>
                <c:pt idx="2209" formatCode="m/d/yyyy">
                  <c:v>40472</c:v>
                </c:pt>
                <c:pt idx="2210" formatCode="m/d/yyyy">
                  <c:v>40473</c:v>
                </c:pt>
                <c:pt idx="2211" formatCode="m/d/yyyy">
                  <c:v>40476</c:v>
                </c:pt>
                <c:pt idx="2212" formatCode="m/d/yyyy">
                  <c:v>40477</c:v>
                </c:pt>
                <c:pt idx="2213" formatCode="m/d/yyyy">
                  <c:v>40478</c:v>
                </c:pt>
                <c:pt idx="2214" formatCode="m/d/yyyy">
                  <c:v>40479</c:v>
                </c:pt>
                <c:pt idx="2215" formatCode="m/d/yyyy">
                  <c:v>40480</c:v>
                </c:pt>
                <c:pt idx="2216" formatCode="m/d/yyyy">
                  <c:v>40483</c:v>
                </c:pt>
                <c:pt idx="2217" formatCode="m/d/yyyy">
                  <c:v>40484</c:v>
                </c:pt>
                <c:pt idx="2218" formatCode="m/d/yyyy">
                  <c:v>40485</c:v>
                </c:pt>
                <c:pt idx="2219" formatCode="m/d/yyyy">
                  <c:v>40486</c:v>
                </c:pt>
                <c:pt idx="2220" formatCode="m/d/yyyy">
                  <c:v>40487</c:v>
                </c:pt>
                <c:pt idx="2221" formatCode="m/d/yyyy">
                  <c:v>40490</c:v>
                </c:pt>
                <c:pt idx="2222" formatCode="m/d/yyyy">
                  <c:v>40491</c:v>
                </c:pt>
                <c:pt idx="2223" formatCode="m/d/yyyy">
                  <c:v>40492</c:v>
                </c:pt>
                <c:pt idx="2224" formatCode="m/d/yyyy">
                  <c:v>40493</c:v>
                </c:pt>
                <c:pt idx="2225" formatCode="m/d/yyyy">
                  <c:v>40494</c:v>
                </c:pt>
                <c:pt idx="2226" formatCode="m/d/yyyy">
                  <c:v>40497</c:v>
                </c:pt>
                <c:pt idx="2227" formatCode="m/d/yyyy">
                  <c:v>40498</c:v>
                </c:pt>
                <c:pt idx="2228" formatCode="m/d/yyyy">
                  <c:v>40499</c:v>
                </c:pt>
                <c:pt idx="2229" formatCode="m/d/yyyy">
                  <c:v>40500</c:v>
                </c:pt>
                <c:pt idx="2230" formatCode="m/d/yyyy">
                  <c:v>40501</c:v>
                </c:pt>
                <c:pt idx="2231" formatCode="m/d/yyyy">
                  <c:v>40504</c:v>
                </c:pt>
                <c:pt idx="2232" formatCode="m/d/yyyy">
                  <c:v>40505</c:v>
                </c:pt>
                <c:pt idx="2233" formatCode="m/d/yyyy">
                  <c:v>40506</c:v>
                </c:pt>
                <c:pt idx="2234" formatCode="m/d/yyyy">
                  <c:v>40508</c:v>
                </c:pt>
                <c:pt idx="2235" formatCode="m/d/yyyy">
                  <c:v>40511</c:v>
                </c:pt>
                <c:pt idx="2236" formatCode="m/d/yyyy">
                  <c:v>40512</c:v>
                </c:pt>
                <c:pt idx="2237" formatCode="m/d/yyyy">
                  <c:v>40513</c:v>
                </c:pt>
                <c:pt idx="2238" formatCode="m/d/yyyy">
                  <c:v>40514</c:v>
                </c:pt>
                <c:pt idx="2239" formatCode="m/d/yyyy">
                  <c:v>40515</c:v>
                </c:pt>
                <c:pt idx="2240" formatCode="m/d/yyyy">
                  <c:v>40518</c:v>
                </c:pt>
                <c:pt idx="2241" formatCode="m/d/yyyy">
                  <c:v>40519</c:v>
                </c:pt>
                <c:pt idx="2242" formatCode="m/d/yyyy">
                  <c:v>40520</c:v>
                </c:pt>
                <c:pt idx="2243" formatCode="m/d/yyyy">
                  <c:v>40521</c:v>
                </c:pt>
                <c:pt idx="2244" formatCode="m/d/yyyy">
                  <c:v>40522</c:v>
                </c:pt>
                <c:pt idx="2245" formatCode="m/d/yyyy">
                  <c:v>40525</c:v>
                </c:pt>
                <c:pt idx="2246" formatCode="m/d/yyyy">
                  <c:v>40526</c:v>
                </c:pt>
                <c:pt idx="2247" formatCode="m/d/yyyy">
                  <c:v>40527</c:v>
                </c:pt>
                <c:pt idx="2248" formatCode="m/d/yyyy">
                  <c:v>40528</c:v>
                </c:pt>
                <c:pt idx="2249" formatCode="m/d/yyyy">
                  <c:v>40529</c:v>
                </c:pt>
                <c:pt idx="2250" formatCode="m/d/yyyy">
                  <c:v>40532</c:v>
                </c:pt>
                <c:pt idx="2251" formatCode="m/d/yyyy">
                  <c:v>40533</c:v>
                </c:pt>
                <c:pt idx="2252" formatCode="m/d/yyyy">
                  <c:v>40534</c:v>
                </c:pt>
                <c:pt idx="2253" formatCode="m/d/yyyy">
                  <c:v>40535</c:v>
                </c:pt>
                <c:pt idx="2254" formatCode="m/d/yyyy">
                  <c:v>40539</c:v>
                </c:pt>
                <c:pt idx="2255" formatCode="m/d/yyyy">
                  <c:v>40540</c:v>
                </c:pt>
                <c:pt idx="2256" formatCode="m/d/yyyy">
                  <c:v>40541</c:v>
                </c:pt>
                <c:pt idx="2257" formatCode="m/d/yyyy">
                  <c:v>40542</c:v>
                </c:pt>
                <c:pt idx="2258" formatCode="m/d/yyyy">
                  <c:v>40543</c:v>
                </c:pt>
                <c:pt idx="2259" formatCode="m/d/yyyy">
                  <c:v>40546</c:v>
                </c:pt>
                <c:pt idx="2260" formatCode="m/d/yyyy">
                  <c:v>40547</c:v>
                </c:pt>
                <c:pt idx="2261" formatCode="m/d/yyyy">
                  <c:v>40548</c:v>
                </c:pt>
                <c:pt idx="2262" formatCode="m/d/yyyy">
                  <c:v>40549</c:v>
                </c:pt>
                <c:pt idx="2263" formatCode="m/d/yyyy">
                  <c:v>40550</c:v>
                </c:pt>
                <c:pt idx="2264" formatCode="m/d/yyyy">
                  <c:v>40553</c:v>
                </c:pt>
                <c:pt idx="2265" formatCode="m/d/yyyy">
                  <c:v>40554</c:v>
                </c:pt>
                <c:pt idx="2266" formatCode="m/d/yyyy">
                  <c:v>40555</c:v>
                </c:pt>
                <c:pt idx="2267" formatCode="m/d/yyyy">
                  <c:v>40556</c:v>
                </c:pt>
                <c:pt idx="2268" formatCode="m/d/yyyy">
                  <c:v>40557</c:v>
                </c:pt>
                <c:pt idx="2269" formatCode="m/d/yyyy">
                  <c:v>40561</c:v>
                </c:pt>
                <c:pt idx="2270" formatCode="m/d/yyyy">
                  <c:v>40562</c:v>
                </c:pt>
                <c:pt idx="2271" formatCode="m/d/yyyy">
                  <c:v>40563</c:v>
                </c:pt>
                <c:pt idx="2272" formatCode="m/d/yyyy">
                  <c:v>40564</c:v>
                </c:pt>
                <c:pt idx="2273" formatCode="m/d/yyyy">
                  <c:v>40567</c:v>
                </c:pt>
                <c:pt idx="2274" formatCode="m/d/yyyy">
                  <c:v>40568</c:v>
                </c:pt>
                <c:pt idx="2275" formatCode="m/d/yyyy">
                  <c:v>40569</c:v>
                </c:pt>
                <c:pt idx="2276" formatCode="m/d/yyyy">
                  <c:v>40570</c:v>
                </c:pt>
                <c:pt idx="2277" formatCode="m/d/yyyy">
                  <c:v>40571</c:v>
                </c:pt>
                <c:pt idx="2278" formatCode="m/d/yyyy">
                  <c:v>40574</c:v>
                </c:pt>
                <c:pt idx="2279" formatCode="m/d/yyyy">
                  <c:v>40575</c:v>
                </c:pt>
                <c:pt idx="2280" formatCode="m/d/yyyy">
                  <c:v>40576</c:v>
                </c:pt>
                <c:pt idx="2281" formatCode="m/d/yyyy">
                  <c:v>40577</c:v>
                </c:pt>
                <c:pt idx="2282" formatCode="m/d/yyyy">
                  <c:v>40578</c:v>
                </c:pt>
                <c:pt idx="2283" formatCode="m/d/yyyy">
                  <c:v>40581</c:v>
                </c:pt>
                <c:pt idx="2284" formatCode="m/d/yyyy">
                  <c:v>40582</c:v>
                </c:pt>
                <c:pt idx="2285" formatCode="m/d/yyyy">
                  <c:v>40583</c:v>
                </c:pt>
                <c:pt idx="2286" formatCode="m/d/yyyy">
                  <c:v>40584</c:v>
                </c:pt>
                <c:pt idx="2287" formatCode="m/d/yyyy">
                  <c:v>40585</c:v>
                </c:pt>
                <c:pt idx="2288" formatCode="m/d/yyyy">
                  <c:v>40588</c:v>
                </c:pt>
                <c:pt idx="2289" formatCode="m/d/yyyy">
                  <c:v>40589</c:v>
                </c:pt>
                <c:pt idx="2290" formatCode="m/d/yyyy">
                  <c:v>40590</c:v>
                </c:pt>
                <c:pt idx="2291" formatCode="m/d/yyyy">
                  <c:v>40591</c:v>
                </c:pt>
                <c:pt idx="2292" formatCode="m/d/yyyy">
                  <c:v>40592</c:v>
                </c:pt>
                <c:pt idx="2293" formatCode="m/d/yyyy">
                  <c:v>40596</c:v>
                </c:pt>
                <c:pt idx="2294" formatCode="m/d/yyyy">
                  <c:v>40597</c:v>
                </c:pt>
                <c:pt idx="2295" formatCode="m/d/yyyy">
                  <c:v>40598</c:v>
                </c:pt>
                <c:pt idx="2296" formatCode="m/d/yyyy">
                  <c:v>40599</c:v>
                </c:pt>
                <c:pt idx="2297" formatCode="m/d/yyyy">
                  <c:v>40602</c:v>
                </c:pt>
                <c:pt idx="2298" formatCode="m/d/yyyy">
                  <c:v>40603</c:v>
                </c:pt>
                <c:pt idx="2299" formatCode="m/d/yyyy">
                  <c:v>40604</c:v>
                </c:pt>
                <c:pt idx="2300" formatCode="m/d/yyyy">
                  <c:v>40605</c:v>
                </c:pt>
                <c:pt idx="2301" formatCode="m/d/yyyy">
                  <c:v>40606</c:v>
                </c:pt>
                <c:pt idx="2302" formatCode="m/d/yyyy">
                  <c:v>40609</c:v>
                </c:pt>
                <c:pt idx="2303" formatCode="m/d/yyyy">
                  <c:v>40610</c:v>
                </c:pt>
                <c:pt idx="2304" formatCode="m/d/yyyy">
                  <c:v>40611</c:v>
                </c:pt>
                <c:pt idx="2305" formatCode="m/d/yyyy">
                  <c:v>40612</c:v>
                </c:pt>
                <c:pt idx="2306" formatCode="m/d/yyyy">
                  <c:v>40613</c:v>
                </c:pt>
                <c:pt idx="2307" formatCode="m/d/yyyy">
                  <c:v>40616</c:v>
                </c:pt>
                <c:pt idx="2308" formatCode="m/d/yyyy">
                  <c:v>40617</c:v>
                </c:pt>
                <c:pt idx="2309" formatCode="m/d/yyyy">
                  <c:v>40618</c:v>
                </c:pt>
                <c:pt idx="2310" formatCode="m/d/yyyy">
                  <c:v>40619</c:v>
                </c:pt>
                <c:pt idx="2311" formatCode="m/d/yyyy">
                  <c:v>40620</c:v>
                </c:pt>
                <c:pt idx="2312" formatCode="m/d/yyyy">
                  <c:v>40623</c:v>
                </c:pt>
                <c:pt idx="2313" formatCode="m/d/yyyy">
                  <c:v>40624</c:v>
                </c:pt>
                <c:pt idx="2314" formatCode="m/d/yyyy">
                  <c:v>40625</c:v>
                </c:pt>
                <c:pt idx="2315" formatCode="m/d/yyyy">
                  <c:v>40626</c:v>
                </c:pt>
                <c:pt idx="2316" formatCode="m/d/yyyy">
                  <c:v>40627</c:v>
                </c:pt>
                <c:pt idx="2317" formatCode="m/d/yyyy">
                  <c:v>40630</c:v>
                </c:pt>
                <c:pt idx="2318" formatCode="m/d/yyyy">
                  <c:v>40631</c:v>
                </c:pt>
                <c:pt idx="2319" formatCode="m/d/yyyy">
                  <c:v>40632</c:v>
                </c:pt>
                <c:pt idx="2320" formatCode="m/d/yyyy">
                  <c:v>40633</c:v>
                </c:pt>
                <c:pt idx="2321" formatCode="m/d/yyyy">
                  <c:v>40634</c:v>
                </c:pt>
                <c:pt idx="2322" formatCode="m/d/yyyy">
                  <c:v>40637</c:v>
                </c:pt>
                <c:pt idx="2323" formatCode="m/d/yyyy">
                  <c:v>40638</c:v>
                </c:pt>
                <c:pt idx="2324" formatCode="m/d/yyyy">
                  <c:v>40639</c:v>
                </c:pt>
                <c:pt idx="2325" formatCode="m/d/yyyy">
                  <c:v>40640</c:v>
                </c:pt>
                <c:pt idx="2326" formatCode="m/d/yyyy">
                  <c:v>40641</c:v>
                </c:pt>
                <c:pt idx="2327" formatCode="m/d/yyyy">
                  <c:v>40644</c:v>
                </c:pt>
                <c:pt idx="2328" formatCode="m/d/yyyy">
                  <c:v>40645</c:v>
                </c:pt>
                <c:pt idx="2329" formatCode="m/d/yyyy">
                  <c:v>40646</c:v>
                </c:pt>
                <c:pt idx="2330" formatCode="m/d/yyyy">
                  <c:v>40647</c:v>
                </c:pt>
                <c:pt idx="2331" formatCode="m/d/yyyy">
                  <c:v>40648</c:v>
                </c:pt>
                <c:pt idx="2332" formatCode="m/d/yyyy">
                  <c:v>40651</c:v>
                </c:pt>
                <c:pt idx="2333" formatCode="m/d/yyyy">
                  <c:v>40652</c:v>
                </c:pt>
                <c:pt idx="2334" formatCode="m/d/yyyy">
                  <c:v>40653</c:v>
                </c:pt>
                <c:pt idx="2335" formatCode="m/d/yyyy">
                  <c:v>40654</c:v>
                </c:pt>
                <c:pt idx="2336" formatCode="m/d/yyyy">
                  <c:v>40658</c:v>
                </c:pt>
                <c:pt idx="2337" formatCode="m/d/yyyy">
                  <c:v>40659</c:v>
                </c:pt>
                <c:pt idx="2338" formatCode="m/d/yyyy">
                  <c:v>40660</c:v>
                </c:pt>
                <c:pt idx="2339" formatCode="m/d/yyyy">
                  <c:v>40661</c:v>
                </c:pt>
                <c:pt idx="2340" formatCode="m/d/yyyy">
                  <c:v>40662</c:v>
                </c:pt>
                <c:pt idx="2341" formatCode="m/d/yyyy">
                  <c:v>40665</c:v>
                </c:pt>
                <c:pt idx="2342" formatCode="m/d/yyyy">
                  <c:v>40666</c:v>
                </c:pt>
                <c:pt idx="2343" formatCode="m/d/yyyy">
                  <c:v>40667</c:v>
                </c:pt>
                <c:pt idx="2344" formatCode="m/d/yyyy">
                  <c:v>40668</c:v>
                </c:pt>
                <c:pt idx="2345" formatCode="m/d/yyyy">
                  <c:v>40669</c:v>
                </c:pt>
                <c:pt idx="2346" formatCode="m/d/yyyy">
                  <c:v>40672</c:v>
                </c:pt>
                <c:pt idx="2347" formatCode="m/d/yyyy">
                  <c:v>40673</c:v>
                </c:pt>
                <c:pt idx="2348" formatCode="m/d/yyyy">
                  <c:v>40674</c:v>
                </c:pt>
                <c:pt idx="2349" formatCode="m/d/yyyy">
                  <c:v>40675</c:v>
                </c:pt>
                <c:pt idx="2350" formatCode="m/d/yyyy">
                  <c:v>40676</c:v>
                </c:pt>
                <c:pt idx="2351" formatCode="m/d/yyyy">
                  <c:v>40679</c:v>
                </c:pt>
                <c:pt idx="2352" formatCode="m/d/yyyy">
                  <c:v>40680</c:v>
                </c:pt>
                <c:pt idx="2353" formatCode="m/d/yyyy">
                  <c:v>40681</c:v>
                </c:pt>
                <c:pt idx="2354" formatCode="m/d/yyyy">
                  <c:v>40682</c:v>
                </c:pt>
                <c:pt idx="2355" formatCode="m/d/yyyy">
                  <c:v>40683</c:v>
                </c:pt>
                <c:pt idx="2356" formatCode="m/d/yyyy">
                  <c:v>40686</c:v>
                </c:pt>
                <c:pt idx="2357" formatCode="m/d/yyyy">
                  <c:v>40687</c:v>
                </c:pt>
                <c:pt idx="2358" formatCode="m/d/yyyy">
                  <c:v>40688</c:v>
                </c:pt>
                <c:pt idx="2359" formatCode="m/d/yyyy">
                  <c:v>40689</c:v>
                </c:pt>
                <c:pt idx="2360" formatCode="m/d/yyyy">
                  <c:v>40690</c:v>
                </c:pt>
                <c:pt idx="2361" formatCode="m/d/yyyy">
                  <c:v>40694</c:v>
                </c:pt>
                <c:pt idx="2362" formatCode="m/d/yyyy">
                  <c:v>40695</c:v>
                </c:pt>
                <c:pt idx="2363" formatCode="m/d/yyyy">
                  <c:v>40696</c:v>
                </c:pt>
                <c:pt idx="2364" formatCode="m/d/yyyy">
                  <c:v>40697</c:v>
                </c:pt>
                <c:pt idx="2365" formatCode="m/d/yyyy">
                  <c:v>40700</c:v>
                </c:pt>
                <c:pt idx="2366" formatCode="m/d/yyyy">
                  <c:v>40701</c:v>
                </c:pt>
                <c:pt idx="2367" formatCode="m/d/yyyy">
                  <c:v>40702</c:v>
                </c:pt>
                <c:pt idx="2368" formatCode="m/d/yyyy">
                  <c:v>40703</c:v>
                </c:pt>
                <c:pt idx="2369" formatCode="m/d/yyyy">
                  <c:v>40704</c:v>
                </c:pt>
                <c:pt idx="2370" formatCode="m/d/yyyy">
                  <c:v>40707</c:v>
                </c:pt>
                <c:pt idx="2371" formatCode="m/d/yyyy">
                  <c:v>40708</c:v>
                </c:pt>
                <c:pt idx="2372" formatCode="m/d/yyyy">
                  <c:v>40709</c:v>
                </c:pt>
                <c:pt idx="2373" formatCode="m/d/yyyy">
                  <c:v>40710</c:v>
                </c:pt>
                <c:pt idx="2374" formatCode="m/d/yyyy">
                  <c:v>40711</c:v>
                </c:pt>
                <c:pt idx="2375" formatCode="m/d/yyyy">
                  <c:v>40714</c:v>
                </c:pt>
                <c:pt idx="2376" formatCode="m/d/yyyy">
                  <c:v>40715</c:v>
                </c:pt>
                <c:pt idx="2377" formatCode="m/d/yyyy">
                  <c:v>40716</c:v>
                </c:pt>
                <c:pt idx="2378" formatCode="m/d/yyyy">
                  <c:v>40717</c:v>
                </c:pt>
                <c:pt idx="2379" formatCode="m/d/yyyy">
                  <c:v>40718</c:v>
                </c:pt>
                <c:pt idx="2380" formatCode="m/d/yyyy">
                  <c:v>40721</c:v>
                </c:pt>
                <c:pt idx="2381" formatCode="m/d/yyyy">
                  <c:v>40722</c:v>
                </c:pt>
                <c:pt idx="2382" formatCode="m/d/yyyy">
                  <c:v>40723</c:v>
                </c:pt>
                <c:pt idx="2383" formatCode="m/d/yyyy">
                  <c:v>40724</c:v>
                </c:pt>
                <c:pt idx="2384" formatCode="m/d/yyyy">
                  <c:v>40725</c:v>
                </c:pt>
                <c:pt idx="2385" formatCode="m/d/yyyy">
                  <c:v>40729</c:v>
                </c:pt>
                <c:pt idx="2386" formatCode="m/d/yyyy">
                  <c:v>40730</c:v>
                </c:pt>
                <c:pt idx="2387" formatCode="m/d/yyyy">
                  <c:v>40731</c:v>
                </c:pt>
                <c:pt idx="2388" formatCode="m/d/yyyy">
                  <c:v>40732</c:v>
                </c:pt>
                <c:pt idx="2389" formatCode="m/d/yyyy">
                  <c:v>40735</c:v>
                </c:pt>
                <c:pt idx="2390" formatCode="m/d/yyyy">
                  <c:v>40736</c:v>
                </c:pt>
                <c:pt idx="2391" formatCode="m/d/yyyy">
                  <c:v>40737</c:v>
                </c:pt>
                <c:pt idx="2392" formatCode="m/d/yyyy">
                  <c:v>40738</c:v>
                </c:pt>
                <c:pt idx="2393" formatCode="m/d/yyyy">
                  <c:v>40739</c:v>
                </c:pt>
                <c:pt idx="2394" formatCode="m/d/yyyy">
                  <c:v>40742</c:v>
                </c:pt>
                <c:pt idx="2395" formatCode="m/d/yyyy">
                  <c:v>40743</c:v>
                </c:pt>
                <c:pt idx="2396" formatCode="m/d/yyyy">
                  <c:v>40744</c:v>
                </c:pt>
                <c:pt idx="2397" formatCode="m/d/yyyy">
                  <c:v>40745</c:v>
                </c:pt>
                <c:pt idx="2398" formatCode="m/d/yyyy">
                  <c:v>40746</c:v>
                </c:pt>
                <c:pt idx="2399" formatCode="m/d/yyyy">
                  <c:v>40749</c:v>
                </c:pt>
                <c:pt idx="2400" formatCode="m/d/yyyy">
                  <c:v>40750</c:v>
                </c:pt>
                <c:pt idx="2401" formatCode="m/d/yyyy">
                  <c:v>40751</c:v>
                </c:pt>
                <c:pt idx="2402" formatCode="m/d/yyyy">
                  <c:v>40752</c:v>
                </c:pt>
                <c:pt idx="2403" formatCode="m/d/yyyy">
                  <c:v>40753</c:v>
                </c:pt>
                <c:pt idx="2404" formatCode="m/d/yyyy">
                  <c:v>40756</c:v>
                </c:pt>
                <c:pt idx="2405" formatCode="m/d/yyyy">
                  <c:v>40757</c:v>
                </c:pt>
                <c:pt idx="2406" formatCode="m/d/yyyy">
                  <c:v>40758</c:v>
                </c:pt>
                <c:pt idx="2407" formatCode="m/d/yyyy">
                  <c:v>40759</c:v>
                </c:pt>
                <c:pt idx="2408" formatCode="m/d/yyyy">
                  <c:v>40760</c:v>
                </c:pt>
                <c:pt idx="2409" formatCode="m/d/yyyy">
                  <c:v>40763</c:v>
                </c:pt>
                <c:pt idx="2410" formatCode="m/d/yyyy">
                  <c:v>40764</c:v>
                </c:pt>
                <c:pt idx="2411" formatCode="m/d/yyyy">
                  <c:v>40765</c:v>
                </c:pt>
                <c:pt idx="2412" formatCode="m/d/yyyy">
                  <c:v>40766</c:v>
                </c:pt>
                <c:pt idx="2413" formatCode="m/d/yyyy">
                  <c:v>40767</c:v>
                </c:pt>
                <c:pt idx="2414" formatCode="m/d/yyyy">
                  <c:v>40770</c:v>
                </c:pt>
                <c:pt idx="2415" formatCode="m/d/yyyy">
                  <c:v>40771</c:v>
                </c:pt>
                <c:pt idx="2416" formatCode="m/d/yyyy">
                  <c:v>40772</c:v>
                </c:pt>
                <c:pt idx="2417" formatCode="m/d/yyyy">
                  <c:v>40773</c:v>
                </c:pt>
                <c:pt idx="2418" formatCode="m/d/yyyy">
                  <c:v>40774</c:v>
                </c:pt>
                <c:pt idx="2419" formatCode="m/d/yyyy">
                  <c:v>40777</c:v>
                </c:pt>
                <c:pt idx="2420" formatCode="m/d/yyyy">
                  <c:v>40778</c:v>
                </c:pt>
                <c:pt idx="2421" formatCode="m/d/yyyy">
                  <c:v>40779</c:v>
                </c:pt>
                <c:pt idx="2422" formatCode="m/d/yyyy">
                  <c:v>40780</c:v>
                </c:pt>
                <c:pt idx="2423" formatCode="m/d/yyyy">
                  <c:v>40781</c:v>
                </c:pt>
                <c:pt idx="2424" formatCode="m/d/yyyy">
                  <c:v>40784</c:v>
                </c:pt>
                <c:pt idx="2425" formatCode="m/d/yyyy">
                  <c:v>40785</c:v>
                </c:pt>
                <c:pt idx="2426" formatCode="m/d/yyyy">
                  <c:v>40786</c:v>
                </c:pt>
                <c:pt idx="2427" formatCode="m/d/yyyy">
                  <c:v>40787</c:v>
                </c:pt>
                <c:pt idx="2428" formatCode="m/d/yyyy">
                  <c:v>40788</c:v>
                </c:pt>
                <c:pt idx="2429" formatCode="m/d/yyyy">
                  <c:v>40792</c:v>
                </c:pt>
                <c:pt idx="2430" formatCode="m/d/yyyy">
                  <c:v>40793</c:v>
                </c:pt>
                <c:pt idx="2431" formatCode="m/d/yyyy">
                  <c:v>40794</c:v>
                </c:pt>
                <c:pt idx="2432" formatCode="m/d/yyyy">
                  <c:v>40795</c:v>
                </c:pt>
                <c:pt idx="2433" formatCode="m/d/yyyy">
                  <c:v>40798</c:v>
                </c:pt>
                <c:pt idx="2434" formatCode="m/d/yyyy">
                  <c:v>40799</c:v>
                </c:pt>
                <c:pt idx="2435" formatCode="m/d/yyyy">
                  <c:v>40800</c:v>
                </c:pt>
                <c:pt idx="2436" formatCode="m/d/yyyy">
                  <c:v>40801</c:v>
                </c:pt>
                <c:pt idx="2437" formatCode="m/d/yyyy">
                  <c:v>40802</c:v>
                </c:pt>
                <c:pt idx="2438" formatCode="m/d/yyyy">
                  <c:v>40805</c:v>
                </c:pt>
                <c:pt idx="2439" formatCode="m/d/yyyy">
                  <c:v>40806</c:v>
                </c:pt>
                <c:pt idx="2440" formatCode="m/d/yyyy">
                  <c:v>40807</c:v>
                </c:pt>
                <c:pt idx="2441" formatCode="m/d/yyyy">
                  <c:v>40808</c:v>
                </c:pt>
                <c:pt idx="2442" formatCode="m/d/yyyy">
                  <c:v>40809</c:v>
                </c:pt>
                <c:pt idx="2443" formatCode="m/d/yyyy">
                  <c:v>40812</c:v>
                </c:pt>
                <c:pt idx="2444" formatCode="m/d/yyyy">
                  <c:v>40813</c:v>
                </c:pt>
                <c:pt idx="2445" formatCode="m/d/yyyy">
                  <c:v>40814</c:v>
                </c:pt>
                <c:pt idx="2446" formatCode="m/d/yyyy">
                  <c:v>40815</c:v>
                </c:pt>
                <c:pt idx="2447" formatCode="m/d/yyyy">
                  <c:v>40816</c:v>
                </c:pt>
                <c:pt idx="2448" formatCode="m/d/yyyy">
                  <c:v>40819</c:v>
                </c:pt>
                <c:pt idx="2449" formatCode="m/d/yyyy">
                  <c:v>40820</c:v>
                </c:pt>
                <c:pt idx="2450" formatCode="m/d/yyyy">
                  <c:v>40821</c:v>
                </c:pt>
                <c:pt idx="2451" formatCode="m/d/yyyy">
                  <c:v>40822</c:v>
                </c:pt>
                <c:pt idx="2452" formatCode="m/d/yyyy">
                  <c:v>40823</c:v>
                </c:pt>
                <c:pt idx="2453" formatCode="m/d/yyyy">
                  <c:v>40826</c:v>
                </c:pt>
                <c:pt idx="2454" formatCode="m/d/yyyy">
                  <c:v>40827</c:v>
                </c:pt>
                <c:pt idx="2455" formatCode="m/d/yyyy">
                  <c:v>40828</c:v>
                </c:pt>
                <c:pt idx="2456" formatCode="m/d/yyyy">
                  <c:v>40829</c:v>
                </c:pt>
                <c:pt idx="2457" formatCode="m/d/yyyy">
                  <c:v>40830</c:v>
                </c:pt>
                <c:pt idx="2458" formatCode="m/d/yyyy">
                  <c:v>40833</c:v>
                </c:pt>
                <c:pt idx="2459" formatCode="m/d/yyyy">
                  <c:v>40834</c:v>
                </c:pt>
                <c:pt idx="2460" formatCode="m/d/yyyy">
                  <c:v>40835</c:v>
                </c:pt>
                <c:pt idx="2461" formatCode="m/d/yyyy">
                  <c:v>40836</c:v>
                </c:pt>
                <c:pt idx="2462" formatCode="m/d/yyyy">
                  <c:v>40837</c:v>
                </c:pt>
                <c:pt idx="2463" formatCode="m/d/yyyy">
                  <c:v>40840</c:v>
                </c:pt>
                <c:pt idx="2464" formatCode="m/d/yyyy">
                  <c:v>40841</c:v>
                </c:pt>
                <c:pt idx="2465" formatCode="m/d/yyyy">
                  <c:v>40842</c:v>
                </c:pt>
                <c:pt idx="2466" formatCode="m/d/yyyy">
                  <c:v>40843</c:v>
                </c:pt>
                <c:pt idx="2467" formatCode="m/d/yyyy">
                  <c:v>40844</c:v>
                </c:pt>
                <c:pt idx="2468" formatCode="m/d/yyyy">
                  <c:v>40847</c:v>
                </c:pt>
                <c:pt idx="2469" formatCode="m/d/yyyy">
                  <c:v>40848</c:v>
                </c:pt>
                <c:pt idx="2470" formatCode="m/d/yyyy">
                  <c:v>40849</c:v>
                </c:pt>
                <c:pt idx="2471" formatCode="m/d/yyyy">
                  <c:v>40850</c:v>
                </c:pt>
                <c:pt idx="2472" formatCode="m/d/yyyy">
                  <c:v>40851</c:v>
                </c:pt>
                <c:pt idx="2473" formatCode="m/d/yyyy">
                  <c:v>40854</c:v>
                </c:pt>
                <c:pt idx="2474" formatCode="m/d/yyyy">
                  <c:v>40855</c:v>
                </c:pt>
                <c:pt idx="2475" formatCode="m/d/yyyy">
                  <c:v>40856</c:v>
                </c:pt>
                <c:pt idx="2476" formatCode="m/d/yyyy">
                  <c:v>40857</c:v>
                </c:pt>
                <c:pt idx="2477" formatCode="m/d/yyyy">
                  <c:v>40858</c:v>
                </c:pt>
                <c:pt idx="2478" formatCode="m/d/yyyy">
                  <c:v>40861</c:v>
                </c:pt>
                <c:pt idx="2479" formatCode="m/d/yyyy">
                  <c:v>40862</c:v>
                </c:pt>
                <c:pt idx="2480" formatCode="m/d/yyyy">
                  <c:v>40863</c:v>
                </c:pt>
                <c:pt idx="2481" formatCode="m/d/yyyy">
                  <c:v>40864</c:v>
                </c:pt>
                <c:pt idx="2482" formatCode="m/d/yyyy">
                  <c:v>40865</c:v>
                </c:pt>
                <c:pt idx="2483" formatCode="m/d/yyyy">
                  <c:v>40868</c:v>
                </c:pt>
                <c:pt idx="2484" formatCode="m/d/yyyy">
                  <c:v>40869</c:v>
                </c:pt>
                <c:pt idx="2485" formatCode="m/d/yyyy">
                  <c:v>40870</c:v>
                </c:pt>
                <c:pt idx="2486" formatCode="m/d/yyyy">
                  <c:v>40872</c:v>
                </c:pt>
                <c:pt idx="2487" formatCode="m/d/yyyy">
                  <c:v>40875</c:v>
                </c:pt>
                <c:pt idx="2488" formatCode="m/d/yyyy">
                  <c:v>40876</c:v>
                </c:pt>
                <c:pt idx="2489" formatCode="m/d/yyyy">
                  <c:v>40877</c:v>
                </c:pt>
                <c:pt idx="2490" formatCode="m/d/yyyy">
                  <c:v>40878</c:v>
                </c:pt>
                <c:pt idx="2491" formatCode="m/d/yyyy">
                  <c:v>40879</c:v>
                </c:pt>
                <c:pt idx="2492" formatCode="m/d/yyyy">
                  <c:v>40882</c:v>
                </c:pt>
                <c:pt idx="2493" formatCode="m/d/yyyy">
                  <c:v>40883</c:v>
                </c:pt>
                <c:pt idx="2494" formatCode="m/d/yyyy">
                  <c:v>40884</c:v>
                </c:pt>
                <c:pt idx="2495" formatCode="m/d/yyyy">
                  <c:v>40885</c:v>
                </c:pt>
                <c:pt idx="2496" formatCode="m/d/yyyy">
                  <c:v>40886</c:v>
                </c:pt>
                <c:pt idx="2497" formatCode="m/d/yyyy">
                  <c:v>40889</c:v>
                </c:pt>
                <c:pt idx="2498" formatCode="m/d/yyyy">
                  <c:v>40890</c:v>
                </c:pt>
                <c:pt idx="2499" formatCode="m/d/yyyy">
                  <c:v>40891</c:v>
                </c:pt>
                <c:pt idx="2500" formatCode="m/d/yyyy">
                  <c:v>40892</c:v>
                </c:pt>
                <c:pt idx="2501" formatCode="m/d/yyyy">
                  <c:v>40893</c:v>
                </c:pt>
                <c:pt idx="2502" formatCode="m/d/yyyy">
                  <c:v>40896</c:v>
                </c:pt>
                <c:pt idx="2503" formatCode="m/d/yyyy">
                  <c:v>40897</c:v>
                </c:pt>
                <c:pt idx="2504" formatCode="m/d/yyyy">
                  <c:v>40898</c:v>
                </c:pt>
                <c:pt idx="2505" formatCode="m/d/yyyy">
                  <c:v>40899</c:v>
                </c:pt>
                <c:pt idx="2506" formatCode="m/d/yyyy">
                  <c:v>40900</c:v>
                </c:pt>
                <c:pt idx="2507" formatCode="m/d/yyyy">
                  <c:v>40904</c:v>
                </c:pt>
                <c:pt idx="2508" formatCode="m/d/yyyy">
                  <c:v>40905</c:v>
                </c:pt>
                <c:pt idx="2509" formatCode="m/d/yyyy">
                  <c:v>40906</c:v>
                </c:pt>
                <c:pt idx="2510" formatCode="m/d/yyyy">
                  <c:v>40907</c:v>
                </c:pt>
                <c:pt idx="2511" formatCode="m/d/yyyy">
                  <c:v>40911</c:v>
                </c:pt>
                <c:pt idx="2512" formatCode="m/d/yyyy">
                  <c:v>40912</c:v>
                </c:pt>
                <c:pt idx="2513" formatCode="m/d/yyyy">
                  <c:v>40913</c:v>
                </c:pt>
                <c:pt idx="2514" formatCode="m/d/yyyy">
                  <c:v>40914</c:v>
                </c:pt>
                <c:pt idx="2515" formatCode="m/d/yyyy">
                  <c:v>40917</c:v>
                </c:pt>
                <c:pt idx="2516" formatCode="m/d/yyyy">
                  <c:v>40918</c:v>
                </c:pt>
                <c:pt idx="2517" formatCode="m/d/yyyy">
                  <c:v>40919</c:v>
                </c:pt>
                <c:pt idx="2518" formatCode="m/d/yyyy">
                  <c:v>40920</c:v>
                </c:pt>
                <c:pt idx="2519" formatCode="m/d/yyyy">
                  <c:v>40921</c:v>
                </c:pt>
                <c:pt idx="2520" formatCode="m/d/yyyy">
                  <c:v>40925</c:v>
                </c:pt>
                <c:pt idx="2521" formatCode="m/d/yyyy">
                  <c:v>40926</c:v>
                </c:pt>
                <c:pt idx="2522" formatCode="m/d/yyyy">
                  <c:v>40927</c:v>
                </c:pt>
                <c:pt idx="2523" formatCode="m/d/yyyy">
                  <c:v>40928</c:v>
                </c:pt>
                <c:pt idx="2524" formatCode="m/d/yyyy">
                  <c:v>40931</c:v>
                </c:pt>
                <c:pt idx="2525" formatCode="m/d/yyyy">
                  <c:v>40932</c:v>
                </c:pt>
                <c:pt idx="2526" formatCode="m/d/yyyy">
                  <c:v>40933</c:v>
                </c:pt>
                <c:pt idx="2527" formatCode="m/d/yyyy">
                  <c:v>40934</c:v>
                </c:pt>
                <c:pt idx="2528" formatCode="m/d/yyyy">
                  <c:v>40935</c:v>
                </c:pt>
                <c:pt idx="2529" formatCode="m/d/yyyy">
                  <c:v>40938</c:v>
                </c:pt>
                <c:pt idx="2530" formatCode="m/d/yyyy">
                  <c:v>40939</c:v>
                </c:pt>
                <c:pt idx="2531" formatCode="m/d/yyyy">
                  <c:v>40940</c:v>
                </c:pt>
                <c:pt idx="2532" formatCode="m/d/yyyy">
                  <c:v>40941</c:v>
                </c:pt>
                <c:pt idx="2533" formatCode="m/d/yyyy">
                  <c:v>40942</c:v>
                </c:pt>
                <c:pt idx="2534" formatCode="m/d/yyyy">
                  <c:v>40945</c:v>
                </c:pt>
                <c:pt idx="2535" formatCode="m/d/yyyy">
                  <c:v>40946</c:v>
                </c:pt>
                <c:pt idx="2536" formatCode="m/d/yyyy">
                  <c:v>40947</c:v>
                </c:pt>
                <c:pt idx="2537" formatCode="m/d/yyyy">
                  <c:v>40948</c:v>
                </c:pt>
                <c:pt idx="2538" formatCode="m/d/yyyy">
                  <c:v>40949</c:v>
                </c:pt>
                <c:pt idx="2539" formatCode="m/d/yyyy">
                  <c:v>40952</c:v>
                </c:pt>
                <c:pt idx="2540" formatCode="m/d/yyyy">
                  <c:v>40953</c:v>
                </c:pt>
                <c:pt idx="2541" formatCode="m/d/yyyy">
                  <c:v>40954</c:v>
                </c:pt>
                <c:pt idx="2542" formatCode="m/d/yyyy">
                  <c:v>40955</c:v>
                </c:pt>
                <c:pt idx="2543" formatCode="m/d/yyyy">
                  <c:v>40956</c:v>
                </c:pt>
                <c:pt idx="2544" formatCode="m/d/yyyy">
                  <c:v>40960</c:v>
                </c:pt>
                <c:pt idx="2545" formatCode="m/d/yyyy">
                  <c:v>40961</c:v>
                </c:pt>
                <c:pt idx="2546" formatCode="m/d/yyyy">
                  <c:v>40962</c:v>
                </c:pt>
                <c:pt idx="2547" formatCode="m/d/yyyy">
                  <c:v>40963</c:v>
                </c:pt>
                <c:pt idx="2548" formatCode="m/d/yyyy">
                  <c:v>40966</c:v>
                </c:pt>
                <c:pt idx="2549" formatCode="m/d/yyyy">
                  <c:v>40967</c:v>
                </c:pt>
                <c:pt idx="2550" formatCode="m/d/yyyy">
                  <c:v>40968</c:v>
                </c:pt>
                <c:pt idx="2551" formatCode="m/d/yyyy">
                  <c:v>40969</c:v>
                </c:pt>
                <c:pt idx="2552" formatCode="m/d/yyyy">
                  <c:v>40970</c:v>
                </c:pt>
                <c:pt idx="2553" formatCode="m/d/yyyy">
                  <c:v>40973</c:v>
                </c:pt>
                <c:pt idx="2554" formatCode="m/d/yyyy">
                  <c:v>40974</c:v>
                </c:pt>
                <c:pt idx="2555" formatCode="m/d/yyyy">
                  <c:v>40975</c:v>
                </c:pt>
                <c:pt idx="2556" formatCode="m/d/yyyy">
                  <c:v>40976</c:v>
                </c:pt>
                <c:pt idx="2557" formatCode="m/d/yyyy">
                  <c:v>40977</c:v>
                </c:pt>
                <c:pt idx="2558" formatCode="m/d/yyyy">
                  <c:v>40980</c:v>
                </c:pt>
                <c:pt idx="2559" formatCode="m/d/yyyy">
                  <c:v>40981</c:v>
                </c:pt>
                <c:pt idx="2560" formatCode="m/d/yyyy">
                  <c:v>40982</c:v>
                </c:pt>
                <c:pt idx="2561" formatCode="m/d/yyyy">
                  <c:v>40983</c:v>
                </c:pt>
                <c:pt idx="2562" formatCode="m/d/yyyy">
                  <c:v>40984</c:v>
                </c:pt>
                <c:pt idx="2563" formatCode="m/d/yyyy">
                  <c:v>40987</c:v>
                </c:pt>
                <c:pt idx="2564" formatCode="m/d/yyyy">
                  <c:v>40988</c:v>
                </c:pt>
                <c:pt idx="2565" formatCode="m/d/yyyy">
                  <c:v>40989</c:v>
                </c:pt>
                <c:pt idx="2566" formatCode="m/d/yyyy">
                  <c:v>40990</c:v>
                </c:pt>
                <c:pt idx="2567" formatCode="m/d/yyyy">
                  <c:v>40991</c:v>
                </c:pt>
                <c:pt idx="2568" formatCode="m/d/yyyy">
                  <c:v>40994</c:v>
                </c:pt>
                <c:pt idx="2569" formatCode="m/d/yyyy">
                  <c:v>40995</c:v>
                </c:pt>
                <c:pt idx="2570" formatCode="m/d/yyyy">
                  <c:v>40996</c:v>
                </c:pt>
                <c:pt idx="2571" formatCode="m/d/yyyy">
                  <c:v>40997</c:v>
                </c:pt>
                <c:pt idx="2572" formatCode="m/d/yyyy">
                  <c:v>40998</c:v>
                </c:pt>
                <c:pt idx="2573" formatCode="m/d/yyyy">
                  <c:v>41001</c:v>
                </c:pt>
                <c:pt idx="2574" formatCode="m/d/yyyy">
                  <c:v>41002</c:v>
                </c:pt>
                <c:pt idx="2575" formatCode="m/d/yyyy">
                  <c:v>41003</c:v>
                </c:pt>
                <c:pt idx="2576" formatCode="m/d/yyyy">
                  <c:v>41004</c:v>
                </c:pt>
                <c:pt idx="2577" formatCode="m/d/yyyy">
                  <c:v>41008</c:v>
                </c:pt>
                <c:pt idx="2578" formatCode="m/d/yyyy">
                  <c:v>41009</c:v>
                </c:pt>
                <c:pt idx="2579" formatCode="m/d/yyyy">
                  <c:v>41010</c:v>
                </c:pt>
                <c:pt idx="2580" formatCode="m/d/yyyy">
                  <c:v>41011</c:v>
                </c:pt>
                <c:pt idx="2581" formatCode="m/d/yyyy">
                  <c:v>41012</c:v>
                </c:pt>
                <c:pt idx="2582" formatCode="m/d/yyyy">
                  <c:v>41015</c:v>
                </c:pt>
                <c:pt idx="2583" formatCode="m/d/yyyy">
                  <c:v>41016</c:v>
                </c:pt>
                <c:pt idx="2584" formatCode="m/d/yyyy">
                  <c:v>41017</c:v>
                </c:pt>
                <c:pt idx="2585" formatCode="m/d/yyyy">
                  <c:v>41018</c:v>
                </c:pt>
                <c:pt idx="2586" formatCode="m/d/yyyy">
                  <c:v>41019</c:v>
                </c:pt>
                <c:pt idx="2587" formatCode="m/d/yyyy">
                  <c:v>41022</c:v>
                </c:pt>
                <c:pt idx="2588" formatCode="m/d/yyyy">
                  <c:v>41023</c:v>
                </c:pt>
                <c:pt idx="2589" formatCode="m/d/yyyy">
                  <c:v>41024</c:v>
                </c:pt>
                <c:pt idx="2590" formatCode="m/d/yyyy">
                  <c:v>41025</c:v>
                </c:pt>
                <c:pt idx="2591" formatCode="m/d/yyyy">
                  <c:v>41026</c:v>
                </c:pt>
                <c:pt idx="2592" formatCode="m/d/yyyy">
                  <c:v>41029</c:v>
                </c:pt>
                <c:pt idx="2593" formatCode="m/d/yyyy">
                  <c:v>41030</c:v>
                </c:pt>
                <c:pt idx="2594" formatCode="m/d/yyyy">
                  <c:v>41031</c:v>
                </c:pt>
                <c:pt idx="2595" formatCode="m/d/yyyy">
                  <c:v>41032</c:v>
                </c:pt>
                <c:pt idx="2596" formatCode="m/d/yyyy">
                  <c:v>41033</c:v>
                </c:pt>
                <c:pt idx="2597" formatCode="m/d/yyyy">
                  <c:v>41036</c:v>
                </c:pt>
                <c:pt idx="2598" formatCode="m/d/yyyy">
                  <c:v>41037</c:v>
                </c:pt>
                <c:pt idx="2599" formatCode="m/d/yyyy">
                  <c:v>41038</c:v>
                </c:pt>
                <c:pt idx="2600" formatCode="m/d/yyyy">
                  <c:v>41039</c:v>
                </c:pt>
                <c:pt idx="2601" formatCode="m/d/yyyy">
                  <c:v>41040</c:v>
                </c:pt>
                <c:pt idx="2602" formatCode="m/d/yyyy">
                  <c:v>41043</c:v>
                </c:pt>
                <c:pt idx="2603" formatCode="m/d/yyyy">
                  <c:v>41044</c:v>
                </c:pt>
                <c:pt idx="2604" formatCode="m/d/yyyy">
                  <c:v>41045</c:v>
                </c:pt>
                <c:pt idx="2605" formatCode="m/d/yyyy">
                  <c:v>41046</c:v>
                </c:pt>
                <c:pt idx="2606" formatCode="m/d/yyyy">
                  <c:v>41047</c:v>
                </c:pt>
                <c:pt idx="2607" formatCode="m/d/yyyy">
                  <c:v>41050</c:v>
                </c:pt>
                <c:pt idx="2608" formatCode="m/d/yyyy">
                  <c:v>41051</c:v>
                </c:pt>
                <c:pt idx="2609" formatCode="m/d/yyyy">
                  <c:v>41052</c:v>
                </c:pt>
                <c:pt idx="2610" formatCode="m/d/yyyy">
                  <c:v>41053</c:v>
                </c:pt>
                <c:pt idx="2611" formatCode="m/d/yyyy">
                  <c:v>41054</c:v>
                </c:pt>
                <c:pt idx="2612" formatCode="m/d/yyyy">
                  <c:v>41058</c:v>
                </c:pt>
                <c:pt idx="2613" formatCode="m/d/yyyy">
                  <c:v>41059</c:v>
                </c:pt>
                <c:pt idx="2614" formatCode="m/d/yyyy">
                  <c:v>41060</c:v>
                </c:pt>
                <c:pt idx="2615" formatCode="m/d/yyyy">
                  <c:v>41061</c:v>
                </c:pt>
                <c:pt idx="2616" formatCode="m/d/yyyy">
                  <c:v>41064</c:v>
                </c:pt>
                <c:pt idx="2617" formatCode="m/d/yyyy">
                  <c:v>41065</c:v>
                </c:pt>
                <c:pt idx="2618" formatCode="m/d/yyyy">
                  <c:v>41066</c:v>
                </c:pt>
                <c:pt idx="2619" formatCode="m/d/yyyy">
                  <c:v>41067</c:v>
                </c:pt>
                <c:pt idx="2620" formatCode="m/d/yyyy">
                  <c:v>41068</c:v>
                </c:pt>
                <c:pt idx="2621" formatCode="m/d/yyyy">
                  <c:v>41071</c:v>
                </c:pt>
                <c:pt idx="2622" formatCode="m/d/yyyy">
                  <c:v>41072</c:v>
                </c:pt>
                <c:pt idx="2623" formatCode="m/d/yyyy">
                  <c:v>41073</c:v>
                </c:pt>
                <c:pt idx="2624" formatCode="m/d/yyyy">
                  <c:v>41074</c:v>
                </c:pt>
                <c:pt idx="2625" formatCode="m/d/yyyy">
                  <c:v>41075</c:v>
                </c:pt>
                <c:pt idx="2626" formatCode="m/d/yyyy">
                  <c:v>41078</c:v>
                </c:pt>
                <c:pt idx="2627" formatCode="m/d/yyyy">
                  <c:v>41079</c:v>
                </c:pt>
                <c:pt idx="2628" formatCode="m/d/yyyy">
                  <c:v>41080</c:v>
                </c:pt>
                <c:pt idx="2629" formatCode="m/d/yyyy">
                  <c:v>41081</c:v>
                </c:pt>
                <c:pt idx="2630" formatCode="m/d/yyyy">
                  <c:v>41082</c:v>
                </c:pt>
                <c:pt idx="2631" formatCode="m/d/yyyy">
                  <c:v>41085</c:v>
                </c:pt>
                <c:pt idx="2632" formatCode="m/d/yyyy">
                  <c:v>41086</c:v>
                </c:pt>
                <c:pt idx="2633" formatCode="m/d/yyyy">
                  <c:v>41087</c:v>
                </c:pt>
                <c:pt idx="2634" formatCode="m/d/yyyy">
                  <c:v>41088</c:v>
                </c:pt>
                <c:pt idx="2635" formatCode="m/d/yyyy">
                  <c:v>41089</c:v>
                </c:pt>
                <c:pt idx="2636" formatCode="m/d/yyyy">
                  <c:v>41092</c:v>
                </c:pt>
                <c:pt idx="2637" formatCode="m/d/yyyy">
                  <c:v>41093</c:v>
                </c:pt>
                <c:pt idx="2638" formatCode="m/d/yyyy">
                  <c:v>41095</c:v>
                </c:pt>
                <c:pt idx="2639" formatCode="m/d/yyyy">
                  <c:v>41096</c:v>
                </c:pt>
                <c:pt idx="2640" formatCode="m/d/yyyy">
                  <c:v>41099</c:v>
                </c:pt>
                <c:pt idx="2641" formatCode="m/d/yyyy">
                  <c:v>41100</c:v>
                </c:pt>
                <c:pt idx="2642" formatCode="m/d/yyyy">
                  <c:v>41101</c:v>
                </c:pt>
                <c:pt idx="2643" formatCode="m/d/yyyy">
                  <c:v>41102</c:v>
                </c:pt>
                <c:pt idx="2644" formatCode="m/d/yyyy">
                  <c:v>41103</c:v>
                </c:pt>
                <c:pt idx="2645" formatCode="m/d/yyyy">
                  <c:v>41106</c:v>
                </c:pt>
                <c:pt idx="2646" formatCode="m/d/yyyy">
                  <c:v>41107</c:v>
                </c:pt>
                <c:pt idx="2647" formatCode="m/d/yyyy">
                  <c:v>41108</c:v>
                </c:pt>
                <c:pt idx="2648" formatCode="m/d/yyyy">
                  <c:v>41109</c:v>
                </c:pt>
                <c:pt idx="2649" formatCode="m/d/yyyy">
                  <c:v>41110</c:v>
                </c:pt>
                <c:pt idx="2650" formatCode="m/d/yyyy">
                  <c:v>41113</c:v>
                </c:pt>
                <c:pt idx="2651" formatCode="m/d/yyyy">
                  <c:v>41114</c:v>
                </c:pt>
                <c:pt idx="2652" formatCode="m/d/yyyy">
                  <c:v>41115</c:v>
                </c:pt>
                <c:pt idx="2653" formatCode="m/d/yyyy">
                  <c:v>41116</c:v>
                </c:pt>
                <c:pt idx="2654" formatCode="m/d/yyyy">
                  <c:v>41117</c:v>
                </c:pt>
                <c:pt idx="2655" formatCode="m/d/yyyy">
                  <c:v>41120</c:v>
                </c:pt>
                <c:pt idx="2656" formatCode="m/d/yyyy">
                  <c:v>41121</c:v>
                </c:pt>
                <c:pt idx="2657" formatCode="m/d/yyyy">
                  <c:v>41122</c:v>
                </c:pt>
                <c:pt idx="2658" formatCode="m/d/yyyy">
                  <c:v>41123</c:v>
                </c:pt>
                <c:pt idx="2659" formatCode="m/d/yyyy">
                  <c:v>41124</c:v>
                </c:pt>
                <c:pt idx="2660" formatCode="m/d/yyyy">
                  <c:v>41127</c:v>
                </c:pt>
                <c:pt idx="2661" formatCode="m/d/yyyy">
                  <c:v>41128</c:v>
                </c:pt>
                <c:pt idx="2662" formatCode="m/d/yyyy">
                  <c:v>41129</c:v>
                </c:pt>
                <c:pt idx="2663" formatCode="m/d/yyyy">
                  <c:v>41130</c:v>
                </c:pt>
                <c:pt idx="2664" formatCode="m/d/yyyy">
                  <c:v>41131</c:v>
                </c:pt>
                <c:pt idx="2665" formatCode="m/d/yyyy">
                  <c:v>41134</c:v>
                </c:pt>
                <c:pt idx="2666" formatCode="m/d/yyyy">
                  <c:v>41135</c:v>
                </c:pt>
                <c:pt idx="2667" formatCode="m/d/yyyy">
                  <c:v>41136</c:v>
                </c:pt>
                <c:pt idx="2668" formatCode="m/d/yyyy">
                  <c:v>41137</c:v>
                </c:pt>
                <c:pt idx="2669" formatCode="m/d/yyyy">
                  <c:v>41138</c:v>
                </c:pt>
                <c:pt idx="2670" formatCode="m/d/yyyy">
                  <c:v>41141</c:v>
                </c:pt>
                <c:pt idx="2671" formatCode="m/d/yyyy">
                  <c:v>41142</c:v>
                </c:pt>
                <c:pt idx="2672" formatCode="m/d/yyyy">
                  <c:v>41143</c:v>
                </c:pt>
                <c:pt idx="2673" formatCode="m/d/yyyy">
                  <c:v>41144</c:v>
                </c:pt>
                <c:pt idx="2674" formatCode="m/d/yyyy">
                  <c:v>41145</c:v>
                </c:pt>
                <c:pt idx="2675" formatCode="m/d/yyyy">
                  <c:v>41148</c:v>
                </c:pt>
                <c:pt idx="2676" formatCode="m/d/yyyy">
                  <c:v>41149</c:v>
                </c:pt>
                <c:pt idx="2677" formatCode="m/d/yyyy">
                  <c:v>41150</c:v>
                </c:pt>
                <c:pt idx="2678" formatCode="m/d/yyyy">
                  <c:v>41151</c:v>
                </c:pt>
                <c:pt idx="2679" formatCode="m/d/yyyy">
                  <c:v>41152</c:v>
                </c:pt>
                <c:pt idx="2680" formatCode="m/d/yyyy">
                  <c:v>41156</c:v>
                </c:pt>
                <c:pt idx="2681" formatCode="m/d/yyyy">
                  <c:v>41157</c:v>
                </c:pt>
                <c:pt idx="2682" formatCode="m/d/yyyy">
                  <c:v>41158</c:v>
                </c:pt>
                <c:pt idx="2683" formatCode="m/d/yyyy">
                  <c:v>41159</c:v>
                </c:pt>
                <c:pt idx="2684" formatCode="m/d/yyyy">
                  <c:v>41162</c:v>
                </c:pt>
                <c:pt idx="2685" formatCode="m/d/yyyy">
                  <c:v>41163</c:v>
                </c:pt>
                <c:pt idx="2686" formatCode="m/d/yyyy">
                  <c:v>41164</c:v>
                </c:pt>
                <c:pt idx="2687" formatCode="m/d/yyyy">
                  <c:v>41165</c:v>
                </c:pt>
                <c:pt idx="2688" formatCode="m/d/yyyy">
                  <c:v>41166</c:v>
                </c:pt>
                <c:pt idx="2689" formatCode="m/d/yyyy">
                  <c:v>41169</c:v>
                </c:pt>
                <c:pt idx="2690" formatCode="m/d/yyyy">
                  <c:v>41170</c:v>
                </c:pt>
                <c:pt idx="2691" formatCode="m/d/yyyy">
                  <c:v>41171</c:v>
                </c:pt>
                <c:pt idx="2692" formatCode="m/d/yyyy">
                  <c:v>41172</c:v>
                </c:pt>
                <c:pt idx="2693" formatCode="m/d/yyyy">
                  <c:v>41173</c:v>
                </c:pt>
                <c:pt idx="2694" formatCode="m/d/yyyy">
                  <c:v>41176</c:v>
                </c:pt>
                <c:pt idx="2695" formatCode="m/d/yyyy">
                  <c:v>41177</c:v>
                </c:pt>
                <c:pt idx="2696" formatCode="m/d/yyyy">
                  <c:v>41178</c:v>
                </c:pt>
                <c:pt idx="2697" formatCode="m/d/yyyy">
                  <c:v>41179</c:v>
                </c:pt>
                <c:pt idx="2698" formatCode="m/d/yyyy">
                  <c:v>41180</c:v>
                </c:pt>
                <c:pt idx="2699" formatCode="m/d/yyyy">
                  <c:v>41183</c:v>
                </c:pt>
                <c:pt idx="2700" formatCode="m/d/yyyy">
                  <c:v>41184</c:v>
                </c:pt>
                <c:pt idx="2701" formatCode="m/d/yyyy">
                  <c:v>41185</c:v>
                </c:pt>
                <c:pt idx="2702" formatCode="m/d/yyyy">
                  <c:v>41186</c:v>
                </c:pt>
                <c:pt idx="2703" formatCode="m/d/yyyy">
                  <c:v>41187</c:v>
                </c:pt>
                <c:pt idx="2704" formatCode="m/d/yyyy">
                  <c:v>41190</c:v>
                </c:pt>
                <c:pt idx="2705" formatCode="m/d/yyyy">
                  <c:v>41191</c:v>
                </c:pt>
                <c:pt idx="2706" formatCode="m/d/yyyy">
                  <c:v>41192</c:v>
                </c:pt>
                <c:pt idx="2707" formatCode="m/d/yyyy">
                  <c:v>41193</c:v>
                </c:pt>
                <c:pt idx="2708" formatCode="m/d/yyyy">
                  <c:v>41194</c:v>
                </c:pt>
                <c:pt idx="2709" formatCode="m/d/yyyy">
                  <c:v>41197</c:v>
                </c:pt>
                <c:pt idx="2710" formatCode="m/d/yyyy">
                  <c:v>41198</c:v>
                </c:pt>
                <c:pt idx="2711" formatCode="m/d/yyyy">
                  <c:v>41199</c:v>
                </c:pt>
                <c:pt idx="2712" formatCode="m/d/yyyy">
                  <c:v>41200</c:v>
                </c:pt>
                <c:pt idx="2713" formatCode="m/d/yyyy">
                  <c:v>41201</c:v>
                </c:pt>
                <c:pt idx="2714" formatCode="m/d/yyyy">
                  <c:v>41204</c:v>
                </c:pt>
                <c:pt idx="2715" formatCode="m/d/yyyy">
                  <c:v>41205</c:v>
                </c:pt>
                <c:pt idx="2716" formatCode="m/d/yyyy">
                  <c:v>41206</c:v>
                </c:pt>
                <c:pt idx="2717" formatCode="m/d/yyyy">
                  <c:v>41207</c:v>
                </c:pt>
                <c:pt idx="2718" formatCode="m/d/yyyy">
                  <c:v>41208</c:v>
                </c:pt>
                <c:pt idx="2719" formatCode="m/d/yyyy">
                  <c:v>41211</c:v>
                </c:pt>
                <c:pt idx="2720" formatCode="m/d/yyyy">
                  <c:v>41212</c:v>
                </c:pt>
                <c:pt idx="2721" formatCode="m/d/yyyy">
                  <c:v>41213</c:v>
                </c:pt>
                <c:pt idx="2722" formatCode="m/d/yyyy">
                  <c:v>41214</c:v>
                </c:pt>
                <c:pt idx="2723" formatCode="m/d/yyyy">
                  <c:v>41215</c:v>
                </c:pt>
                <c:pt idx="2724" formatCode="m/d/yyyy">
                  <c:v>41218</c:v>
                </c:pt>
                <c:pt idx="2725" formatCode="m/d/yyyy">
                  <c:v>41219</c:v>
                </c:pt>
                <c:pt idx="2726" formatCode="m/d/yyyy">
                  <c:v>41220</c:v>
                </c:pt>
                <c:pt idx="2727" formatCode="m/d/yyyy">
                  <c:v>41221</c:v>
                </c:pt>
                <c:pt idx="2728" formatCode="m/d/yyyy">
                  <c:v>41222</c:v>
                </c:pt>
                <c:pt idx="2729" formatCode="m/d/yyyy">
                  <c:v>41225</c:v>
                </c:pt>
                <c:pt idx="2730" formatCode="m/d/yyyy">
                  <c:v>41226</c:v>
                </c:pt>
                <c:pt idx="2731" formatCode="m/d/yyyy">
                  <c:v>41227</c:v>
                </c:pt>
                <c:pt idx="2732" formatCode="m/d/yyyy">
                  <c:v>41228</c:v>
                </c:pt>
                <c:pt idx="2733" formatCode="m/d/yyyy">
                  <c:v>41229</c:v>
                </c:pt>
                <c:pt idx="2734" formatCode="m/d/yyyy">
                  <c:v>41232</c:v>
                </c:pt>
                <c:pt idx="2735" formatCode="m/d/yyyy">
                  <c:v>41233</c:v>
                </c:pt>
                <c:pt idx="2736" formatCode="m/d/yyyy">
                  <c:v>41234</c:v>
                </c:pt>
                <c:pt idx="2737" formatCode="m/d/yyyy">
                  <c:v>41236</c:v>
                </c:pt>
                <c:pt idx="2738" formatCode="m/d/yyyy">
                  <c:v>41239</c:v>
                </c:pt>
                <c:pt idx="2739" formatCode="m/d/yyyy">
                  <c:v>41240</c:v>
                </c:pt>
                <c:pt idx="2740" formatCode="m/d/yyyy">
                  <c:v>41241</c:v>
                </c:pt>
                <c:pt idx="2741" formatCode="m/d/yyyy">
                  <c:v>41242</c:v>
                </c:pt>
                <c:pt idx="2742" formatCode="m/d/yyyy">
                  <c:v>41243</c:v>
                </c:pt>
                <c:pt idx="2743" formatCode="m/d/yyyy">
                  <c:v>41246</c:v>
                </c:pt>
                <c:pt idx="2744" formatCode="m/d/yyyy">
                  <c:v>41247</c:v>
                </c:pt>
                <c:pt idx="2745" formatCode="m/d/yyyy">
                  <c:v>41248</c:v>
                </c:pt>
                <c:pt idx="2746" formatCode="m/d/yyyy">
                  <c:v>41249</c:v>
                </c:pt>
                <c:pt idx="2747" formatCode="m/d/yyyy">
                  <c:v>41250</c:v>
                </c:pt>
                <c:pt idx="2748" formatCode="m/d/yyyy">
                  <c:v>41253</c:v>
                </c:pt>
                <c:pt idx="2749" formatCode="m/d/yyyy">
                  <c:v>41254</c:v>
                </c:pt>
                <c:pt idx="2750" formatCode="m/d/yyyy">
                  <c:v>41255</c:v>
                </c:pt>
                <c:pt idx="2751" formatCode="m/d/yyyy">
                  <c:v>41256</c:v>
                </c:pt>
                <c:pt idx="2752" formatCode="m/d/yyyy">
                  <c:v>41257</c:v>
                </c:pt>
                <c:pt idx="2753" formatCode="m/d/yyyy">
                  <c:v>41260</c:v>
                </c:pt>
                <c:pt idx="2754" formatCode="m/d/yyyy">
                  <c:v>41261</c:v>
                </c:pt>
                <c:pt idx="2755" formatCode="m/d/yyyy">
                  <c:v>41262</c:v>
                </c:pt>
                <c:pt idx="2756" formatCode="m/d/yyyy">
                  <c:v>41263</c:v>
                </c:pt>
                <c:pt idx="2757" formatCode="m/d/yyyy">
                  <c:v>41264</c:v>
                </c:pt>
                <c:pt idx="2758" formatCode="m/d/yyyy">
                  <c:v>41267</c:v>
                </c:pt>
                <c:pt idx="2759" formatCode="m/d/yyyy">
                  <c:v>41269</c:v>
                </c:pt>
                <c:pt idx="2760" formatCode="m/d/yyyy">
                  <c:v>41270</c:v>
                </c:pt>
                <c:pt idx="2761" formatCode="m/d/yyyy">
                  <c:v>41271</c:v>
                </c:pt>
                <c:pt idx="2762" formatCode="m/d/yyyy">
                  <c:v>41274</c:v>
                </c:pt>
                <c:pt idx="2763" formatCode="m/d/yyyy">
                  <c:v>41276</c:v>
                </c:pt>
                <c:pt idx="2764" formatCode="m/d/yyyy">
                  <c:v>41277</c:v>
                </c:pt>
                <c:pt idx="2765" formatCode="m/d/yyyy">
                  <c:v>41278</c:v>
                </c:pt>
                <c:pt idx="2766" formatCode="m/d/yyyy">
                  <c:v>41281</c:v>
                </c:pt>
                <c:pt idx="2767" formatCode="m/d/yyyy">
                  <c:v>41282</c:v>
                </c:pt>
                <c:pt idx="2768" formatCode="m/d/yyyy">
                  <c:v>41283</c:v>
                </c:pt>
                <c:pt idx="2769" formatCode="m/d/yyyy">
                  <c:v>41284</c:v>
                </c:pt>
                <c:pt idx="2770" formatCode="m/d/yyyy">
                  <c:v>41285</c:v>
                </c:pt>
                <c:pt idx="2771" formatCode="m/d/yyyy">
                  <c:v>41288</c:v>
                </c:pt>
                <c:pt idx="2772" formatCode="m/d/yyyy">
                  <c:v>41289</c:v>
                </c:pt>
                <c:pt idx="2773" formatCode="m/d/yyyy">
                  <c:v>41290</c:v>
                </c:pt>
                <c:pt idx="2774" formatCode="m/d/yyyy">
                  <c:v>41291</c:v>
                </c:pt>
                <c:pt idx="2775" formatCode="m/d/yyyy">
                  <c:v>41292</c:v>
                </c:pt>
                <c:pt idx="2776" formatCode="m/d/yyyy">
                  <c:v>41296</c:v>
                </c:pt>
                <c:pt idx="2777" formatCode="m/d/yyyy">
                  <c:v>41297</c:v>
                </c:pt>
                <c:pt idx="2778" formatCode="m/d/yyyy">
                  <c:v>41298</c:v>
                </c:pt>
                <c:pt idx="2779" formatCode="m/d/yyyy">
                  <c:v>41299</c:v>
                </c:pt>
                <c:pt idx="2780" formatCode="m/d/yyyy">
                  <c:v>41302</c:v>
                </c:pt>
                <c:pt idx="2781" formatCode="m/d/yyyy">
                  <c:v>41303</c:v>
                </c:pt>
                <c:pt idx="2782" formatCode="m/d/yyyy">
                  <c:v>41304</c:v>
                </c:pt>
                <c:pt idx="2783" formatCode="m/d/yyyy">
                  <c:v>41305</c:v>
                </c:pt>
                <c:pt idx="2784" formatCode="m/d/yyyy">
                  <c:v>41306</c:v>
                </c:pt>
                <c:pt idx="2785" formatCode="m/d/yyyy">
                  <c:v>41309</c:v>
                </c:pt>
                <c:pt idx="2786" formatCode="m/d/yyyy">
                  <c:v>41310</c:v>
                </c:pt>
                <c:pt idx="2787" formatCode="m/d/yyyy">
                  <c:v>41311</c:v>
                </c:pt>
                <c:pt idx="2788" formatCode="m/d/yyyy">
                  <c:v>41312</c:v>
                </c:pt>
                <c:pt idx="2789" formatCode="m/d/yyyy">
                  <c:v>41313</c:v>
                </c:pt>
                <c:pt idx="2790" formatCode="m/d/yyyy">
                  <c:v>41316</c:v>
                </c:pt>
                <c:pt idx="2791" formatCode="m/d/yyyy">
                  <c:v>41317</c:v>
                </c:pt>
                <c:pt idx="2792" formatCode="m/d/yyyy">
                  <c:v>41318</c:v>
                </c:pt>
                <c:pt idx="2793" formatCode="m/d/yyyy">
                  <c:v>41319</c:v>
                </c:pt>
                <c:pt idx="2794" formatCode="m/d/yyyy">
                  <c:v>41320</c:v>
                </c:pt>
                <c:pt idx="2795" formatCode="m/d/yyyy">
                  <c:v>41324</c:v>
                </c:pt>
                <c:pt idx="2796" formatCode="m/d/yyyy">
                  <c:v>41325</c:v>
                </c:pt>
                <c:pt idx="2797" formatCode="m/d/yyyy">
                  <c:v>41326</c:v>
                </c:pt>
                <c:pt idx="2798" formatCode="m/d/yyyy">
                  <c:v>41327</c:v>
                </c:pt>
                <c:pt idx="2799" formatCode="m/d/yyyy">
                  <c:v>41330</c:v>
                </c:pt>
                <c:pt idx="2800" formatCode="m/d/yyyy">
                  <c:v>41331</c:v>
                </c:pt>
                <c:pt idx="2801" formatCode="m/d/yyyy">
                  <c:v>41332</c:v>
                </c:pt>
                <c:pt idx="2802" formatCode="m/d/yyyy">
                  <c:v>41333</c:v>
                </c:pt>
                <c:pt idx="2803" formatCode="m/d/yyyy">
                  <c:v>41334</c:v>
                </c:pt>
                <c:pt idx="2804" formatCode="m/d/yyyy">
                  <c:v>41337</c:v>
                </c:pt>
                <c:pt idx="2805" formatCode="m/d/yyyy">
                  <c:v>41338</c:v>
                </c:pt>
                <c:pt idx="2806" formatCode="m/d/yyyy">
                  <c:v>41339</c:v>
                </c:pt>
                <c:pt idx="2807" formatCode="m/d/yyyy">
                  <c:v>41340</c:v>
                </c:pt>
                <c:pt idx="2808" formatCode="m/d/yyyy">
                  <c:v>41341</c:v>
                </c:pt>
                <c:pt idx="2809" formatCode="m/d/yyyy">
                  <c:v>41344</c:v>
                </c:pt>
                <c:pt idx="2810" formatCode="m/d/yyyy">
                  <c:v>41345</c:v>
                </c:pt>
                <c:pt idx="2811" formatCode="m/d/yyyy">
                  <c:v>41346</c:v>
                </c:pt>
                <c:pt idx="2812" formatCode="m/d/yyyy">
                  <c:v>41347</c:v>
                </c:pt>
                <c:pt idx="2813" formatCode="m/d/yyyy">
                  <c:v>41348</c:v>
                </c:pt>
                <c:pt idx="2814" formatCode="m/d/yyyy">
                  <c:v>41351</c:v>
                </c:pt>
                <c:pt idx="2815" formatCode="m/d/yyyy">
                  <c:v>41352</c:v>
                </c:pt>
                <c:pt idx="2816" formatCode="m/d/yyyy">
                  <c:v>41353</c:v>
                </c:pt>
                <c:pt idx="2817" formatCode="m/d/yyyy">
                  <c:v>41354</c:v>
                </c:pt>
                <c:pt idx="2818" formatCode="m/d/yyyy">
                  <c:v>41355</c:v>
                </c:pt>
                <c:pt idx="2819" formatCode="m/d/yyyy">
                  <c:v>41358</c:v>
                </c:pt>
                <c:pt idx="2820" formatCode="m/d/yyyy">
                  <c:v>41359</c:v>
                </c:pt>
                <c:pt idx="2821" formatCode="m/d/yyyy">
                  <c:v>41360</c:v>
                </c:pt>
                <c:pt idx="2822" formatCode="m/d/yyyy">
                  <c:v>41361</c:v>
                </c:pt>
                <c:pt idx="2823" formatCode="m/d/yyyy">
                  <c:v>41365</c:v>
                </c:pt>
                <c:pt idx="2824" formatCode="m/d/yyyy">
                  <c:v>41366</c:v>
                </c:pt>
                <c:pt idx="2825" formatCode="m/d/yyyy">
                  <c:v>41367</c:v>
                </c:pt>
                <c:pt idx="2826" formatCode="m/d/yyyy">
                  <c:v>41368</c:v>
                </c:pt>
                <c:pt idx="2827" formatCode="m/d/yyyy">
                  <c:v>41369</c:v>
                </c:pt>
                <c:pt idx="2828" formatCode="m/d/yyyy">
                  <c:v>41372</c:v>
                </c:pt>
                <c:pt idx="2829" formatCode="m/d/yyyy">
                  <c:v>41373</c:v>
                </c:pt>
                <c:pt idx="2830" formatCode="m/d/yyyy">
                  <c:v>41374</c:v>
                </c:pt>
                <c:pt idx="2831" formatCode="m/d/yyyy">
                  <c:v>41375</c:v>
                </c:pt>
                <c:pt idx="2832" formatCode="m/d/yyyy">
                  <c:v>41376</c:v>
                </c:pt>
                <c:pt idx="2833" formatCode="m/d/yyyy">
                  <c:v>41379</c:v>
                </c:pt>
                <c:pt idx="2834" formatCode="m/d/yyyy">
                  <c:v>41380</c:v>
                </c:pt>
                <c:pt idx="2835" formatCode="m/d/yyyy">
                  <c:v>41381</c:v>
                </c:pt>
                <c:pt idx="2836" formatCode="m/d/yyyy">
                  <c:v>41382</c:v>
                </c:pt>
                <c:pt idx="2837" formatCode="m/d/yyyy">
                  <c:v>41383</c:v>
                </c:pt>
                <c:pt idx="2838" formatCode="m/d/yyyy">
                  <c:v>41386</c:v>
                </c:pt>
                <c:pt idx="2839" formatCode="m/d/yyyy">
                  <c:v>41387</c:v>
                </c:pt>
                <c:pt idx="2840" formatCode="m/d/yyyy">
                  <c:v>41388</c:v>
                </c:pt>
                <c:pt idx="2841" formatCode="m/d/yyyy">
                  <c:v>41389</c:v>
                </c:pt>
                <c:pt idx="2842" formatCode="m/d/yyyy">
                  <c:v>41390</c:v>
                </c:pt>
                <c:pt idx="2843" formatCode="m/d/yyyy">
                  <c:v>41393</c:v>
                </c:pt>
                <c:pt idx="2844" formatCode="m/d/yyyy">
                  <c:v>41394</c:v>
                </c:pt>
                <c:pt idx="2845" formatCode="m/d/yyyy">
                  <c:v>41395</c:v>
                </c:pt>
                <c:pt idx="2846" formatCode="m/d/yyyy">
                  <c:v>41396</c:v>
                </c:pt>
                <c:pt idx="2847" formatCode="m/d/yyyy">
                  <c:v>41397</c:v>
                </c:pt>
                <c:pt idx="2848" formatCode="m/d/yyyy">
                  <c:v>41400</c:v>
                </c:pt>
                <c:pt idx="2849" formatCode="m/d/yyyy">
                  <c:v>41401</c:v>
                </c:pt>
                <c:pt idx="2850" formatCode="m/d/yyyy">
                  <c:v>41402</c:v>
                </c:pt>
                <c:pt idx="2851" formatCode="m/d/yyyy">
                  <c:v>41403</c:v>
                </c:pt>
                <c:pt idx="2852" formatCode="m/d/yyyy">
                  <c:v>41404</c:v>
                </c:pt>
                <c:pt idx="2853" formatCode="m/d/yyyy">
                  <c:v>41407</c:v>
                </c:pt>
                <c:pt idx="2854" formatCode="m/d/yyyy">
                  <c:v>41408</c:v>
                </c:pt>
                <c:pt idx="2855" formatCode="m/d/yyyy">
                  <c:v>41409</c:v>
                </c:pt>
                <c:pt idx="2856" formatCode="m/d/yyyy">
                  <c:v>41410</c:v>
                </c:pt>
                <c:pt idx="2857" formatCode="m/d/yyyy">
                  <c:v>41411</c:v>
                </c:pt>
                <c:pt idx="2858" formatCode="m/d/yyyy">
                  <c:v>41414</c:v>
                </c:pt>
                <c:pt idx="2859" formatCode="m/d/yyyy">
                  <c:v>41415</c:v>
                </c:pt>
                <c:pt idx="2860" formatCode="m/d/yyyy">
                  <c:v>41416</c:v>
                </c:pt>
                <c:pt idx="2861" formatCode="m/d/yyyy">
                  <c:v>41417</c:v>
                </c:pt>
                <c:pt idx="2862" formatCode="m/d/yyyy">
                  <c:v>41418</c:v>
                </c:pt>
                <c:pt idx="2863" formatCode="m/d/yyyy">
                  <c:v>41422</c:v>
                </c:pt>
                <c:pt idx="2864" formatCode="m/d/yyyy">
                  <c:v>41423</c:v>
                </c:pt>
                <c:pt idx="2865" formatCode="m/d/yyyy">
                  <c:v>41424</c:v>
                </c:pt>
                <c:pt idx="2866" formatCode="m/d/yyyy">
                  <c:v>41425</c:v>
                </c:pt>
                <c:pt idx="2867" formatCode="m/d/yyyy">
                  <c:v>41428</c:v>
                </c:pt>
                <c:pt idx="2868" formatCode="m/d/yyyy">
                  <c:v>41429</c:v>
                </c:pt>
                <c:pt idx="2869" formatCode="m/d/yyyy">
                  <c:v>41430</c:v>
                </c:pt>
                <c:pt idx="2870" formatCode="m/d/yyyy">
                  <c:v>41431</c:v>
                </c:pt>
                <c:pt idx="2871" formatCode="m/d/yyyy">
                  <c:v>41432</c:v>
                </c:pt>
                <c:pt idx="2872" formatCode="m/d/yyyy">
                  <c:v>41435</c:v>
                </c:pt>
                <c:pt idx="2873" formatCode="m/d/yyyy">
                  <c:v>41436</c:v>
                </c:pt>
                <c:pt idx="2874" formatCode="m/d/yyyy">
                  <c:v>41437</c:v>
                </c:pt>
                <c:pt idx="2875" formatCode="m/d/yyyy">
                  <c:v>41438</c:v>
                </c:pt>
                <c:pt idx="2876" formatCode="m/d/yyyy">
                  <c:v>41439</c:v>
                </c:pt>
                <c:pt idx="2877" formatCode="m/d/yyyy">
                  <c:v>41442</c:v>
                </c:pt>
                <c:pt idx="2878" formatCode="m/d/yyyy">
                  <c:v>41443</c:v>
                </c:pt>
                <c:pt idx="2879" formatCode="m/d/yyyy">
                  <c:v>41444</c:v>
                </c:pt>
                <c:pt idx="2880" formatCode="m/d/yyyy">
                  <c:v>41445</c:v>
                </c:pt>
                <c:pt idx="2881" formatCode="m/d/yyyy">
                  <c:v>41446</c:v>
                </c:pt>
                <c:pt idx="2882" formatCode="m/d/yyyy">
                  <c:v>41449</c:v>
                </c:pt>
                <c:pt idx="2883" formatCode="m/d/yyyy">
                  <c:v>41450</c:v>
                </c:pt>
                <c:pt idx="2884" formatCode="m/d/yyyy">
                  <c:v>41451</c:v>
                </c:pt>
                <c:pt idx="2885" formatCode="m/d/yyyy">
                  <c:v>41452</c:v>
                </c:pt>
                <c:pt idx="2886" formatCode="m/d/yyyy">
                  <c:v>41453</c:v>
                </c:pt>
                <c:pt idx="2887" formatCode="m/d/yyyy">
                  <c:v>41456</c:v>
                </c:pt>
                <c:pt idx="2888" formatCode="m/d/yyyy">
                  <c:v>41457</c:v>
                </c:pt>
                <c:pt idx="2889" formatCode="m/d/yyyy">
                  <c:v>41458</c:v>
                </c:pt>
                <c:pt idx="2890" formatCode="m/d/yyyy">
                  <c:v>41460</c:v>
                </c:pt>
                <c:pt idx="2891" formatCode="m/d/yyyy">
                  <c:v>41463</c:v>
                </c:pt>
                <c:pt idx="2892" formatCode="m/d/yyyy">
                  <c:v>41464</c:v>
                </c:pt>
                <c:pt idx="2893" formatCode="m/d/yyyy">
                  <c:v>41465</c:v>
                </c:pt>
                <c:pt idx="2894" formatCode="m/d/yyyy">
                  <c:v>41466</c:v>
                </c:pt>
                <c:pt idx="2895" formatCode="m/d/yyyy">
                  <c:v>41467</c:v>
                </c:pt>
                <c:pt idx="2896" formatCode="m/d/yyyy">
                  <c:v>41470</c:v>
                </c:pt>
                <c:pt idx="2897" formatCode="m/d/yyyy">
                  <c:v>41471</c:v>
                </c:pt>
                <c:pt idx="2898" formatCode="m/d/yyyy">
                  <c:v>41472</c:v>
                </c:pt>
                <c:pt idx="2899" formatCode="m/d/yyyy">
                  <c:v>41473</c:v>
                </c:pt>
                <c:pt idx="2900" formatCode="m/d/yyyy">
                  <c:v>41474</c:v>
                </c:pt>
                <c:pt idx="2901" formatCode="m/d/yyyy">
                  <c:v>41477</c:v>
                </c:pt>
                <c:pt idx="2902" formatCode="m/d/yyyy">
                  <c:v>41478</c:v>
                </c:pt>
                <c:pt idx="2903" formatCode="m/d/yyyy">
                  <c:v>41479</c:v>
                </c:pt>
                <c:pt idx="2904" formatCode="m/d/yyyy">
                  <c:v>41480</c:v>
                </c:pt>
                <c:pt idx="2905" formatCode="m/d/yyyy">
                  <c:v>41481</c:v>
                </c:pt>
                <c:pt idx="2906" formatCode="m/d/yyyy">
                  <c:v>41484</c:v>
                </c:pt>
                <c:pt idx="2907" formatCode="m/d/yyyy">
                  <c:v>41485</c:v>
                </c:pt>
                <c:pt idx="2908" formatCode="m/d/yyyy">
                  <c:v>41486</c:v>
                </c:pt>
                <c:pt idx="2909" formatCode="m/d/yyyy">
                  <c:v>41487</c:v>
                </c:pt>
                <c:pt idx="2910" formatCode="m/d/yyyy">
                  <c:v>41488</c:v>
                </c:pt>
                <c:pt idx="2911" formatCode="m/d/yyyy">
                  <c:v>41491</c:v>
                </c:pt>
                <c:pt idx="2912" formatCode="m/d/yyyy">
                  <c:v>41492</c:v>
                </c:pt>
                <c:pt idx="2913" formatCode="m/d/yyyy">
                  <c:v>41493</c:v>
                </c:pt>
                <c:pt idx="2914" formatCode="m/d/yyyy">
                  <c:v>41494</c:v>
                </c:pt>
                <c:pt idx="2915" formatCode="m/d/yyyy">
                  <c:v>41495</c:v>
                </c:pt>
                <c:pt idx="2916" formatCode="m/d/yyyy">
                  <c:v>41498</c:v>
                </c:pt>
                <c:pt idx="2917" formatCode="m/d/yyyy">
                  <c:v>41499</c:v>
                </c:pt>
                <c:pt idx="2918" formatCode="m/d/yyyy">
                  <c:v>41500</c:v>
                </c:pt>
                <c:pt idx="2919" formatCode="m/d/yyyy">
                  <c:v>41501</c:v>
                </c:pt>
                <c:pt idx="2920" formatCode="m/d/yyyy">
                  <c:v>41502</c:v>
                </c:pt>
                <c:pt idx="2921" formatCode="m/d/yyyy">
                  <c:v>41505</c:v>
                </c:pt>
                <c:pt idx="2922" formatCode="m/d/yyyy">
                  <c:v>41506</c:v>
                </c:pt>
                <c:pt idx="2923" formatCode="m/d/yyyy">
                  <c:v>41507</c:v>
                </c:pt>
                <c:pt idx="2924" formatCode="m/d/yyyy">
                  <c:v>41508</c:v>
                </c:pt>
                <c:pt idx="2925" formatCode="m/d/yyyy">
                  <c:v>41509</c:v>
                </c:pt>
                <c:pt idx="2926" formatCode="m/d/yyyy">
                  <c:v>41512</c:v>
                </c:pt>
                <c:pt idx="2927" formatCode="m/d/yyyy">
                  <c:v>41513</c:v>
                </c:pt>
                <c:pt idx="2928" formatCode="m/d/yyyy">
                  <c:v>41514</c:v>
                </c:pt>
                <c:pt idx="2929" formatCode="m/d/yyyy">
                  <c:v>41515</c:v>
                </c:pt>
                <c:pt idx="2930" formatCode="m/d/yyyy">
                  <c:v>41516</c:v>
                </c:pt>
                <c:pt idx="2931" formatCode="m/d/yyyy">
                  <c:v>41520</c:v>
                </c:pt>
                <c:pt idx="2932" formatCode="m/d/yyyy">
                  <c:v>41521</c:v>
                </c:pt>
                <c:pt idx="2933" formatCode="m/d/yyyy">
                  <c:v>41522</c:v>
                </c:pt>
                <c:pt idx="2934" formatCode="m/d/yyyy">
                  <c:v>41523</c:v>
                </c:pt>
                <c:pt idx="2935" formatCode="m/d/yyyy">
                  <c:v>41526</c:v>
                </c:pt>
                <c:pt idx="2936" formatCode="m/d/yyyy">
                  <c:v>41527</c:v>
                </c:pt>
                <c:pt idx="2937" formatCode="m/d/yyyy">
                  <c:v>41528</c:v>
                </c:pt>
                <c:pt idx="2938" formatCode="m/d/yyyy">
                  <c:v>41529</c:v>
                </c:pt>
                <c:pt idx="2939" formatCode="m/d/yyyy">
                  <c:v>41530</c:v>
                </c:pt>
                <c:pt idx="2940" formatCode="m/d/yyyy">
                  <c:v>41533</c:v>
                </c:pt>
                <c:pt idx="2941" formatCode="m/d/yyyy">
                  <c:v>41534</c:v>
                </c:pt>
                <c:pt idx="2942" formatCode="m/d/yyyy">
                  <c:v>41535</c:v>
                </c:pt>
                <c:pt idx="2943" formatCode="m/d/yyyy">
                  <c:v>41536</c:v>
                </c:pt>
                <c:pt idx="2944" formatCode="m/d/yyyy">
                  <c:v>41537</c:v>
                </c:pt>
                <c:pt idx="2945" formatCode="m/d/yyyy">
                  <c:v>41540</c:v>
                </c:pt>
                <c:pt idx="2946" formatCode="m/d/yyyy">
                  <c:v>41541</c:v>
                </c:pt>
                <c:pt idx="2947" formatCode="m/d/yyyy">
                  <c:v>41542</c:v>
                </c:pt>
                <c:pt idx="2948" formatCode="m/d/yyyy">
                  <c:v>41543</c:v>
                </c:pt>
                <c:pt idx="2949" formatCode="m/d/yyyy">
                  <c:v>41544</c:v>
                </c:pt>
                <c:pt idx="2950" formatCode="m/d/yyyy">
                  <c:v>41547</c:v>
                </c:pt>
                <c:pt idx="2951" formatCode="m/d/yyyy">
                  <c:v>41548</c:v>
                </c:pt>
                <c:pt idx="2952" formatCode="m/d/yyyy">
                  <c:v>41549</c:v>
                </c:pt>
                <c:pt idx="2953" formatCode="m/d/yyyy">
                  <c:v>41550</c:v>
                </c:pt>
                <c:pt idx="2954" formatCode="m/d/yyyy">
                  <c:v>41551</c:v>
                </c:pt>
                <c:pt idx="2955" formatCode="m/d/yyyy">
                  <c:v>41554</c:v>
                </c:pt>
                <c:pt idx="2956" formatCode="m/d/yyyy">
                  <c:v>41555</c:v>
                </c:pt>
                <c:pt idx="2957" formatCode="m/d/yyyy">
                  <c:v>41556</c:v>
                </c:pt>
                <c:pt idx="2958" formatCode="m/d/yyyy">
                  <c:v>41557</c:v>
                </c:pt>
                <c:pt idx="2959" formatCode="m/d/yyyy">
                  <c:v>41558</c:v>
                </c:pt>
                <c:pt idx="2960" formatCode="m/d/yyyy">
                  <c:v>41561</c:v>
                </c:pt>
                <c:pt idx="2961" formatCode="m/d/yyyy">
                  <c:v>41562</c:v>
                </c:pt>
                <c:pt idx="2962" formatCode="m/d/yyyy">
                  <c:v>41563</c:v>
                </c:pt>
                <c:pt idx="2963" formatCode="m/d/yyyy">
                  <c:v>41564</c:v>
                </c:pt>
                <c:pt idx="2964" formatCode="m/d/yyyy">
                  <c:v>41565</c:v>
                </c:pt>
                <c:pt idx="2965" formatCode="m/d/yyyy">
                  <c:v>41568</c:v>
                </c:pt>
                <c:pt idx="2966" formatCode="m/d/yyyy">
                  <c:v>41569</c:v>
                </c:pt>
                <c:pt idx="2967" formatCode="m/d/yyyy">
                  <c:v>41570</c:v>
                </c:pt>
                <c:pt idx="2968" formatCode="m/d/yyyy">
                  <c:v>41571</c:v>
                </c:pt>
                <c:pt idx="2969" formatCode="m/d/yyyy">
                  <c:v>41572</c:v>
                </c:pt>
                <c:pt idx="2970" formatCode="m/d/yyyy">
                  <c:v>41575</c:v>
                </c:pt>
                <c:pt idx="2971" formatCode="m/d/yyyy">
                  <c:v>41576</c:v>
                </c:pt>
                <c:pt idx="2972" formatCode="m/d/yyyy">
                  <c:v>41577</c:v>
                </c:pt>
                <c:pt idx="2973" formatCode="m/d/yyyy">
                  <c:v>41578</c:v>
                </c:pt>
                <c:pt idx="2974" formatCode="m/d/yyyy">
                  <c:v>41579</c:v>
                </c:pt>
                <c:pt idx="2975" formatCode="m/d/yyyy">
                  <c:v>41582</c:v>
                </c:pt>
                <c:pt idx="2976" formatCode="m/d/yyyy">
                  <c:v>41583</c:v>
                </c:pt>
                <c:pt idx="2977" formatCode="m/d/yyyy">
                  <c:v>41584</c:v>
                </c:pt>
                <c:pt idx="2978" formatCode="m/d/yyyy">
                  <c:v>41585</c:v>
                </c:pt>
                <c:pt idx="2979" formatCode="m/d/yyyy">
                  <c:v>41586</c:v>
                </c:pt>
                <c:pt idx="2980" formatCode="m/d/yyyy">
                  <c:v>41589</c:v>
                </c:pt>
                <c:pt idx="2981" formatCode="m/d/yyyy">
                  <c:v>41590</c:v>
                </c:pt>
                <c:pt idx="2982" formatCode="m/d/yyyy">
                  <c:v>41591</c:v>
                </c:pt>
                <c:pt idx="2983" formatCode="m/d/yyyy">
                  <c:v>41592</c:v>
                </c:pt>
                <c:pt idx="2984" formatCode="m/d/yyyy">
                  <c:v>41593</c:v>
                </c:pt>
                <c:pt idx="2985" formatCode="m/d/yyyy">
                  <c:v>41596</c:v>
                </c:pt>
                <c:pt idx="2986" formatCode="m/d/yyyy">
                  <c:v>41597</c:v>
                </c:pt>
                <c:pt idx="2987" formatCode="m/d/yyyy">
                  <c:v>41598</c:v>
                </c:pt>
                <c:pt idx="2988" formatCode="m/d/yyyy">
                  <c:v>41599</c:v>
                </c:pt>
                <c:pt idx="2989" formatCode="m/d/yyyy">
                  <c:v>41600</c:v>
                </c:pt>
                <c:pt idx="2990" formatCode="m/d/yyyy">
                  <c:v>41603</c:v>
                </c:pt>
                <c:pt idx="2991" formatCode="m/d/yyyy">
                  <c:v>41604</c:v>
                </c:pt>
                <c:pt idx="2992" formatCode="m/d/yyyy">
                  <c:v>41605</c:v>
                </c:pt>
                <c:pt idx="2993" formatCode="m/d/yyyy">
                  <c:v>41607</c:v>
                </c:pt>
                <c:pt idx="2994" formatCode="m/d/yyyy">
                  <c:v>41610</c:v>
                </c:pt>
                <c:pt idx="2995" formatCode="m/d/yyyy">
                  <c:v>41611</c:v>
                </c:pt>
                <c:pt idx="2996" formatCode="m/d/yyyy">
                  <c:v>41612</c:v>
                </c:pt>
                <c:pt idx="2997" formatCode="m/d/yyyy">
                  <c:v>41613</c:v>
                </c:pt>
                <c:pt idx="2998" formatCode="m/d/yyyy">
                  <c:v>41614</c:v>
                </c:pt>
                <c:pt idx="2999" formatCode="m/d/yyyy">
                  <c:v>41617</c:v>
                </c:pt>
                <c:pt idx="3000" formatCode="m/d/yyyy">
                  <c:v>41618</c:v>
                </c:pt>
                <c:pt idx="3001" formatCode="m/d/yyyy">
                  <c:v>41619</c:v>
                </c:pt>
                <c:pt idx="3002" formatCode="m/d/yyyy">
                  <c:v>41620</c:v>
                </c:pt>
                <c:pt idx="3003" formatCode="m/d/yyyy">
                  <c:v>41621</c:v>
                </c:pt>
                <c:pt idx="3004" formatCode="m/d/yyyy">
                  <c:v>41624</c:v>
                </c:pt>
                <c:pt idx="3005" formatCode="m/d/yyyy">
                  <c:v>41625</c:v>
                </c:pt>
                <c:pt idx="3006" formatCode="m/d/yyyy">
                  <c:v>41626</c:v>
                </c:pt>
                <c:pt idx="3007" formatCode="m/d/yyyy">
                  <c:v>41627</c:v>
                </c:pt>
                <c:pt idx="3008" formatCode="m/d/yyyy">
                  <c:v>41628</c:v>
                </c:pt>
                <c:pt idx="3009" formatCode="m/d/yyyy">
                  <c:v>41631</c:v>
                </c:pt>
                <c:pt idx="3010" formatCode="m/d/yyyy">
                  <c:v>41632</c:v>
                </c:pt>
                <c:pt idx="3011" formatCode="m/d/yyyy">
                  <c:v>41634</c:v>
                </c:pt>
                <c:pt idx="3012" formatCode="m/d/yyyy">
                  <c:v>41635</c:v>
                </c:pt>
                <c:pt idx="3013" formatCode="m/d/yyyy">
                  <c:v>41638</c:v>
                </c:pt>
                <c:pt idx="3014" formatCode="m/d/yyyy">
                  <c:v>41639</c:v>
                </c:pt>
                <c:pt idx="3015" formatCode="m/d/yyyy">
                  <c:v>41641</c:v>
                </c:pt>
                <c:pt idx="3016" formatCode="m/d/yyyy">
                  <c:v>41642</c:v>
                </c:pt>
                <c:pt idx="3017" formatCode="m/d/yyyy">
                  <c:v>41645</c:v>
                </c:pt>
                <c:pt idx="3018" formatCode="m/d/yyyy">
                  <c:v>41646</c:v>
                </c:pt>
                <c:pt idx="3019" formatCode="m/d/yyyy">
                  <c:v>41647</c:v>
                </c:pt>
                <c:pt idx="3020" formatCode="m/d/yyyy">
                  <c:v>41648</c:v>
                </c:pt>
                <c:pt idx="3021" formatCode="m/d/yyyy">
                  <c:v>41649</c:v>
                </c:pt>
                <c:pt idx="3022" formatCode="m/d/yyyy">
                  <c:v>41652</c:v>
                </c:pt>
                <c:pt idx="3023" formatCode="m/d/yyyy">
                  <c:v>41653</c:v>
                </c:pt>
                <c:pt idx="3024" formatCode="m/d/yyyy">
                  <c:v>41654</c:v>
                </c:pt>
                <c:pt idx="3025" formatCode="m/d/yyyy">
                  <c:v>41655</c:v>
                </c:pt>
                <c:pt idx="3026" formatCode="m/d/yyyy">
                  <c:v>41656</c:v>
                </c:pt>
                <c:pt idx="3027" formatCode="m/d/yyyy">
                  <c:v>41660</c:v>
                </c:pt>
                <c:pt idx="3028" formatCode="m/d/yyyy">
                  <c:v>41661</c:v>
                </c:pt>
                <c:pt idx="3029" formatCode="m/d/yyyy">
                  <c:v>41662</c:v>
                </c:pt>
                <c:pt idx="3030" formatCode="m/d/yyyy">
                  <c:v>41663</c:v>
                </c:pt>
                <c:pt idx="3031" formatCode="m/d/yyyy">
                  <c:v>41666</c:v>
                </c:pt>
                <c:pt idx="3032" formatCode="m/d/yyyy">
                  <c:v>41667</c:v>
                </c:pt>
                <c:pt idx="3033" formatCode="m/d/yyyy">
                  <c:v>41668</c:v>
                </c:pt>
                <c:pt idx="3034" formatCode="m/d/yyyy">
                  <c:v>41669</c:v>
                </c:pt>
                <c:pt idx="3035" formatCode="m/d/yyyy">
                  <c:v>41670</c:v>
                </c:pt>
                <c:pt idx="3036" formatCode="m/d/yyyy">
                  <c:v>41673</c:v>
                </c:pt>
                <c:pt idx="3037" formatCode="m/d/yyyy">
                  <c:v>41674</c:v>
                </c:pt>
                <c:pt idx="3038" formatCode="m/d/yyyy">
                  <c:v>41675</c:v>
                </c:pt>
                <c:pt idx="3039" formatCode="m/d/yyyy">
                  <c:v>41676</c:v>
                </c:pt>
                <c:pt idx="3040" formatCode="m/d/yyyy">
                  <c:v>41677</c:v>
                </c:pt>
                <c:pt idx="3041" formatCode="m/d/yyyy">
                  <c:v>41680</c:v>
                </c:pt>
                <c:pt idx="3042" formatCode="m/d/yyyy">
                  <c:v>41681</c:v>
                </c:pt>
                <c:pt idx="3043" formatCode="m/d/yyyy">
                  <c:v>41682</c:v>
                </c:pt>
                <c:pt idx="3044" formatCode="m/d/yyyy">
                  <c:v>41683</c:v>
                </c:pt>
                <c:pt idx="3045" formatCode="m/d/yyyy">
                  <c:v>41684</c:v>
                </c:pt>
                <c:pt idx="3046" formatCode="m/d/yyyy">
                  <c:v>41688</c:v>
                </c:pt>
                <c:pt idx="3047" formatCode="m/d/yyyy">
                  <c:v>41689</c:v>
                </c:pt>
                <c:pt idx="3048" formatCode="m/d/yyyy">
                  <c:v>41690</c:v>
                </c:pt>
                <c:pt idx="3049" formatCode="m/d/yyyy">
                  <c:v>41691</c:v>
                </c:pt>
                <c:pt idx="3050" formatCode="m/d/yyyy">
                  <c:v>41694</c:v>
                </c:pt>
                <c:pt idx="3051" formatCode="m/d/yyyy">
                  <c:v>41695</c:v>
                </c:pt>
                <c:pt idx="3052" formatCode="m/d/yyyy">
                  <c:v>41696</c:v>
                </c:pt>
                <c:pt idx="3053" formatCode="m/d/yyyy">
                  <c:v>41697</c:v>
                </c:pt>
                <c:pt idx="3054" formatCode="m/d/yyyy">
                  <c:v>41698</c:v>
                </c:pt>
                <c:pt idx="3055" formatCode="m/d/yyyy">
                  <c:v>41701</c:v>
                </c:pt>
                <c:pt idx="3056" formatCode="m/d/yyyy">
                  <c:v>41702</c:v>
                </c:pt>
                <c:pt idx="3057" formatCode="m/d/yyyy">
                  <c:v>41703</c:v>
                </c:pt>
                <c:pt idx="3058" formatCode="m/d/yyyy">
                  <c:v>41704</c:v>
                </c:pt>
                <c:pt idx="3059" formatCode="m/d/yyyy">
                  <c:v>41705</c:v>
                </c:pt>
                <c:pt idx="3060" formatCode="m/d/yyyy">
                  <c:v>41708</c:v>
                </c:pt>
                <c:pt idx="3061" formatCode="m/d/yyyy">
                  <c:v>41709</c:v>
                </c:pt>
                <c:pt idx="3062" formatCode="m/d/yyyy">
                  <c:v>41710</c:v>
                </c:pt>
                <c:pt idx="3063" formatCode="m/d/yyyy">
                  <c:v>41711</c:v>
                </c:pt>
                <c:pt idx="3064" formatCode="m/d/yyyy">
                  <c:v>41712</c:v>
                </c:pt>
                <c:pt idx="3065" formatCode="m/d/yyyy">
                  <c:v>41715</c:v>
                </c:pt>
                <c:pt idx="3066" formatCode="m/d/yyyy">
                  <c:v>41716</c:v>
                </c:pt>
                <c:pt idx="3067" formatCode="m/d/yyyy">
                  <c:v>41717</c:v>
                </c:pt>
                <c:pt idx="3068" formatCode="m/d/yyyy">
                  <c:v>41718</c:v>
                </c:pt>
                <c:pt idx="3069" formatCode="m/d/yyyy">
                  <c:v>41719</c:v>
                </c:pt>
                <c:pt idx="3070" formatCode="m/d/yyyy">
                  <c:v>41722</c:v>
                </c:pt>
                <c:pt idx="3071" formatCode="m/d/yyyy">
                  <c:v>41723</c:v>
                </c:pt>
                <c:pt idx="3072" formatCode="m/d/yyyy">
                  <c:v>41724</c:v>
                </c:pt>
                <c:pt idx="3073" formatCode="m/d/yyyy">
                  <c:v>41725</c:v>
                </c:pt>
                <c:pt idx="3074" formatCode="m/d/yyyy">
                  <c:v>41726</c:v>
                </c:pt>
                <c:pt idx="3075" formatCode="m/d/yyyy">
                  <c:v>41729</c:v>
                </c:pt>
                <c:pt idx="3076" formatCode="m/d/yyyy">
                  <c:v>41730</c:v>
                </c:pt>
                <c:pt idx="3077" formatCode="m/d/yyyy">
                  <c:v>41731</c:v>
                </c:pt>
                <c:pt idx="3078" formatCode="m/d/yyyy">
                  <c:v>41732</c:v>
                </c:pt>
                <c:pt idx="3079" formatCode="m/d/yyyy">
                  <c:v>41733</c:v>
                </c:pt>
                <c:pt idx="3080" formatCode="m/d/yyyy">
                  <c:v>41736</c:v>
                </c:pt>
                <c:pt idx="3081" formatCode="m/d/yyyy">
                  <c:v>41737</c:v>
                </c:pt>
                <c:pt idx="3082" formatCode="m/d/yyyy">
                  <c:v>41738</c:v>
                </c:pt>
                <c:pt idx="3083" formatCode="m/d/yyyy">
                  <c:v>41739</c:v>
                </c:pt>
                <c:pt idx="3084" formatCode="m/d/yyyy">
                  <c:v>41740</c:v>
                </c:pt>
                <c:pt idx="3085" formatCode="m/d/yyyy">
                  <c:v>41743</c:v>
                </c:pt>
                <c:pt idx="3086" formatCode="m/d/yyyy">
                  <c:v>41744</c:v>
                </c:pt>
                <c:pt idx="3087" formatCode="m/d/yyyy">
                  <c:v>41745</c:v>
                </c:pt>
                <c:pt idx="3088" formatCode="m/d/yyyy">
                  <c:v>41746</c:v>
                </c:pt>
                <c:pt idx="3089" formatCode="m/d/yyyy">
                  <c:v>41750</c:v>
                </c:pt>
                <c:pt idx="3090" formatCode="m/d/yyyy">
                  <c:v>41751</c:v>
                </c:pt>
                <c:pt idx="3091" formatCode="m/d/yyyy">
                  <c:v>41752</c:v>
                </c:pt>
                <c:pt idx="3092" formatCode="m/d/yyyy">
                  <c:v>41753</c:v>
                </c:pt>
                <c:pt idx="3093" formatCode="m/d/yyyy">
                  <c:v>41754</c:v>
                </c:pt>
                <c:pt idx="3094" formatCode="m/d/yyyy">
                  <c:v>41757</c:v>
                </c:pt>
                <c:pt idx="3095" formatCode="m/d/yyyy">
                  <c:v>41758</c:v>
                </c:pt>
                <c:pt idx="3096" formatCode="m/d/yyyy">
                  <c:v>41759</c:v>
                </c:pt>
                <c:pt idx="3097" formatCode="m/d/yyyy">
                  <c:v>41760</c:v>
                </c:pt>
                <c:pt idx="3098" formatCode="m/d/yyyy">
                  <c:v>41761</c:v>
                </c:pt>
                <c:pt idx="3099" formatCode="m/d/yyyy">
                  <c:v>41764</c:v>
                </c:pt>
                <c:pt idx="3100" formatCode="m/d/yyyy">
                  <c:v>41765</c:v>
                </c:pt>
                <c:pt idx="3101" formatCode="m/d/yyyy">
                  <c:v>41766</c:v>
                </c:pt>
                <c:pt idx="3102" formatCode="m/d/yyyy">
                  <c:v>41767</c:v>
                </c:pt>
                <c:pt idx="3103" formatCode="m/d/yyyy">
                  <c:v>41768</c:v>
                </c:pt>
                <c:pt idx="3104" formatCode="m/d/yyyy">
                  <c:v>41771</c:v>
                </c:pt>
                <c:pt idx="3105" formatCode="m/d/yyyy">
                  <c:v>41772</c:v>
                </c:pt>
                <c:pt idx="3106" formatCode="m/d/yyyy">
                  <c:v>41773</c:v>
                </c:pt>
                <c:pt idx="3107" formatCode="m/d/yyyy">
                  <c:v>41774</c:v>
                </c:pt>
                <c:pt idx="3108" formatCode="m/d/yyyy">
                  <c:v>41775</c:v>
                </c:pt>
                <c:pt idx="3109" formatCode="m/d/yyyy">
                  <c:v>41778</c:v>
                </c:pt>
                <c:pt idx="3110" formatCode="m/d/yyyy">
                  <c:v>41779</c:v>
                </c:pt>
                <c:pt idx="3111" formatCode="m/d/yyyy">
                  <c:v>41780</c:v>
                </c:pt>
                <c:pt idx="3112" formatCode="m/d/yyyy">
                  <c:v>41781</c:v>
                </c:pt>
                <c:pt idx="3113" formatCode="m/d/yyyy">
                  <c:v>41782</c:v>
                </c:pt>
                <c:pt idx="3114" formatCode="m/d/yyyy">
                  <c:v>41786</c:v>
                </c:pt>
                <c:pt idx="3115" formatCode="m/d/yyyy">
                  <c:v>41787</c:v>
                </c:pt>
                <c:pt idx="3116" formatCode="m/d/yyyy">
                  <c:v>41788</c:v>
                </c:pt>
                <c:pt idx="3117" formatCode="m/d/yyyy">
                  <c:v>41789</c:v>
                </c:pt>
                <c:pt idx="3118" formatCode="m/d/yyyy">
                  <c:v>41792</c:v>
                </c:pt>
                <c:pt idx="3119" formatCode="m/d/yyyy">
                  <c:v>41793</c:v>
                </c:pt>
                <c:pt idx="3120" formatCode="m/d/yyyy">
                  <c:v>41794</c:v>
                </c:pt>
                <c:pt idx="3121" formatCode="m/d/yyyy">
                  <c:v>41795</c:v>
                </c:pt>
                <c:pt idx="3122" formatCode="m/d/yyyy">
                  <c:v>41796</c:v>
                </c:pt>
                <c:pt idx="3123" formatCode="m/d/yyyy">
                  <c:v>41799</c:v>
                </c:pt>
                <c:pt idx="3124" formatCode="m/d/yyyy">
                  <c:v>41800</c:v>
                </c:pt>
                <c:pt idx="3125" formatCode="m/d/yyyy">
                  <c:v>41801</c:v>
                </c:pt>
                <c:pt idx="3126" formatCode="m/d/yyyy">
                  <c:v>41802</c:v>
                </c:pt>
                <c:pt idx="3127" formatCode="m/d/yyyy">
                  <c:v>41803</c:v>
                </c:pt>
                <c:pt idx="3128" formatCode="m/d/yyyy">
                  <c:v>41806</c:v>
                </c:pt>
                <c:pt idx="3129" formatCode="m/d/yyyy">
                  <c:v>41807</c:v>
                </c:pt>
                <c:pt idx="3130" formatCode="m/d/yyyy">
                  <c:v>41808</c:v>
                </c:pt>
                <c:pt idx="3131" formatCode="m/d/yyyy">
                  <c:v>41809</c:v>
                </c:pt>
                <c:pt idx="3132" formatCode="m/d/yyyy">
                  <c:v>41810</c:v>
                </c:pt>
                <c:pt idx="3133" formatCode="m/d/yyyy">
                  <c:v>41813</c:v>
                </c:pt>
                <c:pt idx="3134" formatCode="m/d/yyyy">
                  <c:v>41814</c:v>
                </c:pt>
                <c:pt idx="3135" formatCode="m/d/yyyy">
                  <c:v>41815</c:v>
                </c:pt>
                <c:pt idx="3136" formatCode="m/d/yyyy">
                  <c:v>41816</c:v>
                </c:pt>
                <c:pt idx="3137" formatCode="m/d/yyyy">
                  <c:v>41817</c:v>
                </c:pt>
                <c:pt idx="3138" formatCode="m/d/yyyy">
                  <c:v>41820</c:v>
                </c:pt>
                <c:pt idx="3139" formatCode="m/d/yyyy">
                  <c:v>41821</c:v>
                </c:pt>
                <c:pt idx="3140" formatCode="m/d/yyyy">
                  <c:v>41822</c:v>
                </c:pt>
                <c:pt idx="3141" formatCode="m/d/yyyy">
                  <c:v>41823</c:v>
                </c:pt>
                <c:pt idx="3142" formatCode="m/d/yyyy">
                  <c:v>41827</c:v>
                </c:pt>
                <c:pt idx="3143" formatCode="m/d/yyyy">
                  <c:v>41828</c:v>
                </c:pt>
                <c:pt idx="3144" formatCode="m/d/yyyy">
                  <c:v>41829</c:v>
                </c:pt>
                <c:pt idx="3145" formatCode="m/d/yyyy">
                  <c:v>41830</c:v>
                </c:pt>
                <c:pt idx="3146" formatCode="m/d/yyyy">
                  <c:v>41831</c:v>
                </c:pt>
                <c:pt idx="3147" formatCode="m/d/yyyy">
                  <c:v>41834</c:v>
                </c:pt>
                <c:pt idx="3148" formatCode="m/d/yyyy">
                  <c:v>41835</c:v>
                </c:pt>
                <c:pt idx="3149" formatCode="m/d/yyyy">
                  <c:v>41836</c:v>
                </c:pt>
                <c:pt idx="3150" formatCode="m/d/yyyy">
                  <c:v>41837</c:v>
                </c:pt>
                <c:pt idx="3151" formatCode="m/d/yyyy">
                  <c:v>41838</c:v>
                </c:pt>
                <c:pt idx="3152" formatCode="m/d/yyyy">
                  <c:v>41841</c:v>
                </c:pt>
                <c:pt idx="3153" formatCode="m/d/yyyy">
                  <c:v>41842</c:v>
                </c:pt>
                <c:pt idx="3154" formatCode="m/d/yyyy">
                  <c:v>41843</c:v>
                </c:pt>
                <c:pt idx="3155" formatCode="m/d/yyyy">
                  <c:v>41844</c:v>
                </c:pt>
                <c:pt idx="3156" formatCode="m/d/yyyy">
                  <c:v>41845</c:v>
                </c:pt>
                <c:pt idx="3157" formatCode="m/d/yyyy">
                  <c:v>41848</c:v>
                </c:pt>
                <c:pt idx="3158" formatCode="m/d/yyyy">
                  <c:v>41849</c:v>
                </c:pt>
                <c:pt idx="3159" formatCode="m/d/yyyy">
                  <c:v>41850</c:v>
                </c:pt>
                <c:pt idx="3160" formatCode="m/d/yyyy">
                  <c:v>41851</c:v>
                </c:pt>
                <c:pt idx="3161" formatCode="m/d/yyyy">
                  <c:v>41852</c:v>
                </c:pt>
                <c:pt idx="3162" formatCode="m/d/yyyy">
                  <c:v>41855</c:v>
                </c:pt>
                <c:pt idx="3163" formatCode="m/d/yyyy">
                  <c:v>41856</c:v>
                </c:pt>
                <c:pt idx="3164" formatCode="m/d/yyyy">
                  <c:v>41857</c:v>
                </c:pt>
                <c:pt idx="3165" formatCode="m/d/yyyy">
                  <c:v>41858</c:v>
                </c:pt>
                <c:pt idx="3166" formatCode="m/d/yyyy">
                  <c:v>41859</c:v>
                </c:pt>
                <c:pt idx="3167" formatCode="m/d/yyyy">
                  <c:v>41862</c:v>
                </c:pt>
                <c:pt idx="3168" formatCode="m/d/yyyy">
                  <c:v>41863</c:v>
                </c:pt>
                <c:pt idx="3169" formatCode="m/d/yyyy">
                  <c:v>41864</c:v>
                </c:pt>
                <c:pt idx="3170" formatCode="m/d/yyyy">
                  <c:v>41865</c:v>
                </c:pt>
                <c:pt idx="3171" formatCode="m/d/yyyy">
                  <c:v>41866</c:v>
                </c:pt>
                <c:pt idx="3172" formatCode="m/d/yyyy">
                  <c:v>41869</c:v>
                </c:pt>
                <c:pt idx="3173" formatCode="m/d/yyyy">
                  <c:v>41870</c:v>
                </c:pt>
                <c:pt idx="3174" formatCode="m/d/yyyy">
                  <c:v>41871</c:v>
                </c:pt>
                <c:pt idx="3175" formatCode="m/d/yyyy">
                  <c:v>41872</c:v>
                </c:pt>
                <c:pt idx="3176" formatCode="m/d/yyyy">
                  <c:v>41873</c:v>
                </c:pt>
                <c:pt idx="3177" formatCode="m/d/yyyy">
                  <c:v>41876</c:v>
                </c:pt>
                <c:pt idx="3178" formatCode="m/d/yyyy">
                  <c:v>41877</c:v>
                </c:pt>
                <c:pt idx="3179" formatCode="m/d/yyyy">
                  <c:v>41878</c:v>
                </c:pt>
                <c:pt idx="3180" formatCode="m/d/yyyy">
                  <c:v>41879</c:v>
                </c:pt>
                <c:pt idx="3181" formatCode="m/d/yyyy">
                  <c:v>41880</c:v>
                </c:pt>
                <c:pt idx="3182" formatCode="m/d/yyyy">
                  <c:v>41884</c:v>
                </c:pt>
                <c:pt idx="3183" formatCode="m/d/yyyy">
                  <c:v>41885</c:v>
                </c:pt>
                <c:pt idx="3184" formatCode="m/d/yyyy">
                  <c:v>41886</c:v>
                </c:pt>
                <c:pt idx="3185" formatCode="m/d/yyyy">
                  <c:v>41887</c:v>
                </c:pt>
                <c:pt idx="3186" formatCode="m/d/yyyy">
                  <c:v>41890</c:v>
                </c:pt>
                <c:pt idx="3187" formatCode="m/d/yyyy">
                  <c:v>41891</c:v>
                </c:pt>
                <c:pt idx="3188" formatCode="m/d/yyyy">
                  <c:v>41892</c:v>
                </c:pt>
                <c:pt idx="3189" formatCode="m/d/yyyy">
                  <c:v>41893</c:v>
                </c:pt>
                <c:pt idx="3190" formatCode="m/d/yyyy">
                  <c:v>41894</c:v>
                </c:pt>
                <c:pt idx="3191" formatCode="m/d/yyyy">
                  <c:v>41897</c:v>
                </c:pt>
                <c:pt idx="3192" formatCode="m/d/yyyy">
                  <c:v>41898</c:v>
                </c:pt>
                <c:pt idx="3193" formatCode="m/d/yyyy">
                  <c:v>41899</c:v>
                </c:pt>
                <c:pt idx="3194" formatCode="m/d/yyyy">
                  <c:v>41900</c:v>
                </c:pt>
                <c:pt idx="3195" formatCode="m/d/yyyy">
                  <c:v>41901</c:v>
                </c:pt>
                <c:pt idx="3196" formatCode="m/d/yyyy">
                  <c:v>41904</c:v>
                </c:pt>
                <c:pt idx="3197" formatCode="m/d/yyyy">
                  <c:v>41905</c:v>
                </c:pt>
                <c:pt idx="3198" formatCode="m/d/yyyy">
                  <c:v>41906</c:v>
                </c:pt>
                <c:pt idx="3199" formatCode="m/d/yyyy">
                  <c:v>41907</c:v>
                </c:pt>
                <c:pt idx="3200" formatCode="m/d/yyyy">
                  <c:v>41908</c:v>
                </c:pt>
                <c:pt idx="3201" formatCode="m/d/yyyy">
                  <c:v>41911</c:v>
                </c:pt>
                <c:pt idx="3202" formatCode="m/d/yyyy">
                  <c:v>41912</c:v>
                </c:pt>
                <c:pt idx="3203" formatCode="m/d/yyyy">
                  <c:v>41913</c:v>
                </c:pt>
                <c:pt idx="3204" formatCode="m/d/yyyy">
                  <c:v>41914</c:v>
                </c:pt>
                <c:pt idx="3205" formatCode="m/d/yyyy">
                  <c:v>41915</c:v>
                </c:pt>
                <c:pt idx="3206" formatCode="m/d/yyyy">
                  <c:v>41918</c:v>
                </c:pt>
                <c:pt idx="3207" formatCode="m/d/yyyy">
                  <c:v>41919</c:v>
                </c:pt>
                <c:pt idx="3208" formatCode="m/d/yyyy">
                  <c:v>41920</c:v>
                </c:pt>
                <c:pt idx="3209" formatCode="m/d/yyyy">
                  <c:v>41921</c:v>
                </c:pt>
                <c:pt idx="3210" formatCode="m/d/yyyy">
                  <c:v>41922</c:v>
                </c:pt>
                <c:pt idx="3211" formatCode="m/d/yyyy">
                  <c:v>41925</c:v>
                </c:pt>
                <c:pt idx="3212" formatCode="m/d/yyyy">
                  <c:v>41926</c:v>
                </c:pt>
                <c:pt idx="3213" formatCode="m/d/yyyy">
                  <c:v>41927</c:v>
                </c:pt>
                <c:pt idx="3214" formatCode="m/d/yyyy">
                  <c:v>41928</c:v>
                </c:pt>
                <c:pt idx="3215" formatCode="m/d/yyyy">
                  <c:v>41929</c:v>
                </c:pt>
                <c:pt idx="3216" formatCode="m/d/yyyy">
                  <c:v>41932</c:v>
                </c:pt>
                <c:pt idx="3217" formatCode="m/d/yyyy">
                  <c:v>41933</c:v>
                </c:pt>
                <c:pt idx="3218" formatCode="m/d/yyyy">
                  <c:v>41934</c:v>
                </c:pt>
                <c:pt idx="3219" formatCode="m/d/yyyy">
                  <c:v>41935</c:v>
                </c:pt>
                <c:pt idx="3220" formatCode="m/d/yyyy">
                  <c:v>41936</c:v>
                </c:pt>
                <c:pt idx="3221" formatCode="m/d/yyyy">
                  <c:v>41939</c:v>
                </c:pt>
                <c:pt idx="3222" formatCode="m/d/yyyy">
                  <c:v>41940</c:v>
                </c:pt>
                <c:pt idx="3223" formatCode="m/d/yyyy">
                  <c:v>41941</c:v>
                </c:pt>
                <c:pt idx="3224" formatCode="m/d/yyyy">
                  <c:v>41942</c:v>
                </c:pt>
                <c:pt idx="3225" formatCode="m/d/yyyy">
                  <c:v>41943</c:v>
                </c:pt>
                <c:pt idx="3226" formatCode="m/d/yyyy">
                  <c:v>41946</c:v>
                </c:pt>
                <c:pt idx="3227" formatCode="m/d/yyyy">
                  <c:v>41947</c:v>
                </c:pt>
                <c:pt idx="3228" formatCode="m/d/yyyy">
                  <c:v>41948</c:v>
                </c:pt>
                <c:pt idx="3229" formatCode="m/d/yyyy">
                  <c:v>41949</c:v>
                </c:pt>
                <c:pt idx="3230" formatCode="m/d/yyyy">
                  <c:v>41950</c:v>
                </c:pt>
                <c:pt idx="3231" formatCode="m/d/yyyy">
                  <c:v>41953</c:v>
                </c:pt>
                <c:pt idx="3232" formatCode="m/d/yyyy">
                  <c:v>41954</c:v>
                </c:pt>
                <c:pt idx="3233" formatCode="m/d/yyyy">
                  <c:v>41955</c:v>
                </c:pt>
                <c:pt idx="3234" formatCode="m/d/yyyy">
                  <c:v>41956</c:v>
                </c:pt>
                <c:pt idx="3235" formatCode="m/d/yyyy">
                  <c:v>41957</c:v>
                </c:pt>
                <c:pt idx="3236" formatCode="m/d/yyyy">
                  <c:v>41960</c:v>
                </c:pt>
                <c:pt idx="3237" formatCode="m/d/yyyy">
                  <c:v>41961</c:v>
                </c:pt>
                <c:pt idx="3238" formatCode="m/d/yyyy">
                  <c:v>41962</c:v>
                </c:pt>
                <c:pt idx="3239" formatCode="m/d/yyyy">
                  <c:v>41963</c:v>
                </c:pt>
                <c:pt idx="3240" formatCode="m/d/yyyy">
                  <c:v>41964</c:v>
                </c:pt>
                <c:pt idx="3241" formatCode="m/d/yyyy">
                  <c:v>41967</c:v>
                </c:pt>
                <c:pt idx="3242" formatCode="m/d/yyyy">
                  <c:v>41968</c:v>
                </c:pt>
                <c:pt idx="3243" formatCode="m/d/yyyy">
                  <c:v>41969</c:v>
                </c:pt>
                <c:pt idx="3244" formatCode="m/d/yyyy">
                  <c:v>41971</c:v>
                </c:pt>
                <c:pt idx="3245" formatCode="m/d/yyyy">
                  <c:v>41974</c:v>
                </c:pt>
                <c:pt idx="3246" formatCode="m/d/yyyy">
                  <c:v>41975</c:v>
                </c:pt>
                <c:pt idx="3247" formatCode="m/d/yyyy">
                  <c:v>41976</c:v>
                </c:pt>
                <c:pt idx="3248" formatCode="m/d/yyyy">
                  <c:v>41977</c:v>
                </c:pt>
                <c:pt idx="3249" formatCode="m/d/yyyy">
                  <c:v>41978</c:v>
                </c:pt>
                <c:pt idx="3250" formatCode="m/d/yyyy">
                  <c:v>41981</c:v>
                </c:pt>
                <c:pt idx="3251" formatCode="m/d/yyyy">
                  <c:v>41982</c:v>
                </c:pt>
                <c:pt idx="3252" formatCode="m/d/yyyy">
                  <c:v>41983</c:v>
                </c:pt>
                <c:pt idx="3253" formatCode="m/d/yyyy">
                  <c:v>41984</c:v>
                </c:pt>
                <c:pt idx="3254" formatCode="m/d/yyyy">
                  <c:v>41985</c:v>
                </c:pt>
                <c:pt idx="3255" formatCode="m/d/yyyy">
                  <c:v>41988</c:v>
                </c:pt>
                <c:pt idx="3256" formatCode="m/d/yyyy">
                  <c:v>41989</c:v>
                </c:pt>
                <c:pt idx="3257" formatCode="m/d/yyyy">
                  <c:v>41990</c:v>
                </c:pt>
                <c:pt idx="3258" formatCode="m/d/yyyy">
                  <c:v>41991</c:v>
                </c:pt>
                <c:pt idx="3259" formatCode="m/d/yyyy">
                  <c:v>41992</c:v>
                </c:pt>
                <c:pt idx="3260" formatCode="m/d/yyyy">
                  <c:v>41995</c:v>
                </c:pt>
                <c:pt idx="3261" formatCode="m/d/yyyy">
                  <c:v>41996</c:v>
                </c:pt>
                <c:pt idx="3262" formatCode="m/d/yyyy">
                  <c:v>41997</c:v>
                </c:pt>
                <c:pt idx="3263" formatCode="m/d/yyyy">
                  <c:v>41999</c:v>
                </c:pt>
                <c:pt idx="3264" formatCode="m/d/yyyy">
                  <c:v>42002</c:v>
                </c:pt>
                <c:pt idx="3265" formatCode="m/d/yyyy">
                  <c:v>42003</c:v>
                </c:pt>
                <c:pt idx="3266" formatCode="m/d/yyyy">
                  <c:v>42004</c:v>
                </c:pt>
                <c:pt idx="3267" formatCode="m/d/yyyy">
                  <c:v>42006</c:v>
                </c:pt>
                <c:pt idx="3268" formatCode="m/d/yyyy">
                  <c:v>42009</c:v>
                </c:pt>
                <c:pt idx="3269" formatCode="m/d/yyyy">
                  <c:v>42010</c:v>
                </c:pt>
                <c:pt idx="3270" formatCode="m/d/yyyy">
                  <c:v>42011</c:v>
                </c:pt>
                <c:pt idx="3271" formatCode="m/d/yyyy">
                  <c:v>42012</c:v>
                </c:pt>
                <c:pt idx="3272" formatCode="m/d/yyyy">
                  <c:v>42013</c:v>
                </c:pt>
                <c:pt idx="3273" formatCode="m/d/yyyy">
                  <c:v>42016</c:v>
                </c:pt>
                <c:pt idx="3274" formatCode="m/d/yyyy">
                  <c:v>42017</c:v>
                </c:pt>
                <c:pt idx="3275" formatCode="m/d/yyyy">
                  <c:v>42018</c:v>
                </c:pt>
                <c:pt idx="3276" formatCode="m/d/yyyy">
                  <c:v>42019</c:v>
                </c:pt>
                <c:pt idx="3277" formatCode="m/d/yyyy">
                  <c:v>42020</c:v>
                </c:pt>
                <c:pt idx="3278" formatCode="m/d/yyyy">
                  <c:v>42024</c:v>
                </c:pt>
                <c:pt idx="3279" formatCode="m/d/yyyy">
                  <c:v>42025</c:v>
                </c:pt>
                <c:pt idx="3280" formatCode="m/d/yyyy">
                  <c:v>42026</c:v>
                </c:pt>
                <c:pt idx="3281" formatCode="m/d/yyyy">
                  <c:v>42027</c:v>
                </c:pt>
                <c:pt idx="3282" formatCode="m/d/yyyy">
                  <c:v>42030</c:v>
                </c:pt>
                <c:pt idx="3283" formatCode="m/d/yyyy">
                  <c:v>42031</c:v>
                </c:pt>
                <c:pt idx="3284" formatCode="m/d/yyyy">
                  <c:v>42032</c:v>
                </c:pt>
                <c:pt idx="3285" formatCode="m/d/yyyy">
                  <c:v>42033</c:v>
                </c:pt>
                <c:pt idx="3286" formatCode="m/d/yyyy">
                  <c:v>42034</c:v>
                </c:pt>
                <c:pt idx="3287" formatCode="m/d/yyyy">
                  <c:v>42037</c:v>
                </c:pt>
                <c:pt idx="3288" formatCode="m/d/yyyy">
                  <c:v>42038</c:v>
                </c:pt>
                <c:pt idx="3289" formatCode="m/d/yyyy">
                  <c:v>42039</c:v>
                </c:pt>
                <c:pt idx="3290" formatCode="m/d/yyyy">
                  <c:v>42040</c:v>
                </c:pt>
                <c:pt idx="3291" formatCode="m/d/yyyy">
                  <c:v>42041</c:v>
                </c:pt>
                <c:pt idx="3292" formatCode="m/d/yyyy">
                  <c:v>42044</c:v>
                </c:pt>
                <c:pt idx="3293" formatCode="m/d/yyyy">
                  <c:v>42045</c:v>
                </c:pt>
                <c:pt idx="3294" formatCode="m/d/yyyy">
                  <c:v>42046</c:v>
                </c:pt>
                <c:pt idx="3295" formatCode="m/d/yyyy">
                  <c:v>42047</c:v>
                </c:pt>
                <c:pt idx="3296" formatCode="m/d/yyyy">
                  <c:v>42048</c:v>
                </c:pt>
                <c:pt idx="3297" formatCode="m/d/yyyy">
                  <c:v>42052</c:v>
                </c:pt>
                <c:pt idx="3298" formatCode="m/d/yyyy">
                  <c:v>42053</c:v>
                </c:pt>
                <c:pt idx="3299" formatCode="m/d/yyyy">
                  <c:v>42054</c:v>
                </c:pt>
                <c:pt idx="3300" formatCode="m/d/yyyy">
                  <c:v>42055</c:v>
                </c:pt>
                <c:pt idx="3301" formatCode="m/d/yyyy">
                  <c:v>42058</c:v>
                </c:pt>
                <c:pt idx="3302" formatCode="m/d/yyyy">
                  <c:v>42059</c:v>
                </c:pt>
                <c:pt idx="3303" formatCode="m/d/yyyy">
                  <c:v>42060</c:v>
                </c:pt>
                <c:pt idx="3304" formatCode="m/d/yyyy">
                  <c:v>42061</c:v>
                </c:pt>
                <c:pt idx="3305" formatCode="m/d/yyyy">
                  <c:v>42062</c:v>
                </c:pt>
                <c:pt idx="3306" formatCode="m/d/yyyy">
                  <c:v>42065</c:v>
                </c:pt>
                <c:pt idx="3307" formatCode="m/d/yyyy">
                  <c:v>42066</c:v>
                </c:pt>
                <c:pt idx="3308" formatCode="m/d/yyyy">
                  <c:v>42067</c:v>
                </c:pt>
                <c:pt idx="3309" formatCode="m/d/yyyy">
                  <c:v>42068</c:v>
                </c:pt>
                <c:pt idx="3310" formatCode="m/d/yyyy">
                  <c:v>42069</c:v>
                </c:pt>
                <c:pt idx="3311" formatCode="m/d/yyyy">
                  <c:v>42072</c:v>
                </c:pt>
                <c:pt idx="3312" formatCode="m/d/yyyy">
                  <c:v>42073</c:v>
                </c:pt>
                <c:pt idx="3313" formatCode="m/d/yyyy">
                  <c:v>42074</c:v>
                </c:pt>
                <c:pt idx="3314" formatCode="m/d/yyyy">
                  <c:v>42075</c:v>
                </c:pt>
                <c:pt idx="3315" formatCode="m/d/yyyy">
                  <c:v>42076</c:v>
                </c:pt>
                <c:pt idx="3316" formatCode="m/d/yyyy">
                  <c:v>42079</c:v>
                </c:pt>
                <c:pt idx="3317" formatCode="m/d/yyyy">
                  <c:v>42080</c:v>
                </c:pt>
                <c:pt idx="3318" formatCode="m/d/yyyy">
                  <c:v>42081</c:v>
                </c:pt>
                <c:pt idx="3319" formatCode="m/d/yyyy">
                  <c:v>42082</c:v>
                </c:pt>
                <c:pt idx="3320" formatCode="m/d/yyyy">
                  <c:v>42083</c:v>
                </c:pt>
                <c:pt idx="3321" formatCode="m/d/yyyy">
                  <c:v>42086</c:v>
                </c:pt>
                <c:pt idx="3322" formatCode="m/d/yyyy">
                  <c:v>42087</c:v>
                </c:pt>
                <c:pt idx="3323" formatCode="m/d/yyyy">
                  <c:v>42088</c:v>
                </c:pt>
                <c:pt idx="3324" formatCode="m/d/yyyy">
                  <c:v>42089</c:v>
                </c:pt>
                <c:pt idx="3325" formatCode="m/d/yyyy">
                  <c:v>42090</c:v>
                </c:pt>
                <c:pt idx="3326" formatCode="m/d/yyyy">
                  <c:v>42093</c:v>
                </c:pt>
                <c:pt idx="3327" formatCode="m/d/yyyy">
                  <c:v>42094</c:v>
                </c:pt>
                <c:pt idx="3328" formatCode="m/d/yyyy">
                  <c:v>42095</c:v>
                </c:pt>
                <c:pt idx="3329" formatCode="m/d/yyyy">
                  <c:v>42096</c:v>
                </c:pt>
                <c:pt idx="3330" formatCode="m/d/yyyy">
                  <c:v>42100</c:v>
                </c:pt>
                <c:pt idx="3331" formatCode="m/d/yyyy">
                  <c:v>42101</c:v>
                </c:pt>
                <c:pt idx="3332" formatCode="m/d/yyyy">
                  <c:v>42102</c:v>
                </c:pt>
                <c:pt idx="3333" formatCode="m/d/yyyy">
                  <c:v>42103</c:v>
                </c:pt>
                <c:pt idx="3334" formatCode="m/d/yyyy">
                  <c:v>42104</c:v>
                </c:pt>
                <c:pt idx="3335" formatCode="m/d/yyyy">
                  <c:v>42107</c:v>
                </c:pt>
                <c:pt idx="3336" formatCode="m/d/yyyy">
                  <c:v>42108</c:v>
                </c:pt>
                <c:pt idx="3337" formatCode="m/d/yyyy">
                  <c:v>42109</c:v>
                </c:pt>
                <c:pt idx="3338" formatCode="m/d/yyyy">
                  <c:v>42110</c:v>
                </c:pt>
                <c:pt idx="3339" formatCode="m/d/yyyy">
                  <c:v>42111</c:v>
                </c:pt>
                <c:pt idx="3340" formatCode="m/d/yyyy">
                  <c:v>42114</c:v>
                </c:pt>
                <c:pt idx="3341" formatCode="m/d/yyyy">
                  <c:v>42115</c:v>
                </c:pt>
                <c:pt idx="3342" formatCode="m/d/yyyy">
                  <c:v>42116</c:v>
                </c:pt>
                <c:pt idx="3343" formatCode="m/d/yyyy">
                  <c:v>42117</c:v>
                </c:pt>
                <c:pt idx="3344" formatCode="m/d/yyyy">
                  <c:v>42118</c:v>
                </c:pt>
                <c:pt idx="3345" formatCode="m/d/yyyy">
                  <c:v>42121</c:v>
                </c:pt>
                <c:pt idx="3346" formatCode="m/d/yyyy">
                  <c:v>42122</c:v>
                </c:pt>
                <c:pt idx="3347" formatCode="m/d/yyyy">
                  <c:v>42123</c:v>
                </c:pt>
                <c:pt idx="3348" formatCode="m/d/yyyy">
                  <c:v>42124</c:v>
                </c:pt>
                <c:pt idx="3349" formatCode="m/d/yyyy">
                  <c:v>42125</c:v>
                </c:pt>
                <c:pt idx="3350" formatCode="m/d/yyyy">
                  <c:v>42128</c:v>
                </c:pt>
                <c:pt idx="3351" formatCode="m/d/yyyy">
                  <c:v>42129</c:v>
                </c:pt>
                <c:pt idx="3352" formatCode="m/d/yyyy">
                  <c:v>42130</c:v>
                </c:pt>
                <c:pt idx="3353" formatCode="m/d/yyyy">
                  <c:v>42131</c:v>
                </c:pt>
                <c:pt idx="3354" formatCode="m/d/yyyy">
                  <c:v>42132</c:v>
                </c:pt>
                <c:pt idx="3355" formatCode="m/d/yyyy">
                  <c:v>42135</c:v>
                </c:pt>
                <c:pt idx="3356" formatCode="m/d/yyyy">
                  <c:v>42136</c:v>
                </c:pt>
                <c:pt idx="3357" formatCode="m/d/yyyy">
                  <c:v>42137</c:v>
                </c:pt>
                <c:pt idx="3358" formatCode="m/d/yyyy">
                  <c:v>42138</c:v>
                </c:pt>
                <c:pt idx="3359" formatCode="m/d/yyyy">
                  <c:v>42139</c:v>
                </c:pt>
                <c:pt idx="3360" formatCode="m/d/yyyy">
                  <c:v>42142</c:v>
                </c:pt>
                <c:pt idx="3361" formatCode="m/d/yyyy">
                  <c:v>42143</c:v>
                </c:pt>
                <c:pt idx="3362" formatCode="m/d/yyyy">
                  <c:v>42144</c:v>
                </c:pt>
                <c:pt idx="3363" formatCode="m/d/yyyy">
                  <c:v>42145</c:v>
                </c:pt>
                <c:pt idx="3364" formatCode="m/d/yyyy">
                  <c:v>42146</c:v>
                </c:pt>
                <c:pt idx="3365" formatCode="m/d/yyyy">
                  <c:v>42150</c:v>
                </c:pt>
                <c:pt idx="3366" formatCode="m/d/yyyy">
                  <c:v>42151</c:v>
                </c:pt>
                <c:pt idx="3367" formatCode="m/d/yyyy">
                  <c:v>42152</c:v>
                </c:pt>
                <c:pt idx="3368" formatCode="m/d/yyyy">
                  <c:v>42153</c:v>
                </c:pt>
                <c:pt idx="3369" formatCode="m/d/yyyy">
                  <c:v>42156</c:v>
                </c:pt>
                <c:pt idx="3370" formatCode="m/d/yyyy">
                  <c:v>42157</c:v>
                </c:pt>
                <c:pt idx="3371" formatCode="m/d/yyyy">
                  <c:v>42158</c:v>
                </c:pt>
                <c:pt idx="3372" formatCode="m/d/yyyy">
                  <c:v>42159</c:v>
                </c:pt>
                <c:pt idx="3373" formatCode="m/d/yyyy">
                  <c:v>42160</c:v>
                </c:pt>
                <c:pt idx="3374" formatCode="m/d/yyyy">
                  <c:v>42163</c:v>
                </c:pt>
                <c:pt idx="3375" formatCode="m/d/yyyy">
                  <c:v>42164</c:v>
                </c:pt>
                <c:pt idx="3376" formatCode="m/d/yyyy">
                  <c:v>42165</c:v>
                </c:pt>
                <c:pt idx="3377" formatCode="m/d/yyyy">
                  <c:v>42166</c:v>
                </c:pt>
                <c:pt idx="3378" formatCode="m/d/yyyy">
                  <c:v>42167</c:v>
                </c:pt>
                <c:pt idx="3379" formatCode="m/d/yyyy">
                  <c:v>42170</c:v>
                </c:pt>
                <c:pt idx="3380" formatCode="m/d/yyyy">
                  <c:v>42171</c:v>
                </c:pt>
                <c:pt idx="3381" formatCode="m/d/yyyy">
                  <c:v>42172</c:v>
                </c:pt>
                <c:pt idx="3382" formatCode="m/d/yyyy">
                  <c:v>42173</c:v>
                </c:pt>
                <c:pt idx="3383" formatCode="m/d/yyyy">
                  <c:v>42174</c:v>
                </c:pt>
                <c:pt idx="3384" formatCode="m/d/yyyy">
                  <c:v>42177</c:v>
                </c:pt>
                <c:pt idx="3385" formatCode="m/d/yyyy">
                  <c:v>42178</c:v>
                </c:pt>
                <c:pt idx="3386" formatCode="m/d/yyyy">
                  <c:v>42179</c:v>
                </c:pt>
                <c:pt idx="3387" formatCode="m/d/yyyy">
                  <c:v>42180</c:v>
                </c:pt>
                <c:pt idx="3388" formatCode="m/d/yyyy">
                  <c:v>42181</c:v>
                </c:pt>
                <c:pt idx="3389" formatCode="m/d/yyyy">
                  <c:v>42184</c:v>
                </c:pt>
                <c:pt idx="3390" formatCode="m/d/yyyy">
                  <c:v>42185</c:v>
                </c:pt>
                <c:pt idx="3391" formatCode="m/d/yyyy">
                  <c:v>42186</c:v>
                </c:pt>
                <c:pt idx="3392" formatCode="m/d/yyyy">
                  <c:v>42187</c:v>
                </c:pt>
                <c:pt idx="3393" formatCode="m/d/yyyy">
                  <c:v>42191</c:v>
                </c:pt>
                <c:pt idx="3394" formatCode="m/d/yyyy">
                  <c:v>42192</c:v>
                </c:pt>
                <c:pt idx="3395" formatCode="m/d/yyyy">
                  <c:v>42193</c:v>
                </c:pt>
                <c:pt idx="3396" formatCode="m/d/yyyy">
                  <c:v>42194</c:v>
                </c:pt>
                <c:pt idx="3397" formatCode="m/d/yyyy">
                  <c:v>42195</c:v>
                </c:pt>
                <c:pt idx="3398" formatCode="m/d/yyyy">
                  <c:v>42198</c:v>
                </c:pt>
                <c:pt idx="3399" formatCode="m/d/yyyy">
                  <c:v>42199</c:v>
                </c:pt>
                <c:pt idx="3400" formatCode="m/d/yyyy">
                  <c:v>42200</c:v>
                </c:pt>
                <c:pt idx="3401" formatCode="m/d/yyyy">
                  <c:v>42201</c:v>
                </c:pt>
                <c:pt idx="3402" formatCode="m/d/yyyy">
                  <c:v>42202</c:v>
                </c:pt>
                <c:pt idx="3403" formatCode="m/d/yyyy">
                  <c:v>42205</c:v>
                </c:pt>
                <c:pt idx="3404" formatCode="m/d/yyyy">
                  <c:v>42206</c:v>
                </c:pt>
                <c:pt idx="3405" formatCode="m/d/yyyy">
                  <c:v>42207</c:v>
                </c:pt>
                <c:pt idx="3406" formatCode="m/d/yyyy">
                  <c:v>42208</c:v>
                </c:pt>
                <c:pt idx="3407" formatCode="m/d/yyyy">
                  <c:v>42209</c:v>
                </c:pt>
                <c:pt idx="3408" formatCode="m/d/yyyy">
                  <c:v>42212</c:v>
                </c:pt>
                <c:pt idx="3409" formatCode="m/d/yyyy">
                  <c:v>42213</c:v>
                </c:pt>
                <c:pt idx="3410" formatCode="m/d/yyyy">
                  <c:v>42214</c:v>
                </c:pt>
                <c:pt idx="3411" formatCode="m/d/yyyy">
                  <c:v>42215</c:v>
                </c:pt>
                <c:pt idx="3412" formatCode="m/d/yyyy">
                  <c:v>42216</c:v>
                </c:pt>
                <c:pt idx="3413" formatCode="m/d/yyyy">
                  <c:v>42219</c:v>
                </c:pt>
                <c:pt idx="3414" formatCode="m/d/yyyy">
                  <c:v>42220</c:v>
                </c:pt>
                <c:pt idx="3415" formatCode="m/d/yyyy">
                  <c:v>42221</c:v>
                </c:pt>
                <c:pt idx="3416" formatCode="m/d/yyyy">
                  <c:v>42222</c:v>
                </c:pt>
                <c:pt idx="3417" formatCode="m/d/yyyy">
                  <c:v>42223</c:v>
                </c:pt>
                <c:pt idx="3418" formatCode="m/d/yyyy">
                  <c:v>42226</c:v>
                </c:pt>
                <c:pt idx="3419" formatCode="m/d/yyyy">
                  <c:v>42227</c:v>
                </c:pt>
                <c:pt idx="3420" formatCode="m/d/yyyy">
                  <c:v>42228</c:v>
                </c:pt>
                <c:pt idx="3421" formatCode="m/d/yyyy">
                  <c:v>42229</c:v>
                </c:pt>
                <c:pt idx="3422" formatCode="m/d/yyyy">
                  <c:v>42230</c:v>
                </c:pt>
                <c:pt idx="3423" formatCode="m/d/yyyy">
                  <c:v>42233</c:v>
                </c:pt>
                <c:pt idx="3424" formatCode="m/d/yyyy">
                  <c:v>42234</c:v>
                </c:pt>
                <c:pt idx="3425" formatCode="m/d/yyyy">
                  <c:v>42235</c:v>
                </c:pt>
                <c:pt idx="3426" formatCode="m/d/yyyy">
                  <c:v>42236</c:v>
                </c:pt>
                <c:pt idx="3427" formatCode="m/d/yyyy">
                  <c:v>42237</c:v>
                </c:pt>
                <c:pt idx="3428" formatCode="m/d/yyyy">
                  <c:v>42240</c:v>
                </c:pt>
                <c:pt idx="3429" formatCode="m/d/yyyy">
                  <c:v>42241</c:v>
                </c:pt>
                <c:pt idx="3430" formatCode="m/d/yyyy">
                  <c:v>42242</c:v>
                </c:pt>
                <c:pt idx="3431" formatCode="m/d/yyyy">
                  <c:v>42243</c:v>
                </c:pt>
                <c:pt idx="3432" formatCode="m/d/yyyy">
                  <c:v>42244</c:v>
                </c:pt>
                <c:pt idx="3433" formatCode="m/d/yyyy">
                  <c:v>42247</c:v>
                </c:pt>
                <c:pt idx="3434" formatCode="m/d/yyyy">
                  <c:v>42248</c:v>
                </c:pt>
                <c:pt idx="3435" formatCode="m/d/yyyy">
                  <c:v>42249</c:v>
                </c:pt>
                <c:pt idx="3436" formatCode="m/d/yyyy">
                  <c:v>42250</c:v>
                </c:pt>
                <c:pt idx="3437" formatCode="m/d/yyyy">
                  <c:v>42251</c:v>
                </c:pt>
                <c:pt idx="3438" formatCode="m/d/yyyy">
                  <c:v>42255</c:v>
                </c:pt>
                <c:pt idx="3439" formatCode="m/d/yyyy">
                  <c:v>42256</c:v>
                </c:pt>
                <c:pt idx="3440" formatCode="m/d/yyyy">
                  <c:v>42257</c:v>
                </c:pt>
                <c:pt idx="3441" formatCode="m/d/yyyy">
                  <c:v>42258</c:v>
                </c:pt>
                <c:pt idx="3442" formatCode="m/d/yyyy">
                  <c:v>42261</c:v>
                </c:pt>
                <c:pt idx="3443" formatCode="m/d/yyyy">
                  <c:v>42262</c:v>
                </c:pt>
                <c:pt idx="3444" formatCode="m/d/yyyy">
                  <c:v>42263</c:v>
                </c:pt>
                <c:pt idx="3445" formatCode="m/d/yyyy">
                  <c:v>42264</c:v>
                </c:pt>
                <c:pt idx="3446" formatCode="m/d/yyyy">
                  <c:v>42265</c:v>
                </c:pt>
                <c:pt idx="3447" formatCode="m/d/yyyy">
                  <c:v>42268</c:v>
                </c:pt>
                <c:pt idx="3448" formatCode="m/d/yyyy">
                  <c:v>42269</c:v>
                </c:pt>
                <c:pt idx="3449" formatCode="m/d/yyyy">
                  <c:v>42270</c:v>
                </c:pt>
                <c:pt idx="3450" formatCode="m/d/yyyy">
                  <c:v>42271</c:v>
                </c:pt>
                <c:pt idx="3451" formatCode="m/d/yyyy">
                  <c:v>42272</c:v>
                </c:pt>
                <c:pt idx="3452" formatCode="m/d/yyyy">
                  <c:v>42275</c:v>
                </c:pt>
                <c:pt idx="3453" formatCode="m/d/yyyy">
                  <c:v>42276</c:v>
                </c:pt>
                <c:pt idx="3454" formatCode="m/d/yyyy">
                  <c:v>42277</c:v>
                </c:pt>
                <c:pt idx="3455" formatCode="m/d/yyyy">
                  <c:v>42278</c:v>
                </c:pt>
                <c:pt idx="3456" formatCode="m/d/yyyy">
                  <c:v>42279</c:v>
                </c:pt>
                <c:pt idx="3457" formatCode="m/d/yyyy">
                  <c:v>42282</c:v>
                </c:pt>
                <c:pt idx="3458" formatCode="m/d/yyyy">
                  <c:v>42283</c:v>
                </c:pt>
                <c:pt idx="3459" formatCode="m/d/yyyy">
                  <c:v>42284</c:v>
                </c:pt>
                <c:pt idx="3460" formatCode="m/d/yyyy">
                  <c:v>42285</c:v>
                </c:pt>
                <c:pt idx="3461" formatCode="m/d/yyyy">
                  <c:v>42286</c:v>
                </c:pt>
                <c:pt idx="3462" formatCode="m/d/yyyy">
                  <c:v>42289</c:v>
                </c:pt>
                <c:pt idx="3463" formatCode="m/d/yyyy">
                  <c:v>42290</c:v>
                </c:pt>
                <c:pt idx="3464" formatCode="m/d/yyyy">
                  <c:v>42291</c:v>
                </c:pt>
                <c:pt idx="3465" formatCode="m/d/yyyy">
                  <c:v>42292</c:v>
                </c:pt>
                <c:pt idx="3466" formatCode="m/d/yyyy">
                  <c:v>42293</c:v>
                </c:pt>
                <c:pt idx="3467" formatCode="m/d/yyyy">
                  <c:v>42296</c:v>
                </c:pt>
                <c:pt idx="3468" formatCode="m/d/yyyy">
                  <c:v>42297</c:v>
                </c:pt>
                <c:pt idx="3469" formatCode="m/d/yyyy">
                  <c:v>42298</c:v>
                </c:pt>
                <c:pt idx="3470" formatCode="m/d/yyyy">
                  <c:v>42299</c:v>
                </c:pt>
                <c:pt idx="3471" formatCode="m/d/yyyy">
                  <c:v>42300</c:v>
                </c:pt>
                <c:pt idx="3472" formatCode="m/d/yyyy">
                  <c:v>42303</c:v>
                </c:pt>
                <c:pt idx="3473" formatCode="m/d/yyyy">
                  <c:v>42304</c:v>
                </c:pt>
                <c:pt idx="3474" formatCode="m/d/yyyy">
                  <c:v>42305</c:v>
                </c:pt>
                <c:pt idx="3475" formatCode="m/d/yyyy">
                  <c:v>42306</c:v>
                </c:pt>
                <c:pt idx="3476" formatCode="m/d/yyyy">
                  <c:v>42307</c:v>
                </c:pt>
                <c:pt idx="3477" formatCode="m/d/yyyy">
                  <c:v>42310</c:v>
                </c:pt>
                <c:pt idx="3478" formatCode="m/d/yyyy">
                  <c:v>42311</c:v>
                </c:pt>
                <c:pt idx="3479" formatCode="m/d/yyyy">
                  <c:v>42312</c:v>
                </c:pt>
                <c:pt idx="3480" formatCode="m/d/yyyy">
                  <c:v>42313</c:v>
                </c:pt>
                <c:pt idx="3481" formatCode="m/d/yyyy">
                  <c:v>42314</c:v>
                </c:pt>
                <c:pt idx="3482" formatCode="m/d/yyyy">
                  <c:v>42317</c:v>
                </c:pt>
                <c:pt idx="3483" formatCode="m/d/yyyy">
                  <c:v>42318</c:v>
                </c:pt>
                <c:pt idx="3484" formatCode="m/d/yyyy">
                  <c:v>42319</c:v>
                </c:pt>
                <c:pt idx="3485" formatCode="m/d/yyyy">
                  <c:v>42320</c:v>
                </c:pt>
                <c:pt idx="3486" formatCode="m/d/yyyy">
                  <c:v>42321</c:v>
                </c:pt>
                <c:pt idx="3487" formatCode="m/d/yyyy">
                  <c:v>42324</c:v>
                </c:pt>
                <c:pt idx="3488" formatCode="m/d/yyyy">
                  <c:v>42325</c:v>
                </c:pt>
                <c:pt idx="3489" formatCode="m/d/yyyy">
                  <c:v>42326</c:v>
                </c:pt>
                <c:pt idx="3490" formatCode="m/d/yyyy">
                  <c:v>42327</c:v>
                </c:pt>
                <c:pt idx="3491" formatCode="m/d/yyyy">
                  <c:v>42328</c:v>
                </c:pt>
                <c:pt idx="3492" formatCode="m/d/yyyy">
                  <c:v>42331</c:v>
                </c:pt>
                <c:pt idx="3493" formatCode="m/d/yyyy">
                  <c:v>42332</c:v>
                </c:pt>
                <c:pt idx="3494" formatCode="m/d/yyyy">
                  <c:v>42333</c:v>
                </c:pt>
                <c:pt idx="3495" formatCode="m/d/yyyy">
                  <c:v>42335</c:v>
                </c:pt>
                <c:pt idx="3496" formatCode="m/d/yyyy">
                  <c:v>42338</c:v>
                </c:pt>
                <c:pt idx="3497" formatCode="m/d/yyyy">
                  <c:v>42339</c:v>
                </c:pt>
                <c:pt idx="3498" formatCode="m/d/yyyy">
                  <c:v>42340</c:v>
                </c:pt>
                <c:pt idx="3499" formatCode="m/d/yyyy">
                  <c:v>42341</c:v>
                </c:pt>
                <c:pt idx="3500" formatCode="m/d/yyyy">
                  <c:v>42342</c:v>
                </c:pt>
                <c:pt idx="3501" formatCode="m/d/yyyy">
                  <c:v>42345</c:v>
                </c:pt>
                <c:pt idx="3502" formatCode="m/d/yyyy">
                  <c:v>42346</c:v>
                </c:pt>
                <c:pt idx="3503" formatCode="m/d/yyyy">
                  <c:v>42347</c:v>
                </c:pt>
                <c:pt idx="3504" formatCode="m/d/yyyy">
                  <c:v>42348</c:v>
                </c:pt>
                <c:pt idx="3505" formatCode="m/d/yyyy">
                  <c:v>42349</c:v>
                </c:pt>
                <c:pt idx="3506" formatCode="m/d/yyyy">
                  <c:v>42352</c:v>
                </c:pt>
                <c:pt idx="3507" formatCode="m/d/yyyy">
                  <c:v>42353</c:v>
                </c:pt>
                <c:pt idx="3508" formatCode="m/d/yyyy">
                  <c:v>42354</c:v>
                </c:pt>
                <c:pt idx="3509" formatCode="m/d/yyyy">
                  <c:v>42355</c:v>
                </c:pt>
                <c:pt idx="3510" formatCode="m/d/yyyy">
                  <c:v>42356</c:v>
                </c:pt>
                <c:pt idx="3511" formatCode="m/d/yyyy">
                  <c:v>42359</c:v>
                </c:pt>
                <c:pt idx="3512" formatCode="m/d/yyyy">
                  <c:v>42360</c:v>
                </c:pt>
                <c:pt idx="3513" formatCode="m/d/yyyy">
                  <c:v>42361</c:v>
                </c:pt>
                <c:pt idx="3514" formatCode="m/d/yyyy">
                  <c:v>42362</c:v>
                </c:pt>
                <c:pt idx="3515" formatCode="m/d/yyyy">
                  <c:v>42363</c:v>
                </c:pt>
                <c:pt idx="3516" formatCode="m/d/yyyy">
                  <c:v>42366</c:v>
                </c:pt>
                <c:pt idx="3517" formatCode="m/d/yyyy">
                  <c:v>42367</c:v>
                </c:pt>
                <c:pt idx="3518" formatCode="m/d/yyyy">
                  <c:v>42368</c:v>
                </c:pt>
                <c:pt idx="3519" formatCode="m/d/yyyy">
                  <c:v>42369</c:v>
                </c:pt>
                <c:pt idx="3520" formatCode="m/d/yyyy">
                  <c:v>42373</c:v>
                </c:pt>
                <c:pt idx="3521" formatCode="m/d/yyyy">
                  <c:v>42374</c:v>
                </c:pt>
                <c:pt idx="3522" formatCode="m/d/yyyy">
                  <c:v>42375</c:v>
                </c:pt>
                <c:pt idx="3523" formatCode="m/d/yyyy">
                  <c:v>42376</c:v>
                </c:pt>
                <c:pt idx="3524" formatCode="m/d/yyyy">
                  <c:v>42377</c:v>
                </c:pt>
                <c:pt idx="3525" formatCode="m/d/yyyy">
                  <c:v>42380</c:v>
                </c:pt>
                <c:pt idx="3526" formatCode="m/d/yyyy">
                  <c:v>42381</c:v>
                </c:pt>
                <c:pt idx="3527" formatCode="m/d/yyyy">
                  <c:v>42382</c:v>
                </c:pt>
                <c:pt idx="3528" formatCode="m/d/yyyy">
                  <c:v>42383</c:v>
                </c:pt>
                <c:pt idx="3529" formatCode="m/d/yyyy">
                  <c:v>42384</c:v>
                </c:pt>
                <c:pt idx="3530" formatCode="m/d/yyyy">
                  <c:v>42388</c:v>
                </c:pt>
                <c:pt idx="3531" formatCode="m/d/yyyy">
                  <c:v>42389</c:v>
                </c:pt>
                <c:pt idx="3532" formatCode="m/d/yyyy">
                  <c:v>42390</c:v>
                </c:pt>
                <c:pt idx="3533" formatCode="m/d/yyyy">
                  <c:v>42391</c:v>
                </c:pt>
                <c:pt idx="3534" formatCode="m/d/yyyy">
                  <c:v>42394</c:v>
                </c:pt>
                <c:pt idx="3535" formatCode="m/d/yyyy">
                  <c:v>42395</c:v>
                </c:pt>
                <c:pt idx="3536" formatCode="m/d/yyyy">
                  <c:v>42396</c:v>
                </c:pt>
                <c:pt idx="3537" formatCode="m/d/yyyy">
                  <c:v>42397</c:v>
                </c:pt>
                <c:pt idx="3538" formatCode="m/d/yyyy">
                  <c:v>42398</c:v>
                </c:pt>
                <c:pt idx="3539" formatCode="m/d/yyyy">
                  <c:v>42401</c:v>
                </c:pt>
                <c:pt idx="3540" formatCode="m/d/yyyy">
                  <c:v>42402</c:v>
                </c:pt>
                <c:pt idx="3541" formatCode="m/d/yyyy">
                  <c:v>42403</c:v>
                </c:pt>
                <c:pt idx="3542" formatCode="m/d/yyyy">
                  <c:v>42404</c:v>
                </c:pt>
                <c:pt idx="3543" formatCode="m/d/yyyy">
                  <c:v>42405</c:v>
                </c:pt>
                <c:pt idx="3544" formatCode="m/d/yyyy">
                  <c:v>42408</c:v>
                </c:pt>
                <c:pt idx="3545" formatCode="m/d/yyyy">
                  <c:v>42409</c:v>
                </c:pt>
                <c:pt idx="3546" formatCode="m/d/yyyy">
                  <c:v>42410</c:v>
                </c:pt>
                <c:pt idx="3547" formatCode="m/d/yyyy">
                  <c:v>42411</c:v>
                </c:pt>
                <c:pt idx="3548" formatCode="m/d/yyyy">
                  <c:v>42412</c:v>
                </c:pt>
                <c:pt idx="3549" formatCode="m/d/yyyy">
                  <c:v>42416</c:v>
                </c:pt>
                <c:pt idx="3550" formatCode="m/d/yyyy">
                  <c:v>42417</c:v>
                </c:pt>
                <c:pt idx="3551" formatCode="m/d/yyyy">
                  <c:v>42418</c:v>
                </c:pt>
                <c:pt idx="3552" formatCode="m/d/yyyy">
                  <c:v>42419</c:v>
                </c:pt>
                <c:pt idx="3553" formatCode="m/d/yyyy">
                  <c:v>42422</c:v>
                </c:pt>
                <c:pt idx="3554" formatCode="m/d/yyyy">
                  <c:v>42423</c:v>
                </c:pt>
                <c:pt idx="3555" formatCode="m/d/yyyy">
                  <c:v>42424</c:v>
                </c:pt>
                <c:pt idx="3556" formatCode="m/d/yyyy">
                  <c:v>42425</c:v>
                </c:pt>
                <c:pt idx="3557" formatCode="m/d/yyyy">
                  <c:v>42426</c:v>
                </c:pt>
                <c:pt idx="3558" formatCode="m/d/yyyy">
                  <c:v>42429</c:v>
                </c:pt>
                <c:pt idx="3559" formatCode="m/d/yyyy">
                  <c:v>42430</c:v>
                </c:pt>
                <c:pt idx="3560" formatCode="m/d/yyyy">
                  <c:v>42431</c:v>
                </c:pt>
                <c:pt idx="3561" formatCode="m/d/yyyy">
                  <c:v>42432</c:v>
                </c:pt>
                <c:pt idx="3562" formatCode="m/d/yyyy">
                  <c:v>42433</c:v>
                </c:pt>
                <c:pt idx="3563" formatCode="m/d/yyyy">
                  <c:v>42436</c:v>
                </c:pt>
                <c:pt idx="3564" formatCode="m/d/yyyy">
                  <c:v>42437</c:v>
                </c:pt>
                <c:pt idx="3565" formatCode="m/d/yyyy">
                  <c:v>42438</c:v>
                </c:pt>
                <c:pt idx="3566" formatCode="m/d/yyyy">
                  <c:v>42439</c:v>
                </c:pt>
                <c:pt idx="3567" formatCode="m/d/yyyy">
                  <c:v>42440</c:v>
                </c:pt>
                <c:pt idx="3568" formatCode="m/d/yyyy">
                  <c:v>42443</c:v>
                </c:pt>
                <c:pt idx="3569" formatCode="m/d/yyyy">
                  <c:v>42444</c:v>
                </c:pt>
                <c:pt idx="3570" formatCode="m/d/yyyy">
                  <c:v>42445</c:v>
                </c:pt>
                <c:pt idx="3571" formatCode="m/d/yyyy">
                  <c:v>42446</c:v>
                </c:pt>
                <c:pt idx="3572" formatCode="m/d/yyyy">
                  <c:v>42447</c:v>
                </c:pt>
                <c:pt idx="3573" formatCode="m/d/yyyy">
                  <c:v>42450</c:v>
                </c:pt>
                <c:pt idx="3574" formatCode="m/d/yyyy">
                  <c:v>42451</c:v>
                </c:pt>
                <c:pt idx="3575" formatCode="m/d/yyyy">
                  <c:v>42452</c:v>
                </c:pt>
                <c:pt idx="3576" formatCode="m/d/yyyy">
                  <c:v>42453</c:v>
                </c:pt>
                <c:pt idx="3577" formatCode="m/d/yyyy">
                  <c:v>42457</c:v>
                </c:pt>
                <c:pt idx="3578" formatCode="m/d/yyyy">
                  <c:v>42458</c:v>
                </c:pt>
                <c:pt idx="3579" formatCode="m/d/yyyy">
                  <c:v>42459</c:v>
                </c:pt>
                <c:pt idx="3580" formatCode="m/d/yyyy">
                  <c:v>42460</c:v>
                </c:pt>
                <c:pt idx="3581" formatCode="m/d/yyyy">
                  <c:v>42461</c:v>
                </c:pt>
                <c:pt idx="3582" formatCode="m/d/yyyy">
                  <c:v>42464</c:v>
                </c:pt>
                <c:pt idx="3583" formatCode="m/d/yyyy">
                  <c:v>42465</c:v>
                </c:pt>
                <c:pt idx="3584" formatCode="m/d/yyyy">
                  <c:v>42466</c:v>
                </c:pt>
                <c:pt idx="3585" formatCode="m/d/yyyy">
                  <c:v>42467</c:v>
                </c:pt>
                <c:pt idx="3586" formatCode="m/d/yyyy">
                  <c:v>42468</c:v>
                </c:pt>
                <c:pt idx="3587" formatCode="m/d/yyyy">
                  <c:v>42471</c:v>
                </c:pt>
                <c:pt idx="3588" formatCode="m/d/yyyy">
                  <c:v>42472</c:v>
                </c:pt>
                <c:pt idx="3589" formatCode="m/d/yyyy">
                  <c:v>42473</c:v>
                </c:pt>
                <c:pt idx="3590" formatCode="m/d/yyyy">
                  <c:v>42474</c:v>
                </c:pt>
                <c:pt idx="3591" formatCode="m/d/yyyy">
                  <c:v>42475</c:v>
                </c:pt>
                <c:pt idx="3592" formatCode="m/d/yyyy">
                  <c:v>42478</c:v>
                </c:pt>
                <c:pt idx="3593" formatCode="m/d/yyyy">
                  <c:v>42479</c:v>
                </c:pt>
                <c:pt idx="3594" formatCode="m/d/yyyy">
                  <c:v>42480</c:v>
                </c:pt>
                <c:pt idx="3595" formatCode="m/d/yyyy">
                  <c:v>42481</c:v>
                </c:pt>
                <c:pt idx="3596" formatCode="m/d/yyyy">
                  <c:v>42482</c:v>
                </c:pt>
                <c:pt idx="3597" formatCode="m/d/yyyy">
                  <c:v>42485</c:v>
                </c:pt>
                <c:pt idx="3598" formatCode="m/d/yyyy">
                  <c:v>42486</c:v>
                </c:pt>
                <c:pt idx="3599" formatCode="m/d/yyyy">
                  <c:v>42487</c:v>
                </c:pt>
                <c:pt idx="3600" formatCode="m/d/yyyy">
                  <c:v>42488</c:v>
                </c:pt>
                <c:pt idx="3601" formatCode="m/d/yyyy">
                  <c:v>42489</c:v>
                </c:pt>
                <c:pt idx="3602" formatCode="m/d/yyyy">
                  <c:v>42492</c:v>
                </c:pt>
                <c:pt idx="3603" formatCode="m/d/yyyy">
                  <c:v>42493</c:v>
                </c:pt>
                <c:pt idx="3604" formatCode="m/d/yyyy">
                  <c:v>42494</c:v>
                </c:pt>
                <c:pt idx="3605" formatCode="m/d/yyyy">
                  <c:v>42495</c:v>
                </c:pt>
                <c:pt idx="3606" formatCode="m/d/yyyy">
                  <c:v>42496</c:v>
                </c:pt>
                <c:pt idx="3607" formatCode="m/d/yyyy">
                  <c:v>42499</c:v>
                </c:pt>
                <c:pt idx="3608" formatCode="m/d/yyyy">
                  <c:v>42500</c:v>
                </c:pt>
                <c:pt idx="3609" formatCode="m/d/yyyy">
                  <c:v>42501</c:v>
                </c:pt>
                <c:pt idx="3610" formatCode="m/d/yyyy">
                  <c:v>42502</c:v>
                </c:pt>
                <c:pt idx="3611" formatCode="m/d/yyyy">
                  <c:v>42503</c:v>
                </c:pt>
                <c:pt idx="3612" formatCode="m/d/yyyy">
                  <c:v>42506</c:v>
                </c:pt>
                <c:pt idx="3613" formatCode="m/d/yyyy">
                  <c:v>42507</c:v>
                </c:pt>
                <c:pt idx="3614" formatCode="m/d/yyyy">
                  <c:v>42508</c:v>
                </c:pt>
                <c:pt idx="3615" formatCode="m/d/yyyy">
                  <c:v>42509</c:v>
                </c:pt>
                <c:pt idx="3616" formatCode="m/d/yyyy">
                  <c:v>42510</c:v>
                </c:pt>
                <c:pt idx="3617" formatCode="m/d/yyyy">
                  <c:v>42513</c:v>
                </c:pt>
                <c:pt idx="3618" formatCode="m/d/yyyy">
                  <c:v>42514</c:v>
                </c:pt>
                <c:pt idx="3619" formatCode="m/d/yyyy">
                  <c:v>42515</c:v>
                </c:pt>
                <c:pt idx="3620" formatCode="m/d/yyyy">
                  <c:v>42516</c:v>
                </c:pt>
                <c:pt idx="3621" formatCode="m/d/yyyy">
                  <c:v>42517</c:v>
                </c:pt>
                <c:pt idx="3622" formatCode="m/d/yyyy">
                  <c:v>42521</c:v>
                </c:pt>
                <c:pt idx="3623" formatCode="m/d/yyyy">
                  <c:v>42522</c:v>
                </c:pt>
                <c:pt idx="3624" formatCode="m/d/yyyy">
                  <c:v>42523</c:v>
                </c:pt>
                <c:pt idx="3625" formatCode="m/d/yyyy">
                  <c:v>42524</c:v>
                </c:pt>
                <c:pt idx="3626" formatCode="m/d/yyyy">
                  <c:v>42527</c:v>
                </c:pt>
                <c:pt idx="3627" formatCode="m/d/yyyy">
                  <c:v>42528</c:v>
                </c:pt>
                <c:pt idx="3628" formatCode="m/d/yyyy">
                  <c:v>42529</c:v>
                </c:pt>
                <c:pt idx="3629" formatCode="m/d/yyyy">
                  <c:v>42530</c:v>
                </c:pt>
                <c:pt idx="3630" formatCode="m/d/yyyy">
                  <c:v>42531</c:v>
                </c:pt>
                <c:pt idx="3631" formatCode="m/d/yyyy">
                  <c:v>42534</c:v>
                </c:pt>
                <c:pt idx="3632" formatCode="m/d/yyyy">
                  <c:v>42535</c:v>
                </c:pt>
                <c:pt idx="3633" formatCode="m/d/yyyy">
                  <c:v>42536</c:v>
                </c:pt>
                <c:pt idx="3634" formatCode="m/d/yyyy">
                  <c:v>42537</c:v>
                </c:pt>
                <c:pt idx="3635" formatCode="m/d/yyyy">
                  <c:v>42538</c:v>
                </c:pt>
                <c:pt idx="3636" formatCode="m/d/yyyy">
                  <c:v>42541</c:v>
                </c:pt>
                <c:pt idx="3637" formatCode="m/d/yyyy">
                  <c:v>42542</c:v>
                </c:pt>
                <c:pt idx="3638" formatCode="m/d/yyyy">
                  <c:v>42543</c:v>
                </c:pt>
                <c:pt idx="3639" formatCode="m/d/yyyy">
                  <c:v>42544</c:v>
                </c:pt>
                <c:pt idx="3640" formatCode="m/d/yyyy">
                  <c:v>42545</c:v>
                </c:pt>
                <c:pt idx="3641" formatCode="m/d/yyyy">
                  <c:v>42548</c:v>
                </c:pt>
                <c:pt idx="3642" formatCode="m/d/yyyy">
                  <c:v>42549</c:v>
                </c:pt>
                <c:pt idx="3643" formatCode="m/d/yyyy">
                  <c:v>42550</c:v>
                </c:pt>
                <c:pt idx="3644" formatCode="m/d/yyyy">
                  <c:v>42551</c:v>
                </c:pt>
                <c:pt idx="3645" formatCode="m/d/yyyy">
                  <c:v>42552</c:v>
                </c:pt>
                <c:pt idx="3646" formatCode="m/d/yyyy">
                  <c:v>42556</c:v>
                </c:pt>
                <c:pt idx="3647" formatCode="m/d/yyyy">
                  <c:v>42557</c:v>
                </c:pt>
                <c:pt idx="3648" formatCode="m/d/yyyy">
                  <c:v>42558</c:v>
                </c:pt>
                <c:pt idx="3649" formatCode="m/d/yyyy">
                  <c:v>42559</c:v>
                </c:pt>
                <c:pt idx="3650" formatCode="m/d/yyyy">
                  <c:v>42562</c:v>
                </c:pt>
                <c:pt idx="3651" formatCode="m/d/yyyy">
                  <c:v>42563</c:v>
                </c:pt>
                <c:pt idx="3652" formatCode="m/d/yyyy">
                  <c:v>42564</c:v>
                </c:pt>
                <c:pt idx="3653" formatCode="m/d/yyyy">
                  <c:v>42565</c:v>
                </c:pt>
                <c:pt idx="3654" formatCode="m/d/yyyy">
                  <c:v>42566</c:v>
                </c:pt>
                <c:pt idx="3655" formatCode="m/d/yyyy">
                  <c:v>42569</c:v>
                </c:pt>
                <c:pt idx="3656" formatCode="m/d/yyyy">
                  <c:v>42570</c:v>
                </c:pt>
                <c:pt idx="3657" formatCode="m/d/yyyy">
                  <c:v>42571</c:v>
                </c:pt>
                <c:pt idx="3658" formatCode="m/d/yyyy">
                  <c:v>42572</c:v>
                </c:pt>
                <c:pt idx="3659" formatCode="m/d/yyyy">
                  <c:v>42573</c:v>
                </c:pt>
                <c:pt idx="3660" formatCode="m/d/yyyy">
                  <c:v>42576</c:v>
                </c:pt>
                <c:pt idx="3661" formatCode="m/d/yyyy">
                  <c:v>42577</c:v>
                </c:pt>
                <c:pt idx="3662" formatCode="m/d/yyyy">
                  <c:v>42578</c:v>
                </c:pt>
                <c:pt idx="3663" formatCode="m/d/yyyy">
                  <c:v>42579</c:v>
                </c:pt>
                <c:pt idx="3664" formatCode="m/d/yyyy">
                  <c:v>42580</c:v>
                </c:pt>
                <c:pt idx="3665" formatCode="m/d/yyyy">
                  <c:v>42583</c:v>
                </c:pt>
                <c:pt idx="3666" formatCode="m/d/yyyy">
                  <c:v>42584</c:v>
                </c:pt>
                <c:pt idx="3667" formatCode="m/d/yyyy">
                  <c:v>42585</c:v>
                </c:pt>
                <c:pt idx="3668" formatCode="m/d/yyyy">
                  <c:v>42586</c:v>
                </c:pt>
                <c:pt idx="3669" formatCode="m/d/yyyy">
                  <c:v>42587</c:v>
                </c:pt>
                <c:pt idx="3670" formatCode="m/d/yyyy">
                  <c:v>42590</c:v>
                </c:pt>
                <c:pt idx="3671" formatCode="m/d/yyyy">
                  <c:v>42591</c:v>
                </c:pt>
                <c:pt idx="3672" formatCode="m/d/yyyy">
                  <c:v>42592</c:v>
                </c:pt>
                <c:pt idx="3673" formatCode="m/d/yyyy">
                  <c:v>42593</c:v>
                </c:pt>
                <c:pt idx="3674" formatCode="m/d/yyyy">
                  <c:v>42594</c:v>
                </c:pt>
                <c:pt idx="3675" formatCode="m/d/yyyy">
                  <c:v>42597</c:v>
                </c:pt>
                <c:pt idx="3676" formatCode="m/d/yyyy">
                  <c:v>42598</c:v>
                </c:pt>
                <c:pt idx="3677" formatCode="m/d/yyyy">
                  <c:v>42599</c:v>
                </c:pt>
                <c:pt idx="3678" formatCode="m/d/yyyy">
                  <c:v>42600</c:v>
                </c:pt>
                <c:pt idx="3679" formatCode="m/d/yyyy">
                  <c:v>42601</c:v>
                </c:pt>
                <c:pt idx="3680" formatCode="m/d/yyyy">
                  <c:v>42604</c:v>
                </c:pt>
                <c:pt idx="3681" formatCode="m/d/yyyy">
                  <c:v>42605</c:v>
                </c:pt>
                <c:pt idx="3682" formatCode="m/d/yyyy">
                  <c:v>42606</c:v>
                </c:pt>
                <c:pt idx="3683" formatCode="m/d/yyyy">
                  <c:v>42607</c:v>
                </c:pt>
                <c:pt idx="3684" formatCode="m/d/yyyy">
                  <c:v>42608</c:v>
                </c:pt>
                <c:pt idx="3685" formatCode="m/d/yyyy">
                  <c:v>42611</c:v>
                </c:pt>
                <c:pt idx="3686" formatCode="m/d/yyyy">
                  <c:v>42612</c:v>
                </c:pt>
                <c:pt idx="3687" formatCode="m/d/yyyy">
                  <c:v>42613</c:v>
                </c:pt>
                <c:pt idx="3688" formatCode="m/d/yyyy">
                  <c:v>42614</c:v>
                </c:pt>
                <c:pt idx="3689" formatCode="m/d/yyyy">
                  <c:v>42615</c:v>
                </c:pt>
                <c:pt idx="3690" formatCode="m/d/yyyy">
                  <c:v>42619</c:v>
                </c:pt>
                <c:pt idx="3691" formatCode="m/d/yyyy">
                  <c:v>42620</c:v>
                </c:pt>
                <c:pt idx="3692" formatCode="m/d/yyyy">
                  <c:v>42621</c:v>
                </c:pt>
                <c:pt idx="3693" formatCode="m/d/yyyy">
                  <c:v>42622</c:v>
                </c:pt>
                <c:pt idx="3694" formatCode="m/d/yyyy">
                  <c:v>42625</c:v>
                </c:pt>
                <c:pt idx="3695" formatCode="m/d/yyyy">
                  <c:v>42626</c:v>
                </c:pt>
                <c:pt idx="3696" formatCode="m/d/yyyy">
                  <c:v>42627</c:v>
                </c:pt>
                <c:pt idx="3697" formatCode="m/d/yyyy">
                  <c:v>42628</c:v>
                </c:pt>
                <c:pt idx="3698" formatCode="m/d/yyyy">
                  <c:v>42629</c:v>
                </c:pt>
                <c:pt idx="3699" formatCode="m/d/yyyy">
                  <c:v>42632</c:v>
                </c:pt>
                <c:pt idx="3700" formatCode="m/d/yyyy">
                  <c:v>42633</c:v>
                </c:pt>
                <c:pt idx="3701" formatCode="m/d/yyyy">
                  <c:v>42634</c:v>
                </c:pt>
                <c:pt idx="3702" formatCode="m/d/yyyy">
                  <c:v>42635</c:v>
                </c:pt>
                <c:pt idx="3703" formatCode="m/d/yyyy">
                  <c:v>42636</c:v>
                </c:pt>
                <c:pt idx="3704" formatCode="m/d/yyyy">
                  <c:v>42639</c:v>
                </c:pt>
                <c:pt idx="3705" formatCode="m/d/yyyy">
                  <c:v>42640</c:v>
                </c:pt>
                <c:pt idx="3706" formatCode="m/d/yyyy">
                  <c:v>42641</c:v>
                </c:pt>
                <c:pt idx="3707" formatCode="m/d/yyyy">
                  <c:v>42642</c:v>
                </c:pt>
                <c:pt idx="3708" formatCode="m/d/yyyy">
                  <c:v>42643</c:v>
                </c:pt>
                <c:pt idx="3709" formatCode="m/d/yyyy">
                  <c:v>42646</c:v>
                </c:pt>
                <c:pt idx="3710" formatCode="m/d/yyyy">
                  <c:v>42647</c:v>
                </c:pt>
                <c:pt idx="3711" formatCode="m/d/yyyy">
                  <c:v>42648</c:v>
                </c:pt>
                <c:pt idx="3712" formatCode="m/d/yyyy">
                  <c:v>42649</c:v>
                </c:pt>
                <c:pt idx="3713" formatCode="m/d/yyyy">
                  <c:v>42650</c:v>
                </c:pt>
                <c:pt idx="3714" formatCode="m/d/yyyy">
                  <c:v>42653</c:v>
                </c:pt>
                <c:pt idx="3715" formatCode="m/d/yyyy">
                  <c:v>42654</c:v>
                </c:pt>
                <c:pt idx="3716" formatCode="m/d/yyyy">
                  <c:v>42655</c:v>
                </c:pt>
                <c:pt idx="3717" formatCode="m/d/yyyy">
                  <c:v>42656</c:v>
                </c:pt>
                <c:pt idx="3718" formatCode="m/d/yyyy">
                  <c:v>42657</c:v>
                </c:pt>
                <c:pt idx="3719" formatCode="m/d/yyyy">
                  <c:v>42660</c:v>
                </c:pt>
                <c:pt idx="3720" formatCode="m/d/yyyy">
                  <c:v>42661</c:v>
                </c:pt>
                <c:pt idx="3721" formatCode="m/d/yyyy">
                  <c:v>42662</c:v>
                </c:pt>
                <c:pt idx="3722" formatCode="m/d/yyyy">
                  <c:v>42663</c:v>
                </c:pt>
                <c:pt idx="3723" formatCode="m/d/yyyy">
                  <c:v>42664</c:v>
                </c:pt>
                <c:pt idx="3724" formatCode="m/d/yyyy">
                  <c:v>42667</c:v>
                </c:pt>
                <c:pt idx="3725" formatCode="m/d/yyyy">
                  <c:v>42668</c:v>
                </c:pt>
                <c:pt idx="3726" formatCode="m/d/yyyy">
                  <c:v>42669</c:v>
                </c:pt>
                <c:pt idx="3727" formatCode="m/d/yyyy">
                  <c:v>42670</c:v>
                </c:pt>
                <c:pt idx="3728" formatCode="m/d/yyyy">
                  <c:v>42671</c:v>
                </c:pt>
                <c:pt idx="3729" formatCode="m/d/yyyy">
                  <c:v>42674</c:v>
                </c:pt>
                <c:pt idx="3730" formatCode="m/d/yyyy">
                  <c:v>42675</c:v>
                </c:pt>
                <c:pt idx="3731" formatCode="m/d/yyyy">
                  <c:v>42676</c:v>
                </c:pt>
                <c:pt idx="3732" formatCode="m/d/yyyy">
                  <c:v>42677</c:v>
                </c:pt>
                <c:pt idx="3733" formatCode="m/d/yyyy">
                  <c:v>42678</c:v>
                </c:pt>
                <c:pt idx="3734" formatCode="m/d/yyyy">
                  <c:v>42681</c:v>
                </c:pt>
                <c:pt idx="3735" formatCode="m/d/yyyy">
                  <c:v>42682</c:v>
                </c:pt>
                <c:pt idx="3736" formatCode="m/d/yyyy">
                  <c:v>42683</c:v>
                </c:pt>
                <c:pt idx="3737" formatCode="m/d/yyyy">
                  <c:v>42684</c:v>
                </c:pt>
                <c:pt idx="3738" formatCode="m/d/yyyy">
                  <c:v>42685</c:v>
                </c:pt>
                <c:pt idx="3739" formatCode="m/d/yyyy">
                  <c:v>42688</c:v>
                </c:pt>
                <c:pt idx="3740" formatCode="m/d/yyyy">
                  <c:v>42689</c:v>
                </c:pt>
                <c:pt idx="3741" formatCode="m/d/yyyy">
                  <c:v>42690</c:v>
                </c:pt>
                <c:pt idx="3742" formatCode="m/d/yyyy">
                  <c:v>42691</c:v>
                </c:pt>
                <c:pt idx="3743" formatCode="m/d/yyyy">
                  <c:v>42692</c:v>
                </c:pt>
                <c:pt idx="3744" formatCode="m/d/yyyy">
                  <c:v>42695</c:v>
                </c:pt>
                <c:pt idx="3745" formatCode="m/d/yyyy">
                  <c:v>42696</c:v>
                </c:pt>
                <c:pt idx="3746" formatCode="m/d/yyyy">
                  <c:v>42697</c:v>
                </c:pt>
                <c:pt idx="3747" formatCode="m/d/yyyy">
                  <c:v>42699</c:v>
                </c:pt>
                <c:pt idx="3748" formatCode="m/d/yyyy">
                  <c:v>42702</c:v>
                </c:pt>
                <c:pt idx="3749" formatCode="m/d/yyyy">
                  <c:v>42703</c:v>
                </c:pt>
                <c:pt idx="3750" formatCode="m/d/yyyy">
                  <c:v>42704</c:v>
                </c:pt>
                <c:pt idx="3751" formatCode="m/d/yyyy">
                  <c:v>42705</c:v>
                </c:pt>
                <c:pt idx="3752" formatCode="m/d/yyyy">
                  <c:v>42706</c:v>
                </c:pt>
                <c:pt idx="3753" formatCode="m/d/yyyy">
                  <c:v>42709</c:v>
                </c:pt>
                <c:pt idx="3754" formatCode="m/d/yyyy">
                  <c:v>42710</c:v>
                </c:pt>
                <c:pt idx="3755" formatCode="m/d/yyyy">
                  <c:v>42711</c:v>
                </c:pt>
                <c:pt idx="3756" formatCode="m/d/yyyy">
                  <c:v>42712</c:v>
                </c:pt>
                <c:pt idx="3757" formatCode="m/d/yyyy">
                  <c:v>42713</c:v>
                </c:pt>
                <c:pt idx="3758" formatCode="m/d/yyyy">
                  <c:v>42716</c:v>
                </c:pt>
                <c:pt idx="3759" formatCode="m/d/yyyy">
                  <c:v>42717</c:v>
                </c:pt>
                <c:pt idx="3760" formatCode="m/d/yyyy">
                  <c:v>42718</c:v>
                </c:pt>
                <c:pt idx="3761" formatCode="m/d/yyyy">
                  <c:v>42719</c:v>
                </c:pt>
                <c:pt idx="3762" formatCode="m/d/yyyy">
                  <c:v>42720</c:v>
                </c:pt>
                <c:pt idx="3763" formatCode="m/d/yyyy">
                  <c:v>42723</c:v>
                </c:pt>
                <c:pt idx="3764" formatCode="m/d/yyyy">
                  <c:v>42724</c:v>
                </c:pt>
                <c:pt idx="3765" formatCode="m/d/yyyy">
                  <c:v>42725</c:v>
                </c:pt>
                <c:pt idx="3766" formatCode="m/d/yyyy">
                  <c:v>42726</c:v>
                </c:pt>
                <c:pt idx="3767" formatCode="m/d/yyyy">
                  <c:v>42727</c:v>
                </c:pt>
                <c:pt idx="3768" formatCode="m/d/yyyy">
                  <c:v>42731</c:v>
                </c:pt>
                <c:pt idx="3769" formatCode="m/d/yyyy">
                  <c:v>42732</c:v>
                </c:pt>
                <c:pt idx="3770" formatCode="m/d/yyyy">
                  <c:v>42733</c:v>
                </c:pt>
                <c:pt idx="3771" formatCode="m/d/yyyy">
                  <c:v>42734</c:v>
                </c:pt>
                <c:pt idx="3772" formatCode="m/d/yyyy">
                  <c:v>42738</c:v>
                </c:pt>
                <c:pt idx="3773" formatCode="m/d/yyyy">
                  <c:v>42739</c:v>
                </c:pt>
                <c:pt idx="3774" formatCode="m/d/yyyy">
                  <c:v>42740</c:v>
                </c:pt>
                <c:pt idx="3775" formatCode="m/d/yyyy">
                  <c:v>42741</c:v>
                </c:pt>
                <c:pt idx="3776" formatCode="m/d/yyyy">
                  <c:v>42744</c:v>
                </c:pt>
                <c:pt idx="3777" formatCode="m/d/yyyy">
                  <c:v>42745</c:v>
                </c:pt>
                <c:pt idx="3778" formatCode="m/d/yyyy">
                  <c:v>42746</c:v>
                </c:pt>
                <c:pt idx="3779" formatCode="m/d/yyyy">
                  <c:v>42747</c:v>
                </c:pt>
                <c:pt idx="3780" formatCode="m/d/yyyy">
                  <c:v>42748</c:v>
                </c:pt>
                <c:pt idx="3781" formatCode="m/d/yyyy">
                  <c:v>42752</c:v>
                </c:pt>
                <c:pt idx="3782" formatCode="m/d/yyyy">
                  <c:v>42753</c:v>
                </c:pt>
                <c:pt idx="3783" formatCode="m/d/yyyy">
                  <c:v>42754</c:v>
                </c:pt>
                <c:pt idx="3784" formatCode="m/d/yyyy">
                  <c:v>42755</c:v>
                </c:pt>
                <c:pt idx="3785" formatCode="m/d/yyyy">
                  <c:v>42758</c:v>
                </c:pt>
                <c:pt idx="3786" formatCode="m/d/yyyy">
                  <c:v>42759</c:v>
                </c:pt>
                <c:pt idx="3787" formatCode="m/d/yyyy">
                  <c:v>42760</c:v>
                </c:pt>
                <c:pt idx="3788" formatCode="m/d/yyyy">
                  <c:v>42761</c:v>
                </c:pt>
                <c:pt idx="3789" formatCode="m/d/yyyy">
                  <c:v>42762</c:v>
                </c:pt>
                <c:pt idx="3790" formatCode="m/d/yyyy">
                  <c:v>42765</c:v>
                </c:pt>
                <c:pt idx="3791" formatCode="m/d/yyyy">
                  <c:v>42766</c:v>
                </c:pt>
                <c:pt idx="3792" formatCode="m/d/yyyy">
                  <c:v>42767</c:v>
                </c:pt>
                <c:pt idx="3793" formatCode="m/d/yyyy">
                  <c:v>42768</c:v>
                </c:pt>
                <c:pt idx="3794" formatCode="m/d/yyyy">
                  <c:v>42769</c:v>
                </c:pt>
                <c:pt idx="3795" formatCode="m/d/yyyy">
                  <c:v>42772</c:v>
                </c:pt>
                <c:pt idx="3796" formatCode="m/d/yyyy">
                  <c:v>42773</c:v>
                </c:pt>
                <c:pt idx="3797" formatCode="m/d/yyyy">
                  <c:v>42774</c:v>
                </c:pt>
                <c:pt idx="3798" formatCode="m/d/yyyy">
                  <c:v>42775</c:v>
                </c:pt>
                <c:pt idx="3799" formatCode="m/d/yyyy">
                  <c:v>42776</c:v>
                </c:pt>
                <c:pt idx="3800" formatCode="m/d/yyyy">
                  <c:v>42779</c:v>
                </c:pt>
                <c:pt idx="3801" formatCode="m/d/yyyy">
                  <c:v>42780</c:v>
                </c:pt>
                <c:pt idx="3802" formatCode="m/d/yyyy">
                  <c:v>42781</c:v>
                </c:pt>
                <c:pt idx="3803" formatCode="m/d/yyyy">
                  <c:v>42782</c:v>
                </c:pt>
                <c:pt idx="3804" formatCode="m/d/yyyy">
                  <c:v>42783</c:v>
                </c:pt>
                <c:pt idx="3805" formatCode="m/d/yyyy">
                  <c:v>42787</c:v>
                </c:pt>
                <c:pt idx="3806" formatCode="m/d/yyyy">
                  <c:v>42788</c:v>
                </c:pt>
                <c:pt idx="3807" formatCode="m/d/yyyy">
                  <c:v>42789</c:v>
                </c:pt>
                <c:pt idx="3808" formatCode="m/d/yyyy">
                  <c:v>42790</c:v>
                </c:pt>
                <c:pt idx="3809" formatCode="m/d/yyyy">
                  <c:v>42793</c:v>
                </c:pt>
                <c:pt idx="3810" formatCode="m/d/yyyy">
                  <c:v>42794</c:v>
                </c:pt>
                <c:pt idx="3811" formatCode="m/d/yyyy">
                  <c:v>42795</c:v>
                </c:pt>
                <c:pt idx="3812" formatCode="m/d/yyyy">
                  <c:v>42796</c:v>
                </c:pt>
                <c:pt idx="3813" formatCode="m/d/yyyy">
                  <c:v>42797</c:v>
                </c:pt>
                <c:pt idx="3814" formatCode="m/d/yyyy">
                  <c:v>42800</c:v>
                </c:pt>
                <c:pt idx="3815" formatCode="m/d/yyyy">
                  <c:v>42801</c:v>
                </c:pt>
                <c:pt idx="3816" formatCode="m/d/yyyy">
                  <c:v>42802</c:v>
                </c:pt>
                <c:pt idx="3817" formatCode="m/d/yyyy">
                  <c:v>42803</c:v>
                </c:pt>
                <c:pt idx="3818" formatCode="m/d/yyyy">
                  <c:v>42804</c:v>
                </c:pt>
                <c:pt idx="3819" formatCode="m/d/yyyy">
                  <c:v>42807</c:v>
                </c:pt>
                <c:pt idx="3820" formatCode="m/d/yyyy">
                  <c:v>42808</c:v>
                </c:pt>
                <c:pt idx="3821" formatCode="m/d/yyyy">
                  <c:v>42809</c:v>
                </c:pt>
                <c:pt idx="3822" formatCode="m/d/yyyy">
                  <c:v>42810</c:v>
                </c:pt>
                <c:pt idx="3823" formatCode="m/d/yyyy">
                  <c:v>42811</c:v>
                </c:pt>
                <c:pt idx="3824" formatCode="m/d/yyyy">
                  <c:v>42814</c:v>
                </c:pt>
                <c:pt idx="3825" formatCode="m/d/yyyy">
                  <c:v>42815</c:v>
                </c:pt>
                <c:pt idx="3826" formatCode="m/d/yyyy">
                  <c:v>42816</c:v>
                </c:pt>
                <c:pt idx="3827" formatCode="m/d/yyyy">
                  <c:v>42817</c:v>
                </c:pt>
                <c:pt idx="3828" formatCode="m/d/yyyy">
                  <c:v>42818</c:v>
                </c:pt>
                <c:pt idx="3829" formatCode="m/d/yyyy">
                  <c:v>42821</c:v>
                </c:pt>
                <c:pt idx="3830" formatCode="m/d/yyyy">
                  <c:v>42822</c:v>
                </c:pt>
                <c:pt idx="3831" formatCode="m/d/yyyy">
                  <c:v>42823</c:v>
                </c:pt>
                <c:pt idx="3832" formatCode="m/d/yyyy">
                  <c:v>42824</c:v>
                </c:pt>
                <c:pt idx="3833" formatCode="m/d/yyyy">
                  <c:v>42825</c:v>
                </c:pt>
                <c:pt idx="3834" formatCode="m/d/yyyy">
                  <c:v>42828</c:v>
                </c:pt>
                <c:pt idx="3835" formatCode="m/d/yyyy">
                  <c:v>42829</c:v>
                </c:pt>
                <c:pt idx="3836" formatCode="m/d/yyyy">
                  <c:v>42830</c:v>
                </c:pt>
                <c:pt idx="3837" formatCode="m/d/yyyy">
                  <c:v>42831</c:v>
                </c:pt>
                <c:pt idx="3838" formatCode="m/d/yyyy">
                  <c:v>42832</c:v>
                </c:pt>
                <c:pt idx="3839" formatCode="m/d/yyyy">
                  <c:v>42835</c:v>
                </c:pt>
                <c:pt idx="3840" formatCode="m/d/yyyy">
                  <c:v>42836</c:v>
                </c:pt>
                <c:pt idx="3841" formatCode="m/d/yyyy">
                  <c:v>42837</c:v>
                </c:pt>
                <c:pt idx="3842" formatCode="m/d/yyyy">
                  <c:v>42838</c:v>
                </c:pt>
                <c:pt idx="3843" formatCode="m/d/yyyy">
                  <c:v>42842</c:v>
                </c:pt>
                <c:pt idx="3844" formatCode="m/d/yyyy">
                  <c:v>42843</c:v>
                </c:pt>
                <c:pt idx="3845" formatCode="m/d/yyyy">
                  <c:v>42844</c:v>
                </c:pt>
                <c:pt idx="3846" formatCode="m/d/yyyy">
                  <c:v>42845</c:v>
                </c:pt>
                <c:pt idx="3847" formatCode="m/d/yyyy">
                  <c:v>42846</c:v>
                </c:pt>
                <c:pt idx="3848" formatCode="m/d/yyyy">
                  <c:v>42849</c:v>
                </c:pt>
                <c:pt idx="3849" formatCode="m/d/yyyy">
                  <c:v>42850</c:v>
                </c:pt>
                <c:pt idx="3850" formatCode="m/d/yyyy">
                  <c:v>42851</c:v>
                </c:pt>
                <c:pt idx="3851" formatCode="m/d/yyyy">
                  <c:v>42852</c:v>
                </c:pt>
                <c:pt idx="3852" formatCode="m/d/yyyy">
                  <c:v>42853</c:v>
                </c:pt>
                <c:pt idx="3853" formatCode="m/d/yyyy">
                  <c:v>42856</c:v>
                </c:pt>
                <c:pt idx="3854" formatCode="m/d/yyyy">
                  <c:v>42857</c:v>
                </c:pt>
                <c:pt idx="3855" formatCode="m/d/yyyy">
                  <c:v>42858</c:v>
                </c:pt>
                <c:pt idx="3856" formatCode="m/d/yyyy">
                  <c:v>42859</c:v>
                </c:pt>
                <c:pt idx="3857" formatCode="m/d/yyyy">
                  <c:v>42860</c:v>
                </c:pt>
                <c:pt idx="3858" formatCode="m/d/yyyy">
                  <c:v>42863</c:v>
                </c:pt>
                <c:pt idx="3859" formatCode="m/d/yyyy">
                  <c:v>42864</c:v>
                </c:pt>
                <c:pt idx="3860" formatCode="m/d/yyyy">
                  <c:v>42865</c:v>
                </c:pt>
                <c:pt idx="3861" formatCode="m/d/yyyy">
                  <c:v>42866</c:v>
                </c:pt>
                <c:pt idx="3862" formatCode="m/d/yyyy">
                  <c:v>42867</c:v>
                </c:pt>
                <c:pt idx="3863" formatCode="m/d/yyyy">
                  <c:v>42870</c:v>
                </c:pt>
                <c:pt idx="3864" formatCode="m/d/yyyy">
                  <c:v>42871</c:v>
                </c:pt>
                <c:pt idx="3865" formatCode="m/d/yyyy">
                  <c:v>42872</c:v>
                </c:pt>
                <c:pt idx="3866" formatCode="m/d/yyyy">
                  <c:v>42873</c:v>
                </c:pt>
                <c:pt idx="3867" formatCode="m/d/yyyy">
                  <c:v>42874</c:v>
                </c:pt>
                <c:pt idx="3868" formatCode="m/d/yyyy">
                  <c:v>42877</c:v>
                </c:pt>
                <c:pt idx="3869" formatCode="m/d/yyyy">
                  <c:v>42878</c:v>
                </c:pt>
                <c:pt idx="3870" formatCode="m/d/yyyy">
                  <c:v>42879</c:v>
                </c:pt>
                <c:pt idx="3871" formatCode="m/d/yyyy">
                  <c:v>42880</c:v>
                </c:pt>
                <c:pt idx="3872" formatCode="m/d/yyyy">
                  <c:v>42881</c:v>
                </c:pt>
                <c:pt idx="3873" formatCode="m/d/yyyy">
                  <c:v>42885</c:v>
                </c:pt>
                <c:pt idx="3874" formatCode="m/d/yyyy">
                  <c:v>42886</c:v>
                </c:pt>
                <c:pt idx="3875" formatCode="m/d/yyyy">
                  <c:v>42887</c:v>
                </c:pt>
                <c:pt idx="3876" formatCode="m/d/yyyy">
                  <c:v>42888</c:v>
                </c:pt>
                <c:pt idx="3877" formatCode="m/d/yyyy">
                  <c:v>42891</c:v>
                </c:pt>
                <c:pt idx="3878" formatCode="m/d/yyyy">
                  <c:v>42892</c:v>
                </c:pt>
                <c:pt idx="3879" formatCode="m/d/yyyy">
                  <c:v>42893</c:v>
                </c:pt>
                <c:pt idx="3880" formatCode="m/d/yyyy">
                  <c:v>42894</c:v>
                </c:pt>
                <c:pt idx="3881" formatCode="m/d/yyyy">
                  <c:v>42895</c:v>
                </c:pt>
                <c:pt idx="3882" formatCode="m/d/yyyy">
                  <c:v>42898</c:v>
                </c:pt>
                <c:pt idx="3883" formatCode="m/d/yyyy">
                  <c:v>42899</c:v>
                </c:pt>
                <c:pt idx="3884" formatCode="m/d/yyyy">
                  <c:v>42900</c:v>
                </c:pt>
                <c:pt idx="3885" formatCode="m/d/yyyy">
                  <c:v>42901</c:v>
                </c:pt>
                <c:pt idx="3886" formatCode="m/d/yyyy">
                  <c:v>42902</c:v>
                </c:pt>
                <c:pt idx="3887" formatCode="m/d/yyyy">
                  <c:v>42905</c:v>
                </c:pt>
                <c:pt idx="3888" formatCode="m/d/yyyy">
                  <c:v>42906</c:v>
                </c:pt>
                <c:pt idx="3889" formatCode="m/d/yyyy">
                  <c:v>42907</c:v>
                </c:pt>
                <c:pt idx="3890" formatCode="m/d/yyyy">
                  <c:v>42908</c:v>
                </c:pt>
                <c:pt idx="3891" formatCode="m/d/yyyy">
                  <c:v>42909</c:v>
                </c:pt>
                <c:pt idx="3892" formatCode="m/d/yyyy">
                  <c:v>42912</c:v>
                </c:pt>
                <c:pt idx="3893" formatCode="m/d/yyyy">
                  <c:v>42913</c:v>
                </c:pt>
                <c:pt idx="3894" formatCode="m/d/yyyy">
                  <c:v>42914</c:v>
                </c:pt>
                <c:pt idx="3895" formatCode="m/d/yyyy">
                  <c:v>42915</c:v>
                </c:pt>
                <c:pt idx="3896" formatCode="m/d/yyyy">
                  <c:v>42916</c:v>
                </c:pt>
                <c:pt idx="3897" formatCode="m/d/yyyy">
                  <c:v>42919</c:v>
                </c:pt>
                <c:pt idx="3898" formatCode="m/d/yyyy">
                  <c:v>42921</c:v>
                </c:pt>
                <c:pt idx="3899" formatCode="m/d/yyyy">
                  <c:v>42922</c:v>
                </c:pt>
                <c:pt idx="3900" formatCode="m/d/yyyy">
                  <c:v>42923</c:v>
                </c:pt>
                <c:pt idx="3901" formatCode="m/d/yyyy">
                  <c:v>42926</c:v>
                </c:pt>
                <c:pt idx="3902" formatCode="m/d/yyyy">
                  <c:v>42927</c:v>
                </c:pt>
                <c:pt idx="3903" formatCode="m/d/yyyy">
                  <c:v>42928</c:v>
                </c:pt>
                <c:pt idx="3904" formatCode="m/d/yyyy">
                  <c:v>42929</c:v>
                </c:pt>
                <c:pt idx="3905" formatCode="m/d/yyyy">
                  <c:v>42930</c:v>
                </c:pt>
                <c:pt idx="3906" formatCode="m/d/yyyy">
                  <c:v>42933</c:v>
                </c:pt>
                <c:pt idx="3907" formatCode="m/d/yyyy">
                  <c:v>42934</c:v>
                </c:pt>
                <c:pt idx="3908" formatCode="m/d/yyyy">
                  <c:v>42935</c:v>
                </c:pt>
                <c:pt idx="3909" formatCode="m/d/yyyy">
                  <c:v>42936</c:v>
                </c:pt>
                <c:pt idx="3910" formatCode="m/d/yyyy">
                  <c:v>42937</c:v>
                </c:pt>
                <c:pt idx="3911" formatCode="m/d/yyyy">
                  <c:v>42940</c:v>
                </c:pt>
                <c:pt idx="3912" formatCode="m/d/yyyy">
                  <c:v>42941</c:v>
                </c:pt>
                <c:pt idx="3913" formatCode="m/d/yyyy">
                  <c:v>42942</c:v>
                </c:pt>
                <c:pt idx="3914" formatCode="m/d/yyyy">
                  <c:v>42943</c:v>
                </c:pt>
                <c:pt idx="3915" formatCode="m/d/yyyy">
                  <c:v>42944</c:v>
                </c:pt>
                <c:pt idx="3916" formatCode="m/d/yyyy">
                  <c:v>42947</c:v>
                </c:pt>
                <c:pt idx="3917" formatCode="m/d/yyyy">
                  <c:v>42948</c:v>
                </c:pt>
                <c:pt idx="3918" formatCode="m/d/yyyy">
                  <c:v>42949</c:v>
                </c:pt>
                <c:pt idx="3919" formatCode="m/d/yyyy">
                  <c:v>42950</c:v>
                </c:pt>
                <c:pt idx="3920" formatCode="m/d/yyyy">
                  <c:v>42951</c:v>
                </c:pt>
                <c:pt idx="3921" formatCode="m/d/yyyy">
                  <c:v>42954</c:v>
                </c:pt>
                <c:pt idx="3922" formatCode="m/d/yyyy">
                  <c:v>42955</c:v>
                </c:pt>
                <c:pt idx="3923" formatCode="m/d/yyyy">
                  <c:v>42956</c:v>
                </c:pt>
                <c:pt idx="3924" formatCode="m/d/yyyy">
                  <c:v>42957</c:v>
                </c:pt>
                <c:pt idx="3925" formatCode="m/d/yyyy">
                  <c:v>42958</c:v>
                </c:pt>
                <c:pt idx="3926" formatCode="m/d/yyyy">
                  <c:v>42961</c:v>
                </c:pt>
                <c:pt idx="3927" formatCode="m/d/yyyy">
                  <c:v>42962</c:v>
                </c:pt>
                <c:pt idx="3928" formatCode="m/d/yyyy">
                  <c:v>42963</c:v>
                </c:pt>
                <c:pt idx="3929" formatCode="m/d/yyyy">
                  <c:v>42964</c:v>
                </c:pt>
                <c:pt idx="3930" formatCode="m/d/yyyy">
                  <c:v>42965</c:v>
                </c:pt>
                <c:pt idx="3931" formatCode="m/d/yyyy">
                  <c:v>42968</c:v>
                </c:pt>
                <c:pt idx="3932" formatCode="m/d/yyyy">
                  <c:v>42969</c:v>
                </c:pt>
                <c:pt idx="3933" formatCode="m/d/yyyy">
                  <c:v>42970</c:v>
                </c:pt>
                <c:pt idx="3934" formatCode="m/d/yyyy">
                  <c:v>42971</c:v>
                </c:pt>
                <c:pt idx="3935" formatCode="m/d/yyyy">
                  <c:v>42972</c:v>
                </c:pt>
                <c:pt idx="3936" formatCode="m/d/yyyy">
                  <c:v>42975</c:v>
                </c:pt>
                <c:pt idx="3937" formatCode="m/d/yyyy">
                  <c:v>42976</c:v>
                </c:pt>
                <c:pt idx="3938" formatCode="m/d/yyyy">
                  <c:v>42977</c:v>
                </c:pt>
                <c:pt idx="3939" formatCode="m/d/yyyy">
                  <c:v>42978</c:v>
                </c:pt>
                <c:pt idx="3940" formatCode="m/d/yyyy">
                  <c:v>42979</c:v>
                </c:pt>
                <c:pt idx="3941" formatCode="m/d/yyyy">
                  <c:v>42983</c:v>
                </c:pt>
                <c:pt idx="3942" formatCode="m/d/yyyy">
                  <c:v>42984</c:v>
                </c:pt>
                <c:pt idx="3943" formatCode="m/d/yyyy">
                  <c:v>42985</c:v>
                </c:pt>
                <c:pt idx="3944" formatCode="m/d/yyyy">
                  <c:v>42986</c:v>
                </c:pt>
                <c:pt idx="3945" formatCode="m/d/yyyy">
                  <c:v>42989</c:v>
                </c:pt>
                <c:pt idx="3946" formatCode="m/d/yyyy">
                  <c:v>42990</c:v>
                </c:pt>
                <c:pt idx="3947" formatCode="m/d/yyyy">
                  <c:v>42991</c:v>
                </c:pt>
                <c:pt idx="3948" formatCode="m/d/yyyy">
                  <c:v>42992</c:v>
                </c:pt>
                <c:pt idx="3949" formatCode="m/d/yyyy">
                  <c:v>42993</c:v>
                </c:pt>
                <c:pt idx="3950" formatCode="m/d/yyyy">
                  <c:v>42996</c:v>
                </c:pt>
                <c:pt idx="3951" formatCode="m/d/yyyy">
                  <c:v>42997</c:v>
                </c:pt>
                <c:pt idx="3952" formatCode="m/d/yyyy">
                  <c:v>42998</c:v>
                </c:pt>
                <c:pt idx="3953" formatCode="m/d/yyyy">
                  <c:v>42999</c:v>
                </c:pt>
                <c:pt idx="3954" formatCode="m/d/yyyy">
                  <c:v>43000</c:v>
                </c:pt>
                <c:pt idx="3955" formatCode="m/d/yyyy">
                  <c:v>43003</c:v>
                </c:pt>
                <c:pt idx="3956" formatCode="m/d/yyyy">
                  <c:v>43004</c:v>
                </c:pt>
                <c:pt idx="3957" formatCode="m/d/yyyy">
                  <c:v>43005</c:v>
                </c:pt>
                <c:pt idx="3958" formatCode="m/d/yyyy">
                  <c:v>43006</c:v>
                </c:pt>
                <c:pt idx="3959" formatCode="m/d/yyyy">
                  <c:v>43007</c:v>
                </c:pt>
                <c:pt idx="3960" formatCode="m/d/yyyy">
                  <c:v>43010</c:v>
                </c:pt>
                <c:pt idx="3961" formatCode="m/d/yyyy">
                  <c:v>43011</c:v>
                </c:pt>
                <c:pt idx="3962" formatCode="m/d/yyyy">
                  <c:v>43012</c:v>
                </c:pt>
                <c:pt idx="3963" formatCode="m/d/yyyy">
                  <c:v>43013</c:v>
                </c:pt>
                <c:pt idx="3964" formatCode="m/d/yyyy">
                  <c:v>43014</c:v>
                </c:pt>
                <c:pt idx="3965" formatCode="m/d/yyyy">
                  <c:v>43017</c:v>
                </c:pt>
                <c:pt idx="3966" formatCode="m/d/yyyy">
                  <c:v>43018</c:v>
                </c:pt>
                <c:pt idx="3967" formatCode="m/d/yyyy">
                  <c:v>43019</c:v>
                </c:pt>
                <c:pt idx="3968" formatCode="m/d/yyyy">
                  <c:v>43020</c:v>
                </c:pt>
                <c:pt idx="3969" formatCode="m/d/yyyy">
                  <c:v>43021</c:v>
                </c:pt>
                <c:pt idx="3970" formatCode="m/d/yyyy">
                  <c:v>43024</c:v>
                </c:pt>
                <c:pt idx="3971" formatCode="m/d/yyyy">
                  <c:v>43025</c:v>
                </c:pt>
                <c:pt idx="3972" formatCode="m/d/yyyy">
                  <c:v>43026</c:v>
                </c:pt>
                <c:pt idx="3973" formatCode="m/d/yyyy">
                  <c:v>43027</c:v>
                </c:pt>
                <c:pt idx="3974" formatCode="m/d/yyyy">
                  <c:v>43028</c:v>
                </c:pt>
                <c:pt idx="3975" formatCode="m/d/yyyy">
                  <c:v>43031</c:v>
                </c:pt>
                <c:pt idx="3976" formatCode="m/d/yyyy">
                  <c:v>43032</c:v>
                </c:pt>
                <c:pt idx="3977" formatCode="m/d/yyyy">
                  <c:v>43033</c:v>
                </c:pt>
                <c:pt idx="3978" formatCode="m/d/yyyy">
                  <c:v>43034</c:v>
                </c:pt>
                <c:pt idx="3979" formatCode="m/d/yyyy">
                  <c:v>43035</c:v>
                </c:pt>
                <c:pt idx="3980" formatCode="m/d/yyyy">
                  <c:v>43038</c:v>
                </c:pt>
                <c:pt idx="3981" formatCode="m/d/yyyy">
                  <c:v>43039</c:v>
                </c:pt>
                <c:pt idx="3982" formatCode="m/d/yyyy">
                  <c:v>43040</c:v>
                </c:pt>
                <c:pt idx="3983" formatCode="m/d/yyyy">
                  <c:v>43041</c:v>
                </c:pt>
                <c:pt idx="3984" formatCode="m/d/yyyy">
                  <c:v>43042</c:v>
                </c:pt>
                <c:pt idx="3985" formatCode="m/d/yyyy">
                  <c:v>43045</c:v>
                </c:pt>
                <c:pt idx="3986" formatCode="m/d/yyyy">
                  <c:v>43046</c:v>
                </c:pt>
                <c:pt idx="3987" formatCode="m/d/yyyy">
                  <c:v>43047</c:v>
                </c:pt>
                <c:pt idx="3988" formatCode="m/d/yyyy">
                  <c:v>43048</c:v>
                </c:pt>
                <c:pt idx="3989" formatCode="m/d/yyyy">
                  <c:v>43049</c:v>
                </c:pt>
                <c:pt idx="3990" formatCode="m/d/yyyy">
                  <c:v>43052</c:v>
                </c:pt>
                <c:pt idx="3991" formatCode="m/d/yyyy">
                  <c:v>43053</c:v>
                </c:pt>
                <c:pt idx="3992" formatCode="m/d/yyyy">
                  <c:v>43054</c:v>
                </c:pt>
                <c:pt idx="3993" formatCode="m/d/yyyy">
                  <c:v>43055</c:v>
                </c:pt>
                <c:pt idx="3994" formatCode="m/d/yyyy">
                  <c:v>43056</c:v>
                </c:pt>
                <c:pt idx="3995" formatCode="m/d/yyyy">
                  <c:v>43059</c:v>
                </c:pt>
                <c:pt idx="3996" formatCode="m/d/yyyy">
                  <c:v>43060</c:v>
                </c:pt>
                <c:pt idx="3997" formatCode="m/d/yyyy">
                  <c:v>43061</c:v>
                </c:pt>
                <c:pt idx="3998" formatCode="m/d/yyyy">
                  <c:v>43062</c:v>
                </c:pt>
                <c:pt idx="3999" formatCode="m/d/yyyy">
                  <c:v>43063</c:v>
                </c:pt>
                <c:pt idx="4000" formatCode="m/d/yyyy">
                  <c:v>43066</c:v>
                </c:pt>
                <c:pt idx="4001" formatCode="m/d/yyyy">
                  <c:v>43067</c:v>
                </c:pt>
                <c:pt idx="4002" formatCode="m/d/yyyy">
                  <c:v>43068</c:v>
                </c:pt>
                <c:pt idx="4003" formatCode="m/d/yyyy">
                  <c:v>43069</c:v>
                </c:pt>
                <c:pt idx="4004" formatCode="m/d/yyyy">
                  <c:v>43070</c:v>
                </c:pt>
                <c:pt idx="4005" formatCode="m/d/yyyy">
                  <c:v>43073</c:v>
                </c:pt>
                <c:pt idx="4006" formatCode="m/d/yyyy">
                  <c:v>43074</c:v>
                </c:pt>
                <c:pt idx="4007" formatCode="m/d/yyyy">
                  <c:v>43075</c:v>
                </c:pt>
                <c:pt idx="4008" formatCode="m/d/yyyy">
                  <c:v>43076</c:v>
                </c:pt>
                <c:pt idx="4009" formatCode="m/d/yyyy">
                  <c:v>43077</c:v>
                </c:pt>
                <c:pt idx="4010" formatCode="m/d/yyyy">
                  <c:v>43080</c:v>
                </c:pt>
                <c:pt idx="4011" formatCode="m/d/yyyy">
                  <c:v>43081</c:v>
                </c:pt>
                <c:pt idx="4012" formatCode="m/d/yyyy">
                  <c:v>43082</c:v>
                </c:pt>
                <c:pt idx="4013" formatCode="m/d/yyyy">
                  <c:v>43083</c:v>
                </c:pt>
                <c:pt idx="4014" formatCode="m/d/yyyy">
                  <c:v>43084</c:v>
                </c:pt>
                <c:pt idx="4015" formatCode="m/d/yyyy">
                  <c:v>43087</c:v>
                </c:pt>
                <c:pt idx="4016" formatCode="m/d/yyyy">
                  <c:v>43088</c:v>
                </c:pt>
                <c:pt idx="4017" formatCode="m/d/yyyy">
                  <c:v>43089</c:v>
                </c:pt>
                <c:pt idx="4018" formatCode="m/d/yyyy">
                  <c:v>43090</c:v>
                </c:pt>
                <c:pt idx="4019" formatCode="m/d/yyyy">
                  <c:v>43091</c:v>
                </c:pt>
                <c:pt idx="4020" formatCode="m/d/yyyy">
                  <c:v>43095</c:v>
                </c:pt>
                <c:pt idx="4021" formatCode="m/d/yyyy">
                  <c:v>43096</c:v>
                </c:pt>
                <c:pt idx="4022" formatCode="m/d/yyyy">
                  <c:v>43097</c:v>
                </c:pt>
                <c:pt idx="4023" formatCode="m/d/yyyy">
                  <c:v>43098</c:v>
                </c:pt>
                <c:pt idx="4024" formatCode="m/d/yyyy">
                  <c:v>43102</c:v>
                </c:pt>
                <c:pt idx="4025" formatCode="m/d/yyyy">
                  <c:v>43103</c:v>
                </c:pt>
                <c:pt idx="4026" formatCode="m/d/yyyy">
                  <c:v>43104</c:v>
                </c:pt>
                <c:pt idx="4027" formatCode="m/d/yyyy">
                  <c:v>43105</c:v>
                </c:pt>
                <c:pt idx="4028" formatCode="m/d/yyyy">
                  <c:v>43108</c:v>
                </c:pt>
                <c:pt idx="4029" formatCode="m/d/yyyy">
                  <c:v>43109</c:v>
                </c:pt>
                <c:pt idx="4030" formatCode="m/d/yyyy">
                  <c:v>43110</c:v>
                </c:pt>
                <c:pt idx="4031" formatCode="m/d/yyyy">
                  <c:v>43111</c:v>
                </c:pt>
                <c:pt idx="4032" formatCode="m/d/yyyy">
                  <c:v>43112</c:v>
                </c:pt>
                <c:pt idx="4033" formatCode="m/d/yyyy">
                  <c:v>43116</c:v>
                </c:pt>
                <c:pt idx="4034" formatCode="m/d/yyyy">
                  <c:v>43117</c:v>
                </c:pt>
                <c:pt idx="4035" formatCode="m/d/yyyy">
                  <c:v>43118</c:v>
                </c:pt>
                <c:pt idx="4036" formatCode="m/d/yyyy">
                  <c:v>43119</c:v>
                </c:pt>
                <c:pt idx="4037" formatCode="m/d/yyyy">
                  <c:v>43122</c:v>
                </c:pt>
                <c:pt idx="4038" formatCode="m/d/yyyy">
                  <c:v>43123</c:v>
                </c:pt>
                <c:pt idx="4039" formatCode="m/d/yyyy">
                  <c:v>43124</c:v>
                </c:pt>
                <c:pt idx="4040" formatCode="m/d/yyyy">
                  <c:v>43125</c:v>
                </c:pt>
                <c:pt idx="4041" formatCode="m/d/yyyy">
                  <c:v>43126</c:v>
                </c:pt>
                <c:pt idx="4042" formatCode="m/d/yyyy">
                  <c:v>43129</c:v>
                </c:pt>
                <c:pt idx="4043" formatCode="m/d/yyyy">
                  <c:v>43130</c:v>
                </c:pt>
                <c:pt idx="4044" formatCode="m/d/yyyy">
                  <c:v>43131</c:v>
                </c:pt>
                <c:pt idx="4045" formatCode="m/d/yyyy">
                  <c:v>43132</c:v>
                </c:pt>
                <c:pt idx="4046" formatCode="m/d/yyyy">
                  <c:v>43133</c:v>
                </c:pt>
                <c:pt idx="4047" formatCode="m/d/yyyy">
                  <c:v>43136</c:v>
                </c:pt>
                <c:pt idx="4048" formatCode="m/d/yyyy">
                  <c:v>43137</c:v>
                </c:pt>
                <c:pt idx="4049" formatCode="m/d/yyyy">
                  <c:v>43138</c:v>
                </c:pt>
                <c:pt idx="4050" formatCode="m/d/yyyy">
                  <c:v>43139</c:v>
                </c:pt>
                <c:pt idx="4051" formatCode="m/d/yyyy">
                  <c:v>43140</c:v>
                </c:pt>
                <c:pt idx="4052" formatCode="m/d/yyyy">
                  <c:v>43143</c:v>
                </c:pt>
                <c:pt idx="4053" formatCode="m/d/yyyy">
                  <c:v>43144</c:v>
                </c:pt>
                <c:pt idx="4054" formatCode="m/d/yyyy">
                  <c:v>43145</c:v>
                </c:pt>
                <c:pt idx="4055" formatCode="m/d/yyyy">
                  <c:v>43146</c:v>
                </c:pt>
                <c:pt idx="4056" formatCode="m/d/yyyy">
                  <c:v>43147</c:v>
                </c:pt>
                <c:pt idx="4057" formatCode="m/d/yyyy">
                  <c:v>43151</c:v>
                </c:pt>
                <c:pt idx="4058" formatCode="m/d/yyyy">
                  <c:v>43152</c:v>
                </c:pt>
                <c:pt idx="4059" formatCode="m/d/yyyy">
                  <c:v>43153</c:v>
                </c:pt>
                <c:pt idx="4060" formatCode="m/d/yyyy">
                  <c:v>43154</c:v>
                </c:pt>
                <c:pt idx="4061" formatCode="m/d/yyyy">
                  <c:v>43157</c:v>
                </c:pt>
                <c:pt idx="4062" formatCode="m/d/yyyy">
                  <c:v>43158</c:v>
                </c:pt>
                <c:pt idx="4063" formatCode="m/d/yyyy">
                  <c:v>43159</c:v>
                </c:pt>
                <c:pt idx="4064" formatCode="m/d/yyyy">
                  <c:v>43160</c:v>
                </c:pt>
                <c:pt idx="4065" formatCode="m/d/yyyy">
                  <c:v>43161</c:v>
                </c:pt>
                <c:pt idx="4066" formatCode="m/d/yyyy">
                  <c:v>43164</c:v>
                </c:pt>
                <c:pt idx="4067" formatCode="m/d/yyyy">
                  <c:v>43165</c:v>
                </c:pt>
                <c:pt idx="4068" formatCode="m/d/yyyy">
                  <c:v>43166</c:v>
                </c:pt>
                <c:pt idx="4069" formatCode="m/d/yyyy">
                  <c:v>43167</c:v>
                </c:pt>
                <c:pt idx="4070" formatCode="m/d/yyyy">
                  <c:v>43168</c:v>
                </c:pt>
                <c:pt idx="4071" formatCode="m/d/yyyy">
                  <c:v>43171</c:v>
                </c:pt>
                <c:pt idx="4072" formatCode="m/d/yyyy">
                  <c:v>43172</c:v>
                </c:pt>
                <c:pt idx="4073" formatCode="m/d/yyyy">
                  <c:v>43173</c:v>
                </c:pt>
                <c:pt idx="4074" formatCode="m/d/yyyy">
                  <c:v>43174</c:v>
                </c:pt>
                <c:pt idx="4075" formatCode="m/d/yyyy">
                  <c:v>43175</c:v>
                </c:pt>
                <c:pt idx="4076" formatCode="m/d/yyyy">
                  <c:v>43178</c:v>
                </c:pt>
                <c:pt idx="4077" formatCode="m/d/yyyy">
                  <c:v>43179</c:v>
                </c:pt>
                <c:pt idx="4078" formatCode="m/d/yyyy">
                  <c:v>43180</c:v>
                </c:pt>
                <c:pt idx="4079" formatCode="m/d/yyyy">
                  <c:v>43181</c:v>
                </c:pt>
                <c:pt idx="4080" formatCode="m/d/yyyy">
                  <c:v>43182</c:v>
                </c:pt>
                <c:pt idx="4081" formatCode="m/d/yyyy">
                  <c:v>43185</c:v>
                </c:pt>
                <c:pt idx="4082" formatCode="m/d/yyyy">
                  <c:v>43186</c:v>
                </c:pt>
                <c:pt idx="4083" formatCode="m/d/yyyy">
                  <c:v>43187</c:v>
                </c:pt>
                <c:pt idx="4084" formatCode="m/d/yyyy">
                  <c:v>43188</c:v>
                </c:pt>
                <c:pt idx="4085" formatCode="m/d/yyyy">
                  <c:v>43192</c:v>
                </c:pt>
                <c:pt idx="4086" formatCode="m/d/yyyy">
                  <c:v>43193</c:v>
                </c:pt>
                <c:pt idx="4087" formatCode="m/d/yyyy">
                  <c:v>43194</c:v>
                </c:pt>
                <c:pt idx="4088" formatCode="m/d/yyyy">
                  <c:v>43195</c:v>
                </c:pt>
                <c:pt idx="4089" formatCode="m/d/yyyy">
                  <c:v>43196</c:v>
                </c:pt>
                <c:pt idx="4090" formatCode="m/d/yyyy">
                  <c:v>43199</c:v>
                </c:pt>
                <c:pt idx="4091" formatCode="m/d/yyyy">
                  <c:v>43200</c:v>
                </c:pt>
                <c:pt idx="4092" formatCode="m/d/yyyy">
                  <c:v>43201</c:v>
                </c:pt>
                <c:pt idx="4093" formatCode="m/d/yyyy">
                  <c:v>43202</c:v>
                </c:pt>
                <c:pt idx="4094" formatCode="m/d/yyyy">
                  <c:v>43203</c:v>
                </c:pt>
                <c:pt idx="4095" formatCode="m/d/yyyy">
                  <c:v>43206</c:v>
                </c:pt>
                <c:pt idx="4096" formatCode="m/d/yyyy">
                  <c:v>43207</c:v>
                </c:pt>
                <c:pt idx="4097" formatCode="m/d/yyyy">
                  <c:v>43208</c:v>
                </c:pt>
                <c:pt idx="4098" formatCode="m/d/yyyy">
                  <c:v>43209</c:v>
                </c:pt>
                <c:pt idx="4099" formatCode="m/d/yyyy">
                  <c:v>43210</c:v>
                </c:pt>
                <c:pt idx="4100" formatCode="m/d/yyyy">
                  <c:v>43213</c:v>
                </c:pt>
                <c:pt idx="4101" formatCode="m/d/yyyy">
                  <c:v>43214</c:v>
                </c:pt>
                <c:pt idx="4102" formatCode="m/d/yyyy">
                  <c:v>43215</c:v>
                </c:pt>
                <c:pt idx="4103" formatCode="m/d/yyyy">
                  <c:v>43216</c:v>
                </c:pt>
                <c:pt idx="4104" formatCode="m/d/yyyy">
                  <c:v>43217</c:v>
                </c:pt>
                <c:pt idx="4105" formatCode="m/d/yyyy">
                  <c:v>43220</c:v>
                </c:pt>
                <c:pt idx="4106" formatCode="m/d/yyyy">
                  <c:v>43221</c:v>
                </c:pt>
                <c:pt idx="4107" formatCode="m/d/yyyy">
                  <c:v>43222</c:v>
                </c:pt>
                <c:pt idx="4108" formatCode="m/d/yyyy">
                  <c:v>43223</c:v>
                </c:pt>
                <c:pt idx="4109" formatCode="m/d/yyyy">
                  <c:v>43224</c:v>
                </c:pt>
                <c:pt idx="4110" formatCode="m/d/yyyy">
                  <c:v>43227</c:v>
                </c:pt>
                <c:pt idx="4111" formatCode="m/d/yyyy">
                  <c:v>43228</c:v>
                </c:pt>
                <c:pt idx="4112" formatCode="m/d/yyyy">
                  <c:v>43229</c:v>
                </c:pt>
                <c:pt idx="4113" formatCode="m/d/yyyy">
                  <c:v>43230</c:v>
                </c:pt>
                <c:pt idx="4114" formatCode="m/d/yyyy">
                  <c:v>43231</c:v>
                </c:pt>
                <c:pt idx="4115" formatCode="m/d/yyyy">
                  <c:v>43234</c:v>
                </c:pt>
                <c:pt idx="4116" formatCode="m/d/yyyy">
                  <c:v>43235</c:v>
                </c:pt>
                <c:pt idx="4117" formatCode="m/d/yyyy">
                  <c:v>43236</c:v>
                </c:pt>
                <c:pt idx="4118" formatCode="m/d/yyyy">
                  <c:v>43237</c:v>
                </c:pt>
                <c:pt idx="4119" formatCode="m/d/yyyy">
                  <c:v>43238</c:v>
                </c:pt>
                <c:pt idx="4120" formatCode="m/d/yyyy">
                  <c:v>43241</c:v>
                </c:pt>
                <c:pt idx="4121" formatCode="m/d/yyyy">
                  <c:v>43242</c:v>
                </c:pt>
                <c:pt idx="4122" formatCode="m/d/yyyy">
                  <c:v>43243</c:v>
                </c:pt>
                <c:pt idx="4123" formatCode="m/d/yyyy">
                  <c:v>43244</c:v>
                </c:pt>
                <c:pt idx="4124" formatCode="m/d/yyyy">
                  <c:v>43245</c:v>
                </c:pt>
                <c:pt idx="4125" formatCode="m/d/yyyy">
                  <c:v>43249</c:v>
                </c:pt>
                <c:pt idx="4126" formatCode="m/d/yyyy">
                  <c:v>43250</c:v>
                </c:pt>
                <c:pt idx="4127" formatCode="m/d/yyyy">
                  <c:v>43251</c:v>
                </c:pt>
                <c:pt idx="4128" formatCode="m/d/yyyy">
                  <c:v>43252</c:v>
                </c:pt>
                <c:pt idx="4129" formatCode="m/d/yyyy">
                  <c:v>43255</c:v>
                </c:pt>
                <c:pt idx="4130" formatCode="m/d/yyyy">
                  <c:v>43256</c:v>
                </c:pt>
                <c:pt idx="4131" formatCode="m/d/yyyy">
                  <c:v>43257</c:v>
                </c:pt>
                <c:pt idx="4132" formatCode="m/d/yyyy">
                  <c:v>43258</c:v>
                </c:pt>
                <c:pt idx="4133" formatCode="m/d/yyyy">
                  <c:v>43259</c:v>
                </c:pt>
                <c:pt idx="4134" formatCode="m/d/yyyy">
                  <c:v>43262</c:v>
                </c:pt>
                <c:pt idx="4135" formatCode="m/d/yyyy">
                  <c:v>43263</c:v>
                </c:pt>
                <c:pt idx="4136" formatCode="m/d/yyyy">
                  <c:v>43264</c:v>
                </c:pt>
                <c:pt idx="4137" formatCode="m/d/yyyy">
                  <c:v>43265</c:v>
                </c:pt>
                <c:pt idx="4138" formatCode="m/d/yyyy">
                  <c:v>43266</c:v>
                </c:pt>
                <c:pt idx="4139" formatCode="m/d/yyyy">
                  <c:v>43269</c:v>
                </c:pt>
                <c:pt idx="4140" formatCode="m/d/yyyy">
                  <c:v>43270</c:v>
                </c:pt>
                <c:pt idx="4141" formatCode="m/d/yyyy">
                  <c:v>43271</c:v>
                </c:pt>
                <c:pt idx="4142" formatCode="m/d/yyyy">
                  <c:v>43272</c:v>
                </c:pt>
                <c:pt idx="4143" formatCode="m/d/yyyy">
                  <c:v>43273</c:v>
                </c:pt>
                <c:pt idx="4144" formatCode="m/d/yyyy">
                  <c:v>43276</c:v>
                </c:pt>
                <c:pt idx="4145" formatCode="m/d/yyyy">
                  <c:v>43277</c:v>
                </c:pt>
                <c:pt idx="4146" formatCode="m/d/yyyy">
                  <c:v>43278</c:v>
                </c:pt>
                <c:pt idx="4147" formatCode="m/d/yyyy">
                  <c:v>43279</c:v>
                </c:pt>
                <c:pt idx="4148" formatCode="m/d/yyyy">
                  <c:v>43280</c:v>
                </c:pt>
                <c:pt idx="4149" formatCode="m/d/yyyy">
                  <c:v>43283</c:v>
                </c:pt>
                <c:pt idx="4150" formatCode="m/d/yyyy">
                  <c:v>43284</c:v>
                </c:pt>
                <c:pt idx="4151" formatCode="m/d/yyyy">
                  <c:v>43286</c:v>
                </c:pt>
                <c:pt idx="4152" formatCode="m/d/yyyy">
                  <c:v>43287</c:v>
                </c:pt>
                <c:pt idx="4153" formatCode="m/d/yyyy">
                  <c:v>43290</c:v>
                </c:pt>
                <c:pt idx="4154" formatCode="m/d/yyyy">
                  <c:v>43291</c:v>
                </c:pt>
                <c:pt idx="4155" formatCode="m/d/yyyy">
                  <c:v>43292</c:v>
                </c:pt>
                <c:pt idx="4156" formatCode="m/d/yyyy">
                  <c:v>43293</c:v>
                </c:pt>
                <c:pt idx="4157" formatCode="m/d/yyyy">
                  <c:v>43294</c:v>
                </c:pt>
                <c:pt idx="4158" formatCode="m/d/yyyy">
                  <c:v>43297</c:v>
                </c:pt>
                <c:pt idx="4159" formatCode="m/d/yyyy">
                  <c:v>43298</c:v>
                </c:pt>
                <c:pt idx="4160" formatCode="m/d/yyyy">
                  <c:v>43299</c:v>
                </c:pt>
                <c:pt idx="4161" formatCode="m/d/yyyy">
                  <c:v>43300</c:v>
                </c:pt>
                <c:pt idx="4162" formatCode="m/d/yyyy">
                  <c:v>43301</c:v>
                </c:pt>
                <c:pt idx="4163" formatCode="m/d/yyyy">
                  <c:v>43304</c:v>
                </c:pt>
                <c:pt idx="4164" formatCode="m/d/yyyy">
                  <c:v>43305</c:v>
                </c:pt>
                <c:pt idx="4165" formatCode="m/d/yyyy">
                  <c:v>43306</c:v>
                </c:pt>
                <c:pt idx="4166" formatCode="m/d/yyyy">
                  <c:v>43307</c:v>
                </c:pt>
                <c:pt idx="4167" formatCode="m/d/yyyy">
                  <c:v>43308</c:v>
                </c:pt>
                <c:pt idx="4168" formatCode="m/d/yyyy">
                  <c:v>43311</c:v>
                </c:pt>
                <c:pt idx="4169" formatCode="m/d/yyyy">
                  <c:v>43312</c:v>
                </c:pt>
                <c:pt idx="4170" formatCode="m/d/yyyy">
                  <c:v>43313</c:v>
                </c:pt>
                <c:pt idx="4171" formatCode="m/d/yyyy">
                  <c:v>43314</c:v>
                </c:pt>
                <c:pt idx="4172" formatCode="m/d/yyyy">
                  <c:v>43315</c:v>
                </c:pt>
                <c:pt idx="4173" formatCode="m/d/yyyy">
                  <c:v>43318</c:v>
                </c:pt>
                <c:pt idx="4174" formatCode="m/d/yyyy">
                  <c:v>43319</c:v>
                </c:pt>
                <c:pt idx="4175" formatCode="m/d/yyyy">
                  <c:v>43320</c:v>
                </c:pt>
                <c:pt idx="4176" formatCode="m/d/yyyy">
                  <c:v>43321</c:v>
                </c:pt>
                <c:pt idx="4177" formatCode="m/d/yyyy">
                  <c:v>43322</c:v>
                </c:pt>
                <c:pt idx="4178" formatCode="m/d/yyyy">
                  <c:v>43325</c:v>
                </c:pt>
                <c:pt idx="4179" formatCode="m/d/yyyy">
                  <c:v>43326</c:v>
                </c:pt>
                <c:pt idx="4180" formatCode="m/d/yyyy">
                  <c:v>43327</c:v>
                </c:pt>
                <c:pt idx="4181" formatCode="m/d/yyyy">
                  <c:v>43328</c:v>
                </c:pt>
                <c:pt idx="4182" formatCode="m/d/yyyy">
                  <c:v>43329</c:v>
                </c:pt>
                <c:pt idx="4183" formatCode="m/d/yyyy">
                  <c:v>43332</c:v>
                </c:pt>
                <c:pt idx="4184" formatCode="m/d/yyyy">
                  <c:v>43333</c:v>
                </c:pt>
                <c:pt idx="4185" formatCode="m/d/yyyy">
                  <c:v>43334</c:v>
                </c:pt>
                <c:pt idx="4186" formatCode="m/d/yyyy">
                  <c:v>43335</c:v>
                </c:pt>
                <c:pt idx="4187" formatCode="m/d/yyyy">
                  <c:v>43336</c:v>
                </c:pt>
                <c:pt idx="4188" formatCode="m/d/yyyy">
                  <c:v>43339</c:v>
                </c:pt>
                <c:pt idx="4189" formatCode="m/d/yyyy">
                  <c:v>43340</c:v>
                </c:pt>
                <c:pt idx="4190" formatCode="m/d/yyyy">
                  <c:v>43341</c:v>
                </c:pt>
                <c:pt idx="4191" formatCode="m/d/yyyy">
                  <c:v>43342</c:v>
                </c:pt>
                <c:pt idx="4192" formatCode="m/d/yyyy">
                  <c:v>43343</c:v>
                </c:pt>
                <c:pt idx="4193" formatCode="m/d/yyyy">
                  <c:v>43347</c:v>
                </c:pt>
                <c:pt idx="4194" formatCode="m/d/yyyy">
                  <c:v>43348</c:v>
                </c:pt>
                <c:pt idx="4195" formatCode="m/d/yyyy">
                  <c:v>43349</c:v>
                </c:pt>
                <c:pt idx="4196" formatCode="m/d/yyyy">
                  <c:v>43350</c:v>
                </c:pt>
                <c:pt idx="4197" formatCode="m/d/yyyy">
                  <c:v>43353</c:v>
                </c:pt>
                <c:pt idx="4198" formatCode="m/d/yyyy">
                  <c:v>43354</c:v>
                </c:pt>
                <c:pt idx="4199" formatCode="m/d/yyyy">
                  <c:v>43355</c:v>
                </c:pt>
                <c:pt idx="4200" formatCode="m/d/yyyy">
                  <c:v>43356</c:v>
                </c:pt>
                <c:pt idx="4201" formatCode="m/d/yyyy">
                  <c:v>43357</c:v>
                </c:pt>
                <c:pt idx="4202" formatCode="m/d/yyyy">
                  <c:v>43360</c:v>
                </c:pt>
                <c:pt idx="4203" formatCode="m/d/yyyy">
                  <c:v>43361</c:v>
                </c:pt>
                <c:pt idx="4204" formatCode="m/d/yyyy">
                  <c:v>43362</c:v>
                </c:pt>
                <c:pt idx="4205" formatCode="m/d/yyyy">
                  <c:v>43363</c:v>
                </c:pt>
                <c:pt idx="4206" formatCode="m/d/yyyy">
                  <c:v>43364</c:v>
                </c:pt>
                <c:pt idx="4207" formatCode="m/d/yyyy">
                  <c:v>43367</c:v>
                </c:pt>
                <c:pt idx="4208" formatCode="m/d/yyyy">
                  <c:v>43368</c:v>
                </c:pt>
                <c:pt idx="4209" formatCode="m/d/yyyy">
                  <c:v>43369</c:v>
                </c:pt>
                <c:pt idx="4210" formatCode="m/d/yyyy">
                  <c:v>43370</c:v>
                </c:pt>
                <c:pt idx="4211" formatCode="m/d/yyyy">
                  <c:v>43371</c:v>
                </c:pt>
                <c:pt idx="4212" formatCode="m/d/yyyy">
                  <c:v>43374</c:v>
                </c:pt>
                <c:pt idx="4213" formatCode="m/d/yyyy">
                  <c:v>43375</c:v>
                </c:pt>
                <c:pt idx="4214" formatCode="m/d/yyyy">
                  <c:v>43376</c:v>
                </c:pt>
                <c:pt idx="4215" formatCode="m/d/yyyy">
                  <c:v>43377</c:v>
                </c:pt>
                <c:pt idx="4216" formatCode="m/d/yyyy">
                  <c:v>43378</c:v>
                </c:pt>
                <c:pt idx="4217" formatCode="m/d/yyyy">
                  <c:v>43381</c:v>
                </c:pt>
                <c:pt idx="4218" formatCode="m/d/yyyy">
                  <c:v>43382</c:v>
                </c:pt>
                <c:pt idx="4219" formatCode="m/d/yyyy">
                  <c:v>43383</c:v>
                </c:pt>
                <c:pt idx="4220" formatCode="m/d/yyyy">
                  <c:v>43384</c:v>
                </c:pt>
                <c:pt idx="4221" formatCode="m/d/yyyy">
                  <c:v>43385</c:v>
                </c:pt>
                <c:pt idx="4222" formatCode="m/d/yyyy">
                  <c:v>43388</c:v>
                </c:pt>
                <c:pt idx="4223" formatCode="m/d/yyyy">
                  <c:v>43389</c:v>
                </c:pt>
                <c:pt idx="4224" formatCode="m/d/yyyy">
                  <c:v>43390</c:v>
                </c:pt>
                <c:pt idx="4225" formatCode="m/d/yyyy">
                  <c:v>43391</c:v>
                </c:pt>
                <c:pt idx="4226" formatCode="m/d/yyyy">
                  <c:v>43392</c:v>
                </c:pt>
                <c:pt idx="4227" formatCode="m/d/yyyy">
                  <c:v>43395</c:v>
                </c:pt>
                <c:pt idx="4228" formatCode="m/d/yyyy">
                  <c:v>43396</c:v>
                </c:pt>
                <c:pt idx="4229" formatCode="m/d/yyyy">
                  <c:v>43397</c:v>
                </c:pt>
                <c:pt idx="4230" formatCode="m/d/yyyy">
                  <c:v>43398</c:v>
                </c:pt>
                <c:pt idx="4231" formatCode="m/d/yyyy">
                  <c:v>43399</c:v>
                </c:pt>
                <c:pt idx="4232" formatCode="m/d/yyyy">
                  <c:v>43402</c:v>
                </c:pt>
                <c:pt idx="4233" formatCode="m/d/yyyy">
                  <c:v>43403</c:v>
                </c:pt>
                <c:pt idx="4234" formatCode="m/d/yyyy">
                  <c:v>43404</c:v>
                </c:pt>
                <c:pt idx="4235" formatCode="m/d/yyyy">
                  <c:v>43405</c:v>
                </c:pt>
                <c:pt idx="4236" formatCode="m/d/yyyy">
                  <c:v>43406</c:v>
                </c:pt>
                <c:pt idx="4237" formatCode="m/d/yyyy">
                  <c:v>43409</c:v>
                </c:pt>
                <c:pt idx="4238" formatCode="m/d/yyyy">
                  <c:v>43410</c:v>
                </c:pt>
                <c:pt idx="4239" formatCode="m/d/yyyy">
                  <c:v>43411</c:v>
                </c:pt>
                <c:pt idx="4240" formatCode="m/d/yyyy">
                  <c:v>43412</c:v>
                </c:pt>
                <c:pt idx="4241" formatCode="m/d/yyyy">
                  <c:v>43413</c:v>
                </c:pt>
                <c:pt idx="4242" formatCode="m/d/yyyy">
                  <c:v>43416</c:v>
                </c:pt>
                <c:pt idx="4243" formatCode="m/d/yyyy">
                  <c:v>43417</c:v>
                </c:pt>
                <c:pt idx="4244" formatCode="m/d/yyyy">
                  <c:v>43418</c:v>
                </c:pt>
                <c:pt idx="4245" formatCode="m/d/yyyy">
                  <c:v>43419</c:v>
                </c:pt>
                <c:pt idx="4246" formatCode="m/d/yyyy">
                  <c:v>43420</c:v>
                </c:pt>
                <c:pt idx="4247" formatCode="m/d/yyyy">
                  <c:v>43423</c:v>
                </c:pt>
                <c:pt idx="4248" formatCode="m/d/yyyy">
                  <c:v>43424</c:v>
                </c:pt>
                <c:pt idx="4249" formatCode="m/d/yyyy">
                  <c:v>43425</c:v>
                </c:pt>
                <c:pt idx="4250" formatCode="m/d/yyyy">
                  <c:v>43427</c:v>
                </c:pt>
                <c:pt idx="4251" formatCode="m/d/yyyy">
                  <c:v>43430</c:v>
                </c:pt>
                <c:pt idx="4252" formatCode="m/d/yyyy">
                  <c:v>43431</c:v>
                </c:pt>
                <c:pt idx="4253" formatCode="m/d/yyyy">
                  <c:v>43432</c:v>
                </c:pt>
                <c:pt idx="4254" formatCode="m/d/yyyy">
                  <c:v>43433</c:v>
                </c:pt>
                <c:pt idx="4255" formatCode="m/d/yyyy">
                  <c:v>43434</c:v>
                </c:pt>
                <c:pt idx="4256" formatCode="m/d/yyyy">
                  <c:v>43437</c:v>
                </c:pt>
                <c:pt idx="4257" formatCode="m/d/yyyy">
                  <c:v>43438</c:v>
                </c:pt>
                <c:pt idx="4258" formatCode="m/d/yyyy">
                  <c:v>43439</c:v>
                </c:pt>
                <c:pt idx="4259" formatCode="m/d/yyyy">
                  <c:v>43440</c:v>
                </c:pt>
                <c:pt idx="4260" formatCode="m/d/yyyy">
                  <c:v>43441</c:v>
                </c:pt>
                <c:pt idx="4261" formatCode="m/d/yyyy">
                  <c:v>43444</c:v>
                </c:pt>
                <c:pt idx="4262" formatCode="m/d/yyyy">
                  <c:v>43445</c:v>
                </c:pt>
                <c:pt idx="4263" formatCode="m/d/yyyy">
                  <c:v>43446</c:v>
                </c:pt>
                <c:pt idx="4264" formatCode="m/d/yyyy">
                  <c:v>43447</c:v>
                </c:pt>
                <c:pt idx="4265" formatCode="m/d/yyyy">
                  <c:v>43448</c:v>
                </c:pt>
                <c:pt idx="4266" formatCode="m/d/yyyy">
                  <c:v>43451</c:v>
                </c:pt>
                <c:pt idx="4267" formatCode="m/d/yyyy">
                  <c:v>43452</c:v>
                </c:pt>
                <c:pt idx="4268" formatCode="m/d/yyyy">
                  <c:v>43453</c:v>
                </c:pt>
                <c:pt idx="4269" formatCode="m/d/yyyy">
                  <c:v>43454</c:v>
                </c:pt>
                <c:pt idx="4270" formatCode="m/d/yyyy">
                  <c:v>43455</c:v>
                </c:pt>
                <c:pt idx="4271" formatCode="m/d/yyyy">
                  <c:v>43458</c:v>
                </c:pt>
                <c:pt idx="4272" formatCode="m/d/yyyy">
                  <c:v>43460</c:v>
                </c:pt>
                <c:pt idx="4273" formatCode="m/d/yyyy">
                  <c:v>43461</c:v>
                </c:pt>
                <c:pt idx="4274" formatCode="m/d/yyyy">
                  <c:v>43462</c:v>
                </c:pt>
                <c:pt idx="4275" formatCode="m/d/yyyy">
                  <c:v>43465</c:v>
                </c:pt>
                <c:pt idx="4276" formatCode="m/d/yyyy">
                  <c:v>43467</c:v>
                </c:pt>
                <c:pt idx="4277" formatCode="m/d/yyyy">
                  <c:v>43468</c:v>
                </c:pt>
                <c:pt idx="4278" formatCode="m/d/yyyy">
                  <c:v>43469</c:v>
                </c:pt>
                <c:pt idx="4279" formatCode="m/d/yyyy">
                  <c:v>43472</c:v>
                </c:pt>
                <c:pt idx="4280" formatCode="m/d/yyyy">
                  <c:v>43473</c:v>
                </c:pt>
                <c:pt idx="4281" formatCode="m/d/yyyy">
                  <c:v>43474</c:v>
                </c:pt>
                <c:pt idx="4282" formatCode="m/d/yyyy">
                  <c:v>43475</c:v>
                </c:pt>
                <c:pt idx="4283" formatCode="m/d/yyyy">
                  <c:v>43476</c:v>
                </c:pt>
                <c:pt idx="4284" formatCode="m/d/yyyy">
                  <c:v>43479</c:v>
                </c:pt>
                <c:pt idx="4285" formatCode="m/d/yyyy">
                  <c:v>43480</c:v>
                </c:pt>
                <c:pt idx="4286" formatCode="m/d/yyyy">
                  <c:v>43481</c:v>
                </c:pt>
                <c:pt idx="4287" formatCode="m/d/yyyy">
                  <c:v>43482</c:v>
                </c:pt>
                <c:pt idx="4288" formatCode="m/d/yyyy">
                  <c:v>43483</c:v>
                </c:pt>
                <c:pt idx="4289" formatCode="m/d/yyyy">
                  <c:v>43487</c:v>
                </c:pt>
                <c:pt idx="4290" formatCode="m/d/yyyy">
                  <c:v>43488</c:v>
                </c:pt>
                <c:pt idx="4291" formatCode="m/d/yyyy">
                  <c:v>43489</c:v>
                </c:pt>
                <c:pt idx="4292" formatCode="m/d/yyyy">
                  <c:v>43490</c:v>
                </c:pt>
                <c:pt idx="4293" formatCode="m/d/yyyy">
                  <c:v>43493</c:v>
                </c:pt>
                <c:pt idx="4294" formatCode="m/d/yyyy">
                  <c:v>43494</c:v>
                </c:pt>
                <c:pt idx="4295" formatCode="m/d/yyyy">
                  <c:v>43495</c:v>
                </c:pt>
                <c:pt idx="4296" formatCode="m/d/yyyy">
                  <c:v>43496</c:v>
                </c:pt>
                <c:pt idx="4297" formatCode="m/d/yyyy">
                  <c:v>43497</c:v>
                </c:pt>
                <c:pt idx="4298" formatCode="m/d/yyyy">
                  <c:v>43500</c:v>
                </c:pt>
                <c:pt idx="4299" formatCode="m/d/yyyy">
                  <c:v>43501</c:v>
                </c:pt>
                <c:pt idx="4300" formatCode="m/d/yyyy">
                  <c:v>43502</c:v>
                </c:pt>
                <c:pt idx="4301" formatCode="m/d/yyyy">
                  <c:v>43503</c:v>
                </c:pt>
                <c:pt idx="4302" formatCode="m/d/yyyy">
                  <c:v>43504</c:v>
                </c:pt>
                <c:pt idx="4303" formatCode="m/d/yyyy">
                  <c:v>43507</c:v>
                </c:pt>
                <c:pt idx="4304" formatCode="m/d/yyyy">
                  <c:v>43508</c:v>
                </c:pt>
                <c:pt idx="4305" formatCode="m/d/yyyy">
                  <c:v>43509</c:v>
                </c:pt>
                <c:pt idx="4306" formatCode="m/d/yyyy">
                  <c:v>43510</c:v>
                </c:pt>
                <c:pt idx="4307" formatCode="m/d/yyyy">
                  <c:v>43511</c:v>
                </c:pt>
                <c:pt idx="4308" formatCode="m/d/yyyy">
                  <c:v>43515</c:v>
                </c:pt>
                <c:pt idx="4309" formatCode="m/d/yyyy">
                  <c:v>43516</c:v>
                </c:pt>
                <c:pt idx="4310" formatCode="m/d/yyyy">
                  <c:v>43517</c:v>
                </c:pt>
                <c:pt idx="4311" formatCode="m/d/yyyy">
                  <c:v>43518</c:v>
                </c:pt>
                <c:pt idx="4312" formatCode="m/d/yyyy">
                  <c:v>43521</c:v>
                </c:pt>
                <c:pt idx="4313" formatCode="m/d/yyyy">
                  <c:v>43522</c:v>
                </c:pt>
                <c:pt idx="4314" formatCode="m/d/yyyy">
                  <c:v>43523</c:v>
                </c:pt>
                <c:pt idx="4315" formatCode="m/d/yyyy">
                  <c:v>43524</c:v>
                </c:pt>
                <c:pt idx="4316" formatCode="m/d/yyyy">
                  <c:v>43525</c:v>
                </c:pt>
                <c:pt idx="4317" formatCode="m/d/yyyy">
                  <c:v>43528</c:v>
                </c:pt>
                <c:pt idx="4318" formatCode="m/d/yyyy">
                  <c:v>43529</c:v>
                </c:pt>
                <c:pt idx="4319" formatCode="m/d/yyyy">
                  <c:v>43530</c:v>
                </c:pt>
                <c:pt idx="4320" formatCode="m/d/yyyy">
                  <c:v>43531</c:v>
                </c:pt>
                <c:pt idx="4321" formatCode="m/d/yyyy">
                  <c:v>43532</c:v>
                </c:pt>
                <c:pt idx="4322" formatCode="m/d/yyyy">
                  <c:v>43535</c:v>
                </c:pt>
                <c:pt idx="4323" formatCode="m/d/yyyy">
                  <c:v>43536</c:v>
                </c:pt>
                <c:pt idx="4324" formatCode="m/d/yyyy">
                  <c:v>43537</c:v>
                </c:pt>
                <c:pt idx="4325" formatCode="m/d/yyyy">
                  <c:v>43538</c:v>
                </c:pt>
                <c:pt idx="4326" formatCode="m/d/yyyy">
                  <c:v>43539</c:v>
                </c:pt>
                <c:pt idx="4327" formatCode="m/d/yyyy">
                  <c:v>43542</c:v>
                </c:pt>
                <c:pt idx="4328" formatCode="m/d/yyyy">
                  <c:v>43543</c:v>
                </c:pt>
                <c:pt idx="4329" formatCode="m/d/yyyy">
                  <c:v>43544</c:v>
                </c:pt>
                <c:pt idx="4330" formatCode="m/d/yyyy">
                  <c:v>43545</c:v>
                </c:pt>
                <c:pt idx="4331" formatCode="m/d/yyyy">
                  <c:v>43546</c:v>
                </c:pt>
                <c:pt idx="4332" formatCode="m/d/yyyy">
                  <c:v>43549</c:v>
                </c:pt>
                <c:pt idx="4333" formatCode="m/d/yyyy">
                  <c:v>43550</c:v>
                </c:pt>
                <c:pt idx="4334" formatCode="m/d/yyyy">
                  <c:v>43551</c:v>
                </c:pt>
                <c:pt idx="4335" formatCode="m/d/yyyy">
                  <c:v>43552</c:v>
                </c:pt>
                <c:pt idx="4336" formatCode="m/d/yyyy">
                  <c:v>43553</c:v>
                </c:pt>
                <c:pt idx="4337" formatCode="m/d/yyyy">
                  <c:v>43556</c:v>
                </c:pt>
                <c:pt idx="4338" formatCode="m/d/yyyy">
                  <c:v>43557</c:v>
                </c:pt>
                <c:pt idx="4339" formatCode="m/d/yyyy">
                  <c:v>43558</c:v>
                </c:pt>
                <c:pt idx="4340" formatCode="m/d/yyyy">
                  <c:v>43559</c:v>
                </c:pt>
                <c:pt idx="4341" formatCode="m/d/yyyy">
                  <c:v>43560</c:v>
                </c:pt>
                <c:pt idx="4342" formatCode="m/d/yyyy">
                  <c:v>43563</c:v>
                </c:pt>
                <c:pt idx="4343" formatCode="m/d/yyyy">
                  <c:v>43564</c:v>
                </c:pt>
                <c:pt idx="4344" formatCode="m/d/yyyy">
                  <c:v>43565</c:v>
                </c:pt>
                <c:pt idx="4345" formatCode="m/d/yyyy">
                  <c:v>43566</c:v>
                </c:pt>
                <c:pt idx="4346" formatCode="m/d/yyyy">
                  <c:v>43567</c:v>
                </c:pt>
                <c:pt idx="4347" formatCode="m/d/yyyy">
                  <c:v>43570</c:v>
                </c:pt>
                <c:pt idx="4348" formatCode="m/d/yyyy">
                  <c:v>43571</c:v>
                </c:pt>
                <c:pt idx="4349" formatCode="m/d/yyyy">
                  <c:v>43572</c:v>
                </c:pt>
                <c:pt idx="4350" formatCode="m/d/yyyy">
                  <c:v>43573</c:v>
                </c:pt>
                <c:pt idx="4351" formatCode="m/d/yyyy">
                  <c:v>43577</c:v>
                </c:pt>
                <c:pt idx="4352" formatCode="m/d/yyyy">
                  <c:v>43578</c:v>
                </c:pt>
                <c:pt idx="4353" formatCode="m/d/yyyy">
                  <c:v>43579</c:v>
                </c:pt>
                <c:pt idx="4354" formatCode="m/d/yyyy">
                  <c:v>43580</c:v>
                </c:pt>
                <c:pt idx="4355" formatCode="m/d/yyyy">
                  <c:v>43581</c:v>
                </c:pt>
                <c:pt idx="4356" formatCode="m/d/yyyy">
                  <c:v>43584</c:v>
                </c:pt>
                <c:pt idx="4357" formatCode="m/d/yyyy">
                  <c:v>43585</c:v>
                </c:pt>
                <c:pt idx="4358" formatCode="m/d/yyyy">
                  <c:v>43586</c:v>
                </c:pt>
                <c:pt idx="4359" formatCode="m/d/yyyy">
                  <c:v>43587</c:v>
                </c:pt>
                <c:pt idx="4360" formatCode="m/d/yyyy">
                  <c:v>43588</c:v>
                </c:pt>
                <c:pt idx="4361" formatCode="m/d/yyyy">
                  <c:v>43591</c:v>
                </c:pt>
                <c:pt idx="4362" formatCode="m/d/yyyy">
                  <c:v>43592</c:v>
                </c:pt>
                <c:pt idx="4363" formatCode="m/d/yyyy">
                  <c:v>43593</c:v>
                </c:pt>
                <c:pt idx="4364" formatCode="m/d/yyyy">
                  <c:v>43594</c:v>
                </c:pt>
                <c:pt idx="4365" formatCode="m/d/yyyy">
                  <c:v>43595</c:v>
                </c:pt>
                <c:pt idx="4366" formatCode="m/d/yyyy">
                  <c:v>43598</c:v>
                </c:pt>
                <c:pt idx="4367" formatCode="m/d/yyyy">
                  <c:v>43599</c:v>
                </c:pt>
                <c:pt idx="4368" formatCode="m/d/yyyy">
                  <c:v>43600</c:v>
                </c:pt>
                <c:pt idx="4369" formatCode="m/d/yyyy">
                  <c:v>43601</c:v>
                </c:pt>
                <c:pt idx="4370" formatCode="m/d/yyyy">
                  <c:v>43602</c:v>
                </c:pt>
                <c:pt idx="4371" formatCode="m/d/yyyy">
                  <c:v>43605</c:v>
                </c:pt>
                <c:pt idx="4372" formatCode="m/d/yyyy">
                  <c:v>43606</c:v>
                </c:pt>
                <c:pt idx="4373" formatCode="m/d/yyyy">
                  <c:v>43607</c:v>
                </c:pt>
                <c:pt idx="4374" formatCode="m/d/yyyy">
                  <c:v>43608</c:v>
                </c:pt>
                <c:pt idx="4375" formatCode="m/d/yyyy">
                  <c:v>43609</c:v>
                </c:pt>
                <c:pt idx="4376" formatCode="m/d/yyyy">
                  <c:v>43613</c:v>
                </c:pt>
                <c:pt idx="4377" formatCode="m/d/yyyy">
                  <c:v>43614</c:v>
                </c:pt>
                <c:pt idx="4378" formatCode="m/d/yyyy">
                  <c:v>43615</c:v>
                </c:pt>
                <c:pt idx="4379" formatCode="m/d/yyyy">
                  <c:v>43616</c:v>
                </c:pt>
                <c:pt idx="4380" formatCode="m/d/yyyy">
                  <c:v>43619</c:v>
                </c:pt>
                <c:pt idx="4381" formatCode="m/d/yyyy">
                  <c:v>43620</c:v>
                </c:pt>
                <c:pt idx="4382" formatCode="m/d/yyyy">
                  <c:v>43621</c:v>
                </c:pt>
                <c:pt idx="4383" formatCode="m/d/yyyy">
                  <c:v>43622</c:v>
                </c:pt>
                <c:pt idx="4384" formatCode="m/d/yyyy">
                  <c:v>43623</c:v>
                </c:pt>
                <c:pt idx="4385" formatCode="m/d/yyyy">
                  <c:v>43626</c:v>
                </c:pt>
                <c:pt idx="4386" formatCode="m/d/yyyy">
                  <c:v>43627</c:v>
                </c:pt>
                <c:pt idx="4387" formatCode="m/d/yyyy">
                  <c:v>43628</c:v>
                </c:pt>
                <c:pt idx="4388" formatCode="m/d/yyyy">
                  <c:v>43629</c:v>
                </c:pt>
                <c:pt idx="4389" formatCode="m/d/yyyy">
                  <c:v>43630</c:v>
                </c:pt>
                <c:pt idx="4390" formatCode="m/d/yyyy">
                  <c:v>43633</c:v>
                </c:pt>
                <c:pt idx="4391" formatCode="m/d/yyyy">
                  <c:v>43634</c:v>
                </c:pt>
                <c:pt idx="4392" formatCode="m/d/yyyy">
                  <c:v>43635</c:v>
                </c:pt>
                <c:pt idx="4393" formatCode="m/d/yyyy">
                  <c:v>43636</c:v>
                </c:pt>
                <c:pt idx="4394" formatCode="m/d/yyyy">
                  <c:v>43637</c:v>
                </c:pt>
                <c:pt idx="4395" formatCode="m/d/yyyy">
                  <c:v>43640</c:v>
                </c:pt>
                <c:pt idx="4396" formatCode="m/d/yyyy">
                  <c:v>43641</c:v>
                </c:pt>
                <c:pt idx="4397" formatCode="m/d/yyyy">
                  <c:v>43642</c:v>
                </c:pt>
                <c:pt idx="4398" formatCode="m/d/yyyy">
                  <c:v>43643</c:v>
                </c:pt>
                <c:pt idx="4399" formatCode="m/d/yyyy">
                  <c:v>43644</c:v>
                </c:pt>
                <c:pt idx="4400" formatCode="m/d/yyyy">
                  <c:v>43647</c:v>
                </c:pt>
                <c:pt idx="4401" formatCode="m/d/yyyy">
                  <c:v>43648</c:v>
                </c:pt>
                <c:pt idx="4402" formatCode="m/d/yyyy">
                  <c:v>43649</c:v>
                </c:pt>
                <c:pt idx="4403" formatCode="m/d/yyyy">
                  <c:v>43651</c:v>
                </c:pt>
                <c:pt idx="4404" formatCode="m/d/yyyy">
                  <c:v>43654</c:v>
                </c:pt>
                <c:pt idx="4405" formatCode="m/d/yyyy">
                  <c:v>43655</c:v>
                </c:pt>
                <c:pt idx="4406" formatCode="m/d/yyyy">
                  <c:v>43656</c:v>
                </c:pt>
                <c:pt idx="4407" formatCode="m/d/yyyy">
                  <c:v>43657</c:v>
                </c:pt>
                <c:pt idx="4408" formatCode="m/d/yyyy">
                  <c:v>43658</c:v>
                </c:pt>
                <c:pt idx="4409" formatCode="m/d/yyyy">
                  <c:v>43661</c:v>
                </c:pt>
                <c:pt idx="4410" formatCode="m/d/yyyy">
                  <c:v>43662</c:v>
                </c:pt>
                <c:pt idx="4411" formatCode="m/d/yyyy">
                  <c:v>43663</c:v>
                </c:pt>
                <c:pt idx="4412" formatCode="m/d/yyyy">
                  <c:v>43664</c:v>
                </c:pt>
                <c:pt idx="4413" formatCode="m/d/yyyy">
                  <c:v>43665</c:v>
                </c:pt>
                <c:pt idx="4414" formatCode="m/d/yyyy">
                  <c:v>43668</c:v>
                </c:pt>
                <c:pt idx="4415" formatCode="m/d/yyyy">
                  <c:v>43669</c:v>
                </c:pt>
                <c:pt idx="4416" formatCode="m/d/yyyy">
                  <c:v>43670</c:v>
                </c:pt>
                <c:pt idx="4417" formatCode="m/d/yyyy">
                  <c:v>43671</c:v>
                </c:pt>
                <c:pt idx="4418" formatCode="m/d/yyyy">
                  <c:v>43672</c:v>
                </c:pt>
                <c:pt idx="4419" formatCode="m/d/yyyy">
                  <c:v>43675</c:v>
                </c:pt>
                <c:pt idx="4420" formatCode="m/d/yyyy">
                  <c:v>43676</c:v>
                </c:pt>
                <c:pt idx="4421" formatCode="m/d/yyyy">
                  <c:v>43677</c:v>
                </c:pt>
                <c:pt idx="4422" formatCode="m/d/yyyy">
                  <c:v>43678</c:v>
                </c:pt>
                <c:pt idx="4423" formatCode="m/d/yyyy">
                  <c:v>43679</c:v>
                </c:pt>
                <c:pt idx="4424" formatCode="m/d/yyyy">
                  <c:v>43682</c:v>
                </c:pt>
                <c:pt idx="4425" formatCode="m/d/yyyy">
                  <c:v>43683</c:v>
                </c:pt>
                <c:pt idx="4426" formatCode="m/d/yyyy">
                  <c:v>43684</c:v>
                </c:pt>
                <c:pt idx="4427" formatCode="m/d/yyyy">
                  <c:v>43685</c:v>
                </c:pt>
                <c:pt idx="4428" formatCode="m/d/yyyy">
                  <c:v>43686</c:v>
                </c:pt>
                <c:pt idx="4429" formatCode="m/d/yyyy">
                  <c:v>43689</c:v>
                </c:pt>
                <c:pt idx="4430" formatCode="m/d/yyyy">
                  <c:v>43690</c:v>
                </c:pt>
                <c:pt idx="4431" formatCode="m/d/yyyy">
                  <c:v>43691</c:v>
                </c:pt>
                <c:pt idx="4432" formatCode="m/d/yyyy">
                  <c:v>43692</c:v>
                </c:pt>
                <c:pt idx="4433" formatCode="m/d/yyyy">
                  <c:v>43693</c:v>
                </c:pt>
                <c:pt idx="4434" formatCode="m/d/yyyy">
                  <c:v>43696</c:v>
                </c:pt>
                <c:pt idx="4435" formatCode="m/d/yyyy">
                  <c:v>43697</c:v>
                </c:pt>
                <c:pt idx="4436" formatCode="m/d/yyyy">
                  <c:v>43698</c:v>
                </c:pt>
                <c:pt idx="4437" formatCode="m/d/yyyy">
                  <c:v>43699</c:v>
                </c:pt>
                <c:pt idx="4438" formatCode="m/d/yyyy">
                  <c:v>43700</c:v>
                </c:pt>
                <c:pt idx="4439" formatCode="m/d/yyyy">
                  <c:v>43703</c:v>
                </c:pt>
                <c:pt idx="4440" formatCode="m/d/yyyy">
                  <c:v>43704</c:v>
                </c:pt>
                <c:pt idx="4441" formatCode="m/d/yyyy">
                  <c:v>43705</c:v>
                </c:pt>
                <c:pt idx="4442" formatCode="m/d/yyyy">
                  <c:v>43706</c:v>
                </c:pt>
                <c:pt idx="4443" formatCode="m/d/yyyy">
                  <c:v>43707</c:v>
                </c:pt>
                <c:pt idx="4444" formatCode="m/d/yyyy">
                  <c:v>43711</c:v>
                </c:pt>
                <c:pt idx="4445" formatCode="m/d/yyyy">
                  <c:v>43712</c:v>
                </c:pt>
                <c:pt idx="4446" formatCode="m/d/yyyy">
                  <c:v>43713</c:v>
                </c:pt>
                <c:pt idx="4447" formatCode="m/d/yyyy">
                  <c:v>43714</c:v>
                </c:pt>
                <c:pt idx="4448" formatCode="m/d/yyyy">
                  <c:v>43717</c:v>
                </c:pt>
                <c:pt idx="4449" formatCode="m/d/yyyy">
                  <c:v>43718</c:v>
                </c:pt>
                <c:pt idx="4450" formatCode="m/d/yyyy">
                  <c:v>43719</c:v>
                </c:pt>
                <c:pt idx="4451" formatCode="m/d/yyyy">
                  <c:v>43720</c:v>
                </c:pt>
                <c:pt idx="4452" formatCode="m/d/yyyy">
                  <c:v>43721</c:v>
                </c:pt>
                <c:pt idx="4453" formatCode="m/d/yyyy">
                  <c:v>43724</c:v>
                </c:pt>
                <c:pt idx="4454" formatCode="m/d/yyyy">
                  <c:v>43725</c:v>
                </c:pt>
                <c:pt idx="4455" formatCode="m/d/yyyy">
                  <c:v>43726</c:v>
                </c:pt>
                <c:pt idx="4456" formatCode="m/d/yyyy">
                  <c:v>43727</c:v>
                </c:pt>
                <c:pt idx="4457" formatCode="m/d/yyyy">
                  <c:v>43728</c:v>
                </c:pt>
                <c:pt idx="4458" formatCode="m/d/yyyy">
                  <c:v>43731</c:v>
                </c:pt>
                <c:pt idx="4459" formatCode="m/d/yyyy">
                  <c:v>43732</c:v>
                </c:pt>
                <c:pt idx="4460" formatCode="m/d/yyyy">
                  <c:v>43733</c:v>
                </c:pt>
                <c:pt idx="4461" formatCode="m/d/yyyy">
                  <c:v>43734</c:v>
                </c:pt>
                <c:pt idx="4462" formatCode="m/d/yyyy">
                  <c:v>43735</c:v>
                </c:pt>
                <c:pt idx="4463" formatCode="m/d/yyyy">
                  <c:v>43738</c:v>
                </c:pt>
                <c:pt idx="4464" formatCode="m/d/yyyy">
                  <c:v>43739</c:v>
                </c:pt>
                <c:pt idx="4465" formatCode="m/d/yyyy">
                  <c:v>43740</c:v>
                </c:pt>
                <c:pt idx="4466" formatCode="m/d/yyyy">
                  <c:v>43741</c:v>
                </c:pt>
                <c:pt idx="4467" formatCode="m/d/yyyy">
                  <c:v>43742</c:v>
                </c:pt>
                <c:pt idx="4468" formatCode="m/d/yyyy">
                  <c:v>43745</c:v>
                </c:pt>
                <c:pt idx="4469" formatCode="m/d/yyyy">
                  <c:v>43746</c:v>
                </c:pt>
                <c:pt idx="4470" formatCode="m/d/yyyy">
                  <c:v>43747</c:v>
                </c:pt>
                <c:pt idx="4471" formatCode="m/d/yyyy">
                  <c:v>43748</c:v>
                </c:pt>
                <c:pt idx="4472" formatCode="m/d/yyyy">
                  <c:v>43749</c:v>
                </c:pt>
                <c:pt idx="4473" formatCode="m/d/yyyy">
                  <c:v>43752</c:v>
                </c:pt>
                <c:pt idx="4474" formatCode="m/d/yyyy">
                  <c:v>43753</c:v>
                </c:pt>
                <c:pt idx="4475" formatCode="m/d/yyyy">
                  <c:v>43754</c:v>
                </c:pt>
                <c:pt idx="4476" formatCode="m/d/yyyy">
                  <c:v>43755</c:v>
                </c:pt>
                <c:pt idx="4477" formatCode="m/d/yyyy">
                  <c:v>43756</c:v>
                </c:pt>
                <c:pt idx="4478" formatCode="m/d/yyyy">
                  <c:v>43759</c:v>
                </c:pt>
                <c:pt idx="4479" formatCode="m/d/yyyy">
                  <c:v>43760</c:v>
                </c:pt>
                <c:pt idx="4480" formatCode="m/d/yyyy">
                  <c:v>43761</c:v>
                </c:pt>
                <c:pt idx="4481" formatCode="m/d/yyyy">
                  <c:v>43762</c:v>
                </c:pt>
                <c:pt idx="4482" formatCode="m/d/yyyy">
                  <c:v>43763</c:v>
                </c:pt>
                <c:pt idx="4483" formatCode="m/d/yyyy">
                  <c:v>43766</c:v>
                </c:pt>
                <c:pt idx="4484" formatCode="m/d/yyyy">
                  <c:v>43767</c:v>
                </c:pt>
                <c:pt idx="4485" formatCode="m/d/yyyy">
                  <c:v>43768</c:v>
                </c:pt>
                <c:pt idx="4486" formatCode="m/d/yyyy">
                  <c:v>43769</c:v>
                </c:pt>
                <c:pt idx="4487" formatCode="m/d/yyyy">
                  <c:v>43770</c:v>
                </c:pt>
                <c:pt idx="4488" formatCode="m/d/yyyy">
                  <c:v>43773</c:v>
                </c:pt>
                <c:pt idx="4489" formatCode="m/d/yyyy">
                  <c:v>43774</c:v>
                </c:pt>
                <c:pt idx="4490" formatCode="m/d/yyyy">
                  <c:v>43775</c:v>
                </c:pt>
                <c:pt idx="4491" formatCode="m/d/yyyy">
                  <c:v>43776</c:v>
                </c:pt>
                <c:pt idx="4492" formatCode="m/d/yyyy">
                  <c:v>43777</c:v>
                </c:pt>
                <c:pt idx="4493" formatCode="m/d/yyyy">
                  <c:v>43780</c:v>
                </c:pt>
                <c:pt idx="4494" formatCode="m/d/yyyy">
                  <c:v>43781</c:v>
                </c:pt>
                <c:pt idx="4495" formatCode="m/d/yyyy">
                  <c:v>43782</c:v>
                </c:pt>
                <c:pt idx="4496" formatCode="m/d/yyyy">
                  <c:v>43783</c:v>
                </c:pt>
                <c:pt idx="4497" formatCode="m/d/yyyy">
                  <c:v>43784</c:v>
                </c:pt>
                <c:pt idx="4498" formatCode="m/d/yyyy">
                  <c:v>43787</c:v>
                </c:pt>
                <c:pt idx="4499" formatCode="m/d/yyyy">
                  <c:v>43788</c:v>
                </c:pt>
                <c:pt idx="4500" formatCode="m/d/yyyy">
                  <c:v>43789</c:v>
                </c:pt>
                <c:pt idx="4501" formatCode="m/d/yyyy">
                  <c:v>43790</c:v>
                </c:pt>
                <c:pt idx="4502" formatCode="m/d/yyyy">
                  <c:v>43791</c:v>
                </c:pt>
                <c:pt idx="4503" formatCode="m/d/yyyy">
                  <c:v>43794</c:v>
                </c:pt>
                <c:pt idx="4504" formatCode="m/d/yyyy">
                  <c:v>43795</c:v>
                </c:pt>
                <c:pt idx="4505" formatCode="m/d/yyyy">
                  <c:v>43796</c:v>
                </c:pt>
                <c:pt idx="4506" formatCode="m/d/yyyy">
                  <c:v>43798</c:v>
                </c:pt>
                <c:pt idx="4507" formatCode="m/d/yyyy">
                  <c:v>43801</c:v>
                </c:pt>
                <c:pt idx="4508" formatCode="m/d/yyyy">
                  <c:v>43802</c:v>
                </c:pt>
                <c:pt idx="4509" formatCode="m/d/yyyy">
                  <c:v>43803</c:v>
                </c:pt>
                <c:pt idx="4510" formatCode="m/d/yyyy">
                  <c:v>43804</c:v>
                </c:pt>
                <c:pt idx="4511" formatCode="m/d/yyyy">
                  <c:v>43805</c:v>
                </c:pt>
                <c:pt idx="4512" formatCode="m/d/yyyy">
                  <c:v>43808</c:v>
                </c:pt>
                <c:pt idx="4513" formatCode="m/d/yyyy">
                  <c:v>43809</c:v>
                </c:pt>
                <c:pt idx="4514" formatCode="m/d/yyyy">
                  <c:v>43810</c:v>
                </c:pt>
                <c:pt idx="4515" formatCode="m/d/yyyy">
                  <c:v>43811</c:v>
                </c:pt>
                <c:pt idx="4516" formatCode="m/d/yyyy">
                  <c:v>43812</c:v>
                </c:pt>
                <c:pt idx="4517" formatCode="m/d/yyyy">
                  <c:v>43815</c:v>
                </c:pt>
                <c:pt idx="4518" formatCode="m/d/yyyy">
                  <c:v>43816</c:v>
                </c:pt>
                <c:pt idx="4519" formatCode="m/d/yyyy">
                  <c:v>43817</c:v>
                </c:pt>
                <c:pt idx="4520" formatCode="m/d/yyyy">
                  <c:v>43818</c:v>
                </c:pt>
                <c:pt idx="4521" formatCode="m/d/yyyy">
                  <c:v>43819</c:v>
                </c:pt>
                <c:pt idx="4522" formatCode="m/d/yyyy">
                  <c:v>43822</c:v>
                </c:pt>
                <c:pt idx="4523" formatCode="m/d/yyyy">
                  <c:v>43823</c:v>
                </c:pt>
                <c:pt idx="4524" formatCode="m/d/yyyy">
                  <c:v>43825</c:v>
                </c:pt>
                <c:pt idx="4525" formatCode="m/d/yyyy">
                  <c:v>43826</c:v>
                </c:pt>
                <c:pt idx="4526" formatCode="m/d/yyyy">
                  <c:v>43829</c:v>
                </c:pt>
                <c:pt idx="4527" formatCode="m/d/yyyy">
                  <c:v>43830</c:v>
                </c:pt>
                <c:pt idx="4528" formatCode="m/d/yyyy">
                  <c:v>43832</c:v>
                </c:pt>
                <c:pt idx="4529" formatCode="m/d/yyyy">
                  <c:v>43833</c:v>
                </c:pt>
                <c:pt idx="4530" formatCode="m/d/yyyy">
                  <c:v>43836</c:v>
                </c:pt>
                <c:pt idx="4531" formatCode="m/d/yyyy">
                  <c:v>43837</c:v>
                </c:pt>
                <c:pt idx="4532" formatCode="m/d/yyyy">
                  <c:v>43838</c:v>
                </c:pt>
                <c:pt idx="4533" formatCode="m/d/yyyy">
                  <c:v>43839</c:v>
                </c:pt>
                <c:pt idx="4534" formatCode="m/d/yyyy">
                  <c:v>43840</c:v>
                </c:pt>
                <c:pt idx="4535" formatCode="m/d/yyyy">
                  <c:v>43843</c:v>
                </c:pt>
                <c:pt idx="4536" formatCode="m/d/yyyy">
                  <c:v>43844</c:v>
                </c:pt>
                <c:pt idx="4537" formatCode="m/d/yyyy">
                  <c:v>43845</c:v>
                </c:pt>
                <c:pt idx="4538" formatCode="m/d/yyyy">
                  <c:v>43846</c:v>
                </c:pt>
                <c:pt idx="4539" formatCode="m/d/yyyy">
                  <c:v>43847</c:v>
                </c:pt>
                <c:pt idx="4540" formatCode="m/d/yyyy">
                  <c:v>43851</c:v>
                </c:pt>
                <c:pt idx="4541" formatCode="m/d/yyyy">
                  <c:v>43852</c:v>
                </c:pt>
                <c:pt idx="4542" formatCode="m/d/yyyy">
                  <c:v>43853</c:v>
                </c:pt>
                <c:pt idx="4543" formatCode="m/d/yyyy">
                  <c:v>43854</c:v>
                </c:pt>
                <c:pt idx="4544" formatCode="m/d/yyyy">
                  <c:v>43857</c:v>
                </c:pt>
                <c:pt idx="4545" formatCode="m/d/yyyy">
                  <c:v>43858</c:v>
                </c:pt>
                <c:pt idx="4546" formatCode="m/d/yyyy">
                  <c:v>43859</c:v>
                </c:pt>
                <c:pt idx="4547" formatCode="m/d/yyyy">
                  <c:v>43860</c:v>
                </c:pt>
                <c:pt idx="4548" formatCode="m/d/yyyy">
                  <c:v>43861</c:v>
                </c:pt>
                <c:pt idx="4549" formatCode="m/d/yyyy">
                  <c:v>43864</c:v>
                </c:pt>
                <c:pt idx="4550" formatCode="m/d/yyyy">
                  <c:v>43865</c:v>
                </c:pt>
                <c:pt idx="4551" formatCode="m/d/yyyy">
                  <c:v>43866</c:v>
                </c:pt>
                <c:pt idx="4552" formatCode="m/d/yyyy">
                  <c:v>43867</c:v>
                </c:pt>
                <c:pt idx="4553" formatCode="m/d/yyyy">
                  <c:v>43868</c:v>
                </c:pt>
                <c:pt idx="4554" formatCode="m/d/yyyy">
                  <c:v>43871</c:v>
                </c:pt>
                <c:pt idx="4555" formatCode="m/d/yyyy">
                  <c:v>43872</c:v>
                </c:pt>
                <c:pt idx="4556" formatCode="m/d/yyyy">
                  <c:v>43873</c:v>
                </c:pt>
                <c:pt idx="4557" formatCode="m/d/yyyy">
                  <c:v>43874</c:v>
                </c:pt>
                <c:pt idx="4558" formatCode="m/d/yyyy">
                  <c:v>43875</c:v>
                </c:pt>
                <c:pt idx="4559" formatCode="m/d/yyyy">
                  <c:v>43879</c:v>
                </c:pt>
                <c:pt idx="4560" formatCode="m/d/yyyy">
                  <c:v>43880</c:v>
                </c:pt>
                <c:pt idx="4561" formatCode="m/d/yyyy">
                  <c:v>43881</c:v>
                </c:pt>
                <c:pt idx="4562" formatCode="m/d/yyyy">
                  <c:v>43882</c:v>
                </c:pt>
                <c:pt idx="4563" formatCode="m/d/yyyy">
                  <c:v>43885</c:v>
                </c:pt>
                <c:pt idx="4564" formatCode="m/d/yyyy">
                  <c:v>43886</c:v>
                </c:pt>
                <c:pt idx="4565" formatCode="m/d/yyyy">
                  <c:v>43887</c:v>
                </c:pt>
                <c:pt idx="4566" formatCode="m/d/yyyy">
                  <c:v>43888</c:v>
                </c:pt>
                <c:pt idx="4567" formatCode="m/d/yyyy">
                  <c:v>43889</c:v>
                </c:pt>
                <c:pt idx="4568" formatCode="m/d/yyyy">
                  <c:v>43892</c:v>
                </c:pt>
                <c:pt idx="4569" formatCode="m/d/yyyy">
                  <c:v>43893</c:v>
                </c:pt>
                <c:pt idx="4570" formatCode="m/d/yyyy">
                  <c:v>43894</c:v>
                </c:pt>
                <c:pt idx="4571" formatCode="m/d/yyyy">
                  <c:v>43895</c:v>
                </c:pt>
                <c:pt idx="4572" formatCode="m/d/yyyy">
                  <c:v>43896</c:v>
                </c:pt>
                <c:pt idx="4573" formatCode="m/d/yyyy">
                  <c:v>43899</c:v>
                </c:pt>
                <c:pt idx="4574" formatCode="m/d/yyyy">
                  <c:v>43900</c:v>
                </c:pt>
                <c:pt idx="4575" formatCode="m/d/yyyy">
                  <c:v>43901</c:v>
                </c:pt>
                <c:pt idx="4576" formatCode="m/d/yyyy">
                  <c:v>43902</c:v>
                </c:pt>
                <c:pt idx="4577" formatCode="m/d/yyyy">
                  <c:v>43903</c:v>
                </c:pt>
                <c:pt idx="4578" formatCode="m/d/yyyy">
                  <c:v>43906</c:v>
                </c:pt>
                <c:pt idx="4579" formatCode="m/d/yyyy">
                  <c:v>43907</c:v>
                </c:pt>
                <c:pt idx="4580" formatCode="m/d/yyyy">
                  <c:v>43908</c:v>
                </c:pt>
                <c:pt idx="4581" formatCode="m/d/yyyy">
                  <c:v>43909</c:v>
                </c:pt>
                <c:pt idx="4582" formatCode="m/d/yyyy">
                  <c:v>43910</c:v>
                </c:pt>
                <c:pt idx="4583" formatCode="m/d/yyyy">
                  <c:v>43913</c:v>
                </c:pt>
                <c:pt idx="4584" formatCode="m/d/yyyy">
                  <c:v>43914</c:v>
                </c:pt>
                <c:pt idx="4585" formatCode="m/d/yyyy">
                  <c:v>43915</c:v>
                </c:pt>
                <c:pt idx="4586" formatCode="m/d/yyyy">
                  <c:v>43916</c:v>
                </c:pt>
                <c:pt idx="4587" formatCode="m/d/yyyy">
                  <c:v>43917</c:v>
                </c:pt>
                <c:pt idx="4588" formatCode="m/d/yyyy">
                  <c:v>43920</c:v>
                </c:pt>
                <c:pt idx="4589" formatCode="m/d/yyyy">
                  <c:v>43921</c:v>
                </c:pt>
                <c:pt idx="4590" formatCode="m/d/yyyy">
                  <c:v>43922</c:v>
                </c:pt>
                <c:pt idx="4591" formatCode="m/d/yyyy">
                  <c:v>43923</c:v>
                </c:pt>
                <c:pt idx="4592" formatCode="m/d/yyyy">
                  <c:v>43924</c:v>
                </c:pt>
                <c:pt idx="4593" formatCode="m/d/yyyy">
                  <c:v>43927</c:v>
                </c:pt>
                <c:pt idx="4594" formatCode="m/d/yyyy">
                  <c:v>43928</c:v>
                </c:pt>
                <c:pt idx="4595" formatCode="m/d/yyyy">
                  <c:v>43929</c:v>
                </c:pt>
                <c:pt idx="4596" formatCode="m/d/yyyy">
                  <c:v>43930</c:v>
                </c:pt>
                <c:pt idx="4597" formatCode="m/d/yyyy">
                  <c:v>43934</c:v>
                </c:pt>
                <c:pt idx="4598" formatCode="m/d/yyyy">
                  <c:v>43935</c:v>
                </c:pt>
                <c:pt idx="4599" formatCode="m/d/yyyy">
                  <c:v>43936</c:v>
                </c:pt>
                <c:pt idx="4600" formatCode="m/d/yyyy">
                  <c:v>43937</c:v>
                </c:pt>
                <c:pt idx="4601" formatCode="m/d/yyyy">
                  <c:v>43938</c:v>
                </c:pt>
                <c:pt idx="4602" formatCode="m/d/yyyy">
                  <c:v>43941</c:v>
                </c:pt>
                <c:pt idx="4603" formatCode="m/d/yyyy">
                  <c:v>43942</c:v>
                </c:pt>
                <c:pt idx="4604" formatCode="m/d/yyyy">
                  <c:v>43943</c:v>
                </c:pt>
                <c:pt idx="4605" formatCode="m/d/yyyy">
                  <c:v>43944</c:v>
                </c:pt>
                <c:pt idx="4606" formatCode="m/d/yyyy">
                  <c:v>43945</c:v>
                </c:pt>
                <c:pt idx="4607" formatCode="m/d/yyyy">
                  <c:v>43948</c:v>
                </c:pt>
                <c:pt idx="4608" formatCode="m/d/yyyy">
                  <c:v>43949</c:v>
                </c:pt>
                <c:pt idx="4609" formatCode="m/d/yyyy">
                  <c:v>43950</c:v>
                </c:pt>
                <c:pt idx="4610" formatCode="m/d/yyyy">
                  <c:v>43951</c:v>
                </c:pt>
                <c:pt idx="4611" formatCode="m/d/yyyy">
                  <c:v>43952</c:v>
                </c:pt>
                <c:pt idx="4612" formatCode="m/d/yyyy">
                  <c:v>43955</c:v>
                </c:pt>
                <c:pt idx="4613" formatCode="m/d/yyyy">
                  <c:v>43956</c:v>
                </c:pt>
                <c:pt idx="4614" formatCode="m/d/yyyy">
                  <c:v>43957</c:v>
                </c:pt>
                <c:pt idx="4615" formatCode="m/d/yyyy">
                  <c:v>43958</c:v>
                </c:pt>
                <c:pt idx="4616" formatCode="m/d/yyyy">
                  <c:v>43959</c:v>
                </c:pt>
                <c:pt idx="4617" formatCode="m/d/yyyy">
                  <c:v>43962</c:v>
                </c:pt>
                <c:pt idx="4618" formatCode="m/d/yyyy">
                  <c:v>43963</c:v>
                </c:pt>
                <c:pt idx="4619" formatCode="m/d/yyyy">
                  <c:v>43964</c:v>
                </c:pt>
                <c:pt idx="4620" formatCode="m/d/yyyy">
                  <c:v>43965</c:v>
                </c:pt>
                <c:pt idx="4621" formatCode="m/d/yyyy">
                  <c:v>43966</c:v>
                </c:pt>
                <c:pt idx="4622" formatCode="m/d/yyyy">
                  <c:v>43969</c:v>
                </c:pt>
                <c:pt idx="4623" formatCode="m/d/yyyy">
                  <c:v>43970</c:v>
                </c:pt>
                <c:pt idx="4624" formatCode="m/d/yyyy">
                  <c:v>43971</c:v>
                </c:pt>
                <c:pt idx="4625" formatCode="m/d/yyyy">
                  <c:v>43972</c:v>
                </c:pt>
                <c:pt idx="4626" formatCode="m/d/yyyy">
                  <c:v>43973</c:v>
                </c:pt>
                <c:pt idx="4627" formatCode="m/d/yyyy">
                  <c:v>43977</c:v>
                </c:pt>
                <c:pt idx="4628" formatCode="m/d/yyyy">
                  <c:v>43978</c:v>
                </c:pt>
                <c:pt idx="4629" formatCode="m/d/yyyy">
                  <c:v>43979</c:v>
                </c:pt>
                <c:pt idx="4630" formatCode="m/d/yyyy">
                  <c:v>43980</c:v>
                </c:pt>
                <c:pt idx="4631" formatCode="m/d/yyyy">
                  <c:v>43983</c:v>
                </c:pt>
                <c:pt idx="4632" formatCode="m/d/yyyy">
                  <c:v>43984</c:v>
                </c:pt>
                <c:pt idx="4633" formatCode="m/d/yyyy">
                  <c:v>43985</c:v>
                </c:pt>
                <c:pt idx="4634" formatCode="m/d/yyyy">
                  <c:v>43986</c:v>
                </c:pt>
                <c:pt idx="4635" formatCode="m/d/yyyy">
                  <c:v>43987</c:v>
                </c:pt>
                <c:pt idx="4636" formatCode="m/d/yyyy">
                  <c:v>43990</c:v>
                </c:pt>
                <c:pt idx="4637" formatCode="m/d/yyyy">
                  <c:v>43991</c:v>
                </c:pt>
                <c:pt idx="4638" formatCode="m/d/yyyy">
                  <c:v>43992</c:v>
                </c:pt>
                <c:pt idx="4639" formatCode="m/d/yyyy">
                  <c:v>43993</c:v>
                </c:pt>
                <c:pt idx="4640" formatCode="m/d/yyyy">
                  <c:v>43994</c:v>
                </c:pt>
                <c:pt idx="4641" formatCode="m/d/yyyy">
                  <c:v>43997</c:v>
                </c:pt>
                <c:pt idx="4642" formatCode="m/d/yyyy">
                  <c:v>43998</c:v>
                </c:pt>
                <c:pt idx="4643" formatCode="m/d/yyyy">
                  <c:v>43999</c:v>
                </c:pt>
                <c:pt idx="4644" formatCode="m/d/yyyy">
                  <c:v>44000</c:v>
                </c:pt>
                <c:pt idx="4645" formatCode="m/d/yyyy">
                  <c:v>44001</c:v>
                </c:pt>
                <c:pt idx="4646" formatCode="m/d/yyyy">
                  <c:v>44004</c:v>
                </c:pt>
                <c:pt idx="4647" formatCode="m/d/yyyy">
                  <c:v>44005</c:v>
                </c:pt>
                <c:pt idx="4648" formatCode="m/d/yyyy">
                  <c:v>44006</c:v>
                </c:pt>
                <c:pt idx="4649" formatCode="m/d/yyyy">
                  <c:v>44007</c:v>
                </c:pt>
                <c:pt idx="4650" formatCode="m/d/yyyy">
                  <c:v>44008</c:v>
                </c:pt>
                <c:pt idx="4651" formatCode="m/d/yyyy">
                  <c:v>44011</c:v>
                </c:pt>
                <c:pt idx="4652" formatCode="m/d/yyyy">
                  <c:v>44012</c:v>
                </c:pt>
                <c:pt idx="4653" formatCode="m/d/yyyy">
                  <c:v>44013</c:v>
                </c:pt>
                <c:pt idx="4654" formatCode="m/d/yyyy">
                  <c:v>44014</c:v>
                </c:pt>
                <c:pt idx="4655" formatCode="m/d/yyyy">
                  <c:v>44018</c:v>
                </c:pt>
                <c:pt idx="4656" formatCode="m/d/yyyy">
                  <c:v>44019</c:v>
                </c:pt>
                <c:pt idx="4657" formatCode="m/d/yyyy">
                  <c:v>44020</c:v>
                </c:pt>
                <c:pt idx="4658" formatCode="m/d/yyyy">
                  <c:v>44021</c:v>
                </c:pt>
                <c:pt idx="4659" formatCode="m/d/yyyy">
                  <c:v>44022</c:v>
                </c:pt>
                <c:pt idx="4660" formatCode="m/d/yyyy">
                  <c:v>44025</c:v>
                </c:pt>
                <c:pt idx="4661" formatCode="m/d/yyyy">
                  <c:v>44026</c:v>
                </c:pt>
                <c:pt idx="4662" formatCode="m/d/yyyy">
                  <c:v>44027</c:v>
                </c:pt>
                <c:pt idx="4663" formatCode="m/d/yyyy">
                  <c:v>44028</c:v>
                </c:pt>
                <c:pt idx="4664" formatCode="m/d/yyyy">
                  <c:v>44029</c:v>
                </c:pt>
                <c:pt idx="4665" formatCode="m/d/yyyy">
                  <c:v>44032</c:v>
                </c:pt>
                <c:pt idx="4666" formatCode="m/d/yyyy">
                  <c:v>44033</c:v>
                </c:pt>
                <c:pt idx="4667" formatCode="m/d/yyyy">
                  <c:v>44034</c:v>
                </c:pt>
                <c:pt idx="4668" formatCode="m/d/yyyy">
                  <c:v>44035</c:v>
                </c:pt>
                <c:pt idx="4669" formatCode="m/d/yyyy">
                  <c:v>44036</c:v>
                </c:pt>
                <c:pt idx="4670" formatCode="m/d/yyyy">
                  <c:v>44039</c:v>
                </c:pt>
                <c:pt idx="4671" formatCode="m/d/yyyy">
                  <c:v>44040</c:v>
                </c:pt>
                <c:pt idx="4672" formatCode="m/d/yyyy">
                  <c:v>44041</c:v>
                </c:pt>
                <c:pt idx="4673" formatCode="m/d/yyyy">
                  <c:v>44042</c:v>
                </c:pt>
                <c:pt idx="4674" formatCode="m/d/yyyy">
                  <c:v>44043</c:v>
                </c:pt>
                <c:pt idx="4675" formatCode="m/d/yyyy">
                  <c:v>44046</c:v>
                </c:pt>
                <c:pt idx="4676" formatCode="m/d/yyyy">
                  <c:v>44047</c:v>
                </c:pt>
                <c:pt idx="4677" formatCode="m/d/yyyy">
                  <c:v>44048</c:v>
                </c:pt>
                <c:pt idx="4678" formatCode="m/d/yyyy">
                  <c:v>44049</c:v>
                </c:pt>
                <c:pt idx="4679" formatCode="m/d/yyyy">
                  <c:v>44050</c:v>
                </c:pt>
                <c:pt idx="4680" formatCode="m/d/yyyy">
                  <c:v>44053</c:v>
                </c:pt>
                <c:pt idx="4681" formatCode="m/d/yyyy">
                  <c:v>44054</c:v>
                </c:pt>
                <c:pt idx="4682" formatCode="m/d/yyyy">
                  <c:v>44055</c:v>
                </c:pt>
                <c:pt idx="4683" formatCode="m/d/yyyy">
                  <c:v>44056</c:v>
                </c:pt>
                <c:pt idx="4684" formatCode="m/d/yyyy">
                  <c:v>44057</c:v>
                </c:pt>
                <c:pt idx="4685" formatCode="m/d/yyyy">
                  <c:v>44060</c:v>
                </c:pt>
                <c:pt idx="4686" formatCode="m/d/yyyy">
                  <c:v>44061</c:v>
                </c:pt>
                <c:pt idx="4687" formatCode="m/d/yyyy">
                  <c:v>44062</c:v>
                </c:pt>
                <c:pt idx="4688" formatCode="m/d/yyyy">
                  <c:v>44063</c:v>
                </c:pt>
                <c:pt idx="4689" formatCode="m/d/yyyy">
                  <c:v>44064</c:v>
                </c:pt>
                <c:pt idx="4690" formatCode="m/d/yyyy">
                  <c:v>44067</c:v>
                </c:pt>
                <c:pt idx="4691" formatCode="m/d/yyyy">
                  <c:v>44068</c:v>
                </c:pt>
                <c:pt idx="4692" formatCode="m/d/yyyy">
                  <c:v>44069</c:v>
                </c:pt>
                <c:pt idx="4693" formatCode="m/d/yyyy">
                  <c:v>44070</c:v>
                </c:pt>
                <c:pt idx="4694" formatCode="m/d/yyyy">
                  <c:v>44071</c:v>
                </c:pt>
                <c:pt idx="4695" formatCode="m/d/yyyy">
                  <c:v>44074</c:v>
                </c:pt>
                <c:pt idx="4696" formatCode="m/d/yyyy">
                  <c:v>44075</c:v>
                </c:pt>
                <c:pt idx="4697" formatCode="m/d/yyyy">
                  <c:v>44076</c:v>
                </c:pt>
                <c:pt idx="4698" formatCode="m/d/yyyy">
                  <c:v>44077</c:v>
                </c:pt>
                <c:pt idx="4699" formatCode="m/d/yyyy">
                  <c:v>44078</c:v>
                </c:pt>
                <c:pt idx="4700" formatCode="m/d/yyyy">
                  <c:v>44082</c:v>
                </c:pt>
                <c:pt idx="4701" formatCode="m/d/yyyy">
                  <c:v>44083</c:v>
                </c:pt>
                <c:pt idx="4702" formatCode="m/d/yyyy">
                  <c:v>44084</c:v>
                </c:pt>
                <c:pt idx="4703" formatCode="m/d/yyyy">
                  <c:v>44085</c:v>
                </c:pt>
                <c:pt idx="4704" formatCode="m/d/yyyy">
                  <c:v>44088</c:v>
                </c:pt>
                <c:pt idx="4705" formatCode="m/d/yyyy">
                  <c:v>44089</c:v>
                </c:pt>
                <c:pt idx="4706" formatCode="m/d/yyyy">
                  <c:v>44090</c:v>
                </c:pt>
                <c:pt idx="4707" formatCode="m/d/yyyy">
                  <c:v>44091</c:v>
                </c:pt>
                <c:pt idx="4708" formatCode="m/d/yyyy">
                  <c:v>44092</c:v>
                </c:pt>
                <c:pt idx="4709" formatCode="m/d/yyyy">
                  <c:v>44095</c:v>
                </c:pt>
                <c:pt idx="4710" formatCode="m/d/yyyy">
                  <c:v>44096</c:v>
                </c:pt>
                <c:pt idx="4711" formatCode="m/d/yyyy">
                  <c:v>44097</c:v>
                </c:pt>
                <c:pt idx="4712" formatCode="m/d/yyyy">
                  <c:v>44098</c:v>
                </c:pt>
                <c:pt idx="4713" formatCode="m/d/yyyy">
                  <c:v>44099</c:v>
                </c:pt>
                <c:pt idx="4714" formatCode="m/d/yyyy">
                  <c:v>44102</c:v>
                </c:pt>
                <c:pt idx="4715" formatCode="m/d/yyyy">
                  <c:v>44103</c:v>
                </c:pt>
                <c:pt idx="4716" formatCode="m/d/yyyy">
                  <c:v>44104</c:v>
                </c:pt>
                <c:pt idx="4717" formatCode="m/d/yyyy">
                  <c:v>44105</c:v>
                </c:pt>
                <c:pt idx="4718" formatCode="m/d/yyyy">
                  <c:v>44106</c:v>
                </c:pt>
                <c:pt idx="4719" formatCode="m/d/yyyy">
                  <c:v>44109</c:v>
                </c:pt>
                <c:pt idx="4720" formatCode="m/d/yyyy">
                  <c:v>44110</c:v>
                </c:pt>
                <c:pt idx="4721" formatCode="m/d/yyyy">
                  <c:v>44111</c:v>
                </c:pt>
                <c:pt idx="4722" formatCode="m/d/yyyy">
                  <c:v>44112</c:v>
                </c:pt>
                <c:pt idx="4723" formatCode="m/d/yyyy">
                  <c:v>44113</c:v>
                </c:pt>
                <c:pt idx="4724" formatCode="m/d/yyyy">
                  <c:v>44116</c:v>
                </c:pt>
                <c:pt idx="4725" formatCode="m/d/yyyy">
                  <c:v>44117</c:v>
                </c:pt>
                <c:pt idx="4726" formatCode="m/d/yyyy">
                  <c:v>44118</c:v>
                </c:pt>
                <c:pt idx="4727" formatCode="m/d/yyyy">
                  <c:v>44119</c:v>
                </c:pt>
                <c:pt idx="4728" formatCode="m/d/yyyy">
                  <c:v>44120</c:v>
                </c:pt>
                <c:pt idx="4729" formatCode="m/d/yyyy">
                  <c:v>44123</c:v>
                </c:pt>
                <c:pt idx="4730" formatCode="m/d/yyyy">
                  <c:v>44124</c:v>
                </c:pt>
                <c:pt idx="4731" formatCode="m/d/yyyy">
                  <c:v>44125</c:v>
                </c:pt>
                <c:pt idx="4732" formatCode="m/d/yyyy">
                  <c:v>44126</c:v>
                </c:pt>
                <c:pt idx="4733" formatCode="m/d/yyyy">
                  <c:v>44127</c:v>
                </c:pt>
                <c:pt idx="4734" formatCode="m/d/yyyy">
                  <c:v>44130</c:v>
                </c:pt>
                <c:pt idx="4735" formatCode="m/d/yyyy">
                  <c:v>44131</c:v>
                </c:pt>
                <c:pt idx="4736" formatCode="m/d/yyyy">
                  <c:v>44132</c:v>
                </c:pt>
                <c:pt idx="4737" formatCode="m/d/yyyy">
                  <c:v>44133</c:v>
                </c:pt>
                <c:pt idx="4738" formatCode="m/d/yyyy">
                  <c:v>44134</c:v>
                </c:pt>
                <c:pt idx="4739" formatCode="m/d/yyyy">
                  <c:v>44137</c:v>
                </c:pt>
                <c:pt idx="4740" formatCode="m/d/yyyy">
                  <c:v>44138</c:v>
                </c:pt>
                <c:pt idx="4741" formatCode="m/d/yyyy">
                  <c:v>44139</c:v>
                </c:pt>
                <c:pt idx="4742" formatCode="m/d/yyyy">
                  <c:v>44140</c:v>
                </c:pt>
                <c:pt idx="4743" formatCode="m/d/yyyy">
                  <c:v>44141</c:v>
                </c:pt>
                <c:pt idx="4744" formatCode="m/d/yyyy">
                  <c:v>44144</c:v>
                </c:pt>
                <c:pt idx="4745" formatCode="m/d/yyyy">
                  <c:v>44145</c:v>
                </c:pt>
                <c:pt idx="4746" formatCode="m/d/yyyy">
                  <c:v>44146</c:v>
                </c:pt>
                <c:pt idx="4747" formatCode="m/d/yyyy">
                  <c:v>44147</c:v>
                </c:pt>
                <c:pt idx="4748" formatCode="m/d/yyyy">
                  <c:v>44148</c:v>
                </c:pt>
                <c:pt idx="4749" formatCode="m/d/yyyy">
                  <c:v>44151</c:v>
                </c:pt>
                <c:pt idx="4750" formatCode="m/d/yyyy">
                  <c:v>44152</c:v>
                </c:pt>
                <c:pt idx="4751" formatCode="m/d/yyyy">
                  <c:v>44153</c:v>
                </c:pt>
                <c:pt idx="4752" formatCode="m/d/yyyy">
                  <c:v>44154</c:v>
                </c:pt>
                <c:pt idx="4753" formatCode="m/d/yyyy">
                  <c:v>44155</c:v>
                </c:pt>
                <c:pt idx="4754" formatCode="m/d/yyyy">
                  <c:v>44158</c:v>
                </c:pt>
                <c:pt idx="4755" formatCode="m/d/yyyy">
                  <c:v>44159</c:v>
                </c:pt>
                <c:pt idx="4756" formatCode="m/d/yyyy">
                  <c:v>44160</c:v>
                </c:pt>
                <c:pt idx="4757" formatCode="m/d/yyyy">
                  <c:v>44162</c:v>
                </c:pt>
                <c:pt idx="4758" formatCode="m/d/yyyy">
                  <c:v>44165</c:v>
                </c:pt>
                <c:pt idx="4759" formatCode="m/d/yyyy">
                  <c:v>44166</c:v>
                </c:pt>
                <c:pt idx="4760" formatCode="m/d/yyyy">
                  <c:v>44167</c:v>
                </c:pt>
                <c:pt idx="4761" formatCode="m/d/yyyy">
                  <c:v>44168</c:v>
                </c:pt>
                <c:pt idx="4762" formatCode="m/d/yyyy">
                  <c:v>44169</c:v>
                </c:pt>
                <c:pt idx="4763" formatCode="m/d/yyyy">
                  <c:v>44172</c:v>
                </c:pt>
                <c:pt idx="4764" formatCode="m/d/yyyy">
                  <c:v>44173</c:v>
                </c:pt>
                <c:pt idx="4765" formatCode="m/d/yyyy">
                  <c:v>44174</c:v>
                </c:pt>
                <c:pt idx="4766" formatCode="m/d/yyyy">
                  <c:v>44175</c:v>
                </c:pt>
                <c:pt idx="4767" formatCode="m/d/yyyy">
                  <c:v>44176</c:v>
                </c:pt>
                <c:pt idx="4768" formatCode="m/d/yyyy">
                  <c:v>44179</c:v>
                </c:pt>
                <c:pt idx="4769" formatCode="m/d/yyyy">
                  <c:v>44180</c:v>
                </c:pt>
                <c:pt idx="4770" formatCode="m/d/yyyy">
                  <c:v>44181</c:v>
                </c:pt>
                <c:pt idx="4771" formatCode="m/d/yyyy">
                  <c:v>44182</c:v>
                </c:pt>
                <c:pt idx="4772" formatCode="m/d/yyyy">
                  <c:v>44183</c:v>
                </c:pt>
                <c:pt idx="4773" formatCode="m/d/yyyy">
                  <c:v>44186</c:v>
                </c:pt>
                <c:pt idx="4774" formatCode="m/d/yyyy">
                  <c:v>44187</c:v>
                </c:pt>
                <c:pt idx="4775" formatCode="m/d/yyyy">
                  <c:v>44188</c:v>
                </c:pt>
                <c:pt idx="4776" formatCode="m/d/yyyy">
                  <c:v>44189</c:v>
                </c:pt>
                <c:pt idx="4777" formatCode="m/d/yyyy">
                  <c:v>44193</c:v>
                </c:pt>
                <c:pt idx="4778" formatCode="m/d/yyyy">
                  <c:v>44194</c:v>
                </c:pt>
                <c:pt idx="4779" formatCode="m/d/yyyy">
                  <c:v>44195</c:v>
                </c:pt>
                <c:pt idx="4780" formatCode="m/d/yyyy">
                  <c:v>44196</c:v>
                </c:pt>
                <c:pt idx="4781" formatCode="m/d/yyyy">
                  <c:v>44200</c:v>
                </c:pt>
                <c:pt idx="4782" formatCode="m/d/yyyy">
                  <c:v>44201</c:v>
                </c:pt>
                <c:pt idx="4783" formatCode="m/d/yyyy">
                  <c:v>44202</c:v>
                </c:pt>
                <c:pt idx="4784" formatCode="m/d/yyyy">
                  <c:v>44203</c:v>
                </c:pt>
                <c:pt idx="4785" formatCode="m/d/yyyy">
                  <c:v>44204</c:v>
                </c:pt>
                <c:pt idx="4786" formatCode="m/d/yyyy">
                  <c:v>44207</c:v>
                </c:pt>
                <c:pt idx="4787" formatCode="m/d/yyyy">
                  <c:v>44208</c:v>
                </c:pt>
                <c:pt idx="4788" formatCode="m/d/yyyy">
                  <c:v>44209</c:v>
                </c:pt>
                <c:pt idx="4789" formatCode="m/d/yyyy">
                  <c:v>44210</c:v>
                </c:pt>
                <c:pt idx="4790" formatCode="m/d/yyyy">
                  <c:v>44211</c:v>
                </c:pt>
                <c:pt idx="4791" formatCode="m/d/yyyy">
                  <c:v>44215</c:v>
                </c:pt>
                <c:pt idx="4792" formatCode="m/d/yyyy">
                  <c:v>44216</c:v>
                </c:pt>
                <c:pt idx="4793" formatCode="m/d/yyyy">
                  <c:v>44217</c:v>
                </c:pt>
                <c:pt idx="4794" formatCode="m/d/yyyy">
                  <c:v>44218</c:v>
                </c:pt>
                <c:pt idx="4795" formatCode="m/d/yyyy">
                  <c:v>44221</c:v>
                </c:pt>
                <c:pt idx="4796" formatCode="m/d/yyyy">
                  <c:v>44222</c:v>
                </c:pt>
                <c:pt idx="4797" formatCode="m/d/yyyy">
                  <c:v>44223</c:v>
                </c:pt>
                <c:pt idx="4798" formatCode="m/d/yyyy">
                  <c:v>44224</c:v>
                </c:pt>
                <c:pt idx="4799" formatCode="m/d/yyyy">
                  <c:v>44225</c:v>
                </c:pt>
                <c:pt idx="4800" formatCode="m/d/yyyy">
                  <c:v>44228</c:v>
                </c:pt>
                <c:pt idx="4801" formatCode="m/d/yyyy">
                  <c:v>44229</c:v>
                </c:pt>
                <c:pt idx="4802" formatCode="m/d/yyyy">
                  <c:v>44230</c:v>
                </c:pt>
                <c:pt idx="4803" formatCode="m/d/yyyy">
                  <c:v>44231</c:v>
                </c:pt>
                <c:pt idx="4804" formatCode="m/d/yyyy">
                  <c:v>44232</c:v>
                </c:pt>
                <c:pt idx="4805" formatCode="m/d/yyyy">
                  <c:v>44235</c:v>
                </c:pt>
                <c:pt idx="4806" formatCode="m/d/yyyy">
                  <c:v>44236</c:v>
                </c:pt>
                <c:pt idx="4807" formatCode="m/d/yyyy">
                  <c:v>44237</c:v>
                </c:pt>
                <c:pt idx="4808" formatCode="m/d/yyyy">
                  <c:v>44238</c:v>
                </c:pt>
                <c:pt idx="4809" formatCode="m/d/yyyy">
                  <c:v>44239</c:v>
                </c:pt>
                <c:pt idx="4810" formatCode="m/d/yyyy">
                  <c:v>44243</c:v>
                </c:pt>
                <c:pt idx="4811" formatCode="m/d/yyyy">
                  <c:v>44244</c:v>
                </c:pt>
                <c:pt idx="4812" formatCode="m/d/yyyy">
                  <c:v>44245</c:v>
                </c:pt>
                <c:pt idx="4813" formatCode="m/d/yyyy">
                  <c:v>44246</c:v>
                </c:pt>
                <c:pt idx="4814" formatCode="m/d/yyyy">
                  <c:v>44249</c:v>
                </c:pt>
                <c:pt idx="4815" formatCode="m/d/yyyy">
                  <c:v>44250</c:v>
                </c:pt>
                <c:pt idx="4816" formatCode="m/d/yyyy">
                  <c:v>44251</c:v>
                </c:pt>
                <c:pt idx="4817" formatCode="m/d/yyyy">
                  <c:v>44252</c:v>
                </c:pt>
                <c:pt idx="4818" formatCode="m/d/yyyy">
                  <c:v>44253</c:v>
                </c:pt>
                <c:pt idx="4819" formatCode="m/d/yyyy">
                  <c:v>44256</c:v>
                </c:pt>
                <c:pt idx="4820" formatCode="m/d/yyyy">
                  <c:v>44257</c:v>
                </c:pt>
                <c:pt idx="4821" formatCode="m/d/yyyy">
                  <c:v>44258</c:v>
                </c:pt>
                <c:pt idx="4822" formatCode="m/d/yyyy">
                  <c:v>44259</c:v>
                </c:pt>
                <c:pt idx="4823" formatCode="m/d/yyyy">
                  <c:v>44260</c:v>
                </c:pt>
                <c:pt idx="4824" formatCode="m/d/yyyy">
                  <c:v>44263</c:v>
                </c:pt>
                <c:pt idx="4825" formatCode="m/d/yyyy">
                  <c:v>44264</c:v>
                </c:pt>
                <c:pt idx="4826" formatCode="m/d/yyyy">
                  <c:v>44265</c:v>
                </c:pt>
                <c:pt idx="4827" formatCode="m/d/yyyy">
                  <c:v>44266</c:v>
                </c:pt>
                <c:pt idx="4828" formatCode="m/d/yyyy">
                  <c:v>44267</c:v>
                </c:pt>
                <c:pt idx="4829" formatCode="m/d/yyyy">
                  <c:v>44270</c:v>
                </c:pt>
                <c:pt idx="4830" formatCode="m/d/yyyy">
                  <c:v>44271</c:v>
                </c:pt>
                <c:pt idx="4831" formatCode="m/d/yyyy">
                  <c:v>44272</c:v>
                </c:pt>
                <c:pt idx="4832" formatCode="m/d/yyyy">
                  <c:v>44273</c:v>
                </c:pt>
                <c:pt idx="4833" formatCode="m/d/yyyy">
                  <c:v>44274</c:v>
                </c:pt>
                <c:pt idx="4834" formatCode="m/d/yyyy">
                  <c:v>44277</c:v>
                </c:pt>
                <c:pt idx="4835" formatCode="m/d/yyyy">
                  <c:v>44278</c:v>
                </c:pt>
                <c:pt idx="4836" formatCode="m/d/yyyy">
                  <c:v>44279</c:v>
                </c:pt>
                <c:pt idx="4837" formatCode="m/d/yyyy">
                  <c:v>44280</c:v>
                </c:pt>
                <c:pt idx="4838" formatCode="m/d/yyyy">
                  <c:v>44281</c:v>
                </c:pt>
                <c:pt idx="4839" formatCode="m/d/yyyy">
                  <c:v>44284</c:v>
                </c:pt>
                <c:pt idx="4840" formatCode="m/d/yyyy">
                  <c:v>44285</c:v>
                </c:pt>
                <c:pt idx="4841" formatCode="m/d/yyyy">
                  <c:v>44286</c:v>
                </c:pt>
                <c:pt idx="4842" formatCode="m/d/yyyy">
                  <c:v>44287</c:v>
                </c:pt>
                <c:pt idx="4843" formatCode="m/d/yyyy">
                  <c:v>44291</c:v>
                </c:pt>
                <c:pt idx="4844" formatCode="m/d/yyyy">
                  <c:v>44292</c:v>
                </c:pt>
                <c:pt idx="4845" formatCode="m/d/yyyy">
                  <c:v>44293</c:v>
                </c:pt>
                <c:pt idx="4846" formatCode="m/d/yyyy">
                  <c:v>44294</c:v>
                </c:pt>
                <c:pt idx="4847" formatCode="m/d/yyyy">
                  <c:v>44295</c:v>
                </c:pt>
                <c:pt idx="4848" formatCode="m/d/yyyy">
                  <c:v>44298</c:v>
                </c:pt>
                <c:pt idx="4849" formatCode="m/d/yyyy">
                  <c:v>44299</c:v>
                </c:pt>
                <c:pt idx="4850" formatCode="m/d/yyyy">
                  <c:v>44300</c:v>
                </c:pt>
                <c:pt idx="4851" formatCode="m/d/yyyy">
                  <c:v>44301</c:v>
                </c:pt>
                <c:pt idx="4852" formatCode="m/d/yyyy">
                  <c:v>44302</c:v>
                </c:pt>
                <c:pt idx="4853" formatCode="m/d/yyyy">
                  <c:v>44305</c:v>
                </c:pt>
                <c:pt idx="4854" formatCode="m/d/yyyy">
                  <c:v>44306</c:v>
                </c:pt>
                <c:pt idx="4855" formatCode="m/d/yyyy">
                  <c:v>44307</c:v>
                </c:pt>
                <c:pt idx="4856" formatCode="m/d/yyyy">
                  <c:v>44308</c:v>
                </c:pt>
                <c:pt idx="4857" formatCode="m/d/yyyy">
                  <c:v>44309</c:v>
                </c:pt>
                <c:pt idx="4858" formatCode="m/d/yyyy">
                  <c:v>44312</c:v>
                </c:pt>
                <c:pt idx="4859" formatCode="m/d/yyyy">
                  <c:v>44313</c:v>
                </c:pt>
                <c:pt idx="4860" formatCode="m/d/yyyy">
                  <c:v>44314</c:v>
                </c:pt>
                <c:pt idx="4861" formatCode="m/d/yyyy">
                  <c:v>44315</c:v>
                </c:pt>
                <c:pt idx="4862" formatCode="m/d/yyyy">
                  <c:v>44316</c:v>
                </c:pt>
                <c:pt idx="4863" formatCode="m/d/yyyy">
                  <c:v>44319</c:v>
                </c:pt>
                <c:pt idx="4864" formatCode="m/d/yyyy">
                  <c:v>44320</c:v>
                </c:pt>
                <c:pt idx="4865" formatCode="m/d/yyyy">
                  <c:v>44321</c:v>
                </c:pt>
                <c:pt idx="4866" formatCode="m/d/yyyy">
                  <c:v>44322</c:v>
                </c:pt>
                <c:pt idx="4867" formatCode="m/d/yyyy">
                  <c:v>44323</c:v>
                </c:pt>
                <c:pt idx="4868" formatCode="m/d/yyyy">
                  <c:v>44326</c:v>
                </c:pt>
                <c:pt idx="4869" formatCode="m/d/yyyy">
                  <c:v>44327</c:v>
                </c:pt>
                <c:pt idx="4870" formatCode="m/d/yyyy">
                  <c:v>44328</c:v>
                </c:pt>
                <c:pt idx="4871" formatCode="m/d/yyyy">
                  <c:v>44329</c:v>
                </c:pt>
                <c:pt idx="4872" formatCode="m/d/yyyy">
                  <c:v>44330</c:v>
                </c:pt>
                <c:pt idx="4873" formatCode="m/d/yyyy">
                  <c:v>44333</c:v>
                </c:pt>
                <c:pt idx="4874" formatCode="m/d/yyyy">
                  <c:v>44334</c:v>
                </c:pt>
                <c:pt idx="4875" formatCode="m/d/yyyy">
                  <c:v>44335</c:v>
                </c:pt>
                <c:pt idx="4876" formatCode="m/d/yyyy">
                  <c:v>44336</c:v>
                </c:pt>
                <c:pt idx="4877" formatCode="m/d/yyyy">
                  <c:v>44337</c:v>
                </c:pt>
                <c:pt idx="4878" formatCode="m/d/yyyy">
                  <c:v>44340</c:v>
                </c:pt>
                <c:pt idx="4879" formatCode="m/d/yyyy">
                  <c:v>44341</c:v>
                </c:pt>
                <c:pt idx="4880" formatCode="m/d/yyyy">
                  <c:v>44342</c:v>
                </c:pt>
                <c:pt idx="4881" formatCode="m/d/yyyy">
                  <c:v>44343</c:v>
                </c:pt>
                <c:pt idx="4882" formatCode="m/d/yyyy">
                  <c:v>44344</c:v>
                </c:pt>
                <c:pt idx="4883" formatCode="m/d/yyyy">
                  <c:v>44348</c:v>
                </c:pt>
                <c:pt idx="4884" formatCode="m/d/yyyy">
                  <c:v>44349</c:v>
                </c:pt>
                <c:pt idx="4885" formatCode="m/d/yyyy">
                  <c:v>44350</c:v>
                </c:pt>
                <c:pt idx="4886" formatCode="m/d/yyyy">
                  <c:v>44351</c:v>
                </c:pt>
                <c:pt idx="4887" formatCode="m/d/yyyy">
                  <c:v>44354</c:v>
                </c:pt>
                <c:pt idx="4888" formatCode="m/d/yyyy">
                  <c:v>44355</c:v>
                </c:pt>
                <c:pt idx="4889" formatCode="m/d/yyyy">
                  <c:v>44356</c:v>
                </c:pt>
                <c:pt idx="4890" formatCode="m/d/yyyy">
                  <c:v>44357</c:v>
                </c:pt>
                <c:pt idx="4891" formatCode="m/d/yyyy">
                  <c:v>44358</c:v>
                </c:pt>
                <c:pt idx="4892" formatCode="m/d/yyyy">
                  <c:v>44361</c:v>
                </c:pt>
                <c:pt idx="4893" formatCode="m/d/yyyy">
                  <c:v>44362</c:v>
                </c:pt>
                <c:pt idx="4894" formatCode="m/d/yyyy">
                  <c:v>44363</c:v>
                </c:pt>
                <c:pt idx="4895" formatCode="m/d/yyyy">
                  <c:v>44364</c:v>
                </c:pt>
                <c:pt idx="4896" formatCode="m/d/yyyy">
                  <c:v>44365</c:v>
                </c:pt>
                <c:pt idx="4897" formatCode="m/d/yyyy">
                  <c:v>44368</c:v>
                </c:pt>
                <c:pt idx="4898" formatCode="m/d/yyyy">
                  <c:v>44369</c:v>
                </c:pt>
                <c:pt idx="4899" formatCode="m/d/yyyy">
                  <c:v>44370</c:v>
                </c:pt>
                <c:pt idx="4900" formatCode="m/d/yyyy">
                  <c:v>44371</c:v>
                </c:pt>
                <c:pt idx="4901" formatCode="m/d/yyyy">
                  <c:v>44372</c:v>
                </c:pt>
                <c:pt idx="4902" formatCode="m/d/yyyy">
                  <c:v>44375</c:v>
                </c:pt>
                <c:pt idx="4903" formatCode="m/d/yyyy">
                  <c:v>44376</c:v>
                </c:pt>
                <c:pt idx="4904" formatCode="m/d/yyyy">
                  <c:v>44377</c:v>
                </c:pt>
                <c:pt idx="4905" formatCode="m/d/yyyy">
                  <c:v>44378</c:v>
                </c:pt>
                <c:pt idx="4906" formatCode="m/d/yyyy">
                  <c:v>44379</c:v>
                </c:pt>
                <c:pt idx="4907" formatCode="m/d/yyyy">
                  <c:v>44383</c:v>
                </c:pt>
                <c:pt idx="4908" formatCode="m/d/yyyy">
                  <c:v>44384</c:v>
                </c:pt>
                <c:pt idx="4909" formatCode="m/d/yyyy">
                  <c:v>44385</c:v>
                </c:pt>
                <c:pt idx="4910" formatCode="m/d/yyyy">
                  <c:v>44386</c:v>
                </c:pt>
                <c:pt idx="4911" formatCode="m/d/yyyy">
                  <c:v>44389</c:v>
                </c:pt>
                <c:pt idx="4912" formatCode="m/d/yyyy">
                  <c:v>44390</c:v>
                </c:pt>
                <c:pt idx="4913" formatCode="m/d/yyyy">
                  <c:v>44391</c:v>
                </c:pt>
                <c:pt idx="4914" formatCode="m/d/yyyy">
                  <c:v>44392</c:v>
                </c:pt>
                <c:pt idx="4915" formatCode="m/d/yyyy">
                  <c:v>44393</c:v>
                </c:pt>
                <c:pt idx="4916" formatCode="m/d/yyyy">
                  <c:v>44396</c:v>
                </c:pt>
                <c:pt idx="4917" formatCode="m/d/yyyy">
                  <c:v>44397</c:v>
                </c:pt>
                <c:pt idx="4918" formatCode="m/d/yyyy">
                  <c:v>44398</c:v>
                </c:pt>
                <c:pt idx="4919" formatCode="m/d/yyyy">
                  <c:v>44399</c:v>
                </c:pt>
                <c:pt idx="4920" formatCode="m/d/yyyy">
                  <c:v>44400</c:v>
                </c:pt>
                <c:pt idx="4921" formatCode="m/d/yyyy">
                  <c:v>44403</c:v>
                </c:pt>
                <c:pt idx="4922" formatCode="m/d/yyyy">
                  <c:v>44404</c:v>
                </c:pt>
                <c:pt idx="4923" formatCode="m/d/yyyy">
                  <c:v>44405</c:v>
                </c:pt>
                <c:pt idx="4924" formatCode="m/d/yyyy">
                  <c:v>44406</c:v>
                </c:pt>
                <c:pt idx="4925" formatCode="m/d/yyyy">
                  <c:v>44407</c:v>
                </c:pt>
                <c:pt idx="4926" formatCode="m/d/yyyy">
                  <c:v>44410</c:v>
                </c:pt>
                <c:pt idx="4927" formatCode="m/d/yyyy">
                  <c:v>44411</c:v>
                </c:pt>
                <c:pt idx="4928" formatCode="m/d/yyyy">
                  <c:v>44412</c:v>
                </c:pt>
                <c:pt idx="4929" formatCode="m/d/yyyy">
                  <c:v>44413</c:v>
                </c:pt>
                <c:pt idx="4930" formatCode="m/d/yyyy">
                  <c:v>44414</c:v>
                </c:pt>
                <c:pt idx="4931" formatCode="m/d/yyyy">
                  <c:v>44417</c:v>
                </c:pt>
                <c:pt idx="4932" formatCode="m/d/yyyy">
                  <c:v>44418</c:v>
                </c:pt>
                <c:pt idx="4933" formatCode="m/d/yyyy">
                  <c:v>44419</c:v>
                </c:pt>
                <c:pt idx="4934" formatCode="m/d/yyyy">
                  <c:v>44420</c:v>
                </c:pt>
                <c:pt idx="4935" formatCode="m/d/yyyy">
                  <c:v>44421</c:v>
                </c:pt>
                <c:pt idx="4936" formatCode="m/d/yyyy">
                  <c:v>44424</c:v>
                </c:pt>
                <c:pt idx="4937" formatCode="m/d/yyyy">
                  <c:v>44425</c:v>
                </c:pt>
                <c:pt idx="4938" formatCode="m/d/yyyy">
                  <c:v>44426</c:v>
                </c:pt>
                <c:pt idx="4939" formatCode="m/d/yyyy">
                  <c:v>44427</c:v>
                </c:pt>
                <c:pt idx="4940" formatCode="m/d/yyyy">
                  <c:v>44428</c:v>
                </c:pt>
                <c:pt idx="4941" formatCode="m/d/yyyy">
                  <c:v>44431</c:v>
                </c:pt>
                <c:pt idx="4942" formatCode="m/d/yyyy">
                  <c:v>44432</c:v>
                </c:pt>
                <c:pt idx="4943" formatCode="m/d/yyyy">
                  <c:v>44433</c:v>
                </c:pt>
                <c:pt idx="4944" formatCode="m/d/yyyy">
                  <c:v>44434</c:v>
                </c:pt>
                <c:pt idx="4945" formatCode="m/d/yyyy">
                  <c:v>44435</c:v>
                </c:pt>
                <c:pt idx="4946" formatCode="m/d/yyyy">
                  <c:v>44438</c:v>
                </c:pt>
                <c:pt idx="4947" formatCode="m/d/yyyy">
                  <c:v>44439</c:v>
                </c:pt>
                <c:pt idx="4948" formatCode="m/d/yyyy">
                  <c:v>44440</c:v>
                </c:pt>
                <c:pt idx="4949" formatCode="m/d/yyyy">
                  <c:v>44441</c:v>
                </c:pt>
                <c:pt idx="4950" formatCode="m/d/yyyy">
                  <c:v>44442</c:v>
                </c:pt>
                <c:pt idx="4951" formatCode="m/d/yyyy">
                  <c:v>44446</c:v>
                </c:pt>
                <c:pt idx="4952" formatCode="m/d/yyyy">
                  <c:v>44447</c:v>
                </c:pt>
                <c:pt idx="4953" formatCode="m/d/yyyy">
                  <c:v>44448</c:v>
                </c:pt>
                <c:pt idx="4954" formatCode="m/d/yyyy">
                  <c:v>44449</c:v>
                </c:pt>
                <c:pt idx="4955" formatCode="m/d/yyyy">
                  <c:v>44452</c:v>
                </c:pt>
                <c:pt idx="4956" formatCode="m/d/yyyy">
                  <c:v>44453</c:v>
                </c:pt>
                <c:pt idx="4957" formatCode="m/d/yyyy">
                  <c:v>44454</c:v>
                </c:pt>
                <c:pt idx="4958" formatCode="m/d/yyyy">
                  <c:v>44455</c:v>
                </c:pt>
                <c:pt idx="4959" formatCode="m/d/yyyy">
                  <c:v>44456</c:v>
                </c:pt>
                <c:pt idx="4960" formatCode="m/d/yyyy">
                  <c:v>44459</c:v>
                </c:pt>
                <c:pt idx="4961" formatCode="m/d/yyyy">
                  <c:v>44460</c:v>
                </c:pt>
                <c:pt idx="4962" formatCode="m/d/yyyy">
                  <c:v>44461</c:v>
                </c:pt>
                <c:pt idx="4963" formatCode="m/d/yyyy">
                  <c:v>44462</c:v>
                </c:pt>
                <c:pt idx="4964" formatCode="m/d/yyyy">
                  <c:v>44463</c:v>
                </c:pt>
                <c:pt idx="4965" formatCode="m/d/yyyy">
                  <c:v>44466</c:v>
                </c:pt>
                <c:pt idx="4966" formatCode="m/d/yyyy">
                  <c:v>44467</c:v>
                </c:pt>
                <c:pt idx="4967" formatCode="m/d/yyyy">
                  <c:v>44468</c:v>
                </c:pt>
                <c:pt idx="4968" formatCode="m/d/yyyy">
                  <c:v>44469</c:v>
                </c:pt>
                <c:pt idx="4969" formatCode="m/d/yyyy">
                  <c:v>44470</c:v>
                </c:pt>
                <c:pt idx="4970" formatCode="m/d/yyyy">
                  <c:v>44473</c:v>
                </c:pt>
                <c:pt idx="4971" formatCode="m/d/yyyy">
                  <c:v>44474</c:v>
                </c:pt>
                <c:pt idx="4972" formatCode="m/d/yyyy">
                  <c:v>44475</c:v>
                </c:pt>
                <c:pt idx="4973" formatCode="m/d/yyyy">
                  <c:v>44476</c:v>
                </c:pt>
                <c:pt idx="4974" formatCode="m/d/yyyy">
                  <c:v>44477</c:v>
                </c:pt>
                <c:pt idx="4975" formatCode="m/d/yyyy">
                  <c:v>44480</c:v>
                </c:pt>
                <c:pt idx="4976" formatCode="m/d/yyyy">
                  <c:v>44481</c:v>
                </c:pt>
                <c:pt idx="4977" formatCode="m/d/yyyy">
                  <c:v>44482</c:v>
                </c:pt>
                <c:pt idx="4978" formatCode="m/d/yyyy">
                  <c:v>44483</c:v>
                </c:pt>
                <c:pt idx="4979" formatCode="m/d/yyyy">
                  <c:v>44484</c:v>
                </c:pt>
                <c:pt idx="4980" formatCode="m/d/yyyy">
                  <c:v>44487</c:v>
                </c:pt>
                <c:pt idx="4981" formatCode="m/d/yyyy">
                  <c:v>44488</c:v>
                </c:pt>
                <c:pt idx="4982" formatCode="m/d/yyyy">
                  <c:v>44489</c:v>
                </c:pt>
                <c:pt idx="4983" formatCode="m/d/yyyy">
                  <c:v>44490</c:v>
                </c:pt>
                <c:pt idx="4984" formatCode="m/d/yyyy">
                  <c:v>44491</c:v>
                </c:pt>
                <c:pt idx="4985" formatCode="m/d/yyyy">
                  <c:v>44494</c:v>
                </c:pt>
                <c:pt idx="4986" formatCode="m/d/yyyy">
                  <c:v>44495</c:v>
                </c:pt>
                <c:pt idx="4987" formatCode="m/d/yyyy">
                  <c:v>44496</c:v>
                </c:pt>
                <c:pt idx="4988" formatCode="m/d/yyyy">
                  <c:v>44497</c:v>
                </c:pt>
                <c:pt idx="4989" formatCode="m/d/yyyy">
                  <c:v>44498</c:v>
                </c:pt>
                <c:pt idx="4990" formatCode="m/d/yyyy">
                  <c:v>44501</c:v>
                </c:pt>
                <c:pt idx="4991" formatCode="m/d/yyyy">
                  <c:v>44502</c:v>
                </c:pt>
                <c:pt idx="4992" formatCode="m/d/yyyy">
                  <c:v>44503</c:v>
                </c:pt>
                <c:pt idx="4993" formatCode="m/d/yyyy">
                  <c:v>44504</c:v>
                </c:pt>
                <c:pt idx="4994" formatCode="m/d/yyyy">
                  <c:v>44505</c:v>
                </c:pt>
                <c:pt idx="4995" formatCode="m/d/yyyy">
                  <c:v>44508</c:v>
                </c:pt>
                <c:pt idx="4996" formatCode="m/d/yyyy">
                  <c:v>44509</c:v>
                </c:pt>
                <c:pt idx="4997" formatCode="m/d/yyyy">
                  <c:v>44510</c:v>
                </c:pt>
                <c:pt idx="4998" formatCode="m/d/yyyy">
                  <c:v>44511</c:v>
                </c:pt>
                <c:pt idx="4999" formatCode="m/d/yyyy">
                  <c:v>44512</c:v>
                </c:pt>
                <c:pt idx="5000" formatCode="m/d/yyyy">
                  <c:v>44515</c:v>
                </c:pt>
                <c:pt idx="5001" formatCode="m/d/yyyy">
                  <c:v>44516</c:v>
                </c:pt>
                <c:pt idx="5002" formatCode="m/d/yyyy">
                  <c:v>44517</c:v>
                </c:pt>
                <c:pt idx="5003" formatCode="m/d/yyyy">
                  <c:v>44518</c:v>
                </c:pt>
                <c:pt idx="5004" formatCode="m/d/yyyy">
                  <c:v>44519</c:v>
                </c:pt>
                <c:pt idx="5005" formatCode="m/d/yyyy">
                  <c:v>44522</c:v>
                </c:pt>
                <c:pt idx="5006" formatCode="m/d/yyyy">
                  <c:v>44523</c:v>
                </c:pt>
                <c:pt idx="5007" formatCode="m/d/yyyy">
                  <c:v>44524</c:v>
                </c:pt>
                <c:pt idx="5008" formatCode="m/d/yyyy">
                  <c:v>44526</c:v>
                </c:pt>
                <c:pt idx="5009" formatCode="m/d/yyyy">
                  <c:v>44529</c:v>
                </c:pt>
                <c:pt idx="5010" formatCode="m/d/yyyy">
                  <c:v>44530</c:v>
                </c:pt>
                <c:pt idx="5011" formatCode="m/d/yyyy">
                  <c:v>44531</c:v>
                </c:pt>
                <c:pt idx="5012" formatCode="m/d/yyyy">
                  <c:v>44532</c:v>
                </c:pt>
                <c:pt idx="5013" formatCode="m/d/yyyy">
                  <c:v>44533</c:v>
                </c:pt>
                <c:pt idx="5014" formatCode="m/d/yyyy">
                  <c:v>44536</c:v>
                </c:pt>
                <c:pt idx="5015" formatCode="m/d/yyyy">
                  <c:v>44537</c:v>
                </c:pt>
                <c:pt idx="5016" formatCode="m/d/yyyy">
                  <c:v>44538</c:v>
                </c:pt>
                <c:pt idx="5017" formatCode="m/d/yyyy">
                  <c:v>44539</c:v>
                </c:pt>
                <c:pt idx="5018" formatCode="m/d/yyyy">
                  <c:v>44540</c:v>
                </c:pt>
                <c:pt idx="5019" formatCode="m/d/yyyy">
                  <c:v>44543</c:v>
                </c:pt>
                <c:pt idx="5020" formatCode="m/d/yyyy">
                  <c:v>44544</c:v>
                </c:pt>
                <c:pt idx="5021" formatCode="m/d/yyyy">
                  <c:v>44545</c:v>
                </c:pt>
                <c:pt idx="5022" formatCode="m/d/yyyy">
                  <c:v>44546</c:v>
                </c:pt>
                <c:pt idx="5023" formatCode="m/d/yyyy">
                  <c:v>44547</c:v>
                </c:pt>
                <c:pt idx="5024" formatCode="m/d/yyyy">
                  <c:v>44550</c:v>
                </c:pt>
                <c:pt idx="5025" formatCode="m/d/yyyy">
                  <c:v>44551</c:v>
                </c:pt>
                <c:pt idx="5026" formatCode="m/d/yyyy">
                  <c:v>44552</c:v>
                </c:pt>
                <c:pt idx="5027" formatCode="m/d/yyyy">
                  <c:v>44553</c:v>
                </c:pt>
                <c:pt idx="5028" formatCode="m/d/yyyy">
                  <c:v>44557</c:v>
                </c:pt>
                <c:pt idx="5029" formatCode="m/d/yyyy">
                  <c:v>44558</c:v>
                </c:pt>
                <c:pt idx="5030" formatCode="m/d/yyyy">
                  <c:v>44559</c:v>
                </c:pt>
                <c:pt idx="5031" formatCode="m/d/yyyy">
                  <c:v>44560</c:v>
                </c:pt>
                <c:pt idx="5032" formatCode="m/d/yyyy">
                  <c:v>44561</c:v>
                </c:pt>
                <c:pt idx="5033" formatCode="m/d/yyyy">
                  <c:v>44564</c:v>
                </c:pt>
                <c:pt idx="5034" formatCode="m/d/yyyy">
                  <c:v>44565</c:v>
                </c:pt>
                <c:pt idx="5035" formatCode="m/d/yyyy">
                  <c:v>44566</c:v>
                </c:pt>
                <c:pt idx="5036" formatCode="m/d/yyyy">
                  <c:v>44567</c:v>
                </c:pt>
                <c:pt idx="5037" formatCode="m/d/yyyy">
                  <c:v>44568</c:v>
                </c:pt>
                <c:pt idx="5038" formatCode="m/d/yyyy">
                  <c:v>44571</c:v>
                </c:pt>
                <c:pt idx="5039" formatCode="m/d/yyyy">
                  <c:v>44572</c:v>
                </c:pt>
                <c:pt idx="5040" formatCode="m/d/yyyy">
                  <c:v>44573</c:v>
                </c:pt>
                <c:pt idx="5041" formatCode="m/d/yyyy">
                  <c:v>44574</c:v>
                </c:pt>
                <c:pt idx="5042" formatCode="m/d/yyyy">
                  <c:v>44575</c:v>
                </c:pt>
                <c:pt idx="5043" formatCode="m/d/yyyy">
                  <c:v>44579</c:v>
                </c:pt>
                <c:pt idx="5044" formatCode="m/d/yyyy">
                  <c:v>44580</c:v>
                </c:pt>
                <c:pt idx="5045" formatCode="m/d/yyyy">
                  <c:v>44581</c:v>
                </c:pt>
                <c:pt idx="5046" formatCode="m/d/yyyy">
                  <c:v>44582</c:v>
                </c:pt>
                <c:pt idx="5047" formatCode="m/d/yyyy">
                  <c:v>44585</c:v>
                </c:pt>
                <c:pt idx="5048" formatCode="m/d/yyyy">
                  <c:v>44586</c:v>
                </c:pt>
                <c:pt idx="5049" formatCode="m/d/yyyy">
                  <c:v>44587</c:v>
                </c:pt>
                <c:pt idx="5050" formatCode="m/d/yyyy">
                  <c:v>44588</c:v>
                </c:pt>
                <c:pt idx="5051" formatCode="m/d/yyyy">
                  <c:v>44589</c:v>
                </c:pt>
                <c:pt idx="5052" formatCode="m/d/yyyy">
                  <c:v>44592</c:v>
                </c:pt>
                <c:pt idx="5053" formatCode="m/d/yyyy">
                  <c:v>44593</c:v>
                </c:pt>
                <c:pt idx="5054" formatCode="m/d/yyyy">
                  <c:v>44594</c:v>
                </c:pt>
                <c:pt idx="5055" formatCode="m/d/yyyy">
                  <c:v>44595</c:v>
                </c:pt>
                <c:pt idx="5056" formatCode="m/d/yyyy">
                  <c:v>44596</c:v>
                </c:pt>
                <c:pt idx="5057" formatCode="m/d/yyyy">
                  <c:v>44599</c:v>
                </c:pt>
                <c:pt idx="5058" formatCode="m/d/yyyy">
                  <c:v>44600</c:v>
                </c:pt>
                <c:pt idx="5059" formatCode="m/d/yyyy">
                  <c:v>44601</c:v>
                </c:pt>
                <c:pt idx="5060" formatCode="m/d/yyyy">
                  <c:v>44602</c:v>
                </c:pt>
                <c:pt idx="5061" formatCode="m/d/yyyy">
                  <c:v>44603</c:v>
                </c:pt>
                <c:pt idx="5062" formatCode="m/d/yyyy">
                  <c:v>44606</c:v>
                </c:pt>
                <c:pt idx="5063" formatCode="m/d/yyyy">
                  <c:v>44607</c:v>
                </c:pt>
                <c:pt idx="5064" formatCode="m/d/yyyy">
                  <c:v>44608</c:v>
                </c:pt>
                <c:pt idx="5065" formatCode="m/d/yyyy">
                  <c:v>44609</c:v>
                </c:pt>
                <c:pt idx="5066" formatCode="m/d/yyyy">
                  <c:v>44610</c:v>
                </c:pt>
                <c:pt idx="5067" formatCode="m/d/yyyy">
                  <c:v>44614</c:v>
                </c:pt>
                <c:pt idx="5068" formatCode="m/d/yyyy">
                  <c:v>44615</c:v>
                </c:pt>
                <c:pt idx="5069" formatCode="m/d/yyyy">
                  <c:v>44616</c:v>
                </c:pt>
                <c:pt idx="5070" formatCode="m/d/yyyy">
                  <c:v>44617</c:v>
                </c:pt>
                <c:pt idx="5071" formatCode="m/d/yyyy">
                  <c:v>44620</c:v>
                </c:pt>
                <c:pt idx="5072" formatCode="m/d/yyyy">
                  <c:v>44621</c:v>
                </c:pt>
                <c:pt idx="5073" formatCode="m/d/yyyy">
                  <c:v>44622</c:v>
                </c:pt>
                <c:pt idx="5074" formatCode="m/d/yyyy">
                  <c:v>44623</c:v>
                </c:pt>
                <c:pt idx="5075" formatCode="m/d/yyyy">
                  <c:v>44624</c:v>
                </c:pt>
                <c:pt idx="5076" formatCode="m/d/yyyy">
                  <c:v>44627</c:v>
                </c:pt>
                <c:pt idx="5077" formatCode="m/d/yyyy">
                  <c:v>44628</c:v>
                </c:pt>
                <c:pt idx="5078" formatCode="m/d/yyyy">
                  <c:v>44629</c:v>
                </c:pt>
                <c:pt idx="5079" formatCode="m/d/yyyy">
                  <c:v>44630</c:v>
                </c:pt>
                <c:pt idx="5080" formatCode="m/d/yyyy">
                  <c:v>44631</c:v>
                </c:pt>
                <c:pt idx="5081" formatCode="m/d/yyyy">
                  <c:v>44634</c:v>
                </c:pt>
                <c:pt idx="5082" formatCode="m/d/yyyy">
                  <c:v>44635</c:v>
                </c:pt>
                <c:pt idx="5083" formatCode="m/d/yyyy">
                  <c:v>44636</c:v>
                </c:pt>
                <c:pt idx="5084" formatCode="m/d/yyyy">
                  <c:v>44637</c:v>
                </c:pt>
                <c:pt idx="5085" formatCode="m/d/yyyy">
                  <c:v>44638</c:v>
                </c:pt>
                <c:pt idx="5086" formatCode="m/d/yyyy">
                  <c:v>44641</c:v>
                </c:pt>
                <c:pt idx="5087" formatCode="m/d/yyyy">
                  <c:v>44642</c:v>
                </c:pt>
                <c:pt idx="5088" formatCode="m/d/yyyy">
                  <c:v>44643</c:v>
                </c:pt>
                <c:pt idx="5089" formatCode="m/d/yyyy">
                  <c:v>44644</c:v>
                </c:pt>
                <c:pt idx="5090" formatCode="m/d/yyyy">
                  <c:v>44645</c:v>
                </c:pt>
                <c:pt idx="5091" formatCode="m/d/yyyy">
                  <c:v>44648</c:v>
                </c:pt>
                <c:pt idx="5092" formatCode="m/d/yyyy">
                  <c:v>44649</c:v>
                </c:pt>
                <c:pt idx="5093" formatCode="m/d/yyyy">
                  <c:v>44650</c:v>
                </c:pt>
                <c:pt idx="5094" formatCode="m/d/yyyy">
                  <c:v>44651</c:v>
                </c:pt>
                <c:pt idx="5095" formatCode="m/d/yyyy">
                  <c:v>44652</c:v>
                </c:pt>
                <c:pt idx="5096" formatCode="m/d/yyyy">
                  <c:v>44655</c:v>
                </c:pt>
                <c:pt idx="5097" formatCode="m/d/yyyy">
                  <c:v>44656</c:v>
                </c:pt>
                <c:pt idx="5098" formatCode="m/d/yyyy">
                  <c:v>44657</c:v>
                </c:pt>
                <c:pt idx="5099" formatCode="m/d/yyyy">
                  <c:v>44658</c:v>
                </c:pt>
                <c:pt idx="5100" formatCode="m/d/yyyy">
                  <c:v>44659</c:v>
                </c:pt>
                <c:pt idx="5101" formatCode="m/d/yyyy">
                  <c:v>44662</c:v>
                </c:pt>
                <c:pt idx="5102" formatCode="m/d/yyyy">
                  <c:v>44663</c:v>
                </c:pt>
                <c:pt idx="5103" formatCode="m/d/yyyy">
                  <c:v>44664</c:v>
                </c:pt>
                <c:pt idx="5104" formatCode="m/d/yyyy">
                  <c:v>44665</c:v>
                </c:pt>
                <c:pt idx="5105" formatCode="m/d/yyyy">
                  <c:v>44669</c:v>
                </c:pt>
                <c:pt idx="5106" formatCode="m/d/yyyy">
                  <c:v>44670</c:v>
                </c:pt>
                <c:pt idx="5107" formatCode="m/d/yyyy">
                  <c:v>44671</c:v>
                </c:pt>
                <c:pt idx="5108" formatCode="m/d/yyyy">
                  <c:v>44672</c:v>
                </c:pt>
                <c:pt idx="5109" formatCode="m/d/yyyy">
                  <c:v>44673</c:v>
                </c:pt>
                <c:pt idx="5110" formatCode="m/d/yyyy">
                  <c:v>44676</c:v>
                </c:pt>
                <c:pt idx="5111" formatCode="m/d/yyyy">
                  <c:v>44677</c:v>
                </c:pt>
                <c:pt idx="5112" formatCode="m/d/yyyy">
                  <c:v>44678</c:v>
                </c:pt>
                <c:pt idx="5113" formatCode="m/d/yyyy">
                  <c:v>44679</c:v>
                </c:pt>
                <c:pt idx="5114" formatCode="m/d/yyyy">
                  <c:v>44680</c:v>
                </c:pt>
                <c:pt idx="5115" formatCode="m/d/yyyy">
                  <c:v>44683</c:v>
                </c:pt>
                <c:pt idx="5116" formatCode="m/d/yyyy">
                  <c:v>44684</c:v>
                </c:pt>
                <c:pt idx="5117" formatCode="m/d/yyyy">
                  <c:v>44685</c:v>
                </c:pt>
                <c:pt idx="5118" formatCode="m/d/yyyy">
                  <c:v>44686</c:v>
                </c:pt>
                <c:pt idx="5119" formatCode="m/d/yyyy">
                  <c:v>44687</c:v>
                </c:pt>
                <c:pt idx="5120" formatCode="m/d/yyyy">
                  <c:v>44690</c:v>
                </c:pt>
                <c:pt idx="5121" formatCode="m/d/yyyy">
                  <c:v>44691</c:v>
                </c:pt>
                <c:pt idx="5122" formatCode="m/d/yyyy">
                  <c:v>44692</c:v>
                </c:pt>
                <c:pt idx="5123" formatCode="m/d/yyyy">
                  <c:v>44693</c:v>
                </c:pt>
                <c:pt idx="5124" formatCode="m/d/yyyy">
                  <c:v>44694</c:v>
                </c:pt>
                <c:pt idx="5125" formatCode="m/d/yyyy">
                  <c:v>44697</c:v>
                </c:pt>
                <c:pt idx="5126" formatCode="m/d/yyyy">
                  <c:v>44698</c:v>
                </c:pt>
                <c:pt idx="5127" formatCode="m/d/yyyy">
                  <c:v>44699</c:v>
                </c:pt>
                <c:pt idx="5128" formatCode="m/d/yyyy">
                  <c:v>44700</c:v>
                </c:pt>
                <c:pt idx="5129" formatCode="m/d/yyyy">
                  <c:v>44701</c:v>
                </c:pt>
                <c:pt idx="5130" formatCode="m/d/yyyy">
                  <c:v>44704</c:v>
                </c:pt>
                <c:pt idx="5131" formatCode="m/d/yyyy">
                  <c:v>44705</c:v>
                </c:pt>
                <c:pt idx="5132" formatCode="m/d/yyyy">
                  <c:v>44706</c:v>
                </c:pt>
                <c:pt idx="5133" formatCode="m/d/yyyy">
                  <c:v>44707</c:v>
                </c:pt>
                <c:pt idx="5134" formatCode="m/d/yyyy">
                  <c:v>44708</c:v>
                </c:pt>
                <c:pt idx="5135" formatCode="m/d/yyyy">
                  <c:v>44712</c:v>
                </c:pt>
                <c:pt idx="5136" formatCode="m/d/yyyy">
                  <c:v>44713</c:v>
                </c:pt>
                <c:pt idx="5137" formatCode="m/d/yyyy">
                  <c:v>44714</c:v>
                </c:pt>
                <c:pt idx="5138" formatCode="m/d/yyyy">
                  <c:v>44715</c:v>
                </c:pt>
                <c:pt idx="5139" formatCode="m/d/yyyy">
                  <c:v>44718</c:v>
                </c:pt>
                <c:pt idx="5140" formatCode="m/d/yyyy">
                  <c:v>44719</c:v>
                </c:pt>
                <c:pt idx="5141" formatCode="m/d/yyyy">
                  <c:v>44720</c:v>
                </c:pt>
                <c:pt idx="5142" formatCode="m/d/yyyy">
                  <c:v>44721</c:v>
                </c:pt>
                <c:pt idx="5143" formatCode="m/d/yyyy">
                  <c:v>44722</c:v>
                </c:pt>
                <c:pt idx="5144" formatCode="m/d/yyyy">
                  <c:v>44725</c:v>
                </c:pt>
                <c:pt idx="5145" formatCode="m/d/yyyy">
                  <c:v>44726</c:v>
                </c:pt>
                <c:pt idx="5146" formatCode="m/d/yyyy">
                  <c:v>44727</c:v>
                </c:pt>
                <c:pt idx="5147" formatCode="m/d/yyyy">
                  <c:v>44728</c:v>
                </c:pt>
                <c:pt idx="5148" formatCode="m/d/yyyy">
                  <c:v>44729</c:v>
                </c:pt>
                <c:pt idx="5149" formatCode="m/d/yyyy">
                  <c:v>44733</c:v>
                </c:pt>
                <c:pt idx="5150" formatCode="m/d/yyyy">
                  <c:v>44734</c:v>
                </c:pt>
                <c:pt idx="5151" formatCode="m/d/yyyy">
                  <c:v>44735</c:v>
                </c:pt>
                <c:pt idx="5152" formatCode="m/d/yyyy">
                  <c:v>44736</c:v>
                </c:pt>
                <c:pt idx="5153" formatCode="m/d/yyyy">
                  <c:v>44739</c:v>
                </c:pt>
                <c:pt idx="5154" formatCode="m/d/yyyy">
                  <c:v>44740</c:v>
                </c:pt>
                <c:pt idx="5155" formatCode="m/d/yyyy">
                  <c:v>44741</c:v>
                </c:pt>
                <c:pt idx="5156" formatCode="m/d/yyyy">
                  <c:v>44742</c:v>
                </c:pt>
                <c:pt idx="5157" formatCode="m/d/yyyy">
                  <c:v>44743</c:v>
                </c:pt>
                <c:pt idx="5158" formatCode="m/d/yyyy">
                  <c:v>44747</c:v>
                </c:pt>
                <c:pt idx="5159" formatCode="m/d/yyyy">
                  <c:v>44748</c:v>
                </c:pt>
                <c:pt idx="5160" formatCode="m/d/yyyy">
                  <c:v>44749</c:v>
                </c:pt>
                <c:pt idx="5161" formatCode="m/d/yyyy">
                  <c:v>44750</c:v>
                </c:pt>
                <c:pt idx="5162" formatCode="m/d/yyyy">
                  <c:v>44753</c:v>
                </c:pt>
                <c:pt idx="5163" formatCode="m/d/yyyy">
                  <c:v>44754</c:v>
                </c:pt>
                <c:pt idx="5164" formatCode="m/d/yyyy">
                  <c:v>44755</c:v>
                </c:pt>
                <c:pt idx="5165" formatCode="m/d/yyyy">
                  <c:v>44756</c:v>
                </c:pt>
                <c:pt idx="5166" formatCode="m/d/yyyy">
                  <c:v>44757</c:v>
                </c:pt>
                <c:pt idx="5167" formatCode="m/d/yyyy">
                  <c:v>44760</c:v>
                </c:pt>
                <c:pt idx="5168" formatCode="m/d/yyyy">
                  <c:v>44761</c:v>
                </c:pt>
                <c:pt idx="5169" formatCode="m/d/yyyy">
                  <c:v>44762</c:v>
                </c:pt>
                <c:pt idx="5170" formatCode="m/d/yyyy">
                  <c:v>44763</c:v>
                </c:pt>
                <c:pt idx="5171" formatCode="m/d/yyyy">
                  <c:v>44764</c:v>
                </c:pt>
                <c:pt idx="5172" formatCode="m/d/yyyy">
                  <c:v>44767</c:v>
                </c:pt>
                <c:pt idx="5173" formatCode="m/d/yyyy">
                  <c:v>44768</c:v>
                </c:pt>
                <c:pt idx="5174" formatCode="m/d/yyyy">
                  <c:v>44769</c:v>
                </c:pt>
                <c:pt idx="5175" formatCode="m/d/yyyy">
                  <c:v>44770</c:v>
                </c:pt>
                <c:pt idx="5176" formatCode="m/d/yyyy">
                  <c:v>44771</c:v>
                </c:pt>
                <c:pt idx="5177" formatCode="m/d/yyyy">
                  <c:v>44774</c:v>
                </c:pt>
                <c:pt idx="5178" formatCode="m/d/yyyy">
                  <c:v>44775</c:v>
                </c:pt>
                <c:pt idx="5179" formatCode="m/d/yyyy">
                  <c:v>44776</c:v>
                </c:pt>
                <c:pt idx="5180" formatCode="m/d/yyyy">
                  <c:v>44777</c:v>
                </c:pt>
                <c:pt idx="5181" formatCode="m/d/yyyy">
                  <c:v>44778</c:v>
                </c:pt>
                <c:pt idx="5182" formatCode="m/d/yyyy">
                  <c:v>44781</c:v>
                </c:pt>
                <c:pt idx="5183" formatCode="m/d/yyyy">
                  <c:v>44782</c:v>
                </c:pt>
                <c:pt idx="5184" formatCode="m/d/yyyy">
                  <c:v>44783</c:v>
                </c:pt>
                <c:pt idx="5185" formatCode="m/d/yyyy">
                  <c:v>44784</c:v>
                </c:pt>
                <c:pt idx="5186" formatCode="m/d/yyyy">
                  <c:v>44785</c:v>
                </c:pt>
                <c:pt idx="5187" formatCode="m/d/yyyy">
                  <c:v>44788</c:v>
                </c:pt>
                <c:pt idx="5188" formatCode="m/d/yyyy">
                  <c:v>44789</c:v>
                </c:pt>
                <c:pt idx="5189" formatCode="m/d/yyyy">
                  <c:v>44790</c:v>
                </c:pt>
                <c:pt idx="5190" formatCode="m/d/yyyy">
                  <c:v>44791</c:v>
                </c:pt>
                <c:pt idx="5191" formatCode="m/d/yyyy">
                  <c:v>44792</c:v>
                </c:pt>
                <c:pt idx="5192" formatCode="m/d/yyyy">
                  <c:v>44795</c:v>
                </c:pt>
                <c:pt idx="5193" formatCode="m/d/yyyy">
                  <c:v>44796</c:v>
                </c:pt>
                <c:pt idx="5194" formatCode="m/d/yyyy">
                  <c:v>44797</c:v>
                </c:pt>
                <c:pt idx="5195" formatCode="m/d/yyyy">
                  <c:v>44798</c:v>
                </c:pt>
                <c:pt idx="5196" formatCode="m/d/yyyy">
                  <c:v>44799</c:v>
                </c:pt>
                <c:pt idx="5197" formatCode="m/d/yyyy">
                  <c:v>44802</c:v>
                </c:pt>
                <c:pt idx="5198" formatCode="m/d/yyyy">
                  <c:v>44803</c:v>
                </c:pt>
                <c:pt idx="5199" formatCode="m/d/yyyy">
                  <c:v>44804</c:v>
                </c:pt>
                <c:pt idx="5200" formatCode="m/d/yyyy">
                  <c:v>44805</c:v>
                </c:pt>
                <c:pt idx="5201" formatCode="m/d/yyyy">
                  <c:v>44806</c:v>
                </c:pt>
                <c:pt idx="5202" formatCode="m/d/yyyy">
                  <c:v>44810</c:v>
                </c:pt>
                <c:pt idx="5203" formatCode="m/d/yyyy">
                  <c:v>44811</c:v>
                </c:pt>
                <c:pt idx="5204" formatCode="m/d/yyyy">
                  <c:v>44812</c:v>
                </c:pt>
                <c:pt idx="5205" formatCode="m/d/yyyy">
                  <c:v>44813</c:v>
                </c:pt>
                <c:pt idx="5206" formatCode="m/d/yyyy">
                  <c:v>44816</c:v>
                </c:pt>
                <c:pt idx="5207" formatCode="m/d/yyyy">
                  <c:v>44817</c:v>
                </c:pt>
                <c:pt idx="5208" formatCode="m/d/yyyy">
                  <c:v>44818</c:v>
                </c:pt>
                <c:pt idx="5209" formatCode="m/d/yyyy">
                  <c:v>44819</c:v>
                </c:pt>
                <c:pt idx="5210" formatCode="m/d/yyyy">
                  <c:v>44820</c:v>
                </c:pt>
                <c:pt idx="5211" formatCode="m/d/yyyy">
                  <c:v>44823</c:v>
                </c:pt>
                <c:pt idx="5212" formatCode="m/d/yyyy">
                  <c:v>44824</c:v>
                </c:pt>
                <c:pt idx="5213" formatCode="m/d/yyyy">
                  <c:v>44825</c:v>
                </c:pt>
                <c:pt idx="5214" formatCode="m/d/yyyy">
                  <c:v>44826</c:v>
                </c:pt>
                <c:pt idx="5215" formatCode="m/d/yyyy">
                  <c:v>44827</c:v>
                </c:pt>
                <c:pt idx="5216" formatCode="m/d/yyyy">
                  <c:v>44830</c:v>
                </c:pt>
                <c:pt idx="5217" formatCode="m/d/yyyy">
                  <c:v>44831</c:v>
                </c:pt>
                <c:pt idx="5218" formatCode="m/d/yyyy">
                  <c:v>44832</c:v>
                </c:pt>
                <c:pt idx="5219" formatCode="m/d/yyyy">
                  <c:v>44833</c:v>
                </c:pt>
                <c:pt idx="5220" formatCode="m/d/yyyy">
                  <c:v>44834</c:v>
                </c:pt>
                <c:pt idx="5221" formatCode="m/d/yyyy">
                  <c:v>44837</c:v>
                </c:pt>
                <c:pt idx="5222" formatCode="m/d/yyyy">
                  <c:v>44838</c:v>
                </c:pt>
                <c:pt idx="5223" formatCode="m/d/yyyy">
                  <c:v>44839</c:v>
                </c:pt>
                <c:pt idx="5224" formatCode="m/d/yyyy">
                  <c:v>44840</c:v>
                </c:pt>
                <c:pt idx="5225" formatCode="m/d/yyyy">
                  <c:v>44841</c:v>
                </c:pt>
                <c:pt idx="5226" formatCode="m/d/yyyy">
                  <c:v>44844</c:v>
                </c:pt>
                <c:pt idx="5227" formatCode="m/d/yyyy">
                  <c:v>44845</c:v>
                </c:pt>
                <c:pt idx="5228" formatCode="m/d/yyyy">
                  <c:v>44846</c:v>
                </c:pt>
                <c:pt idx="5229" formatCode="m/d/yyyy">
                  <c:v>44847</c:v>
                </c:pt>
                <c:pt idx="5230" formatCode="m/d/yyyy">
                  <c:v>44848</c:v>
                </c:pt>
                <c:pt idx="5231" formatCode="m/d/yyyy">
                  <c:v>44851</c:v>
                </c:pt>
                <c:pt idx="5232" formatCode="m/d/yyyy">
                  <c:v>44852</c:v>
                </c:pt>
                <c:pt idx="5233" formatCode="m/d/yyyy">
                  <c:v>44853</c:v>
                </c:pt>
                <c:pt idx="5234" formatCode="m/d/yyyy">
                  <c:v>44854</c:v>
                </c:pt>
                <c:pt idx="5235" formatCode="m/d/yyyy">
                  <c:v>44855</c:v>
                </c:pt>
                <c:pt idx="5236" formatCode="m/d/yyyy">
                  <c:v>44858</c:v>
                </c:pt>
                <c:pt idx="5237" formatCode="m/d/yyyy">
                  <c:v>44859</c:v>
                </c:pt>
                <c:pt idx="5238" formatCode="m/d/yyyy">
                  <c:v>44860</c:v>
                </c:pt>
                <c:pt idx="5239" formatCode="m/d/yyyy">
                  <c:v>44861</c:v>
                </c:pt>
                <c:pt idx="5240" formatCode="m/d/yyyy">
                  <c:v>44862</c:v>
                </c:pt>
                <c:pt idx="5241" formatCode="m/d/yyyy">
                  <c:v>44865</c:v>
                </c:pt>
                <c:pt idx="5242" formatCode="m/d/yyyy">
                  <c:v>44866</c:v>
                </c:pt>
                <c:pt idx="5243" formatCode="m/d/yyyy">
                  <c:v>44867</c:v>
                </c:pt>
                <c:pt idx="5244" formatCode="m/d/yyyy">
                  <c:v>44868</c:v>
                </c:pt>
                <c:pt idx="5245" formatCode="m/d/yyyy">
                  <c:v>44869</c:v>
                </c:pt>
                <c:pt idx="5246" formatCode="m/d/yyyy">
                  <c:v>44872</c:v>
                </c:pt>
                <c:pt idx="5247" formatCode="m/d/yyyy">
                  <c:v>44873</c:v>
                </c:pt>
                <c:pt idx="5248" formatCode="m/d/yyyy">
                  <c:v>44874</c:v>
                </c:pt>
                <c:pt idx="5249" formatCode="m/d/yyyy">
                  <c:v>44875</c:v>
                </c:pt>
                <c:pt idx="5250" formatCode="m/d/yyyy">
                  <c:v>44876</c:v>
                </c:pt>
                <c:pt idx="5251" formatCode="m/d/yyyy">
                  <c:v>44879</c:v>
                </c:pt>
                <c:pt idx="5252" formatCode="m/d/yyyy">
                  <c:v>44880</c:v>
                </c:pt>
                <c:pt idx="5253" formatCode="m/d/yyyy">
                  <c:v>44881</c:v>
                </c:pt>
                <c:pt idx="5254" formatCode="m/d/yyyy">
                  <c:v>44882</c:v>
                </c:pt>
                <c:pt idx="5255" formatCode="m/d/yyyy">
                  <c:v>44883</c:v>
                </c:pt>
                <c:pt idx="5256" formatCode="m/d/yyyy">
                  <c:v>44886</c:v>
                </c:pt>
                <c:pt idx="5257" formatCode="m/d/yyyy">
                  <c:v>44887</c:v>
                </c:pt>
                <c:pt idx="5258" formatCode="m/d/yyyy">
                  <c:v>44888</c:v>
                </c:pt>
                <c:pt idx="5259" formatCode="m/d/yyyy">
                  <c:v>44890</c:v>
                </c:pt>
                <c:pt idx="5260" formatCode="m/d/yyyy">
                  <c:v>44893</c:v>
                </c:pt>
                <c:pt idx="5261" formatCode="m/d/yyyy">
                  <c:v>44894</c:v>
                </c:pt>
                <c:pt idx="5262" formatCode="m/d/yyyy">
                  <c:v>44895</c:v>
                </c:pt>
                <c:pt idx="5263" formatCode="m/d/yyyy">
                  <c:v>44896</c:v>
                </c:pt>
                <c:pt idx="5264" formatCode="m/d/yyyy">
                  <c:v>44897</c:v>
                </c:pt>
                <c:pt idx="5265" formatCode="m/d/yyyy">
                  <c:v>44900</c:v>
                </c:pt>
                <c:pt idx="5266" formatCode="m/d/yyyy">
                  <c:v>44901</c:v>
                </c:pt>
                <c:pt idx="5267" formatCode="m/d/yyyy">
                  <c:v>44902</c:v>
                </c:pt>
                <c:pt idx="5268" formatCode="m/d/yyyy">
                  <c:v>44903</c:v>
                </c:pt>
                <c:pt idx="5269" formatCode="m/d/yyyy">
                  <c:v>44904</c:v>
                </c:pt>
                <c:pt idx="5270" formatCode="m/d/yyyy">
                  <c:v>44907</c:v>
                </c:pt>
                <c:pt idx="5271" formatCode="m/d/yyyy">
                  <c:v>44908</c:v>
                </c:pt>
                <c:pt idx="5272" formatCode="m/d/yyyy">
                  <c:v>44909</c:v>
                </c:pt>
                <c:pt idx="5273" formatCode="m/d/yyyy">
                  <c:v>44910</c:v>
                </c:pt>
                <c:pt idx="5274" formatCode="m/d/yyyy">
                  <c:v>44911</c:v>
                </c:pt>
                <c:pt idx="5275" formatCode="m/d/yyyy">
                  <c:v>44914</c:v>
                </c:pt>
                <c:pt idx="5276" formatCode="m/d/yyyy">
                  <c:v>44915</c:v>
                </c:pt>
                <c:pt idx="5277" formatCode="m/d/yyyy">
                  <c:v>44916</c:v>
                </c:pt>
                <c:pt idx="5278" formatCode="m/d/yyyy">
                  <c:v>44917</c:v>
                </c:pt>
                <c:pt idx="5279" formatCode="m/d/yyyy">
                  <c:v>44918</c:v>
                </c:pt>
                <c:pt idx="5280" formatCode="m/d/yyyy">
                  <c:v>44922</c:v>
                </c:pt>
                <c:pt idx="5281" formatCode="m/d/yyyy">
                  <c:v>44923</c:v>
                </c:pt>
                <c:pt idx="5282" formatCode="m/d/yyyy">
                  <c:v>44924</c:v>
                </c:pt>
                <c:pt idx="5283" formatCode="m/d/yyyy">
                  <c:v>44925</c:v>
                </c:pt>
                <c:pt idx="5284" formatCode="m/d/yyyy">
                  <c:v>44929</c:v>
                </c:pt>
                <c:pt idx="5285" formatCode="m/d/yyyy">
                  <c:v>44930</c:v>
                </c:pt>
                <c:pt idx="5286" formatCode="m/d/yyyy">
                  <c:v>44931</c:v>
                </c:pt>
                <c:pt idx="5287" formatCode="m/d/yyyy">
                  <c:v>44932</c:v>
                </c:pt>
                <c:pt idx="5288" formatCode="m/d/yyyy">
                  <c:v>44935</c:v>
                </c:pt>
                <c:pt idx="5289" formatCode="m/d/yyyy">
                  <c:v>44936</c:v>
                </c:pt>
                <c:pt idx="5290" formatCode="m/d/yyyy">
                  <c:v>44937</c:v>
                </c:pt>
                <c:pt idx="5291" formatCode="m/d/yyyy">
                  <c:v>44938</c:v>
                </c:pt>
                <c:pt idx="5292" formatCode="m/d/yyyy">
                  <c:v>44939</c:v>
                </c:pt>
                <c:pt idx="5293" formatCode="m/d/yyyy">
                  <c:v>44943</c:v>
                </c:pt>
                <c:pt idx="5294" formatCode="m/d/yyyy">
                  <c:v>44944</c:v>
                </c:pt>
                <c:pt idx="5295" formatCode="m/d/yyyy">
                  <c:v>44945</c:v>
                </c:pt>
                <c:pt idx="5296" formatCode="m/d/yyyy">
                  <c:v>44946</c:v>
                </c:pt>
                <c:pt idx="5297" formatCode="m/d/yyyy">
                  <c:v>44949</c:v>
                </c:pt>
                <c:pt idx="5298" formatCode="m/d/yyyy">
                  <c:v>44950</c:v>
                </c:pt>
                <c:pt idx="5299" formatCode="m/d/yyyy">
                  <c:v>44951</c:v>
                </c:pt>
                <c:pt idx="5300" formatCode="m/d/yyyy">
                  <c:v>44952</c:v>
                </c:pt>
                <c:pt idx="5301" formatCode="m/d/yyyy">
                  <c:v>44953</c:v>
                </c:pt>
                <c:pt idx="5302" formatCode="m/d/yyyy">
                  <c:v>44956</c:v>
                </c:pt>
                <c:pt idx="5303" formatCode="m/d/yyyy">
                  <c:v>44957</c:v>
                </c:pt>
                <c:pt idx="5304" formatCode="m/d/yyyy">
                  <c:v>44958</c:v>
                </c:pt>
                <c:pt idx="5305" formatCode="m/d/yyyy">
                  <c:v>44959</c:v>
                </c:pt>
                <c:pt idx="5306" formatCode="m/d/yyyy">
                  <c:v>44960</c:v>
                </c:pt>
                <c:pt idx="5307" formatCode="m/d/yyyy">
                  <c:v>44963</c:v>
                </c:pt>
                <c:pt idx="5308" formatCode="m/d/yyyy">
                  <c:v>44964</c:v>
                </c:pt>
                <c:pt idx="5309" formatCode="m/d/yyyy">
                  <c:v>44965</c:v>
                </c:pt>
                <c:pt idx="5310" formatCode="m/d/yyyy">
                  <c:v>44966</c:v>
                </c:pt>
                <c:pt idx="5311" formatCode="m/d/yyyy">
                  <c:v>44967</c:v>
                </c:pt>
                <c:pt idx="5312" formatCode="m/d/yyyy">
                  <c:v>44970</c:v>
                </c:pt>
                <c:pt idx="5313" formatCode="m/d/yyyy">
                  <c:v>44971</c:v>
                </c:pt>
                <c:pt idx="5314" formatCode="m/d/yyyy">
                  <c:v>44972</c:v>
                </c:pt>
                <c:pt idx="5315" formatCode="m/d/yyyy">
                  <c:v>44973</c:v>
                </c:pt>
                <c:pt idx="5316" formatCode="m/d/yyyy">
                  <c:v>44974</c:v>
                </c:pt>
                <c:pt idx="5317" formatCode="m/d/yyyy">
                  <c:v>44978</c:v>
                </c:pt>
                <c:pt idx="5318" formatCode="m/d/yyyy">
                  <c:v>44979</c:v>
                </c:pt>
                <c:pt idx="5319" formatCode="m/d/yyyy">
                  <c:v>44980</c:v>
                </c:pt>
                <c:pt idx="5320" formatCode="m/d/yyyy">
                  <c:v>44981</c:v>
                </c:pt>
                <c:pt idx="5321" formatCode="m/d/yyyy">
                  <c:v>44984</c:v>
                </c:pt>
                <c:pt idx="5322" formatCode="m/d/yyyy">
                  <c:v>44985</c:v>
                </c:pt>
                <c:pt idx="5323" formatCode="m/d/yyyy">
                  <c:v>44986</c:v>
                </c:pt>
                <c:pt idx="5324" formatCode="m/d/yyyy">
                  <c:v>44987</c:v>
                </c:pt>
                <c:pt idx="5325" formatCode="m/d/yyyy">
                  <c:v>44988</c:v>
                </c:pt>
                <c:pt idx="5326" formatCode="m/d/yyyy">
                  <c:v>44991</c:v>
                </c:pt>
                <c:pt idx="5327" formatCode="m/d/yyyy">
                  <c:v>44992</c:v>
                </c:pt>
                <c:pt idx="5328" formatCode="m/d/yyyy">
                  <c:v>44993</c:v>
                </c:pt>
                <c:pt idx="5329" formatCode="m/d/yyyy">
                  <c:v>44994</c:v>
                </c:pt>
                <c:pt idx="5330" formatCode="m/d/yyyy">
                  <c:v>44995</c:v>
                </c:pt>
                <c:pt idx="5331" formatCode="m/d/yyyy">
                  <c:v>44998</c:v>
                </c:pt>
                <c:pt idx="5332" formatCode="m/d/yyyy">
                  <c:v>44999</c:v>
                </c:pt>
                <c:pt idx="5333" formatCode="m/d/yyyy">
                  <c:v>45000</c:v>
                </c:pt>
                <c:pt idx="5334" formatCode="m/d/yyyy">
                  <c:v>45001</c:v>
                </c:pt>
                <c:pt idx="5335" formatCode="m/d/yyyy">
                  <c:v>45002</c:v>
                </c:pt>
                <c:pt idx="5336" formatCode="m/d/yyyy">
                  <c:v>45005</c:v>
                </c:pt>
                <c:pt idx="5337" formatCode="m/d/yyyy">
                  <c:v>45006</c:v>
                </c:pt>
                <c:pt idx="5338" formatCode="m/d/yyyy">
                  <c:v>45007</c:v>
                </c:pt>
                <c:pt idx="5339" formatCode="m/d/yyyy">
                  <c:v>45008</c:v>
                </c:pt>
                <c:pt idx="5340" formatCode="m/d/yyyy">
                  <c:v>45009</c:v>
                </c:pt>
                <c:pt idx="5341" formatCode="m/d/yyyy">
                  <c:v>45012</c:v>
                </c:pt>
                <c:pt idx="5342" formatCode="m/d/yyyy">
                  <c:v>45013</c:v>
                </c:pt>
                <c:pt idx="5343" formatCode="m/d/yyyy">
                  <c:v>45014</c:v>
                </c:pt>
                <c:pt idx="5344" formatCode="m/d/yyyy">
                  <c:v>45015</c:v>
                </c:pt>
                <c:pt idx="5345" formatCode="m/d/yyyy">
                  <c:v>45016</c:v>
                </c:pt>
                <c:pt idx="5346" formatCode="m/d/yyyy">
                  <c:v>45019</c:v>
                </c:pt>
                <c:pt idx="5347" formatCode="m/d/yyyy">
                  <c:v>45020</c:v>
                </c:pt>
                <c:pt idx="5348" formatCode="m/d/yyyy">
                  <c:v>45021</c:v>
                </c:pt>
                <c:pt idx="5349" formatCode="m/d/yyyy">
                  <c:v>45022</c:v>
                </c:pt>
                <c:pt idx="5350" formatCode="m/d/yyyy">
                  <c:v>45026</c:v>
                </c:pt>
                <c:pt idx="5351" formatCode="m/d/yyyy">
                  <c:v>45027</c:v>
                </c:pt>
                <c:pt idx="5352" formatCode="m/d/yyyy">
                  <c:v>45028</c:v>
                </c:pt>
                <c:pt idx="5353" formatCode="m/d/yyyy">
                  <c:v>45029</c:v>
                </c:pt>
                <c:pt idx="5354" formatCode="m/d/yyyy">
                  <c:v>45030</c:v>
                </c:pt>
                <c:pt idx="5355" formatCode="m/d/yyyy">
                  <c:v>45033</c:v>
                </c:pt>
                <c:pt idx="5356" formatCode="m/d/yyyy">
                  <c:v>45034</c:v>
                </c:pt>
                <c:pt idx="5357" formatCode="m/d/yyyy">
                  <c:v>45035</c:v>
                </c:pt>
                <c:pt idx="5358" formatCode="m/d/yyyy">
                  <c:v>45036</c:v>
                </c:pt>
                <c:pt idx="5359" formatCode="m/d/yyyy">
                  <c:v>45037</c:v>
                </c:pt>
                <c:pt idx="5360" formatCode="m/d/yyyy">
                  <c:v>45040</c:v>
                </c:pt>
                <c:pt idx="5361" formatCode="m/d/yyyy">
                  <c:v>45041</c:v>
                </c:pt>
                <c:pt idx="5362" formatCode="m/d/yyyy">
                  <c:v>45042</c:v>
                </c:pt>
                <c:pt idx="5363" formatCode="m/d/yyyy">
                  <c:v>45043</c:v>
                </c:pt>
                <c:pt idx="5364" formatCode="m/d/yyyy">
                  <c:v>45044</c:v>
                </c:pt>
                <c:pt idx="5365" formatCode="m/d/yyyy">
                  <c:v>45047</c:v>
                </c:pt>
                <c:pt idx="5366" formatCode="m/d/yyyy">
                  <c:v>45048</c:v>
                </c:pt>
                <c:pt idx="5367" formatCode="m/d/yyyy">
                  <c:v>45049</c:v>
                </c:pt>
                <c:pt idx="5368" formatCode="m/d/yyyy">
                  <c:v>45050</c:v>
                </c:pt>
                <c:pt idx="5369" formatCode="m/d/yyyy">
                  <c:v>45051</c:v>
                </c:pt>
                <c:pt idx="5370" formatCode="m/d/yyyy">
                  <c:v>45054</c:v>
                </c:pt>
                <c:pt idx="5371" formatCode="m/d/yyyy">
                  <c:v>45055</c:v>
                </c:pt>
                <c:pt idx="5372" formatCode="m/d/yyyy">
                  <c:v>45056</c:v>
                </c:pt>
                <c:pt idx="5373" formatCode="m/d/yyyy">
                  <c:v>45057</c:v>
                </c:pt>
                <c:pt idx="5374" formatCode="m/d/yyyy">
                  <c:v>45058</c:v>
                </c:pt>
                <c:pt idx="5375" formatCode="m/d/yyyy">
                  <c:v>45061</c:v>
                </c:pt>
                <c:pt idx="5376" formatCode="m/d/yyyy">
                  <c:v>45062</c:v>
                </c:pt>
                <c:pt idx="5377" formatCode="m/d/yyyy">
                  <c:v>45063</c:v>
                </c:pt>
                <c:pt idx="5378" formatCode="m/d/yyyy">
                  <c:v>45064</c:v>
                </c:pt>
                <c:pt idx="5379" formatCode="m/d/yyyy">
                  <c:v>45065</c:v>
                </c:pt>
                <c:pt idx="5380" formatCode="m/d/yyyy">
                  <c:v>45068</c:v>
                </c:pt>
                <c:pt idx="5381" formatCode="m/d/yyyy">
                  <c:v>45069</c:v>
                </c:pt>
                <c:pt idx="5382" formatCode="m/d/yyyy">
                  <c:v>45070</c:v>
                </c:pt>
                <c:pt idx="5383" formatCode="m/d/yyyy">
                  <c:v>45071</c:v>
                </c:pt>
                <c:pt idx="5384" formatCode="m/d/yyyy">
                  <c:v>45072</c:v>
                </c:pt>
                <c:pt idx="5385" formatCode="m/d/yyyy">
                  <c:v>45076</c:v>
                </c:pt>
                <c:pt idx="5386" formatCode="m/d/yyyy">
                  <c:v>45077</c:v>
                </c:pt>
                <c:pt idx="5387" formatCode="m/d/yyyy">
                  <c:v>45078</c:v>
                </c:pt>
                <c:pt idx="5388" formatCode="m/d/yyyy">
                  <c:v>45079</c:v>
                </c:pt>
                <c:pt idx="5389" formatCode="m/d/yyyy">
                  <c:v>45082</c:v>
                </c:pt>
                <c:pt idx="5390" formatCode="m/d/yyyy">
                  <c:v>45083</c:v>
                </c:pt>
                <c:pt idx="5391" formatCode="m/d/yyyy">
                  <c:v>45084</c:v>
                </c:pt>
                <c:pt idx="5392" formatCode="m/d/yyyy">
                  <c:v>45085</c:v>
                </c:pt>
                <c:pt idx="5393" formatCode="m/d/yyyy">
                  <c:v>45086</c:v>
                </c:pt>
                <c:pt idx="5394" formatCode="m/d/yyyy">
                  <c:v>45089</c:v>
                </c:pt>
                <c:pt idx="5395" formatCode="m/d/yyyy">
                  <c:v>45090</c:v>
                </c:pt>
                <c:pt idx="5396" formatCode="m/d/yyyy">
                  <c:v>45091</c:v>
                </c:pt>
                <c:pt idx="5397" formatCode="m/d/yyyy">
                  <c:v>45092</c:v>
                </c:pt>
                <c:pt idx="5398" formatCode="m/d/yyyy">
                  <c:v>45093</c:v>
                </c:pt>
                <c:pt idx="5399" formatCode="m/d/yyyy">
                  <c:v>45097</c:v>
                </c:pt>
                <c:pt idx="5400" formatCode="m/d/yyyy">
                  <c:v>45098</c:v>
                </c:pt>
                <c:pt idx="5401" formatCode="m/d/yyyy">
                  <c:v>45099</c:v>
                </c:pt>
                <c:pt idx="5402" formatCode="m/d/yyyy">
                  <c:v>45100</c:v>
                </c:pt>
                <c:pt idx="5403" formatCode="m/d/yyyy">
                  <c:v>45103</c:v>
                </c:pt>
                <c:pt idx="5404" formatCode="m/d/yyyy">
                  <c:v>45104</c:v>
                </c:pt>
                <c:pt idx="5405" formatCode="m/d/yyyy">
                  <c:v>45105</c:v>
                </c:pt>
                <c:pt idx="5406" formatCode="m/d/yyyy">
                  <c:v>45106</c:v>
                </c:pt>
                <c:pt idx="5407" formatCode="m/d/yyyy">
                  <c:v>45107</c:v>
                </c:pt>
                <c:pt idx="5408" formatCode="m/d/yyyy">
                  <c:v>45110</c:v>
                </c:pt>
                <c:pt idx="5409" formatCode="m/d/yyyy">
                  <c:v>45112</c:v>
                </c:pt>
                <c:pt idx="5410" formatCode="m/d/yyyy">
                  <c:v>45113</c:v>
                </c:pt>
                <c:pt idx="5411" formatCode="m/d/yyyy">
                  <c:v>45114</c:v>
                </c:pt>
                <c:pt idx="5412" formatCode="m/d/yyyy">
                  <c:v>45117</c:v>
                </c:pt>
                <c:pt idx="5413" formatCode="m/d/yyyy">
                  <c:v>45118</c:v>
                </c:pt>
                <c:pt idx="5414" formatCode="m/d/yyyy">
                  <c:v>45119</c:v>
                </c:pt>
                <c:pt idx="5415" formatCode="m/d/yyyy">
                  <c:v>45120</c:v>
                </c:pt>
                <c:pt idx="5416" formatCode="m/d/yyyy">
                  <c:v>45121</c:v>
                </c:pt>
                <c:pt idx="5417" formatCode="m/d/yyyy">
                  <c:v>45124</c:v>
                </c:pt>
                <c:pt idx="5418" formatCode="m/d/yyyy">
                  <c:v>45125</c:v>
                </c:pt>
                <c:pt idx="5419" formatCode="m/d/yyyy">
                  <c:v>45126</c:v>
                </c:pt>
                <c:pt idx="5420" formatCode="m/d/yyyy">
                  <c:v>45127</c:v>
                </c:pt>
                <c:pt idx="5421" formatCode="m/d/yyyy">
                  <c:v>45128</c:v>
                </c:pt>
                <c:pt idx="5422" formatCode="m/d/yyyy">
                  <c:v>45131</c:v>
                </c:pt>
                <c:pt idx="5423" formatCode="m/d/yyyy">
                  <c:v>45132</c:v>
                </c:pt>
                <c:pt idx="5424" formatCode="m/d/yyyy">
                  <c:v>45133</c:v>
                </c:pt>
                <c:pt idx="5425" formatCode="m/d/yyyy">
                  <c:v>45134</c:v>
                </c:pt>
                <c:pt idx="5426" formatCode="m/d/yyyy">
                  <c:v>45135</c:v>
                </c:pt>
                <c:pt idx="5427" formatCode="m/d/yyyy">
                  <c:v>45138</c:v>
                </c:pt>
                <c:pt idx="5428" formatCode="m/d/yyyy">
                  <c:v>45139</c:v>
                </c:pt>
                <c:pt idx="5429" formatCode="m/d/yyyy">
                  <c:v>45140</c:v>
                </c:pt>
                <c:pt idx="5430" formatCode="m/d/yyyy">
                  <c:v>45141</c:v>
                </c:pt>
                <c:pt idx="5431" formatCode="m/d/yyyy">
                  <c:v>45142</c:v>
                </c:pt>
                <c:pt idx="5432" formatCode="m/d/yyyy">
                  <c:v>45145</c:v>
                </c:pt>
                <c:pt idx="5433" formatCode="m/d/yyyy">
                  <c:v>45146</c:v>
                </c:pt>
                <c:pt idx="5434" formatCode="m/d/yyyy">
                  <c:v>45147</c:v>
                </c:pt>
                <c:pt idx="5435" formatCode="m/d/yyyy">
                  <c:v>45148</c:v>
                </c:pt>
                <c:pt idx="5436" formatCode="m/d/yyyy">
                  <c:v>45149</c:v>
                </c:pt>
                <c:pt idx="5437" formatCode="m/d/yyyy">
                  <c:v>45152</c:v>
                </c:pt>
                <c:pt idx="5438" formatCode="m/d/yyyy">
                  <c:v>45153</c:v>
                </c:pt>
                <c:pt idx="5439" formatCode="m/d/yyyy">
                  <c:v>45154</c:v>
                </c:pt>
                <c:pt idx="5440" formatCode="m/d/yyyy">
                  <c:v>45155</c:v>
                </c:pt>
                <c:pt idx="5441" formatCode="m/d/yyyy">
                  <c:v>45156</c:v>
                </c:pt>
                <c:pt idx="5442" formatCode="m/d/yyyy">
                  <c:v>45159</c:v>
                </c:pt>
                <c:pt idx="5443" formatCode="m/d/yyyy">
                  <c:v>45160</c:v>
                </c:pt>
                <c:pt idx="5444" formatCode="m/d/yyyy">
                  <c:v>45161</c:v>
                </c:pt>
                <c:pt idx="5445" formatCode="m/d/yyyy">
                  <c:v>45162</c:v>
                </c:pt>
                <c:pt idx="5446" formatCode="m/d/yyyy">
                  <c:v>45163</c:v>
                </c:pt>
                <c:pt idx="5447" formatCode="m/d/yyyy">
                  <c:v>45166</c:v>
                </c:pt>
                <c:pt idx="5448" formatCode="m/d/yyyy">
                  <c:v>45167</c:v>
                </c:pt>
                <c:pt idx="5449" formatCode="m/d/yyyy">
                  <c:v>45168</c:v>
                </c:pt>
                <c:pt idx="5450" formatCode="m/d/yyyy">
                  <c:v>45169</c:v>
                </c:pt>
                <c:pt idx="5451" formatCode="m/d/yyyy">
                  <c:v>45170</c:v>
                </c:pt>
                <c:pt idx="5452" formatCode="m/d/yyyy">
                  <c:v>45174</c:v>
                </c:pt>
                <c:pt idx="5453" formatCode="m/d/yyyy">
                  <c:v>45175</c:v>
                </c:pt>
                <c:pt idx="5454" formatCode="m/d/yyyy">
                  <c:v>45176</c:v>
                </c:pt>
                <c:pt idx="5455" formatCode="m/d/yyyy">
                  <c:v>45177</c:v>
                </c:pt>
                <c:pt idx="5456" formatCode="m/d/yyyy">
                  <c:v>45180</c:v>
                </c:pt>
                <c:pt idx="5457" formatCode="m/d/yyyy">
                  <c:v>45181</c:v>
                </c:pt>
                <c:pt idx="5458" formatCode="m/d/yyyy">
                  <c:v>45182</c:v>
                </c:pt>
                <c:pt idx="5459" formatCode="m/d/yyyy">
                  <c:v>45183</c:v>
                </c:pt>
                <c:pt idx="5460" formatCode="m/d/yyyy">
                  <c:v>45184</c:v>
                </c:pt>
                <c:pt idx="5461" formatCode="m/d/yyyy">
                  <c:v>45187</c:v>
                </c:pt>
                <c:pt idx="5462" formatCode="m/d/yyyy">
                  <c:v>45188</c:v>
                </c:pt>
                <c:pt idx="5463" formatCode="m/d/yyyy">
                  <c:v>45189</c:v>
                </c:pt>
                <c:pt idx="5464" formatCode="m/d/yyyy">
                  <c:v>45190</c:v>
                </c:pt>
                <c:pt idx="5465" formatCode="m/d/yyyy">
                  <c:v>45191</c:v>
                </c:pt>
                <c:pt idx="5466" formatCode="m/d/yyyy">
                  <c:v>45194</c:v>
                </c:pt>
                <c:pt idx="5467" formatCode="m/d/yyyy">
                  <c:v>45195</c:v>
                </c:pt>
                <c:pt idx="5468" formatCode="m/d/yyyy">
                  <c:v>45196</c:v>
                </c:pt>
                <c:pt idx="5469" formatCode="m/d/yyyy">
                  <c:v>45197</c:v>
                </c:pt>
                <c:pt idx="5470" formatCode="m/d/yyyy">
                  <c:v>45198</c:v>
                </c:pt>
                <c:pt idx="5471" formatCode="m/d/yyyy">
                  <c:v>45201</c:v>
                </c:pt>
                <c:pt idx="5472" formatCode="m/d/yyyy">
                  <c:v>45202</c:v>
                </c:pt>
                <c:pt idx="5473" formatCode="m/d/yyyy">
                  <c:v>45203</c:v>
                </c:pt>
                <c:pt idx="5474" formatCode="m/d/yyyy">
                  <c:v>45204</c:v>
                </c:pt>
                <c:pt idx="5475" formatCode="m/d/yyyy">
                  <c:v>45205</c:v>
                </c:pt>
                <c:pt idx="5476" formatCode="m/d/yyyy">
                  <c:v>45208</c:v>
                </c:pt>
                <c:pt idx="5477" formatCode="m/d/yyyy">
                  <c:v>45209</c:v>
                </c:pt>
                <c:pt idx="5478" formatCode="m/d/yyyy">
                  <c:v>45210</c:v>
                </c:pt>
                <c:pt idx="5479" formatCode="m/d/yyyy">
                  <c:v>45211</c:v>
                </c:pt>
                <c:pt idx="5480" formatCode="m/d/yyyy">
                  <c:v>45212</c:v>
                </c:pt>
                <c:pt idx="5481" formatCode="m/d/yyyy">
                  <c:v>45215</c:v>
                </c:pt>
                <c:pt idx="5482" formatCode="m/d/yyyy">
                  <c:v>45216</c:v>
                </c:pt>
                <c:pt idx="5483" formatCode="m/d/yyyy">
                  <c:v>45217</c:v>
                </c:pt>
                <c:pt idx="5484" formatCode="m/d/yyyy">
                  <c:v>45218</c:v>
                </c:pt>
                <c:pt idx="5485" formatCode="m/d/yyyy">
                  <c:v>45219</c:v>
                </c:pt>
                <c:pt idx="5486" formatCode="m/d/yyyy">
                  <c:v>45222</c:v>
                </c:pt>
                <c:pt idx="5487" formatCode="m/d/yyyy">
                  <c:v>45223</c:v>
                </c:pt>
                <c:pt idx="5488" formatCode="m/d/yyyy">
                  <c:v>45224</c:v>
                </c:pt>
                <c:pt idx="5489" formatCode="m/d/yyyy">
                  <c:v>45225</c:v>
                </c:pt>
                <c:pt idx="5490" formatCode="m/d/yyyy">
                  <c:v>45226</c:v>
                </c:pt>
                <c:pt idx="5491" formatCode="m/d/yyyy">
                  <c:v>45229</c:v>
                </c:pt>
                <c:pt idx="5492" formatCode="m/d/yyyy">
                  <c:v>45230</c:v>
                </c:pt>
                <c:pt idx="5493" formatCode="m/d/yyyy">
                  <c:v>45231</c:v>
                </c:pt>
                <c:pt idx="5494" formatCode="m/d/yyyy">
                  <c:v>45232</c:v>
                </c:pt>
                <c:pt idx="5495" formatCode="m/d/yyyy">
                  <c:v>45233</c:v>
                </c:pt>
                <c:pt idx="5496" formatCode="m/d/yyyy">
                  <c:v>45236</c:v>
                </c:pt>
                <c:pt idx="5497" formatCode="m/d/yyyy">
                  <c:v>45237</c:v>
                </c:pt>
                <c:pt idx="5498" formatCode="m/d/yyyy">
                  <c:v>45238</c:v>
                </c:pt>
                <c:pt idx="5499" formatCode="m/d/yyyy">
                  <c:v>45239</c:v>
                </c:pt>
                <c:pt idx="5500" formatCode="m/d/yyyy">
                  <c:v>45240</c:v>
                </c:pt>
                <c:pt idx="5501" formatCode="m/d/yyyy">
                  <c:v>45243</c:v>
                </c:pt>
                <c:pt idx="5502" formatCode="m/d/yyyy">
                  <c:v>45244</c:v>
                </c:pt>
                <c:pt idx="5503" formatCode="m/d/yyyy">
                  <c:v>45245</c:v>
                </c:pt>
                <c:pt idx="5504" formatCode="m/d/yyyy">
                  <c:v>45246</c:v>
                </c:pt>
                <c:pt idx="5505" formatCode="m/d/yyyy">
                  <c:v>45247</c:v>
                </c:pt>
                <c:pt idx="5506" formatCode="m/d/yyyy">
                  <c:v>45250</c:v>
                </c:pt>
                <c:pt idx="5507" formatCode="m/d/yyyy">
                  <c:v>45251</c:v>
                </c:pt>
                <c:pt idx="5508" formatCode="m/d/yyyy">
                  <c:v>45252</c:v>
                </c:pt>
                <c:pt idx="5509" formatCode="m/d/yyyy">
                  <c:v>45254</c:v>
                </c:pt>
                <c:pt idx="5510" formatCode="m/d/yyyy">
                  <c:v>45257</c:v>
                </c:pt>
                <c:pt idx="5511" formatCode="m/d/yyyy">
                  <c:v>45258</c:v>
                </c:pt>
                <c:pt idx="5512" formatCode="m/d/yyyy">
                  <c:v>45259</c:v>
                </c:pt>
                <c:pt idx="5513" formatCode="m/d/yyyy">
                  <c:v>45260</c:v>
                </c:pt>
                <c:pt idx="5514" formatCode="m/d/yyyy">
                  <c:v>45261</c:v>
                </c:pt>
                <c:pt idx="5515" formatCode="m/d/yyyy">
                  <c:v>45264</c:v>
                </c:pt>
                <c:pt idx="5516" formatCode="m/d/yyyy">
                  <c:v>45265</c:v>
                </c:pt>
                <c:pt idx="5517" formatCode="m/d/yyyy">
                  <c:v>45266</c:v>
                </c:pt>
                <c:pt idx="5518" formatCode="m/d/yyyy">
                  <c:v>45267</c:v>
                </c:pt>
                <c:pt idx="5519" formatCode="m/d/yyyy">
                  <c:v>45268</c:v>
                </c:pt>
                <c:pt idx="5520" formatCode="m/d/yyyy">
                  <c:v>45271</c:v>
                </c:pt>
                <c:pt idx="5521" formatCode="m/d/yyyy">
                  <c:v>45272</c:v>
                </c:pt>
                <c:pt idx="5522" formatCode="m/d/yyyy">
                  <c:v>45273</c:v>
                </c:pt>
                <c:pt idx="5523" formatCode="m/d/yyyy">
                  <c:v>45274</c:v>
                </c:pt>
                <c:pt idx="5524" formatCode="m/d/yyyy">
                  <c:v>45275</c:v>
                </c:pt>
                <c:pt idx="5525" formatCode="m/d/yyyy">
                  <c:v>45278</c:v>
                </c:pt>
                <c:pt idx="5526" formatCode="m/d/yyyy">
                  <c:v>45279</c:v>
                </c:pt>
                <c:pt idx="5527" formatCode="m/d/yyyy">
                  <c:v>45280</c:v>
                </c:pt>
                <c:pt idx="5528" formatCode="m/d/yyyy">
                  <c:v>45281</c:v>
                </c:pt>
                <c:pt idx="5529" formatCode="m/d/yyyy">
                  <c:v>45282</c:v>
                </c:pt>
                <c:pt idx="5530" formatCode="m/d/yyyy">
                  <c:v>45286</c:v>
                </c:pt>
                <c:pt idx="5531" formatCode="m/d/yyyy">
                  <c:v>45287</c:v>
                </c:pt>
                <c:pt idx="5532" formatCode="m/d/yyyy">
                  <c:v>45288</c:v>
                </c:pt>
                <c:pt idx="5533" formatCode="m/d/yyyy">
                  <c:v>45289</c:v>
                </c:pt>
                <c:pt idx="5534" formatCode="m/d/yyyy">
                  <c:v>45293</c:v>
                </c:pt>
                <c:pt idx="5535" formatCode="m/d/yyyy">
                  <c:v>45294</c:v>
                </c:pt>
                <c:pt idx="5536" formatCode="m/d/yyyy">
                  <c:v>45295</c:v>
                </c:pt>
                <c:pt idx="5537" formatCode="m/d/yyyy">
                  <c:v>45296</c:v>
                </c:pt>
                <c:pt idx="5538" formatCode="m/d/yyyy">
                  <c:v>45299</c:v>
                </c:pt>
                <c:pt idx="5539" formatCode="m/d/yyyy">
                  <c:v>45300</c:v>
                </c:pt>
                <c:pt idx="5540" formatCode="m/d/yyyy">
                  <c:v>45301</c:v>
                </c:pt>
                <c:pt idx="5541" formatCode="m/d/yyyy">
                  <c:v>45302</c:v>
                </c:pt>
                <c:pt idx="5542" formatCode="m/d/yyyy">
                  <c:v>45303</c:v>
                </c:pt>
                <c:pt idx="5543" formatCode="m/d/yyyy">
                  <c:v>45307</c:v>
                </c:pt>
                <c:pt idx="5544" formatCode="m/d/yyyy">
                  <c:v>45308</c:v>
                </c:pt>
                <c:pt idx="5545" formatCode="m/d/yyyy">
                  <c:v>45309</c:v>
                </c:pt>
                <c:pt idx="5546" formatCode="m/d/yyyy">
                  <c:v>45310</c:v>
                </c:pt>
                <c:pt idx="5547" formatCode="m/d/yyyy">
                  <c:v>45313</c:v>
                </c:pt>
                <c:pt idx="5548" formatCode="m/d/yyyy">
                  <c:v>45314</c:v>
                </c:pt>
                <c:pt idx="5549" formatCode="m/d/yyyy">
                  <c:v>45315</c:v>
                </c:pt>
                <c:pt idx="5550" formatCode="m/d/yyyy">
                  <c:v>45316</c:v>
                </c:pt>
                <c:pt idx="5551" formatCode="m/d/yyyy">
                  <c:v>45317</c:v>
                </c:pt>
                <c:pt idx="5552" formatCode="m/d/yyyy">
                  <c:v>45320</c:v>
                </c:pt>
                <c:pt idx="5553" formatCode="m/d/yyyy">
                  <c:v>45321</c:v>
                </c:pt>
                <c:pt idx="5554" formatCode="m/d/yyyy">
                  <c:v>45322</c:v>
                </c:pt>
                <c:pt idx="5555" formatCode="m/d/yyyy">
                  <c:v>45323</c:v>
                </c:pt>
                <c:pt idx="5556" formatCode="m/d/yyyy">
                  <c:v>45324</c:v>
                </c:pt>
                <c:pt idx="5557" formatCode="m/d/yyyy">
                  <c:v>45327</c:v>
                </c:pt>
                <c:pt idx="5558" formatCode="m/d/yyyy">
                  <c:v>45328</c:v>
                </c:pt>
                <c:pt idx="5559" formatCode="m/d/yyyy">
                  <c:v>45329</c:v>
                </c:pt>
                <c:pt idx="5560" formatCode="m/d/yyyy">
                  <c:v>45330</c:v>
                </c:pt>
                <c:pt idx="5561" formatCode="m/d/yyyy">
                  <c:v>45331</c:v>
                </c:pt>
                <c:pt idx="5562" formatCode="m/d/yyyy">
                  <c:v>45334</c:v>
                </c:pt>
                <c:pt idx="5563" formatCode="m/d/yyyy">
                  <c:v>45335</c:v>
                </c:pt>
                <c:pt idx="5564" formatCode="m/d/yyyy">
                  <c:v>45336</c:v>
                </c:pt>
                <c:pt idx="5565" formatCode="m/d/yyyy">
                  <c:v>45337</c:v>
                </c:pt>
                <c:pt idx="5566" formatCode="m/d/yyyy">
                  <c:v>45338</c:v>
                </c:pt>
                <c:pt idx="5567" formatCode="m/d/yyyy">
                  <c:v>45342</c:v>
                </c:pt>
                <c:pt idx="5568" formatCode="m/d/yyyy">
                  <c:v>45343</c:v>
                </c:pt>
                <c:pt idx="5569" formatCode="m/d/yyyy">
                  <c:v>45344</c:v>
                </c:pt>
                <c:pt idx="5570" formatCode="m/d/yyyy">
                  <c:v>45345</c:v>
                </c:pt>
                <c:pt idx="5571" formatCode="m/d/yyyy">
                  <c:v>45348</c:v>
                </c:pt>
                <c:pt idx="5572" formatCode="m/d/yyyy">
                  <c:v>45349</c:v>
                </c:pt>
                <c:pt idx="5573" formatCode="m/d/yyyy">
                  <c:v>45350</c:v>
                </c:pt>
                <c:pt idx="5574" formatCode="m/d/yyyy">
                  <c:v>45351</c:v>
                </c:pt>
                <c:pt idx="5575" formatCode="m/d/yyyy">
                  <c:v>45352</c:v>
                </c:pt>
                <c:pt idx="5576" formatCode="m/d/yyyy">
                  <c:v>45355</c:v>
                </c:pt>
                <c:pt idx="5577" formatCode="m/d/yyyy">
                  <c:v>45356</c:v>
                </c:pt>
                <c:pt idx="5578" formatCode="m/d/yyyy">
                  <c:v>45357</c:v>
                </c:pt>
                <c:pt idx="5579" formatCode="m/d/yyyy">
                  <c:v>45358</c:v>
                </c:pt>
                <c:pt idx="5580" formatCode="m/d/yyyy">
                  <c:v>45359</c:v>
                </c:pt>
                <c:pt idx="5581" formatCode="m/d/yyyy">
                  <c:v>45362</c:v>
                </c:pt>
                <c:pt idx="5582" formatCode="m/d/yyyy">
                  <c:v>45363</c:v>
                </c:pt>
                <c:pt idx="5583" formatCode="m/d/yyyy">
                  <c:v>45364</c:v>
                </c:pt>
                <c:pt idx="5584" formatCode="m/d/yyyy">
                  <c:v>45365</c:v>
                </c:pt>
                <c:pt idx="5585" formatCode="m/d/yyyy">
                  <c:v>45366</c:v>
                </c:pt>
                <c:pt idx="5586" formatCode="m/d/yyyy">
                  <c:v>45369</c:v>
                </c:pt>
                <c:pt idx="5587" formatCode="m/d/yyyy">
                  <c:v>45370</c:v>
                </c:pt>
                <c:pt idx="5588" formatCode="m/d/yyyy">
                  <c:v>45371</c:v>
                </c:pt>
                <c:pt idx="5589" formatCode="m/d/yyyy">
                  <c:v>45372</c:v>
                </c:pt>
                <c:pt idx="5590" formatCode="m/d/yyyy">
                  <c:v>45373</c:v>
                </c:pt>
                <c:pt idx="5591" formatCode="m/d/yyyy">
                  <c:v>45376</c:v>
                </c:pt>
                <c:pt idx="5592" formatCode="m/d/yyyy">
                  <c:v>45377</c:v>
                </c:pt>
                <c:pt idx="5593" formatCode="m/d/yyyy">
                  <c:v>45378</c:v>
                </c:pt>
                <c:pt idx="5594" formatCode="m/d/yyyy">
                  <c:v>45379</c:v>
                </c:pt>
              </c:numCache>
            </c:numRef>
          </c:cat>
          <c:val>
            <c:numRef>
              <c:f>Sheet1!$C$2:$C$5596</c:f>
              <c:numCache>
                <c:formatCode>#,##0</c:formatCode>
                <c:ptCount val="5595"/>
                <c:pt idx="0">
                  <c:v>150.9</c:v>
                </c:pt>
                <c:pt idx="1">
                  <c:v>149.97</c:v>
                </c:pt>
                <c:pt idx="2">
                  <c:v>150.99666666666667</c:v>
                </c:pt>
                <c:pt idx="3">
                  <c:v>151.80000000000001</c:v>
                </c:pt>
                <c:pt idx="4">
                  <c:v>152.19999999999999</c:v>
                </c:pt>
                <c:pt idx="5">
                  <c:v>152.20166666666668</c:v>
                </c:pt>
                <c:pt idx="6">
                  <c:v>152.18285714285713</c:v>
                </c:pt>
                <c:pt idx="7">
                  <c:v>151.98249999999999</c:v>
                </c:pt>
                <c:pt idx="8">
                  <c:v>151.56666666666666</c:v>
                </c:pt>
                <c:pt idx="9">
                  <c:v>151.28100000000001</c:v>
                </c:pt>
                <c:pt idx="10">
                  <c:v>151.15454545454543</c:v>
                </c:pt>
                <c:pt idx="11">
                  <c:v>150.7775</c:v>
                </c:pt>
                <c:pt idx="12">
                  <c:v>150.36846153846153</c:v>
                </c:pt>
                <c:pt idx="13">
                  <c:v>150.01285714285714</c:v>
                </c:pt>
                <c:pt idx="14">
                  <c:v>149.78533333333331</c:v>
                </c:pt>
                <c:pt idx="15">
                  <c:v>149.59937499999998</c:v>
                </c:pt>
                <c:pt idx="16">
                  <c:v>149.47588235294117</c:v>
                </c:pt>
                <c:pt idx="17">
                  <c:v>149.30277777777778</c:v>
                </c:pt>
                <c:pt idx="18">
                  <c:v>149.09</c:v>
                </c:pt>
                <c:pt idx="19">
                  <c:v>148.834</c:v>
                </c:pt>
                <c:pt idx="20">
                  <c:v>148.68047619047618</c:v>
                </c:pt>
                <c:pt idx="21">
                  <c:v>148.66727272727272</c:v>
                </c:pt>
                <c:pt idx="22">
                  <c:v>148.63304347826087</c:v>
                </c:pt>
                <c:pt idx="23">
                  <c:v>148.60458333333332</c:v>
                </c:pt>
                <c:pt idx="24">
                  <c:v>148.55000000000001</c:v>
                </c:pt>
                <c:pt idx="25">
                  <c:v>148.51923076923077</c:v>
                </c:pt>
                <c:pt idx="26">
                  <c:v>148.55444444444444</c:v>
                </c:pt>
                <c:pt idx="27">
                  <c:v>148.66642857142855</c:v>
                </c:pt>
                <c:pt idx="28">
                  <c:v>148.73551724137931</c:v>
                </c:pt>
                <c:pt idx="29">
                  <c:v>148.82599999999999</c:v>
                </c:pt>
                <c:pt idx="30">
                  <c:v>148.89000000000001</c:v>
                </c:pt>
                <c:pt idx="31">
                  <c:v>148.95343750000001</c:v>
                </c:pt>
                <c:pt idx="32">
                  <c:v>148.95727272727274</c:v>
                </c:pt>
                <c:pt idx="33">
                  <c:v>148.93117647058824</c:v>
                </c:pt>
                <c:pt idx="34">
                  <c:v>148.95142857142858</c:v>
                </c:pt>
                <c:pt idx="35">
                  <c:v>148.9663888888889</c:v>
                </c:pt>
                <c:pt idx="36">
                  <c:v>148.91675675675677</c:v>
                </c:pt>
                <c:pt idx="37">
                  <c:v>148.9307894736842</c:v>
                </c:pt>
                <c:pt idx="38">
                  <c:v>148.9482051282051</c:v>
                </c:pt>
                <c:pt idx="39">
                  <c:v>148.99099999999999</c:v>
                </c:pt>
                <c:pt idx="40">
                  <c:v>149.10658536585365</c:v>
                </c:pt>
                <c:pt idx="41">
                  <c:v>149.23190476190473</c:v>
                </c:pt>
                <c:pt idx="42">
                  <c:v>149.39558139534881</c:v>
                </c:pt>
                <c:pt idx="43">
                  <c:v>149.57022727272727</c:v>
                </c:pt>
                <c:pt idx="44">
                  <c:v>149.79888888888885</c:v>
                </c:pt>
                <c:pt idx="45">
                  <c:v>150.03673913043477</c:v>
                </c:pt>
                <c:pt idx="46">
                  <c:v>150.32446808510636</c:v>
                </c:pt>
                <c:pt idx="47">
                  <c:v>150.5975</c:v>
                </c:pt>
                <c:pt idx="48">
                  <c:v>150.84897959183672</c:v>
                </c:pt>
                <c:pt idx="49">
                  <c:v>151.1138</c:v>
                </c:pt>
                <c:pt idx="50">
                  <c:v>151.37509803921566</c:v>
                </c:pt>
                <c:pt idx="51">
                  <c:v>151.65096153846153</c:v>
                </c:pt>
                <c:pt idx="52">
                  <c:v>151.91264150943397</c:v>
                </c:pt>
                <c:pt idx="53">
                  <c:v>152.14481481481482</c:v>
                </c:pt>
                <c:pt idx="54">
                  <c:v>152.39909090909089</c:v>
                </c:pt>
                <c:pt idx="55">
                  <c:v>152.62285714285713</c:v>
                </c:pt>
                <c:pt idx="56">
                  <c:v>152.82228070175438</c:v>
                </c:pt>
                <c:pt idx="57">
                  <c:v>153.02982758620689</c:v>
                </c:pt>
                <c:pt idx="58">
                  <c:v>153.25932203389829</c:v>
                </c:pt>
                <c:pt idx="59">
                  <c:v>153.49199999999999</c:v>
                </c:pt>
                <c:pt idx="60">
                  <c:v>153.80416666666665</c:v>
                </c:pt>
                <c:pt idx="61">
                  <c:v>154.18783333333329</c:v>
                </c:pt>
                <c:pt idx="62">
                  <c:v>154.46766666666664</c:v>
                </c:pt>
                <c:pt idx="63">
                  <c:v>154.67283333333327</c:v>
                </c:pt>
                <c:pt idx="64">
                  <c:v>154.86366666666663</c:v>
                </c:pt>
                <c:pt idx="65">
                  <c:v>155.08283333333333</c:v>
                </c:pt>
                <c:pt idx="66">
                  <c:v>155.28333333333333</c:v>
                </c:pt>
                <c:pt idx="67">
                  <c:v>155.51000000000005</c:v>
                </c:pt>
                <c:pt idx="68">
                  <c:v>155.72333333333336</c:v>
                </c:pt>
                <c:pt idx="69">
                  <c:v>155.8691666666667</c:v>
                </c:pt>
                <c:pt idx="70">
                  <c:v>156.04483333333337</c:v>
                </c:pt>
                <c:pt idx="71">
                  <c:v>156.2896666666667</c:v>
                </c:pt>
                <c:pt idx="72">
                  <c:v>156.61333333333334</c:v>
                </c:pt>
                <c:pt idx="73">
                  <c:v>156.94383333333332</c:v>
                </c:pt>
                <c:pt idx="74">
                  <c:v>157.25716666666668</c:v>
                </c:pt>
                <c:pt idx="75">
                  <c:v>157.57266666666663</c:v>
                </c:pt>
                <c:pt idx="76">
                  <c:v>157.88283333333337</c:v>
                </c:pt>
                <c:pt idx="77">
                  <c:v>158.19000000000003</c:v>
                </c:pt>
                <c:pt idx="78">
                  <c:v>158.50400000000002</c:v>
                </c:pt>
                <c:pt idx="79">
                  <c:v>158.85166666666666</c:v>
                </c:pt>
                <c:pt idx="80">
                  <c:v>159.18850000000003</c:v>
                </c:pt>
                <c:pt idx="81">
                  <c:v>159.49266666666668</c:v>
                </c:pt>
                <c:pt idx="82">
                  <c:v>159.76616666666672</c:v>
                </c:pt>
                <c:pt idx="83">
                  <c:v>160.02000000000004</c:v>
                </c:pt>
                <c:pt idx="84">
                  <c:v>160.29333333333338</c:v>
                </c:pt>
                <c:pt idx="85">
                  <c:v>160.53633333333335</c:v>
                </c:pt>
                <c:pt idx="86">
                  <c:v>160.77083333333334</c:v>
                </c:pt>
                <c:pt idx="87">
                  <c:v>161.00200000000001</c:v>
                </c:pt>
                <c:pt idx="88">
                  <c:v>161.24850000000001</c:v>
                </c:pt>
                <c:pt idx="89">
                  <c:v>161.5051666666667</c:v>
                </c:pt>
                <c:pt idx="90">
                  <c:v>161.80383333333333</c:v>
                </c:pt>
                <c:pt idx="91">
                  <c:v>162.1335</c:v>
                </c:pt>
                <c:pt idx="92">
                  <c:v>162.45050000000001</c:v>
                </c:pt>
                <c:pt idx="93">
                  <c:v>162.78783333333337</c:v>
                </c:pt>
                <c:pt idx="94">
                  <c:v>163.0926666666667</c:v>
                </c:pt>
                <c:pt idx="95">
                  <c:v>163.39666666666668</c:v>
                </c:pt>
                <c:pt idx="96">
                  <c:v>163.70766666666668</c:v>
                </c:pt>
                <c:pt idx="97">
                  <c:v>163.98150000000001</c:v>
                </c:pt>
                <c:pt idx="98">
                  <c:v>164.25066666666669</c:v>
                </c:pt>
                <c:pt idx="99">
                  <c:v>164.48983333333339</c:v>
                </c:pt>
                <c:pt idx="100">
                  <c:v>164.6698333333334</c:v>
                </c:pt>
                <c:pt idx="101">
                  <c:v>164.87166666666673</c:v>
                </c:pt>
                <c:pt idx="102">
                  <c:v>164.99200000000002</c:v>
                </c:pt>
                <c:pt idx="103">
                  <c:v>165.13750000000002</c:v>
                </c:pt>
                <c:pt idx="104">
                  <c:v>165.22583333333336</c:v>
                </c:pt>
                <c:pt idx="105">
                  <c:v>165.31166666666667</c:v>
                </c:pt>
                <c:pt idx="106">
                  <c:v>165.32900000000001</c:v>
                </c:pt>
                <c:pt idx="107">
                  <c:v>165.3415</c:v>
                </c:pt>
                <c:pt idx="108">
                  <c:v>165.35499999999999</c:v>
                </c:pt>
                <c:pt idx="109">
                  <c:v>165.31899999999999</c:v>
                </c:pt>
                <c:pt idx="110">
                  <c:v>165.26766666666668</c:v>
                </c:pt>
                <c:pt idx="111">
                  <c:v>165.21083333333337</c:v>
                </c:pt>
                <c:pt idx="112">
                  <c:v>165.20050000000001</c:v>
                </c:pt>
                <c:pt idx="113">
                  <c:v>165.215</c:v>
                </c:pt>
                <c:pt idx="114">
                  <c:v>165.20883333333333</c:v>
                </c:pt>
                <c:pt idx="115">
                  <c:v>165.19883333333334</c:v>
                </c:pt>
                <c:pt idx="116">
                  <c:v>165.20083333333335</c:v>
                </c:pt>
                <c:pt idx="117">
                  <c:v>165.20933333333338</c:v>
                </c:pt>
                <c:pt idx="118">
                  <c:v>165.18150000000006</c:v>
                </c:pt>
                <c:pt idx="119">
                  <c:v>165.19166666666669</c:v>
                </c:pt>
                <c:pt idx="120">
                  <c:v>165.16516666666669</c:v>
                </c:pt>
                <c:pt idx="121">
                  <c:v>165.10283333333336</c:v>
                </c:pt>
                <c:pt idx="122">
                  <c:v>165.084</c:v>
                </c:pt>
                <c:pt idx="123">
                  <c:v>165.12950000000001</c:v>
                </c:pt>
                <c:pt idx="124">
                  <c:v>165.21350000000001</c:v>
                </c:pt>
                <c:pt idx="125">
                  <c:v>165.29916666666671</c:v>
                </c:pt>
                <c:pt idx="126">
                  <c:v>165.4008333333334</c:v>
                </c:pt>
                <c:pt idx="127">
                  <c:v>165.50916666666669</c:v>
                </c:pt>
                <c:pt idx="128">
                  <c:v>165.62550000000002</c:v>
                </c:pt>
                <c:pt idx="129">
                  <c:v>165.82499999999999</c:v>
                </c:pt>
                <c:pt idx="130">
                  <c:v>166.00016666666667</c:v>
                </c:pt>
                <c:pt idx="131">
                  <c:v>166.16883333333334</c:v>
                </c:pt>
                <c:pt idx="132">
                  <c:v>166.27983333333339</c:v>
                </c:pt>
                <c:pt idx="133">
                  <c:v>166.37100000000007</c:v>
                </c:pt>
                <c:pt idx="134">
                  <c:v>166.49833333333339</c:v>
                </c:pt>
                <c:pt idx="135">
                  <c:v>166.61733333333339</c:v>
                </c:pt>
                <c:pt idx="136">
                  <c:v>166.73050000000003</c:v>
                </c:pt>
                <c:pt idx="137">
                  <c:v>166.87550000000002</c:v>
                </c:pt>
                <c:pt idx="138">
                  <c:v>167.00600000000003</c:v>
                </c:pt>
                <c:pt idx="139">
                  <c:v>167.07566666666671</c:v>
                </c:pt>
                <c:pt idx="140">
                  <c:v>167.14733333333336</c:v>
                </c:pt>
                <c:pt idx="141">
                  <c:v>167.19583333333333</c:v>
                </c:pt>
                <c:pt idx="142">
                  <c:v>167.26266666666663</c:v>
                </c:pt>
                <c:pt idx="143">
                  <c:v>167.32416666666666</c:v>
                </c:pt>
                <c:pt idx="144">
                  <c:v>167.42099999999996</c:v>
                </c:pt>
                <c:pt idx="145">
                  <c:v>167.54516666666666</c:v>
                </c:pt>
                <c:pt idx="146">
                  <c:v>167.6225</c:v>
                </c:pt>
                <c:pt idx="147">
                  <c:v>167.67716666666666</c:v>
                </c:pt>
                <c:pt idx="148">
                  <c:v>167.69783333333334</c:v>
                </c:pt>
                <c:pt idx="149">
                  <c:v>167.7225</c:v>
                </c:pt>
                <c:pt idx="150">
                  <c:v>167.70183333333335</c:v>
                </c:pt>
                <c:pt idx="151">
                  <c:v>167.65533333333332</c:v>
                </c:pt>
                <c:pt idx="152">
                  <c:v>167.66733333333335</c:v>
                </c:pt>
                <c:pt idx="153">
                  <c:v>167.72916666666669</c:v>
                </c:pt>
                <c:pt idx="154">
                  <c:v>167.8091666666667</c:v>
                </c:pt>
                <c:pt idx="155">
                  <c:v>167.90283333333338</c:v>
                </c:pt>
                <c:pt idx="156">
                  <c:v>168.08133333333336</c:v>
                </c:pt>
                <c:pt idx="157">
                  <c:v>168.25</c:v>
                </c:pt>
                <c:pt idx="158">
                  <c:v>168.42216666666667</c:v>
                </c:pt>
                <c:pt idx="159">
                  <c:v>168.59366666666665</c:v>
                </c:pt>
                <c:pt idx="160">
                  <c:v>168.7953333333333</c:v>
                </c:pt>
                <c:pt idx="161">
                  <c:v>168.97966666666665</c:v>
                </c:pt>
                <c:pt idx="162">
                  <c:v>169.19983333333332</c:v>
                </c:pt>
                <c:pt idx="163">
                  <c:v>169.40749999999997</c:v>
                </c:pt>
                <c:pt idx="164">
                  <c:v>169.61566666666664</c:v>
                </c:pt>
                <c:pt idx="165">
                  <c:v>169.79033333333334</c:v>
                </c:pt>
                <c:pt idx="166">
                  <c:v>169.99566666666666</c:v>
                </c:pt>
                <c:pt idx="167">
                  <c:v>170.2176666666667</c:v>
                </c:pt>
                <c:pt idx="168">
                  <c:v>170.40183333333334</c:v>
                </c:pt>
                <c:pt idx="169">
                  <c:v>170.64983333333333</c:v>
                </c:pt>
                <c:pt idx="170">
                  <c:v>170.94700000000003</c:v>
                </c:pt>
                <c:pt idx="171">
                  <c:v>171.25800000000001</c:v>
                </c:pt>
                <c:pt idx="172">
                  <c:v>171.57183333333336</c:v>
                </c:pt>
                <c:pt idx="173">
                  <c:v>171.88200000000003</c:v>
                </c:pt>
                <c:pt idx="174">
                  <c:v>172.18583333333333</c:v>
                </c:pt>
                <c:pt idx="175">
                  <c:v>172.48050000000001</c:v>
                </c:pt>
                <c:pt idx="176">
                  <c:v>172.8066666666667</c:v>
                </c:pt>
                <c:pt idx="177">
                  <c:v>173.11033333333336</c:v>
                </c:pt>
                <c:pt idx="178">
                  <c:v>173.40749999999997</c:v>
                </c:pt>
                <c:pt idx="179">
                  <c:v>173.67083333333329</c:v>
                </c:pt>
                <c:pt idx="180">
                  <c:v>173.92866666666666</c:v>
                </c:pt>
                <c:pt idx="181">
                  <c:v>174.16800000000001</c:v>
                </c:pt>
                <c:pt idx="182">
                  <c:v>174.41949999999997</c:v>
                </c:pt>
                <c:pt idx="183">
                  <c:v>174.6598333333333</c:v>
                </c:pt>
                <c:pt idx="184">
                  <c:v>174.87316666666666</c:v>
                </c:pt>
                <c:pt idx="185">
                  <c:v>175.07999999999996</c:v>
                </c:pt>
                <c:pt idx="186">
                  <c:v>175.3003333333333</c:v>
                </c:pt>
                <c:pt idx="187">
                  <c:v>175.50349999999997</c:v>
                </c:pt>
                <c:pt idx="188">
                  <c:v>175.77166666666668</c:v>
                </c:pt>
                <c:pt idx="189">
                  <c:v>176.0215</c:v>
                </c:pt>
                <c:pt idx="190">
                  <c:v>176.19683333333333</c:v>
                </c:pt>
                <c:pt idx="191">
                  <c:v>176.35049999999998</c:v>
                </c:pt>
                <c:pt idx="192">
                  <c:v>176.51949999999999</c:v>
                </c:pt>
                <c:pt idx="193">
                  <c:v>176.71316666666664</c:v>
                </c:pt>
                <c:pt idx="194">
                  <c:v>176.86683333333335</c:v>
                </c:pt>
                <c:pt idx="195">
                  <c:v>177.00300000000001</c:v>
                </c:pt>
                <c:pt idx="196">
                  <c:v>177.16300000000001</c:v>
                </c:pt>
                <c:pt idx="197">
                  <c:v>177.35333333333335</c:v>
                </c:pt>
                <c:pt idx="198">
                  <c:v>177.59516666666667</c:v>
                </c:pt>
                <c:pt idx="199">
                  <c:v>177.86266666666668</c:v>
                </c:pt>
                <c:pt idx="200">
                  <c:v>178.12433333333331</c:v>
                </c:pt>
                <c:pt idx="201">
                  <c:v>178.36716666666663</c:v>
                </c:pt>
                <c:pt idx="202">
                  <c:v>178.59549999999996</c:v>
                </c:pt>
                <c:pt idx="203">
                  <c:v>178.83616666666663</c:v>
                </c:pt>
                <c:pt idx="204">
                  <c:v>179.04599999999999</c:v>
                </c:pt>
                <c:pt idx="205">
                  <c:v>179.26016666666663</c:v>
                </c:pt>
                <c:pt idx="206">
                  <c:v>179.47383333333332</c:v>
                </c:pt>
                <c:pt idx="207">
                  <c:v>179.67150000000001</c:v>
                </c:pt>
                <c:pt idx="208">
                  <c:v>179.87933333333334</c:v>
                </c:pt>
                <c:pt idx="209">
                  <c:v>180.0651666666667</c:v>
                </c:pt>
                <c:pt idx="210">
                  <c:v>180.29700000000003</c:v>
                </c:pt>
                <c:pt idx="211">
                  <c:v>180.51866666666669</c:v>
                </c:pt>
                <c:pt idx="212">
                  <c:v>180.71599999999998</c:v>
                </c:pt>
                <c:pt idx="213">
                  <c:v>180.83150000000003</c:v>
                </c:pt>
                <c:pt idx="214">
                  <c:v>180.93283333333335</c:v>
                </c:pt>
                <c:pt idx="215">
                  <c:v>181.00650000000002</c:v>
                </c:pt>
                <c:pt idx="216">
                  <c:v>181.02850000000001</c:v>
                </c:pt>
                <c:pt idx="217">
                  <c:v>181.05800000000002</c:v>
                </c:pt>
                <c:pt idx="218">
                  <c:v>181.06983333333335</c:v>
                </c:pt>
                <c:pt idx="219">
                  <c:v>181.054</c:v>
                </c:pt>
                <c:pt idx="220">
                  <c:v>181.02116666666669</c:v>
                </c:pt>
                <c:pt idx="221">
                  <c:v>181.00300000000001</c:v>
                </c:pt>
                <c:pt idx="222">
                  <c:v>181.05099999999999</c:v>
                </c:pt>
                <c:pt idx="223">
                  <c:v>181.07416666666668</c:v>
                </c:pt>
                <c:pt idx="224">
                  <c:v>181.14266666666668</c:v>
                </c:pt>
                <c:pt idx="225">
                  <c:v>181.24533333333335</c:v>
                </c:pt>
                <c:pt idx="226">
                  <c:v>181.35616666666667</c:v>
                </c:pt>
                <c:pt idx="227">
                  <c:v>181.41816666666671</c:v>
                </c:pt>
                <c:pt idx="228">
                  <c:v>181.52600000000001</c:v>
                </c:pt>
                <c:pt idx="229">
                  <c:v>181.62649999999999</c:v>
                </c:pt>
                <c:pt idx="230">
                  <c:v>181.68699999999998</c:v>
                </c:pt>
                <c:pt idx="231">
                  <c:v>181.75450000000001</c:v>
                </c:pt>
                <c:pt idx="232">
                  <c:v>181.76749999999998</c:v>
                </c:pt>
                <c:pt idx="233">
                  <c:v>181.75416666666666</c:v>
                </c:pt>
                <c:pt idx="234">
                  <c:v>181.76600000000002</c:v>
                </c:pt>
                <c:pt idx="235">
                  <c:v>181.79583333333332</c:v>
                </c:pt>
                <c:pt idx="236">
                  <c:v>181.80433333333335</c:v>
                </c:pt>
                <c:pt idx="237">
                  <c:v>181.86283333333333</c:v>
                </c:pt>
                <c:pt idx="238">
                  <c:v>181.91833333333335</c:v>
                </c:pt>
                <c:pt idx="239">
                  <c:v>181.99533333333332</c:v>
                </c:pt>
                <c:pt idx="240">
                  <c:v>182.10633333333331</c:v>
                </c:pt>
                <c:pt idx="241">
                  <c:v>182.29233333333332</c:v>
                </c:pt>
                <c:pt idx="242">
                  <c:v>182.45199999999997</c:v>
                </c:pt>
                <c:pt idx="243">
                  <c:v>182.63616666666664</c:v>
                </c:pt>
                <c:pt idx="244">
                  <c:v>182.82250000000002</c:v>
                </c:pt>
                <c:pt idx="245">
                  <c:v>183.02099999999999</c:v>
                </c:pt>
                <c:pt idx="246">
                  <c:v>183.26749999999996</c:v>
                </c:pt>
                <c:pt idx="247">
                  <c:v>183.53199999999998</c:v>
                </c:pt>
                <c:pt idx="248">
                  <c:v>183.77799999999999</c:v>
                </c:pt>
                <c:pt idx="249">
                  <c:v>184.02183333333332</c:v>
                </c:pt>
                <c:pt idx="250">
                  <c:v>184.23899999999998</c:v>
                </c:pt>
                <c:pt idx="251">
                  <c:v>184.46799999999996</c:v>
                </c:pt>
                <c:pt idx="252">
                  <c:v>184.7463333333333</c:v>
                </c:pt>
                <c:pt idx="253">
                  <c:v>185.06733333333329</c:v>
                </c:pt>
                <c:pt idx="254">
                  <c:v>185.34866666666662</c:v>
                </c:pt>
                <c:pt idx="255">
                  <c:v>185.61999999999992</c:v>
                </c:pt>
                <c:pt idx="256">
                  <c:v>185.86549999999991</c:v>
                </c:pt>
                <c:pt idx="257">
                  <c:v>186.12616666666659</c:v>
                </c:pt>
                <c:pt idx="258">
                  <c:v>186.33249999999992</c:v>
                </c:pt>
                <c:pt idx="259">
                  <c:v>186.5751666666666</c:v>
                </c:pt>
                <c:pt idx="260">
                  <c:v>186.80916666666664</c:v>
                </c:pt>
                <c:pt idx="261">
                  <c:v>187.10766666666666</c:v>
                </c:pt>
                <c:pt idx="262">
                  <c:v>187.46750000000003</c:v>
                </c:pt>
                <c:pt idx="263">
                  <c:v>187.84316666666666</c:v>
                </c:pt>
                <c:pt idx="264">
                  <c:v>188.21299999999999</c:v>
                </c:pt>
                <c:pt idx="265">
                  <c:v>188.5838333333333</c:v>
                </c:pt>
                <c:pt idx="266">
                  <c:v>188.97116666666665</c:v>
                </c:pt>
                <c:pt idx="267">
                  <c:v>189.40466666666666</c:v>
                </c:pt>
                <c:pt idx="268">
                  <c:v>189.82816666666665</c:v>
                </c:pt>
                <c:pt idx="269">
                  <c:v>190.27199999999999</c:v>
                </c:pt>
                <c:pt idx="270">
                  <c:v>190.73883333333333</c:v>
                </c:pt>
                <c:pt idx="271">
                  <c:v>191.232</c:v>
                </c:pt>
                <c:pt idx="272">
                  <c:v>191.73116666666667</c:v>
                </c:pt>
                <c:pt idx="273">
                  <c:v>192.2405</c:v>
                </c:pt>
                <c:pt idx="274">
                  <c:v>192.78200000000001</c:v>
                </c:pt>
                <c:pt idx="275">
                  <c:v>193.34816666666666</c:v>
                </c:pt>
                <c:pt idx="276">
                  <c:v>193.9193333333333</c:v>
                </c:pt>
                <c:pt idx="277">
                  <c:v>194.54166666666663</c:v>
                </c:pt>
                <c:pt idx="278">
                  <c:v>195.16699999999994</c:v>
                </c:pt>
                <c:pt idx="279">
                  <c:v>195.86483333333325</c:v>
                </c:pt>
                <c:pt idx="280">
                  <c:v>196.52399999999992</c:v>
                </c:pt>
                <c:pt idx="281">
                  <c:v>197.15183333333326</c:v>
                </c:pt>
                <c:pt idx="282">
                  <c:v>197.74883333333324</c:v>
                </c:pt>
                <c:pt idx="283">
                  <c:v>198.33649999999994</c:v>
                </c:pt>
                <c:pt idx="284">
                  <c:v>198.9081666666666</c:v>
                </c:pt>
                <c:pt idx="285">
                  <c:v>199.42683333333329</c:v>
                </c:pt>
                <c:pt idx="286">
                  <c:v>199.98033333333328</c:v>
                </c:pt>
                <c:pt idx="287">
                  <c:v>200.65266666666659</c:v>
                </c:pt>
                <c:pt idx="288">
                  <c:v>201.24449999999993</c:v>
                </c:pt>
                <c:pt idx="289">
                  <c:v>201.90833333333327</c:v>
                </c:pt>
                <c:pt idx="290">
                  <c:v>202.54599999999994</c:v>
                </c:pt>
                <c:pt idx="291">
                  <c:v>203.16183333333325</c:v>
                </c:pt>
                <c:pt idx="292">
                  <c:v>203.72183333333331</c:v>
                </c:pt>
                <c:pt idx="293">
                  <c:v>204.32366666666664</c:v>
                </c:pt>
                <c:pt idx="294">
                  <c:v>204.88866666666664</c:v>
                </c:pt>
                <c:pt idx="295">
                  <c:v>205.48699999999997</c:v>
                </c:pt>
                <c:pt idx="296">
                  <c:v>206.13566666666665</c:v>
                </c:pt>
                <c:pt idx="297">
                  <c:v>206.70699999999997</c:v>
                </c:pt>
                <c:pt idx="298">
                  <c:v>207.2558333333333</c:v>
                </c:pt>
                <c:pt idx="299">
                  <c:v>207.7738333333333</c:v>
                </c:pt>
                <c:pt idx="300">
                  <c:v>208.17716666666669</c:v>
                </c:pt>
                <c:pt idx="301">
                  <c:v>208.488</c:v>
                </c:pt>
                <c:pt idx="302">
                  <c:v>208.76333333333332</c:v>
                </c:pt>
                <c:pt idx="303">
                  <c:v>208.93800000000002</c:v>
                </c:pt>
                <c:pt idx="304">
                  <c:v>209.10116666666667</c:v>
                </c:pt>
                <c:pt idx="305">
                  <c:v>209.21916666666669</c:v>
                </c:pt>
                <c:pt idx="306">
                  <c:v>209.22683333333333</c:v>
                </c:pt>
                <c:pt idx="307">
                  <c:v>209.2653333333333</c:v>
                </c:pt>
                <c:pt idx="308">
                  <c:v>209.26400000000001</c:v>
                </c:pt>
                <c:pt idx="309">
                  <c:v>209.26633333333336</c:v>
                </c:pt>
                <c:pt idx="310">
                  <c:v>209.3931666666667</c:v>
                </c:pt>
                <c:pt idx="311">
                  <c:v>209.52083333333337</c:v>
                </c:pt>
                <c:pt idx="312">
                  <c:v>209.61850000000001</c:v>
                </c:pt>
                <c:pt idx="313">
                  <c:v>209.62216666666669</c:v>
                </c:pt>
                <c:pt idx="314">
                  <c:v>209.63766666666669</c:v>
                </c:pt>
                <c:pt idx="315">
                  <c:v>209.68016666666665</c:v>
                </c:pt>
                <c:pt idx="316">
                  <c:v>209.72316666666666</c:v>
                </c:pt>
                <c:pt idx="317">
                  <c:v>209.71599999999998</c:v>
                </c:pt>
                <c:pt idx="318">
                  <c:v>209.73633333333333</c:v>
                </c:pt>
                <c:pt idx="319">
                  <c:v>209.7861666666667</c:v>
                </c:pt>
                <c:pt idx="320">
                  <c:v>209.78766666666669</c:v>
                </c:pt>
                <c:pt idx="321">
                  <c:v>209.77316666666673</c:v>
                </c:pt>
                <c:pt idx="322">
                  <c:v>209.72350000000006</c:v>
                </c:pt>
                <c:pt idx="323">
                  <c:v>209.71033333333338</c:v>
                </c:pt>
                <c:pt idx="324">
                  <c:v>209.69416666666669</c:v>
                </c:pt>
                <c:pt idx="325">
                  <c:v>209.7271666666667</c:v>
                </c:pt>
                <c:pt idx="326">
                  <c:v>209.79316666666674</c:v>
                </c:pt>
                <c:pt idx="327">
                  <c:v>209.78783333333337</c:v>
                </c:pt>
                <c:pt idx="328">
                  <c:v>209.75250000000003</c:v>
                </c:pt>
                <c:pt idx="329">
                  <c:v>209.68083333333337</c:v>
                </c:pt>
                <c:pt idx="330">
                  <c:v>209.54650000000001</c:v>
                </c:pt>
                <c:pt idx="331">
                  <c:v>209.33233333333334</c:v>
                </c:pt>
                <c:pt idx="332">
                  <c:v>209.11866666666671</c:v>
                </c:pt>
                <c:pt idx="333">
                  <c:v>208.9593333333334</c:v>
                </c:pt>
                <c:pt idx="334">
                  <c:v>208.7838333333334</c:v>
                </c:pt>
                <c:pt idx="335">
                  <c:v>208.5680000000001</c:v>
                </c:pt>
                <c:pt idx="336">
                  <c:v>208.38416666666674</c:v>
                </c:pt>
                <c:pt idx="337">
                  <c:v>208.1243333333334</c:v>
                </c:pt>
                <c:pt idx="338">
                  <c:v>207.89383333333342</c:v>
                </c:pt>
                <c:pt idx="339">
                  <c:v>207.66916666666671</c:v>
                </c:pt>
                <c:pt idx="340">
                  <c:v>207.52716666666672</c:v>
                </c:pt>
                <c:pt idx="341">
                  <c:v>207.39400000000003</c:v>
                </c:pt>
                <c:pt idx="342">
                  <c:v>207.28300000000002</c:v>
                </c:pt>
                <c:pt idx="343">
                  <c:v>207.21100000000004</c:v>
                </c:pt>
                <c:pt idx="344">
                  <c:v>207.09600000000003</c:v>
                </c:pt>
                <c:pt idx="345">
                  <c:v>207.03800000000001</c:v>
                </c:pt>
                <c:pt idx="346">
                  <c:v>206.8965</c:v>
                </c:pt>
                <c:pt idx="347">
                  <c:v>206.68383333333335</c:v>
                </c:pt>
                <c:pt idx="348">
                  <c:v>206.5781666666667</c:v>
                </c:pt>
                <c:pt idx="349">
                  <c:v>206.36216666666672</c:v>
                </c:pt>
                <c:pt idx="350">
                  <c:v>206.18283333333338</c:v>
                </c:pt>
                <c:pt idx="351">
                  <c:v>205.96633333333335</c:v>
                </c:pt>
                <c:pt idx="352">
                  <c:v>205.77183333333335</c:v>
                </c:pt>
                <c:pt idx="353">
                  <c:v>205.57383333333334</c:v>
                </c:pt>
                <c:pt idx="354">
                  <c:v>205.40783333333331</c:v>
                </c:pt>
                <c:pt idx="355">
                  <c:v>205.28116666666665</c:v>
                </c:pt>
                <c:pt idx="356">
                  <c:v>205.07650000000001</c:v>
                </c:pt>
                <c:pt idx="357">
                  <c:v>204.87183333333334</c:v>
                </c:pt>
                <c:pt idx="358">
                  <c:v>204.7391666666667</c:v>
                </c:pt>
                <c:pt idx="359">
                  <c:v>204.63300000000001</c:v>
                </c:pt>
                <c:pt idx="360">
                  <c:v>204.59650000000002</c:v>
                </c:pt>
                <c:pt idx="361">
                  <c:v>204.60666666666668</c:v>
                </c:pt>
                <c:pt idx="362">
                  <c:v>204.68266666666665</c:v>
                </c:pt>
                <c:pt idx="363">
                  <c:v>204.78316666666666</c:v>
                </c:pt>
                <c:pt idx="364">
                  <c:v>204.84683333333331</c:v>
                </c:pt>
                <c:pt idx="365">
                  <c:v>204.95483333333331</c:v>
                </c:pt>
                <c:pt idx="366">
                  <c:v>205.13783333333328</c:v>
                </c:pt>
                <c:pt idx="367">
                  <c:v>205.25466666666662</c:v>
                </c:pt>
                <c:pt idx="368">
                  <c:v>205.39666666666662</c:v>
                </c:pt>
                <c:pt idx="369">
                  <c:v>205.56049999999996</c:v>
                </c:pt>
                <c:pt idx="370">
                  <c:v>205.64933333333332</c:v>
                </c:pt>
                <c:pt idx="371">
                  <c:v>205.71199999999996</c:v>
                </c:pt>
                <c:pt idx="372">
                  <c:v>205.79683333333327</c:v>
                </c:pt>
                <c:pt idx="373">
                  <c:v>205.85816666666656</c:v>
                </c:pt>
                <c:pt idx="374">
                  <c:v>205.97266666666658</c:v>
                </c:pt>
                <c:pt idx="375">
                  <c:v>206.12266666666659</c:v>
                </c:pt>
                <c:pt idx="376">
                  <c:v>206.29016666666658</c:v>
                </c:pt>
                <c:pt idx="377">
                  <c:v>206.46149999999989</c:v>
                </c:pt>
                <c:pt idx="378">
                  <c:v>206.62616666666656</c:v>
                </c:pt>
                <c:pt idx="379">
                  <c:v>206.75616666666656</c:v>
                </c:pt>
                <c:pt idx="380">
                  <c:v>206.94533333333322</c:v>
                </c:pt>
                <c:pt idx="381">
                  <c:v>207.14716666666658</c:v>
                </c:pt>
                <c:pt idx="382">
                  <c:v>207.32483333333326</c:v>
                </c:pt>
                <c:pt idx="383">
                  <c:v>207.46716666666663</c:v>
                </c:pt>
                <c:pt idx="384">
                  <c:v>207.61283333333327</c:v>
                </c:pt>
                <c:pt idx="385">
                  <c:v>207.67933333333332</c:v>
                </c:pt>
                <c:pt idx="386">
                  <c:v>207.69733333333335</c:v>
                </c:pt>
                <c:pt idx="387">
                  <c:v>207.75883333333331</c:v>
                </c:pt>
                <c:pt idx="388">
                  <c:v>207.89783333333332</c:v>
                </c:pt>
                <c:pt idx="389">
                  <c:v>208.03766666666669</c:v>
                </c:pt>
                <c:pt idx="390">
                  <c:v>208.1166666666667</c:v>
                </c:pt>
                <c:pt idx="391">
                  <c:v>208.26983333333337</c:v>
                </c:pt>
                <c:pt idx="392">
                  <c:v>208.45316666666673</c:v>
                </c:pt>
                <c:pt idx="393">
                  <c:v>208.61300000000008</c:v>
                </c:pt>
                <c:pt idx="394">
                  <c:v>208.77150000000012</c:v>
                </c:pt>
                <c:pt idx="395">
                  <c:v>208.97416666666678</c:v>
                </c:pt>
                <c:pt idx="396">
                  <c:v>209.14366666666677</c:v>
                </c:pt>
                <c:pt idx="397">
                  <c:v>209.3420000000001</c:v>
                </c:pt>
                <c:pt idx="398">
                  <c:v>209.60166666666674</c:v>
                </c:pt>
                <c:pt idx="399">
                  <c:v>209.79433333333338</c:v>
                </c:pt>
                <c:pt idx="400">
                  <c:v>209.94600000000005</c:v>
                </c:pt>
                <c:pt idx="401">
                  <c:v>210.08250000000007</c:v>
                </c:pt>
                <c:pt idx="402">
                  <c:v>210.2141666666667</c:v>
                </c:pt>
                <c:pt idx="403">
                  <c:v>210.30300000000005</c:v>
                </c:pt>
                <c:pt idx="404">
                  <c:v>210.41233333333335</c:v>
                </c:pt>
                <c:pt idx="405">
                  <c:v>210.51083333333338</c:v>
                </c:pt>
                <c:pt idx="406">
                  <c:v>210.61333333333337</c:v>
                </c:pt>
                <c:pt idx="407">
                  <c:v>210.7033333333334</c:v>
                </c:pt>
                <c:pt idx="408">
                  <c:v>210.75350000000009</c:v>
                </c:pt>
                <c:pt idx="409">
                  <c:v>210.84116666666671</c:v>
                </c:pt>
                <c:pt idx="410">
                  <c:v>210.91083333333336</c:v>
                </c:pt>
                <c:pt idx="411">
                  <c:v>211.04883333333339</c:v>
                </c:pt>
                <c:pt idx="412">
                  <c:v>211.27183333333338</c:v>
                </c:pt>
                <c:pt idx="413">
                  <c:v>211.49300000000002</c:v>
                </c:pt>
                <c:pt idx="414">
                  <c:v>211.67400000000001</c:v>
                </c:pt>
                <c:pt idx="415">
                  <c:v>211.81499999999997</c:v>
                </c:pt>
                <c:pt idx="416">
                  <c:v>211.94450000000001</c:v>
                </c:pt>
                <c:pt idx="417">
                  <c:v>212.12166666666664</c:v>
                </c:pt>
                <c:pt idx="418">
                  <c:v>212.27933333333331</c:v>
                </c:pt>
                <c:pt idx="419">
                  <c:v>212.30916666666664</c:v>
                </c:pt>
                <c:pt idx="420">
                  <c:v>212.36316666666664</c:v>
                </c:pt>
                <c:pt idx="421">
                  <c:v>212.39649999999997</c:v>
                </c:pt>
                <c:pt idx="422">
                  <c:v>212.41733333333332</c:v>
                </c:pt>
                <c:pt idx="423">
                  <c:v>212.49549999999996</c:v>
                </c:pt>
                <c:pt idx="424">
                  <c:v>212.64299999999994</c:v>
                </c:pt>
                <c:pt idx="425">
                  <c:v>212.79949999999997</c:v>
                </c:pt>
                <c:pt idx="426">
                  <c:v>212.91733333333332</c:v>
                </c:pt>
                <c:pt idx="427">
                  <c:v>213.02466666666663</c:v>
                </c:pt>
                <c:pt idx="428">
                  <c:v>213.1213333333333</c:v>
                </c:pt>
                <c:pt idx="429">
                  <c:v>213.13833333333329</c:v>
                </c:pt>
                <c:pt idx="430">
                  <c:v>213.17166666666665</c:v>
                </c:pt>
                <c:pt idx="431">
                  <c:v>213.22449999999995</c:v>
                </c:pt>
                <c:pt idx="432">
                  <c:v>213.2258333333333</c:v>
                </c:pt>
                <c:pt idx="433">
                  <c:v>213.31499999999997</c:v>
                </c:pt>
                <c:pt idx="434">
                  <c:v>213.38583333333332</c:v>
                </c:pt>
                <c:pt idx="435">
                  <c:v>213.48416666666665</c:v>
                </c:pt>
                <c:pt idx="436">
                  <c:v>213.56466666666668</c:v>
                </c:pt>
                <c:pt idx="437">
                  <c:v>213.6071666666667</c:v>
                </c:pt>
                <c:pt idx="438">
                  <c:v>213.70116666666672</c:v>
                </c:pt>
                <c:pt idx="439">
                  <c:v>213.81583333333342</c:v>
                </c:pt>
                <c:pt idx="440">
                  <c:v>213.92166666666671</c:v>
                </c:pt>
                <c:pt idx="441">
                  <c:v>214.01950000000002</c:v>
                </c:pt>
                <c:pt idx="442">
                  <c:v>214.1671666666667</c:v>
                </c:pt>
                <c:pt idx="443">
                  <c:v>214.31350000000003</c:v>
                </c:pt>
                <c:pt idx="444">
                  <c:v>214.47883333333337</c:v>
                </c:pt>
                <c:pt idx="445">
                  <c:v>214.64133333333339</c:v>
                </c:pt>
                <c:pt idx="446">
                  <c:v>214.90116666666668</c:v>
                </c:pt>
                <c:pt idx="447">
                  <c:v>215.20016666666672</c:v>
                </c:pt>
                <c:pt idx="448">
                  <c:v>215.50766666666675</c:v>
                </c:pt>
                <c:pt idx="449">
                  <c:v>215.80866666666671</c:v>
                </c:pt>
                <c:pt idx="450">
                  <c:v>216.18266666666671</c:v>
                </c:pt>
                <c:pt idx="451">
                  <c:v>216.51400000000004</c:v>
                </c:pt>
                <c:pt idx="452">
                  <c:v>216.75683333333339</c:v>
                </c:pt>
                <c:pt idx="453">
                  <c:v>216.97633333333337</c:v>
                </c:pt>
                <c:pt idx="454">
                  <c:v>217.19233333333338</c:v>
                </c:pt>
                <c:pt idx="455">
                  <c:v>217.39350000000005</c:v>
                </c:pt>
                <c:pt idx="456">
                  <c:v>217.63583333333335</c:v>
                </c:pt>
                <c:pt idx="457">
                  <c:v>217.87916666666669</c:v>
                </c:pt>
                <c:pt idx="458">
                  <c:v>218.03916666666666</c:v>
                </c:pt>
                <c:pt idx="459">
                  <c:v>218.21683333333334</c:v>
                </c:pt>
                <c:pt idx="460">
                  <c:v>218.38550000000001</c:v>
                </c:pt>
                <c:pt idx="461">
                  <c:v>218.52333333333334</c:v>
                </c:pt>
                <c:pt idx="462">
                  <c:v>218.64133333333334</c:v>
                </c:pt>
                <c:pt idx="463">
                  <c:v>218.73266666666666</c:v>
                </c:pt>
                <c:pt idx="464">
                  <c:v>218.82999999999998</c:v>
                </c:pt>
                <c:pt idx="465">
                  <c:v>219.00383333333335</c:v>
                </c:pt>
                <c:pt idx="466">
                  <c:v>219.17866666666669</c:v>
                </c:pt>
                <c:pt idx="467">
                  <c:v>219.4015</c:v>
                </c:pt>
                <c:pt idx="468">
                  <c:v>219.63216666666668</c:v>
                </c:pt>
                <c:pt idx="469">
                  <c:v>219.86733333333331</c:v>
                </c:pt>
                <c:pt idx="470">
                  <c:v>220.12200000000001</c:v>
                </c:pt>
                <c:pt idx="471">
                  <c:v>220.369</c:v>
                </c:pt>
                <c:pt idx="472">
                  <c:v>220.61766666666665</c:v>
                </c:pt>
                <c:pt idx="473">
                  <c:v>220.78683333333331</c:v>
                </c:pt>
                <c:pt idx="474">
                  <c:v>221.03783333333334</c:v>
                </c:pt>
                <c:pt idx="475">
                  <c:v>221.22450000000001</c:v>
                </c:pt>
                <c:pt idx="476">
                  <c:v>221.41200000000006</c:v>
                </c:pt>
                <c:pt idx="477">
                  <c:v>221.5601666666667</c:v>
                </c:pt>
                <c:pt idx="478">
                  <c:v>221.60433333333336</c:v>
                </c:pt>
                <c:pt idx="479">
                  <c:v>221.73750000000004</c:v>
                </c:pt>
                <c:pt idx="480">
                  <c:v>221.90750000000006</c:v>
                </c:pt>
                <c:pt idx="481">
                  <c:v>222.14566666666673</c:v>
                </c:pt>
                <c:pt idx="482">
                  <c:v>222.44216666666671</c:v>
                </c:pt>
                <c:pt idx="483">
                  <c:v>222.76900000000006</c:v>
                </c:pt>
                <c:pt idx="484">
                  <c:v>223.1038333333334</c:v>
                </c:pt>
                <c:pt idx="485">
                  <c:v>223.39466666666672</c:v>
                </c:pt>
                <c:pt idx="486">
                  <c:v>223.80016666666671</c:v>
                </c:pt>
                <c:pt idx="487">
                  <c:v>224.24216666666672</c:v>
                </c:pt>
                <c:pt idx="488">
                  <c:v>224.70066666666673</c:v>
                </c:pt>
                <c:pt idx="489">
                  <c:v>225.1928333333334</c:v>
                </c:pt>
                <c:pt idx="490">
                  <c:v>225.77983333333339</c:v>
                </c:pt>
                <c:pt idx="491">
                  <c:v>226.36000000000004</c:v>
                </c:pt>
                <c:pt idx="492">
                  <c:v>226.9086666666667</c:v>
                </c:pt>
                <c:pt idx="493">
                  <c:v>227.47316666666671</c:v>
                </c:pt>
                <c:pt idx="494">
                  <c:v>228.04366666666672</c:v>
                </c:pt>
                <c:pt idx="495">
                  <c:v>228.52316666666673</c:v>
                </c:pt>
                <c:pt idx="496">
                  <c:v>228.91083333333336</c:v>
                </c:pt>
                <c:pt idx="497">
                  <c:v>229.32700000000003</c:v>
                </c:pt>
                <c:pt idx="498">
                  <c:v>229.73900000000003</c:v>
                </c:pt>
                <c:pt idx="499">
                  <c:v>230.1096666666667</c:v>
                </c:pt>
                <c:pt idx="500">
                  <c:v>230.49366666666671</c:v>
                </c:pt>
                <c:pt idx="501">
                  <c:v>230.82450000000006</c:v>
                </c:pt>
                <c:pt idx="502">
                  <c:v>231.26750000000001</c:v>
                </c:pt>
                <c:pt idx="503">
                  <c:v>231.71433333333334</c:v>
                </c:pt>
                <c:pt idx="504">
                  <c:v>232.12616666666665</c:v>
                </c:pt>
                <c:pt idx="505">
                  <c:v>232.60233333333335</c:v>
                </c:pt>
                <c:pt idx="506">
                  <c:v>233.04616666666666</c:v>
                </c:pt>
                <c:pt idx="507">
                  <c:v>233.45566666666667</c:v>
                </c:pt>
                <c:pt idx="508">
                  <c:v>233.80583333333334</c:v>
                </c:pt>
                <c:pt idx="509">
                  <c:v>234.16066666666666</c:v>
                </c:pt>
                <c:pt idx="510">
                  <c:v>234.41900000000001</c:v>
                </c:pt>
                <c:pt idx="511">
                  <c:v>234.78900000000002</c:v>
                </c:pt>
                <c:pt idx="512">
                  <c:v>235.29233333333335</c:v>
                </c:pt>
                <c:pt idx="513">
                  <c:v>235.79983333333334</c:v>
                </c:pt>
                <c:pt idx="514">
                  <c:v>236.30966666666666</c:v>
                </c:pt>
                <c:pt idx="515">
                  <c:v>236.80699999999999</c:v>
                </c:pt>
                <c:pt idx="516">
                  <c:v>237.22650000000004</c:v>
                </c:pt>
                <c:pt idx="517">
                  <c:v>237.61966666666669</c:v>
                </c:pt>
                <c:pt idx="518">
                  <c:v>237.98016666666669</c:v>
                </c:pt>
                <c:pt idx="519">
                  <c:v>238.29066666666671</c:v>
                </c:pt>
                <c:pt idx="520">
                  <c:v>238.62600000000003</c:v>
                </c:pt>
                <c:pt idx="521">
                  <c:v>239.04583333333332</c:v>
                </c:pt>
                <c:pt idx="522">
                  <c:v>239.43733333333333</c:v>
                </c:pt>
                <c:pt idx="523">
                  <c:v>239.82016666666667</c:v>
                </c:pt>
                <c:pt idx="524">
                  <c:v>240.21699999999996</c:v>
                </c:pt>
                <c:pt idx="525">
                  <c:v>240.51883333333333</c:v>
                </c:pt>
                <c:pt idx="526">
                  <c:v>240.86349999999999</c:v>
                </c:pt>
                <c:pt idx="527">
                  <c:v>241.196</c:v>
                </c:pt>
                <c:pt idx="528">
                  <c:v>241.55499999999998</c:v>
                </c:pt>
                <c:pt idx="529">
                  <c:v>241.91166666666666</c:v>
                </c:pt>
                <c:pt idx="530">
                  <c:v>242.2848333333333</c:v>
                </c:pt>
                <c:pt idx="531">
                  <c:v>242.67333333333332</c:v>
                </c:pt>
                <c:pt idx="532">
                  <c:v>242.98483333333334</c:v>
                </c:pt>
                <c:pt idx="533">
                  <c:v>243.37183333333331</c:v>
                </c:pt>
                <c:pt idx="534">
                  <c:v>243.66183333333331</c:v>
                </c:pt>
                <c:pt idx="535">
                  <c:v>244.01033333333331</c:v>
                </c:pt>
                <c:pt idx="536">
                  <c:v>244.44416666666666</c:v>
                </c:pt>
                <c:pt idx="537">
                  <c:v>244.94916666666666</c:v>
                </c:pt>
                <c:pt idx="538">
                  <c:v>245.58933333333331</c:v>
                </c:pt>
                <c:pt idx="539">
                  <c:v>246.26516666666669</c:v>
                </c:pt>
                <c:pt idx="540">
                  <c:v>246.95233333333334</c:v>
                </c:pt>
                <c:pt idx="541">
                  <c:v>247.52183333333332</c:v>
                </c:pt>
                <c:pt idx="542">
                  <c:v>247.93566666666666</c:v>
                </c:pt>
                <c:pt idx="543">
                  <c:v>248.35083333333333</c:v>
                </c:pt>
                <c:pt idx="544">
                  <c:v>248.78783333333334</c:v>
                </c:pt>
                <c:pt idx="545">
                  <c:v>249.18900000000002</c:v>
                </c:pt>
                <c:pt idx="546">
                  <c:v>249.47916666666666</c:v>
                </c:pt>
                <c:pt idx="547">
                  <c:v>249.7585</c:v>
                </c:pt>
                <c:pt idx="548">
                  <c:v>250.13583333333335</c:v>
                </c:pt>
                <c:pt idx="549">
                  <c:v>250.49183333333337</c:v>
                </c:pt>
                <c:pt idx="550">
                  <c:v>250.8521666666667</c:v>
                </c:pt>
                <c:pt idx="551">
                  <c:v>251.25200000000004</c:v>
                </c:pt>
                <c:pt idx="552">
                  <c:v>251.71</c:v>
                </c:pt>
                <c:pt idx="553">
                  <c:v>252.14099999999999</c:v>
                </c:pt>
                <c:pt idx="554">
                  <c:v>252.56333333333333</c:v>
                </c:pt>
                <c:pt idx="555">
                  <c:v>253.01349999999999</c:v>
                </c:pt>
                <c:pt idx="556">
                  <c:v>253.55866666666665</c:v>
                </c:pt>
                <c:pt idx="557">
                  <c:v>254.07166666666669</c:v>
                </c:pt>
                <c:pt idx="558">
                  <c:v>254.44233333333335</c:v>
                </c:pt>
                <c:pt idx="559">
                  <c:v>254.83466666666669</c:v>
                </c:pt>
                <c:pt idx="560">
                  <c:v>255.19716666666673</c:v>
                </c:pt>
                <c:pt idx="561">
                  <c:v>255.66633333333337</c:v>
                </c:pt>
                <c:pt idx="562">
                  <c:v>256.01500000000004</c:v>
                </c:pt>
                <c:pt idx="563">
                  <c:v>256.29216666666673</c:v>
                </c:pt>
                <c:pt idx="564">
                  <c:v>256.57816666666673</c:v>
                </c:pt>
                <c:pt idx="565">
                  <c:v>256.79233333333343</c:v>
                </c:pt>
                <c:pt idx="566">
                  <c:v>257.00233333333341</c:v>
                </c:pt>
                <c:pt idx="567">
                  <c:v>257.25300000000004</c:v>
                </c:pt>
                <c:pt idx="568">
                  <c:v>257.58133333333342</c:v>
                </c:pt>
                <c:pt idx="569">
                  <c:v>257.92533333333341</c:v>
                </c:pt>
                <c:pt idx="570">
                  <c:v>258.28533333333343</c:v>
                </c:pt>
                <c:pt idx="571">
                  <c:v>258.58483333333339</c:v>
                </c:pt>
                <c:pt idx="572">
                  <c:v>258.80716666666666</c:v>
                </c:pt>
                <c:pt idx="573">
                  <c:v>259.04066666666665</c:v>
                </c:pt>
                <c:pt idx="574">
                  <c:v>259.24966666666671</c:v>
                </c:pt>
                <c:pt idx="575">
                  <c:v>259.44350000000003</c:v>
                </c:pt>
                <c:pt idx="576">
                  <c:v>259.57666666666665</c:v>
                </c:pt>
                <c:pt idx="577">
                  <c:v>259.77716666666663</c:v>
                </c:pt>
                <c:pt idx="578">
                  <c:v>260.01583333333332</c:v>
                </c:pt>
                <c:pt idx="579">
                  <c:v>260.35433333333333</c:v>
                </c:pt>
                <c:pt idx="580">
                  <c:v>260.72399999999999</c:v>
                </c:pt>
                <c:pt idx="581">
                  <c:v>260.99599999999998</c:v>
                </c:pt>
                <c:pt idx="582">
                  <c:v>261.29899999999998</c:v>
                </c:pt>
                <c:pt idx="583">
                  <c:v>261.65316666666666</c:v>
                </c:pt>
                <c:pt idx="584">
                  <c:v>262.05649999999997</c:v>
                </c:pt>
                <c:pt idx="585">
                  <c:v>262.5288333333333</c:v>
                </c:pt>
                <c:pt idx="586">
                  <c:v>262.99933333333331</c:v>
                </c:pt>
                <c:pt idx="587">
                  <c:v>263.41249999999997</c:v>
                </c:pt>
                <c:pt idx="588">
                  <c:v>263.81849999999997</c:v>
                </c:pt>
                <c:pt idx="589">
                  <c:v>264.11566666666664</c:v>
                </c:pt>
                <c:pt idx="590">
                  <c:v>264.44349999999991</c:v>
                </c:pt>
                <c:pt idx="591">
                  <c:v>264.73199999999997</c:v>
                </c:pt>
                <c:pt idx="592">
                  <c:v>265.06349999999992</c:v>
                </c:pt>
                <c:pt idx="593">
                  <c:v>265.37366666666662</c:v>
                </c:pt>
                <c:pt idx="594">
                  <c:v>265.69733333333329</c:v>
                </c:pt>
                <c:pt idx="595">
                  <c:v>265.96849999999995</c:v>
                </c:pt>
                <c:pt idx="596">
                  <c:v>266.28733333333332</c:v>
                </c:pt>
                <c:pt idx="597">
                  <c:v>266.50483333333329</c:v>
                </c:pt>
                <c:pt idx="598">
                  <c:v>266.66199999999998</c:v>
                </c:pt>
                <c:pt idx="599">
                  <c:v>266.89983333333328</c:v>
                </c:pt>
                <c:pt idx="600">
                  <c:v>267.07333333333327</c:v>
                </c:pt>
                <c:pt idx="601">
                  <c:v>267.28966666666662</c:v>
                </c:pt>
                <c:pt idx="602">
                  <c:v>267.5526666666666</c:v>
                </c:pt>
                <c:pt idx="603">
                  <c:v>267.82599999999991</c:v>
                </c:pt>
                <c:pt idx="604">
                  <c:v>268.17583333333329</c:v>
                </c:pt>
                <c:pt idx="605">
                  <c:v>268.45449999999994</c:v>
                </c:pt>
                <c:pt idx="606">
                  <c:v>268.6848333333333</c:v>
                </c:pt>
                <c:pt idx="607">
                  <c:v>268.89583333333331</c:v>
                </c:pt>
                <c:pt idx="608">
                  <c:v>269.02533333333332</c:v>
                </c:pt>
                <c:pt idx="609">
                  <c:v>269.12</c:v>
                </c:pt>
                <c:pt idx="610">
                  <c:v>269.12366666666668</c:v>
                </c:pt>
                <c:pt idx="611">
                  <c:v>269.11833333333334</c:v>
                </c:pt>
                <c:pt idx="612">
                  <c:v>269.02883333333335</c:v>
                </c:pt>
                <c:pt idx="613">
                  <c:v>268.9041666666667</c:v>
                </c:pt>
                <c:pt idx="614">
                  <c:v>268.80783333333341</c:v>
                </c:pt>
                <c:pt idx="615">
                  <c:v>268.78400000000005</c:v>
                </c:pt>
                <c:pt idx="616">
                  <c:v>268.75200000000007</c:v>
                </c:pt>
                <c:pt idx="617">
                  <c:v>268.70516666666674</c:v>
                </c:pt>
                <c:pt idx="618">
                  <c:v>268.76200000000006</c:v>
                </c:pt>
                <c:pt idx="619">
                  <c:v>268.82300000000004</c:v>
                </c:pt>
                <c:pt idx="620">
                  <c:v>268.94183333333342</c:v>
                </c:pt>
                <c:pt idx="621">
                  <c:v>268.96200000000005</c:v>
                </c:pt>
                <c:pt idx="622">
                  <c:v>268.87800000000004</c:v>
                </c:pt>
                <c:pt idx="623">
                  <c:v>268.82350000000002</c:v>
                </c:pt>
                <c:pt idx="624">
                  <c:v>268.80366666666669</c:v>
                </c:pt>
                <c:pt idx="625">
                  <c:v>268.88766666666669</c:v>
                </c:pt>
                <c:pt idx="626">
                  <c:v>268.91300000000001</c:v>
                </c:pt>
                <c:pt idx="627">
                  <c:v>268.9426666666667</c:v>
                </c:pt>
                <c:pt idx="628">
                  <c:v>268.95200000000006</c:v>
                </c:pt>
                <c:pt idx="629">
                  <c:v>268.98633333333339</c:v>
                </c:pt>
                <c:pt idx="630">
                  <c:v>269.0841666666667</c:v>
                </c:pt>
                <c:pt idx="631">
                  <c:v>269.11883333333338</c:v>
                </c:pt>
                <c:pt idx="632">
                  <c:v>269.13800000000003</c:v>
                </c:pt>
                <c:pt idx="633">
                  <c:v>269.24700000000001</c:v>
                </c:pt>
                <c:pt idx="634">
                  <c:v>269.34800000000001</c:v>
                </c:pt>
                <c:pt idx="635">
                  <c:v>269.48633333333333</c:v>
                </c:pt>
                <c:pt idx="636">
                  <c:v>269.72916666666663</c:v>
                </c:pt>
                <c:pt idx="637">
                  <c:v>269.88166666666666</c:v>
                </c:pt>
                <c:pt idx="638">
                  <c:v>270.00649999999996</c:v>
                </c:pt>
                <c:pt idx="639">
                  <c:v>270.12649999999996</c:v>
                </c:pt>
                <c:pt idx="640">
                  <c:v>270.18966666666665</c:v>
                </c:pt>
                <c:pt idx="641">
                  <c:v>270.26616666666666</c:v>
                </c:pt>
                <c:pt idx="642">
                  <c:v>270.31816666666668</c:v>
                </c:pt>
                <c:pt idx="643">
                  <c:v>270.42433333333332</c:v>
                </c:pt>
                <c:pt idx="644">
                  <c:v>270.46116666666666</c:v>
                </c:pt>
                <c:pt idx="645">
                  <c:v>270.46783333333337</c:v>
                </c:pt>
                <c:pt idx="646">
                  <c:v>270.45566666666673</c:v>
                </c:pt>
                <c:pt idx="647">
                  <c:v>270.48883333333339</c:v>
                </c:pt>
                <c:pt idx="648">
                  <c:v>270.43450000000001</c:v>
                </c:pt>
                <c:pt idx="649">
                  <c:v>270.52483333333333</c:v>
                </c:pt>
                <c:pt idx="650">
                  <c:v>270.53100000000001</c:v>
                </c:pt>
                <c:pt idx="651">
                  <c:v>270.55850000000004</c:v>
                </c:pt>
                <c:pt idx="652">
                  <c:v>270.56583333333339</c:v>
                </c:pt>
                <c:pt idx="653">
                  <c:v>270.55983333333336</c:v>
                </c:pt>
                <c:pt idx="654">
                  <c:v>270.5963333333334</c:v>
                </c:pt>
                <c:pt idx="655">
                  <c:v>270.73616666666675</c:v>
                </c:pt>
                <c:pt idx="656">
                  <c:v>270.75566666666674</c:v>
                </c:pt>
                <c:pt idx="657">
                  <c:v>270.8683333333334</c:v>
                </c:pt>
                <c:pt idx="658">
                  <c:v>270.99966666666671</c:v>
                </c:pt>
                <c:pt idx="659">
                  <c:v>271.09800000000007</c:v>
                </c:pt>
                <c:pt idx="660">
                  <c:v>271.17950000000008</c:v>
                </c:pt>
                <c:pt idx="661">
                  <c:v>271.25850000000008</c:v>
                </c:pt>
                <c:pt idx="662">
                  <c:v>271.3250000000001</c:v>
                </c:pt>
                <c:pt idx="663">
                  <c:v>271.26783333333344</c:v>
                </c:pt>
                <c:pt idx="664">
                  <c:v>271.0630000000001</c:v>
                </c:pt>
                <c:pt idx="665">
                  <c:v>270.97366666666676</c:v>
                </c:pt>
                <c:pt idx="666">
                  <c:v>270.95950000000005</c:v>
                </c:pt>
                <c:pt idx="667">
                  <c:v>270.99416666666673</c:v>
                </c:pt>
                <c:pt idx="668">
                  <c:v>271.08383333333336</c:v>
                </c:pt>
                <c:pt idx="669">
                  <c:v>271.221</c:v>
                </c:pt>
                <c:pt idx="670">
                  <c:v>271.30100000000004</c:v>
                </c:pt>
                <c:pt idx="671">
                  <c:v>271.31983333333335</c:v>
                </c:pt>
                <c:pt idx="672">
                  <c:v>271.37816666666669</c:v>
                </c:pt>
                <c:pt idx="673">
                  <c:v>271.53116666666671</c:v>
                </c:pt>
                <c:pt idx="674">
                  <c:v>271.58633333333336</c:v>
                </c:pt>
                <c:pt idx="675">
                  <c:v>271.63183333333336</c:v>
                </c:pt>
                <c:pt idx="676">
                  <c:v>271.7</c:v>
                </c:pt>
                <c:pt idx="677">
                  <c:v>271.77916666666664</c:v>
                </c:pt>
                <c:pt idx="678">
                  <c:v>271.85666666666668</c:v>
                </c:pt>
                <c:pt idx="679">
                  <c:v>271.9855</c:v>
                </c:pt>
                <c:pt idx="680">
                  <c:v>272.08566666666667</c:v>
                </c:pt>
                <c:pt idx="681">
                  <c:v>272.28183333333334</c:v>
                </c:pt>
                <c:pt idx="682">
                  <c:v>272.64983333333339</c:v>
                </c:pt>
                <c:pt idx="683">
                  <c:v>273.05266666666671</c:v>
                </c:pt>
                <c:pt idx="684">
                  <c:v>273.39166666666671</c:v>
                </c:pt>
                <c:pt idx="685">
                  <c:v>273.71016666666668</c:v>
                </c:pt>
                <c:pt idx="686">
                  <c:v>274.06150000000002</c:v>
                </c:pt>
                <c:pt idx="687">
                  <c:v>274.3805000000001</c:v>
                </c:pt>
                <c:pt idx="688">
                  <c:v>274.68983333333341</c:v>
                </c:pt>
                <c:pt idx="689">
                  <c:v>274.98166666666668</c:v>
                </c:pt>
                <c:pt idx="690">
                  <c:v>275.24450000000002</c:v>
                </c:pt>
                <c:pt idx="691">
                  <c:v>275.61916666666673</c:v>
                </c:pt>
                <c:pt idx="692">
                  <c:v>276.05366666666669</c:v>
                </c:pt>
                <c:pt idx="693">
                  <c:v>276.41600000000011</c:v>
                </c:pt>
                <c:pt idx="694">
                  <c:v>276.84950000000009</c:v>
                </c:pt>
                <c:pt idx="695">
                  <c:v>277.28666666666675</c:v>
                </c:pt>
                <c:pt idx="696">
                  <c:v>277.62316666666669</c:v>
                </c:pt>
                <c:pt idx="697">
                  <c:v>277.97966666666673</c:v>
                </c:pt>
                <c:pt idx="698">
                  <c:v>278.40750000000008</c:v>
                </c:pt>
                <c:pt idx="699">
                  <c:v>278.81416666666678</c:v>
                </c:pt>
                <c:pt idx="700">
                  <c:v>279.1640000000001</c:v>
                </c:pt>
                <c:pt idx="701">
                  <c:v>279.58200000000011</c:v>
                </c:pt>
                <c:pt idx="702">
                  <c:v>280.06816666666674</c:v>
                </c:pt>
                <c:pt idx="703">
                  <c:v>280.49866666666674</c:v>
                </c:pt>
                <c:pt idx="704">
                  <c:v>280.9576666666668</c:v>
                </c:pt>
                <c:pt idx="705">
                  <c:v>281.36550000000005</c:v>
                </c:pt>
                <c:pt idx="706">
                  <c:v>281.82383333333343</c:v>
                </c:pt>
                <c:pt idx="707">
                  <c:v>282.15933333333339</c:v>
                </c:pt>
                <c:pt idx="708">
                  <c:v>282.49716666666677</c:v>
                </c:pt>
                <c:pt idx="709">
                  <c:v>282.80066666666676</c:v>
                </c:pt>
                <c:pt idx="710">
                  <c:v>283.04233333333343</c:v>
                </c:pt>
                <c:pt idx="711">
                  <c:v>283.23416666666679</c:v>
                </c:pt>
                <c:pt idx="712">
                  <c:v>283.48466666666678</c:v>
                </c:pt>
                <c:pt idx="713">
                  <c:v>283.70016666666675</c:v>
                </c:pt>
                <c:pt idx="714">
                  <c:v>283.9261666666668</c:v>
                </c:pt>
                <c:pt idx="715">
                  <c:v>284.09066666666678</c:v>
                </c:pt>
                <c:pt idx="716">
                  <c:v>284.22366666666676</c:v>
                </c:pt>
                <c:pt idx="717">
                  <c:v>284.3731666666668</c:v>
                </c:pt>
                <c:pt idx="718">
                  <c:v>284.47616666666687</c:v>
                </c:pt>
                <c:pt idx="719">
                  <c:v>284.49866666666679</c:v>
                </c:pt>
                <c:pt idx="720">
                  <c:v>284.57950000000011</c:v>
                </c:pt>
                <c:pt idx="721">
                  <c:v>284.62400000000014</c:v>
                </c:pt>
                <c:pt idx="722">
                  <c:v>284.79333333333341</c:v>
                </c:pt>
                <c:pt idx="723">
                  <c:v>285.012</c:v>
                </c:pt>
                <c:pt idx="724">
                  <c:v>285.32433333333336</c:v>
                </c:pt>
                <c:pt idx="725">
                  <c:v>285.63533333333345</c:v>
                </c:pt>
                <c:pt idx="726">
                  <c:v>285.96183333333346</c:v>
                </c:pt>
                <c:pt idx="727">
                  <c:v>286.33283333333333</c:v>
                </c:pt>
                <c:pt idx="728">
                  <c:v>286.63266666666669</c:v>
                </c:pt>
                <c:pt idx="729">
                  <c:v>286.92216666666667</c:v>
                </c:pt>
                <c:pt idx="730">
                  <c:v>287.14900000000011</c:v>
                </c:pt>
                <c:pt idx="731">
                  <c:v>287.29516666666672</c:v>
                </c:pt>
                <c:pt idx="732">
                  <c:v>287.43916666666678</c:v>
                </c:pt>
                <c:pt idx="733">
                  <c:v>287.53350000000012</c:v>
                </c:pt>
                <c:pt idx="734">
                  <c:v>287.61200000000008</c:v>
                </c:pt>
                <c:pt idx="735">
                  <c:v>287.63366666666673</c:v>
                </c:pt>
                <c:pt idx="736">
                  <c:v>287.65733333333338</c:v>
                </c:pt>
                <c:pt idx="737">
                  <c:v>287.64966666666675</c:v>
                </c:pt>
                <c:pt idx="738">
                  <c:v>287.697</c:v>
                </c:pt>
                <c:pt idx="739">
                  <c:v>287.70733333333339</c:v>
                </c:pt>
                <c:pt idx="740">
                  <c:v>287.81000000000006</c:v>
                </c:pt>
                <c:pt idx="741">
                  <c:v>287.81350000000009</c:v>
                </c:pt>
                <c:pt idx="742">
                  <c:v>287.8565000000001</c:v>
                </c:pt>
                <c:pt idx="743">
                  <c:v>287.86683333333343</c:v>
                </c:pt>
                <c:pt idx="744">
                  <c:v>287.90716666666674</c:v>
                </c:pt>
                <c:pt idx="745">
                  <c:v>287.82449999999994</c:v>
                </c:pt>
                <c:pt idx="746">
                  <c:v>287.73899999999998</c:v>
                </c:pt>
                <c:pt idx="747">
                  <c:v>287.51116666666672</c:v>
                </c:pt>
                <c:pt idx="748">
                  <c:v>287.29633333333339</c:v>
                </c:pt>
                <c:pt idx="749">
                  <c:v>287.12566666666669</c:v>
                </c:pt>
                <c:pt idx="750">
                  <c:v>286.98083333333329</c:v>
                </c:pt>
                <c:pt idx="751">
                  <c:v>286.68383333333338</c:v>
                </c:pt>
                <c:pt idx="752">
                  <c:v>286.35283333333331</c:v>
                </c:pt>
                <c:pt idx="753">
                  <c:v>285.98749999999995</c:v>
                </c:pt>
                <c:pt idx="754">
                  <c:v>285.65466666666663</c:v>
                </c:pt>
                <c:pt idx="755">
                  <c:v>285.2976666666666</c:v>
                </c:pt>
                <c:pt idx="756">
                  <c:v>285.03683333333333</c:v>
                </c:pt>
                <c:pt idx="757">
                  <c:v>284.82066666666663</c:v>
                </c:pt>
                <c:pt idx="758">
                  <c:v>284.58100000000002</c:v>
                </c:pt>
                <c:pt idx="759">
                  <c:v>284.40533333333332</c:v>
                </c:pt>
                <c:pt idx="760">
                  <c:v>284.28183333333334</c:v>
                </c:pt>
                <c:pt idx="761">
                  <c:v>284.12416666666672</c:v>
                </c:pt>
                <c:pt idx="762">
                  <c:v>283.89950000000005</c:v>
                </c:pt>
                <c:pt idx="763">
                  <c:v>283.65366666666671</c:v>
                </c:pt>
                <c:pt idx="764">
                  <c:v>283.42583333333334</c:v>
                </c:pt>
                <c:pt idx="765">
                  <c:v>283.24916666666667</c:v>
                </c:pt>
                <c:pt idx="766">
                  <c:v>283.05866666666662</c:v>
                </c:pt>
                <c:pt idx="767">
                  <c:v>282.97199999999992</c:v>
                </c:pt>
                <c:pt idx="768">
                  <c:v>282.92133333333328</c:v>
                </c:pt>
                <c:pt idx="769">
                  <c:v>282.78216666666663</c:v>
                </c:pt>
                <c:pt idx="770">
                  <c:v>282.76499999999999</c:v>
                </c:pt>
                <c:pt idx="771">
                  <c:v>282.71566666666666</c:v>
                </c:pt>
                <c:pt idx="772">
                  <c:v>282.59333333333331</c:v>
                </c:pt>
                <c:pt idx="773">
                  <c:v>282.50133333333332</c:v>
                </c:pt>
                <c:pt idx="774">
                  <c:v>282.37733333333324</c:v>
                </c:pt>
                <c:pt idx="775">
                  <c:v>282.23066666666665</c:v>
                </c:pt>
                <c:pt idx="776">
                  <c:v>282.14350000000002</c:v>
                </c:pt>
                <c:pt idx="777">
                  <c:v>281.99733333333336</c:v>
                </c:pt>
                <c:pt idx="778">
                  <c:v>281.98999999999995</c:v>
                </c:pt>
                <c:pt idx="779">
                  <c:v>281.99049999999994</c:v>
                </c:pt>
                <c:pt idx="780">
                  <c:v>281.97616666666659</c:v>
                </c:pt>
                <c:pt idx="781">
                  <c:v>282.03316666666666</c:v>
                </c:pt>
                <c:pt idx="782">
                  <c:v>282.03899999999999</c:v>
                </c:pt>
                <c:pt idx="783">
                  <c:v>282.07266666666663</c:v>
                </c:pt>
                <c:pt idx="784">
                  <c:v>282.07233333333335</c:v>
                </c:pt>
                <c:pt idx="785">
                  <c:v>282.233</c:v>
                </c:pt>
                <c:pt idx="786">
                  <c:v>282.38816666666668</c:v>
                </c:pt>
                <c:pt idx="787">
                  <c:v>282.46216666666663</c:v>
                </c:pt>
                <c:pt idx="788">
                  <c:v>282.577</c:v>
                </c:pt>
                <c:pt idx="789">
                  <c:v>282.78933333333333</c:v>
                </c:pt>
                <c:pt idx="790">
                  <c:v>283.09716666666668</c:v>
                </c:pt>
                <c:pt idx="791">
                  <c:v>283.59000000000003</c:v>
                </c:pt>
                <c:pt idx="792">
                  <c:v>284.12200000000001</c:v>
                </c:pt>
                <c:pt idx="793">
                  <c:v>284.65816666666677</c:v>
                </c:pt>
                <c:pt idx="794">
                  <c:v>285.2820000000001</c:v>
                </c:pt>
                <c:pt idx="795">
                  <c:v>285.96916666666675</c:v>
                </c:pt>
                <c:pt idx="796">
                  <c:v>286.65883333333335</c:v>
                </c:pt>
                <c:pt idx="797">
                  <c:v>287.40283333333343</c:v>
                </c:pt>
                <c:pt idx="798">
                  <c:v>288.15133333333341</c:v>
                </c:pt>
                <c:pt idx="799">
                  <c:v>288.86650000000009</c:v>
                </c:pt>
                <c:pt idx="800">
                  <c:v>289.51766666666674</c:v>
                </c:pt>
                <c:pt idx="801">
                  <c:v>290.24483333333342</c:v>
                </c:pt>
                <c:pt idx="802">
                  <c:v>290.83050000000003</c:v>
                </c:pt>
                <c:pt idx="803">
                  <c:v>291.43233333333336</c:v>
                </c:pt>
                <c:pt idx="804">
                  <c:v>291.97700000000003</c:v>
                </c:pt>
                <c:pt idx="805">
                  <c:v>292.55700000000002</c:v>
                </c:pt>
                <c:pt idx="806">
                  <c:v>293.00049999999993</c:v>
                </c:pt>
                <c:pt idx="807">
                  <c:v>293.58216666666664</c:v>
                </c:pt>
                <c:pt idx="808">
                  <c:v>294.1313333333332</c:v>
                </c:pt>
                <c:pt idx="809">
                  <c:v>294.64649999999995</c:v>
                </c:pt>
                <c:pt idx="810">
                  <c:v>295.20399999999995</c:v>
                </c:pt>
                <c:pt idx="811">
                  <c:v>295.90783333333337</c:v>
                </c:pt>
                <c:pt idx="812">
                  <c:v>296.63316666666668</c:v>
                </c:pt>
                <c:pt idx="813">
                  <c:v>297.34266666666656</c:v>
                </c:pt>
                <c:pt idx="814">
                  <c:v>297.93183333333326</c:v>
                </c:pt>
                <c:pt idx="815">
                  <c:v>298.52850000000001</c:v>
                </c:pt>
                <c:pt idx="816">
                  <c:v>299.04900000000004</c:v>
                </c:pt>
                <c:pt idx="817">
                  <c:v>299.50150000000008</c:v>
                </c:pt>
                <c:pt idx="818">
                  <c:v>299.94483333333335</c:v>
                </c:pt>
                <c:pt idx="819">
                  <c:v>300.26166666666683</c:v>
                </c:pt>
                <c:pt idx="820">
                  <c:v>300.51116666666678</c:v>
                </c:pt>
                <c:pt idx="821">
                  <c:v>300.75650000000002</c:v>
                </c:pt>
                <c:pt idx="822">
                  <c:v>300.98133333333328</c:v>
                </c:pt>
                <c:pt idx="823">
                  <c:v>301.20649999999995</c:v>
                </c:pt>
                <c:pt idx="824">
                  <c:v>301.51966666666664</c:v>
                </c:pt>
                <c:pt idx="825">
                  <c:v>301.84749999999997</c:v>
                </c:pt>
                <c:pt idx="826">
                  <c:v>302.13399999999996</c:v>
                </c:pt>
                <c:pt idx="827">
                  <c:v>302.45899999999995</c:v>
                </c:pt>
                <c:pt idx="828">
                  <c:v>302.81149999999997</c:v>
                </c:pt>
                <c:pt idx="829">
                  <c:v>303.22333333333336</c:v>
                </c:pt>
                <c:pt idx="830">
                  <c:v>303.48250000000002</c:v>
                </c:pt>
                <c:pt idx="831">
                  <c:v>303.77500000000003</c:v>
                </c:pt>
                <c:pt idx="832">
                  <c:v>304.02900000000005</c:v>
                </c:pt>
                <c:pt idx="833">
                  <c:v>304.32633333333342</c:v>
                </c:pt>
                <c:pt idx="834">
                  <c:v>304.5361666666667</c:v>
                </c:pt>
                <c:pt idx="835">
                  <c:v>304.79016666666672</c:v>
                </c:pt>
                <c:pt idx="836">
                  <c:v>305.04250000000008</c:v>
                </c:pt>
                <c:pt idx="837">
                  <c:v>305.3056666666667</c:v>
                </c:pt>
                <c:pt idx="838">
                  <c:v>305.50299999999999</c:v>
                </c:pt>
                <c:pt idx="839">
                  <c:v>305.70833333333331</c:v>
                </c:pt>
                <c:pt idx="840">
                  <c:v>305.84900000000005</c:v>
                </c:pt>
                <c:pt idx="841">
                  <c:v>305.86383333333345</c:v>
                </c:pt>
                <c:pt idx="842">
                  <c:v>305.82316666666674</c:v>
                </c:pt>
                <c:pt idx="843">
                  <c:v>305.76500000000004</c:v>
                </c:pt>
                <c:pt idx="844">
                  <c:v>305.69783333333339</c:v>
                </c:pt>
                <c:pt idx="845">
                  <c:v>305.46883333333335</c:v>
                </c:pt>
                <c:pt idx="846">
                  <c:v>305.19133333333332</c:v>
                </c:pt>
                <c:pt idx="847">
                  <c:v>304.92833333333334</c:v>
                </c:pt>
                <c:pt idx="848">
                  <c:v>304.67199999999997</c:v>
                </c:pt>
                <c:pt idx="849">
                  <c:v>304.37</c:v>
                </c:pt>
                <c:pt idx="850">
                  <c:v>304.15833333333336</c:v>
                </c:pt>
                <c:pt idx="851">
                  <c:v>303.89933333333335</c:v>
                </c:pt>
                <c:pt idx="852">
                  <c:v>303.62783333333329</c:v>
                </c:pt>
                <c:pt idx="853">
                  <c:v>303.32783333333339</c:v>
                </c:pt>
                <c:pt idx="854">
                  <c:v>303.12333333333339</c:v>
                </c:pt>
                <c:pt idx="855">
                  <c:v>302.83816666666667</c:v>
                </c:pt>
                <c:pt idx="856">
                  <c:v>302.6103333333333</c:v>
                </c:pt>
                <c:pt idx="857">
                  <c:v>302.39483333333334</c:v>
                </c:pt>
                <c:pt idx="858">
                  <c:v>302.09366666666654</c:v>
                </c:pt>
                <c:pt idx="859">
                  <c:v>301.73566666666653</c:v>
                </c:pt>
                <c:pt idx="860">
                  <c:v>301.38016666666653</c:v>
                </c:pt>
                <c:pt idx="861">
                  <c:v>300.92783333333324</c:v>
                </c:pt>
                <c:pt idx="862">
                  <c:v>300.56999999999982</c:v>
                </c:pt>
                <c:pt idx="863">
                  <c:v>300.22166666666652</c:v>
                </c:pt>
                <c:pt idx="864">
                  <c:v>299.97716666666656</c:v>
                </c:pt>
                <c:pt idx="865">
                  <c:v>299.81033333333318</c:v>
                </c:pt>
                <c:pt idx="866">
                  <c:v>299.85699999999986</c:v>
                </c:pt>
                <c:pt idx="867">
                  <c:v>299.92333333333318</c:v>
                </c:pt>
                <c:pt idx="868">
                  <c:v>299.95483333333317</c:v>
                </c:pt>
                <c:pt idx="869">
                  <c:v>299.94066666666652</c:v>
                </c:pt>
                <c:pt idx="870">
                  <c:v>299.93099999999993</c:v>
                </c:pt>
                <c:pt idx="871">
                  <c:v>299.86566666666664</c:v>
                </c:pt>
                <c:pt idx="872">
                  <c:v>299.75883333333331</c:v>
                </c:pt>
                <c:pt idx="873">
                  <c:v>299.56516666666664</c:v>
                </c:pt>
                <c:pt idx="874">
                  <c:v>299.38649999999996</c:v>
                </c:pt>
                <c:pt idx="875">
                  <c:v>299.16316666666654</c:v>
                </c:pt>
                <c:pt idx="876">
                  <c:v>299.07299999999998</c:v>
                </c:pt>
                <c:pt idx="877">
                  <c:v>299.12966666666659</c:v>
                </c:pt>
                <c:pt idx="878">
                  <c:v>299.23499999999996</c:v>
                </c:pt>
                <c:pt idx="879">
                  <c:v>299.36899999999991</c:v>
                </c:pt>
                <c:pt idx="880">
                  <c:v>299.54149999999998</c:v>
                </c:pt>
                <c:pt idx="881">
                  <c:v>299.70616666666666</c:v>
                </c:pt>
                <c:pt idx="882">
                  <c:v>299.93933333333331</c:v>
                </c:pt>
                <c:pt idx="883">
                  <c:v>300.18850000000003</c:v>
                </c:pt>
                <c:pt idx="884">
                  <c:v>300.26633333333336</c:v>
                </c:pt>
                <c:pt idx="885">
                  <c:v>300.31083333333339</c:v>
                </c:pt>
                <c:pt idx="886">
                  <c:v>300.32016666666675</c:v>
                </c:pt>
                <c:pt idx="887">
                  <c:v>300.25450000000001</c:v>
                </c:pt>
                <c:pt idx="888">
                  <c:v>300.17250000000001</c:v>
                </c:pt>
                <c:pt idx="889">
                  <c:v>300.04683333333338</c:v>
                </c:pt>
                <c:pt idx="890">
                  <c:v>300.09716666666668</c:v>
                </c:pt>
                <c:pt idx="891">
                  <c:v>300.178</c:v>
                </c:pt>
                <c:pt idx="892">
                  <c:v>300.33533333333332</c:v>
                </c:pt>
                <c:pt idx="893">
                  <c:v>300.49533333333335</c:v>
                </c:pt>
                <c:pt idx="894">
                  <c:v>300.79950000000002</c:v>
                </c:pt>
                <c:pt idx="895">
                  <c:v>301.10550000000001</c:v>
                </c:pt>
                <c:pt idx="896">
                  <c:v>301.44966666666676</c:v>
                </c:pt>
                <c:pt idx="897">
                  <c:v>301.83050000000003</c:v>
                </c:pt>
                <c:pt idx="898">
                  <c:v>302.14516666666674</c:v>
                </c:pt>
                <c:pt idx="899">
                  <c:v>302.45466666666675</c:v>
                </c:pt>
                <c:pt idx="900">
                  <c:v>302.82283333333345</c:v>
                </c:pt>
                <c:pt idx="901">
                  <c:v>303.32266666666675</c:v>
                </c:pt>
                <c:pt idx="902">
                  <c:v>303.79766666666666</c:v>
                </c:pt>
                <c:pt idx="903">
                  <c:v>304.37899999999996</c:v>
                </c:pt>
                <c:pt idx="904">
                  <c:v>304.98166666666663</c:v>
                </c:pt>
                <c:pt idx="905">
                  <c:v>305.61083333333329</c:v>
                </c:pt>
                <c:pt idx="906">
                  <c:v>306.19799999999998</c:v>
                </c:pt>
                <c:pt idx="907">
                  <c:v>306.8005</c:v>
                </c:pt>
                <c:pt idx="908">
                  <c:v>307.26333333333332</c:v>
                </c:pt>
                <c:pt idx="909">
                  <c:v>307.67866666666669</c:v>
                </c:pt>
                <c:pt idx="910">
                  <c:v>308.08716666666675</c:v>
                </c:pt>
                <c:pt idx="911">
                  <c:v>308.51583333333343</c:v>
                </c:pt>
                <c:pt idx="912">
                  <c:v>308.93833333333339</c:v>
                </c:pt>
                <c:pt idx="913">
                  <c:v>309.40400000000005</c:v>
                </c:pt>
                <c:pt idx="914">
                  <c:v>309.74016666666671</c:v>
                </c:pt>
                <c:pt idx="915">
                  <c:v>310.07049999999998</c:v>
                </c:pt>
                <c:pt idx="916">
                  <c:v>310.42500000000001</c:v>
                </c:pt>
                <c:pt idx="917">
                  <c:v>310.9135</c:v>
                </c:pt>
                <c:pt idx="918">
                  <c:v>311.39950000000005</c:v>
                </c:pt>
                <c:pt idx="919">
                  <c:v>312.06099999999998</c:v>
                </c:pt>
                <c:pt idx="920">
                  <c:v>312.59216666666657</c:v>
                </c:pt>
                <c:pt idx="921">
                  <c:v>313.13449999999995</c:v>
                </c:pt>
                <c:pt idx="922">
                  <c:v>313.52233333333322</c:v>
                </c:pt>
                <c:pt idx="923">
                  <c:v>313.92499999999995</c:v>
                </c:pt>
                <c:pt idx="924">
                  <c:v>314.25749999999988</c:v>
                </c:pt>
                <c:pt idx="925">
                  <c:v>314.49049999999994</c:v>
                </c:pt>
                <c:pt idx="926">
                  <c:v>314.60749999999996</c:v>
                </c:pt>
                <c:pt idx="927">
                  <c:v>314.73916666666662</c:v>
                </c:pt>
                <c:pt idx="928">
                  <c:v>314.88383333333331</c:v>
                </c:pt>
                <c:pt idx="929">
                  <c:v>314.98066666666665</c:v>
                </c:pt>
                <c:pt idx="930">
                  <c:v>315.24666666666673</c:v>
                </c:pt>
                <c:pt idx="931">
                  <c:v>315.46200000000005</c:v>
                </c:pt>
                <c:pt idx="932">
                  <c:v>315.72316666666671</c:v>
                </c:pt>
                <c:pt idx="933">
                  <c:v>316.12000000000006</c:v>
                </c:pt>
                <c:pt idx="934">
                  <c:v>316.45350000000002</c:v>
                </c:pt>
                <c:pt idx="935">
                  <c:v>316.90250000000003</c:v>
                </c:pt>
                <c:pt idx="936">
                  <c:v>317.28866666666664</c:v>
                </c:pt>
                <c:pt idx="937">
                  <c:v>317.68149999999997</c:v>
                </c:pt>
                <c:pt idx="938">
                  <c:v>318.04033333333336</c:v>
                </c:pt>
                <c:pt idx="939">
                  <c:v>318.3896666666667</c:v>
                </c:pt>
                <c:pt idx="940">
                  <c:v>318.77833333333336</c:v>
                </c:pt>
                <c:pt idx="941">
                  <c:v>319.12533333333334</c:v>
                </c:pt>
                <c:pt idx="942">
                  <c:v>319.40066666666667</c:v>
                </c:pt>
                <c:pt idx="943">
                  <c:v>319.60716666666673</c:v>
                </c:pt>
                <c:pt idx="944">
                  <c:v>319.8755000000001</c:v>
                </c:pt>
                <c:pt idx="945">
                  <c:v>320.14866666666677</c:v>
                </c:pt>
                <c:pt idx="946">
                  <c:v>320.54100000000011</c:v>
                </c:pt>
                <c:pt idx="947">
                  <c:v>320.99616666666674</c:v>
                </c:pt>
                <c:pt idx="948">
                  <c:v>321.42199999999997</c:v>
                </c:pt>
                <c:pt idx="949">
                  <c:v>321.87</c:v>
                </c:pt>
                <c:pt idx="950">
                  <c:v>322.34000000000003</c:v>
                </c:pt>
                <c:pt idx="951">
                  <c:v>322.738</c:v>
                </c:pt>
                <c:pt idx="952">
                  <c:v>323.08183333333329</c:v>
                </c:pt>
                <c:pt idx="953">
                  <c:v>323.33616666666666</c:v>
                </c:pt>
                <c:pt idx="954">
                  <c:v>323.5358333333333</c:v>
                </c:pt>
                <c:pt idx="955">
                  <c:v>323.69183333333325</c:v>
                </c:pt>
                <c:pt idx="956">
                  <c:v>323.93299999999988</c:v>
                </c:pt>
                <c:pt idx="957">
                  <c:v>324.04416666666657</c:v>
                </c:pt>
                <c:pt idx="958">
                  <c:v>324.17899999999997</c:v>
                </c:pt>
                <c:pt idx="959">
                  <c:v>324.2856666666666</c:v>
                </c:pt>
                <c:pt idx="960">
                  <c:v>324.27933333333328</c:v>
                </c:pt>
                <c:pt idx="961">
                  <c:v>324.23900000000009</c:v>
                </c:pt>
                <c:pt idx="962">
                  <c:v>324.26883333333336</c:v>
                </c:pt>
                <c:pt idx="963">
                  <c:v>324.2913333333334</c:v>
                </c:pt>
                <c:pt idx="964">
                  <c:v>324.22766666666678</c:v>
                </c:pt>
                <c:pt idx="965">
                  <c:v>324.13583333333349</c:v>
                </c:pt>
                <c:pt idx="966">
                  <c:v>324.12466666666683</c:v>
                </c:pt>
                <c:pt idx="967">
                  <c:v>324.07383333333348</c:v>
                </c:pt>
                <c:pt idx="968">
                  <c:v>324.08800000000008</c:v>
                </c:pt>
                <c:pt idx="969">
                  <c:v>324.15200000000004</c:v>
                </c:pt>
                <c:pt idx="970">
                  <c:v>324.15033333333338</c:v>
                </c:pt>
                <c:pt idx="971">
                  <c:v>324.07716666666676</c:v>
                </c:pt>
                <c:pt idx="972">
                  <c:v>324.03966666666668</c:v>
                </c:pt>
                <c:pt idx="973">
                  <c:v>323.92616666666675</c:v>
                </c:pt>
                <c:pt idx="974">
                  <c:v>323.83300000000014</c:v>
                </c:pt>
                <c:pt idx="975">
                  <c:v>323.77516666666673</c:v>
                </c:pt>
                <c:pt idx="976">
                  <c:v>323.64633333333342</c:v>
                </c:pt>
                <c:pt idx="977">
                  <c:v>323.3660000000001</c:v>
                </c:pt>
                <c:pt idx="978">
                  <c:v>323.08766666666685</c:v>
                </c:pt>
                <c:pt idx="979">
                  <c:v>322.67150000000015</c:v>
                </c:pt>
                <c:pt idx="980">
                  <c:v>322.38683333333353</c:v>
                </c:pt>
                <c:pt idx="981">
                  <c:v>322.24266666666682</c:v>
                </c:pt>
                <c:pt idx="982">
                  <c:v>322.22916666666686</c:v>
                </c:pt>
                <c:pt idx="983">
                  <c:v>322.2438333333335</c:v>
                </c:pt>
                <c:pt idx="984">
                  <c:v>322.26000000000016</c:v>
                </c:pt>
                <c:pt idx="985">
                  <c:v>322.33800000000008</c:v>
                </c:pt>
                <c:pt idx="986">
                  <c:v>322.54533333333342</c:v>
                </c:pt>
                <c:pt idx="987">
                  <c:v>322.64783333333338</c:v>
                </c:pt>
                <c:pt idx="988">
                  <c:v>322.88100000000009</c:v>
                </c:pt>
                <c:pt idx="989">
                  <c:v>323.21816666666666</c:v>
                </c:pt>
                <c:pt idx="990">
                  <c:v>323.28466666666668</c:v>
                </c:pt>
                <c:pt idx="991">
                  <c:v>323.34216666666669</c:v>
                </c:pt>
                <c:pt idx="992">
                  <c:v>323.33083333333332</c:v>
                </c:pt>
                <c:pt idx="993">
                  <c:v>323.29416666666663</c:v>
                </c:pt>
                <c:pt idx="994">
                  <c:v>323.3391666666667</c:v>
                </c:pt>
                <c:pt idx="995">
                  <c:v>323.33233333333334</c:v>
                </c:pt>
                <c:pt idx="996">
                  <c:v>323.32783333333333</c:v>
                </c:pt>
                <c:pt idx="997">
                  <c:v>323.21083333333331</c:v>
                </c:pt>
                <c:pt idx="998">
                  <c:v>323.03983333333332</c:v>
                </c:pt>
                <c:pt idx="999">
                  <c:v>322.97899999999998</c:v>
                </c:pt>
                <c:pt idx="1000">
                  <c:v>322.91416666666663</c:v>
                </c:pt>
                <c:pt idx="1001">
                  <c:v>322.9491666666666</c:v>
                </c:pt>
                <c:pt idx="1002">
                  <c:v>323.08533333333332</c:v>
                </c:pt>
                <c:pt idx="1003">
                  <c:v>323.32799999999992</c:v>
                </c:pt>
                <c:pt idx="1004">
                  <c:v>323.50450000000001</c:v>
                </c:pt>
                <c:pt idx="1005">
                  <c:v>323.72966666666673</c:v>
                </c:pt>
                <c:pt idx="1006">
                  <c:v>323.84400000000005</c:v>
                </c:pt>
                <c:pt idx="1007">
                  <c:v>323.9165000000001</c:v>
                </c:pt>
                <c:pt idx="1008">
                  <c:v>324.02966666666674</c:v>
                </c:pt>
                <c:pt idx="1009">
                  <c:v>324.14750000000004</c:v>
                </c:pt>
                <c:pt idx="1010">
                  <c:v>324.22066666666677</c:v>
                </c:pt>
                <c:pt idx="1011">
                  <c:v>324.44183333333342</c:v>
                </c:pt>
                <c:pt idx="1012">
                  <c:v>324.64250000000004</c:v>
                </c:pt>
                <c:pt idx="1013">
                  <c:v>324.95883333333342</c:v>
                </c:pt>
                <c:pt idx="1014">
                  <c:v>325.33616666666677</c:v>
                </c:pt>
                <c:pt idx="1015">
                  <c:v>325.72650000000004</c:v>
                </c:pt>
                <c:pt idx="1016">
                  <c:v>325.96866666666671</c:v>
                </c:pt>
                <c:pt idx="1017">
                  <c:v>326.27333333333343</c:v>
                </c:pt>
                <c:pt idx="1018">
                  <c:v>326.60750000000007</c:v>
                </c:pt>
                <c:pt idx="1019">
                  <c:v>327.02133333333336</c:v>
                </c:pt>
                <c:pt idx="1020">
                  <c:v>327.58416666666665</c:v>
                </c:pt>
                <c:pt idx="1021">
                  <c:v>328.13133333333337</c:v>
                </c:pt>
                <c:pt idx="1022">
                  <c:v>328.60016666666672</c:v>
                </c:pt>
                <c:pt idx="1023">
                  <c:v>328.96433333333334</c:v>
                </c:pt>
                <c:pt idx="1024">
                  <c:v>329.41650000000004</c:v>
                </c:pt>
                <c:pt idx="1025">
                  <c:v>329.84649999999999</c:v>
                </c:pt>
                <c:pt idx="1026">
                  <c:v>330.14966666666658</c:v>
                </c:pt>
                <c:pt idx="1027">
                  <c:v>330.47516666666655</c:v>
                </c:pt>
                <c:pt idx="1028">
                  <c:v>330.84899999999999</c:v>
                </c:pt>
                <c:pt idx="1029">
                  <c:v>331.11583333333328</c:v>
                </c:pt>
                <c:pt idx="1030">
                  <c:v>331.3239999999999</c:v>
                </c:pt>
                <c:pt idx="1031">
                  <c:v>331.52933333333323</c:v>
                </c:pt>
                <c:pt idx="1032">
                  <c:v>331.61999999999989</c:v>
                </c:pt>
                <c:pt idx="1033">
                  <c:v>331.77649999999988</c:v>
                </c:pt>
                <c:pt idx="1034">
                  <c:v>331.99999999999989</c:v>
                </c:pt>
                <c:pt idx="1035">
                  <c:v>332.27716666666652</c:v>
                </c:pt>
                <c:pt idx="1036">
                  <c:v>332.45266666666646</c:v>
                </c:pt>
                <c:pt idx="1037">
                  <c:v>332.61483333333314</c:v>
                </c:pt>
                <c:pt idx="1038">
                  <c:v>332.88449999999989</c:v>
                </c:pt>
                <c:pt idx="1039">
                  <c:v>333.04716666666656</c:v>
                </c:pt>
                <c:pt idx="1040">
                  <c:v>333.21533333333326</c:v>
                </c:pt>
                <c:pt idx="1041">
                  <c:v>333.28416666666664</c:v>
                </c:pt>
                <c:pt idx="1042">
                  <c:v>333.38133333333332</c:v>
                </c:pt>
                <c:pt idx="1043">
                  <c:v>333.47716666666662</c:v>
                </c:pt>
                <c:pt idx="1044">
                  <c:v>333.49316666666658</c:v>
                </c:pt>
                <c:pt idx="1045">
                  <c:v>333.4396666666666</c:v>
                </c:pt>
                <c:pt idx="1046">
                  <c:v>333.23016666666661</c:v>
                </c:pt>
                <c:pt idx="1047">
                  <c:v>333.09883333333335</c:v>
                </c:pt>
                <c:pt idx="1048">
                  <c:v>332.86083333333329</c:v>
                </c:pt>
                <c:pt idx="1049">
                  <c:v>332.65033333333332</c:v>
                </c:pt>
                <c:pt idx="1050">
                  <c:v>332.57649999999995</c:v>
                </c:pt>
                <c:pt idx="1051">
                  <c:v>332.52683333333329</c:v>
                </c:pt>
                <c:pt idx="1052">
                  <c:v>332.54666666666657</c:v>
                </c:pt>
                <c:pt idx="1053">
                  <c:v>332.54233333333337</c:v>
                </c:pt>
                <c:pt idx="1054">
                  <c:v>332.45616666666666</c:v>
                </c:pt>
                <c:pt idx="1055">
                  <c:v>332.39350000000002</c:v>
                </c:pt>
                <c:pt idx="1056">
                  <c:v>332.28533333333337</c:v>
                </c:pt>
                <c:pt idx="1057">
                  <c:v>332.27916666666664</c:v>
                </c:pt>
                <c:pt idx="1058">
                  <c:v>332.31900000000007</c:v>
                </c:pt>
                <c:pt idx="1059">
                  <c:v>332.29216666666673</c:v>
                </c:pt>
                <c:pt idx="1060">
                  <c:v>332.33100000000002</c:v>
                </c:pt>
                <c:pt idx="1061">
                  <c:v>332.34916666666663</c:v>
                </c:pt>
                <c:pt idx="1062">
                  <c:v>332.36483333333331</c:v>
                </c:pt>
                <c:pt idx="1063">
                  <c:v>332.2763333333333</c:v>
                </c:pt>
                <c:pt idx="1064">
                  <c:v>332.27316666666667</c:v>
                </c:pt>
                <c:pt idx="1065">
                  <c:v>332.15583333333331</c:v>
                </c:pt>
                <c:pt idx="1066">
                  <c:v>332.13566666666662</c:v>
                </c:pt>
                <c:pt idx="1067">
                  <c:v>332.18399999999997</c:v>
                </c:pt>
                <c:pt idx="1068">
                  <c:v>332.20849999999996</c:v>
                </c:pt>
                <c:pt idx="1069">
                  <c:v>332.29650000000004</c:v>
                </c:pt>
                <c:pt idx="1070">
                  <c:v>332.35716666666667</c:v>
                </c:pt>
                <c:pt idx="1071">
                  <c:v>332.32683333333335</c:v>
                </c:pt>
                <c:pt idx="1072">
                  <c:v>332.38550000000004</c:v>
                </c:pt>
                <c:pt idx="1073">
                  <c:v>332.50416666666661</c:v>
                </c:pt>
                <c:pt idx="1074">
                  <c:v>332.66649999999998</c:v>
                </c:pt>
                <c:pt idx="1075">
                  <c:v>332.87516666666659</c:v>
                </c:pt>
                <c:pt idx="1076">
                  <c:v>333.04549999999995</c:v>
                </c:pt>
                <c:pt idx="1077">
                  <c:v>333.31333333333328</c:v>
                </c:pt>
                <c:pt idx="1078">
                  <c:v>333.46499999999997</c:v>
                </c:pt>
                <c:pt idx="1079">
                  <c:v>333.56450000000001</c:v>
                </c:pt>
                <c:pt idx="1080">
                  <c:v>333.60633333333328</c:v>
                </c:pt>
                <c:pt idx="1081">
                  <c:v>333.55683333333326</c:v>
                </c:pt>
                <c:pt idx="1082">
                  <c:v>333.64516666666651</c:v>
                </c:pt>
                <c:pt idx="1083">
                  <c:v>333.84649999999988</c:v>
                </c:pt>
                <c:pt idx="1084">
                  <c:v>334.03183333333328</c:v>
                </c:pt>
                <c:pt idx="1085">
                  <c:v>334.18099999999993</c:v>
                </c:pt>
                <c:pt idx="1086">
                  <c:v>334.40533333333332</c:v>
                </c:pt>
                <c:pt idx="1087">
                  <c:v>334.66949999999997</c:v>
                </c:pt>
                <c:pt idx="1088">
                  <c:v>334.89266666666663</c:v>
                </c:pt>
                <c:pt idx="1089">
                  <c:v>335.28149999999994</c:v>
                </c:pt>
                <c:pt idx="1090">
                  <c:v>335.82566666666662</c:v>
                </c:pt>
                <c:pt idx="1091">
                  <c:v>336.4973333333333</c:v>
                </c:pt>
                <c:pt idx="1092">
                  <c:v>337.1806666666667</c:v>
                </c:pt>
                <c:pt idx="1093">
                  <c:v>337.67166666666668</c:v>
                </c:pt>
                <c:pt idx="1094">
                  <c:v>338.1225</c:v>
                </c:pt>
                <c:pt idx="1095">
                  <c:v>338.44116666666662</c:v>
                </c:pt>
                <c:pt idx="1096">
                  <c:v>338.81816666666668</c:v>
                </c:pt>
                <c:pt idx="1097">
                  <c:v>339.12116666666674</c:v>
                </c:pt>
                <c:pt idx="1098">
                  <c:v>339.37716666666671</c:v>
                </c:pt>
                <c:pt idx="1099">
                  <c:v>339.89916666666676</c:v>
                </c:pt>
                <c:pt idx="1100">
                  <c:v>340.20166666666671</c:v>
                </c:pt>
                <c:pt idx="1101">
                  <c:v>340.5601666666667</c:v>
                </c:pt>
                <c:pt idx="1102">
                  <c:v>340.87033333333329</c:v>
                </c:pt>
                <c:pt idx="1103">
                  <c:v>341.14599999999996</c:v>
                </c:pt>
                <c:pt idx="1104">
                  <c:v>341.47299999999996</c:v>
                </c:pt>
                <c:pt idx="1105">
                  <c:v>341.83416666666659</c:v>
                </c:pt>
                <c:pt idx="1106">
                  <c:v>342.37049999999994</c:v>
                </c:pt>
                <c:pt idx="1107">
                  <c:v>342.85133333333329</c:v>
                </c:pt>
                <c:pt idx="1108">
                  <c:v>343.27399999999983</c:v>
                </c:pt>
                <c:pt idx="1109">
                  <c:v>343.61116666666652</c:v>
                </c:pt>
                <c:pt idx="1110">
                  <c:v>343.81549999999993</c:v>
                </c:pt>
                <c:pt idx="1111">
                  <c:v>344.05649999999991</c:v>
                </c:pt>
                <c:pt idx="1112">
                  <c:v>344.23733333333325</c:v>
                </c:pt>
                <c:pt idx="1113">
                  <c:v>344.31066666666663</c:v>
                </c:pt>
                <c:pt idx="1114">
                  <c:v>344.50049999999999</c:v>
                </c:pt>
                <c:pt idx="1115">
                  <c:v>344.74699999999996</c:v>
                </c:pt>
                <c:pt idx="1116">
                  <c:v>345.06283333333334</c:v>
                </c:pt>
                <c:pt idx="1117">
                  <c:v>345.19</c:v>
                </c:pt>
                <c:pt idx="1118">
                  <c:v>345.29200000000003</c:v>
                </c:pt>
                <c:pt idx="1119">
                  <c:v>345.4426666666667</c:v>
                </c:pt>
                <c:pt idx="1120">
                  <c:v>345.51766666666674</c:v>
                </c:pt>
                <c:pt idx="1121">
                  <c:v>345.55300000000005</c:v>
                </c:pt>
                <c:pt idx="1122">
                  <c:v>345.55400000000003</c:v>
                </c:pt>
                <c:pt idx="1123">
                  <c:v>345.61883333333333</c:v>
                </c:pt>
                <c:pt idx="1124">
                  <c:v>345.66183333333333</c:v>
                </c:pt>
                <c:pt idx="1125">
                  <c:v>345.82633333333331</c:v>
                </c:pt>
                <c:pt idx="1126">
                  <c:v>345.9975</c:v>
                </c:pt>
                <c:pt idx="1127">
                  <c:v>346.1726666666666</c:v>
                </c:pt>
                <c:pt idx="1128">
                  <c:v>346.43399999999997</c:v>
                </c:pt>
                <c:pt idx="1129">
                  <c:v>346.56833333333333</c:v>
                </c:pt>
                <c:pt idx="1130">
                  <c:v>346.67149999999998</c:v>
                </c:pt>
                <c:pt idx="1131">
                  <c:v>346.83233333333322</c:v>
                </c:pt>
                <c:pt idx="1132">
                  <c:v>347.00399999999991</c:v>
                </c:pt>
                <c:pt idx="1133">
                  <c:v>347.12833333333322</c:v>
                </c:pt>
                <c:pt idx="1134">
                  <c:v>347.1669999999998</c:v>
                </c:pt>
                <c:pt idx="1135">
                  <c:v>347.00049999999993</c:v>
                </c:pt>
                <c:pt idx="1136">
                  <c:v>346.79899999999992</c:v>
                </c:pt>
                <c:pt idx="1137">
                  <c:v>346.53766666666655</c:v>
                </c:pt>
                <c:pt idx="1138">
                  <c:v>346.33699999999988</c:v>
                </c:pt>
                <c:pt idx="1139">
                  <c:v>346.1149999999999</c:v>
                </c:pt>
                <c:pt idx="1140">
                  <c:v>345.95066666666656</c:v>
                </c:pt>
                <c:pt idx="1141">
                  <c:v>345.86816666666658</c:v>
                </c:pt>
                <c:pt idx="1142">
                  <c:v>345.73583333333329</c:v>
                </c:pt>
                <c:pt idx="1143">
                  <c:v>345.55516666666665</c:v>
                </c:pt>
                <c:pt idx="1144">
                  <c:v>345.33533333333338</c:v>
                </c:pt>
                <c:pt idx="1145">
                  <c:v>345.29583333333346</c:v>
                </c:pt>
                <c:pt idx="1146">
                  <c:v>345.29033333333348</c:v>
                </c:pt>
                <c:pt idx="1147">
                  <c:v>345.31983333333341</c:v>
                </c:pt>
                <c:pt idx="1148">
                  <c:v>345.31283333333346</c:v>
                </c:pt>
                <c:pt idx="1149">
                  <c:v>345.2315000000001</c:v>
                </c:pt>
                <c:pt idx="1150">
                  <c:v>345.09366666666676</c:v>
                </c:pt>
                <c:pt idx="1151">
                  <c:v>344.85000000000014</c:v>
                </c:pt>
                <c:pt idx="1152">
                  <c:v>344.71583333333348</c:v>
                </c:pt>
                <c:pt idx="1153">
                  <c:v>344.64866666666683</c:v>
                </c:pt>
                <c:pt idx="1154">
                  <c:v>344.50416666666672</c:v>
                </c:pt>
                <c:pt idx="1155">
                  <c:v>344.32816666666673</c:v>
                </c:pt>
                <c:pt idx="1156">
                  <c:v>344.1633333333333</c:v>
                </c:pt>
                <c:pt idx="1157">
                  <c:v>344.08416666666665</c:v>
                </c:pt>
                <c:pt idx="1158">
                  <c:v>343.8746666666666</c:v>
                </c:pt>
                <c:pt idx="1159">
                  <c:v>343.54149999999993</c:v>
                </c:pt>
                <c:pt idx="1160">
                  <c:v>343.42466666666655</c:v>
                </c:pt>
                <c:pt idx="1161">
                  <c:v>343.26333333333326</c:v>
                </c:pt>
                <c:pt idx="1162">
                  <c:v>343.0448333333332</c:v>
                </c:pt>
                <c:pt idx="1163">
                  <c:v>342.84883333333323</c:v>
                </c:pt>
                <c:pt idx="1164">
                  <c:v>342.70533333333316</c:v>
                </c:pt>
                <c:pt idx="1165">
                  <c:v>342.48149999999981</c:v>
                </c:pt>
                <c:pt idx="1166">
                  <c:v>342.1094999999998</c:v>
                </c:pt>
                <c:pt idx="1167">
                  <c:v>341.74816666666646</c:v>
                </c:pt>
                <c:pt idx="1168">
                  <c:v>341.48566666666648</c:v>
                </c:pt>
                <c:pt idx="1169">
                  <c:v>341.18899999999974</c:v>
                </c:pt>
                <c:pt idx="1170">
                  <c:v>340.98566666666648</c:v>
                </c:pt>
                <c:pt idx="1171">
                  <c:v>340.74133333333322</c:v>
                </c:pt>
                <c:pt idx="1172">
                  <c:v>340.49483333333319</c:v>
                </c:pt>
                <c:pt idx="1173">
                  <c:v>340.3308333333332</c:v>
                </c:pt>
                <c:pt idx="1174">
                  <c:v>340.0258333333332</c:v>
                </c:pt>
                <c:pt idx="1175">
                  <c:v>339.57833333333321</c:v>
                </c:pt>
                <c:pt idx="1176">
                  <c:v>339.11249999999995</c:v>
                </c:pt>
                <c:pt idx="1177">
                  <c:v>338.67049999999995</c:v>
                </c:pt>
                <c:pt idx="1178">
                  <c:v>338.22416666666663</c:v>
                </c:pt>
                <c:pt idx="1179">
                  <c:v>337.7475</c:v>
                </c:pt>
                <c:pt idx="1180">
                  <c:v>337.19550000000004</c:v>
                </c:pt>
                <c:pt idx="1181">
                  <c:v>336.6226666666667</c:v>
                </c:pt>
                <c:pt idx="1182">
                  <c:v>336.07233333333335</c:v>
                </c:pt>
                <c:pt idx="1183">
                  <c:v>335.46883333333335</c:v>
                </c:pt>
                <c:pt idx="1184">
                  <c:v>334.84416666666669</c:v>
                </c:pt>
                <c:pt idx="1185">
                  <c:v>334.16766666666666</c:v>
                </c:pt>
                <c:pt idx="1186">
                  <c:v>333.46650000000005</c:v>
                </c:pt>
                <c:pt idx="1187">
                  <c:v>332.72116666666665</c:v>
                </c:pt>
                <c:pt idx="1188">
                  <c:v>331.93316666666669</c:v>
                </c:pt>
                <c:pt idx="1189">
                  <c:v>331.15500000000003</c:v>
                </c:pt>
                <c:pt idx="1190">
                  <c:v>330.29600000000005</c:v>
                </c:pt>
                <c:pt idx="1191">
                  <c:v>329.41066666666666</c:v>
                </c:pt>
                <c:pt idx="1192">
                  <c:v>328.54349999999999</c:v>
                </c:pt>
                <c:pt idx="1193">
                  <c:v>327.61483333333337</c:v>
                </c:pt>
                <c:pt idx="1194">
                  <c:v>326.72066666666677</c:v>
                </c:pt>
                <c:pt idx="1195">
                  <c:v>325.92216666666678</c:v>
                </c:pt>
                <c:pt idx="1196">
                  <c:v>325.1881666666668</c:v>
                </c:pt>
                <c:pt idx="1197">
                  <c:v>324.46850000000006</c:v>
                </c:pt>
                <c:pt idx="1198">
                  <c:v>323.84966666666674</c:v>
                </c:pt>
                <c:pt idx="1199">
                  <c:v>323.33216666666675</c:v>
                </c:pt>
                <c:pt idx="1200">
                  <c:v>322.75633333333343</c:v>
                </c:pt>
                <c:pt idx="1201">
                  <c:v>322.15266666666668</c:v>
                </c:pt>
                <c:pt idx="1202">
                  <c:v>321.58633333333341</c:v>
                </c:pt>
                <c:pt idx="1203">
                  <c:v>320.94233333333341</c:v>
                </c:pt>
                <c:pt idx="1204">
                  <c:v>320.31349999999998</c:v>
                </c:pt>
                <c:pt idx="1205">
                  <c:v>319.60866666666664</c:v>
                </c:pt>
                <c:pt idx="1206">
                  <c:v>318.99549999999999</c:v>
                </c:pt>
                <c:pt idx="1207">
                  <c:v>318.29699999999991</c:v>
                </c:pt>
                <c:pt idx="1208">
                  <c:v>317.67099999999994</c:v>
                </c:pt>
                <c:pt idx="1209">
                  <c:v>316.94049999999993</c:v>
                </c:pt>
                <c:pt idx="1210">
                  <c:v>316.1724999999999</c:v>
                </c:pt>
                <c:pt idx="1211">
                  <c:v>315.43283333333318</c:v>
                </c:pt>
                <c:pt idx="1212">
                  <c:v>314.66516666666649</c:v>
                </c:pt>
                <c:pt idx="1213">
                  <c:v>314.02983333333322</c:v>
                </c:pt>
                <c:pt idx="1214">
                  <c:v>313.48299999999989</c:v>
                </c:pt>
                <c:pt idx="1215">
                  <c:v>313.02349999999996</c:v>
                </c:pt>
                <c:pt idx="1216">
                  <c:v>312.59799999999996</c:v>
                </c:pt>
                <c:pt idx="1217">
                  <c:v>312.2711666666666</c:v>
                </c:pt>
                <c:pt idx="1218">
                  <c:v>311.92199999999997</c:v>
                </c:pt>
                <c:pt idx="1219">
                  <c:v>311.51716666666664</c:v>
                </c:pt>
                <c:pt idx="1220">
                  <c:v>311.06600000000003</c:v>
                </c:pt>
                <c:pt idx="1221">
                  <c:v>310.63566666666668</c:v>
                </c:pt>
                <c:pt idx="1222">
                  <c:v>310.13799999999998</c:v>
                </c:pt>
                <c:pt idx="1223">
                  <c:v>309.63249999999994</c:v>
                </c:pt>
                <c:pt idx="1224">
                  <c:v>309.13316666666663</c:v>
                </c:pt>
                <c:pt idx="1225">
                  <c:v>308.81033333333323</c:v>
                </c:pt>
                <c:pt idx="1226">
                  <c:v>308.47683333333327</c:v>
                </c:pt>
                <c:pt idx="1227">
                  <c:v>308.24199999999996</c:v>
                </c:pt>
                <c:pt idx="1228">
                  <c:v>308.00766666666669</c:v>
                </c:pt>
                <c:pt idx="1229">
                  <c:v>307.8868333333333</c:v>
                </c:pt>
                <c:pt idx="1230">
                  <c:v>307.79516666666666</c:v>
                </c:pt>
                <c:pt idx="1231">
                  <c:v>307.72516666666667</c:v>
                </c:pt>
                <c:pt idx="1232">
                  <c:v>307.58800000000002</c:v>
                </c:pt>
                <c:pt idx="1233">
                  <c:v>307.52200000000005</c:v>
                </c:pt>
                <c:pt idx="1234">
                  <c:v>307.51083333333338</c:v>
                </c:pt>
                <c:pt idx="1235">
                  <c:v>307.55033333333347</c:v>
                </c:pt>
                <c:pt idx="1236">
                  <c:v>307.56883333333349</c:v>
                </c:pt>
                <c:pt idx="1237">
                  <c:v>307.65266666666685</c:v>
                </c:pt>
                <c:pt idx="1238">
                  <c:v>307.72783333333354</c:v>
                </c:pt>
                <c:pt idx="1239">
                  <c:v>307.78450000000015</c:v>
                </c:pt>
                <c:pt idx="1240">
                  <c:v>307.97383333333352</c:v>
                </c:pt>
                <c:pt idx="1241">
                  <c:v>308.18500000000012</c:v>
                </c:pt>
                <c:pt idx="1242">
                  <c:v>308.28566666666671</c:v>
                </c:pt>
                <c:pt idx="1243">
                  <c:v>308.47900000000004</c:v>
                </c:pt>
                <c:pt idx="1244">
                  <c:v>308.65066666666661</c:v>
                </c:pt>
                <c:pt idx="1245">
                  <c:v>308.774</c:v>
                </c:pt>
                <c:pt idx="1246">
                  <c:v>308.84966666666662</c:v>
                </c:pt>
                <c:pt idx="1247">
                  <c:v>308.87149999999997</c:v>
                </c:pt>
                <c:pt idx="1248">
                  <c:v>308.87916666666666</c:v>
                </c:pt>
                <c:pt idx="1249">
                  <c:v>308.96833333333331</c:v>
                </c:pt>
                <c:pt idx="1250">
                  <c:v>309.17049999999995</c:v>
                </c:pt>
                <c:pt idx="1251">
                  <c:v>309.19266666666664</c:v>
                </c:pt>
                <c:pt idx="1252">
                  <c:v>309.05966666666666</c:v>
                </c:pt>
                <c:pt idx="1253">
                  <c:v>308.90816666666666</c:v>
                </c:pt>
                <c:pt idx="1254">
                  <c:v>308.69449999999995</c:v>
                </c:pt>
                <c:pt idx="1255">
                  <c:v>308.52966666666663</c:v>
                </c:pt>
                <c:pt idx="1256">
                  <c:v>308.38833333333338</c:v>
                </c:pt>
                <c:pt idx="1257">
                  <c:v>308.16050000000001</c:v>
                </c:pt>
                <c:pt idx="1258">
                  <c:v>307.94766666666675</c:v>
                </c:pt>
                <c:pt idx="1259">
                  <c:v>307.59183333333328</c:v>
                </c:pt>
                <c:pt idx="1260">
                  <c:v>307.274</c:v>
                </c:pt>
                <c:pt idx="1261">
                  <c:v>306.96333333333331</c:v>
                </c:pt>
                <c:pt idx="1262">
                  <c:v>306.67183333333338</c:v>
                </c:pt>
                <c:pt idx="1263">
                  <c:v>306.40916666666664</c:v>
                </c:pt>
                <c:pt idx="1264">
                  <c:v>306.25166666666667</c:v>
                </c:pt>
                <c:pt idx="1265">
                  <c:v>306.06083333333333</c:v>
                </c:pt>
                <c:pt idx="1266">
                  <c:v>305.73950000000002</c:v>
                </c:pt>
                <c:pt idx="1267">
                  <c:v>305.47416666666675</c:v>
                </c:pt>
                <c:pt idx="1268">
                  <c:v>305.11666666666667</c:v>
                </c:pt>
                <c:pt idx="1269">
                  <c:v>304.98466666666667</c:v>
                </c:pt>
                <c:pt idx="1270">
                  <c:v>304.90716666666668</c:v>
                </c:pt>
                <c:pt idx="1271">
                  <c:v>304.78833333333336</c:v>
                </c:pt>
                <c:pt idx="1272">
                  <c:v>304.68316666666675</c:v>
                </c:pt>
                <c:pt idx="1273">
                  <c:v>304.53783333333337</c:v>
                </c:pt>
                <c:pt idx="1274">
                  <c:v>304.36033333333336</c:v>
                </c:pt>
                <c:pt idx="1275">
                  <c:v>304.15400000000005</c:v>
                </c:pt>
                <c:pt idx="1276">
                  <c:v>303.99100000000004</c:v>
                </c:pt>
                <c:pt idx="1277">
                  <c:v>303.77866666666671</c:v>
                </c:pt>
                <c:pt idx="1278">
                  <c:v>303.59449999999993</c:v>
                </c:pt>
                <c:pt idx="1279">
                  <c:v>303.53549999999996</c:v>
                </c:pt>
                <c:pt idx="1280">
                  <c:v>303.42699999999991</c:v>
                </c:pt>
                <c:pt idx="1281">
                  <c:v>303.3094999999999</c:v>
                </c:pt>
                <c:pt idx="1282">
                  <c:v>303.34049999999991</c:v>
                </c:pt>
                <c:pt idx="1283">
                  <c:v>303.30166666666656</c:v>
                </c:pt>
                <c:pt idx="1284">
                  <c:v>303.33599999999996</c:v>
                </c:pt>
                <c:pt idx="1285">
                  <c:v>303.37816666666657</c:v>
                </c:pt>
                <c:pt idx="1286">
                  <c:v>303.49333333333323</c:v>
                </c:pt>
                <c:pt idx="1287">
                  <c:v>303.52833333333331</c:v>
                </c:pt>
                <c:pt idx="1288">
                  <c:v>303.49983333333324</c:v>
                </c:pt>
                <c:pt idx="1289">
                  <c:v>303.40349999999984</c:v>
                </c:pt>
                <c:pt idx="1290">
                  <c:v>303.24866666666657</c:v>
                </c:pt>
                <c:pt idx="1291">
                  <c:v>303.06333333333328</c:v>
                </c:pt>
                <c:pt idx="1292">
                  <c:v>302.88699999999989</c:v>
                </c:pt>
                <c:pt idx="1293">
                  <c:v>302.72816666666665</c:v>
                </c:pt>
                <c:pt idx="1294">
                  <c:v>302.68833333333333</c:v>
                </c:pt>
                <c:pt idx="1295">
                  <c:v>302.66249999999997</c:v>
                </c:pt>
                <c:pt idx="1296">
                  <c:v>302.59049999999996</c:v>
                </c:pt>
                <c:pt idx="1297">
                  <c:v>302.49499999999995</c:v>
                </c:pt>
                <c:pt idx="1298">
                  <c:v>302.38983333333329</c:v>
                </c:pt>
                <c:pt idx="1299">
                  <c:v>302.26499999999999</c:v>
                </c:pt>
                <c:pt idx="1300">
                  <c:v>302.09349999999995</c:v>
                </c:pt>
                <c:pt idx="1301">
                  <c:v>301.94516666666664</c:v>
                </c:pt>
                <c:pt idx="1302">
                  <c:v>301.84833333333336</c:v>
                </c:pt>
                <c:pt idx="1303">
                  <c:v>301.72333333333336</c:v>
                </c:pt>
                <c:pt idx="1304">
                  <c:v>301.64533333333344</c:v>
                </c:pt>
                <c:pt idx="1305">
                  <c:v>301.67533333333336</c:v>
                </c:pt>
                <c:pt idx="1306">
                  <c:v>301.71000000000004</c:v>
                </c:pt>
                <c:pt idx="1307">
                  <c:v>301.80699999999996</c:v>
                </c:pt>
                <c:pt idx="1308">
                  <c:v>301.90383333333335</c:v>
                </c:pt>
                <c:pt idx="1309">
                  <c:v>302.03149999999994</c:v>
                </c:pt>
                <c:pt idx="1310">
                  <c:v>302.2059999999999</c:v>
                </c:pt>
                <c:pt idx="1311">
                  <c:v>302.51249999999993</c:v>
                </c:pt>
                <c:pt idx="1312">
                  <c:v>302.88683333333324</c:v>
                </c:pt>
                <c:pt idx="1313">
                  <c:v>303.26466666666659</c:v>
                </c:pt>
                <c:pt idx="1314">
                  <c:v>303.69766666666669</c:v>
                </c:pt>
                <c:pt idx="1315">
                  <c:v>304.16583333333335</c:v>
                </c:pt>
                <c:pt idx="1316">
                  <c:v>304.58600000000001</c:v>
                </c:pt>
                <c:pt idx="1317">
                  <c:v>305.09233333333327</c:v>
                </c:pt>
                <c:pt idx="1318">
                  <c:v>305.52499999999998</c:v>
                </c:pt>
                <c:pt idx="1319">
                  <c:v>306.02766666666668</c:v>
                </c:pt>
                <c:pt idx="1320">
                  <c:v>306.50833333333333</c:v>
                </c:pt>
                <c:pt idx="1321">
                  <c:v>306.98966666666661</c:v>
                </c:pt>
                <c:pt idx="1322">
                  <c:v>307.36833333333328</c:v>
                </c:pt>
                <c:pt idx="1323">
                  <c:v>307.74816666666663</c:v>
                </c:pt>
                <c:pt idx="1324">
                  <c:v>307.97700000000003</c:v>
                </c:pt>
                <c:pt idx="1325">
                  <c:v>308.24300000000005</c:v>
                </c:pt>
                <c:pt idx="1326">
                  <c:v>308.59266666666673</c:v>
                </c:pt>
                <c:pt idx="1327">
                  <c:v>308.84233333333339</c:v>
                </c:pt>
                <c:pt idx="1328">
                  <c:v>309.2385000000001</c:v>
                </c:pt>
                <c:pt idx="1329">
                  <c:v>309.45016666666675</c:v>
                </c:pt>
                <c:pt idx="1330">
                  <c:v>309.6665000000001</c:v>
                </c:pt>
                <c:pt idx="1331">
                  <c:v>309.89133333333336</c:v>
                </c:pt>
                <c:pt idx="1332">
                  <c:v>310.06216666666677</c:v>
                </c:pt>
                <c:pt idx="1333">
                  <c:v>310.21766666666673</c:v>
                </c:pt>
                <c:pt idx="1334">
                  <c:v>310.39600000000002</c:v>
                </c:pt>
                <c:pt idx="1335">
                  <c:v>310.60216666666673</c:v>
                </c:pt>
                <c:pt idx="1336">
                  <c:v>310.69333333333344</c:v>
                </c:pt>
                <c:pt idx="1337">
                  <c:v>310.75516666666675</c:v>
                </c:pt>
                <c:pt idx="1338">
                  <c:v>310.90516666666673</c:v>
                </c:pt>
                <c:pt idx="1339">
                  <c:v>310.96100000000013</c:v>
                </c:pt>
                <c:pt idx="1340">
                  <c:v>311.11450000000002</c:v>
                </c:pt>
                <c:pt idx="1341">
                  <c:v>311.2023333333334</c:v>
                </c:pt>
                <c:pt idx="1342">
                  <c:v>311.26516666666674</c:v>
                </c:pt>
                <c:pt idx="1343">
                  <c:v>311.37616666666668</c:v>
                </c:pt>
                <c:pt idx="1344">
                  <c:v>311.45600000000002</c:v>
                </c:pt>
                <c:pt idx="1345">
                  <c:v>311.46133333333336</c:v>
                </c:pt>
                <c:pt idx="1346">
                  <c:v>311.49233333333336</c:v>
                </c:pt>
                <c:pt idx="1347">
                  <c:v>311.43099999999998</c:v>
                </c:pt>
                <c:pt idx="1348">
                  <c:v>311.40366666666671</c:v>
                </c:pt>
                <c:pt idx="1349">
                  <c:v>311.35450000000003</c:v>
                </c:pt>
                <c:pt idx="1350">
                  <c:v>311.36883333333327</c:v>
                </c:pt>
                <c:pt idx="1351">
                  <c:v>311.32483333333334</c:v>
                </c:pt>
                <c:pt idx="1352">
                  <c:v>311.399</c:v>
                </c:pt>
                <c:pt idx="1353">
                  <c:v>311.47499999999997</c:v>
                </c:pt>
                <c:pt idx="1354">
                  <c:v>311.53249999999991</c:v>
                </c:pt>
                <c:pt idx="1355">
                  <c:v>311.59916666666658</c:v>
                </c:pt>
                <c:pt idx="1356">
                  <c:v>311.70883333333325</c:v>
                </c:pt>
                <c:pt idx="1357">
                  <c:v>311.83066666666662</c:v>
                </c:pt>
                <c:pt idx="1358">
                  <c:v>311.98733333333331</c:v>
                </c:pt>
                <c:pt idx="1359">
                  <c:v>312.04483333333326</c:v>
                </c:pt>
                <c:pt idx="1360">
                  <c:v>312.17733333333325</c:v>
                </c:pt>
                <c:pt idx="1361">
                  <c:v>312.26516666666663</c:v>
                </c:pt>
                <c:pt idx="1362">
                  <c:v>312.38349999999997</c:v>
                </c:pt>
                <c:pt idx="1363">
                  <c:v>312.57650000000001</c:v>
                </c:pt>
                <c:pt idx="1364">
                  <c:v>312.79266666666666</c:v>
                </c:pt>
                <c:pt idx="1365">
                  <c:v>312.9591666666667</c:v>
                </c:pt>
                <c:pt idx="1366">
                  <c:v>313.07383333333343</c:v>
                </c:pt>
                <c:pt idx="1367">
                  <c:v>313.16333333333336</c:v>
                </c:pt>
                <c:pt idx="1368">
                  <c:v>313.23500000000001</c:v>
                </c:pt>
                <c:pt idx="1369">
                  <c:v>313.24133333333333</c:v>
                </c:pt>
                <c:pt idx="1370">
                  <c:v>313.16650000000004</c:v>
                </c:pt>
                <c:pt idx="1371">
                  <c:v>313.06400000000008</c:v>
                </c:pt>
                <c:pt idx="1372">
                  <c:v>313.01783333333333</c:v>
                </c:pt>
                <c:pt idx="1373">
                  <c:v>313.00083333333333</c:v>
                </c:pt>
                <c:pt idx="1374">
                  <c:v>312.98449999999997</c:v>
                </c:pt>
                <c:pt idx="1375">
                  <c:v>312.96950000000004</c:v>
                </c:pt>
                <c:pt idx="1376">
                  <c:v>313.00450000000001</c:v>
                </c:pt>
                <c:pt idx="1377">
                  <c:v>313.03916666666663</c:v>
                </c:pt>
                <c:pt idx="1378">
                  <c:v>313.11049999999994</c:v>
                </c:pt>
                <c:pt idx="1379">
                  <c:v>313.17483333333331</c:v>
                </c:pt>
                <c:pt idx="1380">
                  <c:v>313.26</c:v>
                </c:pt>
                <c:pt idx="1381">
                  <c:v>313.39516666666657</c:v>
                </c:pt>
                <c:pt idx="1382">
                  <c:v>313.55783333333324</c:v>
                </c:pt>
                <c:pt idx="1383">
                  <c:v>313.76316666666656</c:v>
                </c:pt>
                <c:pt idx="1384">
                  <c:v>313.93416666666661</c:v>
                </c:pt>
                <c:pt idx="1385">
                  <c:v>314.04316666666659</c:v>
                </c:pt>
                <c:pt idx="1386">
                  <c:v>314.19533333333322</c:v>
                </c:pt>
                <c:pt idx="1387">
                  <c:v>314.44799999999992</c:v>
                </c:pt>
                <c:pt idx="1388">
                  <c:v>314.61049999999989</c:v>
                </c:pt>
                <c:pt idx="1389">
                  <c:v>314.74533333333329</c:v>
                </c:pt>
                <c:pt idx="1390">
                  <c:v>314.8068333333332</c:v>
                </c:pt>
                <c:pt idx="1391">
                  <c:v>314.91383333333323</c:v>
                </c:pt>
                <c:pt idx="1392">
                  <c:v>314.99866666666657</c:v>
                </c:pt>
                <c:pt idx="1393">
                  <c:v>315.15016666666656</c:v>
                </c:pt>
                <c:pt idx="1394">
                  <c:v>315.30383333333333</c:v>
                </c:pt>
                <c:pt idx="1395">
                  <c:v>315.51816666666667</c:v>
                </c:pt>
                <c:pt idx="1396">
                  <c:v>315.70066666666662</c:v>
                </c:pt>
                <c:pt idx="1397">
                  <c:v>315.88866666666661</c:v>
                </c:pt>
                <c:pt idx="1398">
                  <c:v>316.04666666666668</c:v>
                </c:pt>
                <c:pt idx="1399">
                  <c:v>316.12083333333328</c:v>
                </c:pt>
                <c:pt idx="1400">
                  <c:v>316.14799999999997</c:v>
                </c:pt>
                <c:pt idx="1401">
                  <c:v>316.21433333333329</c:v>
                </c:pt>
                <c:pt idx="1402">
                  <c:v>316.22366666666665</c:v>
                </c:pt>
                <c:pt idx="1403">
                  <c:v>316.23683333333327</c:v>
                </c:pt>
                <c:pt idx="1404">
                  <c:v>316.21049999999997</c:v>
                </c:pt>
                <c:pt idx="1405">
                  <c:v>316.17883333333333</c:v>
                </c:pt>
                <c:pt idx="1406">
                  <c:v>316.10216666666668</c:v>
                </c:pt>
                <c:pt idx="1407">
                  <c:v>315.93283333333335</c:v>
                </c:pt>
                <c:pt idx="1408">
                  <c:v>315.84166666666675</c:v>
                </c:pt>
                <c:pt idx="1409">
                  <c:v>315.71750000000009</c:v>
                </c:pt>
                <c:pt idx="1410">
                  <c:v>315.49533333333341</c:v>
                </c:pt>
                <c:pt idx="1411">
                  <c:v>315.38133333333349</c:v>
                </c:pt>
                <c:pt idx="1412">
                  <c:v>315.27883333333347</c:v>
                </c:pt>
                <c:pt idx="1413">
                  <c:v>315.18183333333337</c:v>
                </c:pt>
                <c:pt idx="1414">
                  <c:v>315.03966666666673</c:v>
                </c:pt>
                <c:pt idx="1415">
                  <c:v>314.85483333333337</c:v>
                </c:pt>
                <c:pt idx="1416">
                  <c:v>314.72466666666674</c:v>
                </c:pt>
                <c:pt idx="1417">
                  <c:v>314.61716666666672</c:v>
                </c:pt>
                <c:pt idx="1418">
                  <c:v>314.53116666666665</c:v>
                </c:pt>
                <c:pt idx="1419">
                  <c:v>314.59266666666667</c:v>
                </c:pt>
                <c:pt idx="1420">
                  <c:v>314.57383333333331</c:v>
                </c:pt>
                <c:pt idx="1421">
                  <c:v>314.608</c:v>
                </c:pt>
                <c:pt idx="1422">
                  <c:v>314.61866666666663</c:v>
                </c:pt>
                <c:pt idx="1423">
                  <c:v>314.58933333333329</c:v>
                </c:pt>
                <c:pt idx="1424">
                  <c:v>314.5505</c:v>
                </c:pt>
                <c:pt idx="1425">
                  <c:v>314.55533333333335</c:v>
                </c:pt>
                <c:pt idx="1426">
                  <c:v>314.59699999999998</c:v>
                </c:pt>
                <c:pt idx="1427">
                  <c:v>314.65166666666664</c:v>
                </c:pt>
                <c:pt idx="1428">
                  <c:v>314.79699999999997</c:v>
                </c:pt>
                <c:pt idx="1429">
                  <c:v>314.9976666666667</c:v>
                </c:pt>
                <c:pt idx="1430">
                  <c:v>315.26983333333334</c:v>
                </c:pt>
                <c:pt idx="1431">
                  <c:v>315.6463333333333</c:v>
                </c:pt>
                <c:pt idx="1432">
                  <c:v>315.99383333333333</c:v>
                </c:pt>
                <c:pt idx="1433">
                  <c:v>316.34366666666671</c:v>
                </c:pt>
                <c:pt idx="1434">
                  <c:v>316.60949999999997</c:v>
                </c:pt>
                <c:pt idx="1435">
                  <c:v>316.8631666666667</c:v>
                </c:pt>
                <c:pt idx="1436">
                  <c:v>317.19766666666669</c:v>
                </c:pt>
                <c:pt idx="1437">
                  <c:v>317.45016666666663</c:v>
                </c:pt>
                <c:pt idx="1438">
                  <c:v>317.64116666666661</c:v>
                </c:pt>
                <c:pt idx="1439">
                  <c:v>317.7643333333333</c:v>
                </c:pt>
                <c:pt idx="1440">
                  <c:v>317.85083333333324</c:v>
                </c:pt>
                <c:pt idx="1441">
                  <c:v>317.97366666666665</c:v>
                </c:pt>
                <c:pt idx="1442">
                  <c:v>318.07783333333322</c:v>
                </c:pt>
                <c:pt idx="1443">
                  <c:v>318.04949999999997</c:v>
                </c:pt>
                <c:pt idx="1444">
                  <c:v>318.13699999999994</c:v>
                </c:pt>
                <c:pt idx="1445">
                  <c:v>318.31599999999997</c:v>
                </c:pt>
                <c:pt idx="1446">
                  <c:v>318.46600000000007</c:v>
                </c:pt>
                <c:pt idx="1447">
                  <c:v>318.59100000000001</c:v>
                </c:pt>
                <c:pt idx="1448">
                  <c:v>318.81950000000012</c:v>
                </c:pt>
                <c:pt idx="1449">
                  <c:v>319.1568333333334</c:v>
                </c:pt>
                <c:pt idx="1450">
                  <c:v>319.50566666666674</c:v>
                </c:pt>
                <c:pt idx="1451">
                  <c:v>319.8898333333334</c:v>
                </c:pt>
                <c:pt idx="1452">
                  <c:v>320.28050000000007</c:v>
                </c:pt>
                <c:pt idx="1453">
                  <c:v>320.55950000000001</c:v>
                </c:pt>
                <c:pt idx="1454">
                  <c:v>320.79866666666663</c:v>
                </c:pt>
                <c:pt idx="1455">
                  <c:v>320.99916666666672</c:v>
                </c:pt>
                <c:pt idx="1456">
                  <c:v>321.37333333333333</c:v>
                </c:pt>
                <c:pt idx="1457">
                  <c:v>321.80149999999992</c:v>
                </c:pt>
                <c:pt idx="1458">
                  <c:v>322.32266666666663</c:v>
                </c:pt>
                <c:pt idx="1459">
                  <c:v>322.85433333333327</c:v>
                </c:pt>
                <c:pt idx="1460">
                  <c:v>323.4918333333332</c:v>
                </c:pt>
                <c:pt idx="1461">
                  <c:v>324.09416666666652</c:v>
                </c:pt>
                <c:pt idx="1462">
                  <c:v>324.80299999999983</c:v>
                </c:pt>
                <c:pt idx="1463">
                  <c:v>325.45049999999981</c:v>
                </c:pt>
                <c:pt idx="1464">
                  <c:v>326.18483333333313</c:v>
                </c:pt>
                <c:pt idx="1465">
                  <c:v>326.90366666666648</c:v>
                </c:pt>
                <c:pt idx="1466">
                  <c:v>327.60299999999984</c:v>
                </c:pt>
                <c:pt idx="1467">
                  <c:v>328.49083333333317</c:v>
                </c:pt>
                <c:pt idx="1468">
                  <c:v>329.21349999999984</c:v>
                </c:pt>
                <c:pt idx="1469">
                  <c:v>329.93916666666649</c:v>
                </c:pt>
                <c:pt idx="1470">
                  <c:v>330.80066666666659</c:v>
                </c:pt>
                <c:pt idx="1471">
                  <c:v>331.56499999999994</c:v>
                </c:pt>
                <c:pt idx="1472">
                  <c:v>332.33716666666663</c:v>
                </c:pt>
                <c:pt idx="1473">
                  <c:v>333.02483333333333</c:v>
                </c:pt>
                <c:pt idx="1474">
                  <c:v>333.80783333333335</c:v>
                </c:pt>
                <c:pt idx="1475">
                  <c:v>334.58083333333332</c:v>
                </c:pt>
                <c:pt idx="1476">
                  <c:v>335.37183333333331</c:v>
                </c:pt>
                <c:pt idx="1477">
                  <c:v>336.14116666666661</c:v>
                </c:pt>
                <c:pt idx="1478">
                  <c:v>336.7913333333334</c:v>
                </c:pt>
                <c:pt idx="1479">
                  <c:v>337.33433333333335</c:v>
                </c:pt>
                <c:pt idx="1480">
                  <c:v>337.87866666666667</c:v>
                </c:pt>
                <c:pt idx="1481">
                  <c:v>338.34666666666675</c:v>
                </c:pt>
                <c:pt idx="1482">
                  <c:v>338.80666666666667</c:v>
                </c:pt>
                <c:pt idx="1483">
                  <c:v>339.22833333333341</c:v>
                </c:pt>
                <c:pt idx="1484">
                  <c:v>339.60400000000004</c:v>
                </c:pt>
                <c:pt idx="1485">
                  <c:v>339.96950000000004</c:v>
                </c:pt>
                <c:pt idx="1486">
                  <c:v>340.34616666666659</c:v>
                </c:pt>
                <c:pt idx="1487">
                  <c:v>340.72166666666658</c:v>
                </c:pt>
                <c:pt idx="1488">
                  <c:v>341.08766666666662</c:v>
                </c:pt>
                <c:pt idx="1489">
                  <c:v>341.54250000000008</c:v>
                </c:pt>
                <c:pt idx="1490">
                  <c:v>341.87550000000005</c:v>
                </c:pt>
                <c:pt idx="1491">
                  <c:v>342.1301666666667</c:v>
                </c:pt>
                <c:pt idx="1492">
                  <c:v>342.3775</c:v>
                </c:pt>
                <c:pt idx="1493">
                  <c:v>342.59916666666669</c:v>
                </c:pt>
                <c:pt idx="1494">
                  <c:v>342.90750000000003</c:v>
                </c:pt>
                <c:pt idx="1495">
                  <c:v>343.20283333333333</c:v>
                </c:pt>
                <c:pt idx="1496">
                  <c:v>343.4948333333333</c:v>
                </c:pt>
                <c:pt idx="1497">
                  <c:v>343.84616666666665</c:v>
                </c:pt>
                <c:pt idx="1498">
                  <c:v>344.27983333333333</c:v>
                </c:pt>
                <c:pt idx="1499">
                  <c:v>344.79916666666668</c:v>
                </c:pt>
                <c:pt idx="1500">
                  <c:v>345.30383333333333</c:v>
                </c:pt>
                <c:pt idx="1501">
                  <c:v>345.77833333333331</c:v>
                </c:pt>
                <c:pt idx="1502">
                  <c:v>346.40583333333331</c:v>
                </c:pt>
                <c:pt idx="1503">
                  <c:v>347.15949999999998</c:v>
                </c:pt>
                <c:pt idx="1504">
                  <c:v>347.83166666666665</c:v>
                </c:pt>
                <c:pt idx="1505">
                  <c:v>348.38150000000002</c:v>
                </c:pt>
                <c:pt idx="1506">
                  <c:v>348.97433333333333</c:v>
                </c:pt>
                <c:pt idx="1507">
                  <c:v>349.52566666666667</c:v>
                </c:pt>
                <c:pt idx="1508">
                  <c:v>349.95466666666664</c:v>
                </c:pt>
                <c:pt idx="1509">
                  <c:v>350.38500000000005</c:v>
                </c:pt>
                <c:pt idx="1510">
                  <c:v>350.90833333333342</c:v>
                </c:pt>
                <c:pt idx="1511">
                  <c:v>351.2981666666667</c:v>
                </c:pt>
                <c:pt idx="1512">
                  <c:v>351.65066666666672</c:v>
                </c:pt>
                <c:pt idx="1513">
                  <c:v>352.06833333333344</c:v>
                </c:pt>
                <c:pt idx="1514">
                  <c:v>352.49383333333333</c:v>
                </c:pt>
                <c:pt idx="1515">
                  <c:v>352.83850000000001</c:v>
                </c:pt>
                <c:pt idx="1516">
                  <c:v>352.95383333333331</c:v>
                </c:pt>
                <c:pt idx="1517">
                  <c:v>353.14533333333333</c:v>
                </c:pt>
                <c:pt idx="1518">
                  <c:v>353.3486666666667</c:v>
                </c:pt>
                <c:pt idx="1519">
                  <c:v>353.68150000000003</c:v>
                </c:pt>
                <c:pt idx="1520">
                  <c:v>353.95133333333337</c:v>
                </c:pt>
                <c:pt idx="1521">
                  <c:v>354.27350000000007</c:v>
                </c:pt>
                <c:pt idx="1522">
                  <c:v>354.5383333333333</c:v>
                </c:pt>
                <c:pt idx="1523">
                  <c:v>354.78133333333329</c:v>
                </c:pt>
                <c:pt idx="1524">
                  <c:v>354.98499999999996</c:v>
                </c:pt>
                <c:pt idx="1525">
                  <c:v>355.14166666666659</c:v>
                </c:pt>
                <c:pt idx="1526">
                  <c:v>355.31266666666664</c:v>
                </c:pt>
                <c:pt idx="1527">
                  <c:v>355.52449999999993</c:v>
                </c:pt>
                <c:pt idx="1528">
                  <c:v>355.96049999999997</c:v>
                </c:pt>
                <c:pt idx="1529">
                  <c:v>356.50149999999996</c:v>
                </c:pt>
                <c:pt idx="1530">
                  <c:v>356.90016666666662</c:v>
                </c:pt>
                <c:pt idx="1531">
                  <c:v>357.40749999999997</c:v>
                </c:pt>
                <c:pt idx="1532">
                  <c:v>357.99033333333335</c:v>
                </c:pt>
                <c:pt idx="1533">
                  <c:v>358.61233333333337</c:v>
                </c:pt>
                <c:pt idx="1534">
                  <c:v>359.32366666666672</c:v>
                </c:pt>
                <c:pt idx="1535">
                  <c:v>360.06750000000005</c:v>
                </c:pt>
                <c:pt idx="1536">
                  <c:v>360.77433333333335</c:v>
                </c:pt>
                <c:pt idx="1537">
                  <c:v>361.52950000000004</c:v>
                </c:pt>
                <c:pt idx="1538">
                  <c:v>362.42116666666675</c:v>
                </c:pt>
                <c:pt idx="1539">
                  <c:v>363.44933333333341</c:v>
                </c:pt>
                <c:pt idx="1540">
                  <c:v>364.47983333333337</c:v>
                </c:pt>
                <c:pt idx="1541">
                  <c:v>365.70900000000006</c:v>
                </c:pt>
                <c:pt idx="1542">
                  <c:v>366.92283333333336</c:v>
                </c:pt>
                <c:pt idx="1543">
                  <c:v>368.20050000000009</c:v>
                </c:pt>
                <c:pt idx="1544">
                  <c:v>369.3561666666667</c:v>
                </c:pt>
                <c:pt idx="1545">
                  <c:v>370.63333333333338</c:v>
                </c:pt>
                <c:pt idx="1546">
                  <c:v>371.83933333333334</c:v>
                </c:pt>
                <c:pt idx="1547">
                  <c:v>372.976</c:v>
                </c:pt>
                <c:pt idx="1548">
                  <c:v>374.0648333333333</c:v>
                </c:pt>
                <c:pt idx="1549">
                  <c:v>375.08783333333326</c:v>
                </c:pt>
                <c:pt idx="1550">
                  <c:v>376.22033333333337</c:v>
                </c:pt>
                <c:pt idx="1551">
                  <c:v>377.42099999999999</c:v>
                </c:pt>
                <c:pt idx="1552">
                  <c:v>378.56116666666668</c:v>
                </c:pt>
                <c:pt idx="1553">
                  <c:v>379.39616666666666</c:v>
                </c:pt>
                <c:pt idx="1554">
                  <c:v>380.3058333333334</c:v>
                </c:pt>
                <c:pt idx="1555">
                  <c:v>380.95016666666669</c:v>
                </c:pt>
                <c:pt idx="1556">
                  <c:v>381.40866666666676</c:v>
                </c:pt>
                <c:pt idx="1557">
                  <c:v>381.88816666666668</c:v>
                </c:pt>
                <c:pt idx="1558">
                  <c:v>382.41200000000009</c:v>
                </c:pt>
                <c:pt idx="1559">
                  <c:v>383.04383333333334</c:v>
                </c:pt>
                <c:pt idx="1560">
                  <c:v>383.7405</c:v>
                </c:pt>
                <c:pt idx="1561">
                  <c:v>384.33766666666668</c:v>
                </c:pt>
                <c:pt idx="1562">
                  <c:v>384.67150000000009</c:v>
                </c:pt>
                <c:pt idx="1563">
                  <c:v>384.94350000000014</c:v>
                </c:pt>
                <c:pt idx="1564">
                  <c:v>385.36283333333347</c:v>
                </c:pt>
                <c:pt idx="1565">
                  <c:v>385.8393333333334</c:v>
                </c:pt>
                <c:pt idx="1566">
                  <c:v>386.28800000000012</c:v>
                </c:pt>
                <c:pt idx="1567">
                  <c:v>386.87450000000007</c:v>
                </c:pt>
                <c:pt idx="1568">
                  <c:v>387.46066666666684</c:v>
                </c:pt>
                <c:pt idx="1569">
                  <c:v>388.18350000000015</c:v>
                </c:pt>
                <c:pt idx="1570">
                  <c:v>388.82200000000006</c:v>
                </c:pt>
                <c:pt idx="1571">
                  <c:v>389.5200000000001</c:v>
                </c:pt>
                <c:pt idx="1572">
                  <c:v>390.33100000000007</c:v>
                </c:pt>
                <c:pt idx="1573">
                  <c:v>391.23016666666666</c:v>
                </c:pt>
                <c:pt idx="1574">
                  <c:v>392.19499999999994</c:v>
                </c:pt>
                <c:pt idx="1575">
                  <c:v>393.23916666666662</c:v>
                </c:pt>
                <c:pt idx="1576">
                  <c:v>394.40783333333331</c:v>
                </c:pt>
                <c:pt idx="1577">
                  <c:v>395.37849999999997</c:v>
                </c:pt>
                <c:pt idx="1578">
                  <c:v>396.38633333333331</c:v>
                </c:pt>
                <c:pt idx="1579">
                  <c:v>397.34849999999994</c:v>
                </c:pt>
                <c:pt idx="1580">
                  <c:v>398.14333333333332</c:v>
                </c:pt>
                <c:pt idx="1581">
                  <c:v>398.96466666666663</c:v>
                </c:pt>
                <c:pt idx="1582">
                  <c:v>399.79633333333328</c:v>
                </c:pt>
                <c:pt idx="1583">
                  <c:v>400.58433333333323</c:v>
                </c:pt>
                <c:pt idx="1584">
                  <c:v>401.27466666666658</c:v>
                </c:pt>
                <c:pt idx="1585">
                  <c:v>401.87966666666654</c:v>
                </c:pt>
                <c:pt idx="1586">
                  <c:v>402.61333333333317</c:v>
                </c:pt>
                <c:pt idx="1587">
                  <c:v>403.39016666666652</c:v>
                </c:pt>
                <c:pt idx="1588">
                  <c:v>404.10466666666656</c:v>
                </c:pt>
                <c:pt idx="1589">
                  <c:v>404.80783333333324</c:v>
                </c:pt>
                <c:pt idx="1590">
                  <c:v>405.58616666666666</c:v>
                </c:pt>
                <c:pt idx="1591">
                  <c:v>406.42866666666663</c:v>
                </c:pt>
                <c:pt idx="1592">
                  <c:v>407.10216666666668</c:v>
                </c:pt>
                <c:pt idx="1593">
                  <c:v>407.77766666666673</c:v>
                </c:pt>
                <c:pt idx="1594">
                  <c:v>408.22350000000006</c:v>
                </c:pt>
                <c:pt idx="1595">
                  <c:v>408.65950000000004</c:v>
                </c:pt>
                <c:pt idx="1596">
                  <c:v>409.15500000000003</c:v>
                </c:pt>
                <c:pt idx="1597">
                  <c:v>409.56400000000008</c:v>
                </c:pt>
                <c:pt idx="1598">
                  <c:v>409.99666666666678</c:v>
                </c:pt>
                <c:pt idx="1599">
                  <c:v>410.47883333333345</c:v>
                </c:pt>
                <c:pt idx="1600">
                  <c:v>410.86800000000017</c:v>
                </c:pt>
                <c:pt idx="1601">
                  <c:v>411.15933333333339</c:v>
                </c:pt>
                <c:pt idx="1602">
                  <c:v>411.36750000000018</c:v>
                </c:pt>
                <c:pt idx="1603">
                  <c:v>411.55516666666688</c:v>
                </c:pt>
                <c:pt idx="1604">
                  <c:v>411.7056666666669</c:v>
                </c:pt>
                <c:pt idx="1605">
                  <c:v>411.74600000000021</c:v>
                </c:pt>
                <c:pt idx="1606">
                  <c:v>411.92083333333352</c:v>
                </c:pt>
                <c:pt idx="1607">
                  <c:v>412.05550000000017</c:v>
                </c:pt>
                <c:pt idx="1608">
                  <c:v>412.13200000000018</c:v>
                </c:pt>
                <c:pt idx="1609">
                  <c:v>412.31033333333352</c:v>
                </c:pt>
                <c:pt idx="1610">
                  <c:v>412.71050000000014</c:v>
                </c:pt>
                <c:pt idx="1611">
                  <c:v>412.95466666666675</c:v>
                </c:pt>
                <c:pt idx="1612">
                  <c:v>413.22333333333341</c:v>
                </c:pt>
                <c:pt idx="1613">
                  <c:v>414.00783333333339</c:v>
                </c:pt>
                <c:pt idx="1614">
                  <c:v>414.68216666666672</c:v>
                </c:pt>
                <c:pt idx="1615">
                  <c:v>415.64166666666671</c:v>
                </c:pt>
                <c:pt idx="1616">
                  <c:v>416.77550000000002</c:v>
                </c:pt>
                <c:pt idx="1617">
                  <c:v>417.90316666666672</c:v>
                </c:pt>
                <c:pt idx="1618">
                  <c:v>419.02066666666667</c:v>
                </c:pt>
                <c:pt idx="1619">
                  <c:v>419.87800000000004</c:v>
                </c:pt>
                <c:pt idx="1620">
                  <c:v>420.79583333333341</c:v>
                </c:pt>
                <c:pt idx="1621">
                  <c:v>421.80983333333347</c:v>
                </c:pt>
                <c:pt idx="1622">
                  <c:v>422.93850000000009</c:v>
                </c:pt>
                <c:pt idx="1623">
                  <c:v>424.05883333333344</c:v>
                </c:pt>
                <c:pt idx="1624">
                  <c:v>425.25716666666665</c:v>
                </c:pt>
                <c:pt idx="1625">
                  <c:v>426.48200000000003</c:v>
                </c:pt>
                <c:pt idx="1626">
                  <c:v>427.60950000000008</c:v>
                </c:pt>
                <c:pt idx="1627">
                  <c:v>428.70616666666677</c:v>
                </c:pt>
                <c:pt idx="1628">
                  <c:v>429.94716666666676</c:v>
                </c:pt>
                <c:pt idx="1629">
                  <c:v>431.01116666666678</c:v>
                </c:pt>
                <c:pt idx="1630">
                  <c:v>431.85300000000012</c:v>
                </c:pt>
                <c:pt idx="1631">
                  <c:v>432.52966666666674</c:v>
                </c:pt>
                <c:pt idx="1632">
                  <c:v>433.19133333333343</c:v>
                </c:pt>
                <c:pt idx="1633">
                  <c:v>433.89350000000019</c:v>
                </c:pt>
                <c:pt idx="1634">
                  <c:v>434.60466666666684</c:v>
                </c:pt>
                <c:pt idx="1635">
                  <c:v>435.25916666666677</c:v>
                </c:pt>
                <c:pt idx="1636">
                  <c:v>435.76133333333348</c:v>
                </c:pt>
                <c:pt idx="1637">
                  <c:v>436.24433333333349</c:v>
                </c:pt>
                <c:pt idx="1638">
                  <c:v>436.41916666666685</c:v>
                </c:pt>
                <c:pt idx="1639">
                  <c:v>436.50716666666688</c:v>
                </c:pt>
                <c:pt idx="1640">
                  <c:v>436.73350000000016</c:v>
                </c:pt>
                <c:pt idx="1641">
                  <c:v>436.78950000000009</c:v>
                </c:pt>
                <c:pt idx="1642">
                  <c:v>436.7026666666668</c:v>
                </c:pt>
                <c:pt idx="1643">
                  <c:v>436.7240000000001</c:v>
                </c:pt>
                <c:pt idx="1644">
                  <c:v>436.77316666666678</c:v>
                </c:pt>
                <c:pt idx="1645">
                  <c:v>437.0006666666668</c:v>
                </c:pt>
                <c:pt idx="1646">
                  <c:v>437.05716666666677</c:v>
                </c:pt>
                <c:pt idx="1647">
                  <c:v>437.12616666666679</c:v>
                </c:pt>
                <c:pt idx="1648">
                  <c:v>437.09050000000013</c:v>
                </c:pt>
                <c:pt idx="1649">
                  <c:v>437.02133333333342</c:v>
                </c:pt>
                <c:pt idx="1650">
                  <c:v>436.68633333333338</c:v>
                </c:pt>
                <c:pt idx="1651">
                  <c:v>436.20183333333341</c:v>
                </c:pt>
                <c:pt idx="1652">
                  <c:v>435.74233333333342</c:v>
                </c:pt>
                <c:pt idx="1653">
                  <c:v>435.32216666666682</c:v>
                </c:pt>
                <c:pt idx="1654">
                  <c:v>434.74583333333345</c:v>
                </c:pt>
                <c:pt idx="1655">
                  <c:v>434.13783333333345</c:v>
                </c:pt>
                <c:pt idx="1656">
                  <c:v>433.43066666666681</c:v>
                </c:pt>
                <c:pt idx="1657">
                  <c:v>432.92966666666678</c:v>
                </c:pt>
                <c:pt idx="1658">
                  <c:v>432.30000000000013</c:v>
                </c:pt>
                <c:pt idx="1659">
                  <c:v>431.43166666666673</c:v>
                </c:pt>
                <c:pt idx="1660">
                  <c:v>430.69133333333338</c:v>
                </c:pt>
                <c:pt idx="1661">
                  <c:v>429.98200000000003</c:v>
                </c:pt>
                <c:pt idx="1662">
                  <c:v>429.41683333333344</c:v>
                </c:pt>
                <c:pt idx="1663">
                  <c:v>429.04883333333339</c:v>
                </c:pt>
                <c:pt idx="1664">
                  <c:v>428.66416666666669</c:v>
                </c:pt>
                <c:pt idx="1665">
                  <c:v>428.21350000000001</c:v>
                </c:pt>
                <c:pt idx="1666">
                  <c:v>427.75283333333334</c:v>
                </c:pt>
                <c:pt idx="1667">
                  <c:v>427.44099999999997</c:v>
                </c:pt>
                <c:pt idx="1668">
                  <c:v>427.05099999999999</c:v>
                </c:pt>
                <c:pt idx="1669">
                  <c:v>426.47683333333322</c:v>
                </c:pt>
                <c:pt idx="1670">
                  <c:v>425.4274999999999</c:v>
                </c:pt>
                <c:pt idx="1671">
                  <c:v>424.45033333333322</c:v>
                </c:pt>
                <c:pt idx="1672">
                  <c:v>423.48416666666651</c:v>
                </c:pt>
                <c:pt idx="1673">
                  <c:v>422.20883333333325</c:v>
                </c:pt>
                <c:pt idx="1674">
                  <c:v>420.90749999999991</c:v>
                </c:pt>
                <c:pt idx="1675">
                  <c:v>419.49116666666657</c:v>
                </c:pt>
                <c:pt idx="1676">
                  <c:v>417.96616666666654</c:v>
                </c:pt>
                <c:pt idx="1677">
                  <c:v>416.36283333333324</c:v>
                </c:pt>
                <c:pt idx="1678">
                  <c:v>414.7494999999999</c:v>
                </c:pt>
                <c:pt idx="1679">
                  <c:v>413.13216666666659</c:v>
                </c:pt>
                <c:pt idx="1680">
                  <c:v>411.22866666666658</c:v>
                </c:pt>
                <c:pt idx="1681">
                  <c:v>409.5093333333333</c:v>
                </c:pt>
                <c:pt idx="1682">
                  <c:v>407.78283333333331</c:v>
                </c:pt>
                <c:pt idx="1683">
                  <c:v>406.24</c:v>
                </c:pt>
                <c:pt idx="1684">
                  <c:v>404.74266666666671</c:v>
                </c:pt>
                <c:pt idx="1685">
                  <c:v>403.12633333333338</c:v>
                </c:pt>
                <c:pt idx="1686">
                  <c:v>401.52133333333325</c:v>
                </c:pt>
                <c:pt idx="1687">
                  <c:v>399.8788333333332</c:v>
                </c:pt>
                <c:pt idx="1688">
                  <c:v>398.06299999999993</c:v>
                </c:pt>
                <c:pt idx="1689">
                  <c:v>395.9106666666666</c:v>
                </c:pt>
                <c:pt idx="1690">
                  <c:v>394.0188333333333</c:v>
                </c:pt>
                <c:pt idx="1691">
                  <c:v>392.27199999999993</c:v>
                </c:pt>
                <c:pt idx="1692">
                  <c:v>390.2519999999999</c:v>
                </c:pt>
                <c:pt idx="1693">
                  <c:v>388.06899999999985</c:v>
                </c:pt>
                <c:pt idx="1694">
                  <c:v>385.54016666666655</c:v>
                </c:pt>
                <c:pt idx="1695">
                  <c:v>383.10816666666659</c:v>
                </c:pt>
                <c:pt idx="1696">
                  <c:v>380.81099999999986</c:v>
                </c:pt>
                <c:pt idx="1697">
                  <c:v>378.57683333333324</c:v>
                </c:pt>
                <c:pt idx="1698">
                  <c:v>376.19833333333321</c:v>
                </c:pt>
                <c:pt idx="1699">
                  <c:v>374.05716666666655</c:v>
                </c:pt>
                <c:pt idx="1700">
                  <c:v>371.85633333333317</c:v>
                </c:pt>
                <c:pt idx="1701">
                  <c:v>369.5543333333332</c:v>
                </c:pt>
                <c:pt idx="1702">
                  <c:v>367.24616666666657</c:v>
                </c:pt>
                <c:pt idx="1703">
                  <c:v>365.06683333333325</c:v>
                </c:pt>
                <c:pt idx="1704">
                  <c:v>362.91783333333325</c:v>
                </c:pt>
                <c:pt idx="1705">
                  <c:v>360.66699999999997</c:v>
                </c:pt>
                <c:pt idx="1706">
                  <c:v>358.24399999999991</c:v>
                </c:pt>
                <c:pt idx="1707">
                  <c:v>355.68583333333322</c:v>
                </c:pt>
                <c:pt idx="1708">
                  <c:v>353.01249999999987</c:v>
                </c:pt>
                <c:pt idx="1709">
                  <c:v>350.38183333333325</c:v>
                </c:pt>
                <c:pt idx="1710">
                  <c:v>347.99916666666661</c:v>
                </c:pt>
                <c:pt idx="1711">
                  <c:v>345.93133333333327</c:v>
                </c:pt>
                <c:pt idx="1712">
                  <c:v>343.75299999999993</c:v>
                </c:pt>
                <c:pt idx="1713">
                  <c:v>341.56716666666659</c:v>
                </c:pt>
                <c:pt idx="1714">
                  <c:v>339.51199999999994</c:v>
                </c:pt>
                <c:pt idx="1715">
                  <c:v>337.73016666666666</c:v>
                </c:pt>
                <c:pt idx="1716">
                  <c:v>335.79633333333339</c:v>
                </c:pt>
                <c:pt idx="1717">
                  <c:v>333.52866666666671</c:v>
                </c:pt>
                <c:pt idx="1718">
                  <c:v>331.31850000000003</c:v>
                </c:pt>
                <c:pt idx="1719">
                  <c:v>329.30116666666675</c:v>
                </c:pt>
                <c:pt idx="1720">
                  <c:v>327.09666666666675</c:v>
                </c:pt>
                <c:pt idx="1721">
                  <c:v>324.71216666666675</c:v>
                </c:pt>
                <c:pt idx="1722">
                  <c:v>322.31716666666676</c:v>
                </c:pt>
                <c:pt idx="1723">
                  <c:v>319.67816666666675</c:v>
                </c:pt>
                <c:pt idx="1724">
                  <c:v>317.16216666666679</c:v>
                </c:pt>
                <c:pt idx="1725">
                  <c:v>314.61583333333334</c:v>
                </c:pt>
                <c:pt idx="1726">
                  <c:v>311.98966666666672</c:v>
                </c:pt>
                <c:pt idx="1727">
                  <c:v>309.14516666666674</c:v>
                </c:pt>
                <c:pt idx="1728">
                  <c:v>306.44566666666674</c:v>
                </c:pt>
                <c:pt idx="1729">
                  <c:v>303.98033333333348</c:v>
                </c:pt>
                <c:pt idx="1730">
                  <c:v>301.63833333333338</c:v>
                </c:pt>
                <c:pt idx="1731">
                  <c:v>299.45700000000005</c:v>
                </c:pt>
                <c:pt idx="1732">
                  <c:v>297.29683333333338</c:v>
                </c:pt>
                <c:pt idx="1733">
                  <c:v>295.05766666666665</c:v>
                </c:pt>
                <c:pt idx="1734">
                  <c:v>292.75299999999993</c:v>
                </c:pt>
                <c:pt idx="1735">
                  <c:v>290.51216666666659</c:v>
                </c:pt>
                <c:pt idx="1736">
                  <c:v>288.17416666666674</c:v>
                </c:pt>
                <c:pt idx="1737">
                  <c:v>285.73450000000008</c:v>
                </c:pt>
                <c:pt idx="1738">
                  <c:v>283.3901666666668</c:v>
                </c:pt>
                <c:pt idx="1739">
                  <c:v>281.11616666666674</c:v>
                </c:pt>
                <c:pt idx="1740">
                  <c:v>279.11950000000007</c:v>
                </c:pt>
                <c:pt idx="1741">
                  <c:v>277.09633333333346</c:v>
                </c:pt>
                <c:pt idx="1742">
                  <c:v>275.02866666666677</c:v>
                </c:pt>
                <c:pt idx="1743">
                  <c:v>272.79733333333337</c:v>
                </c:pt>
                <c:pt idx="1744">
                  <c:v>270.34533333333343</c:v>
                </c:pt>
                <c:pt idx="1745">
                  <c:v>267.97366666666676</c:v>
                </c:pt>
                <c:pt idx="1746">
                  <c:v>265.53433333333339</c:v>
                </c:pt>
                <c:pt idx="1747">
                  <c:v>263.0318333333334</c:v>
                </c:pt>
                <c:pt idx="1748">
                  <c:v>260.54483333333343</c:v>
                </c:pt>
                <c:pt idx="1749">
                  <c:v>258.4113333333334</c:v>
                </c:pt>
                <c:pt idx="1750">
                  <c:v>256.16333333333341</c:v>
                </c:pt>
                <c:pt idx="1751">
                  <c:v>254.03066666666675</c:v>
                </c:pt>
                <c:pt idx="1752">
                  <c:v>252.18483333333342</c:v>
                </c:pt>
                <c:pt idx="1753">
                  <c:v>250.36300000000014</c:v>
                </c:pt>
                <c:pt idx="1754">
                  <c:v>249.0270000000001</c:v>
                </c:pt>
                <c:pt idx="1755">
                  <c:v>247.7121666666668</c:v>
                </c:pt>
                <c:pt idx="1756">
                  <c:v>246.47333333333347</c:v>
                </c:pt>
                <c:pt idx="1757">
                  <c:v>245.34416666666684</c:v>
                </c:pt>
                <c:pt idx="1758">
                  <c:v>244.37083333333348</c:v>
                </c:pt>
                <c:pt idx="1759">
                  <c:v>243.20500000000013</c:v>
                </c:pt>
                <c:pt idx="1760">
                  <c:v>242.09933333333348</c:v>
                </c:pt>
                <c:pt idx="1761">
                  <c:v>241.06116666666676</c:v>
                </c:pt>
                <c:pt idx="1762">
                  <c:v>240.17000000000007</c:v>
                </c:pt>
                <c:pt idx="1763">
                  <c:v>239.12116666666674</c:v>
                </c:pt>
                <c:pt idx="1764">
                  <c:v>238.04833333333337</c:v>
                </c:pt>
                <c:pt idx="1765">
                  <c:v>237.08816666666672</c:v>
                </c:pt>
                <c:pt idx="1766">
                  <c:v>236.25050000000002</c:v>
                </c:pt>
                <c:pt idx="1767">
                  <c:v>235.50783333333339</c:v>
                </c:pt>
                <c:pt idx="1768">
                  <c:v>234.88600000000005</c:v>
                </c:pt>
                <c:pt idx="1769">
                  <c:v>234.34600000000006</c:v>
                </c:pt>
                <c:pt idx="1770">
                  <c:v>233.81516666666673</c:v>
                </c:pt>
                <c:pt idx="1771">
                  <c:v>232.88883333333337</c:v>
                </c:pt>
                <c:pt idx="1772">
                  <c:v>232.13050000000004</c:v>
                </c:pt>
                <c:pt idx="1773">
                  <c:v>231.32499999999999</c:v>
                </c:pt>
                <c:pt idx="1774">
                  <c:v>230.59600000000003</c:v>
                </c:pt>
                <c:pt idx="1775">
                  <c:v>229.56383333333341</c:v>
                </c:pt>
                <c:pt idx="1776">
                  <c:v>228.71216666666672</c:v>
                </c:pt>
                <c:pt idx="1777">
                  <c:v>228.05150000000006</c:v>
                </c:pt>
                <c:pt idx="1778">
                  <c:v>227.45983333333336</c:v>
                </c:pt>
                <c:pt idx="1779">
                  <c:v>226.84483333333338</c:v>
                </c:pt>
                <c:pt idx="1780">
                  <c:v>226.37533333333337</c:v>
                </c:pt>
                <c:pt idx="1781">
                  <c:v>225.9221666666667</c:v>
                </c:pt>
                <c:pt idx="1782">
                  <c:v>225.39683333333338</c:v>
                </c:pt>
                <c:pt idx="1783">
                  <c:v>224.84633333333338</c:v>
                </c:pt>
                <c:pt idx="1784">
                  <c:v>224.33466666666669</c:v>
                </c:pt>
                <c:pt idx="1785">
                  <c:v>223.68300000000002</c:v>
                </c:pt>
                <c:pt idx="1786">
                  <c:v>223.01616666666669</c:v>
                </c:pt>
                <c:pt idx="1787">
                  <c:v>222.596</c:v>
                </c:pt>
                <c:pt idx="1788">
                  <c:v>222.11416666666668</c:v>
                </c:pt>
                <c:pt idx="1789">
                  <c:v>221.39099999999999</c:v>
                </c:pt>
                <c:pt idx="1790">
                  <c:v>220.82099999999997</c:v>
                </c:pt>
                <c:pt idx="1791">
                  <c:v>220.19616666666664</c:v>
                </c:pt>
                <c:pt idx="1792">
                  <c:v>219.6695</c:v>
                </c:pt>
                <c:pt idx="1793">
                  <c:v>219.30649999999997</c:v>
                </c:pt>
                <c:pt idx="1794">
                  <c:v>218.83099999999999</c:v>
                </c:pt>
                <c:pt idx="1795">
                  <c:v>218.45149999999998</c:v>
                </c:pt>
                <c:pt idx="1796">
                  <c:v>218.3425</c:v>
                </c:pt>
                <c:pt idx="1797">
                  <c:v>218.30799999999999</c:v>
                </c:pt>
                <c:pt idx="1798">
                  <c:v>218.14516666666665</c:v>
                </c:pt>
                <c:pt idx="1799">
                  <c:v>218.02449999999999</c:v>
                </c:pt>
                <c:pt idx="1800">
                  <c:v>217.79566666666662</c:v>
                </c:pt>
                <c:pt idx="1801">
                  <c:v>217.34016666666665</c:v>
                </c:pt>
                <c:pt idx="1802">
                  <c:v>217.08766666666665</c:v>
                </c:pt>
                <c:pt idx="1803">
                  <c:v>216.84399999999997</c:v>
                </c:pt>
                <c:pt idx="1804">
                  <c:v>216.63699999999997</c:v>
                </c:pt>
                <c:pt idx="1805">
                  <c:v>216.49266666666659</c:v>
                </c:pt>
                <c:pt idx="1806">
                  <c:v>216.39033333333327</c:v>
                </c:pt>
                <c:pt idx="1807">
                  <c:v>216.49749999999995</c:v>
                </c:pt>
                <c:pt idx="1808">
                  <c:v>216.6763333333333</c:v>
                </c:pt>
                <c:pt idx="1809">
                  <c:v>216.91516666666666</c:v>
                </c:pt>
                <c:pt idx="1810">
                  <c:v>217.21766666666664</c:v>
                </c:pt>
                <c:pt idx="1811">
                  <c:v>217.40183333333334</c:v>
                </c:pt>
                <c:pt idx="1812">
                  <c:v>217.56866666666667</c:v>
                </c:pt>
                <c:pt idx="1813">
                  <c:v>217.65299999999999</c:v>
                </c:pt>
                <c:pt idx="1814">
                  <c:v>217.4135</c:v>
                </c:pt>
                <c:pt idx="1815">
                  <c:v>217.18816666666669</c:v>
                </c:pt>
                <c:pt idx="1816">
                  <c:v>216.8628333333333</c:v>
                </c:pt>
                <c:pt idx="1817">
                  <c:v>216.58799999999999</c:v>
                </c:pt>
                <c:pt idx="1818">
                  <c:v>216.5455</c:v>
                </c:pt>
                <c:pt idx="1819">
                  <c:v>216.47516666666664</c:v>
                </c:pt>
                <c:pt idx="1820">
                  <c:v>216.35549999999998</c:v>
                </c:pt>
                <c:pt idx="1821">
                  <c:v>216.40483333333333</c:v>
                </c:pt>
                <c:pt idx="1822">
                  <c:v>216.49966666666663</c:v>
                </c:pt>
                <c:pt idx="1823">
                  <c:v>216.62583333333333</c:v>
                </c:pt>
                <c:pt idx="1824">
                  <c:v>216.74266666666668</c:v>
                </c:pt>
                <c:pt idx="1825">
                  <c:v>216.81750000000002</c:v>
                </c:pt>
                <c:pt idx="1826">
                  <c:v>216.97083333333333</c:v>
                </c:pt>
                <c:pt idx="1827">
                  <c:v>217.06916666666666</c:v>
                </c:pt>
                <c:pt idx="1828">
                  <c:v>217.04283333333336</c:v>
                </c:pt>
                <c:pt idx="1829">
                  <c:v>216.91816666666668</c:v>
                </c:pt>
                <c:pt idx="1830">
                  <c:v>216.77633333333333</c:v>
                </c:pt>
                <c:pt idx="1831">
                  <c:v>216.78933333333333</c:v>
                </c:pt>
                <c:pt idx="1832">
                  <c:v>216.81966666666671</c:v>
                </c:pt>
                <c:pt idx="1833">
                  <c:v>216.7886666666667</c:v>
                </c:pt>
                <c:pt idx="1834">
                  <c:v>216.73616666666669</c:v>
                </c:pt>
                <c:pt idx="1835">
                  <c:v>216.81750000000002</c:v>
                </c:pt>
                <c:pt idx="1836">
                  <c:v>216.90950000000007</c:v>
                </c:pt>
                <c:pt idx="1837">
                  <c:v>217.10250000000005</c:v>
                </c:pt>
                <c:pt idx="1838">
                  <c:v>217.28650000000005</c:v>
                </c:pt>
                <c:pt idx="1839">
                  <c:v>217.4111666666667</c:v>
                </c:pt>
                <c:pt idx="1840">
                  <c:v>217.63733333333337</c:v>
                </c:pt>
                <c:pt idx="1841">
                  <c:v>217.99200000000002</c:v>
                </c:pt>
                <c:pt idx="1842">
                  <c:v>218.44399999999999</c:v>
                </c:pt>
                <c:pt idx="1843">
                  <c:v>218.91150000000002</c:v>
                </c:pt>
                <c:pt idx="1844">
                  <c:v>219.41883333333334</c:v>
                </c:pt>
                <c:pt idx="1845">
                  <c:v>220.04499999999999</c:v>
                </c:pt>
                <c:pt idx="1846">
                  <c:v>220.73233333333334</c:v>
                </c:pt>
                <c:pt idx="1847">
                  <c:v>221.25066666666669</c:v>
                </c:pt>
                <c:pt idx="1848">
                  <c:v>221.89550000000003</c:v>
                </c:pt>
                <c:pt idx="1849">
                  <c:v>222.5796666666667</c:v>
                </c:pt>
                <c:pt idx="1850">
                  <c:v>223.26316666666668</c:v>
                </c:pt>
                <c:pt idx="1851">
                  <c:v>223.83100000000005</c:v>
                </c:pt>
                <c:pt idx="1852">
                  <c:v>224.34383333333338</c:v>
                </c:pt>
                <c:pt idx="1853">
                  <c:v>224.90816666666672</c:v>
                </c:pt>
                <c:pt idx="1854">
                  <c:v>225.67683333333335</c:v>
                </c:pt>
                <c:pt idx="1855">
                  <c:v>226.44616666666667</c:v>
                </c:pt>
                <c:pt idx="1856">
                  <c:v>227.13949999999997</c:v>
                </c:pt>
                <c:pt idx="1857">
                  <c:v>228.04416666666663</c:v>
                </c:pt>
                <c:pt idx="1858">
                  <c:v>228.8878333333333</c:v>
                </c:pt>
                <c:pt idx="1859">
                  <c:v>229.6318333333333</c:v>
                </c:pt>
                <c:pt idx="1860">
                  <c:v>230.501</c:v>
                </c:pt>
                <c:pt idx="1861">
                  <c:v>231.40799999999999</c:v>
                </c:pt>
                <c:pt idx="1862">
                  <c:v>232.14333333333335</c:v>
                </c:pt>
                <c:pt idx="1863">
                  <c:v>232.965</c:v>
                </c:pt>
                <c:pt idx="1864">
                  <c:v>233.74783333333335</c:v>
                </c:pt>
                <c:pt idx="1865">
                  <c:v>234.57633333333334</c:v>
                </c:pt>
                <c:pt idx="1866">
                  <c:v>235.38150000000002</c:v>
                </c:pt>
                <c:pt idx="1867">
                  <c:v>235.89933333333337</c:v>
                </c:pt>
                <c:pt idx="1868">
                  <c:v>236.39550000000003</c:v>
                </c:pt>
                <c:pt idx="1869">
                  <c:v>236.85016666666667</c:v>
                </c:pt>
                <c:pt idx="1870">
                  <c:v>237.3176666666667</c:v>
                </c:pt>
                <c:pt idx="1871">
                  <c:v>237.75883333333334</c:v>
                </c:pt>
                <c:pt idx="1872">
                  <c:v>238.06533333333334</c:v>
                </c:pt>
                <c:pt idx="1873">
                  <c:v>238.52433333333329</c:v>
                </c:pt>
                <c:pt idx="1874">
                  <c:v>239.10216666666662</c:v>
                </c:pt>
                <c:pt idx="1875">
                  <c:v>239.65183333333329</c:v>
                </c:pt>
                <c:pt idx="1876">
                  <c:v>240.21016666666659</c:v>
                </c:pt>
                <c:pt idx="1877">
                  <c:v>240.67716666666655</c:v>
                </c:pt>
                <c:pt idx="1878">
                  <c:v>241.02766666666653</c:v>
                </c:pt>
                <c:pt idx="1879">
                  <c:v>241.47166666666655</c:v>
                </c:pt>
                <c:pt idx="1880">
                  <c:v>241.85433333333324</c:v>
                </c:pt>
                <c:pt idx="1881">
                  <c:v>242.1279999999999</c:v>
                </c:pt>
                <c:pt idx="1882">
                  <c:v>242.27249999999992</c:v>
                </c:pt>
                <c:pt idx="1883">
                  <c:v>242.34633333333326</c:v>
                </c:pt>
                <c:pt idx="1884">
                  <c:v>242.48983333333328</c:v>
                </c:pt>
                <c:pt idx="1885">
                  <c:v>242.62199999999996</c:v>
                </c:pt>
                <c:pt idx="1886">
                  <c:v>242.76416666666663</c:v>
                </c:pt>
                <c:pt idx="1887">
                  <c:v>242.93666666666661</c:v>
                </c:pt>
                <c:pt idx="1888">
                  <c:v>243.3133333333333</c:v>
                </c:pt>
                <c:pt idx="1889">
                  <c:v>243.69066666666666</c:v>
                </c:pt>
                <c:pt idx="1890">
                  <c:v>244.13049999999996</c:v>
                </c:pt>
                <c:pt idx="1891">
                  <c:v>244.60616666666661</c:v>
                </c:pt>
                <c:pt idx="1892">
                  <c:v>245.00566666666663</c:v>
                </c:pt>
                <c:pt idx="1893">
                  <c:v>245.48366666666658</c:v>
                </c:pt>
                <c:pt idx="1894">
                  <c:v>246.0511666666666</c:v>
                </c:pt>
                <c:pt idx="1895">
                  <c:v>246.56349999999995</c:v>
                </c:pt>
                <c:pt idx="1896">
                  <c:v>247.06516666666661</c:v>
                </c:pt>
                <c:pt idx="1897">
                  <c:v>247.41799999999992</c:v>
                </c:pt>
                <c:pt idx="1898">
                  <c:v>247.60416666666657</c:v>
                </c:pt>
                <c:pt idx="1899">
                  <c:v>247.95916666666659</c:v>
                </c:pt>
                <c:pt idx="1900">
                  <c:v>248.29199999999994</c:v>
                </c:pt>
                <c:pt idx="1901">
                  <c:v>248.73783333333327</c:v>
                </c:pt>
                <c:pt idx="1902">
                  <c:v>249.13449999999997</c:v>
                </c:pt>
                <c:pt idx="1903">
                  <c:v>249.565</c:v>
                </c:pt>
                <c:pt idx="1904">
                  <c:v>249.91816666666668</c:v>
                </c:pt>
                <c:pt idx="1905">
                  <c:v>250.31033333333335</c:v>
                </c:pt>
                <c:pt idx="1906">
                  <c:v>250.6901666666667</c:v>
                </c:pt>
                <c:pt idx="1907">
                  <c:v>251.12750000000003</c:v>
                </c:pt>
                <c:pt idx="1908">
                  <c:v>251.52183333333332</c:v>
                </c:pt>
                <c:pt idx="1909">
                  <c:v>251.91683333333333</c:v>
                </c:pt>
                <c:pt idx="1910">
                  <c:v>252.13200000000003</c:v>
                </c:pt>
                <c:pt idx="1911">
                  <c:v>252.31483333333335</c:v>
                </c:pt>
                <c:pt idx="1912">
                  <c:v>252.51166666666668</c:v>
                </c:pt>
                <c:pt idx="1913">
                  <c:v>252.7535</c:v>
                </c:pt>
                <c:pt idx="1914">
                  <c:v>252.928</c:v>
                </c:pt>
                <c:pt idx="1915">
                  <c:v>253.08500000000001</c:v>
                </c:pt>
                <c:pt idx="1916">
                  <c:v>253.22116666666668</c:v>
                </c:pt>
                <c:pt idx="1917">
                  <c:v>253.16366666666667</c:v>
                </c:pt>
                <c:pt idx="1918">
                  <c:v>253.09650000000002</c:v>
                </c:pt>
                <c:pt idx="1919">
                  <c:v>253.15433333333337</c:v>
                </c:pt>
                <c:pt idx="1920">
                  <c:v>253.12133333333335</c:v>
                </c:pt>
                <c:pt idx="1921">
                  <c:v>253.05066666666667</c:v>
                </c:pt>
                <c:pt idx="1922">
                  <c:v>252.93483333333333</c:v>
                </c:pt>
                <c:pt idx="1923">
                  <c:v>252.75566666666666</c:v>
                </c:pt>
                <c:pt idx="1924">
                  <c:v>252.55350000000001</c:v>
                </c:pt>
                <c:pt idx="1925">
                  <c:v>252.24366666666668</c:v>
                </c:pt>
                <c:pt idx="1926">
                  <c:v>252.08233333333334</c:v>
                </c:pt>
                <c:pt idx="1927">
                  <c:v>252.02983333333333</c:v>
                </c:pt>
                <c:pt idx="1928">
                  <c:v>252.01866666666666</c:v>
                </c:pt>
                <c:pt idx="1929">
                  <c:v>251.92366666666663</c:v>
                </c:pt>
                <c:pt idx="1930">
                  <c:v>251.85399999999998</c:v>
                </c:pt>
                <c:pt idx="1931">
                  <c:v>251.94349999999997</c:v>
                </c:pt>
                <c:pt idx="1932">
                  <c:v>252.22416666666669</c:v>
                </c:pt>
                <c:pt idx="1933">
                  <c:v>252.42633333333333</c:v>
                </c:pt>
                <c:pt idx="1934">
                  <c:v>252.59549999999999</c:v>
                </c:pt>
                <c:pt idx="1935">
                  <c:v>252.61099999999999</c:v>
                </c:pt>
                <c:pt idx="1936">
                  <c:v>252.74166666666665</c:v>
                </c:pt>
                <c:pt idx="1937">
                  <c:v>252.77849999999998</c:v>
                </c:pt>
                <c:pt idx="1938">
                  <c:v>252.79983333333331</c:v>
                </c:pt>
                <c:pt idx="1939">
                  <c:v>252.78866666666664</c:v>
                </c:pt>
                <c:pt idx="1940">
                  <c:v>252.89</c:v>
                </c:pt>
                <c:pt idx="1941">
                  <c:v>253.08999999999995</c:v>
                </c:pt>
                <c:pt idx="1942">
                  <c:v>253.47066666666663</c:v>
                </c:pt>
                <c:pt idx="1943">
                  <c:v>253.87633333333326</c:v>
                </c:pt>
                <c:pt idx="1944">
                  <c:v>254.1821666666666</c:v>
                </c:pt>
                <c:pt idx="1945">
                  <c:v>254.56083333333325</c:v>
                </c:pt>
                <c:pt idx="1946">
                  <c:v>254.9918333333332</c:v>
                </c:pt>
                <c:pt idx="1947">
                  <c:v>255.36133333333325</c:v>
                </c:pt>
                <c:pt idx="1948">
                  <c:v>255.76466666666656</c:v>
                </c:pt>
                <c:pt idx="1949">
                  <c:v>256.12466666666654</c:v>
                </c:pt>
                <c:pt idx="1950">
                  <c:v>256.49299999999988</c:v>
                </c:pt>
                <c:pt idx="1951">
                  <c:v>256.82583333333321</c:v>
                </c:pt>
                <c:pt idx="1952">
                  <c:v>257.21083333333326</c:v>
                </c:pt>
                <c:pt idx="1953">
                  <c:v>257.65816666666655</c:v>
                </c:pt>
                <c:pt idx="1954">
                  <c:v>258.07199999999995</c:v>
                </c:pt>
                <c:pt idx="1955">
                  <c:v>258.53433333333328</c:v>
                </c:pt>
                <c:pt idx="1956">
                  <c:v>258.96166666666653</c:v>
                </c:pt>
                <c:pt idx="1957">
                  <c:v>259.52633333333324</c:v>
                </c:pt>
                <c:pt idx="1958">
                  <c:v>260.17616666666657</c:v>
                </c:pt>
                <c:pt idx="1959">
                  <c:v>260.62949999999989</c:v>
                </c:pt>
                <c:pt idx="1960">
                  <c:v>260.93666666666661</c:v>
                </c:pt>
                <c:pt idx="1961">
                  <c:v>261.09816666666654</c:v>
                </c:pt>
                <c:pt idx="1962">
                  <c:v>261.15433333333323</c:v>
                </c:pt>
                <c:pt idx="1963">
                  <c:v>261.28316666666655</c:v>
                </c:pt>
                <c:pt idx="1964">
                  <c:v>261.37666666666655</c:v>
                </c:pt>
                <c:pt idx="1965">
                  <c:v>261.52916666666653</c:v>
                </c:pt>
                <c:pt idx="1966">
                  <c:v>261.72766666666655</c:v>
                </c:pt>
                <c:pt idx="1967">
                  <c:v>261.96866666666654</c:v>
                </c:pt>
                <c:pt idx="1968">
                  <c:v>262.12666666666655</c:v>
                </c:pt>
                <c:pt idx="1969">
                  <c:v>262.19816666666651</c:v>
                </c:pt>
                <c:pt idx="1970">
                  <c:v>262.4704999999999</c:v>
                </c:pt>
                <c:pt idx="1971">
                  <c:v>262.78683333333322</c:v>
                </c:pt>
                <c:pt idx="1972">
                  <c:v>263.07883333333331</c:v>
                </c:pt>
                <c:pt idx="1973">
                  <c:v>263.23316666666659</c:v>
                </c:pt>
                <c:pt idx="1974">
                  <c:v>263.43633333333327</c:v>
                </c:pt>
                <c:pt idx="1975">
                  <c:v>263.72783333333331</c:v>
                </c:pt>
                <c:pt idx="1976">
                  <c:v>263.99499999999995</c:v>
                </c:pt>
                <c:pt idx="1977">
                  <c:v>264.33116666666666</c:v>
                </c:pt>
                <c:pt idx="1978">
                  <c:v>264.63266666666664</c:v>
                </c:pt>
                <c:pt idx="1979">
                  <c:v>264.93366666666668</c:v>
                </c:pt>
                <c:pt idx="1980">
                  <c:v>265.21933333333334</c:v>
                </c:pt>
                <c:pt idx="1981">
                  <c:v>265.52900000000005</c:v>
                </c:pt>
                <c:pt idx="1982">
                  <c:v>266.01950000000005</c:v>
                </c:pt>
                <c:pt idx="1983">
                  <c:v>266.44650000000007</c:v>
                </c:pt>
                <c:pt idx="1984">
                  <c:v>266.92416666666674</c:v>
                </c:pt>
                <c:pt idx="1985">
                  <c:v>267.45350000000002</c:v>
                </c:pt>
                <c:pt idx="1986">
                  <c:v>267.85733333333337</c:v>
                </c:pt>
                <c:pt idx="1987">
                  <c:v>268.24616666666662</c:v>
                </c:pt>
                <c:pt idx="1988">
                  <c:v>268.55766666666671</c:v>
                </c:pt>
                <c:pt idx="1989">
                  <c:v>268.94200000000006</c:v>
                </c:pt>
                <c:pt idx="1990">
                  <c:v>269.26250000000005</c:v>
                </c:pt>
                <c:pt idx="1991">
                  <c:v>269.42216666666673</c:v>
                </c:pt>
                <c:pt idx="1992">
                  <c:v>269.53250000000008</c:v>
                </c:pt>
                <c:pt idx="1993">
                  <c:v>269.68133333333338</c:v>
                </c:pt>
                <c:pt idx="1994">
                  <c:v>269.9068333333334</c:v>
                </c:pt>
                <c:pt idx="1995">
                  <c:v>270.23950000000008</c:v>
                </c:pt>
                <c:pt idx="1996">
                  <c:v>270.56616666666673</c:v>
                </c:pt>
                <c:pt idx="1997">
                  <c:v>270.89300000000009</c:v>
                </c:pt>
                <c:pt idx="1998">
                  <c:v>271.30766666666671</c:v>
                </c:pt>
                <c:pt idx="1999">
                  <c:v>271.71233333333339</c:v>
                </c:pt>
                <c:pt idx="2000">
                  <c:v>272.09483333333338</c:v>
                </c:pt>
                <c:pt idx="2001">
                  <c:v>272.54866666666675</c:v>
                </c:pt>
                <c:pt idx="2002">
                  <c:v>272.90750000000003</c:v>
                </c:pt>
                <c:pt idx="2003">
                  <c:v>273.38916666666671</c:v>
                </c:pt>
                <c:pt idx="2004">
                  <c:v>273.90333333333342</c:v>
                </c:pt>
                <c:pt idx="2005">
                  <c:v>274.36</c:v>
                </c:pt>
                <c:pt idx="2006">
                  <c:v>274.75850000000003</c:v>
                </c:pt>
                <c:pt idx="2007">
                  <c:v>275.27466666666663</c:v>
                </c:pt>
                <c:pt idx="2008">
                  <c:v>275.69966666666664</c:v>
                </c:pt>
                <c:pt idx="2009">
                  <c:v>276.22016666666667</c:v>
                </c:pt>
                <c:pt idx="2010">
                  <c:v>276.60983333333331</c:v>
                </c:pt>
                <c:pt idx="2011">
                  <c:v>276.98849999999999</c:v>
                </c:pt>
                <c:pt idx="2012">
                  <c:v>277.31283333333334</c:v>
                </c:pt>
                <c:pt idx="2013">
                  <c:v>277.49283333333335</c:v>
                </c:pt>
                <c:pt idx="2014">
                  <c:v>277.64350000000002</c:v>
                </c:pt>
                <c:pt idx="2015">
                  <c:v>277.72316666666666</c:v>
                </c:pt>
                <c:pt idx="2016">
                  <c:v>277.77783333333332</c:v>
                </c:pt>
                <c:pt idx="2017">
                  <c:v>277.76383333333337</c:v>
                </c:pt>
                <c:pt idx="2018">
                  <c:v>277.71283333333332</c:v>
                </c:pt>
                <c:pt idx="2019">
                  <c:v>277.66566666666665</c:v>
                </c:pt>
                <c:pt idx="2020">
                  <c:v>277.66033333333331</c:v>
                </c:pt>
                <c:pt idx="2021">
                  <c:v>277.67316666666665</c:v>
                </c:pt>
                <c:pt idx="2022">
                  <c:v>277.7311666666667</c:v>
                </c:pt>
                <c:pt idx="2023">
                  <c:v>277.6078333333333</c:v>
                </c:pt>
                <c:pt idx="2024">
                  <c:v>277.56133333333327</c:v>
                </c:pt>
                <c:pt idx="2025">
                  <c:v>277.42949999999996</c:v>
                </c:pt>
                <c:pt idx="2026">
                  <c:v>277.28766666666667</c:v>
                </c:pt>
                <c:pt idx="2027">
                  <c:v>277.22516666666655</c:v>
                </c:pt>
                <c:pt idx="2028">
                  <c:v>277.1633333333333</c:v>
                </c:pt>
                <c:pt idx="2029">
                  <c:v>277.06716666666665</c:v>
                </c:pt>
                <c:pt idx="2030">
                  <c:v>276.80816666666664</c:v>
                </c:pt>
                <c:pt idx="2031">
                  <c:v>276.62833333333327</c:v>
                </c:pt>
                <c:pt idx="2032">
                  <c:v>276.48966666666661</c:v>
                </c:pt>
                <c:pt idx="2033">
                  <c:v>276.44016666666664</c:v>
                </c:pt>
                <c:pt idx="2034">
                  <c:v>276.45016666666663</c:v>
                </c:pt>
                <c:pt idx="2035">
                  <c:v>276.30316666666658</c:v>
                </c:pt>
                <c:pt idx="2036">
                  <c:v>276.2618333333333</c:v>
                </c:pt>
                <c:pt idx="2037">
                  <c:v>276.20033333333333</c:v>
                </c:pt>
                <c:pt idx="2038">
                  <c:v>276.23166666666668</c:v>
                </c:pt>
                <c:pt idx="2039">
                  <c:v>276.28533333333331</c:v>
                </c:pt>
                <c:pt idx="2040">
                  <c:v>276.31583333333327</c:v>
                </c:pt>
                <c:pt idx="2041">
                  <c:v>276.31749999999994</c:v>
                </c:pt>
                <c:pt idx="2042">
                  <c:v>276.25583333333333</c:v>
                </c:pt>
                <c:pt idx="2043">
                  <c:v>276.18283333333329</c:v>
                </c:pt>
                <c:pt idx="2044">
                  <c:v>276.13916666666665</c:v>
                </c:pt>
                <c:pt idx="2045">
                  <c:v>276.02883333333335</c:v>
                </c:pt>
                <c:pt idx="2046">
                  <c:v>276.00116666666668</c:v>
                </c:pt>
                <c:pt idx="2047">
                  <c:v>276.02049999999997</c:v>
                </c:pt>
                <c:pt idx="2048">
                  <c:v>276.03616666666665</c:v>
                </c:pt>
                <c:pt idx="2049">
                  <c:v>276.08199999999999</c:v>
                </c:pt>
                <c:pt idx="2050">
                  <c:v>276.16216666666668</c:v>
                </c:pt>
                <c:pt idx="2051">
                  <c:v>276.27949999999998</c:v>
                </c:pt>
                <c:pt idx="2052">
                  <c:v>276.36433333333332</c:v>
                </c:pt>
                <c:pt idx="2053">
                  <c:v>276.40650000000005</c:v>
                </c:pt>
                <c:pt idx="2054">
                  <c:v>276.40300000000002</c:v>
                </c:pt>
                <c:pt idx="2055">
                  <c:v>276.34500000000003</c:v>
                </c:pt>
                <c:pt idx="2056">
                  <c:v>276.25816666666668</c:v>
                </c:pt>
                <c:pt idx="2057">
                  <c:v>276.26100000000008</c:v>
                </c:pt>
                <c:pt idx="2058">
                  <c:v>276.25349999999997</c:v>
                </c:pt>
                <c:pt idx="2059">
                  <c:v>276.21766666666662</c:v>
                </c:pt>
                <c:pt idx="2060">
                  <c:v>276.17416666666668</c:v>
                </c:pt>
                <c:pt idx="2061">
                  <c:v>276.04666666666668</c:v>
                </c:pt>
                <c:pt idx="2062">
                  <c:v>275.85599999999999</c:v>
                </c:pt>
                <c:pt idx="2063">
                  <c:v>275.57949999999994</c:v>
                </c:pt>
                <c:pt idx="2064">
                  <c:v>275.30599999999998</c:v>
                </c:pt>
                <c:pt idx="2065">
                  <c:v>275.12166666666667</c:v>
                </c:pt>
                <c:pt idx="2066">
                  <c:v>274.96066666666667</c:v>
                </c:pt>
                <c:pt idx="2067">
                  <c:v>274.69400000000002</c:v>
                </c:pt>
                <c:pt idx="2068">
                  <c:v>274.47766666666666</c:v>
                </c:pt>
                <c:pt idx="2069">
                  <c:v>274.23983333333331</c:v>
                </c:pt>
                <c:pt idx="2070">
                  <c:v>274.03966666666668</c:v>
                </c:pt>
                <c:pt idx="2071">
                  <c:v>273.82</c:v>
                </c:pt>
                <c:pt idx="2072">
                  <c:v>273.58433333333329</c:v>
                </c:pt>
                <c:pt idx="2073">
                  <c:v>273.44449999999995</c:v>
                </c:pt>
                <c:pt idx="2074">
                  <c:v>273.29549999999995</c:v>
                </c:pt>
                <c:pt idx="2075">
                  <c:v>273.17749999999995</c:v>
                </c:pt>
                <c:pt idx="2076">
                  <c:v>273.15333333333336</c:v>
                </c:pt>
                <c:pt idx="2077">
                  <c:v>273.09500000000003</c:v>
                </c:pt>
                <c:pt idx="2078">
                  <c:v>273.04183333333333</c:v>
                </c:pt>
                <c:pt idx="2079">
                  <c:v>272.97050000000002</c:v>
                </c:pt>
                <c:pt idx="2080">
                  <c:v>272.97416666666669</c:v>
                </c:pt>
                <c:pt idx="2081">
                  <c:v>272.97433333333333</c:v>
                </c:pt>
                <c:pt idx="2082">
                  <c:v>273.02850000000001</c:v>
                </c:pt>
                <c:pt idx="2083">
                  <c:v>273.2</c:v>
                </c:pt>
                <c:pt idx="2084">
                  <c:v>273.37983333333335</c:v>
                </c:pt>
                <c:pt idx="2085">
                  <c:v>273.50633333333332</c:v>
                </c:pt>
                <c:pt idx="2086">
                  <c:v>273.61516666666665</c:v>
                </c:pt>
                <c:pt idx="2087">
                  <c:v>273.65016666666662</c:v>
                </c:pt>
                <c:pt idx="2088">
                  <c:v>273.76883333333336</c:v>
                </c:pt>
                <c:pt idx="2089">
                  <c:v>274.00933333333336</c:v>
                </c:pt>
                <c:pt idx="2090">
                  <c:v>274.22683333333333</c:v>
                </c:pt>
                <c:pt idx="2091">
                  <c:v>274.334</c:v>
                </c:pt>
                <c:pt idx="2092">
                  <c:v>274.29466666666667</c:v>
                </c:pt>
                <c:pt idx="2093">
                  <c:v>274.21283333333338</c:v>
                </c:pt>
                <c:pt idx="2094">
                  <c:v>274.14150000000001</c:v>
                </c:pt>
                <c:pt idx="2095">
                  <c:v>274.09199999999998</c:v>
                </c:pt>
                <c:pt idx="2096">
                  <c:v>273.95950000000005</c:v>
                </c:pt>
                <c:pt idx="2097">
                  <c:v>273.82516666666669</c:v>
                </c:pt>
                <c:pt idx="2098">
                  <c:v>273.5318333333334</c:v>
                </c:pt>
                <c:pt idx="2099">
                  <c:v>273.12183333333337</c:v>
                </c:pt>
                <c:pt idx="2100">
                  <c:v>272.75766666666669</c:v>
                </c:pt>
                <c:pt idx="2101">
                  <c:v>272.42900000000003</c:v>
                </c:pt>
                <c:pt idx="2102">
                  <c:v>272.01850000000002</c:v>
                </c:pt>
                <c:pt idx="2103">
                  <c:v>271.69433333333336</c:v>
                </c:pt>
                <c:pt idx="2104">
                  <c:v>271.31416666666667</c:v>
                </c:pt>
                <c:pt idx="2105">
                  <c:v>270.91533333333336</c:v>
                </c:pt>
                <c:pt idx="2106">
                  <c:v>270.54350000000005</c:v>
                </c:pt>
                <c:pt idx="2107">
                  <c:v>270.21033333333338</c:v>
                </c:pt>
                <c:pt idx="2108">
                  <c:v>269.87683333333337</c:v>
                </c:pt>
                <c:pt idx="2109">
                  <c:v>269.46816666666672</c:v>
                </c:pt>
                <c:pt idx="2110">
                  <c:v>269.072</c:v>
                </c:pt>
                <c:pt idx="2111">
                  <c:v>268.74050000000005</c:v>
                </c:pt>
                <c:pt idx="2112">
                  <c:v>268.31250000000006</c:v>
                </c:pt>
                <c:pt idx="2113">
                  <c:v>267.90566666666666</c:v>
                </c:pt>
                <c:pt idx="2114">
                  <c:v>267.51850000000002</c:v>
                </c:pt>
                <c:pt idx="2115">
                  <c:v>267.22300000000001</c:v>
                </c:pt>
                <c:pt idx="2116">
                  <c:v>266.91533333333336</c:v>
                </c:pt>
                <c:pt idx="2117">
                  <c:v>266.57566666666668</c:v>
                </c:pt>
                <c:pt idx="2118">
                  <c:v>266.31400000000002</c:v>
                </c:pt>
                <c:pt idx="2119">
                  <c:v>266.16183333333333</c:v>
                </c:pt>
                <c:pt idx="2120">
                  <c:v>266.02633333333335</c:v>
                </c:pt>
                <c:pt idx="2121">
                  <c:v>265.88616666666667</c:v>
                </c:pt>
                <c:pt idx="2122">
                  <c:v>265.77699999999999</c:v>
                </c:pt>
                <c:pt idx="2123">
                  <c:v>265.70750000000004</c:v>
                </c:pt>
                <c:pt idx="2124">
                  <c:v>265.63016666666664</c:v>
                </c:pt>
                <c:pt idx="2125">
                  <c:v>265.41599999999994</c:v>
                </c:pt>
                <c:pt idx="2126">
                  <c:v>265.21433333333329</c:v>
                </c:pt>
                <c:pt idx="2127">
                  <c:v>265.08549999999997</c:v>
                </c:pt>
                <c:pt idx="2128">
                  <c:v>264.87049999999999</c:v>
                </c:pt>
                <c:pt idx="2129">
                  <c:v>264.48316666666665</c:v>
                </c:pt>
                <c:pt idx="2130">
                  <c:v>264.14983333333333</c:v>
                </c:pt>
                <c:pt idx="2131">
                  <c:v>263.79349999999999</c:v>
                </c:pt>
                <c:pt idx="2132">
                  <c:v>263.44733333333329</c:v>
                </c:pt>
                <c:pt idx="2133">
                  <c:v>263.07516666666663</c:v>
                </c:pt>
                <c:pt idx="2134">
                  <c:v>262.77583333333331</c:v>
                </c:pt>
                <c:pt idx="2135">
                  <c:v>262.47849999999994</c:v>
                </c:pt>
                <c:pt idx="2136">
                  <c:v>262.15616666666659</c:v>
                </c:pt>
                <c:pt idx="2137">
                  <c:v>261.8003333333333</c:v>
                </c:pt>
                <c:pt idx="2138">
                  <c:v>261.56066666666663</c:v>
                </c:pt>
                <c:pt idx="2139">
                  <c:v>261.37683333333337</c:v>
                </c:pt>
                <c:pt idx="2140">
                  <c:v>261.18399999999997</c:v>
                </c:pt>
                <c:pt idx="2141">
                  <c:v>260.94183333333331</c:v>
                </c:pt>
                <c:pt idx="2142">
                  <c:v>260.67633333333333</c:v>
                </c:pt>
                <c:pt idx="2143">
                  <c:v>260.38416666666666</c:v>
                </c:pt>
                <c:pt idx="2144">
                  <c:v>260.10333333333335</c:v>
                </c:pt>
                <c:pt idx="2145">
                  <c:v>259.99799999999999</c:v>
                </c:pt>
                <c:pt idx="2146">
                  <c:v>259.86650000000003</c:v>
                </c:pt>
                <c:pt idx="2147">
                  <c:v>259.72266666666673</c:v>
                </c:pt>
                <c:pt idx="2148">
                  <c:v>259.50183333333337</c:v>
                </c:pt>
                <c:pt idx="2149">
                  <c:v>259.30283333333335</c:v>
                </c:pt>
                <c:pt idx="2150">
                  <c:v>259.27949999999998</c:v>
                </c:pt>
                <c:pt idx="2151">
                  <c:v>259.38616666666667</c:v>
                </c:pt>
                <c:pt idx="2152">
                  <c:v>259.62083333333334</c:v>
                </c:pt>
                <c:pt idx="2153">
                  <c:v>259.87600000000003</c:v>
                </c:pt>
                <c:pt idx="2154">
                  <c:v>260.10166666666669</c:v>
                </c:pt>
                <c:pt idx="2155">
                  <c:v>260.31366666666668</c:v>
                </c:pt>
                <c:pt idx="2156">
                  <c:v>260.44516666666664</c:v>
                </c:pt>
                <c:pt idx="2157">
                  <c:v>260.59199999999998</c:v>
                </c:pt>
                <c:pt idx="2158">
                  <c:v>260.82083333333333</c:v>
                </c:pt>
                <c:pt idx="2159">
                  <c:v>261.0813333333333</c:v>
                </c:pt>
                <c:pt idx="2160">
                  <c:v>261.31433333333337</c:v>
                </c:pt>
                <c:pt idx="2161">
                  <c:v>261.58350000000002</c:v>
                </c:pt>
                <c:pt idx="2162">
                  <c:v>261.88400000000007</c:v>
                </c:pt>
                <c:pt idx="2163">
                  <c:v>262.19683333333336</c:v>
                </c:pt>
                <c:pt idx="2164">
                  <c:v>262.49583333333339</c:v>
                </c:pt>
                <c:pt idx="2165">
                  <c:v>262.82016666666669</c:v>
                </c:pt>
                <c:pt idx="2166">
                  <c:v>263.05650000000003</c:v>
                </c:pt>
                <c:pt idx="2167">
                  <c:v>263.19500000000005</c:v>
                </c:pt>
                <c:pt idx="2168">
                  <c:v>263.32266666666669</c:v>
                </c:pt>
                <c:pt idx="2169">
                  <c:v>263.47933333333339</c:v>
                </c:pt>
                <c:pt idx="2170">
                  <c:v>263.66433333333339</c:v>
                </c:pt>
                <c:pt idx="2171">
                  <c:v>263.87050000000005</c:v>
                </c:pt>
                <c:pt idx="2172">
                  <c:v>264.18416666666673</c:v>
                </c:pt>
                <c:pt idx="2173">
                  <c:v>264.4376666666667</c:v>
                </c:pt>
                <c:pt idx="2174">
                  <c:v>264.74483333333336</c:v>
                </c:pt>
                <c:pt idx="2175">
                  <c:v>265.04633333333334</c:v>
                </c:pt>
                <c:pt idx="2176">
                  <c:v>265.34116666666671</c:v>
                </c:pt>
                <c:pt idx="2177">
                  <c:v>265.63933333333335</c:v>
                </c:pt>
                <c:pt idx="2178">
                  <c:v>265.87750000000005</c:v>
                </c:pt>
                <c:pt idx="2179">
                  <c:v>266.03933333333333</c:v>
                </c:pt>
                <c:pt idx="2180">
                  <c:v>266.22249999999997</c:v>
                </c:pt>
                <c:pt idx="2181">
                  <c:v>266.46016666666668</c:v>
                </c:pt>
                <c:pt idx="2182">
                  <c:v>266.74683333333337</c:v>
                </c:pt>
                <c:pt idx="2183">
                  <c:v>267.00283333333334</c:v>
                </c:pt>
                <c:pt idx="2184">
                  <c:v>267.26966666666664</c:v>
                </c:pt>
                <c:pt idx="2185">
                  <c:v>267.60183333333333</c:v>
                </c:pt>
                <c:pt idx="2186">
                  <c:v>267.90233333333327</c:v>
                </c:pt>
                <c:pt idx="2187">
                  <c:v>268.11483333333331</c:v>
                </c:pt>
                <c:pt idx="2188">
                  <c:v>268.37083333333334</c:v>
                </c:pt>
                <c:pt idx="2189">
                  <c:v>268.76866666666666</c:v>
                </c:pt>
                <c:pt idx="2190">
                  <c:v>269.18716666666666</c:v>
                </c:pt>
                <c:pt idx="2191">
                  <c:v>269.65266666666662</c:v>
                </c:pt>
                <c:pt idx="2192">
                  <c:v>270.15049999999997</c:v>
                </c:pt>
                <c:pt idx="2193">
                  <c:v>270.68616666666662</c:v>
                </c:pt>
                <c:pt idx="2194">
                  <c:v>271.1631666666666</c:v>
                </c:pt>
                <c:pt idx="2195">
                  <c:v>271.59949999999992</c:v>
                </c:pt>
                <c:pt idx="2196">
                  <c:v>271.98899999999992</c:v>
                </c:pt>
                <c:pt idx="2197">
                  <c:v>272.48933333333326</c:v>
                </c:pt>
                <c:pt idx="2198">
                  <c:v>272.94333333333327</c:v>
                </c:pt>
                <c:pt idx="2199">
                  <c:v>273.36166666666662</c:v>
                </c:pt>
                <c:pt idx="2200">
                  <c:v>273.87666666666661</c:v>
                </c:pt>
                <c:pt idx="2201">
                  <c:v>274.44583333333327</c:v>
                </c:pt>
                <c:pt idx="2202">
                  <c:v>275.05633333333327</c:v>
                </c:pt>
                <c:pt idx="2203">
                  <c:v>275.69333333333327</c:v>
                </c:pt>
                <c:pt idx="2204">
                  <c:v>276.33333333333326</c:v>
                </c:pt>
                <c:pt idx="2205">
                  <c:v>276.81999999999994</c:v>
                </c:pt>
                <c:pt idx="2206">
                  <c:v>277.35533333333325</c:v>
                </c:pt>
                <c:pt idx="2207">
                  <c:v>277.79399999999993</c:v>
                </c:pt>
                <c:pt idx="2208">
                  <c:v>278.3696666666666</c:v>
                </c:pt>
                <c:pt idx="2209">
                  <c:v>278.85949999999991</c:v>
                </c:pt>
                <c:pt idx="2210">
                  <c:v>279.30999999999989</c:v>
                </c:pt>
                <c:pt idx="2211">
                  <c:v>279.74266666666665</c:v>
                </c:pt>
                <c:pt idx="2212">
                  <c:v>280.15016666666662</c:v>
                </c:pt>
                <c:pt idx="2213">
                  <c:v>280.52533333333326</c:v>
                </c:pt>
                <c:pt idx="2214">
                  <c:v>280.87399999999997</c:v>
                </c:pt>
                <c:pt idx="2215">
                  <c:v>281.25733333333324</c:v>
                </c:pt>
                <c:pt idx="2216">
                  <c:v>281.70433333333324</c:v>
                </c:pt>
                <c:pt idx="2217">
                  <c:v>282.21083333333331</c:v>
                </c:pt>
                <c:pt idx="2218">
                  <c:v>282.75733333333329</c:v>
                </c:pt>
                <c:pt idx="2219">
                  <c:v>283.48183333333333</c:v>
                </c:pt>
                <c:pt idx="2220">
                  <c:v>284.226</c:v>
                </c:pt>
                <c:pt idx="2221">
                  <c:v>285.00033333333334</c:v>
                </c:pt>
                <c:pt idx="2222">
                  <c:v>285.85033333333337</c:v>
                </c:pt>
                <c:pt idx="2223">
                  <c:v>286.63233333333329</c:v>
                </c:pt>
                <c:pt idx="2224">
                  <c:v>287.38133333333332</c:v>
                </c:pt>
                <c:pt idx="2225">
                  <c:v>287.97049999999984</c:v>
                </c:pt>
                <c:pt idx="2226">
                  <c:v>288.62066666666658</c:v>
                </c:pt>
                <c:pt idx="2227">
                  <c:v>289.12383333333327</c:v>
                </c:pt>
                <c:pt idx="2228">
                  <c:v>289.67333333333329</c:v>
                </c:pt>
                <c:pt idx="2229">
                  <c:v>290.35166666666663</c:v>
                </c:pt>
                <c:pt idx="2230">
                  <c:v>290.93249999999995</c:v>
                </c:pt>
                <c:pt idx="2231">
                  <c:v>291.44499999999988</c:v>
                </c:pt>
                <c:pt idx="2232">
                  <c:v>291.94383333333332</c:v>
                </c:pt>
                <c:pt idx="2233">
                  <c:v>292.57966666666664</c:v>
                </c:pt>
                <c:pt idx="2234">
                  <c:v>293.12333333333328</c:v>
                </c:pt>
                <c:pt idx="2235">
                  <c:v>293.65233333333327</c:v>
                </c:pt>
                <c:pt idx="2236">
                  <c:v>294.12966666666659</c:v>
                </c:pt>
                <c:pt idx="2237">
                  <c:v>294.71466666666663</c:v>
                </c:pt>
                <c:pt idx="2238">
                  <c:v>295.34516666666661</c:v>
                </c:pt>
                <c:pt idx="2239">
                  <c:v>296.06099999999992</c:v>
                </c:pt>
                <c:pt idx="2240">
                  <c:v>296.76349999999996</c:v>
                </c:pt>
                <c:pt idx="2241">
                  <c:v>297.39783333333332</c:v>
                </c:pt>
                <c:pt idx="2242">
                  <c:v>298.01016666666663</c:v>
                </c:pt>
                <c:pt idx="2243">
                  <c:v>298.62749999999994</c:v>
                </c:pt>
                <c:pt idx="2244">
                  <c:v>299.23116666666664</c:v>
                </c:pt>
                <c:pt idx="2245">
                  <c:v>299.9015</c:v>
                </c:pt>
                <c:pt idx="2246">
                  <c:v>300.56583333333327</c:v>
                </c:pt>
                <c:pt idx="2247">
                  <c:v>301.2405</c:v>
                </c:pt>
                <c:pt idx="2248">
                  <c:v>301.88133333333337</c:v>
                </c:pt>
                <c:pt idx="2249">
                  <c:v>302.55599999999998</c:v>
                </c:pt>
                <c:pt idx="2250">
                  <c:v>303.23333333333335</c:v>
                </c:pt>
                <c:pt idx="2251">
                  <c:v>303.9443333333333</c:v>
                </c:pt>
                <c:pt idx="2252">
                  <c:v>304.67366666666669</c:v>
                </c:pt>
                <c:pt idx="2253">
                  <c:v>305.39766666666674</c:v>
                </c:pt>
                <c:pt idx="2254">
                  <c:v>306.10183333333339</c:v>
                </c:pt>
                <c:pt idx="2255">
                  <c:v>306.86416666666679</c:v>
                </c:pt>
                <c:pt idx="2256">
                  <c:v>307.64283333333339</c:v>
                </c:pt>
                <c:pt idx="2257">
                  <c:v>308.28766666666678</c:v>
                </c:pt>
                <c:pt idx="2258">
                  <c:v>309.01516666666674</c:v>
                </c:pt>
                <c:pt idx="2259">
                  <c:v>309.77716666666674</c:v>
                </c:pt>
                <c:pt idx="2260">
                  <c:v>310.32083333333338</c:v>
                </c:pt>
                <c:pt idx="2261">
                  <c:v>310.86800000000005</c:v>
                </c:pt>
                <c:pt idx="2262">
                  <c:v>311.32200000000012</c:v>
                </c:pt>
                <c:pt idx="2263">
                  <c:v>311.72533333333342</c:v>
                </c:pt>
                <c:pt idx="2264">
                  <c:v>312.17400000000004</c:v>
                </c:pt>
                <c:pt idx="2265">
                  <c:v>312.76400000000001</c:v>
                </c:pt>
                <c:pt idx="2266">
                  <c:v>313.36633333333339</c:v>
                </c:pt>
                <c:pt idx="2267">
                  <c:v>314.03333333333342</c:v>
                </c:pt>
                <c:pt idx="2268">
                  <c:v>314.60100000000006</c:v>
                </c:pt>
                <c:pt idx="2269">
                  <c:v>315.23816666666676</c:v>
                </c:pt>
                <c:pt idx="2270">
                  <c:v>315.84166666666675</c:v>
                </c:pt>
                <c:pt idx="2271">
                  <c:v>316.36833333333345</c:v>
                </c:pt>
                <c:pt idx="2272">
                  <c:v>316.91333333333353</c:v>
                </c:pt>
                <c:pt idx="2273">
                  <c:v>317.47266666666673</c:v>
                </c:pt>
                <c:pt idx="2274">
                  <c:v>317.93383333333344</c:v>
                </c:pt>
                <c:pt idx="2275">
                  <c:v>318.46983333333338</c:v>
                </c:pt>
                <c:pt idx="2276">
                  <c:v>318.96750000000003</c:v>
                </c:pt>
                <c:pt idx="2277">
                  <c:v>319.47516666666672</c:v>
                </c:pt>
                <c:pt idx="2278">
                  <c:v>320.08100000000002</c:v>
                </c:pt>
                <c:pt idx="2279">
                  <c:v>320.57883333333331</c:v>
                </c:pt>
                <c:pt idx="2280">
                  <c:v>321.08283333333327</c:v>
                </c:pt>
                <c:pt idx="2281">
                  <c:v>321.51199999999989</c:v>
                </c:pt>
                <c:pt idx="2282">
                  <c:v>321.84216666666657</c:v>
                </c:pt>
                <c:pt idx="2283">
                  <c:v>322.18133333333316</c:v>
                </c:pt>
                <c:pt idx="2284">
                  <c:v>322.55466666666655</c:v>
                </c:pt>
                <c:pt idx="2285">
                  <c:v>323.15183333333323</c:v>
                </c:pt>
                <c:pt idx="2286">
                  <c:v>323.71733333333322</c:v>
                </c:pt>
                <c:pt idx="2287">
                  <c:v>324.40999999999985</c:v>
                </c:pt>
                <c:pt idx="2288">
                  <c:v>325.13083333333327</c:v>
                </c:pt>
                <c:pt idx="2289">
                  <c:v>325.69383333333332</c:v>
                </c:pt>
                <c:pt idx="2290">
                  <c:v>326.34916666666658</c:v>
                </c:pt>
                <c:pt idx="2291">
                  <c:v>327.06999999999994</c:v>
                </c:pt>
                <c:pt idx="2292">
                  <c:v>327.80483333333331</c:v>
                </c:pt>
                <c:pt idx="2293">
                  <c:v>328.50533333333328</c:v>
                </c:pt>
                <c:pt idx="2294">
                  <c:v>329.28333333333325</c:v>
                </c:pt>
                <c:pt idx="2295">
                  <c:v>329.99933333333325</c:v>
                </c:pt>
                <c:pt idx="2296">
                  <c:v>330.83066666666662</c:v>
                </c:pt>
                <c:pt idx="2297">
                  <c:v>331.55849999999998</c:v>
                </c:pt>
                <c:pt idx="2298">
                  <c:v>332.27649999999994</c:v>
                </c:pt>
                <c:pt idx="2299">
                  <c:v>332.99250000000001</c:v>
                </c:pt>
                <c:pt idx="2300">
                  <c:v>333.71366666666671</c:v>
                </c:pt>
                <c:pt idx="2301">
                  <c:v>334.50133333333338</c:v>
                </c:pt>
                <c:pt idx="2302">
                  <c:v>335.26833333333337</c:v>
                </c:pt>
                <c:pt idx="2303">
                  <c:v>336.01833333333343</c:v>
                </c:pt>
                <c:pt idx="2304">
                  <c:v>336.77366666666677</c:v>
                </c:pt>
                <c:pt idx="2305">
                  <c:v>337.35000000000008</c:v>
                </c:pt>
                <c:pt idx="2306">
                  <c:v>337.88950000000011</c:v>
                </c:pt>
                <c:pt idx="2307">
                  <c:v>338.4190000000001</c:v>
                </c:pt>
                <c:pt idx="2308">
                  <c:v>338.76566666666679</c:v>
                </c:pt>
                <c:pt idx="2309">
                  <c:v>339.05816666666669</c:v>
                </c:pt>
                <c:pt idx="2310">
                  <c:v>339.46483333333339</c:v>
                </c:pt>
                <c:pt idx="2311">
                  <c:v>339.87066666666675</c:v>
                </c:pt>
                <c:pt idx="2312">
                  <c:v>340.28950000000003</c:v>
                </c:pt>
                <c:pt idx="2313">
                  <c:v>340.7406666666667</c:v>
                </c:pt>
                <c:pt idx="2314">
                  <c:v>341.20600000000002</c:v>
                </c:pt>
                <c:pt idx="2315">
                  <c:v>341.6568333333334</c:v>
                </c:pt>
                <c:pt idx="2316">
                  <c:v>342.13783333333333</c:v>
                </c:pt>
                <c:pt idx="2317">
                  <c:v>342.60033333333337</c:v>
                </c:pt>
                <c:pt idx="2318">
                  <c:v>342.95383333333331</c:v>
                </c:pt>
                <c:pt idx="2319">
                  <c:v>343.29950000000002</c:v>
                </c:pt>
                <c:pt idx="2320">
                  <c:v>343.82783333333333</c:v>
                </c:pt>
                <c:pt idx="2321">
                  <c:v>344.35599999999999</c:v>
                </c:pt>
                <c:pt idx="2322">
                  <c:v>344.97450000000003</c:v>
                </c:pt>
                <c:pt idx="2323">
                  <c:v>345.6273333333333</c:v>
                </c:pt>
                <c:pt idx="2324">
                  <c:v>346.23749999999995</c:v>
                </c:pt>
                <c:pt idx="2325">
                  <c:v>346.78783333333325</c:v>
                </c:pt>
                <c:pt idx="2326">
                  <c:v>347.35149999999993</c:v>
                </c:pt>
                <c:pt idx="2327">
                  <c:v>347.9015</c:v>
                </c:pt>
                <c:pt idx="2328">
                  <c:v>348.33466666666664</c:v>
                </c:pt>
                <c:pt idx="2329">
                  <c:v>348.7643333333333</c:v>
                </c:pt>
                <c:pt idx="2330">
                  <c:v>349.21799999999996</c:v>
                </c:pt>
                <c:pt idx="2331">
                  <c:v>349.73250000000002</c:v>
                </c:pt>
                <c:pt idx="2332">
                  <c:v>350.15633333333329</c:v>
                </c:pt>
                <c:pt idx="2333">
                  <c:v>350.6251666666667</c:v>
                </c:pt>
                <c:pt idx="2334">
                  <c:v>351.25799999999998</c:v>
                </c:pt>
                <c:pt idx="2335">
                  <c:v>351.83483333333328</c:v>
                </c:pt>
                <c:pt idx="2336">
                  <c:v>352.42099999999999</c:v>
                </c:pt>
                <c:pt idx="2337">
                  <c:v>352.93349999999998</c:v>
                </c:pt>
                <c:pt idx="2338">
                  <c:v>353.34016666666668</c:v>
                </c:pt>
                <c:pt idx="2339">
                  <c:v>353.74250000000001</c:v>
                </c:pt>
                <c:pt idx="2340">
                  <c:v>354.18850000000009</c:v>
                </c:pt>
                <c:pt idx="2341">
                  <c:v>354.64133333333336</c:v>
                </c:pt>
                <c:pt idx="2342">
                  <c:v>355.07683333333335</c:v>
                </c:pt>
                <c:pt idx="2343">
                  <c:v>355.42966666666672</c:v>
                </c:pt>
                <c:pt idx="2344">
                  <c:v>355.49333333333328</c:v>
                </c:pt>
                <c:pt idx="2345">
                  <c:v>355.45866666666666</c:v>
                </c:pt>
                <c:pt idx="2346">
                  <c:v>355.52783333333332</c:v>
                </c:pt>
                <c:pt idx="2347">
                  <c:v>355.70766666666657</c:v>
                </c:pt>
                <c:pt idx="2348">
                  <c:v>355.69799999999998</c:v>
                </c:pt>
                <c:pt idx="2349">
                  <c:v>355.73583333333329</c:v>
                </c:pt>
                <c:pt idx="2350">
                  <c:v>355.74116666666657</c:v>
                </c:pt>
                <c:pt idx="2351">
                  <c:v>355.66633333333323</c:v>
                </c:pt>
                <c:pt idx="2352">
                  <c:v>355.57799999999992</c:v>
                </c:pt>
                <c:pt idx="2353">
                  <c:v>355.57533333333322</c:v>
                </c:pt>
                <c:pt idx="2354">
                  <c:v>355.43366666666651</c:v>
                </c:pt>
                <c:pt idx="2355">
                  <c:v>355.36216666666655</c:v>
                </c:pt>
                <c:pt idx="2356">
                  <c:v>355.12199999999996</c:v>
                </c:pt>
                <c:pt idx="2357">
                  <c:v>354.89733333333322</c:v>
                </c:pt>
                <c:pt idx="2358">
                  <c:v>354.71833333333319</c:v>
                </c:pt>
                <c:pt idx="2359">
                  <c:v>354.45516666666657</c:v>
                </c:pt>
                <c:pt idx="2360">
                  <c:v>354.21699999999993</c:v>
                </c:pt>
                <c:pt idx="2361">
                  <c:v>354.00333333333333</c:v>
                </c:pt>
                <c:pt idx="2362">
                  <c:v>353.72050000000002</c:v>
                </c:pt>
                <c:pt idx="2363">
                  <c:v>353.50083333333333</c:v>
                </c:pt>
                <c:pt idx="2364">
                  <c:v>353.30716666666666</c:v>
                </c:pt>
                <c:pt idx="2365">
                  <c:v>353.15616666666671</c:v>
                </c:pt>
                <c:pt idx="2366">
                  <c:v>353.06433333333337</c:v>
                </c:pt>
                <c:pt idx="2367">
                  <c:v>353.02650000000006</c:v>
                </c:pt>
                <c:pt idx="2368">
                  <c:v>353.23816666666664</c:v>
                </c:pt>
                <c:pt idx="2369">
                  <c:v>353.40266666666662</c:v>
                </c:pt>
                <c:pt idx="2370">
                  <c:v>353.33416666666665</c:v>
                </c:pt>
                <c:pt idx="2371">
                  <c:v>353.26516666666669</c:v>
                </c:pt>
                <c:pt idx="2372">
                  <c:v>353.02716666666657</c:v>
                </c:pt>
                <c:pt idx="2373">
                  <c:v>352.70116666666655</c:v>
                </c:pt>
                <c:pt idx="2374">
                  <c:v>352.34199999999987</c:v>
                </c:pt>
                <c:pt idx="2375">
                  <c:v>351.96716666666657</c:v>
                </c:pt>
                <c:pt idx="2376">
                  <c:v>351.6099999999999</c:v>
                </c:pt>
                <c:pt idx="2377">
                  <c:v>351.32749999999993</c:v>
                </c:pt>
                <c:pt idx="2378">
                  <c:v>350.93083333333323</c:v>
                </c:pt>
                <c:pt idx="2379">
                  <c:v>350.53299999999996</c:v>
                </c:pt>
                <c:pt idx="2380">
                  <c:v>350.02166666666659</c:v>
                </c:pt>
                <c:pt idx="2381">
                  <c:v>349.58116666666666</c:v>
                </c:pt>
                <c:pt idx="2382">
                  <c:v>349.19149999999991</c:v>
                </c:pt>
                <c:pt idx="2383">
                  <c:v>348.77383333333324</c:v>
                </c:pt>
                <c:pt idx="2384">
                  <c:v>348.32799999999986</c:v>
                </c:pt>
                <c:pt idx="2385">
                  <c:v>347.94716666666665</c:v>
                </c:pt>
                <c:pt idx="2386">
                  <c:v>347.47216666666662</c:v>
                </c:pt>
                <c:pt idx="2387">
                  <c:v>347.1438333333333</c:v>
                </c:pt>
                <c:pt idx="2388">
                  <c:v>346.88549999999992</c:v>
                </c:pt>
                <c:pt idx="2389">
                  <c:v>346.56983333333318</c:v>
                </c:pt>
                <c:pt idx="2390">
                  <c:v>346.29649999999987</c:v>
                </c:pt>
                <c:pt idx="2391">
                  <c:v>346.06966666666654</c:v>
                </c:pt>
                <c:pt idx="2392">
                  <c:v>345.82483333333323</c:v>
                </c:pt>
                <c:pt idx="2393">
                  <c:v>345.58266666666651</c:v>
                </c:pt>
                <c:pt idx="2394">
                  <c:v>345.22049999999984</c:v>
                </c:pt>
                <c:pt idx="2395">
                  <c:v>344.8721666666666</c:v>
                </c:pt>
                <c:pt idx="2396">
                  <c:v>344.53416666666652</c:v>
                </c:pt>
                <c:pt idx="2397">
                  <c:v>344.18549999999982</c:v>
                </c:pt>
                <c:pt idx="2398">
                  <c:v>343.88733333333312</c:v>
                </c:pt>
                <c:pt idx="2399">
                  <c:v>343.5469999999998</c:v>
                </c:pt>
                <c:pt idx="2400">
                  <c:v>343.18349999999981</c:v>
                </c:pt>
                <c:pt idx="2401">
                  <c:v>342.8261666666665</c:v>
                </c:pt>
                <c:pt idx="2402">
                  <c:v>342.48616666666652</c:v>
                </c:pt>
                <c:pt idx="2403">
                  <c:v>342.21033333333327</c:v>
                </c:pt>
                <c:pt idx="2404">
                  <c:v>342.21599999999995</c:v>
                </c:pt>
                <c:pt idx="2405">
                  <c:v>342.29049999999995</c:v>
                </c:pt>
                <c:pt idx="2406">
                  <c:v>342.1774999999999</c:v>
                </c:pt>
                <c:pt idx="2407">
                  <c:v>341.83416666666653</c:v>
                </c:pt>
                <c:pt idx="2408">
                  <c:v>341.64583333333326</c:v>
                </c:pt>
                <c:pt idx="2409">
                  <c:v>341.29883333333328</c:v>
                </c:pt>
                <c:pt idx="2410">
                  <c:v>340.9253333333333</c:v>
                </c:pt>
                <c:pt idx="2411">
                  <c:v>340.65283333333332</c:v>
                </c:pt>
                <c:pt idx="2412">
                  <c:v>340.48383333333334</c:v>
                </c:pt>
                <c:pt idx="2413">
                  <c:v>340.18916666666667</c:v>
                </c:pt>
                <c:pt idx="2414">
                  <c:v>340.04266666666661</c:v>
                </c:pt>
                <c:pt idx="2415">
                  <c:v>339.8531666666666</c:v>
                </c:pt>
                <c:pt idx="2416">
                  <c:v>339.80833333333322</c:v>
                </c:pt>
                <c:pt idx="2417">
                  <c:v>339.59699999999992</c:v>
                </c:pt>
                <c:pt idx="2418">
                  <c:v>339.34749999999991</c:v>
                </c:pt>
                <c:pt idx="2419">
                  <c:v>339.15483333333322</c:v>
                </c:pt>
                <c:pt idx="2420">
                  <c:v>338.95749999999992</c:v>
                </c:pt>
                <c:pt idx="2421">
                  <c:v>338.64966666666658</c:v>
                </c:pt>
                <c:pt idx="2422">
                  <c:v>338.41883333333323</c:v>
                </c:pt>
                <c:pt idx="2423">
                  <c:v>338.20783333333321</c:v>
                </c:pt>
                <c:pt idx="2424">
                  <c:v>338.01633333333325</c:v>
                </c:pt>
                <c:pt idx="2425">
                  <c:v>337.94233333333329</c:v>
                </c:pt>
                <c:pt idx="2426">
                  <c:v>337.87899999999996</c:v>
                </c:pt>
                <c:pt idx="2427">
                  <c:v>337.75083333333339</c:v>
                </c:pt>
                <c:pt idx="2428">
                  <c:v>337.53783333333342</c:v>
                </c:pt>
                <c:pt idx="2429">
                  <c:v>337.32416666666683</c:v>
                </c:pt>
                <c:pt idx="2430">
                  <c:v>337.24500000000012</c:v>
                </c:pt>
                <c:pt idx="2431">
                  <c:v>337.12650000000014</c:v>
                </c:pt>
                <c:pt idx="2432">
                  <c:v>337.04783333333347</c:v>
                </c:pt>
                <c:pt idx="2433">
                  <c:v>337.0008333333335</c:v>
                </c:pt>
                <c:pt idx="2434">
                  <c:v>337.00533333333351</c:v>
                </c:pt>
                <c:pt idx="2435">
                  <c:v>336.9741666666668</c:v>
                </c:pt>
                <c:pt idx="2436">
                  <c:v>336.88183333333347</c:v>
                </c:pt>
                <c:pt idx="2437">
                  <c:v>336.74250000000018</c:v>
                </c:pt>
                <c:pt idx="2438">
                  <c:v>336.63200000000018</c:v>
                </c:pt>
                <c:pt idx="2439">
                  <c:v>336.54800000000006</c:v>
                </c:pt>
                <c:pt idx="2440">
                  <c:v>336.4260000000001</c:v>
                </c:pt>
                <c:pt idx="2441">
                  <c:v>335.97233333333338</c:v>
                </c:pt>
                <c:pt idx="2442">
                  <c:v>335.35683333333333</c:v>
                </c:pt>
                <c:pt idx="2443">
                  <c:v>334.77516666666662</c:v>
                </c:pt>
                <c:pt idx="2444">
                  <c:v>334.35400000000004</c:v>
                </c:pt>
                <c:pt idx="2445">
                  <c:v>333.71983333333338</c:v>
                </c:pt>
                <c:pt idx="2446">
                  <c:v>333.1491666666667</c:v>
                </c:pt>
                <c:pt idx="2447">
                  <c:v>332.34666666666669</c:v>
                </c:pt>
                <c:pt idx="2448">
                  <c:v>331.5605000000001</c:v>
                </c:pt>
                <c:pt idx="2449">
                  <c:v>330.7715</c:v>
                </c:pt>
                <c:pt idx="2450">
                  <c:v>330.01333333333338</c:v>
                </c:pt>
                <c:pt idx="2451">
                  <c:v>329.27300000000002</c:v>
                </c:pt>
                <c:pt idx="2452">
                  <c:v>328.58616666666671</c:v>
                </c:pt>
                <c:pt idx="2453">
                  <c:v>327.95883333333336</c:v>
                </c:pt>
                <c:pt idx="2454">
                  <c:v>327.40383333333335</c:v>
                </c:pt>
                <c:pt idx="2455">
                  <c:v>326.81383333333332</c:v>
                </c:pt>
                <c:pt idx="2456">
                  <c:v>326.22533333333337</c:v>
                </c:pt>
                <c:pt idx="2457">
                  <c:v>325.75716666666665</c:v>
                </c:pt>
                <c:pt idx="2458">
                  <c:v>325.20099999999996</c:v>
                </c:pt>
                <c:pt idx="2459">
                  <c:v>324.68466666666666</c:v>
                </c:pt>
                <c:pt idx="2460">
                  <c:v>324.05199999999996</c:v>
                </c:pt>
                <c:pt idx="2461">
                  <c:v>323.4011666666666</c:v>
                </c:pt>
                <c:pt idx="2462">
                  <c:v>322.84183333333328</c:v>
                </c:pt>
                <c:pt idx="2463">
                  <c:v>322.45</c:v>
                </c:pt>
                <c:pt idx="2464">
                  <c:v>322.09283333333337</c:v>
                </c:pt>
                <c:pt idx="2465">
                  <c:v>321.66500000000002</c:v>
                </c:pt>
                <c:pt idx="2466">
                  <c:v>321.44750000000005</c:v>
                </c:pt>
                <c:pt idx="2467">
                  <c:v>321.36583333333334</c:v>
                </c:pt>
                <c:pt idx="2468">
                  <c:v>321.24983333333336</c:v>
                </c:pt>
                <c:pt idx="2469">
                  <c:v>321.20799999999997</c:v>
                </c:pt>
                <c:pt idx="2470">
                  <c:v>321.20700000000005</c:v>
                </c:pt>
                <c:pt idx="2471">
                  <c:v>321.2</c:v>
                </c:pt>
                <c:pt idx="2472">
                  <c:v>321.10166666666663</c:v>
                </c:pt>
                <c:pt idx="2473">
                  <c:v>321.01333333333332</c:v>
                </c:pt>
                <c:pt idx="2474">
                  <c:v>320.8814999999999</c:v>
                </c:pt>
                <c:pt idx="2475">
                  <c:v>320.68599999999992</c:v>
                </c:pt>
                <c:pt idx="2476">
                  <c:v>320.43149999999991</c:v>
                </c:pt>
                <c:pt idx="2477">
                  <c:v>320.32783333333322</c:v>
                </c:pt>
                <c:pt idx="2478">
                  <c:v>320.13533333333322</c:v>
                </c:pt>
                <c:pt idx="2479">
                  <c:v>319.95366666666649</c:v>
                </c:pt>
                <c:pt idx="2480">
                  <c:v>319.75499999999988</c:v>
                </c:pt>
                <c:pt idx="2481">
                  <c:v>319.47049999999996</c:v>
                </c:pt>
                <c:pt idx="2482">
                  <c:v>319.13949999999988</c:v>
                </c:pt>
                <c:pt idx="2483">
                  <c:v>318.69883333333325</c:v>
                </c:pt>
                <c:pt idx="2484">
                  <c:v>318.26233333333323</c:v>
                </c:pt>
                <c:pt idx="2485">
                  <c:v>317.69199999999989</c:v>
                </c:pt>
                <c:pt idx="2486">
                  <c:v>317.07333333333321</c:v>
                </c:pt>
                <c:pt idx="2487">
                  <c:v>316.52849999999995</c:v>
                </c:pt>
                <c:pt idx="2488">
                  <c:v>316.06849999999997</c:v>
                </c:pt>
                <c:pt idx="2489">
                  <c:v>315.71183333333323</c:v>
                </c:pt>
                <c:pt idx="2490">
                  <c:v>315.27016666666674</c:v>
                </c:pt>
                <c:pt idx="2491">
                  <c:v>314.83100000000002</c:v>
                </c:pt>
                <c:pt idx="2492">
                  <c:v>314.47699999999998</c:v>
                </c:pt>
                <c:pt idx="2493">
                  <c:v>314.13466666666665</c:v>
                </c:pt>
                <c:pt idx="2494">
                  <c:v>313.70666666666665</c:v>
                </c:pt>
                <c:pt idx="2495">
                  <c:v>313.27049999999997</c:v>
                </c:pt>
                <c:pt idx="2496">
                  <c:v>312.83433333333335</c:v>
                </c:pt>
                <c:pt idx="2497">
                  <c:v>312.3895</c:v>
                </c:pt>
                <c:pt idx="2498">
                  <c:v>312.09283333333332</c:v>
                </c:pt>
                <c:pt idx="2499">
                  <c:v>311.60016666666667</c:v>
                </c:pt>
                <c:pt idx="2500">
                  <c:v>311.15049999999997</c:v>
                </c:pt>
                <c:pt idx="2501">
                  <c:v>310.94650000000001</c:v>
                </c:pt>
                <c:pt idx="2502">
                  <c:v>310.84566666666666</c:v>
                </c:pt>
                <c:pt idx="2503">
                  <c:v>310.82099999999997</c:v>
                </c:pt>
                <c:pt idx="2504">
                  <c:v>310.69533333333328</c:v>
                </c:pt>
                <c:pt idx="2505">
                  <c:v>310.73016666666661</c:v>
                </c:pt>
                <c:pt idx="2506">
                  <c:v>310.73216666666667</c:v>
                </c:pt>
                <c:pt idx="2507">
                  <c:v>310.90083333333331</c:v>
                </c:pt>
                <c:pt idx="2508">
                  <c:v>311.05266666666671</c:v>
                </c:pt>
                <c:pt idx="2509">
                  <c:v>311.24050000000005</c:v>
                </c:pt>
                <c:pt idx="2510">
                  <c:v>311.34933333333339</c:v>
                </c:pt>
                <c:pt idx="2511">
                  <c:v>311.49300000000005</c:v>
                </c:pt>
                <c:pt idx="2512">
                  <c:v>311.66433333333333</c:v>
                </c:pt>
                <c:pt idx="2513">
                  <c:v>311.66233333333338</c:v>
                </c:pt>
                <c:pt idx="2514">
                  <c:v>311.64516666666663</c:v>
                </c:pt>
                <c:pt idx="2515">
                  <c:v>311.6515</c:v>
                </c:pt>
                <c:pt idx="2516">
                  <c:v>311.72599999999994</c:v>
                </c:pt>
                <c:pt idx="2517">
                  <c:v>311.66650000000004</c:v>
                </c:pt>
                <c:pt idx="2518">
                  <c:v>311.58816666666667</c:v>
                </c:pt>
                <c:pt idx="2519">
                  <c:v>311.46800000000002</c:v>
                </c:pt>
                <c:pt idx="2520">
                  <c:v>311.46866666666671</c:v>
                </c:pt>
                <c:pt idx="2521">
                  <c:v>311.51583333333332</c:v>
                </c:pt>
                <c:pt idx="2522">
                  <c:v>311.53033333333332</c:v>
                </c:pt>
                <c:pt idx="2523">
                  <c:v>311.38600000000008</c:v>
                </c:pt>
                <c:pt idx="2524">
                  <c:v>311.27933333333345</c:v>
                </c:pt>
                <c:pt idx="2525">
                  <c:v>311.25500000000005</c:v>
                </c:pt>
                <c:pt idx="2526">
                  <c:v>311.12333333333339</c:v>
                </c:pt>
                <c:pt idx="2527">
                  <c:v>311.02916666666664</c:v>
                </c:pt>
                <c:pt idx="2528">
                  <c:v>310.99533333333335</c:v>
                </c:pt>
                <c:pt idx="2529">
                  <c:v>310.97333333333336</c:v>
                </c:pt>
                <c:pt idx="2530">
                  <c:v>310.91083333333341</c:v>
                </c:pt>
                <c:pt idx="2531">
                  <c:v>310.76950000000005</c:v>
                </c:pt>
                <c:pt idx="2532">
                  <c:v>310.6105</c:v>
                </c:pt>
                <c:pt idx="2533">
                  <c:v>310.49366666666668</c:v>
                </c:pt>
                <c:pt idx="2534">
                  <c:v>310.35350000000005</c:v>
                </c:pt>
                <c:pt idx="2535">
                  <c:v>310.29583333333341</c:v>
                </c:pt>
                <c:pt idx="2536">
                  <c:v>310.22666666666674</c:v>
                </c:pt>
                <c:pt idx="2537">
                  <c:v>310.14833333333343</c:v>
                </c:pt>
                <c:pt idx="2538">
                  <c:v>310.05200000000002</c:v>
                </c:pt>
                <c:pt idx="2539">
                  <c:v>309.93850000000009</c:v>
                </c:pt>
                <c:pt idx="2540">
                  <c:v>309.79583333333341</c:v>
                </c:pt>
                <c:pt idx="2541">
                  <c:v>309.80300000000005</c:v>
                </c:pt>
                <c:pt idx="2542">
                  <c:v>309.87299999999999</c:v>
                </c:pt>
                <c:pt idx="2543">
                  <c:v>310.01600000000002</c:v>
                </c:pt>
                <c:pt idx="2544">
                  <c:v>310.20800000000014</c:v>
                </c:pt>
                <c:pt idx="2545">
                  <c:v>310.47683333333345</c:v>
                </c:pt>
                <c:pt idx="2546">
                  <c:v>310.77600000000007</c:v>
                </c:pt>
                <c:pt idx="2547">
                  <c:v>311.07516666666669</c:v>
                </c:pt>
                <c:pt idx="2548">
                  <c:v>311.31900000000007</c:v>
                </c:pt>
                <c:pt idx="2549">
                  <c:v>311.4740000000001</c:v>
                </c:pt>
                <c:pt idx="2550">
                  <c:v>311.62600000000009</c:v>
                </c:pt>
                <c:pt idx="2551">
                  <c:v>311.80550000000005</c:v>
                </c:pt>
                <c:pt idx="2552">
                  <c:v>311.94166666666666</c:v>
                </c:pt>
                <c:pt idx="2553">
                  <c:v>312.04033333333331</c:v>
                </c:pt>
                <c:pt idx="2554">
                  <c:v>312.11333333333334</c:v>
                </c:pt>
                <c:pt idx="2555">
                  <c:v>312.21816666666666</c:v>
                </c:pt>
                <c:pt idx="2556">
                  <c:v>312.37833333333339</c:v>
                </c:pt>
                <c:pt idx="2557">
                  <c:v>312.62416666666672</c:v>
                </c:pt>
                <c:pt idx="2558">
                  <c:v>312.79433333333344</c:v>
                </c:pt>
                <c:pt idx="2559">
                  <c:v>313.17400000000009</c:v>
                </c:pt>
                <c:pt idx="2560">
                  <c:v>313.51933333333341</c:v>
                </c:pt>
                <c:pt idx="2561">
                  <c:v>313.86766666666676</c:v>
                </c:pt>
                <c:pt idx="2562">
                  <c:v>314.23616666666675</c:v>
                </c:pt>
                <c:pt idx="2563">
                  <c:v>314.53200000000004</c:v>
                </c:pt>
                <c:pt idx="2564">
                  <c:v>314.72583333333336</c:v>
                </c:pt>
                <c:pt idx="2565">
                  <c:v>314.89766666666668</c:v>
                </c:pt>
                <c:pt idx="2566">
                  <c:v>315.00083333333339</c:v>
                </c:pt>
                <c:pt idx="2567">
                  <c:v>315.10416666666674</c:v>
                </c:pt>
                <c:pt idx="2568">
                  <c:v>315.26283333333333</c:v>
                </c:pt>
                <c:pt idx="2569">
                  <c:v>315.44416666666672</c:v>
                </c:pt>
                <c:pt idx="2570">
                  <c:v>315.54699999999997</c:v>
                </c:pt>
                <c:pt idx="2571">
                  <c:v>315.42316666666665</c:v>
                </c:pt>
                <c:pt idx="2572">
                  <c:v>315.3341666666667</c:v>
                </c:pt>
                <c:pt idx="2573">
                  <c:v>315.39600000000007</c:v>
                </c:pt>
                <c:pt idx="2574">
                  <c:v>315.41716666666673</c:v>
                </c:pt>
                <c:pt idx="2575">
                  <c:v>315.30783333333335</c:v>
                </c:pt>
                <c:pt idx="2576">
                  <c:v>315.15850000000006</c:v>
                </c:pt>
                <c:pt idx="2577">
                  <c:v>315.012</c:v>
                </c:pt>
                <c:pt idx="2578">
                  <c:v>314.85516666666666</c:v>
                </c:pt>
                <c:pt idx="2579">
                  <c:v>314.7618333333333</c:v>
                </c:pt>
                <c:pt idx="2580">
                  <c:v>314.67483333333337</c:v>
                </c:pt>
                <c:pt idx="2581">
                  <c:v>314.54716666666667</c:v>
                </c:pt>
                <c:pt idx="2582">
                  <c:v>314.36049999999989</c:v>
                </c:pt>
                <c:pt idx="2583">
                  <c:v>314.22933333333333</c:v>
                </c:pt>
                <c:pt idx="2584">
                  <c:v>313.98883333333328</c:v>
                </c:pt>
                <c:pt idx="2585">
                  <c:v>313.73233333333332</c:v>
                </c:pt>
                <c:pt idx="2586">
                  <c:v>313.47949999999997</c:v>
                </c:pt>
                <c:pt idx="2587">
                  <c:v>313.19583333333333</c:v>
                </c:pt>
                <c:pt idx="2588">
                  <c:v>312.92050000000006</c:v>
                </c:pt>
                <c:pt idx="2589">
                  <c:v>312.72333333333341</c:v>
                </c:pt>
                <c:pt idx="2590">
                  <c:v>312.57283333333339</c:v>
                </c:pt>
                <c:pt idx="2591">
                  <c:v>312.47250000000003</c:v>
                </c:pt>
                <c:pt idx="2592">
                  <c:v>312.39000000000004</c:v>
                </c:pt>
                <c:pt idx="2593">
                  <c:v>312.28550000000001</c:v>
                </c:pt>
                <c:pt idx="2594">
                  <c:v>312.11700000000002</c:v>
                </c:pt>
                <c:pt idx="2595">
                  <c:v>311.89133333333331</c:v>
                </c:pt>
                <c:pt idx="2596">
                  <c:v>311.59766666666667</c:v>
                </c:pt>
                <c:pt idx="2597">
                  <c:v>311.29699999999997</c:v>
                </c:pt>
                <c:pt idx="2598">
                  <c:v>311.01350000000002</c:v>
                </c:pt>
                <c:pt idx="2599">
                  <c:v>310.69300000000004</c:v>
                </c:pt>
                <c:pt idx="2600">
                  <c:v>310.37033333333341</c:v>
                </c:pt>
                <c:pt idx="2601">
                  <c:v>309.98450000000008</c:v>
                </c:pt>
                <c:pt idx="2602">
                  <c:v>309.51850000000007</c:v>
                </c:pt>
                <c:pt idx="2603">
                  <c:v>309.04766666666671</c:v>
                </c:pt>
                <c:pt idx="2604">
                  <c:v>308.49600000000004</c:v>
                </c:pt>
                <c:pt idx="2605">
                  <c:v>307.94083333333333</c:v>
                </c:pt>
                <c:pt idx="2606">
                  <c:v>307.39133333333331</c:v>
                </c:pt>
                <c:pt idx="2607">
                  <c:v>306.78949999999998</c:v>
                </c:pt>
                <c:pt idx="2608">
                  <c:v>306.1463333333333</c:v>
                </c:pt>
                <c:pt idx="2609">
                  <c:v>305.45166666666665</c:v>
                </c:pt>
                <c:pt idx="2610">
                  <c:v>304.7765</c:v>
                </c:pt>
                <c:pt idx="2611">
                  <c:v>304.07033333333334</c:v>
                </c:pt>
                <c:pt idx="2612">
                  <c:v>303.37983333333335</c:v>
                </c:pt>
                <c:pt idx="2613">
                  <c:v>302.63983333333334</c:v>
                </c:pt>
                <c:pt idx="2614">
                  <c:v>301.94850000000002</c:v>
                </c:pt>
                <c:pt idx="2615">
                  <c:v>301.18300000000005</c:v>
                </c:pt>
                <c:pt idx="2616">
                  <c:v>300.41566666666671</c:v>
                </c:pt>
                <c:pt idx="2617">
                  <c:v>299.62850000000003</c:v>
                </c:pt>
                <c:pt idx="2618">
                  <c:v>298.92500000000007</c:v>
                </c:pt>
                <c:pt idx="2619">
                  <c:v>298.19066666666663</c:v>
                </c:pt>
                <c:pt idx="2620">
                  <c:v>297.48583333333329</c:v>
                </c:pt>
                <c:pt idx="2621">
                  <c:v>296.73333333333329</c:v>
                </c:pt>
                <c:pt idx="2622">
                  <c:v>295.94883333333325</c:v>
                </c:pt>
                <c:pt idx="2623">
                  <c:v>295.11333333333334</c:v>
                </c:pt>
                <c:pt idx="2624">
                  <c:v>294.38883333333331</c:v>
                </c:pt>
                <c:pt idx="2625">
                  <c:v>293.65966666666662</c:v>
                </c:pt>
                <c:pt idx="2626">
                  <c:v>293.01549999999986</c:v>
                </c:pt>
                <c:pt idx="2627">
                  <c:v>292.39449999999994</c:v>
                </c:pt>
                <c:pt idx="2628">
                  <c:v>291.69283333333323</c:v>
                </c:pt>
                <c:pt idx="2629">
                  <c:v>290.88833333333326</c:v>
                </c:pt>
                <c:pt idx="2630">
                  <c:v>290.16333333333324</c:v>
                </c:pt>
                <c:pt idx="2631">
                  <c:v>289.5793333333333</c:v>
                </c:pt>
                <c:pt idx="2632">
                  <c:v>288.98433333333327</c:v>
                </c:pt>
                <c:pt idx="2633">
                  <c:v>288.36683333333332</c:v>
                </c:pt>
                <c:pt idx="2634">
                  <c:v>287.71783333333326</c:v>
                </c:pt>
                <c:pt idx="2635">
                  <c:v>287.37166666666661</c:v>
                </c:pt>
                <c:pt idx="2636">
                  <c:v>287.00049999999993</c:v>
                </c:pt>
                <c:pt idx="2637">
                  <c:v>286.7976666666666</c:v>
                </c:pt>
                <c:pt idx="2638">
                  <c:v>286.6778333333333</c:v>
                </c:pt>
                <c:pt idx="2639">
                  <c:v>286.42483333333325</c:v>
                </c:pt>
                <c:pt idx="2640">
                  <c:v>286.20966666666664</c:v>
                </c:pt>
                <c:pt idx="2641">
                  <c:v>285.97300000000001</c:v>
                </c:pt>
                <c:pt idx="2642">
                  <c:v>285.80683333333332</c:v>
                </c:pt>
                <c:pt idx="2643">
                  <c:v>285.61066666666665</c:v>
                </c:pt>
                <c:pt idx="2644">
                  <c:v>285.52416666666664</c:v>
                </c:pt>
                <c:pt idx="2645">
                  <c:v>285.46883333333329</c:v>
                </c:pt>
                <c:pt idx="2646">
                  <c:v>285.37616666666668</c:v>
                </c:pt>
                <c:pt idx="2647">
                  <c:v>285.35433333333339</c:v>
                </c:pt>
                <c:pt idx="2648">
                  <c:v>285.41566666666671</c:v>
                </c:pt>
                <c:pt idx="2649">
                  <c:v>285.45716666666669</c:v>
                </c:pt>
                <c:pt idx="2650">
                  <c:v>285.38383333333331</c:v>
                </c:pt>
                <c:pt idx="2651">
                  <c:v>285.23149999999998</c:v>
                </c:pt>
                <c:pt idx="2652">
                  <c:v>285.08633333333336</c:v>
                </c:pt>
                <c:pt idx="2653">
                  <c:v>284.91166666666669</c:v>
                </c:pt>
                <c:pt idx="2654">
                  <c:v>284.83683333333323</c:v>
                </c:pt>
                <c:pt idx="2655">
                  <c:v>284.85416666666663</c:v>
                </c:pt>
                <c:pt idx="2656">
                  <c:v>284.89349999999996</c:v>
                </c:pt>
                <c:pt idx="2657">
                  <c:v>284.92299999999994</c:v>
                </c:pt>
                <c:pt idx="2658">
                  <c:v>284.91249999999997</c:v>
                </c:pt>
                <c:pt idx="2659">
                  <c:v>285.01016666666663</c:v>
                </c:pt>
                <c:pt idx="2660">
                  <c:v>285.12949999999995</c:v>
                </c:pt>
                <c:pt idx="2661">
                  <c:v>285.33066666666662</c:v>
                </c:pt>
                <c:pt idx="2662">
                  <c:v>285.59516666666661</c:v>
                </c:pt>
                <c:pt idx="2663">
                  <c:v>285.85633333333334</c:v>
                </c:pt>
                <c:pt idx="2664">
                  <c:v>286.06400000000008</c:v>
                </c:pt>
                <c:pt idx="2665">
                  <c:v>286.22149999999999</c:v>
                </c:pt>
                <c:pt idx="2666">
                  <c:v>286.38633333333325</c:v>
                </c:pt>
                <c:pt idx="2667">
                  <c:v>286.58483333333328</c:v>
                </c:pt>
                <c:pt idx="2668">
                  <c:v>286.84966666666662</c:v>
                </c:pt>
                <c:pt idx="2669">
                  <c:v>287.21699999999993</c:v>
                </c:pt>
                <c:pt idx="2670">
                  <c:v>287.59766666666661</c:v>
                </c:pt>
                <c:pt idx="2671">
                  <c:v>288.02566666666655</c:v>
                </c:pt>
                <c:pt idx="2672">
                  <c:v>288.49699999999996</c:v>
                </c:pt>
                <c:pt idx="2673">
                  <c:v>289.03349999999989</c:v>
                </c:pt>
                <c:pt idx="2674">
                  <c:v>289.58466666666658</c:v>
                </c:pt>
                <c:pt idx="2675">
                  <c:v>290.21099999999996</c:v>
                </c:pt>
                <c:pt idx="2676">
                  <c:v>290.82616666666661</c:v>
                </c:pt>
                <c:pt idx="2677">
                  <c:v>291.43849999999992</c:v>
                </c:pt>
                <c:pt idx="2678">
                  <c:v>291.98399999999987</c:v>
                </c:pt>
                <c:pt idx="2679">
                  <c:v>292.57699999999994</c:v>
                </c:pt>
                <c:pt idx="2680">
                  <c:v>293.17583333333329</c:v>
                </c:pt>
                <c:pt idx="2681">
                  <c:v>293.80133333333322</c:v>
                </c:pt>
                <c:pt idx="2682">
                  <c:v>294.43516666666659</c:v>
                </c:pt>
                <c:pt idx="2683">
                  <c:v>295.14149999999989</c:v>
                </c:pt>
                <c:pt idx="2684">
                  <c:v>295.82783333333333</c:v>
                </c:pt>
                <c:pt idx="2685">
                  <c:v>296.53899999999999</c:v>
                </c:pt>
                <c:pt idx="2686">
                  <c:v>297.24033333333335</c:v>
                </c:pt>
                <c:pt idx="2687">
                  <c:v>297.91100000000006</c:v>
                </c:pt>
                <c:pt idx="2688">
                  <c:v>298.71133333333341</c:v>
                </c:pt>
                <c:pt idx="2689">
                  <c:v>299.49966666666671</c:v>
                </c:pt>
                <c:pt idx="2690">
                  <c:v>300.2261666666667</c:v>
                </c:pt>
                <c:pt idx="2691">
                  <c:v>300.85133333333329</c:v>
                </c:pt>
                <c:pt idx="2692">
                  <c:v>301.42083333333329</c:v>
                </c:pt>
                <c:pt idx="2693">
                  <c:v>301.98383333333334</c:v>
                </c:pt>
                <c:pt idx="2694">
                  <c:v>302.55249999999995</c:v>
                </c:pt>
                <c:pt idx="2695">
                  <c:v>302.9278333333333</c:v>
                </c:pt>
                <c:pt idx="2696">
                  <c:v>303.25333333333333</c:v>
                </c:pt>
                <c:pt idx="2697">
                  <c:v>303.49799999999999</c:v>
                </c:pt>
                <c:pt idx="2698">
                  <c:v>303.76533333333339</c:v>
                </c:pt>
                <c:pt idx="2699">
                  <c:v>304.17100000000005</c:v>
                </c:pt>
                <c:pt idx="2700">
                  <c:v>304.48416666666674</c:v>
                </c:pt>
                <c:pt idx="2701">
                  <c:v>304.78300000000007</c:v>
                </c:pt>
                <c:pt idx="2702">
                  <c:v>305.1106666666667</c:v>
                </c:pt>
                <c:pt idx="2703">
                  <c:v>305.39983333333333</c:v>
                </c:pt>
                <c:pt idx="2704">
                  <c:v>305.6033333333333</c:v>
                </c:pt>
                <c:pt idx="2705">
                  <c:v>305.82250000000005</c:v>
                </c:pt>
                <c:pt idx="2706">
                  <c:v>306.01199999999994</c:v>
                </c:pt>
                <c:pt idx="2707">
                  <c:v>306.17499999999995</c:v>
                </c:pt>
                <c:pt idx="2708">
                  <c:v>306.20133333333325</c:v>
                </c:pt>
                <c:pt idx="2709">
                  <c:v>306.20099999999991</c:v>
                </c:pt>
                <c:pt idx="2710">
                  <c:v>306.32299999999992</c:v>
                </c:pt>
                <c:pt idx="2711">
                  <c:v>306.51366666666661</c:v>
                </c:pt>
                <c:pt idx="2712">
                  <c:v>306.70549999999997</c:v>
                </c:pt>
                <c:pt idx="2713">
                  <c:v>306.8485</c:v>
                </c:pt>
                <c:pt idx="2714">
                  <c:v>306.91366666666664</c:v>
                </c:pt>
                <c:pt idx="2715">
                  <c:v>306.87</c:v>
                </c:pt>
                <c:pt idx="2716">
                  <c:v>306.83966666666663</c:v>
                </c:pt>
                <c:pt idx="2717">
                  <c:v>306.8148333333333</c:v>
                </c:pt>
                <c:pt idx="2718">
                  <c:v>306.85383333333328</c:v>
                </c:pt>
                <c:pt idx="2719">
                  <c:v>306.77166666666665</c:v>
                </c:pt>
                <c:pt idx="2720">
                  <c:v>306.6629999999999</c:v>
                </c:pt>
                <c:pt idx="2721">
                  <c:v>306.52933333333323</c:v>
                </c:pt>
                <c:pt idx="2722">
                  <c:v>306.4054999999999</c:v>
                </c:pt>
                <c:pt idx="2723">
                  <c:v>306.1968333333333</c:v>
                </c:pt>
                <c:pt idx="2724">
                  <c:v>306.03849999999989</c:v>
                </c:pt>
                <c:pt idx="2725">
                  <c:v>306.00799999999992</c:v>
                </c:pt>
                <c:pt idx="2726">
                  <c:v>305.86083333333329</c:v>
                </c:pt>
                <c:pt idx="2727">
                  <c:v>305.6968333333333</c:v>
                </c:pt>
                <c:pt idx="2728">
                  <c:v>305.52733333333333</c:v>
                </c:pt>
                <c:pt idx="2729">
                  <c:v>305.33850000000001</c:v>
                </c:pt>
                <c:pt idx="2730">
                  <c:v>305.12850000000003</c:v>
                </c:pt>
                <c:pt idx="2731">
                  <c:v>304.90016666666668</c:v>
                </c:pt>
                <c:pt idx="2732">
                  <c:v>304.64716666666669</c:v>
                </c:pt>
                <c:pt idx="2733">
                  <c:v>304.41933333333338</c:v>
                </c:pt>
                <c:pt idx="2734">
                  <c:v>304.2911666666667</c:v>
                </c:pt>
                <c:pt idx="2735">
                  <c:v>304.13483333333329</c:v>
                </c:pt>
                <c:pt idx="2736">
                  <c:v>303.97949999999997</c:v>
                </c:pt>
                <c:pt idx="2737">
                  <c:v>303.84533333333326</c:v>
                </c:pt>
                <c:pt idx="2738">
                  <c:v>303.69916666666654</c:v>
                </c:pt>
                <c:pt idx="2739">
                  <c:v>303.5021666666666</c:v>
                </c:pt>
                <c:pt idx="2740">
                  <c:v>303.3003333333333</c:v>
                </c:pt>
                <c:pt idx="2741">
                  <c:v>303.15149999999994</c:v>
                </c:pt>
                <c:pt idx="2742">
                  <c:v>302.98633333333333</c:v>
                </c:pt>
                <c:pt idx="2743">
                  <c:v>302.79616666666664</c:v>
                </c:pt>
                <c:pt idx="2744">
                  <c:v>302.52933333333323</c:v>
                </c:pt>
                <c:pt idx="2745">
                  <c:v>302.24666666666661</c:v>
                </c:pt>
                <c:pt idx="2746">
                  <c:v>301.91683333333333</c:v>
                </c:pt>
                <c:pt idx="2747">
                  <c:v>301.53766666666667</c:v>
                </c:pt>
                <c:pt idx="2748">
                  <c:v>301.07583333333338</c:v>
                </c:pt>
                <c:pt idx="2749">
                  <c:v>300.73216666666673</c:v>
                </c:pt>
                <c:pt idx="2750">
                  <c:v>300.45933333333335</c:v>
                </c:pt>
                <c:pt idx="2751">
                  <c:v>300.19750000000005</c:v>
                </c:pt>
                <c:pt idx="2752">
                  <c:v>299.99683333333337</c:v>
                </c:pt>
                <c:pt idx="2753">
                  <c:v>299.77283333333338</c:v>
                </c:pt>
                <c:pt idx="2754">
                  <c:v>299.60050000000007</c:v>
                </c:pt>
                <c:pt idx="2755">
                  <c:v>299.41566666666671</c:v>
                </c:pt>
                <c:pt idx="2756">
                  <c:v>299.26150000000001</c:v>
                </c:pt>
                <c:pt idx="2757">
                  <c:v>299.0415000000001</c:v>
                </c:pt>
                <c:pt idx="2758">
                  <c:v>298.77083333333343</c:v>
                </c:pt>
                <c:pt idx="2759">
                  <c:v>298.51200000000006</c:v>
                </c:pt>
                <c:pt idx="2760">
                  <c:v>298.24633333333344</c:v>
                </c:pt>
                <c:pt idx="2761">
                  <c:v>298.04966666666678</c:v>
                </c:pt>
                <c:pt idx="2762">
                  <c:v>297.79233333333337</c:v>
                </c:pt>
                <c:pt idx="2763">
                  <c:v>297.62433333333331</c:v>
                </c:pt>
                <c:pt idx="2764">
                  <c:v>297.44900000000001</c:v>
                </c:pt>
                <c:pt idx="2765">
                  <c:v>297.19900000000013</c:v>
                </c:pt>
                <c:pt idx="2766">
                  <c:v>297.0026666666667</c:v>
                </c:pt>
                <c:pt idx="2767">
                  <c:v>296.7650000000001</c:v>
                </c:pt>
                <c:pt idx="2768">
                  <c:v>296.55533333333346</c:v>
                </c:pt>
                <c:pt idx="2769">
                  <c:v>296.42166666666674</c:v>
                </c:pt>
                <c:pt idx="2770">
                  <c:v>296.26266666666669</c:v>
                </c:pt>
                <c:pt idx="2771">
                  <c:v>296.10116666666664</c:v>
                </c:pt>
                <c:pt idx="2772">
                  <c:v>295.91583333333335</c:v>
                </c:pt>
                <c:pt idx="2773">
                  <c:v>295.78499999999997</c:v>
                </c:pt>
                <c:pt idx="2774">
                  <c:v>295.73200000000008</c:v>
                </c:pt>
                <c:pt idx="2775">
                  <c:v>295.75400000000008</c:v>
                </c:pt>
                <c:pt idx="2776">
                  <c:v>295.81750000000011</c:v>
                </c:pt>
                <c:pt idx="2777">
                  <c:v>295.86516666666671</c:v>
                </c:pt>
                <c:pt idx="2778">
                  <c:v>295.92483333333337</c:v>
                </c:pt>
                <c:pt idx="2779">
                  <c:v>295.98399999999998</c:v>
                </c:pt>
                <c:pt idx="2780">
                  <c:v>296.06666666666666</c:v>
                </c:pt>
                <c:pt idx="2781">
                  <c:v>296.16633333333334</c:v>
                </c:pt>
                <c:pt idx="2782">
                  <c:v>296.29733333333331</c:v>
                </c:pt>
                <c:pt idx="2783">
                  <c:v>296.49233333333342</c:v>
                </c:pt>
                <c:pt idx="2784">
                  <c:v>296.70500000000004</c:v>
                </c:pt>
                <c:pt idx="2785">
                  <c:v>296.80066666666676</c:v>
                </c:pt>
                <c:pt idx="2786">
                  <c:v>297.01150000000001</c:v>
                </c:pt>
                <c:pt idx="2787">
                  <c:v>297.19549999999998</c:v>
                </c:pt>
                <c:pt idx="2788">
                  <c:v>297.34100000000001</c:v>
                </c:pt>
                <c:pt idx="2789">
                  <c:v>297.48949999999996</c:v>
                </c:pt>
                <c:pt idx="2790">
                  <c:v>297.63200000000001</c:v>
                </c:pt>
                <c:pt idx="2791">
                  <c:v>297.74366666666668</c:v>
                </c:pt>
                <c:pt idx="2792">
                  <c:v>297.87233333333342</c:v>
                </c:pt>
                <c:pt idx="2793">
                  <c:v>297.97400000000005</c:v>
                </c:pt>
                <c:pt idx="2794">
                  <c:v>297.97566666666665</c:v>
                </c:pt>
                <c:pt idx="2795">
                  <c:v>298.0068333333333</c:v>
                </c:pt>
                <c:pt idx="2796">
                  <c:v>297.99016666666665</c:v>
                </c:pt>
                <c:pt idx="2797">
                  <c:v>297.89116666666666</c:v>
                </c:pt>
                <c:pt idx="2798">
                  <c:v>297.82083333333333</c:v>
                </c:pt>
                <c:pt idx="2799">
                  <c:v>297.75483333333335</c:v>
                </c:pt>
                <c:pt idx="2800">
                  <c:v>297.69700000000006</c:v>
                </c:pt>
                <c:pt idx="2801">
                  <c:v>297.58950000000004</c:v>
                </c:pt>
                <c:pt idx="2802">
                  <c:v>297.48899999999998</c:v>
                </c:pt>
                <c:pt idx="2803">
                  <c:v>297.32399999999996</c:v>
                </c:pt>
                <c:pt idx="2804">
                  <c:v>297.21550000000002</c:v>
                </c:pt>
                <c:pt idx="2805">
                  <c:v>297.10949999999997</c:v>
                </c:pt>
                <c:pt idx="2806">
                  <c:v>297.00833333333333</c:v>
                </c:pt>
                <c:pt idx="2807">
                  <c:v>296.97549999999995</c:v>
                </c:pt>
                <c:pt idx="2808">
                  <c:v>296.9948333333333</c:v>
                </c:pt>
                <c:pt idx="2809">
                  <c:v>297.00966666666659</c:v>
                </c:pt>
                <c:pt idx="2810">
                  <c:v>297.01816666666656</c:v>
                </c:pt>
                <c:pt idx="2811">
                  <c:v>297.05316666666664</c:v>
                </c:pt>
                <c:pt idx="2812">
                  <c:v>297.07599999999991</c:v>
                </c:pt>
                <c:pt idx="2813">
                  <c:v>297.09099999999984</c:v>
                </c:pt>
                <c:pt idx="2814">
                  <c:v>297.07199999999989</c:v>
                </c:pt>
                <c:pt idx="2815">
                  <c:v>297.0304999999999</c:v>
                </c:pt>
                <c:pt idx="2816">
                  <c:v>297.03799999999984</c:v>
                </c:pt>
                <c:pt idx="2817">
                  <c:v>297.03666666666658</c:v>
                </c:pt>
                <c:pt idx="2818">
                  <c:v>297.06399999999991</c:v>
                </c:pt>
                <c:pt idx="2819">
                  <c:v>297.04683333333327</c:v>
                </c:pt>
                <c:pt idx="2820">
                  <c:v>297.06633333333326</c:v>
                </c:pt>
                <c:pt idx="2821">
                  <c:v>297.12283333333323</c:v>
                </c:pt>
                <c:pt idx="2822">
                  <c:v>297.14583333333326</c:v>
                </c:pt>
                <c:pt idx="2823">
                  <c:v>297.09666666666658</c:v>
                </c:pt>
                <c:pt idx="2824">
                  <c:v>297.06116666666662</c:v>
                </c:pt>
                <c:pt idx="2825">
                  <c:v>296.98849999999999</c:v>
                </c:pt>
                <c:pt idx="2826">
                  <c:v>296.87583333333333</c:v>
                </c:pt>
                <c:pt idx="2827">
                  <c:v>296.77033333333327</c:v>
                </c:pt>
                <c:pt idx="2828">
                  <c:v>296.69049999999999</c:v>
                </c:pt>
                <c:pt idx="2829">
                  <c:v>296.59816666666666</c:v>
                </c:pt>
                <c:pt idx="2830">
                  <c:v>296.50033333333334</c:v>
                </c:pt>
                <c:pt idx="2831">
                  <c:v>296.36399999999998</c:v>
                </c:pt>
                <c:pt idx="2832">
                  <c:v>296.19033333333334</c:v>
                </c:pt>
                <c:pt idx="2833">
                  <c:v>295.90250000000003</c:v>
                </c:pt>
                <c:pt idx="2834">
                  <c:v>295.61750000000001</c:v>
                </c:pt>
                <c:pt idx="2835">
                  <c:v>295.27883333333335</c:v>
                </c:pt>
                <c:pt idx="2836">
                  <c:v>294.96883333333341</c:v>
                </c:pt>
                <c:pt idx="2837">
                  <c:v>294.67866666666669</c:v>
                </c:pt>
                <c:pt idx="2838">
                  <c:v>294.38500000000005</c:v>
                </c:pt>
                <c:pt idx="2839">
                  <c:v>294.0796666666667</c:v>
                </c:pt>
                <c:pt idx="2840">
                  <c:v>293.79150000000004</c:v>
                </c:pt>
                <c:pt idx="2841">
                  <c:v>293.54650000000009</c:v>
                </c:pt>
                <c:pt idx="2842">
                  <c:v>293.22400000000016</c:v>
                </c:pt>
                <c:pt idx="2843">
                  <c:v>292.9815000000001</c:v>
                </c:pt>
                <c:pt idx="2844">
                  <c:v>292.69916666666671</c:v>
                </c:pt>
                <c:pt idx="2845">
                  <c:v>292.37183333333337</c:v>
                </c:pt>
                <c:pt idx="2846">
                  <c:v>292.08099999999996</c:v>
                </c:pt>
                <c:pt idx="2847">
                  <c:v>291.86866666666657</c:v>
                </c:pt>
                <c:pt idx="2848">
                  <c:v>291.6869999999999</c:v>
                </c:pt>
                <c:pt idx="2849">
                  <c:v>291.48583333333329</c:v>
                </c:pt>
                <c:pt idx="2850">
                  <c:v>291.32049999999998</c:v>
                </c:pt>
                <c:pt idx="2851">
                  <c:v>291.16750000000008</c:v>
                </c:pt>
                <c:pt idx="2852">
                  <c:v>290.96950000000004</c:v>
                </c:pt>
                <c:pt idx="2853">
                  <c:v>290.78783333333337</c:v>
                </c:pt>
                <c:pt idx="2854">
                  <c:v>290.60816666666665</c:v>
                </c:pt>
                <c:pt idx="2855">
                  <c:v>290.4106666666666</c:v>
                </c:pt>
                <c:pt idx="2856">
                  <c:v>290.23833333333329</c:v>
                </c:pt>
                <c:pt idx="2857">
                  <c:v>290.1461666666666</c:v>
                </c:pt>
                <c:pt idx="2858">
                  <c:v>290.06716666666659</c:v>
                </c:pt>
                <c:pt idx="2859">
                  <c:v>289.96899999999994</c:v>
                </c:pt>
                <c:pt idx="2860">
                  <c:v>289.85399999999998</c:v>
                </c:pt>
                <c:pt idx="2861">
                  <c:v>289.73949999999996</c:v>
                </c:pt>
                <c:pt idx="2862">
                  <c:v>289.60516666666666</c:v>
                </c:pt>
                <c:pt idx="2863">
                  <c:v>289.53100000000001</c:v>
                </c:pt>
                <c:pt idx="2864">
                  <c:v>289.45083333333332</c:v>
                </c:pt>
                <c:pt idx="2865">
                  <c:v>289.32049999999998</c:v>
                </c:pt>
                <c:pt idx="2866">
                  <c:v>289.1873333333333</c:v>
                </c:pt>
                <c:pt idx="2867">
                  <c:v>289.05683333333337</c:v>
                </c:pt>
                <c:pt idx="2868">
                  <c:v>288.9161666666667</c:v>
                </c:pt>
                <c:pt idx="2869">
                  <c:v>288.77016666666674</c:v>
                </c:pt>
                <c:pt idx="2870">
                  <c:v>288.62550000000005</c:v>
                </c:pt>
                <c:pt idx="2871">
                  <c:v>288.50666666666672</c:v>
                </c:pt>
                <c:pt idx="2872">
                  <c:v>288.34400000000005</c:v>
                </c:pt>
                <c:pt idx="2873">
                  <c:v>288.15350000000001</c:v>
                </c:pt>
                <c:pt idx="2874">
                  <c:v>287.99966666666666</c:v>
                </c:pt>
                <c:pt idx="2875">
                  <c:v>287.86916666666667</c:v>
                </c:pt>
                <c:pt idx="2876">
                  <c:v>287.72316666666671</c:v>
                </c:pt>
                <c:pt idx="2877">
                  <c:v>287.59333333333336</c:v>
                </c:pt>
                <c:pt idx="2878">
                  <c:v>287.45549999999997</c:v>
                </c:pt>
                <c:pt idx="2879">
                  <c:v>287.34316666666666</c:v>
                </c:pt>
                <c:pt idx="2880">
                  <c:v>287.0573333333333</c:v>
                </c:pt>
                <c:pt idx="2881">
                  <c:v>286.72250000000003</c:v>
                </c:pt>
                <c:pt idx="2882">
                  <c:v>286.40733333333338</c:v>
                </c:pt>
                <c:pt idx="2883">
                  <c:v>286.13116666666667</c:v>
                </c:pt>
                <c:pt idx="2884">
                  <c:v>285.85233333333338</c:v>
                </c:pt>
                <c:pt idx="2885">
                  <c:v>285.64533333333327</c:v>
                </c:pt>
                <c:pt idx="2886">
                  <c:v>285.43116666666663</c:v>
                </c:pt>
                <c:pt idx="2887">
                  <c:v>285.25816666666668</c:v>
                </c:pt>
                <c:pt idx="2888">
                  <c:v>285.10000000000002</c:v>
                </c:pt>
                <c:pt idx="2889">
                  <c:v>284.94666666666672</c:v>
                </c:pt>
                <c:pt idx="2890">
                  <c:v>284.77883333333341</c:v>
                </c:pt>
                <c:pt idx="2891">
                  <c:v>284.65716666666668</c:v>
                </c:pt>
                <c:pt idx="2892">
                  <c:v>284.59699999999998</c:v>
                </c:pt>
                <c:pt idx="2893">
                  <c:v>284.68433333333331</c:v>
                </c:pt>
                <c:pt idx="2894">
                  <c:v>284.74183333333332</c:v>
                </c:pt>
                <c:pt idx="2895">
                  <c:v>284.83816666666667</c:v>
                </c:pt>
                <c:pt idx="2896">
                  <c:v>284.90316666666666</c:v>
                </c:pt>
                <c:pt idx="2897">
                  <c:v>284.99133333333333</c:v>
                </c:pt>
                <c:pt idx="2898">
                  <c:v>285.07733333333334</c:v>
                </c:pt>
                <c:pt idx="2899">
                  <c:v>285.23599999999993</c:v>
                </c:pt>
                <c:pt idx="2900">
                  <c:v>285.3696666666666</c:v>
                </c:pt>
                <c:pt idx="2901">
                  <c:v>285.4348333333333</c:v>
                </c:pt>
                <c:pt idx="2902">
                  <c:v>285.52233333333334</c:v>
                </c:pt>
                <c:pt idx="2903">
                  <c:v>285.49400000000003</c:v>
                </c:pt>
                <c:pt idx="2904">
                  <c:v>285.47350000000006</c:v>
                </c:pt>
                <c:pt idx="2905">
                  <c:v>285.4933333333334</c:v>
                </c:pt>
                <c:pt idx="2906">
                  <c:v>285.44233333333335</c:v>
                </c:pt>
                <c:pt idx="2907">
                  <c:v>285.3008333333334</c:v>
                </c:pt>
                <c:pt idx="2908">
                  <c:v>285.19899999999996</c:v>
                </c:pt>
                <c:pt idx="2909">
                  <c:v>285.13383333333331</c:v>
                </c:pt>
                <c:pt idx="2910">
                  <c:v>285.0168333333333</c:v>
                </c:pt>
                <c:pt idx="2911">
                  <c:v>284.87900000000002</c:v>
                </c:pt>
                <c:pt idx="2912">
                  <c:v>284.75716666666665</c:v>
                </c:pt>
                <c:pt idx="2913">
                  <c:v>284.63666666666666</c:v>
                </c:pt>
                <c:pt idx="2914">
                  <c:v>284.56700000000006</c:v>
                </c:pt>
                <c:pt idx="2915">
                  <c:v>284.54783333333341</c:v>
                </c:pt>
                <c:pt idx="2916">
                  <c:v>284.58100000000007</c:v>
                </c:pt>
                <c:pt idx="2917">
                  <c:v>284.58900000000006</c:v>
                </c:pt>
                <c:pt idx="2918">
                  <c:v>284.61000000000007</c:v>
                </c:pt>
                <c:pt idx="2919">
                  <c:v>284.68549999999999</c:v>
                </c:pt>
                <c:pt idx="2920">
                  <c:v>284.78816666666665</c:v>
                </c:pt>
                <c:pt idx="2921">
                  <c:v>284.90550000000002</c:v>
                </c:pt>
                <c:pt idx="2922">
                  <c:v>284.99633333333338</c:v>
                </c:pt>
                <c:pt idx="2923">
                  <c:v>285.03500000000003</c:v>
                </c:pt>
                <c:pt idx="2924">
                  <c:v>285.07549999999998</c:v>
                </c:pt>
                <c:pt idx="2925">
                  <c:v>285.1926666666667</c:v>
                </c:pt>
                <c:pt idx="2926">
                  <c:v>285.37633333333332</c:v>
                </c:pt>
                <c:pt idx="2927">
                  <c:v>285.53983333333332</c:v>
                </c:pt>
                <c:pt idx="2928">
                  <c:v>285.70233333333334</c:v>
                </c:pt>
                <c:pt idx="2929">
                  <c:v>285.83266666666674</c:v>
                </c:pt>
                <c:pt idx="2930">
                  <c:v>285.9016666666667</c:v>
                </c:pt>
                <c:pt idx="2931">
                  <c:v>285.98600000000005</c:v>
                </c:pt>
                <c:pt idx="2932">
                  <c:v>286.05400000000009</c:v>
                </c:pt>
                <c:pt idx="2933">
                  <c:v>286.14900000000011</c:v>
                </c:pt>
                <c:pt idx="2934">
                  <c:v>286.28433333333339</c:v>
                </c:pt>
                <c:pt idx="2935">
                  <c:v>286.40050000000002</c:v>
                </c:pt>
                <c:pt idx="2936">
                  <c:v>286.46566666666672</c:v>
                </c:pt>
                <c:pt idx="2937">
                  <c:v>286.53933333333339</c:v>
                </c:pt>
                <c:pt idx="2938">
                  <c:v>286.63300000000004</c:v>
                </c:pt>
                <c:pt idx="2939">
                  <c:v>286.68400000000008</c:v>
                </c:pt>
                <c:pt idx="2940">
                  <c:v>286.8488333333334</c:v>
                </c:pt>
                <c:pt idx="2941">
                  <c:v>286.99283333333335</c:v>
                </c:pt>
                <c:pt idx="2942">
                  <c:v>287.19383333333343</c:v>
                </c:pt>
                <c:pt idx="2943">
                  <c:v>287.40199999999999</c:v>
                </c:pt>
                <c:pt idx="2944">
                  <c:v>287.57949999999994</c:v>
                </c:pt>
                <c:pt idx="2945">
                  <c:v>287.72649999999987</c:v>
                </c:pt>
                <c:pt idx="2946">
                  <c:v>287.88566666666651</c:v>
                </c:pt>
                <c:pt idx="2947">
                  <c:v>288.01866666666666</c:v>
                </c:pt>
                <c:pt idx="2948">
                  <c:v>288.13666666666666</c:v>
                </c:pt>
                <c:pt idx="2949">
                  <c:v>288.22316666666671</c:v>
                </c:pt>
                <c:pt idx="2950">
                  <c:v>288.30350000000004</c:v>
                </c:pt>
                <c:pt idx="2951">
                  <c:v>288.32650000000001</c:v>
                </c:pt>
                <c:pt idx="2952">
                  <c:v>288.37383333333332</c:v>
                </c:pt>
                <c:pt idx="2953">
                  <c:v>288.36349999999999</c:v>
                </c:pt>
                <c:pt idx="2954">
                  <c:v>288.35966666666667</c:v>
                </c:pt>
                <c:pt idx="2955">
                  <c:v>288.37100000000004</c:v>
                </c:pt>
                <c:pt idx="2956">
                  <c:v>288.39100000000002</c:v>
                </c:pt>
                <c:pt idx="2957">
                  <c:v>288.34133333333335</c:v>
                </c:pt>
                <c:pt idx="2958">
                  <c:v>288.33166666666671</c:v>
                </c:pt>
                <c:pt idx="2959">
                  <c:v>288.26666666666671</c:v>
                </c:pt>
                <c:pt idx="2960">
                  <c:v>288.2091666666667</c:v>
                </c:pt>
                <c:pt idx="2961">
                  <c:v>288.1303333333334</c:v>
                </c:pt>
                <c:pt idx="2962">
                  <c:v>288.0795</c:v>
                </c:pt>
                <c:pt idx="2963">
                  <c:v>288.05749999999995</c:v>
                </c:pt>
                <c:pt idx="2964">
                  <c:v>288.05783333333324</c:v>
                </c:pt>
                <c:pt idx="2965">
                  <c:v>288.07249999999993</c:v>
                </c:pt>
                <c:pt idx="2966">
                  <c:v>288.09066666666666</c:v>
                </c:pt>
                <c:pt idx="2967">
                  <c:v>288.09166666666664</c:v>
                </c:pt>
                <c:pt idx="2968">
                  <c:v>288.05366666666669</c:v>
                </c:pt>
                <c:pt idx="2969">
                  <c:v>288.01166666666671</c:v>
                </c:pt>
                <c:pt idx="2970">
                  <c:v>287.97999999999996</c:v>
                </c:pt>
                <c:pt idx="2971">
                  <c:v>287.93766666666664</c:v>
                </c:pt>
                <c:pt idx="2972">
                  <c:v>287.91516666666666</c:v>
                </c:pt>
                <c:pt idx="2973">
                  <c:v>287.85383333333334</c:v>
                </c:pt>
                <c:pt idx="2974">
                  <c:v>287.7116666666667</c:v>
                </c:pt>
                <c:pt idx="2975">
                  <c:v>287.51749999999998</c:v>
                </c:pt>
                <c:pt idx="2976">
                  <c:v>287.26399999999995</c:v>
                </c:pt>
                <c:pt idx="2977">
                  <c:v>287.02816666666666</c:v>
                </c:pt>
                <c:pt idx="2978">
                  <c:v>286.74683333333331</c:v>
                </c:pt>
                <c:pt idx="2979">
                  <c:v>286.44583333333327</c:v>
                </c:pt>
                <c:pt idx="2980">
                  <c:v>286.15066666666667</c:v>
                </c:pt>
                <c:pt idx="2981">
                  <c:v>285.82333333333332</c:v>
                </c:pt>
                <c:pt idx="2982">
                  <c:v>285.54249999999996</c:v>
                </c:pt>
                <c:pt idx="2983">
                  <c:v>285.30266666666665</c:v>
                </c:pt>
                <c:pt idx="2984">
                  <c:v>285.0693333333333</c:v>
                </c:pt>
                <c:pt idx="2985">
                  <c:v>284.77149999999995</c:v>
                </c:pt>
                <c:pt idx="2986">
                  <c:v>284.43149999999991</c:v>
                </c:pt>
                <c:pt idx="2987">
                  <c:v>284.07466666666664</c:v>
                </c:pt>
                <c:pt idx="2988">
                  <c:v>283.73899999999992</c:v>
                </c:pt>
                <c:pt idx="2989">
                  <c:v>283.42933333333332</c:v>
                </c:pt>
                <c:pt idx="2990">
                  <c:v>283.16133333333329</c:v>
                </c:pt>
                <c:pt idx="2991">
                  <c:v>282.86199999999997</c:v>
                </c:pt>
                <c:pt idx="2992">
                  <c:v>282.57733333333329</c:v>
                </c:pt>
                <c:pt idx="2993">
                  <c:v>282.31499999999994</c:v>
                </c:pt>
                <c:pt idx="2994">
                  <c:v>282.00516666666664</c:v>
                </c:pt>
                <c:pt idx="2995">
                  <c:v>281.73966666666661</c:v>
                </c:pt>
                <c:pt idx="2996">
                  <c:v>281.53849999999994</c:v>
                </c:pt>
                <c:pt idx="2997">
                  <c:v>281.32083333333327</c:v>
                </c:pt>
                <c:pt idx="2998">
                  <c:v>281.09766666666667</c:v>
                </c:pt>
                <c:pt idx="2999">
                  <c:v>280.89516666666663</c:v>
                </c:pt>
                <c:pt idx="3000">
                  <c:v>280.75033333333334</c:v>
                </c:pt>
                <c:pt idx="3001">
                  <c:v>280.65533333333332</c:v>
                </c:pt>
                <c:pt idx="3002">
                  <c:v>280.49900000000002</c:v>
                </c:pt>
                <c:pt idx="3003">
                  <c:v>280.31833333333338</c:v>
                </c:pt>
                <c:pt idx="3004">
                  <c:v>280.20266666666669</c:v>
                </c:pt>
                <c:pt idx="3005">
                  <c:v>280.09316666666666</c:v>
                </c:pt>
                <c:pt idx="3006">
                  <c:v>280.01016666666669</c:v>
                </c:pt>
                <c:pt idx="3007">
                  <c:v>279.935</c:v>
                </c:pt>
                <c:pt idx="3008">
                  <c:v>279.87433333333331</c:v>
                </c:pt>
                <c:pt idx="3009">
                  <c:v>279.79283333333336</c:v>
                </c:pt>
                <c:pt idx="3010">
                  <c:v>279.7478333333334</c:v>
                </c:pt>
                <c:pt idx="3011">
                  <c:v>279.72933333333333</c:v>
                </c:pt>
                <c:pt idx="3012">
                  <c:v>279.69133333333338</c:v>
                </c:pt>
                <c:pt idx="3013">
                  <c:v>279.64166666666665</c:v>
                </c:pt>
                <c:pt idx="3014">
                  <c:v>279.53699999999998</c:v>
                </c:pt>
                <c:pt idx="3015">
                  <c:v>279.37149999999997</c:v>
                </c:pt>
                <c:pt idx="3016">
                  <c:v>279.18033333333335</c:v>
                </c:pt>
                <c:pt idx="3017">
                  <c:v>279.04033333333331</c:v>
                </c:pt>
                <c:pt idx="3018">
                  <c:v>278.86450000000008</c:v>
                </c:pt>
                <c:pt idx="3019">
                  <c:v>278.66866666666675</c:v>
                </c:pt>
                <c:pt idx="3020">
                  <c:v>278.41566666666677</c:v>
                </c:pt>
                <c:pt idx="3021">
                  <c:v>278.23416666666674</c:v>
                </c:pt>
                <c:pt idx="3022">
                  <c:v>278.04250000000008</c:v>
                </c:pt>
                <c:pt idx="3023">
                  <c:v>277.88166666666677</c:v>
                </c:pt>
                <c:pt idx="3024">
                  <c:v>277.73033333333348</c:v>
                </c:pt>
                <c:pt idx="3025">
                  <c:v>277.61500000000007</c:v>
                </c:pt>
                <c:pt idx="3026">
                  <c:v>277.50983333333346</c:v>
                </c:pt>
                <c:pt idx="3027">
                  <c:v>277.45416666666677</c:v>
                </c:pt>
                <c:pt idx="3028">
                  <c:v>277.43533333333346</c:v>
                </c:pt>
                <c:pt idx="3029">
                  <c:v>277.41416666666674</c:v>
                </c:pt>
                <c:pt idx="3030">
                  <c:v>277.42533333333347</c:v>
                </c:pt>
                <c:pt idx="3031">
                  <c:v>277.40983333333344</c:v>
                </c:pt>
                <c:pt idx="3032">
                  <c:v>277.44583333333344</c:v>
                </c:pt>
                <c:pt idx="3033">
                  <c:v>277.55450000000013</c:v>
                </c:pt>
                <c:pt idx="3034">
                  <c:v>277.69783333333345</c:v>
                </c:pt>
                <c:pt idx="3035">
                  <c:v>277.85750000000013</c:v>
                </c:pt>
                <c:pt idx="3036">
                  <c:v>278.03383333333346</c:v>
                </c:pt>
                <c:pt idx="3037">
                  <c:v>278.24233333333336</c:v>
                </c:pt>
                <c:pt idx="3038">
                  <c:v>278.47483333333338</c:v>
                </c:pt>
                <c:pt idx="3039">
                  <c:v>278.68866666666673</c:v>
                </c:pt>
                <c:pt idx="3040">
                  <c:v>278.93850000000009</c:v>
                </c:pt>
                <c:pt idx="3041">
                  <c:v>279.19616666666673</c:v>
                </c:pt>
                <c:pt idx="3042">
                  <c:v>279.47483333333344</c:v>
                </c:pt>
                <c:pt idx="3043">
                  <c:v>279.77316666666678</c:v>
                </c:pt>
                <c:pt idx="3044">
                  <c:v>280.07700000000006</c:v>
                </c:pt>
                <c:pt idx="3045">
                  <c:v>280.41566666666677</c:v>
                </c:pt>
                <c:pt idx="3046">
                  <c:v>280.84933333333339</c:v>
                </c:pt>
                <c:pt idx="3047">
                  <c:v>281.32266666666669</c:v>
                </c:pt>
                <c:pt idx="3048">
                  <c:v>281.75100000000003</c:v>
                </c:pt>
                <c:pt idx="3049">
                  <c:v>282.19049999999999</c:v>
                </c:pt>
                <c:pt idx="3050">
                  <c:v>282.64249999999998</c:v>
                </c:pt>
                <c:pt idx="3051">
                  <c:v>283.08933333333334</c:v>
                </c:pt>
                <c:pt idx="3052">
                  <c:v>283.55783333333335</c:v>
                </c:pt>
                <c:pt idx="3053">
                  <c:v>284.00150000000002</c:v>
                </c:pt>
                <c:pt idx="3054">
                  <c:v>284.46283333333332</c:v>
                </c:pt>
                <c:pt idx="3055">
                  <c:v>284.95466666666664</c:v>
                </c:pt>
                <c:pt idx="3056">
                  <c:v>285.42516666666666</c:v>
                </c:pt>
                <c:pt idx="3057">
                  <c:v>285.89933333333335</c:v>
                </c:pt>
                <c:pt idx="3058">
                  <c:v>286.38150000000007</c:v>
                </c:pt>
                <c:pt idx="3059">
                  <c:v>286.8535</c:v>
                </c:pt>
                <c:pt idx="3060">
                  <c:v>287.274</c:v>
                </c:pt>
                <c:pt idx="3061">
                  <c:v>287.67249999999996</c:v>
                </c:pt>
                <c:pt idx="3062">
                  <c:v>288.05300000000005</c:v>
                </c:pt>
                <c:pt idx="3063">
                  <c:v>288.43600000000004</c:v>
                </c:pt>
                <c:pt idx="3064">
                  <c:v>288.80900000000008</c:v>
                </c:pt>
                <c:pt idx="3065">
                  <c:v>289.16600000000011</c:v>
                </c:pt>
                <c:pt idx="3066">
                  <c:v>289.54250000000008</c:v>
                </c:pt>
                <c:pt idx="3067">
                  <c:v>289.9015</c:v>
                </c:pt>
                <c:pt idx="3068">
                  <c:v>290.17433333333332</c:v>
                </c:pt>
                <c:pt idx="3069">
                  <c:v>290.46283333333332</c:v>
                </c:pt>
                <c:pt idx="3070">
                  <c:v>290.74100000000004</c:v>
                </c:pt>
                <c:pt idx="3071">
                  <c:v>291.03966666666673</c:v>
                </c:pt>
                <c:pt idx="3072">
                  <c:v>291.32350000000008</c:v>
                </c:pt>
                <c:pt idx="3073">
                  <c:v>291.68000000000006</c:v>
                </c:pt>
                <c:pt idx="3074">
                  <c:v>292.09733333333332</c:v>
                </c:pt>
                <c:pt idx="3075">
                  <c:v>292.55166666666662</c:v>
                </c:pt>
                <c:pt idx="3076">
                  <c:v>292.97383333333335</c:v>
                </c:pt>
                <c:pt idx="3077">
                  <c:v>293.37716666666671</c:v>
                </c:pt>
                <c:pt idx="3078">
                  <c:v>293.81499999999994</c:v>
                </c:pt>
                <c:pt idx="3079">
                  <c:v>294.3146666666666</c:v>
                </c:pt>
                <c:pt idx="3080">
                  <c:v>294.84899999999999</c:v>
                </c:pt>
                <c:pt idx="3081">
                  <c:v>295.39166666666659</c:v>
                </c:pt>
                <c:pt idx="3082">
                  <c:v>295.94866666666661</c:v>
                </c:pt>
                <c:pt idx="3083">
                  <c:v>296.50566666666663</c:v>
                </c:pt>
                <c:pt idx="3084">
                  <c:v>297.03149999999994</c:v>
                </c:pt>
                <c:pt idx="3085">
                  <c:v>297.57599999999996</c:v>
                </c:pt>
                <c:pt idx="3086">
                  <c:v>298.08983333333333</c:v>
                </c:pt>
                <c:pt idx="3087">
                  <c:v>298.61183333333332</c:v>
                </c:pt>
                <c:pt idx="3088">
                  <c:v>299.1273333333333</c:v>
                </c:pt>
                <c:pt idx="3089">
                  <c:v>299.61533333333335</c:v>
                </c:pt>
                <c:pt idx="3090">
                  <c:v>300.09316666666666</c:v>
                </c:pt>
                <c:pt idx="3091">
                  <c:v>300.62083333333334</c:v>
                </c:pt>
                <c:pt idx="3092">
                  <c:v>301.12099999999992</c:v>
                </c:pt>
                <c:pt idx="3093">
                  <c:v>301.5594999999999</c:v>
                </c:pt>
                <c:pt idx="3094">
                  <c:v>301.99749999999989</c:v>
                </c:pt>
                <c:pt idx="3095">
                  <c:v>302.47316666666654</c:v>
                </c:pt>
                <c:pt idx="3096">
                  <c:v>302.9051666666665</c:v>
                </c:pt>
                <c:pt idx="3097">
                  <c:v>303.24749999999983</c:v>
                </c:pt>
                <c:pt idx="3098">
                  <c:v>303.58133333333325</c:v>
                </c:pt>
                <c:pt idx="3099">
                  <c:v>303.91499999999991</c:v>
                </c:pt>
                <c:pt idx="3100">
                  <c:v>304.20683333333324</c:v>
                </c:pt>
                <c:pt idx="3101">
                  <c:v>304.50866666666661</c:v>
                </c:pt>
                <c:pt idx="3102">
                  <c:v>304.77416666666664</c:v>
                </c:pt>
                <c:pt idx="3103">
                  <c:v>304.988</c:v>
                </c:pt>
                <c:pt idx="3104">
                  <c:v>305.20366666666661</c:v>
                </c:pt>
                <c:pt idx="3105">
                  <c:v>305.42899999999992</c:v>
                </c:pt>
                <c:pt idx="3106">
                  <c:v>305.58683333333317</c:v>
                </c:pt>
                <c:pt idx="3107">
                  <c:v>305.67649999999992</c:v>
                </c:pt>
                <c:pt idx="3108">
                  <c:v>305.75433333333325</c:v>
                </c:pt>
                <c:pt idx="3109">
                  <c:v>305.84183333333323</c:v>
                </c:pt>
                <c:pt idx="3110">
                  <c:v>305.92049999999989</c:v>
                </c:pt>
                <c:pt idx="3111">
                  <c:v>306.02499999999992</c:v>
                </c:pt>
                <c:pt idx="3112">
                  <c:v>306.12533333333329</c:v>
                </c:pt>
                <c:pt idx="3113">
                  <c:v>306.23649999999992</c:v>
                </c:pt>
                <c:pt idx="3114">
                  <c:v>306.30633333333321</c:v>
                </c:pt>
                <c:pt idx="3115">
                  <c:v>306.30899999999991</c:v>
                </c:pt>
                <c:pt idx="3116">
                  <c:v>306.32716666666659</c:v>
                </c:pt>
                <c:pt idx="3117">
                  <c:v>306.31733333333324</c:v>
                </c:pt>
                <c:pt idx="3118">
                  <c:v>306.28099999999995</c:v>
                </c:pt>
                <c:pt idx="3119">
                  <c:v>306.24483333333325</c:v>
                </c:pt>
                <c:pt idx="3120">
                  <c:v>306.21449999999999</c:v>
                </c:pt>
                <c:pt idx="3121">
                  <c:v>306.20333333333332</c:v>
                </c:pt>
                <c:pt idx="3122">
                  <c:v>306.24099999999999</c:v>
                </c:pt>
                <c:pt idx="3123">
                  <c:v>306.3006666666667</c:v>
                </c:pt>
                <c:pt idx="3124">
                  <c:v>306.34416666666675</c:v>
                </c:pt>
                <c:pt idx="3125">
                  <c:v>306.41433333333333</c:v>
                </c:pt>
                <c:pt idx="3126">
                  <c:v>306.5116666666666</c:v>
                </c:pt>
                <c:pt idx="3127">
                  <c:v>306.62949999999995</c:v>
                </c:pt>
                <c:pt idx="3128">
                  <c:v>306.80166666666668</c:v>
                </c:pt>
                <c:pt idx="3129">
                  <c:v>306.96216666666663</c:v>
                </c:pt>
                <c:pt idx="3130">
                  <c:v>307.12666666666667</c:v>
                </c:pt>
                <c:pt idx="3131">
                  <c:v>307.30850000000004</c:v>
                </c:pt>
                <c:pt idx="3132">
                  <c:v>307.50416666666672</c:v>
                </c:pt>
                <c:pt idx="3133">
                  <c:v>307.63850000000008</c:v>
                </c:pt>
                <c:pt idx="3134">
                  <c:v>307.75150000000008</c:v>
                </c:pt>
                <c:pt idx="3135">
                  <c:v>307.88700000000006</c:v>
                </c:pt>
                <c:pt idx="3136">
                  <c:v>308.05616666666668</c:v>
                </c:pt>
                <c:pt idx="3137">
                  <c:v>308.21483333333333</c:v>
                </c:pt>
                <c:pt idx="3138">
                  <c:v>308.30016666666666</c:v>
                </c:pt>
                <c:pt idx="3139">
                  <c:v>308.34333333333336</c:v>
                </c:pt>
                <c:pt idx="3140">
                  <c:v>308.38983333333334</c:v>
                </c:pt>
                <c:pt idx="3141">
                  <c:v>308.36916666666667</c:v>
                </c:pt>
                <c:pt idx="3142">
                  <c:v>308.27300000000002</c:v>
                </c:pt>
                <c:pt idx="3143">
                  <c:v>308.16050000000001</c:v>
                </c:pt>
                <c:pt idx="3144">
                  <c:v>308.02383333333336</c:v>
                </c:pt>
                <c:pt idx="3145">
                  <c:v>307.83399999999995</c:v>
                </c:pt>
                <c:pt idx="3146">
                  <c:v>307.63116666666667</c:v>
                </c:pt>
                <c:pt idx="3147">
                  <c:v>307.42699999999996</c:v>
                </c:pt>
                <c:pt idx="3148">
                  <c:v>307.16966666666667</c:v>
                </c:pt>
                <c:pt idx="3149">
                  <c:v>306.94</c:v>
                </c:pt>
                <c:pt idx="3150">
                  <c:v>306.71850000000001</c:v>
                </c:pt>
                <c:pt idx="3151">
                  <c:v>306.48599999999999</c:v>
                </c:pt>
                <c:pt idx="3152">
                  <c:v>306.2568333333333</c:v>
                </c:pt>
                <c:pt idx="3153">
                  <c:v>306.03449999999992</c:v>
                </c:pt>
                <c:pt idx="3154">
                  <c:v>305.84999999999997</c:v>
                </c:pt>
                <c:pt idx="3155">
                  <c:v>305.62233333333319</c:v>
                </c:pt>
                <c:pt idx="3156">
                  <c:v>305.43583333333322</c:v>
                </c:pt>
                <c:pt idx="3157">
                  <c:v>305.29133333333334</c:v>
                </c:pt>
                <c:pt idx="3158">
                  <c:v>305.11633333333333</c:v>
                </c:pt>
                <c:pt idx="3159">
                  <c:v>304.9308333333334</c:v>
                </c:pt>
                <c:pt idx="3160">
                  <c:v>304.71666666666675</c:v>
                </c:pt>
                <c:pt idx="3161">
                  <c:v>304.47466666666674</c:v>
                </c:pt>
                <c:pt idx="3162">
                  <c:v>304.27500000000003</c:v>
                </c:pt>
                <c:pt idx="3163">
                  <c:v>304.07216666666676</c:v>
                </c:pt>
                <c:pt idx="3164">
                  <c:v>303.88083333333338</c:v>
                </c:pt>
                <c:pt idx="3165">
                  <c:v>303.65283333333338</c:v>
                </c:pt>
                <c:pt idx="3166">
                  <c:v>303.39400000000006</c:v>
                </c:pt>
                <c:pt idx="3167">
                  <c:v>303.17333333333335</c:v>
                </c:pt>
                <c:pt idx="3168">
                  <c:v>302.9376666666667</c:v>
                </c:pt>
                <c:pt idx="3169">
                  <c:v>302.67866666666669</c:v>
                </c:pt>
                <c:pt idx="3170">
                  <c:v>302.37666666666672</c:v>
                </c:pt>
                <c:pt idx="3171">
                  <c:v>302.07800000000003</c:v>
                </c:pt>
                <c:pt idx="3172">
                  <c:v>301.75416666666672</c:v>
                </c:pt>
                <c:pt idx="3173">
                  <c:v>301.40050000000008</c:v>
                </c:pt>
                <c:pt idx="3174">
                  <c:v>301.09483333333344</c:v>
                </c:pt>
                <c:pt idx="3175">
                  <c:v>300.81216666666677</c:v>
                </c:pt>
                <c:pt idx="3176">
                  <c:v>300.50100000000003</c:v>
                </c:pt>
                <c:pt idx="3177">
                  <c:v>300.21866666666671</c:v>
                </c:pt>
                <c:pt idx="3178">
                  <c:v>299.96666666666675</c:v>
                </c:pt>
                <c:pt idx="3179">
                  <c:v>299.72350000000006</c:v>
                </c:pt>
                <c:pt idx="3180">
                  <c:v>299.50950000000012</c:v>
                </c:pt>
                <c:pt idx="3181">
                  <c:v>299.31766666666675</c:v>
                </c:pt>
                <c:pt idx="3182">
                  <c:v>299.05150000000009</c:v>
                </c:pt>
                <c:pt idx="3183">
                  <c:v>298.78600000000006</c:v>
                </c:pt>
                <c:pt idx="3184">
                  <c:v>298.50500000000005</c:v>
                </c:pt>
                <c:pt idx="3185">
                  <c:v>298.21816666666672</c:v>
                </c:pt>
                <c:pt idx="3186">
                  <c:v>297.85366666666675</c:v>
                </c:pt>
                <c:pt idx="3187">
                  <c:v>297.45050000000009</c:v>
                </c:pt>
                <c:pt idx="3188">
                  <c:v>297.01400000000012</c:v>
                </c:pt>
                <c:pt idx="3189">
                  <c:v>296.57633333333337</c:v>
                </c:pt>
                <c:pt idx="3190">
                  <c:v>296.11800000000011</c:v>
                </c:pt>
                <c:pt idx="3191">
                  <c:v>295.61966666666677</c:v>
                </c:pt>
                <c:pt idx="3192">
                  <c:v>295.14400000000012</c:v>
                </c:pt>
                <c:pt idx="3193">
                  <c:v>294.67866666666674</c:v>
                </c:pt>
                <c:pt idx="3194">
                  <c:v>294.1611666666667</c:v>
                </c:pt>
                <c:pt idx="3195">
                  <c:v>293.60450000000009</c:v>
                </c:pt>
                <c:pt idx="3196">
                  <c:v>293.03216666666674</c:v>
                </c:pt>
                <c:pt idx="3197">
                  <c:v>292.48183333333338</c:v>
                </c:pt>
                <c:pt idx="3198">
                  <c:v>292.01783333333339</c:v>
                </c:pt>
                <c:pt idx="3199">
                  <c:v>291.54683333333338</c:v>
                </c:pt>
                <c:pt idx="3200">
                  <c:v>291.09916666666669</c:v>
                </c:pt>
                <c:pt idx="3201">
                  <c:v>290.70583333333337</c:v>
                </c:pt>
                <c:pt idx="3202">
                  <c:v>290.2858333333333</c:v>
                </c:pt>
                <c:pt idx="3203">
                  <c:v>289.86033333333336</c:v>
                </c:pt>
                <c:pt idx="3204">
                  <c:v>289.46250000000003</c:v>
                </c:pt>
                <c:pt idx="3205">
                  <c:v>289.07316666666668</c:v>
                </c:pt>
                <c:pt idx="3206">
                  <c:v>288.79266666666666</c:v>
                </c:pt>
                <c:pt idx="3207">
                  <c:v>288.50116666666668</c:v>
                </c:pt>
                <c:pt idx="3208">
                  <c:v>288.19083333333333</c:v>
                </c:pt>
                <c:pt idx="3209">
                  <c:v>287.85116666666664</c:v>
                </c:pt>
                <c:pt idx="3210">
                  <c:v>287.47916666666669</c:v>
                </c:pt>
                <c:pt idx="3211">
                  <c:v>287.1341666666666</c:v>
                </c:pt>
                <c:pt idx="3212">
                  <c:v>286.72516666666667</c:v>
                </c:pt>
                <c:pt idx="3213">
                  <c:v>286.29116666666664</c:v>
                </c:pt>
                <c:pt idx="3214">
                  <c:v>285.85649999999993</c:v>
                </c:pt>
                <c:pt idx="3215">
                  <c:v>285.43066666666658</c:v>
                </c:pt>
                <c:pt idx="3216">
                  <c:v>284.97716666666662</c:v>
                </c:pt>
                <c:pt idx="3217">
                  <c:v>284.55533333333335</c:v>
                </c:pt>
                <c:pt idx="3218">
                  <c:v>284.11716666666661</c:v>
                </c:pt>
                <c:pt idx="3219">
                  <c:v>283.72249999999991</c:v>
                </c:pt>
                <c:pt idx="3220">
                  <c:v>283.3189999999999</c:v>
                </c:pt>
                <c:pt idx="3221">
                  <c:v>282.95116666666661</c:v>
                </c:pt>
                <c:pt idx="3222">
                  <c:v>282.58333333333326</c:v>
                </c:pt>
                <c:pt idx="3223">
                  <c:v>282.29166666666663</c:v>
                </c:pt>
                <c:pt idx="3224">
                  <c:v>281.93633333333327</c:v>
                </c:pt>
                <c:pt idx="3225">
                  <c:v>281.58433333333323</c:v>
                </c:pt>
                <c:pt idx="3226">
                  <c:v>281.21833333333325</c:v>
                </c:pt>
                <c:pt idx="3227">
                  <c:v>280.77899999999988</c:v>
                </c:pt>
                <c:pt idx="3228">
                  <c:v>280.38716666666653</c:v>
                </c:pt>
                <c:pt idx="3229">
                  <c:v>280.01799999999992</c:v>
                </c:pt>
                <c:pt idx="3230">
                  <c:v>279.71566666666661</c:v>
                </c:pt>
                <c:pt idx="3231">
                  <c:v>279.34733333333327</c:v>
                </c:pt>
                <c:pt idx="3232">
                  <c:v>279.04649999999998</c:v>
                </c:pt>
                <c:pt idx="3233">
                  <c:v>278.74483333333319</c:v>
                </c:pt>
                <c:pt idx="3234">
                  <c:v>278.34949999999992</c:v>
                </c:pt>
                <c:pt idx="3235">
                  <c:v>277.97849999999994</c:v>
                </c:pt>
                <c:pt idx="3236">
                  <c:v>277.6243333333332</c:v>
                </c:pt>
                <c:pt idx="3237">
                  <c:v>277.24583333333328</c:v>
                </c:pt>
                <c:pt idx="3238">
                  <c:v>276.84783333333326</c:v>
                </c:pt>
                <c:pt idx="3239">
                  <c:v>276.47649999999987</c:v>
                </c:pt>
                <c:pt idx="3240">
                  <c:v>276.10599999999988</c:v>
                </c:pt>
                <c:pt idx="3241">
                  <c:v>275.67999999999995</c:v>
                </c:pt>
                <c:pt idx="3242">
                  <c:v>275.30616666666657</c:v>
                </c:pt>
                <c:pt idx="3243">
                  <c:v>274.91199999999998</c:v>
                </c:pt>
                <c:pt idx="3244">
                  <c:v>274.34099999999995</c:v>
                </c:pt>
                <c:pt idx="3245">
                  <c:v>273.85366666666664</c:v>
                </c:pt>
                <c:pt idx="3246">
                  <c:v>273.29666666666668</c:v>
                </c:pt>
                <c:pt idx="3247">
                  <c:v>272.75083333333333</c:v>
                </c:pt>
                <c:pt idx="3248">
                  <c:v>272.24149999999997</c:v>
                </c:pt>
                <c:pt idx="3249">
                  <c:v>271.73416666666668</c:v>
                </c:pt>
                <c:pt idx="3250">
                  <c:v>271.17133333333334</c:v>
                </c:pt>
                <c:pt idx="3251">
                  <c:v>270.65833333333336</c:v>
                </c:pt>
                <c:pt idx="3252">
                  <c:v>270.03399999999999</c:v>
                </c:pt>
                <c:pt idx="3253">
                  <c:v>269.38933333333335</c:v>
                </c:pt>
                <c:pt idx="3254">
                  <c:v>268.76950000000005</c:v>
                </c:pt>
                <c:pt idx="3255">
                  <c:v>268.13033333333334</c:v>
                </c:pt>
                <c:pt idx="3256">
                  <c:v>267.48166666666668</c:v>
                </c:pt>
                <c:pt idx="3257">
                  <c:v>266.84983333333338</c:v>
                </c:pt>
                <c:pt idx="3258">
                  <c:v>266.14133333333336</c:v>
                </c:pt>
                <c:pt idx="3259">
                  <c:v>265.4933333333334</c:v>
                </c:pt>
                <c:pt idx="3260">
                  <c:v>264.76550000000009</c:v>
                </c:pt>
                <c:pt idx="3261">
                  <c:v>264.02333333333343</c:v>
                </c:pt>
                <c:pt idx="3262">
                  <c:v>263.30316666666675</c:v>
                </c:pt>
                <c:pt idx="3263">
                  <c:v>262.58216666666675</c:v>
                </c:pt>
                <c:pt idx="3264">
                  <c:v>261.84750000000008</c:v>
                </c:pt>
                <c:pt idx="3265">
                  <c:v>261.13316666666668</c:v>
                </c:pt>
                <c:pt idx="3266">
                  <c:v>260.29516666666666</c:v>
                </c:pt>
                <c:pt idx="3267">
                  <c:v>259.43566666666669</c:v>
                </c:pt>
                <c:pt idx="3268">
                  <c:v>258.59116666666671</c:v>
                </c:pt>
                <c:pt idx="3269">
                  <c:v>257.7406666666667</c:v>
                </c:pt>
                <c:pt idx="3270">
                  <c:v>256.89833333333331</c:v>
                </c:pt>
                <c:pt idx="3271">
                  <c:v>256.05099999999999</c:v>
                </c:pt>
                <c:pt idx="3272">
                  <c:v>255.24549999999996</c:v>
                </c:pt>
                <c:pt idx="3273">
                  <c:v>254.40416666666661</c:v>
                </c:pt>
                <c:pt idx="3274">
                  <c:v>253.52099999999993</c:v>
                </c:pt>
                <c:pt idx="3275">
                  <c:v>252.69833333333327</c:v>
                </c:pt>
                <c:pt idx="3276">
                  <c:v>251.85333333333327</c:v>
                </c:pt>
                <c:pt idx="3277">
                  <c:v>251.0406666666666</c:v>
                </c:pt>
                <c:pt idx="3278">
                  <c:v>250.18433333333326</c:v>
                </c:pt>
                <c:pt idx="3279">
                  <c:v>249.33099999999993</c:v>
                </c:pt>
                <c:pt idx="3280">
                  <c:v>248.46633333333327</c:v>
                </c:pt>
                <c:pt idx="3281">
                  <c:v>247.56966666666662</c:v>
                </c:pt>
                <c:pt idx="3282">
                  <c:v>246.63566666666659</c:v>
                </c:pt>
                <c:pt idx="3283">
                  <c:v>245.68583333333328</c:v>
                </c:pt>
                <c:pt idx="3284">
                  <c:v>244.72383333333332</c:v>
                </c:pt>
                <c:pt idx="3285">
                  <c:v>243.73516666666663</c:v>
                </c:pt>
                <c:pt idx="3286">
                  <c:v>242.87466666666663</c:v>
                </c:pt>
                <c:pt idx="3287">
                  <c:v>242.09066666666661</c:v>
                </c:pt>
                <c:pt idx="3288">
                  <c:v>241.40983333333327</c:v>
                </c:pt>
                <c:pt idx="3289">
                  <c:v>240.59883333333326</c:v>
                </c:pt>
                <c:pt idx="3290">
                  <c:v>239.80733333333325</c:v>
                </c:pt>
                <c:pt idx="3291">
                  <c:v>239.09099999999992</c:v>
                </c:pt>
                <c:pt idx="3292">
                  <c:v>238.38699999999992</c:v>
                </c:pt>
                <c:pt idx="3293">
                  <c:v>237.63216666666659</c:v>
                </c:pt>
                <c:pt idx="3294">
                  <c:v>236.92266666666663</c:v>
                </c:pt>
                <c:pt idx="3295">
                  <c:v>236.24449999999993</c:v>
                </c:pt>
                <c:pt idx="3296">
                  <c:v>235.60733333333329</c:v>
                </c:pt>
                <c:pt idx="3297">
                  <c:v>234.99016666666662</c:v>
                </c:pt>
                <c:pt idx="3298">
                  <c:v>234.33799999999999</c:v>
                </c:pt>
                <c:pt idx="3299">
                  <c:v>233.63966666666664</c:v>
                </c:pt>
                <c:pt idx="3300">
                  <c:v>232.90049999999999</c:v>
                </c:pt>
                <c:pt idx="3301">
                  <c:v>232.14683333333326</c:v>
                </c:pt>
                <c:pt idx="3302">
                  <c:v>231.40349999999992</c:v>
                </c:pt>
                <c:pt idx="3303">
                  <c:v>230.69183333333328</c:v>
                </c:pt>
                <c:pt idx="3304">
                  <c:v>230.13483333333335</c:v>
                </c:pt>
                <c:pt idx="3305">
                  <c:v>229.5565</c:v>
                </c:pt>
                <c:pt idx="3306">
                  <c:v>229.03399999999999</c:v>
                </c:pt>
                <c:pt idx="3307">
                  <c:v>228.517</c:v>
                </c:pt>
                <c:pt idx="3308">
                  <c:v>228.01900000000003</c:v>
                </c:pt>
                <c:pt idx="3309">
                  <c:v>227.51550000000003</c:v>
                </c:pt>
                <c:pt idx="3310">
                  <c:v>227.04900000000004</c:v>
                </c:pt>
                <c:pt idx="3311">
                  <c:v>226.51983333333337</c:v>
                </c:pt>
                <c:pt idx="3312">
                  <c:v>226.00516666666667</c:v>
                </c:pt>
                <c:pt idx="3313">
                  <c:v>225.51299999999998</c:v>
                </c:pt>
                <c:pt idx="3314">
                  <c:v>225.02816666666664</c:v>
                </c:pt>
                <c:pt idx="3315">
                  <c:v>224.52233333333334</c:v>
                </c:pt>
                <c:pt idx="3316">
                  <c:v>224.04516666666669</c:v>
                </c:pt>
                <c:pt idx="3317">
                  <c:v>223.53033333333335</c:v>
                </c:pt>
                <c:pt idx="3318">
                  <c:v>223.09983333333335</c:v>
                </c:pt>
                <c:pt idx="3319">
                  <c:v>222.61150000000004</c:v>
                </c:pt>
                <c:pt idx="3320">
                  <c:v>222.23650000000004</c:v>
                </c:pt>
                <c:pt idx="3321">
                  <c:v>221.85566666666671</c:v>
                </c:pt>
                <c:pt idx="3322">
                  <c:v>221.52550000000005</c:v>
                </c:pt>
                <c:pt idx="3323">
                  <c:v>221.23400000000001</c:v>
                </c:pt>
                <c:pt idx="3324">
                  <c:v>221.00483333333338</c:v>
                </c:pt>
                <c:pt idx="3325">
                  <c:v>220.69950000000009</c:v>
                </c:pt>
                <c:pt idx="3326">
                  <c:v>220.43766666666673</c:v>
                </c:pt>
                <c:pt idx="3327">
                  <c:v>220.16183333333339</c:v>
                </c:pt>
                <c:pt idx="3328">
                  <c:v>219.98500000000007</c:v>
                </c:pt>
                <c:pt idx="3329">
                  <c:v>219.83016666666671</c:v>
                </c:pt>
                <c:pt idx="3330">
                  <c:v>219.74616666666674</c:v>
                </c:pt>
                <c:pt idx="3331">
                  <c:v>219.67900000000006</c:v>
                </c:pt>
                <c:pt idx="3332">
                  <c:v>219.52616666666668</c:v>
                </c:pt>
                <c:pt idx="3333">
                  <c:v>219.44783333333334</c:v>
                </c:pt>
                <c:pt idx="3334">
                  <c:v>219.40483333333339</c:v>
                </c:pt>
                <c:pt idx="3335">
                  <c:v>219.29733333333343</c:v>
                </c:pt>
                <c:pt idx="3336">
                  <c:v>219.27416666666676</c:v>
                </c:pt>
                <c:pt idx="3337">
                  <c:v>219.26316666666676</c:v>
                </c:pt>
                <c:pt idx="3338">
                  <c:v>219.37566666666675</c:v>
                </c:pt>
                <c:pt idx="3339">
                  <c:v>219.42083333333343</c:v>
                </c:pt>
                <c:pt idx="3340">
                  <c:v>219.49383333333338</c:v>
                </c:pt>
                <c:pt idx="3341">
                  <c:v>219.56766666666675</c:v>
                </c:pt>
                <c:pt idx="3342">
                  <c:v>219.64650000000009</c:v>
                </c:pt>
                <c:pt idx="3343">
                  <c:v>219.74283333333338</c:v>
                </c:pt>
                <c:pt idx="3344">
                  <c:v>219.89383333333339</c:v>
                </c:pt>
                <c:pt idx="3345">
                  <c:v>220.08266666666671</c:v>
                </c:pt>
                <c:pt idx="3346">
                  <c:v>220.18016666666671</c:v>
                </c:pt>
                <c:pt idx="3347">
                  <c:v>220.29433333333338</c:v>
                </c:pt>
                <c:pt idx="3348">
                  <c:v>220.32883333333339</c:v>
                </c:pt>
                <c:pt idx="3349">
                  <c:v>220.45333333333338</c:v>
                </c:pt>
                <c:pt idx="3350">
                  <c:v>220.53116666666671</c:v>
                </c:pt>
                <c:pt idx="3351">
                  <c:v>220.631</c:v>
                </c:pt>
                <c:pt idx="3352">
                  <c:v>220.67016666666669</c:v>
                </c:pt>
                <c:pt idx="3353">
                  <c:v>220.72316666666669</c:v>
                </c:pt>
                <c:pt idx="3354">
                  <c:v>220.8426666666667</c:v>
                </c:pt>
                <c:pt idx="3355">
                  <c:v>220.87883333333335</c:v>
                </c:pt>
                <c:pt idx="3356">
                  <c:v>220.91050000000004</c:v>
                </c:pt>
                <c:pt idx="3357">
                  <c:v>220.94950000000003</c:v>
                </c:pt>
                <c:pt idx="3358">
                  <c:v>221.02433333333335</c:v>
                </c:pt>
                <c:pt idx="3359">
                  <c:v>221.11116666666666</c:v>
                </c:pt>
                <c:pt idx="3360">
                  <c:v>221.20983333333334</c:v>
                </c:pt>
                <c:pt idx="3361">
                  <c:v>221.28066666666666</c:v>
                </c:pt>
                <c:pt idx="3362">
                  <c:v>221.35033333333334</c:v>
                </c:pt>
                <c:pt idx="3363">
                  <c:v>221.42183333333332</c:v>
                </c:pt>
                <c:pt idx="3364">
                  <c:v>221.49866666666668</c:v>
                </c:pt>
                <c:pt idx="3365">
                  <c:v>221.45933333333332</c:v>
                </c:pt>
                <c:pt idx="3366">
                  <c:v>221.42949999999999</c:v>
                </c:pt>
                <c:pt idx="3367">
                  <c:v>221.411</c:v>
                </c:pt>
                <c:pt idx="3368">
                  <c:v>221.41066666666669</c:v>
                </c:pt>
                <c:pt idx="3369">
                  <c:v>221.43333333333331</c:v>
                </c:pt>
                <c:pt idx="3370">
                  <c:v>221.52799999999996</c:v>
                </c:pt>
                <c:pt idx="3371">
                  <c:v>221.5991666666666</c:v>
                </c:pt>
                <c:pt idx="3372">
                  <c:v>221.69266666666661</c:v>
                </c:pt>
                <c:pt idx="3373">
                  <c:v>221.80333333333328</c:v>
                </c:pt>
                <c:pt idx="3374">
                  <c:v>221.94283333333331</c:v>
                </c:pt>
                <c:pt idx="3375">
                  <c:v>222.20499999999998</c:v>
                </c:pt>
                <c:pt idx="3376">
                  <c:v>222.506</c:v>
                </c:pt>
                <c:pt idx="3377">
                  <c:v>222.77783333333329</c:v>
                </c:pt>
                <c:pt idx="3378">
                  <c:v>222.96933333333331</c:v>
                </c:pt>
                <c:pt idx="3379">
                  <c:v>223.16199999999995</c:v>
                </c:pt>
                <c:pt idx="3380">
                  <c:v>223.32299999999998</c:v>
                </c:pt>
                <c:pt idx="3381">
                  <c:v>223.45233333333331</c:v>
                </c:pt>
                <c:pt idx="3382">
                  <c:v>223.59550000000002</c:v>
                </c:pt>
                <c:pt idx="3383">
                  <c:v>223.67833333333334</c:v>
                </c:pt>
                <c:pt idx="3384">
                  <c:v>223.74066666666667</c:v>
                </c:pt>
                <c:pt idx="3385">
                  <c:v>223.89400000000003</c:v>
                </c:pt>
                <c:pt idx="3386">
                  <c:v>224.05716666666675</c:v>
                </c:pt>
                <c:pt idx="3387">
                  <c:v>224.26533333333339</c:v>
                </c:pt>
                <c:pt idx="3388">
                  <c:v>224.4113333333334</c:v>
                </c:pt>
                <c:pt idx="3389">
                  <c:v>224.53616666666673</c:v>
                </c:pt>
                <c:pt idx="3390">
                  <c:v>224.65533333333343</c:v>
                </c:pt>
                <c:pt idx="3391">
                  <c:v>224.69216666666674</c:v>
                </c:pt>
                <c:pt idx="3392">
                  <c:v>224.82800000000006</c:v>
                </c:pt>
                <c:pt idx="3393">
                  <c:v>224.85700000000006</c:v>
                </c:pt>
                <c:pt idx="3394">
                  <c:v>224.83050000000009</c:v>
                </c:pt>
                <c:pt idx="3395">
                  <c:v>224.80433333333343</c:v>
                </c:pt>
                <c:pt idx="3396">
                  <c:v>224.78016666666676</c:v>
                </c:pt>
                <c:pt idx="3397">
                  <c:v>224.69133333333338</c:v>
                </c:pt>
                <c:pt idx="3398">
                  <c:v>224.5711666666667</c:v>
                </c:pt>
                <c:pt idx="3399">
                  <c:v>224.49516666666668</c:v>
                </c:pt>
                <c:pt idx="3400">
                  <c:v>224.39350000000005</c:v>
                </c:pt>
                <c:pt idx="3401">
                  <c:v>224.30200000000002</c:v>
                </c:pt>
                <c:pt idx="3402">
                  <c:v>224.19800000000001</c:v>
                </c:pt>
                <c:pt idx="3403">
                  <c:v>224.00050000000005</c:v>
                </c:pt>
                <c:pt idx="3404">
                  <c:v>223.79983333333337</c:v>
                </c:pt>
                <c:pt idx="3405">
                  <c:v>223.55533333333335</c:v>
                </c:pt>
                <c:pt idx="3406">
                  <c:v>223.26000000000002</c:v>
                </c:pt>
                <c:pt idx="3407">
                  <c:v>222.88916666666668</c:v>
                </c:pt>
                <c:pt idx="3408">
                  <c:v>222.44250000000002</c:v>
                </c:pt>
                <c:pt idx="3409">
                  <c:v>222.04983333333334</c:v>
                </c:pt>
                <c:pt idx="3410">
                  <c:v>221.67733333333328</c:v>
                </c:pt>
                <c:pt idx="3411">
                  <c:v>221.24199999999999</c:v>
                </c:pt>
                <c:pt idx="3412">
                  <c:v>220.78049999999999</c:v>
                </c:pt>
                <c:pt idx="3413">
                  <c:v>220.32166666666666</c:v>
                </c:pt>
                <c:pt idx="3414">
                  <c:v>219.85016666666667</c:v>
                </c:pt>
                <c:pt idx="3415">
                  <c:v>219.37533333333337</c:v>
                </c:pt>
                <c:pt idx="3416">
                  <c:v>218.83283333333338</c:v>
                </c:pt>
                <c:pt idx="3417">
                  <c:v>218.28583333333339</c:v>
                </c:pt>
                <c:pt idx="3418">
                  <c:v>217.7971666666667</c:v>
                </c:pt>
                <c:pt idx="3419">
                  <c:v>217.26133333333337</c:v>
                </c:pt>
                <c:pt idx="3420">
                  <c:v>216.73166666666668</c:v>
                </c:pt>
                <c:pt idx="3421">
                  <c:v>216.2585</c:v>
                </c:pt>
                <c:pt idx="3422">
                  <c:v>215.78416666666669</c:v>
                </c:pt>
                <c:pt idx="3423">
                  <c:v>215.25566666666671</c:v>
                </c:pt>
                <c:pt idx="3424">
                  <c:v>214.77583333333334</c:v>
                </c:pt>
                <c:pt idx="3425">
                  <c:v>214.30966666666669</c:v>
                </c:pt>
                <c:pt idx="3426">
                  <c:v>213.88416666666669</c:v>
                </c:pt>
                <c:pt idx="3427">
                  <c:v>213.39133333333336</c:v>
                </c:pt>
                <c:pt idx="3428">
                  <c:v>212.77533333333338</c:v>
                </c:pt>
                <c:pt idx="3429">
                  <c:v>212.17833333333334</c:v>
                </c:pt>
                <c:pt idx="3430">
                  <c:v>211.5026666666667</c:v>
                </c:pt>
                <c:pt idx="3431">
                  <c:v>210.98683333333335</c:v>
                </c:pt>
                <c:pt idx="3432">
                  <c:v>210.57750000000001</c:v>
                </c:pt>
                <c:pt idx="3433">
                  <c:v>210.23683333333335</c:v>
                </c:pt>
                <c:pt idx="3434">
                  <c:v>209.78633333333337</c:v>
                </c:pt>
                <c:pt idx="3435">
                  <c:v>209.29216666666673</c:v>
                </c:pt>
                <c:pt idx="3436">
                  <c:v>208.79750000000007</c:v>
                </c:pt>
                <c:pt idx="3437">
                  <c:v>208.32066666666671</c:v>
                </c:pt>
                <c:pt idx="3438">
                  <c:v>207.9016666666667</c:v>
                </c:pt>
                <c:pt idx="3439">
                  <c:v>207.45583333333335</c:v>
                </c:pt>
                <c:pt idx="3440">
                  <c:v>207.0265</c:v>
                </c:pt>
                <c:pt idx="3441">
                  <c:v>206.57983333333334</c:v>
                </c:pt>
                <c:pt idx="3442">
                  <c:v>206.10783333333333</c:v>
                </c:pt>
                <c:pt idx="3443">
                  <c:v>205.67266666666669</c:v>
                </c:pt>
                <c:pt idx="3444">
                  <c:v>205.26850000000002</c:v>
                </c:pt>
                <c:pt idx="3445">
                  <c:v>204.8328333333333</c:v>
                </c:pt>
                <c:pt idx="3446">
                  <c:v>204.33516666666665</c:v>
                </c:pt>
                <c:pt idx="3447">
                  <c:v>203.87683333333331</c:v>
                </c:pt>
                <c:pt idx="3448">
                  <c:v>203.37583333333333</c:v>
                </c:pt>
                <c:pt idx="3449">
                  <c:v>202.85583333333332</c:v>
                </c:pt>
                <c:pt idx="3450">
                  <c:v>202.29599999999996</c:v>
                </c:pt>
                <c:pt idx="3451">
                  <c:v>201.82349999999994</c:v>
                </c:pt>
                <c:pt idx="3452">
                  <c:v>201.29433333333327</c:v>
                </c:pt>
                <c:pt idx="3453">
                  <c:v>200.88933333333324</c:v>
                </c:pt>
                <c:pt idx="3454">
                  <c:v>200.52658333333326</c:v>
                </c:pt>
                <c:pt idx="3455">
                  <c:v>200.14741666666657</c:v>
                </c:pt>
                <c:pt idx="3456">
                  <c:v>199.75608333333327</c:v>
                </c:pt>
                <c:pt idx="3457">
                  <c:v>199.39158333333324</c:v>
                </c:pt>
                <c:pt idx="3458">
                  <c:v>199.08524999999992</c:v>
                </c:pt>
                <c:pt idx="3459">
                  <c:v>198.75541666666658</c:v>
                </c:pt>
                <c:pt idx="3460">
                  <c:v>198.50008333333327</c:v>
                </c:pt>
                <c:pt idx="3461">
                  <c:v>198.28574999999995</c:v>
                </c:pt>
                <c:pt idx="3462">
                  <c:v>198.03891666666661</c:v>
                </c:pt>
                <c:pt idx="3463">
                  <c:v>197.83258333333328</c:v>
                </c:pt>
                <c:pt idx="3464">
                  <c:v>197.62958333333327</c:v>
                </c:pt>
                <c:pt idx="3465">
                  <c:v>197.45774999999995</c:v>
                </c:pt>
                <c:pt idx="3466">
                  <c:v>197.3324166666666</c:v>
                </c:pt>
                <c:pt idx="3467">
                  <c:v>197.19391666666661</c:v>
                </c:pt>
                <c:pt idx="3468">
                  <c:v>197.10608333333329</c:v>
                </c:pt>
                <c:pt idx="3469">
                  <c:v>196.95941666666661</c:v>
                </c:pt>
                <c:pt idx="3470">
                  <c:v>196.79474999999999</c:v>
                </c:pt>
                <c:pt idx="3471">
                  <c:v>196.61124999999998</c:v>
                </c:pt>
                <c:pt idx="3472">
                  <c:v>196.43975</c:v>
                </c:pt>
                <c:pt idx="3473">
                  <c:v>196.30708333333331</c:v>
                </c:pt>
                <c:pt idx="3474">
                  <c:v>196.21041666666667</c:v>
                </c:pt>
                <c:pt idx="3475">
                  <c:v>196.11675</c:v>
                </c:pt>
                <c:pt idx="3476">
                  <c:v>196.06786666666667</c:v>
                </c:pt>
                <c:pt idx="3477">
                  <c:v>196.01103333333333</c:v>
                </c:pt>
                <c:pt idx="3478">
                  <c:v>195.92953333333335</c:v>
                </c:pt>
                <c:pt idx="3479">
                  <c:v>195.8432</c:v>
                </c:pt>
                <c:pt idx="3480">
                  <c:v>195.73553333333334</c:v>
                </c:pt>
                <c:pt idx="3481">
                  <c:v>195.62219999999999</c:v>
                </c:pt>
                <c:pt idx="3482">
                  <c:v>195.47636666666668</c:v>
                </c:pt>
                <c:pt idx="3483">
                  <c:v>195.35786666666667</c:v>
                </c:pt>
                <c:pt idx="3484">
                  <c:v>195.21753333333334</c:v>
                </c:pt>
                <c:pt idx="3485">
                  <c:v>195.09553333333332</c:v>
                </c:pt>
                <c:pt idx="3486">
                  <c:v>194.93069999999997</c:v>
                </c:pt>
                <c:pt idx="3487">
                  <c:v>194.8320333333333</c:v>
                </c:pt>
                <c:pt idx="3488">
                  <c:v>194.79019999999997</c:v>
                </c:pt>
                <c:pt idx="3489">
                  <c:v>194.7225333333333</c:v>
                </c:pt>
                <c:pt idx="3490">
                  <c:v>194.70319999999998</c:v>
                </c:pt>
                <c:pt idx="3491">
                  <c:v>194.55486666666664</c:v>
                </c:pt>
                <c:pt idx="3492">
                  <c:v>194.32703333333333</c:v>
                </c:pt>
                <c:pt idx="3493">
                  <c:v>194.04669999999999</c:v>
                </c:pt>
                <c:pt idx="3494">
                  <c:v>193.87503333333333</c:v>
                </c:pt>
                <c:pt idx="3495">
                  <c:v>193.64936666666665</c:v>
                </c:pt>
                <c:pt idx="3496">
                  <c:v>193.38336666666666</c:v>
                </c:pt>
                <c:pt idx="3497">
                  <c:v>193.17825000000002</c:v>
                </c:pt>
                <c:pt idx="3498">
                  <c:v>192.88586666666669</c:v>
                </c:pt>
                <c:pt idx="3499">
                  <c:v>192.67760000000001</c:v>
                </c:pt>
                <c:pt idx="3500">
                  <c:v>192.43143333333333</c:v>
                </c:pt>
                <c:pt idx="3501">
                  <c:v>192.12893333333335</c:v>
                </c:pt>
                <c:pt idx="3502">
                  <c:v>191.82210000000001</c:v>
                </c:pt>
                <c:pt idx="3503">
                  <c:v>191.51443333333333</c:v>
                </c:pt>
                <c:pt idx="3504">
                  <c:v>191.14856666666668</c:v>
                </c:pt>
                <c:pt idx="3505">
                  <c:v>190.75916666666669</c:v>
                </c:pt>
                <c:pt idx="3506">
                  <c:v>190.42716666666669</c:v>
                </c:pt>
                <c:pt idx="3507">
                  <c:v>190.05016666666668</c:v>
                </c:pt>
                <c:pt idx="3508">
                  <c:v>189.66670000000002</c:v>
                </c:pt>
                <c:pt idx="3509">
                  <c:v>189.30538333333334</c:v>
                </c:pt>
                <c:pt idx="3510">
                  <c:v>188.94834999999998</c:v>
                </c:pt>
                <c:pt idx="3511">
                  <c:v>188.56018333333333</c:v>
                </c:pt>
                <c:pt idx="3512">
                  <c:v>188.21273333333332</c:v>
                </c:pt>
                <c:pt idx="3513">
                  <c:v>187.90684999999996</c:v>
                </c:pt>
                <c:pt idx="3514">
                  <c:v>187.61233333333331</c:v>
                </c:pt>
                <c:pt idx="3515">
                  <c:v>187.33866666666663</c:v>
                </c:pt>
                <c:pt idx="3516">
                  <c:v>187.01121666666663</c:v>
                </c:pt>
                <c:pt idx="3517">
                  <c:v>186.69394999999994</c:v>
                </c:pt>
                <c:pt idx="3518">
                  <c:v>186.27336666666662</c:v>
                </c:pt>
                <c:pt idx="3519">
                  <c:v>185.88471666666663</c:v>
                </c:pt>
                <c:pt idx="3520">
                  <c:v>185.43781666666666</c:v>
                </c:pt>
                <c:pt idx="3521">
                  <c:v>184.94410000000002</c:v>
                </c:pt>
                <c:pt idx="3522">
                  <c:v>184.43949999999995</c:v>
                </c:pt>
                <c:pt idx="3523">
                  <c:v>183.92416666666665</c:v>
                </c:pt>
                <c:pt idx="3524">
                  <c:v>183.4033</c:v>
                </c:pt>
                <c:pt idx="3525">
                  <c:v>182.82408333333331</c:v>
                </c:pt>
                <c:pt idx="3526">
                  <c:v>182.20116666666669</c:v>
                </c:pt>
                <c:pt idx="3527">
                  <c:v>181.62885000000003</c:v>
                </c:pt>
                <c:pt idx="3528">
                  <c:v>181.05721666666665</c:v>
                </c:pt>
                <c:pt idx="3529">
                  <c:v>180.46296666666663</c:v>
                </c:pt>
                <c:pt idx="3530">
                  <c:v>179.86083333333329</c:v>
                </c:pt>
                <c:pt idx="3531">
                  <c:v>179.23763333333329</c:v>
                </c:pt>
                <c:pt idx="3532">
                  <c:v>178.68529999999998</c:v>
                </c:pt>
                <c:pt idx="3533">
                  <c:v>178.22634999999997</c:v>
                </c:pt>
                <c:pt idx="3534">
                  <c:v>177.64949999999999</c:v>
                </c:pt>
                <c:pt idx="3535">
                  <c:v>177.12481666666662</c:v>
                </c:pt>
                <c:pt idx="3536">
                  <c:v>176.60103333333331</c:v>
                </c:pt>
                <c:pt idx="3537">
                  <c:v>176.10616666666664</c:v>
                </c:pt>
                <c:pt idx="3538">
                  <c:v>175.59271666666666</c:v>
                </c:pt>
                <c:pt idx="3539">
                  <c:v>175.08199999999999</c:v>
                </c:pt>
                <c:pt idx="3540">
                  <c:v>174.54435000000001</c:v>
                </c:pt>
                <c:pt idx="3541">
                  <c:v>174.09696666666665</c:v>
                </c:pt>
                <c:pt idx="3542">
                  <c:v>173.66751666666667</c:v>
                </c:pt>
                <c:pt idx="3543">
                  <c:v>173.20938333333336</c:v>
                </c:pt>
                <c:pt idx="3544">
                  <c:v>172.74655000000001</c:v>
                </c:pt>
                <c:pt idx="3545">
                  <c:v>172.24901666666671</c:v>
                </c:pt>
                <c:pt idx="3546">
                  <c:v>171.77616666666668</c:v>
                </c:pt>
                <c:pt idx="3547">
                  <c:v>171.26933333333332</c:v>
                </c:pt>
                <c:pt idx="3548">
                  <c:v>170.88021666666666</c:v>
                </c:pt>
                <c:pt idx="3549">
                  <c:v>170.46796666666665</c:v>
                </c:pt>
                <c:pt idx="3550">
                  <c:v>170.10826666666665</c:v>
                </c:pt>
                <c:pt idx="3551">
                  <c:v>169.74426666666665</c:v>
                </c:pt>
                <c:pt idx="3552">
                  <c:v>169.34764999999999</c:v>
                </c:pt>
                <c:pt idx="3553">
                  <c:v>168.97043333333332</c:v>
                </c:pt>
                <c:pt idx="3554">
                  <c:v>168.54936666666666</c:v>
                </c:pt>
                <c:pt idx="3555">
                  <c:v>168.18695</c:v>
                </c:pt>
                <c:pt idx="3556">
                  <c:v>167.85528333333335</c:v>
                </c:pt>
                <c:pt idx="3557">
                  <c:v>167.47656666666668</c:v>
                </c:pt>
                <c:pt idx="3558">
                  <c:v>167.18271666666669</c:v>
                </c:pt>
                <c:pt idx="3559">
                  <c:v>166.85881666666674</c:v>
                </c:pt>
                <c:pt idx="3560">
                  <c:v>166.54840000000007</c:v>
                </c:pt>
                <c:pt idx="3561">
                  <c:v>166.32285000000005</c:v>
                </c:pt>
                <c:pt idx="3562">
                  <c:v>166.17550000000011</c:v>
                </c:pt>
                <c:pt idx="3563">
                  <c:v>166.07788333333338</c:v>
                </c:pt>
                <c:pt idx="3564">
                  <c:v>165.95190000000005</c:v>
                </c:pt>
                <c:pt idx="3565">
                  <c:v>165.90795</c:v>
                </c:pt>
                <c:pt idx="3566">
                  <c:v>165.86840000000001</c:v>
                </c:pt>
                <c:pt idx="3567">
                  <c:v>165.85666666666668</c:v>
                </c:pt>
                <c:pt idx="3568">
                  <c:v>165.86619999999999</c:v>
                </c:pt>
                <c:pt idx="3569">
                  <c:v>165.87238333333335</c:v>
                </c:pt>
                <c:pt idx="3570">
                  <c:v>165.89905000000002</c:v>
                </c:pt>
                <c:pt idx="3571">
                  <c:v>165.98631666666668</c:v>
                </c:pt>
                <c:pt idx="3572">
                  <c:v>166.05953333333329</c:v>
                </c:pt>
                <c:pt idx="3573">
                  <c:v>166.07866666666663</c:v>
                </c:pt>
                <c:pt idx="3574">
                  <c:v>166.09569999999999</c:v>
                </c:pt>
                <c:pt idx="3575">
                  <c:v>166.04820000000001</c:v>
                </c:pt>
                <c:pt idx="3576">
                  <c:v>166.01015000000004</c:v>
                </c:pt>
                <c:pt idx="3577">
                  <c:v>165.9305166666667</c:v>
                </c:pt>
                <c:pt idx="3578">
                  <c:v>165.87340000000003</c:v>
                </c:pt>
                <c:pt idx="3579">
                  <c:v>165.78510000000003</c:v>
                </c:pt>
                <c:pt idx="3580">
                  <c:v>165.7190166666667</c:v>
                </c:pt>
                <c:pt idx="3581">
                  <c:v>165.6350166666667</c:v>
                </c:pt>
                <c:pt idx="3582">
                  <c:v>165.57396666666668</c:v>
                </c:pt>
                <c:pt idx="3583">
                  <c:v>165.51871666666668</c:v>
                </c:pt>
                <c:pt idx="3584">
                  <c:v>165.50116666666671</c:v>
                </c:pt>
                <c:pt idx="3585">
                  <c:v>165.54451666666668</c:v>
                </c:pt>
                <c:pt idx="3586">
                  <c:v>165.69394999999997</c:v>
                </c:pt>
                <c:pt idx="3587">
                  <c:v>165.85118333333332</c:v>
                </c:pt>
                <c:pt idx="3588">
                  <c:v>166.05724999999998</c:v>
                </c:pt>
                <c:pt idx="3589">
                  <c:v>166.31921666666668</c:v>
                </c:pt>
                <c:pt idx="3590">
                  <c:v>166.57408333333333</c:v>
                </c:pt>
                <c:pt idx="3591">
                  <c:v>166.86271666666661</c:v>
                </c:pt>
                <c:pt idx="3592">
                  <c:v>167.11224999999999</c:v>
                </c:pt>
                <c:pt idx="3593">
                  <c:v>167.34758333333332</c:v>
                </c:pt>
                <c:pt idx="3594">
                  <c:v>167.69719999999998</c:v>
                </c:pt>
                <c:pt idx="3595">
                  <c:v>167.98383333333331</c:v>
                </c:pt>
                <c:pt idx="3596">
                  <c:v>168.24173333333334</c:v>
                </c:pt>
                <c:pt idx="3597">
                  <c:v>168.46925000000002</c:v>
                </c:pt>
                <c:pt idx="3598">
                  <c:v>168.71475000000001</c:v>
                </c:pt>
                <c:pt idx="3599">
                  <c:v>169.03144999999998</c:v>
                </c:pt>
                <c:pt idx="3600">
                  <c:v>169.41446666666664</c:v>
                </c:pt>
                <c:pt idx="3601">
                  <c:v>169.75486666666669</c:v>
                </c:pt>
                <c:pt idx="3602">
                  <c:v>170.07278333333338</c:v>
                </c:pt>
                <c:pt idx="3603">
                  <c:v>170.37131666666667</c:v>
                </c:pt>
                <c:pt idx="3604">
                  <c:v>170.69284999999999</c:v>
                </c:pt>
                <c:pt idx="3605">
                  <c:v>171.06530000000001</c:v>
                </c:pt>
                <c:pt idx="3606">
                  <c:v>171.45715000000001</c:v>
                </c:pt>
                <c:pt idx="3607">
                  <c:v>171.8242333333333</c:v>
                </c:pt>
                <c:pt idx="3608">
                  <c:v>172.15619999999998</c:v>
                </c:pt>
                <c:pt idx="3609">
                  <c:v>172.56403333333327</c:v>
                </c:pt>
                <c:pt idx="3610">
                  <c:v>172.91583333333332</c:v>
                </c:pt>
                <c:pt idx="3611">
                  <c:v>173.26013333333333</c:v>
                </c:pt>
                <c:pt idx="3612">
                  <c:v>173.67598333333333</c:v>
                </c:pt>
                <c:pt idx="3613">
                  <c:v>174.06296666666665</c:v>
                </c:pt>
                <c:pt idx="3614">
                  <c:v>174.47901666666664</c:v>
                </c:pt>
                <c:pt idx="3615">
                  <c:v>174.85213333333331</c:v>
                </c:pt>
                <c:pt idx="3616" formatCode="General">
                  <c:v>175.21158333333332</c:v>
                </c:pt>
                <c:pt idx="3617" formatCode="General">
                  <c:v>175.57033333333331</c:v>
                </c:pt>
                <c:pt idx="3618" formatCode="General">
                  <c:v>175.90581666666671</c:v>
                </c:pt>
                <c:pt idx="3619" formatCode="General">
                  <c:v>176.26298333333335</c:v>
                </c:pt>
                <c:pt idx="3620" formatCode="General">
                  <c:v>176.61250000000001</c:v>
                </c:pt>
                <c:pt idx="3621" formatCode="General">
                  <c:v>176.96416666666664</c:v>
                </c:pt>
                <c:pt idx="3622" formatCode="General">
                  <c:v>177.25756666666666</c:v>
                </c:pt>
                <c:pt idx="3623" formatCode="General">
                  <c:v>177.50960000000001</c:v>
                </c:pt>
                <c:pt idx="3624" formatCode="General">
                  <c:v>177.81886666666665</c:v>
                </c:pt>
                <c:pt idx="3625" formatCode="General">
                  <c:v>178.0930333333333</c:v>
                </c:pt>
                <c:pt idx="3626" formatCode="General">
                  <c:v>178.41608333333332</c:v>
                </c:pt>
                <c:pt idx="3627" formatCode="General">
                  <c:v>178.73109999999997</c:v>
                </c:pt>
                <c:pt idx="3628" formatCode="General">
                  <c:v>179.12173333333334</c:v>
                </c:pt>
                <c:pt idx="3629" formatCode="General">
                  <c:v>179.52218333333332</c:v>
                </c:pt>
                <c:pt idx="3630" formatCode="General">
                  <c:v>179.84101666666669</c:v>
                </c:pt>
                <c:pt idx="3631" formatCode="General">
                  <c:v>180.09506666666667</c:v>
                </c:pt>
                <c:pt idx="3632" formatCode="General">
                  <c:v>180.35943333333336</c:v>
                </c:pt>
                <c:pt idx="3633" formatCode="General">
                  <c:v>180.61568333333335</c:v>
                </c:pt>
                <c:pt idx="3634" formatCode="General">
                  <c:v>180.81198333333336</c:v>
                </c:pt>
                <c:pt idx="3635" formatCode="General">
                  <c:v>181.13090000000003</c:v>
                </c:pt>
                <c:pt idx="3636" formatCode="General">
                  <c:v>181.50133333333335</c:v>
                </c:pt>
                <c:pt idx="3637" formatCode="General">
                  <c:v>181.84318333333337</c:v>
                </c:pt>
                <c:pt idx="3638" formatCode="General">
                  <c:v>182.18220000000002</c:v>
                </c:pt>
                <c:pt idx="3639" formatCode="General">
                  <c:v>182.55805000000001</c:v>
                </c:pt>
                <c:pt idx="3640" formatCode="General">
                  <c:v>182.86084999999997</c:v>
                </c:pt>
                <c:pt idx="3641" formatCode="General">
                  <c:v>183.18653333333333</c:v>
                </c:pt>
                <c:pt idx="3642" formatCode="General">
                  <c:v>183.61576666666664</c:v>
                </c:pt>
                <c:pt idx="3643" formatCode="General">
                  <c:v>184.10594999999998</c:v>
                </c:pt>
                <c:pt idx="3644" formatCode="General">
                  <c:v>184.52343333333332</c:v>
                </c:pt>
                <c:pt idx="3645" formatCode="General">
                  <c:v>184.98046666666667</c:v>
                </c:pt>
                <c:pt idx="3646" formatCode="General">
                  <c:v>185.29078333333331</c:v>
                </c:pt>
                <c:pt idx="3647" formatCode="General">
                  <c:v>185.59296666666663</c:v>
                </c:pt>
                <c:pt idx="3648" formatCode="General">
                  <c:v>185.76323333333329</c:v>
                </c:pt>
                <c:pt idx="3649" formatCode="General">
                  <c:v>185.9552333333333</c:v>
                </c:pt>
                <c:pt idx="3650" formatCode="General">
                  <c:v>186.15411666666665</c:v>
                </c:pt>
                <c:pt idx="3651" formatCode="General">
                  <c:v>186.43064999999996</c:v>
                </c:pt>
                <c:pt idx="3652" formatCode="General">
                  <c:v>186.67193333333333</c:v>
                </c:pt>
                <c:pt idx="3653" formatCode="General">
                  <c:v>186.87481666666665</c:v>
                </c:pt>
                <c:pt idx="3654" formatCode="General">
                  <c:v>186.99851666666666</c:v>
                </c:pt>
                <c:pt idx="3655" formatCode="General">
                  <c:v>187.13713333333331</c:v>
                </c:pt>
                <c:pt idx="3656" formatCode="General">
                  <c:v>187.2446333333333</c:v>
                </c:pt>
                <c:pt idx="3657" formatCode="General">
                  <c:v>187.34824999999998</c:v>
                </c:pt>
                <c:pt idx="3658" formatCode="General">
                  <c:v>187.38463333333328</c:v>
                </c:pt>
                <c:pt idx="3659" formatCode="General">
                  <c:v>187.39149999999998</c:v>
                </c:pt>
                <c:pt idx="3660" formatCode="General">
                  <c:v>187.36063333333328</c:v>
                </c:pt>
                <c:pt idx="3661" formatCode="General">
                  <c:v>187.30409999999992</c:v>
                </c:pt>
                <c:pt idx="3662" formatCode="General">
                  <c:v>187.25561666666664</c:v>
                </c:pt>
                <c:pt idx="3663" formatCode="General">
                  <c:v>187.24513333333329</c:v>
                </c:pt>
                <c:pt idx="3664" formatCode="General">
                  <c:v>187.26416666666663</c:v>
                </c:pt>
                <c:pt idx="3665" formatCode="General">
                  <c:v>187.25229999999996</c:v>
                </c:pt>
                <c:pt idx="3666" formatCode="General">
                  <c:v>187.20908333333324</c:v>
                </c:pt>
                <c:pt idx="3667" formatCode="General">
                  <c:v>187.25498333333326</c:v>
                </c:pt>
                <c:pt idx="3668" formatCode="General">
                  <c:v>187.27273333333332</c:v>
                </c:pt>
                <c:pt idx="3669" formatCode="General">
                  <c:v>187.2471333333333</c:v>
                </c:pt>
                <c:pt idx="3670" formatCode="General">
                  <c:v>187.23294999999996</c:v>
                </c:pt>
                <c:pt idx="3671" formatCode="General">
                  <c:v>187.21431666666663</c:v>
                </c:pt>
                <c:pt idx="3672" formatCode="General">
                  <c:v>187.13040000000001</c:v>
                </c:pt>
                <c:pt idx="3673" formatCode="General">
                  <c:v>187.06596666666667</c:v>
                </c:pt>
                <c:pt idx="3674" formatCode="General">
                  <c:v>187.02066666666673</c:v>
                </c:pt>
                <c:pt idx="3675" formatCode="General">
                  <c:v>187.04170000000011</c:v>
                </c:pt>
                <c:pt idx="3676" formatCode="General">
                  <c:v>187.08220000000009</c:v>
                </c:pt>
                <c:pt idx="3677" formatCode="General">
                  <c:v>187.1439166666668</c:v>
                </c:pt>
                <c:pt idx="3678" formatCode="General">
                  <c:v>187.24381666666676</c:v>
                </c:pt>
                <c:pt idx="3679" formatCode="General">
                  <c:v>187.30181666666672</c:v>
                </c:pt>
                <c:pt idx="3680" formatCode="General">
                  <c:v>187.32673333333341</c:v>
                </c:pt>
                <c:pt idx="3681" formatCode="General">
                  <c:v>187.36403333333342</c:v>
                </c:pt>
                <c:pt idx="3682" formatCode="General">
                  <c:v>187.35725000000011</c:v>
                </c:pt>
                <c:pt idx="3683" formatCode="General">
                  <c:v>187.34755000000007</c:v>
                </c:pt>
                <c:pt idx="3684" formatCode="General">
                  <c:v>187.31565000000009</c:v>
                </c:pt>
                <c:pt idx="3685" formatCode="General">
                  <c:v>187.24506666666676</c:v>
                </c:pt>
                <c:pt idx="3686" formatCode="General">
                  <c:v>187.1042833333334</c:v>
                </c:pt>
                <c:pt idx="3687" formatCode="General">
                  <c:v>186.90061666666671</c:v>
                </c:pt>
                <c:pt idx="3688" formatCode="General">
                  <c:v>186.60706666666673</c:v>
                </c:pt>
                <c:pt idx="3689" formatCode="General">
                  <c:v>186.35531666666671</c:v>
                </c:pt>
                <c:pt idx="3690" formatCode="General">
                  <c:v>186.15543333333341</c:v>
                </c:pt>
                <c:pt idx="3691" formatCode="General">
                  <c:v>185.98160000000004</c:v>
                </c:pt>
                <c:pt idx="3692" formatCode="General">
                  <c:v>185.87198333333336</c:v>
                </c:pt>
                <c:pt idx="3693" formatCode="General">
                  <c:v>185.7185666666667</c:v>
                </c:pt>
                <c:pt idx="3694" formatCode="General">
                  <c:v>185.61926666666668</c:v>
                </c:pt>
                <c:pt idx="3695" formatCode="General">
                  <c:v>185.42234999999997</c:v>
                </c:pt>
                <c:pt idx="3696" formatCode="General">
                  <c:v>185.17383333333333</c:v>
                </c:pt>
                <c:pt idx="3697" formatCode="General">
                  <c:v>184.96714999999998</c:v>
                </c:pt>
                <c:pt idx="3698" formatCode="General">
                  <c:v>184.78339999999997</c:v>
                </c:pt>
                <c:pt idx="3699" formatCode="General">
                  <c:v>184.58531666666661</c:v>
                </c:pt>
                <c:pt idx="3700" formatCode="General">
                  <c:v>184.48999999999995</c:v>
                </c:pt>
                <c:pt idx="3701" formatCode="General">
                  <c:v>184.44486666666663</c:v>
                </c:pt>
                <c:pt idx="3702" formatCode="General">
                  <c:v>184.35783333333333</c:v>
                </c:pt>
                <c:pt idx="3703" formatCode="General">
                  <c:v>184.16551666666663</c:v>
                </c:pt>
                <c:pt idx="3704" formatCode="General">
                  <c:v>184.03896666666665</c:v>
                </c:pt>
                <c:pt idx="3705" formatCode="General">
                  <c:v>183.85304999999997</c:v>
                </c:pt>
                <c:pt idx="3706" formatCode="General">
                  <c:v>183.79043333333331</c:v>
                </c:pt>
                <c:pt idx="3707" formatCode="General">
                  <c:v>183.72163333333327</c:v>
                </c:pt>
                <c:pt idx="3708" formatCode="General">
                  <c:v>183.73186666666666</c:v>
                </c:pt>
                <c:pt idx="3709" formatCode="General">
                  <c:v>183.72948333333335</c:v>
                </c:pt>
                <c:pt idx="3710" formatCode="General">
                  <c:v>183.73943333333332</c:v>
                </c:pt>
                <c:pt idx="3711" formatCode="General">
                  <c:v>183.71533333333335</c:v>
                </c:pt>
                <c:pt idx="3712" formatCode="General">
                  <c:v>183.71455</c:v>
                </c:pt>
                <c:pt idx="3713" formatCode="General">
                  <c:v>183.68488333333335</c:v>
                </c:pt>
                <c:pt idx="3714" formatCode="General">
                  <c:v>183.70855</c:v>
                </c:pt>
                <c:pt idx="3715" formatCode="General">
                  <c:v>183.72465000000005</c:v>
                </c:pt>
                <c:pt idx="3716" formatCode="General">
                  <c:v>183.75735000000003</c:v>
                </c:pt>
                <c:pt idx="3717" formatCode="General">
                  <c:v>183.82498333333336</c:v>
                </c:pt>
                <c:pt idx="3718" formatCode="General">
                  <c:v>183.92166666666674</c:v>
                </c:pt>
                <c:pt idx="3719" formatCode="General">
                  <c:v>184.02988333333343</c:v>
                </c:pt>
                <c:pt idx="3720" formatCode="General">
                  <c:v>184.17105000000006</c:v>
                </c:pt>
                <c:pt idx="3721" formatCode="General">
                  <c:v>184.33020000000005</c:v>
                </c:pt>
                <c:pt idx="3722" formatCode="General">
                  <c:v>184.48280000000008</c:v>
                </c:pt>
                <c:pt idx="3723" formatCode="General">
                  <c:v>184.65246666666675</c:v>
                </c:pt>
                <c:pt idx="3724" formatCode="General">
                  <c:v>184.79286666666673</c:v>
                </c:pt>
                <c:pt idx="3725" formatCode="General">
                  <c:v>184.97843333333336</c:v>
                </c:pt>
                <c:pt idx="3726" formatCode="General">
                  <c:v>185.16848333333337</c:v>
                </c:pt>
                <c:pt idx="3727" formatCode="General">
                  <c:v>185.33945000000006</c:v>
                </c:pt>
                <c:pt idx="3728" formatCode="General">
                  <c:v>185.47046666666671</c:v>
                </c:pt>
                <c:pt idx="3729" formatCode="General">
                  <c:v>185.54508333333337</c:v>
                </c:pt>
                <c:pt idx="3730" formatCode="General">
                  <c:v>185.59535000000002</c:v>
                </c:pt>
                <c:pt idx="3731" formatCode="General">
                  <c:v>185.64305000000002</c:v>
                </c:pt>
                <c:pt idx="3732" formatCode="General">
                  <c:v>185.70689999999999</c:v>
                </c:pt>
                <c:pt idx="3733" formatCode="General">
                  <c:v>185.71546666666666</c:v>
                </c:pt>
                <c:pt idx="3734" formatCode="General">
                  <c:v>185.72903333333335</c:v>
                </c:pt>
                <c:pt idx="3735" formatCode="General">
                  <c:v>185.70249999999999</c:v>
                </c:pt>
                <c:pt idx="3736" formatCode="General">
                  <c:v>185.65836666666664</c:v>
                </c:pt>
                <c:pt idx="3737" formatCode="General">
                  <c:v>185.59896666666666</c:v>
                </c:pt>
                <c:pt idx="3738" formatCode="General">
                  <c:v>185.45564999999996</c:v>
                </c:pt>
                <c:pt idx="3739" formatCode="General">
                  <c:v>185.31356666666665</c:v>
                </c:pt>
                <c:pt idx="3740" formatCode="General">
                  <c:v>185.24684999999997</c:v>
                </c:pt>
                <c:pt idx="3741" formatCode="General">
                  <c:v>185.14624999999998</c:v>
                </c:pt>
                <c:pt idx="3742" formatCode="General">
                  <c:v>185.09115</c:v>
                </c:pt>
                <c:pt idx="3743" formatCode="General">
                  <c:v>185.03934999999998</c:v>
                </c:pt>
                <c:pt idx="3744" formatCode="General">
                  <c:v>185.05930000000001</c:v>
                </c:pt>
                <c:pt idx="3745" formatCode="General">
                  <c:v>185.11144999999999</c:v>
                </c:pt>
                <c:pt idx="3746" formatCode="General">
                  <c:v>185.19248333333331</c:v>
                </c:pt>
                <c:pt idx="3747" formatCode="General">
                  <c:v>185.28446666666667</c:v>
                </c:pt>
                <c:pt idx="3748" formatCode="General">
                  <c:v>185.44365000000005</c:v>
                </c:pt>
                <c:pt idx="3749" formatCode="General">
                  <c:v>185.51006666666666</c:v>
                </c:pt>
                <c:pt idx="3750" formatCode="General">
                  <c:v>185.65034999999997</c:v>
                </c:pt>
                <c:pt idx="3751" formatCode="General">
                  <c:v>185.79929999999999</c:v>
                </c:pt>
                <c:pt idx="3752" formatCode="General">
                  <c:v>185.90034999999995</c:v>
                </c:pt>
                <c:pt idx="3753" formatCode="General">
                  <c:v>186.08268333333328</c:v>
                </c:pt>
                <c:pt idx="3754" formatCode="General">
                  <c:v>186.24251666666666</c:v>
                </c:pt>
                <c:pt idx="3755" formatCode="General">
                  <c:v>186.41404999999997</c:v>
                </c:pt>
                <c:pt idx="3756" formatCode="General">
                  <c:v>186.61266666666668</c:v>
                </c:pt>
                <c:pt idx="3757" formatCode="General">
                  <c:v>186.80105</c:v>
                </c:pt>
                <c:pt idx="3758" formatCode="General">
                  <c:v>187.0104166666666</c:v>
                </c:pt>
                <c:pt idx="3759" formatCode="General">
                  <c:v>187.2073833333333</c:v>
                </c:pt>
                <c:pt idx="3760" formatCode="General">
                  <c:v>187.35431666666668</c:v>
                </c:pt>
                <c:pt idx="3761" formatCode="General">
                  <c:v>187.44791666666666</c:v>
                </c:pt>
                <c:pt idx="3762" formatCode="General">
                  <c:v>187.53301666666667</c:v>
                </c:pt>
                <c:pt idx="3763" formatCode="General">
                  <c:v>187.66843333333333</c:v>
                </c:pt>
                <c:pt idx="3764" formatCode="General">
                  <c:v>187.76153333333332</c:v>
                </c:pt>
                <c:pt idx="3765" formatCode="General">
                  <c:v>187.88946666666666</c:v>
                </c:pt>
                <c:pt idx="3766" formatCode="General">
                  <c:v>187.96290000000002</c:v>
                </c:pt>
                <c:pt idx="3767" formatCode="General">
                  <c:v>188.04125000000002</c:v>
                </c:pt>
                <c:pt idx="3768" formatCode="General">
                  <c:v>188.14853333333338</c:v>
                </c:pt>
                <c:pt idx="3769" formatCode="General">
                  <c:v>188.24858333333339</c:v>
                </c:pt>
                <c:pt idx="3770" formatCode="General">
                  <c:v>188.34180000000006</c:v>
                </c:pt>
                <c:pt idx="3771" formatCode="General">
                  <c:v>188.40396666666669</c:v>
                </c:pt>
                <c:pt idx="3772" formatCode="General">
                  <c:v>188.43070000000006</c:v>
                </c:pt>
                <c:pt idx="3773" formatCode="General">
                  <c:v>188.50838333333337</c:v>
                </c:pt>
                <c:pt idx="3774" formatCode="General">
                  <c:v>188.56551666666672</c:v>
                </c:pt>
                <c:pt idx="3775" formatCode="General">
                  <c:v>188.63853333333338</c:v>
                </c:pt>
                <c:pt idx="3776" formatCode="General">
                  <c:v>188.68085000000008</c:v>
                </c:pt>
                <c:pt idx="3777" formatCode="General">
                  <c:v>188.71410000000006</c:v>
                </c:pt>
                <c:pt idx="3778" formatCode="General">
                  <c:v>188.76118333333338</c:v>
                </c:pt>
                <c:pt idx="3779" formatCode="General">
                  <c:v>188.8541166666667</c:v>
                </c:pt>
                <c:pt idx="3780" formatCode="General">
                  <c:v>188.93345000000005</c:v>
                </c:pt>
                <c:pt idx="3781" formatCode="General">
                  <c:v>189.00625000000005</c:v>
                </c:pt>
                <c:pt idx="3782" formatCode="General">
                  <c:v>189.08260000000007</c:v>
                </c:pt>
                <c:pt idx="3783" formatCode="General">
                  <c:v>189.14210000000006</c:v>
                </c:pt>
                <c:pt idx="3784" formatCode="General">
                  <c:v>189.21838333333338</c:v>
                </c:pt>
                <c:pt idx="3785" formatCode="General">
                  <c:v>189.30330000000006</c:v>
                </c:pt>
                <c:pt idx="3786" formatCode="General">
                  <c:v>189.40708333333339</c:v>
                </c:pt>
                <c:pt idx="3787" formatCode="General">
                  <c:v>189.47261666666665</c:v>
                </c:pt>
                <c:pt idx="3788" formatCode="General">
                  <c:v>189.55676666666668</c:v>
                </c:pt>
                <c:pt idx="3789" formatCode="General">
                  <c:v>189.67603333333327</c:v>
                </c:pt>
                <c:pt idx="3790" formatCode="General">
                  <c:v>189.76689999999999</c:v>
                </c:pt>
                <c:pt idx="3791" formatCode="General">
                  <c:v>189.89594999999997</c:v>
                </c:pt>
                <c:pt idx="3792" formatCode="General">
                  <c:v>190.07853333333333</c:v>
                </c:pt>
                <c:pt idx="3793" formatCode="General">
                  <c:v>190.26213333333331</c:v>
                </c:pt>
                <c:pt idx="3794" formatCode="General">
                  <c:v>190.42391666666666</c:v>
                </c:pt>
                <c:pt idx="3795" formatCode="General">
                  <c:v>190.56745000000001</c:v>
                </c:pt>
                <c:pt idx="3796" formatCode="General">
                  <c:v>190.69053333333332</c:v>
                </c:pt>
                <c:pt idx="3797" formatCode="General">
                  <c:v>190.83938333333327</c:v>
                </c:pt>
                <c:pt idx="3798" formatCode="General">
                  <c:v>191.03964999999997</c:v>
                </c:pt>
                <c:pt idx="3799" formatCode="General">
                  <c:v>191.2693666666666</c:v>
                </c:pt>
                <c:pt idx="3800" formatCode="General">
                  <c:v>191.41906666666657</c:v>
                </c:pt>
                <c:pt idx="3801" formatCode="General">
                  <c:v>191.5847333333333</c:v>
                </c:pt>
                <c:pt idx="3802" formatCode="General">
                  <c:v>191.76501666666667</c:v>
                </c:pt>
                <c:pt idx="3803" formatCode="General">
                  <c:v>191.92548333333332</c:v>
                </c:pt>
                <c:pt idx="3804" formatCode="General">
                  <c:v>192.00573333333335</c:v>
                </c:pt>
                <c:pt idx="3805" formatCode="General">
                  <c:v>192.08051666666668</c:v>
                </c:pt>
                <c:pt idx="3806" formatCode="General">
                  <c:v>192.13955000000001</c:v>
                </c:pt>
                <c:pt idx="3807" formatCode="General">
                  <c:v>192.23801666666668</c:v>
                </c:pt>
                <c:pt idx="3808" formatCode="General">
                  <c:v>192.29086666666669</c:v>
                </c:pt>
                <c:pt idx="3809" formatCode="General">
                  <c:v>192.38923333333335</c:v>
                </c:pt>
                <c:pt idx="3810" formatCode="General">
                  <c:v>192.41105000000002</c:v>
                </c:pt>
                <c:pt idx="3811" formatCode="General">
                  <c:v>192.40876666666671</c:v>
                </c:pt>
                <c:pt idx="3812" formatCode="General">
                  <c:v>192.36073333333337</c:v>
                </c:pt>
                <c:pt idx="3813" formatCode="General">
                  <c:v>192.2980666666667</c:v>
                </c:pt>
                <c:pt idx="3814" formatCode="General">
                  <c:v>192.2463166666667</c:v>
                </c:pt>
                <c:pt idx="3815" formatCode="General">
                  <c:v>192.19910000000007</c:v>
                </c:pt>
                <c:pt idx="3816" formatCode="General">
                  <c:v>192.09311666666673</c:v>
                </c:pt>
                <c:pt idx="3817" formatCode="General">
                  <c:v>191.94715000000002</c:v>
                </c:pt>
                <c:pt idx="3818" formatCode="General">
                  <c:v>191.7688666666667</c:v>
                </c:pt>
                <c:pt idx="3819" formatCode="General">
                  <c:v>191.59718333333336</c:v>
                </c:pt>
                <c:pt idx="3820" formatCode="General">
                  <c:v>191.43605000000005</c:v>
                </c:pt>
                <c:pt idx="3821" formatCode="General">
                  <c:v>191.32470000000004</c:v>
                </c:pt>
                <c:pt idx="3822" formatCode="General">
                  <c:v>191.20156666666668</c:v>
                </c:pt>
                <c:pt idx="3823" formatCode="General">
                  <c:v>191.08919999999998</c:v>
                </c:pt>
                <c:pt idx="3824" formatCode="General">
                  <c:v>190.99276666666665</c:v>
                </c:pt>
                <c:pt idx="3825" formatCode="General">
                  <c:v>190.88454999999996</c:v>
                </c:pt>
                <c:pt idx="3826" formatCode="General">
                  <c:v>190.77696666666665</c:v>
                </c:pt>
                <c:pt idx="3827" formatCode="General">
                  <c:v>190.66220000000001</c:v>
                </c:pt>
                <c:pt idx="3828" formatCode="General">
                  <c:v>190.50739999999999</c:v>
                </c:pt>
                <c:pt idx="3829" formatCode="General">
                  <c:v>190.34181666666666</c:v>
                </c:pt>
                <c:pt idx="3830" formatCode="General">
                  <c:v>190.19483333333332</c:v>
                </c:pt>
                <c:pt idx="3831" formatCode="General">
                  <c:v>190.07311666666666</c:v>
                </c:pt>
                <c:pt idx="3832" formatCode="General">
                  <c:v>189.99601666666666</c:v>
                </c:pt>
                <c:pt idx="3833" formatCode="General">
                  <c:v>189.87778333333333</c:v>
                </c:pt>
                <c:pt idx="3834" formatCode="General">
                  <c:v>189.72476666666665</c:v>
                </c:pt>
                <c:pt idx="3835" formatCode="General">
                  <c:v>189.59231666666665</c:v>
                </c:pt>
                <c:pt idx="3836" formatCode="General">
                  <c:v>189.51801666666663</c:v>
                </c:pt>
                <c:pt idx="3837" formatCode="General">
                  <c:v>189.44538333333333</c:v>
                </c:pt>
                <c:pt idx="3838" formatCode="General">
                  <c:v>189.35893333333334</c:v>
                </c:pt>
                <c:pt idx="3839" formatCode="General">
                  <c:v>189.23654999999999</c:v>
                </c:pt>
                <c:pt idx="3840" formatCode="General">
                  <c:v>189.12748333333334</c:v>
                </c:pt>
                <c:pt idx="3841" formatCode="General">
                  <c:v>188.99825000000001</c:v>
                </c:pt>
                <c:pt idx="3842" formatCode="General">
                  <c:v>188.90513333333334</c:v>
                </c:pt>
                <c:pt idx="3843" formatCode="General">
                  <c:v>188.81225000000001</c:v>
                </c:pt>
                <c:pt idx="3844" formatCode="General">
                  <c:v>188.68775000000002</c:v>
                </c:pt>
                <c:pt idx="3845" formatCode="General">
                  <c:v>188.51235000000003</c:v>
                </c:pt>
                <c:pt idx="3846" formatCode="General">
                  <c:v>188.31385000000003</c:v>
                </c:pt>
                <c:pt idx="3847" formatCode="General">
                  <c:v>188.11205000000004</c:v>
                </c:pt>
                <c:pt idx="3848" formatCode="General">
                  <c:v>187.88998333333336</c:v>
                </c:pt>
                <c:pt idx="3849" formatCode="General">
                  <c:v>187.69793333333337</c:v>
                </c:pt>
                <c:pt idx="3850" formatCode="General">
                  <c:v>187.53868333333338</c:v>
                </c:pt>
                <c:pt idx="3851" formatCode="General">
                  <c:v>187.34628333333336</c:v>
                </c:pt>
                <c:pt idx="3852" formatCode="General">
                  <c:v>187.13611666666671</c:v>
                </c:pt>
                <c:pt idx="3853" formatCode="General">
                  <c:v>186.93726666666669</c:v>
                </c:pt>
                <c:pt idx="3854" formatCode="General">
                  <c:v>186.72288333333333</c:v>
                </c:pt>
                <c:pt idx="3855" formatCode="General">
                  <c:v>186.52680000000001</c:v>
                </c:pt>
                <c:pt idx="3856" formatCode="General">
                  <c:v>186.28736666666663</c:v>
                </c:pt>
                <c:pt idx="3857" formatCode="General">
                  <c:v>186.04835000000003</c:v>
                </c:pt>
                <c:pt idx="3858" formatCode="General">
                  <c:v>185.80461666666665</c:v>
                </c:pt>
                <c:pt idx="3859" formatCode="General">
                  <c:v>185.52553333333333</c:v>
                </c:pt>
                <c:pt idx="3860" formatCode="General">
                  <c:v>185.31634999999997</c:v>
                </c:pt>
                <c:pt idx="3861" formatCode="General">
                  <c:v>185.11905000000004</c:v>
                </c:pt>
                <c:pt idx="3862" formatCode="General">
                  <c:v>184.92628333333334</c:v>
                </c:pt>
                <c:pt idx="3863" formatCode="General">
                  <c:v>184.75925000000004</c:v>
                </c:pt>
                <c:pt idx="3864" formatCode="General">
                  <c:v>184.59283333333335</c:v>
                </c:pt>
                <c:pt idx="3865" formatCode="General">
                  <c:v>184.4460666666667</c:v>
                </c:pt>
                <c:pt idx="3866" formatCode="General">
                  <c:v>184.30073333333337</c:v>
                </c:pt>
                <c:pt idx="3867" formatCode="General">
                  <c:v>184.19144999999997</c:v>
                </c:pt>
                <c:pt idx="3868" formatCode="General">
                  <c:v>184.11048333333335</c:v>
                </c:pt>
                <c:pt idx="3869" formatCode="General">
                  <c:v>184.03006666666667</c:v>
                </c:pt>
                <c:pt idx="3870" formatCode="General">
                  <c:v>183.91835</c:v>
                </c:pt>
                <c:pt idx="3871" formatCode="General">
                  <c:v>183.74975000000001</c:v>
                </c:pt>
                <c:pt idx="3872" formatCode="General">
                  <c:v>183.63630000000001</c:v>
                </c:pt>
                <c:pt idx="3873" formatCode="General">
                  <c:v>183.49651666666665</c:v>
                </c:pt>
                <c:pt idx="3874" formatCode="General">
                  <c:v>183.33570000000003</c:v>
                </c:pt>
                <c:pt idx="3875" formatCode="General">
                  <c:v>183.18688333333333</c:v>
                </c:pt>
                <c:pt idx="3876" formatCode="General">
                  <c:v>183.06871666666666</c:v>
                </c:pt>
                <c:pt idx="3877" formatCode="General">
                  <c:v>182.96996666666664</c:v>
                </c:pt>
                <c:pt idx="3878" formatCode="General">
                  <c:v>182.89376666666664</c:v>
                </c:pt>
                <c:pt idx="3879" formatCode="General">
                  <c:v>182.76801666666663</c:v>
                </c:pt>
                <c:pt idx="3880" formatCode="General">
                  <c:v>182.66768333333329</c:v>
                </c:pt>
                <c:pt idx="3881" formatCode="General">
                  <c:v>182.55051666666662</c:v>
                </c:pt>
                <c:pt idx="3882" formatCode="General">
                  <c:v>182.41539999999995</c:v>
                </c:pt>
                <c:pt idx="3883" formatCode="General">
                  <c:v>182.27131666666659</c:v>
                </c:pt>
                <c:pt idx="3884" formatCode="General">
                  <c:v>182.07536666666658</c:v>
                </c:pt>
                <c:pt idx="3885" formatCode="General">
                  <c:v>181.88361666666657</c:v>
                </c:pt>
                <c:pt idx="3886" formatCode="General">
                  <c:v>181.70358333333323</c:v>
                </c:pt>
                <c:pt idx="3887" formatCode="General">
                  <c:v>181.49758333333324</c:v>
                </c:pt>
                <c:pt idx="3888" formatCode="General">
                  <c:v>181.26746666666659</c:v>
                </c:pt>
                <c:pt idx="3889" formatCode="General">
                  <c:v>181.00623333333326</c:v>
                </c:pt>
                <c:pt idx="3890" formatCode="General">
                  <c:v>180.71326666666658</c:v>
                </c:pt>
                <c:pt idx="3891" formatCode="General">
                  <c:v>180.42218333333327</c:v>
                </c:pt>
                <c:pt idx="3892" formatCode="General">
                  <c:v>180.13966666666656</c:v>
                </c:pt>
                <c:pt idx="3893" formatCode="General">
                  <c:v>179.87516666666662</c:v>
                </c:pt>
                <c:pt idx="3894" formatCode="General">
                  <c:v>179.64933333333329</c:v>
                </c:pt>
                <c:pt idx="3895" formatCode="General">
                  <c:v>179.42086666666663</c:v>
                </c:pt>
                <c:pt idx="3896" formatCode="General">
                  <c:v>179.23134999999996</c:v>
                </c:pt>
                <c:pt idx="3897" formatCode="General">
                  <c:v>179.05426666666665</c:v>
                </c:pt>
                <c:pt idx="3898" formatCode="General">
                  <c:v>178.83006666666671</c:v>
                </c:pt>
                <c:pt idx="3899" formatCode="General">
                  <c:v>178.61008333333339</c:v>
                </c:pt>
                <c:pt idx="3900" formatCode="General">
                  <c:v>178.35281666666671</c:v>
                </c:pt>
                <c:pt idx="3901" formatCode="General">
                  <c:v>178.10881666666671</c:v>
                </c:pt>
                <c:pt idx="3902" formatCode="General">
                  <c:v>177.87805000000009</c:v>
                </c:pt>
                <c:pt idx="3903" formatCode="General">
                  <c:v>177.65278333333342</c:v>
                </c:pt>
                <c:pt idx="3904" formatCode="General">
                  <c:v>177.44951666666674</c:v>
                </c:pt>
                <c:pt idx="3905" formatCode="General">
                  <c:v>177.32228333333342</c:v>
                </c:pt>
                <c:pt idx="3906" formatCode="General">
                  <c:v>177.20298333333344</c:v>
                </c:pt>
                <c:pt idx="3907" formatCode="General">
                  <c:v>177.11976666666675</c:v>
                </c:pt>
                <c:pt idx="3908" formatCode="General">
                  <c:v>177.08183333333344</c:v>
                </c:pt>
                <c:pt idx="3909" formatCode="General">
                  <c:v>177.02331666666674</c:v>
                </c:pt>
                <c:pt idx="3910" formatCode="General">
                  <c:v>176.93920000000011</c:v>
                </c:pt>
                <c:pt idx="3911" formatCode="General">
                  <c:v>176.86823333333342</c:v>
                </c:pt>
                <c:pt idx="3912" formatCode="General">
                  <c:v>176.80058333333338</c:v>
                </c:pt>
                <c:pt idx="3913" formatCode="General">
                  <c:v>176.76501666666675</c:v>
                </c:pt>
                <c:pt idx="3914" formatCode="General">
                  <c:v>176.77840000000006</c:v>
                </c:pt>
                <c:pt idx="3915" formatCode="General">
                  <c:v>176.80708333333342</c:v>
                </c:pt>
                <c:pt idx="3916" formatCode="General">
                  <c:v>176.90098333333339</c:v>
                </c:pt>
                <c:pt idx="3917" formatCode="General">
                  <c:v>176.94818333333339</c:v>
                </c:pt>
                <c:pt idx="3918" formatCode="General">
                  <c:v>177.01235000000005</c:v>
                </c:pt>
                <c:pt idx="3919" formatCode="General">
                  <c:v>177.06826666666669</c:v>
                </c:pt>
                <c:pt idx="3920" formatCode="General">
                  <c:v>177.08783333333335</c:v>
                </c:pt>
                <c:pt idx="3921" formatCode="General">
                  <c:v>177.09666666666664</c:v>
                </c:pt>
                <c:pt idx="3922" formatCode="General">
                  <c:v>177.08663333333331</c:v>
                </c:pt>
                <c:pt idx="3923" formatCode="General">
                  <c:v>177.06688333333335</c:v>
                </c:pt>
                <c:pt idx="3924" formatCode="General">
                  <c:v>177.01314999999997</c:v>
                </c:pt>
                <c:pt idx="3925" formatCode="General">
                  <c:v>176.95251666666667</c:v>
                </c:pt>
                <c:pt idx="3926" formatCode="General">
                  <c:v>176.8691666666667</c:v>
                </c:pt>
                <c:pt idx="3927" formatCode="General">
                  <c:v>176.72296666666668</c:v>
                </c:pt>
                <c:pt idx="3928" formatCode="General">
                  <c:v>176.54436666666666</c:v>
                </c:pt>
                <c:pt idx="3929" formatCode="General">
                  <c:v>176.39153333333334</c:v>
                </c:pt>
                <c:pt idx="3930" formatCode="General">
                  <c:v>176.28451666666663</c:v>
                </c:pt>
                <c:pt idx="3931" formatCode="General">
                  <c:v>176.20776666666669</c:v>
                </c:pt>
                <c:pt idx="3932" formatCode="General">
                  <c:v>176.11981666666665</c:v>
                </c:pt>
                <c:pt idx="3933" formatCode="General">
                  <c:v>176.05741666666668</c:v>
                </c:pt>
                <c:pt idx="3934" formatCode="General">
                  <c:v>176.02448333333334</c:v>
                </c:pt>
                <c:pt idx="3935" formatCode="General">
                  <c:v>176.00345000000002</c:v>
                </c:pt>
                <c:pt idx="3936" formatCode="General">
                  <c:v>176.00426666666669</c:v>
                </c:pt>
                <c:pt idx="3937" formatCode="General">
                  <c:v>176.00818333333333</c:v>
                </c:pt>
                <c:pt idx="3938" formatCode="General">
                  <c:v>175.98814999999999</c:v>
                </c:pt>
                <c:pt idx="3939" formatCode="General">
                  <c:v>176.07558333333333</c:v>
                </c:pt>
                <c:pt idx="3940" formatCode="General">
                  <c:v>176.15638333333334</c:v>
                </c:pt>
                <c:pt idx="3941" formatCode="General">
                  <c:v>176.24933333333337</c:v>
                </c:pt>
                <c:pt idx="3942" formatCode="General">
                  <c:v>176.36710000000002</c:v>
                </c:pt>
                <c:pt idx="3943" formatCode="General">
                  <c:v>176.48431666666673</c:v>
                </c:pt>
                <c:pt idx="3944" formatCode="General">
                  <c:v>176.62016666666671</c:v>
                </c:pt>
                <c:pt idx="3945" formatCode="General">
                  <c:v>176.76811666666671</c:v>
                </c:pt>
                <c:pt idx="3946" formatCode="General">
                  <c:v>176.90743333333339</c:v>
                </c:pt>
                <c:pt idx="3947" formatCode="General">
                  <c:v>177.10076666666671</c:v>
                </c:pt>
                <c:pt idx="3948" formatCode="General">
                  <c:v>177.32830000000004</c:v>
                </c:pt>
                <c:pt idx="3949" formatCode="General">
                  <c:v>177.60543333333337</c:v>
                </c:pt>
                <c:pt idx="3950" formatCode="General">
                  <c:v>177.89266666666668</c:v>
                </c:pt>
                <c:pt idx="3951" formatCode="General">
                  <c:v>178.13990000000001</c:v>
                </c:pt>
                <c:pt idx="3952" formatCode="General">
                  <c:v>178.40765000000002</c:v>
                </c:pt>
                <c:pt idx="3953" formatCode="General">
                  <c:v>178.63070000000002</c:v>
                </c:pt>
                <c:pt idx="3954" formatCode="General">
                  <c:v>178.84059999999999</c:v>
                </c:pt>
                <c:pt idx="3955" formatCode="General">
                  <c:v>179.05264999999997</c:v>
                </c:pt>
                <c:pt idx="3956" formatCode="General">
                  <c:v>179.19631666666663</c:v>
                </c:pt>
                <c:pt idx="3957" formatCode="General">
                  <c:v>179.32473333333331</c:v>
                </c:pt>
                <c:pt idx="3958" formatCode="General">
                  <c:v>179.48034999999999</c:v>
                </c:pt>
                <c:pt idx="3959" formatCode="General">
                  <c:v>179.62468333333337</c:v>
                </c:pt>
                <c:pt idx="3960" formatCode="General">
                  <c:v>179.76383333333334</c:v>
                </c:pt>
                <c:pt idx="3961" formatCode="General">
                  <c:v>179.89976666666669</c:v>
                </c:pt>
                <c:pt idx="3962" formatCode="General">
                  <c:v>180.02256666666665</c:v>
                </c:pt>
                <c:pt idx="3963" formatCode="General">
                  <c:v>180.17368333333334</c:v>
                </c:pt>
                <c:pt idx="3964" formatCode="General">
                  <c:v>180.2837833333333</c:v>
                </c:pt>
                <c:pt idx="3965" formatCode="General">
                  <c:v>180.36164999999997</c:v>
                </c:pt>
                <c:pt idx="3966" formatCode="General">
                  <c:v>180.4836</c:v>
                </c:pt>
                <c:pt idx="3967" formatCode="General">
                  <c:v>180.59389999999996</c:v>
                </c:pt>
                <c:pt idx="3968" formatCode="General">
                  <c:v>180.67088333333328</c:v>
                </c:pt>
                <c:pt idx="3969" formatCode="General">
                  <c:v>180.77806666666663</c:v>
                </c:pt>
                <c:pt idx="3970" formatCode="General">
                  <c:v>180.91073333333327</c:v>
                </c:pt>
                <c:pt idx="3971" formatCode="General">
                  <c:v>181.04416666666657</c:v>
                </c:pt>
                <c:pt idx="3972" formatCode="General">
                  <c:v>181.14959999999988</c:v>
                </c:pt>
                <c:pt idx="3973" formatCode="General">
                  <c:v>181.22653333333326</c:v>
                </c:pt>
                <c:pt idx="3974" formatCode="General">
                  <c:v>181.27611666666658</c:v>
                </c:pt>
                <c:pt idx="3975" formatCode="General">
                  <c:v>181.31929999999991</c:v>
                </c:pt>
                <c:pt idx="3976" formatCode="General">
                  <c:v>181.37233333333327</c:v>
                </c:pt>
                <c:pt idx="3977" formatCode="General">
                  <c:v>181.44976666666662</c:v>
                </c:pt>
                <c:pt idx="3978" formatCode="General">
                  <c:v>181.51564999999997</c:v>
                </c:pt>
                <c:pt idx="3979" formatCode="General">
                  <c:v>181.61969999999994</c:v>
                </c:pt>
                <c:pt idx="3980" formatCode="General">
                  <c:v>181.73381666666666</c:v>
                </c:pt>
                <c:pt idx="3981" formatCode="General">
                  <c:v>181.84359999999998</c:v>
                </c:pt>
                <c:pt idx="3982" formatCode="General">
                  <c:v>181.95781666666662</c:v>
                </c:pt>
                <c:pt idx="3983" formatCode="General">
                  <c:v>182.06731666666661</c:v>
                </c:pt>
                <c:pt idx="3984" formatCode="General">
                  <c:v>182.24175</c:v>
                </c:pt>
                <c:pt idx="3985" formatCode="General">
                  <c:v>182.45778333333331</c:v>
                </c:pt>
                <c:pt idx="3986" formatCode="General">
                  <c:v>182.69679999999997</c:v>
                </c:pt>
                <c:pt idx="3987" formatCode="General">
                  <c:v>182.95656666666662</c:v>
                </c:pt>
                <c:pt idx="3988" formatCode="General">
                  <c:v>183.23176666666663</c:v>
                </c:pt>
                <c:pt idx="3989" formatCode="General">
                  <c:v>183.49446666666657</c:v>
                </c:pt>
                <c:pt idx="3990" formatCode="General">
                  <c:v>183.72698333333327</c:v>
                </c:pt>
                <c:pt idx="3991" formatCode="General">
                  <c:v>183.93546666666663</c:v>
                </c:pt>
                <c:pt idx="3992" formatCode="General">
                  <c:v>184.13396666666659</c:v>
                </c:pt>
                <c:pt idx="3993" formatCode="General">
                  <c:v>184.31166666666658</c:v>
                </c:pt>
                <c:pt idx="3994" formatCode="General">
                  <c:v>184.52149999999995</c:v>
                </c:pt>
                <c:pt idx="3995" formatCode="General">
                  <c:v>184.71119999999999</c:v>
                </c:pt>
                <c:pt idx="3996" formatCode="General">
                  <c:v>184.90814999999992</c:v>
                </c:pt>
                <c:pt idx="3997" formatCode="General">
                  <c:v>185.14269999999993</c:v>
                </c:pt>
                <c:pt idx="3998" formatCode="General">
                  <c:v>185.38818333333327</c:v>
                </c:pt>
                <c:pt idx="3999" formatCode="General">
                  <c:v>185.5774833333333</c:v>
                </c:pt>
                <c:pt idx="4000" formatCode="General">
                  <c:v>185.75553333333332</c:v>
                </c:pt>
                <c:pt idx="4001" formatCode="General">
                  <c:v>185.90338333333332</c:v>
                </c:pt>
                <c:pt idx="4002" formatCode="General">
                  <c:v>186.03513333333333</c:v>
                </c:pt>
                <c:pt idx="4003" formatCode="General">
                  <c:v>186.14018333333334</c:v>
                </c:pt>
                <c:pt idx="4004" formatCode="General">
                  <c:v>186.29869999999997</c:v>
                </c:pt>
                <c:pt idx="4005" formatCode="General">
                  <c:v>186.41581666666664</c:v>
                </c:pt>
                <c:pt idx="4006" formatCode="General">
                  <c:v>186.51676666666668</c:v>
                </c:pt>
                <c:pt idx="4007" formatCode="General">
                  <c:v>186.54745</c:v>
                </c:pt>
                <c:pt idx="4008" formatCode="General">
                  <c:v>186.5668</c:v>
                </c:pt>
                <c:pt idx="4009" formatCode="General">
                  <c:v>186.58286666666666</c:v>
                </c:pt>
                <c:pt idx="4010" formatCode="General">
                  <c:v>186.6121666666667</c:v>
                </c:pt>
                <c:pt idx="4011" formatCode="General">
                  <c:v>186.62610000000001</c:v>
                </c:pt>
                <c:pt idx="4012" formatCode="General">
                  <c:v>186.60495</c:v>
                </c:pt>
                <c:pt idx="4013" formatCode="General">
                  <c:v>186.61865000000003</c:v>
                </c:pt>
                <c:pt idx="4014" formatCode="General">
                  <c:v>186.6345666666667</c:v>
                </c:pt>
                <c:pt idx="4015" formatCode="General">
                  <c:v>186.64805000000004</c:v>
                </c:pt>
                <c:pt idx="4016" formatCode="General">
                  <c:v>186.69171666666668</c:v>
                </c:pt>
                <c:pt idx="4017" formatCode="General">
                  <c:v>186.74553333333336</c:v>
                </c:pt>
                <c:pt idx="4018" formatCode="General">
                  <c:v>186.82463333333337</c:v>
                </c:pt>
                <c:pt idx="4019" formatCode="General">
                  <c:v>186.90446666666671</c:v>
                </c:pt>
                <c:pt idx="4020" formatCode="General">
                  <c:v>187.06388333333337</c:v>
                </c:pt>
                <c:pt idx="4021" formatCode="General">
                  <c:v>187.24008333333339</c:v>
                </c:pt>
                <c:pt idx="4022" formatCode="General">
                  <c:v>187.43593333333334</c:v>
                </c:pt>
                <c:pt idx="4023" formatCode="General">
                  <c:v>187.61796666666666</c:v>
                </c:pt>
                <c:pt idx="4024" formatCode="General">
                  <c:v>187.8473166666667</c:v>
                </c:pt>
                <c:pt idx="4025" formatCode="General">
                  <c:v>188.08723333333336</c:v>
                </c:pt>
                <c:pt idx="4026" formatCode="General">
                  <c:v>188.29008333333337</c:v>
                </c:pt>
                <c:pt idx="4027" formatCode="General">
                  <c:v>188.45591666666672</c:v>
                </c:pt>
                <c:pt idx="4028" formatCode="General">
                  <c:v>188.61663333333337</c:v>
                </c:pt>
                <c:pt idx="4029" formatCode="General">
                  <c:v>188.77206666666669</c:v>
                </c:pt>
                <c:pt idx="4030" formatCode="General">
                  <c:v>188.94280000000001</c:v>
                </c:pt>
                <c:pt idx="4031" formatCode="General">
                  <c:v>189.1248166666667</c:v>
                </c:pt>
                <c:pt idx="4032" formatCode="General">
                  <c:v>189.32588333333337</c:v>
                </c:pt>
                <c:pt idx="4033" formatCode="General">
                  <c:v>189.50979999999998</c:v>
                </c:pt>
                <c:pt idx="4034" formatCode="General">
                  <c:v>189.71459999999999</c:v>
                </c:pt>
                <c:pt idx="4035" formatCode="General">
                  <c:v>189.90848333333329</c:v>
                </c:pt>
                <c:pt idx="4036" formatCode="General">
                  <c:v>190.06979999999993</c:v>
                </c:pt>
                <c:pt idx="4037" formatCode="General">
                  <c:v>190.25004999999999</c:v>
                </c:pt>
                <c:pt idx="4038" formatCode="General">
                  <c:v>190.43344999999999</c:v>
                </c:pt>
                <c:pt idx="4039" formatCode="General">
                  <c:v>190.64375000000004</c:v>
                </c:pt>
                <c:pt idx="4040" formatCode="General">
                  <c:v>190.84066666666666</c:v>
                </c:pt>
                <c:pt idx="4041" formatCode="General">
                  <c:v>191.05670000000001</c:v>
                </c:pt>
                <c:pt idx="4042" formatCode="General">
                  <c:v>191.24993333333336</c:v>
                </c:pt>
                <c:pt idx="4043" formatCode="General">
                  <c:v>191.41676666666669</c:v>
                </c:pt>
                <c:pt idx="4044" formatCode="General">
                  <c:v>191.55003333333337</c:v>
                </c:pt>
                <c:pt idx="4045" formatCode="General">
                  <c:v>191.64635000000001</c:v>
                </c:pt>
                <c:pt idx="4046" formatCode="General">
                  <c:v>191.73958333333337</c:v>
                </c:pt>
                <c:pt idx="4047" formatCode="General">
                  <c:v>191.80253333333337</c:v>
                </c:pt>
                <c:pt idx="4048" formatCode="General">
                  <c:v>191.85048333333333</c:v>
                </c:pt>
                <c:pt idx="4049" formatCode="General">
                  <c:v>191.86201666666665</c:v>
                </c:pt>
                <c:pt idx="4050" formatCode="General">
                  <c:v>191.86743333333331</c:v>
                </c:pt>
                <c:pt idx="4051" formatCode="General">
                  <c:v>191.85834999999997</c:v>
                </c:pt>
                <c:pt idx="4052" formatCode="General">
                  <c:v>191.86576666666667</c:v>
                </c:pt>
                <c:pt idx="4053" formatCode="General">
                  <c:v>191.8922833333333</c:v>
                </c:pt>
                <c:pt idx="4054" formatCode="General">
                  <c:v>191.92563333333331</c:v>
                </c:pt>
                <c:pt idx="4055" formatCode="General">
                  <c:v>191.99644999999998</c:v>
                </c:pt>
                <c:pt idx="4056" formatCode="General">
                  <c:v>192.05898333333332</c:v>
                </c:pt>
                <c:pt idx="4057" formatCode="General">
                  <c:v>192.09341666666666</c:v>
                </c:pt>
                <c:pt idx="4058" formatCode="General">
                  <c:v>192.13625000000002</c:v>
                </c:pt>
                <c:pt idx="4059" formatCode="General">
                  <c:v>192.18718333333337</c:v>
                </c:pt>
                <c:pt idx="4060" formatCode="General">
                  <c:v>192.25993333333335</c:v>
                </c:pt>
                <c:pt idx="4061" formatCode="General">
                  <c:v>192.35221666666669</c:v>
                </c:pt>
                <c:pt idx="4062" formatCode="General">
                  <c:v>192.42703333333338</c:v>
                </c:pt>
                <c:pt idx="4063" formatCode="General">
                  <c:v>192.50666666666672</c:v>
                </c:pt>
                <c:pt idx="4064" formatCode="General">
                  <c:v>192.5610333333334</c:v>
                </c:pt>
                <c:pt idx="4065" formatCode="General">
                  <c:v>192.65155000000007</c:v>
                </c:pt>
                <c:pt idx="4066" formatCode="General">
                  <c:v>192.80490000000006</c:v>
                </c:pt>
                <c:pt idx="4067" formatCode="General">
                  <c:v>193.00551666666675</c:v>
                </c:pt>
                <c:pt idx="4068" formatCode="General">
                  <c:v>193.17161666666678</c:v>
                </c:pt>
                <c:pt idx="4069" formatCode="General">
                  <c:v>193.31571666666676</c:v>
                </c:pt>
                <c:pt idx="4070" formatCode="General">
                  <c:v>193.47666666666674</c:v>
                </c:pt>
                <c:pt idx="4071" formatCode="General">
                  <c:v>193.66190000000009</c:v>
                </c:pt>
                <c:pt idx="4072" formatCode="General">
                  <c:v>193.84380000000007</c:v>
                </c:pt>
                <c:pt idx="4073" formatCode="General">
                  <c:v>194.01491666666672</c:v>
                </c:pt>
                <c:pt idx="4074" formatCode="General">
                  <c:v>194.17096666666677</c:v>
                </c:pt>
                <c:pt idx="4075" formatCode="General">
                  <c:v>194.32158333333342</c:v>
                </c:pt>
                <c:pt idx="4076" formatCode="General">
                  <c:v>194.43628333333339</c:v>
                </c:pt>
                <c:pt idx="4077" formatCode="General">
                  <c:v>194.55401666666674</c:v>
                </c:pt>
                <c:pt idx="4078" formatCode="General">
                  <c:v>194.6920666666667</c:v>
                </c:pt>
                <c:pt idx="4079" formatCode="General">
                  <c:v>194.81465000000006</c:v>
                </c:pt>
                <c:pt idx="4080" formatCode="General">
                  <c:v>194.91113333333337</c:v>
                </c:pt>
                <c:pt idx="4081" formatCode="General">
                  <c:v>194.98286666666669</c:v>
                </c:pt>
                <c:pt idx="4082" formatCode="General">
                  <c:v>195.0249666666667</c:v>
                </c:pt>
                <c:pt idx="4083" formatCode="General">
                  <c:v>195.03229999999999</c:v>
                </c:pt>
                <c:pt idx="4084" formatCode="General">
                  <c:v>195.04309999999998</c:v>
                </c:pt>
                <c:pt idx="4085" formatCode="General">
                  <c:v>195.01024999999998</c:v>
                </c:pt>
                <c:pt idx="4086" formatCode="General">
                  <c:v>194.97428333333335</c:v>
                </c:pt>
                <c:pt idx="4087" formatCode="General">
                  <c:v>194.95588333333336</c:v>
                </c:pt>
                <c:pt idx="4088" formatCode="General">
                  <c:v>194.9707166666667</c:v>
                </c:pt>
                <c:pt idx="4089" formatCode="General">
                  <c:v>194.93898333333334</c:v>
                </c:pt>
                <c:pt idx="4090" formatCode="General">
                  <c:v>194.94071666666667</c:v>
                </c:pt>
                <c:pt idx="4091" formatCode="General">
                  <c:v>194.97330000000002</c:v>
                </c:pt>
                <c:pt idx="4092" formatCode="General">
                  <c:v>195.01953333333333</c:v>
                </c:pt>
                <c:pt idx="4093" formatCode="General">
                  <c:v>195.08950000000002</c:v>
                </c:pt>
                <c:pt idx="4094" formatCode="General">
                  <c:v>195.14438333333337</c:v>
                </c:pt>
                <c:pt idx="4095" formatCode="General">
                  <c:v>195.19778333333338</c:v>
                </c:pt>
                <c:pt idx="4096" formatCode="General">
                  <c:v>195.26246666666668</c:v>
                </c:pt>
                <c:pt idx="4097" formatCode="General">
                  <c:v>195.37505000000002</c:v>
                </c:pt>
                <c:pt idx="4098" formatCode="General">
                  <c:v>195.45703333333338</c:v>
                </c:pt>
                <c:pt idx="4099" formatCode="General">
                  <c:v>195.49716666666666</c:v>
                </c:pt>
                <c:pt idx="4100" formatCode="General">
                  <c:v>195.52016666666671</c:v>
                </c:pt>
                <c:pt idx="4101" formatCode="General">
                  <c:v>195.51290000000006</c:v>
                </c:pt>
                <c:pt idx="4102" formatCode="General">
                  <c:v>195.53211666666672</c:v>
                </c:pt>
                <c:pt idx="4103" formatCode="General">
                  <c:v>195.58348333333342</c:v>
                </c:pt>
                <c:pt idx="4104" formatCode="General">
                  <c:v>195.65036666666668</c:v>
                </c:pt>
                <c:pt idx="4105" formatCode="General">
                  <c:v>195.71095000000005</c:v>
                </c:pt>
                <c:pt idx="4106" formatCode="General">
                  <c:v>195.77453333333332</c:v>
                </c:pt>
                <c:pt idx="4107" formatCode="General">
                  <c:v>195.87343333333337</c:v>
                </c:pt>
                <c:pt idx="4108" formatCode="General">
                  <c:v>195.99605000000003</c:v>
                </c:pt>
                <c:pt idx="4109" formatCode="General">
                  <c:v>196.17795000000004</c:v>
                </c:pt>
                <c:pt idx="4110" formatCode="General">
                  <c:v>196.37571666666665</c:v>
                </c:pt>
                <c:pt idx="4111" formatCode="General">
                  <c:v>196.602</c:v>
                </c:pt>
                <c:pt idx="4112" formatCode="General">
                  <c:v>196.84565000000001</c:v>
                </c:pt>
                <c:pt idx="4113" formatCode="General">
                  <c:v>197.09041666666661</c:v>
                </c:pt>
                <c:pt idx="4114" formatCode="General">
                  <c:v>197.2766166666666</c:v>
                </c:pt>
                <c:pt idx="4115" formatCode="General">
                  <c:v>197.44944999999998</c:v>
                </c:pt>
                <c:pt idx="4116" formatCode="General">
                  <c:v>197.61398333333327</c:v>
                </c:pt>
                <c:pt idx="4117" formatCode="General">
                  <c:v>197.78214999999997</c:v>
                </c:pt>
                <c:pt idx="4118" formatCode="General">
                  <c:v>197.93861666666663</c:v>
                </c:pt>
                <c:pt idx="4119" formatCode="General">
                  <c:v>198.07891666666666</c:v>
                </c:pt>
                <c:pt idx="4120" formatCode="General">
                  <c:v>198.24053333333327</c:v>
                </c:pt>
                <c:pt idx="4121" formatCode="General">
                  <c:v>198.39804999999993</c:v>
                </c:pt>
                <c:pt idx="4122" formatCode="General">
                  <c:v>198.58108333333328</c:v>
                </c:pt>
                <c:pt idx="4123" formatCode="General">
                  <c:v>198.77629999999996</c:v>
                </c:pt>
                <c:pt idx="4124" formatCode="General">
                  <c:v>198.93288333333334</c:v>
                </c:pt>
                <c:pt idx="4125" formatCode="General">
                  <c:v>199.06118333333333</c:v>
                </c:pt>
                <c:pt idx="4126" formatCode="General">
                  <c:v>199.17158333333333</c:v>
                </c:pt>
                <c:pt idx="4127" formatCode="General">
                  <c:v>199.27291666666667</c:v>
                </c:pt>
                <c:pt idx="4128" formatCode="General">
                  <c:v>199.39413333333331</c:v>
                </c:pt>
                <c:pt idx="4129" formatCode="General">
                  <c:v>199.48079999999999</c:v>
                </c:pt>
                <c:pt idx="4130" formatCode="General">
                  <c:v>199.5480833333333</c:v>
                </c:pt>
                <c:pt idx="4131" formatCode="General">
                  <c:v>199.62283333333335</c:v>
                </c:pt>
                <c:pt idx="4132" formatCode="General">
                  <c:v>199.7096166666667</c:v>
                </c:pt>
                <c:pt idx="4133" formatCode="General">
                  <c:v>199.80216666666675</c:v>
                </c:pt>
                <c:pt idx="4134" formatCode="General">
                  <c:v>199.89393333333339</c:v>
                </c:pt>
                <c:pt idx="4135" formatCode="General">
                  <c:v>199.98875000000007</c:v>
                </c:pt>
                <c:pt idx="4136" formatCode="General">
                  <c:v>200.10863333333342</c:v>
                </c:pt>
                <c:pt idx="4137" formatCode="General">
                  <c:v>200.1895333333334</c:v>
                </c:pt>
                <c:pt idx="4138" formatCode="General">
                  <c:v>200.19316666666674</c:v>
                </c:pt>
                <c:pt idx="4139" formatCode="General">
                  <c:v>200.20900000000009</c:v>
                </c:pt>
                <c:pt idx="4140" formatCode="General">
                  <c:v>200.16836666666671</c:v>
                </c:pt>
                <c:pt idx="4141" formatCode="General">
                  <c:v>200.15518333333335</c:v>
                </c:pt>
                <c:pt idx="4142" formatCode="General">
                  <c:v>200.1357166666667</c:v>
                </c:pt>
                <c:pt idx="4143" formatCode="General">
                  <c:v>200.18950000000001</c:v>
                </c:pt>
                <c:pt idx="4144" formatCode="General">
                  <c:v>200.18918333333338</c:v>
                </c:pt>
                <c:pt idx="4145" formatCode="General">
                  <c:v>200.25358333333335</c:v>
                </c:pt>
                <c:pt idx="4146" formatCode="General">
                  <c:v>200.34921666666665</c:v>
                </c:pt>
                <c:pt idx="4147" formatCode="General">
                  <c:v>200.45836666666665</c:v>
                </c:pt>
                <c:pt idx="4148" formatCode="General">
                  <c:v>200.56798333333336</c:v>
                </c:pt>
                <c:pt idx="4149" formatCode="General">
                  <c:v>200.65546666666668</c:v>
                </c:pt>
                <c:pt idx="4150" formatCode="General">
                  <c:v>200.69731666666667</c:v>
                </c:pt>
                <c:pt idx="4151" formatCode="General">
                  <c:v>200.68216666666663</c:v>
                </c:pt>
                <c:pt idx="4152" formatCode="General">
                  <c:v>200.66919999999999</c:v>
                </c:pt>
                <c:pt idx="4153" formatCode="General">
                  <c:v>200.65136666666666</c:v>
                </c:pt>
                <c:pt idx="4154" formatCode="General">
                  <c:v>200.62795</c:v>
                </c:pt>
                <c:pt idx="4155" formatCode="General">
                  <c:v>200.51603333333335</c:v>
                </c:pt>
                <c:pt idx="4156" formatCode="General">
                  <c:v>200.42635000000001</c:v>
                </c:pt>
                <c:pt idx="4157" formatCode="General">
                  <c:v>200.27228333333335</c:v>
                </c:pt>
                <c:pt idx="4158" formatCode="General">
                  <c:v>200.09420000000003</c:v>
                </c:pt>
                <c:pt idx="4159" formatCode="General">
                  <c:v>199.91381666666666</c:v>
                </c:pt>
                <c:pt idx="4160" formatCode="General">
                  <c:v>199.7595833333333</c:v>
                </c:pt>
                <c:pt idx="4161" formatCode="General">
                  <c:v>199.61509999999998</c:v>
                </c:pt>
                <c:pt idx="4162" formatCode="General">
                  <c:v>199.48063333333329</c:v>
                </c:pt>
                <c:pt idx="4163" formatCode="General">
                  <c:v>199.33509999999998</c:v>
                </c:pt>
                <c:pt idx="4164" formatCode="General">
                  <c:v>199.19843333333333</c:v>
                </c:pt>
                <c:pt idx="4165" formatCode="General">
                  <c:v>199.07631666666666</c:v>
                </c:pt>
                <c:pt idx="4166" formatCode="General">
                  <c:v>198.97191666666669</c:v>
                </c:pt>
                <c:pt idx="4167" formatCode="General">
                  <c:v>198.84783333333331</c:v>
                </c:pt>
                <c:pt idx="4168" formatCode="General">
                  <c:v>198.74201666666667</c:v>
                </c:pt>
                <c:pt idx="4169" formatCode="General">
                  <c:v>198.5966166666667</c:v>
                </c:pt>
                <c:pt idx="4170" formatCode="General">
                  <c:v>198.39665000000002</c:v>
                </c:pt>
                <c:pt idx="4171" formatCode="General">
                  <c:v>198.23935</c:v>
                </c:pt>
                <c:pt idx="4172" formatCode="General">
                  <c:v>198.06490000000002</c:v>
                </c:pt>
                <c:pt idx="4173" formatCode="General">
                  <c:v>197.88835000000006</c:v>
                </c:pt>
                <c:pt idx="4174" formatCode="General">
                  <c:v>197.73728333333338</c:v>
                </c:pt>
                <c:pt idx="4175" formatCode="General">
                  <c:v>197.55745000000005</c:v>
                </c:pt>
                <c:pt idx="4176" formatCode="General">
                  <c:v>197.37370000000004</c:v>
                </c:pt>
                <c:pt idx="4177" formatCode="General">
                  <c:v>197.1726166666667</c:v>
                </c:pt>
                <c:pt idx="4178" formatCode="General">
                  <c:v>196.95156666666671</c:v>
                </c:pt>
                <c:pt idx="4179" formatCode="General">
                  <c:v>196.73068333333339</c:v>
                </c:pt>
                <c:pt idx="4180" formatCode="General">
                  <c:v>196.41830000000007</c:v>
                </c:pt>
                <c:pt idx="4181" formatCode="General">
                  <c:v>196.12125000000009</c:v>
                </c:pt>
                <c:pt idx="4182" formatCode="General">
                  <c:v>195.82731666666672</c:v>
                </c:pt>
                <c:pt idx="4183" formatCode="General">
                  <c:v>195.55151666666671</c:v>
                </c:pt>
                <c:pt idx="4184" formatCode="General">
                  <c:v>195.32926666666668</c:v>
                </c:pt>
                <c:pt idx="4185" formatCode="General">
                  <c:v>195.15100000000004</c:v>
                </c:pt>
                <c:pt idx="4186" formatCode="General">
                  <c:v>194.93775000000005</c:v>
                </c:pt>
                <c:pt idx="4187" formatCode="General">
                  <c:v>194.75840000000005</c:v>
                </c:pt>
                <c:pt idx="4188" formatCode="General">
                  <c:v>194.61101666666673</c:v>
                </c:pt>
                <c:pt idx="4189" formatCode="General">
                  <c:v>194.49185000000003</c:v>
                </c:pt>
                <c:pt idx="4190" formatCode="General">
                  <c:v>194.38803333333334</c:v>
                </c:pt>
                <c:pt idx="4191" formatCode="General">
                  <c:v>194.28456666666671</c:v>
                </c:pt>
                <c:pt idx="4192" formatCode="General">
                  <c:v>194.17571666666669</c:v>
                </c:pt>
                <c:pt idx="4193" formatCode="General">
                  <c:v>194.04381666666666</c:v>
                </c:pt>
                <c:pt idx="4194" formatCode="General">
                  <c:v>193.90414999999999</c:v>
                </c:pt>
                <c:pt idx="4195" formatCode="General">
                  <c:v>193.73146666666668</c:v>
                </c:pt>
                <c:pt idx="4196" formatCode="General">
                  <c:v>193.56923333333333</c:v>
                </c:pt>
                <c:pt idx="4197" formatCode="General">
                  <c:v>193.43608333333333</c:v>
                </c:pt>
                <c:pt idx="4198" formatCode="General">
                  <c:v>193.35991666666663</c:v>
                </c:pt>
                <c:pt idx="4199" formatCode="General">
                  <c:v>193.31284999999997</c:v>
                </c:pt>
                <c:pt idx="4200" formatCode="General">
                  <c:v>193.27253333333334</c:v>
                </c:pt>
                <c:pt idx="4201" formatCode="General">
                  <c:v>193.19754999999998</c:v>
                </c:pt>
                <c:pt idx="4202" formatCode="General">
                  <c:v>193.11826666666667</c:v>
                </c:pt>
                <c:pt idx="4203" formatCode="General">
                  <c:v>193.00209999999998</c:v>
                </c:pt>
                <c:pt idx="4204" formatCode="General">
                  <c:v>192.94246666666666</c:v>
                </c:pt>
                <c:pt idx="4205" formatCode="General">
                  <c:v>192.86684999999997</c:v>
                </c:pt>
                <c:pt idx="4206" formatCode="General">
                  <c:v>192.78399999999999</c:v>
                </c:pt>
                <c:pt idx="4207" formatCode="General">
                  <c:v>192.71553333333333</c:v>
                </c:pt>
                <c:pt idx="4208" formatCode="General">
                  <c:v>192.62783333333334</c:v>
                </c:pt>
                <c:pt idx="4209" formatCode="General">
                  <c:v>192.56906666666666</c:v>
                </c:pt>
                <c:pt idx="4210" formatCode="General">
                  <c:v>192.5139666666667</c:v>
                </c:pt>
                <c:pt idx="4211" formatCode="General">
                  <c:v>192.49651666666668</c:v>
                </c:pt>
                <c:pt idx="4212" formatCode="General">
                  <c:v>192.49210000000002</c:v>
                </c:pt>
                <c:pt idx="4213" formatCode="General">
                  <c:v>192.52101666666667</c:v>
                </c:pt>
                <c:pt idx="4214" formatCode="General">
                  <c:v>192.56995000000001</c:v>
                </c:pt>
                <c:pt idx="4215" formatCode="General">
                  <c:v>192.66918333333334</c:v>
                </c:pt>
                <c:pt idx="4216" formatCode="General">
                  <c:v>192.75309999999999</c:v>
                </c:pt>
                <c:pt idx="4217" formatCode="General">
                  <c:v>192.85363333333333</c:v>
                </c:pt>
                <c:pt idx="4218" formatCode="General">
                  <c:v>193.00694999999999</c:v>
                </c:pt>
                <c:pt idx="4219" formatCode="General">
                  <c:v>193.12398333333334</c:v>
                </c:pt>
                <c:pt idx="4220" formatCode="General">
                  <c:v>193.20996666666667</c:v>
                </c:pt>
                <c:pt idx="4221" formatCode="General">
                  <c:v>193.31873333333334</c:v>
                </c:pt>
                <c:pt idx="4222" formatCode="General">
                  <c:v>193.43738333333334</c:v>
                </c:pt>
                <c:pt idx="4223" formatCode="General">
                  <c:v>193.55796666666669</c:v>
                </c:pt>
                <c:pt idx="4224" formatCode="General">
                  <c:v>193.65310000000002</c:v>
                </c:pt>
                <c:pt idx="4225" formatCode="General">
                  <c:v>193.68610000000004</c:v>
                </c:pt>
                <c:pt idx="4226" formatCode="General">
                  <c:v>193.72250000000003</c:v>
                </c:pt>
                <c:pt idx="4227" formatCode="General">
                  <c:v>193.77405000000002</c:v>
                </c:pt>
                <c:pt idx="4228" formatCode="General">
                  <c:v>193.76096666666666</c:v>
                </c:pt>
                <c:pt idx="4229" formatCode="General">
                  <c:v>193.75991666666667</c:v>
                </c:pt>
                <c:pt idx="4230" formatCode="General">
                  <c:v>193.8124</c:v>
                </c:pt>
                <c:pt idx="4231" formatCode="General">
                  <c:v>193.85998333333333</c:v>
                </c:pt>
                <c:pt idx="4232" formatCode="General">
                  <c:v>193.86308333333335</c:v>
                </c:pt>
                <c:pt idx="4233" formatCode="General">
                  <c:v>193.82688333333334</c:v>
                </c:pt>
                <c:pt idx="4234" formatCode="General">
                  <c:v>193.76806666666667</c:v>
                </c:pt>
                <c:pt idx="4235" formatCode="General">
                  <c:v>193.74476666666666</c:v>
                </c:pt>
                <c:pt idx="4236" formatCode="General">
                  <c:v>193.74266666666668</c:v>
                </c:pt>
                <c:pt idx="4237" formatCode="General">
                  <c:v>193.75738333333337</c:v>
                </c:pt>
                <c:pt idx="4238" formatCode="General">
                  <c:v>193.77256666666665</c:v>
                </c:pt>
                <c:pt idx="4239" formatCode="General">
                  <c:v>193.78763333333333</c:v>
                </c:pt>
                <c:pt idx="4240" formatCode="General">
                  <c:v>193.83368333333328</c:v>
                </c:pt>
                <c:pt idx="4241" formatCode="General">
                  <c:v>193.83489999999998</c:v>
                </c:pt>
                <c:pt idx="4242" formatCode="General">
                  <c:v>193.82239999999996</c:v>
                </c:pt>
                <c:pt idx="4243" formatCode="General">
                  <c:v>193.74611666666664</c:v>
                </c:pt>
                <c:pt idx="4244" formatCode="General">
                  <c:v>193.7135833333333</c:v>
                </c:pt>
                <c:pt idx="4245" formatCode="General">
                  <c:v>193.62056666666663</c:v>
                </c:pt>
                <c:pt idx="4246" formatCode="General">
                  <c:v>193.56721666666667</c:v>
                </c:pt>
                <c:pt idx="4247" formatCode="General">
                  <c:v>193.51186666666666</c:v>
                </c:pt>
                <c:pt idx="4248" formatCode="General">
                  <c:v>193.36049999999997</c:v>
                </c:pt>
                <c:pt idx="4249" formatCode="General">
                  <c:v>193.24865</c:v>
                </c:pt>
                <c:pt idx="4250" formatCode="General">
                  <c:v>193.02606666666668</c:v>
                </c:pt>
                <c:pt idx="4251" formatCode="General">
                  <c:v>192.81761666666668</c:v>
                </c:pt>
                <c:pt idx="4252" formatCode="General">
                  <c:v>192.60038333333335</c:v>
                </c:pt>
                <c:pt idx="4253" formatCode="General">
                  <c:v>192.41866666666667</c:v>
                </c:pt>
                <c:pt idx="4254" formatCode="General">
                  <c:v>192.27366666666668</c:v>
                </c:pt>
                <c:pt idx="4255" formatCode="General">
                  <c:v>192.13958333333338</c:v>
                </c:pt>
                <c:pt idx="4256" formatCode="General">
                  <c:v>192.0254166666667</c:v>
                </c:pt>
                <c:pt idx="4257" formatCode="General">
                  <c:v>191.91073333333335</c:v>
                </c:pt>
                <c:pt idx="4258" formatCode="General">
                  <c:v>191.77881666666676</c:v>
                </c:pt>
                <c:pt idx="4259" formatCode="General">
                  <c:v>191.57788333333338</c:v>
                </c:pt>
                <c:pt idx="4260" formatCode="General">
                  <c:v>191.4569833333334</c:v>
                </c:pt>
                <c:pt idx="4261" formatCode="General">
                  <c:v>191.30970000000008</c:v>
                </c:pt>
                <c:pt idx="4262" formatCode="General">
                  <c:v>191.17901666666668</c:v>
                </c:pt>
                <c:pt idx="4263" formatCode="General">
                  <c:v>191.0229833333334</c:v>
                </c:pt>
                <c:pt idx="4264" formatCode="General">
                  <c:v>190.87733333333335</c:v>
                </c:pt>
                <c:pt idx="4265" formatCode="General">
                  <c:v>190.67075000000006</c:v>
                </c:pt>
                <c:pt idx="4266" formatCode="General">
                  <c:v>190.40308333333331</c:v>
                </c:pt>
                <c:pt idx="4267" formatCode="General">
                  <c:v>190.06370000000001</c:v>
                </c:pt>
                <c:pt idx="4268" formatCode="General">
                  <c:v>189.74851666666666</c:v>
                </c:pt>
                <c:pt idx="4269" formatCode="General">
                  <c:v>189.39339999999999</c:v>
                </c:pt>
                <c:pt idx="4270" formatCode="General">
                  <c:v>189.02603333333334</c:v>
                </c:pt>
                <c:pt idx="4271" formatCode="General">
                  <c:v>188.57931666666664</c:v>
                </c:pt>
                <c:pt idx="4272" formatCode="General">
                  <c:v>188.16519999999997</c:v>
                </c:pt>
                <c:pt idx="4273" formatCode="General">
                  <c:v>187.67381666666671</c:v>
                </c:pt>
                <c:pt idx="4274" formatCode="General">
                  <c:v>187.16943333333333</c:v>
                </c:pt>
                <c:pt idx="4275" formatCode="General">
                  <c:v>186.68635</c:v>
                </c:pt>
                <c:pt idx="4276" formatCode="General">
                  <c:v>186.20888333333332</c:v>
                </c:pt>
                <c:pt idx="4277" formatCode="General">
                  <c:v>185.73874999999998</c:v>
                </c:pt>
                <c:pt idx="4278" formatCode="General">
                  <c:v>185.28846666666661</c:v>
                </c:pt>
                <c:pt idx="4279" formatCode="General">
                  <c:v>184.89711666666662</c:v>
                </c:pt>
                <c:pt idx="4280" formatCode="General">
                  <c:v>184.55269999999993</c:v>
                </c:pt>
                <c:pt idx="4281" formatCode="General">
                  <c:v>184.23774999999995</c:v>
                </c:pt>
                <c:pt idx="4282" formatCode="General">
                  <c:v>183.88543333333331</c:v>
                </c:pt>
                <c:pt idx="4283" formatCode="General">
                  <c:v>183.52474999999995</c:v>
                </c:pt>
                <c:pt idx="4284" formatCode="General">
                  <c:v>183.17299999999997</c:v>
                </c:pt>
                <c:pt idx="4285" formatCode="General">
                  <c:v>182.87871666666666</c:v>
                </c:pt>
                <c:pt idx="4286" formatCode="General">
                  <c:v>182.58644999999999</c:v>
                </c:pt>
                <c:pt idx="4287" formatCode="General">
                  <c:v>182.29489999999993</c:v>
                </c:pt>
                <c:pt idx="4288" formatCode="General">
                  <c:v>182.0823166666666</c:v>
                </c:pt>
                <c:pt idx="4289" formatCode="General">
                  <c:v>181.82436666666661</c:v>
                </c:pt>
                <c:pt idx="4290" formatCode="General">
                  <c:v>181.55548333333326</c:v>
                </c:pt>
                <c:pt idx="4291" formatCode="General">
                  <c:v>181.28431666666663</c:v>
                </c:pt>
                <c:pt idx="4292" formatCode="General">
                  <c:v>181.07193333333328</c:v>
                </c:pt>
                <c:pt idx="4293" formatCode="General">
                  <c:v>180.83384999999996</c:v>
                </c:pt>
                <c:pt idx="4294" formatCode="General">
                  <c:v>180.63736666666662</c:v>
                </c:pt>
                <c:pt idx="4295" formatCode="General">
                  <c:v>180.4452166666666</c:v>
                </c:pt>
                <c:pt idx="4296" formatCode="General">
                  <c:v>180.2341666666666</c:v>
                </c:pt>
                <c:pt idx="4297" formatCode="General">
                  <c:v>180.03368333333324</c:v>
                </c:pt>
                <c:pt idx="4298" formatCode="General">
                  <c:v>179.85701666666662</c:v>
                </c:pt>
                <c:pt idx="4299" formatCode="General">
                  <c:v>179.6672166666666</c:v>
                </c:pt>
                <c:pt idx="4300" formatCode="General">
                  <c:v>179.51468333333329</c:v>
                </c:pt>
                <c:pt idx="4301" formatCode="General">
                  <c:v>179.34219999999996</c:v>
                </c:pt>
                <c:pt idx="4302" formatCode="General">
                  <c:v>179.17636666666664</c:v>
                </c:pt>
                <c:pt idx="4303" formatCode="General">
                  <c:v>179.05266666666662</c:v>
                </c:pt>
                <c:pt idx="4304" formatCode="General">
                  <c:v>178.8885333333333</c:v>
                </c:pt>
                <c:pt idx="4305" formatCode="General">
                  <c:v>178.77481666666665</c:v>
                </c:pt>
                <c:pt idx="4306" formatCode="General">
                  <c:v>178.63188333333332</c:v>
                </c:pt>
                <c:pt idx="4307" formatCode="General">
                  <c:v>178.50804999999997</c:v>
                </c:pt>
                <c:pt idx="4308" formatCode="General">
                  <c:v>178.4822833333333</c:v>
                </c:pt>
                <c:pt idx="4309" formatCode="General">
                  <c:v>178.45341666666667</c:v>
                </c:pt>
                <c:pt idx="4310" formatCode="General">
                  <c:v>178.51686666666669</c:v>
                </c:pt>
                <c:pt idx="4311" formatCode="General">
                  <c:v>178.57956666666664</c:v>
                </c:pt>
                <c:pt idx="4312" formatCode="General">
                  <c:v>178.61004999999994</c:v>
                </c:pt>
                <c:pt idx="4313" formatCode="General">
                  <c:v>178.61306666666667</c:v>
                </c:pt>
                <c:pt idx="4314" formatCode="General">
                  <c:v>178.62828333333334</c:v>
                </c:pt>
                <c:pt idx="4315" formatCode="General">
                  <c:v>178.6450833333333</c:v>
                </c:pt>
                <c:pt idx="4316" formatCode="General">
                  <c:v>178.61156666666662</c:v>
                </c:pt>
                <c:pt idx="4317" formatCode="General">
                  <c:v>178.56084999999993</c:v>
                </c:pt>
                <c:pt idx="4318" formatCode="General">
                  <c:v>178.52991666666659</c:v>
                </c:pt>
                <c:pt idx="4319" formatCode="General">
                  <c:v>178.52869999999996</c:v>
                </c:pt>
                <c:pt idx="4320" formatCode="General">
                  <c:v>178.47401666666659</c:v>
                </c:pt>
                <c:pt idx="4321" formatCode="General">
                  <c:v>178.4577666666666</c:v>
                </c:pt>
                <c:pt idx="4322" formatCode="General">
                  <c:v>178.43603333333326</c:v>
                </c:pt>
                <c:pt idx="4323" formatCode="General">
                  <c:v>178.43781666666661</c:v>
                </c:pt>
                <c:pt idx="4324" formatCode="General">
                  <c:v>178.44419999999994</c:v>
                </c:pt>
                <c:pt idx="4325" formatCode="General">
                  <c:v>178.49544999999995</c:v>
                </c:pt>
                <c:pt idx="4326" formatCode="General">
                  <c:v>178.59461666666661</c:v>
                </c:pt>
                <c:pt idx="4327" formatCode="General">
                  <c:v>178.76856666666663</c:v>
                </c:pt>
                <c:pt idx="4328" formatCode="General">
                  <c:v>178.91896666666662</c:v>
                </c:pt>
                <c:pt idx="4329" formatCode="General">
                  <c:v>179.13454999999996</c:v>
                </c:pt>
                <c:pt idx="4330" formatCode="General">
                  <c:v>179.35525000000001</c:v>
                </c:pt>
                <c:pt idx="4331" formatCode="General">
                  <c:v>179.61856666666668</c:v>
                </c:pt>
                <c:pt idx="4332" formatCode="General">
                  <c:v>179.8080166666667</c:v>
                </c:pt>
                <c:pt idx="4333" formatCode="General">
                  <c:v>180.05373333333335</c:v>
                </c:pt>
                <c:pt idx="4334" formatCode="General">
                  <c:v>180.27003333333334</c:v>
                </c:pt>
                <c:pt idx="4335" formatCode="General">
                  <c:v>180.49545000000001</c:v>
                </c:pt>
                <c:pt idx="4336" formatCode="General">
                  <c:v>180.71813333333336</c:v>
                </c:pt>
                <c:pt idx="4337" formatCode="General">
                  <c:v>180.94991666666672</c:v>
                </c:pt>
                <c:pt idx="4338" formatCode="General">
                  <c:v>181.16688333333332</c:v>
                </c:pt>
                <c:pt idx="4339" formatCode="General">
                  <c:v>181.37048333333331</c:v>
                </c:pt>
                <c:pt idx="4340" formatCode="General">
                  <c:v>181.55513333333332</c:v>
                </c:pt>
                <c:pt idx="4341" formatCode="General">
                  <c:v>181.69914999999997</c:v>
                </c:pt>
                <c:pt idx="4342" formatCode="General">
                  <c:v>181.86754999999999</c:v>
                </c:pt>
                <c:pt idx="4343" formatCode="General">
                  <c:v>182.04228333333327</c:v>
                </c:pt>
                <c:pt idx="4344" formatCode="General">
                  <c:v>182.24016666666662</c:v>
                </c:pt>
                <c:pt idx="4345" formatCode="General">
                  <c:v>182.37928333333332</c:v>
                </c:pt>
                <c:pt idx="4346" formatCode="General">
                  <c:v>182.52468333333329</c:v>
                </c:pt>
                <c:pt idx="4347" formatCode="General">
                  <c:v>182.65231666666665</c:v>
                </c:pt>
                <c:pt idx="4348" formatCode="General">
                  <c:v>182.73675</c:v>
                </c:pt>
                <c:pt idx="4349" formatCode="General">
                  <c:v>182.86360000000005</c:v>
                </c:pt>
                <c:pt idx="4350" formatCode="General">
                  <c:v>183.00481666666667</c:v>
                </c:pt>
                <c:pt idx="4351" formatCode="General">
                  <c:v>183.1496166666667</c:v>
                </c:pt>
                <c:pt idx="4352" formatCode="General">
                  <c:v>183.26473333333337</c:v>
                </c:pt>
                <c:pt idx="4353" formatCode="General">
                  <c:v>183.41510000000002</c:v>
                </c:pt>
                <c:pt idx="4354" formatCode="General">
                  <c:v>183.52810000000002</c:v>
                </c:pt>
                <c:pt idx="4355" formatCode="General">
                  <c:v>183.60385000000002</c:v>
                </c:pt>
                <c:pt idx="4356" formatCode="General">
                  <c:v>183.67953333333335</c:v>
                </c:pt>
                <c:pt idx="4357" formatCode="General">
                  <c:v>183.7412166666667</c:v>
                </c:pt>
                <c:pt idx="4358" formatCode="General">
                  <c:v>183.7920666666667</c:v>
                </c:pt>
                <c:pt idx="4359" formatCode="General">
                  <c:v>183.8245666666667</c:v>
                </c:pt>
                <c:pt idx="4360" formatCode="General">
                  <c:v>183.8447833333334</c:v>
                </c:pt>
                <c:pt idx="4361" formatCode="General">
                  <c:v>183.88776666666672</c:v>
                </c:pt>
                <c:pt idx="4362" formatCode="General">
                  <c:v>183.91190000000003</c:v>
                </c:pt>
                <c:pt idx="4363" formatCode="General">
                  <c:v>183.95575000000002</c:v>
                </c:pt>
                <c:pt idx="4364" formatCode="General">
                  <c:v>183.96904999999998</c:v>
                </c:pt>
                <c:pt idx="4365" formatCode="General">
                  <c:v>183.97301666666667</c:v>
                </c:pt>
                <c:pt idx="4366" formatCode="General">
                  <c:v>183.95501666666664</c:v>
                </c:pt>
                <c:pt idx="4367" formatCode="General">
                  <c:v>183.93271666666664</c:v>
                </c:pt>
                <c:pt idx="4368" formatCode="General">
                  <c:v>183.90631666666664</c:v>
                </c:pt>
                <c:pt idx="4369" formatCode="General">
                  <c:v>183.89058333333332</c:v>
                </c:pt>
                <c:pt idx="4370" formatCode="General">
                  <c:v>183.85024999999999</c:v>
                </c:pt>
                <c:pt idx="4371" formatCode="General">
                  <c:v>183.8109833333333</c:v>
                </c:pt>
                <c:pt idx="4372" formatCode="General">
                  <c:v>183.81461666666667</c:v>
                </c:pt>
                <c:pt idx="4373" formatCode="General">
                  <c:v>183.78364999999997</c:v>
                </c:pt>
                <c:pt idx="4374" formatCode="General">
                  <c:v>183.67851666666664</c:v>
                </c:pt>
                <c:pt idx="4375" formatCode="General">
                  <c:v>183.60989999999998</c:v>
                </c:pt>
                <c:pt idx="4376" formatCode="General">
                  <c:v>183.58929999999998</c:v>
                </c:pt>
                <c:pt idx="4377" formatCode="General">
                  <c:v>183.57669999999999</c:v>
                </c:pt>
                <c:pt idx="4378" formatCode="General">
                  <c:v>183.52446666666668</c:v>
                </c:pt>
                <c:pt idx="4379" formatCode="General">
                  <c:v>183.42668333333333</c:v>
                </c:pt>
                <c:pt idx="4380" formatCode="General">
                  <c:v>183.3241166666667</c:v>
                </c:pt>
                <c:pt idx="4381" formatCode="General">
                  <c:v>183.23775000000003</c:v>
                </c:pt>
                <c:pt idx="4382" formatCode="General">
                  <c:v>183.10176666666669</c:v>
                </c:pt>
                <c:pt idx="4383" formatCode="General">
                  <c:v>182.97778333333335</c:v>
                </c:pt>
                <c:pt idx="4384" formatCode="General">
                  <c:v>182.82786666666667</c:v>
                </c:pt>
                <c:pt idx="4385" formatCode="General">
                  <c:v>182.67259999999999</c:v>
                </c:pt>
                <c:pt idx="4386" formatCode="General">
                  <c:v>182.52263333333335</c:v>
                </c:pt>
                <c:pt idx="4387" formatCode="General">
                  <c:v>182.32906666666668</c:v>
                </c:pt>
                <c:pt idx="4388" formatCode="General">
                  <c:v>182.14886666666669</c:v>
                </c:pt>
                <c:pt idx="4389" formatCode="General">
                  <c:v>181.96898333333334</c:v>
                </c:pt>
                <c:pt idx="4390" formatCode="General">
                  <c:v>181.78639999999999</c:v>
                </c:pt>
                <c:pt idx="4391" formatCode="General">
                  <c:v>181.65211666666664</c:v>
                </c:pt>
                <c:pt idx="4392" formatCode="General">
                  <c:v>181.5042333333333</c:v>
                </c:pt>
                <c:pt idx="4393" formatCode="General">
                  <c:v>181.39421666666664</c:v>
                </c:pt>
                <c:pt idx="4394" formatCode="General">
                  <c:v>181.30381666666665</c:v>
                </c:pt>
                <c:pt idx="4395" formatCode="General">
                  <c:v>181.24824999999998</c:v>
                </c:pt>
                <c:pt idx="4396" formatCode="General">
                  <c:v>181.20036666666664</c:v>
                </c:pt>
                <c:pt idx="4397" formatCode="General">
                  <c:v>181.14879999999999</c:v>
                </c:pt>
                <c:pt idx="4398" formatCode="General">
                  <c:v>181.08386666666667</c:v>
                </c:pt>
                <c:pt idx="4399" formatCode="General">
                  <c:v>180.98698000000002</c:v>
                </c:pt>
                <c:pt idx="4400" formatCode="General">
                  <c:v>180.88849666666664</c:v>
                </c:pt>
                <c:pt idx="4401" formatCode="General">
                  <c:v>180.72446333333335</c:v>
                </c:pt>
                <c:pt idx="4402" formatCode="General">
                  <c:v>180.58733000000001</c:v>
                </c:pt>
                <c:pt idx="4403" formatCode="General">
                  <c:v>180.45758000000006</c:v>
                </c:pt>
                <c:pt idx="4404" formatCode="General">
                  <c:v>180.3079133333334</c:v>
                </c:pt>
                <c:pt idx="4405" formatCode="General">
                  <c:v>180.19763000000006</c:v>
                </c:pt>
                <c:pt idx="4406" formatCode="General">
                  <c:v>180.12776333333341</c:v>
                </c:pt>
                <c:pt idx="4407" formatCode="General">
                  <c:v>180.06556333333344</c:v>
                </c:pt>
                <c:pt idx="4408" formatCode="General">
                  <c:v>180.01693000000006</c:v>
                </c:pt>
                <c:pt idx="4409" formatCode="General">
                  <c:v>179.95828000000009</c:v>
                </c:pt>
                <c:pt idx="4410" formatCode="General">
                  <c:v>179.84084666666675</c:v>
                </c:pt>
                <c:pt idx="4411" formatCode="General">
                  <c:v>179.69913000000008</c:v>
                </c:pt>
                <c:pt idx="4412" formatCode="General">
                  <c:v>179.53019666666677</c:v>
                </c:pt>
                <c:pt idx="4413" formatCode="General">
                  <c:v>179.39836333333338</c:v>
                </c:pt>
                <c:pt idx="4414" formatCode="General">
                  <c:v>179.27491333333339</c:v>
                </c:pt>
                <c:pt idx="4415" formatCode="General">
                  <c:v>179.18123000000003</c:v>
                </c:pt>
                <c:pt idx="4416" formatCode="General">
                  <c:v>179.08193</c:v>
                </c:pt>
                <c:pt idx="4417" formatCode="General">
                  <c:v>178.97583</c:v>
                </c:pt>
                <c:pt idx="4418" formatCode="General">
                  <c:v>178.86744666666667</c:v>
                </c:pt>
                <c:pt idx="4419" formatCode="General">
                  <c:v>178.79906333333338</c:v>
                </c:pt>
                <c:pt idx="4420" formatCode="General">
                  <c:v>178.74193000000002</c:v>
                </c:pt>
                <c:pt idx="4421" formatCode="General">
                  <c:v>178.70601333333332</c:v>
                </c:pt>
                <c:pt idx="4422" formatCode="General">
                  <c:v>178.59461333333331</c:v>
                </c:pt>
                <c:pt idx="4423" formatCode="General">
                  <c:v>178.48809666666662</c:v>
                </c:pt>
                <c:pt idx="4424" formatCode="General">
                  <c:v>178.36276333333333</c:v>
                </c:pt>
                <c:pt idx="4425" formatCode="General">
                  <c:v>178.22252999999998</c:v>
                </c:pt>
                <c:pt idx="4426" formatCode="General">
                  <c:v>178.06004666666664</c:v>
                </c:pt>
                <c:pt idx="4427" formatCode="General">
                  <c:v>177.89889666666664</c:v>
                </c:pt>
                <c:pt idx="4428" formatCode="General">
                  <c:v>177.75616333333332</c:v>
                </c:pt>
                <c:pt idx="4429" formatCode="General">
                  <c:v>177.56112999999999</c:v>
                </c:pt>
                <c:pt idx="4430" formatCode="General">
                  <c:v>177.42943000000002</c:v>
                </c:pt>
                <c:pt idx="4431" formatCode="General">
                  <c:v>177.24511333333334</c:v>
                </c:pt>
                <c:pt idx="4432" formatCode="General">
                  <c:v>177.04623000000001</c:v>
                </c:pt>
                <c:pt idx="4433" formatCode="General">
                  <c:v>176.89391333333336</c:v>
                </c:pt>
                <c:pt idx="4434" formatCode="General">
                  <c:v>176.79156333333336</c:v>
                </c:pt>
                <c:pt idx="4435" formatCode="General">
                  <c:v>176.66266333333337</c:v>
                </c:pt>
                <c:pt idx="4436" formatCode="General">
                  <c:v>176.50681333333335</c:v>
                </c:pt>
                <c:pt idx="4437" formatCode="General">
                  <c:v>176.33986333333334</c:v>
                </c:pt>
                <c:pt idx="4438" formatCode="General">
                  <c:v>176.17066333333335</c:v>
                </c:pt>
                <c:pt idx="4439" formatCode="General">
                  <c:v>176.06313</c:v>
                </c:pt>
                <c:pt idx="4440" formatCode="General">
                  <c:v>175.97951333333333</c:v>
                </c:pt>
                <c:pt idx="4441" formatCode="General">
                  <c:v>175.90804666666665</c:v>
                </c:pt>
                <c:pt idx="4442" formatCode="General">
                  <c:v>175.90368000000001</c:v>
                </c:pt>
                <c:pt idx="4443" formatCode="General">
                  <c:v>175.84514666666666</c:v>
                </c:pt>
                <c:pt idx="4444" formatCode="General">
                  <c:v>175.7580466666667</c:v>
                </c:pt>
                <c:pt idx="4445" formatCode="General">
                  <c:v>175.73511333333332</c:v>
                </c:pt>
                <c:pt idx="4446" formatCode="General">
                  <c:v>175.69313000000002</c:v>
                </c:pt>
                <c:pt idx="4447" formatCode="General">
                  <c:v>175.68283</c:v>
                </c:pt>
                <c:pt idx="4448" formatCode="General">
                  <c:v>175.68094666666664</c:v>
                </c:pt>
                <c:pt idx="4449" formatCode="General">
                  <c:v>175.68313000000001</c:v>
                </c:pt>
                <c:pt idx="4450" formatCode="General">
                  <c:v>175.67159666666666</c:v>
                </c:pt>
                <c:pt idx="4451" formatCode="General">
                  <c:v>175.64424666666667</c:v>
                </c:pt>
                <c:pt idx="4452" formatCode="General">
                  <c:v>175.63354666666666</c:v>
                </c:pt>
                <c:pt idx="4453" formatCode="General">
                  <c:v>175.70916333333335</c:v>
                </c:pt>
                <c:pt idx="4454" formatCode="General">
                  <c:v>175.71373</c:v>
                </c:pt>
                <c:pt idx="4455" formatCode="General">
                  <c:v>175.67439666666669</c:v>
                </c:pt>
                <c:pt idx="4456" formatCode="General">
                  <c:v>175.62251333333336</c:v>
                </c:pt>
                <c:pt idx="4457" formatCode="General">
                  <c:v>175.53871333333331</c:v>
                </c:pt>
                <c:pt idx="4458" formatCode="General">
                  <c:v>175.47499666666667</c:v>
                </c:pt>
                <c:pt idx="4459" formatCode="General">
                  <c:v>175.41083333333333</c:v>
                </c:pt>
                <c:pt idx="4460" formatCode="General">
                  <c:v>175.33584999999999</c:v>
                </c:pt>
                <c:pt idx="4461" formatCode="General">
                  <c:v>175.30893333333333</c:v>
                </c:pt>
                <c:pt idx="4462" formatCode="General">
                  <c:v>175.2295666666667</c:v>
                </c:pt>
                <c:pt idx="4463" formatCode="General">
                  <c:v>175.1155816666666</c:v>
                </c:pt>
                <c:pt idx="4464" formatCode="General">
                  <c:v>175.0056316666666</c:v>
                </c:pt>
                <c:pt idx="4465" formatCode="General">
                  <c:v>174.8762316666666</c:v>
                </c:pt>
                <c:pt idx="4466" formatCode="General">
                  <c:v>174.69678166666662</c:v>
                </c:pt>
                <c:pt idx="4467" formatCode="General">
                  <c:v>174.52698166666661</c:v>
                </c:pt>
                <c:pt idx="4468" formatCode="General">
                  <c:v>174.33928166666664</c:v>
                </c:pt>
                <c:pt idx="4469" formatCode="General">
                  <c:v>174.17658166666666</c:v>
                </c:pt>
                <c:pt idx="4470" formatCode="General">
                  <c:v>174.05964833333331</c:v>
                </c:pt>
                <c:pt idx="4471" formatCode="General">
                  <c:v>173.96228166666663</c:v>
                </c:pt>
                <c:pt idx="4472" formatCode="General">
                  <c:v>173.93873166666665</c:v>
                </c:pt>
                <c:pt idx="4473" formatCode="General">
                  <c:v>173.87878166666664</c:v>
                </c:pt>
                <c:pt idx="4474" formatCode="General">
                  <c:v>173.81543166666663</c:v>
                </c:pt>
                <c:pt idx="4475" formatCode="General">
                  <c:v>173.74774833333333</c:v>
                </c:pt>
                <c:pt idx="4476" formatCode="General">
                  <c:v>173.70291499999999</c:v>
                </c:pt>
                <c:pt idx="4477" formatCode="General">
                  <c:v>173.66739833333335</c:v>
                </c:pt>
                <c:pt idx="4478" formatCode="General">
                  <c:v>173.62703166666671</c:v>
                </c:pt>
                <c:pt idx="4479" formatCode="General">
                  <c:v>173.58881500000001</c:v>
                </c:pt>
                <c:pt idx="4480" formatCode="General">
                  <c:v>173.57134833333333</c:v>
                </c:pt>
                <c:pt idx="4481" formatCode="General">
                  <c:v>173.55774833333334</c:v>
                </c:pt>
                <c:pt idx="4482" formatCode="General">
                  <c:v>173.65049833333336</c:v>
                </c:pt>
                <c:pt idx="4483" formatCode="General">
                  <c:v>173.73261500000001</c:v>
                </c:pt>
                <c:pt idx="4484" formatCode="General">
                  <c:v>173.84743166666667</c:v>
                </c:pt>
                <c:pt idx="4485" formatCode="General">
                  <c:v>173.97696500000001</c:v>
                </c:pt>
                <c:pt idx="4486" formatCode="General">
                  <c:v>174.12698666666671</c:v>
                </c:pt>
                <c:pt idx="4487" formatCode="General">
                  <c:v>174.29285333333334</c:v>
                </c:pt>
                <c:pt idx="4488" formatCode="General">
                  <c:v>174.44280333333336</c:v>
                </c:pt>
                <c:pt idx="4489" formatCode="General">
                  <c:v>174.63392000000002</c:v>
                </c:pt>
                <c:pt idx="4490" formatCode="General">
                  <c:v>174.75768666666667</c:v>
                </c:pt>
                <c:pt idx="4491" formatCode="General">
                  <c:v>174.92995333333334</c:v>
                </c:pt>
                <c:pt idx="4492" formatCode="General">
                  <c:v>175.11728666666664</c:v>
                </c:pt>
                <c:pt idx="4493" formatCode="General">
                  <c:v>175.26742000000002</c:v>
                </c:pt>
                <c:pt idx="4494" formatCode="General">
                  <c:v>175.41787000000002</c:v>
                </c:pt>
                <c:pt idx="4495" formatCode="General">
                  <c:v>175.57481999999999</c:v>
                </c:pt>
                <c:pt idx="4496" formatCode="General">
                  <c:v>175.72780333333333</c:v>
                </c:pt>
                <c:pt idx="4497" formatCode="General">
                  <c:v>175.90578666666664</c:v>
                </c:pt>
                <c:pt idx="4498" formatCode="General">
                  <c:v>176.08192</c:v>
                </c:pt>
                <c:pt idx="4499" formatCode="General">
                  <c:v>176.21932000000001</c:v>
                </c:pt>
                <c:pt idx="4500" formatCode="General">
                  <c:v>176.37372000000002</c:v>
                </c:pt>
                <c:pt idx="4501" formatCode="General">
                  <c:v>176.53248666666667</c:v>
                </c:pt>
                <c:pt idx="4502" formatCode="General">
                  <c:v>176.67071999999999</c:v>
                </c:pt>
                <c:pt idx="4503" formatCode="General">
                  <c:v>176.84093666666664</c:v>
                </c:pt>
                <c:pt idx="4504" formatCode="General">
                  <c:v>177.03943666666666</c:v>
                </c:pt>
                <c:pt idx="4505" formatCode="General">
                  <c:v>177.16696999999996</c:v>
                </c:pt>
                <c:pt idx="4506" formatCode="General">
                  <c:v>177.23873833333332</c:v>
                </c:pt>
                <c:pt idx="4507" formatCode="General">
                  <c:v>177.31372166666662</c:v>
                </c:pt>
                <c:pt idx="4508" formatCode="General">
                  <c:v>177.36835499999998</c:v>
                </c:pt>
                <c:pt idx="4509" formatCode="General">
                  <c:v>177.4427383333333</c:v>
                </c:pt>
                <c:pt idx="4510" formatCode="General">
                  <c:v>177.54842166666666</c:v>
                </c:pt>
                <c:pt idx="4511" formatCode="General">
                  <c:v>177.66065499999999</c:v>
                </c:pt>
                <c:pt idx="4512" formatCode="General">
                  <c:v>177.76703833333329</c:v>
                </c:pt>
                <c:pt idx="4513" formatCode="General">
                  <c:v>177.75040499999994</c:v>
                </c:pt>
                <c:pt idx="4514" formatCode="General">
                  <c:v>177.79540499999996</c:v>
                </c:pt>
                <c:pt idx="4515" formatCode="General">
                  <c:v>177.88345499999994</c:v>
                </c:pt>
                <c:pt idx="4516" formatCode="General">
                  <c:v>177.98418833333329</c:v>
                </c:pt>
                <c:pt idx="4517" formatCode="General">
                  <c:v>178.11542166666658</c:v>
                </c:pt>
                <c:pt idx="4518" formatCode="General">
                  <c:v>178.22587166666662</c:v>
                </c:pt>
                <c:pt idx="4519" formatCode="General">
                  <c:v>178.35547166666663</c:v>
                </c:pt>
                <c:pt idx="4520" formatCode="General">
                  <c:v>178.49695499999996</c:v>
                </c:pt>
                <c:pt idx="4521" formatCode="General">
                  <c:v>178.64387166666663</c:v>
                </c:pt>
                <c:pt idx="4522" formatCode="General">
                  <c:v>178.78977166666661</c:v>
                </c:pt>
                <c:pt idx="4523" formatCode="General">
                  <c:v>178.98300666666663</c:v>
                </c:pt>
                <c:pt idx="4524" formatCode="General">
                  <c:v>179.19293999999994</c:v>
                </c:pt>
                <c:pt idx="4525" formatCode="General">
                  <c:v>179.43018999999993</c:v>
                </c:pt>
                <c:pt idx="4526" formatCode="General">
                  <c:v>179.6542066666666</c:v>
                </c:pt>
                <c:pt idx="4527" formatCode="General">
                  <c:v>179.85907333333327</c:v>
                </c:pt>
                <c:pt idx="4528" formatCode="General">
                  <c:v>180.06630666666663</c:v>
                </c:pt>
                <c:pt idx="4529" formatCode="General">
                  <c:v>180.29258999999996</c:v>
                </c:pt>
                <c:pt idx="4530" formatCode="General">
                  <c:v>180.53125666666668</c:v>
                </c:pt>
                <c:pt idx="4531" formatCode="General">
                  <c:v>180.75369000000001</c:v>
                </c:pt>
                <c:pt idx="4532" formatCode="General">
                  <c:v>180.87600666666668</c:v>
                </c:pt>
                <c:pt idx="4533" formatCode="General">
                  <c:v>181.01888999999997</c:v>
                </c:pt>
                <c:pt idx="4534" formatCode="General">
                  <c:v>181.17525666666663</c:v>
                </c:pt>
                <c:pt idx="4535" formatCode="General">
                  <c:v>181.30915666666667</c:v>
                </c:pt>
                <c:pt idx="4536" formatCode="General">
                  <c:v>181.44430666666668</c:v>
                </c:pt>
                <c:pt idx="4537" formatCode="General">
                  <c:v>181.55999</c:v>
                </c:pt>
                <c:pt idx="4538" formatCode="General">
                  <c:v>181.68519000000001</c:v>
                </c:pt>
                <c:pt idx="4539" formatCode="General">
                  <c:v>181.80820666666665</c:v>
                </c:pt>
                <c:pt idx="4540" formatCode="General">
                  <c:v>181.87934000000001</c:v>
                </c:pt>
                <c:pt idx="4541" formatCode="General">
                  <c:v>181.91800833333335</c:v>
                </c:pt>
                <c:pt idx="4542" formatCode="General">
                  <c:v>181.92064500000001</c:v>
                </c:pt>
                <c:pt idx="4543" formatCode="General">
                  <c:v>181.87849500000002</c:v>
                </c:pt>
                <c:pt idx="4544" formatCode="General">
                  <c:v>181.791845</c:v>
                </c:pt>
                <c:pt idx="4545" formatCode="General">
                  <c:v>181.71659499999998</c:v>
                </c:pt>
                <c:pt idx="4546" formatCode="General">
                  <c:v>181.65094166666668</c:v>
                </c:pt>
                <c:pt idx="4547" formatCode="General">
                  <c:v>181.498715</c:v>
                </c:pt>
                <c:pt idx="4548" formatCode="General">
                  <c:v>181.31901166666668</c:v>
                </c:pt>
                <c:pt idx="4549" formatCode="General">
                  <c:v>181.08504500000001</c:v>
                </c:pt>
                <c:pt idx="4550" formatCode="General">
                  <c:v>180.87539000000001</c:v>
                </c:pt>
                <c:pt idx="4551" formatCode="General">
                  <c:v>180.68475833333335</c:v>
                </c:pt>
                <c:pt idx="4552" formatCode="General">
                  <c:v>180.50477666666669</c:v>
                </c:pt>
                <c:pt idx="4553" formatCode="General">
                  <c:v>180.3499266666667</c:v>
                </c:pt>
                <c:pt idx="4554" formatCode="General">
                  <c:v>180.16777666666667</c:v>
                </c:pt>
                <c:pt idx="4555" formatCode="General">
                  <c:v>179.98949333333334</c:v>
                </c:pt>
                <c:pt idx="4556" formatCode="General">
                  <c:v>179.85073666666668</c:v>
                </c:pt>
                <c:pt idx="4557" formatCode="General">
                  <c:v>179.70532499999999</c:v>
                </c:pt>
                <c:pt idx="4558" formatCode="General">
                  <c:v>179.60160666666667</c:v>
                </c:pt>
                <c:pt idx="4559" formatCode="General">
                  <c:v>179.5459066666667</c:v>
                </c:pt>
                <c:pt idx="4560" formatCode="General">
                  <c:v>179.48815000000005</c:v>
                </c:pt>
                <c:pt idx="4561" formatCode="General">
                  <c:v>179.38813333333337</c:v>
                </c:pt>
                <c:pt idx="4562" formatCode="General">
                  <c:v>179.29271333333335</c:v>
                </c:pt>
                <c:pt idx="4563" formatCode="General">
                  <c:v>179.12599666666671</c:v>
                </c:pt>
                <c:pt idx="4564" formatCode="General">
                  <c:v>178.91580333333334</c:v>
                </c:pt>
                <c:pt idx="4565" formatCode="General">
                  <c:v>178.68137666666669</c:v>
                </c:pt>
                <c:pt idx="4566" formatCode="General">
                  <c:v>178.45576000000003</c:v>
                </c:pt>
                <c:pt idx="4567" formatCode="General">
                  <c:v>178.16112500000003</c:v>
                </c:pt>
                <c:pt idx="4568" formatCode="General">
                  <c:v>177.92626333333337</c:v>
                </c:pt>
                <c:pt idx="4569" formatCode="General">
                  <c:v>177.68506333333335</c:v>
                </c:pt>
                <c:pt idx="4570" formatCode="General">
                  <c:v>177.42842833333336</c:v>
                </c:pt>
                <c:pt idx="4571" formatCode="General">
                  <c:v>177.11467000000005</c:v>
                </c:pt>
                <c:pt idx="4572" formatCode="General">
                  <c:v>176.69250666666673</c:v>
                </c:pt>
                <c:pt idx="4573" formatCode="General">
                  <c:v>176.06989833333336</c:v>
                </c:pt>
                <c:pt idx="4574" formatCode="General">
                  <c:v>175.55598666666666</c:v>
                </c:pt>
                <c:pt idx="4575" formatCode="General">
                  <c:v>174.97071500000001</c:v>
                </c:pt>
                <c:pt idx="4576" formatCode="General">
                  <c:v>174.27293333333333</c:v>
                </c:pt>
                <c:pt idx="4577" formatCode="General">
                  <c:v>173.53337666666664</c:v>
                </c:pt>
                <c:pt idx="4578" formatCode="General">
                  <c:v>172.65727333333331</c:v>
                </c:pt>
                <c:pt idx="4579" formatCode="General">
                  <c:v>171.74602999999996</c:v>
                </c:pt>
                <c:pt idx="4580" formatCode="General">
                  <c:v>170.66632333333331</c:v>
                </c:pt>
                <c:pt idx="4581" formatCode="General">
                  <c:v>169.70951999999994</c:v>
                </c:pt>
                <c:pt idx="4582" formatCode="General">
                  <c:v>168.69978166666664</c:v>
                </c:pt>
                <c:pt idx="4583" formatCode="General">
                  <c:v>167.68610333333328</c:v>
                </c:pt>
                <c:pt idx="4584" formatCode="General">
                  <c:v>166.71061833333323</c:v>
                </c:pt>
                <c:pt idx="4585" formatCode="General">
                  <c:v>165.75091999999995</c:v>
                </c:pt>
                <c:pt idx="4586" formatCode="General">
                  <c:v>164.7425966666666</c:v>
                </c:pt>
                <c:pt idx="4587" formatCode="General">
                  <c:v>163.71088499999999</c:v>
                </c:pt>
                <c:pt idx="4588" formatCode="General">
                  <c:v>162.64677166666664</c:v>
                </c:pt>
                <c:pt idx="4589" formatCode="General">
                  <c:v>161.56160166666663</c:v>
                </c:pt>
                <c:pt idx="4590" formatCode="General">
                  <c:v>160.41345499999994</c:v>
                </c:pt>
                <c:pt idx="4591" formatCode="General">
                  <c:v>159.37868499999996</c:v>
                </c:pt>
                <c:pt idx="4592" formatCode="General">
                  <c:v>158.45508499999997</c:v>
                </c:pt>
                <c:pt idx="4593" formatCode="General">
                  <c:v>157.53012833333329</c:v>
                </c:pt>
                <c:pt idx="4594" formatCode="General">
                  <c:v>156.5938533333333</c:v>
                </c:pt>
                <c:pt idx="4595" formatCode="General">
                  <c:v>155.69694499999994</c:v>
                </c:pt>
                <c:pt idx="4596" formatCode="General">
                  <c:v>154.76652333333325</c:v>
                </c:pt>
                <c:pt idx="4597" formatCode="General">
                  <c:v>153.85387833333326</c:v>
                </c:pt>
                <c:pt idx="4598" formatCode="General">
                  <c:v>152.91661833333322</c:v>
                </c:pt>
                <c:pt idx="4599" formatCode="General">
                  <c:v>151.92896333333326</c:v>
                </c:pt>
                <c:pt idx="4600" formatCode="General">
                  <c:v>150.96337666666662</c:v>
                </c:pt>
                <c:pt idx="4601" formatCode="General">
                  <c:v>150.02614499999996</c:v>
                </c:pt>
                <c:pt idx="4602" formatCode="General">
                  <c:v>149.03005999999996</c:v>
                </c:pt>
                <c:pt idx="4603" formatCode="General">
                  <c:v>147.87239166666669</c:v>
                </c:pt>
                <c:pt idx="4604" formatCode="General">
                  <c:v>146.83794666666665</c:v>
                </c:pt>
                <c:pt idx="4605" formatCode="General">
                  <c:v>145.83283333333333</c:v>
                </c:pt>
                <c:pt idx="4606" formatCode="General">
                  <c:v>144.82951333333332</c:v>
                </c:pt>
                <c:pt idx="4607" formatCode="General">
                  <c:v>143.77716999999996</c:v>
                </c:pt>
                <c:pt idx="4608" formatCode="General">
                  <c:v>142.74217333333328</c:v>
                </c:pt>
                <c:pt idx="4609" formatCode="General">
                  <c:v>141.80574999999999</c:v>
                </c:pt>
                <c:pt idx="4610" formatCode="General">
                  <c:v>140.9601183333333</c:v>
                </c:pt>
                <c:pt idx="4611" formatCode="General">
                  <c:v>140.09485499999997</c:v>
                </c:pt>
                <c:pt idx="4612" formatCode="General">
                  <c:v>139.22899166666664</c:v>
                </c:pt>
                <c:pt idx="4613" formatCode="General">
                  <c:v>138.45433333333332</c:v>
                </c:pt>
                <c:pt idx="4614" formatCode="General">
                  <c:v>137.66546833333339</c:v>
                </c:pt>
                <c:pt idx="4615" formatCode="General">
                  <c:v>136.88161333333335</c:v>
                </c:pt>
                <c:pt idx="4616" formatCode="General">
                  <c:v>136.09789833333335</c:v>
                </c:pt>
                <c:pt idx="4617" formatCode="General">
                  <c:v>135.27119333333334</c:v>
                </c:pt>
                <c:pt idx="4618" formatCode="General">
                  <c:v>134.43242666666669</c:v>
                </c:pt>
                <c:pt idx="4619" formatCode="General">
                  <c:v>133.54602666666668</c:v>
                </c:pt>
                <c:pt idx="4620" formatCode="General">
                  <c:v>132.67313000000001</c:v>
                </c:pt>
                <c:pt idx="4621" formatCode="General">
                  <c:v>131.84012333333334</c:v>
                </c:pt>
                <c:pt idx="4622" formatCode="General">
                  <c:v>131.08079499999999</c:v>
                </c:pt>
                <c:pt idx="4623" formatCode="General">
                  <c:v>130.397595</c:v>
                </c:pt>
                <c:pt idx="4624" formatCode="General">
                  <c:v>129.7713</c:v>
                </c:pt>
                <c:pt idx="4625" formatCode="General">
                  <c:v>129.17521500000001</c:v>
                </c:pt>
                <c:pt idx="4626" formatCode="General">
                  <c:v>128.61546166666668</c:v>
                </c:pt>
                <c:pt idx="4627" formatCode="General">
                  <c:v>128.15171000000001</c:v>
                </c:pt>
                <c:pt idx="4628" formatCode="General">
                  <c:v>127.57949333333337</c:v>
                </c:pt>
                <c:pt idx="4629" formatCode="General">
                  <c:v>126.99329833333336</c:v>
                </c:pt>
                <c:pt idx="4630" formatCode="General">
                  <c:v>126.45287000000002</c:v>
                </c:pt>
                <c:pt idx="4631" formatCode="General">
                  <c:v>125.95255833333336</c:v>
                </c:pt>
                <c:pt idx="4632" formatCode="General">
                  <c:v>125.59039166666666</c:v>
                </c:pt>
                <c:pt idx="4633" formatCode="General">
                  <c:v>125.42704000000003</c:v>
                </c:pt>
                <c:pt idx="4634" formatCode="General">
                  <c:v>125.17849166666669</c:v>
                </c:pt>
                <c:pt idx="4635" formatCode="General">
                  <c:v>125.03143500000003</c:v>
                </c:pt>
                <c:pt idx="4636" formatCode="General">
                  <c:v>124.95744333333336</c:v>
                </c:pt>
                <c:pt idx="4637" formatCode="General">
                  <c:v>124.91769833333335</c:v>
                </c:pt>
                <c:pt idx="4638" formatCode="General">
                  <c:v>125.02615166666668</c:v>
                </c:pt>
                <c:pt idx="4639" formatCode="General">
                  <c:v>125.10298500000002</c:v>
                </c:pt>
                <c:pt idx="4640" formatCode="General">
                  <c:v>125.33595500000003</c:v>
                </c:pt>
                <c:pt idx="4641" formatCode="General">
                  <c:v>125.45503000000004</c:v>
                </c:pt>
                <c:pt idx="4642" formatCode="General">
                  <c:v>125.66148666666669</c:v>
                </c:pt>
                <c:pt idx="4643" formatCode="General">
                  <c:v>125.85600000000004</c:v>
                </c:pt>
                <c:pt idx="4644" formatCode="General">
                  <c:v>126.00435000000002</c:v>
                </c:pt>
                <c:pt idx="4645" formatCode="General">
                  <c:v>126.1439616666667</c:v>
                </c:pt>
                <c:pt idx="4646" formatCode="General">
                  <c:v>126.35568666666673</c:v>
                </c:pt>
                <c:pt idx="4647" formatCode="General">
                  <c:v>126.6007966666667</c:v>
                </c:pt>
                <c:pt idx="4648" formatCode="General">
                  <c:v>126.82673833333338</c:v>
                </c:pt>
                <c:pt idx="4649" formatCode="General">
                  <c:v>127.05310000000004</c:v>
                </c:pt>
                <c:pt idx="4650" formatCode="General">
                  <c:v>127.31833500000003</c:v>
                </c:pt>
                <c:pt idx="4651" formatCode="General">
                  <c:v>127.52165000000004</c:v>
                </c:pt>
                <c:pt idx="4652" formatCode="General">
                  <c:v>127.68852500000003</c:v>
                </c:pt>
                <c:pt idx="4653" formatCode="General">
                  <c:v>127.87313333333334</c:v>
                </c:pt>
                <c:pt idx="4654" formatCode="General">
                  <c:v>128.083855</c:v>
                </c:pt>
                <c:pt idx="4655" formatCode="General">
                  <c:v>128.27890833333333</c:v>
                </c:pt>
                <c:pt idx="4656" formatCode="General">
                  <c:v>128.50801000000004</c:v>
                </c:pt>
                <c:pt idx="4657" formatCode="General">
                  <c:v>128.74174166666668</c:v>
                </c:pt>
                <c:pt idx="4658" formatCode="General">
                  <c:v>128.98248666666669</c:v>
                </c:pt>
                <c:pt idx="4659" formatCode="General">
                  <c:v>129.28067666666669</c:v>
                </c:pt>
                <c:pt idx="4660" formatCode="General">
                  <c:v>129.56478833333338</c:v>
                </c:pt>
                <c:pt idx="4661" formatCode="General">
                  <c:v>129.83469000000002</c:v>
                </c:pt>
                <c:pt idx="4662" formatCode="General">
                  <c:v>130.20897833333336</c:v>
                </c:pt>
                <c:pt idx="4663" formatCode="General">
                  <c:v>130.7843566666667</c:v>
                </c:pt>
                <c:pt idx="4664" formatCode="General">
                  <c:v>131.27965333333336</c:v>
                </c:pt>
                <c:pt idx="4665" formatCode="General">
                  <c:v>131.73299500000002</c:v>
                </c:pt>
                <c:pt idx="4666" formatCode="General">
                  <c:v>132.22881500000003</c:v>
                </c:pt>
                <c:pt idx="4667" formatCode="General">
                  <c:v>132.8174166666667</c:v>
                </c:pt>
                <c:pt idx="4668" formatCode="General">
                  <c:v>133.39630833333337</c:v>
                </c:pt>
                <c:pt idx="4669" formatCode="General">
                  <c:v>133.91595500000003</c:v>
                </c:pt>
                <c:pt idx="4670" formatCode="General">
                  <c:v>134.35974999999999</c:v>
                </c:pt>
                <c:pt idx="4671" formatCode="General">
                  <c:v>134.79059999999998</c:v>
                </c:pt>
                <c:pt idx="4672" formatCode="General">
                  <c:v>135.220845</c:v>
                </c:pt>
                <c:pt idx="4673" formatCode="General">
                  <c:v>135.53972833333333</c:v>
                </c:pt>
                <c:pt idx="4674" formatCode="General">
                  <c:v>135.90890333333331</c:v>
                </c:pt>
                <c:pt idx="4675" formatCode="General">
                  <c:v>136.31203833333331</c:v>
                </c:pt>
                <c:pt idx="4676" formatCode="General">
                  <c:v>136.69830333333331</c:v>
                </c:pt>
                <c:pt idx="4677" formatCode="General">
                  <c:v>137.13219500000002</c:v>
                </c:pt>
                <c:pt idx="4678" formatCode="General">
                  <c:v>137.56510833333334</c:v>
                </c:pt>
                <c:pt idx="4679" formatCode="General">
                  <c:v>138.00220666666667</c:v>
                </c:pt>
                <c:pt idx="4680" formatCode="General">
                  <c:v>138.40985833333337</c:v>
                </c:pt>
                <c:pt idx="4681" formatCode="General">
                  <c:v>138.7784216666667</c:v>
                </c:pt>
                <c:pt idx="4682" formatCode="General">
                  <c:v>139.0997016666667</c:v>
                </c:pt>
                <c:pt idx="4683" formatCode="General">
                  <c:v>139.42243833333336</c:v>
                </c:pt>
                <c:pt idx="4684" formatCode="General">
                  <c:v>139.72741166666671</c:v>
                </c:pt>
                <c:pt idx="4685" formatCode="General">
                  <c:v>140.06670666666668</c:v>
                </c:pt>
                <c:pt idx="4686" formatCode="General">
                  <c:v>140.43607333333335</c:v>
                </c:pt>
                <c:pt idx="4687" formatCode="General">
                  <c:v>140.77573000000001</c:v>
                </c:pt>
                <c:pt idx="4688" formatCode="General">
                  <c:v>141.13668666666669</c:v>
                </c:pt>
                <c:pt idx="4689" formatCode="General">
                  <c:v>141.47331166666669</c:v>
                </c:pt>
                <c:pt idx="4690" formatCode="General">
                  <c:v>141.79023000000004</c:v>
                </c:pt>
                <c:pt idx="4691" formatCode="General">
                  <c:v>142.1285</c:v>
                </c:pt>
                <c:pt idx="4692" formatCode="General">
                  <c:v>142.43419</c:v>
                </c:pt>
                <c:pt idx="4693" formatCode="General">
                  <c:v>142.72907499999999</c:v>
                </c:pt>
                <c:pt idx="4694" formatCode="General">
                  <c:v>143.02395166666668</c:v>
                </c:pt>
                <c:pt idx="4695" formatCode="General">
                  <c:v>143.26124500000003</c:v>
                </c:pt>
                <c:pt idx="4696" formatCode="General">
                  <c:v>143.52526166666669</c:v>
                </c:pt>
                <c:pt idx="4697" formatCode="General">
                  <c:v>143.74167833333337</c:v>
                </c:pt>
                <c:pt idx="4698" formatCode="General">
                  <c:v>143.92830500000002</c:v>
                </c:pt>
                <c:pt idx="4699" formatCode="General">
                  <c:v>144.17486833333336</c:v>
                </c:pt>
                <c:pt idx="4700" formatCode="General">
                  <c:v>144.36947833333335</c:v>
                </c:pt>
                <c:pt idx="4701" formatCode="General">
                  <c:v>144.57443666666668</c:v>
                </c:pt>
                <c:pt idx="4702" formatCode="General">
                  <c:v>144.73946666666671</c:v>
                </c:pt>
                <c:pt idx="4703" formatCode="General">
                  <c:v>144.90661000000003</c:v>
                </c:pt>
                <c:pt idx="4704" formatCode="General">
                  <c:v>145.06402166666669</c:v>
                </c:pt>
                <c:pt idx="4705" formatCode="General">
                  <c:v>145.22713333333337</c:v>
                </c:pt>
                <c:pt idx="4706" formatCode="General">
                  <c:v>145.40522833333335</c:v>
                </c:pt>
                <c:pt idx="4707" formatCode="General">
                  <c:v>145.60839500000003</c:v>
                </c:pt>
                <c:pt idx="4708" formatCode="General">
                  <c:v>145.88002166666669</c:v>
                </c:pt>
                <c:pt idx="4709" formatCode="General">
                  <c:v>146.08761500000003</c:v>
                </c:pt>
                <c:pt idx="4710" formatCode="General">
                  <c:v>146.30597833333337</c:v>
                </c:pt>
                <c:pt idx="4711" formatCode="General">
                  <c:v>146.48427666666669</c:v>
                </c:pt>
                <c:pt idx="4712" formatCode="General">
                  <c:v>146.65740000000002</c:v>
                </c:pt>
                <c:pt idx="4713" formatCode="General">
                  <c:v>146.81110000000001</c:v>
                </c:pt>
                <c:pt idx="4714" formatCode="General">
                  <c:v>146.94660833333336</c:v>
                </c:pt>
                <c:pt idx="4715" formatCode="General">
                  <c:v>147.04431166666669</c:v>
                </c:pt>
                <c:pt idx="4716" formatCode="General">
                  <c:v>147.16005833333335</c:v>
                </c:pt>
                <c:pt idx="4717" formatCode="General">
                  <c:v>147.2283616666667</c:v>
                </c:pt>
                <c:pt idx="4718" formatCode="General">
                  <c:v>147.28945000000002</c:v>
                </c:pt>
                <c:pt idx="4719" formatCode="General">
                  <c:v>147.38703666666666</c:v>
                </c:pt>
                <c:pt idx="4720" formatCode="General">
                  <c:v>147.53420833333334</c:v>
                </c:pt>
                <c:pt idx="4721" formatCode="General">
                  <c:v>147.69372833333333</c:v>
                </c:pt>
                <c:pt idx="4722" formatCode="General">
                  <c:v>147.86035166666667</c:v>
                </c:pt>
                <c:pt idx="4723" formatCode="General">
                  <c:v>148.04241166666668</c:v>
                </c:pt>
                <c:pt idx="4724" formatCode="General">
                  <c:v>148.19203999999999</c:v>
                </c:pt>
                <c:pt idx="4725" formatCode="General">
                  <c:v>148.35359666666668</c:v>
                </c:pt>
                <c:pt idx="4726" formatCode="General">
                  <c:v>148.50374499999998</c:v>
                </c:pt>
                <c:pt idx="4727" formatCode="General">
                  <c:v>148.64418666666663</c:v>
                </c:pt>
                <c:pt idx="4728" formatCode="General">
                  <c:v>148.78652166666663</c:v>
                </c:pt>
                <c:pt idx="4729" formatCode="General">
                  <c:v>148.92933833333333</c:v>
                </c:pt>
                <c:pt idx="4730" formatCode="General">
                  <c:v>149.07105499999997</c:v>
                </c:pt>
                <c:pt idx="4731" formatCode="General">
                  <c:v>149.19709333333333</c:v>
                </c:pt>
                <c:pt idx="4732" formatCode="General">
                  <c:v>149.32089499999998</c:v>
                </c:pt>
                <c:pt idx="4733" formatCode="General">
                  <c:v>149.45271499999998</c:v>
                </c:pt>
                <c:pt idx="4734" formatCode="General">
                  <c:v>149.54761166666665</c:v>
                </c:pt>
                <c:pt idx="4735" formatCode="General">
                  <c:v>149.61319499999999</c:v>
                </c:pt>
                <c:pt idx="4736" formatCode="General">
                  <c:v>149.59231333333335</c:v>
                </c:pt>
                <c:pt idx="4737" formatCode="General">
                  <c:v>149.52734666666666</c:v>
                </c:pt>
                <c:pt idx="4738" formatCode="General">
                  <c:v>149.46276666666665</c:v>
                </c:pt>
                <c:pt idx="4739" formatCode="General">
                  <c:v>149.44695666666667</c:v>
                </c:pt>
                <c:pt idx="4740" formatCode="General">
                  <c:v>149.43760833333332</c:v>
                </c:pt>
                <c:pt idx="4741" formatCode="General">
                  <c:v>149.47167166666665</c:v>
                </c:pt>
                <c:pt idx="4742" formatCode="General">
                  <c:v>149.48487833333331</c:v>
                </c:pt>
                <c:pt idx="4743" formatCode="General">
                  <c:v>149.46423166666668</c:v>
                </c:pt>
                <c:pt idx="4744" formatCode="General">
                  <c:v>149.49831166666667</c:v>
                </c:pt>
                <c:pt idx="4745" formatCode="General">
                  <c:v>149.54295999999997</c:v>
                </c:pt>
                <c:pt idx="4746" formatCode="General">
                  <c:v>149.57550833333335</c:v>
                </c:pt>
                <c:pt idx="4747" formatCode="General">
                  <c:v>149.59239999999997</c:v>
                </c:pt>
                <c:pt idx="4748" formatCode="General">
                  <c:v>149.60965666666664</c:v>
                </c:pt>
                <c:pt idx="4749" formatCode="General">
                  <c:v>149.67396000000002</c:v>
                </c:pt>
                <c:pt idx="4750" formatCode="General">
                  <c:v>149.72834500000002</c:v>
                </c:pt>
                <c:pt idx="4751" formatCode="General">
                  <c:v>149.77966666666666</c:v>
                </c:pt>
                <c:pt idx="4752" formatCode="General">
                  <c:v>149.82263499999999</c:v>
                </c:pt>
                <c:pt idx="4753" formatCode="General">
                  <c:v>149.88030166666667</c:v>
                </c:pt>
                <c:pt idx="4754" formatCode="General">
                  <c:v>149.94509000000002</c:v>
                </c:pt>
                <c:pt idx="4755" formatCode="General">
                  <c:v>150.05471333333338</c:v>
                </c:pt>
                <c:pt idx="4756" formatCode="General">
                  <c:v>150.17208166666671</c:v>
                </c:pt>
                <c:pt idx="4757" formatCode="General">
                  <c:v>150.33096333333336</c:v>
                </c:pt>
                <c:pt idx="4758" formatCode="General">
                  <c:v>150.49156666666667</c:v>
                </c:pt>
                <c:pt idx="4759" formatCode="General">
                  <c:v>150.64567</c:v>
                </c:pt>
                <c:pt idx="4760" formatCode="General">
                  <c:v>150.86938999999998</c:v>
                </c:pt>
                <c:pt idx="4761" formatCode="General">
                  <c:v>151.07328666666666</c:v>
                </c:pt>
                <c:pt idx="4762" formatCode="General">
                  <c:v>151.30195999999998</c:v>
                </c:pt>
                <c:pt idx="4763" formatCode="General">
                  <c:v>151.51092499999999</c:v>
                </c:pt>
                <c:pt idx="4764" formatCode="General">
                  <c:v>151.70728333333332</c:v>
                </c:pt>
                <c:pt idx="4765" formatCode="General">
                  <c:v>151.89328833333335</c:v>
                </c:pt>
                <c:pt idx="4766" formatCode="General">
                  <c:v>152.08755333333335</c:v>
                </c:pt>
                <c:pt idx="4767" formatCode="General">
                  <c:v>152.26202500000002</c:v>
                </c:pt>
                <c:pt idx="4768" formatCode="General">
                  <c:v>152.44025833333336</c:v>
                </c:pt>
                <c:pt idx="4769" formatCode="General">
                  <c:v>152.69352000000001</c:v>
                </c:pt>
                <c:pt idx="4770" formatCode="General">
                  <c:v>152.96589833333331</c:v>
                </c:pt>
                <c:pt idx="4771" formatCode="General">
                  <c:v>153.26179166666671</c:v>
                </c:pt>
                <c:pt idx="4772" formatCode="General">
                  <c:v>153.5633666666667</c:v>
                </c:pt>
                <c:pt idx="4773" formatCode="General">
                  <c:v>153.83776333333336</c:v>
                </c:pt>
                <c:pt idx="4774" formatCode="General">
                  <c:v>154.08582833333332</c:v>
                </c:pt>
                <c:pt idx="4775" formatCode="General">
                  <c:v>154.394565</c:v>
                </c:pt>
                <c:pt idx="4776" formatCode="General">
                  <c:v>154.67861666666667</c:v>
                </c:pt>
                <c:pt idx="4777" formatCode="General">
                  <c:v>154.9798916666667</c:v>
                </c:pt>
                <c:pt idx="4778" formatCode="General">
                  <c:v>155.33408833333337</c:v>
                </c:pt>
                <c:pt idx="4779" formatCode="General">
                  <c:v>155.65583500000005</c:v>
                </c:pt>
                <c:pt idx="4780" formatCode="General">
                  <c:v>155.9606866666667</c:v>
                </c:pt>
                <c:pt idx="4781" formatCode="General">
                  <c:v>156.25709833333337</c:v>
                </c:pt>
                <c:pt idx="4782" formatCode="General">
                  <c:v>156.59856500000004</c:v>
                </c:pt>
                <c:pt idx="4783" formatCode="General">
                  <c:v>156.93802166666669</c:v>
                </c:pt>
                <c:pt idx="4784" formatCode="General">
                  <c:v>157.31314166666664</c:v>
                </c:pt>
                <c:pt idx="4785" formatCode="General">
                  <c:v>157.69585333333328</c:v>
                </c:pt>
                <c:pt idx="4786" formatCode="General">
                  <c:v>158.04942499999999</c:v>
                </c:pt>
                <c:pt idx="4787" formatCode="General">
                  <c:v>158.43619333333334</c:v>
                </c:pt>
                <c:pt idx="4788" formatCode="General">
                  <c:v>158.83134666666669</c:v>
                </c:pt>
                <c:pt idx="4789" formatCode="General">
                  <c:v>159.25056833333335</c:v>
                </c:pt>
                <c:pt idx="4790" formatCode="General">
                  <c:v>159.63258166666668</c:v>
                </c:pt>
                <c:pt idx="4791" formatCode="General">
                  <c:v>160.02935166666666</c:v>
                </c:pt>
                <c:pt idx="4792" formatCode="General">
                  <c:v>160.41897166666669</c:v>
                </c:pt>
                <c:pt idx="4793" formatCode="General">
                  <c:v>160.82694166666667</c:v>
                </c:pt>
                <c:pt idx="4794" formatCode="General">
                  <c:v>161.21795666666668</c:v>
                </c:pt>
                <c:pt idx="4795" formatCode="General">
                  <c:v>161.61343166666666</c:v>
                </c:pt>
                <c:pt idx="4796" formatCode="General">
                  <c:v>162.09275833333331</c:v>
                </c:pt>
                <c:pt idx="4797" formatCode="General">
                  <c:v>162.60146666666665</c:v>
                </c:pt>
                <c:pt idx="4798" formatCode="General">
                  <c:v>163.0942133333333</c:v>
                </c:pt>
                <c:pt idx="4799" formatCode="General">
                  <c:v>163.56581</c:v>
                </c:pt>
                <c:pt idx="4800" formatCode="General">
                  <c:v>164.069275</c:v>
                </c:pt>
                <c:pt idx="4801" formatCode="General">
                  <c:v>164.55457833333332</c:v>
                </c:pt>
                <c:pt idx="4802" formatCode="General">
                  <c:v>165.05279166666665</c:v>
                </c:pt>
                <c:pt idx="4803" formatCode="General">
                  <c:v>165.59520000000003</c:v>
                </c:pt>
                <c:pt idx="4804" formatCode="General">
                  <c:v>166.09747666666669</c:v>
                </c:pt>
                <c:pt idx="4805" formatCode="General">
                  <c:v>166.59747166666673</c:v>
                </c:pt>
                <c:pt idx="4806" formatCode="General">
                  <c:v>167.10706500000006</c:v>
                </c:pt>
                <c:pt idx="4807" formatCode="General">
                  <c:v>167.62463333333341</c:v>
                </c:pt>
                <c:pt idx="4808" formatCode="General">
                  <c:v>168.15444666666673</c:v>
                </c:pt>
                <c:pt idx="4809" formatCode="General">
                  <c:v>168.67900333333338</c:v>
                </c:pt>
                <c:pt idx="4810" formatCode="General">
                  <c:v>169.2314116666667</c:v>
                </c:pt>
                <c:pt idx="4811" formatCode="General">
                  <c:v>169.78068833333342</c:v>
                </c:pt>
                <c:pt idx="4812" formatCode="General">
                  <c:v>170.34127833333338</c:v>
                </c:pt>
                <c:pt idx="4813" formatCode="General">
                  <c:v>170.88231833333339</c:v>
                </c:pt>
                <c:pt idx="4814" formatCode="General">
                  <c:v>171.47059166666673</c:v>
                </c:pt>
                <c:pt idx="4815" formatCode="General">
                  <c:v>172.01571500000006</c:v>
                </c:pt>
                <c:pt idx="4816" formatCode="General">
                  <c:v>172.59474166666672</c:v>
                </c:pt>
                <c:pt idx="4817" formatCode="General">
                  <c:v>173.15502500000005</c:v>
                </c:pt>
                <c:pt idx="4818" formatCode="General">
                  <c:v>173.66132166666668</c:v>
                </c:pt>
                <c:pt idx="4819" formatCode="General">
                  <c:v>174.16852000000003</c:v>
                </c:pt>
                <c:pt idx="4820" formatCode="General">
                  <c:v>174.67785833333338</c:v>
                </c:pt>
                <c:pt idx="4821" formatCode="General">
                  <c:v>175.18873833333339</c:v>
                </c:pt>
                <c:pt idx="4822" formatCode="General">
                  <c:v>175.70293833333341</c:v>
                </c:pt>
                <c:pt idx="4823" formatCode="General">
                  <c:v>176.27788333333339</c:v>
                </c:pt>
                <c:pt idx="4824" formatCode="General">
                  <c:v>176.84455000000008</c:v>
                </c:pt>
                <c:pt idx="4825" formatCode="General">
                  <c:v>177.38485666666674</c:v>
                </c:pt>
                <c:pt idx="4826" formatCode="General">
                  <c:v>177.89093166666675</c:v>
                </c:pt>
                <c:pt idx="4827" formatCode="General">
                  <c:v>178.4458583333334</c:v>
                </c:pt>
                <c:pt idx="4828" formatCode="General">
                  <c:v>178.97178500000007</c:v>
                </c:pt>
                <c:pt idx="4829" formatCode="General">
                  <c:v>179.47841166666669</c:v>
                </c:pt>
                <c:pt idx="4830" formatCode="General">
                  <c:v>179.9712783333334</c:v>
                </c:pt>
                <c:pt idx="4831" formatCode="General">
                  <c:v>180.42438500000009</c:v>
                </c:pt>
                <c:pt idx="4832" formatCode="General">
                  <c:v>180.76915000000008</c:v>
                </c:pt>
                <c:pt idx="4833" formatCode="General">
                  <c:v>181.1685183333334</c:v>
                </c:pt>
                <c:pt idx="4834" formatCode="General">
                  <c:v>181.59272500000006</c:v>
                </c:pt>
                <c:pt idx="4835" formatCode="General">
                  <c:v>181.91302666666672</c:v>
                </c:pt>
                <c:pt idx="4836" formatCode="General">
                  <c:v>182.28572000000003</c:v>
                </c:pt>
                <c:pt idx="4837" formatCode="General">
                  <c:v>182.62261166666673</c:v>
                </c:pt>
                <c:pt idx="4838" formatCode="General">
                  <c:v>182.99522833333339</c:v>
                </c:pt>
                <c:pt idx="4839" formatCode="General">
                  <c:v>183.34276833333337</c:v>
                </c:pt>
                <c:pt idx="4840" formatCode="General">
                  <c:v>183.62738833333339</c:v>
                </c:pt>
                <c:pt idx="4841" formatCode="General">
                  <c:v>183.9209833333334</c:v>
                </c:pt>
                <c:pt idx="4842" formatCode="General">
                  <c:v>184.17093500000007</c:v>
                </c:pt>
                <c:pt idx="4843" formatCode="General">
                  <c:v>184.37043666666668</c:v>
                </c:pt>
                <c:pt idx="4844" formatCode="General">
                  <c:v>184.59589166666672</c:v>
                </c:pt>
                <c:pt idx="4845" formatCode="General">
                  <c:v>184.81190666666666</c:v>
                </c:pt>
                <c:pt idx="4846" formatCode="General">
                  <c:v>185.05593000000002</c:v>
                </c:pt>
                <c:pt idx="4847" formatCode="General">
                  <c:v>185.2525</c:v>
                </c:pt>
                <c:pt idx="4848" formatCode="General">
                  <c:v>185.43952999999999</c:v>
                </c:pt>
                <c:pt idx="4849" formatCode="General">
                  <c:v>185.62901499999998</c:v>
                </c:pt>
                <c:pt idx="4850" formatCode="General">
                  <c:v>185.91571500000001</c:v>
                </c:pt>
                <c:pt idx="4851" formatCode="General">
                  <c:v>186.23261166666663</c:v>
                </c:pt>
                <c:pt idx="4852" formatCode="General">
                  <c:v>186.53370833333329</c:v>
                </c:pt>
                <c:pt idx="4853" formatCode="General">
                  <c:v>186.84728166666665</c:v>
                </c:pt>
                <c:pt idx="4854" formatCode="General">
                  <c:v>187.19612833333329</c:v>
                </c:pt>
                <c:pt idx="4855" formatCode="General">
                  <c:v>187.51654999999991</c:v>
                </c:pt>
                <c:pt idx="4856" formatCode="General">
                  <c:v>187.83751499999997</c:v>
                </c:pt>
                <c:pt idx="4857" formatCode="General">
                  <c:v>188.18295333333327</c:v>
                </c:pt>
                <c:pt idx="4858" formatCode="General">
                  <c:v>188.57992166666662</c:v>
                </c:pt>
                <c:pt idx="4859" formatCode="General">
                  <c:v>189.01143666666667</c:v>
                </c:pt>
                <c:pt idx="4860" formatCode="General">
                  <c:v>189.39691166666663</c:v>
                </c:pt>
                <c:pt idx="4861" formatCode="General">
                  <c:v>189.77437499999999</c:v>
                </c:pt>
                <c:pt idx="4862" formatCode="General">
                  <c:v>190.11953666666665</c:v>
                </c:pt>
                <c:pt idx="4863" formatCode="General">
                  <c:v>190.46295499999999</c:v>
                </c:pt>
                <c:pt idx="4864" formatCode="General">
                  <c:v>190.81392666666667</c:v>
                </c:pt>
                <c:pt idx="4865" formatCode="General">
                  <c:v>191.15702333333331</c:v>
                </c:pt>
                <c:pt idx="4866" formatCode="General">
                  <c:v>191.50752833333334</c:v>
                </c:pt>
                <c:pt idx="4867" formatCode="General">
                  <c:v>191.88911166666665</c:v>
                </c:pt>
                <c:pt idx="4868" formatCode="General">
                  <c:v>192.2642883333333</c:v>
                </c:pt>
                <c:pt idx="4869" formatCode="General">
                  <c:v>192.63535666666664</c:v>
                </c:pt>
                <c:pt idx="4870" formatCode="General">
                  <c:v>192.97357999999997</c:v>
                </c:pt>
                <c:pt idx="4871" formatCode="General">
                  <c:v>193.21139666666662</c:v>
                </c:pt>
                <c:pt idx="4872" formatCode="General">
                  <c:v>193.45510166666662</c:v>
                </c:pt>
                <c:pt idx="4873" formatCode="General">
                  <c:v>193.74372333333332</c:v>
                </c:pt>
                <c:pt idx="4874" formatCode="General">
                  <c:v>193.96296333333328</c:v>
                </c:pt>
                <c:pt idx="4875" formatCode="General">
                  <c:v>194.11896666666658</c:v>
                </c:pt>
                <c:pt idx="4876" formatCode="General">
                  <c:v>194.20016999999993</c:v>
                </c:pt>
                <c:pt idx="4877" formatCode="General">
                  <c:v>194.30491999999992</c:v>
                </c:pt>
                <c:pt idx="4878" formatCode="General">
                  <c:v>194.51375833333324</c:v>
                </c:pt>
                <c:pt idx="4879" formatCode="General">
                  <c:v>194.73157499999991</c:v>
                </c:pt>
                <c:pt idx="4880" formatCode="General">
                  <c:v>194.95589333333328</c:v>
                </c:pt>
                <c:pt idx="4881" formatCode="General">
                  <c:v>195.21944999999994</c:v>
                </c:pt>
                <c:pt idx="4882" formatCode="General">
                  <c:v>195.46865833333328</c:v>
                </c:pt>
                <c:pt idx="4883" formatCode="General">
                  <c:v>195.71857333333327</c:v>
                </c:pt>
                <c:pt idx="4884" formatCode="General">
                  <c:v>196.00182833333332</c:v>
                </c:pt>
                <c:pt idx="4885" formatCode="General">
                  <c:v>196.27061833333332</c:v>
                </c:pt>
                <c:pt idx="4886" formatCode="General">
                  <c:v>196.57958166666668</c:v>
                </c:pt>
                <c:pt idx="4887" formatCode="General">
                  <c:v>196.82937666666663</c:v>
                </c:pt>
                <c:pt idx="4888" formatCode="General">
                  <c:v>197.11962666666662</c:v>
                </c:pt>
                <c:pt idx="4889" formatCode="General">
                  <c:v>197.4154283333333</c:v>
                </c:pt>
                <c:pt idx="4890" formatCode="General">
                  <c:v>197.72803000000002</c:v>
                </c:pt>
                <c:pt idx="4891" formatCode="General">
                  <c:v>198.05420166666667</c:v>
                </c:pt>
                <c:pt idx="4892" formatCode="General">
                  <c:v>198.45241833333336</c:v>
                </c:pt>
                <c:pt idx="4893" formatCode="General">
                  <c:v>198.8089383333334</c:v>
                </c:pt>
                <c:pt idx="4894" formatCode="General">
                  <c:v>199.16068000000004</c:v>
                </c:pt>
                <c:pt idx="4895" formatCode="General">
                  <c:v>199.48961166666672</c:v>
                </c:pt>
                <c:pt idx="4896" formatCode="General">
                  <c:v>199.78875833333339</c:v>
                </c:pt>
                <c:pt idx="4897" formatCode="General">
                  <c:v>200.18072833333335</c:v>
                </c:pt>
                <c:pt idx="4898" formatCode="General">
                  <c:v>200.5165466666667</c:v>
                </c:pt>
                <c:pt idx="4899" formatCode="General">
                  <c:v>200.8784316666667</c:v>
                </c:pt>
                <c:pt idx="4900" formatCode="General">
                  <c:v>201.28906833333338</c:v>
                </c:pt>
                <c:pt idx="4901" formatCode="General">
                  <c:v>201.71332000000001</c:v>
                </c:pt>
                <c:pt idx="4902" formatCode="General">
                  <c:v>202.117265</c:v>
                </c:pt>
                <c:pt idx="4903" formatCode="General">
                  <c:v>202.57132666666669</c:v>
                </c:pt>
                <c:pt idx="4904" formatCode="General">
                  <c:v>203.03042666666667</c:v>
                </c:pt>
                <c:pt idx="4905" formatCode="General">
                  <c:v>203.50146666666669</c:v>
                </c:pt>
                <c:pt idx="4906" formatCode="General">
                  <c:v>203.96123333333335</c:v>
                </c:pt>
                <c:pt idx="4907" formatCode="General">
                  <c:v>204.35286166666668</c:v>
                </c:pt>
                <c:pt idx="4908" formatCode="General">
                  <c:v>204.73276666666669</c:v>
                </c:pt>
                <c:pt idx="4909" formatCode="General">
                  <c:v>205.08968666666669</c:v>
                </c:pt>
                <c:pt idx="4910" formatCode="General">
                  <c:v>205.41214500000007</c:v>
                </c:pt>
                <c:pt idx="4911" formatCode="General">
                  <c:v>205.72625166666674</c:v>
                </c:pt>
                <c:pt idx="4912" formatCode="General">
                  <c:v>206.07472333333334</c:v>
                </c:pt>
                <c:pt idx="4913" formatCode="General">
                  <c:v>206.39809000000002</c:v>
                </c:pt>
                <c:pt idx="4914" formatCode="General">
                  <c:v>206.70585666666668</c:v>
                </c:pt>
                <c:pt idx="4915" formatCode="General">
                  <c:v>207.02120666666667</c:v>
                </c:pt>
                <c:pt idx="4916" formatCode="General">
                  <c:v>207.20299666666671</c:v>
                </c:pt>
                <c:pt idx="4917" formatCode="General">
                  <c:v>207.41850833333334</c:v>
                </c:pt>
                <c:pt idx="4918" formatCode="General">
                  <c:v>207.66639000000004</c:v>
                </c:pt>
                <c:pt idx="4919" formatCode="General">
                  <c:v>207.93709833333335</c:v>
                </c:pt>
                <c:pt idx="4920" formatCode="General">
                  <c:v>208.20772000000002</c:v>
                </c:pt>
                <c:pt idx="4921" formatCode="General">
                  <c:v>208.52173500000001</c:v>
                </c:pt>
                <c:pt idx="4922" formatCode="General">
                  <c:v>208.82758833333341</c:v>
                </c:pt>
                <c:pt idx="4923" formatCode="General">
                  <c:v>209.13142666666673</c:v>
                </c:pt>
                <c:pt idx="4924" formatCode="General">
                  <c:v>209.44414666666671</c:v>
                </c:pt>
                <c:pt idx="4925" formatCode="General">
                  <c:v>209.67646999999999</c:v>
                </c:pt>
                <c:pt idx="4926" formatCode="General">
                  <c:v>209.85121666666666</c:v>
                </c:pt>
                <c:pt idx="4927" formatCode="General">
                  <c:v>209.98995833333331</c:v>
                </c:pt>
                <c:pt idx="4928" formatCode="General">
                  <c:v>210.11261666666664</c:v>
                </c:pt>
                <c:pt idx="4929" formatCode="General">
                  <c:v>210.23922833333327</c:v>
                </c:pt>
                <c:pt idx="4930" formatCode="General">
                  <c:v>210.34803166666657</c:v>
                </c:pt>
                <c:pt idx="4931" formatCode="General">
                  <c:v>210.49362833333325</c:v>
                </c:pt>
                <c:pt idx="4932" formatCode="General">
                  <c:v>210.69264666666658</c:v>
                </c:pt>
                <c:pt idx="4933" formatCode="General">
                  <c:v>210.87189499999991</c:v>
                </c:pt>
                <c:pt idx="4934" formatCode="General">
                  <c:v>211.0582849999999</c:v>
                </c:pt>
                <c:pt idx="4935" formatCode="General">
                  <c:v>211.31003166666659</c:v>
                </c:pt>
                <c:pt idx="4936" formatCode="General">
                  <c:v>211.57593333333327</c:v>
                </c:pt>
                <c:pt idx="4937" formatCode="General">
                  <c:v>211.79702333333324</c:v>
                </c:pt>
                <c:pt idx="4938" formatCode="General">
                  <c:v>211.96240833333326</c:v>
                </c:pt>
                <c:pt idx="4939" formatCode="General">
                  <c:v>212.07274166666656</c:v>
                </c:pt>
                <c:pt idx="4940" formatCode="General">
                  <c:v>212.13138333333325</c:v>
                </c:pt>
                <c:pt idx="4941" formatCode="General">
                  <c:v>212.23368499999989</c:v>
                </c:pt>
                <c:pt idx="4942" formatCode="General">
                  <c:v>212.39018833333324</c:v>
                </c:pt>
                <c:pt idx="4943" formatCode="General">
                  <c:v>212.52796833333326</c:v>
                </c:pt>
                <c:pt idx="4944" formatCode="General">
                  <c:v>212.64618666666658</c:v>
                </c:pt>
                <c:pt idx="4945" formatCode="General">
                  <c:v>212.84134999999995</c:v>
                </c:pt>
                <c:pt idx="4946" formatCode="General">
                  <c:v>212.99512666666664</c:v>
                </c:pt>
                <c:pt idx="4947" formatCode="General">
                  <c:v>213.13901666666666</c:v>
                </c:pt>
                <c:pt idx="4948" formatCode="General">
                  <c:v>213.25190999999998</c:v>
                </c:pt>
                <c:pt idx="4949" formatCode="General">
                  <c:v>213.39938833333332</c:v>
                </c:pt>
                <c:pt idx="4950" formatCode="General">
                  <c:v>213.53151833333331</c:v>
                </c:pt>
                <c:pt idx="4951" formatCode="General">
                  <c:v>213.62598333333329</c:v>
                </c:pt>
                <c:pt idx="4952" formatCode="General">
                  <c:v>213.76373833333338</c:v>
                </c:pt>
                <c:pt idx="4953" formatCode="General">
                  <c:v>213.90198666666666</c:v>
                </c:pt>
                <c:pt idx="4954" formatCode="General">
                  <c:v>214.07296333333335</c:v>
                </c:pt>
                <c:pt idx="4955" formatCode="General">
                  <c:v>214.3556466666667</c:v>
                </c:pt>
                <c:pt idx="4956" formatCode="General">
                  <c:v>214.61670999999998</c:v>
                </c:pt>
                <c:pt idx="4957" formatCode="General">
                  <c:v>214.90987999999999</c:v>
                </c:pt>
                <c:pt idx="4958" formatCode="General">
                  <c:v>215.17748666666668</c:v>
                </c:pt>
                <c:pt idx="4959" formatCode="General">
                  <c:v>215.39193833333331</c:v>
                </c:pt>
                <c:pt idx="4960" formatCode="General">
                  <c:v>215.53502833333329</c:v>
                </c:pt>
                <c:pt idx="4961" formatCode="General">
                  <c:v>215.66672166666666</c:v>
                </c:pt>
                <c:pt idx="4962" formatCode="General">
                  <c:v>215.84761666666662</c:v>
                </c:pt>
                <c:pt idx="4963" formatCode="General">
                  <c:v>216.05885666666663</c:v>
                </c:pt>
                <c:pt idx="4964" formatCode="General">
                  <c:v>216.25762166666667</c:v>
                </c:pt>
                <c:pt idx="4965" formatCode="General">
                  <c:v>216.48548833333331</c:v>
                </c:pt>
                <c:pt idx="4966" formatCode="General">
                  <c:v>216.7127733333333</c:v>
                </c:pt>
                <c:pt idx="4967" formatCode="General">
                  <c:v>216.99464666666663</c:v>
                </c:pt>
                <c:pt idx="4968" formatCode="General">
                  <c:v>217.32326666666665</c:v>
                </c:pt>
                <c:pt idx="4969" formatCode="General">
                  <c:v>217.67043666666666</c:v>
                </c:pt>
                <c:pt idx="4970" formatCode="General">
                  <c:v>218.02522666666664</c:v>
                </c:pt>
                <c:pt idx="4971" formatCode="General">
                  <c:v>218.4099883333333</c:v>
                </c:pt>
                <c:pt idx="4972" formatCode="General">
                  <c:v>218.71179333333328</c:v>
                </c:pt>
                <c:pt idx="4973" formatCode="General">
                  <c:v>219.06107999999995</c:v>
                </c:pt>
                <c:pt idx="4974" formatCode="General">
                  <c:v>219.44728999999995</c:v>
                </c:pt>
                <c:pt idx="4975" formatCode="General">
                  <c:v>219.84341499999991</c:v>
                </c:pt>
                <c:pt idx="4976" formatCode="General">
                  <c:v>220.34805499999993</c:v>
                </c:pt>
                <c:pt idx="4977" formatCode="General">
                  <c:v>220.79322666666661</c:v>
                </c:pt>
                <c:pt idx="4978" formatCode="General">
                  <c:v>221.21233166666659</c:v>
                </c:pt>
                <c:pt idx="4979" formatCode="General">
                  <c:v>221.59457333333327</c:v>
                </c:pt>
                <c:pt idx="4980" formatCode="General">
                  <c:v>221.9494816666666</c:v>
                </c:pt>
                <c:pt idx="4981" formatCode="General">
                  <c:v>222.26184166666661</c:v>
                </c:pt>
                <c:pt idx="4982" formatCode="General">
                  <c:v>222.63254333333327</c:v>
                </c:pt>
                <c:pt idx="4983" formatCode="General">
                  <c:v>222.92450833333325</c:v>
                </c:pt>
                <c:pt idx="4984" formatCode="General">
                  <c:v>223.19893833333327</c:v>
                </c:pt>
                <c:pt idx="4985" formatCode="General">
                  <c:v>223.57403833333328</c:v>
                </c:pt>
                <c:pt idx="4986" formatCode="General">
                  <c:v>223.99813666666662</c:v>
                </c:pt>
                <c:pt idx="4987" formatCode="General">
                  <c:v>224.39250333333331</c:v>
                </c:pt>
                <c:pt idx="4988" formatCode="General">
                  <c:v>224.8084483333333</c:v>
                </c:pt>
                <c:pt idx="4989" formatCode="General">
                  <c:v>225.18422833333332</c:v>
                </c:pt>
                <c:pt idx="4990" formatCode="General">
                  <c:v>225.5965783333333</c:v>
                </c:pt>
                <c:pt idx="4991" formatCode="General">
                  <c:v>226.05521666666661</c:v>
                </c:pt>
                <c:pt idx="4992" formatCode="General">
                  <c:v>226.39777333333328</c:v>
                </c:pt>
                <c:pt idx="4993" formatCode="General">
                  <c:v>226.67701</c:v>
                </c:pt>
                <c:pt idx="4994" formatCode="General">
                  <c:v>226.97773999999998</c:v>
                </c:pt>
                <c:pt idx="4995" formatCode="General">
                  <c:v>227.28754499999999</c:v>
                </c:pt>
                <c:pt idx="4996" formatCode="General">
                  <c:v>227.6314083333333</c:v>
                </c:pt>
                <c:pt idx="4997" formatCode="General">
                  <c:v>227.97344166666667</c:v>
                </c:pt>
                <c:pt idx="4998" formatCode="General">
                  <c:v>228.3829566666667</c:v>
                </c:pt>
                <c:pt idx="4999" formatCode="General">
                  <c:v>228.85005666666669</c:v>
                </c:pt>
                <c:pt idx="5000" formatCode="General">
                  <c:v>229.35841500000001</c:v>
                </c:pt>
                <c:pt idx="5001" formatCode="General">
                  <c:v>229.78470166666665</c:v>
                </c:pt>
                <c:pt idx="5002" formatCode="General">
                  <c:v>230.13547333333332</c:v>
                </c:pt>
                <c:pt idx="5003" formatCode="General">
                  <c:v>230.46303166666667</c:v>
                </c:pt>
                <c:pt idx="5004" formatCode="General">
                  <c:v>230.77390833333331</c:v>
                </c:pt>
                <c:pt idx="5005" formatCode="General">
                  <c:v>231.04194000000001</c:v>
                </c:pt>
                <c:pt idx="5006" formatCode="General">
                  <c:v>231.35220833333329</c:v>
                </c:pt>
                <c:pt idx="5007" formatCode="General">
                  <c:v>231.68902166666663</c:v>
                </c:pt>
                <c:pt idx="5008" formatCode="General">
                  <c:v>231.83484499999997</c:v>
                </c:pt>
                <c:pt idx="5009" formatCode="General">
                  <c:v>231.92990499999999</c:v>
                </c:pt>
                <c:pt idx="5010" formatCode="General">
                  <c:v>231.91445666666667</c:v>
                </c:pt>
                <c:pt idx="5011" formatCode="General">
                  <c:v>231.92243833333333</c:v>
                </c:pt>
                <c:pt idx="5012" formatCode="General">
                  <c:v>231.92656833333334</c:v>
                </c:pt>
                <c:pt idx="5013" formatCode="General">
                  <c:v>231.96270000000001</c:v>
                </c:pt>
                <c:pt idx="5014" formatCode="General">
                  <c:v>232.00969666666666</c:v>
                </c:pt>
                <c:pt idx="5015" formatCode="General">
                  <c:v>232.08543333333336</c:v>
                </c:pt>
                <c:pt idx="5016" formatCode="General">
                  <c:v>232.17879000000002</c:v>
                </c:pt>
                <c:pt idx="5017" formatCode="General">
                  <c:v>232.1771866666667</c:v>
                </c:pt>
                <c:pt idx="5018" formatCode="General">
                  <c:v>232.21005333333332</c:v>
                </c:pt>
                <c:pt idx="5019" formatCode="General">
                  <c:v>232.26406499999999</c:v>
                </c:pt>
                <c:pt idx="5020" formatCode="General">
                  <c:v>232.36787166666667</c:v>
                </c:pt>
                <c:pt idx="5021" formatCode="General">
                  <c:v>232.45954833333332</c:v>
                </c:pt>
                <c:pt idx="5022" formatCode="General">
                  <c:v>232.55031999999997</c:v>
                </c:pt>
                <c:pt idx="5023" formatCode="General">
                  <c:v>232.569425</c:v>
                </c:pt>
                <c:pt idx="5024" formatCode="General">
                  <c:v>232.51151166666665</c:v>
                </c:pt>
                <c:pt idx="5025" formatCode="General">
                  <c:v>232.48005000000001</c:v>
                </c:pt>
                <c:pt idx="5026" formatCode="General">
                  <c:v>232.50627666666668</c:v>
                </c:pt>
                <c:pt idx="5027" formatCode="General">
                  <c:v>232.5687016666667</c:v>
                </c:pt>
                <c:pt idx="5028" formatCode="General">
                  <c:v>232.65921666666665</c:v>
                </c:pt>
                <c:pt idx="5029" formatCode="General">
                  <c:v>232.71684833333333</c:v>
                </c:pt>
                <c:pt idx="5030" formatCode="General">
                  <c:v>232.74640000000002</c:v>
                </c:pt>
                <c:pt idx="5031" formatCode="General">
                  <c:v>232.71586000000005</c:v>
                </c:pt>
                <c:pt idx="5032" formatCode="General">
                  <c:v>232.71829333333335</c:v>
                </c:pt>
                <c:pt idx="5033" formatCode="General">
                  <c:v>232.69608333333335</c:v>
                </c:pt>
                <c:pt idx="5034" formatCode="General">
                  <c:v>232.69753833333334</c:v>
                </c:pt>
                <c:pt idx="5035" formatCode="General">
                  <c:v>232.70355666666669</c:v>
                </c:pt>
                <c:pt idx="5036" formatCode="General">
                  <c:v>232.71833000000004</c:v>
                </c:pt>
                <c:pt idx="5037" formatCode="General">
                  <c:v>232.754975</c:v>
                </c:pt>
                <c:pt idx="5038" formatCode="General">
                  <c:v>232.73007833333335</c:v>
                </c:pt>
                <c:pt idx="5039" formatCode="General">
                  <c:v>232.76868166666665</c:v>
                </c:pt>
                <c:pt idx="5040" formatCode="General">
                  <c:v>232.89039666666667</c:v>
                </c:pt>
                <c:pt idx="5041" formatCode="General">
                  <c:v>232.96783166666671</c:v>
                </c:pt>
                <c:pt idx="5042" formatCode="General">
                  <c:v>233.05252000000002</c:v>
                </c:pt>
                <c:pt idx="5043" formatCode="General">
                  <c:v>233.22701333333333</c:v>
                </c:pt>
                <c:pt idx="5044" formatCode="General">
                  <c:v>233.43124666666665</c:v>
                </c:pt>
                <c:pt idx="5045" formatCode="General">
                  <c:v>233.5882766666667</c:v>
                </c:pt>
                <c:pt idx="5046" formatCode="General">
                  <c:v>233.70984499999997</c:v>
                </c:pt>
                <c:pt idx="5047" formatCode="General">
                  <c:v>233.82057499999999</c:v>
                </c:pt>
                <c:pt idx="5048" formatCode="General">
                  <c:v>233.99239833333328</c:v>
                </c:pt>
                <c:pt idx="5049" formatCode="General">
                  <c:v>234.22958833333328</c:v>
                </c:pt>
                <c:pt idx="5050" formatCode="General">
                  <c:v>234.42421166666662</c:v>
                </c:pt>
                <c:pt idx="5051" formatCode="General">
                  <c:v>234.65162166666661</c:v>
                </c:pt>
                <c:pt idx="5052" formatCode="General">
                  <c:v>234.97375999999997</c:v>
                </c:pt>
                <c:pt idx="5053" formatCode="General">
                  <c:v>235.36290166666666</c:v>
                </c:pt>
                <c:pt idx="5054" formatCode="General">
                  <c:v>235.77096333333333</c:v>
                </c:pt>
                <c:pt idx="5055" formatCode="General">
                  <c:v>236.17827999999997</c:v>
                </c:pt>
                <c:pt idx="5056" formatCode="General">
                  <c:v>236.59006833333331</c:v>
                </c:pt>
                <c:pt idx="5057" formatCode="General">
                  <c:v>237.02036999999999</c:v>
                </c:pt>
                <c:pt idx="5058" formatCode="General">
                  <c:v>237.38763999999998</c:v>
                </c:pt>
                <c:pt idx="5059" formatCode="General">
                  <c:v>237.80508166666667</c:v>
                </c:pt>
                <c:pt idx="5060" formatCode="General">
                  <c:v>238.2071</c:v>
                </c:pt>
                <c:pt idx="5061" formatCode="General">
                  <c:v>238.6335866666667</c:v>
                </c:pt>
                <c:pt idx="5062" formatCode="General">
                  <c:v>239.12175333333337</c:v>
                </c:pt>
                <c:pt idx="5063" formatCode="General">
                  <c:v>239.55020500000006</c:v>
                </c:pt>
                <c:pt idx="5064" formatCode="General">
                  <c:v>240.05417333333341</c:v>
                </c:pt>
                <c:pt idx="5065" formatCode="General">
                  <c:v>240.5278016666667</c:v>
                </c:pt>
                <c:pt idx="5066" formatCode="General">
                  <c:v>240.95254166666672</c:v>
                </c:pt>
                <c:pt idx="5067" formatCode="General">
                  <c:v>241.4317216666667</c:v>
                </c:pt>
                <c:pt idx="5068" formatCode="General">
                  <c:v>242.12495666666669</c:v>
                </c:pt>
                <c:pt idx="5069" formatCode="General">
                  <c:v>242.84660000000002</c:v>
                </c:pt>
                <c:pt idx="5070" formatCode="General">
                  <c:v>243.60086833333338</c:v>
                </c:pt>
                <c:pt idx="5071" formatCode="General">
                  <c:v>244.44556000000006</c:v>
                </c:pt>
                <c:pt idx="5072" formatCode="General">
                  <c:v>245.46739000000008</c:v>
                </c:pt>
                <c:pt idx="5073" formatCode="General">
                  <c:v>246.60822833333341</c:v>
                </c:pt>
                <c:pt idx="5074" formatCode="General">
                  <c:v>247.70748000000006</c:v>
                </c:pt>
                <c:pt idx="5075" formatCode="General">
                  <c:v>248.94433500000008</c:v>
                </c:pt>
                <c:pt idx="5076" formatCode="General">
                  <c:v>250.22945333333337</c:v>
                </c:pt>
                <c:pt idx="5077" formatCode="General">
                  <c:v>251.62548666666672</c:v>
                </c:pt>
                <c:pt idx="5078" formatCode="General">
                  <c:v>252.72845333333336</c:v>
                </c:pt>
                <c:pt idx="5079" formatCode="General">
                  <c:v>253.82792333333339</c:v>
                </c:pt>
                <c:pt idx="5080" formatCode="General">
                  <c:v>255.00759166666677</c:v>
                </c:pt>
                <c:pt idx="5081" formatCode="General">
                  <c:v>256.08482833333341</c:v>
                </c:pt>
                <c:pt idx="5082" formatCode="General">
                  <c:v>256.98668333333342</c:v>
                </c:pt>
                <c:pt idx="5083" formatCode="General">
                  <c:v>257.91058166666676</c:v>
                </c:pt>
                <c:pt idx="5084" formatCode="General">
                  <c:v>259.05887666666678</c:v>
                </c:pt>
                <c:pt idx="5085" formatCode="General">
                  <c:v>260.15712500000006</c:v>
                </c:pt>
                <c:pt idx="5086" formatCode="General">
                  <c:v>261.3137266666667</c:v>
                </c:pt>
                <c:pt idx="5087" formatCode="General">
                  <c:v>262.45035833333344</c:v>
                </c:pt>
                <c:pt idx="5088" formatCode="General">
                  <c:v>263.64976500000006</c:v>
                </c:pt>
                <c:pt idx="5089" formatCode="General">
                  <c:v>264.8332650000001</c:v>
                </c:pt>
                <c:pt idx="5090" formatCode="General">
                  <c:v>266.04122166666667</c:v>
                </c:pt>
                <c:pt idx="5091" formatCode="General">
                  <c:v>267.12929833333334</c:v>
                </c:pt>
                <c:pt idx="5092" formatCode="General">
                  <c:v>268.16797666666668</c:v>
                </c:pt>
                <c:pt idx="5093" formatCode="General">
                  <c:v>269.30650166666663</c:v>
                </c:pt>
                <c:pt idx="5094" formatCode="General">
                  <c:v>270.30113666666671</c:v>
                </c:pt>
                <c:pt idx="5095" formatCode="General">
                  <c:v>271.24233500000003</c:v>
                </c:pt>
                <c:pt idx="5096" formatCode="General">
                  <c:v>272.25720333333339</c:v>
                </c:pt>
                <c:pt idx="5097" formatCode="General">
                  <c:v>273.26145500000001</c:v>
                </c:pt>
                <c:pt idx="5098" formatCode="General">
                  <c:v>274.20318666666668</c:v>
                </c:pt>
                <c:pt idx="5099" formatCode="General">
                  <c:v>275.08640166666669</c:v>
                </c:pt>
                <c:pt idx="5100" formatCode="General">
                  <c:v>275.96995000000004</c:v>
                </c:pt>
                <c:pt idx="5101" formatCode="General">
                  <c:v>276.84110666666669</c:v>
                </c:pt>
                <c:pt idx="5102" formatCode="General">
                  <c:v>277.79837000000009</c:v>
                </c:pt>
                <c:pt idx="5103" formatCode="General">
                  <c:v>278.8172033333334</c:v>
                </c:pt>
                <c:pt idx="5104" formatCode="General">
                  <c:v>279.85040000000004</c:v>
                </c:pt>
                <c:pt idx="5105" formatCode="General">
                  <c:v>280.94942333333336</c:v>
                </c:pt>
                <c:pt idx="5106" formatCode="General">
                  <c:v>281.92312166666665</c:v>
                </c:pt>
                <c:pt idx="5107" formatCode="General">
                  <c:v>282.95062333333334</c:v>
                </c:pt>
                <c:pt idx="5108" formatCode="General">
                  <c:v>283.9576816666667</c:v>
                </c:pt>
                <c:pt idx="5109" formatCode="General">
                  <c:v>284.8293833333334</c:v>
                </c:pt>
                <c:pt idx="5110" formatCode="General">
                  <c:v>285.62320333333338</c:v>
                </c:pt>
                <c:pt idx="5111" formatCode="General">
                  <c:v>286.45355500000005</c:v>
                </c:pt>
                <c:pt idx="5112" formatCode="General">
                  <c:v>287.29684500000002</c:v>
                </c:pt>
                <c:pt idx="5113" formatCode="General">
                  <c:v>288.15055166666662</c:v>
                </c:pt>
                <c:pt idx="5114" formatCode="General">
                  <c:v>288.96359333333328</c:v>
                </c:pt>
                <c:pt idx="5115" formatCode="General">
                  <c:v>289.78308666666658</c:v>
                </c:pt>
                <c:pt idx="5116" formatCode="General">
                  <c:v>290.54126166666668</c:v>
                </c:pt>
                <c:pt idx="5117" formatCode="General">
                  <c:v>291.43773666666669</c:v>
                </c:pt>
                <c:pt idx="5118" formatCode="General">
                  <c:v>292.34392166666674</c:v>
                </c:pt>
                <c:pt idx="5119" formatCode="General">
                  <c:v>293.16371333333336</c:v>
                </c:pt>
                <c:pt idx="5120" formatCode="General">
                  <c:v>293.79491833333333</c:v>
                </c:pt>
                <c:pt idx="5121" formatCode="General">
                  <c:v>294.36176333333333</c:v>
                </c:pt>
                <c:pt idx="5122" formatCode="General">
                  <c:v>295.01956833333327</c:v>
                </c:pt>
                <c:pt idx="5123" formatCode="General">
                  <c:v>295.71933666666666</c:v>
                </c:pt>
                <c:pt idx="5124" formatCode="General">
                  <c:v>296.44132166666674</c:v>
                </c:pt>
                <c:pt idx="5125" formatCode="General">
                  <c:v>297.3064833333334</c:v>
                </c:pt>
                <c:pt idx="5126" formatCode="General">
                  <c:v>298.16949166666672</c:v>
                </c:pt>
                <c:pt idx="5127" formatCode="General">
                  <c:v>298.87354500000004</c:v>
                </c:pt>
                <c:pt idx="5128" formatCode="General">
                  <c:v>299.6306166666667</c:v>
                </c:pt>
                <c:pt idx="5129" formatCode="General">
                  <c:v>300.35916000000003</c:v>
                </c:pt>
                <c:pt idx="5130" formatCode="General">
                  <c:v>301.20511166666671</c:v>
                </c:pt>
                <c:pt idx="5131" formatCode="General">
                  <c:v>301.94973666666664</c:v>
                </c:pt>
                <c:pt idx="5132" formatCode="General">
                  <c:v>302.5117166666667</c:v>
                </c:pt>
                <c:pt idx="5133" formatCode="General">
                  <c:v>303.00456666666668</c:v>
                </c:pt>
                <c:pt idx="5134" formatCode="General">
                  <c:v>303.52659333333332</c:v>
                </c:pt>
                <c:pt idx="5135" formatCode="General">
                  <c:v>303.80293666666665</c:v>
                </c:pt>
                <c:pt idx="5136" formatCode="General">
                  <c:v>304.06611166666664</c:v>
                </c:pt>
                <c:pt idx="5137" formatCode="General">
                  <c:v>304.2990616666666</c:v>
                </c:pt>
                <c:pt idx="5138" formatCode="General">
                  <c:v>304.81882833333327</c:v>
                </c:pt>
                <c:pt idx="5139" formatCode="General">
                  <c:v>305.41043666666667</c:v>
                </c:pt>
                <c:pt idx="5140" formatCode="General">
                  <c:v>305.94380333333334</c:v>
                </c:pt>
                <c:pt idx="5141" formatCode="General">
                  <c:v>306.62176833333331</c:v>
                </c:pt>
                <c:pt idx="5142" formatCode="General">
                  <c:v>307.42577500000004</c:v>
                </c:pt>
                <c:pt idx="5143" formatCode="General">
                  <c:v>308.17968000000002</c:v>
                </c:pt>
                <c:pt idx="5144" formatCode="General">
                  <c:v>308.69147666666674</c:v>
                </c:pt>
                <c:pt idx="5145" formatCode="General">
                  <c:v>309.08184833333331</c:v>
                </c:pt>
                <c:pt idx="5146" formatCode="General">
                  <c:v>309.33569000000006</c:v>
                </c:pt>
                <c:pt idx="5147" formatCode="General">
                  <c:v>309.63686166666673</c:v>
                </c:pt>
                <c:pt idx="5148" formatCode="General">
                  <c:v>309.68285666666668</c:v>
                </c:pt>
                <c:pt idx="5149" formatCode="General">
                  <c:v>309.75206166666675</c:v>
                </c:pt>
                <c:pt idx="5150" formatCode="General">
                  <c:v>309.70736833333342</c:v>
                </c:pt>
                <c:pt idx="5151" formatCode="General">
                  <c:v>309.66480666666672</c:v>
                </c:pt>
                <c:pt idx="5152" formatCode="General">
                  <c:v>309.7290716666667</c:v>
                </c:pt>
                <c:pt idx="5153" formatCode="General">
                  <c:v>309.68674666666669</c:v>
                </c:pt>
                <c:pt idx="5154" formatCode="General">
                  <c:v>309.7837116666667</c:v>
                </c:pt>
                <c:pt idx="5155" formatCode="General">
                  <c:v>309.88639000000001</c:v>
                </c:pt>
                <c:pt idx="5156" formatCode="General">
                  <c:v>309.77811000000003</c:v>
                </c:pt>
                <c:pt idx="5157" formatCode="General">
                  <c:v>309.67267666666669</c:v>
                </c:pt>
                <c:pt idx="5158" formatCode="General">
                  <c:v>309.42307166666654</c:v>
                </c:pt>
                <c:pt idx="5159" formatCode="General">
                  <c:v>309.1156049999999</c:v>
                </c:pt>
                <c:pt idx="5160">
                  <c:v>308.89683999999994</c:v>
                </c:pt>
                <c:pt idx="5161">
                  <c:v>308.77325166666657</c:v>
                </c:pt>
                <c:pt idx="5162">
                  <c:v>308.52173666666664</c:v>
                </c:pt>
                <c:pt idx="5163">
                  <c:v>307.98535999999996</c:v>
                </c:pt>
                <c:pt idx="5164">
                  <c:v>307.41888499999999</c:v>
                </c:pt>
                <c:pt idx="5165">
                  <c:v>306.70744333333329</c:v>
                </c:pt>
                <c:pt idx="5166">
                  <c:v>306.2198166666667</c:v>
                </c:pt>
                <c:pt idx="5167">
                  <c:v>305.87483666666668</c:v>
                </c:pt>
                <c:pt idx="5168">
                  <c:v>305.47927499999997</c:v>
                </c:pt>
                <c:pt idx="5169" formatCode="General">
                  <c:v>305.1927966666666</c:v>
                </c:pt>
                <c:pt idx="5170" formatCode="General">
                  <c:v>304.91447333333326</c:v>
                </c:pt>
                <c:pt idx="5171" formatCode="General">
                  <c:v>304.55598166666664</c:v>
                </c:pt>
                <c:pt idx="5172" formatCode="General">
                  <c:v>304.20670333333334</c:v>
                </c:pt>
                <c:pt idx="5173" formatCode="General">
                  <c:v>303.84797500000002</c:v>
                </c:pt>
                <c:pt idx="5174" formatCode="General">
                  <c:v>303.52818000000002</c:v>
                </c:pt>
                <c:pt idx="5175" formatCode="General">
                  <c:v>303.19254833333338</c:v>
                </c:pt>
                <c:pt idx="5176" formatCode="General">
                  <c:v>302.94718666666671</c:v>
                </c:pt>
                <c:pt idx="5177" formatCode="General">
                  <c:v>302.47782666666677</c:v>
                </c:pt>
                <c:pt idx="5178" formatCode="General">
                  <c:v>301.97508833333342</c:v>
                </c:pt>
                <c:pt idx="5179" formatCode="General">
                  <c:v>301.48178999999999</c:v>
                </c:pt>
                <c:pt idx="5180" formatCode="General">
                  <c:v>301.17775666666671</c:v>
                </c:pt>
                <c:pt idx="5181" formatCode="General">
                  <c:v>300.91019500000004</c:v>
                </c:pt>
                <c:pt idx="5182" formatCode="General">
                  <c:v>300.52526666666665</c:v>
                </c:pt>
                <c:pt idx="5183" formatCode="General">
                  <c:v>300.20008666666672</c:v>
                </c:pt>
                <c:pt idx="5184" formatCode="General">
                  <c:v>299.87829333333337</c:v>
                </c:pt>
                <c:pt idx="5185" formatCode="General">
                  <c:v>299.53615833333339</c:v>
                </c:pt>
                <c:pt idx="5186" formatCode="General">
                  <c:v>299.1707416666668</c:v>
                </c:pt>
                <c:pt idx="5187" formatCode="General">
                  <c:v>298.84028833333343</c:v>
                </c:pt>
                <c:pt idx="5188" formatCode="General">
                  <c:v>298.40572166666669</c:v>
                </c:pt>
                <c:pt idx="5189" formatCode="General">
                  <c:v>298.00810666666678</c:v>
                </c:pt>
                <c:pt idx="5190" formatCode="General">
                  <c:v>297.59363666666667</c:v>
                </c:pt>
                <c:pt idx="5191" formatCode="General">
                  <c:v>297.23157166666675</c:v>
                </c:pt>
                <c:pt idx="5192" formatCode="General">
                  <c:v>296.86923000000007</c:v>
                </c:pt>
                <c:pt idx="5193" formatCode="General">
                  <c:v>296.49668333333341</c:v>
                </c:pt>
                <c:pt idx="5194" formatCode="General">
                  <c:v>296.13568500000008</c:v>
                </c:pt>
                <c:pt idx="5195" formatCode="General">
                  <c:v>295.80588666666677</c:v>
                </c:pt>
                <c:pt idx="5196" formatCode="General">
                  <c:v>295.45707500000009</c:v>
                </c:pt>
                <c:pt idx="5197" formatCode="General">
                  <c:v>295.10131333333339</c:v>
                </c:pt>
                <c:pt idx="5198" formatCode="General">
                  <c:v>294.60636333333332</c:v>
                </c:pt>
                <c:pt idx="5199" formatCode="General">
                  <c:v>293.99950333333334</c:v>
                </c:pt>
                <c:pt idx="5200" formatCode="General">
                  <c:v>293.29130333333336</c:v>
                </c:pt>
                <c:pt idx="5201" formatCode="General">
                  <c:v>292.54698000000002</c:v>
                </c:pt>
                <c:pt idx="5202" formatCode="General">
                  <c:v>291.76418499999994</c:v>
                </c:pt>
                <c:pt idx="5203" formatCode="General">
                  <c:v>290.94263166666661</c:v>
                </c:pt>
                <c:pt idx="5204" formatCode="General">
                  <c:v>290.22370999999998</c:v>
                </c:pt>
                <c:pt idx="5205" formatCode="General">
                  <c:v>289.69785999999993</c:v>
                </c:pt>
                <c:pt idx="5206" formatCode="General">
                  <c:v>289.24507333333332</c:v>
                </c:pt>
                <c:pt idx="5207" formatCode="General">
                  <c:v>288.72185999999999</c:v>
                </c:pt>
                <c:pt idx="5208" formatCode="General">
                  <c:v>288.34282000000002</c:v>
                </c:pt>
                <c:pt idx="5209" formatCode="General">
                  <c:v>287.8761383333333</c:v>
                </c:pt>
                <c:pt idx="5210" formatCode="General">
                  <c:v>287.44650666666661</c:v>
                </c:pt>
                <c:pt idx="5211" formatCode="General">
                  <c:v>287.16464999999994</c:v>
                </c:pt>
                <c:pt idx="5212" formatCode="General">
                  <c:v>286.84782166666662</c:v>
                </c:pt>
                <c:pt idx="5213" formatCode="General">
                  <c:v>286.50535333333329</c:v>
                </c:pt>
                <c:pt idx="5214" formatCode="General">
                  <c:v>286.11943166666669</c:v>
                </c:pt>
                <c:pt idx="5215" formatCode="General">
                  <c:v>285.60494500000004</c:v>
                </c:pt>
                <c:pt idx="5216" formatCode="General">
                  <c:v>285.15749166666671</c:v>
                </c:pt>
                <c:pt idx="5217" formatCode="General">
                  <c:v>284.72656000000006</c:v>
                </c:pt>
                <c:pt idx="5218" formatCode="General">
                  <c:v>284.62081500000005</c:v>
                </c:pt>
                <c:pt idx="5219" formatCode="General">
                  <c:v>284.53789333333333</c:v>
                </c:pt>
                <c:pt idx="5220" formatCode="General">
                  <c:v>284.25805833333339</c:v>
                </c:pt>
                <c:pt idx="5221" formatCode="General">
                  <c:v>284.00914166666672</c:v>
                </c:pt>
                <c:pt idx="5222" formatCode="General">
                  <c:v>283.88673000000006</c:v>
                </c:pt>
                <c:pt idx="5223" formatCode="General">
                  <c:v>283.98471166666673</c:v>
                </c:pt>
                <c:pt idx="5224" formatCode="General">
                  <c:v>284.0567650000001</c:v>
                </c:pt>
                <c:pt idx="5225" formatCode="General">
                  <c:v>284.26268166666677</c:v>
                </c:pt>
                <c:pt idx="5226" formatCode="General">
                  <c:v>284.35292500000003</c:v>
                </c:pt>
                <c:pt idx="5227" formatCode="General">
                  <c:v>284.27651000000003</c:v>
                </c:pt>
                <c:pt idx="5228" formatCode="General">
                  <c:v>284.17287333333337</c:v>
                </c:pt>
                <c:pt idx="5229" formatCode="General">
                  <c:v>284.09702666666669</c:v>
                </c:pt>
                <c:pt idx="5230" formatCode="General">
                  <c:v>284.01132833333338</c:v>
                </c:pt>
                <c:pt idx="5231" formatCode="General">
                  <c:v>283.91414000000003</c:v>
                </c:pt>
                <c:pt idx="5232" formatCode="General">
                  <c:v>283.69403499999993</c:v>
                </c:pt>
                <c:pt idx="5233" formatCode="General">
                  <c:v>283.44149999999991</c:v>
                </c:pt>
                <c:pt idx="5234" formatCode="General">
                  <c:v>283.15216833333324</c:v>
                </c:pt>
                <c:pt idx="5235" formatCode="General">
                  <c:v>282.8744866666666</c:v>
                </c:pt>
                <c:pt idx="5236" formatCode="General">
                  <c:v>282.53719833333327</c:v>
                </c:pt>
                <c:pt idx="5237" formatCode="General">
                  <c:v>282.33531499999998</c:v>
                </c:pt>
                <c:pt idx="5238" formatCode="General">
                  <c:v>282.22938666666664</c:v>
                </c:pt>
                <c:pt idx="5239" formatCode="General">
                  <c:v>282.14747</c:v>
                </c:pt>
                <c:pt idx="5240" formatCode="General">
                  <c:v>282.00435500000003</c:v>
                </c:pt>
                <c:pt idx="5241" formatCode="General">
                  <c:v>281.88924666666662</c:v>
                </c:pt>
                <c:pt idx="5242" formatCode="General">
                  <c:v>281.79831166666662</c:v>
                </c:pt>
                <c:pt idx="5243" formatCode="General">
                  <c:v>281.73361499999999</c:v>
                </c:pt>
                <c:pt idx="5244" formatCode="General">
                  <c:v>281.55112833333328</c:v>
                </c:pt>
                <c:pt idx="5245" formatCode="General">
                  <c:v>281.42608333333322</c:v>
                </c:pt>
                <c:pt idx="5246" formatCode="General">
                  <c:v>281.31674000000004</c:v>
                </c:pt>
                <c:pt idx="5247" formatCode="General">
                  <c:v>281.22515833333335</c:v>
                </c:pt>
                <c:pt idx="5248" formatCode="General">
                  <c:v>281.09357500000004</c:v>
                </c:pt>
                <c:pt idx="5249" formatCode="General">
                  <c:v>280.98099666666661</c:v>
                </c:pt>
                <c:pt idx="5250" formatCode="General">
                  <c:v>280.90526833333325</c:v>
                </c:pt>
                <c:pt idx="5251" formatCode="General">
                  <c:v>280.74079499999993</c:v>
                </c:pt>
                <c:pt idx="5252" formatCode="General">
                  <c:v>280.59962833333327</c:v>
                </c:pt>
                <c:pt idx="5253" formatCode="General">
                  <c:v>280.37416166666668</c:v>
                </c:pt>
                <c:pt idx="5254" formatCode="General">
                  <c:v>280.01976666666661</c:v>
                </c:pt>
                <c:pt idx="5255" formatCode="General">
                  <c:v>279.68058666666661</c:v>
                </c:pt>
                <c:pt idx="5256" formatCode="General">
                  <c:v>279.30434166666663</c:v>
                </c:pt>
                <c:pt idx="5257" formatCode="General">
                  <c:v>278.92918833333329</c:v>
                </c:pt>
                <c:pt idx="5258" formatCode="General">
                  <c:v>278.65083500000003</c:v>
                </c:pt>
                <c:pt idx="5259" formatCode="General">
                  <c:v>278.36496666666676</c:v>
                </c:pt>
                <c:pt idx="5260" formatCode="General">
                  <c:v>278.17000833333333</c:v>
                </c:pt>
                <c:pt idx="5261" formatCode="General">
                  <c:v>278.02078666666665</c:v>
                </c:pt>
                <c:pt idx="5262" formatCode="General">
                  <c:v>277.97301500000009</c:v>
                </c:pt>
                <c:pt idx="5263" formatCode="General">
                  <c:v>278.02215333333334</c:v>
                </c:pt>
                <c:pt idx="5264" formatCode="General">
                  <c:v>277.99516833333325</c:v>
                </c:pt>
                <c:pt idx="5265" formatCode="General">
                  <c:v>277.76572166666665</c:v>
                </c:pt>
                <c:pt idx="5266" formatCode="General">
                  <c:v>277.4295433333333</c:v>
                </c:pt>
                <c:pt idx="5267" formatCode="General">
                  <c:v>277.09807333333328</c:v>
                </c:pt>
                <c:pt idx="5268" formatCode="General">
                  <c:v>276.76583499999998</c:v>
                </c:pt>
                <c:pt idx="5269" formatCode="General">
                  <c:v>276.52040833333336</c:v>
                </c:pt>
                <c:pt idx="5270" formatCode="General">
                  <c:v>276.36196166666662</c:v>
                </c:pt>
                <c:pt idx="5271" formatCode="General">
                  <c:v>276.28284333333329</c:v>
                </c:pt>
                <c:pt idx="5272" formatCode="General">
                  <c:v>276.23435666666666</c:v>
                </c:pt>
                <c:pt idx="5273" formatCode="General">
                  <c:v>276.17585666666668</c:v>
                </c:pt>
                <c:pt idx="5274" formatCode="General">
                  <c:v>276.06805999999995</c:v>
                </c:pt>
                <c:pt idx="5275" formatCode="General">
                  <c:v>276.10281833333323</c:v>
                </c:pt>
                <c:pt idx="5276" formatCode="General">
                  <c:v>276.23562666666663</c:v>
                </c:pt>
                <c:pt idx="5277" formatCode="General">
                  <c:v>276.40631000000002</c:v>
                </c:pt>
                <c:pt idx="5278" formatCode="General">
                  <c:v>276.43668833333334</c:v>
                </c:pt>
                <c:pt idx="5279" formatCode="General">
                  <c:v>276.55253999999996</c:v>
                </c:pt>
                <c:pt idx="5280" formatCode="General">
                  <c:v>276.72215666666671</c:v>
                </c:pt>
                <c:pt idx="5281" formatCode="General">
                  <c:v>276.79777000000001</c:v>
                </c:pt>
                <c:pt idx="5282" formatCode="General">
                  <c:v>276.72405999999995</c:v>
                </c:pt>
                <c:pt idx="5283" formatCode="General">
                  <c:v>276.65495500000003</c:v>
                </c:pt>
                <c:pt idx="5284" formatCode="General">
                  <c:v>276.45359166666674</c:v>
                </c:pt>
                <c:pt idx="5285" formatCode="General">
                  <c:v>276.09617000000009</c:v>
                </c:pt>
                <c:pt idx="5286" formatCode="General">
                  <c:v>275.77333833333336</c:v>
                </c:pt>
                <c:pt idx="5287" formatCode="General">
                  <c:v>275.48771333333337</c:v>
                </c:pt>
                <c:pt idx="5288" formatCode="General">
                  <c:v>275.31076333333345</c:v>
                </c:pt>
                <c:pt idx="5289" formatCode="General">
                  <c:v>275.07077666666675</c:v>
                </c:pt>
                <c:pt idx="5290" formatCode="General">
                  <c:v>274.98039666666671</c:v>
                </c:pt>
                <c:pt idx="5291" formatCode="General">
                  <c:v>274.95442000000008</c:v>
                </c:pt>
                <c:pt idx="5292" formatCode="General">
                  <c:v>275.02712833333339</c:v>
                </c:pt>
                <c:pt idx="5293" formatCode="General">
                  <c:v>275.12502166666678</c:v>
                </c:pt>
                <c:pt idx="5294" formatCode="General">
                  <c:v>275.19850333333341</c:v>
                </c:pt>
                <c:pt idx="5295" formatCode="General">
                  <c:v>275.26952833333337</c:v>
                </c:pt>
                <c:pt idx="5296" formatCode="General">
                  <c:v>275.38007500000003</c:v>
                </c:pt>
                <c:pt idx="5297" formatCode="General">
                  <c:v>275.484375</c:v>
                </c:pt>
                <c:pt idx="5298" formatCode="General">
                  <c:v>275.49471500000004</c:v>
                </c:pt>
                <c:pt idx="5299" formatCode="General">
                  <c:v>275.505855</c:v>
                </c:pt>
                <c:pt idx="5300" formatCode="General">
                  <c:v>275.62127333333336</c:v>
                </c:pt>
                <c:pt idx="5301" formatCode="General">
                  <c:v>275.68015666666662</c:v>
                </c:pt>
                <c:pt idx="5302" formatCode="General">
                  <c:v>275.64825500000001</c:v>
                </c:pt>
                <c:pt idx="5303" formatCode="General">
                  <c:v>275.60540000000003</c:v>
                </c:pt>
                <c:pt idx="5304" formatCode="General">
                  <c:v>275.49670833333334</c:v>
                </c:pt>
                <c:pt idx="5305" formatCode="General">
                  <c:v>275.23128333333341</c:v>
                </c:pt>
                <c:pt idx="5306" formatCode="General">
                  <c:v>274.88591833333334</c:v>
                </c:pt>
                <c:pt idx="5307" formatCode="General">
                  <c:v>274.58871833333342</c:v>
                </c:pt>
                <c:pt idx="5308" formatCode="General">
                  <c:v>274.43898666666672</c:v>
                </c:pt>
                <c:pt idx="5309" formatCode="General">
                  <c:v>274.25264666666675</c:v>
                </c:pt>
                <c:pt idx="5310" formatCode="General">
                  <c:v>273.99755166666665</c:v>
                </c:pt>
                <c:pt idx="5311" formatCode="General">
                  <c:v>273.83941333333337</c:v>
                </c:pt>
                <c:pt idx="5312" formatCode="General">
                  <c:v>273.64654666666672</c:v>
                </c:pt>
                <c:pt idx="5313" formatCode="General">
                  <c:v>273.49279000000001</c:v>
                </c:pt>
                <c:pt idx="5314" formatCode="General">
                  <c:v>273.37250166666666</c:v>
                </c:pt>
                <c:pt idx="5315" formatCode="General">
                  <c:v>273.27003999999999</c:v>
                </c:pt>
                <c:pt idx="5316" formatCode="General">
                  <c:v>273.12088333333327</c:v>
                </c:pt>
                <c:pt idx="5317" formatCode="General">
                  <c:v>272.94149999999996</c:v>
                </c:pt>
                <c:pt idx="5318" formatCode="General">
                  <c:v>272.76198333333332</c:v>
                </c:pt>
                <c:pt idx="5319" formatCode="General">
                  <c:v>272.65674666666661</c:v>
                </c:pt>
                <c:pt idx="5320" formatCode="General">
                  <c:v>272.56059999999997</c:v>
                </c:pt>
                <c:pt idx="5321" formatCode="General">
                  <c:v>272.44527499999992</c:v>
                </c:pt>
                <c:pt idx="5322" formatCode="General">
                  <c:v>272.27997999999991</c:v>
                </c:pt>
                <c:pt idx="5323" formatCode="General">
                  <c:v>272.16910666666661</c:v>
                </c:pt>
                <c:pt idx="5324" formatCode="General">
                  <c:v>272.07935666666663</c:v>
                </c:pt>
                <c:pt idx="5325" formatCode="General">
                  <c:v>272.15768499999996</c:v>
                </c:pt>
                <c:pt idx="5326" formatCode="General">
                  <c:v>272.25989499999997</c:v>
                </c:pt>
                <c:pt idx="5327" formatCode="General">
                  <c:v>272.32143000000002</c:v>
                </c:pt>
                <c:pt idx="5328" formatCode="General">
                  <c:v>272.33170000000001</c:v>
                </c:pt>
                <c:pt idx="5329" formatCode="General">
                  <c:v>272.304665</c:v>
                </c:pt>
                <c:pt idx="5330" formatCode="General">
                  <c:v>272.23174</c:v>
                </c:pt>
                <c:pt idx="5331" formatCode="General">
                  <c:v>272.05899833333336</c:v>
                </c:pt>
                <c:pt idx="5332" formatCode="General">
                  <c:v>271.79974833333335</c:v>
                </c:pt>
                <c:pt idx="5333" formatCode="General">
                  <c:v>271.45498000000003</c:v>
                </c:pt>
                <c:pt idx="5334" formatCode="General">
                  <c:v>271.20944000000003</c:v>
                </c:pt>
                <c:pt idx="5335" formatCode="General">
                  <c:v>270.94439166666666</c:v>
                </c:pt>
                <c:pt idx="5336" formatCode="General">
                  <c:v>270.65944833333333</c:v>
                </c:pt>
                <c:pt idx="5337" formatCode="General">
                  <c:v>270.35054833333334</c:v>
                </c:pt>
                <c:pt idx="5338" formatCode="General">
                  <c:v>270.10065000000003</c:v>
                </c:pt>
                <c:pt idx="5339" formatCode="General">
                  <c:v>269.76184000000001</c:v>
                </c:pt>
                <c:pt idx="5340" formatCode="General">
                  <c:v>269.42888499999998</c:v>
                </c:pt>
                <c:pt idx="5341" formatCode="General">
                  <c:v>269.17841333333331</c:v>
                </c:pt>
                <c:pt idx="5342" formatCode="General">
                  <c:v>268.96967333333333</c:v>
                </c:pt>
                <c:pt idx="5343" formatCode="General">
                  <c:v>268.71900166666666</c:v>
                </c:pt>
                <c:pt idx="5344" formatCode="General">
                  <c:v>268.62239999999997</c:v>
                </c:pt>
                <c:pt idx="5345" formatCode="General">
                  <c:v>268.68168499999996</c:v>
                </c:pt>
                <c:pt idx="5346" formatCode="General">
                  <c:v>268.80919166666666</c:v>
                </c:pt>
                <c:pt idx="5347" formatCode="General">
                  <c:v>268.91461166666664</c:v>
                </c:pt>
                <c:pt idx="5348" formatCode="General">
                  <c:v>268.97476833333332</c:v>
                </c:pt>
                <c:pt idx="5349" formatCode="General">
                  <c:v>269.03973000000002</c:v>
                </c:pt>
                <c:pt idx="5350" formatCode="General">
                  <c:v>269.04662166666668</c:v>
                </c:pt>
                <c:pt idx="5351" formatCode="General">
                  <c:v>269.06261333333333</c:v>
                </c:pt>
                <c:pt idx="5352" formatCode="General">
                  <c:v>269.059595</c:v>
                </c:pt>
                <c:pt idx="5353" formatCode="General">
                  <c:v>269.03242500000005</c:v>
                </c:pt>
                <c:pt idx="5354" formatCode="General">
                  <c:v>269.03384500000004</c:v>
                </c:pt>
                <c:pt idx="5355" formatCode="General">
                  <c:v>269.03694500000006</c:v>
                </c:pt>
                <c:pt idx="5356" formatCode="General">
                  <c:v>269.04480333333339</c:v>
                </c:pt>
                <c:pt idx="5357" formatCode="General">
                  <c:v>268.95767833333332</c:v>
                </c:pt>
                <c:pt idx="5358" formatCode="General">
                  <c:v>268.85672166666666</c:v>
                </c:pt>
                <c:pt idx="5359" formatCode="General">
                  <c:v>268.74543</c:v>
                </c:pt>
                <c:pt idx="5360" formatCode="General">
                  <c:v>268.62968999999998</c:v>
                </c:pt>
                <c:pt idx="5361" formatCode="General">
                  <c:v>268.48164666666668</c:v>
                </c:pt>
                <c:pt idx="5362" formatCode="General">
                  <c:v>268.32357000000002</c:v>
                </c:pt>
                <c:pt idx="5363" formatCode="General">
                  <c:v>268.10900666666669</c:v>
                </c:pt>
                <c:pt idx="5364" formatCode="General">
                  <c:v>268.04823166666671</c:v>
                </c:pt>
                <c:pt idx="5365" formatCode="General">
                  <c:v>267.95976666666667</c:v>
                </c:pt>
                <c:pt idx="5366" formatCode="General">
                  <c:v>267.86715666666674</c:v>
                </c:pt>
                <c:pt idx="5367" formatCode="General">
                  <c:v>267.70629166666669</c:v>
                </c:pt>
                <c:pt idx="5368" formatCode="General">
                  <c:v>267.47319500000009</c:v>
                </c:pt>
                <c:pt idx="5369" formatCode="General">
                  <c:v>267.31764500000003</c:v>
                </c:pt>
                <c:pt idx="5370" formatCode="General">
                  <c:v>267.20960500000007</c:v>
                </c:pt>
                <c:pt idx="5371" formatCode="General">
                  <c:v>267.06712166666676</c:v>
                </c:pt>
                <c:pt idx="5372" formatCode="General">
                  <c:v>266.89092166666671</c:v>
                </c:pt>
                <c:pt idx="5373" formatCode="General">
                  <c:v>266.63140500000009</c:v>
                </c:pt>
                <c:pt idx="5374" formatCode="General">
                  <c:v>266.42374666666672</c:v>
                </c:pt>
                <c:pt idx="5375" formatCode="General">
                  <c:v>266.28044333333338</c:v>
                </c:pt>
                <c:pt idx="5376" formatCode="General">
                  <c:v>266.15250500000008</c:v>
                </c:pt>
                <c:pt idx="5377" formatCode="General">
                  <c:v>266.04924166666677</c:v>
                </c:pt>
                <c:pt idx="5378" formatCode="General">
                  <c:v>265.97524333333348</c:v>
                </c:pt>
                <c:pt idx="5379" formatCode="General">
                  <c:v>265.89516500000013</c:v>
                </c:pt>
                <c:pt idx="5380" formatCode="General">
                  <c:v>265.80241166666679</c:v>
                </c:pt>
                <c:pt idx="5381" formatCode="General">
                  <c:v>265.67926666666676</c:v>
                </c:pt>
                <c:pt idx="5382" formatCode="General">
                  <c:v>265.56024833333345</c:v>
                </c:pt>
                <c:pt idx="5383" formatCode="General">
                  <c:v>265.32157666666677</c:v>
                </c:pt>
                <c:pt idx="5384" formatCode="General">
                  <c:v>265.14492833333344</c:v>
                </c:pt>
                <c:pt idx="5385" formatCode="General">
                  <c:v>264.81895500000007</c:v>
                </c:pt>
                <c:pt idx="5386" formatCode="General">
                  <c:v>264.48997000000008</c:v>
                </c:pt>
                <c:pt idx="5387" formatCode="General">
                  <c:v>264.28644666666673</c:v>
                </c:pt>
                <c:pt idx="5388" formatCode="General">
                  <c:v>264.1642950000001</c:v>
                </c:pt>
                <c:pt idx="5389" formatCode="General">
                  <c:v>264.09412500000008</c:v>
                </c:pt>
                <c:pt idx="5390" formatCode="General">
                  <c:v>264.02223000000009</c:v>
                </c:pt>
                <c:pt idx="5391" formatCode="General">
                  <c:v>263.96834000000007</c:v>
                </c:pt>
                <c:pt idx="5392" formatCode="General">
                  <c:v>263.98905666666673</c:v>
                </c:pt>
                <c:pt idx="5393" formatCode="General">
                  <c:v>264.09743500000002</c:v>
                </c:pt>
                <c:pt idx="5394" formatCode="General">
                  <c:v>264.10242000000005</c:v>
                </c:pt>
                <c:pt idx="5395" formatCode="General">
                  <c:v>264.20500500000003</c:v>
                </c:pt>
                <c:pt idx="5396" formatCode="General">
                  <c:v>264.28992000000005</c:v>
                </c:pt>
                <c:pt idx="5397" formatCode="General">
                  <c:v>264.44386333333335</c:v>
                </c:pt>
                <c:pt idx="5398" formatCode="General">
                  <c:v>264.64818166666674</c:v>
                </c:pt>
                <c:pt idx="5399" formatCode="General">
                  <c:v>264.80877000000004</c:v>
                </c:pt>
                <c:pt idx="5400" formatCode="General">
                  <c:v>265.0113750000001</c:v>
                </c:pt>
                <c:pt idx="5401" formatCode="General">
                  <c:v>265.06795833333342</c:v>
                </c:pt>
                <c:pt idx="5402" formatCode="General">
                  <c:v>265.05982000000012</c:v>
                </c:pt>
                <c:pt idx="5403" formatCode="General">
                  <c:v>265.07207333333338</c:v>
                </c:pt>
                <c:pt idx="5404" formatCode="General">
                  <c:v>264.99428166666672</c:v>
                </c:pt>
                <c:pt idx="5405" formatCode="General">
                  <c:v>264.85247666666669</c:v>
                </c:pt>
                <c:pt idx="5406" formatCode="General">
                  <c:v>264.64809833333334</c:v>
                </c:pt>
                <c:pt idx="5407" formatCode="General">
                  <c:v>264.49553166666664</c:v>
                </c:pt>
                <c:pt idx="5408" formatCode="General">
                  <c:v>264.30639166666663</c:v>
                </c:pt>
                <c:pt idx="5409" formatCode="General">
                  <c:v>264.15333166666665</c:v>
                </c:pt>
                <c:pt idx="5410" formatCode="General">
                  <c:v>263.99056000000002</c:v>
                </c:pt>
                <c:pt idx="5411" formatCode="General">
                  <c:v>263.81944166666665</c:v>
                </c:pt>
                <c:pt idx="5412" formatCode="General">
                  <c:v>263.63030499999996</c:v>
                </c:pt>
                <c:pt idx="5413" formatCode="General">
                  <c:v>263.49707333333328</c:v>
                </c:pt>
                <c:pt idx="5414" formatCode="General">
                  <c:v>263.36510333333331</c:v>
                </c:pt>
                <c:pt idx="5415" formatCode="General">
                  <c:v>263.26393666666661</c:v>
                </c:pt>
                <c:pt idx="5416" formatCode="General">
                  <c:v>263.12829999999997</c:v>
                </c:pt>
                <c:pt idx="5417" formatCode="General">
                  <c:v>263.009615</c:v>
                </c:pt>
                <c:pt idx="5418" formatCode="General">
                  <c:v>263.00875999999994</c:v>
                </c:pt>
                <c:pt idx="5419" formatCode="General">
                  <c:v>263.04699333333332</c:v>
                </c:pt>
                <c:pt idx="5420" formatCode="General">
                  <c:v>263.08198333333331</c:v>
                </c:pt>
                <c:pt idx="5421" formatCode="General">
                  <c:v>263.21029166666665</c:v>
                </c:pt>
                <c:pt idx="5422" formatCode="General">
                  <c:v>263.46347333333335</c:v>
                </c:pt>
                <c:pt idx="5423" formatCode="General">
                  <c:v>263.74137499999995</c:v>
                </c:pt>
                <c:pt idx="5424" formatCode="General">
                  <c:v>263.95329666666663</c:v>
                </c:pt>
                <c:pt idx="5425" formatCode="General">
                  <c:v>264.18414833333333</c:v>
                </c:pt>
                <c:pt idx="5426" formatCode="General">
                  <c:v>264.51491333333331</c:v>
                </c:pt>
                <c:pt idx="5427" formatCode="General">
                  <c:v>264.94182666666666</c:v>
                </c:pt>
                <c:pt idx="5428" formatCode="General">
                  <c:v>265.34249833333331</c:v>
                </c:pt>
                <c:pt idx="5429" formatCode="General">
                  <c:v>265.59079333333329</c:v>
                </c:pt>
                <c:pt idx="5430" formatCode="General">
                  <c:v>265.8320783333333</c:v>
                </c:pt>
                <c:pt idx="5431" formatCode="General">
                  <c:v>266.08768833333329</c:v>
                </c:pt>
                <c:pt idx="5432" formatCode="General">
                  <c:v>266.37047166666662</c:v>
                </c:pt>
                <c:pt idx="5433" formatCode="General">
                  <c:v>266.72447499999998</c:v>
                </c:pt>
                <c:pt idx="5434" formatCode="General">
                  <c:v>267.12647000000004</c:v>
                </c:pt>
                <c:pt idx="5435" formatCode="General">
                  <c:v>267.43165500000003</c:v>
                </c:pt>
                <c:pt idx="5436" formatCode="General">
                  <c:v>267.76235166666663</c:v>
                </c:pt>
                <c:pt idx="5437" formatCode="General">
                  <c:v>268.02588500000002</c:v>
                </c:pt>
                <c:pt idx="5438" formatCode="General">
                  <c:v>268.23655833333333</c:v>
                </c:pt>
                <c:pt idx="5439" formatCode="General">
                  <c:v>268.42531666666673</c:v>
                </c:pt>
                <c:pt idx="5440" formatCode="General">
                  <c:v>268.63876166666671</c:v>
                </c:pt>
                <c:pt idx="5441" formatCode="General">
                  <c:v>268.87652666666668</c:v>
                </c:pt>
                <c:pt idx="5442" formatCode="General">
                  <c:v>269.07729166666672</c:v>
                </c:pt>
                <c:pt idx="5443" formatCode="General">
                  <c:v>269.33565333333331</c:v>
                </c:pt>
                <c:pt idx="5444" formatCode="General">
                  <c:v>269.57359333333329</c:v>
                </c:pt>
                <c:pt idx="5445" formatCode="General">
                  <c:v>269.912555</c:v>
                </c:pt>
                <c:pt idx="5446" formatCode="General">
                  <c:v>270.31844333333328</c:v>
                </c:pt>
                <c:pt idx="5447" formatCode="General">
                  <c:v>270.67301666666668</c:v>
                </c:pt>
                <c:pt idx="5448" formatCode="General">
                  <c:v>271.0080016666667</c:v>
                </c:pt>
                <c:pt idx="5449" formatCode="General">
                  <c:v>271.35307333333333</c:v>
                </c:pt>
                <c:pt idx="5450" formatCode="General">
                  <c:v>271.70684499999999</c:v>
                </c:pt>
                <c:pt idx="5451" formatCode="General">
                  <c:v>272.08891666666671</c:v>
                </c:pt>
                <c:pt idx="5452" formatCode="General">
                  <c:v>272.46566999999999</c:v>
                </c:pt>
                <c:pt idx="5453" formatCode="General">
                  <c:v>272.86903166666667</c:v>
                </c:pt>
                <c:pt idx="5454" formatCode="General">
                  <c:v>273.31612999999999</c:v>
                </c:pt>
                <c:pt idx="5455" formatCode="General">
                  <c:v>273.71051833333331</c:v>
                </c:pt>
                <c:pt idx="5456" formatCode="General">
                  <c:v>274.14498666666663</c:v>
                </c:pt>
                <c:pt idx="5457" formatCode="General">
                  <c:v>274.48581166666662</c:v>
                </c:pt>
                <c:pt idx="5458" formatCode="General">
                  <c:v>274.76442499999996</c:v>
                </c:pt>
                <c:pt idx="5459" formatCode="General">
                  <c:v>275.14562166666661</c:v>
                </c:pt>
                <c:pt idx="5460" formatCode="General">
                  <c:v>275.46161166666661</c:v>
                </c:pt>
                <c:pt idx="5461" formatCode="General">
                  <c:v>275.85587499999997</c:v>
                </c:pt>
                <c:pt idx="5462" formatCode="General">
                  <c:v>276.30594500000001</c:v>
                </c:pt>
                <c:pt idx="5463" formatCode="General">
                  <c:v>276.72321666666664</c:v>
                </c:pt>
                <c:pt idx="5464" formatCode="General">
                  <c:v>277.16017166666666</c:v>
                </c:pt>
                <c:pt idx="5465" formatCode="General">
                  <c:v>277.60643166666671</c:v>
                </c:pt>
                <c:pt idx="5466" formatCode="General">
                  <c:v>278.03754333333342</c:v>
                </c:pt>
                <c:pt idx="5467" formatCode="General">
                  <c:v>278.41635500000001</c:v>
                </c:pt>
                <c:pt idx="5468" formatCode="General">
                  <c:v>278.85906333333332</c:v>
                </c:pt>
                <c:pt idx="5469" formatCode="General">
                  <c:v>279.26326333333333</c:v>
                </c:pt>
                <c:pt idx="5470" formatCode="General">
                  <c:v>279.64015166666667</c:v>
                </c:pt>
                <c:pt idx="5471" formatCode="General">
                  <c:v>279.9405216666666</c:v>
                </c:pt>
                <c:pt idx="5472" formatCode="General">
                  <c:v>280.22558833333329</c:v>
                </c:pt>
                <c:pt idx="5473" formatCode="General">
                  <c:v>280.35621666666668</c:v>
                </c:pt>
                <c:pt idx="5474" formatCode="General">
                  <c:v>280.46176666666662</c:v>
                </c:pt>
                <c:pt idx="5475" formatCode="General">
                  <c:v>280.564435</c:v>
                </c:pt>
                <c:pt idx="5476" formatCode="General">
                  <c:v>280.71976999999998</c:v>
                </c:pt>
                <c:pt idx="5477" formatCode="General">
                  <c:v>280.91924500000005</c:v>
                </c:pt>
                <c:pt idx="5478" formatCode="General">
                  <c:v>281.01132333333328</c:v>
                </c:pt>
                <c:pt idx="5479" formatCode="General">
                  <c:v>281.09449000000001</c:v>
                </c:pt>
                <c:pt idx="5480" formatCode="General">
                  <c:v>281.24897833333335</c:v>
                </c:pt>
                <c:pt idx="5481" formatCode="General">
                  <c:v>281.34714666666673</c:v>
                </c:pt>
                <c:pt idx="5482" formatCode="General">
                  <c:v>281.3961983333333</c:v>
                </c:pt>
                <c:pt idx="5483" formatCode="General">
                  <c:v>281.46176666666662</c:v>
                </c:pt>
                <c:pt idx="5484" formatCode="General">
                  <c:v>281.56952333333339</c:v>
                </c:pt>
                <c:pt idx="5485" formatCode="General">
                  <c:v>281.6668866666667</c:v>
                </c:pt>
                <c:pt idx="5486" formatCode="General">
                  <c:v>281.71554333333336</c:v>
                </c:pt>
                <c:pt idx="5487" formatCode="General">
                  <c:v>281.71008666666671</c:v>
                </c:pt>
                <c:pt idx="5488" formatCode="General">
                  <c:v>281.74766</c:v>
                </c:pt>
                <c:pt idx="5489" formatCode="General">
                  <c:v>281.83124166666664</c:v>
                </c:pt>
                <c:pt idx="5490" formatCode="General">
                  <c:v>281.94167333333337</c:v>
                </c:pt>
                <c:pt idx="5491" formatCode="General">
                  <c:v>281.96342666666663</c:v>
                </c:pt>
                <c:pt idx="5492" formatCode="General">
                  <c:v>281.99623499999996</c:v>
                </c:pt>
                <c:pt idx="5493" formatCode="General">
                  <c:v>281.99386333333331</c:v>
                </c:pt>
                <c:pt idx="5494" formatCode="General">
                  <c:v>281.99725999999998</c:v>
                </c:pt>
                <c:pt idx="5495" formatCode="General">
                  <c:v>282.02733333333339</c:v>
                </c:pt>
                <c:pt idx="5496" formatCode="General">
                  <c:v>282.06316166666676</c:v>
                </c:pt>
                <c:pt idx="5497" formatCode="General">
                  <c:v>282.02352166666674</c:v>
                </c:pt>
                <c:pt idx="5498" formatCode="General">
                  <c:v>282.00808666666671</c:v>
                </c:pt>
                <c:pt idx="5499" formatCode="General">
                  <c:v>282.00667833333335</c:v>
                </c:pt>
                <c:pt idx="5500" formatCode="General">
                  <c:v>281.98956666666669</c:v>
                </c:pt>
                <c:pt idx="5501" formatCode="General">
                  <c:v>282.02545166666675</c:v>
                </c:pt>
                <c:pt idx="5502" formatCode="General">
                  <c:v>282.07061833333336</c:v>
                </c:pt>
                <c:pt idx="5503" formatCode="General">
                  <c:v>282.11767666666674</c:v>
                </c:pt>
                <c:pt idx="5504" formatCode="General">
                  <c:v>282.05658000000011</c:v>
                </c:pt>
                <c:pt idx="5505" formatCode="General">
                  <c:v>282.01988833333337</c:v>
                </c:pt>
                <c:pt idx="5506" formatCode="General">
                  <c:v>281.99357833333335</c:v>
                </c:pt>
                <c:pt idx="5507" formatCode="General">
                  <c:v>281.96719500000006</c:v>
                </c:pt>
                <c:pt idx="5508" formatCode="General">
                  <c:v>281.88919666666675</c:v>
                </c:pt>
                <c:pt idx="5509" formatCode="General">
                  <c:v>281.73673166666674</c:v>
                </c:pt>
                <c:pt idx="5510" formatCode="General">
                  <c:v>281.54631499999999</c:v>
                </c:pt>
                <c:pt idx="5511" formatCode="General">
                  <c:v>281.3682316666667</c:v>
                </c:pt>
                <c:pt idx="5512" formatCode="General">
                  <c:v>281.21022333333332</c:v>
                </c:pt>
                <c:pt idx="5513" formatCode="General">
                  <c:v>281.02530666666667</c:v>
                </c:pt>
                <c:pt idx="5514" formatCode="General">
                  <c:v>280.80866499999996</c:v>
                </c:pt>
                <c:pt idx="5515" formatCode="General">
                  <c:v>280.52761833333335</c:v>
                </c:pt>
                <c:pt idx="5516" formatCode="General">
                  <c:v>280.19396500000011</c:v>
                </c:pt>
                <c:pt idx="5517" formatCode="General">
                  <c:v>279.73218000000008</c:v>
                </c:pt>
                <c:pt idx="5518" formatCode="General">
                  <c:v>279.28416500000003</c:v>
                </c:pt>
                <c:pt idx="5519" formatCode="General">
                  <c:v>278.82645833333339</c:v>
                </c:pt>
                <c:pt idx="5520" formatCode="General">
                  <c:v>278.36246499999999</c:v>
                </c:pt>
                <c:pt idx="5521" formatCode="General">
                  <c:v>277.84104166666663</c:v>
                </c:pt>
                <c:pt idx="5522" formatCode="General">
                  <c:v>277.30921333333333</c:v>
                </c:pt>
                <c:pt idx="5523" formatCode="General">
                  <c:v>276.80277666666666</c:v>
                </c:pt>
                <c:pt idx="5524" formatCode="General">
                  <c:v>276.45503833333333</c:v>
                </c:pt>
                <c:pt idx="5525" formatCode="General">
                  <c:v>276.12016000000006</c:v>
                </c:pt>
                <c:pt idx="5526" formatCode="General">
                  <c:v>275.83283499999999</c:v>
                </c:pt>
                <c:pt idx="5527" formatCode="General">
                  <c:v>275.52728500000001</c:v>
                </c:pt>
                <c:pt idx="5528" formatCode="General">
                  <c:v>275.17091666666664</c:v>
                </c:pt>
                <c:pt idx="5529" formatCode="General">
                  <c:v>274.82983999999999</c:v>
                </c:pt>
                <c:pt idx="5530" formatCode="General">
                  <c:v>274.56487000000004</c:v>
                </c:pt>
                <c:pt idx="5531" formatCode="General">
                  <c:v>274.32807333333335</c:v>
                </c:pt>
                <c:pt idx="5532" formatCode="General">
                  <c:v>274.07624666666669</c:v>
                </c:pt>
                <c:pt idx="5533" formatCode="General">
                  <c:v>273.88277666666676</c:v>
                </c:pt>
                <c:pt idx="5534" formatCode="General">
                  <c:v>273.68276166666669</c:v>
                </c:pt>
                <c:pt idx="5535" formatCode="General">
                  <c:v>273.48868666666675</c:v>
                </c:pt>
                <c:pt idx="5536" formatCode="General">
                  <c:v>273.23681333333337</c:v>
                </c:pt>
                <c:pt idx="5537" formatCode="General">
                  <c:v>273.00417666666669</c:v>
                </c:pt>
                <c:pt idx="5538" formatCode="General">
                  <c:v>272.74196166666667</c:v>
                </c:pt>
                <c:pt idx="5539" formatCode="General">
                  <c:v>272.51868666666667</c:v>
                </c:pt>
                <c:pt idx="5540" formatCode="General">
                  <c:v>272.15766333333335</c:v>
                </c:pt>
                <c:pt idx="5541" formatCode="General">
                  <c:v>271.85310333333337</c:v>
                </c:pt>
                <c:pt idx="5542" formatCode="General">
                  <c:v>271.54145833333337</c:v>
                </c:pt>
                <c:pt idx="5543" formatCode="General">
                  <c:v>271.18268166666672</c:v>
                </c:pt>
                <c:pt idx="5544" formatCode="General">
                  <c:v>270.77785999999998</c:v>
                </c:pt>
                <c:pt idx="5545" formatCode="General">
                  <c:v>270.43535499999996</c:v>
                </c:pt>
                <c:pt idx="5546" formatCode="General">
                  <c:v>270.13489166666665</c:v>
                </c:pt>
                <c:pt idx="5547" formatCode="General">
                  <c:v>269.8866083333333</c:v>
                </c:pt>
                <c:pt idx="5548" formatCode="General">
                  <c:v>269.63825166666663</c:v>
                </c:pt>
                <c:pt idx="5549" formatCode="General">
                  <c:v>269.46274333333332</c:v>
                </c:pt>
                <c:pt idx="5550" formatCode="General">
                  <c:v>269.25106999999997</c:v>
                </c:pt>
                <c:pt idx="5551" formatCode="General">
                  <c:v>269.13113166666665</c:v>
                </c:pt>
                <c:pt idx="5552" formatCode="General">
                  <c:v>268.95979833333337</c:v>
                </c:pt>
                <c:pt idx="5553" formatCode="General">
                  <c:v>268.87498833333331</c:v>
                </c:pt>
                <c:pt idx="5554" formatCode="General">
                  <c:v>268.71101500000003</c:v>
                </c:pt>
                <c:pt idx="5555" formatCode="General">
                  <c:v>268.51000166666665</c:v>
                </c:pt>
                <c:pt idx="5556" formatCode="General">
                  <c:v>268.27422999999999</c:v>
                </c:pt>
                <c:pt idx="5557" formatCode="General">
                  <c:v>268.14875000000001</c:v>
                </c:pt>
                <c:pt idx="5558" formatCode="General">
                  <c:v>268.07667666666663</c:v>
                </c:pt>
                <c:pt idx="5559" formatCode="General">
                  <c:v>268.02629833333333</c:v>
                </c:pt>
                <c:pt idx="5560" formatCode="General">
                  <c:v>268.02974166666661</c:v>
                </c:pt>
                <c:pt idx="5561" formatCode="General">
                  <c:v>267.97494833333332</c:v>
                </c:pt>
                <c:pt idx="5562" formatCode="General">
                  <c:v>267.90586833333333</c:v>
                </c:pt>
                <c:pt idx="5563" formatCode="General">
                  <c:v>267.84302166666663</c:v>
                </c:pt>
                <c:pt idx="5564" formatCode="General">
                  <c:v>267.82423499999993</c:v>
                </c:pt>
                <c:pt idx="5565" formatCode="General">
                  <c:v>267.78509999999994</c:v>
                </c:pt>
                <c:pt idx="5566" formatCode="General">
                  <c:v>267.71788833333329</c:v>
                </c:pt>
                <c:pt idx="5567" formatCode="General">
                  <c:v>267.61291999999992</c:v>
                </c:pt>
                <c:pt idx="5568" formatCode="General">
                  <c:v>267.59458833333326</c:v>
                </c:pt>
                <c:pt idx="5569" formatCode="General">
                  <c:v>267.62973999999997</c:v>
                </c:pt>
                <c:pt idx="5570" formatCode="General">
                  <c:v>267.63547666666659</c:v>
                </c:pt>
                <c:pt idx="5571" formatCode="General">
                  <c:v>267.63484499999993</c:v>
                </c:pt>
                <c:pt idx="5572" formatCode="General">
                  <c:v>267.65236666666658</c:v>
                </c:pt>
                <c:pt idx="5573" formatCode="General">
                  <c:v>267.67952333333329</c:v>
                </c:pt>
                <c:pt idx="5574" formatCode="General">
                  <c:v>267.75127166666664</c:v>
                </c:pt>
                <c:pt idx="5575" formatCode="General">
                  <c:v>267.90955666666662</c:v>
                </c:pt>
                <c:pt idx="5576" formatCode="General">
                  <c:v>268.09237999999993</c:v>
                </c:pt>
                <c:pt idx="5577" formatCode="General">
                  <c:v>268.36184999999995</c:v>
                </c:pt>
                <c:pt idx="5578" formatCode="General">
                  <c:v>268.65146166666659</c:v>
                </c:pt>
                <c:pt idx="5579" formatCode="General">
                  <c:v>268.92260499999998</c:v>
                </c:pt>
                <c:pt idx="5580" formatCode="General">
                  <c:v>269.16979833333329</c:v>
                </c:pt>
                <c:pt idx="5581" formatCode="General">
                  <c:v>269.50134999999995</c:v>
                </c:pt>
                <c:pt idx="5582" formatCode="General">
                  <c:v>269.83846</c:v>
                </c:pt>
                <c:pt idx="5583" formatCode="General">
                  <c:v>270.22170333333332</c:v>
                </c:pt>
                <c:pt idx="5584" formatCode="General">
                  <c:v>270.51968999999997</c:v>
                </c:pt>
                <c:pt idx="5585" formatCode="General">
                  <c:v>270.83171333333331</c:v>
                </c:pt>
                <c:pt idx="5586" formatCode="General">
                  <c:v>271.15726999999998</c:v>
                </c:pt>
                <c:pt idx="5587" formatCode="General">
                  <c:v>271.49841166666664</c:v>
                </c:pt>
                <c:pt idx="5588" formatCode="General">
                  <c:v>271.8224433333333</c:v>
                </c:pt>
                <c:pt idx="5589" formatCode="General">
                  <c:v>272.15530833333332</c:v>
                </c:pt>
                <c:pt idx="5590" formatCode="General">
                  <c:v>272.44074166666661</c:v>
                </c:pt>
                <c:pt idx="5591" formatCode="General">
                  <c:v>272.78514833333332</c:v>
                </c:pt>
                <c:pt idx="5592" formatCode="General">
                  <c:v>273.14247333333333</c:v>
                </c:pt>
                <c:pt idx="5593" formatCode="General">
                  <c:v>273.52479333333326</c:v>
                </c:pt>
                <c:pt idx="5594" formatCode="General">
                  <c:v>273.98579999999998</c:v>
                </c:pt>
              </c:numCache>
            </c:numRef>
          </c:val>
          <c:smooth val="0"/>
          <c:extLst>
            <c:ext xmlns:c16="http://schemas.microsoft.com/office/drawing/2014/chart" uri="{C3380CC4-5D6E-409C-BE32-E72D297353CC}">
              <c16:uniqueId val="{0000000A-3495-2746-BA16-2DF7F3FCCEC5}"/>
            </c:ext>
          </c:extLst>
        </c:ser>
        <c:dLbls>
          <c:showLegendKey val="0"/>
          <c:showVal val="0"/>
          <c:showCatName val="0"/>
          <c:showSerName val="0"/>
          <c:showPercent val="0"/>
          <c:showBubbleSize val="0"/>
        </c:dLbls>
        <c:smooth val="0"/>
        <c:axId val="1350133615"/>
        <c:axId val="1350135343"/>
      </c:lineChart>
      <c:dateAx>
        <c:axId val="1350133615"/>
        <c:scaling>
          <c:orientation val="minMax"/>
        </c:scaling>
        <c:delete val="0"/>
        <c:axPos val="b"/>
        <c:numFmt formatCode="yy"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1350135343"/>
        <c:crosses val="autoZero"/>
        <c:auto val="1"/>
        <c:lblOffset val="100"/>
        <c:baseTimeUnit val="months"/>
        <c:majorUnit val="2"/>
        <c:majorTimeUnit val="years"/>
        <c:minorUnit val="1"/>
        <c:minorTimeUnit val="months"/>
      </c:dateAx>
      <c:valAx>
        <c:axId val="1350135343"/>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350133615"/>
        <c:crosses val="autoZero"/>
        <c:crossBetween val="between"/>
        <c:majorUnit val="1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7.7886598074395783E-2"/>
          <c:y val="6.0400452294635774E-2"/>
          <c:w val="0.9099765307114388"/>
          <c:h val="0.86628794302187551"/>
        </c:manualLayout>
      </c:layout>
      <c:lineChart>
        <c:grouping val="standard"/>
        <c:varyColors val="0"/>
        <c:ser>
          <c:idx val="0"/>
          <c:order val="0"/>
          <c:tx>
            <c:strRef>
              <c:f>Sheet1!$B$1</c:f>
              <c:strCache>
                <c:ptCount val="1"/>
                <c:pt idx="0">
                  <c:v>CRB</c:v>
                </c:pt>
              </c:strCache>
            </c:strRef>
          </c:tx>
          <c:spPr>
            <a:ln w="25400" cap="rnd">
              <a:solidFill>
                <a:srgbClr val="D1CECE"/>
              </a:solidFill>
              <a:round/>
            </a:ln>
            <a:effectLst/>
          </c:spPr>
          <c:marker>
            <c:symbol val="none"/>
          </c:marker>
          <c:cat>
            <c:numRef>
              <c:f>Sheet1!$A$2:$A$312</c:f>
              <c:numCache>
                <c:formatCode>m/d/yy</c:formatCode>
                <c:ptCount val="311"/>
                <c:pt idx="0">
                  <c:v>44929</c:v>
                </c:pt>
                <c:pt idx="1">
                  <c:v>44930</c:v>
                </c:pt>
                <c:pt idx="2">
                  <c:v>44931</c:v>
                </c:pt>
                <c:pt idx="3" formatCode="m/d/yyyy">
                  <c:v>44932</c:v>
                </c:pt>
                <c:pt idx="4" formatCode="m/d/yyyy">
                  <c:v>44935</c:v>
                </c:pt>
                <c:pt idx="5" formatCode="m/d/yyyy">
                  <c:v>44936</c:v>
                </c:pt>
                <c:pt idx="6" formatCode="m/d/yyyy">
                  <c:v>44937</c:v>
                </c:pt>
                <c:pt idx="7" formatCode="m/d/yyyy">
                  <c:v>44938</c:v>
                </c:pt>
                <c:pt idx="8" formatCode="m/d/yyyy">
                  <c:v>44939</c:v>
                </c:pt>
                <c:pt idx="9" formatCode="m/d/yyyy">
                  <c:v>44943</c:v>
                </c:pt>
                <c:pt idx="10" formatCode="m/d/yyyy">
                  <c:v>44944</c:v>
                </c:pt>
                <c:pt idx="11" formatCode="m/d/yyyy">
                  <c:v>44945</c:v>
                </c:pt>
                <c:pt idx="12" formatCode="m/d/yyyy">
                  <c:v>44946</c:v>
                </c:pt>
                <c:pt idx="13" formatCode="m/d/yyyy">
                  <c:v>44949</c:v>
                </c:pt>
                <c:pt idx="14" formatCode="m/d/yyyy">
                  <c:v>44950</c:v>
                </c:pt>
                <c:pt idx="15" formatCode="m/d/yyyy">
                  <c:v>44951</c:v>
                </c:pt>
                <c:pt idx="16" formatCode="m/d/yyyy">
                  <c:v>44952</c:v>
                </c:pt>
                <c:pt idx="17" formatCode="m/d/yyyy">
                  <c:v>44953</c:v>
                </c:pt>
                <c:pt idx="18" formatCode="m/d/yyyy">
                  <c:v>44956</c:v>
                </c:pt>
                <c:pt idx="19" formatCode="m/d/yyyy">
                  <c:v>44957</c:v>
                </c:pt>
                <c:pt idx="20" formatCode="m/d/yyyy">
                  <c:v>44958</c:v>
                </c:pt>
                <c:pt idx="21" formatCode="m/d/yyyy">
                  <c:v>44959</c:v>
                </c:pt>
                <c:pt idx="22" formatCode="m/d/yyyy">
                  <c:v>44960</c:v>
                </c:pt>
                <c:pt idx="23" formatCode="m/d/yyyy">
                  <c:v>44963</c:v>
                </c:pt>
                <c:pt idx="24" formatCode="m/d/yyyy">
                  <c:v>44964</c:v>
                </c:pt>
                <c:pt idx="25" formatCode="m/d/yyyy">
                  <c:v>44965</c:v>
                </c:pt>
                <c:pt idx="26" formatCode="m/d/yyyy">
                  <c:v>44966</c:v>
                </c:pt>
                <c:pt idx="27" formatCode="m/d/yyyy">
                  <c:v>44967</c:v>
                </c:pt>
                <c:pt idx="28" formatCode="m/d/yyyy">
                  <c:v>44970</c:v>
                </c:pt>
                <c:pt idx="29" formatCode="m/d/yyyy">
                  <c:v>44971</c:v>
                </c:pt>
                <c:pt idx="30" formatCode="m/d/yyyy">
                  <c:v>44972</c:v>
                </c:pt>
                <c:pt idx="31" formatCode="m/d/yyyy">
                  <c:v>44973</c:v>
                </c:pt>
                <c:pt idx="32" formatCode="m/d/yyyy">
                  <c:v>44974</c:v>
                </c:pt>
                <c:pt idx="33" formatCode="m/d/yyyy">
                  <c:v>44978</c:v>
                </c:pt>
                <c:pt idx="34" formatCode="m/d/yyyy">
                  <c:v>44979</c:v>
                </c:pt>
                <c:pt idx="35" formatCode="m/d/yyyy">
                  <c:v>44980</c:v>
                </c:pt>
                <c:pt idx="36" formatCode="m/d/yyyy">
                  <c:v>44981</c:v>
                </c:pt>
                <c:pt idx="37" formatCode="m/d/yyyy">
                  <c:v>44984</c:v>
                </c:pt>
                <c:pt idx="38" formatCode="m/d/yyyy">
                  <c:v>44985</c:v>
                </c:pt>
                <c:pt idx="39" formatCode="m/d/yyyy">
                  <c:v>44986</c:v>
                </c:pt>
                <c:pt idx="40" formatCode="m/d/yyyy">
                  <c:v>44987</c:v>
                </c:pt>
                <c:pt idx="41" formatCode="m/d/yyyy">
                  <c:v>44988</c:v>
                </c:pt>
                <c:pt idx="42" formatCode="m/d/yyyy">
                  <c:v>44991</c:v>
                </c:pt>
                <c:pt idx="43" formatCode="m/d/yyyy">
                  <c:v>44992</c:v>
                </c:pt>
                <c:pt idx="44" formatCode="m/d/yyyy">
                  <c:v>44993</c:v>
                </c:pt>
                <c:pt idx="45" formatCode="m/d/yyyy">
                  <c:v>44994</c:v>
                </c:pt>
                <c:pt idx="46" formatCode="m/d/yyyy">
                  <c:v>44995</c:v>
                </c:pt>
                <c:pt idx="47" formatCode="m/d/yyyy">
                  <c:v>44998</c:v>
                </c:pt>
                <c:pt idx="48" formatCode="m/d/yyyy">
                  <c:v>44999</c:v>
                </c:pt>
                <c:pt idx="49" formatCode="m/d/yyyy">
                  <c:v>45000</c:v>
                </c:pt>
                <c:pt idx="50" formatCode="m/d/yyyy">
                  <c:v>45001</c:v>
                </c:pt>
                <c:pt idx="51" formatCode="m/d/yyyy">
                  <c:v>45002</c:v>
                </c:pt>
                <c:pt idx="52" formatCode="m/d/yyyy">
                  <c:v>45005</c:v>
                </c:pt>
                <c:pt idx="53" formatCode="m/d/yyyy">
                  <c:v>45006</c:v>
                </c:pt>
                <c:pt idx="54" formatCode="m/d/yyyy">
                  <c:v>45007</c:v>
                </c:pt>
                <c:pt idx="55" formatCode="m/d/yyyy">
                  <c:v>45008</c:v>
                </c:pt>
                <c:pt idx="56" formatCode="m/d/yyyy">
                  <c:v>45009</c:v>
                </c:pt>
                <c:pt idx="57" formatCode="m/d/yyyy">
                  <c:v>45012</c:v>
                </c:pt>
                <c:pt idx="58" formatCode="m/d/yyyy">
                  <c:v>45013</c:v>
                </c:pt>
                <c:pt idx="59" formatCode="m/d/yyyy">
                  <c:v>45014</c:v>
                </c:pt>
                <c:pt idx="60" formatCode="m/d/yyyy">
                  <c:v>45015</c:v>
                </c:pt>
                <c:pt idx="61" formatCode="m/d/yyyy">
                  <c:v>45016</c:v>
                </c:pt>
                <c:pt idx="62" formatCode="m/d/yyyy">
                  <c:v>45019</c:v>
                </c:pt>
                <c:pt idx="63" formatCode="m/d/yyyy">
                  <c:v>45020</c:v>
                </c:pt>
                <c:pt idx="64" formatCode="m/d/yyyy">
                  <c:v>45021</c:v>
                </c:pt>
                <c:pt idx="65" formatCode="m/d/yyyy">
                  <c:v>45022</c:v>
                </c:pt>
                <c:pt idx="66" formatCode="m/d/yyyy">
                  <c:v>45026</c:v>
                </c:pt>
                <c:pt idx="67" formatCode="m/d/yyyy">
                  <c:v>45027</c:v>
                </c:pt>
                <c:pt idx="68" formatCode="m/d/yyyy">
                  <c:v>45028</c:v>
                </c:pt>
                <c:pt idx="69" formatCode="m/d/yyyy">
                  <c:v>45029</c:v>
                </c:pt>
                <c:pt idx="70" formatCode="m/d/yyyy">
                  <c:v>45030</c:v>
                </c:pt>
                <c:pt idx="71" formatCode="m/d/yyyy">
                  <c:v>45033</c:v>
                </c:pt>
                <c:pt idx="72" formatCode="m/d/yyyy">
                  <c:v>45034</c:v>
                </c:pt>
                <c:pt idx="73" formatCode="m/d/yyyy">
                  <c:v>45035</c:v>
                </c:pt>
                <c:pt idx="74" formatCode="m/d/yyyy">
                  <c:v>45036</c:v>
                </c:pt>
                <c:pt idx="75" formatCode="m/d/yyyy">
                  <c:v>45037</c:v>
                </c:pt>
                <c:pt idx="76" formatCode="m/d/yyyy">
                  <c:v>45040</c:v>
                </c:pt>
                <c:pt idx="77" formatCode="m/d/yyyy">
                  <c:v>45041</c:v>
                </c:pt>
                <c:pt idx="78" formatCode="m/d/yyyy">
                  <c:v>45042</c:v>
                </c:pt>
                <c:pt idx="79" formatCode="m/d/yyyy">
                  <c:v>45043</c:v>
                </c:pt>
                <c:pt idx="80" formatCode="m/d/yyyy">
                  <c:v>45044</c:v>
                </c:pt>
                <c:pt idx="81" formatCode="m/d/yyyy">
                  <c:v>45047</c:v>
                </c:pt>
                <c:pt idx="82" formatCode="m/d/yyyy">
                  <c:v>45048</c:v>
                </c:pt>
                <c:pt idx="83" formatCode="m/d/yyyy">
                  <c:v>45049</c:v>
                </c:pt>
                <c:pt idx="84" formatCode="m/d/yyyy">
                  <c:v>45050</c:v>
                </c:pt>
                <c:pt idx="85" formatCode="m/d/yyyy">
                  <c:v>45051</c:v>
                </c:pt>
                <c:pt idx="86" formatCode="m/d/yyyy">
                  <c:v>45054</c:v>
                </c:pt>
                <c:pt idx="87" formatCode="m/d/yyyy">
                  <c:v>45055</c:v>
                </c:pt>
                <c:pt idx="88" formatCode="m/d/yyyy">
                  <c:v>45056</c:v>
                </c:pt>
                <c:pt idx="89" formatCode="m/d/yyyy">
                  <c:v>45057</c:v>
                </c:pt>
                <c:pt idx="90" formatCode="m/d/yyyy">
                  <c:v>45058</c:v>
                </c:pt>
                <c:pt idx="91" formatCode="m/d/yyyy">
                  <c:v>45061</c:v>
                </c:pt>
                <c:pt idx="92" formatCode="m/d/yyyy">
                  <c:v>45062</c:v>
                </c:pt>
                <c:pt idx="93" formatCode="m/d/yyyy">
                  <c:v>45063</c:v>
                </c:pt>
                <c:pt idx="94" formatCode="m/d/yyyy">
                  <c:v>45064</c:v>
                </c:pt>
                <c:pt idx="95" formatCode="m/d/yyyy">
                  <c:v>45065</c:v>
                </c:pt>
                <c:pt idx="96" formatCode="m/d/yyyy">
                  <c:v>45068</c:v>
                </c:pt>
                <c:pt idx="97" formatCode="m/d/yyyy">
                  <c:v>45069</c:v>
                </c:pt>
                <c:pt idx="98" formatCode="m/d/yyyy">
                  <c:v>45070</c:v>
                </c:pt>
                <c:pt idx="99" formatCode="m/d/yyyy">
                  <c:v>45071</c:v>
                </c:pt>
                <c:pt idx="100" formatCode="m/d/yyyy">
                  <c:v>45072</c:v>
                </c:pt>
                <c:pt idx="101" formatCode="m/d/yyyy">
                  <c:v>45076</c:v>
                </c:pt>
                <c:pt idx="102" formatCode="m/d/yyyy">
                  <c:v>45077</c:v>
                </c:pt>
                <c:pt idx="103" formatCode="m/d/yyyy">
                  <c:v>45078</c:v>
                </c:pt>
                <c:pt idx="104" formatCode="m/d/yyyy">
                  <c:v>45079</c:v>
                </c:pt>
                <c:pt idx="105" formatCode="m/d/yyyy">
                  <c:v>45082</c:v>
                </c:pt>
                <c:pt idx="106" formatCode="m/d/yyyy">
                  <c:v>45083</c:v>
                </c:pt>
                <c:pt idx="107" formatCode="m/d/yyyy">
                  <c:v>45084</c:v>
                </c:pt>
                <c:pt idx="108" formatCode="m/d/yyyy">
                  <c:v>45085</c:v>
                </c:pt>
                <c:pt idx="109" formatCode="m/d/yyyy">
                  <c:v>45086</c:v>
                </c:pt>
                <c:pt idx="110" formatCode="m/d/yyyy">
                  <c:v>45089</c:v>
                </c:pt>
                <c:pt idx="111" formatCode="m/d/yyyy">
                  <c:v>45090</c:v>
                </c:pt>
                <c:pt idx="112" formatCode="m/d/yyyy">
                  <c:v>45091</c:v>
                </c:pt>
                <c:pt idx="113" formatCode="m/d/yyyy">
                  <c:v>45092</c:v>
                </c:pt>
                <c:pt idx="114" formatCode="m/d/yyyy">
                  <c:v>45093</c:v>
                </c:pt>
                <c:pt idx="115" formatCode="m/d/yyyy">
                  <c:v>45097</c:v>
                </c:pt>
                <c:pt idx="116" formatCode="m/d/yyyy">
                  <c:v>45098</c:v>
                </c:pt>
                <c:pt idx="117" formatCode="m/d/yyyy">
                  <c:v>45099</c:v>
                </c:pt>
                <c:pt idx="118" formatCode="m/d/yyyy">
                  <c:v>45100</c:v>
                </c:pt>
                <c:pt idx="119" formatCode="m/d/yyyy">
                  <c:v>45103</c:v>
                </c:pt>
                <c:pt idx="120" formatCode="m/d/yyyy">
                  <c:v>45104</c:v>
                </c:pt>
                <c:pt idx="121" formatCode="m/d/yyyy">
                  <c:v>45105</c:v>
                </c:pt>
                <c:pt idx="122" formatCode="m/d/yyyy">
                  <c:v>45106</c:v>
                </c:pt>
                <c:pt idx="123" formatCode="m/d/yyyy">
                  <c:v>45107</c:v>
                </c:pt>
                <c:pt idx="124" formatCode="m/d/yyyy">
                  <c:v>45110</c:v>
                </c:pt>
                <c:pt idx="125" formatCode="m/d/yyyy">
                  <c:v>45112</c:v>
                </c:pt>
                <c:pt idx="126" formatCode="m/d/yyyy">
                  <c:v>45113</c:v>
                </c:pt>
                <c:pt idx="127" formatCode="m/d/yyyy">
                  <c:v>45114</c:v>
                </c:pt>
                <c:pt idx="128" formatCode="m/d/yyyy">
                  <c:v>45117</c:v>
                </c:pt>
                <c:pt idx="129" formatCode="m/d/yyyy">
                  <c:v>45118</c:v>
                </c:pt>
                <c:pt idx="130" formatCode="m/d/yyyy">
                  <c:v>45119</c:v>
                </c:pt>
                <c:pt idx="131" formatCode="m/d/yyyy">
                  <c:v>45120</c:v>
                </c:pt>
                <c:pt idx="132" formatCode="m/d/yyyy">
                  <c:v>45121</c:v>
                </c:pt>
                <c:pt idx="133" formatCode="m/d/yyyy">
                  <c:v>45124</c:v>
                </c:pt>
                <c:pt idx="134" formatCode="m/d/yyyy">
                  <c:v>45125</c:v>
                </c:pt>
                <c:pt idx="135" formatCode="m/d/yyyy">
                  <c:v>45126</c:v>
                </c:pt>
                <c:pt idx="136" formatCode="m/d/yyyy">
                  <c:v>45127</c:v>
                </c:pt>
                <c:pt idx="137" formatCode="m/d/yyyy">
                  <c:v>45128</c:v>
                </c:pt>
                <c:pt idx="138" formatCode="m/d/yyyy">
                  <c:v>45131</c:v>
                </c:pt>
                <c:pt idx="139" formatCode="m/d/yyyy">
                  <c:v>45132</c:v>
                </c:pt>
                <c:pt idx="140" formatCode="m/d/yyyy">
                  <c:v>45133</c:v>
                </c:pt>
                <c:pt idx="141" formatCode="m/d/yyyy">
                  <c:v>45134</c:v>
                </c:pt>
                <c:pt idx="142" formatCode="m/d/yyyy">
                  <c:v>45135</c:v>
                </c:pt>
                <c:pt idx="143" formatCode="m/d/yyyy">
                  <c:v>45138</c:v>
                </c:pt>
                <c:pt idx="144" formatCode="m/d/yyyy">
                  <c:v>45139</c:v>
                </c:pt>
                <c:pt idx="145" formatCode="m/d/yyyy">
                  <c:v>45140</c:v>
                </c:pt>
                <c:pt idx="146" formatCode="m/d/yyyy">
                  <c:v>45141</c:v>
                </c:pt>
                <c:pt idx="147" formatCode="m/d/yyyy">
                  <c:v>45142</c:v>
                </c:pt>
                <c:pt idx="148" formatCode="m/d/yyyy">
                  <c:v>45145</c:v>
                </c:pt>
                <c:pt idx="149" formatCode="m/d/yyyy">
                  <c:v>45146</c:v>
                </c:pt>
                <c:pt idx="150" formatCode="m/d/yyyy">
                  <c:v>45147</c:v>
                </c:pt>
                <c:pt idx="151" formatCode="m/d/yyyy">
                  <c:v>45148</c:v>
                </c:pt>
                <c:pt idx="152" formatCode="m/d/yyyy">
                  <c:v>45149</c:v>
                </c:pt>
                <c:pt idx="153" formatCode="m/d/yyyy">
                  <c:v>45152</c:v>
                </c:pt>
                <c:pt idx="154" formatCode="m/d/yyyy">
                  <c:v>45153</c:v>
                </c:pt>
                <c:pt idx="155" formatCode="m/d/yyyy">
                  <c:v>45154</c:v>
                </c:pt>
                <c:pt idx="156" formatCode="m/d/yyyy">
                  <c:v>45155</c:v>
                </c:pt>
                <c:pt idx="157" formatCode="m/d/yyyy">
                  <c:v>45156</c:v>
                </c:pt>
                <c:pt idx="158" formatCode="m/d/yyyy">
                  <c:v>45159</c:v>
                </c:pt>
                <c:pt idx="159" formatCode="m/d/yyyy">
                  <c:v>45160</c:v>
                </c:pt>
                <c:pt idx="160" formatCode="m/d/yyyy">
                  <c:v>45161</c:v>
                </c:pt>
                <c:pt idx="161" formatCode="m/d/yyyy">
                  <c:v>45162</c:v>
                </c:pt>
                <c:pt idx="162" formatCode="m/d/yyyy">
                  <c:v>45163</c:v>
                </c:pt>
                <c:pt idx="163" formatCode="m/d/yyyy">
                  <c:v>45166</c:v>
                </c:pt>
                <c:pt idx="164" formatCode="m/d/yyyy">
                  <c:v>45167</c:v>
                </c:pt>
                <c:pt idx="165" formatCode="m/d/yyyy">
                  <c:v>45168</c:v>
                </c:pt>
                <c:pt idx="166" formatCode="m/d/yyyy">
                  <c:v>45169</c:v>
                </c:pt>
                <c:pt idx="167" formatCode="m/d/yyyy">
                  <c:v>45170</c:v>
                </c:pt>
                <c:pt idx="168" formatCode="m/d/yyyy">
                  <c:v>45174</c:v>
                </c:pt>
                <c:pt idx="169" formatCode="m/d/yyyy">
                  <c:v>45175</c:v>
                </c:pt>
                <c:pt idx="170" formatCode="m/d/yyyy">
                  <c:v>45176</c:v>
                </c:pt>
                <c:pt idx="171" formatCode="m/d/yyyy">
                  <c:v>45177</c:v>
                </c:pt>
                <c:pt idx="172" formatCode="m/d/yyyy">
                  <c:v>45180</c:v>
                </c:pt>
                <c:pt idx="173" formatCode="m/d/yyyy">
                  <c:v>45181</c:v>
                </c:pt>
                <c:pt idx="174" formatCode="m/d/yyyy">
                  <c:v>45182</c:v>
                </c:pt>
                <c:pt idx="175" formatCode="m/d/yyyy">
                  <c:v>45183</c:v>
                </c:pt>
                <c:pt idx="176" formatCode="m/d/yyyy">
                  <c:v>45184</c:v>
                </c:pt>
                <c:pt idx="177" formatCode="m/d/yyyy">
                  <c:v>45187</c:v>
                </c:pt>
                <c:pt idx="178" formatCode="m/d/yyyy">
                  <c:v>45188</c:v>
                </c:pt>
                <c:pt idx="179" formatCode="m/d/yyyy">
                  <c:v>45189</c:v>
                </c:pt>
                <c:pt idx="180" formatCode="m/d/yyyy">
                  <c:v>45190</c:v>
                </c:pt>
                <c:pt idx="181" formatCode="m/d/yyyy">
                  <c:v>45191</c:v>
                </c:pt>
                <c:pt idx="182" formatCode="m/d/yyyy">
                  <c:v>45194</c:v>
                </c:pt>
                <c:pt idx="183" formatCode="m/d/yyyy">
                  <c:v>45195</c:v>
                </c:pt>
                <c:pt idx="184" formatCode="m/d/yyyy">
                  <c:v>45196</c:v>
                </c:pt>
                <c:pt idx="185" formatCode="m/d/yyyy">
                  <c:v>45197</c:v>
                </c:pt>
                <c:pt idx="186" formatCode="m/d/yyyy">
                  <c:v>45198</c:v>
                </c:pt>
                <c:pt idx="187" formatCode="m/d/yyyy">
                  <c:v>45201</c:v>
                </c:pt>
                <c:pt idx="188" formatCode="m/d/yyyy">
                  <c:v>45202</c:v>
                </c:pt>
                <c:pt idx="189" formatCode="m/d/yyyy">
                  <c:v>45203</c:v>
                </c:pt>
                <c:pt idx="190" formatCode="m/d/yyyy">
                  <c:v>45204</c:v>
                </c:pt>
                <c:pt idx="191" formatCode="m/d/yyyy">
                  <c:v>45205</c:v>
                </c:pt>
                <c:pt idx="192" formatCode="m/d/yyyy">
                  <c:v>45208</c:v>
                </c:pt>
                <c:pt idx="193" formatCode="m/d/yyyy">
                  <c:v>45209</c:v>
                </c:pt>
                <c:pt idx="194" formatCode="m/d/yyyy">
                  <c:v>45210</c:v>
                </c:pt>
                <c:pt idx="195" formatCode="m/d/yyyy">
                  <c:v>45211</c:v>
                </c:pt>
                <c:pt idx="196" formatCode="m/d/yyyy">
                  <c:v>45212</c:v>
                </c:pt>
                <c:pt idx="197" formatCode="m/d/yyyy">
                  <c:v>45215</c:v>
                </c:pt>
                <c:pt idx="198" formatCode="m/d/yyyy">
                  <c:v>45216</c:v>
                </c:pt>
                <c:pt idx="199" formatCode="m/d/yyyy">
                  <c:v>45217</c:v>
                </c:pt>
                <c:pt idx="200" formatCode="m/d/yyyy">
                  <c:v>45218</c:v>
                </c:pt>
                <c:pt idx="201" formatCode="m/d/yyyy">
                  <c:v>45219</c:v>
                </c:pt>
                <c:pt idx="202" formatCode="m/d/yyyy">
                  <c:v>45222</c:v>
                </c:pt>
                <c:pt idx="203" formatCode="m/d/yyyy">
                  <c:v>45223</c:v>
                </c:pt>
                <c:pt idx="204" formatCode="m/d/yyyy">
                  <c:v>45224</c:v>
                </c:pt>
                <c:pt idx="205" formatCode="m/d/yyyy">
                  <c:v>45225</c:v>
                </c:pt>
                <c:pt idx="206" formatCode="m/d/yyyy">
                  <c:v>45226</c:v>
                </c:pt>
                <c:pt idx="207" formatCode="m/d/yyyy">
                  <c:v>45229</c:v>
                </c:pt>
                <c:pt idx="208" formatCode="m/d/yyyy">
                  <c:v>45230</c:v>
                </c:pt>
                <c:pt idx="209" formatCode="m/d/yyyy">
                  <c:v>45231</c:v>
                </c:pt>
                <c:pt idx="210" formatCode="m/d/yyyy">
                  <c:v>45232</c:v>
                </c:pt>
                <c:pt idx="211" formatCode="m/d/yyyy">
                  <c:v>45233</c:v>
                </c:pt>
                <c:pt idx="212" formatCode="m/d/yyyy">
                  <c:v>45236</c:v>
                </c:pt>
                <c:pt idx="213" formatCode="m/d/yyyy">
                  <c:v>45237</c:v>
                </c:pt>
                <c:pt idx="214" formatCode="m/d/yyyy">
                  <c:v>45238</c:v>
                </c:pt>
                <c:pt idx="215" formatCode="m/d/yyyy">
                  <c:v>45239</c:v>
                </c:pt>
                <c:pt idx="216" formatCode="m/d/yyyy">
                  <c:v>45240</c:v>
                </c:pt>
                <c:pt idx="217" formatCode="m/d/yyyy">
                  <c:v>45243</c:v>
                </c:pt>
                <c:pt idx="218" formatCode="m/d/yyyy">
                  <c:v>45244</c:v>
                </c:pt>
                <c:pt idx="219" formatCode="m/d/yyyy">
                  <c:v>45245</c:v>
                </c:pt>
                <c:pt idx="220" formatCode="m/d/yyyy">
                  <c:v>45246</c:v>
                </c:pt>
                <c:pt idx="221" formatCode="m/d/yyyy">
                  <c:v>45247</c:v>
                </c:pt>
                <c:pt idx="222" formatCode="m/d/yyyy">
                  <c:v>45250</c:v>
                </c:pt>
                <c:pt idx="223" formatCode="m/d/yyyy">
                  <c:v>45251</c:v>
                </c:pt>
                <c:pt idx="224" formatCode="m/d/yyyy">
                  <c:v>45252</c:v>
                </c:pt>
                <c:pt idx="225" formatCode="m/d/yyyy">
                  <c:v>45254</c:v>
                </c:pt>
                <c:pt idx="226" formatCode="m/d/yyyy">
                  <c:v>45257</c:v>
                </c:pt>
                <c:pt idx="227" formatCode="m/d/yyyy">
                  <c:v>45258</c:v>
                </c:pt>
                <c:pt idx="228" formatCode="m/d/yyyy">
                  <c:v>45259</c:v>
                </c:pt>
                <c:pt idx="229" formatCode="m/d/yyyy">
                  <c:v>45260</c:v>
                </c:pt>
                <c:pt idx="230" formatCode="m/d/yyyy">
                  <c:v>45261</c:v>
                </c:pt>
                <c:pt idx="231" formatCode="m/d/yyyy">
                  <c:v>45264</c:v>
                </c:pt>
                <c:pt idx="232" formatCode="m/d/yyyy">
                  <c:v>45265</c:v>
                </c:pt>
                <c:pt idx="233" formatCode="m/d/yyyy">
                  <c:v>45266</c:v>
                </c:pt>
                <c:pt idx="234" formatCode="m/d/yyyy">
                  <c:v>45267</c:v>
                </c:pt>
                <c:pt idx="235" formatCode="m/d/yyyy">
                  <c:v>45268</c:v>
                </c:pt>
                <c:pt idx="236" formatCode="m/d/yyyy">
                  <c:v>45271</c:v>
                </c:pt>
                <c:pt idx="237" formatCode="m/d/yyyy">
                  <c:v>45272</c:v>
                </c:pt>
                <c:pt idx="238" formatCode="m/d/yyyy">
                  <c:v>45273</c:v>
                </c:pt>
                <c:pt idx="239" formatCode="m/d/yyyy">
                  <c:v>45274</c:v>
                </c:pt>
                <c:pt idx="240" formatCode="m/d/yyyy">
                  <c:v>45275</c:v>
                </c:pt>
                <c:pt idx="241" formatCode="m/d/yyyy">
                  <c:v>45278</c:v>
                </c:pt>
                <c:pt idx="242" formatCode="m/d/yyyy">
                  <c:v>45279</c:v>
                </c:pt>
                <c:pt idx="243" formatCode="m/d/yyyy">
                  <c:v>45280</c:v>
                </c:pt>
                <c:pt idx="244" formatCode="m/d/yyyy">
                  <c:v>45281</c:v>
                </c:pt>
                <c:pt idx="245" formatCode="m/d/yyyy">
                  <c:v>45282</c:v>
                </c:pt>
                <c:pt idx="246" formatCode="m/d/yyyy">
                  <c:v>45286</c:v>
                </c:pt>
                <c:pt idx="247" formatCode="m/d/yyyy">
                  <c:v>45287</c:v>
                </c:pt>
                <c:pt idx="248" formatCode="m/d/yyyy">
                  <c:v>45288</c:v>
                </c:pt>
                <c:pt idx="249" formatCode="m/d/yyyy">
                  <c:v>45289</c:v>
                </c:pt>
                <c:pt idx="250" formatCode="m/d/yyyy">
                  <c:v>45293</c:v>
                </c:pt>
                <c:pt idx="251" formatCode="m/d/yyyy">
                  <c:v>45294</c:v>
                </c:pt>
                <c:pt idx="252" formatCode="m/d/yyyy">
                  <c:v>45295</c:v>
                </c:pt>
                <c:pt idx="253" formatCode="m/d/yyyy">
                  <c:v>45296</c:v>
                </c:pt>
                <c:pt idx="254" formatCode="m/d/yyyy">
                  <c:v>45299</c:v>
                </c:pt>
                <c:pt idx="255" formatCode="m/d/yyyy">
                  <c:v>45300</c:v>
                </c:pt>
                <c:pt idx="256" formatCode="m/d/yyyy">
                  <c:v>45301</c:v>
                </c:pt>
                <c:pt idx="257" formatCode="m/d/yyyy">
                  <c:v>45302</c:v>
                </c:pt>
                <c:pt idx="258" formatCode="m/d/yyyy">
                  <c:v>45303</c:v>
                </c:pt>
                <c:pt idx="259" formatCode="m/d/yyyy">
                  <c:v>45307</c:v>
                </c:pt>
                <c:pt idx="260" formatCode="m/d/yyyy">
                  <c:v>45308</c:v>
                </c:pt>
                <c:pt idx="261" formatCode="m/d/yyyy">
                  <c:v>45309</c:v>
                </c:pt>
                <c:pt idx="262" formatCode="m/d/yyyy">
                  <c:v>45310</c:v>
                </c:pt>
                <c:pt idx="263" formatCode="m/d/yyyy">
                  <c:v>45313</c:v>
                </c:pt>
                <c:pt idx="264" formatCode="m/d/yyyy">
                  <c:v>45314</c:v>
                </c:pt>
                <c:pt idx="265" formatCode="m/d/yyyy">
                  <c:v>45315</c:v>
                </c:pt>
                <c:pt idx="266" formatCode="m/d/yyyy">
                  <c:v>45316</c:v>
                </c:pt>
                <c:pt idx="267" formatCode="m/d/yyyy">
                  <c:v>45317</c:v>
                </c:pt>
                <c:pt idx="268" formatCode="m/d/yyyy">
                  <c:v>45320</c:v>
                </c:pt>
                <c:pt idx="269" formatCode="m/d/yyyy">
                  <c:v>45321</c:v>
                </c:pt>
                <c:pt idx="270" formatCode="m/d/yyyy">
                  <c:v>45322</c:v>
                </c:pt>
                <c:pt idx="271" formatCode="m/d/yyyy">
                  <c:v>45323</c:v>
                </c:pt>
                <c:pt idx="272" formatCode="m/d/yyyy">
                  <c:v>45324</c:v>
                </c:pt>
                <c:pt idx="273" formatCode="m/d/yyyy">
                  <c:v>45327</c:v>
                </c:pt>
                <c:pt idx="274" formatCode="m/d/yyyy">
                  <c:v>45328</c:v>
                </c:pt>
                <c:pt idx="275" formatCode="m/d/yyyy">
                  <c:v>45329</c:v>
                </c:pt>
                <c:pt idx="276" formatCode="m/d/yyyy">
                  <c:v>45330</c:v>
                </c:pt>
                <c:pt idx="277" formatCode="m/d/yyyy">
                  <c:v>45331</c:v>
                </c:pt>
                <c:pt idx="278" formatCode="m/d/yyyy">
                  <c:v>45334</c:v>
                </c:pt>
                <c:pt idx="279" formatCode="m/d/yyyy">
                  <c:v>45335</c:v>
                </c:pt>
                <c:pt idx="280" formatCode="m/d/yyyy">
                  <c:v>45336</c:v>
                </c:pt>
                <c:pt idx="281" formatCode="m/d/yyyy">
                  <c:v>45337</c:v>
                </c:pt>
                <c:pt idx="282" formatCode="m/d/yyyy">
                  <c:v>45338</c:v>
                </c:pt>
                <c:pt idx="283" formatCode="m/d/yyyy">
                  <c:v>45342</c:v>
                </c:pt>
                <c:pt idx="284" formatCode="m/d/yyyy">
                  <c:v>45343</c:v>
                </c:pt>
                <c:pt idx="285" formatCode="m/d/yyyy">
                  <c:v>45344</c:v>
                </c:pt>
                <c:pt idx="286" formatCode="m/d/yyyy">
                  <c:v>45345</c:v>
                </c:pt>
                <c:pt idx="287" formatCode="m/d/yyyy">
                  <c:v>45348</c:v>
                </c:pt>
                <c:pt idx="288" formatCode="m/d/yyyy">
                  <c:v>45349</c:v>
                </c:pt>
                <c:pt idx="289" formatCode="m/d/yyyy">
                  <c:v>45350</c:v>
                </c:pt>
                <c:pt idx="290" formatCode="m/d/yyyy">
                  <c:v>45351</c:v>
                </c:pt>
                <c:pt idx="291" formatCode="m/d/yyyy">
                  <c:v>45352</c:v>
                </c:pt>
                <c:pt idx="292" formatCode="m/d/yyyy">
                  <c:v>45355</c:v>
                </c:pt>
                <c:pt idx="293" formatCode="m/d/yyyy">
                  <c:v>45356</c:v>
                </c:pt>
                <c:pt idx="294" formatCode="m/d/yyyy">
                  <c:v>45357</c:v>
                </c:pt>
                <c:pt idx="295" formatCode="m/d/yyyy">
                  <c:v>45358</c:v>
                </c:pt>
                <c:pt idx="296" formatCode="m/d/yyyy">
                  <c:v>45359</c:v>
                </c:pt>
                <c:pt idx="297" formatCode="m/d/yyyy">
                  <c:v>45362</c:v>
                </c:pt>
                <c:pt idx="298" formatCode="m/d/yyyy">
                  <c:v>45363</c:v>
                </c:pt>
                <c:pt idx="299" formatCode="m/d/yyyy">
                  <c:v>45364</c:v>
                </c:pt>
                <c:pt idx="300" formatCode="m/d/yyyy">
                  <c:v>45365</c:v>
                </c:pt>
                <c:pt idx="301" formatCode="m/d/yyyy">
                  <c:v>45366</c:v>
                </c:pt>
                <c:pt idx="302" formatCode="m/d/yyyy">
                  <c:v>45369</c:v>
                </c:pt>
                <c:pt idx="303" formatCode="m/d/yyyy">
                  <c:v>45370</c:v>
                </c:pt>
                <c:pt idx="304" formatCode="m/d/yyyy">
                  <c:v>45371</c:v>
                </c:pt>
                <c:pt idx="305" formatCode="m/d/yyyy">
                  <c:v>45372</c:v>
                </c:pt>
                <c:pt idx="306" formatCode="m/d/yyyy">
                  <c:v>45373</c:v>
                </c:pt>
                <c:pt idx="307" formatCode="m/d/yyyy">
                  <c:v>45376</c:v>
                </c:pt>
                <c:pt idx="308" formatCode="m/d/yyyy">
                  <c:v>45377</c:v>
                </c:pt>
                <c:pt idx="309" formatCode="m/d/yyyy">
                  <c:v>45378</c:v>
                </c:pt>
                <c:pt idx="310" formatCode="m/d/yyyy">
                  <c:v>45379</c:v>
                </c:pt>
              </c:numCache>
            </c:numRef>
          </c:cat>
          <c:val>
            <c:numRef>
              <c:f>Sheet1!$B$2:$B$312</c:f>
              <c:numCache>
                <c:formatCode>#,##0</c:formatCode>
                <c:ptCount val="311"/>
                <c:pt idx="0">
                  <c:v>270.17649999999998</c:v>
                </c:pt>
                <c:pt idx="1">
                  <c:v>264.17020000000002</c:v>
                </c:pt>
                <c:pt idx="2">
                  <c:v>263.6875</c:v>
                </c:pt>
                <c:pt idx="3" formatCode="General">
                  <c:v>264.822</c:v>
                </c:pt>
                <c:pt idx="4" formatCode="General">
                  <c:v>268.63670000000002</c:v>
                </c:pt>
                <c:pt idx="5" formatCode="General">
                  <c:v>268.0908</c:v>
                </c:pt>
                <c:pt idx="6" formatCode="General">
                  <c:v>271.27199999999999</c:v>
                </c:pt>
                <c:pt idx="7" formatCode="General">
                  <c:v>273.76830000000001</c:v>
                </c:pt>
                <c:pt idx="8" formatCode="General">
                  <c:v>275.91210000000001</c:v>
                </c:pt>
                <c:pt idx="9" formatCode="General">
                  <c:v>277.22000000000003</c:v>
                </c:pt>
                <c:pt idx="10" formatCode="General">
                  <c:v>276.1318</c:v>
                </c:pt>
                <c:pt idx="11" formatCode="General">
                  <c:v>276.62329999999997</c:v>
                </c:pt>
                <c:pt idx="12" formatCode="General">
                  <c:v>278.45699999999999</c:v>
                </c:pt>
                <c:pt idx="13" formatCode="General">
                  <c:v>280.25020000000001</c:v>
                </c:pt>
                <c:pt idx="14" formatCode="General">
                  <c:v>277.96559999999999</c:v>
                </c:pt>
                <c:pt idx="15" formatCode="General">
                  <c:v>277.47579999999999</c:v>
                </c:pt>
                <c:pt idx="16" formatCode="General">
                  <c:v>279.5496</c:v>
                </c:pt>
                <c:pt idx="17" formatCode="General">
                  <c:v>277.66480000000001</c:v>
                </c:pt>
                <c:pt idx="18" formatCode="General">
                  <c:v>274.42770000000002</c:v>
                </c:pt>
                <c:pt idx="19" formatCode="General">
                  <c:v>278.09179999999998</c:v>
                </c:pt>
                <c:pt idx="20" formatCode="General">
                  <c:v>271.80200000000002</c:v>
                </c:pt>
                <c:pt idx="21" formatCode="General">
                  <c:v>271.62939999999998</c:v>
                </c:pt>
                <c:pt idx="22" formatCode="General">
                  <c:v>266.19409999999999</c:v>
                </c:pt>
                <c:pt idx="23" formatCode="General">
                  <c:v>266.21460000000002</c:v>
                </c:pt>
                <c:pt idx="24" formatCode="General">
                  <c:v>270.7944</c:v>
                </c:pt>
                <c:pt idx="25" formatCode="General">
                  <c:v>270.93700000000001</c:v>
                </c:pt>
                <c:pt idx="26" formatCode="General">
                  <c:v>270.48239999999998</c:v>
                </c:pt>
                <c:pt idx="27" formatCode="General">
                  <c:v>272.67110000000002</c:v>
                </c:pt>
                <c:pt idx="28" formatCode="General">
                  <c:v>272.79149999999998</c:v>
                </c:pt>
                <c:pt idx="29" formatCode="General">
                  <c:v>273.55709999999999</c:v>
                </c:pt>
                <c:pt idx="30" formatCode="General">
                  <c:v>270.38330000000002</c:v>
                </c:pt>
                <c:pt idx="31" formatCode="General">
                  <c:v>270.24880000000002</c:v>
                </c:pt>
                <c:pt idx="32" formatCode="General">
                  <c:v>267.57010000000002</c:v>
                </c:pt>
                <c:pt idx="33" formatCode="General">
                  <c:v>268.48070000000001</c:v>
                </c:pt>
                <c:pt idx="34" formatCode="General">
                  <c:v>266.1035</c:v>
                </c:pt>
                <c:pt idx="35" formatCode="General">
                  <c:v>266.93920000000003</c:v>
                </c:pt>
                <c:pt idx="36" formatCode="General">
                  <c:v>267.1499</c:v>
                </c:pt>
                <c:pt idx="37" formatCode="General">
                  <c:v>268.59910000000002</c:v>
                </c:pt>
                <c:pt idx="38" formatCode="General">
                  <c:v>269.83859999999999</c:v>
                </c:pt>
                <c:pt idx="39" formatCode="General">
                  <c:v>272.81200000000001</c:v>
                </c:pt>
                <c:pt idx="40" formatCode="General">
                  <c:v>271.30250000000001</c:v>
                </c:pt>
                <c:pt idx="41" formatCode="General">
                  <c:v>275.05349999999999</c:v>
                </c:pt>
                <c:pt idx="42" formatCode="General">
                  <c:v>273.58670000000001</c:v>
                </c:pt>
                <c:pt idx="43" formatCode="General">
                  <c:v>269.57760000000002</c:v>
                </c:pt>
                <c:pt idx="44" formatCode="General">
                  <c:v>267.01659999999998</c:v>
                </c:pt>
                <c:pt idx="45" formatCode="General">
                  <c:v>264.65379999999999</c:v>
                </c:pt>
                <c:pt idx="46" formatCode="General">
                  <c:v>264.99290000000002</c:v>
                </c:pt>
                <c:pt idx="47" formatCode="General">
                  <c:v>264.66820000000001</c:v>
                </c:pt>
                <c:pt idx="48" formatCode="General">
                  <c:v>261.0754</c:v>
                </c:pt>
                <c:pt idx="49" formatCode="General">
                  <c:v>254.0317</c:v>
                </c:pt>
                <c:pt idx="50" formatCode="General">
                  <c:v>256.64550000000003</c:v>
                </c:pt>
                <c:pt idx="51" formatCode="General">
                  <c:v>254.65620000000001</c:v>
                </c:pt>
                <c:pt idx="52" formatCode="General">
                  <c:v>255.17240000000001</c:v>
                </c:pt>
                <c:pt idx="53" formatCode="General">
                  <c:v>257.6782</c:v>
                </c:pt>
                <c:pt idx="54" formatCode="General">
                  <c:v>258.64890000000003</c:v>
                </c:pt>
                <c:pt idx="55" formatCode="General">
                  <c:v>257.7783</c:v>
                </c:pt>
                <c:pt idx="56" formatCode="General">
                  <c:v>258.4907</c:v>
                </c:pt>
                <c:pt idx="57" formatCode="General">
                  <c:v>262.32639999999998</c:v>
                </c:pt>
                <c:pt idx="58" formatCode="General">
                  <c:v>263.48559999999998</c:v>
                </c:pt>
                <c:pt idx="59" formatCode="General">
                  <c:v>262.70650000000001</c:v>
                </c:pt>
                <c:pt idx="60" formatCode="General">
                  <c:v>264.38040000000001</c:v>
                </c:pt>
                <c:pt idx="61" formatCode="General">
                  <c:v>267.72730000000001</c:v>
                </c:pt>
                <c:pt idx="62" formatCode="General">
                  <c:v>271.33789999999999</c:v>
                </c:pt>
                <c:pt idx="63" formatCode="General">
                  <c:v>271.1472</c:v>
                </c:pt>
                <c:pt idx="64" formatCode="General">
                  <c:v>272.24610000000001</c:v>
                </c:pt>
                <c:pt idx="65" formatCode="General">
                  <c:v>271.98849999999999</c:v>
                </c:pt>
                <c:pt idx="66" formatCode="General">
                  <c:v>271.68549999999999</c:v>
                </c:pt>
                <c:pt idx="67" formatCode="General">
                  <c:v>274.7278</c:v>
                </c:pt>
                <c:pt idx="68" formatCode="General">
                  <c:v>275.73099999999999</c:v>
                </c:pt>
                <c:pt idx="69" formatCode="General">
                  <c:v>275.58980000000003</c:v>
                </c:pt>
                <c:pt idx="70" formatCode="General">
                  <c:v>276.21699999999998</c:v>
                </c:pt>
                <c:pt idx="71" formatCode="General">
                  <c:v>276.80930000000001</c:v>
                </c:pt>
                <c:pt idx="72" formatCode="General">
                  <c:v>278.92849999999999</c:v>
                </c:pt>
                <c:pt idx="73" formatCode="General">
                  <c:v>275.02269999999999</c:v>
                </c:pt>
                <c:pt idx="74" formatCode="General">
                  <c:v>271.90820000000002</c:v>
                </c:pt>
                <c:pt idx="75" formatCode="General">
                  <c:v>270.79829999999998</c:v>
                </c:pt>
                <c:pt idx="76" formatCode="General">
                  <c:v>272.60520000000002</c:v>
                </c:pt>
                <c:pt idx="77" formatCode="General">
                  <c:v>268.78219999999999</c:v>
                </c:pt>
                <c:pt idx="78" formatCode="General">
                  <c:v>264.94310000000002</c:v>
                </c:pt>
                <c:pt idx="79" formatCode="General">
                  <c:v>265.21800000000002</c:v>
                </c:pt>
                <c:pt idx="80" formatCode="General">
                  <c:v>268.15550000000002</c:v>
                </c:pt>
                <c:pt idx="81" formatCode="General">
                  <c:v>266.32150000000001</c:v>
                </c:pt>
                <c:pt idx="82" formatCode="General">
                  <c:v>260.63749999999999</c:v>
                </c:pt>
                <c:pt idx="83" formatCode="General">
                  <c:v>256.56270000000001</c:v>
                </c:pt>
                <c:pt idx="84" formatCode="General">
                  <c:v>256.80860000000001</c:v>
                </c:pt>
                <c:pt idx="85" formatCode="General">
                  <c:v>261.60399999999998</c:v>
                </c:pt>
                <c:pt idx="86" formatCode="General">
                  <c:v>264</c:v>
                </c:pt>
                <c:pt idx="87" formatCode="General">
                  <c:v>264.12209999999999</c:v>
                </c:pt>
                <c:pt idx="88" formatCode="General">
                  <c:v>262.21949999999998</c:v>
                </c:pt>
                <c:pt idx="89" formatCode="General">
                  <c:v>257.98610000000002</c:v>
                </c:pt>
                <c:pt idx="90" formatCode="General">
                  <c:v>257.92380000000003</c:v>
                </c:pt>
                <c:pt idx="91" formatCode="General">
                  <c:v>261.6506</c:v>
                </c:pt>
                <c:pt idx="92" formatCode="General">
                  <c:v>259.8938</c:v>
                </c:pt>
                <c:pt idx="93" formatCode="General">
                  <c:v>262.28489999999999</c:v>
                </c:pt>
                <c:pt idx="94" formatCode="General">
                  <c:v>261.66359999999997</c:v>
                </c:pt>
                <c:pt idx="95" formatCode="General">
                  <c:v>262.1345</c:v>
                </c:pt>
                <c:pt idx="96" formatCode="General">
                  <c:v>261.5847</c:v>
                </c:pt>
                <c:pt idx="97" formatCode="General">
                  <c:v>261.21039999999999</c:v>
                </c:pt>
                <c:pt idx="98" formatCode="General">
                  <c:v>262.69749999999999</c:v>
                </c:pt>
                <c:pt idx="99" formatCode="General">
                  <c:v>258.49169999999998</c:v>
                </c:pt>
                <c:pt idx="100" formatCode="General">
                  <c:v>260.70359999999999</c:v>
                </c:pt>
                <c:pt idx="101" formatCode="General">
                  <c:v>255.49510000000001</c:v>
                </c:pt>
                <c:pt idx="102" formatCode="General">
                  <c:v>253.8476</c:v>
                </c:pt>
                <c:pt idx="103" formatCode="General">
                  <c:v>257.36619999999999</c:v>
                </c:pt>
                <c:pt idx="104" formatCode="General">
                  <c:v>259.6875</c:v>
                </c:pt>
                <c:pt idx="105" formatCode="General">
                  <c:v>260.4436</c:v>
                </c:pt>
                <c:pt idx="106" formatCode="General">
                  <c:v>260.67919999999998</c:v>
                </c:pt>
                <c:pt idx="107" formatCode="General">
                  <c:v>261.4348</c:v>
                </c:pt>
                <c:pt idx="108" formatCode="General">
                  <c:v>262.3184</c:v>
                </c:pt>
                <c:pt idx="109" formatCode="General">
                  <c:v>260.53440000000001</c:v>
                </c:pt>
                <c:pt idx="110" formatCode="General">
                  <c:v>256.94459999999998</c:v>
                </c:pt>
                <c:pt idx="111" formatCode="General">
                  <c:v>260.81130000000002</c:v>
                </c:pt>
                <c:pt idx="112" formatCode="General">
                  <c:v>260.26729999999998</c:v>
                </c:pt>
                <c:pt idx="113" formatCode="General">
                  <c:v>266.91480000000001</c:v>
                </c:pt>
                <c:pt idx="114" formatCode="General">
                  <c:v>270.90800000000002</c:v>
                </c:pt>
                <c:pt idx="115" formatCode="General">
                  <c:v>267.41359999999997</c:v>
                </c:pt>
                <c:pt idx="116" formatCode="General">
                  <c:v>270.64699999999999</c:v>
                </c:pt>
                <c:pt idx="117" formatCode="General">
                  <c:v>265.72140000000002</c:v>
                </c:pt>
                <c:pt idx="118" formatCode="General">
                  <c:v>262.9973</c:v>
                </c:pt>
                <c:pt idx="119" formatCode="General">
                  <c:v>263.44170000000003</c:v>
                </c:pt>
                <c:pt idx="120" formatCode="General">
                  <c:v>259.71289999999999</c:v>
                </c:pt>
                <c:pt idx="121" formatCode="General">
                  <c:v>259.21899999999999</c:v>
                </c:pt>
                <c:pt idx="122" formatCode="General">
                  <c:v>259.0752</c:v>
                </c:pt>
                <c:pt idx="123" formatCode="General">
                  <c:v>261.9932</c:v>
                </c:pt>
                <c:pt idx="124" formatCode="General">
                  <c:v>260.89769999999999</c:v>
                </c:pt>
                <c:pt idx="125" formatCode="General">
                  <c:v>262.80489999999998</c:v>
                </c:pt>
                <c:pt idx="126" formatCode="General">
                  <c:v>261.91919999999999</c:v>
                </c:pt>
                <c:pt idx="127" formatCode="General">
                  <c:v>264.46069999999997</c:v>
                </c:pt>
                <c:pt idx="128" formatCode="General">
                  <c:v>264.38279999999997</c:v>
                </c:pt>
                <c:pt idx="129" formatCode="General">
                  <c:v>267.59589999999997</c:v>
                </c:pt>
                <c:pt idx="130" formatCode="General">
                  <c:v>268.29880000000003</c:v>
                </c:pt>
                <c:pt idx="131" formatCode="General">
                  <c:v>270.73930000000001</c:v>
                </c:pt>
                <c:pt idx="132" formatCode="General">
                  <c:v>270.7903</c:v>
                </c:pt>
                <c:pt idx="133" formatCode="General">
                  <c:v>267.90159999999997</c:v>
                </c:pt>
                <c:pt idx="134" formatCode="General">
                  <c:v>271.8569</c:v>
                </c:pt>
                <c:pt idx="135" formatCode="General">
                  <c:v>273.09230000000002</c:v>
                </c:pt>
                <c:pt idx="136" formatCode="General">
                  <c:v>274.70460000000003</c:v>
                </c:pt>
                <c:pt idx="137" formatCode="General">
                  <c:v>276.48070000000001</c:v>
                </c:pt>
                <c:pt idx="138" formatCode="General">
                  <c:v>280.13400000000001</c:v>
                </c:pt>
                <c:pt idx="139" formatCode="General">
                  <c:v>281.89210000000003</c:v>
                </c:pt>
                <c:pt idx="140" formatCode="General">
                  <c:v>280.87079999999997</c:v>
                </c:pt>
                <c:pt idx="141" formatCode="General">
                  <c:v>280.17259999999999</c:v>
                </c:pt>
                <c:pt idx="142" formatCode="General">
                  <c:v>280.48340000000002</c:v>
                </c:pt>
                <c:pt idx="143" formatCode="General">
                  <c:v>282.17750000000001</c:v>
                </c:pt>
                <c:pt idx="144" formatCode="General">
                  <c:v>280.84890000000001</c:v>
                </c:pt>
                <c:pt idx="145" formatCode="General">
                  <c:v>276.50170000000003</c:v>
                </c:pt>
                <c:pt idx="146" formatCode="General">
                  <c:v>278.47710000000001</c:v>
                </c:pt>
                <c:pt idx="147" formatCode="General">
                  <c:v>279.45870000000002</c:v>
                </c:pt>
                <c:pt idx="148" formatCode="General">
                  <c:v>279.18650000000002</c:v>
                </c:pt>
                <c:pt idx="149" formatCode="General">
                  <c:v>279.22629999999998</c:v>
                </c:pt>
                <c:pt idx="150" formatCode="General">
                  <c:v>282.04349999999999</c:v>
                </c:pt>
                <c:pt idx="151" formatCode="General">
                  <c:v>279.96170000000001</c:v>
                </c:pt>
                <c:pt idx="152" formatCode="General">
                  <c:v>279.73559999999998</c:v>
                </c:pt>
                <c:pt idx="153" formatCode="General">
                  <c:v>278.09690000000001</c:v>
                </c:pt>
                <c:pt idx="154" formatCode="General">
                  <c:v>274.30399999999997</c:v>
                </c:pt>
                <c:pt idx="155" formatCode="General">
                  <c:v>273.45999999999998</c:v>
                </c:pt>
                <c:pt idx="156" formatCode="General">
                  <c:v>274.39139999999998</c:v>
                </c:pt>
                <c:pt idx="157" formatCode="General">
                  <c:v>275.47629999999998</c:v>
                </c:pt>
                <c:pt idx="158" formatCode="General">
                  <c:v>274.74340000000001</c:v>
                </c:pt>
                <c:pt idx="159" formatCode="General">
                  <c:v>273.99340000000001</c:v>
                </c:pt>
                <c:pt idx="160" formatCode="General">
                  <c:v>274.98</c:v>
                </c:pt>
                <c:pt idx="161" formatCode="General">
                  <c:v>275.83280000000002</c:v>
                </c:pt>
                <c:pt idx="162" formatCode="General">
                  <c:v>278.20089999999999</c:v>
                </c:pt>
                <c:pt idx="163" formatCode="General">
                  <c:v>278.64060000000001</c:v>
                </c:pt>
                <c:pt idx="164" formatCode="General">
                  <c:v>279.78660000000002</c:v>
                </c:pt>
                <c:pt idx="165" formatCode="General">
                  <c:v>281.14789999999999</c:v>
                </c:pt>
                <c:pt idx="166" formatCode="General">
                  <c:v>281.90550000000002</c:v>
                </c:pt>
                <c:pt idx="167" formatCode="General">
                  <c:v>284.35910000000001</c:v>
                </c:pt>
                <c:pt idx="168" formatCode="General">
                  <c:v>284.92360000000002</c:v>
                </c:pt>
                <c:pt idx="169" formatCode="General">
                  <c:v>284.73610000000002</c:v>
                </c:pt>
                <c:pt idx="170" formatCode="General">
                  <c:v>283.77050000000003</c:v>
                </c:pt>
                <c:pt idx="171" formatCode="General">
                  <c:v>284.47460000000001</c:v>
                </c:pt>
                <c:pt idx="172" formatCode="General">
                  <c:v>286.33539999999999</c:v>
                </c:pt>
                <c:pt idx="173" formatCode="General">
                  <c:v>287.36430000000001</c:v>
                </c:pt>
                <c:pt idx="174" formatCode="General">
                  <c:v>287.62479999999999</c:v>
                </c:pt>
                <c:pt idx="175" formatCode="General">
                  <c:v>290.28539999999998</c:v>
                </c:pt>
                <c:pt idx="176" formatCode="General">
                  <c:v>289.60640000000001</c:v>
                </c:pt>
                <c:pt idx="177" formatCode="General">
                  <c:v>289.37720000000002</c:v>
                </c:pt>
                <c:pt idx="178" formatCode="General">
                  <c:v>290.00150000000002</c:v>
                </c:pt>
                <c:pt idx="179" formatCode="General">
                  <c:v>288.47800000000001</c:v>
                </c:pt>
                <c:pt idx="180" formatCode="General">
                  <c:v>285.93020000000001</c:v>
                </c:pt>
                <c:pt idx="181" formatCode="General">
                  <c:v>285.99459999999999</c:v>
                </c:pt>
                <c:pt idx="182" formatCode="General">
                  <c:v>284.94189999999998</c:v>
                </c:pt>
                <c:pt idx="183" formatCode="General">
                  <c:v>284.72190000000001</c:v>
                </c:pt>
                <c:pt idx="184" formatCode="General">
                  <c:v>287.46019999999999</c:v>
                </c:pt>
                <c:pt idx="185" formatCode="General">
                  <c:v>287.05689999999998</c:v>
                </c:pt>
                <c:pt idx="186" formatCode="General">
                  <c:v>284.53250000000003</c:v>
                </c:pt>
                <c:pt idx="187" formatCode="General">
                  <c:v>282.48289999999997</c:v>
                </c:pt>
                <c:pt idx="188" formatCode="General">
                  <c:v>281.48680000000002</c:v>
                </c:pt>
                <c:pt idx="189" formatCode="General">
                  <c:v>275.43360000000001</c:v>
                </c:pt>
                <c:pt idx="190" formatCode="General">
                  <c:v>274.6318</c:v>
                </c:pt>
                <c:pt idx="191" formatCode="General">
                  <c:v>276.89940000000001</c:v>
                </c:pt>
                <c:pt idx="192" formatCode="General">
                  <c:v>280.11040000000003</c:v>
                </c:pt>
                <c:pt idx="193" formatCode="General">
                  <c:v>279.87009999999998</c:v>
                </c:pt>
                <c:pt idx="194" formatCode="General">
                  <c:v>277.38159999999999</c:v>
                </c:pt>
                <c:pt idx="195" formatCode="General">
                  <c:v>278.08229999999998</c:v>
                </c:pt>
                <c:pt idx="196" formatCode="General">
                  <c:v>283.97390000000001</c:v>
                </c:pt>
                <c:pt idx="197" formatCode="General">
                  <c:v>282.37079999999997</c:v>
                </c:pt>
                <c:pt idx="198" formatCode="General">
                  <c:v>283.07709999999997</c:v>
                </c:pt>
                <c:pt idx="199" formatCode="General">
                  <c:v>285.82619999999997</c:v>
                </c:pt>
                <c:pt idx="200" formatCode="General">
                  <c:v>287.33620000000002</c:v>
                </c:pt>
                <c:pt idx="201" formatCode="General">
                  <c:v>286.01440000000002</c:v>
                </c:pt>
                <c:pt idx="202" formatCode="General">
                  <c:v>283.40280000000001</c:v>
                </c:pt>
                <c:pt idx="203" formatCode="General">
                  <c:v>281.8501</c:v>
                </c:pt>
                <c:pt idx="204" formatCode="General">
                  <c:v>283.10329999999999</c:v>
                </c:pt>
                <c:pt idx="205" formatCode="General">
                  <c:v>281.51659999999998</c:v>
                </c:pt>
                <c:pt idx="206" formatCode="General">
                  <c:v>285.10300000000001</c:v>
                </c:pt>
                <c:pt idx="207" formatCode="General">
                  <c:v>280.76389999999998</c:v>
                </c:pt>
                <c:pt idx="208" formatCode="General">
                  <c:v>281.15499999999997</c:v>
                </c:pt>
                <c:pt idx="209" formatCode="General">
                  <c:v>279.084</c:v>
                </c:pt>
                <c:pt idx="210" formatCode="General">
                  <c:v>282.2473</c:v>
                </c:pt>
                <c:pt idx="211" formatCode="General">
                  <c:v>281.76609999999999</c:v>
                </c:pt>
                <c:pt idx="212" formatCode="General">
                  <c:v>281.88529999999997</c:v>
                </c:pt>
                <c:pt idx="213" formatCode="General">
                  <c:v>275.71850000000001</c:v>
                </c:pt>
                <c:pt idx="214" formatCode="General">
                  <c:v>273.37790000000001</c:v>
                </c:pt>
                <c:pt idx="215" formatCode="General">
                  <c:v>273.37549999999999</c:v>
                </c:pt>
                <c:pt idx="216" formatCode="General">
                  <c:v>273.36470000000003</c:v>
                </c:pt>
                <c:pt idx="217" formatCode="General">
                  <c:v>277.62939999999998</c:v>
                </c:pt>
                <c:pt idx="218" formatCode="General">
                  <c:v>277.45339999999999</c:v>
                </c:pt>
                <c:pt idx="219" formatCode="General">
                  <c:v>276.81689999999998</c:v>
                </c:pt>
                <c:pt idx="220" formatCode="General">
                  <c:v>271.31420000000003</c:v>
                </c:pt>
                <c:pt idx="221" formatCode="General">
                  <c:v>273.63130000000001</c:v>
                </c:pt>
                <c:pt idx="222" formatCode="General">
                  <c:v>276.6223</c:v>
                </c:pt>
                <c:pt idx="223" formatCode="General">
                  <c:v>277.05759999999998</c:v>
                </c:pt>
                <c:pt idx="224" formatCode="General">
                  <c:v>275.10669999999999</c:v>
                </c:pt>
                <c:pt idx="225" formatCode="General">
                  <c:v>272</c:v>
                </c:pt>
                <c:pt idx="226" formatCode="General">
                  <c:v>270.48050000000001</c:v>
                </c:pt>
                <c:pt idx="227" formatCode="General">
                  <c:v>273.67410000000001</c:v>
                </c:pt>
                <c:pt idx="228" formatCode="General">
                  <c:v>275.44310000000002</c:v>
                </c:pt>
                <c:pt idx="229" formatCode="General">
                  <c:v>273.64109999999999</c:v>
                </c:pt>
                <c:pt idx="230" formatCode="General">
                  <c:v>270.77199999999999</c:v>
                </c:pt>
                <c:pt idx="231" formatCode="General">
                  <c:v>267.61180000000002</c:v>
                </c:pt>
                <c:pt idx="232" formatCode="General">
                  <c:v>266.31619999999998</c:v>
                </c:pt>
                <c:pt idx="233" formatCode="General">
                  <c:v>259.65719999999999</c:v>
                </c:pt>
                <c:pt idx="234" formatCode="General">
                  <c:v>260.7439</c:v>
                </c:pt>
                <c:pt idx="235" formatCode="General">
                  <c:v>262.82299999999998</c:v>
                </c:pt>
                <c:pt idx="236" formatCode="General">
                  <c:v>261.76679999999999</c:v>
                </c:pt>
                <c:pt idx="237" formatCode="General">
                  <c:v>258.09179999999998</c:v>
                </c:pt>
                <c:pt idx="238" formatCode="General">
                  <c:v>258.09179999999998</c:v>
                </c:pt>
                <c:pt idx="239" formatCode="General">
                  <c:v>258.09179999999998</c:v>
                </c:pt>
                <c:pt idx="240" formatCode="General">
                  <c:v>265.0659</c:v>
                </c:pt>
                <c:pt idx="241" formatCode="General">
                  <c:v>265.90190000000001</c:v>
                </c:pt>
                <c:pt idx="242" formatCode="General">
                  <c:v>267.70240000000001</c:v>
                </c:pt>
                <c:pt idx="243" formatCode="General">
                  <c:v>266.38889999999998</c:v>
                </c:pt>
                <c:pt idx="244" formatCode="General">
                  <c:v>266.07810000000001</c:v>
                </c:pt>
                <c:pt idx="245" formatCode="General">
                  <c:v>266.59230000000002</c:v>
                </c:pt>
                <c:pt idx="246" formatCode="General">
                  <c:v>268.6343</c:v>
                </c:pt>
                <c:pt idx="247" formatCode="General">
                  <c:v>268.27510000000001</c:v>
                </c:pt>
                <c:pt idx="248" formatCode="General">
                  <c:v>266.37720000000002</c:v>
                </c:pt>
                <c:pt idx="249" formatCode="General">
                  <c:v>263.8254</c:v>
                </c:pt>
                <c:pt idx="250" formatCode="General">
                  <c:v>262.6309</c:v>
                </c:pt>
                <c:pt idx="251" formatCode="General">
                  <c:v>265.25490000000002</c:v>
                </c:pt>
                <c:pt idx="252" formatCode="General">
                  <c:v>264.99799999999999</c:v>
                </c:pt>
                <c:pt idx="253" formatCode="General">
                  <c:v>265.9119</c:v>
                </c:pt>
                <c:pt idx="254" formatCode="General">
                  <c:v>261.64870000000002</c:v>
                </c:pt>
                <c:pt idx="255" formatCode="General">
                  <c:v>264.68579999999997</c:v>
                </c:pt>
                <c:pt idx="256" formatCode="General">
                  <c:v>262.3125</c:v>
                </c:pt>
                <c:pt idx="257" formatCode="General">
                  <c:v>264.09719999999999</c:v>
                </c:pt>
                <c:pt idx="258" formatCode="General">
                  <c:v>264.3784</c:v>
                </c:pt>
                <c:pt idx="259" formatCode="General">
                  <c:v>264.2996</c:v>
                </c:pt>
                <c:pt idx="260" formatCode="General">
                  <c:v>263.04689999999999</c:v>
                </c:pt>
                <c:pt idx="261" formatCode="General">
                  <c:v>265.46409999999997</c:v>
                </c:pt>
                <c:pt idx="262" formatCode="General">
                  <c:v>265.375</c:v>
                </c:pt>
                <c:pt idx="263" formatCode="General">
                  <c:v>266.95310000000001</c:v>
                </c:pt>
                <c:pt idx="264" formatCode="General">
                  <c:v>268.20190000000002</c:v>
                </c:pt>
                <c:pt idx="265" formatCode="General">
                  <c:v>270.98610000000002</c:v>
                </c:pt>
                <c:pt idx="266" formatCode="General">
                  <c:v>272.40260000000001</c:v>
                </c:pt>
                <c:pt idx="267" formatCode="General">
                  <c:v>273.56760000000003</c:v>
                </c:pt>
                <c:pt idx="268" formatCode="General">
                  <c:v>270.875</c:v>
                </c:pt>
                <c:pt idx="269" formatCode="General">
                  <c:v>273.99540000000002</c:v>
                </c:pt>
                <c:pt idx="270" formatCode="General">
                  <c:v>272.40890000000002</c:v>
                </c:pt>
                <c:pt idx="271" formatCode="General">
                  <c:v>269.70530000000002</c:v>
                </c:pt>
                <c:pt idx="272" formatCode="General">
                  <c:v>267.73899999999998</c:v>
                </c:pt>
                <c:pt idx="273" formatCode="General">
                  <c:v>268.18970000000002</c:v>
                </c:pt>
                <c:pt idx="274" formatCode="General">
                  <c:v>269.05349999999999</c:v>
                </c:pt>
                <c:pt idx="275" formatCode="General">
                  <c:v>270.3528</c:v>
                </c:pt>
                <c:pt idx="276" formatCode="General">
                  <c:v>273.57130000000001</c:v>
                </c:pt>
                <c:pt idx="277" formatCode="General">
                  <c:v>274.34179999999998</c:v>
                </c:pt>
                <c:pt idx="278" formatCode="General">
                  <c:v>273.30860000000001</c:v>
                </c:pt>
                <c:pt idx="279" formatCode="General">
                  <c:v>273.04610000000002</c:v>
                </c:pt>
                <c:pt idx="280" formatCode="General">
                  <c:v>270.18700000000001</c:v>
                </c:pt>
                <c:pt idx="281" formatCode="General">
                  <c:v>271.28320000000002</c:v>
                </c:pt>
                <c:pt idx="282" formatCode="General">
                  <c:v>272.58960000000002</c:v>
                </c:pt>
                <c:pt idx="283" formatCode="General">
                  <c:v>270.7595</c:v>
                </c:pt>
                <c:pt idx="284" formatCode="General">
                  <c:v>274.0068</c:v>
                </c:pt>
                <c:pt idx="285" formatCode="General">
                  <c:v>274.10910000000001</c:v>
                </c:pt>
                <c:pt idx="286" formatCode="General">
                  <c:v>270.82470000000001</c:v>
                </c:pt>
                <c:pt idx="287" formatCode="General">
                  <c:v>273.63619999999997</c:v>
                </c:pt>
                <c:pt idx="288" formatCode="General">
                  <c:v>276.49439999999998</c:v>
                </c:pt>
                <c:pt idx="289" formatCode="General">
                  <c:v>275.27050000000003</c:v>
                </c:pt>
                <c:pt idx="290" formatCode="General">
                  <c:v>275.07690000000002</c:v>
                </c:pt>
                <c:pt idx="291" formatCode="General">
                  <c:v>277.10890000000001</c:v>
                </c:pt>
                <c:pt idx="292" formatCode="General">
                  <c:v>277.28559999999999</c:v>
                </c:pt>
                <c:pt idx="293" formatCode="General">
                  <c:v>275.8254</c:v>
                </c:pt>
                <c:pt idx="294" formatCode="General">
                  <c:v>278.12060000000002</c:v>
                </c:pt>
                <c:pt idx="295" formatCode="General">
                  <c:v>279.09160000000003</c:v>
                </c:pt>
                <c:pt idx="296" formatCode="General">
                  <c:v>276.59840000000003</c:v>
                </c:pt>
                <c:pt idx="297" formatCode="General">
                  <c:v>277.98489999999998</c:v>
                </c:pt>
                <c:pt idx="298" formatCode="General">
                  <c:v>278.3184</c:v>
                </c:pt>
                <c:pt idx="299" formatCode="General">
                  <c:v>281.08640000000003</c:v>
                </c:pt>
                <c:pt idx="300" formatCode="General">
                  <c:v>282.94510000000002</c:v>
                </c:pt>
                <c:pt idx="301" formatCode="General">
                  <c:v>284.62329999999997</c:v>
                </c:pt>
                <c:pt idx="302" formatCode="General">
                  <c:v>287.23579999999998</c:v>
                </c:pt>
                <c:pt idx="303" formatCode="General">
                  <c:v>286.85739999999998</c:v>
                </c:pt>
                <c:pt idx="304" formatCode="General">
                  <c:v>285.52</c:v>
                </c:pt>
                <c:pt idx="305" formatCode="General">
                  <c:v>286.56420000000003</c:v>
                </c:pt>
                <c:pt idx="306" formatCode="General">
                  <c:v>285.76029999999997</c:v>
                </c:pt>
                <c:pt idx="307" formatCode="General">
                  <c:v>288.93950000000001</c:v>
                </c:pt>
                <c:pt idx="308" formatCode="General">
                  <c:v>287.81670000000003</c:v>
                </c:pt>
                <c:pt idx="309" formatCode="General">
                  <c:v>286.76459999999997</c:v>
                </c:pt>
                <c:pt idx="310" formatCode="General">
                  <c:v>290.29129999999998</c:v>
                </c:pt>
              </c:numCache>
            </c:numRef>
          </c:val>
          <c:smooth val="0"/>
          <c:extLst>
            <c:ext xmlns:c16="http://schemas.microsoft.com/office/drawing/2014/chart" uri="{C3380CC4-5D6E-409C-BE32-E72D297353CC}">
              <c16:uniqueId val="{00000000-B46D-8244-A2D3-AE5E0277E74C}"/>
            </c:ext>
          </c:extLst>
        </c:ser>
        <c:ser>
          <c:idx val="1"/>
          <c:order val="1"/>
          <c:tx>
            <c:strRef>
              <c:f>Sheet1!$C$1</c:f>
              <c:strCache>
                <c:ptCount val="1"/>
                <c:pt idx="0">
                  <c:v>Média 90 dias</c:v>
                </c:pt>
              </c:strCache>
            </c:strRef>
          </c:tx>
          <c:spPr>
            <a:ln w="28575" cap="rnd">
              <a:solidFill>
                <a:srgbClr val="FFCE00"/>
              </a:solidFill>
              <a:round/>
            </a:ln>
            <a:effectLst/>
          </c:spPr>
          <c:marker>
            <c:symbol val="none"/>
          </c:marker>
          <c:dLbls>
            <c:dLbl>
              <c:idx val="56"/>
              <c:layout>
                <c:manualLayout>
                  <c:x val="-5.1880344077939254E-2"/>
                  <c:y val="-6.027300124091473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46D-8244-A2D3-AE5E0277E74C}"/>
                </c:ext>
              </c:extLst>
            </c:dLbl>
            <c:dLbl>
              <c:idx val="96"/>
              <c:layout>
                <c:manualLayout>
                  <c:x val="-4.9382716049382713E-2"/>
                  <c:y val="-2.494560744518357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46D-8244-A2D3-AE5E0277E74C}"/>
                </c:ext>
              </c:extLst>
            </c:dLbl>
            <c:dLbl>
              <c:idx val="14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B46D-8244-A2D3-AE5E0277E74C}"/>
                </c:ext>
              </c:extLst>
            </c:dLbl>
            <c:dLbl>
              <c:idx val="17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46D-8244-A2D3-AE5E0277E74C}"/>
                </c:ext>
              </c:extLst>
            </c:dLbl>
            <c:dLbl>
              <c:idx val="222"/>
              <c:layout>
                <c:manualLayout>
                  <c:x val="-1.4112216568075611E-2"/>
                  <c:y val="-1.418200341381623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B46D-8244-A2D3-AE5E0277E74C}"/>
                </c:ext>
              </c:extLst>
            </c:dLbl>
            <c:dLbl>
              <c:idx val="306"/>
              <c:layout>
                <c:manualLayout>
                  <c:x val="0"/>
                  <c:y val="-2.07880062043196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517-2148-A2A5-8227163177DD}"/>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Sheet1!$A$2:$A$312</c:f>
              <c:numCache>
                <c:formatCode>m/d/yy</c:formatCode>
                <c:ptCount val="311"/>
                <c:pt idx="0">
                  <c:v>44929</c:v>
                </c:pt>
                <c:pt idx="1">
                  <c:v>44930</c:v>
                </c:pt>
                <c:pt idx="2">
                  <c:v>44931</c:v>
                </c:pt>
                <c:pt idx="3" formatCode="m/d/yyyy">
                  <c:v>44932</c:v>
                </c:pt>
                <c:pt idx="4" formatCode="m/d/yyyy">
                  <c:v>44935</c:v>
                </c:pt>
                <c:pt idx="5" formatCode="m/d/yyyy">
                  <c:v>44936</c:v>
                </c:pt>
                <c:pt idx="6" formatCode="m/d/yyyy">
                  <c:v>44937</c:v>
                </c:pt>
                <c:pt idx="7" formatCode="m/d/yyyy">
                  <c:v>44938</c:v>
                </c:pt>
                <c:pt idx="8" formatCode="m/d/yyyy">
                  <c:v>44939</c:v>
                </c:pt>
                <c:pt idx="9" formatCode="m/d/yyyy">
                  <c:v>44943</c:v>
                </c:pt>
                <c:pt idx="10" formatCode="m/d/yyyy">
                  <c:v>44944</c:v>
                </c:pt>
                <c:pt idx="11" formatCode="m/d/yyyy">
                  <c:v>44945</c:v>
                </c:pt>
                <c:pt idx="12" formatCode="m/d/yyyy">
                  <c:v>44946</c:v>
                </c:pt>
                <c:pt idx="13" formatCode="m/d/yyyy">
                  <c:v>44949</c:v>
                </c:pt>
                <c:pt idx="14" formatCode="m/d/yyyy">
                  <c:v>44950</c:v>
                </c:pt>
                <c:pt idx="15" formatCode="m/d/yyyy">
                  <c:v>44951</c:v>
                </c:pt>
                <c:pt idx="16" formatCode="m/d/yyyy">
                  <c:v>44952</c:v>
                </c:pt>
                <c:pt idx="17" formatCode="m/d/yyyy">
                  <c:v>44953</c:v>
                </c:pt>
                <c:pt idx="18" formatCode="m/d/yyyy">
                  <c:v>44956</c:v>
                </c:pt>
                <c:pt idx="19" formatCode="m/d/yyyy">
                  <c:v>44957</c:v>
                </c:pt>
                <c:pt idx="20" formatCode="m/d/yyyy">
                  <c:v>44958</c:v>
                </c:pt>
                <c:pt idx="21" formatCode="m/d/yyyy">
                  <c:v>44959</c:v>
                </c:pt>
                <c:pt idx="22" formatCode="m/d/yyyy">
                  <c:v>44960</c:v>
                </c:pt>
                <c:pt idx="23" formatCode="m/d/yyyy">
                  <c:v>44963</c:v>
                </c:pt>
                <c:pt idx="24" formatCode="m/d/yyyy">
                  <c:v>44964</c:v>
                </c:pt>
                <c:pt idx="25" formatCode="m/d/yyyy">
                  <c:v>44965</c:v>
                </c:pt>
                <c:pt idx="26" formatCode="m/d/yyyy">
                  <c:v>44966</c:v>
                </c:pt>
                <c:pt idx="27" formatCode="m/d/yyyy">
                  <c:v>44967</c:v>
                </c:pt>
                <c:pt idx="28" formatCode="m/d/yyyy">
                  <c:v>44970</c:v>
                </c:pt>
                <c:pt idx="29" formatCode="m/d/yyyy">
                  <c:v>44971</c:v>
                </c:pt>
                <c:pt idx="30" formatCode="m/d/yyyy">
                  <c:v>44972</c:v>
                </c:pt>
                <c:pt idx="31" formatCode="m/d/yyyy">
                  <c:v>44973</c:v>
                </c:pt>
                <c:pt idx="32" formatCode="m/d/yyyy">
                  <c:v>44974</c:v>
                </c:pt>
                <c:pt idx="33" formatCode="m/d/yyyy">
                  <c:v>44978</c:v>
                </c:pt>
                <c:pt idx="34" formatCode="m/d/yyyy">
                  <c:v>44979</c:v>
                </c:pt>
                <c:pt idx="35" formatCode="m/d/yyyy">
                  <c:v>44980</c:v>
                </c:pt>
                <c:pt idx="36" formatCode="m/d/yyyy">
                  <c:v>44981</c:v>
                </c:pt>
                <c:pt idx="37" formatCode="m/d/yyyy">
                  <c:v>44984</c:v>
                </c:pt>
                <c:pt idx="38" formatCode="m/d/yyyy">
                  <c:v>44985</c:v>
                </c:pt>
                <c:pt idx="39" formatCode="m/d/yyyy">
                  <c:v>44986</c:v>
                </c:pt>
                <c:pt idx="40" formatCode="m/d/yyyy">
                  <c:v>44987</c:v>
                </c:pt>
                <c:pt idx="41" formatCode="m/d/yyyy">
                  <c:v>44988</c:v>
                </c:pt>
                <c:pt idx="42" formatCode="m/d/yyyy">
                  <c:v>44991</c:v>
                </c:pt>
                <c:pt idx="43" formatCode="m/d/yyyy">
                  <c:v>44992</c:v>
                </c:pt>
                <c:pt idx="44" formatCode="m/d/yyyy">
                  <c:v>44993</c:v>
                </c:pt>
                <c:pt idx="45" formatCode="m/d/yyyy">
                  <c:v>44994</c:v>
                </c:pt>
                <c:pt idx="46" formatCode="m/d/yyyy">
                  <c:v>44995</c:v>
                </c:pt>
                <c:pt idx="47" formatCode="m/d/yyyy">
                  <c:v>44998</c:v>
                </c:pt>
                <c:pt idx="48" formatCode="m/d/yyyy">
                  <c:v>44999</c:v>
                </c:pt>
                <c:pt idx="49" formatCode="m/d/yyyy">
                  <c:v>45000</c:v>
                </c:pt>
                <c:pt idx="50" formatCode="m/d/yyyy">
                  <c:v>45001</c:v>
                </c:pt>
                <c:pt idx="51" formatCode="m/d/yyyy">
                  <c:v>45002</c:v>
                </c:pt>
                <c:pt idx="52" formatCode="m/d/yyyy">
                  <c:v>45005</c:v>
                </c:pt>
                <c:pt idx="53" formatCode="m/d/yyyy">
                  <c:v>45006</c:v>
                </c:pt>
                <c:pt idx="54" formatCode="m/d/yyyy">
                  <c:v>45007</c:v>
                </c:pt>
                <c:pt idx="55" formatCode="m/d/yyyy">
                  <c:v>45008</c:v>
                </c:pt>
                <c:pt idx="56" formatCode="m/d/yyyy">
                  <c:v>45009</c:v>
                </c:pt>
                <c:pt idx="57" formatCode="m/d/yyyy">
                  <c:v>45012</c:v>
                </c:pt>
                <c:pt idx="58" formatCode="m/d/yyyy">
                  <c:v>45013</c:v>
                </c:pt>
                <c:pt idx="59" formatCode="m/d/yyyy">
                  <c:v>45014</c:v>
                </c:pt>
                <c:pt idx="60" formatCode="m/d/yyyy">
                  <c:v>45015</c:v>
                </c:pt>
                <c:pt idx="61" formatCode="m/d/yyyy">
                  <c:v>45016</c:v>
                </c:pt>
                <c:pt idx="62" formatCode="m/d/yyyy">
                  <c:v>45019</c:v>
                </c:pt>
                <c:pt idx="63" formatCode="m/d/yyyy">
                  <c:v>45020</c:v>
                </c:pt>
                <c:pt idx="64" formatCode="m/d/yyyy">
                  <c:v>45021</c:v>
                </c:pt>
                <c:pt idx="65" formatCode="m/d/yyyy">
                  <c:v>45022</c:v>
                </c:pt>
                <c:pt idx="66" formatCode="m/d/yyyy">
                  <c:v>45026</c:v>
                </c:pt>
                <c:pt idx="67" formatCode="m/d/yyyy">
                  <c:v>45027</c:v>
                </c:pt>
                <c:pt idx="68" formatCode="m/d/yyyy">
                  <c:v>45028</c:v>
                </c:pt>
                <c:pt idx="69" formatCode="m/d/yyyy">
                  <c:v>45029</c:v>
                </c:pt>
                <c:pt idx="70" formatCode="m/d/yyyy">
                  <c:v>45030</c:v>
                </c:pt>
                <c:pt idx="71" formatCode="m/d/yyyy">
                  <c:v>45033</c:v>
                </c:pt>
                <c:pt idx="72" formatCode="m/d/yyyy">
                  <c:v>45034</c:v>
                </c:pt>
                <c:pt idx="73" formatCode="m/d/yyyy">
                  <c:v>45035</c:v>
                </c:pt>
                <c:pt idx="74" formatCode="m/d/yyyy">
                  <c:v>45036</c:v>
                </c:pt>
                <c:pt idx="75" formatCode="m/d/yyyy">
                  <c:v>45037</c:v>
                </c:pt>
                <c:pt idx="76" formatCode="m/d/yyyy">
                  <c:v>45040</c:v>
                </c:pt>
                <c:pt idx="77" formatCode="m/d/yyyy">
                  <c:v>45041</c:v>
                </c:pt>
                <c:pt idx="78" formatCode="m/d/yyyy">
                  <c:v>45042</c:v>
                </c:pt>
                <c:pt idx="79" formatCode="m/d/yyyy">
                  <c:v>45043</c:v>
                </c:pt>
                <c:pt idx="80" formatCode="m/d/yyyy">
                  <c:v>45044</c:v>
                </c:pt>
                <c:pt idx="81" formatCode="m/d/yyyy">
                  <c:v>45047</c:v>
                </c:pt>
                <c:pt idx="82" formatCode="m/d/yyyy">
                  <c:v>45048</c:v>
                </c:pt>
                <c:pt idx="83" formatCode="m/d/yyyy">
                  <c:v>45049</c:v>
                </c:pt>
                <c:pt idx="84" formatCode="m/d/yyyy">
                  <c:v>45050</c:v>
                </c:pt>
                <c:pt idx="85" formatCode="m/d/yyyy">
                  <c:v>45051</c:v>
                </c:pt>
                <c:pt idx="86" formatCode="m/d/yyyy">
                  <c:v>45054</c:v>
                </c:pt>
                <c:pt idx="87" formatCode="m/d/yyyy">
                  <c:v>45055</c:v>
                </c:pt>
                <c:pt idx="88" formatCode="m/d/yyyy">
                  <c:v>45056</c:v>
                </c:pt>
                <c:pt idx="89" formatCode="m/d/yyyy">
                  <c:v>45057</c:v>
                </c:pt>
                <c:pt idx="90" formatCode="m/d/yyyy">
                  <c:v>45058</c:v>
                </c:pt>
                <c:pt idx="91" formatCode="m/d/yyyy">
                  <c:v>45061</c:v>
                </c:pt>
                <c:pt idx="92" formatCode="m/d/yyyy">
                  <c:v>45062</c:v>
                </c:pt>
                <c:pt idx="93" formatCode="m/d/yyyy">
                  <c:v>45063</c:v>
                </c:pt>
                <c:pt idx="94" formatCode="m/d/yyyy">
                  <c:v>45064</c:v>
                </c:pt>
                <c:pt idx="95" formatCode="m/d/yyyy">
                  <c:v>45065</c:v>
                </c:pt>
                <c:pt idx="96" formatCode="m/d/yyyy">
                  <c:v>45068</c:v>
                </c:pt>
                <c:pt idx="97" formatCode="m/d/yyyy">
                  <c:v>45069</c:v>
                </c:pt>
                <c:pt idx="98" formatCode="m/d/yyyy">
                  <c:v>45070</c:v>
                </c:pt>
                <c:pt idx="99" formatCode="m/d/yyyy">
                  <c:v>45071</c:v>
                </c:pt>
                <c:pt idx="100" formatCode="m/d/yyyy">
                  <c:v>45072</c:v>
                </c:pt>
                <c:pt idx="101" formatCode="m/d/yyyy">
                  <c:v>45076</c:v>
                </c:pt>
                <c:pt idx="102" formatCode="m/d/yyyy">
                  <c:v>45077</c:v>
                </c:pt>
                <c:pt idx="103" formatCode="m/d/yyyy">
                  <c:v>45078</c:v>
                </c:pt>
                <c:pt idx="104" formatCode="m/d/yyyy">
                  <c:v>45079</c:v>
                </c:pt>
                <c:pt idx="105" formatCode="m/d/yyyy">
                  <c:v>45082</c:v>
                </c:pt>
                <c:pt idx="106" formatCode="m/d/yyyy">
                  <c:v>45083</c:v>
                </c:pt>
                <c:pt idx="107" formatCode="m/d/yyyy">
                  <c:v>45084</c:v>
                </c:pt>
                <c:pt idx="108" formatCode="m/d/yyyy">
                  <c:v>45085</c:v>
                </c:pt>
                <c:pt idx="109" formatCode="m/d/yyyy">
                  <c:v>45086</c:v>
                </c:pt>
                <c:pt idx="110" formatCode="m/d/yyyy">
                  <c:v>45089</c:v>
                </c:pt>
                <c:pt idx="111" formatCode="m/d/yyyy">
                  <c:v>45090</c:v>
                </c:pt>
                <c:pt idx="112" formatCode="m/d/yyyy">
                  <c:v>45091</c:v>
                </c:pt>
                <c:pt idx="113" formatCode="m/d/yyyy">
                  <c:v>45092</c:v>
                </c:pt>
                <c:pt idx="114" formatCode="m/d/yyyy">
                  <c:v>45093</c:v>
                </c:pt>
                <c:pt idx="115" formatCode="m/d/yyyy">
                  <c:v>45097</c:v>
                </c:pt>
                <c:pt idx="116" formatCode="m/d/yyyy">
                  <c:v>45098</c:v>
                </c:pt>
                <c:pt idx="117" formatCode="m/d/yyyy">
                  <c:v>45099</c:v>
                </c:pt>
                <c:pt idx="118" formatCode="m/d/yyyy">
                  <c:v>45100</c:v>
                </c:pt>
                <c:pt idx="119" formatCode="m/d/yyyy">
                  <c:v>45103</c:v>
                </c:pt>
                <c:pt idx="120" formatCode="m/d/yyyy">
                  <c:v>45104</c:v>
                </c:pt>
                <c:pt idx="121" formatCode="m/d/yyyy">
                  <c:v>45105</c:v>
                </c:pt>
                <c:pt idx="122" formatCode="m/d/yyyy">
                  <c:v>45106</c:v>
                </c:pt>
                <c:pt idx="123" formatCode="m/d/yyyy">
                  <c:v>45107</c:v>
                </c:pt>
                <c:pt idx="124" formatCode="m/d/yyyy">
                  <c:v>45110</c:v>
                </c:pt>
                <c:pt idx="125" formatCode="m/d/yyyy">
                  <c:v>45112</c:v>
                </c:pt>
                <c:pt idx="126" formatCode="m/d/yyyy">
                  <c:v>45113</c:v>
                </c:pt>
                <c:pt idx="127" formatCode="m/d/yyyy">
                  <c:v>45114</c:v>
                </c:pt>
                <c:pt idx="128" formatCode="m/d/yyyy">
                  <c:v>45117</c:v>
                </c:pt>
                <c:pt idx="129" formatCode="m/d/yyyy">
                  <c:v>45118</c:v>
                </c:pt>
                <c:pt idx="130" formatCode="m/d/yyyy">
                  <c:v>45119</c:v>
                </c:pt>
                <c:pt idx="131" formatCode="m/d/yyyy">
                  <c:v>45120</c:v>
                </c:pt>
                <c:pt idx="132" formatCode="m/d/yyyy">
                  <c:v>45121</c:v>
                </c:pt>
                <c:pt idx="133" formatCode="m/d/yyyy">
                  <c:v>45124</c:v>
                </c:pt>
                <c:pt idx="134" formatCode="m/d/yyyy">
                  <c:v>45125</c:v>
                </c:pt>
                <c:pt idx="135" formatCode="m/d/yyyy">
                  <c:v>45126</c:v>
                </c:pt>
                <c:pt idx="136" formatCode="m/d/yyyy">
                  <c:v>45127</c:v>
                </c:pt>
                <c:pt idx="137" formatCode="m/d/yyyy">
                  <c:v>45128</c:v>
                </c:pt>
                <c:pt idx="138" formatCode="m/d/yyyy">
                  <c:v>45131</c:v>
                </c:pt>
                <c:pt idx="139" formatCode="m/d/yyyy">
                  <c:v>45132</c:v>
                </c:pt>
                <c:pt idx="140" formatCode="m/d/yyyy">
                  <c:v>45133</c:v>
                </c:pt>
                <c:pt idx="141" formatCode="m/d/yyyy">
                  <c:v>45134</c:v>
                </c:pt>
                <c:pt idx="142" formatCode="m/d/yyyy">
                  <c:v>45135</c:v>
                </c:pt>
                <c:pt idx="143" formatCode="m/d/yyyy">
                  <c:v>45138</c:v>
                </c:pt>
                <c:pt idx="144" formatCode="m/d/yyyy">
                  <c:v>45139</c:v>
                </c:pt>
                <c:pt idx="145" formatCode="m/d/yyyy">
                  <c:v>45140</c:v>
                </c:pt>
                <c:pt idx="146" formatCode="m/d/yyyy">
                  <c:v>45141</c:v>
                </c:pt>
                <c:pt idx="147" formatCode="m/d/yyyy">
                  <c:v>45142</c:v>
                </c:pt>
                <c:pt idx="148" formatCode="m/d/yyyy">
                  <c:v>45145</c:v>
                </c:pt>
                <c:pt idx="149" formatCode="m/d/yyyy">
                  <c:v>45146</c:v>
                </c:pt>
                <c:pt idx="150" formatCode="m/d/yyyy">
                  <c:v>45147</c:v>
                </c:pt>
                <c:pt idx="151" formatCode="m/d/yyyy">
                  <c:v>45148</c:v>
                </c:pt>
                <c:pt idx="152" formatCode="m/d/yyyy">
                  <c:v>45149</c:v>
                </c:pt>
                <c:pt idx="153" formatCode="m/d/yyyy">
                  <c:v>45152</c:v>
                </c:pt>
                <c:pt idx="154" formatCode="m/d/yyyy">
                  <c:v>45153</c:v>
                </c:pt>
                <c:pt idx="155" formatCode="m/d/yyyy">
                  <c:v>45154</c:v>
                </c:pt>
                <c:pt idx="156" formatCode="m/d/yyyy">
                  <c:v>45155</c:v>
                </c:pt>
                <c:pt idx="157" formatCode="m/d/yyyy">
                  <c:v>45156</c:v>
                </c:pt>
                <c:pt idx="158" formatCode="m/d/yyyy">
                  <c:v>45159</c:v>
                </c:pt>
                <c:pt idx="159" formatCode="m/d/yyyy">
                  <c:v>45160</c:v>
                </c:pt>
                <c:pt idx="160" formatCode="m/d/yyyy">
                  <c:v>45161</c:v>
                </c:pt>
                <c:pt idx="161" formatCode="m/d/yyyy">
                  <c:v>45162</c:v>
                </c:pt>
                <c:pt idx="162" formatCode="m/d/yyyy">
                  <c:v>45163</c:v>
                </c:pt>
                <c:pt idx="163" formatCode="m/d/yyyy">
                  <c:v>45166</c:v>
                </c:pt>
                <c:pt idx="164" formatCode="m/d/yyyy">
                  <c:v>45167</c:v>
                </c:pt>
                <c:pt idx="165" formatCode="m/d/yyyy">
                  <c:v>45168</c:v>
                </c:pt>
                <c:pt idx="166" formatCode="m/d/yyyy">
                  <c:v>45169</c:v>
                </c:pt>
                <c:pt idx="167" formatCode="m/d/yyyy">
                  <c:v>45170</c:v>
                </c:pt>
                <c:pt idx="168" formatCode="m/d/yyyy">
                  <c:v>45174</c:v>
                </c:pt>
                <c:pt idx="169" formatCode="m/d/yyyy">
                  <c:v>45175</c:v>
                </c:pt>
                <c:pt idx="170" formatCode="m/d/yyyy">
                  <c:v>45176</c:v>
                </c:pt>
                <c:pt idx="171" formatCode="m/d/yyyy">
                  <c:v>45177</c:v>
                </c:pt>
                <c:pt idx="172" formatCode="m/d/yyyy">
                  <c:v>45180</c:v>
                </c:pt>
                <c:pt idx="173" formatCode="m/d/yyyy">
                  <c:v>45181</c:v>
                </c:pt>
                <c:pt idx="174" formatCode="m/d/yyyy">
                  <c:v>45182</c:v>
                </c:pt>
                <c:pt idx="175" formatCode="m/d/yyyy">
                  <c:v>45183</c:v>
                </c:pt>
                <c:pt idx="176" formatCode="m/d/yyyy">
                  <c:v>45184</c:v>
                </c:pt>
                <c:pt idx="177" formatCode="m/d/yyyy">
                  <c:v>45187</c:v>
                </c:pt>
                <c:pt idx="178" formatCode="m/d/yyyy">
                  <c:v>45188</c:v>
                </c:pt>
                <c:pt idx="179" formatCode="m/d/yyyy">
                  <c:v>45189</c:v>
                </c:pt>
                <c:pt idx="180" formatCode="m/d/yyyy">
                  <c:v>45190</c:v>
                </c:pt>
                <c:pt idx="181" formatCode="m/d/yyyy">
                  <c:v>45191</c:v>
                </c:pt>
                <c:pt idx="182" formatCode="m/d/yyyy">
                  <c:v>45194</c:v>
                </c:pt>
                <c:pt idx="183" formatCode="m/d/yyyy">
                  <c:v>45195</c:v>
                </c:pt>
                <c:pt idx="184" formatCode="m/d/yyyy">
                  <c:v>45196</c:v>
                </c:pt>
                <c:pt idx="185" formatCode="m/d/yyyy">
                  <c:v>45197</c:v>
                </c:pt>
                <c:pt idx="186" formatCode="m/d/yyyy">
                  <c:v>45198</c:v>
                </c:pt>
                <c:pt idx="187" formatCode="m/d/yyyy">
                  <c:v>45201</c:v>
                </c:pt>
                <c:pt idx="188" formatCode="m/d/yyyy">
                  <c:v>45202</c:v>
                </c:pt>
                <c:pt idx="189" formatCode="m/d/yyyy">
                  <c:v>45203</c:v>
                </c:pt>
                <c:pt idx="190" formatCode="m/d/yyyy">
                  <c:v>45204</c:v>
                </c:pt>
                <c:pt idx="191" formatCode="m/d/yyyy">
                  <c:v>45205</c:v>
                </c:pt>
                <c:pt idx="192" formatCode="m/d/yyyy">
                  <c:v>45208</c:v>
                </c:pt>
                <c:pt idx="193" formatCode="m/d/yyyy">
                  <c:v>45209</c:v>
                </c:pt>
                <c:pt idx="194" formatCode="m/d/yyyy">
                  <c:v>45210</c:v>
                </c:pt>
                <c:pt idx="195" formatCode="m/d/yyyy">
                  <c:v>45211</c:v>
                </c:pt>
                <c:pt idx="196" formatCode="m/d/yyyy">
                  <c:v>45212</c:v>
                </c:pt>
                <c:pt idx="197" formatCode="m/d/yyyy">
                  <c:v>45215</c:v>
                </c:pt>
                <c:pt idx="198" formatCode="m/d/yyyy">
                  <c:v>45216</c:v>
                </c:pt>
                <c:pt idx="199" formatCode="m/d/yyyy">
                  <c:v>45217</c:v>
                </c:pt>
                <c:pt idx="200" formatCode="m/d/yyyy">
                  <c:v>45218</c:v>
                </c:pt>
                <c:pt idx="201" formatCode="m/d/yyyy">
                  <c:v>45219</c:v>
                </c:pt>
                <c:pt idx="202" formatCode="m/d/yyyy">
                  <c:v>45222</c:v>
                </c:pt>
                <c:pt idx="203" formatCode="m/d/yyyy">
                  <c:v>45223</c:v>
                </c:pt>
                <c:pt idx="204" formatCode="m/d/yyyy">
                  <c:v>45224</c:v>
                </c:pt>
                <c:pt idx="205" formatCode="m/d/yyyy">
                  <c:v>45225</c:v>
                </c:pt>
                <c:pt idx="206" formatCode="m/d/yyyy">
                  <c:v>45226</c:v>
                </c:pt>
                <c:pt idx="207" formatCode="m/d/yyyy">
                  <c:v>45229</c:v>
                </c:pt>
                <c:pt idx="208" formatCode="m/d/yyyy">
                  <c:v>45230</c:v>
                </c:pt>
                <c:pt idx="209" formatCode="m/d/yyyy">
                  <c:v>45231</c:v>
                </c:pt>
                <c:pt idx="210" formatCode="m/d/yyyy">
                  <c:v>45232</c:v>
                </c:pt>
                <c:pt idx="211" formatCode="m/d/yyyy">
                  <c:v>45233</c:v>
                </c:pt>
                <c:pt idx="212" formatCode="m/d/yyyy">
                  <c:v>45236</c:v>
                </c:pt>
                <c:pt idx="213" formatCode="m/d/yyyy">
                  <c:v>45237</c:v>
                </c:pt>
                <c:pt idx="214" formatCode="m/d/yyyy">
                  <c:v>45238</c:v>
                </c:pt>
                <c:pt idx="215" formatCode="m/d/yyyy">
                  <c:v>45239</c:v>
                </c:pt>
                <c:pt idx="216" formatCode="m/d/yyyy">
                  <c:v>45240</c:v>
                </c:pt>
                <c:pt idx="217" formatCode="m/d/yyyy">
                  <c:v>45243</c:v>
                </c:pt>
                <c:pt idx="218" formatCode="m/d/yyyy">
                  <c:v>45244</c:v>
                </c:pt>
                <c:pt idx="219" formatCode="m/d/yyyy">
                  <c:v>45245</c:v>
                </c:pt>
                <c:pt idx="220" formatCode="m/d/yyyy">
                  <c:v>45246</c:v>
                </c:pt>
                <c:pt idx="221" formatCode="m/d/yyyy">
                  <c:v>45247</c:v>
                </c:pt>
                <c:pt idx="222" formatCode="m/d/yyyy">
                  <c:v>45250</c:v>
                </c:pt>
                <c:pt idx="223" formatCode="m/d/yyyy">
                  <c:v>45251</c:v>
                </c:pt>
                <c:pt idx="224" formatCode="m/d/yyyy">
                  <c:v>45252</c:v>
                </c:pt>
                <c:pt idx="225" formatCode="m/d/yyyy">
                  <c:v>45254</c:v>
                </c:pt>
                <c:pt idx="226" formatCode="m/d/yyyy">
                  <c:v>45257</c:v>
                </c:pt>
                <c:pt idx="227" formatCode="m/d/yyyy">
                  <c:v>45258</c:v>
                </c:pt>
                <c:pt idx="228" formatCode="m/d/yyyy">
                  <c:v>45259</c:v>
                </c:pt>
                <c:pt idx="229" formatCode="m/d/yyyy">
                  <c:v>45260</c:v>
                </c:pt>
                <c:pt idx="230" formatCode="m/d/yyyy">
                  <c:v>45261</c:v>
                </c:pt>
                <c:pt idx="231" formatCode="m/d/yyyy">
                  <c:v>45264</c:v>
                </c:pt>
                <c:pt idx="232" formatCode="m/d/yyyy">
                  <c:v>45265</c:v>
                </c:pt>
                <c:pt idx="233" formatCode="m/d/yyyy">
                  <c:v>45266</c:v>
                </c:pt>
                <c:pt idx="234" formatCode="m/d/yyyy">
                  <c:v>45267</c:v>
                </c:pt>
                <c:pt idx="235" formatCode="m/d/yyyy">
                  <c:v>45268</c:v>
                </c:pt>
                <c:pt idx="236" formatCode="m/d/yyyy">
                  <c:v>45271</c:v>
                </c:pt>
                <c:pt idx="237" formatCode="m/d/yyyy">
                  <c:v>45272</c:v>
                </c:pt>
                <c:pt idx="238" formatCode="m/d/yyyy">
                  <c:v>45273</c:v>
                </c:pt>
                <c:pt idx="239" formatCode="m/d/yyyy">
                  <c:v>45274</c:v>
                </c:pt>
                <c:pt idx="240" formatCode="m/d/yyyy">
                  <c:v>45275</c:v>
                </c:pt>
                <c:pt idx="241" formatCode="m/d/yyyy">
                  <c:v>45278</c:v>
                </c:pt>
                <c:pt idx="242" formatCode="m/d/yyyy">
                  <c:v>45279</c:v>
                </c:pt>
                <c:pt idx="243" formatCode="m/d/yyyy">
                  <c:v>45280</c:v>
                </c:pt>
                <c:pt idx="244" formatCode="m/d/yyyy">
                  <c:v>45281</c:v>
                </c:pt>
                <c:pt idx="245" formatCode="m/d/yyyy">
                  <c:v>45282</c:v>
                </c:pt>
                <c:pt idx="246" formatCode="m/d/yyyy">
                  <c:v>45286</c:v>
                </c:pt>
                <c:pt idx="247" formatCode="m/d/yyyy">
                  <c:v>45287</c:v>
                </c:pt>
                <c:pt idx="248" formatCode="m/d/yyyy">
                  <c:v>45288</c:v>
                </c:pt>
                <c:pt idx="249" formatCode="m/d/yyyy">
                  <c:v>45289</c:v>
                </c:pt>
                <c:pt idx="250" formatCode="m/d/yyyy">
                  <c:v>45293</c:v>
                </c:pt>
                <c:pt idx="251" formatCode="m/d/yyyy">
                  <c:v>45294</c:v>
                </c:pt>
                <c:pt idx="252" formatCode="m/d/yyyy">
                  <c:v>45295</c:v>
                </c:pt>
                <c:pt idx="253" formatCode="m/d/yyyy">
                  <c:v>45296</c:v>
                </c:pt>
                <c:pt idx="254" formatCode="m/d/yyyy">
                  <c:v>45299</c:v>
                </c:pt>
                <c:pt idx="255" formatCode="m/d/yyyy">
                  <c:v>45300</c:v>
                </c:pt>
                <c:pt idx="256" formatCode="m/d/yyyy">
                  <c:v>45301</c:v>
                </c:pt>
                <c:pt idx="257" formatCode="m/d/yyyy">
                  <c:v>45302</c:v>
                </c:pt>
                <c:pt idx="258" formatCode="m/d/yyyy">
                  <c:v>45303</c:v>
                </c:pt>
                <c:pt idx="259" formatCode="m/d/yyyy">
                  <c:v>45307</c:v>
                </c:pt>
                <c:pt idx="260" formatCode="m/d/yyyy">
                  <c:v>45308</c:v>
                </c:pt>
                <c:pt idx="261" formatCode="m/d/yyyy">
                  <c:v>45309</c:v>
                </c:pt>
                <c:pt idx="262" formatCode="m/d/yyyy">
                  <c:v>45310</c:v>
                </c:pt>
                <c:pt idx="263" formatCode="m/d/yyyy">
                  <c:v>45313</c:v>
                </c:pt>
                <c:pt idx="264" formatCode="m/d/yyyy">
                  <c:v>45314</c:v>
                </c:pt>
                <c:pt idx="265" formatCode="m/d/yyyy">
                  <c:v>45315</c:v>
                </c:pt>
                <c:pt idx="266" formatCode="m/d/yyyy">
                  <c:v>45316</c:v>
                </c:pt>
                <c:pt idx="267" formatCode="m/d/yyyy">
                  <c:v>45317</c:v>
                </c:pt>
                <c:pt idx="268" formatCode="m/d/yyyy">
                  <c:v>45320</c:v>
                </c:pt>
                <c:pt idx="269" formatCode="m/d/yyyy">
                  <c:v>45321</c:v>
                </c:pt>
                <c:pt idx="270" formatCode="m/d/yyyy">
                  <c:v>45322</c:v>
                </c:pt>
                <c:pt idx="271" formatCode="m/d/yyyy">
                  <c:v>45323</c:v>
                </c:pt>
                <c:pt idx="272" formatCode="m/d/yyyy">
                  <c:v>45324</c:v>
                </c:pt>
                <c:pt idx="273" formatCode="m/d/yyyy">
                  <c:v>45327</c:v>
                </c:pt>
                <c:pt idx="274" formatCode="m/d/yyyy">
                  <c:v>45328</c:v>
                </c:pt>
                <c:pt idx="275" formatCode="m/d/yyyy">
                  <c:v>45329</c:v>
                </c:pt>
                <c:pt idx="276" formatCode="m/d/yyyy">
                  <c:v>45330</c:v>
                </c:pt>
                <c:pt idx="277" formatCode="m/d/yyyy">
                  <c:v>45331</c:v>
                </c:pt>
                <c:pt idx="278" formatCode="m/d/yyyy">
                  <c:v>45334</c:v>
                </c:pt>
                <c:pt idx="279" formatCode="m/d/yyyy">
                  <c:v>45335</c:v>
                </c:pt>
                <c:pt idx="280" formatCode="m/d/yyyy">
                  <c:v>45336</c:v>
                </c:pt>
                <c:pt idx="281" formatCode="m/d/yyyy">
                  <c:v>45337</c:v>
                </c:pt>
                <c:pt idx="282" formatCode="m/d/yyyy">
                  <c:v>45338</c:v>
                </c:pt>
                <c:pt idx="283" formatCode="m/d/yyyy">
                  <c:v>45342</c:v>
                </c:pt>
                <c:pt idx="284" formatCode="m/d/yyyy">
                  <c:v>45343</c:v>
                </c:pt>
                <c:pt idx="285" formatCode="m/d/yyyy">
                  <c:v>45344</c:v>
                </c:pt>
                <c:pt idx="286" formatCode="m/d/yyyy">
                  <c:v>45345</c:v>
                </c:pt>
                <c:pt idx="287" formatCode="m/d/yyyy">
                  <c:v>45348</c:v>
                </c:pt>
                <c:pt idx="288" formatCode="m/d/yyyy">
                  <c:v>45349</c:v>
                </c:pt>
                <c:pt idx="289" formatCode="m/d/yyyy">
                  <c:v>45350</c:v>
                </c:pt>
                <c:pt idx="290" formatCode="m/d/yyyy">
                  <c:v>45351</c:v>
                </c:pt>
                <c:pt idx="291" formatCode="m/d/yyyy">
                  <c:v>45352</c:v>
                </c:pt>
                <c:pt idx="292" formatCode="m/d/yyyy">
                  <c:v>45355</c:v>
                </c:pt>
                <c:pt idx="293" formatCode="m/d/yyyy">
                  <c:v>45356</c:v>
                </c:pt>
                <c:pt idx="294" formatCode="m/d/yyyy">
                  <c:v>45357</c:v>
                </c:pt>
                <c:pt idx="295" formatCode="m/d/yyyy">
                  <c:v>45358</c:v>
                </c:pt>
                <c:pt idx="296" formatCode="m/d/yyyy">
                  <c:v>45359</c:v>
                </c:pt>
                <c:pt idx="297" formatCode="m/d/yyyy">
                  <c:v>45362</c:v>
                </c:pt>
                <c:pt idx="298" formatCode="m/d/yyyy">
                  <c:v>45363</c:v>
                </c:pt>
                <c:pt idx="299" formatCode="m/d/yyyy">
                  <c:v>45364</c:v>
                </c:pt>
                <c:pt idx="300" formatCode="m/d/yyyy">
                  <c:v>45365</c:v>
                </c:pt>
                <c:pt idx="301" formatCode="m/d/yyyy">
                  <c:v>45366</c:v>
                </c:pt>
                <c:pt idx="302" formatCode="m/d/yyyy">
                  <c:v>45369</c:v>
                </c:pt>
                <c:pt idx="303" formatCode="m/d/yyyy">
                  <c:v>45370</c:v>
                </c:pt>
                <c:pt idx="304" formatCode="m/d/yyyy">
                  <c:v>45371</c:v>
                </c:pt>
                <c:pt idx="305" formatCode="m/d/yyyy">
                  <c:v>45372</c:v>
                </c:pt>
                <c:pt idx="306" formatCode="m/d/yyyy">
                  <c:v>45373</c:v>
                </c:pt>
                <c:pt idx="307" formatCode="m/d/yyyy">
                  <c:v>45376</c:v>
                </c:pt>
                <c:pt idx="308" formatCode="m/d/yyyy">
                  <c:v>45377</c:v>
                </c:pt>
                <c:pt idx="309" formatCode="m/d/yyyy">
                  <c:v>45378</c:v>
                </c:pt>
                <c:pt idx="310" formatCode="m/d/yyyy">
                  <c:v>45379</c:v>
                </c:pt>
              </c:numCache>
            </c:numRef>
          </c:cat>
          <c:val>
            <c:numRef>
              <c:f>Sheet1!$C$2:$C$312</c:f>
              <c:numCache>
                <c:formatCode>#,##0</c:formatCode>
                <c:ptCount val="311"/>
                <c:pt idx="0">
                  <c:v>276.45359166666674</c:v>
                </c:pt>
                <c:pt idx="1">
                  <c:v>276.09617000000009</c:v>
                </c:pt>
                <c:pt idx="2">
                  <c:v>275.77333833333336</c:v>
                </c:pt>
                <c:pt idx="3" formatCode="General">
                  <c:v>275.48771333333337</c:v>
                </c:pt>
                <c:pt idx="4" formatCode="General">
                  <c:v>275.31076333333345</c:v>
                </c:pt>
                <c:pt idx="5" formatCode="General">
                  <c:v>275.07077666666675</c:v>
                </c:pt>
                <c:pt idx="6" formatCode="General">
                  <c:v>274.98039666666671</c:v>
                </c:pt>
                <c:pt idx="7" formatCode="General">
                  <c:v>274.95442000000008</c:v>
                </c:pt>
                <c:pt idx="8" formatCode="General">
                  <c:v>275.02712833333339</c:v>
                </c:pt>
                <c:pt idx="9" formatCode="General">
                  <c:v>275.12502166666678</c:v>
                </c:pt>
                <c:pt idx="10" formatCode="General">
                  <c:v>275.19850333333341</c:v>
                </c:pt>
                <c:pt idx="11" formatCode="General">
                  <c:v>275.26952833333337</c:v>
                </c:pt>
                <c:pt idx="12" formatCode="General">
                  <c:v>275.38007500000003</c:v>
                </c:pt>
                <c:pt idx="13" formatCode="General">
                  <c:v>275.484375</c:v>
                </c:pt>
                <c:pt idx="14" formatCode="General">
                  <c:v>275.49471500000004</c:v>
                </c:pt>
                <c:pt idx="15" formatCode="General">
                  <c:v>275.505855</c:v>
                </c:pt>
                <c:pt idx="16" formatCode="General">
                  <c:v>275.62127333333336</c:v>
                </c:pt>
                <c:pt idx="17" formatCode="General">
                  <c:v>275.68015666666662</c:v>
                </c:pt>
                <c:pt idx="18" formatCode="General">
                  <c:v>275.64825500000001</c:v>
                </c:pt>
                <c:pt idx="19" formatCode="General">
                  <c:v>275.60540000000003</c:v>
                </c:pt>
                <c:pt idx="20" formatCode="General">
                  <c:v>275.49670833333334</c:v>
                </c:pt>
                <c:pt idx="21" formatCode="General">
                  <c:v>275.23128333333341</c:v>
                </c:pt>
                <c:pt idx="22" formatCode="General">
                  <c:v>274.88591833333334</c:v>
                </c:pt>
                <c:pt idx="23" formatCode="General">
                  <c:v>274.58871833333342</c:v>
                </c:pt>
                <c:pt idx="24" formatCode="General">
                  <c:v>274.43898666666672</c:v>
                </c:pt>
                <c:pt idx="25" formatCode="General">
                  <c:v>274.25264666666675</c:v>
                </c:pt>
                <c:pt idx="26" formatCode="General">
                  <c:v>273.99755166666665</c:v>
                </c:pt>
                <c:pt idx="27" formatCode="General">
                  <c:v>273.83941333333337</c:v>
                </c:pt>
                <c:pt idx="28" formatCode="General">
                  <c:v>273.64654666666672</c:v>
                </c:pt>
                <c:pt idx="29" formatCode="General">
                  <c:v>273.49279000000001</c:v>
                </c:pt>
                <c:pt idx="30" formatCode="General">
                  <c:v>273.37250166666666</c:v>
                </c:pt>
                <c:pt idx="31" formatCode="General">
                  <c:v>273.27003999999999</c:v>
                </c:pt>
                <c:pt idx="32" formatCode="General">
                  <c:v>273.12088333333327</c:v>
                </c:pt>
                <c:pt idx="33" formatCode="General">
                  <c:v>272.94149999999996</c:v>
                </c:pt>
                <c:pt idx="34" formatCode="General">
                  <c:v>272.76198333333332</c:v>
                </c:pt>
                <c:pt idx="35" formatCode="General">
                  <c:v>272.65674666666661</c:v>
                </c:pt>
                <c:pt idx="36" formatCode="General">
                  <c:v>272.56059999999997</c:v>
                </c:pt>
                <c:pt idx="37" formatCode="General">
                  <c:v>272.44527499999992</c:v>
                </c:pt>
                <c:pt idx="38" formatCode="General">
                  <c:v>272.27997999999991</c:v>
                </c:pt>
                <c:pt idx="39" formatCode="General">
                  <c:v>272.16910666666661</c:v>
                </c:pt>
                <c:pt idx="40" formatCode="General">
                  <c:v>272.07935666666663</c:v>
                </c:pt>
                <c:pt idx="41" formatCode="General">
                  <c:v>272.15768499999996</c:v>
                </c:pt>
                <c:pt idx="42" formatCode="General">
                  <c:v>272.25989499999997</c:v>
                </c:pt>
                <c:pt idx="43" formatCode="General">
                  <c:v>272.32143000000002</c:v>
                </c:pt>
                <c:pt idx="44" formatCode="General">
                  <c:v>272.33170000000001</c:v>
                </c:pt>
                <c:pt idx="45" formatCode="General">
                  <c:v>272.304665</c:v>
                </c:pt>
                <c:pt idx="46" formatCode="General">
                  <c:v>272.23174</c:v>
                </c:pt>
                <c:pt idx="47" formatCode="General">
                  <c:v>272.05899833333336</c:v>
                </c:pt>
                <c:pt idx="48" formatCode="General">
                  <c:v>271.79974833333335</c:v>
                </c:pt>
                <c:pt idx="49" formatCode="General">
                  <c:v>271.45498000000003</c:v>
                </c:pt>
                <c:pt idx="50" formatCode="General">
                  <c:v>271.20944000000003</c:v>
                </c:pt>
                <c:pt idx="51" formatCode="General">
                  <c:v>270.94439166666666</c:v>
                </c:pt>
                <c:pt idx="52" formatCode="General">
                  <c:v>270.65944833333333</c:v>
                </c:pt>
                <c:pt idx="53" formatCode="General">
                  <c:v>270.35054833333334</c:v>
                </c:pt>
                <c:pt idx="54" formatCode="General">
                  <c:v>270.10065000000003</c:v>
                </c:pt>
                <c:pt idx="55" formatCode="General">
                  <c:v>269.76184000000001</c:v>
                </c:pt>
                <c:pt idx="56" formatCode="General">
                  <c:v>269.42888499999998</c:v>
                </c:pt>
                <c:pt idx="57" formatCode="General">
                  <c:v>269.17841333333331</c:v>
                </c:pt>
                <c:pt idx="58" formatCode="General">
                  <c:v>268.96967333333333</c:v>
                </c:pt>
                <c:pt idx="59" formatCode="General">
                  <c:v>268.71900166666666</c:v>
                </c:pt>
                <c:pt idx="60" formatCode="General">
                  <c:v>268.62239999999997</c:v>
                </c:pt>
                <c:pt idx="61" formatCode="General">
                  <c:v>268.68168499999996</c:v>
                </c:pt>
                <c:pt idx="62" formatCode="General">
                  <c:v>268.80919166666666</c:v>
                </c:pt>
                <c:pt idx="63" formatCode="General">
                  <c:v>268.91461166666664</c:v>
                </c:pt>
                <c:pt idx="64" formatCode="General">
                  <c:v>268.97476833333332</c:v>
                </c:pt>
                <c:pt idx="65" formatCode="General">
                  <c:v>269.03973000000002</c:v>
                </c:pt>
                <c:pt idx="66" formatCode="General">
                  <c:v>269.04662166666668</c:v>
                </c:pt>
                <c:pt idx="67" formatCode="General">
                  <c:v>269.06261333333333</c:v>
                </c:pt>
                <c:pt idx="68" formatCode="General">
                  <c:v>269.059595</c:v>
                </c:pt>
                <c:pt idx="69" formatCode="General">
                  <c:v>269.03242500000005</c:v>
                </c:pt>
                <c:pt idx="70" formatCode="General">
                  <c:v>269.03384500000004</c:v>
                </c:pt>
                <c:pt idx="71" formatCode="General">
                  <c:v>269.03694500000006</c:v>
                </c:pt>
                <c:pt idx="72" formatCode="General">
                  <c:v>269.04480333333339</c:v>
                </c:pt>
                <c:pt idx="73" formatCode="General">
                  <c:v>268.95767833333332</c:v>
                </c:pt>
                <c:pt idx="74" formatCode="General">
                  <c:v>268.85672166666666</c:v>
                </c:pt>
                <c:pt idx="75" formatCode="General">
                  <c:v>268.74543</c:v>
                </c:pt>
                <c:pt idx="76" formatCode="General">
                  <c:v>268.62968999999998</c:v>
                </c:pt>
                <c:pt idx="77" formatCode="General">
                  <c:v>268.48164666666668</c:v>
                </c:pt>
                <c:pt idx="78" formatCode="General">
                  <c:v>268.32357000000002</c:v>
                </c:pt>
                <c:pt idx="79" formatCode="General">
                  <c:v>268.10900666666669</c:v>
                </c:pt>
                <c:pt idx="80" formatCode="General">
                  <c:v>268.04823166666671</c:v>
                </c:pt>
                <c:pt idx="81" formatCode="General">
                  <c:v>267.95976666666667</c:v>
                </c:pt>
                <c:pt idx="82" formatCode="General">
                  <c:v>267.86715666666674</c:v>
                </c:pt>
                <c:pt idx="83" formatCode="General">
                  <c:v>267.70629166666669</c:v>
                </c:pt>
                <c:pt idx="84" formatCode="General">
                  <c:v>267.47319500000009</c:v>
                </c:pt>
                <c:pt idx="85" formatCode="General">
                  <c:v>267.31764500000003</c:v>
                </c:pt>
                <c:pt idx="86" formatCode="General">
                  <c:v>267.20960500000007</c:v>
                </c:pt>
                <c:pt idx="87" formatCode="General">
                  <c:v>267.06712166666676</c:v>
                </c:pt>
                <c:pt idx="88" formatCode="General">
                  <c:v>266.89092166666671</c:v>
                </c:pt>
                <c:pt idx="89" formatCode="General">
                  <c:v>266.63140500000009</c:v>
                </c:pt>
                <c:pt idx="90" formatCode="General">
                  <c:v>266.42374666666672</c:v>
                </c:pt>
                <c:pt idx="91" formatCode="General">
                  <c:v>266.28044333333338</c:v>
                </c:pt>
                <c:pt idx="92" formatCode="General">
                  <c:v>266.15250500000008</c:v>
                </c:pt>
                <c:pt idx="93" formatCode="General">
                  <c:v>266.04924166666677</c:v>
                </c:pt>
                <c:pt idx="94" formatCode="General">
                  <c:v>265.97524333333348</c:v>
                </c:pt>
                <c:pt idx="95" formatCode="General">
                  <c:v>265.89516500000013</c:v>
                </c:pt>
                <c:pt idx="96" formatCode="General">
                  <c:v>265.80241166666679</c:v>
                </c:pt>
                <c:pt idx="97" formatCode="General">
                  <c:v>265.67926666666676</c:v>
                </c:pt>
                <c:pt idx="98" formatCode="General">
                  <c:v>265.56024833333345</c:v>
                </c:pt>
                <c:pt idx="99" formatCode="General">
                  <c:v>265.32157666666677</c:v>
                </c:pt>
                <c:pt idx="100" formatCode="General">
                  <c:v>265.14492833333344</c:v>
                </c:pt>
                <c:pt idx="101" formatCode="General">
                  <c:v>264.81895500000007</c:v>
                </c:pt>
                <c:pt idx="102" formatCode="General">
                  <c:v>264.48997000000008</c:v>
                </c:pt>
                <c:pt idx="103" formatCode="General">
                  <c:v>264.28644666666673</c:v>
                </c:pt>
                <c:pt idx="104" formatCode="General">
                  <c:v>264.1642950000001</c:v>
                </c:pt>
                <c:pt idx="105" formatCode="General">
                  <c:v>264.09412500000008</c:v>
                </c:pt>
                <c:pt idx="106" formatCode="General">
                  <c:v>264.02223000000009</c:v>
                </c:pt>
                <c:pt idx="107" formatCode="General">
                  <c:v>263.96834000000007</c:v>
                </c:pt>
                <c:pt idx="108" formatCode="General">
                  <c:v>263.98905666666673</c:v>
                </c:pt>
                <c:pt idx="109" formatCode="General">
                  <c:v>264.09743500000002</c:v>
                </c:pt>
                <c:pt idx="110" formatCode="General">
                  <c:v>264.10242000000005</c:v>
                </c:pt>
                <c:pt idx="111" formatCode="General">
                  <c:v>264.20500500000003</c:v>
                </c:pt>
                <c:pt idx="112" formatCode="General">
                  <c:v>264.28992000000005</c:v>
                </c:pt>
                <c:pt idx="113" formatCode="General">
                  <c:v>264.44386333333335</c:v>
                </c:pt>
                <c:pt idx="114" formatCode="General">
                  <c:v>264.64818166666674</c:v>
                </c:pt>
                <c:pt idx="115" formatCode="General">
                  <c:v>264.80877000000004</c:v>
                </c:pt>
                <c:pt idx="116" formatCode="General">
                  <c:v>265.0113750000001</c:v>
                </c:pt>
                <c:pt idx="117" formatCode="General">
                  <c:v>265.06795833333342</c:v>
                </c:pt>
                <c:pt idx="118" formatCode="General">
                  <c:v>265.05982000000012</c:v>
                </c:pt>
                <c:pt idx="119" formatCode="General">
                  <c:v>265.07207333333338</c:v>
                </c:pt>
                <c:pt idx="120" formatCode="General">
                  <c:v>264.99428166666672</c:v>
                </c:pt>
                <c:pt idx="121" formatCode="General">
                  <c:v>264.85247666666669</c:v>
                </c:pt>
                <c:pt idx="122" formatCode="General">
                  <c:v>264.64809833333334</c:v>
                </c:pt>
                <c:pt idx="123" formatCode="General">
                  <c:v>264.49553166666664</c:v>
                </c:pt>
                <c:pt idx="124" formatCode="General">
                  <c:v>264.30639166666663</c:v>
                </c:pt>
                <c:pt idx="125" formatCode="General">
                  <c:v>264.15333166666665</c:v>
                </c:pt>
                <c:pt idx="126" formatCode="General">
                  <c:v>263.99056000000002</c:v>
                </c:pt>
                <c:pt idx="127" formatCode="General">
                  <c:v>263.81944166666665</c:v>
                </c:pt>
                <c:pt idx="128" formatCode="General">
                  <c:v>263.63030499999996</c:v>
                </c:pt>
                <c:pt idx="129" formatCode="General">
                  <c:v>263.49707333333328</c:v>
                </c:pt>
                <c:pt idx="130" formatCode="General">
                  <c:v>263.36510333333331</c:v>
                </c:pt>
                <c:pt idx="131" formatCode="General">
                  <c:v>263.26393666666661</c:v>
                </c:pt>
                <c:pt idx="132" formatCode="General">
                  <c:v>263.12829999999997</c:v>
                </c:pt>
                <c:pt idx="133" formatCode="General">
                  <c:v>263.009615</c:v>
                </c:pt>
                <c:pt idx="134" formatCode="General">
                  <c:v>263.00875999999994</c:v>
                </c:pt>
                <c:pt idx="135" formatCode="General">
                  <c:v>263.04699333333332</c:v>
                </c:pt>
                <c:pt idx="136" formatCode="General">
                  <c:v>263.08198333333331</c:v>
                </c:pt>
                <c:pt idx="137" formatCode="General">
                  <c:v>263.21029166666665</c:v>
                </c:pt>
                <c:pt idx="138" formatCode="General">
                  <c:v>263.46347333333335</c:v>
                </c:pt>
                <c:pt idx="139" formatCode="General">
                  <c:v>263.74137499999995</c:v>
                </c:pt>
                <c:pt idx="140" formatCode="General">
                  <c:v>263.95329666666663</c:v>
                </c:pt>
                <c:pt idx="141" formatCode="General">
                  <c:v>264.18414833333333</c:v>
                </c:pt>
                <c:pt idx="142" formatCode="General">
                  <c:v>264.51491333333331</c:v>
                </c:pt>
                <c:pt idx="143" formatCode="General">
                  <c:v>264.94182666666666</c:v>
                </c:pt>
                <c:pt idx="144" formatCode="General">
                  <c:v>265.34249833333331</c:v>
                </c:pt>
                <c:pt idx="145" formatCode="General">
                  <c:v>265.59079333333329</c:v>
                </c:pt>
                <c:pt idx="146" formatCode="General">
                  <c:v>265.8320783333333</c:v>
                </c:pt>
                <c:pt idx="147" formatCode="General">
                  <c:v>266.08768833333329</c:v>
                </c:pt>
                <c:pt idx="148" formatCode="General">
                  <c:v>266.37047166666662</c:v>
                </c:pt>
                <c:pt idx="149" formatCode="General">
                  <c:v>266.72447499999998</c:v>
                </c:pt>
                <c:pt idx="150" formatCode="General">
                  <c:v>267.12647000000004</c:v>
                </c:pt>
                <c:pt idx="151" formatCode="General">
                  <c:v>267.43165500000003</c:v>
                </c:pt>
                <c:pt idx="152" formatCode="General">
                  <c:v>267.76235166666663</c:v>
                </c:pt>
                <c:pt idx="153" formatCode="General">
                  <c:v>268.02588500000002</c:v>
                </c:pt>
                <c:pt idx="154" formatCode="General">
                  <c:v>268.23655833333333</c:v>
                </c:pt>
                <c:pt idx="155" formatCode="General">
                  <c:v>268.42531666666673</c:v>
                </c:pt>
                <c:pt idx="156" formatCode="General">
                  <c:v>268.63876166666671</c:v>
                </c:pt>
                <c:pt idx="157" formatCode="General">
                  <c:v>268.87652666666668</c:v>
                </c:pt>
                <c:pt idx="158" formatCode="General">
                  <c:v>269.07729166666672</c:v>
                </c:pt>
                <c:pt idx="159" formatCode="General">
                  <c:v>269.33565333333331</c:v>
                </c:pt>
                <c:pt idx="160" formatCode="General">
                  <c:v>269.57359333333329</c:v>
                </c:pt>
                <c:pt idx="161" formatCode="General">
                  <c:v>269.912555</c:v>
                </c:pt>
                <c:pt idx="162" formatCode="General">
                  <c:v>270.31844333333328</c:v>
                </c:pt>
                <c:pt idx="163" formatCode="General">
                  <c:v>270.67301666666668</c:v>
                </c:pt>
                <c:pt idx="164" formatCode="General">
                  <c:v>271.0080016666667</c:v>
                </c:pt>
                <c:pt idx="165" formatCode="General">
                  <c:v>271.35307333333333</c:v>
                </c:pt>
                <c:pt idx="166" formatCode="General">
                  <c:v>271.70684499999999</c:v>
                </c:pt>
                <c:pt idx="167" formatCode="General">
                  <c:v>272.08891666666671</c:v>
                </c:pt>
                <c:pt idx="168" formatCode="General">
                  <c:v>272.46566999999999</c:v>
                </c:pt>
                <c:pt idx="169" formatCode="General">
                  <c:v>272.86903166666667</c:v>
                </c:pt>
                <c:pt idx="170" formatCode="General">
                  <c:v>273.31612999999999</c:v>
                </c:pt>
                <c:pt idx="171" formatCode="General">
                  <c:v>273.71051833333331</c:v>
                </c:pt>
                <c:pt idx="172" formatCode="General">
                  <c:v>274.14498666666663</c:v>
                </c:pt>
                <c:pt idx="173" formatCode="General">
                  <c:v>274.48581166666662</c:v>
                </c:pt>
                <c:pt idx="174" formatCode="General">
                  <c:v>274.76442499999996</c:v>
                </c:pt>
                <c:pt idx="175" formatCode="General">
                  <c:v>275.14562166666661</c:v>
                </c:pt>
                <c:pt idx="176" formatCode="General">
                  <c:v>275.46161166666661</c:v>
                </c:pt>
                <c:pt idx="177" formatCode="General">
                  <c:v>275.85587499999997</c:v>
                </c:pt>
                <c:pt idx="178" formatCode="General">
                  <c:v>276.30594500000001</c:v>
                </c:pt>
                <c:pt idx="179" formatCode="General">
                  <c:v>276.72321666666664</c:v>
                </c:pt>
                <c:pt idx="180" formatCode="General">
                  <c:v>277.16017166666666</c:v>
                </c:pt>
                <c:pt idx="181" formatCode="General">
                  <c:v>277.60643166666671</c:v>
                </c:pt>
                <c:pt idx="182" formatCode="General">
                  <c:v>278.03754333333342</c:v>
                </c:pt>
                <c:pt idx="183" formatCode="General">
                  <c:v>278.41635500000001</c:v>
                </c:pt>
                <c:pt idx="184" formatCode="General">
                  <c:v>278.85906333333332</c:v>
                </c:pt>
                <c:pt idx="185" formatCode="General">
                  <c:v>279.26326333333333</c:v>
                </c:pt>
                <c:pt idx="186" formatCode="General">
                  <c:v>279.64015166666667</c:v>
                </c:pt>
                <c:pt idx="187" formatCode="General">
                  <c:v>279.9405216666666</c:v>
                </c:pt>
                <c:pt idx="188" formatCode="General">
                  <c:v>280.22558833333329</c:v>
                </c:pt>
                <c:pt idx="189" formatCode="General">
                  <c:v>280.35621666666668</c:v>
                </c:pt>
                <c:pt idx="190" formatCode="General">
                  <c:v>280.46176666666662</c:v>
                </c:pt>
                <c:pt idx="191" formatCode="General">
                  <c:v>280.564435</c:v>
                </c:pt>
                <c:pt idx="192" formatCode="General">
                  <c:v>280.71976999999998</c:v>
                </c:pt>
                <c:pt idx="193" formatCode="General">
                  <c:v>280.91924500000005</c:v>
                </c:pt>
                <c:pt idx="194" formatCode="General">
                  <c:v>281.01132333333328</c:v>
                </c:pt>
                <c:pt idx="195" formatCode="General">
                  <c:v>281.09449000000001</c:v>
                </c:pt>
                <c:pt idx="196" formatCode="General">
                  <c:v>281.24897833333335</c:v>
                </c:pt>
                <c:pt idx="197" formatCode="General">
                  <c:v>281.34714666666673</c:v>
                </c:pt>
                <c:pt idx="198" formatCode="General">
                  <c:v>281.3961983333333</c:v>
                </c:pt>
                <c:pt idx="199" formatCode="General">
                  <c:v>281.46176666666662</c:v>
                </c:pt>
                <c:pt idx="200" formatCode="General">
                  <c:v>281.56952333333339</c:v>
                </c:pt>
                <c:pt idx="201" formatCode="General">
                  <c:v>281.6668866666667</c:v>
                </c:pt>
                <c:pt idx="202" formatCode="General">
                  <c:v>281.71554333333336</c:v>
                </c:pt>
                <c:pt idx="203" formatCode="General">
                  <c:v>281.71008666666671</c:v>
                </c:pt>
                <c:pt idx="204" formatCode="General">
                  <c:v>281.74766</c:v>
                </c:pt>
                <c:pt idx="205" formatCode="General">
                  <c:v>281.83124166666664</c:v>
                </c:pt>
                <c:pt idx="206" formatCode="General">
                  <c:v>281.94167333333337</c:v>
                </c:pt>
                <c:pt idx="207" formatCode="General">
                  <c:v>281.96342666666663</c:v>
                </c:pt>
                <c:pt idx="208" formatCode="General">
                  <c:v>281.99623499999996</c:v>
                </c:pt>
                <c:pt idx="209" formatCode="General">
                  <c:v>281.99386333333331</c:v>
                </c:pt>
                <c:pt idx="210" formatCode="General">
                  <c:v>281.99725999999998</c:v>
                </c:pt>
                <c:pt idx="211" formatCode="General">
                  <c:v>282.02733333333339</c:v>
                </c:pt>
                <c:pt idx="212" formatCode="General">
                  <c:v>282.06316166666676</c:v>
                </c:pt>
                <c:pt idx="213" formatCode="General">
                  <c:v>282.02352166666674</c:v>
                </c:pt>
                <c:pt idx="214" formatCode="General">
                  <c:v>282.00808666666671</c:v>
                </c:pt>
                <c:pt idx="215" formatCode="General">
                  <c:v>282.00667833333335</c:v>
                </c:pt>
                <c:pt idx="216" formatCode="General">
                  <c:v>281.98956666666669</c:v>
                </c:pt>
                <c:pt idx="217" formatCode="General">
                  <c:v>282.02545166666675</c:v>
                </c:pt>
                <c:pt idx="218" formatCode="General">
                  <c:v>282.07061833333336</c:v>
                </c:pt>
                <c:pt idx="219" formatCode="General">
                  <c:v>282.11767666666674</c:v>
                </c:pt>
                <c:pt idx="220" formatCode="General">
                  <c:v>282.05658000000011</c:v>
                </c:pt>
                <c:pt idx="221" formatCode="General">
                  <c:v>282.01988833333337</c:v>
                </c:pt>
                <c:pt idx="222" formatCode="General">
                  <c:v>281.99357833333335</c:v>
                </c:pt>
                <c:pt idx="223" formatCode="General">
                  <c:v>281.96719500000006</c:v>
                </c:pt>
                <c:pt idx="224" formatCode="General">
                  <c:v>281.88919666666675</c:v>
                </c:pt>
                <c:pt idx="225" formatCode="General">
                  <c:v>281.73673166666674</c:v>
                </c:pt>
                <c:pt idx="226" formatCode="General">
                  <c:v>281.54631499999999</c:v>
                </c:pt>
                <c:pt idx="227" formatCode="General">
                  <c:v>281.3682316666667</c:v>
                </c:pt>
                <c:pt idx="228" formatCode="General">
                  <c:v>281.21022333333332</c:v>
                </c:pt>
                <c:pt idx="229" formatCode="General">
                  <c:v>281.02530666666667</c:v>
                </c:pt>
                <c:pt idx="230" formatCode="General">
                  <c:v>280.80866499999996</c:v>
                </c:pt>
                <c:pt idx="231" formatCode="General">
                  <c:v>280.52761833333335</c:v>
                </c:pt>
                <c:pt idx="232" formatCode="General">
                  <c:v>280.19396500000011</c:v>
                </c:pt>
                <c:pt idx="233" formatCode="General">
                  <c:v>279.73218000000008</c:v>
                </c:pt>
                <c:pt idx="234" formatCode="General">
                  <c:v>279.28416500000003</c:v>
                </c:pt>
                <c:pt idx="235" formatCode="General">
                  <c:v>278.82645833333339</c:v>
                </c:pt>
                <c:pt idx="236" formatCode="General">
                  <c:v>278.36246499999999</c:v>
                </c:pt>
                <c:pt idx="237" formatCode="General">
                  <c:v>277.84104166666663</c:v>
                </c:pt>
                <c:pt idx="238" formatCode="General">
                  <c:v>277.30921333333333</c:v>
                </c:pt>
                <c:pt idx="239" formatCode="General">
                  <c:v>276.80277666666666</c:v>
                </c:pt>
                <c:pt idx="240" formatCode="General">
                  <c:v>276.45503833333333</c:v>
                </c:pt>
                <c:pt idx="241" formatCode="General">
                  <c:v>276.12016000000006</c:v>
                </c:pt>
                <c:pt idx="242" formatCode="General">
                  <c:v>275.83283499999999</c:v>
                </c:pt>
                <c:pt idx="243" formatCode="General">
                  <c:v>275.52728500000001</c:v>
                </c:pt>
                <c:pt idx="244" formatCode="General">
                  <c:v>275.17091666666664</c:v>
                </c:pt>
                <c:pt idx="245" formatCode="General">
                  <c:v>274.82983999999999</c:v>
                </c:pt>
                <c:pt idx="246" formatCode="General">
                  <c:v>274.56487000000004</c:v>
                </c:pt>
                <c:pt idx="247" formatCode="General">
                  <c:v>274.32807333333335</c:v>
                </c:pt>
                <c:pt idx="248" formatCode="General">
                  <c:v>274.07624666666669</c:v>
                </c:pt>
                <c:pt idx="249" formatCode="General">
                  <c:v>273.88277666666676</c:v>
                </c:pt>
                <c:pt idx="250" formatCode="General">
                  <c:v>273.68276166666669</c:v>
                </c:pt>
                <c:pt idx="251" formatCode="General">
                  <c:v>273.48868666666675</c:v>
                </c:pt>
                <c:pt idx="252" formatCode="General">
                  <c:v>273.23681333333337</c:v>
                </c:pt>
                <c:pt idx="253" formatCode="General">
                  <c:v>273.00417666666669</c:v>
                </c:pt>
                <c:pt idx="254" formatCode="General">
                  <c:v>272.74196166666667</c:v>
                </c:pt>
                <c:pt idx="255" formatCode="General">
                  <c:v>272.51868666666667</c:v>
                </c:pt>
                <c:pt idx="256" formatCode="General">
                  <c:v>272.15766333333335</c:v>
                </c:pt>
                <c:pt idx="257" formatCode="General">
                  <c:v>271.85310333333337</c:v>
                </c:pt>
                <c:pt idx="258" formatCode="General">
                  <c:v>271.54145833333337</c:v>
                </c:pt>
                <c:pt idx="259" formatCode="General">
                  <c:v>271.18268166666672</c:v>
                </c:pt>
                <c:pt idx="260" formatCode="General">
                  <c:v>270.77785999999998</c:v>
                </c:pt>
                <c:pt idx="261" formatCode="General">
                  <c:v>270.43535499999996</c:v>
                </c:pt>
                <c:pt idx="262" formatCode="General">
                  <c:v>270.13489166666665</c:v>
                </c:pt>
                <c:pt idx="263" formatCode="General">
                  <c:v>269.8866083333333</c:v>
                </c:pt>
                <c:pt idx="264" formatCode="General">
                  <c:v>269.63825166666663</c:v>
                </c:pt>
                <c:pt idx="265" formatCode="General">
                  <c:v>269.46274333333332</c:v>
                </c:pt>
                <c:pt idx="266" formatCode="General">
                  <c:v>269.25106999999997</c:v>
                </c:pt>
                <c:pt idx="267" formatCode="General">
                  <c:v>269.13113166666665</c:v>
                </c:pt>
                <c:pt idx="268" formatCode="General">
                  <c:v>268.95979833333337</c:v>
                </c:pt>
                <c:pt idx="269" formatCode="General">
                  <c:v>268.87498833333331</c:v>
                </c:pt>
                <c:pt idx="270" formatCode="General">
                  <c:v>268.71101500000003</c:v>
                </c:pt>
                <c:pt idx="271" formatCode="General">
                  <c:v>268.51000166666665</c:v>
                </c:pt>
                <c:pt idx="272" formatCode="General">
                  <c:v>268.27422999999999</c:v>
                </c:pt>
                <c:pt idx="273" formatCode="General">
                  <c:v>268.14875000000001</c:v>
                </c:pt>
                <c:pt idx="274" formatCode="General">
                  <c:v>268.07667666666663</c:v>
                </c:pt>
                <c:pt idx="275" formatCode="General">
                  <c:v>268.02629833333333</c:v>
                </c:pt>
                <c:pt idx="276" formatCode="General">
                  <c:v>268.02974166666661</c:v>
                </c:pt>
                <c:pt idx="277" formatCode="General">
                  <c:v>267.97494833333332</c:v>
                </c:pt>
                <c:pt idx="278" formatCode="General">
                  <c:v>267.90586833333333</c:v>
                </c:pt>
                <c:pt idx="279" formatCode="General">
                  <c:v>267.84302166666663</c:v>
                </c:pt>
                <c:pt idx="280" formatCode="General">
                  <c:v>267.82423499999993</c:v>
                </c:pt>
                <c:pt idx="281" formatCode="General">
                  <c:v>267.78509999999994</c:v>
                </c:pt>
                <c:pt idx="282" formatCode="General">
                  <c:v>267.71788833333329</c:v>
                </c:pt>
                <c:pt idx="283" formatCode="General">
                  <c:v>267.61291999999992</c:v>
                </c:pt>
                <c:pt idx="284" formatCode="General">
                  <c:v>267.59458833333326</c:v>
                </c:pt>
                <c:pt idx="285" formatCode="General">
                  <c:v>267.62973999999997</c:v>
                </c:pt>
                <c:pt idx="286" formatCode="General">
                  <c:v>267.63547666666659</c:v>
                </c:pt>
                <c:pt idx="287" formatCode="General">
                  <c:v>267.63484499999993</c:v>
                </c:pt>
                <c:pt idx="288" formatCode="General">
                  <c:v>267.65236666666658</c:v>
                </c:pt>
                <c:pt idx="289" formatCode="General">
                  <c:v>267.67952333333329</c:v>
                </c:pt>
                <c:pt idx="290" formatCode="General">
                  <c:v>267.75127166666664</c:v>
                </c:pt>
                <c:pt idx="291" formatCode="General">
                  <c:v>267.90955666666662</c:v>
                </c:pt>
                <c:pt idx="292" formatCode="General">
                  <c:v>268.09237999999993</c:v>
                </c:pt>
                <c:pt idx="293" formatCode="General">
                  <c:v>268.36184999999995</c:v>
                </c:pt>
                <c:pt idx="294" formatCode="General">
                  <c:v>268.65146166666659</c:v>
                </c:pt>
                <c:pt idx="295" formatCode="General">
                  <c:v>268.92260499999998</c:v>
                </c:pt>
                <c:pt idx="296" formatCode="General">
                  <c:v>269.16979833333329</c:v>
                </c:pt>
                <c:pt idx="297" formatCode="General">
                  <c:v>269.50134999999995</c:v>
                </c:pt>
                <c:pt idx="298" formatCode="General">
                  <c:v>269.83846</c:v>
                </c:pt>
                <c:pt idx="299" formatCode="General">
                  <c:v>270.22170333333332</c:v>
                </c:pt>
                <c:pt idx="300" formatCode="General">
                  <c:v>270.51968999999997</c:v>
                </c:pt>
                <c:pt idx="301" formatCode="General">
                  <c:v>270.83171333333331</c:v>
                </c:pt>
                <c:pt idx="302" formatCode="General">
                  <c:v>271.15726999999998</c:v>
                </c:pt>
                <c:pt idx="303" formatCode="General">
                  <c:v>271.49841166666664</c:v>
                </c:pt>
                <c:pt idx="304" formatCode="General">
                  <c:v>271.8224433333333</c:v>
                </c:pt>
                <c:pt idx="305" formatCode="General">
                  <c:v>272.15530833333332</c:v>
                </c:pt>
                <c:pt idx="306" formatCode="General">
                  <c:v>272.44074166666661</c:v>
                </c:pt>
                <c:pt idx="307" formatCode="General">
                  <c:v>272.78514833333332</c:v>
                </c:pt>
                <c:pt idx="308" formatCode="General">
                  <c:v>273.14247333333333</c:v>
                </c:pt>
                <c:pt idx="309" formatCode="General">
                  <c:v>273.52479333333326</c:v>
                </c:pt>
                <c:pt idx="310" formatCode="General">
                  <c:v>273.98579999999998</c:v>
                </c:pt>
              </c:numCache>
            </c:numRef>
          </c:val>
          <c:smooth val="0"/>
          <c:extLst>
            <c:ext xmlns:c16="http://schemas.microsoft.com/office/drawing/2014/chart" uri="{C3380CC4-5D6E-409C-BE32-E72D297353CC}">
              <c16:uniqueId val="{00000007-B46D-8244-A2D3-AE5E0277E74C}"/>
            </c:ext>
          </c:extLst>
        </c:ser>
        <c:dLbls>
          <c:showLegendKey val="0"/>
          <c:showVal val="0"/>
          <c:showCatName val="0"/>
          <c:showSerName val="0"/>
          <c:showPercent val="0"/>
          <c:showBubbleSize val="0"/>
        </c:dLbls>
        <c:smooth val="0"/>
        <c:axId val="1350133615"/>
        <c:axId val="1350135343"/>
      </c:lineChart>
      <c:dateAx>
        <c:axId val="1350133615"/>
        <c:scaling>
          <c:orientation val="minMax"/>
        </c:scaling>
        <c:delete val="0"/>
        <c:axPos val="b"/>
        <c:numFmt formatCode="mmm/yy" sourceLinked="0"/>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350135343"/>
        <c:crosses val="autoZero"/>
        <c:auto val="1"/>
        <c:lblOffset val="100"/>
        <c:baseTimeUnit val="days"/>
        <c:majorUnit val="2"/>
        <c:majorTimeUnit val="months"/>
      </c:dateAx>
      <c:valAx>
        <c:axId val="1350135343"/>
        <c:scaling>
          <c:orientation val="minMax"/>
          <c:max val="315"/>
          <c:min val="225"/>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crossAx val="1350133615"/>
        <c:crosses val="autoZero"/>
        <c:crossBetween val="between"/>
        <c:majorUnit val="1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1641886815657696E-2"/>
          <c:y val="6.386868582262549E-2"/>
          <c:w val="0.91688256800128387"/>
          <c:h val="0.80325464655069756"/>
        </c:manualLayout>
      </c:layout>
      <c:lineChart>
        <c:grouping val="standard"/>
        <c:varyColors val="0"/>
        <c:ser>
          <c:idx val="0"/>
          <c:order val="0"/>
          <c:tx>
            <c:strRef>
              <c:f>Sheet1!$B$1</c:f>
              <c:strCache>
                <c:ptCount val="1"/>
                <c:pt idx="0">
                  <c:v>China</c:v>
                </c:pt>
              </c:strCache>
            </c:strRef>
          </c:tx>
          <c:spPr>
            <a:ln w="19050" cap="rnd">
              <a:solidFill>
                <a:srgbClr val="1A1A13"/>
              </a:solidFill>
              <a:round/>
            </a:ln>
            <a:effectLst/>
          </c:spPr>
          <c:marker>
            <c:symbol val="none"/>
          </c:marker>
          <c:dLbls>
            <c:dLbl>
              <c:idx val="0"/>
              <c:layout>
                <c:manualLayout>
                  <c:x val="-1.7824258703817181E-3"/>
                  <c:y val="0.1050463196370052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0BB-E049-B67A-C43AB4E9B029}"/>
                </c:ext>
              </c:extLst>
            </c:dLbl>
            <c:dLbl>
              <c:idx val="2"/>
              <c:layout>
                <c:manualLayout>
                  <c:x val="0"/>
                  <c:y val="5.50242626670026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0BB-E049-B67A-C43AB4E9B029}"/>
                </c:ext>
              </c:extLst>
            </c:dLbl>
            <c:dLbl>
              <c:idx val="7"/>
              <c:layout>
                <c:manualLayout>
                  <c:x val="1.2476981092671971E-2"/>
                  <c:y val="-4.501985127300229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D0BB-E049-B67A-C43AB4E9B029}"/>
                </c:ext>
              </c:extLst>
            </c:dLbl>
            <c:dLbl>
              <c:idx val="12"/>
              <c:layout>
                <c:manualLayout>
                  <c:x val="-4.6735678005504953E-2"/>
                  <c:y val="5.091919065672346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0BB-E049-B67A-C43AB4E9B029}"/>
                </c:ext>
              </c:extLst>
            </c:dLbl>
            <c:dLbl>
              <c:idx val="17"/>
              <c:layout>
                <c:manualLayout>
                  <c:x val="-5.3395913074356184E-2"/>
                  <c:y val="7.856045772056258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D0BB-E049-B67A-C43AB4E9B029}"/>
                </c:ext>
              </c:extLst>
            </c:dLbl>
            <c:dLbl>
              <c:idx val="19"/>
              <c:layout>
                <c:manualLayout>
                  <c:x val="-3.7373239975437754E-2"/>
                  <c:y val="3.527336860670193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0BB-E049-B67A-C43AB4E9B029}"/>
                </c:ext>
              </c:extLst>
            </c:dLbl>
            <c:dLbl>
              <c:idx val="20"/>
              <c:layout>
                <c:manualLayout>
                  <c:x val="-4.0487676640057445E-2"/>
                  <c:y val="-3.880070546737213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D0BB-E049-B67A-C43AB4E9B029}"/>
                </c:ext>
              </c:extLst>
            </c:dLbl>
            <c:dLbl>
              <c:idx val="21"/>
              <c:layout>
                <c:manualLayout>
                  <c:x val="-7.1297034815269705E-3"/>
                  <c:y val="5.002205697000251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0BB-E049-B67A-C43AB4E9B029}"/>
                </c:ext>
              </c:extLst>
            </c:dLbl>
            <c:dLbl>
              <c:idx val="22"/>
              <c:layout>
                <c:manualLayout>
                  <c:x val="-5.3472776111452604E-3"/>
                  <c:y val="-7.5033085455003784E-2"/>
                </c:manualLayout>
              </c:layout>
              <c:numFmt formatCode="#,##0.0" sourceLinked="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D0BB-E049-B67A-C43AB4E9B029}"/>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rgbClr val="2E2F2E"/>
                    </a:solidFill>
                    <a:latin typeface="Lato" panose="020F0502020204030203" pitchFamily="34" charset="0"/>
                    <a:ea typeface="Lato" panose="020F0502020204030203" pitchFamily="34" charset="0"/>
                    <a:cs typeface="Lato" panose="020F0502020204030203"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trendline>
            <c:spPr>
              <a:ln w="19050" cap="rnd">
                <a:solidFill>
                  <a:srgbClr val="FF0000"/>
                </a:solidFill>
                <a:prstDash val="sysDot"/>
              </a:ln>
              <a:effectLst/>
            </c:spPr>
            <c:trendlineType val="linear"/>
            <c:dispRSqr val="0"/>
            <c:dispEq val="0"/>
          </c:trendline>
          <c:cat>
            <c:numRef>
              <c:f>Sheet1!$A$2:$A$24</c:f>
              <c:numCache>
                <c:formatCode>m/d/yy</c:formatCode>
                <c:ptCount val="23"/>
                <c:pt idx="0">
                  <c:v>36892</c:v>
                </c:pt>
                <c:pt idx="1">
                  <c:v>37257</c:v>
                </c:pt>
                <c:pt idx="2">
                  <c:v>37622</c:v>
                </c:pt>
                <c:pt idx="3">
                  <c:v>37987</c:v>
                </c:pt>
                <c:pt idx="4">
                  <c:v>38353</c:v>
                </c:pt>
                <c:pt idx="5">
                  <c:v>38718</c:v>
                </c:pt>
                <c:pt idx="6">
                  <c:v>39083</c:v>
                </c:pt>
                <c:pt idx="7">
                  <c:v>39448</c:v>
                </c:pt>
                <c:pt idx="8">
                  <c:v>39814</c:v>
                </c:pt>
                <c:pt idx="9">
                  <c:v>40179</c:v>
                </c:pt>
                <c:pt idx="10">
                  <c:v>40544</c:v>
                </c:pt>
                <c:pt idx="11">
                  <c:v>40909</c:v>
                </c:pt>
                <c:pt idx="12">
                  <c:v>41275</c:v>
                </c:pt>
                <c:pt idx="13">
                  <c:v>41640</c:v>
                </c:pt>
                <c:pt idx="14">
                  <c:v>42005</c:v>
                </c:pt>
                <c:pt idx="15">
                  <c:v>42370</c:v>
                </c:pt>
                <c:pt idx="16">
                  <c:v>42736</c:v>
                </c:pt>
                <c:pt idx="17">
                  <c:v>43101</c:v>
                </c:pt>
                <c:pt idx="18">
                  <c:v>43466</c:v>
                </c:pt>
                <c:pt idx="19">
                  <c:v>43831</c:v>
                </c:pt>
                <c:pt idx="20">
                  <c:v>44197</c:v>
                </c:pt>
                <c:pt idx="21">
                  <c:v>44562</c:v>
                </c:pt>
                <c:pt idx="22">
                  <c:v>44927</c:v>
                </c:pt>
              </c:numCache>
            </c:numRef>
          </c:cat>
          <c:val>
            <c:numRef>
              <c:f>Sheet1!$B$2:$B$24</c:f>
              <c:numCache>
                <c:formatCode>General</c:formatCode>
                <c:ptCount val="23"/>
                <c:pt idx="0">
                  <c:v>8.3357679999999998</c:v>
                </c:pt>
                <c:pt idx="1">
                  <c:v>9.1336379999999995</c:v>
                </c:pt>
                <c:pt idx="2">
                  <c:v>10.038047000000001</c:v>
                </c:pt>
                <c:pt idx="3">
                  <c:v>10.113647</c:v>
                </c:pt>
                <c:pt idx="4">
                  <c:v>11.394588000000001</c:v>
                </c:pt>
                <c:pt idx="5">
                  <c:v>12.720995000000002</c:v>
                </c:pt>
                <c:pt idx="6">
                  <c:v>14.230838000000002</c:v>
                </c:pt>
                <c:pt idx="7">
                  <c:v>9.6506600000000002</c:v>
                </c:pt>
                <c:pt idx="8">
                  <c:v>9.3987420000000004</c:v>
                </c:pt>
                <c:pt idx="9">
                  <c:v>10.63585</c:v>
                </c:pt>
                <c:pt idx="10">
                  <c:v>9.5508249999999997</c:v>
                </c:pt>
                <c:pt idx="11">
                  <c:v>7.8637200000000007</c:v>
                </c:pt>
                <c:pt idx="12">
                  <c:v>7.7661469999999992</c:v>
                </c:pt>
                <c:pt idx="13">
                  <c:v>7.4257740000000005</c:v>
                </c:pt>
                <c:pt idx="14">
                  <c:v>7.0413189999999997</c:v>
                </c:pt>
                <c:pt idx="15">
                  <c:v>6.8487679999999997</c:v>
                </c:pt>
                <c:pt idx="16">
                  <c:v>6.9471959999999999</c:v>
                </c:pt>
                <c:pt idx="17">
                  <c:v>6.749771</c:v>
                </c:pt>
                <c:pt idx="18">
                  <c:v>6.1101200000000002</c:v>
                </c:pt>
                <c:pt idx="19">
                  <c:v>2.0848520000000001</c:v>
                </c:pt>
                <c:pt idx="20">
                  <c:v>8.1</c:v>
                </c:pt>
                <c:pt idx="21">
                  <c:v>2.99</c:v>
                </c:pt>
                <c:pt idx="22">
                  <c:v>5.2</c:v>
                </c:pt>
              </c:numCache>
            </c:numRef>
          </c:val>
          <c:smooth val="0"/>
          <c:extLst>
            <c:ext xmlns:c16="http://schemas.microsoft.com/office/drawing/2014/chart" uri="{C3380CC4-5D6E-409C-BE32-E72D297353CC}">
              <c16:uniqueId val="{0000000A-D0BB-E049-B67A-C43AB4E9B029}"/>
            </c:ext>
          </c:extLst>
        </c:ser>
        <c:dLbls>
          <c:showLegendKey val="0"/>
          <c:showVal val="0"/>
          <c:showCatName val="0"/>
          <c:showSerName val="0"/>
          <c:showPercent val="0"/>
          <c:showBubbleSize val="0"/>
        </c:dLbls>
        <c:smooth val="0"/>
        <c:axId val="364139152"/>
        <c:axId val="364440752"/>
      </c:lineChart>
      <c:dateAx>
        <c:axId val="364139152"/>
        <c:scaling>
          <c:orientation val="minMax"/>
        </c:scaling>
        <c:delete val="0"/>
        <c:axPos val="b"/>
        <c:numFmt formatCode="yy" sourceLinked="0"/>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364440752"/>
        <c:crosses val="autoZero"/>
        <c:auto val="1"/>
        <c:lblOffset val="100"/>
        <c:baseTimeUnit val="months"/>
        <c:majorUnit val="3"/>
        <c:majorTimeUnit val="years"/>
      </c:dateAx>
      <c:valAx>
        <c:axId val="364440752"/>
        <c:scaling>
          <c:orientation val="minMax"/>
          <c:max val="20"/>
          <c:min val="0"/>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baseline="0">
                <a:solidFill>
                  <a:srgbClr val="1A1A13"/>
                </a:solidFill>
                <a:latin typeface="Lato" panose="020F0502020204030203" pitchFamily="34" charset="0"/>
                <a:ea typeface="Lato" panose="020F0502020204030203" pitchFamily="34" charset="0"/>
                <a:cs typeface="Lato" panose="020F0502020204030203" pitchFamily="34" charset="0"/>
              </a:defRPr>
            </a:pPr>
            <a:endParaRPr lang="en-US"/>
          </a:p>
        </c:txPr>
        <c:crossAx val="364139152"/>
        <c:crosses val="autoZero"/>
        <c:crossBetween val="between"/>
        <c:majorUnit val="4"/>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g>
</file>

<file path=ppt/media/image13.jpg>
</file>

<file path=ppt/media/image14.png>
</file>

<file path=ppt/media/image15.gif>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674110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ea51b20dd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g1ea51b20dd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ea4ed269ee_0_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8" name="Google Shape;318;g1ea4ed269ee_0_6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38865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a:extLst>
            <a:ext uri="{FF2B5EF4-FFF2-40B4-BE49-F238E27FC236}">
              <a16:creationId xmlns:a16="http://schemas.microsoft.com/office/drawing/2014/main" id="{C7AE059B-491F-49ED-2C98-20F31B400A28}"/>
            </a:ext>
          </a:extLst>
        </p:cNvPr>
        <p:cNvGrpSpPr/>
        <p:nvPr/>
      </p:nvGrpSpPr>
      <p:grpSpPr>
        <a:xfrm>
          <a:off x="0" y="0"/>
          <a:ext cx="0" cy="0"/>
          <a:chOff x="0" y="0"/>
          <a:chExt cx="0" cy="0"/>
        </a:xfrm>
      </p:grpSpPr>
      <p:sp>
        <p:nvSpPr>
          <p:cNvPr id="110" name="Google Shape;110;p4:notes">
            <a:extLst>
              <a:ext uri="{FF2B5EF4-FFF2-40B4-BE49-F238E27FC236}">
                <a16:creationId xmlns:a16="http://schemas.microsoft.com/office/drawing/2014/main" id="{EFAB60A4-09F9-E8D0-3945-C1329F44CE4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p4:notes">
            <a:extLst>
              <a:ext uri="{FF2B5EF4-FFF2-40B4-BE49-F238E27FC236}">
                <a16:creationId xmlns:a16="http://schemas.microsoft.com/office/drawing/2014/main" id="{E705BB3D-8411-BC7C-B74A-8EE78E8025F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670968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051287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4569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390522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5" name="Google Shape;225;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4" name="Google Shape;234;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7" name="Google Shape;267;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reserve="1" userDrawn="1">
  <p:cSld name="Capa">
    <p:bg>
      <p:bgPr>
        <a:solidFill>
          <a:srgbClr val="1A1A13"/>
        </a:solidFill>
        <a:effectLst/>
      </p:bgPr>
    </p:bg>
    <p:spTree>
      <p:nvGrpSpPr>
        <p:cNvPr id="1" name="Shape 9"/>
        <p:cNvGrpSpPr/>
        <p:nvPr/>
      </p:nvGrpSpPr>
      <p:grpSpPr>
        <a:xfrm>
          <a:off x="0" y="0"/>
          <a:ext cx="0" cy="0"/>
          <a:chOff x="0" y="0"/>
          <a:chExt cx="0" cy="0"/>
        </a:xfrm>
      </p:grpSpPr>
      <p:pic>
        <p:nvPicPr>
          <p:cNvPr id="6" name="Picture 5" descr="A black and yellow sign with yellow letters&#10;&#10;Description automatically generated">
            <a:extLst>
              <a:ext uri="{FF2B5EF4-FFF2-40B4-BE49-F238E27FC236}">
                <a16:creationId xmlns:a16="http://schemas.microsoft.com/office/drawing/2014/main" id="{7A80A9A7-14DF-8A2C-11C8-CF02BB5FA928}"/>
              </a:ext>
            </a:extLst>
          </p:cNvPr>
          <p:cNvPicPr>
            <a:picLocks noChangeAspect="1"/>
          </p:cNvPicPr>
          <p:nvPr userDrawn="1"/>
        </p:nvPicPr>
        <p:blipFill>
          <a:blip r:embed="rId2"/>
          <a:stretch>
            <a:fillRect/>
          </a:stretch>
        </p:blipFill>
        <p:spPr>
          <a:xfrm>
            <a:off x="91441" y="1313023"/>
            <a:ext cx="3566160" cy="1694401"/>
          </a:xfrm>
          <a:prstGeom prst="rect">
            <a:avLst/>
          </a:prstGeom>
        </p:spPr>
      </p:pic>
      <p:sp>
        <p:nvSpPr>
          <p:cNvPr id="2" name="Google Shape;14;p3">
            <a:extLst>
              <a:ext uri="{FF2B5EF4-FFF2-40B4-BE49-F238E27FC236}">
                <a16:creationId xmlns:a16="http://schemas.microsoft.com/office/drawing/2014/main" id="{813EB99C-9A5A-0043-F179-4DFE0BAF6951}"/>
              </a:ext>
            </a:extLst>
          </p:cNvPr>
          <p:cNvSpPr txBox="1">
            <a:spLocks noGrp="1"/>
          </p:cNvSpPr>
          <p:nvPr>
            <p:ph type="title"/>
          </p:nvPr>
        </p:nvSpPr>
        <p:spPr>
          <a:xfrm>
            <a:off x="623399" y="2571750"/>
            <a:ext cx="6826479" cy="1078762"/>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4700">
                <a:solidFill>
                  <a:schemeClr val="bg1"/>
                </a:solidFill>
                <a:latin typeface="Fjalla One" panose="02000506040000020004" pitchFamily="2"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4" name="Google Shape;57;p17">
            <a:extLst>
              <a:ext uri="{FF2B5EF4-FFF2-40B4-BE49-F238E27FC236}">
                <a16:creationId xmlns:a16="http://schemas.microsoft.com/office/drawing/2014/main" id="{B4926E6A-B358-2C18-162F-EAC79F7E6CA9}"/>
              </a:ext>
            </a:extLst>
          </p:cNvPr>
          <p:cNvSpPr txBox="1">
            <a:spLocks noGrp="1"/>
          </p:cNvSpPr>
          <p:nvPr>
            <p:ph type="body" idx="13"/>
          </p:nvPr>
        </p:nvSpPr>
        <p:spPr>
          <a:xfrm>
            <a:off x="623399" y="3650512"/>
            <a:ext cx="6826479" cy="263145"/>
          </a:xfrm>
          <a:prstGeom prst="rect">
            <a:avLst/>
          </a:prstGeom>
          <a:noFill/>
          <a:ln>
            <a:noFill/>
          </a:ln>
        </p:spPr>
        <p:txBody>
          <a:bodyPr spcFirstLastPara="1" wrap="square" lIns="91400" tIns="91400" rIns="91400" bIns="91400" anchor="ctr" anchorCtr="0">
            <a:noAutofit/>
          </a:bodyPr>
          <a:lstStyle>
            <a:lvl1pPr marL="0" lvl="0" indent="0" algn="l" rtl="0">
              <a:lnSpc>
                <a:spcPct val="100000"/>
              </a:lnSpc>
              <a:spcBef>
                <a:spcPts val="0"/>
              </a:spcBef>
              <a:spcAft>
                <a:spcPts val="0"/>
              </a:spcAft>
              <a:buClr>
                <a:srgbClr val="585858"/>
              </a:buClr>
              <a:buSzPts val="2800"/>
              <a:buFont typeface="Arial"/>
              <a:buNone/>
              <a:defRPr sz="1800">
                <a:solidFill>
                  <a:schemeClr val="bg1"/>
                </a:solidFill>
                <a:latin typeface="Lato Light" panose="020F0502020204030203" pitchFamily="34" charset="0"/>
                <a:ea typeface="Lato Light" panose="020F0502020204030203" pitchFamily="34" charset="0"/>
                <a:cs typeface="Lato Light"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Tree>
    <p:extLst>
      <p:ext uri="{BB962C8B-B14F-4D97-AF65-F5344CB8AC3E}">
        <p14:creationId xmlns:p14="http://schemas.microsoft.com/office/powerpoint/2010/main" val="1302357686"/>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pos="385">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General Slide">
  <p:cSld name="1_General Slide">
    <p:spTree>
      <p:nvGrpSpPr>
        <p:cNvPr id="1" name="Shape 14"/>
        <p:cNvGrpSpPr/>
        <p:nvPr/>
      </p:nvGrpSpPr>
      <p:grpSpPr>
        <a:xfrm>
          <a:off x="0" y="0"/>
          <a:ext cx="0" cy="0"/>
          <a:chOff x="0" y="0"/>
          <a:chExt cx="0" cy="0"/>
        </a:xfrm>
      </p:grpSpPr>
      <p:pic>
        <p:nvPicPr>
          <p:cNvPr id="15" name="Google Shape;15;p21" descr="A yellow and black logo&#10;&#10;Description automatically generated"/>
          <p:cNvPicPr preferRelativeResize="0"/>
          <p:nvPr/>
        </p:nvPicPr>
        <p:blipFill rotWithShape="1">
          <a:blip r:embed="rId2">
            <a:alphaModFix/>
          </a:blip>
          <a:srcRect/>
          <a:stretch/>
        </p:blipFill>
        <p:spPr>
          <a:xfrm>
            <a:off x="8351107" y="369150"/>
            <a:ext cx="381438" cy="366372"/>
          </a:xfrm>
          <a:prstGeom prst="rect">
            <a:avLst/>
          </a:prstGeom>
          <a:noFill/>
          <a:ln>
            <a:noFill/>
          </a:ln>
        </p:spPr>
      </p:pic>
      <p:sp>
        <p:nvSpPr>
          <p:cNvPr id="16" name="Google Shape;16;p21"/>
          <p:cNvSpPr txBox="1">
            <a:spLocks noGrp="1"/>
          </p:cNvSpPr>
          <p:nvPr>
            <p:ph type="title"/>
          </p:nvPr>
        </p:nvSpPr>
        <p:spPr>
          <a:xfrm>
            <a:off x="611188" y="376238"/>
            <a:ext cx="7739919" cy="475200"/>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SzPts val="2200"/>
              <a:buFont typeface="Lato"/>
              <a:buNone/>
              <a:defRPr sz="2200" b="0">
                <a:latin typeface="Fjalla One"/>
                <a:ea typeface="Fjalla One"/>
                <a:cs typeface="Fjalla One"/>
                <a:sym typeface="Fjalla One"/>
              </a:defRPr>
            </a:lvl1pPr>
            <a:lvl2pPr lvl="1" algn="l">
              <a:lnSpc>
                <a:spcPct val="100000"/>
              </a:lnSpc>
              <a:spcBef>
                <a:spcPts val="0"/>
              </a:spcBef>
              <a:spcAft>
                <a:spcPts val="0"/>
              </a:spcAft>
              <a:buSzPts val="2200"/>
              <a:buFont typeface="Lato"/>
              <a:buNone/>
              <a:defRPr sz="2200" b="1">
                <a:latin typeface="Lato"/>
                <a:ea typeface="Lato"/>
                <a:cs typeface="Lato"/>
                <a:sym typeface="Lato"/>
              </a:defRPr>
            </a:lvl2pPr>
            <a:lvl3pPr lvl="2" algn="l">
              <a:lnSpc>
                <a:spcPct val="100000"/>
              </a:lnSpc>
              <a:spcBef>
                <a:spcPts val="0"/>
              </a:spcBef>
              <a:spcAft>
                <a:spcPts val="0"/>
              </a:spcAft>
              <a:buSzPts val="2200"/>
              <a:buFont typeface="Lato"/>
              <a:buNone/>
              <a:defRPr sz="2200" b="1">
                <a:latin typeface="Lato"/>
                <a:ea typeface="Lato"/>
                <a:cs typeface="Lato"/>
                <a:sym typeface="Lato"/>
              </a:defRPr>
            </a:lvl3pPr>
            <a:lvl4pPr lvl="3" algn="l">
              <a:lnSpc>
                <a:spcPct val="100000"/>
              </a:lnSpc>
              <a:spcBef>
                <a:spcPts val="0"/>
              </a:spcBef>
              <a:spcAft>
                <a:spcPts val="0"/>
              </a:spcAft>
              <a:buSzPts val="2200"/>
              <a:buFont typeface="Lato"/>
              <a:buNone/>
              <a:defRPr sz="2200" b="1">
                <a:latin typeface="Lato"/>
                <a:ea typeface="Lato"/>
                <a:cs typeface="Lato"/>
                <a:sym typeface="Lato"/>
              </a:defRPr>
            </a:lvl4pPr>
            <a:lvl5pPr lvl="4" algn="l">
              <a:lnSpc>
                <a:spcPct val="100000"/>
              </a:lnSpc>
              <a:spcBef>
                <a:spcPts val="0"/>
              </a:spcBef>
              <a:spcAft>
                <a:spcPts val="0"/>
              </a:spcAft>
              <a:buSzPts val="2200"/>
              <a:buFont typeface="Lato"/>
              <a:buNone/>
              <a:defRPr sz="2200" b="1">
                <a:latin typeface="Lato"/>
                <a:ea typeface="Lato"/>
                <a:cs typeface="Lato"/>
                <a:sym typeface="Lato"/>
              </a:defRPr>
            </a:lvl5pPr>
            <a:lvl6pPr lvl="5" algn="l">
              <a:lnSpc>
                <a:spcPct val="100000"/>
              </a:lnSpc>
              <a:spcBef>
                <a:spcPts val="0"/>
              </a:spcBef>
              <a:spcAft>
                <a:spcPts val="0"/>
              </a:spcAft>
              <a:buSzPts val="2200"/>
              <a:buFont typeface="Lato"/>
              <a:buNone/>
              <a:defRPr sz="2200" b="1">
                <a:latin typeface="Lato"/>
                <a:ea typeface="Lato"/>
                <a:cs typeface="Lato"/>
                <a:sym typeface="Lato"/>
              </a:defRPr>
            </a:lvl6pPr>
            <a:lvl7pPr lvl="6" algn="l">
              <a:lnSpc>
                <a:spcPct val="100000"/>
              </a:lnSpc>
              <a:spcBef>
                <a:spcPts val="0"/>
              </a:spcBef>
              <a:spcAft>
                <a:spcPts val="0"/>
              </a:spcAft>
              <a:buSzPts val="2200"/>
              <a:buFont typeface="Lato"/>
              <a:buNone/>
              <a:defRPr sz="2200" b="1">
                <a:latin typeface="Lato"/>
                <a:ea typeface="Lato"/>
                <a:cs typeface="Lato"/>
                <a:sym typeface="Lato"/>
              </a:defRPr>
            </a:lvl7pPr>
            <a:lvl8pPr lvl="7" algn="l">
              <a:lnSpc>
                <a:spcPct val="100000"/>
              </a:lnSpc>
              <a:spcBef>
                <a:spcPts val="0"/>
              </a:spcBef>
              <a:spcAft>
                <a:spcPts val="0"/>
              </a:spcAft>
              <a:buSzPts val="2200"/>
              <a:buFont typeface="Lato"/>
              <a:buNone/>
              <a:defRPr sz="2200" b="1">
                <a:latin typeface="Lato"/>
                <a:ea typeface="Lato"/>
                <a:cs typeface="Lato"/>
                <a:sym typeface="Lato"/>
              </a:defRPr>
            </a:lvl8pPr>
            <a:lvl9pPr lvl="8" algn="l">
              <a:lnSpc>
                <a:spcPct val="100000"/>
              </a:lnSpc>
              <a:spcBef>
                <a:spcPts val="0"/>
              </a:spcBef>
              <a:spcAft>
                <a:spcPts val="0"/>
              </a:spcAft>
              <a:buSzPts val="2200"/>
              <a:buFont typeface="Lato"/>
              <a:buNone/>
              <a:defRPr sz="2200" b="1">
                <a:latin typeface="Lato"/>
                <a:ea typeface="Lato"/>
                <a:cs typeface="Lato"/>
                <a:sym typeface="Lato"/>
              </a:defRPr>
            </a:lvl9pPr>
          </a:lstStyle>
          <a:p>
            <a:endParaRPr/>
          </a:p>
        </p:txBody>
      </p:sp>
      <p:sp>
        <p:nvSpPr>
          <p:cNvPr id="17" name="Google Shape;17;p21"/>
          <p:cNvSpPr txBox="1">
            <a:spLocks noGrp="1"/>
          </p:cNvSpPr>
          <p:nvPr>
            <p:ph type="body" idx="1"/>
          </p:nvPr>
        </p:nvSpPr>
        <p:spPr>
          <a:xfrm>
            <a:off x="792163" y="1229105"/>
            <a:ext cx="3600450" cy="263145"/>
          </a:xfrm>
          <a:prstGeom prst="rect">
            <a:avLst/>
          </a:prstGeom>
          <a:noFill/>
          <a:ln>
            <a:noFill/>
          </a:ln>
        </p:spPr>
        <p:txBody>
          <a:bodyPr spcFirstLastPara="1" wrap="square" lIns="91400" tIns="91400" rIns="91400" bIns="91400" anchor="ctr" anchorCtr="0">
            <a:noAutofit/>
          </a:bodyPr>
          <a:lstStyle>
            <a:lvl1pPr marL="457200" marR="0" lvl="0" indent="-228600" algn="l" rtl="0">
              <a:lnSpc>
                <a:spcPct val="100000"/>
              </a:lnSpc>
              <a:spcBef>
                <a:spcPts val="0"/>
              </a:spcBef>
              <a:spcAft>
                <a:spcPts val="0"/>
              </a:spcAft>
              <a:buClr>
                <a:srgbClr val="585858"/>
              </a:buClr>
              <a:buSzPts val="2800"/>
              <a:buFont typeface="Arial"/>
              <a:buNone/>
              <a:defRPr sz="1400" b="0" i="0" u="none" strike="noStrike" cap="none">
                <a:solidFill>
                  <a:srgbClr val="212121"/>
                </a:solidFill>
                <a:latin typeface="Lato"/>
                <a:ea typeface="Lato"/>
                <a:cs typeface="Lato"/>
                <a:sym typeface="Lato"/>
              </a:defRPr>
            </a:lvl1pPr>
            <a:lvl2pPr marL="914400" marR="0" lvl="1"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2pPr>
            <a:lvl3pPr marL="1371600" marR="0" lvl="2"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3pPr>
            <a:lvl4pPr marL="1828800" marR="0" lvl="3"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4pPr>
            <a:lvl5pPr marL="2286000" marR="0" lvl="4"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5pPr>
            <a:lvl6pPr marL="2743200" marR="0" lvl="5"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8" name="Google Shape;18;p21"/>
          <p:cNvSpPr txBox="1">
            <a:spLocks noGrp="1"/>
          </p:cNvSpPr>
          <p:nvPr>
            <p:ph type="body" idx="2"/>
          </p:nvPr>
        </p:nvSpPr>
        <p:spPr>
          <a:xfrm>
            <a:off x="4752120" y="1213165"/>
            <a:ext cx="3599718" cy="263145"/>
          </a:xfrm>
          <a:prstGeom prst="rect">
            <a:avLst/>
          </a:prstGeom>
          <a:noFill/>
          <a:ln>
            <a:noFill/>
          </a:ln>
        </p:spPr>
        <p:txBody>
          <a:bodyPr spcFirstLastPara="1" wrap="square" lIns="91400" tIns="91400" rIns="91400" bIns="91400" anchor="ctr" anchorCtr="0">
            <a:noAutofit/>
          </a:bodyPr>
          <a:lstStyle>
            <a:lvl1pPr marL="457200" marR="0" lvl="0" indent="-228600" algn="l" rtl="0">
              <a:lnSpc>
                <a:spcPct val="100000"/>
              </a:lnSpc>
              <a:spcBef>
                <a:spcPts val="0"/>
              </a:spcBef>
              <a:spcAft>
                <a:spcPts val="0"/>
              </a:spcAft>
              <a:buClr>
                <a:srgbClr val="585858"/>
              </a:buClr>
              <a:buSzPts val="2800"/>
              <a:buFont typeface="Arial"/>
              <a:buNone/>
              <a:defRPr sz="1400" b="0" i="0" u="none" strike="noStrike" cap="none">
                <a:solidFill>
                  <a:srgbClr val="212121"/>
                </a:solidFill>
                <a:latin typeface="Lato"/>
                <a:ea typeface="Lato"/>
                <a:cs typeface="Lato"/>
                <a:sym typeface="Lato"/>
              </a:defRPr>
            </a:lvl1pPr>
            <a:lvl2pPr marL="914400" marR="0" lvl="1"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2pPr>
            <a:lvl3pPr marL="1371600" marR="0" lvl="2"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3pPr>
            <a:lvl4pPr marL="1828800" marR="0" lvl="3"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4pPr>
            <a:lvl5pPr marL="2286000" marR="0" lvl="4"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5pPr>
            <a:lvl6pPr marL="2743200" marR="0" lvl="5"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19" name="Google Shape;19;p21"/>
          <p:cNvSpPr txBox="1">
            <a:spLocks noGrp="1"/>
          </p:cNvSpPr>
          <p:nvPr>
            <p:ph type="body" idx="3"/>
          </p:nvPr>
        </p:nvSpPr>
        <p:spPr>
          <a:xfrm>
            <a:off x="611187" y="4767264"/>
            <a:ext cx="7739919" cy="187495"/>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a:buNone/>
              <a:defRPr sz="700" b="0" i="0" u="none" strike="noStrike" cap="none">
                <a:solidFill>
                  <a:srgbClr val="212121"/>
                </a:solidFill>
                <a:latin typeface="Lato"/>
                <a:ea typeface="Lato"/>
                <a:cs typeface="Lato"/>
                <a:sym typeface="Lato"/>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 name="Google Shape;20;p21"/>
          <p:cNvSpPr txBox="1">
            <a:spLocks noGrp="1"/>
          </p:cNvSpPr>
          <p:nvPr>
            <p:ph type="body" idx="4"/>
          </p:nvPr>
        </p:nvSpPr>
        <p:spPr>
          <a:xfrm>
            <a:off x="611188" y="858526"/>
            <a:ext cx="7740649" cy="238723"/>
          </a:xfrm>
          <a:prstGeom prst="rect">
            <a:avLst/>
          </a:prstGeom>
          <a:noFill/>
          <a:ln>
            <a:noFill/>
          </a:ln>
        </p:spPr>
        <p:txBody>
          <a:bodyPr spcFirstLastPara="1" wrap="square" lIns="0" tIns="0" rIns="0" bIns="0" anchor="ctr" anchorCtr="0">
            <a:noAutofit/>
          </a:bodyPr>
          <a:lstStyle>
            <a:lvl1pPr marL="457200" marR="0" lvl="0" indent="-228600" algn="l" rtl="0">
              <a:lnSpc>
                <a:spcPct val="100000"/>
              </a:lnSpc>
              <a:spcBef>
                <a:spcPts val="0"/>
              </a:spcBef>
              <a:spcAft>
                <a:spcPts val="0"/>
              </a:spcAft>
              <a:buClr>
                <a:srgbClr val="585858"/>
              </a:buClr>
              <a:buSzPts val="2800"/>
              <a:buFont typeface="Arial"/>
              <a:buNone/>
              <a:defRPr sz="1100" b="0" i="0" u="none" strike="noStrike" cap="none">
                <a:solidFill>
                  <a:srgbClr val="212121"/>
                </a:solidFill>
                <a:latin typeface="Lato Light"/>
                <a:ea typeface="Lato Light"/>
                <a:cs typeface="Lato Light"/>
                <a:sym typeface="Lato Light"/>
              </a:defRPr>
            </a:lvl1pPr>
            <a:lvl2pPr marL="914400" marR="0" lvl="1"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2pPr>
            <a:lvl3pPr marL="1371600" marR="0" lvl="2"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3pPr>
            <a:lvl4pPr marL="1828800" marR="0" lvl="3"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4pPr>
            <a:lvl5pPr marL="2286000" marR="0" lvl="4"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5pPr>
            <a:lvl6pPr marL="2743200" marR="0" lvl="5"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21" name="Google Shape;21;p21"/>
          <p:cNvSpPr txBox="1"/>
          <p:nvPr/>
        </p:nvSpPr>
        <p:spPr>
          <a:xfrm>
            <a:off x="7970399" y="4767263"/>
            <a:ext cx="381439" cy="187508"/>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700"/>
              <a:buFont typeface="Arial"/>
              <a:buNone/>
            </a:pPr>
            <a:fld id="{00000000-1234-1234-1234-123412341234}" type="slidenum">
              <a:rPr lang="pt-BR" sz="700" b="0" i="0" u="none" strike="noStrike" cap="none">
                <a:solidFill>
                  <a:schemeClr val="dk2"/>
                </a:solidFill>
                <a:latin typeface="Lato Light"/>
                <a:ea typeface="Lato Light"/>
                <a:cs typeface="Lato Light"/>
                <a:sym typeface="Lato Light"/>
              </a:rPr>
              <a:t>‹#›</a:t>
            </a:fld>
            <a:endParaRPr sz="700" b="0" i="0" u="none" strike="noStrike" cap="none">
              <a:solidFill>
                <a:schemeClr val="dk2"/>
              </a:solidFill>
              <a:latin typeface="Lato Light"/>
              <a:ea typeface="Lato Light"/>
              <a:cs typeface="Lato Light"/>
              <a:sym typeface="Lato Light"/>
            </a:endParaRPr>
          </a:p>
        </p:txBody>
      </p:sp>
      <p:cxnSp>
        <p:nvCxnSpPr>
          <p:cNvPr id="22" name="Google Shape;22;p21"/>
          <p:cNvCxnSpPr/>
          <p:nvPr/>
        </p:nvCxnSpPr>
        <p:spPr>
          <a:xfrm>
            <a:off x="792163" y="1485511"/>
            <a:ext cx="3600450" cy="0"/>
          </a:xfrm>
          <a:prstGeom prst="straightConnector1">
            <a:avLst/>
          </a:prstGeom>
          <a:noFill/>
          <a:ln w="9525" cap="flat" cmpd="sng">
            <a:solidFill>
              <a:srgbClr val="212121"/>
            </a:solidFill>
            <a:prstDash val="solid"/>
            <a:round/>
            <a:headEnd type="none" w="sm" len="sm"/>
            <a:tailEnd type="none" w="sm" len="sm"/>
          </a:ln>
        </p:spPr>
      </p:cxnSp>
      <p:cxnSp>
        <p:nvCxnSpPr>
          <p:cNvPr id="23" name="Google Shape;23;p21"/>
          <p:cNvCxnSpPr/>
          <p:nvPr/>
        </p:nvCxnSpPr>
        <p:spPr>
          <a:xfrm>
            <a:off x="4751388" y="1485216"/>
            <a:ext cx="3600450" cy="0"/>
          </a:xfrm>
          <a:prstGeom prst="straightConnector1">
            <a:avLst/>
          </a:prstGeom>
          <a:noFill/>
          <a:ln w="9525" cap="flat" cmpd="sng">
            <a:solidFill>
              <a:srgbClr val="212121"/>
            </a:solidFill>
            <a:prstDash val="solid"/>
            <a:round/>
            <a:headEnd type="none" w="sm" len="sm"/>
            <a:tailEnd type="none" w="sm" len="sm"/>
          </a:ln>
        </p:spPr>
      </p:cxnSp>
    </p:spTree>
    <p:extLst>
      <p:ext uri="{BB962C8B-B14F-4D97-AF65-F5344CB8AC3E}">
        <p14:creationId xmlns:p14="http://schemas.microsoft.com/office/powerpoint/2010/main" val="663489098"/>
      </p:ext>
    </p:extLst>
  </p:cSld>
  <p:clrMapOvr>
    <a:masterClrMapping/>
  </p:clrMapOvr>
  <p:extLst>
    <p:ext uri="{DCECCB84-F9BA-43D5-87BE-67443E8EF086}">
      <p15:sldGuideLst xmlns:p15="http://schemas.microsoft.com/office/powerpoint/2012/main">
        <p15:guide id="1" pos="2880">
          <p15:clr>
            <a:srgbClr val="FBAE40"/>
          </p15:clr>
        </p15:guide>
        <p15:guide id="2" pos="5261">
          <p15:clr>
            <a:srgbClr val="FBAE40"/>
          </p15:clr>
        </p15:guide>
        <p15:guide id="3" pos="499">
          <p15:clr>
            <a:srgbClr val="FBAE40"/>
          </p15:clr>
        </p15:guide>
        <p15:guide id="4" orient="horz" pos="1620">
          <p15:clr>
            <a:srgbClr val="FBAE40"/>
          </p15:clr>
        </p15:guide>
        <p15:guide id="5" orient="horz" pos="237">
          <p15:clr>
            <a:srgbClr val="FBAE40"/>
          </p15:clr>
        </p15:guide>
        <p15:guide id="6" orient="horz" pos="3003">
          <p15:clr>
            <a:srgbClr val="FBAE40"/>
          </p15:clr>
        </p15:guide>
        <p15:guide id="7" pos="385">
          <p15:clr>
            <a:srgbClr val="FBAE40"/>
          </p15:clr>
        </p15:guide>
        <p15:guide id="8" orient="horz" pos="940">
          <p15:clr>
            <a:srgbClr val="FBAE40"/>
          </p15:clr>
        </p15:guide>
        <p15:guide id="9" pos="612">
          <p15:clr>
            <a:srgbClr val="FBAE40"/>
          </p15:clr>
        </p15:guide>
        <p15:guide id="10" pos="2767">
          <p15:clr>
            <a:srgbClr val="FBAE40"/>
          </p15:clr>
        </p15:guide>
        <p15:guide id="11" pos="2993">
          <p15:clr>
            <a:srgbClr val="FBAE40"/>
          </p15:clr>
        </p15:guide>
        <p15:guide id="12" pos="5125">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General Slide">
  <p:cSld name="1_General Slide">
    <p:spTree>
      <p:nvGrpSpPr>
        <p:cNvPr id="1" name="Shape 24"/>
        <p:cNvGrpSpPr/>
        <p:nvPr/>
      </p:nvGrpSpPr>
      <p:grpSpPr>
        <a:xfrm>
          <a:off x="0" y="0"/>
          <a:ext cx="0" cy="0"/>
          <a:chOff x="0" y="0"/>
          <a:chExt cx="0" cy="0"/>
        </a:xfrm>
      </p:grpSpPr>
      <p:pic>
        <p:nvPicPr>
          <p:cNvPr id="25" name="Google Shape;25;p22" descr="A yellow and black logo&#10;&#10;Description automatically generated"/>
          <p:cNvPicPr preferRelativeResize="0"/>
          <p:nvPr/>
        </p:nvPicPr>
        <p:blipFill rotWithShape="1">
          <a:blip r:embed="rId2">
            <a:alphaModFix/>
          </a:blip>
          <a:srcRect/>
          <a:stretch/>
        </p:blipFill>
        <p:spPr>
          <a:xfrm>
            <a:off x="8351107" y="369150"/>
            <a:ext cx="381438" cy="366372"/>
          </a:xfrm>
          <a:prstGeom prst="rect">
            <a:avLst/>
          </a:prstGeom>
          <a:noFill/>
          <a:ln>
            <a:noFill/>
          </a:ln>
        </p:spPr>
      </p:pic>
      <p:sp>
        <p:nvSpPr>
          <p:cNvPr id="26" name="Google Shape;26;p22"/>
          <p:cNvSpPr txBox="1">
            <a:spLocks noGrp="1"/>
          </p:cNvSpPr>
          <p:nvPr>
            <p:ph type="title"/>
          </p:nvPr>
        </p:nvSpPr>
        <p:spPr>
          <a:xfrm>
            <a:off x="611188" y="376238"/>
            <a:ext cx="7739919" cy="475200"/>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SzPts val="2200"/>
              <a:buFont typeface="Lato"/>
              <a:buNone/>
              <a:defRPr sz="2200" b="0">
                <a:latin typeface="Fjalla One"/>
                <a:ea typeface="Fjalla One"/>
                <a:cs typeface="Fjalla One"/>
                <a:sym typeface="Fjalla One"/>
              </a:defRPr>
            </a:lvl1pPr>
            <a:lvl2pPr lvl="1" algn="l">
              <a:lnSpc>
                <a:spcPct val="100000"/>
              </a:lnSpc>
              <a:spcBef>
                <a:spcPts val="0"/>
              </a:spcBef>
              <a:spcAft>
                <a:spcPts val="0"/>
              </a:spcAft>
              <a:buSzPts val="2200"/>
              <a:buFont typeface="Lato"/>
              <a:buNone/>
              <a:defRPr sz="2200" b="1">
                <a:latin typeface="Lato"/>
                <a:ea typeface="Lato"/>
                <a:cs typeface="Lato"/>
                <a:sym typeface="Lato"/>
              </a:defRPr>
            </a:lvl2pPr>
            <a:lvl3pPr lvl="2" algn="l">
              <a:lnSpc>
                <a:spcPct val="100000"/>
              </a:lnSpc>
              <a:spcBef>
                <a:spcPts val="0"/>
              </a:spcBef>
              <a:spcAft>
                <a:spcPts val="0"/>
              </a:spcAft>
              <a:buSzPts val="2200"/>
              <a:buFont typeface="Lato"/>
              <a:buNone/>
              <a:defRPr sz="2200" b="1">
                <a:latin typeface="Lato"/>
                <a:ea typeface="Lato"/>
                <a:cs typeface="Lato"/>
                <a:sym typeface="Lato"/>
              </a:defRPr>
            </a:lvl3pPr>
            <a:lvl4pPr lvl="3" algn="l">
              <a:lnSpc>
                <a:spcPct val="100000"/>
              </a:lnSpc>
              <a:spcBef>
                <a:spcPts val="0"/>
              </a:spcBef>
              <a:spcAft>
                <a:spcPts val="0"/>
              </a:spcAft>
              <a:buSzPts val="2200"/>
              <a:buFont typeface="Lato"/>
              <a:buNone/>
              <a:defRPr sz="2200" b="1">
                <a:latin typeface="Lato"/>
                <a:ea typeface="Lato"/>
                <a:cs typeface="Lato"/>
                <a:sym typeface="Lato"/>
              </a:defRPr>
            </a:lvl4pPr>
            <a:lvl5pPr lvl="4" algn="l">
              <a:lnSpc>
                <a:spcPct val="100000"/>
              </a:lnSpc>
              <a:spcBef>
                <a:spcPts val="0"/>
              </a:spcBef>
              <a:spcAft>
                <a:spcPts val="0"/>
              </a:spcAft>
              <a:buSzPts val="2200"/>
              <a:buFont typeface="Lato"/>
              <a:buNone/>
              <a:defRPr sz="2200" b="1">
                <a:latin typeface="Lato"/>
                <a:ea typeface="Lato"/>
                <a:cs typeface="Lato"/>
                <a:sym typeface="Lato"/>
              </a:defRPr>
            </a:lvl5pPr>
            <a:lvl6pPr lvl="5" algn="l">
              <a:lnSpc>
                <a:spcPct val="100000"/>
              </a:lnSpc>
              <a:spcBef>
                <a:spcPts val="0"/>
              </a:spcBef>
              <a:spcAft>
                <a:spcPts val="0"/>
              </a:spcAft>
              <a:buSzPts val="2200"/>
              <a:buFont typeface="Lato"/>
              <a:buNone/>
              <a:defRPr sz="2200" b="1">
                <a:latin typeface="Lato"/>
                <a:ea typeface="Lato"/>
                <a:cs typeface="Lato"/>
                <a:sym typeface="Lato"/>
              </a:defRPr>
            </a:lvl6pPr>
            <a:lvl7pPr lvl="6" algn="l">
              <a:lnSpc>
                <a:spcPct val="100000"/>
              </a:lnSpc>
              <a:spcBef>
                <a:spcPts val="0"/>
              </a:spcBef>
              <a:spcAft>
                <a:spcPts val="0"/>
              </a:spcAft>
              <a:buSzPts val="2200"/>
              <a:buFont typeface="Lato"/>
              <a:buNone/>
              <a:defRPr sz="2200" b="1">
                <a:latin typeface="Lato"/>
                <a:ea typeface="Lato"/>
                <a:cs typeface="Lato"/>
                <a:sym typeface="Lato"/>
              </a:defRPr>
            </a:lvl7pPr>
            <a:lvl8pPr lvl="7" algn="l">
              <a:lnSpc>
                <a:spcPct val="100000"/>
              </a:lnSpc>
              <a:spcBef>
                <a:spcPts val="0"/>
              </a:spcBef>
              <a:spcAft>
                <a:spcPts val="0"/>
              </a:spcAft>
              <a:buSzPts val="2200"/>
              <a:buFont typeface="Lato"/>
              <a:buNone/>
              <a:defRPr sz="2200" b="1">
                <a:latin typeface="Lato"/>
                <a:ea typeface="Lato"/>
                <a:cs typeface="Lato"/>
                <a:sym typeface="Lato"/>
              </a:defRPr>
            </a:lvl8pPr>
            <a:lvl9pPr lvl="8" algn="l">
              <a:lnSpc>
                <a:spcPct val="100000"/>
              </a:lnSpc>
              <a:spcBef>
                <a:spcPts val="0"/>
              </a:spcBef>
              <a:spcAft>
                <a:spcPts val="0"/>
              </a:spcAft>
              <a:buSzPts val="2200"/>
              <a:buFont typeface="Lato"/>
              <a:buNone/>
              <a:defRPr sz="2200" b="1">
                <a:latin typeface="Lato"/>
                <a:ea typeface="Lato"/>
                <a:cs typeface="Lato"/>
                <a:sym typeface="Lato"/>
              </a:defRPr>
            </a:lvl9pPr>
          </a:lstStyle>
          <a:p>
            <a:endParaRPr/>
          </a:p>
        </p:txBody>
      </p:sp>
      <p:sp>
        <p:nvSpPr>
          <p:cNvPr id="27" name="Google Shape;27;p22"/>
          <p:cNvSpPr txBox="1">
            <a:spLocks noGrp="1"/>
          </p:cNvSpPr>
          <p:nvPr>
            <p:ph type="body" idx="1"/>
          </p:nvPr>
        </p:nvSpPr>
        <p:spPr>
          <a:xfrm>
            <a:off x="611187" y="4767264"/>
            <a:ext cx="7740651" cy="270232"/>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000000"/>
              </a:buClr>
              <a:buSzPts val="1800"/>
              <a:buFont typeface="Arial"/>
              <a:buNone/>
              <a:defRPr sz="700" b="0" i="0" u="none" strike="noStrike" cap="none">
                <a:solidFill>
                  <a:srgbClr val="212121"/>
                </a:solidFill>
                <a:latin typeface="Lato Light"/>
                <a:ea typeface="Lato Light"/>
                <a:cs typeface="Lato Light"/>
                <a:sym typeface="Lato Light"/>
              </a:defRPr>
            </a:lvl1pPr>
            <a:lvl2pPr marL="914400" marR="0" lvl="1"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28" name="Google Shape;28;p22"/>
          <p:cNvSpPr txBox="1"/>
          <p:nvPr/>
        </p:nvSpPr>
        <p:spPr>
          <a:xfrm>
            <a:off x="7970399" y="4767263"/>
            <a:ext cx="381439" cy="187508"/>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700"/>
              <a:buFont typeface="Arial"/>
              <a:buNone/>
            </a:pPr>
            <a:fld id="{00000000-1234-1234-1234-123412341234}" type="slidenum">
              <a:rPr lang="pt-BR" sz="700" b="0" i="0" u="none" strike="noStrike" cap="none">
                <a:solidFill>
                  <a:schemeClr val="dk2"/>
                </a:solidFill>
                <a:latin typeface="Lato Light"/>
                <a:ea typeface="Lato Light"/>
                <a:cs typeface="Lato Light"/>
                <a:sym typeface="Lato Light"/>
              </a:rPr>
              <a:t>‹#›</a:t>
            </a:fld>
            <a:endParaRPr sz="700" b="0" i="0" u="none" strike="noStrike" cap="none">
              <a:solidFill>
                <a:schemeClr val="dk2"/>
              </a:solidFill>
              <a:latin typeface="Lato Light"/>
              <a:ea typeface="Lato Light"/>
              <a:cs typeface="Lato Light"/>
              <a:sym typeface="Lato Light"/>
            </a:endParaRPr>
          </a:p>
        </p:txBody>
      </p:sp>
      <p:sp>
        <p:nvSpPr>
          <p:cNvPr id="29" name="Google Shape;29;p22"/>
          <p:cNvSpPr txBox="1">
            <a:spLocks noGrp="1"/>
          </p:cNvSpPr>
          <p:nvPr>
            <p:ph type="body" idx="2"/>
          </p:nvPr>
        </p:nvSpPr>
        <p:spPr>
          <a:xfrm>
            <a:off x="611188" y="858526"/>
            <a:ext cx="7740649" cy="270232"/>
          </a:xfrm>
          <a:prstGeom prst="rect">
            <a:avLst/>
          </a:prstGeom>
          <a:noFill/>
          <a:ln>
            <a:noFill/>
          </a:ln>
        </p:spPr>
        <p:txBody>
          <a:bodyPr spcFirstLastPara="1" wrap="square" lIns="0" tIns="0" rIns="0" bIns="0" anchor="ctr" anchorCtr="0">
            <a:noAutofit/>
          </a:bodyPr>
          <a:lstStyle>
            <a:lvl1pPr marL="457200" marR="0" lvl="0" indent="-228600" algn="l" rtl="0">
              <a:lnSpc>
                <a:spcPct val="100000"/>
              </a:lnSpc>
              <a:spcBef>
                <a:spcPts val="0"/>
              </a:spcBef>
              <a:spcAft>
                <a:spcPts val="0"/>
              </a:spcAft>
              <a:buClr>
                <a:srgbClr val="585858"/>
              </a:buClr>
              <a:buSzPts val="2800"/>
              <a:buFont typeface="Arial"/>
              <a:buNone/>
              <a:defRPr sz="1100" b="0" i="0" u="none" strike="noStrike" cap="none">
                <a:solidFill>
                  <a:srgbClr val="212121"/>
                </a:solidFill>
                <a:latin typeface="Lato Light"/>
                <a:ea typeface="Lato Light"/>
                <a:cs typeface="Lato Light"/>
                <a:sym typeface="Lato Light"/>
              </a:defRPr>
            </a:lvl1pPr>
            <a:lvl2pPr marL="914400" marR="0" lvl="1"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2pPr>
            <a:lvl3pPr marL="1371600" marR="0" lvl="2"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3pPr>
            <a:lvl4pPr marL="1828800" marR="0" lvl="3"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4pPr>
            <a:lvl5pPr marL="2286000" marR="0" lvl="4"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5pPr>
            <a:lvl6pPr marL="2743200" marR="0" lvl="5"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753023051"/>
      </p:ext>
    </p:extLst>
  </p:cSld>
  <p:clrMapOvr>
    <a:masterClrMapping/>
  </p:clrMapOvr>
  <p:extLst>
    <p:ext uri="{DCECCB84-F9BA-43D5-87BE-67443E8EF086}">
      <p15:sldGuideLst xmlns:p15="http://schemas.microsoft.com/office/powerpoint/2012/main">
        <p15:guide id="1" pos="2880">
          <p15:clr>
            <a:srgbClr val="FBAE40"/>
          </p15:clr>
        </p15:guide>
        <p15:guide id="2" pos="5261">
          <p15:clr>
            <a:srgbClr val="FBAE40"/>
          </p15:clr>
        </p15:guide>
        <p15:guide id="3" pos="499">
          <p15:clr>
            <a:srgbClr val="FBAE40"/>
          </p15:clr>
        </p15:guide>
        <p15:guide id="4" orient="horz" pos="1620">
          <p15:clr>
            <a:srgbClr val="FBAE40"/>
          </p15:clr>
        </p15:guide>
        <p15:guide id="5" orient="horz" pos="237">
          <p15:clr>
            <a:srgbClr val="FBAE40"/>
          </p15:clr>
        </p15:guide>
        <p15:guide id="6" orient="horz" pos="3003">
          <p15:clr>
            <a:srgbClr val="FBAE40"/>
          </p15:clr>
        </p15:guide>
        <p15:guide id="7" pos="385">
          <p15:clr>
            <a:srgbClr val="FBAE40"/>
          </p15:clr>
        </p15:guide>
        <p15:guide id="8" orient="horz" pos="9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General Slide" preserve="1" userDrawn="1">
  <p:cSld name="Only Logo">
    <p:bg>
      <p:bgPr>
        <a:solidFill>
          <a:srgbClr val="F7F9F7"/>
        </a:solidFill>
        <a:effectLst/>
      </p:bgPr>
    </p:bg>
    <p:spTree>
      <p:nvGrpSpPr>
        <p:cNvPr id="1" name="Shape 50"/>
        <p:cNvGrpSpPr/>
        <p:nvPr/>
      </p:nvGrpSpPr>
      <p:grpSpPr>
        <a:xfrm>
          <a:off x="0" y="0"/>
          <a:ext cx="0" cy="0"/>
          <a:chOff x="0" y="0"/>
          <a:chExt cx="0" cy="0"/>
        </a:xfrm>
      </p:grpSpPr>
      <p:pic>
        <p:nvPicPr>
          <p:cNvPr id="2" name="Picture 1" descr="A yellow and black logo&#10;&#10;Description automatically generated">
            <a:extLst>
              <a:ext uri="{FF2B5EF4-FFF2-40B4-BE49-F238E27FC236}">
                <a16:creationId xmlns:a16="http://schemas.microsoft.com/office/drawing/2014/main" id="{CC747F44-F5C8-AADC-162A-1C169C659C6F}"/>
              </a:ext>
            </a:extLst>
          </p:cNvPr>
          <p:cNvPicPr>
            <a:picLocks noChangeAspect="1"/>
          </p:cNvPicPr>
          <p:nvPr userDrawn="1"/>
        </p:nvPicPr>
        <p:blipFill>
          <a:blip r:embed="rId2"/>
          <a:stretch>
            <a:fillRect/>
          </a:stretch>
        </p:blipFill>
        <p:spPr>
          <a:xfrm>
            <a:off x="8351107" y="369150"/>
            <a:ext cx="381438" cy="366372"/>
          </a:xfrm>
          <a:prstGeom prst="rect">
            <a:avLst/>
          </a:prstGeom>
        </p:spPr>
      </p:pic>
      <p:sp>
        <p:nvSpPr>
          <p:cNvPr id="4" name="Google Shape;67;p20">
            <a:extLst>
              <a:ext uri="{FF2B5EF4-FFF2-40B4-BE49-F238E27FC236}">
                <a16:creationId xmlns:a16="http://schemas.microsoft.com/office/drawing/2014/main" id="{99B2149B-759A-E35C-A473-16EF83E62C13}"/>
              </a:ext>
            </a:extLst>
          </p:cNvPr>
          <p:cNvSpPr txBox="1">
            <a:spLocks noGrp="1"/>
          </p:cNvSpPr>
          <p:nvPr>
            <p:ph type="title"/>
          </p:nvPr>
        </p:nvSpPr>
        <p:spPr>
          <a:xfrm>
            <a:off x="611188" y="376238"/>
            <a:ext cx="7739919" cy="315005"/>
          </a:xfrm>
          <a:prstGeom prst="rect">
            <a:avLst/>
          </a:prstGeom>
        </p:spPr>
        <p:txBody>
          <a:bodyPr spcFirstLastPara="1" wrap="square" lIns="0" tIns="0" rIns="0" bIns="0" anchor="t" anchorCtr="0">
            <a:normAutofit/>
          </a:bodyPr>
          <a:lstStyle>
            <a:lvl1pPr lvl="0" rtl="0">
              <a:spcBef>
                <a:spcPts val="0"/>
              </a:spcBef>
              <a:spcAft>
                <a:spcPts val="0"/>
              </a:spcAft>
              <a:buSzPts val="2200"/>
              <a:buFont typeface="Lato"/>
              <a:buNone/>
              <a:defRPr sz="2200" b="0">
                <a:latin typeface="Fjalla One" panose="02000506040000020004" pitchFamily="2" charset="0"/>
                <a:ea typeface="Lato"/>
                <a:cs typeface="Lato"/>
                <a:sym typeface="Lato"/>
              </a:defRPr>
            </a:lvl1pPr>
            <a:lvl2pPr lvl="1" rtl="0">
              <a:spcBef>
                <a:spcPts val="0"/>
              </a:spcBef>
              <a:spcAft>
                <a:spcPts val="0"/>
              </a:spcAft>
              <a:buSzPts val="2200"/>
              <a:buFont typeface="Lato"/>
              <a:buNone/>
              <a:defRPr sz="2200" b="1">
                <a:latin typeface="Lato"/>
                <a:ea typeface="Lato"/>
                <a:cs typeface="Lato"/>
                <a:sym typeface="Lato"/>
              </a:defRPr>
            </a:lvl2pPr>
            <a:lvl3pPr lvl="2" rtl="0">
              <a:spcBef>
                <a:spcPts val="0"/>
              </a:spcBef>
              <a:spcAft>
                <a:spcPts val="0"/>
              </a:spcAft>
              <a:buSzPts val="2200"/>
              <a:buFont typeface="Lato"/>
              <a:buNone/>
              <a:defRPr sz="2200" b="1">
                <a:latin typeface="Lato"/>
                <a:ea typeface="Lato"/>
                <a:cs typeface="Lato"/>
                <a:sym typeface="Lato"/>
              </a:defRPr>
            </a:lvl3pPr>
            <a:lvl4pPr lvl="3" rtl="0">
              <a:spcBef>
                <a:spcPts val="0"/>
              </a:spcBef>
              <a:spcAft>
                <a:spcPts val="0"/>
              </a:spcAft>
              <a:buSzPts val="2200"/>
              <a:buFont typeface="Lato"/>
              <a:buNone/>
              <a:defRPr sz="2200" b="1">
                <a:latin typeface="Lato"/>
                <a:ea typeface="Lato"/>
                <a:cs typeface="Lato"/>
                <a:sym typeface="Lato"/>
              </a:defRPr>
            </a:lvl4pPr>
            <a:lvl5pPr lvl="4" rtl="0">
              <a:spcBef>
                <a:spcPts val="0"/>
              </a:spcBef>
              <a:spcAft>
                <a:spcPts val="0"/>
              </a:spcAft>
              <a:buSzPts val="2200"/>
              <a:buFont typeface="Lato"/>
              <a:buNone/>
              <a:defRPr sz="2200" b="1">
                <a:latin typeface="Lato"/>
                <a:ea typeface="Lato"/>
                <a:cs typeface="Lato"/>
                <a:sym typeface="Lato"/>
              </a:defRPr>
            </a:lvl5pPr>
            <a:lvl6pPr lvl="5" rtl="0">
              <a:spcBef>
                <a:spcPts val="0"/>
              </a:spcBef>
              <a:spcAft>
                <a:spcPts val="0"/>
              </a:spcAft>
              <a:buSzPts val="2200"/>
              <a:buFont typeface="Lato"/>
              <a:buNone/>
              <a:defRPr sz="2200" b="1">
                <a:latin typeface="Lato"/>
                <a:ea typeface="Lato"/>
                <a:cs typeface="Lato"/>
                <a:sym typeface="Lato"/>
              </a:defRPr>
            </a:lvl6pPr>
            <a:lvl7pPr lvl="6" rtl="0">
              <a:spcBef>
                <a:spcPts val="0"/>
              </a:spcBef>
              <a:spcAft>
                <a:spcPts val="0"/>
              </a:spcAft>
              <a:buSzPts val="2200"/>
              <a:buFont typeface="Lato"/>
              <a:buNone/>
              <a:defRPr sz="2200" b="1">
                <a:latin typeface="Lato"/>
                <a:ea typeface="Lato"/>
                <a:cs typeface="Lato"/>
                <a:sym typeface="Lato"/>
              </a:defRPr>
            </a:lvl7pPr>
            <a:lvl8pPr lvl="7" rtl="0">
              <a:spcBef>
                <a:spcPts val="0"/>
              </a:spcBef>
              <a:spcAft>
                <a:spcPts val="0"/>
              </a:spcAft>
              <a:buSzPts val="2200"/>
              <a:buFont typeface="Lato"/>
              <a:buNone/>
              <a:defRPr sz="2200" b="1">
                <a:latin typeface="Lato"/>
                <a:ea typeface="Lato"/>
                <a:cs typeface="Lato"/>
                <a:sym typeface="Lato"/>
              </a:defRPr>
            </a:lvl8pPr>
            <a:lvl9pPr lvl="8" rtl="0">
              <a:spcBef>
                <a:spcPts val="0"/>
              </a:spcBef>
              <a:spcAft>
                <a:spcPts val="0"/>
              </a:spcAft>
              <a:buSzPts val="2200"/>
              <a:buFont typeface="Lato"/>
              <a:buNone/>
              <a:defRPr sz="2200" b="1">
                <a:latin typeface="Lato"/>
                <a:ea typeface="Lato"/>
                <a:cs typeface="Lato"/>
                <a:sym typeface="Lato"/>
              </a:defRPr>
            </a:lvl9pPr>
          </a:lstStyle>
          <a:p>
            <a:endParaRPr dirty="0"/>
          </a:p>
        </p:txBody>
      </p:sp>
      <p:sp>
        <p:nvSpPr>
          <p:cNvPr id="5" name="Google Shape;15;p3">
            <a:extLst>
              <a:ext uri="{FF2B5EF4-FFF2-40B4-BE49-F238E27FC236}">
                <a16:creationId xmlns:a16="http://schemas.microsoft.com/office/drawing/2014/main" id="{2E24757B-54A2-7AAB-6D54-E7932A26A515}"/>
              </a:ext>
            </a:extLst>
          </p:cNvPr>
          <p:cNvSpPr txBox="1">
            <a:spLocks/>
          </p:cNvSpPr>
          <p:nvPr userDrawn="1"/>
        </p:nvSpPr>
        <p:spPr>
          <a:xfrm>
            <a:off x="7970399" y="4767263"/>
            <a:ext cx="381439" cy="1875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700" b="0" i="0" u="none" strike="noStrike" cap="none">
                <a:solidFill>
                  <a:schemeClr val="dk2"/>
                </a:solidFill>
                <a:latin typeface="Lato Light" panose="020F0502020204030203" pitchFamily="34" charset="0"/>
                <a:ea typeface="Lato Light" panose="020F0502020204030203" pitchFamily="34" charset="0"/>
                <a:cs typeface="Lato Light" panose="020F0502020204030203" pitchFamily="34" charset="0"/>
                <a:sym typeface="Arial"/>
              </a:defRPr>
            </a:lvl1pPr>
            <a:lvl2pPr marR="0" lvl="1"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2pPr>
            <a:lvl3pPr marR="0" lvl="2"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3pPr>
            <a:lvl4pPr marR="0" lvl="3"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4pPr>
            <a:lvl5pPr marR="0" lvl="4"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5pPr>
            <a:lvl6pPr marR="0" lvl="5"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6pPr>
            <a:lvl7pPr marR="0" lvl="6"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7pPr>
            <a:lvl8pPr marR="0" lvl="7"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8pPr>
            <a:lvl9pPr marR="0" lvl="8"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9pPr>
          </a:lstStyle>
          <a:p>
            <a:fld id="{00000000-1234-1234-1234-123412341234}" type="slidenum">
              <a:rPr lang="pt-BR" sz="700" smtClean="0"/>
              <a:pPr/>
              <a:t>‹#›</a:t>
            </a:fld>
            <a:endParaRPr lang="pt-BR" sz="700" dirty="0"/>
          </a:p>
        </p:txBody>
      </p:sp>
      <p:sp>
        <p:nvSpPr>
          <p:cNvPr id="3" name="Google Shape;42;p10">
            <a:extLst>
              <a:ext uri="{FF2B5EF4-FFF2-40B4-BE49-F238E27FC236}">
                <a16:creationId xmlns:a16="http://schemas.microsoft.com/office/drawing/2014/main" id="{A7D884A4-EF03-F5FA-C2F2-E3E82BA2E6FF}"/>
              </a:ext>
            </a:extLst>
          </p:cNvPr>
          <p:cNvSpPr txBox="1">
            <a:spLocks noGrp="1" noChangeAspect="1"/>
          </p:cNvSpPr>
          <p:nvPr>
            <p:ph type="body" idx="11"/>
          </p:nvPr>
        </p:nvSpPr>
        <p:spPr>
          <a:xfrm>
            <a:off x="611187" y="4778150"/>
            <a:ext cx="7524751" cy="187508"/>
          </a:xfrm>
          <a:prstGeom prst="rect">
            <a:avLst/>
          </a:prstGeom>
        </p:spPr>
        <p:txBody>
          <a:bodyPr spcFirstLastPara="1" wrap="none" lIns="0" tIns="0" rIns="0" bIns="0" anchor="t" anchorCtr="0">
            <a:noAutofit/>
          </a:bodyPr>
          <a:lstStyle>
            <a:lvl1pPr marL="0" lvl="0" indent="0">
              <a:lnSpc>
                <a:spcPct val="100000"/>
              </a:lnSpc>
              <a:spcBef>
                <a:spcPts val="0"/>
              </a:spcBef>
              <a:spcAft>
                <a:spcPts val="0"/>
              </a:spcAft>
              <a:buSzPts val="1800"/>
              <a:buNone/>
              <a:defRPr sz="700">
                <a:solidFill>
                  <a:srgbClr val="212121"/>
                </a:solidFill>
                <a:latin typeface="Lato" panose="020F0502020204030203" pitchFamily="34" charset="0"/>
                <a:ea typeface="Lato" panose="020F0502020204030203" pitchFamily="34" charset="0"/>
                <a:cs typeface="Lato" panose="020F0502020204030203" pitchFamily="34" charset="0"/>
              </a:defRPr>
            </a:lvl1pPr>
          </a:lstStyle>
          <a:p>
            <a:endParaRPr lang="pt-BR" dirty="0"/>
          </a:p>
          <a:p>
            <a:endParaRPr lang="pt-BR" dirty="0"/>
          </a:p>
          <a:p>
            <a:endParaRPr lang="pt-BR" dirty="0"/>
          </a:p>
        </p:txBody>
      </p:sp>
    </p:spTree>
    <p:extLst>
      <p:ext uri="{BB962C8B-B14F-4D97-AF65-F5344CB8AC3E}">
        <p14:creationId xmlns:p14="http://schemas.microsoft.com/office/powerpoint/2010/main" val="2382622790"/>
      </p:ext>
    </p:extLst>
  </p:cSld>
  <p:clrMapOvr>
    <a:masterClrMapping/>
  </p:clrMapOvr>
  <p:extLst>
    <p:ext uri="{DCECCB84-F9BA-43D5-87BE-67443E8EF086}">
      <p15:sldGuideLst xmlns:p15="http://schemas.microsoft.com/office/powerpoint/2012/main">
        <p15:guide id="1" pos="5261" userDrawn="1">
          <p15:clr>
            <a:srgbClr val="FBAE40"/>
          </p15:clr>
        </p15:guide>
        <p15:guide id="3" pos="499">
          <p15:clr>
            <a:srgbClr val="FBAE40"/>
          </p15:clr>
        </p15:guide>
        <p15:guide id="4" orient="horz" pos="1620">
          <p15:clr>
            <a:srgbClr val="FBAE40"/>
          </p15:clr>
        </p15:guide>
        <p15:guide id="5" orient="horz" pos="237">
          <p15:clr>
            <a:srgbClr val="FBAE40"/>
          </p15:clr>
        </p15:guide>
        <p15:guide id="6" orient="horz" pos="3003">
          <p15:clr>
            <a:srgbClr val="FBAE40"/>
          </p15:clr>
        </p15:guide>
        <p15:guide id="7" pos="385">
          <p15:clr>
            <a:srgbClr val="FBAE40"/>
          </p15:clr>
        </p15:guide>
        <p15:guide id="8" orient="horz" pos="940">
          <p15:clr>
            <a:srgbClr val="FBAE40"/>
          </p15:clr>
        </p15:guide>
        <p15:guide id="9" pos="612">
          <p15:clr>
            <a:srgbClr val="FBAE40"/>
          </p15:clr>
        </p15:guide>
        <p15:guide id="10" pos="2767">
          <p15:clr>
            <a:srgbClr val="FBAE40"/>
          </p15:clr>
        </p15:guide>
        <p15:guide id="11" pos="2993">
          <p15:clr>
            <a:srgbClr val="FBAE40"/>
          </p15:clr>
        </p15:guide>
        <p15:guide id="12" pos="5125">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eneral Slide" userDrawn="1">
  <p:cSld name="2 Graphs Slides">
    <p:bg>
      <p:bgPr>
        <a:solidFill>
          <a:srgbClr val="F7F9F7"/>
        </a:solidFill>
        <a:effectLst/>
      </p:bgPr>
    </p:bg>
    <p:spTree>
      <p:nvGrpSpPr>
        <p:cNvPr id="1" name="Shape 50"/>
        <p:cNvGrpSpPr/>
        <p:nvPr/>
      </p:nvGrpSpPr>
      <p:grpSpPr>
        <a:xfrm>
          <a:off x="0" y="0"/>
          <a:ext cx="0" cy="0"/>
          <a:chOff x="0" y="0"/>
          <a:chExt cx="0" cy="0"/>
        </a:xfrm>
      </p:grpSpPr>
      <p:pic>
        <p:nvPicPr>
          <p:cNvPr id="2" name="Picture 1" descr="A yellow and black logo&#10;&#10;Description automatically generated">
            <a:extLst>
              <a:ext uri="{FF2B5EF4-FFF2-40B4-BE49-F238E27FC236}">
                <a16:creationId xmlns:a16="http://schemas.microsoft.com/office/drawing/2014/main" id="{CC747F44-F5C8-AADC-162A-1C169C659C6F}"/>
              </a:ext>
            </a:extLst>
          </p:cNvPr>
          <p:cNvPicPr>
            <a:picLocks noChangeAspect="1"/>
          </p:cNvPicPr>
          <p:nvPr userDrawn="1"/>
        </p:nvPicPr>
        <p:blipFill>
          <a:blip r:embed="rId2"/>
          <a:stretch>
            <a:fillRect/>
          </a:stretch>
        </p:blipFill>
        <p:spPr>
          <a:xfrm>
            <a:off x="8351107" y="369150"/>
            <a:ext cx="381438" cy="366372"/>
          </a:xfrm>
          <a:prstGeom prst="rect">
            <a:avLst/>
          </a:prstGeom>
        </p:spPr>
      </p:pic>
      <p:sp>
        <p:nvSpPr>
          <p:cNvPr id="6" name="Google Shape;57;p17">
            <a:extLst>
              <a:ext uri="{FF2B5EF4-FFF2-40B4-BE49-F238E27FC236}">
                <a16:creationId xmlns:a16="http://schemas.microsoft.com/office/drawing/2014/main" id="{7500F3C9-C4DE-6C9B-CF25-9CCA5D5324C2}"/>
              </a:ext>
            </a:extLst>
          </p:cNvPr>
          <p:cNvSpPr txBox="1">
            <a:spLocks noGrp="1"/>
          </p:cNvSpPr>
          <p:nvPr>
            <p:ph type="body" idx="1"/>
          </p:nvPr>
        </p:nvSpPr>
        <p:spPr>
          <a:xfrm>
            <a:off x="792163" y="1229105"/>
            <a:ext cx="3600450" cy="263145"/>
          </a:xfrm>
          <a:prstGeom prst="rect">
            <a:avLst/>
          </a:prstGeom>
          <a:noFill/>
          <a:ln>
            <a:noFill/>
          </a:ln>
        </p:spPr>
        <p:txBody>
          <a:bodyPr spcFirstLastPara="1" wrap="square" lIns="0" tIns="0" rIns="0" bIns="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
        <p:nvSpPr>
          <p:cNvPr id="7" name="Google Shape;57;p17">
            <a:extLst>
              <a:ext uri="{FF2B5EF4-FFF2-40B4-BE49-F238E27FC236}">
                <a16:creationId xmlns:a16="http://schemas.microsoft.com/office/drawing/2014/main" id="{8E2ABA1E-C675-D141-BD68-6A059D666B8A}"/>
              </a:ext>
            </a:extLst>
          </p:cNvPr>
          <p:cNvSpPr txBox="1">
            <a:spLocks noGrp="1"/>
          </p:cNvSpPr>
          <p:nvPr>
            <p:ph type="body" idx="10"/>
          </p:nvPr>
        </p:nvSpPr>
        <p:spPr>
          <a:xfrm>
            <a:off x="4751388" y="1229105"/>
            <a:ext cx="3599718" cy="263145"/>
          </a:xfrm>
          <a:prstGeom prst="rect">
            <a:avLst/>
          </a:prstGeom>
          <a:noFill/>
          <a:ln>
            <a:noFill/>
          </a:ln>
        </p:spPr>
        <p:txBody>
          <a:bodyPr spcFirstLastPara="1" wrap="square" lIns="0" tIns="0" rIns="0" bIns="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cxnSp>
        <p:nvCxnSpPr>
          <p:cNvPr id="9" name="Straight Connector 8">
            <a:extLst>
              <a:ext uri="{FF2B5EF4-FFF2-40B4-BE49-F238E27FC236}">
                <a16:creationId xmlns:a16="http://schemas.microsoft.com/office/drawing/2014/main" id="{A545DFE4-A964-0E76-48AD-043A4DACA9AF}"/>
              </a:ext>
            </a:extLst>
          </p:cNvPr>
          <p:cNvCxnSpPr>
            <a:cxnSpLocks/>
          </p:cNvCxnSpPr>
          <p:nvPr userDrawn="1"/>
        </p:nvCxnSpPr>
        <p:spPr>
          <a:xfrm>
            <a:off x="792163" y="1485821"/>
            <a:ext cx="3600450" cy="0"/>
          </a:xfrm>
          <a:prstGeom prst="line">
            <a:avLst/>
          </a:prstGeom>
          <a:ln>
            <a:solidFill>
              <a:srgbClr val="21212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E956C66-55EA-BDA4-A5CF-DCE2057838EA}"/>
              </a:ext>
            </a:extLst>
          </p:cNvPr>
          <p:cNvCxnSpPr>
            <a:cxnSpLocks/>
          </p:cNvCxnSpPr>
          <p:nvPr userDrawn="1"/>
        </p:nvCxnSpPr>
        <p:spPr>
          <a:xfrm>
            <a:off x="4751388" y="1485526"/>
            <a:ext cx="3600450" cy="0"/>
          </a:xfrm>
          <a:prstGeom prst="line">
            <a:avLst/>
          </a:prstGeom>
          <a:ln>
            <a:solidFill>
              <a:srgbClr val="212121"/>
            </a:solidFill>
          </a:ln>
        </p:spPr>
        <p:style>
          <a:lnRef idx="1">
            <a:schemeClr val="accent1"/>
          </a:lnRef>
          <a:fillRef idx="0">
            <a:schemeClr val="accent1"/>
          </a:fillRef>
          <a:effectRef idx="0">
            <a:schemeClr val="accent1"/>
          </a:effectRef>
          <a:fontRef idx="minor">
            <a:schemeClr val="tx1"/>
          </a:fontRef>
        </p:style>
      </p:cxnSp>
      <p:sp>
        <p:nvSpPr>
          <p:cNvPr id="17" name="Google Shape;57;p17">
            <a:extLst>
              <a:ext uri="{FF2B5EF4-FFF2-40B4-BE49-F238E27FC236}">
                <a16:creationId xmlns:a16="http://schemas.microsoft.com/office/drawing/2014/main" id="{3C1D1706-4F88-7054-F323-C49C7FD36B1D}"/>
              </a:ext>
            </a:extLst>
          </p:cNvPr>
          <p:cNvSpPr txBox="1">
            <a:spLocks noGrp="1"/>
          </p:cNvSpPr>
          <p:nvPr>
            <p:ph type="body" idx="12"/>
          </p:nvPr>
        </p:nvSpPr>
        <p:spPr>
          <a:xfrm>
            <a:off x="792162" y="816091"/>
            <a:ext cx="7559675" cy="263145"/>
          </a:xfrm>
          <a:prstGeom prst="rect">
            <a:avLst/>
          </a:prstGeom>
          <a:noFill/>
          <a:ln>
            <a:noFill/>
          </a:ln>
        </p:spPr>
        <p:txBody>
          <a:bodyPr spcFirstLastPara="1" wrap="square" lIns="0" tIns="0" rIns="0" bIns="0" anchor="t" anchorCtr="0">
            <a:noAutofit/>
          </a:bodyPr>
          <a:lstStyle>
            <a:lvl1pPr marL="0" lvl="0" indent="0" algn="l" rtl="0">
              <a:lnSpc>
                <a:spcPct val="100000"/>
              </a:lnSpc>
              <a:spcBef>
                <a:spcPts val="0"/>
              </a:spcBef>
              <a:spcAft>
                <a:spcPts val="0"/>
              </a:spcAft>
              <a:buClr>
                <a:srgbClr val="585858"/>
              </a:buClr>
              <a:buSzPts val="2800"/>
              <a:buFont typeface="Arial"/>
              <a:buNone/>
              <a:defRPr sz="1100">
                <a:solidFill>
                  <a:srgbClr val="212121"/>
                </a:solidFill>
                <a:latin typeface="Lato Light" panose="020F0502020204030203" pitchFamily="34" charset="0"/>
                <a:ea typeface="Lato Light" panose="020F0502020204030203" pitchFamily="34" charset="0"/>
                <a:cs typeface="Lato Light"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
        <p:nvSpPr>
          <p:cNvPr id="5" name="Google Shape;15;p3">
            <a:extLst>
              <a:ext uri="{FF2B5EF4-FFF2-40B4-BE49-F238E27FC236}">
                <a16:creationId xmlns:a16="http://schemas.microsoft.com/office/drawing/2014/main" id="{78989B68-4B8D-D593-5E86-87F2608DBF17}"/>
              </a:ext>
            </a:extLst>
          </p:cNvPr>
          <p:cNvSpPr txBox="1">
            <a:spLocks/>
          </p:cNvSpPr>
          <p:nvPr userDrawn="1"/>
        </p:nvSpPr>
        <p:spPr>
          <a:xfrm>
            <a:off x="7970399" y="4767263"/>
            <a:ext cx="381439" cy="1875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700" b="0" i="0" u="none" strike="noStrike" cap="none">
                <a:solidFill>
                  <a:schemeClr val="dk2"/>
                </a:solidFill>
                <a:latin typeface="Lato Light" panose="020F0502020204030203" pitchFamily="34" charset="0"/>
                <a:ea typeface="Lato Light" panose="020F0502020204030203" pitchFamily="34" charset="0"/>
                <a:cs typeface="Lato Light" panose="020F0502020204030203" pitchFamily="34" charset="0"/>
                <a:sym typeface="Arial"/>
              </a:defRPr>
            </a:lvl1pPr>
            <a:lvl2pPr marR="0" lvl="1"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2pPr>
            <a:lvl3pPr marR="0" lvl="2"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3pPr>
            <a:lvl4pPr marR="0" lvl="3"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4pPr>
            <a:lvl5pPr marR="0" lvl="4"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5pPr>
            <a:lvl6pPr marR="0" lvl="5"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6pPr>
            <a:lvl7pPr marR="0" lvl="6"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7pPr>
            <a:lvl8pPr marR="0" lvl="7"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8pPr>
            <a:lvl9pPr marR="0" lvl="8"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9pPr>
          </a:lstStyle>
          <a:p>
            <a:fld id="{00000000-1234-1234-1234-123412341234}" type="slidenum">
              <a:rPr lang="pt-BR" sz="700" smtClean="0"/>
              <a:pPr/>
              <a:t>‹#›</a:t>
            </a:fld>
            <a:endParaRPr lang="pt-BR" sz="700" dirty="0"/>
          </a:p>
        </p:txBody>
      </p:sp>
      <p:sp>
        <p:nvSpPr>
          <p:cNvPr id="8" name="Google Shape;42;p10">
            <a:extLst>
              <a:ext uri="{FF2B5EF4-FFF2-40B4-BE49-F238E27FC236}">
                <a16:creationId xmlns:a16="http://schemas.microsoft.com/office/drawing/2014/main" id="{2FE342DC-8E5C-274C-9EA4-A6947810CB1E}"/>
              </a:ext>
            </a:extLst>
          </p:cNvPr>
          <p:cNvSpPr txBox="1">
            <a:spLocks noGrp="1" noChangeAspect="1"/>
          </p:cNvSpPr>
          <p:nvPr>
            <p:ph type="body" idx="11"/>
          </p:nvPr>
        </p:nvSpPr>
        <p:spPr>
          <a:xfrm>
            <a:off x="611187" y="4778150"/>
            <a:ext cx="7524751" cy="187508"/>
          </a:xfrm>
          <a:prstGeom prst="rect">
            <a:avLst/>
          </a:prstGeom>
        </p:spPr>
        <p:txBody>
          <a:bodyPr spcFirstLastPara="1" wrap="none" lIns="0" tIns="0" rIns="0" bIns="0" anchor="t" anchorCtr="0">
            <a:noAutofit/>
          </a:bodyPr>
          <a:lstStyle>
            <a:lvl1pPr marL="0" lvl="0" indent="0">
              <a:lnSpc>
                <a:spcPct val="100000"/>
              </a:lnSpc>
              <a:spcBef>
                <a:spcPts val="0"/>
              </a:spcBef>
              <a:spcAft>
                <a:spcPts val="0"/>
              </a:spcAft>
              <a:buSzPts val="1800"/>
              <a:buNone/>
              <a:defRPr sz="700">
                <a:solidFill>
                  <a:srgbClr val="212121"/>
                </a:solidFill>
                <a:latin typeface="Lato" panose="020F0502020204030203" pitchFamily="34" charset="0"/>
                <a:ea typeface="Lato" panose="020F0502020204030203" pitchFamily="34" charset="0"/>
                <a:cs typeface="Lato" panose="020F0502020204030203" pitchFamily="34" charset="0"/>
              </a:defRPr>
            </a:lvl1pPr>
          </a:lstStyle>
          <a:p>
            <a:endParaRPr lang="pt-BR" dirty="0"/>
          </a:p>
          <a:p>
            <a:endParaRPr lang="pt-BR" dirty="0"/>
          </a:p>
          <a:p>
            <a:endParaRPr lang="pt-BR" dirty="0"/>
          </a:p>
        </p:txBody>
      </p:sp>
      <p:sp>
        <p:nvSpPr>
          <p:cNvPr id="10" name="Google Shape;67;p20">
            <a:extLst>
              <a:ext uri="{FF2B5EF4-FFF2-40B4-BE49-F238E27FC236}">
                <a16:creationId xmlns:a16="http://schemas.microsoft.com/office/drawing/2014/main" id="{F4987234-282D-360C-A205-171E4C50895B}"/>
              </a:ext>
            </a:extLst>
          </p:cNvPr>
          <p:cNvSpPr txBox="1">
            <a:spLocks noGrp="1"/>
          </p:cNvSpPr>
          <p:nvPr>
            <p:ph type="title"/>
          </p:nvPr>
        </p:nvSpPr>
        <p:spPr>
          <a:xfrm>
            <a:off x="611188" y="376238"/>
            <a:ext cx="7739919" cy="315005"/>
          </a:xfrm>
          <a:prstGeom prst="rect">
            <a:avLst/>
          </a:prstGeom>
        </p:spPr>
        <p:txBody>
          <a:bodyPr spcFirstLastPara="1" wrap="square" lIns="0" tIns="0" rIns="0" bIns="0" anchor="t" anchorCtr="0">
            <a:normAutofit/>
          </a:bodyPr>
          <a:lstStyle>
            <a:lvl1pPr lvl="0" rtl="0">
              <a:spcBef>
                <a:spcPts val="0"/>
              </a:spcBef>
              <a:spcAft>
                <a:spcPts val="0"/>
              </a:spcAft>
              <a:buSzPts val="2200"/>
              <a:buFont typeface="Lato"/>
              <a:buNone/>
              <a:defRPr sz="2200" b="0">
                <a:latin typeface="Fjalla One" panose="02000506040000020004" pitchFamily="2" charset="0"/>
                <a:ea typeface="Lato"/>
                <a:cs typeface="Lato"/>
                <a:sym typeface="Lato"/>
              </a:defRPr>
            </a:lvl1pPr>
            <a:lvl2pPr lvl="1" rtl="0">
              <a:spcBef>
                <a:spcPts val="0"/>
              </a:spcBef>
              <a:spcAft>
                <a:spcPts val="0"/>
              </a:spcAft>
              <a:buSzPts val="2200"/>
              <a:buFont typeface="Lato"/>
              <a:buNone/>
              <a:defRPr sz="2200" b="1">
                <a:latin typeface="Lato"/>
                <a:ea typeface="Lato"/>
                <a:cs typeface="Lato"/>
                <a:sym typeface="Lato"/>
              </a:defRPr>
            </a:lvl2pPr>
            <a:lvl3pPr lvl="2" rtl="0">
              <a:spcBef>
                <a:spcPts val="0"/>
              </a:spcBef>
              <a:spcAft>
                <a:spcPts val="0"/>
              </a:spcAft>
              <a:buSzPts val="2200"/>
              <a:buFont typeface="Lato"/>
              <a:buNone/>
              <a:defRPr sz="2200" b="1">
                <a:latin typeface="Lato"/>
                <a:ea typeface="Lato"/>
                <a:cs typeface="Lato"/>
                <a:sym typeface="Lato"/>
              </a:defRPr>
            </a:lvl3pPr>
            <a:lvl4pPr lvl="3" rtl="0">
              <a:spcBef>
                <a:spcPts val="0"/>
              </a:spcBef>
              <a:spcAft>
                <a:spcPts val="0"/>
              </a:spcAft>
              <a:buSzPts val="2200"/>
              <a:buFont typeface="Lato"/>
              <a:buNone/>
              <a:defRPr sz="2200" b="1">
                <a:latin typeface="Lato"/>
                <a:ea typeface="Lato"/>
                <a:cs typeface="Lato"/>
                <a:sym typeface="Lato"/>
              </a:defRPr>
            </a:lvl4pPr>
            <a:lvl5pPr lvl="4" rtl="0">
              <a:spcBef>
                <a:spcPts val="0"/>
              </a:spcBef>
              <a:spcAft>
                <a:spcPts val="0"/>
              </a:spcAft>
              <a:buSzPts val="2200"/>
              <a:buFont typeface="Lato"/>
              <a:buNone/>
              <a:defRPr sz="2200" b="1">
                <a:latin typeface="Lato"/>
                <a:ea typeface="Lato"/>
                <a:cs typeface="Lato"/>
                <a:sym typeface="Lato"/>
              </a:defRPr>
            </a:lvl5pPr>
            <a:lvl6pPr lvl="5" rtl="0">
              <a:spcBef>
                <a:spcPts val="0"/>
              </a:spcBef>
              <a:spcAft>
                <a:spcPts val="0"/>
              </a:spcAft>
              <a:buSzPts val="2200"/>
              <a:buFont typeface="Lato"/>
              <a:buNone/>
              <a:defRPr sz="2200" b="1">
                <a:latin typeface="Lato"/>
                <a:ea typeface="Lato"/>
                <a:cs typeface="Lato"/>
                <a:sym typeface="Lato"/>
              </a:defRPr>
            </a:lvl6pPr>
            <a:lvl7pPr lvl="6" rtl="0">
              <a:spcBef>
                <a:spcPts val="0"/>
              </a:spcBef>
              <a:spcAft>
                <a:spcPts val="0"/>
              </a:spcAft>
              <a:buSzPts val="2200"/>
              <a:buFont typeface="Lato"/>
              <a:buNone/>
              <a:defRPr sz="2200" b="1">
                <a:latin typeface="Lato"/>
                <a:ea typeface="Lato"/>
                <a:cs typeface="Lato"/>
                <a:sym typeface="Lato"/>
              </a:defRPr>
            </a:lvl7pPr>
            <a:lvl8pPr lvl="7" rtl="0">
              <a:spcBef>
                <a:spcPts val="0"/>
              </a:spcBef>
              <a:spcAft>
                <a:spcPts val="0"/>
              </a:spcAft>
              <a:buSzPts val="2200"/>
              <a:buFont typeface="Lato"/>
              <a:buNone/>
              <a:defRPr sz="2200" b="1">
                <a:latin typeface="Lato"/>
                <a:ea typeface="Lato"/>
                <a:cs typeface="Lato"/>
                <a:sym typeface="Lato"/>
              </a:defRPr>
            </a:lvl8pPr>
            <a:lvl9pPr lvl="8" rtl="0">
              <a:spcBef>
                <a:spcPts val="0"/>
              </a:spcBef>
              <a:spcAft>
                <a:spcPts val="0"/>
              </a:spcAft>
              <a:buSzPts val="2200"/>
              <a:buFont typeface="Lato"/>
              <a:buNone/>
              <a:defRPr sz="2200" b="1">
                <a:latin typeface="Lato"/>
                <a:ea typeface="Lato"/>
                <a:cs typeface="Lato"/>
                <a:sym typeface="Lato"/>
              </a:defRPr>
            </a:lvl9pPr>
          </a:lstStyle>
          <a:p>
            <a:endParaRPr dirty="0"/>
          </a:p>
        </p:txBody>
      </p:sp>
    </p:spTree>
  </p:cSld>
  <p:clrMapOvr>
    <a:masterClrMapping/>
  </p:clrMapOvr>
  <p:extLst>
    <p:ext uri="{DCECCB84-F9BA-43D5-87BE-67443E8EF086}">
      <p15:sldGuideLst xmlns:p15="http://schemas.microsoft.com/office/powerpoint/2012/main">
        <p15:guide id="1" pos="5261" userDrawn="1">
          <p15:clr>
            <a:srgbClr val="FBAE40"/>
          </p15:clr>
        </p15:guide>
        <p15:guide id="3" pos="499" userDrawn="1">
          <p15:clr>
            <a:srgbClr val="FBAE40"/>
          </p15:clr>
        </p15:guide>
        <p15:guide id="4" orient="horz" pos="1620" userDrawn="1">
          <p15:clr>
            <a:srgbClr val="FBAE40"/>
          </p15:clr>
        </p15:guide>
        <p15:guide id="5" orient="horz" pos="237" userDrawn="1">
          <p15:clr>
            <a:srgbClr val="FBAE40"/>
          </p15:clr>
        </p15:guide>
        <p15:guide id="6" orient="horz" pos="3003" userDrawn="1">
          <p15:clr>
            <a:srgbClr val="FBAE40"/>
          </p15:clr>
        </p15:guide>
        <p15:guide id="7" pos="385" userDrawn="1">
          <p15:clr>
            <a:srgbClr val="FBAE40"/>
          </p15:clr>
        </p15:guide>
        <p15:guide id="8" orient="horz" pos="940" userDrawn="1">
          <p15:clr>
            <a:srgbClr val="FBAE40"/>
          </p15:clr>
        </p15:guide>
        <p15:guide id="9" pos="612" userDrawn="1">
          <p15:clr>
            <a:srgbClr val="FBAE40"/>
          </p15:clr>
        </p15:guide>
        <p15:guide id="12" pos="5125" userDrawn="1">
          <p15:clr>
            <a:srgbClr val="FBAE40"/>
          </p15:clr>
        </p15:guide>
        <p15:guide id="14" pos="2980" userDrawn="1">
          <p15:clr>
            <a:srgbClr val="FBAE40"/>
          </p15:clr>
        </p15:guide>
        <p15:guide id="16" pos="5171" userDrawn="1">
          <p15:clr>
            <a:srgbClr val="FBAE40"/>
          </p15:clr>
        </p15:guide>
        <p15:guide id="18" pos="2767" userDrawn="1">
          <p15:clr>
            <a:srgbClr val="FBAE40"/>
          </p15:clr>
        </p15:guide>
        <p15:guide id="19"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General Slide" preserve="1" userDrawn="1">
  <p:cSld name="2 gráficos com título móvel">
    <p:bg>
      <p:bgPr>
        <a:solidFill>
          <a:srgbClr val="F7F9F7"/>
        </a:solidFill>
        <a:effectLst/>
      </p:bgPr>
    </p:bg>
    <p:spTree>
      <p:nvGrpSpPr>
        <p:cNvPr id="1" name="Shape 50"/>
        <p:cNvGrpSpPr/>
        <p:nvPr/>
      </p:nvGrpSpPr>
      <p:grpSpPr>
        <a:xfrm>
          <a:off x="0" y="0"/>
          <a:ext cx="0" cy="0"/>
          <a:chOff x="0" y="0"/>
          <a:chExt cx="0" cy="0"/>
        </a:xfrm>
      </p:grpSpPr>
      <p:pic>
        <p:nvPicPr>
          <p:cNvPr id="2" name="Picture 1" descr="A yellow and black logo&#10;&#10;Description automatically generated">
            <a:extLst>
              <a:ext uri="{FF2B5EF4-FFF2-40B4-BE49-F238E27FC236}">
                <a16:creationId xmlns:a16="http://schemas.microsoft.com/office/drawing/2014/main" id="{CC747F44-F5C8-AADC-162A-1C169C659C6F}"/>
              </a:ext>
            </a:extLst>
          </p:cNvPr>
          <p:cNvPicPr>
            <a:picLocks noChangeAspect="1"/>
          </p:cNvPicPr>
          <p:nvPr userDrawn="1"/>
        </p:nvPicPr>
        <p:blipFill>
          <a:blip r:embed="rId2"/>
          <a:stretch>
            <a:fillRect/>
          </a:stretch>
        </p:blipFill>
        <p:spPr>
          <a:xfrm>
            <a:off x="8351107" y="369150"/>
            <a:ext cx="381438" cy="366372"/>
          </a:xfrm>
          <a:prstGeom prst="rect">
            <a:avLst/>
          </a:prstGeom>
        </p:spPr>
      </p:pic>
      <p:sp>
        <p:nvSpPr>
          <p:cNvPr id="6" name="Google Shape;57;p17">
            <a:extLst>
              <a:ext uri="{FF2B5EF4-FFF2-40B4-BE49-F238E27FC236}">
                <a16:creationId xmlns:a16="http://schemas.microsoft.com/office/drawing/2014/main" id="{7500F3C9-C4DE-6C9B-CF25-9CCA5D5324C2}"/>
              </a:ext>
            </a:extLst>
          </p:cNvPr>
          <p:cNvSpPr txBox="1">
            <a:spLocks noGrp="1"/>
          </p:cNvSpPr>
          <p:nvPr>
            <p:ph type="body" idx="1"/>
          </p:nvPr>
        </p:nvSpPr>
        <p:spPr>
          <a:xfrm>
            <a:off x="792163" y="1491370"/>
            <a:ext cx="3600450" cy="263145"/>
          </a:xfrm>
          <a:prstGeom prst="rect">
            <a:avLst/>
          </a:prstGeom>
          <a:noFill/>
          <a:ln>
            <a:noFill/>
          </a:ln>
        </p:spPr>
        <p:txBody>
          <a:bodyPr spcFirstLastPara="1" wrap="square" lIns="0" tIns="0" rIns="0" bIns="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
        <p:nvSpPr>
          <p:cNvPr id="7" name="Google Shape;57;p17">
            <a:extLst>
              <a:ext uri="{FF2B5EF4-FFF2-40B4-BE49-F238E27FC236}">
                <a16:creationId xmlns:a16="http://schemas.microsoft.com/office/drawing/2014/main" id="{8E2ABA1E-C675-D141-BD68-6A059D666B8A}"/>
              </a:ext>
            </a:extLst>
          </p:cNvPr>
          <p:cNvSpPr txBox="1">
            <a:spLocks noGrp="1"/>
          </p:cNvSpPr>
          <p:nvPr>
            <p:ph type="body" idx="10"/>
          </p:nvPr>
        </p:nvSpPr>
        <p:spPr>
          <a:xfrm>
            <a:off x="4751388" y="1491370"/>
            <a:ext cx="3599718" cy="263145"/>
          </a:xfrm>
          <a:prstGeom prst="rect">
            <a:avLst/>
          </a:prstGeom>
          <a:noFill/>
          <a:ln>
            <a:noFill/>
          </a:ln>
        </p:spPr>
        <p:txBody>
          <a:bodyPr spcFirstLastPara="1" wrap="square" lIns="0" tIns="0" rIns="0" bIns="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
        <p:nvSpPr>
          <p:cNvPr id="8" name="Google Shape;15;p3">
            <a:extLst>
              <a:ext uri="{FF2B5EF4-FFF2-40B4-BE49-F238E27FC236}">
                <a16:creationId xmlns:a16="http://schemas.microsoft.com/office/drawing/2014/main" id="{16743C86-DBE6-E847-0DA7-9B169C2E5EBC}"/>
              </a:ext>
            </a:extLst>
          </p:cNvPr>
          <p:cNvSpPr txBox="1">
            <a:spLocks/>
          </p:cNvSpPr>
          <p:nvPr userDrawn="1"/>
        </p:nvSpPr>
        <p:spPr>
          <a:xfrm>
            <a:off x="7970399" y="4767263"/>
            <a:ext cx="381439" cy="1875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700" b="0" i="0" u="none" strike="noStrike" cap="none">
                <a:solidFill>
                  <a:schemeClr val="dk2"/>
                </a:solidFill>
                <a:latin typeface="Lato Light" panose="020F0502020204030203" pitchFamily="34" charset="0"/>
                <a:ea typeface="Lato Light" panose="020F0502020204030203" pitchFamily="34" charset="0"/>
                <a:cs typeface="Lato Light" panose="020F0502020204030203" pitchFamily="34" charset="0"/>
                <a:sym typeface="Arial"/>
              </a:defRPr>
            </a:lvl1pPr>
            <a:lvl2pPr marR="0" lvl="1"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2pPr>
            <a:lvl3pPr marR="0" lvl="2"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3pPr>
            <a:lvl4pPr marR="0" lvl="3"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4pPr>
            <a:lvl5pPr marR="0" lvl="4"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5pPr>
            <a:lvl6pPr marR="0" lvl="5"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6pPr>
            <a:lvl7pPr marR="0" lvl="6"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7pPr>
            <a:lvl8pPr marR="0" lvl="7"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8pPr>
            <a:lvl9pPr marR="0" lvl="8"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9pPr>
          </a:lstStyle>
          <a:p>
            <a:fld id="{00000000-1234-1234-1234-123412341234}" type="slidenum">
              <a:rPr lang="pt-BR" sz="700" smtClean="0"/>
              <a:pPr/>
              <a:t>‹#›</a:t>
            </a:fld>
            <a:endParaRPr lang="pt-BR" sz="700" dirty="0"/>
          </a:p>
        </p:txBody>
      </p:sp>
      <p:sp>
        <p:nvSpPr>
          <p:cNvPr id="5" name="Google Shape;42;p10">
            <a:extLst>
              <a:ext uri="{FF2B5EF4-FFF2-40B4-BE49-F238E27FC236}">
                <a16:creationId xmlns:a16="http://schemas.microsoft.com/office/drawing/2014/main" id="{1DA86FC4-5069-039C-FEBD-221BD684E0B4}"/>
              </a:ext>
            </a:extLst>
          </p:cNvPr>
          <p:cNvSpPr txBox="1">
            <a:spLocks noGrp="1" noChangeAspect="1"/>
          </p:cNvSpPr>
          <p:nvPr>
            <p:ph type="body" idx="11"/>
          </p:nvPr>
        </p:nvSpPr>
        <p:spPr>
          <a:xfrm>
            <a:off x="611187" y="4778150"/>
            <a:ext cx="7524751" cy="187508"/>
          </a:xfrm>
          <a:prstGeom prst="rect">
            <a:avLst/>
          </a:prstGeom>
        </p:spPr>
        <p:txBody>
          <a:bodyPr spcFirstLastPara="1" wrap="none" lIns="0" tIns="0" rIns="0" bIns="0" anchor="t" anchorCtr="0">
            <a:noAutofit/>
          </a:bodyPr>
          <a:lstStyle>
            <a:lvl1pPr marL="0" lvl="0" indent="0">
              <a:lnSpc>
                <a:spcPct val="100000"/>
              </a:lnSpc>
              <a:spcBef>
                <a:spcPts val="0"/>
              </a:spcBef>
              <a:spcAft>
                <a:spcPts val="0"/>
              </a:spcAft>
              <a:buSzPts val="1800"/>
              <a:buNone/>
              <a:defRPr sz="700">
                <a:solidFill>
                  <a:srgbClr val="212121"/>
                </a:solidFill>
                <a:latin typeface="Lato" panose="020F0502020204030203" pitchFamily="34" charset="0"/>
                <a:ea typeface="Lato" panose="020F0502020204030203" pitchFamily="34" charset="0"/>
                <a:cs typeface="Lato" panose="020F0502020204030203" pitchFamily="34" charset="0"/>
              </a:defRPr>
            </a:lvl1pPr>
          </a:lstStyle>
          <a:p>
            <a:endParaRPr lang="pt-BR" dirty="0"/>
          </a:p>
          <a:p>
            <a:endParaRPr lang="pt-BR" dirty="0"/>
          </a:p>
          <a:p>
            <a:endParaRPr lang="pt-BR" dirty="0"/>
          </a:p>
        </p:txBody>
      </p:sp>
      <p:sp>
        <p:nvSpPr>
          <p:cNvPr id="9" name="Google Shape;67;p20">
            <a:extLst>
              <a:ext uri="{FF2B5EF4-FFF2-40B4-BE49-F238E27FC236}">
                <a16:creationId xmlns:a16="http://schemas.microsoft.com/office/drawing/2014/main" id="{FC775602-B99D-4568-4C66-5A9B59BE40FC}"/>
              </a:ext>
            </a:extLst>
          </p:cNvPr>
          <p:cNvSpPr txBox="1">
            <a:spLocks noGrp="1"/>
          </p:cNvSpPr>
          <p:nvPr>
            <p:ph type="title"/>
          </p:nvPr>
        </p:nvSpPr>
        <p:spPr>
          <a:xfrm>
            <a:off x="611188" y="376238"/>
            <a:ext cx="7739919" cy="315005"/>
          </a:xfrm>
          <a:prstGeom prst="rect">
            <a:avLst/>
          </a:prstGeom>
        </p:spPr>
        <p:txBody>
          <a:bodyPr spcFirstLastPara="1" wrap="square" lIns="0" tIns="0" rIns="0" bIns="0" anchor="t" anchorCtr="0">
            <a:normAutofit/>
          </a:bodyPr>
          <a:lstStyle>
            <a:lvl1pPr lvl="0" rtl="0">
              <a:spcBef>
                <a:spcPts val="0"/>
              </a:spcBef>
              <a:spcAft>
                <a:spcPts val="0"/>
              </a:spcAft>
              <a:buSzPts val="2200"/>
              <a:buFont typeface="Lato"/>
              <a:buNone/>
              <a:defRPr sz="2200" b="0">
                <a:latin typeface="Fjalla One" panose="02000506040000020004" pitchFamily="2" charset="0"/>
                <a:ea typeface="Lato"/>
                <a:cs typeface="Lato"/>
                <a:sym typeface="Lato"/>
              </a:defRPr>
            </a:lvl1pPr>
            <a:lvl2pPr lvl="1" rtl="0">
              <a:spcBef>
                <a:spcPts val="0"/>
              </a:spcBef>
              <a:spcAft>
                <a:spcPts val="0"/>
              </a:spcAft>
              <a:buSzPts val="2200"/>
              <a:buFont typeface="Lato"/>
              <a:buNone/>
              <a:defRPr sz="2200" b="1">
                <a:latin typeface="Lato"/>
                <a:ea typeface="Lato"/>
                <a:cs typeface="Lato"/>
                <a:sym typeface="Lato"/>
              </a:defRPr>
            </a:lvl2pPr>
            <a:lvl3pPr lvl="2" rtl="0">
              <a:spcBef>
                <a:spcPts val="0"/>
              </a:spcBef>
              <a:spcAft>
                <a:spcPts val="0"/>
              </a:spcAft>
              <a:buSzPts val="2200"/>
              <a:buFont typeface="Lato"/>
              <a:buNone/>
              <a:defRPr sz="2200" b="1">
                <a:latin typeface="Lato"/>
                <a:ea typeface="Lato"/>
                <a:cs typeface="Lato"/>
                <a:sym typeface="Lato"/>
              </a:defRPr>
            </a:lvl3pPr>
            <a:lvl4pPr lvl="3" rtl="0">
              <a:spcBef>
                <a:spcPts val="0"/>
              </a:spcBef>
              <a:spcAft>
                <a:spcPts val="0"/>
              </a:spcAft>
              <a:buSzPts val="2200"/>
              <a:buFont typeface="Lato"/>
              <a:buNone/>
              <a:defRPr sz="2200" b="1">
                <a:latin typeface="Lato"/>
                <a:ea typeface="Lato"/>
                <a:cs typeface="Lato"/>
                <a:sym typeface="Lato"/>
              </a:defRPr>
            </a:lvl4pPr>
            <a:lvl5pPr lvl="4" rtl="0">
              <a:spcBef>
                <a:spcPts val="0"/>
              </a:spcBef>
              <a:spcAft>
                <a:spcPts val="0"/>
              </a:spcAft>
              <a:buSzPts val="2200"/>
              <a:buFont typeface="Lato"/>
              <a:buNone/>
              <a:defRPr sz="2200" b="1">
                <a:latin typeface="Lato"/>
                <a:ea typeface="Lato"/>
                <a:cs typeface="Lato"/>
                <a:sym typeface="Lato"/>
              </a:defRPr>
            </a:lvl5pPr>
            <a:lvl6pPr lvl="5" rtl="0">
              <a:spcBef>
                <a:spcPts val="0"/>
              </a:spcBef>
              <a:spcAft>
                <a:spcPts val="0"/>
              </a:spcAft>
              <a:buSzPts val="2200"/>
              <a:buFont typeface="Lato"/>
              <a:buNone/>
              <a:defRPr sz="2200" b="1">
                <a:latin typeface="Lato"/>
                <a:ea typeface="Lato"/>
                <a:cs typeface="Lato"/>
                <a:sym typeface="Lato"/>
              </a:defRPr>
            </a:lvl6pPr>
            <a:lvl7pPr lvl="6" rtl="0">
              <a:spcBef>
                <a:spcPts val="0"/>
              </a:spcBef>
              <a:spcAft>
                <a:spcPts val="0"/>
              </a:spcAft>
              <a:buSzPts val="2200"/>
              <a:buFont typeface="Lato"/>
              <a:buNone/>
              <a:defRPr sz="2200" b="1">
                <a:latin typeface="Lato"/>
                <a:ea typeface="Lato"/>
                <a:cs typeface="Lato"/>
                <a:sym typeface="Lato"/>
              </a:defRPr>
            </a:lvl7pPr>
            <a:lvl8pPr lvl="7" rtl="0">
              <a:spcBef>
                <a:spcPts val="0"/>
              </a:spcBef>
              <a:spcAft>
                <a:spcPts val="0"/>
              </a:spcAft>
              <a:buSzPts val="2200"/>
              <a:buFont typeface="Lato"/>
              <a:buNone/>
              <a:defRPr sz="2200" b="1">
                <a:latin typeface="Lato"/>
                <a:ea typeface="Lato"/>
                <a:cs typeface="Lato"/>
                <a:sym typeface="Lato"/>
              </a:defRPr>
            </a:lvl8pPr>
            <a:lvl9pPr lvl="8" rtl="0">
              <a:spcBef>
                <a:spcPts val="0"/>
              </a:spcBef>
              <a:spcAft>
                <a:spcPts val="0"/>
              </a:spcAft>
              <a:buSzPts val="2200"/>
              <a:buFont typeface="Lato"/>
              <a:buNone/>
              <a:defRPr sz="2200" b="1">
                <a:latin typeface="Lato"/>
                <a:ea typeface="Lato"/>
                <a:cs typeface="Lato"/>
                <a:sym typeface="Lato"/>
              </a:defRPr>
            </a:lvl9pPr>
          </a:lstStyle>
          <a:p>
            <a:endParaRPr dirty="0"/>
          </a:p>
        </p:txBody>
      </p:sp>
      <p:sp>
        <p:nvSpPr>
          <p:cNvPr id="10" name="Google Shape;57;p17">
            <a:extLst>
              <a:ext uri="{FF2B5EF4-FFF2-40B4-BE49-F238E27FC236}">
                <a16:creationId xmlns:a16="http://schemas.microsoft.com/office/drawing/2014/main" id="{C72BFDA9-743E-DD7D-A584-0E028B1C5D95}"/>
              </a:ext>
            </a:extLst>
          </p:cNvPr>
          <p:cNvSpPr txBox="1">
            <a:spLocks noGrp="1"/>
          </p:cNvSpPr>
          <p:nvPr>
            <p:ph type="body" idx="12"/>
          </p:nvPr>
        </p:nvSpPr>
        <p:spPr>
          <a:xfrm>
            <a:off x="792162" y="816091"/>
            <a:ext cx="7559675" cy="263145"/>
          </a:xfrm>
          <a:prstGeom prst="rect">
            <a:avLst/>
          </a:prstGeom>
          <a:noFill/>
          <a:ln>
            <a:noFill/>
          </a:ln>
        </p:spPr>
        <p:txBody>
          <a:bodyPr spcFirstLastPara="1" wrap="square" lIns="0" tIns="0" rIns="0" bIns="0" anchor="t" anchorCtr="0">
            <a:noAutofit/>
          </a:bodyPr>
          <a:lstStyle>
            <a:lvl1pPr marL="0" lvl="0" indent="0" algn="l" rtl="0">
              <a:lnSpc>
                <a:spcPct val="100000"/>
              </a:lnSpc>
              <a:spcBef>
                <a:spcPts val="0"/>
              </a:spcBef>
              <a:spcAft>
                <a:spcPts val="0"/>
              </a:spcAft>
              <a:buClr>
                <a:srgbClr val="585858"/>
              </a:buClr>
              <a:buSzPts val="2800"/>
              <a:buFont typeface="Arial"/>
              <a:buNone/>
              <a:defRPr sz="1100">
                <a:solidFill>
                  <a:srgbClr val="212121"/>
                </a:solidFill>
                <a:latin typeface="Lato Light" panose="020F0502020204030203" pitchFamily="34" charset="0"/>
                <a:ea typeface="Lato Light" panose="020F0502020204030203" pitchFamily="34" charset="0"/>
                <a:cs typeface="Lato Light"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Tree>
    <p:extLst>
      <p:ext uri="{BB962C8B-B14F-4D97-AF65-F5344CB8AC3E}">
        <p14:creationId xmlns:p14="http://schemas.microsoft.com/office/powerpoint/2010/main" val="3272792239"/>
      </p:ext>
    </p:extLst>
  </p:cSld>
  <p:clrMapOvr>
    <a:masterClrMapping/>
  </p:clrMapOvr>
  <p:extLst>
    <p:ext uri="{DCECCB84-F9BA-43D5-87BE-67443E8EF086}">
      <p15:sldGuideLst xmlns:p15="http://schemas.microsoft.com/office/powerpoint/2012/main">
        <p15:guide id="1" pos="2880">
          <p15:clr>
            <a:srgbClr val="FBAE40"/>
          </p15:clr>
        </p15:guide>
        <p15:guide id="2" pos="5261">
          <p15:clr>
            <a:srgbClr val="FBAE40"/>
          </p15:clr>
        </p15:guide>
        <p15:guide id="3" pos="499">
          <p15:clr>
            <a:srgbClr val="FBAE40"/>
          </p15:clr>
        </p15:guide>
        <p15:guide id="4" orient="horz" pos="1620">
          <p15:clr>
            <a:srgbClr val="FBAE40"/>
          </p15:clr>
        </p15:guide>
        <p15:guide id="5" orient="horz" pos="237">
          <p15:clr>
            <a:srgbClr val="FBAE40"/>
          </p15:clr>
        </p15:guide>
        <p15:guide id="6" orient="horz" pos="3003">
          <p15:clr>
            <a:srgbClr val="FBAE40"/>
          </p15:clr>
        </p15:guide>
        <p15:guide id="7" pos="385">
          <p15:clr>
            <a:srgbClr val="FBAE40"/>
          </p15:clr>
        </p15:guide>
        <p15:guide id="8" orient="horz" pos="940">
          <p15:clr>
            <a:srgbClr val="FBAE40"/>
          </p15:clr>
        </p15:guide>
        <p15:guide id="9" pos="612">
          <p15:clr>
            <a:srgbClr val="FBAE40"/>
          </p15:clr>
        </p15:guide>
        <p15:guide id="10" pos="2767">
          <p15:clr>
            <a:srgbClr val="FBAE40"/>
          </p15:clr>
        </p15:guide>
        <p15:guide id="11" pos="2993">
          <p15:clr>
            <a:srgbClr val="FBAE40"/>
          </p15:clr>
        </p15:guide>
        <p15:guide id="12" pos="5125">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General Slide" preserve="1" userDrawn="1">
  <p:cSld name="4 gráficos">
    <p:bg>
      <p:bgPr>
        <a:solidFill>
          <a:srgbClr val="F7F9F7"/>
        </a:solidFill>
        <a:effectLst/>
      </p:bgPr>
    </p:bg>
    <p:spTree>
      <p:nvGrpSpPr>
        <p:cNvPr id="1" name="Shape 50"/>
        <p:cNvGrpSpPr/>
        <p:nvPr/>
      </p:nvGrpSpPr>
      <p:grpSpPr>
        <a:xfrm>
          <a:off x="0" y="0"/>
          <a:ext cx="0" cy="0"/>
          <a:chOff x="0" y="0"/>
          <a:chExt cx="0" cy="0"/>
        </a:xfrm>
      </p:grpSpPr>
      <p:pic>
        <p:nvPicPr>
          <p:cNvPr id="2" name="Picture 1" descr="A yellow and black logo&#10;&#10;Description automatically generated">
            <a:extLst>
              <a:ext uri="{FF2B5EF4-FFF2-40B4-BE49-F238E27FC236}">
                <a16:creationId xmlns:a16="http://schemas.microsoft.com/office/drawing/2014/main" id="{CC747F44-F5C8-AADC-162A-1C169C659C6F}"/>
              </a:ext>
            </a:extLst>
          </p:cNvPr>
          <p:cNvPicPr>
            <a:picLocks noChangeAspect="1"/>
          </p:cNvPicPr>
          <p:nvPr userDrawn="1"/>
        </p:nvPicPr>
        <p:blipFill>
          <a:blip r:embed="rId2"/>
          <a:stretch>
            <a:fillRect/>
          </a:stretch>
        </p:blipFill>
        <p:spPr>
          <a:xfrm>
            <a:off x="8351107" y="369150"/>
            <a:ext cx="381438" cy="366372"/>
          </a:xfrm>
          <a:prstGeom prst="rect">
            <a:avLst/>
          </a:prstGeom>
        </p:spPr>
      </p:pic>
      <p:sp>
        <p:nvSpPr>
          <p:cNvPr id="6" name="Google Shape;57;p17">
            <a:extLst>
              <a:ext uri="{FF2B5EF4-FFF2-40B4-BE49-F238E27FC236}">
                <a16:creationId xmlns:a16="http://schemas.microsoft.com/office/drawing/2014/main" id="{7500F3C9-C4DE-6C9B-CF25-9CCA5D5324C2}"/>
              </a:ext>
            </a:extLst>
          </p:cNvPr>
          <p:cNvSpPr txBox="1">
            <a:spLocks noGrp="1"/>
          </p:cNvSpPr>
          <p:nvPr>
            <p:ph type="body" idx="1"/>
          </p:nvPr>
        </p:nvSpPr>
        <p:spPr>
          <a:xfrm>
            <a:off x="611187" y="851438"/>
            <a:ext cx="3781426" cy="263145"/>
          </a:xfrm>
          <a:prstGeom prst="rect">
            <a:avLst/>
          </a:prstGeom>
          <a:noFill/>
          <a:ln>
            <a:noFill/>
          </a:ln>
        </p:spPr>
        <p:txBody>
          <a:bodyPr spcFirstLastPara="1" wrap="square" lIns="0" tIns="0" rIns="0" bIns="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
        <p:nvSpPr>
          <p:cNvPr id="7" name="Google Shape;57;p17">
            <a:extLst>
              <a:ext uri="{FF2B5EF4-FFF2-40B4-BE49-F238E27FC236}">
                <a16:creationId xmlns:a16="http://schemas.microsoft.com/office/drawing/2014/main" id="{8E2ABA1E-C675-D141-BD68-6A059D666B8A}"/>
              </a:ext>
            </a:extLst>
          </p:cNvPr>
          <p:cNvSpPr txBox="1">
            <a:spLocks noGrp="1"/>
          </p:cNvSpPr>
          <p:nvPr>
            <p:ph type="body" idx="10"/>
          </p:nvPr>
        </p:nvSpPr>
        <p:spPr>
          <a:xfrm>
            <a:off x="4572000" y="850740"/>
            <a:ext cx="3779106" cy="263145"/>
          </a:xfrm>
          <a:prstGeom prst="rect">
            <a:avLst/>
          </a:prstGeom>
          <a:noFill/>
          <a:ln>
            <a:noFill/>
          </a:ln>
        </p:spPr>
        <p:txBody>
          <a:bodyPr spcFirstLastPara="1" wrap="square" lIns="0" tIns="0" rIns="0" bIns="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cxnSp>
        <p:nvCxnSpPr>
          <p:cNvPr id="9" name="Straight Connector 8">
            <a:extLst>
              <a:ext uri="{FF2B5EF4-FFF2-40B4-BE49-F238E27FC236}">
                <a16:creationId xmlns:a16="http://schemas.microsoft.com/office/drawing/2014/main" id="{A545DFE4-A964-0E76-48AD-043A4DACA9AF}"/>
              </a:ext>
            </a:extLst>
          </p:cNvPr>
          <p:cNvCxnSpPr>
            <a:cxnSpLocks/>
          </p:cNvCxnSpPr>
          <p:nvPr userDrawn="1"/>
        </p:nvCxnSpPr>
        <p:spPr>
          <a:xfrm>
            <a:off x="611188" y="1107456"/>
            <a:ext cx="3780693" cy="0"/>
          </a:xfrm>
          <a:prstGeom prst="line">
            <a:avLst/>
          </a:prstGeom>
          <a:ln>
            <a:solidFill>
              <a:srgbClr val="21212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E956C66-55EA-BDA4-A5CF-DCE2057838EA}"/>
              </a:ext>
            </a:extLst>
          </p:cNvPr>
          <p:cNvCxnSpPr>
            <a:cxnSpLocks/>
          </p:cNvCxnSpPr>
          <p:nvPr userDrawn="1"/>
        </p:nvCxnSpPr>
        <p:spPr>
          <a:xfrm>
            <a:off x="4572000" y="1107161"/>
            <a:ext cx="3779106" cy="0"/>
          </a:xfrm>
          <a:prstGeom prst="line">
            <a:avLst/>
          </a:prstGeom>
          <a:ln>
            <a:solidFill>
              <a:srgbClr val="212121"/>
            </a:solidFill>
          </a:ln>
        </p:spPr>
        <p:style>
          <a:lnRef idx="1">
            <a:schemeClr val="accent1"/>
          </a:lnRef>
          <a:fillRef idx="0">
            <a:schemeClr val="accent1"/>
          </a:fillRef>
          <a:effectRef idx="0">
            <a:schemeClr val="accent1"/>
          </a:effectRef>
          <a:fontRef idx="minor">
            <a:schemeClr val="tx1"/>
          </a:fontRef>
        </p:style>
      </p:cxnSp>
      <p:sp>
        <p:nvSpPr>
          <p:cNvPr id="3" name="Google Shape;57;p17">
            <a:extLst>
              <a:ext uri="{FF2B5EF4-FFF2-40B4-BE49-F238E27FC236}">
                <a16:creationId xmlns:a16="http://schemas.microsoft.com/office/drawing/2014/main" id="{76D31128-95FD-70F3-1E4A-45BDE2DC5214}"/>
              </a:ext>
            </a:extLst>
          </p:cNvPr>
          <p:cNvSpPr txBox="1">
            <a:spLocks noGrp="1"/>
          </p:cNvSpPr>
          <p:nvPr>
            <p:ph type="body" idx="12"/>
          </p:nvPr>
        </p:nvSpPr>
        <p:spPr>
          <a:xfrm>
            <a:off x="611188" y="2809351"/>
            <a:ext cx="3781425" cy="263145"/>
          </a:xfrm>
          <a:prstGeom prst="rect">
            <a:avLst/>
          </a:prstGeom>
          <a:noFill/>
          <a:ln>
            <a:noFill/>
          </a:ln>
        </p:spPr>
        <p:txBody>
          <a:bodyPr spcFirstLastPara="1" wrap="square" lIns="0" tIns="0" rIns="0" bIns="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
        <p:nvSpPr>
          <p:cNvPr id="5" name="Google Shape;57;p17">
            <a:extLst>
              <a:ext uri="{FF2B5EF4-FFF2-40B4-BE49-F238E27FC236}">
                <a16:creationId xmlns:a16="http://schemas.microsoft.com/office/drawing/2014/main" id="{D3E3A270-291D-3E21-88C8-817B8A2D0F69}"/>
              </a:ext>
            </a:extLst>
          </p:cNvPr>
          <p:cNvSpPr txBox="1">
            <a:spLocks noGrp="1"/>
          </p:cNvSpPr>
          <p:nvPr>
            <p:ph type="body" idx="13"/>
          </p:nvPr>
        </p:nvSpPr>
        <p:spPr>
          <a:xfrm>
            <a:off x="4572000" y="2808653"/>
            <a:ext cx="3779106" cy="263145"/>
          </a:xfrm>
          <a:prstGeom prst="rect">
            <a:avLst/>
          </a:prstGeom>
          <a:noFill/>
          <a:ln>
            <a:noFill/>
          </a:ln>
        </p:spPr>
        <p:txBody>
          <a:bodyPr spcFirstLastPara="1" wrap="square" lIns="0" tIns="0" rIns="0" bIns="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cxnSp>
        <p:nvCxnSpPr>
          <p:cNvPr id="8" name="Straight Connector 7">
            <a:extLst>
              <a:ext uri="{FF2B5EF4-FFF2-40B4-BE49-F238E27FC236}">
                <a16:creationId xmlns:a16="http://schemas.microsoft.com/office/drawing/2014/main" id="{C6291E4B-154D-8BA0-0419-0FCFDC87D1DA}"/>
              </a:ext>
            </a:extLst>
          </p:cNvPr>
          <p:cNvCxnSpPr>
            <a:cxnSpLocks/>
          </p:cNvCxnSpPr>
          <p:nvPr userDrawn="1"/>
        </p:nvCxnSpPr>
        <p:spPr>
          <a:xfrm>
            <a:off x="611187" y="3065369"/>
            <a:ext cx="3781426" cy="0"/>
          </a:xfrm>
          <a:prstGeom prst="line">
            <a:avLst/>
          </a:prstGeom>
          <a:ln>
            <a:solidFill>
              <a:srgbClr val="21212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C12F842-D3EC-AB27-26F2-A2BFF4BE3B82}"/>
              </a:ext>
            </a:extLst>
          </p:cNvPr>
          <p:cNvCxnSpPr>
            <a:cxnSpLocks/>
          </p:cNvCxnSpPr>
          <p:nvPr userDrawn="1"/>
        </p:nvCxnSpPr>
        <p:spPr>
          <a:xfrm>
            <a:off x="4572000" y="3071798"/>
            <a:ext cx="3779838" cy="0"/>
          </a:xfrm>
          <a:prstGeom prst="line">
            <a:avLst/>
          </a:prstGeom>
          <a:ln>
            <a:solidFill>
              <a:srgbClr val="212121"/>
            </a:solidFill>
          </a:ln>
        </p:spPr>
        <p:style>
          <a:lnRef idx="1">
            <a:schemeClr val="accent1"/>
          </a:lnRef>
          <a:fillRef idx="0">
            <a:schemeClr val="accent1"/>
          </a:fillRef>
          <a:effectRef idx="0">
            <a:schemeClr val="accent1"/>
          </a:effectRef>
          <a:fontRef idx="minor">
            <a:schemeClr val="tx1"/>
          </a:fontRef>
        </p:style>
      </p:cxnSp>
      <p:sp>
        <p:nvSpPr>
          <p:cNvPr id="14" name="Google Shape;15;p3">
            <a:extLst>
              <a:ext uri="{FF2B5EF4-FFF2-40B4-BE49-F238E27FC236}">
                <a16:creationId xmlns:a16="http://schemas.microsoft.com/office/drawing/2014/main" id="{5BA60B22-615C-097A-EE81-CDD08B1AEB3A}"/>
              </a:ext>
            </a:extLst>
          </p:cNvPr>
          <p:cNvSpPr txBox="1">
            <a:spLocks/>
          </p:cNvSpPr>
          <p:nvPr userDrawn="1"/>
        </p:nvSpPr>
        <p:spPr>
          <a:xfrm>
            <a:off x="7970399" y="4767263"/>
            <a:ext cx="381439" cy="1875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700" b="0" i="0" u="none" strike="noStrike" cap="none">
                <a:solidFill>
                  <a:schemeClr val="dk2"/>
                </a:solidFill>
                <a:latin typeface="Lato Light" panose="020F0502020204030203" pitchFamily="34" charset="0"/>
                <a:ea typeface="Lato Light" panose="020F0502020204030203" pitchFamily="34" charset="0"/>
                <a:cs typeface="Lato Light" panose="020F0502020204030203" pitchFamily="34" charset="0"/>
                <a:sym typeface="Arial"/>
              </a:defRPr>
            </a:lvl1pPr>
            <a:lvl2pPr marR="0" lvl="1"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2pPr>
            <a:lvl3pPr marR="0" lvl="2"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3pPr>
            <a:lvl4pPr marR="0" lvl="3"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4pPr>
            <a:lvl5pPr marR="0" lvl="4"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5pPr>
            <a:lvl6pPr marR="0" lvl="5"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6pPr>
            <a:lvl7pPr marR="0" lvl="6"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7pPr>
            <a:lvl8pPr marR="0" lvl="7"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8pPr>
            <a:lvl9pPr marR="0" lvl="8"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9pPr>
          </a:lstStyle>
          <a:p>
            <a:fld id="{00000000-1234-1234-1234-123412341234}" type="slidenum">
              <a:rPr lang="pt-BR" sz="700" smtClean="0"/>
              <a:pPr/>
              <a:t>‹#›</a:t>
            </a:fld>
            <a:endParaRPr lang="pt-BR" sz="700" dirty="0"/>
          </a:p>
        </p:txBody>
      </p:sp>
      <p:sp>
        <p:nvSpPr>
          <p:cNvPr id="11" name="Google Shape;42;p10">
            <a:extLst>
              <a:ext uri="{FF2B5EF4-FFF2-40B4-BE49-F238E27FC236}">
                <a16:creationId xmlns:a16="http://schemas.microsoft.com/office/drawing/2014/main" id="{FF90A64D-BC3D-A7F9-B5C8-E2F314CCE498}"/>
              </a:ext>
            </a:extLst>
          </p:cNvPr>
          <p:cNvSpPr txBox="1">
            <a:spLocks noGrp="1" noChangeAspect="1"/>
          </p:cNvSpPr>
          <p:nvPr>
            <p:ph type="body" idx="11"/>
          </p:nvPr>
        </p:nvSpPr>
        <p:spPr>
          <a:xfrm>
            <a:off x="611187" y="4778150"/>
            <a:ext cx="7524751" cy="187508"/>
          </a:xfrm>
          <a:prstGeom prst="rect">
            <a:avLst/>
          </a:prstGeom>
        </p:spPr>
        <p:txBody>
          <a:bodyPr spcFirstLastPara="1" wrap="none" lIns="0" tIns="0" rIns="0" bIns="0" anchor="t" anchorCtr="0">
            <a:noAutofit/>
          </a:bodyPr>
          <a:lstStyle>
            <a:lvl1pPr marL="0" lvl="0" indent="0">
              <a:lnSpc>
                <a:spcPct val="100000"/>
              </a:lnSpc>
              <a:spcBef>
                <a:spcPts val="0"/>
              </a:spcBef>
              <a:spcAft>
                <a:spcPts val="0"/>
              </a:spcAft>
              <a:buSzPts val="1800"/>
              <a:buNone/>
              <a:defRPr sz="700">
                <a:solidFill>
                  <a:srgbClr val="212121"/>
                </a:solidFill>
                <a:latin typeface="Lato" panose="020F0502020204030203" pitchFamily="34" charset="0"/>
                <a:ea typeface="Lato" panose="020F0502020204030203" pitchFamily="34" charset="0"/>
                <a:cs typeface="Lato" panose="020F0502020204030203" pitchFamily="34" charset="0"/>
              </a:defRPr>
            </a:lvl1pPr>
          </a:lstStyle>
          <a:p>
            <a:endParaRPr lang="pt-BR" dirty="0"/>
          </a:p>
          <a:p>
            <a:endParaRPr lang="pt-BR" dirty="0"/>
          </a:p>
          <a:p>
            <a:endParaRPr lang="pt-BR" dirty="0"/>
          </a:p>
        </p:txBody>
      </p:sp>
      <p:sp>
        <p:nvSpPr>
          <p:cNvPr id="15" name="Google Shape;67;p20">
            <a:extLst>
              <a:ext uri="{FF2B5EF4-FFF2-40B4-BE49-F238E27FC236}">
                <a16:creationId xmlns:a16="http://schemas.microsoft.com/office/drawing/2014/main" id="{D5A3C552-26FA-CAA4-8B70-D2E48B5EFB79}"/>
              </a:ext>
            </a:extLst>
          </p:cNvPr>
          <p:cNvSpPr txBox="1">
            <a:spLocks noGrp="1"/>
          </p:cNvSpPr>
          <p:nvPr>
            <p:ph type="title"/>
          </p:nvPr>
        </p:nvSpPr>
        <p:spPr>
          <a:xfrm>
            <a:off x="611188" y="376238"/>
            <a:ext cx="7739919" cy="315005"/>
          </a:xfrm>
          <a:prstGeom prst="rect">
            <a:avLst/>
          </a:prstGeom>
        </p:spPr>
        <p:txBody>
          <a:bodyPr spcFirstLastPara="1" wrap="square" lIns="0" tIns="0" rIns="0" bIns="0" anchor="t" anchorCtr="0">
            <a:normAutofit/>
          </a:bodyPr>
          <a:lstStyle>
            <a:lvl1pPr lvl="0" rtl="0">
              <a:spcBef>
                <a:spcPts val="0"/>
              </a:spcBef>
              <a:spcAft>
                <a:spcPts val="0"/>
              </a:spcAft>
              <a:buSzPts val="2200"/>
              <a:buFont typeface="Lato"/>
              <a:buNone/>
              <a:defRPr sz="2200" b="0">
                <a:latin typeface="Fjalla One" panose="02000506040000020004" pitchFamily="2" charset="0"/>
                <a:ea typeface="Lato"/>
                <a:cs typeface="Lato"/>
                <a:sym typeface="Lato"/>
              </a:defRPr>
            </a:lvl1pPr>
            <a:lvl2pPr lvl="1" rtl="0">
              <a:spcBef>
                <a:spcPts val="0"/>
              </a:spcBef>
              <a:spcAft>
                <a:spcPts val="0"/>
              </a:spcAft>
              <a:buSzPts val="2200"/>
              <a:buFont typeface="Lato"/>
              <a:buNone/>
              <a:defRPr sz="2200" b="1">
                <a:latin typeface="Lato"/>
                <a:ea typeface="Lato"/>
                <a:cs typeface="Lato"/>
                <a:sym typeface="Lato"/>
              </a:defRPr>
            </a:lvl2pPr>
            <a:lvl3pPr lvl="2" rtl="0">
              <a:spcBef>
                <a:spcPts val="0"/>
              </a:spcBef>
              <a:spcAft>
                <a:spcPts val="0"/>
              </a:spcAft>
              <a:buSzPts val="2200"/>
              <a:buFont typeface="Lato"/>
              <a:buNone/>
              <a:defRPr sz="2200" b="1">
                <a:latin typeface="Lato"/>
                <a:ea typeface="Lato"/>
                <a:cs typeface="Lato"/>
                <a:sym typeface="Lato"/>
              </a:defRPr>
            </a:lvl3pPr>
            <a:lvl4pPr lvl="3" rtl="0">
              <a:spcBef>
                <a:spcPts val="0"/>
              </a:spcBef>
              <a:spcAft>
                <a:spcPts val="0"/>
              </a:spcAft>
              <a:buSzPts val="2200"/>
              <a:buFont typeface="Lato"/>
              <a:buNone/>
              <a:defRPr sz="2200" b="1">
                <a:latin typeface="Lato"/>
                <a:ea typeface="Lato"/>
                <a:cs typeface="Lato"/>
                <a:sym typeface="Lato"/>
              </a:defRPr>
            </a:lvl4pPr>
            <a:lvl5pPr lvl="4" rtl="0">
              <a:spcBef>
                <a:spcPts val="0"/>
              </a:spcBef>
              <a:spcAft>
                <a:spcPts val="0"/>
              </a:spcAft>
              <a:buSzPts val="2200"/>
              <a:buFont typeface="Lato"/>
              <a:buNone/>
              <a:defRPr sz="2200" b="1">
                <a:latin typeface="Lato"/>
                <a:ea typeface="Lato"/>
                <a:cs typeface="Lato"/>
                <a:sym typeface="Lato"/>
              </a:defRPr>
            </a:lvl5pPr>
            <a:lvl6pPr lvl="5" rtl="0">
              <a:spcBef>
                <a:spcPts val="0"/>
              </a:spcBef>
              <a:spcAft>
                <a:spcPts val="0"/>
              </a:spcAft>
              <a:buSzPts val="2200"/>
              <a:buFont typeface="Lato"/>
              <a:buNone/>
              <a:defRPr sz="2200" b="1">
                <a:latin typeface="Lato"/>
                <a:ea typeface="Lato"/>
                <a:cs typeface="Lato"/>
                <a:sym typeface="Lato"/>
              </a:defRPr>
            </a:lvl6pPr>
            <a:lvl7pPr lvl="6" rtl="0">
              <a:spcBef>
                <a:spcPts val="0"/>
              </a:spcBef>
              <a:spcAft>
                <a:spcPts val="0"/>
              </a:spcAft>
              <a:buSzPts val="2200"/>
              <a:buFont typeface="Lato"/>
              <a:buNone/>
              <a:defRPr sz="2200" b="1">
                <a:latin typeface="Lato"/>
                <a:ea typeface="Lato"/>
                <a:cs typeface="Lato"/>
                <a:sym typeface="Lato"/>
              </a:defRPr>
            </a:lvl7pPr>
            <a:lvl8pPr lvl="7" rtl="0">
              <a:spcBef>
                <a:spcPts val="0"/>
              </a:spcBef>
              <a:spcAft>
                <a:spcPts val="0"/>
              </a:spcAft>
              <a:buSzPts val="2200"/>
              <a:buFont typeface="Lato"/>
              <a:buNone/>
              <a:defRPr sz="2200" b="1">
                <a:latin typeface="Lato"/>
                <a:ea typeface="Lato"/>
                <a:cs typeface="Lato"/>
                <a:sym typeface="Lato"/>
              </a:defRPr>
            </a:lvl8pPr>
            <a:lvl9pPr lvl="8" rtl="0">
              <a:spcBef>
                <a:spcPts val="0"/>
              </a:spcBef>
              <a:spcAft>
                <a:spcPts val="0"/>
              </a:spcAft>
              <a:buSzPts val="2200"/>
              <a:buFont typeface="Lato"/>
              <a:buNone/>
              <a:defRPr sz="2200" b="1">
                <a:latin typeface="Lato"/>
                <a:ea typeface="Lato"/>
                <a:cs typeface="Lato"/>
                <a:sym typeface="Lato"/>
              </a:defRPr>
            </a:lvl9pPr>
          </a:lstStyle>
          <a:p>
            <a:endParaRPr dirty="0"/>
          </a:p>
        </p:txBody>
      </p:sp>
    </p:spTree>
    <p:extLst>
      <p:ext uri="{BB962C8B-B14F-4D97-AF65-F5344CB8AC3E}">
        <p14:creationId xmlns:p14="http://schemas.microsoft.com/office/powerpoint/2010/main" val="225865528"/>
      </p:ext>
    </p:extLst>
  </p:cSld>
  <p:clrMapOvr>
    <a:masterClrMapping/>
  </p:clrMapOvr>
  <p:extLst>
    <p:ext uri="{DCECCB84-F9BA-43D5-87BE-67443E8EF086}">
      <p15:sldGuideLst xmlns:p15="http://schemas.microsoft.com/office/powerpoint/2012/main">
        <p15:guide id="1" pos="2880">
          <p15:clr>
            <a:srgbClr val="FBAE40"/>
          </p15:clr>
        </p15:guide>
        <p15:guide id="2" pos="5261">
          <p15:clr>
            <a:srgbClr val="FBAE40"/>
          </p15:clr>
        </p15:guide>
        <p15:guide id="3" pos="499">
          <p15:clr>
            <a:srgbClr val="FBAE40"/>
          </p15:clr>
        </p15:guide>
        <p15:guide id="4" orient="horz" pos="1756" userDrawn="1">
          <p15:clr>
            <a:srgbClr val="FBAE40"/>
          </p15:clr>
        </p15:guide>
        <p15:guide id="5" orient="horz" pos="237">
          <p15:clr>
            <a:srgbClr val="FBAE40"/>
          </p15:clr>
        </p15:guide>
        <p15:guide id="6" orient="horz" pos="3003" userDrawn="1">
          <p15:clr>
            <a:srgbClr val="FBAE40"/>
          </p15:clr>
        </p15:guide>
        <p15:guide id="7" pos="385">
          <p15:clr>
            <a:srgbClr val="FBAE40"/>
          </p15:clr>
        </p15:guide>
        <p15:guide id="8" orient="horz" pos="531" userDrawn="1">
          <p15:clr>
            <a:srgbClr val="FBAE40"/>
          </p15:clr>
        </p15:guide>
        <p15:guide id="10" pos="2767">
          <p15:clr>
            <a:srgbClr val="FBAE40"/>
          </p15:clr>
        </p15:guide>
        <p15:guide id="12" pos="5125">
          <p15:clr>
            <a:srgbClr val="FBAE40"/>
          </p15:clr>
        </p15:guide>
        <p15:guide id="14" orient="horz" pos="713" userDrawn="1">
          <p15:clr>
            <a:srgbClr val="FBAE40"/>
          </p15:clr>
        </p15:guide>
        <p15:guide id="15" orient="horz" pos="193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eneral Slide" preserve="1" userDrawn="1">
  <p:cSld name="Gráfico apenas na esquerda">
    <p:bg>
      <p:bgPr>
        <a:solidFill>
          <a:srgbClr val="F7F9F7"/>
        </a:solidFill>
        <a:effectLst/>
      </p:bgPr>
    </p:bg>
    <p:spTree>
      <p:nvGrpSpPr>
        <p:cNvPr id="1" name="Shape 50"/>
        <p:cNvGrpSpPr/>
        <p:nvPr/>
      </p:nvGrpSpPr>
      <p:grpSpPr>
        <a:xfrm>
          <a:off x="0" y="0"/>
          <a:ext cx="0" cy="0"/>
          <a:chOff x="0" y="0"/>
          <a:chExt cx="0" cy="0"/>
        </a:xfrm>
      </p:grpSpPr>
      <p:pic>
        <p:nvPicPr>
          <p:cNvPr id="2" name="Picture 1" descr="A yellow and black logo&#10;&#10;Description automatically generated">
            <a:extLst>
              <a:ext uri="{FF2B5EF4-FFF2-40B4-BE49-F238E27FC236}">
                <a16:creationId xmlns:a16="http://schemas.microsoft.com/office/drawing/2014/main" id="{CC747F44-F5C8-AADC-162A-1C169C659C6F}"/>
              </a:ext>
            </a:extLst>
          </p:cNvPr>
          <p:cNvPicPr>
            <a:picLocks noChangeAspect="1"/>
          </p:cNvPicPr>
          <p:nvPr userDrawn="1"/>
        </p:nvPicPr>
        <p:blipFill>
          <a:blip r:embed="rId2"/>
          <a:stretch>
            <a:fillRect/>
          </a:stretch>
        </p:blipFill>
        <p:spPr>
          <a:xfrm>
            <a:off x="8351107" y="369150"/>
            <a:ext cx="381438" cy="366372"/>
          </a:xfrm>
          <a:prstGeom prst="rect">
            <a:avLst/>
          </a:prstGeom>
        </p:spPr>
      </p:pic>
      <p:sp>
        <p:nvSpPr>
          <p:cNvPr id="6" name="Google Shape;57;p17">
            <a:extLst>
              <a:ext uri="{FF2B5EF4-FFF2-40B4-BE49-F238E27FC236}">
                <a16:creationId xmlns:a16="http://schemas.microsoft.com/office/drawing/2014/main" id="{7500F3C9-C4DE-6C9B-CF25-9CCA5D5324C2}"/>
              </a:ext>
            </a:extLst>
          </p:cNvPr>
          <p:cNvSpPr txBox="1">
            <a:spLocks noGrp="1"/>
          </p:cNvSpPr>
          <p:nvPr>
            <p:ph type="body" idx="1"/>
          </p:nvPr>
        </p:nvSpPr>
        <p:spPr>
          <a:xfrm>
            <a:off x="792163" y="1229105"/>
            <a:ext cx="3600450" cy="263145"/>
          </a:xfrm>
          <a:prstGeom prst="rect">
            <a:avLst/>
          </a:prstGeom>
          <a:noFill/>
          <a:ln>
            <a:noFill/>
          </a:ln>
        </p:spPr>
        <p:txBody>
          <a:bodyPr spcFirstLastPara="1" wrap="square" lIns="91400" tIns="91400" rIns="91400" bIns="9140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cxnSp>
        <p:nvCxnSpPr>
          <p:cNvPr id="9" name="Straight Connector 8">
            <a:extLst>
              <a:ext uri="{FF2B5EF4-FFF2-40B4-BE49-F238E27FC236}">
                <a16:creationId xmlns:a16="http://schemas.microsoft.com/office/drawing/2014/main" id="{A545DFE4-A964-0E76-48AD-043A4DACA9AF}"/>
              </a:ext>
            </a:extLst>
          </p:cNvPr>
          <p:cNvCxnSpPr>
            <a:cxnSpLocks/>
          </p:cNvCxnSpPr>
          <p:nvPr userDrawn="1"/>
        </p:nvCxnSpPr>
        <p:spPr>
          <a:xfrm>
            <a:off x="792163" y="1485821"/>
            <a:ext cx="3600450" cy="0"/>
          </a:xfrm>
          <a:prstGeom prst="line">
            <a:avLst/>
          </a:prstGeom>
          <a:ln>
            <a:solidFill>
              <a:srgbClr val="212121"/>
            </a:solidFill>
          </a:ln>
        </p:spPr>
        <p:style>
          <a:lnRef idx="1">
            <a:schemeClr val="accent1"/>
          </a:lnRef>
          <a:fillRef idx="0">
            <a:schemeClr val="accent1"/>
          </a:fillRef>
          <a:effectRef idx="0">
            <a:schemeClr val="accent1"/>
          </a:effectRef>
          <a:fontRef idx="minor">
            <a:schemeClr val="tx1"/>
          </a:fontRef>
        </p:style>
      </p:cxnSp>
      <p:sp>
        <p:nvSpPr>
          <p:cNvPr id="7" name="Google Shape;15;p3">
            <a:extLst>
              <a:ext uri="{FF2B5EF4-FFF2-40B4-BE49-F238E27FC236}">
                <a16:creationId xmlns:a16="http://schemas.microsoft.com/office/drawing/2014/main" id="{7BC70CE5-EDDB-BAF1-50A5-9CCB3E2BC8E2}"/>
              </a:ext>
            </a:extLst>
          </p:cNvPr>
          <p:cNvSpPr txBox="1">
            <a:spLocks/>
          </p:cNvSpPr>
          <p:nvPr userDrawn="1"/>
        </p:nvSpPr>
        <p:spPr>
          <a:xfrm>
            <a:off x="7970399" y="4767263"/>
            <a:ext cx="381439" cy="1875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700" b="0" i="0" u="none" strike="noStrike" cap="none">
                <a:solidFill>
                  <a:schemeClr val="dk2"/>
                </a:solidFill>
                <a:latin typeface="Lato Light" panose="020F0502020204030203" pitchFamily="34" charset="0"/>
                <a:ea typeface="Lato Light" panose="020F0502020204030203" pitchFamily="34" charset="0"/>
                <a:cs typeface="Lato Light" panose="020F0502020204030203" pitchFamily="34" charset="0"/>
                <a:sym typeface="Arial"/>
              </a:defRPr>
            </a:lvl1pPr>
            <a:lvl2pPr marR="0" lvl="1"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2pPr>
            <a:lvl3pPr marR="0" lvl="2"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3pPr>
            <a:lvl4pPr marR="0" lvl="3"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4pPr>
            <a:lvl5pPr marR="0" lvl="4"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5pPr>
            <a:lvl6pPr marR="0" lvl="5"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6pPr>
            <a:lvl7pPr marR="0" lvl="6"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7pPr>
            <a:lvl8pPr marR="0" lvl="7"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8pPr>
            <a:lvl9pPr marR="0" lvl="8"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9pPr>
          </a:lstStyle>
          <a:p>
            <a:fld id="{00000000-1234-1234-1234-123412341234}" type="slidenum">
              <a:rPr lang="pt-BR" sz="700" smtClean="0"/>
              <a:pPr/>
              <a:t>‹#›</a:t>
            </a:fld>
            <a:endParaRPr lang="pt-BR" sz="700" dirty="0"/>
          </a:p>
        </p:txBody>
      </p:sp>
      <p:sp>
        <p:nvSpPr>
          <p:cNvPr id="5" name="Google Shape;42;p10">
            <a:extLst>
              <a:ext uri="{FF2B5EF4-FFF2-40B4-BE49-F238E27FC236}">
                <a16:creationId xmlns:a16="http://schemas.microsoft.com/office/drawing/2014/main" id="{AFE86AAD-F9A4-499A-20E5-706200161686}"/>
              </a:ext>
            </a:extLst>
          </p:cNvPr>
          <p:cNvSpPr txBox="1">
            <a:spLocks noGrp="1" noChangeAspect="1"/>
          </p:cNvSpPr>
          <p:nvPr>
            <p:ph type="body" idx="11"/>
          </p:nvPr>
        </p:nvSpPr>
        <p:spPr>
          <a:xfrm>
            <a:off x="611187" y="4778150"/>
            <a:ext cx="7524751" cy="187508"/>
          </a:xfrm>
          <a:prstGeom prst="rect">
            <a:avLst/>
          </a:prstGeom>
        </p:spPr>
        <p:txBody>
          <a:bodyPr spcFirstLastPara="1" wrap="none" lIns="0" tIns="0" rIns="0" bIns="0" anchor="t" anchorCtr="0">
            <a:noAutofit/>
          </a:bodyPr>
          <a:lstStyle>
            <a:lvl1pPr marL="0" lvl="0" indent="0">
              <a:lnSpc>
                <a:spcPct val="100000"/>
              </a:lnSpc>
              <a:spcBef>
                <a:spcPts val="0"/>
              </a:spcBef>
              <a:spcAft>
                <a:spcPts val="0"/>
              </a:spcAft>
              <a:buSzPts val="1800"/>
              <a:buNone/>
              <a:defRPr sz="700">
                <a:solidFill>
                  <a:srgbClr val="212121"/>
                </a:solidFill>
                <a:latin typeface="Lato" panose="020F0502020204030203" pitchFamily="34" charset="0"/>
                <a:ea typeface="Lato" panose="020F0502020204030203" pitchFamily="34" charset="0"/>
                <a:cs typeface="Lato" panose="020F0502020204030203" pitchFamily="34" charset="0"/>
              </a:defRPr>
            </a:lvl1pPr>
          </a:lstStyle>
          <a:p>
            <a:endParaRPr lang="pt-BR" dirty="0"/>
          </a:p>
          <a:p>
            <a:endParaRPr lang="pt-BR" dirty="0"/>
          </a:p>
          <a:p>
            <a:endParaRPr lang="pt-BR" dirty="0"/>
          </a:p>
        </p:txBody>
      </p:sp>
      <p:sp>
        <p:nvSpPr>
          <p:cNvPr id="8" name="Google Shape;67;p20">
            <a:extLst>
              <a:ext uri="{FF2B5EF4-FFF2-40B4-BE49-F238E27FC236}">
                <a16:creationId xmlns:a16="http://schemas.microsoft.com/office/drawing/2014/main" id="{78A7BD9A-64A3-842F-B10F-4CE6275A8EF2}"/>
              </a:ext>
            </a:extLst>
          </p:cNvPr>
          <p:cNvSpPr txBox="1">
            <a:spLocks noGrp="1"/>
          </p:cNvSpPr>
          <p:nvPr>
            <p:ph type="title"/>
          </p:nvPr>
        </p:nvSpPr>
        <p:spPr>
          <a:xfrm>
            <a:off x="611188" y="376238"/>
            <a:ext cx="7739919" cy="315005"/>
          </a:xfrm>
          <a:prstGeom prst="rect">
            <a:avLst/>
          </a:prstGeom>
        </p:spPr>
        <p:txBody>
          <a:bodyPr spcFirstLastPara="1" wrap="square" lIns="0" tIns="0" rIns="0" bIns="0" anchor="t" anchorCtr="0">
            <a:normAutofit/>
          </a:bodyPr>
          <a:lstStyle>
            <a:lvl1pPr lvl="0" rtl="0">
              <a:spcBef>
                <a:spcPts val="0"/>
              </a:spcBef>
              <a:spcAft>
                <a:spcPts val="0"/>
              </a:spcAft>
              <a:buSzPts val="2200"/>
              <a:buFont typeface="Lato"/>
              <a:buNone/>
              <a:defRPr sz="2200" b="0">
                <a:latin typeface="Fjalla One" panose="02000506040000020004" pitchFamily="2" charset="0"/>
                <a:ea typeface="Lato"/>
                <a:cs typeface="Lato"/>
                <a:sym typeface="Lato"/>
              </a:defRPr>
            </a:lvl1pPr>
            <a:lvl2pPr lvl="1" rtl="0">
              <a:spcBef>
                <a:spcPts val="0"/>
              </a:spcBef>
              <a:spcAft>
                <a:spcPts val="0"/>
              </a:spcAft>
              <a:buSzPts val="2200"/>
              <a:buFont typeface="Lato"/>
              <a:buNone/>
              <a:defRPr sz="2200" b="1">
                <a:latin typeface="Lato"/>
                <a:ea typeface="Lato"/>
                <a:cs typeface="Lato"/>
                <a:sym typeface="Lato"/>
              </a:defRPr>
            </a:lvl2pPr>
            <a:lvl3pPr lvl="2" rtl="0">
              <a:spcBef>
                <a:spcPts val="0"/>
              </a:spcBef>
              <a:spcAft>
                <a:spcPts val="0"/>
              </a:spcAft>
              <a:buSzPts val="2200"/>
              <a:buFont typeface="Lato"/>
              <a:buNone/>
              <a:defRPr sz="2200" b="1">
                <a:latin typeface="Lato"/>
                <a:ea typeface="Lato"/>
                <a:cs typeface="Lato"/>
                <a:sym typeface="Lato"/>
              </a:defRPr>
            </a:lvl3pPr>
            <a:lvl4pPr lvl="3" rtl="0">
              <a:spcBef>
                <a:spcPts val="0"/>
              </a:spcBef>
              <a:spcAft>
                <a:spcPts val="0"/>
              </a:spcAft>
              <a:buSzPts val="2200"/>
              <a:buFont typeface="Lato"/>
              <a:buNone/>
              <a:defRPr sz="2200" b="1">
                <a:latin typeface="Lato"/>
                <a:ea typeface="Lato"/>
                <a:cs typeface="Lato"/>
                <a:sym typeface="Lato"/>
              </a:defRPr>
            </a:lvl4pPr>
            <a:lvl5pPr lvl="4" rtl="0">
              <a:spcBef>
                <a:spcPts val="0"/>
              </a:spcBef>
              <a:spcAft>
                <a:spcPts val="0"/>
              </a:spcAft>
              <a:buSzPts val="2200"/>
              <a:buFont typeface="Lato"/>
              <a:buNone/>
              <a:defRPr sz="2200" b="1">
                <a:latin typeface="Lato"/>
                <a:ea typeface="Lato"/>
                <a:cs typeface="Lato"/>
                <a:sym typeface="Lato"/>
              </a:defRPr>
            </a:lvl5pPr>
            <a:lvl6pPr lvl="5" rtl="0">
              <a:spcBef>
                <a:spcPts val="0"/>
              </a:spcBef>
              <a:spcAft>
                <a:spcPts val="0"/>
              </a:spcAft>
              <a:buSzPts val="2200"/>
              <a:buFont typeface="Lato"/>
              <a:buNone/>
              <a:defRPr sz="2200" b="1">
                <a:latin typeface="Lato"/>
                <a:ea typeface="Lato"/>
                <a:cs typeface="Lato"/>
                <a:sym typeface="Lato"/>
              </a:defRPr>
            </a:lvl6pPr>
            <a:lvl7pPr lvl="6" rtl="0">
              <a:spcBef>
                <a:spcPts val="0"/>
              </a:spcBef>
              <a:spcAft>
                <a:spcPts val="0"/>
              </a:spcAft>
              <a:buSzPts val="2200"/>
              <a:buFont typeface="Lato"/>
              <a:buNone/>
              <a:defRPr sz="2200" b="1">
                <a:latin typeface="Lato"/>
                <a:ea typeface="Lato"/>
                <a:cs typeface="Lato"/>
                <a:sym typeface="Lato"/>
              </a:defRPr>
            </a:lvl7pPr>
            <a:lvl8pPr lvl="7" rtl="0">
              <a:spcBef>
                <a:spcPts val="0"/>
              </a:spcBef>
              <a:spcAft>
                <a:spcPts val="0"/>
              </a:spcAft>
              <a:buSzPts val="2200"/>
              <a:buFont typeface="Lato"/>
              <a:buNone/>
              <a:defRPr sz="2200" b="1">
                <a:latin typeface="Lato"/>
                <a:ea typeface="Lato"/>
                <a:cs typeface="Lato"/>
                <a:sym typeface="Lato"/>
              </a:defRPr>
            </a:lvl8pPr>
            <a:lvl9pPr lvl="8" rtl="0">
              <a:spcBef>
                <a:spcPts val="0"/>
              </a:spcBef>
              <a:spcAft>
                <a:spcPts val="0"/>
              </a:spcAft>
              <a:buSzPts val="2200"/>
              <a:buFont typeface="Lato"/>
              <a:buNone/>
              <a:defRPr sz="2200" b="1">
                <a:latin typeface="Lato"/>
                <a:ea typeface="Lato"/>
                <a:cs typeface="Lato"/>
                <a:sym typeface="Lato"/>
              </a:defRPr>
            </a:lvl9pPr>
          </a:lstStyle>
          <a:p>
            <a:endParaRPr dirty="0"/>
          </a:p>
        </p:txBody>
      </p:sp>
      <p:sp>
        <p:nvSpPr>
          <p:cNvPr id="10" name="Google Shape;57;p17">
            <a:extLst>
              <a:ext uri="{FF2B5EF4-FFF2-40B4-BE49-F238E27FC236}">
                <a16:creationId xmlns:a16="http://schemas.microsoft.com/office/drawing/2014/main" id="{63776F43-7336-D9AD-EE31-90F18257A343}"/>
              </a:ext>
            </a:extLst>
          </p:cNvPr>
          <p:cNvSpPr txBox="1">
            <a:spLocks noGrp="1"/>
          </p:cNvSpPr>
          <p:nvPr>
            <p:ph type="body" idx="12"/>
          </p:nvPr>
        </p:nvSpPr>
        <p:spPr>
          <a:xfrm>
            <a:off x="792162" y="816091"/>
            <a:ext cx="7559675" cy="263145"/>
          </a:xfrm>
          <a:prstGeom prst="rect">
            <a:avLst/>
          </a:prstGeom>
          <a:noFill/>
          <a:ln>
            <a:noFill/>
          </a:ln>
        </p:spPr>
        <p:txBody>
          <a:bodyPr spcFirstLastPara="1" wrap="square" lIns="0" tIns="0" rIns="0" bIns="0" anchor="t" anchorCtr="0">
            <a:noAutofit/>
          </a:bodyPr>
          <a:lstStyle>
            <a:lvl1pPr marL="0" lvl="0" indent="0" algn="l" rtl="0">
              <a:lnSpc>
                <a:spcPct val="100000"/>
              </a:lnSpc>
              <a:spcBef>
                <a:spcPts val="0"/>
              </a:spcBef>
              <a:spcAft>
                <a:spcPts val="0"/>
              </a:spcAft>
              <a:buClr>
                <a:srgbClr val="585858"/>
              </a:buClr>
              <a:buSzPts val="2800"/>
              <a:buFont typeface="Arial"/>
              <a:buNone/>
              <a:defRPr sz="1100">
                <a:solidFill>
                  <a:srgbClr val="212121"/>
                </a:solidFill>
                <a:latin typeface="Lato Light" panose="020F0502020204030203" pitchFamily="34" charset="0"/>
                <a:ea typeface="Lato Light" panose="020F0502020204030203" pitchFamily="34" charset="0"/>
                <a:cs typeface="Lato Light"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Tree>
    <p:extLst>
      <p:ext uri="{BB962C8B-B14F-4D97-AF65-F5344CB8AC3E}">
        <p14:creationId xmlns:p14="http://schemas.microsoft.com/office/powerpoint/2010/main" val="3383001705"/>
      </p:ext>
    </p:extLst>
  </p:cSld>
  <p:clrMapOvr>
    <a:masterClrMapping/>
  </p:clrMapOvr>
  <p:extLst>
    <p:ext uri="{DCECCB84-F9BA-43D5-87BE-67443E8EF086}">
      <p15:sldGuideLst xmlns:p15="http://schemas.microsoft.com/office/powerpoint/2012/main">
        <p15:guide id="1" pos="2880">
          <p15:clr>
            <a:srgbClr val="FBAE40"/>
          </p15:clr>
        </p15:guide>
        <p15:guide id="2" pos="5261">
          <p15:clr>
            <a:srgbClr val="FBAE40"/>
          </p15:clr>
        </p15:guide>
        <p15:guide id="3" pos="499">
          <p15:clr>
            <a:srgbClr val="FBAE40"/>
          </p15:clr>
        </p15:guide>
        <p15:guide id="4" orient="horz" pos="1620">
          <p15:clr>
            <a:srgbClr val="FBAE40"/>
          </p15:clr>
        </p15:guide>
        <p15:guide id="5" orient="horz" pos="237">
          <p15:clr>
            <a:srgbClr val="FBAE40"/>
          </p15:clr>
        </p15:guide>
        <p15:guide id="6" orient="horz" pos="3003">
          <p15:clr>
            <a:srgbClr val="FBAE40"/>
          </p15:clr>
        </p15:guide>
        <p15:guide id="7" pos="385">
          <p15:clr>
            <a:srgbClr val="FBAE40"/>
          </p15:clr>
        </p15:guide>
        <p15:guide id="8" orient="horz" pos="940">
          <p15:clr>
            <a:srgbClr val="FBAE40"/>
          </p15:clr>
        </p15:guide>
        <p15:guide id="9" pos="612">
          <p15:clr>
            <a:srgbClr val="FBAE40"/>
          </p15:clr>
        </p15:guide>
        <p15:guide id="10" pos="2767">
          <p15:clr>
            <a:srgbClr val="FBAE40"/>
          </p15:clr>
        </p15:guide>
        <p15:guide id="11" pos="2993">
          <p15:clr>
            <a:srgbClr val="FBAE40"/>
          </p15:clr>
        </p15:guide>
        <p15:guide id="12" pos="5125">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General Slide" preserve="1" userDrawn="1">
  <p:cSld name="1 gráfico tela inteira">
    <p:bg>
      <p:bgPr>
        <a:solidFill>
          <a:srgbClr val="F7F9F7"/>
        </a:solidFill>
        <a:effectLst/>
      </p:bgPr>
    </p:bg>
    <p:spTree>
      <p:nvGrpSpPr>
        <p:cNvPr id="1" name="Shape 50"/>
        <p:cNvGrpSpPr/>
        <p:nvPr/>
      </p:nvGrpSpPr>
      <p:grpSpPr>
        <a:xfrm>
          <a:off x="0" y="0"/>
          <a:ext cx="0" cy="0"/>
          <a:chOff x="0" y="0"/>
          <a:chExt cx="0" cy="0"/>
        </a:xfrm>
      </p:grpSpPr>
      <p:pic>
        <p:nvPicPr>
          <p:cNvPr id="2" name="Picture 1" descr="A yellow and black logo&#10;&#10;Description automatically generated">
            <a:extLst>
              <a:ext uri="{FF2B5EF4-FFF2-40B4-BE49-F238E27FC236}">
                <a16:creationId xmlns:a16="http://schemas.microsoft.com/office/drawing/2014/main" id="{CC747F44-F5C8-AADC-162A-1C169C659C6F}"/>
              </a:ext>
            </a:extLst>
          </p:cNvPr>
          <p:cNvPicPr>
            <a:picLocks noChangeAspect="1"/>
          </p:cNvPicPr>
          <p:nvPr userDrawn="1"/>
        </p:nvPicPr>
        <p:blipFill>
          <a:blip r:embed="rId2"/>
          <a:stretch>
            <a:fillRect/>
          </a:stretch>
        </p:blipFill>
        <p:spPr>
          <a:xfrm>
            <a:off x="8351107" y="369150"/>
            <a:ext cx="381438" cy="366372"/>
          </a:xfrm>
          <a:prstGeom prst="rect">
            <a:avLst/>
          </a:prstGeom>
        </p:spPr>
      </p:pic>
      <p:sp>
        <p:nvSpPr>
          <p:cNvPr id="6" name="Google Shape;57;p17">
            <a:extLst>
              <a:ext uri="{FF2B5EF4-FFF2-40B4-BE49-F238E27FC236}">
                <a16:creationId xmlns:a16="http://schemas.microsoft.com/office/drawing/2014/main" id="{7500F3C9-C4DE-6C9B-CF25-9CCA5D5324C2}"/>
              </a:ext>
            </a:extLst>
          </p:cNvPr>
          <p:cNvSpPr txBox="1">
            <a:spLocks noGrp="1"/>
          </p:cNvSpPr>
          <p:nvPr>
            <p:ph type="body" idx="1"/>
          </p:nvPr>
        </p:nvSpPr>
        <p:spPr>
          <a:xfrm>
            <a:off x="792162" y="1229105"/>
            <a:ext cx="7343775" cy="263145"/>
          </a:xfrm>
          <a:prstGeom prst="rect">
            <a:avLst/>
          </a:prstGeom>
          <a:noFill/>
          <a:ln>
            <a:noFill/>
          </a:ln>
        </p:spPr>
        <p:txBody>
          <a:bodyPr spcFirstLastPara="1" wrap="square" lIns="91400" tIns="91400" rIns="91400" bIns="91400" anchor="ctr" anchorCtr="0">
            <a:noAutofit/>
          </a:bodyPr>
          <a:lstStyle>
            <a:lvl1pPr marL="0" lvl="0" indent="0" algn="l" rtl="0">
              <a:lnSpc>
                <a:spcPct val="100000"/>
              </a:lnSpc>
              <a:spcBef>
                <a:spcPts val="0"/>
              </a:spcBef>
              <a:spcAft>
                <a:spcPts val="0"/>
              </a:spcAft>
              <a:buClr>
                <a:srgbClr val="585858"/>
              </a:buClr>
              <a:buSzPts val="2800"/>
              <a:buFont typeface="Arial"/>
              <a:buNone/>
              <a:defRPr sz="1400">
                <a:solidFill>
                  <a:srgbClr val="212121"/>
                </a:solidFill>
                <a:latin typeface="Lato" panose="020F0502020204030203" pitchFamily="34" charset="0"/>
                <a:ea typeface="Lato" panose="020F0502020204030203" pitchFamily="34" charset="0"/>
                <a:cs typeface="Lato"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cxnSp>
        <p:nvCxnSpPr>
          <p:cNvPr id="9" name="Straight Connector 8">
            <a:extLst>
              <a:ext uri="{FF2B5EF4-FFF2-40B4-BE49-F238E27FC236}">
                <a16:creationId xmlns:a16="http://schemas.microsoft.com/office/drawing/2014/main" id="{A545DFE4-A964-0E76-48AD-043A4DACA9AF}"/>
              </a:ext>
            </a:extLst>
          </p:cNvPr>
          <p:cNvCxnSpPr>
            <a:cxnSpLocks/>
          </p:cNvCxnSpPr>
          <p:nvPr userDrawn="1"/>
        </p:nvCxnSpPr>
        <p:spPr>
          <a:xfrm>
            <a:off x="792163" y="1485821"/>
            <a:ext cx="7343775" cy="0"/>
          </a:xfrm>
          <a:prstGeom prst="line">
            <a:avLst/>
          </a:prstGeom>
          <a:ln>
            <a:solidFill>
              <a:srgbClr val="212121"/>
            </a:solidFill>
          </a:ln>
        </p:spPr>
        <p:style>
          <a:lnRef idx="1">
            <a:schemeClr val="accent1"/>
          </a:lnRef>
          <a:fillRef idx="0">
            <a:schemeClr val="accent1"/>
          </a:fillRef>
          <a:effectRef idx="0">
            <a:schemeClr val="accent1"/>
          </a:effectRef>
          <a:fontRef idx="minor">
            <a:schemeClr val="tx1"/>
          </a:fontRef>
        </p:style>
      </p:cxnSp>
      <p:sp>
        <p:nvSpPr>
          <p:cNvPr id="7" name="Google Shape;15;p3">
            <a:extLst>
              <a:ext uri="{FF2B5EF4-FFF2-40B4-BE49-F238E27FC236}">
                <a16:creationId xmlns:a16="http://schemas.microsoft.com/office/drawing/2014/main" id="{2262A843-BA1C-0A84-F0F3-B8D0736FA461}"/>
              </a:ext>
            </a:extLst>
          </p:cNvPr>
          <p:cNvSpPr txBox="1">
            <a:spLocks/>
          </p:cNvSpPr>
          <p:nvPr userDrawn="1"/>
        </p:nvSpPr>
        <p:spPr>
          <a:xfrm>
            <a:off x="7970399" y="4767263"/>
            <a:ext cx="381439" cy="18750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700" b="0" i="0" u="none" strike="noStrike" cap="none">
                <a:solidFill>
                  <a:schemeClr val="dk2"/>
                </a:solidFill>
                <a:latin typeface="Lato Light" panose="020F0502020204030203" pitchFamily="34" charset="0"/>
                <a:ea typeface="Lato Light" panose="020F0502020204030203" pitchFamily="34" charset="0"/>
                <a:cs typeface="Lato Light" panose="020F0502020204030203" pitchFamily="34" charset="0"/>
                <a:sym typeface="Arial"/>
              </a:defRPr>
            </a:lvl1pPr>
            <a:lvl2pPr marR="0" lvl="1"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2pPr>
            <a:lvl3pPr marR="0" lvl="2"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3pPr>
            <a:lvl4pPr marR="0" lvl="3"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4pPr>
            <a:lvl5pPr marR="0" lvl="4"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5pPr>
            <a:lvl6pPr marR="0" lvl="5"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6pPr>
            <a:lvl7pPr marR="0" lvl="6"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7pPr>
            <a:lvl8pPr marR="0" lvl="7"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8pPr>
            <a:lvl9pPr marR="0" lvl="8" algn="r" rtl="0">
              <a:lnSpc>
                <a:spcPct val="100000"/>
              </a:lnSpc>
              <a:spcBef>
                <a:spcPts val="0"/>
              </a:spcBef>
              <a:spcAft>
                <a:spcPts val="0"/>
              </a:spcAft>
              <a:buClr>
                <a:srgbClr val="000000"/>
              </a:buClr>
              <a:buFont typeface="Arial"/>
              <a:buNone/>
              <a:defRPr sz="1000" b="0" i="0" u="none" strike="noStrike" cap="none">
                <a:solidFill>
                  <a:schemeClr val="dk2"/>
                </a:solidFill>
                <a:latin typeface="Arial"/>
                <a:ea typeface="Arial"/>
                <a:cs typeface="Arial"/>
                <a:sym typeface="Arial"/>
              </a:defRPr>
            </a:lvl9pPr>
          </a:lstStyle>
          <a:p>
            <a:fld id="{00000000-1234-1234-1234-123412341234}" type="slidenum">
              <a:rPr lang="pt-BR" sz="700" smtClean="0"/>
              <a:pPr/>
              <a:t>‹#›</a:t>
            </a:fld>
            <a:endParaRPr lang="pt-BR" sz="700" dirty="0"/>
          </a:p>
        </p:txBody>
      </p:sp>
      <p:sp>
        <p:nvSpPr>
          <p:cNvPr id="5" name="Google Shape;42;p10">
            <a:extLst>
              <a:ext uri="{FF2B5EF4-FFF2-40B4-BE49-F238E27FC236}">
                <a16:creationId xmlns:a16="http://schemas.microsoft.com/office/drawing/2014/main" id="{8575D35C-8547-8A49-5F11-C493910C6353}"/>
              </a:ext>
            </a:extLst>
          </p:cNvPr>
          <p:cNvSpPr txBox="1">
            <a:spLocks noGrp="1" noChangeAspect="1"/>
          </p:cNvSpPr>
          <p:nvPr>
            <p:ph type="body" idx="11"/>
          </p:nvPr>
        </p:nvSpPr>
        <p:spPr>
          <a:xfrm>
            <a:off x="611187" y="4778150"/>
            <a:ext cx="7524751" cy="187508"/>
          </a:xfrm>
          <a:prstGeom prst="rect">
            <a:avLst/>
          </a:prstGeom>
        </p:spPr>
        <p:txBody>
          <a:bodyPr spcFirstLastPara="1" wrap="none" lIns="0" tIns="0" rIns="0" bIns="0" anchor="t" anchorCtr="0">
            <a:noAutofit/>
          </a:bodyPr>
          <a:lstStyle>
            <a:lvl1pPr marL="0" lvl="0" indent="0">
              <a:lnSpc>
                <a:spcPct val="100000"/>
              </a:lnSpc>
              <a:spcBef>
                <a:spcPts val="0"/>
              </a:spcBef>
              <a:spcAft>
                <a:spcPts val="0"/>
              </a:spcAft>
              <a:buSzPts val="1800"/>
              <a:buNone/>
              <a:defRPr sz="700">
                <a:solidFill>
                  <a:srgbClr val="212121"/>
                </a:solidFill>
                <a:latin typeface="Lato" panose="020F0502020204030203" pitchFamily="34" charset="0"/>
                <a:ea typeface="Lato" panose="020F0502020204030203" pitchFamily="34" charset="0"/>
                <a:cs typeface="Lato" panose="020F0502020204030203" pitchFamily="34" charset="0"/>
              </a:defRPr>
            </a:lvl1pPr>
          </a:lstStyle>
          <a:p>
            <a:endParaRPr lang="pt-BR" dirty="0"/>
          </a:p>
          <a:p>
            <a:endParaRPr lang="pt-BR" dirty="0"/>
          </a:p>
          <a:p>
            <a:endParaRPr lang="pt-BR" dirty="0"/>
          </a:p>
        </p:txBody>
      </p:sp>
      <p:sp>
        <p:nvSpPr>
          <p:cNvPr id="8" name="Google Shape;67;p20">
            <a:extLst>
              <a:ext uri="{FF2B5EF4-FFF2-40B4-BE49-F238E27FC236}">
                <a16:creationId xmlns:a16="http://schemas.microsoft.com/office/drawing/2014/main" id="{C27D658D-2253-D8F4-8835-046CE11B0429}"/>
              </a:ext>
            </a:extLst>
          </p:cNvPr>
          <p:cNvSpPr txBox="1">
            <a:spLocks noGrp="1"/>
          </p:cNvSpPr>
          <p:nvPr>
            <p:ph type="title"/>
          </p:nvPr>
        </p:nvSpPr>
        <p:spPr>
          <a:xfrm>
            <a:off x="611188" y="376238"/>
            <a:ext cx="7739919" cy="315005"/>
          </a:xfrm>
          <a:prstGeom prst="rect">
            <a:avLst/>
          </a:prstGeom>
        </p:spPr>
        <p:txBody>
          <a:bodyPr spcFirstLastPara="1" wrap="square" lIns="0" tIns="0" rIns="0" bIns="0" anchor="t" anchorCtr="0">
            <a:normAutofit/>
          </a:bodyPr>
          <a:lstStyle>
            <a:lvl1pPr lvl="0" rtl="0">
              <a:spcBef>
                <a:spcPts val="0"/>
              </a:spcBef>
              <a:spcAft>
                <a:spcPts val="0"/>
              </a:spcAft>
              <a:buSzPts val="2200"/>
              <a:buFont typeface="Lato"/>
              <a:buNone/>
              <a:defRPr sz="2200" b="0">
                <a:latin typeface="Fjalla One" panose="02000506040000020004" pitchFamily="2" charset="0"/>
                <a:ea typeface="Lato"/>
                <a:cs typeface="Lato"/>
                <a:sym typeface="Lato"/>
              </a:defRPr>
            </a:lvl1pPr>
            <a:lvl2pPr lvl="1" rtl="0">
              <a:spcBef>
                <a:spcPts val="0"/>
              </a:spcBef>
              <a:spcAft>
                <a:spcPts val="0"/>
              </a:spcAft>
              <a:buSzPts val="2200"/>
              <a:buFont typeface="Lato"/>
              <a:buNone/>
              <a:defRPr sz="2200" b="1">
                <a:latin typeface="Lato"/>
                <a:ea typeface="Lato"/>
                <a:cs typeface="Lato"/>
                <a:sym typeface="Lato"/>
              </a:defRPr>
            </a:lvl2pPr>
            <a:lvl3pPr lvl="2" rtl="0">
              <a:spcBef>
                <a:spcPts val="0"/>
              </a:spcBef>
              <a:spcAft>
                <a:spcPts val="0"/>
              </a:spcAft>
              <a:buSzPts val="2200"/>
              <a:buFont typeface="Lato"/>
              <a:buNone/>
              <a:defRPr sz="2200" b="1">
                <a:latin typeface="Lato"/>
                <a:ea typeface="Lato"/>
                <a:cs typeface="Lato"/>
                <a:sym typeface="Lato"/>
              </a:defRPr>
            </a:lvl3pPr>
            <a:lvl4pPr lvl="3" rtl="0">
              <a:spcBef>
                <a:spcPts val="0"/>
              </a:spcBef>
              <a:spcAft>
                <a:spcPts val="0"/>
              </a:spcAft>
              <a:buSzPts val="2200"/>
              <a:buFont typeface="Lato"/>
              <a:buNone/>
              <a:defRPr sz="2200" b="1">
                <a:latin typeface="Lato"/>
                <a:ea typeface="Lato"/>
                <a:cs typeface="Lato"/>
                <a:sym typeface="Lato"/>
              </a:defRPr>
            </a:lvl4pPr>
            <a:lvl5pPr lvl="4" rtl="0">
              <a:spcBef>
                <a:spcPts val="0"/>
              </a:spcBef>
              <a:spcAft>
                <a:spcPts val="0"/>
              </a:spcAft>
              <a:buSzPts val="2200"/>
              <a:buFont typeface="Lato"/>
              <a:buNone/>
              <a:defRPr sz="2200" b="1">
                <a:latin typeface="Lato"/>
                <a:ea typeface="Lato"/>
                <a:cs typeface="Lato"/>
                <a:sym typeface="Lato"/>
              </a:defRPr>
            </a:lvl5pPr>
            <a:lvl6pPr lvl="5" rtl="0">
              <a:spcBef>
                <a:spcPts val="0"/>
              </a:spcBef>
              <a:spcAft>
                <a:spcPts val="0"/>
              </a:spcAft>
              <a:buSzPts val="2200"/>
              <a:buFont typeface="Lato"/>
              <a:buNone/>
              <a:defRPr sz="2200" b="1">
                <a:latin typeface="Lato"/>
                <a:ea typeface="Lato"/>
                <a:cs typeface="Lato"/>
                <a:sym typeface="Lato"/>
              </a:defRPr>
            </a:lvl6pPr>
            <a:lvl7pPr lvl="6" rtl="0">
              <a:spcBef>
                <a:spcPts val="0"/>
              </a:spcBef>
              <a:spcAft>
                <a:spcPts val="0"/>
              </a:spcAft>
              <a:buSzPts val="2200"/>
              <a:buFont typeface="Lato"/>
              <a:buNone/>
              <a:defRPr sz="2200" b="1">
                <a:latin typeface="Lato"/>
                <a:ea typeface="Lato"/>
                <a:cs typeface="Lato"/>
                <a:sym typeface="Lato"/>
              </a:defRPr>
            </a:lvl7pPr>
            <a:lvl8pPr lvl="7" rtl="0">
              <a:spcBef>
                <a:spcPts val="0"/>
              </a:spcBef>
              <a:spcAft>
                <a:spcPts val="0"/>
              </a:spcAft>
              <a:buSzPts val="2200"/>
              <a:buFont typeface="Lato"/>
              <a:buNone/>
              <a:defRPr sz="2200" b="1">
                <a:latin typeface="Lato"/>
                <a:ea typeface="Lato"/>
                <a:cs typeface="Lato"/>
                <a:sym typeface="Lato"/>
              </a:defRPr>
            </a:lvl8pPr>
            <a:lvl9pPr lvl="8" rtl="0">
              <a:spcBef>
                <a:spcPts val="0"/>
              </a:spcBef>
              <a:spcAft>
                <a:spcPts val="0"/>
              </a:spcAft>
              <a:buSzPts val="2200"/>
              <a:buFont typeface="Lato"/>
              <a:buNone/>
              <a:defRPr sz="2200" b="1">
                <a:latin typeface="Lato"/>
                <a:ea typeface="Lato"/>
                <a:cs typeface="Lato"/>
                <a:sym typeface="Lato"/>
              </a:defRPr>
            </a:lvl9pPr>
          </a:lstStyle>
          <a:p>
            <a:endParaRPr dirty="0"/>
          </a:p>
        </p:txBody>
      </p:sp>
      <p:sp>
        <p:nvSpPr>
          <p:cNvPr id="10" name="Google Shape;57;p17">
            <a:extLst>
              <a:ext uri="{FF2B5EF4-FFF2-40B4-BE49-F238E27FC236}">
                <a16:creationId xmlns:a16="http://schemas.microsoft.com/office/drawing/2014/main" id="{FA0F721D-C8E8-93BF-C1AA-5B42C80A209E}"/>
              </a:ext>
            </a:extLst>
          </p:cNvPr>
          <p:cNvSpPr txBox="1">
            <a:spLocks noGrp="1"/>
          </p:cNvSpPr>
          <p:nvPr>
            <p:ph type="body" idx="12"/>
          </p:nvPr>
        </p:nvSpPr>
        <p:spPr>
          <a:xfrm>
            <a:off x="792162" y="816091"/>
            <a:ext cx="7559675" cy="263145"/>
          </a:xfrm>
          <a:prstGeom prst="rect">
            <a:avLst/>
          </a:prstGeom>
          <a:noFill/>
          <a:ln>
            <a:noFill/>
          </a:ln>
        </p:spPr>
        <p:txBody>
          <a:bodyPr spcFirstLastPara="1" wrap="square" lIns="0" tIns="0" rIns="0" bIns="0" anchor="t" anchorCtr="0">
            <a:noAutofit/>
          </a:bodyPr>
          <a:lstStyle>
            <a:lvl1pPr marL="0" lvl="0" indent="0" algn="l" rtl="0">
              <a:lnSpc>
                <a:spcPct val="100000"/>
              </a:lnSpc>
              <a:spcBef>
                <a:spcPts val="0"/>
              </a:spcBef>
              <a:spcAft>
                <a:spcPts val="0"/>
              </a:spcAft>
              <a:buClr>
                <a:srgbClr val="585858"/>
              </a:buClr>
              <a:buSzPts val="2800"/>
              <a:buFont typeface="Arial"/>
              <a:buNone/>
              <a:defRPr sz="1100">
                <a:solidFill>
                  <a:srgbClr val="212121"/>
                </a:solidFill>
                <a:latin typeface="Lato Light" panose="020F0502020204030203" pitchFamily="34" charset="0"/>
                <a:ea typeface="Lato Light" panose="020F0502020204030203" pitchFamily="34" charset="0"/>
                <a:cs typeface="Lato Light"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Tree>
    <p:extLst>
      <p:ext uri="{BB962C8B-B14F-4D97-AF65-F5344CB8AC3E}">
        <p14:creationId xmlns:p14="http://schemas.microsoft.com/office/powerpoint/2010/main" val="125203387"/>
      </p:ext>
    </p:extLst>
  </p:cSld>
  <p:clrMapOvr>
    <a:masterClrMapping/>
  </p:clrMapOvr>
  <p:extLst>
    <p:ext uri="{DCECCB84-F9BA-43D5-87BE-67443E8EF086}">
      <p15:sldGuideLst xmlns:p15="http://schemas.microsoft.com/office/powerpoint/2012/main">
        <p15:guide id="1" pos="2880">
          <p15:clr>
            <a:srgbClr val="FBAE40"/>
          </p15:clr>
        </p15:guide>
        <p15:guide id="2" pos="5261">
          <p15:clr>
            <a:srgbClr val="FBAE40"/>
          </p15:clr>
        </p15:guide>
        <p15:guide id="3" pos="499">
          <p15:clr>
            <a:srgbClr val="FBAE40"/>
          </p15:clr>
        </p15:guide>
        <p15:guide id="4" orient="horz" pos="1620">
          <p15:clr>
            <a:srgbClr val="FBAE40"/>
          </p15:clr>
        </p15:guide>
        <p15:guide id="5" orient="horz" pos="237">
          <p15:clr>
            <a:srgbClr val="FBAE40"/>
          </p15:clr>
        </p15:guide>
        <p15:guide id="6" orient="horz" pos="3003">
          <p15:clr>
            <a:srgbClr val="FBAE40"/>
          </p15:clr>
        </p15:guide>
        <p15:guide id="7" pos="385">
          <p15:clr>
            <a:srgbClr val="FBAE40"/>
          </p15:clr>
        </p15:guide>
        <p15:guide id="8" orient="horz" pos="940">
          <p15:clr>
            <a:srgbClr val="FBAE40"/>
          </p15:clr>
        </p15:guide>
        <p15:guide id="9" pos="612">
          <p15:clr>
            <a:srgbClr val="FBAE40"/>
          </p15:clr>
        </p15:guide>
        <p15:guide id="10" pos="2767">
          <p15:clr>
            <a:srgbClr val="FBAE40"/>
          </p15:clr>
        </p15:guide>
        <p15:guide id="11" pos="2993">
          <p15:clr>
            <a:srgbClr val="FBAE40"/>
          </p15:clr>
        </p15:guide>
        <p15:guide id="12" pos="5125">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userDrawn="1">
  <p:cSld name="1_Title slide">
    <p:bg>
      <p:bgPr>
        <a:solidFill>
          <a:srgbClr val="1A1A13"/>
        </a:solidFill>
        <a:effectLst/>
      </p:bgPr>
    </p:bg>
    <p:spTree>
      <p:nvGrpSpPr>
        <p:cNvPr id="1" name="Shape 9"/>
        <p:cNvGrpSpPr/>
        <p:nvPr/>
      </p:nvGrpSpPr>
      <p:grpSpPr>
        <a:xfrm>
          <a:off x="0" y="0"/>
          <a:ext cx="0" cy="0"/>
          <a:chOff x="0" y="0"/>
          <a:chExt cx="0" cy="0"/>
        </a:xfrm>
      </p:grpSpPr>
      <p:sp>
        <p:nvSpPr>
          <p:cNvPr id="2" name="Google Shape;14;p3">
            <a:extLst>
              <a:ext uri="{FF2B5EF4-FFF2-40B4-BE49-F238E27FC236}">
                <a16:creationId xmlns:a16="http://schemas.microsoft.com/office/drawing/2014/main" id="{813EB99C-9A5A-0043-F179-4DFE0BAF6951}"/>
              </a:ext>
            </a:extLst>
          </p:cNvPr>
          <p:cNvSpPr txBox="1">
            <a:spLocks noGrp="1"/>
          </p:cNvSpPr>
          <p:nvPr>
            <p:ph type="title"/>
          </p:nvPr>
        </p:nvSpPr>
        <p:spPr>
          <a:xfrm>
            <a:off x="623399" y="2571750"/>
            <a:ext cx="6826479" cy="1078762"/>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4700">
                <a:solidFill>
                  <a:schemeClr val="bg1"/>
                </a:solidFill>
                <a:latin typeface="Fjalla One" panose="02000506040000020004" pitchFamily="2" charset="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pic>
        <p:nvPicPr>
          <p:cNvPr id="3" name="Picture 2" descr="A yellow and black logo&#10;&#10;Description automatically generated">
            <a:extLst>
              <a:ext uri="{FF2B5EF4-FFF2-40B4-BE49-F238E27FC236}">
                <a16:creationId xmlns:a16="http://schemas.microsoft.com/office/drawing/2014/main" id="{8DB65268-5E36-D449-A621-18006FA8D35B}"/>
              </a:ext>
            </a:extLst>
          </p:cNvPr>
          <p:cNvPicPr>
            <a:picLocks noChangeAspect="1"/>
          </p:cNvPicPr>
          <p:nvPr userDrawn="1"/>
        </p:nvPicPr>
        <p:blipFill>
          <a:blip r:embed="rId2"/>
          <a:stretch>
            <a:fillRect/>
          </a:stretch>
        </p:blipFill>
        <p:spPr>
          <a:xfrm>
            <a:off x="8351107" y="369150"/>
            <a:ext cx="381438" cy="366372"/>
          </a:xfrm>
          <a:prstGeom prst="rect">
            <a:avLst/>
          </a:prstGeom>
        </p:spPr>
      </p:pic>
      <p:sp>
        <p:nvSpPr>
          <p:cNvPr id="4" name="Google Shape;57;p17">
            <a:extLst>
              <a:ext uri="{FF2B5EF4-FFF2-40B4-BE49-F238E27FC236}">
                <a16:creationId xmlns:a16="http://schemas.microsoft.com/office/drawing/2014/main" id="{B4926E6A-B358-2C18-162F-EAC79F7E6CA9}"/>
              </a:ext>
            </a:extLst>
          </p:cNvPr>
          <p:cNvSpPr txBox="1">
            <a:spLocks noGrp="1"/>
          </p:cNvSpPr>
          <p:nvPr>
            <p:ph type="body" idx="13"/>
          </p:nvPr>
        </p:nvSpPr>
        <p:spPr>
          <a:xfrm>
            <a:off x="623399" y="3650512"/>
            <a:ext cx="6826479" cy="263145"/>
          </a:xfrm>
          <a:prstGeom prst="rect">
            <a:avLst/>
          </a:prstGeom>
          <a:noFill/>
          <a:ln>
            <a:noFill/>
          </a:ln>
        </p:spPr>
        <p:txBody>
          <a:bodyPr spcFirstLastPara="1" wrap="square" lIns="91400" tIns="91400" rIns="91400" bIns="91400" anchor="ctr" anchorCtr="0">
            <a:noAutofit/>
          </a:bodyPr>
          <a:lstStyle>
            <a:lvl1pPr marL="0" lvl="0" indent="0" algn="l" rtl="0">
              <a:lnSpc>
                <a:spcPct val="100000"/>
              </a:lnSpc>
              <a:spcBef>
                <a:spcPts val="0"/>
              </a:spcBef>
              <a:spcAft>
                <a:spcPts val="0"/>
              </a:spcAft>
              <a:buClr>
                <a:srgbClr val="585858"/>
              </a:buClr>
              <a:buSzPts val="2800"/>
              <a:buFont typeface="Arial"/>
              <a:buNone/>
              <a:defRPr sz="1800">
                <a:solidFill>
                  <a:schemeClr val="bg1"/>
                </a:solidFill>
                <a:latin typeface="Lato Light" panose="020F0502020204030203" pitchFamily="34" charset="0"/>
                <a:ea typeface="Lato Light" panose="020F0502020204030203" pitchFamily="34" charset="0"/>
                <a:cs typeface="Lato Light" panose="020F0502020204030203" pitchFamily="34" charset="0"/>
              </a:defRPr>
            </a:lvl1pPr>
            <a:lvl2pPr marL="914400" lvl="1" indent="-228600" algn="ctr" rtl="0">
              <a:lnSpc>
                <a:spcPct val="100000"/>
              </a:lnSpc>
              <a:spcBef>
                <a:spcPts val="0"/>
              </a:spcBef>
              <a:spcAft>
                <a:spcPts val="0"/>
              </a:spcAft>
              <a:buClr>
                <a:srgbClr val="585858"/>
              </a:buClr>
              <a:buSzPts val="2800"/>
              <a:buFont typeface="Arial"/>
              <a:buNone/>
              <a:defRPr sz="2800"/>
            </a:lvl2pPr>
            <a:lvl3pPr marL="1371600" lvl="2" indent="-228600" algn="ctr" rtl="0">
              <a:lnSpc>
                <a:spcPct val="100000"/>
              </a:lnSpc>
              <a:spcBef>
                <a:spcPts val="0"/>
              </a:spcBef>
              <a:spcAft>
                <a:spcPts val="0"/>
              </a:spcAft>
              <a:buClr>
                <a:srgbClr val="585858"/>
              </a:buClr>
              <a:buSzPts val="2800"/>
              <a:buFont typeface="Arial"/>
              <a:buNone/>
              <a:defRPr sz="2800"/>
            </a:lvl3pPr>
            <a:lvl4pPr marL="1828800" lvl="3" indent="-228600" algn="ctr" rtl="0">
              <a:lnSpc>
                <a:spcPct val="100000"/>
              </a:lnSpc>
              <a:spcBef>
                <a:spcPts val="0"/>
              </a:spcBef>
              <a:spcAft>
                <a:spcPts val="0"/>
              </a:spcAft>
              <a:buClr>
                <a:srgbClr val="585858"/>
              </a:buClr>
              <a:buSzPts val="2800"/>
              <a:buFont typeface="Arial"/>
              <a:buNone/>
              <a:defRPr sz="2800"/>
            </a:lvl4pPr>
            <a:lvl5pPr marL="2286000" lvl="4" indent="-228600" algn="ctr" rtl="0">
              <a:lnSpc>
                <a:spcPct val="100000"/>
              </a:lnSpc>
              <a:spcBef>
                <a:spcPts val="0"/>
              </a:spcBef>
              <a:spcAft>
                <a:spcPts val="0"/>
              </a:spcAft>
              <a:buClr>
                <a:srgbClr val="585858"/>
              </a:buClr>
              <a:buSzPts val="2800"/>
              <a:buFont typeface="Arial"/>
              <a:buNone/>
              <a:defRPr sz="2800"/>
            </a:lvl5pPr>
            <a:lvl6pPr marL="2743200" lvl="5" indent="-342900" algn="l" rtl="0">
              <a:lnSpc>
                <a:spcPct val="115000"/>
              </a:lnSpc>
              <a:spcBef>
                <a:spcPts val="0"/>
              </a:spcBef>
              <a:spcAft>
                <a:spcPts val="0"/>
              </a:spcAft>
              <a:buSzPts val="1800"/>
              <a:buChar char="■"/>
              <a:defRPr/>
            </a:lvl6pPr>
            <a:lvl7pPr marL="3200400" lvl="6" indent="-342900" algn="l" rtl="0">
              <a:lnSpc>
                <a:spcPct val="115000"/>
              </a:lnSpc>
              <a:spcBef>
                <a:spcPts val="0"/>
              </a:spcBef>
              <a:spcAft>
                <a:spcPts val="0"/>
              </a:spcAft>
              <a:buSzPts val="1800"/>
              <a:buChar char="●"/>
              <a:defRPr/>
            </a:lvl7pPr>
            <a:lvl8pPr marL="3657600" lvl="7" indent="-342900" algn="l" rtl="0">
              <a:lnSpc>
                <a:spcPct val="115000"/>
              </a:lnSpc>
              <a:spcBef>
                <a:spcPts val="0"/>
              </a:spcBef>
              <a:spcAft>
                <a:spcPts val="0"/>
              </a:spcAft>
              <a:buSzPts val="1800"/>
              <a:buChar char="○"/>
              <a:defRPr/>
            </a:lvl8pPr>
            <a:lvl9pPr marL="4114800" lvl="8" indent="-342900" algn="l" rtl="0">
              <a:lnSpc>
                <a:spcPct val="115000"/>
              </a:lnSpc>
              <a:spcBef>
                <a:spcPts val="0"/>
              </a:spcBef>
              <a:spcAft>
                <a:spcPts val="0"/>
              </a:spcAft>
              <a:buSzPts val="1800"/>
              <a:buChar char="■"/>
              <a:defRPr/>
            </a:lvl9pPr>
          </a:lstStyle>
          <a:p>
            <a:endParaRPr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guide id="3" pos="385"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14"/>
        <p:cNvGrpSpPr/>
        <p:nvPr/>
      </p:nvGrpSpPr>
      <p:grpSpPr>
        <a:xfrm>
          <a:off x="0" y="0"/>
          <a:ext cx="0" cy="0"/>
          <a:chOff x="0" y="0"/>
          <a:chExt cx="0" cy="0"/>
        </a:xfrm>
      </p:grpSpPr>
      <p:sp>
        <p:nvSpPr>
          <p:cNvPr id="15" name="Google Shape;15;p16"/>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dirty="0"/>
          </a:p>
        </p:txBody>
      </p:sp>
      <p:sp>
        <p:nvSpPr>
          <p:cNvPr id="16" name="Google Shape;16;p16"/>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7" name="Google Shape;17;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a:t>
            </a:fld>
            <a:endParaRPr/>
          </a:p>
        </p:txBody>
      </p:sp>
    </p:spTree>
    <p:extLst>
      <p:ext uri="{BB962C8B-B14F-4D97-AF65-F5344CB8AC3E}">
        <p14:creationId xmlns:p14="http://schemas.microsoft.com/office/powerpoint/2010/main" val="1568450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3004146"/>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pt-BR"/>
              <a:t>‹#›</a:t>
            </a:fld>
            <a:endParaRPr dirty="0"/>
          </a:p>
        </p:txBody>
      </p:sp>
    </p:spTree>
  </p:cSld>
  <p:clrMap bg1="lt1" tx1="dk1" bg2="dk2" tx2="lt2" accent1="accent1" accent2="accent2" accent3="accent3" accent4="accent4" accent5="accent5" accent6="accent6" hlink="hlink" folHlink="folHlink"/>
  <p:sldLayoutIdLst>
    <p:sldLayoutId id="2147483676" r:id="rId1"/>
    <p:sldLayoutId id="2147483669" r:id="rId2"/>
    <p:sldLayoutId id="2147483659" r:id="rId3"/>
    <p:sldLayoutId id="2147483671" r:id="rId4"/>
    <p:sldLayoutId id="2147483673" r:id="rId5"/>
    <p:sldLayoutId id="2147483670" r:id="rId6"/>
    <p:sldLayoutId id="2147483672" r:id="rId7"/>
    <p:sldLayoutId id="2147483648" r:id="rId8"/>
    <p:sldLayoutId id="2147483675" r:id="rId9"/>
    <p:sldLayoutId id="2147483677" r:id="rId10"/>
    <p:sldLayoutId id="214748367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2400" b="0" i="0" u="none" strike="noStrike" cap="none">
          <a:solidFill>
            <a:srgbClr val="000000"/>
          </a:solidFill>
          <a:latin typeface="Fjalla One" panose="02000506040000020004" pitchFamily="2" charset="0"/>
          <a:ea typeface="Fjalla One" panose="02000506040000020004" pitchFamily="2"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chart" Target="../charts/chart16.xml"/></Relationships>
</file>

<file path=ppt/slides/_rels/slide11.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chart" Target="../charts/chart17.xml"/><Relationship Id="rId1" Type="http://schemas.openxmlformats.org/officeDocument/2006/relationships/slideLayout" Target="../slideLayouts/slideLayout5.xml"/><Relationship Id="rId4" Type="http://schemas.openxmlformats.org/officeDocument/2006/relationships/chart" Target="../charts/chart19.xml"/></Relationships>
</file>

<file path=ppt/slides/_rels/slide12.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chart" Target="../charts/chart20.xml"/><Relationship Id="rId1" Type="http://schemas.openxmlformats.org/officeDocument/2006/relationships/slideLayout" Target="../slideLayouts/slideLayout5.xml"/><Relationship Id="rId4" Type="http://schemas.openxmlformats.org/officeDocument/2006/relationships/chart" Target="../charts/chart22.xml"/></Relationships>
</file>

<file path=ppt/slides/_rels/slide13.xml.rels><?xml version="1.0" encoding="UTF-8" standalone="yes"?>
<Relationships xmlns="http://schemas.openxmlformats.org/package/2006/relationships"><Relationship Id="rId3" Type="http://schemas.openxmlformats.org/officeDocument/2006/relationships/chart" Target="../charts/chart24.xml"/><Relationship Id="rId2" Type="http://schemas.openxmlformats.org/officeDocument/2006/relationships/chart" Target="../charts/chart2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chart" Target="../charts/chart27.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chart" Target="../charts/chart30.xml"/><Relationship Id="rId2" Type="http://schemas.openxmlformats.org/officeDocument/2006/relationships/chart" Target="../charts/chart29.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chart" Target="../charts/chart31.xml"/><Relationship Id="rId1" Type="http://schemas.openxmlformats.org/officeDocument/2006/relationships/slideLayout" Target="../slideLayouts/slideLayout5.xml"/><Relationship Id="rId4" Type="http://schemas.openxmlformats.org/officeDocument/2006/relationships/chart" Target="../charts/chart33.xml"/></Relationships>
</file>

<file path=ppt/slides/_rels/slide18.xml.rels><?xml version="1.0" encoding="UTF-8" standalone="yes"?>
<Relationships xmlns="http://schemas.openxmlformats.org/package/2006/relationships"><Relationship Id="rId3" Type="http://schemas.openxmlformats.org/officeDocument/2006/relationships/chart" Target="../charts/chart35.xml"/><Relationship Id="rId2" Type="http://schemas.openxmlformats.org/officeDocument/2006/relationships/chart" Target="../charts/chart3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chart" Target="../charts/chart36.xm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chart" Target="../charts/chart37.xml"/></Relationships>
</file>

<file path=ppt/slides/_rels/slide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chart" Target="../charts/chart39.xml"/></Relationships>
</file>

<file path=ppt/slides/_rels/slide21.xml.rels><?xml version="1.0" encoding="UTF-8" standalone="yes"?>
<Relationships xmlns="http://schemas.openxmlformats.org/package/2006/relationships"><Relationship Id="rId3" Type="http://schemas.openxmlformats.org/officeDocument/2006/relationships/chart" Target="../charts/chart40.xm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chart" Target="../charts/chart41.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jp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5.gif"/></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chart" Target="../charts/chart6.xml"/></Relationships>
</file>

<file path=ppt/slides/_rels/slide6.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chart" Target="../charts/chart8.xml"/></Relationships>
</file>

<file path=ppt/slides/_rels/slide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z="4800" b="0" i="0" u="none" strike="noStrike" cap="none" dirty="0">
                <a:solidFill>
                  <a:schemeClr val="bg1"/>
                </a:solidFill>
                <a:latin typeface="Fjalla One" panose="02000506040000020004"/>
                <a:ea typeface="Fjalla One" panose="02000506040000020004"/>
                <a:cs typeface="Fjalla One" panose="02000506040000020004"/>
                <a:sym typeface="Fjalla One" panose="02000506040000020004"/>
              </a:rPr>
              <a:t>Macro Outlook</a:t>
            </a:r>
            <a:endParaRPr lang="pt-BR" dirty="0"/>
          </a:p>
        </p:txBody>
      </p:sp>
      <p:sp>
        <p:nvSpPr>
          <p:cNvPr id="3" name="Text Placeholder 2"/>
          <p:cNvSpPr>
            <a:spLocks noGrp="1"/>
          </p:cNvSpPr>
          <p:nvPr>
            <p:ph type="body" idx="13"/>
          </p:nvPr>
        </p:nvSpPr>
        <p:spPr/>
        <p:txBody>
          <a:bodyPr/>
          <a:lstStyle/>
          <a:p>
            <a:r>
              <a:rPr lang="pt-BR" sz="1800" b="0" i="0" u="none" strike="noStrike" cap="none" dirty="0">
                <a:solidFill>
                  <a:schemeClr val="bg1"/>
                </a:solidFill>
                <a:latin typeface="Lato Light" panose="020F0502020204030203"/>
                <a:ea typeface="Lato Light" panose="020F0502020204030203"/>
                <a:cs typeface="Lato Light" panose="020F0502020204030203"/>
                <a:sym typeface="Lato Light" panose="020F0502020204030203"/>
              </a:rPr>
              <a:t>12 de Abril de 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7F9F7"/>
        </a:solidFill>
        <a:effectLst/>
      </p:bgPr>
    </p:bg>
    <p:spTree>
      <p:nvGrpSpPr>
        <p:cNvPr id="1" name="Shape 112">
          <a:extLst>
            <a:ext uri="{FF2B5EF4-FFF2-40B4-BE49-F238E27FC236}">
              <a16:creationId xmlns:a16="http://schemas.microsoft.com/office/drawing/2014/main" id="{65E8F363-39D5-CA30-0E2A-29948028FB46}"/>
            </a:ext>
          </a:extLst>
        </p:cNvPr>
        <p:cNvGrpSpPr/>
        <p:nvPr/>
      </p:nvGrpSpPr>
      <p:grpSpPr>
        <a:xfrm>
          <a:off x="0" y="0"/>
          <a:ext cx="0" cy="0"/>
          <a:chOff x="0" y="0"/>
          <a:chExt cx="0" cy="0"/>
        </a:xfrm>
      </p:grpSpPr>
      <p:sp>
        <p:nvSpPr>
          <p:cNvPr id="113" name="Google Shape;113;p4">
            <a:extLst>
              <a:ext uri="{FF2B5EF4-FFF2-40B4-BE49-F238E27FC236}">
                <a16:creationId xmlns:a16="http://schemas.microsoft.com/office/drawing/2014/main" id="{44CCECEE-C7FE-0530-1113-6F6E69B744C7}"/>
              </a:ext>
            </a:extLst>
          </p:cNvPr>
          <p:cNvSpPr txBox="1">
            <a:spLocks noGrp="1"/>
          </p:cNvSpPr>
          <p:nvPr>
            <p:ph type="title"/>
          </p:nvPr>
        </p:nvSpPr>
        <p:spPr>
          <a:xfrm>
            <a:off x="611188" y="376238"/>
            <a:ext cx="7739919" cy="475200"/>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SzPts val="2222"/>
              <a:buFont typeface="Lato"/>
              <a:buNone/>
            </a:pPr>
            <a:r>
              <a:rPr lang="pt-BR" sz="2000" dirty="0"/>
              <a:t>EUA: POLÍTICA MONETÁRIA (CME FEDWATCH)</a:t>
            </a:r>
            <a:endParaRPr sz="2000" dirty="0"/>
          </a:p>
        </p:txBody>
      </p:sp>
      <p:sp>
        <p:nvSpPr>
          <p:cNvPr id="114" name="Google Shape;114;p4">
            <a:extLst>
              <a:ext uri="{FF2B5EF4-FFF2-40B4-BE49-F238E27FC236}">
                <a16:creationId xmlns:a16="http://schemas.microsoft.com/office/drawing/2014/main" id="{47FBA094-6483-09F4-A674-818BA989E288}"/>
              </a:ext>
            </a:extLst>
          </p:cNvPr>
          <p:cNvSpPr txBox="1">
            <a:spLocks noGrp="1"/>
          </p:cNvSpPr>
          <p:nvPr>
            <p:ph type="body" idx="1"/>
          </p:nvPr>
        </p:nvSpPr>
        <p:spPr>
          <a:xfrm>
            <a:off x="792164" y="1229104"/>
            <a:ext cx="3600450" cy="263145"/>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SzPts val="2800"/>
              <a:buNone/>
            </a:pPr>
            <a:r>
              <a:rPr lang="pt-BR" b="0" i="0" dirty="0" err="1">
                <a:solidFill>
                  <a:schemeClr val="tx1"/>
                </a:solidFill>
                <a:effectLst/>
                <a:latin typeface="Lato" panose="020F0502020204030203" pitchFamily="34" charset="0"/>
                <a:ea typeface="Lato" panose="020F0502020204030203" pitchFamily="34" charset="0"/>
                <a:cs typeface="Lato" panose="020F0502020204030203" pitchFamily="34" charset="0"/>
              </a:rPr>
              <a:t>Prob</a:t>
            </a:r>
            <a:r>
              <a:rPr lang="pt-BR" b="0" i="0" dirty="0">
                <a:solidFill>
                  <a:schemeClr val="tx1"/>
                </a:solidFill>
                <a:effectLst/>
                <a:latin typeface="Lato" panose="020F0502020204030203" pitchFamily="34" charset="0"/>
                <a:ea typeface="Lato" panose="020F0502020204030203" pitchFamily="34" charset="0"/>
                <a:cs typeface="Lato" panose="020F0502020204030203" pitchFamily="34" charset="0"/>
              </a:rPr>
              <a:t>. </a:t>
            </a:r>
            <a:r>
              <a:rPr lang="pt-BR" dirty="0">
                <a:solidFill>
                  <a:schemeClr val="tx1"/>
                </a:solidFill>
                <a:latin typeface="Lato" panose="020F0502020204030203" pitchFamily="34" charset="0"/>
                <a:ea typeface="Lato" panose="020F0502020204030203" pitchFamily="34" charset="0"/>
                <a:cs typeface="Lato" panose="020F0502020204030203" pitchFamily="34" charset="0"/>
              </a:rPr>
              <a:t>d</a:t>
            </a:r>
            <a:r>
              <a:rPr lang="pt-BR" b="0" i="0" dirty="0">
                <a:solidFill>
                  <a:schemeClr val="tx1"/>
                </a:solidFill>
                <a:effectLst/>
                <a:latin typeface="Lato" panose="020F0502020204030203" pitchFamily="34" charset="0"/>
                <a:ea typeface="Lato" panose="020F0502020204030203" pitchFamily="34" charset="0"/>
                <a:cs typeface="Lato" panose="020F0502020204030203" pitchFamily="34" charset="0"/>
              </a:rPr>
              <a:t>e manutenção da taxa de juros (%)</a:t>
            </a:r>
            <a:endParaRPr dirty="0">
              <a:solidFill>
                <a:schemeClr val="tx1"/>
              </a:solidFill>
              <a:latin typeface="Lato" panose="020F0502020204030203" pitchFamily="34" charset="0"/>
              <a:ea typeface="Lato" panose="020F0502020204030203" pitchFamily="34" charset="0"/>
              <a:cs typeface="Lato" panose="020F0502020204030203" pitchFamily="34" charset="0"/>
            </a:endParaRPr>
          </a:p>
        </p:txBody>
      </p:sp>
      <p:sp>
        <p:nvSpPr>
          <p:cNvPr id="115" name="Google Shape;115;p4">
            <a:extLst>
              <a:ext uri="{FF2B5EF4-FFF2-40B4-BE49-F238E27FC236}">
                <a16:creationId xmlns:a16="http://schemas.microsoft.com/office/drawing/2014/main" id="{02BB4EF8-1503-478D-5AFC-6F1040E875AC}"/>
              </a:ext>
            </a:extLst>
          </p:cNvPr>
          <p:cNvSpPr txBox="1">
            <a:spLocks noGrp="1"/>
          </p:cNvSpPr>
          <p:nvPr>
            <p:ph type="body" idx="2"/>
          </p:nvPr>
        </p:nvSpPr>
        <p:spPr>
          <a:xfrm>
            <a:off x="4751387" y="1229105"/>
            <a:ext cx="3598987" cy="263145"/>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SzPts val="2800"/>
              <a:buNone/>
            </a:pPr>
            <a:r>
              <a:rPr lang="pt-BR" b="0" i="0" dirty="0">
                <a:solidFill>
                  <a:schemeClr val="tx1"/>
                </a:solidFill>
                <a:effectLst/>
                <a:latin typeface="Lato" panose="020F0502020204030203" pitchFamily="34" charset="0"/>
                <a:ea typeface="Lato" panose="020F0502020204030203" pitchFamily="34" charset="0"/>
                <a:cs typeface="Lato" panose="020F0502020204030203" pitchFamily="34" charset="0"/>
              </a:rPr>
              <a:t>Probabilidade da taxa de juros em Dez/24 (%)</a:t>
            </a:r>
            <a:endParaRPr sz="1200" b="0" i="0" u="none" strike="noStrike" cap="none" dirty="0">
              <a:solidFill>
                <a:schemeClr val="tx1"/>
              </a:solidFill>
              <a:latin typeface="Lato" panose="020F0502020204030203" pitchFamily="34" charset="0"/>
              <a:ea typeface="Lato" panose="020F0502020204030203" pitchFamily="34" charset="0"/>
              <a:cs typeface="Lato" panose="020F0502020204030203" pitchFamily="34" charset="0"/>
              <a:sym typeface="Arial"/>
            </a:endParaRPr>
          </a:p>
        </p:txBody>
      </p:sp>
      <p:sp>
        <p:nvSpPr>
          <p:cNvPr id="7" name="Text Placeholder 5">
            <a:extLst>
              <a:ext uri="{FF2B5EF4-FFF2-40B4-BE49-F238E27FC236}">
                <a16:creationId xmlns:a16="http://schemas.microsoft.com/office/drawing/2014/main" id="{9E8697DE-AAB2-9EC9-9E68-CD46469FCD96}"/>
              </a:ext>
            </a:extLst>
          </p:cNvPr>
          <p:cNvSpPr>
            <a:spLocks noGrp="1"/>
          </p:cNvSpPr>
          <p:nvPr/>
        </p:nvSpPr>
        <p:spPr>
          <a:xfrm>
            <a:off x="792164" y="687540"/>
            <a:ext cx="7559675" cy="26314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585858"/>
              </a:buClr>
              <a:buSzPts val="2800"/>
              <a:buFont typeface="Arial"/>
              <a:buNone/>
              <a:defRPr sz="1100" b="0" i="0" u="none" strike="noStrike" cap="none">
                <a:solidFill>
                  <a:srgbClr val="212121"/>
                </a:solidFill>
                <a:latin typeface="Lato Light" panose="020F0502020204030203" pitchFamily="34" charset="0"/>
                <a:ea typeface="Lato Light" panose="020F0502020204030203" pitchFamily="34" charset="0"/>
                <a:cs typeface="Lato Light" panose="020F0502020204030203" pitchFamily="34" charset="0"/>
                <a:sym typeface="Arial"/>
              </a:defRPr>
            </a:lvl1pPr>
            <a:lvl2pPr marL="914400" marR="0" lvl="1"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2pPr>
            <a:lvl3pPr marL="1371600" marR="0" lvl="2"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3pPr>
            <a:lvl4pPr marL="1828800" marR="0" lvl="3"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4pPr>
            <a:lvl5pPr marL="2286000" marR="0" lvl="4" indent="-228600" algn="ctr" rtl="0">
              <a:lnSpc>
                <a:spcPct val="100000"/>
              </a:lnSpc>
              <a:spcBef>
                <a:spcPts val="0"/>
              </a:spcBef>
              <a:spcAft>
                <a:spcPts val="0"/>
              </a:spcAft>
              <a:buClr>
                <a:srgbClr val="585858"/>
              </a:buClr>
              <a:buSzPts val="2800"/>
              <a:buFont typeface="Arial"/>
              <a:buNone/>
              <a:defRPr sz="2800" b="0" i="0" u="none" strike="noStrike" cap="none">
                <a:solidFill>
                  <a:srgbClr val="000000"/>
                </a:solidFill>
                <a:latin typeface="Arial"/>
                <a:ea typeface="Arial"/>
                <a:cs typeface="Arial"/>
                <a:sym typeface="Arial"/>
              </a:defRPr>
            </a:lvl5pPr>
            <a:lvl6pPr marL="2743200" marR="0" lvl="5"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6pPr>
            <a:lvl7pPr marL="3200400" marR="0" lvl="6"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7pPr>
            <a:lvl8pPr marL="3657600" marR="0" lvl="7"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8pPr>
            <a:lvl9pPr marL="4114800" marR="0" lvl="8" indent="-342900" algn="l" rtl="0">
              <a:lnSpc>
                <a:spcPct val="115000"/>
              </a:lnSpc>
              <a:spcBef>
                <a:spcPts val="0"/>
              </a:spcBef>
              <a:spcAft>
                <a:spcPts val="0"/>
              </a:spcAft>
              <a:buClr>
                <a:srgbClr val="000000"/>
              </a:buClr>
              <a:buSzPts val="1800"/>
              <a:buFont typeface="Arial"/>
              <a:buChar char="■"/>
              <a:defRPr sz="1400" b="0" i="0" u="none" strike="noStrike" cap="none">
                <a:solidFill>
                  <a:srgbClr val="000000"/>
                </a:solidFill>
                <a:latin typeface="Arial"/>
                <a:ea typeface="Arial"/>
                <a:cs typeface="Arial"/>
                <a:sym typeface="Arial"/>
              </a:defRPr>
            </a:lvl9pPr>
          </a:lstStyle>
          <a:p>
            <a:r>
              <a:rPr lang="pt-BR" dirty="0"/>
              <a:t>Entramos em 2024 esperando o início do ciclo de cortes de juros no primeiro trimestre, mas as perspectivas mudaram. Apostas começam a crescer sobre o início do afrouxamento da política monetária iniciar no segundo trimestre. Entretanto, o orçamento de queda permanece inalterado com a expectativa de 3 cortes de 0,25 </a:t>
            </a:r>
            <a:r>
              <a:rPr lang="pt-BR" dirty="0" err="1"/>
              <a:t>p.p</a:t>
            </a:r>
            <a:r>
              <a:rPr lang="pt-BR" dirty="0"/>
              <a:t>.</a:t>
            </a:r>
          </a:p>
        </p:txBody>
      </p:sp>
      <p:sp>
        <p:nvSpPr>
          <p:cNvPr id="8" name="Text Placeholder 4">
            <a:extLst>
              <a:ext uri="{FF2B5EF4-FFF2-40B4-BE49-F238E27FC236}">
                <a16:creationId xmlns:a16="http://schemas.microsoft.com/office/drawing/2014/main" id="{92AA8097-151B-8D98-F464-BF2821F0E14D}"/>
              </a:ext>
            </a:extLst>
          </p:cNvPr>
          <p:cNvSpPr txBox="1">
            <a:spLocks/>
          </p:cNvSpPr>
          <p:nvPr/>
        </p:nvSpPr>
        <p:spPr>
          <a:xfrm>
            <a:off x="611187" y="4767264"/>
            <a:ext cx="7524751" cy="18750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sz="700" dirty="0">
                <a:latin typeface="Lato" panose="020F0502020204030203" pitchFamily="34" charset="0"/>
                <a:ea typeface="Lato" panose="020F0502020204030203" pitchFamily="34" charset="0"/>
                <a:cs typeface="Lato" panose="020F0502020204030203" pitchFamily="34" charset="0"/>
              </a:rPr>
              <a:t>Fonte: CME </a:t>
            </a:r>
            <a:r>
              <a:rPr lang="pt-BR" sz="700" dirty="0" err="1">
                <a:latin typeface="Lato" panose="020F0502020204030203" pitchFamily="34" charset="0"/>
                <a:ea typeface="Lato" panose="020F0502020204030203" pitchFamily="34" charset="0"/>
                <a:cs typeface="Lato" panose="020F0502020204030203" pitchFamily="34" charset="0"/>
              </a:rPr>
              <a:t>Group</a:t>
            </a:r>
            <a:r>
              <a:rPr lang="pt-BR" sz="700" dirty="0">
                <a:latin typeface="Lato" panose="020F0502020204030203" pitchFamily="34" charset="0"/>
                <a:ea typeface="Lato" panose="020F0502020204030203" pitchFamily="34" charset="0"/>
                <a:cs typeface="Lato" panose="020F0502020204030203" pitchFamily="34" charset="0"/>
              </a:rPr>
              <a:t> (</a:t>
            </a:r>
            <a:r>
              <a:rPr lang="pt-BR" sz="700" dirty="0" err="1">
                <a:latin typeface="Lato" panose="020F0502020204030203" pitchFamily="34" charset="0"/>
                <a:ea typeface="Lato" panose="020F0502020204030203" pitchFamily="34" charset="0"/>
                <a:cs typeface="Lato" panose="020F0502020204030203" pitchFamily="34" charset="0"/>
              </a:rPr>
              <a:t>www.cmegroup.com</a:t>
            </a:r>
            <a:r>
              <a:rPr lang="pt-BR" sz="700" dirty="0">
                <a:latin typeface="Lato" panose="020F0502020204030203" pitchFamily="34" charset="0"/>
                <a:ea typeface="Lato" panose="020F0502020204030203" pitchFamily="34" charset="0"/>
                <a:cs typeface="Lato" panose="020F0502020204030203" pitchFamily="34" charset="0"/>
              </a:rPr>
              <a:t>). Data de consulta: 15/04/2024.</a:t>
            </a:r>
          </a:p>
          <a:p>
            <a:r>
              <a:rPr lang="pt-BR" sz="700" dirty="0">
                <a:latin typeface="Lato" panose="020F0502020204030203" pitchFamily="34" charset="0"/>
                <a:ea typeface="Lato" panose="020F0502020204030203" pitchFamily="34" charset="0"/>
                <a:cs typeface="Lato" panose="020F0502020204030203" pitchFamily="34" charset="0"/>
              </a:rPr>
              <a:t>Nota: A ferramenta CME </a:t>
            </a:r>
            <a:r>
              <a:rPr lang="pt-BR" sz="700" dirty="0" err="1">
                <a:latin typeface="Lato" panose="020F0502020204030203" pitchFamily="34" charset="0"/>
                <a:ea typeface="Lato" panose="020F0502020204030203" pitchFamily="34" charset="0"/>
                <a:cs typeface="Lato" panose="020F0502020204030203" pitchFamily="34" charset="0"/>
              </a:rPr>
              <a:t>FedWatch</a:t>
            </a:r>
            <a:r>
              <a:rPr lang="pt-BR" sz="700" dirty="0">
                <a:latin typeface="Lato" panose="020F0502020204030203" pitchFamily="34" charset="0"/>
                <a:ea typeface="Lato" panose="020F0502020204030203" pitchFamily="34" charset="0"/>
                <a:cs typeface="Lato" panose="020F0502020204030203" pitchFamily="34" charset="0"/>
              </a:rPr>
              <a:t> estima as probabilidades de mudanças na taxa do </a:t>
            </a:r>
            <a:r>
              <a:rPr lang="pt-BR" sz="700" dirty="0" err="1">
                <a:latin typeface="Lato" panose="020F0502020204030203" pitchFamily="34" charset="0"/>
                <a:ea typeface="Lato" panose="020F0502020204030203" pitchFamily="34" charset="0"/>
                <a:cs typeface="Lato" panose="020F0502020204030203" pitchFamily="34" charset="0"/>
              </a:rPr>
              <a:t>Fed</a:t>
            </a:r>
            <a:r>
              <a:rPr lang="pt-BR" sz="700" dirty="0">
                <a:latin typeface="Lato" panose="020F0502020204030203" pitchFamily="34" charset="0"/>
                <a:ea typeface="Lato" panose="020F0502020204030203" pitchFamily="34" charset="0"/>
                <a:cs typeface="Lato" panose="020F0502020204030203" pitchFamily="34" charset="0"/>
              </a:rPr>
              <a:t> e na política monetária dos EUA, conforme dados implícitos nos preços de futuros do </a:t>
            </a:r>
            <a:r>
              <a:rPr lang="pt-BR" sz="700" dirty="0" err="1">
                <a:latin typeface="Lato" panose="020F0502020204030203" pitchFamily="34" charset="0"/>
                <a:ea typeface="Lato" panose="020F0502020204030203" pitchFamily="34" charset="0"/>
                <a:cs typeface="Lato" panose="020F0502020204030203" pitchFamily="34" charset="0"/>
              </a:rPr>
              <a:t>Fed</a:t>
            </a:r>
            <a:r>
              <a:rPr lang="pt-BR" sz="700" dirty="0">
                <a:latin typeface="Lato" panose="020F0502020204030203" pitchFamily="34" charset="0"/>
                <a:ea typeface="Lato" panose="020F0502020204030203" pitchFamily="34" charset="0"/>
                <a:cs typeface="Lato" panose="020F0502020204030203" pitchFamily="34" charset="0"/>
              </a:rPr>
              <a:t> </a:t>
            </a:r>
            <a:r>
              <a:rPr lang="pt-BR" sz="700" dirty="0" err="1">
                <a:latin typeface="Lato" panose="020F0502020204030203" pitchFamily="34" charset="0"/>
                <a:ea typeface="Lato" panose="020F0502020204030203" pitchFamily="34" charset="0"/>
                <a:cs typeface="Lato" panose="020F0502020204030203" pitchFamily="34" charset="0"/>
              </a:rPr>
              <a:t>Funds</a:t>
            </a:r>
            <a:r>
              <a:rPr lang="pt-BR" sz="700" dirty="0">
                <a:latin typeface="Lato" panose="020F0502020204030203" pitchFamily="34" charset="0"/>
                <a:ea typeface="Lato" panose="020F0502020204030203" pitchFamily="34" charset="0"/>
                <a:cs typeface="Lato" panose="020F0502020204030203" pitchFamily="34" charset="0"/>
              </a:rPr>
              <a:t> dos últimos 30 dias. </a:t>
            </a:r>
          </a:p>
          <a:p>
            <a:endParaRPr lang="pt-BR" sz="700" dirty="0">
              <a:latin typeface="Lato" panose="020F0502020204030203" pitchFamily="34" charset="0"/>
              <a:ea typeface="Lato" panose="020F0502020204030203" pitchFamily="34" charset="0"/>
              <a:cs typeface="Lato" panose="020F0502020204030203" pitchFamily="34" charset="0"/>
            </a:endParaRPr>
          </a:p>
        </p:txBody>
      </p:sp>
      <p:graphicFrame>
        <p:nvGraphicFramePr>
          <p:cNvPr id="13" name="Chart 12">
            <a:extLst>
              <a:ext uri="{FF2B5EF4-FFF2-40B4-BE49-F238E27FC236}">
                <a16:creationId xmlns:a16="http://schemas.microsoft.com/office/drawing/2014/main" id="{ACDC6521-7E1B-9492-0FB5-AA768D2B4C90}"/>
              </a:ext>
            </a:extLst>
          </p:cNvPr>
          <p:cNvGraphicFramePr/>
          <p:nvPr>
            <p:extLst>
              <p:ext uri="{D42A27DB-BD31-4B8C-83A1-F6EECF244321}">
                <p14:modId xmlns:p14="http://schemas.microsoft.com/office/powerpoint/2010/main" val="2372657605"/>
              </p:ext>
            </p:extLst>
          </p:nvPr>
        </p:nvGraphicFramePr>
        <p:xfrm>
          <a:off x="792163" y="1492250"/>
          <a:ext cx="3598987" cy="327501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hart 17">
            <a:extLst>
              <a:ext uri="{FF2B5EF4-FFF2-40B4-BE49-F238E27FC236}">
                <a16:creationId xmlns:a16="http://schemas.microsoft.com/office/drawing/2014/main" id="{9EA3618E-33D6-5E27-3305-760F20C52076}"/>
              </a:ext>
            </a:extLst>
          </p:cNvPr>
          <p:cNvGraphicFramePr/>
          <p:nvPr>
            <p:extLst>
              <p:ext uri="{D42A27DB-BD31-4B8C-83A1-F6EECF244321}">
                <p14:modId xmlns:p14="http://schemas.microsoft.com/office/powerpoint/2010/main" val="2516328013"/>
              </p:ext>
            </p:extLst>
          </p:nvPr>
        </p:nvGraphicFramePr>
        <p:xfrm>
          <a:off x="4751387" y="1492250"/>
          <a:ext cx="3600451" cy="327501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4767914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42F10-82E3-4DB1-10FF-2A799AC1D9A9}"/>
              </a:ext>
            </a:extLst>
          </p:cNvPr>
          <p:cNvSpPr>
            <a:spLocks noGrp="1"/>
          </p:cNvSpPr>
          <p:nvPr>
            <p:ph type="title"/>
          </p:nvPr>
        </p:nvSpPr>
        <p:spPr>
          <a:xfrm>
            <a:off x="611188" y="376238"/>
            <a:ext cx="7739919" cy="475200"/>
          </a:xfrm>
        </p:spPr>
        <p:txBody>
          <a:bodyPr>
            <a:normAutofit/>
          </a:bodyPr>
          <a:lstStyle/>
          <a:p>
            <a:r>
              <a:rPr lang="pt-BR" sz="2000" dirty="0"/>
              <a:t>EUA: ATIVIDADE ECONÔMICA </a:t>
            </a:r>
          </a:p>
        </p:txBody>
      </p:sp>
      <p:sp>
        <p:nvSpPr>
          <p:cNvPr id="4" name="Text Placeholder 3">
            <a:extLst>
              <a:ext uri="{FF2B5EF4-FFF2-40B4-BE49-F238E27FC236}">
                <a16:creationId xmlns:a16="http://schemas.microsoft.com/office/drawing/2014/main" id="{DA66A453-8881-6505-7870-1D98CFB22362}"/>
              </a:ext>
            </a:extLst>
          </p:cNvPr>
          <p:cNvSpPr>
            <a:spLocks noGrp="1"/>
          </p:cNvSpPr>
          <p:nvPr>
            <p:ph type="body" idx="10"/>
          </p:nvPr>
        </p:nvSpPr>
        <p:spPr/>
        <p:txBody>
          <a:bodyPr/>
          <a:lstStyle/>
          <a:p>
            <a:r>
              <a:rPr lang="pt-BR" sz="1200" dirty="0"/>
              <a:t>PIB  (% t/t)</a:t>
            </a:r>
          </a:p>
        </p:txBody>
      </p:sp>
      <p:sp>
        <p:nvSpPr>
          <p:cNvPr id="5" name="Text Placeholder 4">
            <a:extLst>
              <a:ext uri="{FF2B5EF4-FFF2-40B4-BE49-F238E27FC236}">
                <a16:creationId xmlns:a16="http://schemas.microsoft.com/office/drawing/2014/main" id="{B8AB6AEB-F29E-F4D7-C72E-59A272C3F5D0}"/>
              </a:ext>
            </a:extLst>
          </p:cNvPr>
          <p:cNvSpPr>
            <a:spLocks noGrp="1"/>
          </p:cNvSpPr>
          <p:nvPr>
            <p:ph type="body" idx="4294967295"/>
          </p:nvPr>
        </p:nvSpPr>
        <p:spPr>
          <a:xfrm>
            <a:off x="611187" y="4767264"/>
            <a:ext cx="752475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Bureau </a:t>
            </a:r>
            <a:r>
              <a:rPr lang="pt-BR" sz="700" dirty="0" err="1">
                <a:latin typeface="Lato" panose="020F0502020204030203" pitchFamily="34" charset="0"/>
                <a:ea typeface="Lato" panose="020F0502020204030203" pitchFamily="34" charset="0"/>
                <a:cs typeface="Lato" panose="020F0502020204030203" pitchFamily="34" charset="0"/>
              </a:rPr>
              <a:t>of</a:t>
            </a:r>
            <a:r>
              <a:rPr lang="pt-BR" sz="700" dirty="0">
                <a:latin typeface="Lato" panose="020F0502020204030203" pitchFamily="34" charset="0"/>
                <a:ea typeface="Lato" panose="020F0502020204030203" pitchFamily="34" charset="0"/>
                <a:cs typeface="Lato" panose="020F0502020204030203" pitchFamily="34" charset="0"/>
              </a:rPr>
              <a:t> Economic </a:t>
            </a:r>
            <a:r>
              <a:rPr lang="pt-BR" sz="700" dirty="0" err="1">
                <a:latin typeface="Lato" panose="020F0502020204030203" pitchFamily="34" charset="0"/>
                <a:ea typeface="Lato" panose="020F0502020204030203" pitchFamily="34" charset="0"/>
                <a:cs typeface="Lato" panose="020F0502020204030203" pitchFamily="34" charset="0"/>
              </a:rPr>
              <a:t>Analysis</a:t>
            </a:r>
            <a:r>
              <a:rPr lang="pt-BR" sz="700" dirty="0">
                <a:latin typeface="Lato" panose="020F0502020204030203" pitchFamily="34" charset="0"/>
                <a:ea typeface="Lato" panose="020F0502020204030203" pitchFamily="34" charset="0"/>
                <a:cs typeface="Lato" panose="020F0502020204030203" pitchFamily="34" charset="0"/>
              </a:rPr>
              <a:t> (BEA. Data de consulta 12/04/2024.</a:t>
            </a:r>
          </a:p>
          <a:p>
            <a:r>
              <a:rPr lang="pt-BR" sz="700" dirty="0">
                <a:latin typeface="Lato" panose="020F0502020204030203" pitchFamily="34" charset="0"/>
                <a:ea typeface="Lato" panose="020F0502020204030203" pitchFamily="34" charset="0"/>
                <a:cs typeface="Lato" panose="020F0502020204030203" pitchFamily="34" charset="0"/>
              </a:rPr>
              <a:t>Nota: taxas anualizadas e séries ajustadas sazonalmente.</a:t>
            </a: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p:txBody>
      </p:sp>
      <p:sp>
        <p:nvSpPr>
          <p:cNvPr id="6" name="Text Placeholder 5">
            <a:extLst>
              <a:ext uri="{FF2B5EF4-FFF2-40B4-BE49-F238E27FC236}">
                <a16:creationId xmlns:a16="http://schemas.microsoft.com/office/drawing/2014/main" id="{0D01C9FC-DBE4-32B3-57A5-3456B58023FD}"/>
              </a:ext>
            </a:extLst>
          </p:cNvPr>
          <p:cNvSpPr>
            <a:spLocks noGrp="1"/>
          </p:cNvSpPr>
          <p:nvPr>
            <p:ph type="body" idx="12"/>
          </p:nvPr>
        </p:nvSpPr>
        <p:spPr/>
        <p:txBody>
          <a:bodyPr/>
          <a:lstStyle/>
          <a:p>
            <a:r>
              <a:rPr lang="pt-BR" sz="1200" dirty="0"/>
              <a:t>Consumo Privado  (% t/t)</a:t>
            </a:r>
          </a:p>
        </p:txBody>
      </p:sp>
      <p:sp>
        <p:nvSpPr>
          <p:cNvPr id="7" name="Text Placeholder 6">
            <a:extLst>
              <a:ext uri="{FF2B5EF4-FFF2-40B4-BE49-F238E27FC236}">
                <a16:creationId xmlns:a16="http://schemas.microsoft.com/office/drawing/2014/main" id="{93A6A2C2-AD8C-F071-74B4-9F093AE6027B}"/>
              </a:ext>
            </a:extLst>
          </p:cNvPr>
          <p:cNvSpPr>
            <a:spLocks noGrp="1"/>
          </p:cNvSpPr>
          <p:nvPr>
            <p:ph type="body" idx="13"/>
          </p:nvPr>
        </p:nvSpPr>
        <p:spPr/>
        <p:txBody>
          <a:bodyPr/>
          <a:lstStyle/>
          <a:p>
            <a:r>
              <a:rPr lang="pt-BR" sz="1200" dirty="0"/>
              <a:t>Investimento Privado em Capital Fixo (% t/t)</a:t>
            </a:r>
          </a:p>
        </p:txBody>
      </p:sp>
      <p:sp>
        <p:nvSpPr>
          <p:cNvPr id="8" name="Espaço Reservado para Número de Slide 7">
            <a:extLst>
              <a:ext uri="{FF2B5EF4-FFF2-40B4-BE49-F238E27FC236}">
                <a16:creationId xmlns:a16="http://schemas.microsoft.com/office/drawing/2014/main" id="{6369591A-E625-734F-1CF1-3B0ECFEE0B1E}"/>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11</a:t>
            </a:fld>
            <a:endParaRPr lang="pt-BR"/>
          </a:p>
        </p:txBody>
      </p:sp>
      <p:sp>
        <p:nvSpPr>
          <p:cNvPr id="9" name="Text Placeholder 3">
            <a:extLst>
              <a:ext uri="{FF2B5EF4-FFF2-40B4-BE49-F238E27FC236}">
                <a16:creationId xmlns:a16="http://schemas.microsoft.com/office/drawing/2014/main" id="{409D2B72-DD87-DF47-2CFD-D2419B273164}"/>
              </a:ext>
            </a:extLst>
          </p:cNvPr>
          <p:cNvSpPr txBox="1">
            <a:spLocks/>
          </p:cNvSpPr>
          <p:nvPr/>
        </p:nvSpPr>
        <p:spPr>
          <a:xfrm>
            <a:off x="611187" y="1113885"/>
            <a:ext cx="3779105" cy="1457865"/>
          </a:xfrm>
          <a:prstGeom prst="rect">
            <a:avLst/>
          </a:prstGeom>
          <a:noFill/>
          <a:ln>
            <a:noFill/>
          </a:ln>
        </p:spPr>
        <p:txBody>
          <a:bodyPr spcFirstLastPara="1" wrap="square" lIns="91400" tIns="91400" rIns="91400" bIns="91400" anchor="ctr"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585858"/>
              </a:buClr>
              <a:buSzPts val="2800"/>
              <a:buFont typeface="Arial"/>
              <a:buNone/>
              <a:defRPr sz="1400" b="0" i="0" u="none" strike="noStrike" cap="none">
                <a:solidFill>
                  <a:srgbClr val="212121"/>
                </a:solidFill>
                <a:latin typeface="Lato" panose="020F0502020204030203" pitchFamily="34" charset="0"/>
                <a:ea typeface="Lato" panose="020F0502020204030203" pitchFamily="34" charset="0"/>
                <a:cs typeface="Lato" panose="020F0502020204030203" pitchFamily="34" charset="0"/>
                <a:sym typeface="Arial"/>
              </a:defRPr>
            </a:lvl1pPr>
            <a:lvl2pPr marL="914400" marR="0" lvl="1"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2pPr>
            <a:lvl3pPr marL="1371600" marR="0" lvl="2"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3pPr>
            <a:lvl4pPr marL="1828800" marR="0" lvl="3"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4pPr>
            <a:lvl5pPr marL="2286000" marR="0" lvl="4"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5pPr>
            <a:lvl6pPr marL="2743200" marR="0" lvl="5"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6pPr>
            <a:lvl7pPr marL="3200400" marR="0" lvl="6"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7pPr>
            <a:lvl8pPr marL="3657600" marR="0" lvl="7"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8pPr>
            <a:lvl9pPr marL="4114800" marR="0" lvl="8"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9pPr>
          </a:lstStyle>
          <a:p>
            <a:r>
              <a:rPr lang="pt-BR" sz="1100" dirty="0">
                <a:latin typeface="Lato Light" panose="020F0502020204030203" pitchFamily="34" charset="0"/>
                <a:ea typeface="Lato Light" panose="020F0502020204030203" pitchFamily="34" charset="0"/>
                <a:cs typeface="Lato Light" panose="020F0502020204030203" pitchFamily="34" charset="0"/>
              </a:rPr>
              <a:t>- Apesar da manutenção das taxas de juros, a economia americana mostrou resiliência, indicando baixa taxa de sacrifício no combate à inflação. No entanto, há sinais de moderação nos últimos meses. </a:t>
            </a:r>
          </a:p>
          <a:p>
            <a:endParaRPr lang="pt-BR" sz="1100" dirty="0"/>
          </a:p>
        </p:txBody>
      </p:sp>
      <p:graphicFrame>
        <p:nvGraphicFramePr>
          <p:cNvPr id="10" name="Chart 9">
            <a:extLst>
              <a:ext uri="{FF2B5EF4-FFF2-40B4-BE49-F238E27FC236}">
                <a16:creationId xmlns:a16="http://schemas.microsoft.com/office/drawing/2014/main" id="{BD01D413-2D61-4BE1-F2EB-A54FCD475BD4}"/>
              </a:ext>
            </a:extLst>
          </p:cNvPr>
          <p:cNvGraphicFramePr/>
          <p:nvPr>
            <p:extLst>
              <p:ext uri="{D42A27DB-BD31-4B8C-83A1-F6EECF244321}">
                <p14:modId xmlns:p14="http://schemas.microsoft.com/office/powerpoint/2010/main" val="3438792467"/>
              </p:ext>
            </p:extLst>
          </p:nvPr>
        </p:nvGraphicFramePr>
        <p:xfrm>
          <a:off x="4570412" y="1113188"/>
          <a:ext cx="3781426" cy="145856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10">
            <a:extLst>
              <a:ext uri="{FF2B5EF4-FFF2-40B4-BE49-F238E27FC236}">
                <a16:creationId xmlns:a16="http://schemas.microsoft.com/office/drawing/2014/main" id="{2411505A-1F4B-98D1-CCD9-FAC3B54DB8A9}"/>
              </a:ext>
            </a:extLst>
          </p:cNvPr>
          <p:cNvGraphicFramePr/>
          <p:nvPr>
            <p:extLst>
              <p:ext uri="{D42A27DB-BD31-4B8C-83A1-F6EECF244321}">
                <p14:modId xmlns:p14="http://schemas.microsoft.com/office/powerpoint/2010/main" val="3061546865"/>
              </p:ext>
            </p:extLst>
          </p:nvPr>
        </p:nvGraphicFramePr>
        <p:xfrm>
          <a:off x="611188" y="3076575"/>
          <a:ext cx="3781425" cy="16906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a:extLst>
              <a:ext uri="{FF2B5EF4-FFF2-40B4-BE49-F238E27FC236}">
                <a16:creationId xmlns:a16="http://schemas.microsoft.com/office/drawing/2014/main" id="{289DED0F-18EE-D883-2155-EE8BCDA86D37}"/>
              </a:ext>
            </a:extLst>
          </p:cNvPr>
          <p:cNvGraphicFramePr/>
          <p:nvPr>
            <p:extLst>
              <p:ext uri="{D42A27DB-BD31-4B8C-83A1-F6EECF244321}">
                <p14:modId xmlns:p14="http://schemas.microsoft.com/office/powerpoint/2010/main" val="1410403498"/>
              </p:ext>
            </p:extLst>
          </p:nvPr>
        </p:nvGraphicFramePr>
        <p:xfrm>
          <a:off x="4570413" y="3076575"/>
          <a:ext cx="3779106" cy="169068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75493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42F10-82E3-4DB1-10FF-2A799AC1D9A9}"/>
              </a:ext>
            </a:extLst>
          </p:cNvPr>
          <p:cNvSpPr>
            <a:spLocks noGrp="1"/>
          </p:cNvSpPr>
          <p:nvPr>
            <p:ph type="title"/>
          </p:nvPr>
        </p:nvSpPr>
        <p:spPr>
          <a:xfrm>
            <a:off x="611188" y="376238"/>
            <a:ext cx="7739919" cy="475200"/>
          </a:xfrm>
        </p:spPr>
        <p:txBody>
          <a:bodyPr>
            <a:normAutofit/>
          </a:bodyPr>
          <a:lstStyle/>
          <a:p>
            <a:r>
              <a:rPr lang="pt-BR" sz="2000" dirty="0"/>
              <a:t>EUA: MERCADO DE TRABALHO</a:t>
            </a:r>
          </a:p>
        </p:txBody>
      </p:sp>
      <p:sp>
        <p:nvSpPr>
          <p:cNvPr id="4" name="Text Placeholder 3">
            <a:extLst>
              <a:ext uri="{FF2B5EF4-FFF2-40B4-BE49-F238E27FC236}">
                <a16:creationId xmlns:a16="http://schemas.microsoft.com/office/drawing/2014/main" id="{DA66A453-8881-6505-7870-1D98CFB22362}"/>
              </a:ext>
            </a:extLst>
          </p:cNvPr>
          <p:cNvSpPr>
            <a:spLocks noGrp="1"/>
          </p:cNvSpPr>
          <p:nvPr>
            <p:ph type="body" idx="10"/>
          </p:nvPr>
        </p:nvSpPr>
        <p:spPr>
          <a:xfrm>
            <a:off x="4572732" y="842963"/>
            <a:ext cx="3779106" cy="263145"/>
          </a:xfrm>
        </p:spPr>
        <p:txBody>
          <a:bodyPr/>
          <a:lstStyle/>
          <a:p>
            <a:r>
              <a:rPr lang="pt-BR" sz="1200" dirty="0"/>
              <a:t>Rendimentos Reais Médios por Hora* (% m/m)</a:t>
            </a:r>
          </a:p>
        </p:txBody>
      </p:sp>
      <p:sp>
        <p:nvSpPr>
          <p:cNvPr id="5" name="Text Placeholder 4">
            <a:extLst>
              <a:ext uri="{FF2B5EF4-FFF2-40B4-BE49-F238E27FC236}">
                <a16:creationId xmlns:a16="http://schemas.microsoft.com/office/drawing/2014/main" id="{B8AB6AEB-F29E-F4D7-C72E-59A272C3F5D0}"/>
              </a:ext>
            </a:extLst>
          </p:cNvPr>
          <p:cNvSpPr>
            <a:spLocks noGrp="1"/>
          </p:cNvSpPr>
          <p:nvPr>
            <p:ph type="body" idx="4294967295"/>
          </p:nvPr>
        </p:nvSpPr>
        <p:spPr>
          <a:xfrm>
            <a:off x="611187" y="4767264"/>
            <a:ext cx="752475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Bureau </a:t>
            </a:r>
            <a:r>
              <a:rPr lang="pt-BR" sz="700" dirty="0" err="1">
                <a:latin typeface="Lato" panose="020F0502020204030203" pitchFamily="34" charset="0"/>
                <a:ea typeface="Lato" panose="020F0502020204030203" pitchFamily="34" charset="0"/>
                <a:cs typeface="Lato" panose="020F0502020204030203" pitchFamily="34" charset="0"/>
              </a:rPr>
              <a:t>of</a:t>
            </a:r>
            <a:r>
              <a:rPr lang="pt-BR" sz="700" dirty="0">
                <a:latin typeface="Lato" panose="020F0502020204030203" pitchFamily="34" charset="0"/>
                <a:ea typeface="Lato" panose="020F0502020204030203" pitchFamily="34" charset="0"/>
                <a:cs typeface="Lato" panose="020F0502020204030203" pitchFamily="34" charset="0"/>
              </a:rPr>
              <a:t> Labor </a:t>
            </a:r>
            <a:r>
              <a:rPr lang="pt-BR" sz="700" dirty="0" err="1">
                <a:latin typeface="Lato" panose="020F0502020204030203" pitchFamily="34" charset="0"/>
                <a:ea typeface="Lato" panose="020F0502020204030203" pitchFamily="34" charset="0"/>
                <a:cs typeface="Lato" panose="020F0502020204030203" pitchFamily="34" charset="0"/>
              </a:rPr>
              <a:t>Statistics</a:t>
            </a:r>
            <a:r>
              <a:rPr lang="pt-BR" sz="700" dirty="0">
                <a:latin typeface="Lato" panose="020F0502020204030203" pitchFamily="34" charset="0"/>
                <a:ea typeface="Lato" panose="020F0502020204030203" pitchFamily="34" charset="0"/>
                <a:cs typeface="Lato" panose="020F0502020204030203" pitchFamily="34" charset="0"/>
              </a:rPr>
              <a:t> (BLS) e </a:t>
            </a:r>
            <a:r>
              <a:rPr lang="pt-BR" sz="700" dirty="0" err="1">
                <a:latin typeface="Lato" panose="020F0502020204030203" pitchFamily="34" charset="0"/>
                <a:ea typeface="Lato" panose="020F0502020204030203" pitchFamily="34" charset="0"/>
                <a:cs typeface="Lato" panose="020F0502020204030203" pitchFamily="34" charset="0"/>
              </a:rPr>
              <a:t>Automatic</a:t>
            </a:r>
            <a:r>
              <a:rPr lang="pt-BR" sz="700" dirty="0">
                <a:latin typeface="Lato" panose="020F0502020204030203" pitchFamily="34" charset="0"/>
                <a:ea typeface="Lato" panose="020F0502020204030203" pitchFamily="34" charset="0"/>
                <a:cs typeface="Lato" panose="020F0502020204030203" pitchFamily="34" charset="0"/>
              </a:rPr>
              <a:t> Data </a:t>
            </a:r>
            <a:r>
              <a:rPr lang="pt-BR" sz="700" dirty="0" err="1">
                <a:latin typeface="Lato" panose="020F0502020204030203" pitchFamily="34" charset="0"/>
                <a:ea typeface="Lato" panose="020F0502020204030203" pitchFamily="34" charset="0"/>
                <a:cs typeface="Lato" panose="020F0502020204030203" pitchFamily="34" charset="0"/>
              </a:rPr>
              <a:t>Processing</a:t>
            </a:r>
            <a:r>
              <a:rPr lang="pt-BR" sz="700" dirty="0">
                <a:latin typeface="Lato" panose="020F0502020204030203" pitchFamily="34" charset="0"/>
                <a:ea typeface="Lato" panose="020F0502020204030203" pitchFamily="34" charset="0"/>
                <a:cs typeface="Lato" panose="020F0502020204030203" pitchFamily="34" charset="0"/>
              </a:rPr>
              <a:t>, Inc. (ADP). Data de consulta 12/04/2024.</a:t>
            </a:r>
          </a:p>
          <a:p>
            <a:r>
              <a:rPr lang="pt-BR" sz="700" dirty="0">
                <a:latin typeface="Lato" panose="020F0502020204030203" pitchFamily="34" charset="0"/>
                <a:ea typeface="Lato" panose="020F0502020204030203" pitchFamily="34" charset="0"/>
                <a:cs typeface="Lato" panose="020F0502020204030203" pitchFamily="34" charset="0"/>
              </a:rPr>
              <a:t>Nota: séries ajustadas sazonalmente.</a:t>
            </a:r>
          </a:p>
          <a:p>
            <a:r>
              <a:rPr lang="pt-BR" sz="700" dirty="0">
                <a:latin typeface="Lato" panose="020F0502020204030203" pitchFamily="34" charset="0"/>
                <a:ea typeface="Lato" panose="020F0502020204030203" pitchFamily="34" charset="0"/>
                <a:cs typeface="Lato" panose="020F0502020204030203" pitchFamily="34" charset="0"/>
              </a:rPr>
              <a:t>* Indicadores mensurados para o setor privado não-agrícola. </a:t>
            </a: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p:txBody>
      </p:sp>
      <p:sp>
        <p:nvSpPr>
          <p:cNvPr id="6" name="Text Placeholder 5">
            <a:extLst>
              <a:ext uri="{FF2B5EF4-FFF2-40B4-BE49-F238E27FC236}">
                <a16:creationId xmlns:a16="http://schemas.microsoft.com/office/drawing/2014/main" id="{0D01C9FC-DBE4-32B3-57A5-3456B58023FD}"/>
              </a:ext>
            </a:extLst>
          </p:cNvPr>
          <p:cNvSpPr>
            <a:spLocks noGrp="1"/>
          </p:cNvSpPr>
          <p:nvPr>
            <p:ph type="body" idx="12"/>
          </p:nvPr>
        </p:nvSpPr>
        <p:spPr/>
        <p:txBody>
          <a:bodyPr/>
          <a:lstStyle/>
          <a:p>
            <a:r>
              <a:rPr lang="pt-BR" sz="1200" dirty="0"/>
              <a:t>Desemprego (%)</a:t>
            </a:r>
          </a:p>
        </p:txBody>
      </p:sp>
      <p:sp>
        <p:nvSpPr>
          <p:cNvPr id="7" name="Text Placeholder 6">
            <a:extLst>
              <a:ext uri="{FF2B5EF4-FFF2-40B4-BE49-F238E27FC236}">
                <a16:creationId xmlns:a16="http://schemas.microsoft.com/office/drawing/2014/main" id="{93A6A2C2-AD8C-F071-74B4-9F093AE6027B}"/>
              </a:ext>
            </a:extLst>
          </p:cNvPr>
          <p:cNvSpPr>
            <a:spLocks noGrp="1"/>
          </p:cNvSpPr>
          <p:nvPr>
            <p:ph type="body" idx="13"/>
          </p:nvPr>
        </p:nvSpPr>
        <p:spPr>
          <a:xfrm>
            <a:off x="4572732" y="2800876"/>
            <a:ext cx="3779106" cy="263145"/>
          </a:xfrm>
        </p:spPr>
        <p:txBody>
          <a:bodyPr/>
          <a:lstStyle/>
          <a:p>
            <a:r>
              <a:rPr lang="pt-BR" sz="1200" dirty="0"/>
              <a:t>Geração Líquida de Empregos* (milhares)</a:t>
            </a:r>
          </a:p>
        </p:txBody>
      </p:sp>
      <p:sp>
        <p:nvSpPr>
          <p:cNvPr id="8" name="Espaço Reservado para Número de Slide 7">
            <a:extLst>
              <a:ext uri="{FF2B5EF4-FFF2-40B4-BE49-F238E27FC236}">
                <a16:creationId xmlns:a16="http://schemas.microsoft.com/office/drawing/2014/main" id="{6369591A-E625-734F-1CF1-3B0ECFEE0B1E}"/>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12</a:t>
            </a:fld>
            <a:endParaRPr lang="pt-BR"/>
          </a:p>
        </p:txBody>
      </p:sp>
      <p:graphicFrame>
        <p:nvGraphicFramePr>
          <p:cNvPr id="9" name="Chart 8">
            <a:extLst>
              <a:ext uri="{FF2B5EF4-FFF2-40B4-BE49-F238E27FC236}">
                <a16:creationId xmlns:a16="http://schemas.microsoft.com/office/drawing/2014/main" id="{DCD56D0A-98AF-0C8C-B672-2D402E61A20C}"/>
              </a:ext>
            </a:extLst>
          </p:cNvPr>
          <p:cNvGraphicFramePr/>
          <p:nvPr>
            <p:extLst>
              <p:ext uri="{D42A27DB-BD31-4B8C-83A1-F6EECF244321}">
                <p14:modId xmlns:p14="http://schemas.microsoft.com/office/powerpoint/2010/main" val="4055513404"/>
              </p:ext>
            </p:extLst>
          </p:nvPr>
        </p:nvGraphicFramePr>
        <p:xfrm>
          <a:off x="611188" y="3090938"/>
          <a:ext cx="3781425" cy="168110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2729A0CF-67C2-6991-8388-97EBB06D7D27}"/>
              </a:ext>
            </a:extLst>
          </p:cNvPr>
          <p:cNvGraphicFramePr/>
          <p:nvPr>
            <p:extLst>
              <p:ext uri="{D42A27DB-BD31-4B8C-83A1-F6EECF244321}">
                <p14:modId xmlns:p14="http://schemas.microsoft.com/office/powerpoint/2010/main" val="4160936183"/>
              </p:ext>
            </p:extLst>
          </p:nvPr>
        </p:nvGraphicFramePr>
        <p:xfrm>
          <a:off x="4572000" y="3071798"/>
          <a:ext cx="3777519" cy="169546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a:extLst>
              <a:ext uri="{FF2B5EF4-FFF2-40B4-BE49-F238E27FC236}">
                <a16:creationId xmlns:a16="http://schemas.microsoft.com/office/drawing/2014/main" id="{5D15A724-63CD-F4FD-F8EC-ABF910DAEB6C}"/>
              </a:ext>
            </a:extLst>
          </p:cNvPr>
          <p:cNvGraphicFramePr/>
          <p:nvPr>
            <p:extLst>
              <p:ext uri="{D42A27DB-BD31-4B8C-83A1-F6EECF244321}">
                <p14:modId xmlns:p14="http://schemas.microsoft.com/office/powerpoint/2010/main" val="3423947533"/>
              </p:ext>
            </p:extLst>
          </p:nvPr>
        </p:nvGraphicFramePr>
        <p:xfrm>
          <a:off x="4570412" y="1113885"/>
          <a:ext cx="3781426" cy="1457865"/>
        </p:xfrm>
        <a:graphic>
          <a:graphicData uri="http://schemas.openxmlformats.org/drawingml/2006/chart">
            <c:chart xmlns:c="http://schemas.openxmlformats.org/drawingml/2006/chart" xmlns:r="http://schemas.openxmlformats.org/officeDocument/2006/relationships" r:id="rId4"/>
          </a:graphicData>
        </a:graphic>
      </p:graphicFrame>
      <p:sp>
        <p:nvSpPr>
          <p:cNvPr id="12" name="Text Placeholder 3">
            <a:extLst>
              <a:ext uri="{FF2B5EF4-FFF2-40B4-BE49-F238E27FC236}">
                <a16:creationId xmlns:a16="http://schemas.microsoft.com/office/drawing/2014/main" id="{C8AE569F-8471-FBDA-2574-2D1A52C35EC5}"/>
              </a:ext>
            </a:extLst>
          </p:cNvPr>
          <p:cNvSpPr txBox="1">
            <a:spLocks/>
          </p:cNvSpPr>
          <p:nvPr/>
        </p:nvSpPr>
        <p:spPr>
          <a:xfrm>
            <a:off x="611187" y="1113885"/>
            <a:ext cx="3781425" cy="1457865"/>
          </a:xfrm>
          <a:prstGeom prst="rect">
            <a:avLst/>
          </a:prstGeom>
          <a:noFill/>
          <a:ln>
            <a:noFill/>
          </a:ln>
        </p:spPr>
        <p:txBody>
          <a:bodyPr spcFirstLastPara="1" wrap="square" lIns="91400" tIns="91400" rIns="91400" bIns="91400" anchor="ctr"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585858"/>
              </a:buClr>
              <a:buSzPts val="2800"/>
              <a:buFont typeface="Arial"/>
              <a:buNone/>
              <a:defRPr sz="1400" b="0" i="0" u="none" strike="noStrike" cap="none">
                <a:solidFill>
                  <a:srgbClr val="212121"/>
                </a:solidFill>
                <a:latin typeface="Lato" panose="020F0502020204030203" pitchFamily="34" charset="0"/>
                <a:ea typeface="Lato" panose="020F0502020204030203" pitchFamily="34" charset="0"/>
                <a:cs typeface="Lato" panose="020F0502020204030203" pitchFamily="34" charset="0"/>
                <a:sym typeface="Arial"/>
              </a:defRPr>
            </a:lvl1pPr>
            <a:lvl2pPr marL="914400" marR="0" lvl="1"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2pPr>
            <a:lvl3pPr marL="1371600" marR="0" lvl="2"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3pPr>
            <a:lvl4pPr marL="1828800" marR="0" lvl="3"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4pPr>
            <a:lvl5pPr marL="2286000" marR="0" lvl="4"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5pPr>
            <a:lvl6pPr marL="2743200" marR="0" lvl="5"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6pPr>
            <a:lvl7pPr marL="3200400" marR="0" lvl="6"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7pPr>
            <a:lvl8pPr marL="3657600" marR="0" lvl="7"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8pPr>
            <a:lvl9pPr marL="4114800" marR="0" lvl="8"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9pPr>
          </a:lstStyle>
          <a:p>
            <a:r>
              <a:rPr lang="pt-BR" sz="1100" dirty="0">
                <a:latin typeface="Lato Light" panose="020F0502020204030203" pitchFamily="34" charset="0"/>
                <a:ea typeface="Lato Light" panose="020F0502020204030203" pitchFamily="34" charset="0"/>
                <a:cs typeface="Lato Light" panose="020F0502020204030203" pitchFamily="34" charset="0"/>
              </a:rPr>
              <a:t>- Mercado de trabalho aquecido e salários nominais crescendo a taxas elevadas, enquanto a desaceleração da inflação impulsiona a aceleração em termos reais. </a:t>
            </a:r>
          </a:p>
        </p:txBody>
      </p:sp>
    </p:spTree>
    <p:extLst>
      <p:ext uri="{BB962C8B-B14F-4D97-AF65-F5344CB8AC3E}">
        <p14:creationId xmlns:p14="http://schemas.microsoft.com/office/powerpoint/2010/main" val="3014355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EUA: PRODUTIVIDADE NO MERCADO DE TRABALHO</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a:xfrm>
            <a:off x="792163" y="1229099"/>
            <a:ext cx="3600450" cy="263145"/>
          </a:xfrm>
        </p:spPr>
        <p:txBody>
          <a:bodyPr/>
          <a:lstStyle/>
          <a:p>
            <a:r>
              <a:rPr lang="pt-BR" dirty="0"/>
              <a:t>Produtividade vs. Custo (2017 = 100) </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Compensação Real por Hora (2017 = 100) </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8" y="4767263"/>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Bureau </a:t>
            </a:r>
            <a:r>
              <a:rPr lang="pt-BR" sz="700" dirty="0" err="1">
                <a:latin typeface="Lato" panose="020F0502020204030203" pitchFamily="34" charset="0"/>
                <a:ea typeface="Lato" panose="020F0502020204030203" pitchFamily="34" charset="0"/>
                <a:cs typeface="Lato" panose="020F0502020204030203" pitchFamily="34" charset="0"/>
              </a:rPr>
              <a:t>of</a:t>
            </a:r>
            <a:r>
              <a:rPr lang="pt-BR" sz="700" dirty="0">
                <a:latin typeface="Lato" panose="020F0502020204030203" pitchFamily="34" charset="0"/>
                <a:ea typeface="Lato" panose="020F0502020204030203" pitchFamily="34" charset="0"/>
                <a:cs typeface="Lato" panose="020F0502020204030203" pitchFamily="34" charset="0"/>
              </a:rPr>
              <a:t> Labor </a:t>
            </a:r>
            <a:r>
              <a:rPr lang="pt-BR" sz="700" dirty="0" err="1">
                <a:latin typeface="Lato" panose="020F0502020204030203" pitchFamily="34" charset="0"/>
                <a:ea typeface="Lato" panose="020F0502020204030203" pitchFamily="34" charset="0"/>
                <a:cs typeface="Lato" panose="020F0502020204030203" pitchFamily="34" charset="0"/>
              </a:rPr>
              <a:t>Statistics</a:t>
            </a:r>
            <a:r>
              <a:rPr lang="pt-BR" sz="700" dirty="0">
                <a:latin typeface="Lato" panose="020F0502020204030203" pitchFamily="34" charset="0"/>
                <a:ea typeface="Lato" panose="020F0502020204030203" pitchFamily="34" charset="0"/>
                <a:cs typeface="Lato" panose="020F0502020204030203" pitchFamily="34" charset="0"/>
              </a:rPr>
              <a:t> (BLS). Data de consulta 12/04/2024.</a:t>
            </a:r>
          </a:p>
          <a:p>
            <a:r>
              <a:rPr lang="pt-BR" sz="700" dirty="0">
                <a:latin typeface="Lato" panose="020F0502020204030203" pitchFamily="34" charset="0"/>
                <a:ea typeface="Lato" panose="020F0502020204030203" pitchFamily="34" charset="0"/>
                <a:cs typeface="Lato" panose="020F0502020204030203" pitchFamily="34" charset="0"/>
              </a:rPr>
              <a:t>Nota: Indicadores mensurados para o setor privado não-agrícola dos Estados Unidos. Séries ajustadas sazonalmente.</a:t>
            </a:r>
          </a:p>
          <a:p>
            <a:r>
              <a:rPr lang="pt-BR" sz="700" dirty="0">
                <a:latin typeface="Lato" panose="020F0502020204030203" pitchFamily="34" charset="0"/>
                <a:ea typeface="Lato" panose="020F0502020204030203" pitchFamily="34" charset="0"/>
                <a:cs typeface="Lato" panose="020F0502020204030203" pitchFamily="34" charset="0"/>
              </a:rPr>
              <a:t>           * Custo do trabalho por cada unidade de produto. </a:t>
            </a: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3" y="685800"/>
            <a:ext cx="7559675" cy="263145"/>
          </a:xfrm>
        </p:spPr>
        <p:txBody>
          <a:bodyPr/>
          <a:lstStyle/>
          <a:p>
            <a:r>
              <a:rPr lang="pt-BR" dirty="0"/>
              <a:t>A economia americana vem apresentando considerável dinamismo ao longo da última década, mas o desafio do aumento da produtividade permanece. De um lado, as promessas advindas do desenvolvimento e adoção de ferramentas de IA. De outro, as consequências do retorno à produção manufatureira local. </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13</a:t>
            </a:fld>
            <a:endParaRPr lang="pt-BR" dirty="0"/>
          </a:p>
        </p:txBody>
      </p:sp>
      <p:graphicFrame>
        <p:nvGraphicFramePr>
          <p:cNvPr id="12" name="Gráfico 11">
            <a:extLst>
              <a:ext uri="{FF2B5EF4-FFF2-40B4-BE49-F238E27FC236}">
                <a16:creationId xmlns:a16="http://schemas.microsoft.com/office/drawing/2014/main" id="{AF01F59F-DEE1-D9ED-2ADF-78C023BDC433}"/>
              </a:ext>
            </a:extLst>
          </p:cNvPr>
          <p:cNvGraphicFramePr/>
          <p:nvPr>
            <p:extLst>
              <p:ext uri="{D42A27DB-BD31-4B8C-83A1-F6EECF244321}">
                <p14:modId xmlns:p14="http://schemas.microsoft.com/office/powerpoint/2010/main" val="2547254282"/>
              </p:ext>
            </p:extLst>
          </p:nvPr>
        </p:nvGraphicFramePr>
        <p:xfrm>
          <a:off x="611188" y="1492249"/>
          <a:ext cx="3705631" cy="327500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Gráfico 12">
            <a:extLst>
              <a:ext uri="{FF2B5EF4-FFF2-40B4-BE49-F238E27FC236}">
                <a16:creationId xmlns:a16="http://schemas.microsoft.com/office/drawing/2014/main" id="{352ADC75-FDA0-19F0-2B31-8CEFB9EE7A10}"/>
              </a:ext>
            </a:extLst>
          </p:cNvPr>
          <p:cNvGraphicFramePr/>
          <p:nvPr>
            <p:extLst>
              <p:ext uri="{D42A27DB-BD31-4B8C-83A1-F6EECF244321}">
                <p14:modId xmlns:p14="http://schemas.microsoft.com/office/powerpoint/2010/main" val="3109808818"/>
              </p:ext>
            </p:extLst>
          </p:nvPr>
        </p:nvGraphicFramePr>
        <p:xfrm>
          <a:off x="4730750" y="1492248"/>
          <a:ext cx="3705631" cy="327500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28265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EUA: POLÍTICA FISCAL</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a:xfrm>
            <a:off x="792163" y="1229105"/>
            <a:ext cx="3600450" cy="263145"/>
          </a:xfrm>
        </p:spPr>
        <p:txBody>
          <a:bodyPr/>
          <a:lstStyle/>
          <a:p>
            <a:r>
              <a:rPr lang="pt-BR" dirty="0"/>
              <a:t>Dívida Federal/PIB* (% do PIB)</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Déficit Federal Nominal/PIB (% do PIB)</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Federal Reserve (</a:t>
            </a:r>
            <a:r>
              <a:rPr lang="pt-BR" sz="700" dirty="0" err="1">
                <a:latin typeface="Lato" panose="020F0502020204030203" pitchFamily="34" charset="0"/>
                <a:ea typeface="Lato" panose="020F0502020204030203" pitchFamily="34" charset="0"/>
                <a:cs typeface="Lato" panose="020F0502020204030203" pitchFamily="34" charset="0"/>
              </a:rPr>
              <a:t>Fed</a:t>
            </a:r>
            <a:r>
              <a:rPr lang="pt-BR" sz="700" dirty="0">
                <a:latin typeface="Lato" panose="020F0502020204030203" pitchFamily="34" charset="0"/>
                <a:ea typeface="Lato" panose="020F0502020204030203" pitchFamily="34" charset="0"/>
                <a:cs typeface="Lato" panose="020F0502020204030203" pitchFamily="34" charset="0"/>
              </a:rPr>
              <a:t>) e Bureau </a:t>
            </a:r>
            <a:r>
              <a:rPr lang="pt-BR" sz="700" dirty="0" err="1">
                <a:latin typeface="Lato" panose="020F0502020204030203" pitchFamily="34" charset="0"/>
                <a:ea typeface="Lato" panose="020F0502020204030203" pitchFamily="34" charset="0"/>
                <a:cs typeface="Lato" panose="020F0502020204030203" pitchFamily="34" charset="0"/>
              </a:rPr>
              <a:t>of</a:t>
            </a:r>
            <a:r>
              <a:rPr lang="pt-BR" sz="700" dirty="0">
                <a:latin typeface="Lato" panose="020F0502020204030203" pitchFamily="34" charset="0"/>
                <a:ea typeface="Lato" panose="020F0502020204030203" pitchFamily="34" charset="0"/>
                <a:cs typeface="Lato" panose="020F0502020204030203" pitchFamily="34" charset="0"/>
              </a:rPr>
              <a:t> Labor </a:t>
            </a:r>
            <a:r>
              <a:rPr lang="pt-BR" sz="700" dirty="0" err="1">
                <a:latin typeface="Lato" panose="020F0502020204030203" pitchFamily="34" charset="0"/>
                <a:ea typeface="Lato" panose="020F0502020204030203" pitchFamily="34" charset="0"/>
                <a:cs typeface="Lato" panose="020F0502020204030203" pitchFamily="34" charset="0"/>
              </a:rPr>
              <a:t>Statistics</a:t>
            </a:r>
            <a:r>
              <a:rPr lang="pt-BR" sz="700" dirty="0">
                <a:latin typeface="Lato" panose="020F0502020204030203" pitchFamily="34" charset="0"/>
                <a:ea typeface="Lato" panose="020F0502020204030203" pitchFamily="34" charset="0"/>
                <a:cs typeface="Lato" panose="020F0502020204030203" pitchFamily="34" charset="0"/>
              </a:rPr>
              <a:t> (BLS). Data de consulta 12/04/2024.</a:t>
            </a:r>
          </a:p>
          <a:p>
            <a:r>
              <a:rPr lang="pt-BR" sz="700" dirty="0">
                <a:latin typeface="Lato" panose="020F0502020204030203" pitchFamily="34" charset="0"/>
                <a:ea typeface="Lato" panose="020F0502020204030203" pitchFamily="34" charset="0"/>
                <a:cs typeface="Lato" panose="020F0502020204030203" pitchFamily="34" charset="0"/>
              </a:rPr>
              <a:t>Nota: Séries ajustadas sazonalmente.</a:t>
            </a:r>
          </a:p>
          <a:p>
            <a:r>
              <a:rPr lang="pt-BR" sz="700" dirty="0">
                <a:latin typeface="Lato" panose="020F0502020204030203" pitchFamily="34" charset="0"/>
                <a:ea typeface="Lato" panose="020F0502020204030203" pitchFamily="34" charset="0"/>
                <a:cs typeface="Lato" panose="020F0502020204030203" pitchFamily="34" charset="0"/>
              </a:rPr>
              <a:t>* Dívida federal em poder do público.</a:t>
            </a: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2" y="685800"/>
            <a:ext cx="7559675" cy="263145"/>
          </a:xfrm>
        </p:spPr>
        <p:txBody>
          <a:bodyPr/>
          <a:lstStyle/>
          <a:p>
            <a:r>
              <a:rPr lang="pt-BR" dirty="0"/>
              <a:t>Forte expansão do endividamento público, que ganhou novo patamar durante a pandemia, não tem perspectiva de ser revertido no futuro próximo.</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14</a:t>
            </a:fld>
            <a:endParaRPr lang="pt-BR"/>
          </a:p>
        </p:txBody>
      </p:sp>
      <p:graphicFrame>
        <p:nvGraphicFramePr>
          <p:cNvPr id="10" name="Chart 9">
            <a:extLst>
              <a:ext uri="{FF2B5EF4-FFF2-40B4-BE49-F238E27FC236}">
                <a16:creationId xmlns:a16="http://schemas.microsoft.com/office/drawing/2014/main" id="{6972949C-B07A-5BB9-8C7C-C944E8486C6D}"/>
              </a:ext>
            </a:extLst>
          </p:cNvPr>
          <p:cNvGraphicFramePr/>
          <p:nvPr>
            <p:extLst>
              <p:ext uri="{D42A27DB-BD31-4B8C-83A1-F6EECF244321}">
                <p14:modId xmlns:p14="http://schemas.microsoft.com/office/powerpoint/2010/main" val="3413827648"/>
              </p:ext>
            </p:extLst>
          </p:nvPr>
        </p:nvGraphicFramePr>
        <p:xfrm>
          <a:off x="792163" y="1492254"/>
          <a:ext cx="3600450" cy="327500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10">
            <a:extLst>
              <a:ext uri="{FF2B5EF4-FFF2-40B4-BE49-F238E27FC236}">
                <a16:creationId xmlns:a16="http://schemas.microsoft.com/office/drawing/2014/main" id="{38BD02F8-606F-7516-9FEF-386C814F4EBC}"/>
              </a:ext>
            </a:extLst>
          </p:cNvPr>
          <p:cNvGraphicFramePr/>
          <p:nvPr>
            <p:extLst>
              <p:ext uri="{D42A27DB-BD31-4B8C-83A1-F6EECF244321}">
                <p14:modId xmlns:p14="http://schemas.microsoft.com/office/powerpoint/2010/main" val="2106211240"/>
              </p:ext>
            </p:extLst>
          </p:nvPr>
        </p:nvGraphicFramePr>
        <p:xfrm>
          <a:off x="4730751" y="1492250"/>
          <a:ext cx="3620356" cy="32750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19807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BRASIL: POLÍTICA MONETÁRIA </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a:t>Selic (% aa)</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en-US" sz="1400" dirty="0" err="1">
                <a:solidFill>
                  <a:srgbClr val="1A1A13"/>
                </a:solidFill>
                <a:latin typeface="Lato" panose="020F0502020204030203" pitchFamily="34" charset="0"/>
                <a:ea typeface="Lato" panose="020F0502020204030203" pitchFamily="34" charset="0"/>
                <a:cs typeface="Lato" panose="020F0502020204030203" pitchFamily="34" charset="0"/>
              </a:rPr>
              <a:t>Inflação</a:t>
            </a:r>
            <a:r>
              <a:rPr lang="en-US" sz="1400" dirty="0">
                <a:solidFill>
                  <a:srgbClr val="1A1A13"/>
                </a:solidFill>
                <a:latin typeface="Lato" panose="020F0502020204030203" pitchFamily="34" charset="0"/>
                <a:ea typeface="Lato" panose="020F0502020204030203" pitchFamily="34" charset="0"/>
                <a:cs typeface="Lato" panose="020F0502020204030203" pitchFamily="34" charset="0"/>
              </a:rPr>
              <a:t> (% 12 meses)</a:t>
            </a:r>
            <a:endParaRPr lang="pt-BR" dirty="0"/>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Instituto Brasileiro de Geografia e Estatística (IBGE) e Banco Central do Brasil (BCB). Data de consulta 12/04/2024.</a:t>
            </a:r>
          </a:p>
          <a:p>
            <a:endParaRPr lang="pt-BR" sz="700" dirty="0">
              <a:latin typeface="Lato" panose="020F0502020204030203" pitchFamily="34" charset="0"/>
              <a:ea typeface="Lato" panose="020F0502020204030203" pitchFamily="34" charset="0"/>
              <a:cs typeface="Lato" panose="020F0502020204030203" pitchFamily="34" charset="0"/>
            </a:endParaRP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1431" y="685800"/>
            <a:ext cx="7559675" cy="263145"/>
          </a:xfrm>
        </p:spPr>
        <p:txBody>
          <a:bodyPr/>
          <a:lstStyle/>
          <a:p>
            <a:r>
              <a:rPr lang="pt-BR" dirty="0"/>
              <a:t>COPOM antecipa um corte de 0,5 </a:t>
            </a:r>
            <a:r>
              <a:rPr lang="pt-BR" dirty="0" err="1"/>
              <a:t>p.p</a:t>
            </a:r>
            <a:r>
              <a:rPr lang="pt-BR" dirty="0"/>
              <a:t>. na reunião de maio em se confirmando o cenário esperado. Entretanto, deixa em aberto o ritmo de flexibilização nas reuniões a partir de junho, dado o aumento da incerteza sobre a economia brasileira.  </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15</a:t>
            </a:fld>
            <a:endParaRPr lang="pt-BR"/>
          </a:p>
        </p:txBody>
      </p:sp>
      <p:graphicFrame>
        <p:nvGraphicFramePr>
          <p:cNvPr id="10" name="Chart 7">
            <a:extLst>
              <a:ext uri="{FF2B5EF4-FFF2-40B4-BE49-F238E27FC236}">
                <a16:creationId xmlns:a16="http://schemas.microsoft.com/office/drawing/2014/main" id="{DCBE6AD4-130F-B032-3F00-17F4DA47E6CB}"/>
              </a:ext>
            </a:extLst>
          </p:cNvPr>
          <p:cNvGraphicFramePr/>
          <p:nvPr>
            <p:extLst>
              <p:ext uri="{D42A27DB-BD31-4B8C-83A1-F6EECF244321}">
                <p14:modId xmlns:p14="http://schemas.microsoft.com/office/powerpoint/2010/main" val="2678547659"/>
              </p:ext>
            </p:extLst>
          </p:nvPr>
        </p:nvGraphicFramePr>
        <p:xfrm>
          <a:off x="802483" y="1492250"/>
          <a:ext cx="3600450" cy="327501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8">
            <a:extLst>
              <a:ext uri="{FF2B5EF4-FFF2-40B4-BE49-F238E27FC236}">
                <a16:creationId xmlns:a16="http://schemas.microsoft.com/office/drawing/2014/main" id="{4E0FE057-6832-7A09-192C-8025CC1380D6}"/>
              </a:ext>
            </a:extLst>
          </p:cNvPr>
          <p:cNvGraphicFramePr/>
          <p:nvPr>
            <p:extLst>
              <p:ext uri="{D42A27DB-BD31-4B8C-83A1-F6EECF244321}">
                <p14:modId xmlns:p14="http://schemas.microsoft.com/office/powerpoint/2010/main" val="2632417874"/>
              </p:ext>
            </p:extLst>
          </p:nvPr>
        </p:nvGraphicFramePr>
        <p:xfrm>
          <a:off x="4751389" y="1492250"/>
          <a:ext cx="3599718" cy="327413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484894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BRASIL: ATIVIDADE ECONÔMICA </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a:xfrm>
            <a:off x="792163" y="1218595"/>
            <a:ext cx="3600450" cy="263145"/>
          </a:xfrm>
        </p:spPr>
        <p:txBody>
          <a:bodyPr/>
          <a:lstStyle/>
          <a:p>
            <a:r>
              <a:rPr lang="pt-BR" dirty="0"/>
              <a:t>PIB (T4 2019 = 100)</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a:xfrm>
            <a:off x="4741068" y="1196209"/>
            <a:ext cx="3599718" cy="313256"/>
          </a:xfrm>
        </p:spPr>
        <p:txBody>
          <a:bodyPr/>
          <a:lstStyle/>
          <a:p>
            <a:r>
              <a:rPr lang="pt-BR" dirty="0"/>
              <a:t>Atividade econ. (média 2018-2019 = 100)</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Instituto Brasileiro de Geografia e Estatística (IBGE) e Banco Central do Brasil (BCB). Data de consulta 12/04/2024.</a:t>
            </a:r>
          </a:p>
          <a:p>
            <a:r>
              <a:rPr lang="pt-BR" sz="700" dirty="0">
                <a:latin typeface="Lato" panose="020F0502020204030203" pitchFamily="34" charset="0"/>
                <a:ea typeface="Lato" panose="020F0502020204030203" pitchFamily="34" charset="0"/>
                <a:cs typeface="Lato" panose="020F0502020204030203" pitchFamily="34" charset="0"/>
              </a:rPr>
              <a:t>Nota: Séries ajustadas sazonalmente.</a:t>
            </a: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3" y="685800"/>
            <a:ext cx="7559675" cy="263145"/>
          </a:xfrm>
        </p:spPr>
        <p:txBody>
          <a:bodyPr/>
          <a:lstStyle/>
          <a:p>
            <a:r>
              <a:rPr lang="pt-BR" dirty="0"/>
              <a:t>Dados de atividade consistentes com cenário base de desaceleração do COPOM. Atividade econômica sustentada pelo agronegócio no primeiro trimestre </a:t>
            </a:r>
            <a:r>
              <a:rPr lang="pt-BR"/>
              <a:t>de 2023 </a:t>
            </a:r>
            <a:r>
              <a:rPr lang="pt-BR" dirty="0"/>
              <a:t>e pelos ganhos reais de renda, consumo das famílias e exportações ao logo do ano. </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16</a:t>
            </a:fld>
            <a:endParaRPr lang="pt-BR"/>
          </a:p>
        </p:txBody>
      </p:sp>
      <p:graphicFrame>
        <p:nvGraphicFramePr>
          <p:cNvPr id="8" name="Chart 9">
            <a:extLst>
              <a:ext uri="{FF2B5EF4-FFF2-40B4-BE49-F238E27FC236}">
                <a16:creationId xmlns:a16="http://schemas.microsoft.com/office/drawing/2014/main" id="{59CF9885-DFC7-AFE4-7EB5-C9F6748ADFAE}"/>
              </a:ext>
            </a:extLst>
          </p:cNvPr>
          <p:cNvGraphicFramePr/>
          <p:nvPr>
            <p:extLst>
              <p:ext uri="{D42A27DB-BD31-4B8C-83A1-F6EECF244321}">
                <p14:modId xmlns:p14="http://schemas.microsoft.com/office/powerpoint/2010/main" val="3669137758"/>
              </p:ext>
            </p:extLst>
          </p:nvPr>
        </p:nvGraphicFramePr>
        <p:xfrm>
          <a:off x="792163" y="1492250"/>
          <a:ext cx="3600450" cy="327501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12">
            <a:extLst>
              <a:ext uri="{FF2B5EF4-FFF2-40B4-BE49-F238E27FC236}">
                <a16:creationId xmlns:a16="http://schemas.microsoft.com/office/drawing/2014/main" id="{0EC97946-5903-8607-EF14-5AF8DD7498D4}"/>
              </a:ext>
            </a:extLst>
          </p:cNvPr>
          <p:cNvGraphicFramePr/>
          <p:nvPr>
            <p:extLst>
              <p:ext uri="{D42A27DB-BD31-4B8C-83A1-F6EECF244321}">
                <p14:modId xmlns:p14="http://schemas.microsoft.com/office/powerpoint/2010/main" val="285007988"/>
              </p:ext>
            </p:extLst>
          </p:nvPr>
        </p:nvGraphicFramePr>
        <p:xfrm>
          <a:off x="4730749" y="1467427"/>
          <a:ext cx="3620357" cy="329983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828396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42F10-82E3-4DB1-10FF-2A799AC1D9A9}"/>
              </a:ext>
            </a:extLst>
          </p:cNvPr>
          <p:cNvSpPr>
            <a:spLocks noGrp="1"/>
          </p:cNvSpPr>
          <p:nvPr>
            <p:ph type="title"/>
          </p:nvPr>
        </p:nvSpPr>
        <p:spPr>
          <a:xfrm>
            <a:off x="611188" y="376238"/>
            <a:ext cx="7739919" cy="475200"/>
          </a:xfrm>
        </p:spPr>
        <p:txBody>
          <a:bodyPr>
            <a:normAutofit/>
          </a:bodyPr>
          <a:lstStyle/>
          <a:p>
            <a:r>
              <a:rPr lang="pt-BR" sz="2000" dirty="0"/>
              <a:t>BRASIL: MERCADO DE TRABALHO</a:t>
            </a:r>
          </a:p>
        </p:txBody>
      </p:sp>
      <p:sp>
        <p:nvSpPr>
          <p:cNvPr id="4" name="Text Placeholder 3">
            <a:extLst>
              <a:ext uri="{FF2B5EF4-FFF2-40B4-BE49-F238E27FC236}">
                <a16:creationId xmlns:a16="http://schemas.microsoft.com/office/drawing/2014/main" id="{DA66A453-8881-6505-7870-1D98CFB22362}"/>
              </a:ext>
            </a:extLst>
          </p:cNvPr>
          <p:cNvSpPr>
            <a:spLocks noGrp="1"/>
          </p:cNvSpPr>
          <p:nvPr>
            <p:ph type="body" idx="10"/>
          </p:nvPr>
        </p:nvSpPr>
        <p:spPr>
          <a:xfrm>
            <a:off x="4572732" y="842963"/>
            <a:ext cx="3779106" cy="263145"/>
          </a:xfrm>
        </p:spPr>
        <p:txBody>
          <a:bodyPr/>
          <a:lstStyle/>
          <a:p>
            <a:r>
              <a:rPr lang="pt-BR" sz="1200" dirty="0"/>
              <a:t>Força de Trabalho (%, </a:t>
            </a:r>
            <a:r>
              <a:rPr lang="pt-BR" sz="1200" dirty="0" err="1"/>
              <a:t>ajust</a:t>
            </a:r>
            <a:r>
              <a:rPr lang="pt-BR" sz="1200" dirty="0"/>
              <a:t>. </a:t>
            </a:r>
            <a:r>
              <a:rPr lang="pt-BR" sz="1200" dirty="0" err="1"/>
              <a:t>saz</a:t>
            </a:r>
            <a:r>
              <a:rPr lang="pt-BR" sz="1200" dirty="0"/>
              <a:t>.)</a:t>
            </a:r>
          </a:p>
        </p:txBody>
      </p:sp>
      <p:sp>
        <p:nvSpPr>
          <p:cNvPr id="5" name="Text Placeholder 4">
            <a:extLst>
              <a:ext uri="{FF2B5EF4-FFF2-40B4-BE49-F238E27FC236}">
                <a16:creationId xmlns:a16="http://schemas.microsoft.com/office/drawing/2014/main" id="{B8AB6AEB-F29E-F4D7-C72E-59A272C3F5D0}"/>
              </a:ext>
            </a:extLst>
          </p:cNvPr>
          <p:cNvSpPr>
            <a:spLocks noGrp="1"/>
          </p:cNvSpPr>
          <p:nvPr>
            <p:ph type="body" idx="4294967295"/>
          </p:nvPr>
        </p:nvSpPr>
        <p:spPr>
          <a:xfrm>
            <a:off x="611187" y="4767264"/>
            <a:ext cx="752475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Instituto Brasileiro de Geografia e Estatística (IBGE) e Ministério do Trabalho e Emprego (MTE). Data de consulta 12/04/2024.</a:t>
            </a:r>
            <a:br>
              <a:rPr lang="pt-BR" sz="700" dirty="0">
                <a:latin typeface="Lato" panose="020F0502020204030203" pitchFamily="34" charset="0"/>
                <a:ea typeface="Lato" panose="020F0502020204030203" pitchFamily="34" charset="0"/>
                <a:cs typeface="Lato" panose="020F0502020204030203" pitchFamily="34" charset="0"/>
              </a:rPr>
            </a:br>
            <a:r>
              <a:rPr lang="pt-BR" sz="700" dirty="0">
                <a:latin typeface="Lato" panose="020F0502020204030203" pitchFamily="34" charset="0"/>
                <a:ea typeface="Lato" panose="020F0502020204030203" pitchFamily="34" charset="0"/>
                <a:cs typeface="Lato" panose="020F0502020204030203" pitchFamily="34" charset="0"/>
              </a:rPr>
              <a:t>* Geração líquida de empregos com carteira assinada.</a:t>
            </a:r>
          </a:p>
        </p:txBody>
      </p:sp>
      <p:sp>
        <p:nvSpPr>
          <p:cNvPr id="6" name="Text Placeholder 5">
            <a:extLst>
              <a:ext uri="{FF2B5EF4-FFF2-40B4-BE49-F238E27FC236}">
                <a16:creationId xmlns:a16="http://schemas.microsoft.com/office/drawing/2014/main" id="{0D01C9FC-DBE4-32B3-57A5-3456B58023FD}"/>
              </a:ext>
            </a:extLst>
          </p:cNvPr>
          <p:cNvSpPr>
            <a:spLocks noGrp="1"/>
          </p:cNvSpPr>
          <p:nvPr>
            <p:ph type="body" idx="12"/>
          </p:nvPr>
        </p:nvSpPr>
        <p:spPr/>
        <p:txBody>
          <a:bodyPr/>
          <a:lstStyle/>
          <a:p>
            <a:r>
              <a:rPr lang="pt-BR" sz="1200" dirty="0"/>
              <a:t>Desemprego (%)</a:t>
            </a:r>
          </a:p>
        </p:txBody>
      </p:sp>
      <p:sp>
        <p:nvSpPr>
          <p:cNvPr id="7" name="Text Placeholder 6">
            <a:extLst>
              <a:ext uri="{FF2B5EF4-FFF2-40B4-BE49-F238E27FC236}">
                <a16:creationId xmlns:a16="http://schemas.microsoft.com/office/drawing/2014/main" id="{93A6A2C2-AD8C-F071-74B4-9F093AE6027B}"/>
              </a:ext>
            </a:extLst>
          </p:cNvPr>
          <p:cNvSpPr>
            <a:spLocks noGrp="1"/>
          </p:cNvSpPr>
          <p:nvPr>
            <p:ph type="body" idx="13"/>
          </p:nvPr>
        </p:nvSpPr>
        <p:spPr>
          <a:xfrm>
            <a:off x="4572732" y="2800876"/>
            <a:ext cx="3779106" cy="263145"/>
          </a:xfrm>
        </p:spPr>
        <p:txBody>
          <a:bodyPr/>
          <a:lstStyle/>
          <a:p>
            <a:r>
              <a:rPr lang="pt-BR" sz="1200" dirty="0"/>
              <a:t>Geração Líquida de Empregos* (milhares, </a:t>
            </a:r>
            <a:r>
              <a:rPr lang="pt-BR" sz="1200" dirty="0" err="1"/>
              <a:t>ajust</a:t>
            </a:r>
            <a:r>
              <a:rPr lang="pt-BR" sz="1200" dirty="0"/>
              <a:t>. </a:t>
            </a:r>
            <a:r>
              <a:rPr lang="pt-BR" sz="1200" dirty="0" err="1"/>
              <a:t>saz</a:t>
            </a:r>
            <a:r>
              <a:rPr lang="pt-BR" sz="1200" dirty="0"/>
              <a:t>)</a:t>
            </a:r>
          </a:p>
        </p:txBody>
      </p:sp>
      <p:sp>
        <p:nvSpPr>
          <p:cNvPr id="8" name="Espaço Reservado para Número de Slide 7">
            <a:extLst>
              <a:ext uri="{FF2B5EF4-FFF2-40B4-BE49-F238E27FC236}">
                <a16:creationId xmlns:a16="http://schemas.microsoft.com/office/drawing/2014/main" id="{6369591A-E625-734F-1CF1-3B0ECFEE0B1E}"/>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17</a:t>
            </a:fld>
            <a:endParaRPr lang="pt-BR"/>
          </a:p>
        </p:txBody>
      </p:sp>
      <p:sp>
        <p:nvSpPr>
          <p:cNvPr id="12" name="Text Placeholder 3">
            <a:extLst>
              <a:ext uri="{FF2B5EF4-FFF2-40B4-BE49-F238E27FC236}">
                <a16:creationId xmlns:a16="http://schemas.microsoft.com/office/drawing/2014/main" id="{C8AE569F-8471-FBDA-2574-2D1A52C35EC5}"/>
              </a:ext>
            </a:extLst>
          </p:cNvPr>
          <p:cNvSpPr txBox="1">
            <a:spLocks/>
          </p:cNvSpPr>
          <p:nvPr/>
        </p:nvSpPr>
        <p:spPr>
          <a:xfrm>
            <a:off x="611187" y="1113885"/>
            <a:ext cx="3781425" cy="1457865"/>
          </a:xfrm>
          <a:prstGeom prst="rect">
            <a:avLst/>
          </a:prstGeom>
          <a:noFill/>
          <a:ln>
            <a:noFill/>
          </a:ln>
        </p:spPr>
        <p:txBody>
          <a:bodyPr spcFirstLastPara="1" wrap="square" lIns="91400" tIns="91400" rIns="91400" bIns="91400" anchor="ctr"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585858"/>
              </a:buClr>
              <a:buSzPts val="2800"/>
              <a:buFont typeface="Arial"/>
              <a:buNone/>
              <a:defRPr sz="1400" b="0" i="0" u="none" strike="noStrike" cap="none">
                <a:solidFill>
                  <a:srgbClr val="212121"/>
                </a:solidFill>
                <a:latin typeface="Lato" panose="020F0502020204030203" pitchFamily="34" charset="0"/>
                <a:ea typeface="Lato" panose="020F0502020204030203" pitchFamily="34" charset="0"/>
                <a:cs typeface="Lato" panose="020F0502020204030203" pitchFamily="34" charset="0"/>
                <a:sym typeface="Arial"/>
              </a:defRPr>
            </a:lvl1pPr>
            <a:lvl2pPr marL="914400" marR="0" lvl="1"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2pPr>
            <a:lvl3pPr marL="1371600" marR="0" lvl="2"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3pPr>
            <a:lvl4pPr marL="1828800" marR="0" lvl="3"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4pPr>
            <a:lvl5pPr marL="2286000" marR="0" lvl="4" indent="-228600" algn="ctr" rtl="0">
              <a:lnSpc>
                <a:spcPct val="100000"/>
              </a:lnSpc>
              <a:spcBef>
                <a:spcPts val="0"/>
              </a:spcBef>
              <a:spcAft>
                <a:spcPts val="0"/>
              </a:spcAft>
              <a:buClr>
                <a:srgbClr val="585858"/>
              </a:buClr>
              <a:buSzPts val="2800"/>
              <a:buFont typeface="Arial"/>
              <a:buNone/>
              <a:defRPr sz="2800" b="0" i="0" u="none" strike="noStrike" cap="none">
                <a:solidFill>
                  <a:schemeClr val="dk2"/>
                </a:solidFill>
                <a:latin typeface="Arial"/>
                <a:ea typeface="Arial"/>
                <a:cs typeface="Arial"/>
                <a:sym typeface="Arial"/>
              </a:defRPr>
            </a:lvl5pPr>
            <a:lvl6pPr marL="2743200" marR="0" lvl="5"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6pPr>
            <a:lvl7pPr marL="3200400" marR="0" lvl="6"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7pPr>
            <a:lvl8pPr marL="3657600" marR="0" lvl="7"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8pPr>
            <a:lvl9pPr marL="4114800" marR="0" lvl="8" indent="-342900" algn="l" rtl="0">
              <a:lnSpc>
                <a:spcPct val="115000"/>
              </a:lnSpc>
              <a:spcBef>
                <a:spcPts val="0"/>
              </a:spcBef>
              <a:spcAft>
                <a:spcPts val="0"/>
              </a:spcAft>
              <a:buClr>
                <a:schemeClr val="dk2"/>
              </a:buClr>
              <a:buSzPts val="1800"/>
              <a:buFont typeface="Arial"/>
              <a:buChar char="■"/>
              <a:defRPr sz="1400" b="0" i="0" u="none" strike="noStrike" cap="none">
                <a:solidFill>
                  <a:schemeClr val="dk2"/>
                </a:solidFill>
                <a:latin typeface="Arial"/>
                <a:ea typeface="Arial"/>
                <a:cs typeface="Arial"/>
                <a:sym typeface="Arial"/>
              </a:defRPr>
            </a:lvl9pPr>
          </a:lstStyle>
          <a:p>
            <a:r>
              <a:rPr lang="pt-BR" sz="1100" dirty="0">
                <a:latin typeface="Lato Light" panose="020F0502020204030203" pitchFamily="34" charset="0"/>
                <a:ea typeface="Lato Light" panose="020F0502020204030203" pitchFamily="34" charset="0"/>
                <a:cs typeface="Lato Light" panose="020F0502020204030203" pitchFamily="34" charset="0"/>
              </a:rPr>
              <a:t>- Os indicadores mais recentes mostram um mercado de trabalho dinâmico, com sinais de aquecimento na margem. </a:t>
            </a:r>
          </a:p>
          <a:p>
            <a:endParaRPr lang="pt-BR" sz="1100" dirty="0">
              <a:latin typeface="Lato Light" panose="020F0502020204030203" pitchFamily="34" charset="0"/>
              <a:ea typeface="Lato Light" panose="020F0502020204030203" pitchFamily="34" charset="0"/>
              <a:cs typeface="Lato Light" panose="020F0502020204030203" pitchFamily="34" charset="0"/>
            </a:endParaRPr>
          </a:p>
          <a:p>
            <a:endParaRPr lang="pt-BR" sz="1100" dirty="0">
              <a:latin typeface="Lato Light" panose="020F0502020204030203" pitchFamily="34" charset="0"/>
              <a:ea typeface="Lato Light" panose="020F0502020204030203" pitchFamily="34" charset="0"/>
              <a:cs typeface="Lato Light" panose="020F0502020204030203" pitchFamily="34" charset="0"/>
            </a:endParaRPr>
          </a:p>
        </p:txBody>
      </p:sp>
      <p:graphicFrame>
        <p:nvGraphicFramePr>
          <p:cNvPr id="3" name="Chart 2">
            <a:extLst>
              <a:ext uri="{FF2B5EF4-FFF2-40B4-BE49-F238E27FC236}">
                <a16:creationId xmlns:a16="http://schemas.microsoft.com/office/drawing/2014/main" id="{7901356A-DC4E-D7A0-936B-45F58034FFAD}"/>
              </a:ext>
            </a:extLst>
          </p:cNvPr>
          <p:cNvGraphicFramePr/>
          <p:nvPr>
            <p:extLst>
              <p:ext uri="{D42A27DB-BD31-4B8C-83A1-F6EECF244321}">
                <p14:modId xmlns:p14="http://schemas.microsoft.com/office/powerpoint/2010/main" val="120720164"/>
              </p:ext>
            </p:extLst>
          </p:nvPr>
        </p:nvGraphicFramePr>
        <p:xfrm>
          <a:off x="611189" y="3076575"/>
          <a:ext cx="3781426" cy="169068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3">
            <a:extLst>
              <a:ext uri="{FF2B5EF4-FFF2-40B4-BE49-F238E27FC236}">
                <a16:creationId xmlns:a16="http://schemas.microsoft.com/office/drawing/2014/main" id="{FAD6057E-2AE6-FC2D-AE78-5AAF6866B623}"/>
              </a:ext>
            </a:extLst>
          </p:cNvPr>
          <p:cNvGraphicFramePr/>
          <p:nvPr>
            <p:extLst>
              <p:ext uri="{D42A27DB-BD31-4B8C-83A1-F6EECF244321}">
                <p14:modId xmlns:p14="http://schemas.microsoft.com/office/powerpoint/2010/main" val="4090318458"/>
              </p:ext>
            </p:extLst>
          </p:nvPr>
        </p:nvGraphicFramePr>
        <p:xfrm>
          <a:off x="4572000" y="3076575"/>
          <a:ext cx="3779838" cy="169068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Gráfico 11">
            <a:extLst>
              <a:ext uri="{FF2B5EF4-FFF2-40B4-BE49-F238E27FC236}">
                <a16:creationId xmlns:a16="http://schemas.microsoft.com/office/drawing/2014/main" id="{CFB37574-20DD-FB97-93F2-58C36035A21F}"/>
              </a:ext>
            </a:extLst>
          </p:cNvPr>
          <p:cNvGraphicFramePr/>
          <p:nvPr>
            <p:extLst>
              <p:ext uri="{D42A27DB-BD31-4B8C-83A1-F6EECF244321}">
                <p14:modId xmlns:p14="http://schemas.microsoft.com/office/powerpoint/2010/main" val="3787633402"/>
              </p:ext>
            </p:extLst>
          </p:nvPr>
        </p:nvGraphicFramePr>
        <p:xfrm>
          <a:off x="4572000" y="1131888"/>
          <a:ext cx="3779106" cy="1439862"/>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2901067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BRASIL: POLÍTICA FISCAL</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sz="1200" dirty="0"/>
              <a:t>Dívida Líquida do Governo Geral/PIB (% do PIB)</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a:xfrm>
            <a:off x="4752120" y="1229104"/>
            <a:ext cx="3599718" cy="263145"/>
          </a:xfrm>
        </p:spPr>
        <p:txBody>
          <a:bodyPr/>
          <a:lstStyle/>
          <a:p>
            <a:r>
              <a:rPr lang="pt-BR" sz="1200" dirty="0"/>
              <a:t>Resultado Primário do Setor Público/PIB (% do PIB)</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Secretaria do Tesouro Nacional (STN). Data de consulta 12/04/2024.</a:t>
            </a: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3" y="685800"/>
            <a:ext cx="7559675" cy="263145"/>
          </a:xfrm>
        </p:spPr>
        <p:txBody>
          <a:bodyPr/>
          <a:lstStyle/>
          <a:p>
            <a:r>
              <a:rPr lang="pt-BR" dirty="0"/>
              <a:t>Boa performance da política fiscal é essencial para uma dinâmica inflacionária mais estável. Apesar das medidas de recomposição de receitas, no momento, ainda não há previsão de cumprimento da meta fiscal em 2024 e nos anos </a:t>
            </a:r>
            <a:r>
              <a:rPr lang="pt-BR" dirty="0" err="1"/>
              <a:t>subsequêntes</a:t>
            </a:r>
            <a:r>
              <a:rPr lang="pt-BR" dirty="0"/>
              <a:t>. Projeta-se, por sua vez, trajetória crescente da dívida no mesmo período. </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18</a:t>
            </a:fld>
            <a:endParaRPr lang="pt-BR"/>
          </a:p>
        </p:txBody>
      </p:sp>
      <p:graphicFrame>
        <p:nvGraphicFramePr>
          <p:cNvPr id="9" name="Chart 10">
            <a:extLst>
              <a:ext uri="{FF2B5EF4-FFF2-40B4-BE49-F238E27FC236}">
                <a16:creationId xmlns:a16="http://schemas.microsoft.com/office/drawing/2014/main" id="{34D5332D-D0E0-A2B3-C74A-136FAF573EE6}"/>
              </a:ext>
            </a:extLst>
          </p:cNvPr>
          <p:cNvGraphicFramePr/>
          <p:nvPr>
            <p:extLst>
              <p:ext uri="{D42A27DB-BD31-4B8C-83A1-F6EECF244321}">
                <p14:modId xmlns:p14="http://schemas.microsoft.com/office/powerpoint/2010/main" val="4216293036"/>
              </p:ext>
            </p:extLst>
          </p:nvPr>
        </p:nvGraphicFramePr>
        <p:xfrm>
          <a:off x="4751387" y="1492250"/>
          <a:ext cx="3599717" cy="327501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9">
            <a:extLst>
              <a:ext uri="{FF2B5EF4-FFF2-40B4-BE49-F238E27FC236}">
                <a16:creationId xmlns:a16="http://schemas.microsoft.com/office/drawing/2014/main" id="{76695089-5BC9-566C-7F6E-30C54ABFF34D}"/>
              </a:ext>
            </a:extLst>
          </p:cNvPr>
          <p:cNvGraphicFramePr/>
          <p:nvPr>
            <p:extLst>
              <p:ext uri="{D42A27DB-BD31-4B8C-83A1-F6EECF244321}">
                <p14:modId xmlns:p14="http://schemas.microsoft.com/office/powerpoint/2010/main" val="739559375"/>
              </p:ext>
            </p:extLst>
          </p:nvPr>
        </p:nvGraphicFramePr>
        <p:xfrm>
          <a:off x="792163" y="1492250"/>
          <a:ext cx="3599718" cy="327500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463973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RISCO BRASIL – ÍNDICE EMBI+BR </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a:t>Histórico (2004 – 2024)</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Jan/2023 – Mar/2024</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JP Morgan &amp; Chase. Data de consulta 12/04/2024</a:t>
            </a: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1431" y="685282"/>
            <a:ext cx="7559675" cy="263145"/>
          </a:xfrm>
        </p:spPr>
        <p:txBody>
          <a:bodyPr/>
          <a:lstStyle/>
          <a:p>
            <a:r>
              <a:rPr lang="pt-BR" dirty="0"/>
              <a:t>Após alívio das incertezas sobre a condução da política econômica do novo governo, ocorre forte recuperação da confiança durante 2023. Mas, o primeiro trimestre de 2024 mostrou alguma deterioração do risco-país.</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19</a:t>
            </a:fld>
            <a:endParaRPr lang="pt-BR"/>
          </a:p>
        </p:txBody>
      </p:sp>
      <p:grpSp>
        <p:nvGrpSpPr>
          <p:cNvPr id="9" name="Google Shape;220;g1ea81cd67ec_0_2">
            <a:extLst>
              <a:ext uri="{FF2B5EF4-FFF2-40B4-BE49-F238E27FC236}">
                <a16:creationId xmlns:a16="http://schemas.microsoft.com/office/drawing/2014/main" id="{46250011-DF5E-02B2-E5EA-82A3E8FA2279}"/>
              </a:ext>
            </a:extLst>
          </p:cNvPr>
          <p:cNvGrpSpPr/>
          <p:nvPr/>
        </p:nvGrpSpPr>
        <p:grpSpPr>
          <a:xfrm>
            <a:off x="3581450" y="4556777"/>
            <a:ext cx="1149300" cy="224700"/>
            <a:chOff x="2884950" y="648100"/>
            <a:chExt cx="1149300" cy="224700"/>
          </a:xfrm>
        </p:grpSpPr>
        <p:sp>
          <p:nvSpPr>
            <p:cNvPr id="10" name="Google Shape;221;g1ea81cd67ec_0_2">
              <a:extLst>
                <a:ext uri="{FF2B5EF4-FFF2-40B4-BE49-F238E27FC236}">
                  <a16:creationId xmlns:a16="http://schemas.microsoft.com/office/drawing/2014/main" id="{41877CED-99CD-4CF3-C286-389FC29E20F5}"/>
                </a:ext>
              </a:extLst>
            </p:cNvPr>
            <p:cNvSpPr/>
            <p:nvPr/>
          </p:nvSpPr>
          <p:spPr>
            <a:xfrm>
              <a:off x="2884950" y="722200"/>
              <a:ext cx="249000" cy="76500"/>
            </a:xfrm>
            <a:prstGeom prst="rect">
              <a:avLst/>
            </a:prstGeom>
            <a:solidFill>
              <a:srgbClr val="D0CECE"/>
            </a:solidFill>
            <a:ln w="9525" cap="flat" cmpd="sng">
              <a:solidFill>
                <a:srgbClr val="D0CEC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222;g1ea81cd67ec_0_2">
              <a:extLst>
                <a:ext uri="{FF2B5EF4-FFF2-40B4-BE49-F238E27FC236}">
                  <a16:creationId xmlns:a16="http://schemas.microsoft.com/office/drawing/2014/main" id="{F0E0DBFF-E30C-09DD-5801-D5A58CEB222F}"/>
                </a:ext>
              </a:extLst>
            </p:cNvPr>
            <p:cNvSpPr txBox="1"/>
            <p:nvPr/>
          </p:nvSpPr>
          <p:spPr>
            <a:xfrm>
              <a:off x="3133950" y="648100"/>
              <a:ext cx="900300" cy="224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pt-BR" sz="1000" b="0" i="0" u="none" strike="noStrike" cap="none" dirty="0" err="1">
                  <a:solidFill>
                    <a:srgbClr val="000000"/>
                  </a:solidFill>
                  <a:latin typeface="Lato"/>
                  <a:ea typeface="Lato"/>
                  <a:cs typeface="Lato"/>
                  <a:sym typeface="Lato"/>
                </a:rPr>
                <a:t>Embi+br</a:t>
              </a:r>
              <a:endParaRPr sz="1000" b="0" i="0" u="none" strike="noStrike" cap="none" dirty="0">
                <a:solidFill>
                  <a:srgbClr val="000000"/>
                </a:solidFill>
                <a:latin typeface="Lato"/>
                <a:ea typeface="Lato"/>
                <a:cs typeface="Lato"/>
                <a:sym typeface="Lato"/>
              </a:endParaRPr>
            </a:p>
          </p:txBody>
        </p:sp>
      </p:grpSp>
      <p:grpSp>
        <p:nvGrpSpPr>
          <p:cNvPr id="16" name="Google Shape;224;g1ea81cd67ec_0_2">
            <a:extLst>
              <a:ext uri="{FF2B5EF4-FFF2-40B4-BE49-F238E27FC236}">
                <a16:creationId xmlns:a16="http://schemas.microsoft.com/office/drawing/2014/main" id="{7B309313-4FD2-621F-281C-4DA7DBFCC025}"/>
              </a:ext>
            </a:extLst>
          </p:cNvPr>
          <p:cNvGrpSpPr/>
          <p:nvPr/>
        </p:nvGrpSpPr>
        <p:grpSpPr>
          <a:xfrm>
            <a:off x="4730750" y="4556777"/>
            <a:ext cx="1847400" cy="212880"/>
            <a:chOff x="1509241" y="-3099512"/>
            <a:chExt cx="1847400" cy="224700"/>
          </a:xfrm>
        </p:grpSpPr>
        <p:sp>
          <p:nvSpPr>
            <p:cNvPr id="17" name="Google Shape;225;g1ea81cd67ec_0_2">
              <a:extLst>
                <a:ext uri="{FF2B5EF4-FFF2-40B4-BE49-F238E27FC236}">
                  <a16:creationId xmlns:a16="http://schemas.microsoft.com/office/drawing/2014/main" id="{4CD5672C-D26A-37E5-EA9C-F332F6F9C5F2}"/>
                </a:ext>
              </a:extLst>
            </p:cNvPr>
            <p:cNvSpPr/>
            <p:nvPr/>
          </p:nvSpPr>
          <p:spPr>
            <a:xfrm>
              <a:off x="1509241" y="-3025412"/>
              <a:ext cx="249000" cy="76500"/>
            </a:xfrm>
            <a:prstGeom prst="rect">
              <a:avLst/>
            </a:prstGeom>
            <a:solidFill>
              <a:srgbClr val="FFCE00"/>
            </a:solidFill>
            <a:ln w="9525" cap="flat" cmpd="sng">
              <a:solidFill>
                <a:srgbClr val="FFCE00"/>
              </a:solidFill>
              <a:prstDash val="solid"/>
              <a:round/>
              <a:headEnd type="none" w="sm" len="sm"/>
              <a:tailEnd type="none" w="sm" len="sm"/>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 name="Google Shape;226;g1ea81cd67ec_0_2">
              <a:extLst>
                <a:ext uri="{FF2B5EF4-FFF2-40B4-BE49-F238E27FC236}">
                  <a16:creationId xmlns:a16="http://schemas.microsoft.com/office/drawing/2014/main" id="{F53F09CD-5720-F181-EFBD-A4971187179C}"/>
                </a:ext>
              </a:extLst>
            </p:cNvPr>
            <p:cNvSpPr txBox="1"/>
            <p:nvPr/>
          </p:nvSpPr>
          <p:spPr>
            <a:xfrm>
              <a:off x="1758241" y="-3099512"/>
              <a:ext cx="1598400" cy="224700"/>
            </a:xfrm>
            <a:prstGeom prst="rect">
              <a:avLst/>
            </a:prstGeom>
            <a:noFill/>
            <a:ln>
              <a:noFill/>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l" rtl="0">
                <a:lnSpc>
                  <a:spcPct val="100000"/>
                </a:lnSpc>
                <a:spcBef>
                  <a:spcPts val="0"/>
                </a:spcBef>
                <a:spcAft>
                  <a:spcPts val="0"/>
                </a:spcAft>
                <a:buClr>
                  <a:srgbClr val="000000"/>
                </a:buClr>
                <a:buSzPts val="1100"/>
                <a:buFont typeface="Arial"/>
                <a:buNone/>
              </a:pPr>
              <a:r>
                <a:rPr lang="pt-BR" sz="1000" b="0" i="0" u="none" strike="noStrike" cap="none" dirty="0">
                  <a:solidFill>
                    <a:srgbClr val="000000"/>
                  </a:solidFill>
                  <a:latin typeface="Lato"/>
                  <a:ea typeface="Lato"/>
                  <a:cs typeface="Lato"/>
                  <a:sym typeface="Lato"/>
                </a:rPr>
                <a:t>Média móvel 90 dias</a:t>
              </a:r>
              <a:endParaRPr sz="1000" b="0" i="0" u="none" strike="noStrike" cap="none" dirty="0">
                <a:solidFill>
                  <a:srgbClr val="000000"/>
                </a:solidFill>
                <a:latin typeface="Lato"/>
                <a:ea typeface="Lato"/>
                <a:cs typeface="Lato"/>
                <a:sym typeface="Lato"/>
              </a:endParaRPr>
            </a:p>
          </p:txBody>
        </p:sp>
      </p:grpSp>
      <p:graphicFrame>
        <p:nvGraphicFramePr>
          <p:cNvPr id="8" name="Chart 9">
            <a:extLst>
              <a:ext uri="{FF2B5EF4-FFF2-40B4-BE49-F238E27FC236}">
                <a16:creationId xmlns:a16="http://schemas.microsoft.com/office/drawing/2014/main" id="{B4457192-9EC6-C928-EDC9-F52D3328AFA5}"/>
              </a:ext>
            </a:extLst>
          </p:cNvPr>
          <p:cNvGraphicFramePr/>
          <p:nvPr>
            <p:extLst>
              <p:ext uri="{D42A27DB-BD31-4B8C-83A1-F6EECF244321}">
                <p14:modId xmlns:p14="http://schemas.microsoft.com/office/powerpoint/2010/main" val="2096585407"/>
              </p:ext>
            </p:extLst>
          </p:nvPr>
        </p:nvGraphicFramePr>
        <p:xfrm>
          <a:off x="792163" y="1497715"/>
          <a:ext cx="3600450" cy="305464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0">
            <a:extLst>
              <a:ext uri="{FF2B5EF4-FFF2-40B4-BE49-F238E27FC236}">
                <a16:creationId xmlns:a16="http://schemas.microsoft.com/office/drawing/2014/main" id="{D465E2CB-D492-C2F0-E881-3FD85DB9A95A}"/>
              </a:ext>
            </a:extLst>
          </p:cNvPr>
          <p:cNvGraphicFramePr/>
          <p:nvPr>
            <p:extLst>
              <p:ext uri="{D42A27DB-BD31-4B8C-83A1-F6EECF244321}">
                <p14:modId xmlns:p14="http://schemas.microsoft.com/office/powerpoint/2010/main" val="3050773287"/>
              </p:ext>
            </p:extLst>
          </p:nvPr>
        </p:nvGraphicFramePr>
        <p:xfrm>
          <a:off x="4751388" y="1504201"/>
          <a:ext cx="3600450" cy="303861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921679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96DDA-0BBB-834A-C213-E315F9B1F9FA}"/>
              </a:ext>
            </a:extLst>
          </p:cNvPr>
          <p:cNvSpPr>
            <a:spLocks noGrp="1"/>
          </p:cNvSpPr>
          <p:nvPr>
            <p:ph type="title"/>
          </p:nvPr>
        </p:nvSpPr>
        <p:spPr/>
        <p:txBody>
          <a:bodyPr>
            <a:normAutofit fontScale="90000"/>
          </a:bodyPr>
          <a:lstStyle/>
          <a:p>
            <a:r>
              <a:rPr lang="pt-BR" dirty="0"/>
              <a:t>PROJEÇÕES PARA O FINAL DE 2024 </a:t>
            </a:r>
          </a:p>
        </p:txBody>
      </p:sp>
      <p:sp>
        <p:nvSpPr>
          <p:cNvPr id="3" name="Text Placeholder 2">
            <a:extLst>
              <a:ext uri="{FF2B5EF4-FFF2-40B4-BE49-F238E27FC236}">
                <a16:creationId xmlns:a16="http://schemas.microsoft.com/office/drawing/2014/main" id="{BAC792DA-BB4C-A9C5-0F3B-2EE8C73C5CDD}"/>
              </a:ext>
            </a:extLst>
          </p:cNvPr>
          <p:cNvSpPr>
            <a:spLocks noGrp="1"/>
          </p:cNvSpPr>
          <p:nvPr>
            <p:ph type="body" idx="4294967295"/>
          </p:nvPr>
        </p:nvSpPr>
        <p:spPr>
          <a:xfrm>
            <a:off x="611187" y="4767263"/>
            <a:ext cx="7524751" cy="187509"/>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Trading </a:t>
            </a:r>
            <a:r>
              <a:rPr lang="pt-BR" sz="700" dirty="0" err="1">
                <a:latin typeface="Lato" panose="020F0502020204030203" pitchFamily="34" charset="0"/>
                <a:ea typeface="Lato" panose="020F0502020204030203" pitchFamily="34" charset="0"/>
                <a:cs typeface="Lato" panose="020F0502020204030203" pitchFamily="34" charset="0"/>
              </a:rPr>
              <a:t>Economics</a:t>
            </a:r>
            <a:r>
              <a:rPr lang="pt-BR" sz="700" dirty="0">
                <a:latin typeface="Lato" panose="020F0502020204030203" pitchFamily="34" charset="0"/>
                <a:ea typeface="Lato" panose="020F0502020204030203" pitchFamily="34" charset="0"/>
                <a:cs typeface="Lato" panose="020F0502020204030203" pitchFamily="34" charset="0"/>
              </a:rPr>
              <a:t> e Banco Central do Brasil (BCB). Data de consulta: 15/04/2024</a:t>
            </a:r>
          </a:p>
          <a:p>
            <a:r>
              <a:rPr lang="pt-BR" sz="700" dirty="0">
                <a:latin typeface="Lato" panose="020F0502020204030203" pitchFamily="34" charset="0"/>
                <a:ea typeface="Lato" panose="020F0502020204030203" pitchFamily="34" charset="0"/>
                <a:cs typeface="Lato" panose="020F0502020204030203" pitchFamily="34" charset="0"/>
              </a:rPr>
              <a:t>Notas: As projeções do Brasil vêm do Focus e são medianas de projeções coletadas pelo BCB. As projeções dos EUA são estimativas pontuais calculadas pelo Trading </a:t>
            </a:r>
            <a:r>
              <a:rPr lang="pt-BR" sz="700" dirty="0" err="1">
                <a:latin typeface="Lato" panose="020F0502020204030203" pitchFamily="34" charset="0"/>
                <a:ea typeface="Lato" panose="020F0502020204030203" pitchFamily="34" charset="0"/>
                <a:cs typeface="Lato" panose="020F0502020204030203" pitchFamily="34" charset="0"/>
              </a:rPr>
              <a:t>Economics</a:t>
            </a:r>
            <a:r>
              <a:rPr lang="pt-BR" sz="700" dirty="0">
                <a:latin typeface="Lato" panose="020F0502020204030203" pitchFamily="34" charset="0"/>
                <a:ea typeface="Lato" panose="020F0502020204030203" pitchFamily="34" charset="0"/>
                <a:cs typeface="Lato" panose="020F0502020204030203" pitchFamily="34" charset="0"/>
              </a:rPr>
              <a:t>. </a:t>
            </a:r>
            <a:br>
              <a:rPr lang="pt-BR" sz="700" dirty="0">
                <a:latin typeface="Lato" panose="020F0502020204030203" pitchFamily="34" charset="0"/>
                <a:ea typeface="Lato" panose="020F0502020204030203" pitchFamily="34" charset="0"/>
                <a:cs typeface="Lato" panose="020F0502020204030203" pitchFamily="34" charset="0"/>
              </a:rPr>
            </a:br>
            <a:r>
              <a:rPr lang="pt-BR" sz="700" dirty="0">
                <a:latin typeface="Lato" panose="020F0502020204030203" pitchFamily="34" charset="0"/>
                <a:ea typeface="Lato" panose="020F0502020204030203" pitchFamily="34" charset="0"/>
                <a:cs typeface="Lato" panose="020F0502020204030203" pitchFamily="34" charset="0"/>
              </a:rPr>
              <a:t>            São selecionados valores do último dia de cada mês para os campos “Atual” e “Anterior” de indicadores diários, como o câmbio e o Tesouro 10 anos.</a:t>
            </a:r>
          </a:p>
          <a:p>
            <a:endParaRPr lang="pt-BR" sz="700" dirty="0">
              <a:latin typeface="Lato" panose="020F0502020204030203" pitchFamily="34" charset="0"/>
              <a:ea typeface="Lato" panose="020F0502020204030203" pitchFamily="34" charset="0"/>
              <a:cs typeface="Lato" panose="020F0502020204030203" pitchFamily="34" charset="0"/>
            </a:endParaRPr>
          </a:p>
        </p:txBody>
      </p:sp>
      <p:pic>
        <p:nvPicPr>
          <p:cNvPr id="5" name="Picture 4">
            <a:extLst>
              <a:ext uri="{FF2B5EF4-FFF2-40B4-BE49-F238E27FC236}">
                <a16:creationId xmlns:a16="http://schemas.microsoft.com/office/drawing/2014/main" id="{A7BD06E5-E948-CF02-F7F5-B861152A068E}"/>
              </a:ext>
            </a:extLst>
          </p:cNvPr>
          <p:cNvPicPr>
            <a:picLocks noChangeAspect="1"/>
          </p:cNvPicPr>
          <p:nvPr/>
        </p:nvPicPr>
        <p:blipFill>
          <a:blip r:embed="rId2"/>
          <a:stretch>
            <a:fillRect/>
          </a:stretch>
        </p:blipFill>
        <p:spPr>
          <a:xfrm>
            <a:off x="2349500" y="1492250"/>
            <a:ext cx="4445000" cy="1028700"/>
          </a:xfrm>
          <a:prstGeom prst="rect">
            <a:avLst/>
          </a:prstGeom>
        </p:spPr>
      </p:pic>
      <p:graphicFrame>
        <p:nvGraphicFramePr>
          <p:cNvPr id="6" name="Table 5">
            <a:extLst>
              <a:ext uri="{FF2B5EF4-FFF2-40B4-BE49-F238E27FC236}">
                <a16:creationId xmlns:a16="http://schemas.microsoft.com/office/drawing/2014/main" id="{E3D2364D-E087-C064-4228-1B3AA3845DFA}"/>
              </a:ext>
            </a:extLst>
          </p:cNvPr>
          <p:cNvGraphicFramePr>
            <a:graphicFrameLocks noGrp="1"/>
          </p:cNvGraphicFramePr>
          <p:nvPr>
            <p:extLst>
              <p:ext uri="{D42A27DB-BD31-4B8C-83A1-F6EECF244321}">
                <p14:modId xmlns:p14="http://schemas.microsoft.com/office/powerpoint/2010/main" val="1983997859"/>
              </p:ext>
            </p:extLst>
          </p:nvPr>
        </p:nvGraphicFramePr>
        <p:xfrm>
          <a:off x="2355849" y="3136106"/>
          <a:ext cx="4432301" cy="1016000"/>
        </p:xfrm>
        <a:graphic>
          <a:graphicData uri="http://schemas.openxmlformats.org/drawingml/2006/table">
            <a:tbl>
              <a:tblPr/>
              <a:tblGrid>
                <a:gridCol w="1665682">
                  <a:extLst>
                    <a:ext uri="{9D8B030D-6E8A-4147-A177-3AD203B41FA5}">
                      <a16:colId xmlns:a16="http://schemas.microsoft.com/office/drawing/2014/main" val="86209971"/>
                    </a:ext>
                  </a:extLst>
                </a:gridCol>
                <a:gridCol w="875673">
                  <a:extLst>
                    <a:ext uri="{9D8B030D-6E8A-4147-A177-3AD203B41FA5}">
                      <a16:colId xmlns:a16="http://schemas.microsoft.com/office/drawing/2014/main" val="3053785410"/>
                    </a:ext>
                  </a:extLst>
                </a:gridCol>
                <a:gridCol w="888364">
                  <a:extLst>
                    <a:ext uri="{9D8B030D-6E8A-4147-A177-3AD203B41FA5}">
                      <a16:colId xmlns:a16="http://schemas.microsoft.com/office/drawing/2014/main" val="1248840054"/>
                    </a:ext>
                  </a:extLst>
                </a:gridCol>
                <a:gridCol w="1002582">
                  <a:extLst>
                    <a:ext uri="{9D8B030D-6E8A-4147-A177-3AD203B41FA5}">
                      <a16:colId xmlns:a16="http://schemas.microsoft.com/office/drawing/2014/main" val="3950122637"/>
                    </a:ext>
                  </a:extLst>
                </a:gridCol>
              </a:tblGrid>
              <a:tr h="203200">
                <a:tc>
                  <a:txBody>
                    <a:bodyPr/>
                    <a:lstStyle/>
                    <a:p>
                      <a:pPr algn="ctr" fontAlgn="b"/>
                      <a:r>
                        <a:rPr lang="en-GB" sz="1200" b="1" i="0" u="none" strike="noStrike">
                          <a:solidFill>
                            <a:srgbClr val="3A3838"/>
                          </a:solidFill>
                          <a:effectLst/>
                          <a:highlight>
                            <a:srgbClr val="FFC000"/>
                          </a:highlight>
                          <a:latin typeface="Lato" panose="020F0502020204030203" pitchFamily="34" charset="0"/>
                        </a:rPr>
                        <a:t>Indicadores</a:t>
                      </a:r>
                    </a:p>
                  </a:txBody>
                  <a:tcPr marL="9525" marR="9525" marT="9525" marB="0" anchor="b">
                    <a:lnL>
                      <a:noFill/>
                    </a:lnL>
                    <a:lnR>
                      <a:noFill/>
                    </a:lnR>
                    <a:lnT>
                      <a:noFill/>
                    </a:lnT>
                    <a:lnB>
                      <a:noFill/>
                    </a:lnB>
                    <a:solidFill>
                      <a:srgbClr val="FFC000"/>
                    </a:solidFill>
                  </a:tcPr>
                </a:tc>
                <a:tc>
                  <a:txBody>
                    <a:bodyPr/>
                    <a:lstStyle/>
                    <a:p>
                      <a:pPr algn="ctr" fontAlgn="b"/>
                      <a:r>
                        <a:rPr lang="en-GB" sz="1200" b="1" i="0" u="none" strike="noStrike" dirty="0" err="1">
                          <a:solidFill>
                            <a:srgbClr val="3A3838"/>
                          </a:solidFill>
                          <a:effectLst/>
                          <a:highlight>
                            <a:srgbClr val="FFC000"/>
                          </a:highlight>
                          <a:latin typeface="Lato" panose="020F0502020204030203" pitchFamily="34" charset="0"/>
                        </a:rPr>
                        <a:t>Projeção</a:t>
                      </a:r>
                      <a:endParaRPr lang="en-GB" sz="1200" b="1" i="0" u="none" strike="noStrike" dirty="0">
                        <a:solidFill>
                          <a:srgbClr val="3A3838"/>
                        </a:solidFill>
                        <a:effectLst/>
                        <a:highlight>
                          <a:srgbClr val="FFC000"/>
                        </a:highlight>
                        <a:latin typeface="Lato" panose="020F0502020204030203" pitchFamily="34" charset="0"/>
                      </a:endParaRPr>
                    </a:p>
                  </a:txBody>
                  <a:tcPr marL="9525" marR="9525" marT="9525" marB="0" anchor="b">
                    <a:lnL>
                      <a:noFill/>
                    </a:lnL>
                    <a:lnR>
                      <a:noFill/>
                    </a:lnR>
                    <a:lnT>
                      <a:noFill/>
                    </a:lnT>
                    <a:lnB>
                      <a:noFill/>
                    </a:lnB>
                    <a:solidFill>
                      <a:srgbClr val="FFC000"/>
                    </a:solidFill>
                  </a:tcPr>
                </a:tc>
                <a:tc>
                  <a:txBody>
                    <a:bodyPr/>
                    <a:lstStyle/>
                    <a:p>
                      <a:pPr algn="ctr" fontAlgn="b"/>
                      <a:r>
                        <a:rPr lang="en-GB" sz="1200" b="1" i="0" u="none" strike="noStrike">
                          <a:solidFill>
                            <a:srgbClr val="3A3838"/>
                          </a:solidFill>
                          <a:effectLst/>
                          <a:highlight>
                            <a:srgbClr val="FFC000"/>
                          </a:highlight>
                          <a:latin typeface="Lato" panose="020F0502020204030203" pitchFamily="34" charset="0"/>
                        </a:rPr>
                        <a:t>Atual </a:t>
                      </a:r>
                    </a:p>
                  </a:txBody>
                  <a:tcPr marL="9525" marR="9525" marT="9525" marB="0" anchor="b">
                    <a:lnL>
                      <a:noFill/>
                    </a:lnL>
                    <a:lnR>
                      <a:noFill/>
                    </a:lnR>
                    <a:lnT>
                      <a:noFill/>
                    </a:lnT>
                    <a:lnB>
                      <a:noFill/>
                    </a:lnB>
                    <a:solidFill>
                      <a:srgbClr val="FFC000"/>
                    </a:solidFill>
                  </a:tcPr>
                </a:tc>
                <a:tc>
                  <a:txBody>
                    <a:bodyPr/>
                    <a:lstStyle/>
                    <a:p>
                      <a:pPr algn="ctr" fontAlgn="b"/>
                      <a:r>
                        <a:rPr lang="en-GB" sz="1200" b="1" i="0" u="none" strike="noStrike">
                          <a:solidFill>
                            <a:srgbClr val="3A3838"/>
                          </a:solidFill>
                          <a:effectLst/>
                          <a:highlight>
                            <a:srgbClr val="FFC000"/>
                          </a:highlight>
                          <a:latin typeface="Lato" panose="020F0502020204030203" pitchFamily="34" charset="0"/>
                        </a:rPr>
                        <a:t>Anterior </a:t>
                      </a:r>
                    </a:p>
                  </a:txBody>
                  <a:tcPr marL="9525" marR="9525" marT="9525" marB="0" anchor="b">
                    <a:lnL>
                      <a:noFill/>
                    </a:lnL>
                    <a:lnR>
                      <a:noFill/>
                    </a:lnR>
                    <a:lnT>
                      <a:noFill/>
                    </a:lnT>
                    <a:lnB>
                      <a:noFill/>
                    </a:lnB>
                    <a:solidFill>
                      <a:srgbClr val="FFC000"/>
                    </a:solidFill>
                  </a:tcPr>
                </a:tc>
                <a:extLst>
                  <a:ext uri="{0D108BD9-81ED-4DB2-BD59-A6C34878D82A}">
                    <a16:rowId xmlns:a16="http://schemas.microsoft.com/office/drawing/2014/main" val="1211503585"/>
                  </a:ext>
                </a:extLst>
              </a:tr>
              <a:tr h="203200">
                <a:tc>
                  <a:txBody>
                    <a:bodyPr/>
                    <a:lstStyle/>
                    <a:p>
                      <a:pPr algn="ctr" fontAlgn="b"/>
                      <a:r>
                        <a:rPr lang="en-GB" sz="1200" b="1" i="0" u="none" strike="noStrike">
                          <a:solidFill>
                            <a:srgbClr val="3A3838"/>
                          </a:solidFill>
                          <a:effectLst/>
                          <a:highlight>
                            <a:srgbClr val="FFFFFF"/>
                          </a:highlight>
                          <a:latin typeface="Lato" panose="020F0502020204030203" pitchFamily="34" charset="0"/>
                        </a:rPr>
                        <a:t>CPI (% YoY)</a:t>
                      </a:r>
                    </a:p>
                  </a:txBody>
                  <a:tcPr marL="9525" marR="9525" marT="9525" marB="0" anchor="b">
                    <a:lnL>
                      <a:noFill/>
                    </a:lnL>
                    <a:lnR>
                      <a:noFill/>
                    </a:lnR>
                    <a:lnT>
                      <a:noFill/>
                    </a:lnT>
                    <a:lnB w="6350" cap="flat" cmpd="sng" algn="ctr">
                      <a:solidFill>
                        <a:srgbClr val="A5A5A5"/>
                      </a:solidFill>
                      <a:prstDash val="solid"/>
                      <a:round/>
                      <a:headEnd type="none" w="med" len="med"/>
                      <a:tailEnd type="none" w="med" len="med"/>
                    </a:lnB>
                    <a:solidFill>
                      <a:srgbClr val="FFFFFF"/>
                    </a:solidFill>
                  </a:tcPr>
                </a:tc>
                <a:tc>
                  <a:txBody>
                    <a:bodyPr/>
                    <a:lstStyle/>
                    <a:p>
                      <a:pPr algn="ctr" fontAlgn="b"/>
                      <a:r>
                        <a:rPr lang="en-GB" sz="1200" b="0" i="0" u="none" strike="noStrike">
                          <a:solidFill>
                            <a:srgbClr val="3A3838"/>
                          </a:solidFill>
                          <a:effectLst/>
                          <a:highlight>
                            <a:srgbClr val="FFFFFF"/>
                          </a:highlight>
                          <a:latin typeface="Lato" panose="020F0502020204030203" pitchFamily="34" charset="0"/>
                        </a:rPr>
                        <a:t>2.40</a:t>
                      </a:r>
                    </a:p>
                  </a:txBody>
                  <a:tcPr marL="9525" marR="9525" marT="9525" marB="0" anchor="b">
                    <a:lnL>
                      <a:noFill/>
                    </a:lnL>
                    <a:lnR>
                      <a:noFill/>
                    </a:lnR>
                    <a:lnT>
                      <a:noFill/>
                    </a:lnT>
                    <a:lnB w="6350" cap="flat" cmpd="sng" algn="ctr">
                      <a:solidFill>
                        <a:srgbClr val="A5A5A5"/>
                      </a:solidFill>
                      <a:prstDash val="solid"/>
                      <a:round/>
                      <a:headEnd type="none" w="med" len="med"/>
                      <a:tailEnd type="none" w="med" len="med"/>
                    </a:lnB>
                    <a:solidFill>
                      <a:srgbClr val="FFFFFF"/>
                    </a:solidFill>
                  </a:tcPr>
                </a:tc>
                <a:tc>
                  <a:txBody>
                    <a:bodyPr/>
                    <a:lstStyle/>
                    <a:p>
                      <a:pPr algn="ctr" fontAlgn="b"/>
                      <a:r>
                        <a:rPr lang="en-GB" sz="1200" b="0" i="0" u="none" strike="noStrike">
                          <a:solidFill>
                            <a:srgbClr val="3A3838"/>
                          </a:solidFill>
                          <a:effectLst/>
                          <a:highlight>
                            <a:srgbClr val="FFFFFF"/>
                          </a:highlight>
                          <a:latin typeface="Lato" panose="020F0502020204030203" pitchFamily="34" charset="0"/>
                        </a:rPr>
                        <a:t>3,16</a:t>
                      </a:r>
                    </a:p>
                  </a:txBody>
                  <a:tcPr marL="9525" marR="9525" marT="9525" marB="0" anchor="b">
                    <a:lnL>
                      <a:noFill/>
                    </a:lnL>
                    <a:lnR>
                      <a:noFill/>
                    </a:lnR>
                    <a:lnT>
                      <a:noFill/>
                    </a:lnT>
                    <a:lnB w="6350" cap="flat" cmpd="sng" algn="ctr">
                      <a:solidFill>
                        <a:srgbClr val="A5A5A5"/>
                      </a:solidFill>
                      <a:prstDash val="solid"/>
                      <a:round/>
                      <a:headEnd type="none" w="med" len="med"/>
                      <a:tailEnd type="none" w="med" len="med"/>
                    </a:lnB>
                    <a:solidFill>
                      <a:srgbClr val="FFFFFF"/>
                    </a:solidFill>
                  </a:tcPr>
                </a:tc>
                <a:tc>
                  <a:txBody>
                    <a:bodyPr/>
                    <a:lstStyle/>
                    <a:p>
                      <a:pPr algn="ctr" fontAlgn="b"/>
                      <a:r>
                        <a:rPr lang="en-GB" sz="1200" b="0" i="0" u="none" strike="noStrike">
                          <a:solidFill>
                            <a:srgbClr val="3A3838"/>
                          </a:solidFill>
                          <a:effectLst/>
                          <a:highlight>
                            <a:srgbClr val="FFFFFF"/>
                          </a:highlight>
                          <a:latin typeface="Lato" panose="020F0502020204030203" pitchFamily="34" charset="0"/>
                        </a:rPr>
                        <a:t>3,10</a:t>
                      </a:r>
                    </a:p>
                  </a:txBody>
                  <a:tcPr marL="9525" marR="9525" marT="9525" marB="0" anchor="b">
                    <a:lnL>
                      <a:noFill/>
                    </a:lnL>
                    <a:lnR>
                      <a:noFill/>
                    </a:lnR>
                    <a:lnT>
                      <a:noFill/>
                    </a:lnT>
                    <a:lnB w="6350" cap="flat" cmpd="sng" algn="ctr">
                      <a:solidFill>
                        <a:srgbClr val="A5A5A5"/>
                      </a:solidFill>
                      <a:prstDash val="solid"/>
                      <a:round/>
                      <a:headEnd type="none" w="med" len="med"/>
                      <a:tailEnd type="none" w="med" len="med"/>
                    </a:lnB>
                    <a:solidFill>
                      <a:srgbClr val="FFFFFF"/>
                    </a:solidFill>
                  </a:tcPr>
                </a:tc>
                <a:extLst>
                  <a:ext uri="{0D108BD9-81ED-4DB2-BD59-A6C34878D82A}">
                    <a16:rowId xmlns:a16="http://schemas.microsoft.com/office/drawing/2014/main" val="978745425"/>
                  </a:ext>
                </a:extLst>
              </a:tr>
              <a:tr h="203200">
                <a:tc>
                  <a:txBody>
                    <a:bodyPr/>
                    <a:lstStyle/>
                    <a:p>
                      <a:pPr algn="ctr" fontAlgn="b"/>
                      <a:r>
                        <a:rPr lang="en-GB" sz="1200" b="1" i="0" u="none" strike="noStrike">
                          <a:solidFill>
                            <a:srgbClr val="3A3838"/>
                          </a:solidFill>
                          <a:effectLst/>
                          <a:highlight>
                            <a:srgbClr val="F2F2F2"/>
                          </a:highlight>
                          <a:latin typeface="Lato" panose="020F0502020204030203" pitchFamily="34" charset="0"/>
                        </a:rPr>
                        <a:t>PIB (% no ano)</a:t>
                      </a:r>
                    </a:p>
                  </a:txBody>
                  <a:tcPr marL="9525" marR="9525" marT="9525" marB="0" anchor="b">
                    <a:lnL>
                      <a:noFill/>
                    </a:lnL>
                    <a:lnR>
                      <a:noFill/>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F2F2F2"/>
                    </a:solidFill>
                  </a:tcPr>
                </a:tc>
                <a:tc>
                  <a:txBody>
                    <a:bodyPr/>
                    <a:lstStyle/>
                    <a:p>
                      <a:pPr algn="ctr" fontAlgn="b"/>
                      <a:r>
                        <a:rPr lang="en-GB" sz="1200" b="0" i="0" u="none" strike="noStrike">
                          <a:solidFill>
                            <a:srgbClr val="3A3838"/>
                          </a:solidFill>
                          <a:effectLst/>
                          <a:highlight>
                            <a:srgbClr val="F2F2F2"/>
                          </a:highlight>
                          <a:latin typeface="Lato" panose="020F0502020204030203" pitchFamily="34" charset="0"/>
                        </a:rPr>
                        <a:t>2.20</a:t>
                      </a:r>
                    </a:p>
                  </a:txBody>
                  <a:tcPr marL="9525" marR="9525" marT="9525" marB="0" anchor="b">
                    <a:lnL>
                      <a:noFill/>
                    </a:lnL>
                    <a:lnR>
                      <a:noFill/>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F2F2F2"/>
                    </a:solidFill>
                  </a:tcPr>
                </a:tc>
                <a:tc>
                  <a:txBody>
                    <a:bodyPr/>
                    <a:lstStyle/>
                    <a:p>
                      <a:pPr algn="ctr" fontAlgn="b"/>
                      <a:r>
                        <a:rPr lang="en-GB" sz="1200" b="0" i="0" u="none" strike="noStrike">
                          <a:solidFill>
                            <a:srgbClr val="3A3838"/>
                          </a:solidFill>
                          <a:effectLst/>
                          <a:highlight>
                            <a:srgbClr val="F2F2F2"/>
                          </a:highlight>
                          <a:latin typeface="Lato" panose="020F0502020204030203" pitchFamily="34" charset="0"/>
                        </a:rPr>
                        <a:t>2,50</a:t>
                      </a:r>
                    </a:p>
                  </a:txBody>
                  <a:tcPr marL="9525" marR="9525" marT="9525" marB="0" anchor="b">
                    <a:lnL>
                      <a:noFill/>
                    </a:lnL>
                    <a:lnR>
                      <a:noFill/>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F2F2F2"/>
                    </a:solidFill>
                  </a:tcPr>
                </a:tc>
                <a:tc>
                  <a:txBody>
                    <a:bodyPr/>
                    <a:lstStyle/>
                    <a:p>
                      <a:pPr algn="ctr" fontAlgn="b"/>
                      <a:r>
                        <a:rPr lang="en-GB" sz="1200" b="0" i="0" u="none" strike="noStrike">
                          <a:solidFill>
                            <a:srgbClr val="3A3838"/>
                          </a:solidFill>
                          <a:effectLst/>
                          <a:highlight>
                            <a:srgbClr val="F2F2F2"/>
                          </a:highlight>
                          <a:latin typeface="Lato" panose="020F0502020204030203" pitchFamily="34" charset="0"/>
                        </a:rPr>
                        <a:t>1,90</a:t>
                      </a:r>
                    </a:p>
                  </a:txBody>
                  <a:tcPr marL="9525" marR="9525" marT="9525" marB="0" anchor="b">
                    <a:lnL>
                      <a:noFill/>
                    </a:lnL>
                    <a:lnR>
                      <a:noFill/>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F2F2F2"/>
                    </a:solidFill>
                  </a:tcPr>
                </a:tc>
                <a:extLst>
                  <a:ext uri="{0D108BD9-81ED-4DB2-BD59-A6C34878D82A}">
                    <a16:rowId xmlns:a16="http://schemas.microsoft.com/office/drawing/2014/main" val="2671449303"/>
                  </a:ext>
                </a:extLst>
              </a:tr>
              <a:tr h="203200">
                <a:tc>
                  <a:txBody>
                    <a:bodyPr/>
                    <a:lstStyle/>
                    <a:p>
                      <a:pPr algn="ctr" fontAlgn="b"/>
                      <a:r>
                        <a:rPr lang="en-GB" sz="1200" b="1" i="0" u="none" strike="noStrike">
                          <a:solidFill>
                            <a:srgbClr val="3A3838"/>
                          </a:solidFill>
                          <a:effectLst/>
                          <a:highlight>
                            <a:srgbClr val="FFFFFF"/>
                          </a:highlight>
                          <a:latin typeface="Lato" panose="020F0502020204030203" pitchFamily="34" charset="0"/>
                        </a:rPr>
                        <a:t>Fed Funds (% aa)</a:t>
                      </a:r>
                    </a:p>
                  </a:txBody>
                  <a:tcPr marL="9525" marR="9525" marT="9525" marB="0" anchor="b">
                    <a:lnL>
                      <a:noFill/>
                    </a:lnL>
                    <a:lnR>
                      <a:noFill/>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FFFFFF"/>
                    </a:solidFill>
                  </a:tcPr>
                </a:tc>
                <a:tc>
                  <a:txBody>
                    <a:bodyPr/>
                    <a:lstStyle/>
                    <a:p>
                      <a:pPr algn="ctr" fontAlgn="b"/>
                      <a:r>
                        <a:rPr lang="en-GB" sz="1200" b="0" i="0" u="none" strike="noStrike">
                          <a:solidFill>
                            <a:srgbClr val="3A3838"/>
                          </a:solidFill>
                          <a:effectLst/>
                          <a:highlight>
                            <a:srgbClr val="FFFFFF"/>
                          </a:highlight>
                          <a:latin typeface="Lato" panose="020F0502020204030203" pitchFamily="34" charset="0"/>
                        </a:rPr>
                        <a:t>5,00</a:t>
                      </a:r>
                    </a:p>
                  </a:txBody>
                  <a:tcPr marL="9525" marR="9525" marT="9525" marB="0" anchor="b">
                    <a:lnL>
                      <a:noFill/>
                    </a:lnL>
                    <a:lnR>
                      <a:noFill/>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FFFFFF"/>
                    </a:solidFill>
                  </a:tcPr>
                </a:tc>
                <a:tc>
                  <a:txBody>
                    <a:bodyPr/>
                    <a:lstStyle/>
                    <a:p>
                      <a:pPr algn="ctr" fontAlgn="b"/>
                      <a:r>
                        <a:rPr lang="en-GB" sz="1200" b="0" i="0" u="none" strike="noStrike">
                          <a:solidFill>
                            <a:srgbClr val="3A3838"/>
                          </a:solidFill>
                          <a:effectLst/>
                          <a:highlight>
                            <a:srgbClr val="FFFFFF"/>
                          </a:highlight>
                          <a:latin typeface="Lato" panose="020F0502020204030203" pitchFamily="34" charset="0"/>
                        </a:rPr>
                        <a:t>5,50</a:t>
                      </a:r>
                    </a:p>
                  </a:txBody>
                  <a:tcPr marL="9525" marR="9525" marT="9525" marB="0" anchor="b">
                    <a:lnL>
                      <a:noFill/>
                    </a:lnL>
                    <a:lnR>
                      <a:noFill/>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FFFFFF"/>
                    </a:solidFill>
                  </a:tcPr>
                </a:tc>
                <a:tc>
                  <a:txBody>
                    <a:bodyPr/>
                    <a:lstStyle/>
                    <a:p>
                      <a:pPr algn="ctr" fontAlgn="b"/>
                      <a:r>
                        <a:rPr lang="en-GB" sz="1200" b="0" i="0" u="none" strike="noStrike">
                          <a:solidFill>
                            <a:srgbClr val="3A3838"/>
                          </a:solidFill>
                          <a:effectLst/>
                          <a:highlight>
                            <a:srgbClr val="FFFFFF"/>
                          </a:highlight>
                          <a:latin typeface="Lato" panose="020F0502020204030203" pitchFamily="34" charset="0"/>
                        </a:rPr>
                        <a:t>5,50</a:t>
                      </a:r>
                    </a:p>
                  </a:txBody>
                  <a:tcPr marL="9525" marR="9525" marT="9525" marB="0" anchor="b">
                    <a:lnL>
                      <a:noFill/>
                    </a:lnL>
                    <a:lnR>
                      <a:noFill/>
                    </a:lnR>
                    <a:lnT w="6350" cap="flat" cmpd="sng" algn="ctr">
                      <a:solidFill>
                        <a:srgbClr val="A5A5A5"/>
                      </a:solidFill>
                      <a:prstDash val="solid"/>
                      <a:round/>
                      <a:headEnd type="none" w="med" len="med"/>
                      <a:tailEnd type="none" w="med" len="med"/>
                    </a:lnT>
                    <a:lnB w="6350" cap="flat" cmpd="sng" algn="ctr">
                      <a:solidFill>
                        <a:srgbClr val="A5A5A5"/>
                      </a:solidFill>
                      <a:prstDash val="solid"/>
                      <a:round/>
                      <a:headEnd type="none" w="med" len="med"/>
                      <a:tailEnd type="none" w="med" len="med"/>
                    </a:lnB>
                    <a:solidFill>
                      <a:srgbClr val="FFFFFF"/>
                    </a:solidFill>
                  </a:tcPr>
                </a:tc>
                <a:extLst>
                  <a:ext uri="{0D108BD9-81ED-4DB2-BD59-A6C34878D82A}">
                    <a16:rowId xmlns:a16="http://schemas.microsoft.com/office/drawing/2014/main" val="1673816921"/>
                  </a:ext>
                </a:extLst>
              </a:tr>
              <a:tr h="203200">
                <a:tc>
                  <a:txBody>
                    <a:bodyPr/>
                    <a:lstStyle/>
                    <a:p>
                      <a:pPr algn="ctr" fontAlgn="b"/>
                      <a:r>
                        <a:rPr lang="en-GB" sz="1200" b="1" i="0" u="none" strike="noStrike">
                          <a:solidFill>
                            <a:srgbClr val="3A3838"/>
                          </a:solidFill>
                          <a:effectLst/>
                          <a:highlight>
                            <a:srgbClr val="F2F2F2"/>
                          </a:highlight>
                          <a:latin typeface="Lato" panose="020F0502020204030203" pitchFamily="34" charset="0"/>
                        </a:rPr>
                        <a:t>Tesouro 10 anos (% aa)</a:t>
                      </a:r>
                    </a:p>
                  </a:txBody>
                  <a:tcPr marL="9525" marR="9525" marT="9525" marB="0" anchor="b">
                    <a:lnL>
                      <a:noFill/>
                    </a:lnL>
                    <a:lnR>
                      <a:noFill/>
                    </a:lnR>
                    <a:lnT w="6350" cap="flat" cmpd="sng" algn="ctr">
                      <a:solidFill>
                        <a:srgbClr val="A5A5A5"/>
                      </a:solidFill>
                      <a:prstDash val="solid"/>
                      <a:round/>
                      <a:headEnd type="none" w="med" len="med"/>
                      <a:tailEnd type="none" w="med" len="med"/>
                    </a:lnT>
                    <a:lnB>
                      <a:noFill/>
                    </a:lnB>
                    <a:solidFill>
                      <a:srgbClr val="F2F2F2"/>
                    </a:solidFill>
                  </a:tcPr>
                </a:tc>
                <a:tc>
                  <a:txBody>
                    <a:bodyPr/>
                    <a:lstStyle/>
                    <a:p>
                      <a:pPr algn="ctr" fontAlgn="b"/>
                      <a:r>
                        <a:rPr lang="en-GB" sz="1200" b="0" i="0" u="none" strike="noStrike">
                          <a:solidFill>
                            <a:srgbClr val="3A3838"/>
                          </a:solidFill>
                          <a:effectLst/>
                          <a:highlight>
                            <a:srgbClr val="F2F2F2"/>
                          </a:highlight>
                          <a:latin typeface="Lato" panose="020F0502020204030203" pitchFamily="34" charset="0"/>
                        </a:rPr>
                        <a:t>4,25</a:t>
                      </a:r>
                    </a:p>
                  </a:txBody>
                  <a:tcPr marL="9525" marR="9525" marT="9525" marB="0" anchor="b">
                    <a:lnL>
                      <a:noFill/>
                    </a:lnL>
                    <a:lnR>
                      <a:noFill/>
                    </a:lnR>
                    <a:lnT w="6350" cap="flat" cmpd="sng" algn="ctr">
                      <a:solidFill>
                        <a:srgbClr val="A5A5A5"/>
                      </a:solidFill>
                      <a:prstDash val="solid"/>
                      <a:round/>
                      <a:headEnd type="none" w="med" len="med"/>
                      <a:tailEnd type="none" w="med" len="med"/>
                    </a:lnT>
                    <a:lnB>
                      <a:noFill/>
                    </a:lnB>
                    <a:solidFill>
                      <a:srgbClr val="F2F2F2"/>
                    </a:solidFill>
                  </a:tcPr>
                </a:tc>
                <a:tc>
                  <a:txBody>
                    <a:bodyPr/>
                    <a:lstStyle/>
                    <a:p>
                      <a:pPr algn="ctr" fontAlgn="b"/>
                      <a:r>
                        <a:rPr lang="en-GB" sz="1200" b="0" i="0" u="none" strike="noStrike">
                          <a:solidFill>
                            <a:srgbClr val="3A3838"/>
                          </a:solidFill>
                          <a:effectLst/>
                          <a:highlight>
                            <a:srgbClr val="F2F2F2"/>
                          </a:highlight>
                          <a:latin typeface="Lato" panose="020F0502020204030203" pitchFamily="34" charset="0"/>
                        </a:rPr>
                        <a:t>4,20</a:t>
                      </a:r>
                    </a:p>
                  </a:txBody>
                  <a:tcPr marL="9525" marR="9525" marT="9525" marB="0" anchor="b">
                    <a:lnL>
                      <a:noFill/>
                    </a:lnL>
                    <a:lnR>
                      <a:noFill/>
                    </a:lnR>
                    <a:lnT w="6350" cap="flat" cmpd="sng" algn="ctr">
                      <a:solidFill>
                        <a:srgbClr val="A5A5A5"/>
                      </a:solidFill>
                      <a:prstDash val="solid"/>
                      <a:round/>
                      <a:headEnd type="none" w="med" len="med"/>
                      <a:tailEnd type="none" w="med" len="med"/>
                    </a:lnT>
                    <a:lnB>
                      <a:noFill/>
                    </a:lnB>
                    <a:solidFill>
                      <a:srgbClr val="F2F2F2"/>
                    </a:solidFill>
                  </a:tcPr>
                </a:tc>
                <a:tc>
                  <a:txBody>
                    <a:bodyPr/>
                    <a:lstStyle/>
                    <a:p>
                      <a:pPr algn="ctr" fontAlgn="b"/>
                      <a:r>
                        <a:rPr lang="en-GB" sz="1200" b="0" i="0" u="none" strike="noStrike" dirty="0">
                          <a:solidFill>
                            <a:srgbClr val="3A3838"/>
                          </a:solidFill>
                          <a:effectLst/>
                          <a:highlight>
                            <a:srgbClr val="F2F2F2"/>
                          </a:highlight>
                          <a:latin typeface="Lato" panose="020F0502020204030203" pitchFamily="34" charset="0"/>
                        </a:rPr>
                        <a:t>4,25</a:t>
                      </a:r>
                    </a:p>
                  </a:txBody>
                  <a:tcPr marL="9525" marR="9525" marT="9525" marB="0" anchor="b">
                    <a:lnL>
                      <a:noFill/>
                    </a:lnL>
                    <a:lnR>
                      <a:noFill/>
                    </a:lnR>
                    <a:lnT w="6350" cap="flat" cmpd="sng" algn="ctr">
                      <a:solidFill>
                        <a:srgbClr val="A5A5A5"/>
                      </a:solidFill>
                      <a:prstDash val="solid"/>
                      <a:round/>
                      <a:headEnd type="none" w="med" len="med"/>
                      <a:tailEnd type="none" w="med" len="med"/>
                    </a:lnT>
                    <a:lnB>
                      <a:noFill/>
                    </a:lnB>
                    <a:solidFill>
                      <a:srgbClr val="F2F2F2"/>
                    </a:solidFill>
                  </a:tcPr>
                </a:tc>
                <a:extLst>
                  <a:ext uri="{0D108BD9-81ED-4DB2-BD59-A6C34878D82A}">
                    <a16:rowId xmlns:a16="http://schemas.microsoft.com/office/drawing/2014/main" val="1241729460"/>
                  </a:ext>
                </a:extLst>
              </a:tr>
            </a:tbl>
          </a:graphicData>
        </a:graphic>
      </p:graphicFrame>
      <p:sp>
        <p:nvSpPr>
          <p:cNvPr id="9" name="Text Placeholder 2">
            <a:extLst>
              <a:ext uri="{FF2B5EF4-FFF2-40B4-BE49-F238E27FC236}">
                <a16:creationId xmlns:a16="http://schemas.microsoft.com/office/drawing/2014/main" id="{4FA2E34E-B743-BBCB-36CE-0B7ECAE7B6D5}"/>
              </a:ext>
            </a:extLst>
          </p:cNvPr>
          <p:cNvSpPr txBox="1">
            <a:spLocks/>
          </p:cNvSpPr>
          <p:nvPr/>
        </p:nvSpPr>
        <p:spPr>
          <a:xfrm>
            <a:off x="2349500" y="1232442"/>
            <a:ext cx="3600450" cy="26314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dirty="0"/>
              <a:t>Brasil</a:t>
            </a:r>
          </a:p>
        </p:txBody>
      </p:sp>
      <p:sp>
        <p:nvSpPr>
          <p:cNvPr id="10" name="Text Placeholder 2">
            <a:extLst>
              <a:ext uri="{FF2B5EF4-FFF2-40B4-BE49-F238E27FC236}">
                <a16:creationId xmlns:a16="http://schemas.microsoft.com/office/drawing/2014/main" id="{87F9E6E4-88C9-DE99-C22E-8F9395E13659}"/>
              </a:ext>
            </a:extLst>
          </p:cNvPr>
          <p:cNvSpPr txBox="1">
            <a:spLocks/>
          </p:cNvSpPr>
          <p:nvPr/>
        </p:nvSpPr>
        <p:spPr>
          <a:xfrm>
            <a:off x="2349500" y="2868280"/>
            <a:ext cx="3600450" cy="26314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pt-BR" dirty="0"/>
              <a:t>EUA</a:t>
            </a:r>
          </a:p>
        </p:txBody>
      </p:sp>
    </p:spTree>
    <p:extLst>
      <p:ext uri="{BB962C8B-B14F-4D97-AF65-F5344CB8AC3E}">
        <p14:creationId xmlns:p14="http://schemas.microsoft.com/office/powerpoint/2010/main" val="14661113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TAXA DE CÂMBIO (R$/US$) </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Jan/2023 – Mar/2024</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Banco Central do Brasil (BCB). Data de consulta 12/04/2024.</a:t>
            </a:r>
          </a:p>
          <a:p>
            <a:r>
              <a:rPr lang="pt-BR" sz="700" dirty="0">
                <a:latin typeface="Lato" panose="020F0502020204030203" pitchFamily="34" charset="0"/>
                <a:ea typeface="Lato" panose="020F0502020204030203" pitchFamily="34" charset="0"/>
                <a:cs typeface="Lato" panose="020F0502020204030203" pitchFamily="34" charset="0"/>
              </a:rPr>
              <a:t>Nota: Cotações do dólar PTAX.</a:t>
            </a: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3" y="677681"/>
            <a:ext cx="7559675" cy="263145"/>
          </a:xfrm>
        </p:spPr>
        <p:txBody>
          <a:bodyPr/>
          <a:lstStyle/>
          <a:p>
            <a:r>
              <a:rPr lang="pt-BR" dirty="0"/>
              <a:t>No momento, os principais fatores que mais pesam na balança de risco para desvalorização cambial são: 1) provável manutenção das taxas de juros pelo FOMC por mais tempo que o esperado; 2) tensões geopolíticas no Oriente Médio; e 3) incerteza sobre comprometimento do Governo Federal brasileiro com a execução das metas fiscais já estabelecidas.</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20</a:t>
            </a:fld>
            <a:endParaRPr lang="pt-BR"/>
          </a:p>
        </p:txBody>
      </p:sp>
      <p:grpSp>
        <p:nvGrpSpPr>
          <p:cNvPr id="16" name="Google Shape;224;g1ea81cd67ec_0_2">
            <a:extLst>
              <a:ext uri="{FF2B5EF4-FFF2-40B4-BE49-F238E27FC236}">
                <a16:creationId xmlns:a16="http://schemas.microsoft.com/office/drawing/2014/main" id="{7B309313-4FD2-621F-281C-4DA7DBFCC025}"/>
              </a:ext>
            </a:extLst>
          </p:cNvPr>
          <p:cNvGrpSpPr/>
          <p:nvPr/>
        </p:nvGrpSpPr>
        <p:grpSpPr>
          <a:xfrm>
            <a:off x="4730750" y="4556777"/>
            <a:ext cx="1847400" cy="212880"/>
            <a:chOff x="1509241" y="-3099512"/>
            <a:chExt cx="1847400" cy="224700"/>
          </a:xfrm>
        </p:grpSpPr>
        <p:sp>
          <p:nvSpPr>
            <p:cNvPr id="17" name="Google Shape;225;g1ea81cd67ec_0_2">
              <a:extLst>
                <a:ext uri="{FF2B5EF4-FFF2-40B4-BE49-F238E27FC236}">
                  <a16:creationId xmlns:a16="http://schemas.microsoft.com/office/drawing/2014/main" id="{4CD5672C-D26A-37E5-EA9C-F332F6F9C5F2}"/>
                </a:ext>
              </a:extLst>
            </p:cNvPr>
            <p:cNvSpPr/>
            <p:nvPr/>
          </p:nvSpPr>
          <p:spPr>
            <a:xfrm>
              <a:off x="1509241" y="-3025412"/>
              <a:ext cx="249000" cy="76500"/>
            </a:xfrm>
            <a:prstGeom prst="rect">
              <a:avLst/>
            </a:prstGeom>
            <a:solidFill>
              <a:srgbClr val="FFCE00"/>
            </a:solidFill>
            <a:ln w="9525" cap="flat" cmpd="sng">
              <a:solidFill>
                <a:srgbClr val="FFCE00"/>
              </a:solidFill>
              <a:prstDash val="solid"/>
              <a:round/>
              <a:headEnd type="none" w="sm" len="sm"/>
              <a:tailEnd type="none" w="sm" len="sm"/>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 name="Google Shape;226;g1ea81cd67ec_0_2">
              <a:extLst>
                <a:ext uri="{FF2B5EF4-FFF2-40B4-BE49-F238E27FC236}">
                  <a16:creationId xmlns:a16="http://schemas.microsoft.com/office/drawing/2014/main" id="{F53F09CD-5720-F181-EFBD-A4971187179C}"/>
                </a:ext>
              </a:extLst>
            </p:cNvPr>
            <p:cNvSpPr txBox="1"/>
            <p:nvPr/>
          </p:nvSpPr>
          <p:spPr>
            <a:xfrm>
              <a:off x="1758241" y="-3099512"/>
              <a:ext cx="1598400" cy="224700"/>
            </a:xfrm>
            <a:prstGeom prst="rect">
              <a:avLst/>
            </a:prstGeom>
            <a:noFill/>
            <a:ln>
              <a:noFill/>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l" rtl="0">
                <a:lnSpc>
                  <a:spcPct val="100000"/>
                </a:lnSpc>
                <a:spcBef>
                  <a:spcPts val="0"/>
                </a:spcBef>
                <a:spcAft>
                  <a:spcPts val="0"/>
                </a:spcAft>
                <a:buClr>
                  <a:srgbClr val="000000"/>
                </a:buClr>
                <a:buSzPts val="1100"/>
                <a:buFont typeface="Arial"/>
                <a:buNone/>
              </a:pPr>
              <a:r>
                <a:rPr lang="pt-BR" sz="1000" b="0" i="0" u="none" strike="noStrike" cap="none" dirty="0">
                  <a:solidFill>
                    <a:srgbClr val="000000"/>
                  </a:solidFill>
                  <a:latin typeface="Lato"/>
                  <a:ea typeface="Lato"/>
                  <a:cs typeface="Lato"/>
                  <a:sym typeface="Lato"/>
                </a:rPr>
                <a:t>Média móvel 90 dias</a:t>
              </a:r>
              <a:endParaRPr sz="1000" b="0" i="0" u="none" strike="noStrike" cap="none" dirty="0">
                <a:solidFill>
                  <a:srgbClr val="000000"/>
                </a:solidFill>
                <a:latin typeface="Lato"/>
                <a:ea typeface="Lato"/>
                <a:cs typeface="Lato"/>
                <a:sym typeface="Lato"/>
              </a:endParaRPr>
            </a:p>
          </p:txBody>
        </p:sp>
      </p:grpSp>
      <p:grpSp>
        <p:nvGrpSpPr>
          <p:cNvPr id="8" name="Google Shape;220;g1ea81cd67ec_0_2">
            <a:extLst>
              <a:ext uri="{FF2B5EF4-FFF2-40B4-BE49-F238E27FC236}">
                <a16:creationId xmlns:a16="http://schemas.microsoft.com/office/drawing/2014/main" id="{FC69F32F-AD33-8034-08BE-81F393995CD7}"/>
              </a:ext>
            </a:extLst>
          </p:cNvPr>
          <p:cNvGrpSpPr/>
          <p:nvPr/>
        </p:nvGrpSpPr>
        <p:grpSpPr>
          <a:xfrm>
            <a:off x="3581450" y="4556777"/>
            <a:ext cx="1149300" cy="224700"/>
            <a:chOff x="2884950" y="648100"/>
            <a:chExt cx="1149300" cy="224700"/>
          </a:xfrm>
        </p:grpSpPr>
        <p:sp>
          <p:nvSpPr>
            <p:cNvPr id="14" name="Google Shape;221;g1ea81cd67ec_0_2">
              <a:extLst>
                <a:ext uri="{FF2B5EF4-FFF2-40B4-BE49-F238E27FC236}">
                  <a16:creationId xmlns:a16="http://schemas.microsoft.com/office/drawing/2014/main" id="{29CC2BC9-E456-2807-5C68-2CF24171499A}"/>
                </a:ext>
              </a:extLst>
            </p:cNvPr>
            <p:cNvSpPr/>
            <p:nvPr/>
          </p:nvSpPr>
          <p:spPr>
            <a:xfrm>
              <a:off x="2884950" y="722200"/>
              <a:ext cx="249000" cy="76500"/>
            </a:xfrm>
            <a:prstGeom prst="rect">
              <a:avLst/>
            </a:prstGeom>
            <a:solidFill>
              <a:srgbClr val="D0CECE"/>
            </a:solidFill>
            <a:ln w="9525" cap="flat" cmpd="sng">
              <a:solidFill>
                <a:srgbClr val="D0CEC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222;g1ea81cd67ec_0_2">
              <a:extLst>
                <a:ext uri="{FF2B5EF4-FFF2-40B4-BE49-F238E27FC236}">
                  <a16:creationId xmlns:a16="http://schemas.microsoft.com/office/drawing/2014/main" id="{47CBD077-D5E1-3F35-90EB-D3A0515B0D2E}"/>
                </a:ext>
              </a:extLst>
            </p:cNvPr>
            <p:cNvSpPr txBox="1"/>
            <p:nvPr/>
          </p:nvSpPr>
          <p:spPr>
            <a:xfrm>
              <a:off x="3133950" y="648100"/>
              <a:ext cx="900300" cy="224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pt-BR" sz="1000" b="0" i="0" u="none" strike="noStrike" cap="none" dirty="0">
                  <a:solidFill>
                    <a:srgbClr val="000000"/>
                  </a:solidFill>
                  <a:latin typeface="Lato"/>
                  <a:ea typeface="Lato"/>
                  <a:cs typeface="Lato"/>
                  <a:sym typeface="Lato"/>
                </a:rPr>
                <a:t>Câmbio</a:t>
              </a:r>
              <a:endParaRPr sz="1000" b="0" i="0" u="none" strike="noStrike" cap="none" dirty="0">
                <a:solidFill>
                  <a:srgbClr val="000000"/>
                </a:solidFill>
                <a:latin typeface="Lato"/>
                <a:ea typeface="Lato"/>
                <a:cs typeface="Lato"/>
                <a:sym typeface="Lato"/>
              </a:endParaRPr>
            </a:p>
          </p:txBody>
        </p:sp>
      </p:grpSp>
      <p:graphicFrame>
        <p:nvGraphicFramePr>
          <p:cNvPr id="19" name="Chart 7">
            <a:extLst>
              <a:ext uri="{FF2B5EF4-FFF2-40B4-BE49-F238E27FC236}">
                <a16:creationId xmlns:a16="http://schemas.microsoft.com/office/drawing/2014/main" id="{E3A08C19-CBA2-0BA7-9D8A-63FC23F33479}"/>
              </a:ext>
            </a:extLst>
          </p:cNvPr>
          <p:cNvGraphicFramePr/>
          <p:nvPr>
            <p:extLst>
              <p:ext uri="{D42A27DB-BD31-4B8C-83A1-F6EECF244321}">
                <p14:modId xmlns:p14="http://schemas.microsoft.com/office/powerpoint/2010/main" val="2555903546"/>
              </p:ext>
            </p:extLst>
          </p:nvPr>
        </p:nvGraphicFramePr>
        <p:xfrm>
          <a:off x="792162" y="1667435"/>
          <a:ext cx="3600450" cy="288934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0" name="Chart 8">
            <a:extLst>
              <a:ext uri="{FF2B5EF4-FFF2-40B4-BE49-F238E27FC236}">
                <a16:creationId xmlns:a16="http://schemas.microsoft.com/office/drawing/2014/main" id="{D196C200-93A6-B291-617B-42DB748E0976}"/>
              </a:ext>
            </a:extLst>
          </p:cNvPr>
          <p:cNvGraphicFramePr/>
          <p:nvPr>
            <p:extLst>
              <p:ext uri="{D42A27DB-BD31-4B8C-83A1-F6EECF244321}">
                <p14:modId xmlns:p14="http://schemas.microsoft.com/office/powerpoint/2010/main" val="4224641995"/>
              </p:ext>
            </p:extLst>
          </p:nvPr>
        </p:nvGraphicFramePr>
        <p:xfrm>
          <a:off x="4750656" y="1492250"/>
          <a:ext cx="3600450" cy="3064526"/>
        </p:xfrm>
        <a:graphic>
          <a:graphicData uri="http://schemas.openxmlformats.org/drawingml/2006/chart">
            <c:chart xmlns:c="http://schemas.openxmlformats.org/drawingml/2006/chart" xmlns:r="http://schemas.openxmlformats.org/officeDocument/2006/relationships" r:id="rId4"/>
          </a:graphicData>
        </a:graphic>
      </p:graphicFrame>
      <p:sp>
        <p:nvSpPr>
          <p:cNvPr id="10" name="Espaço Reservado para Texto 9">
            <a:extLst>
              <a:ext uri="{FF2B5EF4-FFF2-40B4-BE49-F238E27FC236}">
                <a16:creationId xmlns:a16="http://schemas.microsoft.com/office/drawing/2014/main" id="{2F8E84C2-27BD-9CDF-0263-AD51D4CE200A}"/>
              </a:ext>
            </a:extLst>
          </p:cNvPr>
          <p:cNvSpPr>
            <a:spLocks noGrp="1"/>
          </p:cNvSpPr>
          <p:nvPr>
            <p:ph type="body" idx="1"/>
          </p:nvPr>
        </p:nvSpPr>
        <p:spPr/>
        <p:txBody>
          <a:bodyPr/>
          <a:lstStyle/>
          <a:p>
            <a:r>
              <a:rPr lang="pt-BR" dirty="0"/>
              <a:t>Histórico (2003 – 2024)</a:t>
            </a:r>
          </a:p>
        </p:txBody>
      </p:sp>
    </p:spTree>
    <p:extLst>
      <p:ext uri="{BB962C8B-B14F-4D97-AF65-F5344CB8AC3E}">
        <p14:creationId xmlns:p14="http://schemas.microsoft.com/office/powerpoint/2010/main" val="14543510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DÓLAR VS. OUTRAS MOEDAS – ÍNDICE DXY </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a:t>Histórico (2003 – 2024)</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Jan/2023 – Mar/2024</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752475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a:t>
            </a:r>
            <a:r>
              <a:rPr lang="pt-BR" sz="700" dirty="0" err="1">
                <a:latin typeface="Lato" panose="020F0502020204030203" pitchFamily="34" charset="0"/>
                <a:ea typeface="Lato" panose="020F0502020204030203" pitchFamily="34" charset="0"/>
                <a:cs typeface="Lato" panose="020F0502020204030203" pitchFamily="34" charset="0"/>
              </a:rPr>
              <a:t>International</a:t>
            </a:r>
            <a:r>
              <a:rPr lang="pt-BR" sz="700" dirty="0">
                <a:latin typeface="Lato" panose="020F0502020204030203" pitchFamily="34" charset="0"/>
                <a:ea typeface="Lato" panose="020F0502020204030203" pitchFamily="34" charset="0"/>
                <a:cs typeface="Lato" panose="020F0502020204030203" pitchFamily="34" charset="0"/>
              </a:rPr>
              <a:t> Exchange, Inc (ICE). Data de consulta: 12/04/2024.</a:t>
            </a:r>
          </a:p>
          <a:p>
            <a:r>
              <a:rPr lang="pt-BR" sz="700" dirty="0">
                <a:latin typeface="Lato" panose="020F0502020204030203" pitchFamily="34" charset="0"/>
                <a:ea typeface="Lato" panose="020F0502020204030203" pitchFamily="34" charset="0"/>
                <a:cs typeface="Lato" panose="020F0502020204030203" pitchFamily="34" charset="0"/>
              </a:rPr>
              <a:t>Nota: O índice é uma média geométrica ponderada do valor do dólar relativo a uma cesta de moedas fortes: Euro, Yen, Libra, Dólar Canadense, Franco Suíço e </a:t>
            </a:r>
            <a:r>
              <a:rPr lang="pt-BR" sz="700" dirty="0" err="1">
                <a:latin typeface="Lato" panose="020F0502020204030203" pitchFamily="34" charset="0"/>
                <a:ea typeface="Lato" panose="020F0502020204030203" pitchFamily="34" charset="0"/>
                <a:cs typeface="Lato" panose="020F0502020204030203" pitchFamily="34" charset="0"/>
              </a:rPr>
              <a:t>Crona</a:t>
            </a:r>
            <a:r>
              <a:rPr lang="pt-BR" sz="700" dirty="0">
                <a:latin typeface="Lato" panose="020F0502020204030203" pitchFamily="34" charset="0"/>
                <a:ea typeface="Lato" panose="020F0502020204030203" pitchFamily="34" charset="0"/>
                <a:cs typeface="Lato" panose="020F0502020204030203" pitchFamily="34" charset="0"/>
              </a:rPr>
              <a:t> </a:t>
            </a:r>
            <a:r>
              <a:rPr lang="pt-BR" sz="700" dirty="0" err="1">
                <a:latin typeface="Lato" panose="020F0502020204030203" pitchFamily="34" charset="0"/>
                <a:ea typeface="Lato" panose="020F0502020204030203" pitchFamily="34" charset="0"/>
                <a:cs typeface="Lato" panose="020F0502020204030203" pitchFamily="34" charset="0"/>
              </a:rPr>
              <a:t>Suéca</a:t>
            </a:r>
            <a:r>
              <a:rPr lang="pt-BR" sz="700" dirty="0">
                <a:latin typeface="Lato" panose="020F0502020204030203" pitchFamily="34" charset="0"/>
                <a:ea typeface="Lato" panose="020F0502020204030203" pitchFamily="34" charset="0"/>
                <a:cs typeface="Lato" panose="020F0502020204030203" pitchFamily="34" charset="0"/>
              </a:rPr>
              <a:t>.</a:t>
            </a: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4870" y="685800"/>
            <a:ext cx="7559675" cy="263145"/>
          </a:xfrm>
        </p:spPr>
        <p:txBody>
          <a:bodyPr/>
          <a:lstStyle/>
          <a:p>
            <a:r>
              <a:rPr lang="pt-BR" dirty="0"/>
              <a:t>Em meio às discussões sobre o início dos cortes de juros nos EUA, Dólar segue se fortalecendo. </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21</a:t>
            </a:fld>
            <a:endParaRPr lang="pt-BR"/>
          </a:p>
        </p:txBody>
      </p:sp>
      <p:grpSp>
        <p:nvGrpSpPr>
          <p:cNvPr id="16" name="Google Shape;224;g1ea81cd67ec_0_2">
            <a:extLst>
              <a:ext uri="{FF2B5EF4-FFF2-40B4-BE49-F238E27FC236}">
                <a16:creationId xmlns:a16="http://schemas.microsoft.com/office/drawing/2014/main" id="{7B309313-4FD2-621F-281C-4DA7DBFCC025}"/>
              </a:ext>
            </a:extLst>
          </p:cNvPr>
          <p:cNvGrpSpPr/>
          <p:nvPr/>
        </p:nvGrpSpPr>
        <p:grpSpPr>
          <a:xfrm>
            <a:off x="4730750" y="4556777"/>
            <a:ext cx="1847400" cy="212880"/>
            <a:chOff x="1509241" y="-3099512"/>
            <a:chExt cx="1847400" cy="224700"/>
          </a:xfrm>
        </p:grpSpPr>
        <p:sp>
          <p:nvSpPr>
            <p:cNvPr id="17" name="Google Shape;225;g1ea81cd67ec_0_2">
              <a:extLst>
                <a:ext uri="{FF2B5EF4-FFF2-40B4-BE49-F238E27FC236}">
                  <a16:creationId xmlns:a16="http://schemas.microsoft.com/office/drawing/2014/main" id="{4CD5672C-D26A-37E5-EA9C-F332F6F9C5F2}"/>
                </a:ext>
              </a:extLst>
            </p:cNvPr>
            <p:cNvSpPr/>
            <p:nvPr/>
          </p:nvSpPr>
          <p:spPr>
            <a:xfrm>
              <a:off x="1509241" y="-3025412"/>
              <a:ext cx="249000" cy="76500"/>
            </a:xfrm>
            <a:prstGeom prst="rect">
              <a:avLst/>
            </a:prstGeom>
            <a:solidFill>
              <a:srgbClr val="FFCE00"/>
            </a:solidFill>
            <a:ln w="9525" cap="flat" cmpd="sng">
              <a:solidFill>
                <a:srgbClr val="FFCE00"/>
              </a:solidFill>
              <a:prstDash val="solid"/>
              <a:round/>
              <a:headEnd type="none" w="sm" len="sm"/>
              <a:tailEnd type="none" w="sm" len="sm"/>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 name="Google Shape;226;g1ea81cd67ec_0_2">
              <a:extLst>
                <a:ext uri="{FF2B5EF4-FFF2-40B4-BE49-F238E27FC236}">
                  <a16:creationId xmlns:a16="http://schemas.microsoft.com/office/drawing/2014/main" id="{F53F09CD-5720-F181-EFBD-A4971187179C}"/>
                </a:ext>
              </a:extLst>
            </p:cNvPr>
            <p:cNvSpPr txBox="1"/>
            <p:nvPr/>
          </p:nvSpPr>
          <p:spPr>
            <a:xfrm>
              <a:off x="1758241" y="-3099512"/>
              <a:ext cx="1598400" cy="224700"/>
            </a:xfrm>
            <a:prstGeom prst="rect">
              <a:avLst/>
            </a:prstGeom>
            <a:noFill/>
            <a:ln>
              <a:noFill/>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l" rtl="0">
                <a:lnSpc>
                  <a:spcPct val="100000"/>
                </a:lnSpc>
                <a:spcBef>
                  <a:spcPts val="0"/>
                </a:spcBef>
                <a:spcAft>
                  <a:spcPts val="0"/>
                </a:spcAft>
                <a:buClr>
                  <a:srgbClr val="000000"/>
                </a:buClr>
                <a:buSzPts val="1100"/>
                <a:buFont typeface="Arial"/>
                <a:buNone/>
              </a:pPr>
              <a:r>
                <a:rPr lang="pt-BR" sz="1000" b="0" i="0" u="none" strike="noStrike" cap="none" dirty="0">
                  <a:solidFill>
                    <a:srgbClr val="000000"/>
                  </a:solidFill>
                  <a:latin typeface="Lato"/>
                  <a:ea typeface="Lato"/>
                  <a:cs typeface="Lato"/>
                  <a:sym typeface="Lato"/>
                </a:rPr>
                <a:t>Média móvel 90 dias</a:t>
              </a:r>
              <a:endParaRPr sz="1000" b="0" i="0" u="none" strike="noStrike" cap="none" dirty="0">
                <a:solidFill>
                  <a:srgbClr val="000000"/>
                </a:solidFill>
                <a:latin typeface="Lato"/>
                <a:ea typeface="Lato"/>
                <a:cs typeface="Lato"/>
                <a:sym typeface="Lato"/>
              </a:endParaRPr>
            </a:p>
          </p:txBody>
        </p:sp>
      </p:grpSp>
      <p:grpSp>
        <p:nvGrpSpPr>
          <p:cNvPr id="8" name="Google Shape;220;g1ea81cd67ec_0_2">
            <a:extLst>
              <a:ext uri="{FF2B5EF4-FFF2-40B4-BE49-F238E27FC236}">
                <a16:creationId xmlns:a16="http://schemas.microsoft.com/office/drawing/2014/main" id="{EAC0109F-2A5F-E0AF-C3EF-7E0435B73BFA}"/>
              </a:ext>
            </a:extLst>
          </p:cNvPr>
          <p:cNvGrpSpPr/>
          <p:nvPr/>
        </p:nvGrpSpPr>
        <p:grpSpPr>
          <a:xfrm>
            <a:off x="3581450" y="4556777"/>
            <a:ext cx="1149300" cy="224700"/>
            <a:chOff x="2884950" y="648100"/>
            <a:chExt cx="1149300" cy="224700"/>
          </a:xfrm>
        </p:grpSpPr>
        <p:sp>
          <p:nvSpPr>
            <p:cNvPr id="14" name="Google Shape;221;g1ea81cd67ec_0_2">
              <a:extLst>
                <a:ext uri="{FF2B5EF4-FFF2-40B4-BE49-F238E27FC236}">
                  <a16:creationId xmlns:a16="http://schemas.microsoft.com/office/drawing/2014/main" id="{0A162E73-02A4-34F5-6975-FAFCFBF042D8}"/>
                </a:ext>
              </a:extLst>
            </p:cNvPr>
            <p:cNvSpPr/>
            <p:nvPr/>
          </p:nvSpPr>
          <p:spPr>
            <a:xfrm>
              <a:off x="2884950" y="722200"/>
              <a:ext cx="249000" cy="76500"/>
            </a:xfrm>
            <a:prstGeom prst="rect">
              <a:avLst/>
            </a:prstGeom>
            <a:solidFill>
              <a:srgbClr val="D0CECE"/>
            </a:solidFill>
            <a:ln w="9525" cap="flat" cmpd="sng">
              <a:solidFill>
                <a:srgbClr val="D0CEC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222;g1ea81cd67ec_0_2">
              <a:extLst>
                <a:ext uri="{FF2B5EF4-FFF2-40B4-BE49-F238E27FC236}">
                  <a16:creationId xmlns:a16="http://schemas.microsoft.com/office/drawing/2014/main" id="{CEC31E04-1AB8-8FC2-3F93-548DCC063389}"/>
                </a:ext>
              </a:extLst>
            </p:cNvPr>
            <p:cNvSpPr txBox="1"/>
            <p:nvPr/>
          </p:nvSpPr>
          <p:spPr>
            <a:xfrm>
              <a:off x="3133950" y="648100"/>
              <a:ext cx="900300" cy="224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pt-BR" sz="1000" b="0" i="0" u="none" strike="noStrike" cap="none" dirty="0">
                  <a:solidFill>
                    <a:srgbClr val="000000"/>
                  </a:solidFill>
                  <a:latin typeface="Lato"/>
                  <a:ea typeface="Lato"/>
                  <a:cs typeface="Lato"/>
                  <a:sym typeface="Lato"/>
                </a:rPr>
                <a:t>DXY</a:t>
              </a:r>
              <a:endParaRPr sz="1000" b="0" i="0" u="none" strike="noStrike" cap="none" dirty="0">
                <a:solidFill>
                  <a:srgbClr val="000000"/>
                </a:solidFill>
                <a:latin typeface="Lato"/>
                <a:ea typeface="Lato"/>
                <a:cs typeface="Lato"/>
                <a:sym typeface="Lato"/>
              </a:endParaRPr>
            </a:p>
          </p:txBody>
        </p:sp>
      </p:grpSp>
      <p:graphicFrame>
        <p:nvGraphicFramePr>
          <p:cNvPr id="19" name="Chart 8">
            <a:extLst>
              <a:ext uri="{FF2B5EF4-FFF2-40B4-BE49-F238E27FC236}">
                <a16:creationId xmlns:a16="http://schemas.microsoft.com/office/drawing/2014/main" id="{9DE45E52-8ED9-D74F-5C6A-97B71A1BBCFF}"/>
              </a:ext>
            </a:extLst>
          </p:cNvPr>
          <p:cNvGraphicFramePr/>
          <p:nvPr>
            <p:extLst>
              <p:ext uri="{D42A27DB-BD31-4B8C-83A1-F6EECF244321}">
                <p14:modId xmlns:p14="http://schemas.microsoft.com/office/powerpoint/2010/main" val="2522314385"/>
              </p:ext>
            </p:extLst>
          </p:nvPr>
        </p:nvGraphicFramePr>
        <p:xfrm>
          <a:off x="776334" y="1492250"/>
          <a:ext cx="3632108" cy="30434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a:extLst>
              <a:ext uri="{FF2B5EF4-FFF2-40B4-BE49-F238E27FC236}">
                <a16:creationId xmlns:a16="http://schemas.microsoft.com/office/drawing/2014/main" id="{C26F4A0D-CD07-EB97-2766-F70967BFC82A}"/>
              </a:ext>
            </a:extLst>
          </p:cNvPr>
          <p:cNvGraphicFramePr/>
          <p:nvPr>
            <p:extLst>
              <p:ext uri="{D42A27DB-BD31-4B8C-83A1-F6EECF244321}">
                <p14:modId xmlns:p14="http://schemas.microsoft.com/office/powerpoint/2010/main" val="4270781388"/>
              </p:ext>
            </p:extLst>
          </p:nvPr>
        </p:nvGraphicFramePr>
        <p:xfrm>
          <a:off x="4762610" y="1515480"/>
          <a:ext cx="3588495" cy="302025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8724451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7F9F7"/>
        </a:solidFill>
        <a:effectLst/>
      </p:bgPr>
    </p:bg>
    <p:spTree>
      <p:nvGrpSpPr>
        <p:cNvPr id="1" name="Shape 226"/>
        <p:cNvGrpSpPr/>
        <p:nvPr/>
      </p:nvGrpSpPr>
      <p:grpSpPr>
        <a:xfrm>
          <a:off x="0" y="0"/>
          <a:ext cx="0" cy="0"/>
          <a:chOff x="0" y="0"/>
          <a:chExt cx="0" cy="0"/>
        </a:xfrm>
      </p:grpSpPr>
      <p:sp>
        <p:nvSpPr>
          <p:cNvPr id="227" name="Google Shape;227;p13"/>
          <p:cNvSpPr txBox="1">
            <a:spLocks noGrp="1"/>
          </p:cNvSpPr>
          <p:nvPr>
            <p:ph type="title"/>
          </p:nvPr>
        </p:nvSpPr>
        <p:spPr>
          <a:xfrm>
            <a:off x="611188" y="376238"/>
            <a:ext cx="7739919" cy="475200"/>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SzPts val="2222"/>
              <a:buFont typeface="Lato"/>
              <a:buNone/>
            </a:pPr>
            <a:r>
              <a:rPr lang="pt-BR" sz="2000"/>
              <a:t>QUEM SOMOS NÓS?</a:t>
            </a:r>
            <a:endParaRPr sz="2000"/>
          </a:p>
        </p:txBody>
      </p:sp>
      <p:sp>
        <p:nvSpPr>
          <p:cNvPr id="228" name="Google Shape;228;p13"/>
          <p:cNvSpPr txBox="1">
            <a:spLocks noGrp="1"/>
          </p:cNvSpPr>
          <p:nvPr>
            <p:ph type="body" idx="2"/>
          </p:nvPr>
        </p:nvSpPr>
        <p:spPr>
          <a:xfrm>
            <a:off x="611189" y="1492250"/>
            <a:ext cx="4471352" cy="2822886"/>
          </a:xfrm>
          <a:prstGeom prst="rect">
            <a:avLst/>
          </a:prstGeom>
          <a:noFill/>
          <a:ln>
            <a:noFill/>
          </a:ln>
        </p:spPr>
        <p:txBody>
          <a:bodyPr spcFirstLastPara="1" wrap="square" lIns="0" tIns="0" rIns="0" bIns="0" anchor="t" anchorCtr="0">
            <a:noAutofit/>
          </a:bodyPr>
          <a:lstStyle/>
          <a:p>
            <a:pPr marL="361950" marR="0" lvl="0" indent="0" algn="l" rtl="0">
              <a:lnSpc>
                <a:spcPct val="100000"/>
              </a:lnSpc>
              <a:spcBef>
                <a:spcPts val="0"/>
              </a:spcBef>
              <a:spcAft>
                <a:spcPts val="0"/>
              </a:spcAft>
              <a:buClr>
                <a:srgbClr val="585858"/>
              </a:buClr>
              <a:buSzPts val="2800"/>
              <a:buFont typeface="Arial"/>
              <a:buNone/>
            </a:pPr>
            <a:r>
              <a:rPr lang="pt-BR" sz="1400" i="0">
                <a:solidFill>
                  <a:schemeClr val="dk1"/>
                </a:solidFill>
                <a:latin typeface="Lato"/>
                <a:ea typeface="Lato"/>
                <a:cs typeface="Lato"/>
                <a:sym typeface="Lato"/>
              </a:rPr>
              <a:t>A Nomad é uma fintech brasileira criada em 2019 com o objetivo de facilitar o acesso dos brasileiros a uma vida financeira global, oferecendo aos clientes simplicidade, segurança e economia nas transações internacionais.    </a:t>
            </a:r>
            <a:endParaRPr sz="1400">
              <a:latin typeface="Lato"/>
              <a:ea typeface="Lato"/>
              <a:cs typeface="Lato"/>
              <a:sym typeface="Lato"/>
            </a:endParaRPr>
          </a:p>
          <a:p>
            <a:pPr marL="361950" marR="0" lvl="0" indent="0" algn="l" rtl="0">
              <a:lnSpc>
                <a:spcPct val="100000"/>
              </a:lnSpc>
              <a:spcBef>
                <a:spcPts val="0"/>
              </a:spcBef>
              <a:spcAft>
                <a:spcPts val="0"/>
              </a:spcAft>
              <a:buClr>
                <a:srgbClr val="585858"/>
              </a:buClr>
              <a:buSzPts val="2800"/>
              <a:buFont typeface="Arial"/>
              <a:buNone/>
            </a:pPr>
            <a:endParaRPr sz="1400">
              <a:solidFill>
                <a:schemeClr val="dk1"/>
              </a:solidFill>
              <a:latin typeface="Lato"/>
              <a:ea typeface="Lato"/>
              <a:cs typeface="Lato"/>
              <a:sym typeface="Lato"/>
            </a:endParaRPr>
          </a:p>
          <a:p>
            <a:pPr marL="361950" marR="0" lvl="0" indent="0" algn="l" rtl="0">
              <a:lnSpc>
                <a:spcPct val="100000"/>
              </a:lnSpc>
              <a:spcBef>
                <a:spcPts val="0"/>
              </a:spcBef>
              <a:spcAft>
                <a:spcPts val="0"/>
              </a:spcAft>
              <a:buClr>
                <a:srgbClr val="585858"/>
              </a:buClr>
              <a:buSzPts val="2800"/>
              <a:buFont typeface="Arial"/>
              <a:buNone/>
            </a:pPr>
            <a:r>
              <a:rPr lang="pt-BR" sz="1400" i="0">
                <a:solidFill>
                  <a:schemeClr val="dk1"/>
                </a:solidFill>
                <a:latin typeface="Lato"/>
                <a:ea typeface="Lato"/>
                <a:cs typeface="Lato"/>
                <a:sym typeface="Lato"/>
              </a:rPr>
              <a:t>A equipe de investimentos da Nomad busca auxiliar o brasileiro a construir um patrimônio sólido em dólar, ao permitir a possibilidade de diversificar sua carteira com a moeda mais forte do mundo, além de entregar um mar de possibilidades de investimentos no mercado financeiro americano, viabilizando acesso a produtos variados como ações, ETF’s e REIT’s.</a:t>
            </a:r>
            <a:endParaRPr sz="1400">
              <a:solidFill>
                <a:schemeClr val="dk1"/>
              </a:solidFill>
              <a:latin typeface="Lato"/>
              <a:ea typeface="Lato"/>
              <a:cs typeface="Lato"/>
              <a:sym typeface="Lato"/>
            </a:endParaRPr>
          </a:p>
        </p:txBody>
      </p:sp>
      <p:pic>
        <p:nvPicPr>
          <p:cNvPr id="229" name="Google Shape;229;p13"/>
          <p:cNvPicPr preferRelativeResize="0"/>
          <p:nvPr/>
        </p:nvPicPr>
        <p:blipFill rotWithShape="1">
          <a:blip r:embed="rId3">
            <a:alphaModFix/>
          </a:blip>
          <a:srcRect/>
          <a:stretch/>
        </p:blipFill>
        <p:spPr>
          <a:xfrm>
            <a:off x="4878389" y="376238"/>
            <a:ext cx="3998638" cy="6049985"/>
          </a:xfrm>
          <a:prstGeom prst="rect">
            <a:avLst/>
          </a:prstGeom>
          <a:noFill/>
          <a:ln>
            <a:noFill/>
          </a:ln>
        </p:spPr>
      </p:pic>
      <p:pic>
        <p:nvPicPr>
          <p:cNvPr id="230" name="Google Shape;230;p13"/>
          <p:cNvPicPr preferRelativeResize="0"/>
          <p:nvPr/>
        </p:nvPicPr>
        <p:blipFill rotWithShape="1">
          <a:blip r:embed="rId4">
            <a:alphaModFix/>
          </a:blip>
          <a:srcRect/>
          <a:stretch/>
        </p:blipFill>
        <p:spPr>
          <a:xfrm>
            <a:off x="23707725" y="-9356725"/>
            <a:ext cx="4686300" cy="19507200"/>
          </a:xfrm>
          <a:prstGeom prst="rect">
            <a:avLst/>
          </a:prstGeom>
          <a:noFill/>
          <a:ln>
            <a:noFill/>
          </a:ln>
        </p:spPr>
      </p:pic>
      <p:pic>
        <p:nvPicPr>
          <p:cNvPr id="231" name="Google Shape;231;p13"/>
          <p:cNvPicPr preferRelativeResize="0"/>
          <p:nvPr/>
        </p:nvPicPr>
        <p:blipFill rotWithShape="1">
          <a:blip r:embed="rId4">
            <a:alphaModFix/>
          </a:blip>
          <a:srcRect/>
          <a:stretch/>
        </p:blipFill>
        <p:spPr>
          <a:xfrm>
            <a:off x="5623233" y="756057"/>
            <a:ext cx="2553027" cy="1063214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7F9F7"/>
        </a:solidFill>
        <a:effectLst/>
      </p:bgPr>
    </p:bg>
    <p:spTree>
      <p:nvGrpSpPr>
        <p:cNvPr id="1" name="Shape 235"/>
        <p:cNvGrpSpPr/>
        <p:nvPr/>
      </p:nvGrpSpPr>
      <p:grpSpPr>
        <a:xfrm>
          <a:off x="0" y="0"/>
          <a:ext cx="0" cy="0"/>
          <a:chOff x="0" y="0"/>
          <a:chExt cx="0" cy="0"/>
        </a:xfrm>
      </p:grpSpPr>
      <p:sp>
        <p:nvSpPr>
          <p:cNvPr id="236" name="Google Shape;236;p31"/>
          <p:cNvSpPr txBox="1">
            <a:spLocks noGrp="1"/>
          </p:cNvSpPr>
          <p:nvPr>
            <p:ph type="title"/>
          </p:nvPr>
        </p:nvSpPr>
        <p:spPr>
          <a:xfrm>
            <a:off x="611188" y="376238"/>
            <a:ext cx="7739919" cy="475200"/>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SzPts val="2222"/>
              <a:buFont typeface="Lato"/>
              <a:buNone/>
            </a:pPr>
            <a:r>
              <a:rPr lang="pt-BR" sz="2000"/>
              <a:t>CONHEÇA A EQUIPE DE INVESTIMENTOS</a:t>
            </a:r>
            <a:endParaRPr sz="2000"/>
          </a:p>
        </p:txBody>
      </p:sp>
      <p:pic>
        <p:nvPicPr>
          <p:cNvPr id="237" name="Google Shape;237;p31"/>
          <p:cNvPicPr preferRelativeResize="0"/>
          <p:nvPr/>
        </p:nvPicPr>
        <p:blipFill rotWithShape="1">
          <a:blip r:embed="rId3">
            <a:alphaModFix/>
          </a:blip>
          <a:srcRect l="9" r="7226"/>
          <a:stretch/>
        </p:blipFill>
        <p:spPr>
          <a:xfrm>
            <a:off x="3267403" y="1499422"/>
            <a:ext cx="844715" cy="814362"/>
          </a:xfrm>
          <a:prstGeom prst="roundRect">
            <a:avLst>
              <a:gd name="adj" fmla="val 16667"/>
            </a:avLst>
          </a:prstGeom>
          <a:noFill/>
          <a:ln>
            <a:noFill/>
          </a:ln>
        </p:spPr>
      </p:pic>
      <p:pic>
        <p:nvPicPr>
          <p:cNvPr id="238" name="Google Shape;238;p31"/>
          <p:cNvPicPr preferRelativeResize="0"/>
          <p:nvPr/>
        </p:nvPicPr>
        <p:blipFill rotWithShape="1">
          <a:blip r:embed="rId4">
            <a:alphaModFix/>
          </a:blip>
          <a:srcRect b="5444"/>
          <a:stretch/>
        </p:blipFill>
        <p:spPr>
          <a:xfrm>
            <a:off x="1600535" y="1517002"/>
            <a:ext cx="816045" cy="824957"/>
          </a:xfrm>
          <a:prstGeom prst="roundRect">
            <a:avLst>
              <a:gd name="adj" fmla="val 16667"/>
            </a:avLst>
          </a:prstGeom>
          <a:noFill/>
          <a:ln>
            <a:noFill/>
          </a:ln>
        </p:spPr>
      </p:pic>
      <p:pic>
        <p:nvPicPr>
          <p:cNvPr id="239" name="Google Shape;239;p31" descr="Uma imagem com Cara humana, pessoa, sorrir, vestuário&#10;&#10;Descrição gerada automaticamente"/>
          <p:cNvPicPr preferRelativeResize="0"/>
          <p:nvPr/>
        </p:nvPicPr>
        <p:blipFill rotWithShape="1">
          <a:blip r:embed="rId5">
            <a:alphaModFix/>
          </a:blip>
          <a:srcRect l="5004" t="-778" r="2808" b="17654"/>
          <a:stretch/>
        </p:blipFill>
        <p:spPr>
          <a:xfrm>
            <a:off x="5037917" y="1492250"/>
            <a:ext cx="816045" cy="828037"/>
          </a:xfrm>
          <a:prstGeom prst="roundRect">
            <a:avLst>
              <a:gd name="adj" fmla="val 16667"/>
            </a:avLst>
          </a:prstGeom>
          <a:noFill/>
          <a:ln>
            <a:noFill/>
          </a:ln>
        </p:spPr>
      </p:pic>
      <p:grpSp>
        <p:nvGrpSpPr>
          <p:cNvPr id="240" name="Google Shape;240;p31"/>
          <p:cNvGrpSpPr/>
          <p:nvPr/>
        </p:nvGrpSpPr>
        <p:grpSpPr>
          <a:xfrm>
            <a:off x="3056784" y="2269620"/>
            <a:ext cx="1278192" cy="501383"/>
            <a:chOff x="2062663" y="1118175"/>
            <a:chExt cx="2075700" cy="561900"/>
          </a:xfrm>
        </p:grpSpPr>
        <p:sp>
          <p:nvSpPr>
            <p:cNvPr id="241" name="Google Shape;241;p31"/>
            <p:cNvSpPr txBox="1"/>
            <p:nvPr/>
          </p:nvSpPr>
          <p:spPr>
            <a:xfrm>
              <a:off x="2062665" y="1118175"/>
              <a:ext cx="2006100" cy="384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pt-BR" sz="1200" b="0" i="0" u="none" strike="noStrike" cap="none">
                  <a:solidFill>
                    <a:srgbClr val="1A1A13"/>
                  </a:solidFill>
                  <a:latin typeface="Lato"/>
                  <a:ea typeface="Lato"/>
                  <a:cs typeface="Lato"/>
                  <a:sym typeface="Lato"/>
                </a:rPr>
                <a:t>Danilo Igliori</a:t>
              </a:r>
              <a:endParaRPr sz="1200" b="0" i="0" u="none" strike="noStrike" cap="none">
                <a:solidFill>
                  <a:srgbClr val="1A1A13"/>
                </a:solidFill>
                <a:latin typeface="Lato"/>
                <a:ea typeface="Lato"/>
                <a:cs typeface="Lato"/>
                <a:sym typeface="Lato"/>
              </a:endParaRPr>
            </a:p>
          </p:txBody>
        </p:sp>
        <p:sp>
          <p:nvSpPr>
            <p:cNvPr id="242" name="Google Shape;242;p31"/>
            <p:cNvSpPr txBox="1"/>
            <p:nvPr/>
          </p:nvSpPr>
          <p:spPr>
            <a:xfrm>
              <a:off x="2062663" y="1426275"/>
              <a:ext cx="2075700" cy="25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pt-BR" sz="900" b="0" i="0" u="none" strike="noStrike" cap="none">
                  <a:solidFill>
                    <a:srgbClr val="1A1A13"/>
                  </a:solidFill>
                  <a:latin typeface="Lato"/>
                  <a:ea typeface="Lato"/>
                  <a:cs typeface="Lato"/>
                  <a:sym typeface="Lato"/>
                </a:rPr>
                <a:t>Economista-chefe</a:t>
              </a:r>
              <a:endParaRPr sz="900" b="0" i="0" u="none" strike="noStrike" cap="none">
                <a:solidFill>
                  <a:srgbClr val="1A1A13"/>
                </a:solidFill>
                <a:latin typeface="Lato"/>
                <a:ea typeface="Lato"/>
                <a:cs typeface="Lato"/>
                <a:sym typeface="Lato"/>
              </a:endParaRPr>
            </a:p>
          </p:txBody>
        </p:sp>
      </p:grpSp>
      <p:grpSp>
        <p:nvGrpSpPr>
          <p:cNvPr id="243" name="Google Shape;243;p31"/>
          <p:cNvGrpSpPr/>
          <p:nvPr/>
        </p:nvGrpSpPr>
        <p:grpSpPr>
          <a:xfrm>
            <a:off x="1205790" y="2269620"/>
            <a:ext cx="1727401" cy="501384"/>
            <a:chOff x="2062663" y="1118174"/>
            <a:chExt cx="2075700" cy="561901"/>
          </a:xfrm>
        </p:grpSpPr>
        <p:sp>
          <p:nvSpPr>
            <p:cNvPr id="244" name="Google Shape;244;p31"/>
            <p:cNvSpPr txBox="1"/>
            <p:nvPr/>
          </p:nvSpPr>
          <p:spPr>
            <a:xfrm>
              <a:off x="2062666" y="1118174"/>
              <a:ext cx="2006100" cy="384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pt-BR" sz="1200" b="0" i="0" u="none" strike="noStrike" cap="none">
                  <a:solidFill>
                    <a:srgbClr val="1A1A13"/>
                  </a:solidFill>
                  <a:latin typeface="Lato"/>
                  <a:ea typeface="Lato"/>
                  <a:cs typeface="Lato"/>
                  <a:sym typeface="Lato"/>
                </a:rPr>
                <a:t>Caio Fasanella</a:t>
              </a:r>
              <a:endParaRPr sz="1200" b="0" i="0" u="none" strike="noStrike" cap="none">
                <a:solidFill>
                  <a:srgbClr val="1A1A13"/>
                </a:solidFill>
                <a:latin typeface="Lato"/>
                <a:ea typeface="Lato"/>
                <a:cs typeface="Lato"/>
                <a:sym typeface="Lato"/>
              </a:endParaRPr>
            </a:p>
          </p:txBody>
        </p:sp>
        <p:sp>
          <p:nvSpPr>
            <p:cNvPr id="245" name="Google Shape;245;p31"/>
            <p:cNvSpPr txBox="1"/>
            <p:nvPr/>
          </p:nvSpPr>
          <p:spPr>
            <a:xfrm>
              <a:off x="2062663" y="1426275"/>
              <a:ext cx="2075700" cy="25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pt-BR" sz="900" b="0" i="0" u="none" strike="noStrike" cap="none">
                  <a:solidFill>
                    <a:srgbClr val="1A1A13"/>
                  </a:solidFill>
                  <a:latin typeface="Lato"/>
                  <a:ea typeface="Lato"/>
                  <a:cs typeface="Lato"/>
                  <a:sym typeface="Lato"/>
                </a:rPr>
                <a:t>Head de Investimentos</a:t>
              </a:r>
              <a:endParaRPr sz="900" b="0" i="0" u="none" strike="noStrike" cap="none">
                <a:solidFill>
                  <a:srgbClr val="1A1A13"/>
                </a:solidFill>
                <a:latin typeface="Lato"/>
                <a:ea typeface="Lato"/>
                <a:cs typeface="Lato"/>
                <a:sym typeface="Lato"/>
              </a:endParaRPr>
            </a:p>
          </p:txBody>
        </p:sp>
      </p:grpSp>
      <p:grpSp>
        <p:nvGrpSpPr>
          <p:cNvPr id="246" name="Google Shape;246;p31"/>
          <p:cNvGrpSpPr/>
          <p:nvPr/>
        </p:nvGrpSpPr>
        <p:grpSpPr>
          <a:xfrm>
            <a:off x="4664689" y="2269621"/>
            <a:ext cx="1621265" cy="501382"/>
            <a:chOff x="2062663" y="1118175"/>
            <a:chExt cx="2075700" cy="561899"/>
          </a:xfrm>
        </p:grpSpPr>
        <p:sp>
          <p:nvSpPr>
            <p:cNvPr id="247" name="Google Shape;247;p31"/>
            <p:cNvSpPr txBox="1"/>
            <p:nvPr/>
          </p:nvSpPr>
          <p:spPr>
            <a:xfrm>
              <a:off x="2062665" y="1118175"/>
              <a:ext cx="2006100" cy="384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pt-BR" sz="1200" b="0" i="0" u="none" strike="noStrike" cap="none">
                  <a:solidFill>
                    <a:srgbClr val="1A1A13"/>
                  </a:solidFill>
                  <a:latin typeface="Lato"/>
                  <a:ea typeface="Lato"/>
                  <a:cs typeface="Lato"/>
                  <a:sym typeface="Lato"/>
                </a:rPr>
                <a:t>Camila Chiari</a:t>
              </a:r>
              <a:endParaRPr sz="1200" b="0" i="0" u="none" strike="noStrike" cap="none">
                <a:solidFill>
                  <a:srgbClr val="1A1A13"/>
                </a:solidFill>
                <a:latin typeface="Lato"/>
                <a:ea typeface="Lato"/>
                <a:cs typeface="Lato"/>
                <a:sym typeface="Lato"/>
              </a:endParaRPr>
            </a:p>
          </p:txBody>
        </p:sp>
        <p:sp>
          <p:nvSpPr>
            <p:cNvPr id="248" name="Google Shape;248;p31"/>
            <p:cNvSpPr txBox="1"/>
            <p:nvPr/>
          </p:nvSpPr>
          <p:spPr>
            <a:xfrm>
              <a:off x="2062663" y="1426274"/>
              <a:ext cx="2075700" cy="25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pt-BR" sz="900" b="0" i="0" u="none" strike="noStrike" cap="none">
                  <a:solidFill>
                    <a:srgbClr val="1A1A13"/>
                  </a:solidFill>
                  <a:latin typeface="Lato"/>
                  <a:ea typeface="Lato"/>
                  <a:cs typeface="Lato"/>
                  <a:sym typeface="Lato"/>
                </a:rPr>
                <a:t>Associate</a:t>
              </a:r>
              <a:endParaRPr sz="900" b="0" i="0" u="none" strike="noStrike" cap="none">
                <a:solidFill>
                  <a:srgbClr val="1A1A13"/>
                </a:solidFill>
                <a:latin typeface="Lato"/>
                <a:ea typeface="Lato"/>
                <a:cs typeface="Lato"/>
                <a:sym typeface="Lato"/>
              </a:endParaRPr>
            </a:p>
          </p:txBody>
        </p:sp>
      </p:grpSp>
      <p:pic>
        <p:nvPicPr>
          <p:cNvPr id="249" name="Google Shape;249;p31" descr="Uma imagem com Cara humana, pessoa, pescoço, sobrancelha&#10;&#10;Descrição gerada automaticamente"/>
          <p:cNvPicPr preferRelativeResize="0"/>
          <p:nvPr/>
        </p:nvPicPr>
        <p:blipFill rotWithShape="1">
          <a:blip r:embed="rId6">
            <a:alphaModFix/>
          </a:blip>
          <a:srcRect/>
          <a:stretch/>
        </p:blipFill>
        <p:spPr>
          <a:xfrm>
            <a:off x="4163977" y="3066147"/>
            <a:ext cx="816046" cy="830573"/>
          </a:xfrm>
          <a:prstGeom prst="roundRect">
            <a:avLst>
              <a:gd name="adj" fmla="val 16667"/>
            </a:avLst>
          </a:prstGeom>
          <a:noFill/>
          <a:ln>
            <a:noFill/>
          </a:ln>
        </p:spPr>
      </p:pic>
      <p:pic>
        <p:nvPicPr>
          <p:cNvPr id="250" name="Google Shape;250;p31" descr="Uma imagem com Cara humana, pessoa, Barba humana, barba&#10;&#10;Descrição gerada automaticamente"/>
          <p:cNvPicPr preferRelativeResize="0"/>
          <p:nvPr/>
        </p:nvPicPr>
        <p:blipFill rotWithShape="1">
          <a:blip r:embed="rId7">
            <a:alphaModFix/>
          </a:blip>
          <a:srcRect l="4053" t="756" r="4053" b="6628"/>
          <a:stretch/>
        </p:blipFill>
        <p:spPr>
          <a:xfrm>
            <a:off x="6743794" y="1498977"/>
            <a:ext cx="816046" cy="824957"/>
          </a:xfrm>
          <a:prstGeom prst="roundRect">
            <a:avLst>
              <a:gd name="adj" fmla="val 16667"/>
            </a:avLst>
          </a:prstGeom>
          <a:noFill/>
          <a:ln>
            <a:noFill/>
          </a:ln>
        </p:spPr>
      </p:pic>
      <p:pic>
        <p:nvPicPr>
          <p:cNvPr id="251" name="Google Shape;251;p31"/>
          <p:cNvPicPr preferRelativeResize="0"/>
          <p:nvPr/>
        </p:nvPicPr>
        <p:blipFill rotWithShape="1">
          <a:blip r:embed="rId8">
            <a:alphaModFix/>
          </a:blip>
          <a:srcRect l="23225" t="1089" r="10449" b="-1089"/>
          <a:stretch/>
        </p:blipFill>
        <p:spPr>
          <a:xfrm rot="-5400000">
            <a:off x="2465148" y="3068248"/>
            <a:ext cx="820249" cy="816046"/>
          </a:xfrm>
          <a:prstGeom prst="roundRect">
            <a:avLst>
              <a:gd name="adj" fmla="val 16667"/>
            </a:avLst>
          </a:prstGeom>
          <a:noFill/>
          <a:ln>
            <a:noFill/>
          </a:ln>
        </p:spPr>
      </p:pic>
      <p:grpSp>
        <p:nvGrpSpPr>
          <p:cNvPr id="252" name="Google Shape;252;p31"/>
          <p:cNvGrpSpPr/>
          <p:nvPr/>
        </p:nvGrpSpPr>
        <p:grpSpPr>
          <a:xfrm>
            <a:off x="3682436" y="3835303"/>
            <a:ext cx="1779126" cy="501383"/>
            <a:chOff x="2062663" y="1118175"/>
            <a:chExt cx="2075700" cy="561900"/>
          </a:xfrm>
        </p:grpSpPr>
        <p:sp>
          <p:nvSpPr>
            <p:cNvPr id="253" name="Google Shape;253;p31"/>
            <p:cNvSpPr txBox="1"/>
            <p:nvPr/>
          </p:nvSpPr>
          <p:spPr>
            <a:xfrm>
              <a:off x="2062665" y="1118175"/>
              <a:ext cx="2006100" cy="384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pt-BR" sz="1200" b="0" i="0" u="none" strike="noStrike" cap="none">
                  <a:solidFill>
                    <a:srgbClr val="1A1A13"/>
                  </a:solidFill>
                  <a:latin typeface="Lato"/>
                  <a:ea typeface="Lato"/>
                  <a:cs typeface="Lato"/>
                  <a:sym typeface="Lato"/>
                </a:rPr>
                <a:t>Hector Tooru</a:t>
              </a:r>
              <a:endParaRPr sz="1200" b="0" i="0" u="none" strike="noStrike" cap="none">
                <a:solidFill>
                  <a:srgbClr val="1A1A13"/>
                </a:solidFill>
                <a:latin typeface="Lato"/>
                <a:ea typeface="Lato"/>
                <a:cs typeface="Lato"/>
                <a:sym typeface="Lato"/>
              </a:endParaRPr>
            </a:p>
          </p:txBody>
        </p:sp>
        <p:sp>
          <p:nvSpPr>
            <p:cNvPr id="254" name="Google Shape;254;p31"/>
            <p:cNvSpPr txBox="1"/>
            <p:nvPr/>
          </p:nvSpPr>
          <p:spPr>
            <a:xfrm>
              <a:off x="2062663" y="1426275"/>
              <a:ext cx="2075700" cy="25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pt-BR" sz="900" b="0" i="0" u="none" strike="noStrike" cap="none">
                  <a:solidFill>
                    <a:srgbClr val="1A1A13"/>
                  </a:solidFill>
                  <a:latin typeface="Lato"/>
                  <a:ea typeface="Lato"/>
                  <a:cs typeface="Lato"/>
                  <a:sym typeface="Lato"/>
                </a:rPr>
                <a:t>Analista de investimentos</a:t>
              </a:r>
              <a:endParaRPr sz="900" b="0" i="0" u="none" strike="noStrike" cap="none">
                <a:solidFill>
                  <a:srgbClr val="1A1A13"/>
                </a:solidFill>
                <a:latin typeface="Lato"/>
                <a:ea typeface="Lato"/>
                <a:cs typeface="Lato"/>
                <a:sym typeface="Lato"/>
              </a:endParaRPr>
            </a:p>
          </p:txBody>
        </p:sp>
      </p:grpSp>
      <p:grpSp>
        <p:nvGrpSpPr>
          <p:cNvPr id="255" name="Google Shape;255;p31"/>
          <p:cNvGrpSpPr/>
          <p:nvPr/>
        </p:nvGrpSpPr>
        <p:grpSpPr>
          <a:xfrm>
            <a:off x="6070572" y="2269621"/>
            <a:ext cx="2162489" cy="501383"/>
            <a:chOff x="2062663" y="1118175"/>
            <a:chExt cx="2075700" cy="561900"/>
          </a:xfrm>
        </p:grpSpPr>
        <p:sp>
          <p:nvSpPr>
            <p:cNvPr id="256" name="Google Shape;256;p31"/>
            <p:cNvSpPr txBox="1"/>
            <p:nvPr/>
          </p:nvSpPr>
          <p:spPr>
            <a:xfrm>
              <a:off x="2062665" y="1118175"/>
              <a:ext cx="2006100" cy="384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pt-BR" sz="1200" b="0" i="0" u="none" strike="noStrike" cap="none">
                  <a:solidFill>
                    <a:srgbClr val="1A1A13"/>
                  </a:solidFill>
                  <a:latin typeface="Lato"/>
                  <a:ea typeface="Lato"/>
                  <a:cs typeface="Lato"/>
                  <a:sym typeface="Lato"/>
                </a:rPr>
                <a:t>Bruno Shahini</a:t>
              </a:r>
              <a:endParaRPr sz="1200" b="0" i="0" u="none" strike="noStrike" cap="none">
                <a:solidFill>
                  <a:srgbClr val="1A1A13"/>
                </a:solidFill>
                <a:latin typeface="Lato"/>
                <a:ea typeface="Lato"/>
                <a:cs typeface="Lato"/>
                <a:sym typeface="Lato"/>
              </a:endParaRPr>
            </a:p>
          </p:txBody>
        </p:sp>
        <p:sp>
          <p:nvSpPr>
            <p:cNvPr id="257" name="Google Shape;257;p31"/>
            <p:cNvSpPr txBox="1"/>
            <p:nvPr/>
          </p:nvSpPr>
          <p:spPr>
            <a:xfrm>
              <a:off x="2062663" y="1426275"/>
              <a:ext cx="2075700" cy="25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pt-BR" sz="900" b="0" i="0" u="none" strike="noStrike" cap="none">
                  <a:solidFill>
                    <a:srgbClr val="1A1A13"/>
                  </a:solidFill>
                  <a:latin typeface="Lato"/>
                  <a:ea typeface="Lato"/>
                  <a:cs typeface="Lato"/>
                  <a:sym typeface="Lato"/>
                </a:rPr>
                <a:t>Especialista em investimentos</a:t>
              </a:r>
              <a:endParaRPr sz="900" b="0" i="0" u="none" strike="noStrike" cap="none">
                <a:solidFill>
                  <a:srgbClr val="1A1A13"/>
                </a:solidFill>
                <a:latin typeface="Lato"/>
                <a:ea typeface="Lato"/>
                <a:cs typeface="Lato"/>
                <a:sym typeface="Lato"/>
              </a:endParaRPr>
            </a:p>
          </p:txBody>
        </p:sp>
      </p:grpSp>
      <p:grpSp>
        <p:nvGrpSpPr>
          <p:cNvPr id="258" name="Google Shape;258;p31"/>
          <p:cNvGrpSpPr/>
          <p:nvPr/>
        </p:nvGrpSpPr>
        <p:grpSpPr>
          <a:xfrm>
            <a:off x="1894851" y="3835303"/>
            <a:ext cx="1960841" cy="501383"/>
            <a:chOff x="2062663" y="1118175"/>
            <a:chExt cx="2075700" cy="561900"/>
          </a:xfrm>
        </p:grpSpPr>
        <p:sp>
          <p:nvSpPr>
            <p:cNvPr id="259" name="Google Shape;259;p31"/>
            <p:cNvSpPr txBox="1"/>
            <p:nvPr/>
          </p:nvSpPr>
          <p:spPr>
            <a:xfrm>
              <a:off x="2062665" y="1118175"/>
              <a:ext cx="2006100" cy="384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pt-BR" sz="1200" b="0" i="0" u="none" strike="noStrike" cap="none">
                  <a:solidFill>
                    <a:srgbClr val="1A1A13"/>
                  </a:solidFill>
                  <a:latin typeface="Lato"/>
                  <a:ea typeface="Lato"/>
                  <a:cs typeface="Lato"/>
                  <a:sym typeface="Lato"/>
                </a:rPr>
                <a:t>Bruno Fernandes</a:t>
              </a:r>
              <a:endParaRPr sz="1200" b="0" i="0" u="none" strike="noStrike" cap="none">
                <a:solidFill>
                  <a:srgbClr val="1A1A13"/>
                </a:solidFill>
                <a:latin typeface="Lato"/>
                <a:ea typeface="Lato"/>
                <a:cs typeface="Lato"/>
                <a:sym typeface="Lato"/>
              </a:endParaRPr>
            </a:p>
          </p:txBody>
        </p:sp>
        <p:sp>
          <p:nvSpPr>
            <p:cNvPr id="260" name="Google Shape;260;p31"/>
            <p:cNvSpPr txBox="1"/>
            <p:nvPr/>
          </p:nvSpPr>
          <p:spPr>
            <a:xfrm>
              <a:off x="2062663" y="1426275"/>
              <a:ext cx="2075700" cy="25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pt-BR" sz="900" b="0" i="0" u="none" strike="noStrike" cap="none">
                  <a:solidFill>
                    <a:srgbClr val="1A1A13"/>
                  </a:solidFill>
                  <a:latin typeface="Lato"/>
                  <a:ea typeface="Lato"/>
                  <a:cs typeface="Lato"/>
                  <a:sym typeface="Lato"/>
                </a:rPr>
                <a:t>Economista</a:t>
              </a:r>
              <a:endParaRPr sz="900" b="0" i="0" u="none" strike="noStrike" cap="none">
                <a:solidFill>
                  <a:srgbClr val="1A1A13"/>
                </a:solidFill>
                <a:latin typeface="Lato"/>
                <a:ea typeface="Lato"/>
                <a:cs typeface="Lato"/>
                <a:sym typeface="Lato"/>
              </a:endParaRPr>
            </a:p>
          </p:txBody>
        </p:sp>
      </p:grpSp>
      <p:pic>
        <p:nvPicPr>
          <p:cNvPr id="261" name="Google Shape;261;p31" descr="Uma imagem com Cara humana, pessoa, parede, Queixo&#10;&#10;Descrição gerada automaticamente"/>
          <p:cNvPicPr preferRelativeResize="0"/>
          <p:nvPr/>
        </p:nvPicPr>
        <p:blipFill rotWithShape="1">
          <a:blip r:embed="rId9">
            <a:alphaModFix/>
          </a:blip>
          <a:srcRect t="11927" b="10117"/>
          <a:stretch/>
        </p:blipFill>
        <p:spPr>
          <a:xfrm>
            <a:off x="5860705" y="3055823"/>
            <a:ext cx="816047" cy="830573"/>
          </a:xfrm>
          <a:prstGeom prst="roundRect">
            <a:avLst>
              <a:gd name="adj" fmla="val 16667"/>
            </a:avLst>
          </a:prstGeom>
          <a:noFill/>
          <a:ln>
            <a:noFill/>
          </a:ln>
        </p:spPr>
      </p:pic>
      <p:grpSp>
        <p:nvGrpSpPr>
          <p:cNvPr id="262" name="Google Shape;262;p31"/>
          <p:cNvGrpSpPr/>
          <p:nvPr/>
        </p:nvGrpSpPr>
        <p:grpSpPr>
          <a:xfrm>
            <a:off x="5393027" y="3835303"/>
            <a:ext cx="1779126" cy="501383"/>
            <a:chOff x="2062663" y="1118175"/>
            <a:chExt cx="2075700" cy="561900"/>
          </a:xfrm>
        </p:grpSpPr>
        <p:sp>
          <p:nvSpPr>
            <p:cNvPr id="263" name="Google Shape;263;p31"/>
            <p:cNvSpPr txBox="1"/>
            <p:nvPr/>
          </p:nvSpPr>
          <p:spPr>
            <a:xfrm>
              <a:off x="2062665" y="1118175"/>
              <a:ext cx="2006100" cy="384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pt-BR" sz="1200" b="0" i="0" u="none" strike="noStrike" cap="none">
                  <a:solidFill>
                    <a:srgbClr val="1A1A13"/>
                  </a:solidFill>
                  <a:latin typeface="Lato"/>
                  <a:ea typeface="Lato"/>
                  <a:cs typeface="Lato"/>
                  <a:sym typeface="Lato"/>
                </a:rPr>
                <a:t>Marcus Campos</a:t>
              </a:r>
              <a:endParaRPr sz="1200" b="0" i="0" u="none" strike="noStrike" cap="none">
                <a:solidFill>
                  <a:srgbClr val="1A1A13"/>
                </a:solidFill>
                <a:latin typeface="Lato"/>
                <a:ea typeface="Lato"/>
                <a:cs typeface="Lato"/>
                <a:sym typeface="Lato"/>
              </a:endParaRPr>
            </a:p>
          </p:txBody>
        </p:sp>
        <p:sp>
          <p:nvSpPr>
            <p:cNvPr id="264" name="Google Shape;264;p31"/>
            <p:cNvSpPr txBox="1"/>
            <p:nvPr/>
          </p:nvSpPr>
          <p:spPr>
            <a:xfrm>
              <a:off x="2062663" y="1426275"/>
              <a:ext cx="2075700" cy="253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pt-BR" sz="900" b="0" i="0" u="none" strike="noStrike" cap="none">
                  <a:solidFill>
                    <a:srgbClr val="1A1A13"/>
                  </a:solidFill>
                  <a:latin typeface="Lato"/>
                  <a:ea typeface="Lato"/>
                  <a:cs typeface="Lato"/>
                  <a:sym typeface="Lato"/>
                </a:rPr>
                <a:t>Analista de investimentos</a:t>
              </a:r>
              <a:endParaRPr sz="900" b="0" i="0" u="none" strike="noStrike" cap="none">
                <a:solidFill>
                  <a:srgbClr val="1A1A13"/>
                </a:solidFill>
                <a:latin typeface="Lato"/>
                <a:ea typeface="Lato"/>
                <a:cs typeface="Lato"/>
                <a:sym typeface="Lato"/>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7F9F7"/>
        </a:solidFill>
        <a:effectLst/>
      </p:bgPr>
    </p:bg>
    <p:spTree>
      <p:nvGrpSpPr>
        <p:cNvPr id="1" name="Shape 268"/>
        <p:cNvGrpSpPr/>
        <p:nvPr/>
      </p:nvGrpSpPr>
      <p:grpSpPr>
        <a:xfrm>
          <a:off x="0" y="0"/>
          <a:ext cx="0" cy="0"/>
          <a:chOff x="0" y="0"/>
          <a:chExt cx="0" cy="0"/>
        </a:xfrm>
      </p:grpSpPr>
      <p:sp>
        <p:nvSpPr>
          <p:cNvPr id="269" name="Google Shape;269;p30"/>
          <p:cNvSpPr/>
          <p:nvPr/>
        </p:nvSpPr>
        <p:spPr>
          <a:xfrm>
            <a:off x="611188" y="2084339"/>
            <a:ext cx="7740652" cy="2679600"/>
          </a:xfrm>
          <a:prstGeom prst="roundRect">
            <a:avLst>
              <a:gd name="adj" fmla="val 6783"/>
            </a:avLst>
          </a:prstGeom>
          <a:solidFill>
            <a:srgbClr val="D8E5D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30"/>
          <p:cNvSpPr txBox="1"/>
          <p:nvPr/>
        </p:nvSpPr>
        <p:spPr>
          <a:xfrm>
            <a:off x="742951" y="2197359"/>
            <a:ext cx="457200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pt-BR" sz="1400" b="1" i="0" u="none" strike="noStrike" cap="none">
                <a:solidFill>
                  <a:srgbClr val="000000"/>
                </a:solidFill>
                <a:latin typeface="Lato"/>
                <a:ea typeface="Lato"/>
                <a:cs typeface="Lato"/>
                <a:sym typeface="Lato"/>
              </a:rPr>
              <a:t>Avisos legais</a:t>
            </a:r>
            <a:endParaRPr sz="1400" b="0" i="0" u="none" strike="noStrike" cap="none">
              <a:solidFill>
                <a:srgbClr val="000000"/>
              </a:solidFill>
              <a:latin typeface="Arial"/>
              <a:ea typeface="Arial"/>
              <a:cs typeface="Arial"/>
              <a:sym typeface="Arial"/>
            </a:endParaRPr>
          </a:p>
        </p:txBody>
      </p:sp>
      <p:sp>
        <p:nvSpPr>
          <p:cNvPr id="271" name="Google Shape;271;p30"/>
          <p:cNvSpPr txBox="1"/>
          <p:nvPr/>
        </p:nvSpPr>
        <p:spPr>
          <a:xfrm>
            <a:off x="611188" y="2505136"/>
            <a:ext cx="7740650" cy="2262127"/>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900"/>
              <a:buFont typeface="Arial"/>
              <a:buNone/>
            </a:pPr>
            <a:r>
              <a:rPr lang="pt-BR" sz="900" b="0" i="0" u="none" strike="noStrike" cap="none">
                <a:solidFill>
                  <a:srgbClr val="000000"/>
                </a:solidFill>
                <a:latin typeface="Lato"/>
                <a:ea typeface="Lato"/>
                <a:cs typeface="Lato"/>
                <a:sym typeface="Lato"/>
              </a:rPr>
              <a:t>    O conteúdo disponibilizado neste material tem caráter exclusivamente informativo e educativo, e não constitui ou deve ser considerado como conselho, recomendação, oferta ou solicitação de quaisquer produtos ou serviços pela Nomad. Toda informação, ferramentas, símbolos, pesquisas, notícias e demais conteúdos têm caráter ilustrativo e não sugere o posicionamento da Nomad, recomendação, solicitação de oferta ou investimento específico. Informações, conteúdos, notícias e pesquisas apresentadas não têm garantia de exatidão e integridade e estão sujeitas a alterações sem qualquer aviso prévio. Quaisquer opiniões, pontos de vista, convicções, hipóteses ou conclusões apresentadas por entrevistados, convidados ou influenciadores são de caráter pessoal e independente destes últimos e não sugerem o posicionamento da Nomad ou do canal administrado pela Nomad. A Nomad utiliza ferramentas de mídias e canais sociais de terceiros para comunicação/divulgação de conteúdo informativo, a exemplo de Instagram, Twitter, Facebook, Spotify, YouTube e Telegram, não sendo filiada/afiliada a qualquer uma dessas ou outras mídias ou canais sociais. Terceiros não afiliados à Nomad podem viabilizar conteúdos, não tendo a Nomad qualquer participação ou responsabilidade sobre e/na elaboração do conteúdo de terceiro. A Nomad não tem o controle de mídias e canais de terceiros. Registra-se que as marcas de terceiros exibidas neste conteúdo pertencem aos seus respectivos proprietários. A Nomad não fornece qualquer tipo de aconselhamento legal, contábil, financeiro ou tributário. Pessoas interessadas em oportunidades de investimento ou serviço financeiro devem consultar um profissional de sua confiança para entender as singularidades e perfil de risco de cada um. Para saber mais, acesse nomadglobal.com/legal.</a:t>
            </a:r>
            <a:endParaRPr sz="1400" b="0" i="0" u="none" strike="noStrike" cap="none">
              <a:solidFill>
                <a:srgbClr val="000000"/>
              </a:solidFill>
              <a:latin typeface="Arial"/>
              <a:ea typeface="Arial"/>
              <a:cs typeface="Arial"/>
              <a:sym typeface="Arial"/>
            </a:endParaRPr>
          </a:p>
          <a:p>
            <a:pPr marL="0" marR="0" lvl="0" indent="0" algn="just" rtl="0">
              <a:lnSpc>
                <a:spcPct val="100000"/>
              </a:lnSpc>
              <a:spcBef>
                <a:spcPts val="0"/>
              </a:spcBef>
              <a:spcAft>
                <a:spcPts val="0"/>
              </a:spcAft>
              <a:buClr>
                <a:srgbClr val="000000"/>
              </a:buClr>
              <a:buSzPts val="900"/>
              <a:buFont typeface="Arial"/>
              <a:buNone/>
            </a:pPr>
            <a:r>
              <a:rPr lang="pt-BR" sz="900" b="0" i="0" u="none" strike="noStrike" cap="none">
                <a:solidFill>
                  <a:srgbClr val="000000"/>
                </a:solidFill>
                <a:latin typeface="Lato"/>
                <a:ea typeface="Lato"/>
                <a:cs typeface="Lato"/>
                <a:sym typeface="Lato"/>
              </a:rPr>
              <a:t>As fontes de dados utilizadas para a elaboração deste conteúdo foram: Banco Central do Brasil, Bloomberg, Investing, Earning Whispers, Finviz, Valor, The Wall Street Journal, Financial Time, JP Morgan e Yahoo Finance.</a:t>
            </a:r>
            <a:endParaRPr sz="900" b="0" i="0" u="none" strike="noStrike" cap="none">
              <a:solidFill>
                <a:srgbClr val="000000"/>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1A1A13"/>
        </a:solidFill>
        <a:effectLst/>
      </p:bgPr>
    </p:bg>
    <p:spTree>
      <p:nvGrpSpPr>
        <p:cNvPr id="1" name="Shape 314"/>
        <p:cNvGrpSpPr/>
        <p:nvPr/>
      </p:nvGrpSpPr>
      <p:grpSpPr>
        <a:xfrm>
          <a:off x="0" y="0"/>
          <a:ext cx="0" cy="0"/>
          <a:chOff x="0" y="0"/>
          <a:chExt cx="0" cy="0"/>
        </a:xfrm>
      </p:grpSpPr>
      <p:pic>
        <p:nvPicPr>
          <p:cNvPr id="3" name="Picture 2" descr="A black rectangle with yellow letters&#10;&#10;Description automatically generated">
            <a:extLst>
              <a:ext uri="{FF2B5EF4-FFF2-40B4-BE49-F238E27FC236}">
                <a16:creationId xmlns:a16="http://schemas.microsoft.com/office/drawing/2014/main" id="{BBD687E3-EFDD-4FCA-DF4D-70B9C50D0058}"/>
              </a:ext>
            </a:extLst>
          </p:cNvPr>
          <p:cNvPicPr>
            <a:picLocks noChangeAspect="1"/>
          </p:cNvPicPr>
          <p:nvPr/>
        </p:nvPicPr>
        <p:blipFill>
          <a:blip r:embed="rId3"/>
          <a:stretch>
            <a:fillRect/>
          </a:stretch>
        </p:blipFill>
        <p:spPr>
          <a:xfrm>
            <a:off x="2888301" y="1497605"/>
            <a:ext cx="3367398" cy="1599963"/>
          </a:xfrm>
          <a:prstGeom prst="rect">
            <a:avLst/>
          </a:prstGeom>
        </p:spPr>
      </p:pic>
      <p:sp>
        <p:nvSpPr>
          <p:cNvPr id="4" name="TextBox 3">
            <a:extLst>
              <a:ext uri="{FF2B5EF4-FFF2-40B4-BE49-F238E27FC236}">
                <a16:creationId xmlns:a16="http://schemas.microsoft.com/office/drawing/2014/main" id="{83B2F775-FDEE-101D-AAE4-753693767272}"/>
              </a:ext>
            </a:extLst>
          </p:cNvPr>
          <p:cNvSpPr txBox="1"/>
          <p:nvPr/>
        </p:nvSpPr>
        <p:spPr>
          <a:xfrm>
            <a:off x="2617200" y="2666681"/>
            <a:ext cx="3909600" cy="369332"/>
          </a:xfrm>
          <a:prstGeom prst="rect">
            <a:avLst/>
          </a:prstGeom>
          <a:noFill/>
        </p:spPr>
        <p:txBody>
          <a:bodyPr wrap="square" rtlCol="0">
            <a:spAutoFit/>
          </a:bodyPr>
          <a:lstStyle/>
          <a:p>
            <a:pPr algn="ctr"/>
            <a:r>
              <a:rPr lang="pt-BR" sz="1800" dirty="0">
                <a:solidFill>
                  <a:schemeClr val="bg1"/>
                </a:solidFill>
                <a:latin typeface="Lato" panose="020F0502020204030203" pitchFamily="34" charset="0"/>
                <a:ea typeface="Lato" panose="020F0502020204030203" pitchFamily="34" charset="0"/>
                <a:cs typeface="Lato" panose="020F0502020204030203" pitchFamily="34" charset="0"/>
              </a:rPr>
              <a:t>A conta de quem é do mundo</a:t>
            </a:r>
          </a:p>
        </p:txBody>
      </p:sp>
      <p:sp>
        <p:nvSpPr>
          <p:cNvPr id="2" name="Espaço Reservado para Número de Slide 1">
            <a:extLst>
              <a:ext uri="{FF2B5EF4-FFF2-40B4-BE49-F238E27FC236}">
                <a16:creationId xmlns:a16="http://schemas.microsoft.com/office/drawing/2014/main" id="{A7DD17A1-4E0A-3F80-87D7-998DD6493BC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pt-BR" smtClean="0"/>
              <a:t>25</a:t>
            </a:fld>
            <a:endParaRPr lang="pt-B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pic>
        <p:nvPicPr>
          <p:cNvPr id="320" name="Google Shape;320;g1ea4ed269ee_0_633"/>
          <p:cNvPicPr preferRelativeResize="0"/>
          <p:nvPr/>
        </p:nvPicPr>
        <p:blipFill rotWithShape="1">
          <a:blip r:embed="rId3">
            <a:alphaModFix/>
          </a:blip>
          <a:srcRect/>
          <a:stretch/>
        </p:blipFill>
        <p:spPr>
          <a:xfrm>
            <a:off x="2" y="0"/>
            <a:ext cx="9144000" cy="5143505"/>
          </a:xfrm>
          <a:prstGeom prst="rect">
            <a:avLst/>
          </a:prstGeom>
          <a:noFill/>
          <a:ln>
            <a:noFill/>
          </a:ln>
        </p:spPr>
      </p:pic>
      <p:pic>
        <p:nvPicPr>
          <p:cNvPr id="321" name="Google Shape;321;g1ea4ed269ee_0_633"/>
          <p:cNvPicPr preferRelativeResize="0"/>
          <p:nvPr/>
        </p:nvPicPr>
        <p:blipFill rotWithShape="1">
          <a:blip r:embed="rId4">
            <a:alphaModFix/>
          </a:blip>
          <a:srcRect/>
          <a:stretch/>
        </p:blipFill>
        <p:spPr>
          <a:xfrm>
            <a:off x="1484671" y="847300"/>
            <a:ext cx="6310248" cy="3549525"/>
          </a:xfrm>
          <a:prstGeom prst="rect">
            <a:avLst/>
          </a:prstGeom>
          <a:noFill/>
          <a:ln>
            <a:noFill/>
          </a:ln>
        </p:spPr>
      </p:pic>
      <p:sp>
        <p:nvSpPr>
          <p:cNvPr id="2" name="Espaço Reservado para Número de Slide 1">
            <a:extLst>
              <a:ext uri="{FF2B5EF4-FFF2-40B4-BE49-F238E27FC236}">
                <a16:creationId xmlns:a16="http://schemas.microsoft.com/office/drawing/2014/main" id="{42C2E550-43B1-73F0-5BE3-30255121DD40}"/>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26</a:t>
            </a:fld>
            <a:endParaRPr lang="pt-B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INTERNACIONAL: CONJUNTURA ECONÔMICA</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a:t>Juros (% aa)</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Inflação (% </a:t>
            </a:r>
            <a:r>
              <a:rPr lang="pt-BR" dirty="0" err="1"/>
              <a:t>acum</a:t>
            </a:r>
            <a:r>
              <a:rPr lang="pt-BR" dirty="0"/>
              <a:t>. no ano)</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Organização do Comércio e Desenvolvimento Econômico (OCDE) e Fundo Monetário Internacional (FMI). Data de consulta 12/04/2024.</a:t>
            </a: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3" y="685800"/>
            <a:ext cx="7559675" cy="263145"/>
          </a:xfrm>
        </p:spPr>
        <p:txBody>
          <a:bodyPr/>
          <a:lstStyle/>
          <a:p>
            <a:r>
              <a:rPr lang="pt-BR" dirty="0"/>
              <a:t>Redução da inflação em nível global. Percepção de que o ciclo de alta de juros nos países avançados chegou ao fim.</a:t>
            </a:r>
          </a:p>
          <a:p>
            <a:endParaRPr lang="pt-BR" dirty="0"/>
          </a:p>
          <a:p>
            <a:endParaRPr lang="pt-BR" dirty="0"/>
          </a:p>
          <a:p>
            <a:endParaRPr lang="pt-BR" dirty="0"/>
          </a:p>
          <a:p>
            <a:endParaRPr lang="pt-BR" dirty="0"/>
          </a:p>
          <a:p>
            <a:endParaRPr lang="pt-BR" dirty="0"/>
          </a:p>
          <a:p>
            <a:endParaRPr lang="pt-BR" dirty="0"/>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3</a:t>
            </a:fld>
            <a:endParaRPr lang="pt-BR"/>
          </a:p>
        </p:txBody>
      </p:sp>
      <p:graphicFrame>
        <p:nvGraphicFramePr>
          <p:cNvPr id="9" name="Chart 8">
            <a:extLst>
              <a:ext uri="{FF2B5EF4-FFF2-40B4-BE49-F238E27FC236}">
                <a16:creationId xmlns:a16="http://schemas.microsoft.com/office/drawing/2014/main" id="{C304E57F-410A-C002-4E6A-B86F8AE3B682}"/>
              </a:ext>
            </a:extLst>
          </p:cNvPr>
          <p:cNvGraphicFramePr/>
          <p:nvPr>
            <p:extLst>
              <p:ext uri="{D42A27DB-BD31-4B8C-83A1-F6EECF244321}">
                <p14:modId xmlns:p14="http://schemas.microsoft.com/office/powerpoint/2010/main" val="269053291"/>
              </p:ext>
            </p:extLst>
          </p:nvPr>
        </p:nvGraphicFramePr>
        <p:xfrm>
          <a:off x="792164" y="1492250"/>
          <a:ext cx="3600450" cy="327501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a:extLst>
              <a:ext uri="{FF2B5EF4-FFF2-40B4-BE49-F238E27FC236}">
                <a16:creationId xmlns:a16="http://schemas.microsoft.com/office/drawing/2014/main" id="{7F7D881B-15F6-DC3D-F448-FD3920D186E8}"/>
              </a:ext>
            </a:extLst>
          </p:cNvPr>
          <p:cNvGraphicFramePr/>
          <p:nvPr>
            <p:extLst>
              <p:ext uri="{D42A27DB-BD31-4B8C-83A1-F6EECF244321}">
                <p14:modId xmlns:p14="http://schemas.microsoft.com/office/powerpoint/2010/main" val="2111067238"/>
              </p:ext>
            </p:extLst>
          </p:nvPr>
        </p:nvGraphicFramePr>
        <p:xfrm>
          <a:off x="4751388" y="1492249"/>
          <a:ext cx="3599718" cy="32750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11235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INTERNACIONAL: CONJUNTURA ECONÔMICA</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a:t>PIB (% no ano)</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Desemprego (%)</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Organização do Comércio e Desenvolvimento Econômico (OCDE) e Fundo Monetário Internacional (FMI). Data de consulta 12/04/2024.</a:t>
            </a: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4</a:t>
            </a:fld>
            <a:endParaRPr lang="pt-BR"/>
          </a:p>
        </p:txBody>
      </p:sp>
      <p:sp>
        <p:nvSpPr>
          <p:cNvPr id="9" name="Text Placeholder 8">
            <a:extLst>
              <a:ext uri="{FF2B5EF4-FFF2-40B4-BE49-F238E27FC236}">
                <a16:creationId xmlns:a16="http://schemas.microsoft.com/office/drawing/2014/main" id="{99EB69CA-BE4E-67A8-707C-BD1E2113D3E5}"/>
              </a:ext>
            </a:extLst>
          </p:cNvPr>
          <p:cNvSpPr>
            <a:spLocks noGrp="1"/>
          </p:cNvSpPr>
          <p:nvPr>
            <p:ph type="body" idx="12"/>
          </p:nvPr>
        </p:nvSpPr>
        <p:spPr>
          <a:xfrm>
            <a:off x="792163" y="685800"/>
            <a:ext cx="7559675" cy="263145"/>
          </a:xfrm>
        </p:spPr>
        <p:txBody>
          <a:bodyPr/>
          <a:lstStyle/>
          <a:p>
            <a:r>
              <a:rPr lang="en-US" dirty="0"/>
              <a:t>Economia global com </a:t>
            </a:r>
            <a:r>
              <a:rPr lang="en-US" dirty="0" err="1"/>
              <a:t>crescimento</a:t>
            </a:r>
            <a:r>
              <a:rPr lang="en-US" dirty="0"/>
              <a:t> </a:t>
            </a:r>
            <a:r>
              <a:rPr lang="en-US" dirty="0" err="1"/>
              <a:t>moderado</a:t>
            </a:r>
            <a:r>
              <a:rPr lang="en-US" dirty="0"/>
              <a:t>, que </a:t>
            </a:r>
            <a:r>
              <a:rPr lang="en-US" dirty="0" err="1"/>
              <a:t>encontra</a:t>
            </a:r>
            <a:r>
              <a:rPr lang="en-US" dirty="0"/>
              <a:t> </a:t>
            </a:r>
            <a:r>
              <a:rPr lang="en-US" dirty="0" err="1"/>
              <a:t>sustentação</a:t>
            </a:r>
            <a:r>
              <a:rPr lang="en-US" dirty="0"/>
              <a:t> </a:t>
            </a:r>
            <a:r>
              <a:rPr lang="en-US" dirty="0" err="1"/>
              <a:t>em</a:t>
            </a:r>
            <a:r>
              <a:rPr lang="en-US" dirty="0"/>
              <a:t> um mercado de </a:t>
            </a:r>
            <a:r>
              <a:rPr lang="en-US" dirty="0" err="1"/>
              <a:t>trabalho</a:t>
            </a:r>
            <a:r>
              <a:rPr lang="en-US" dirty="0"/>
              <a:t> </a:t>
            </a:r>
            <a:r>
              <a:rPr lang="en-US" dirty="0" err="1"/>
              <a:t>aquecido</a:t>
            </a:r>
            <a:r>
              <a:rPr lang="en-US" dirty="0"/>
              <a:t>, no </a:t>
            </a:r>
            <a:r>
              <a:rPr lang="en-US" dirty="0" err="1"/>
              <a:t>consumo</a:t>
            </a:r>
            <a:r>
              <a:rPr lang="en-US" dirty="0"/>
              <a:t> das </a:t>
            </a:r>
            <a:r>
              <a:rPr lang="en-US" dirty="0" err="1"/>
              <a:t>famílias</a:t>
            </a:r>
            <a:r>
              <a:rPr lang="en-US" dirty="0"/>
              <a:t>, </a:t>
            </a:r>
            <a:r>
              <a:rPr lang="en-US" dirty="0" err="1"/>
              <a:t>ganhos</a:t>
            </a:r>
            <a:r>
              <a:rPr lang="en-US" dirty="0"/>
              <a:t> reais de </a:t>
            </a:r>
            <a:r>
              <a:rPr lang="en-US" dirty="0" err="1"/>
              <a:t>renda</a:t>
            </a:r>
            <a:r>
              <a:rPr lang="en-US" dirty="0"/>
              <a:t> e </a:t>
            </a:r>
            <a:r>
              <a:rPr lang="en-US" dirty="0" err="1"/>
              <a:t>fortalecimento</a:t>
            </a:r>
            <a:r>
              <a:rPr lang="en-US" dirty="0"/>
              <a:t> do </a:t>
            </a:r>
            <a:r>
              <a:rPr lang="en-US" dirty="0" err="1"/>
              <a:t>sertor</a:t>
            </a:r>
            <a:r>
              <a:rPr lang="en-US" dirty="0"/>
              <a:t> de </a:t>
            </a:r>
            <a:r>
              <a:rPr lang="en-US" dirty="0" err="1"/>
              <a:t>serviços</a:t>
            </a:r>
            <a:r>
              <a:rPr lang="en-US" dirty="0"/>
              <a:t>.</a:t>
            </a:r>
          </a:p>
        </p:txBody>
      </p:sp>
      <p:graphicFrame>
        <p:nvGraphicFramePr>
          <p:cNvPr id="10" name="Chart 9">
            <a:extLst>
              <a:ext uri="{FF2B5EF4-FFF2-40B4-BE49-F238E27FC236}">
                <a16:creationId xmlns:a16="http://schemas.microsoft.com/office/drawing/2014/main" id="{565DF2F4-57C4-BAC4-ED9E-9621F5415196}"/>
              </a:ext>
            </a:extLst>
          </p:cNvPr>
          <p:cNvGraphicFramePr/>
          <p:nvPr>
            <p:extLst>
              <p:ext uri="{D42A27DB-BD31-4B8C-83A1-F6EECF244321}">
                <p14:modId xmlns:p14="http://schemas.microsoft.com/office/powerpoint/2010/main" val="1657125508"/>
              </p:ext>
            </p:extLst>
          </p:nvPr>
        </p:nvGraphicFramePr>
        <p:xfrm>
          <a:off x="792162" y="1492251"/>
          <a:ext cx="3599719" cy="327501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2">
            <a:extLst>
              <a:ext uri="{FF2B5EF4-FFF2-40B4-BE49-F238E27FC236}">
                <a16:creationId xmlns:a16="http://schemas.microsoft.com/office/drawing/2014/main" id="{A9DF740A-96C4-3456-FB89-59CBB15C326F}"/>
              </a:ext>
            </a:extLst>
          </p:cNvPr>
          <p:cNvGraphicFramePr/>
          <p:nvPr>
            <p:extLst>
              <p:ext uri="{D42A27DB-BD31-4B8C-83A1-F6EECF244321}">
                <p14:modId xmlns:p14="http://schemas.microsoft.com/office/powerpoint/2010/main" val="894280118"/>
              </p:ext>
            </p:extLst>
          </p:nvPr>
        </p:nvGraphicFramePr>
        <p:xfrm>
          <a:off x="4751389" y="1492251"/>
          <a:ext cx="3600450" cy="327501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60066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INTERNACIONAL: PERCEPÇÃO DE RISCO DOS INVESTIDORES – ÍNDICE VIX </a:t>
            </a:r>
            <a:br>
              <a:rPr lang="pt-BR" dirty="0"/>
            </a:br>
            <a:br>
              <a:rPr lang="pt-BR" dirty="0"/>
            </a:br>
            <a:endParaRPr lang="pt-BR" dirty="0"/>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a:t>Histórico (2003 – 2024)</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Jan/2023 – Mar/2024</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Chicago Board </a:t>
            </a:r>
            <a:r>
              <a:rPr lang="pt-BR" sz="700" dirty="0" err="1">
                <a:latin typeface="Lato" panose="020F0502020204030203" pitchFamily="34" charset="0"/>
                <a:ea typeface="Lato" panose="020F0502020204030203" pitchFamily="34" charset="0"/>
                <a:cs typeface="Lato" panose="020F0502020204030203" pitchFamily="34" charset="0"/>
              </a:rPr>
              <a:t>Options</a:t>
            </a:r>
            <a:r>
              <a:rPr lang="pt-BR" sz="700" dirty="0">
                <a:latin typeface="Lato" panose="020F0502020204030203" pitchFamily="34" charset="0"/>
                <a:ea typeface="Lato" panose="020F0502020204030203" pitchFamily="34" charset="0"/>
                <a:cs typeface="Lato" panose="020F0502020204030203" pitchFamily="34" charset="0"/>
              </a:rPr>
              <a:t> Exchange (CBOE). Data de consulta 12/04/2024.</a:t>
            </a:r>
          </a:p>
          <a:p>
            <a:endParaRPr lang="pt-BR" sz="700" dirty="0">
              <a:latin typeface="Lato" panose="020F0502020204030203" pitchFamily="34" charset="0"/>
              <a:ea typeface="Lato" panose="020F0502020204030203" pitchFamily="34" charset="0"/>
              <a:cs typeface="Lato" panose="020F0502020204030203" pitchFamily="34" charset="0"/>
            </a:endParaRPr>
          </a:p>
          <a:p>
            <a:endParaRPr lang="pt-BR" sz="700" dirty="0">
              <a:latin typeface="Lato" panose="020F0502020204030203" pitchFamily="34" charset="0"/>
              <a:ea typeface="Lato" panose="020F0502020204030203" pitchFamily="34" charset="0"/>
              <a:cs typeface="Lato" panose="020F0502020204030203" pitchFamily="34" charset="0"/>
            </a:endParaRP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3" y="685800"/>
            <a:ext cx="7559675" cy="263145"/>
          </a:xfrm>
        </p:spPr>
        <p:txBody>
          <a:bodyPr>
            <a:noAutofit/>
          </a:bodyPr>
          <a:lstStyle/>
          <a:p>
            <a:r>
              <a:rPr lang="pt-BR" dirty="0"/>
              <a:t>Em 2024, o balanço de risco envolvem fatores de natureza diversa e com alto potencial disruptivo. Mudanças climáticas, tensões geopolíticas e desaceleração econômica na China. Apesar disso, o índice VIX revela percepção de risco moderada por parte dos investidores.</a:t>
            </a:r>
          </a:p>
          <a:p>
            <a:endParaRPr lang="pt-BR" dirty="0"/>
          </a:p>
          <a:p>
            <a:endParaRPr lang="pt-BR" dirty="0"/>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5</a:t>
            </a:fld>
            <a:endParaRPr lang="pt-BR"/>
          </a:p>
        </p:txBody>
      </p:sp>
      <p:graphicFrame>
        <p:nvGraphicFramePr>
          <p:cNvPr id="8" name="Chart 7">
            <a:extLst>
              <a:ext uri="{FF2B5EF4-FFF2-40B4-BE49-F238E27FC236}">
                <a16:creationId xmlns:a16="http://schemas.microsoft.com/office/drawing/2014/main" id="{AAC4FCAC-286F-8B14-4978-BEEBF88E7FEE}"/>
              </a:ext>
            </a:extLst>
          </p:cNvPr>
          <p:cNvGraphicFramePr/>
          <p:nvPr>
            <p:extLst>
              <p:ext uri="{D42A27DB-BD31-4B8C-83A1-F6EECF244321}">
                <p14:modId xmlns:p14="http://schemas.microsoft.com/office/powerpoint/2010/main" val="3177562580"/>
              </p:ext>
            </p:extLst>
          </p:nvPr>
        </p:nvGraphicFramePr>
        <p:xfrm>
          <a:off x="792160" y="1492251"/>
          <a:ext cx="3600452" cy="310286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Chart 14">
            <a:extLst>
              <a:ext uri="{FF2B5EF4-FFF2-40B4-BE49-F238E27FC236}">
                <a16:creationId xmlns:a16="http://schemas.microsoft.com/office/drawing/2014/main" id="{33C8C4CC-670E-3C23-A750-DF039B02DD91}"/>
              </a:ext>
            </a:extLst>
          </p:cNvPr>
          <p:cNvGraphicFramePr/>
          <p:nvPr>
            <p:extLst>
              <p:ext uri="{D42A27DB-BD31-4B8C-83A1-F6EECF244321}">
                <p14:modId xmlns:p14="http://schemas.microsoft.com/office/powerpoint/2010/main" val="773196396"/>
              </p:ext>
            </p:extLst>
          </p:nvPr>
        </p:nvGraphicFramePr>
        <p:xfrm>
          <a:off x="4749920" y="1494770"/>
          <a:ext cx="3600452" cy="3100343"/>
        </p:xfrm>
        <a:graphic>
          <a:graphicData uri="http://schemas.openxmlformats.org/drawingml/2006/chart">
            <c:chart xmlns:c="http://schemas.openxmlformats.org/drawingml/2006/chart" xmlns:r="http://schemas.openxmlformats.org/officeDocument/2006/relationships" r:id="rId4"/>
          </a:graphicData>
        </a:graphic>
      </p:graphicFrame>
      <p:grpSp>
        <p:nvGrpSpPr>
          <p:cNvPr id="16" name="Google Shape;224;g1ea81cd67ec_0_2">
            <a:extLst>
              <a:ext uri="{FF2B5EF4-FFF2-40B4-BE49-F238E27FC236}">
                <a16:creationId xmlns:a16="http://schemas.microsoft.com/office/drawing/2014/main" id="{7B309313-4FD2-621F-281C-4DA7DBFCC025}"/>
              </a:ext>
            </a:extLst>
          </p:cNvPr>
          <p:cNvGrpSpPr/>
          <p:nvPr/>
        </p:nvGrpSpPr>
        <p:grpSpPr>
          <a:xfrm>
            <a:off x="4730750" y="4556777"/>
            <a:ext cx="1847400" cy="212880"/>
            <a:chOff x="1509241" y="-3099512"/>
            <a:chExt cx="1847400" cy="224700"/>
          </a:xfrm>
        </p:grpSpPr>
        <p:sp>
          <p:nvSpPr>
            <p:cNvPr id="17" name="Google Shape;225;g1ea81cd67ec_0_2">
              <a:extLst>
                <a:ext uri="{FF2B5EF4-FFF2-40B4-BE49-F238E27FC236}">
                  <a16:creationId xmlns:a16="http://schemas.microsoft.com/office/drawing/2014/main" id="{4CD5672C-D26A-37E5-EA9C-F332F6F9C5F2}"/>
                </a:ext>
              </a:extLst>
            </p:cNvPr>
            <p:cNvSpPr/>
            <p:nvPr/>
          </p:nvSpPr>
          <p:spPr>
            <a:xfrm>
              <a:off x="1509241" y="-3025412"/>
              <a:ext cx="249000" cy="76500"/>
            </a:xfrm>
            <a:prstGeom prst="rect">
              <a:avLst/>
            </a:prstGeom>
            <a:solidFill>
              <a:srgbClr val="FFCE00"/>
            </a:solidFill>
            <a:ln w="9525" cap="flat" cmpd="sng">
              <a:solidFill>
                <a:srgbClr val="FFCE00"/>
              </a:solidFill>
              <a:prstDash val="solid"/>
              <a:round/>
              <a:headEnd type="none" w="sm" len="sm"/>
              <a:tailEnd type="none" w="sm" len="sm"/>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 name="Google Shape;226;g1ea81cd67ec_0_2">
              <a:extLst>
                <a:ext uri="{FF2B5EF4-FFF2-40B4-BE49-F238E27FC236}">
                  <a16:creationId xmlns:a16="http://schemas.microsoft.com/office/drawing/2014/main" id="{F53F09CD-5720-F181-EFBD-A4971187179C}"/>
                </a:ext>
              </a:extLst>
            </p:cNvPr>
            <p:cNvSpPr txBox="1"/>
            <p:nvPr/>
          </p:nvSpPr>
          <p:spPr>
            <a:xfrm>
              <a:off x="1758241" y="-3099512"/>
              <a:ext cx="1598400" cy="224700"/>
            </a:xfrm>
            <a:prstGeom prst="rect">
              <a:avLst/>
            </a:prstGeom>
            <a:noFill/>
            <a:ln>
              <a:noFill/>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l" rtl="0">
                <a:lnSpc>
                  <a:spcPct val="100000"/>
                </a:lnSpc>
                <a:spcBef>
                  <a:spcPts val="0"/>
                </a:spcBef>
                <a:spcAft>
                  <a:spcPts val="0"/>
                </a:spcAft>
                <a:buClr>
                  <a:srgbClr val="000000"/>
                </a:buClr>
                <a:buSzPts val="1100"/>
                <a:buFont typeface="Arial"/>
                <a:buNone/>
              </a:pPr>
              <a:r>
                <a:rPr lang="pt-BR" sz="1000" b="0" i="0" u="none" strike="noStrike" cap="none" dirty="0">
                  <a:solidFill>
                    <a:srgbClr val="000000"/>
                  </a:solidFill>
                  <a:latin typeface="Lato"/>
                  <a:ea typeface="Lato"/>
                  <a:cs typeface="Lato"/>
                  <a:sym typeface="Lato"/>
                </a:rPr>
                <a:t>Média móvel 90 dias</a:t>
              </a:r>
              <a:endParaRPr sz="1000" b="0" i="0" u="none" strike="noStrike" cap="none" dirty="0">
                <a:solidFill>
                  <a:srgbClr val="000000"/>
                </a:solidFill>
                <a:latin typeface="Lato"/>
                <a:ea typeface="Lato"/>
                <a:cs typeface="Lato"/>
                <a:sym typeface="Lato"/>
              </a:endParaRPr>
            </a:p>
          </p:txBody>
        </p:sp>
      </p:grpSp>
      <p:grpSp>
        <p:nvGrpSpPr>
          <p:cNvPr id="12" name="Google Shape;220;g1ea81cd67ec_0_2">
            <a:extLst>
              <a:ext uri="{FF2B5EF4-FFF2-40B4-BE49-F238E27FC236}">
                <a16:creationId xmlns:a16="http://schemas.microsoft.com/office/drawing/2014/main" id="{130B3154-970D-2F0D-694B-D17E7EFFD6C9}"/>
              </a:ext>
            </a:extLst>
          </p:cNvPr>
          <p:cNvGrpSpPr/>
          <p:nvPr/>
        </p:nvGrpSpPr>
        <p:grpSpPr>
          <a:xfrm>
            <a:off x="3581450" y="4556777"/>
            <a:ext cx="1149300" cy="224700"/>
            <a:chOff x="2884950" y="648100"/>
            <a:chExt cx="1149300" cy="224700"/>
          </a:xfrm>
        </p:grpSpPr>
        <p:sp>
          <p:nvSpPr>
            <p:cNvPr id="13" name="Google Shape;221;g1ea81cd67ec_0_2">
              <a:extLst>
                <a:ext uri="{FF2B5EF4-FFF2-40B4-BE49-F238E27FC236}">
                  <a16:creationId xmlns:a16="http://schemas.microsoft.com/office/drawing/2014/main" id="{D4558C27-8B15-1962-2BA7-D84EEF209FBB}"/>
                </a:ext>
              </a:extLst>
            </p:cNvPr>
            <p:cNvSpPr/>
            <p:nvPr/>
          </p:nvSpPr>
          <p:spPr>
            <a:xfrm>
              <a:off x="2884950" y="722200"/>
              <a:ext cx="249000" cy="76500"/>
            </a:xfrm>
            <a:prstGeom prst="rect">
              <a:avLst/>
            </a:prstGeom>
            <a:solidFill>
              <a:srgbClr val="D0CECE"/>
            </a:solidFill>
            <a:ln w="9525" cap="flat" cmpd="sng">
              <a:solidFill>
                <a:srgbClr val="D0CEC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222;g1ea81cd67ec_0_2">
              <a:extLst>
                <a:ext uri="{FF2B5EF4-FFF2-40B4-BE49-F238E27FC236}">
                  <a16:creationId xmlns:a16="http://schemas.microsoft.com/office/drawing/2014/main" id="{ED845284-116D-FD0A-C3CB-4F91FC92DFF9}"/>
                </a:ext>
              </a:extLst>
            </p:cNvPr>
            <p:cNvSpPr txBox="1"/>
            <p:nvPr/>
          </p:nvSpPr>
          <p:spPr>
            <a:xfrm>
              <a:off x="3133950" y="648100"/>
              <a:ext cx="900300" cy="224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pt-BR" sz="1000" dirty="0">
                  <a:latin typeface="Lato"/>
                  <a:ea typeface="Lato"/>
                  <a:cs typeface="Lato"/>
                  <a:sym typeface="Lato"/>
                </a:rPr>
                <a:t>VIX</a:t>
              </a:r>
              <a:endParaRPr sz="1000" b="0" i="0" u="none" strike="noStrike" cap="none" dirty="0">
                <a:solidFill>
                  <a:srgbClr val="000000"/>
                </a:solidFill>
                <a:latin typeface="Lato"/>
                <a:ea typeface="Lato"/>
                <a:cs typeface="Lato"/>
                <a:sym typeface="Lato"/>
              </a:endParaRPr>
            </a:p>
          </p:txBody>
        </p:sp>
      </p:grpSp>
    </p:spTree>
    <p:extLst>
      <p:ext uri="{BB962C8B-B14F-4D97-AF65-F5344CB8AC3E}">
        <p14:creationId xmlns:p14="http://schemas.microsoft.com/office/powerpoint/2010/main" val="648545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INTERNACIONAL: PREÇO DAS COMMODITIES – ÍNDICE FTSE/CC CRB  </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a:t>Histórico (2002 – 2024)</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Jan/2023 – Mar/2024</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752475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FTSE Russel. Data de consulta 12/04/2024.</a:t>
            </a:r>
          </a:p>
          <a:p>
            <a:r>
              <a:rPr lang="pt-BR" sz="700" dirty="0">
                <a:latin typeface="Lato" panose="020F0502020204030203" pitchFamily="34" charset="0"/>
                <a:ea typeface="Lato" panose="020F0502020204030203" pitchFamily="34" charset="0"/>
                <a:cs typeface="Lato" panose="020F0502020204030203" pitchFamily="34" charset="0"/>
              </a:rPr>
              <a:t>Nota: O índice é calculado usando a média aritmética dos preços futuros de 19 commodities, com rebalanceamento mensal, como: ouro, petróleo, minério de ferro, soja, entre outros.</a:t>
            </a: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2" y="681808"/>
            <a:ext cx="7559675" cy="263145"/>
          </a:xfrm>
        </p:spPr>
        <p:txBody>
          <a:bodyPr/>
          <a:lstStyle/>
          <a:p>
            <a:r>
              <a:rPr lang="pt-BR" dirty="0"/>
              <a:t>Escalada de conflitos geopolíticos e efeitos adversos provenientes de fenômenos climáticos são os principais responsáveis pela pressão altista do preço de muitas commodities nos últimos meses.  Entre elas, podemos citar as commodities energéticas e alimentícias.</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6</a:t>
            </a:fld>
            <a:endParaRPr lang="pt-BR"/>
          </a:p>
        </p:txBody>
      </p:sp>
      <p:grpSp>
        <p:nvGrpSpPr>
          <p:cNvPr id="16" name="Google Shape;224;g1ea81cd67ec_0_2">
            <a:extLst>
              <a:ext uri="{FF2B5EF4-FFF2-40B4-BE49-F238E27FC236}">
                <a16:creationId xmlns:a16="http://schemas.microsoft.com/office/drawing/2014/main" id="{7B309313-4FD2-621F-281C-4DA7DBFCC025}"/>
              </a:ext>
            </a:extLst>
          </p:cNvPr>
          <p:cNvGrpSpPr/>
          <p:nvPr/>
        </p:nvGrpSpPr>
        <p:grpSpPr>
          <a:xfrm>
            <a:off x="4730750" y="4556777"/>
            <a:ext cx="1847400" cy="212880"/>
            <a:chOff x="1509241" y="-3099512"/>
            <a:chExt cx="1847400" cy="224700"/>
          </a:xfrm>
        </p:grpSpPr>
        <p:sp>
          <p:nvSpPr>
            <p:cNvPr id="17" name="Google Shape;225;g1ea81cd67ec_0_2">
              <a:extLst>
                <a:ext uri="{FF2B5EF4-FFF2-40B4-BE49-F238E27FC236}">
                  <a16:creationId xmlns:a16="http://schemas.microsoft.com/office/drawing/2014/main" id="{4CD5672C-D26A-37E5-EA9C-F332F6F9C5F2}"/>
                </a:ext>
              </a:extLst>
            </p:cNvPr>
            <p:cNvSpPr/>
            <p:nvPr/>
          </p:nvSpPr>
          <p:spPr>
            <a:xfrm>
              <a:off x="1509241" y="-3025412"/>
              <a:ext cx="249000" cy="76500"/>
            </a:xfrm>
            <a:prstGeom prst="rect">
              <a:avLst/>
            </a:prstGeom>
            <a:solidFill>
              <a:srgbClr val="FFCE00"/>
            </a:solidFill>
            <a:ln w="9525" cap="flat" cmpd="sng">
              <a:solidFill>
                <a:srgbClr val="FFCE00"/>
              </a:solidFill>
              <a:prstDash val="solid"/>
              <a:round/>
              <a:headEnd type="none" w="sm" len="sm"/>
              <a:tailEnd type="none" w="sm" len="sm"/>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18" name="Google Shape;226;g1ea81cd67ec_0_2">
              <a:extLst>
                <a:ext uri="{FF2B5EF4-FFF2-40B4-BE49-F238E27FC236}">
                  <a16:creationId xmlns:a16="http://schemas.microsoft.com/office/drawing/2014/main" id="{F53F09CD-5720-F181-EFBD-A4971187179C}"/>
                </a:ext>
              </a:extLst>
            </p:cNvPr>
            <p:cNvSpPr txBox="1"/>
            <p:nvPr/>
          </p:nvSpPr>
          <p:spPr>
            <a:xfrm>
              <a:off x="1758241" y="-3099512"/>
              <a:ext cx="1598400" cy="224700"/>
            </a:xfrm>
            <a:prstGeom prst="rect">
              <a:avLst/>
            </a:prstGeom>
            <a:noFill/>
            <a:ln>
              <a:noFill/>
            </a:ln>
          </p:spPr>
          <p:txBody>
            <a:bodyPr spcFirstLastPara="1" wrap="square" lIns="91425" tIns="91425" rIns="91425" bIns="91425" anchor="ctr" anchorCtr="0">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l" rtl="0">
                <a:lnSpc>
                  <a:spcPct val="100000"/>
                </a:lnSpc>
                <a:spcBef>
                  <a:spcPts val="0"/>
                </a:spcBef>
                <a:spcAft>
                  <a:spcPts val="0"/>
                </a:spcAft>
                <a:buClr>
                  <a:srgbClr val="000000"/>
                </a:buClr>
                <a:buSzPts val="1100"/>
                <a:buFont typeface="Arial"/>
                <a:buNone/>
              </a:pPr>
              <a:r>
                <a:rPr lang="pt-BR" sz="1000" b="0" i="0" u="none" strike="noStrike" cap="none" dirty="0">
                  <a:solidFill>
                    <a:srgbClr val="000000"/>
                  </a:solidFill>
                  <a:latin typeface="Lato"/>
                  <a:ea typeface="Lato"/>
                  <a:cs typeface="Lato"/>
                  <a:sym typeface="Lato"/>
                </a:rPr>
                <a:t>Média móvel 90 dias</a:t>
              </a:r>
              <a:endParaRPr sz="1000" b="0" i="0" u="none" strike="noStrike" cap="none" dirty="0">
                <a:solidFill>
                  <a:srgbClr val="000000"/>
                </a:solidFill>
                <a:latin typeface="Lato"/>
                <a:ea typeface="Lato"/>
                <a:cs typeface="Lato"/>
                <a:sym typeface="Lato"/>
              </a:endParaRPr>
            </a:p>
          </p:txBody>
        </p:sp>
      </p:grpSp>
      <p:graphicFrame>
        <p:nvGraphicFramePr>
          <p:cNvPr id="12" name="Chart 11">
            <a:extLst>
              <a:ext uri="{FF2B5EF4-FFF2-40B4-BE49-F238E27FC236}">
                <a16:creationId xmlns:a16="http://schemas.microsoft.com/office/drawing/2014/main" id="{8344048C-FD41-FFFB-6B7B-6B0D771C1F6F}"/>
              </a:ext>
            </a:extLst>
          </p:cNvPr>
          <p:cNvGraphicFramePr/>
          <p:nvPr>
            <p:extLst>
              <p:ext uri="{D42A27DB-BD31-4B8C-83A1-F6EECF244321}">
                <p14:modId xmlns:p14="http://schemas.microsoft.com/office/powerpoint/2010/main" val="1021075402"/>
              </p:ext>
            </p:extLst>
          </p:nvPr>
        </p:nvGraphicFramePr>
        <p:xfrm>
          <a:off x="807991" y="1517618"/>
          <a:ext cx="3599718" cy="305464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a:extLst>
              <a:ext uri="{FF2B5EF4-FFF2-40B4-BE49-F238E27FC236}">
                <a16:creationId xmlns:a16="http://schemas.microsoft.com/office/drawing/2014/main" id="{741FAEEE-DE0D-14A9-4A90-FF7C3E59C1CE}"/>
              </a:ext>
            </a:extLst>
          </p:cNvPr>
          <p:cNvGraphicFramePr/>
          <p:nvPr>
            <p:extLst>
              <p:ext uri="{D42A27DB-BD31-4B8C-83A1-F6EECF244321}">
                <p14:modId xmlns:p14="http://schemas.microsoft.com/office/powerpoint/2010/main" val="3686797554"/>
              </p:ext>
            </p:extLst>
          </p:nvPr>
        </p:nvGraphicFramePr>
        <p:xfrm>
          <a:off x="4735559" y="1497810"/>
          <a:ext cx="3599718" cy="3054646"/>
        </p:xfrm>
        <a:graphic>
          <a:graphicData uri="http://schemas.openxmlformats.org/drawingml/2006/chart">
            <c:chart xmlns:c="http://schemas.openxmlformats.org/drawingml/2006/chart" xmlns:r="http://schemas.openxmlformats.org/officeDocument/2006/relationships" r:id="rId4"/>
          </a:graphicData>
        </a:graphic>
      </p:graphicFrame>
      <p:grpSp>
        <p:nvGrpSpPr>
          <p:cNvPr id="8" name="Google Shape;220;g1ea81cd67ec_0_2">
            <a:extLst>
              <a:ext uri="{FF2B5EF4-FFF2-40B4-BE49-F238E27FC236}">
                <a16:creationId xmlns:a16="http://schemas.microsoft.com/office/drawing/2014/main" id="{DDE9E8F2-B00B-3E82-DD38-832F04107168}"/>
              </a:ext>
            </a:extLst>
          </p:cNvPr>
          <p:cNvGrpSpPr/>
          <p:nvPr/>
        </p:nvGrpSpPr>
        <p:grpSpPr>
          <a:xfrm>
            <a:off x="3581450" y="4556777"/>
            <a:ext cx="1149300" cy="224700"/>
            <a:chOff x="2884950" y="648100"/>
            <a:chExt cx="1149300" cy="224700"/>
          </a:xfrm>
        </p:grpSpPr>
        <p:sp>
          <p:nvSpPr>
            <p:cNvPr id="14" name="Google Shape;221;g1ea81cd67ec_0_2">
              <a:extLst>
                <a:ext uri="{FF2B5EF4-FFF2-40B4-BE49-F238E27FC236}">
                  <a16:creationId xmlns:a16="http://schemas.microsoft.com/office/drawing/2014/main" id="{B20EAD14-646B-82B9-A0BE-DA31415A3AF7}"/>
                </a:ext>
              </a:extLst>
            </p:cNvPr>
            <p:cNvSpPr/>
            <p:nvPr/>
          </p:nvSpPr>
          <p:spPr>
            <a:xfrm>
              <a:off x="2884950" y="722200"/>
              <a:ext cx="249000" cy="76500"/>
            </a:xfrm>
            <a:prstGeom prst="rect">
              <a:avLst/>
            </a:prstGeom>
            <a:solidFill>
              <a:srgbClr val="D0CECE"/>
            </a:solidFill>
            <a:ln w="9525" cap="flat" cmpd="sng">
              <a:solidFill>
                <a:srgbClr val="D0CECE"/>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222;g1ea81cd67ec_0_2">
              <a:extLst>
                <a:ext uri="{FF2B5EF4-FFF2-40B4-BE49-F238E27FC236}">
                  <a16:creationId xmlns:a16="http://schemas.microsoft.com/office/drawing/2014/main" id="{FDB44B2D-BC2B-2C16-51E9-218263086BD3}"/>
                </a:ext>
              </a:extLst>
            </p:cNvPr>
            <p:cNvSpPr txBox="1"/>
            <p:nvPr/>
          </p:nvSpPr>
          <p:spPr>
            <a:xfrm>
              <a:off x="3133950" y="648100"/>
              <a:ext cx="900300" cy="224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pt-BR" sz="1000" b="0" i="0" u="none" strike="noStrike" cap="none" dirty="0">
                  <a:solidFill>
                    <a:srgbClr val="000000"/>
                  </a:solidFill>
                  <a:latin typeface="Lato"/>
                  <a:ea typeface="Lato"/>
                  <a:cs typeface="Lato"/>
                  <a:sym typeface="Lato"/>
                </a:rPr>
                <a:t>CRB</a:t>
              </a:r>
              <a:endParaRPr sz="1000" b="0" i="0" u="none" strike="noStrike" cap="none" dirty="0">
                <a:solidFill>
                  <a:srgbClr val="000000"/>
                </a:solidFill>
                <a:latin typeface="Lato"/>
                <a:ea typeface="Lato"/>
                <a:cs typeface="Lato"/>
                <a:sym typeface="Lato"/>
              </a:endParaRPr>
            </a:p>
          </p:txBody>
        </p:sp>
      </p:grpSp>
    </p:spTree>
    <p:extLst>
      <p:ext uri="{BB962C8B-B14F-4D97-AF65-F5344CB8AC3E}">
        <p14:creationId xmlns:p14="http://schemas.microsoft.com/office/powerpoint/2010/main" val="3365083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CHINA: CONJUNTURA ECONÔMICA</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a:t>PIB (% no ano)</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Setor Imobiliário (bilhões de CNY)</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Fundo Monetário Internacional (FMI) e </a:t>
            </a:r>
            <a:r>
              <a:rPr lang="pt-BR" sz="700" dirty="0" err="1">
                <a:latin typeface="Lato" panose="020F0502020204030203" pitchFamily="34" charset="0"/>
                <a:ea typeface="Lato" panose="020F0502020204030203" pitchFamily="34" charset="0"/>
                <a:cs typeface="Lato" panose="020F0502020204030203" pitchFamily="34" charset="0"/>
              </a:rPr>
              <a:t>National</a:t>
            </a:r>
            <a:r>
              <a:rPr lang="pt-BR" sz="700" dirty="0">
                <a:latin typeface="Lato" panose="020F0502020204030203" pitchFamily="34" charset="0"/>
                <a:ea typeface="Lato" panose="020F0502020204030203" pitchFamily="34" charset="0"/>
                <a:cs typeface="Lato" panose="020F0502020204030203" pitchFamily="34" charset="0"/>
              </a:rPr>
              <a:t> Bureau </a:t>
            </a:r>
            <a:r>
              <a:rPr lang="pt-BR" sz="700" dirty="0" err="1">
                <a:latin typeface="Lato" panose="020F0502020204030203" pitchFamily="34" charset="0"/>
                <a:ea typeface="Lato" panose="020F0502020204030203" pitchFamily="34" charset="0"/>
                <a:cs typeface="Lato" panose="020F0502020204030203" pitchFamily="34" charset="0"/>
              </a:rPr>
              <a:t>of</a:t>
            </a:r>
            <a:r>
              <a:rPr lang="pt-BR" sz="700" dirty="0">
                <a:latin typeface="Lato" panose="020F0502020204030203" pitchFamily="34" charset="0"/>
                <a:ea typeface="Lato" panose="020F0502020204030203" pitchFamily="34" charset="0"/>
                <a:cs typeface="Lato" panose="020F0502020204030203" pitchFamily="34" charset="0"/>
              </a:rPr>
              <a:t> </a:t>
            </a:r>
            <a:r>
              <a:rPr lang="pt-BR" sz="700" dirty="0" err="1">
                <a:latin typeface="Lato" panose="020F0502020204030203" pitchFamily="34" charset="0"/>
                <a:ea typeface="Lato" panose="020F0502020204030203" pitchFamily="34" charset="0"/>
                <a:cs typeface="Lato" panose="020F0502020204030203" pitchFamily="34" charset="0"/>
              </a:rPr>
              <a:t>Statistics</a:t>
            </a:r>
            <a:r>
              <a:rPr lang="pt-BR" sz="700" dirty="0">
                <a:latin typeface="Lato" panose="020F0502020204030203" pitchFamily="34" charset="0"/>
                <a:ea typeface="Lato" panose="020F0502020204030203" pitchFamily="34" charset="0"/>
                <a:cs typeface="Lato" panose="020F0502020204030203" pitchFamily="34" charset="0"/>
              </a:rPr>
              <a:t> </a:t>
            </a:r>
            <a:r>
              <a:rPr lang="pt-BR" sz="700" dirty="0" err="1">
                <a:latin typeface="Lato" panose="020F0502020204030203" pitchFamily="34" charset="0"/>
                <a:ea typeface="Lato" panose="020F0502020204030203" pitchFamily="34" charset="0"/>
                <a:cs typeface="Lato" panose="020F0502020204030203" pitchFamily="34" charset="0"/>
              </a:rPr>
              <a:t>of</a:t>
            </a:r>
            <a:r>
              <a:rPr lang="pt-BR" sz="700" dirty="0">
                <a:latin typeface="Lato" panose="020F0502020204030203" pitchFamily="34" charset="0"/>
                <a:ea typeface="Lato" panose="020F0502020204030203" pitchFamily="34" charset="0"/>
                <a:cs typeface="Lato" panose="020F0502020204030203" pitchFamily="34" charset="0"/>
              </a:rPr>
              <a:t> China. Data de consulta 12/04/2024.</a:t>
            </a:r>
          </a:p>
          <a:p>
            <a:endParaRPr lang="pt-BR" sz="700" dirty="0">
              <a:latin typeface="Lato" panose="020F0502020204030203" pitchFamily="34" charset="0"/>
              <a:ea typeface="Lato" panose="020F0502020204030203" pitchFamily="34" charset="0"/>
              <a:cs typeface="Lato" panose="020F0502020204030203" pitchFamily="34" charset="0"/>
            </a:endParaRP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3" y="685800"/>
            <a:ext cx="7559675" cy="263145"/>
          </a:xfrm>
        </p:spPr>
        <p:txBody>
          <a:bodyPr/>
          <a:lstStyle/>
          <a:p>
            <a:r>
              <a:rPr lang="pt-BR" dirty="0"/>
              <a:t>Economia chinesa mostra sinais de desaceleração. Setor imobiliário ainda afeta negativamente o desempenho econômico. </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7</a:t>
            </a:fld>
            <a:endParaRPr lang="pt-BR"/>
          </a:p>
        </p:txBody>
      </p:sp>
      <p:graphicFrame>
        <p:nvGraphicFramePr>
          <p:cNvPr id="8" name="Chart 7">
            <a:extLst>
              <a:ext uri="{FF2B5EF4-FFF2-40B4-BE49-F238E27FC236}">
                <a16:creationId xmlns:a16="http://schemas.microsoft.com/office/drawing/2014/main" id="{CD5B0EA7-AF70-65BB-83EC-44C47DD21AD7}"/>
              </a:ext>
            </a:extLst>
          </p:cNvPr>
          <p:cNvGraphicFramePr/>
          <p:nvPr>
            <p:extLst>
              <p:ext uri="{D42A27DB-BD31-4B8C-83A1-F6EECF244321}">
                <p14:modId xmlns:p14="http://schemas.microsoft.com/office/powerpoint/2010/main" val="137366953"/>
              </p:ext>
            </p:extLst>
          </p:nvPr>
        </p:nvGraphicFramePr>
        <p:xfrm>
          <a:off x="791431" y="1492250"/>
          <a:ext cx="3601182" cy="327501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1DC58720-08FF-A7AC-D569-59F24095E9FA}"/>
              </a:ext>
            </a:extLst>
          </p:cNvPr>
          <p:cNvGraphicFramePr/>
          <p:nvPr>
            <p:extLst>
              <p:ext uri="{D42A27DB-BD31-4B8C-83A1-F6EECF244321}">
                <p14:modId xmlns:p14="http://schemas.microsoft.com/office/powerpoint/2010/main" val="1879537791"/>
              </p:ext>
            </p:extLst>
          </p:nvPr>
        </p:nvGraphicFramePr>
        <p:xfrm>
          <a:off x="4730749" y="1492250"/>
          <a:ext cx="3599717" cy="327500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53316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EUA: POLÍTICA MONETÁRIA</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err="1"/>
              <a:t>Fed</a:t>
            </a:r>
            <a:r>
              <a:rPr lang="pt-BR" dirty="0"/>
              <a:t> </a:t>
            </a:r>
            <a:r>
              <a:rPr lang="pt-BR" dirty="0" err="1"/>
              <a:t>Funds</a:t>
            </a:r>
            <a:r>
              <a:rPr lang="pt-BR" dirty="0"/>
              <a:t> (% aa)</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Tesouro 10 anos (% aa)</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Federal Reserve (</a:t>
            </a:r>
            <a:r>
              <a:rPr lang="pt-BR" sz="700" dirty="0" err="1">
                <a:latin typeface="Lato" panose="020F0502020204030203" pitchFamily="34" charset="0"/>
                <a:ea typeface="Lato" panose="020F0502020204030203" pitchFamily="34" charset="0"/>
                <a:cs typeface="Lato" panose="020F0502020204030203" pitchFamily="34" charset="0"/>
              </a:rPr>
              <a:t>Fed</a:t>
            </a:r>
            <a:r>
              <a:rPr lang="pt-BR" sz="700" dirty="0">
                <a:latin typeface="Lato" panose="020F0502020204030203" pitchFamily="34" charset="0"/>
                <a:ea typeface="Lato" panose="020F0502020204030203" pitchFamily="34" charset="0"/>
                <a:cs typeface="Lato" panose="020F0502020204030203" pitchFamily="34" charset="0"/>
              </a:rPr>
              <a:t>). Data de consulta 12/04/2024.</a:t>
            </a: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3" y="685800"/>
            <a:ext cx="7559675" cy="263145"/>
          </a:xfrm>
        </p:spPr>
        <p:txBody>
          <a:bodyPr/>
          <a:lstStyle/>
          <a:p>
            <a:r>
              <a:rPr lang="pt-BR" dirty="0"/>
              <a:t>Após considerável progresso no segundo semestre de 2023, o processo de desinflação nos EUA diminuiu em ritmo no primeiro trimestre de 2024. Membros do FOMC sinalizam precisar de mais confiança de que a meta será atingida antes de iniciar a flexibilização da política monetária.</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8</a:t>
            </a:fld>
            <a:endParaRPr lang="pt-BR"/>
          </a:p>
        </p:txBody>
      </p:sp>
      <p:graphicFrame>
        <p:nvGraphicFramePr>
          <p:cNvPr id="10" name="Chart 9">
            <a:extLst>
              <a:ext uri="{FF2B5EF4-FFF2-40B4-BE49-F238E27FC236}">
                <a16:creationId xmlns:a16="http://schemas.microsoft.com/office/drawing/2014/main" id="{D939DCEA-3185-93D4-1488-5D5BFD197043}"/>
              </a:ext>
            </a:extLst>
          </p:cNvPr>
          <p:cNvGraphicFramePr/>
          <p:nvPr>
            <p:extLst>
              <p:ext uri="{D42A27DB-BD31-4B8C-83A1-F6EECF244321}">
                <p14:modId xmlns:p14="http://schemas.microsoft.com/office/powerpoint/2010/main" val="1069606219"/>
              </p:ext>
            </p:extLst>
          </p:nvPr>
        </p:nvGraphicFramePr>
        <p:xfrm>
          <a:off x="813534" y="1492250"/>
          <a:ext cx="3576758" cy="327501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10">
            <a:extLst>
              <a:ext uri="{FF2B5EF4-FFF2-40B4-BE49-F238E27FC236}">
                <a16:creationId xmlns:a16="http://schemas.microsoft.com/office/drawing/2014/main" id="{73326E37-6608-1AC6-9156-042C686989A1}"/>
              </a:ext>
            </a:extLst>
          </p:cNvPr>
          <p:cNvGraphicFramePr/>
          <p:nvPr>
            <p:extLst>
              <p:ext uri="{D42A27DB-BD31-4B8C-83A1-F6EECF244321}">
                <p14:modId xmlns:p14="http://schemas.microsoft.com/office/powerpoint/2010/main" val="956762889"/>
              </p:ext>
            </p:extLst>
          </p:nvPr>
        </p:nvGraphicFramePr>
        <p:xfrm>
          <a:off x="4730750" y="1528659"/>
          <a:ext cx="3620356" cy="323860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3863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052B-E265-DA50-3D16-FA8150782227}"/>
              </a:ext>
            </a:extLst>
          </p:cNvPr>
          <p:cNvSpPr>
            <a:spLocks noGrp="1"/>
          </p:cNvSpPr>
          <p:nvPr>
            <p:ph type="title"/>
          </p:nvPr>
        </p:nvSpPr>
        <p:spPr>
          <a:xfrm>
            <a:off x="611188" y="376240"/>
            <a:ext cx="7739919" cy="309560"/>
          </a:xfrm>
        </p:spPr>
        <p:txBody>
          <a:bodyPr>
            <a:normAutofit fontScale="90000"/>
          </a:bodyPr>
          <a:lstStyle/>
          <a:p>
            <a:r>
              <a:rPr lang="pt-BR" dirty="0"/>
              <a:t>EUA: POLÍTICA MONETÁRIA</a:t>
            </a:r>
          </a:p>
        </p:txBody>
      </p:sp>
      <p:sp>
        <p:nvSpPr>
          <p:cNvPr id="3" name="Text Placeholder 2">
            <a:extLst>
              <a:ext uri="{FF2B5EF4-FFF2-40B4-BE49-F238E27FC236}">
                <a16:creationId xmlns:a16="http://schemas.microsoft.com/office/drawing/2014/main" id="{F40B721C-A58F-956E-1F98-896BC9EC2389}"/>
              </a:ext>
            </a:extLst>
          </p:cNvPr>
          <p:cNvSpPr>
            <a:spLocks noGrp="1"/>
          </p:cNvSpPr>
          <p:nvPr>
            <p:ph type="body" idx="1"/>
          </p:nvPr>
        </p:nvSpPr>
        <p:spPr/>
        <p:txBody>
          <a:bodyPr/>
          <a:lstStyle/>
          <a:p>
            <a:r>
              <a:rPr lang="pt-BR" dirty="0"/>
              <a:t>CPI (% </a:t>
            </a:r>
            <a:r>
              <a:rPr lang="pt-BR" dirty="0" err="1"/>
              <a:t>YoY</a:t>
            </a:r>
            <a:r>
              <a:rPr lang="pt-BR" dirty="0"/>
              <a:t>)</a:t>
            </a:r>
          </a:p>
        </p:txBody>
      </p:sp>
      <p:sp>
        <p:nvSpPr>
          <p:cNvPr id="4" name="Text Placeholder 3">
            <a:extLst>
              <a:ext uri="{FF2B5EF4-FFF2-40B4-BE49-F238E27FC236}">
                <a16:creationId xmlns:a16="http://schemas.microsoft.com/office/drawing/2014/main" id="{59293CB9-1D76-3A8C-C3EC-5CF7E300FD81}"/>
              </a:ext>
            </a:extLst>
          </p:cNvPr>
          <p:cNvSpPr>
            <a:spLocks noGrp="1"/>
          </p:cNvSpPr>
          <p:nvPr>
            <p:ph type="body" idx="10"/>
          </p:nvPr>
        </p:nvSpPr>
        <p:spPr/>
        <p:txBody>
          <a:bodyPr/>
          <a:lstStyle/>
          <a:p>
            <a:r>
              <a:rPr lang="pt-BR" dirty="0"/>
              <a:t>PCE (% </a:t>
            </a:r>
            <a:r>
              <a:rPr lang="pt-BR" dirty="0" err="1"/>
              <a:t>YoY</a:t>
            </a:r>
            <a:r>
              <a:rPr lang="pt-BR" dirty="0"/>
              <a:t>)</a:t>
            </a:r>
          </a:p>
        </p:txBody>
      </p:sp>
      <p:sp>
        <p:nvSpPr>
          <p:cNvPr id="5" name="Text Placeholder 4">
            <a:extLst>
              <a:ext uri="{FF2B5EF4-FFF2-40B4-BE49-F238E27FC236}">
                <a16:creationId xmlns:a16="http://schemas.microsoft.com/office/drawing/2014/main" id="{E5B84B8C-F377-CB2C-ABE5-22FA65171DAE}"/>
              </a:ext>
            </a:extLst>
          </p:cNvPr>
          <p:cNvSpPr>
            <a:spLocks noGrp="1"/>
          </p:cNvSpPr>
          <p:nvPr>
            <p:ph type="body" idx="4294967295"/>
          </p:nvPr>
        </p:nvSpPr>
        <p:spPr>
          <a:xfrm>
            <a:off x="611187" y="4767264"/>
            <a:ext cx="5839231" cy="187508"/>
          </a:xfrm>
          <a:prstGeom prst="rect">
            <a:avLst/>
          </a:prstGeom>
        </p:spPr>
        <p:txBody>
          <a:bodyPr/>
          <a:lstStyle/>
          <a:p>
            <a:r>
              <a:rPr lang="pt-BR" sz="700" dirty="0">
                <a:latin typeface="Lato" panose="020F0502020204030203" pitchFamily="34" charset="0"/>
                <a:ea typeface="Lato" panose="020F0502020204030203" pitchFamily="34" charset="0"/>
                <a:cs typeface="Lato" panose="020F0502020204030203" pitchFamily="34" charset="0"/>
              </a:rPr>
              <a:t>Fonte: Federal Reserve (</a:t>
            </a:r>
            <a:r>
              <a:rPr lang="pt-BR" sz="700" dirty="0" err="1">
                <a:latin typeface="Lato" panose="020F0502020204030203" pitchFamily="34" charset="0"/>
                <a:ea typeface="Lato" panose="020F0502020204030203" pitchFamily="34" charset="0"/>
                <a:cs typeface="Lato" panose="020F0502020204030203" pitchFamily="34" charset="0"/>
              </a:rPr>
              <a:t>Fed</a:t>
            </a:r>
            <a:r>
              <a:rPr lang="pt-BR" sz="700" dirty="0">
                <a:latin typeface="Lato" panose="020F0502020204030203" pitchFamily="34" charset="0"/>
                <a:ea typeface="Lato" panose="020F0502020204030203" pitchFamily="34" charset="0"/>
                <a:cs typeface="Lato" panose="020F0502020204030203" pitchFamily="34" charset="0"/>
              </a:rPr>
              <a:t>) e Bureau </a:t>
            </a:r>
            <a:r>
              <a:rPr lang="pt-BR" sz="700" dirty="0" err="1">
                <a:latin typeface="Lato" panose="020F0502020204030203" pitchFamily="34" charset="0"/>
                <a:ea typeface="Lato" panose="020F0502020204030203" pitchFamily="34" charset="0"/>
                <a:cs typeface="Lato" panose="020F0502020204030203" pitchFamily="34" charset="0"/>
              </a:rPr>
              <a:t>of</a:t>
            </a:r>
            <a:r>
              <a:rPr lang="pt-BR" sz="700" dirty="0">
                <a:latin typeface="Lato" panose="020F0502020204030203" pitchFamily="34" charset="0"/>
                <a:ea typeface="Lato" panose="020F0502020204030203" pitchFamily="34" charset="0"/>
                <a:cs typeface="Lato" panose="020F0502020204030203" pitchFamily="34" charset="0"/>
              </a:rPr>
              <a:t> Economic </a:t>
            </a:r>
            <a:r>
              <a:rPr lang="pt-BR" sz="700" dirty="0" err="1">
                <a:latin typeface="Lato" panose="020F0502020204030203" pitchFamily="34" charset="0"/>
                <a:ea typeface="Lato" panose="020F0502020204030203" pitchFamily="34" charset="0"/>
                <a:cs typeface="Lato" panose="020F0502020204030203" pitchFamily="34" charset="0"/>
              </a:rPr>
              <a:t>Analysis</a:t>
            </a:r>
            <a:r>
              <a:rPr lang="pt-BR" sz="700" dirty="0">
                <a:latin typeface="Lato" panose="020F0502020204030203" pitchFamily="34" charset="0"/>
                <a:ea typeface="Lato" panose="020F0502020204030203" pitchFamily="34" charset="0"/>
                <a:cs typeface="Lato" panose="020F0502020204030203" pitchFamily="34" charset="0"/>
              </a:rPr>
              <a:t> (BEA). Data de consulta 12/04/2024.</a:t>
            </a:r>
            <a:br>
              <a:rPr lang="pt-BR" sz="700" dirty="0">
                <a:latin typeface="Lato" panose="020F0502020204030203" pitchFamily="34" charset="0"/>
                <a:ea typeface="Lato" panose="020F0502020204030203" pitchFamily="34" charset="0"/>
                <a:cs typeface="Lato" panose="020F0502020204030203" pitchFamily="34" charset="0"/>
              </a:rPr>
            </a:br>
            <a:r>
              <a:rPr lang="pt-BR" sz="700" dirty="0">
                <a:latin typeface="Lato" panose="020F0502020204030203" pitchFamily="34" charset="0"/>
                <a:ea typeface="Lato" panose="020F0502020204030203" pitchFamily="34" charset="0"/>
                <a:cs typeface="Lato" panose="020F0502020204030203" pitchFamily="34" charset="0"/>
              </a:rPr>
              <a:t>Nota: Séries ajustadas sazonalmente.</a:t>
            </a:r>
          </a:p>
        </p:txBody>
      </p:sp>
      <p:sp>
        <p:nvSpPr>
          <p:cNvPr id="6" name="Text Placeholder 5">
            <a:extLst>
              <a:ext uri="{FF2B5EF4-FFF2-40B4-BE49-F238E27FC236}">
                <a16:creationId xmlns:a16="http://schemas.microsoft.com/office/drawing/2014/main" id="{9E8697DE-AAB2-9EC9-9E68-CD46469FCD96}"/>
              </a:ext>
            </a:extLst>
          </p:cNvPr>
          <p:cNvSpPr>
            <a:spLocks noGrp="1"/>
          </p:cNvSpPr>
          <p:nvPr>
            <p:ph type="body" idx="12"/>
          </p:nvPr>
        </p:nvSpPr>
        <p:spPr>
          <a:xfrm>
            <a:off x="792162" y="685800"/>
            <a:ext cx="7559675" cy="263145"/>
          </a:xfrm>
        </p:spPr>
        <p:txBody>
          <a:bodyPr/>
          <a:lstStyle/>
          <a:p>
            <a:r>
              <a:rPr lang="pt-BR" dirty="0"/>
              <a:t>Dados de inflação mostram um quadro de estabilidade, o que não irá ajudar os membros do FOMC a ganharem a confiança adicional que precisam para iniciar o ciclo de cortes na taxa de juros. </a:t>
            </a:r>
          </a:p>
        </p:txBody>
      </p:sp>
      <p:sp>
        <p:nvSpPr>
          <p:cNvPr id="7" name="Espaço Reservado para Número de Slide 6">
            <a:extLst>
              <a:ext uri="{FF2B5EF4-FFF2-40B4-BE49-F238E27FC236}">
                <a16:creationId xmlns:a16="http://schemas.microsoft.com/office/drawing/2014/main" id="{C8B4AB96-30FC-FF0F-FB4A-7DB4551CF756}"/>
              </a:ext>
            </a:extLst>
          </p:cNvPr>
          <p:cNvSpPr>
            <a:spLocks noGrp="1"/>
          </p:cNvSpPr>
          <p:nvPr>
            <p:ph type="sldNum" idx="4294967295"/>
          </p:nvPr>
        </p:nvSpPr>
        <p:spPr>
          <a:xfrm>
            <a:off x="8472458" y="4663217"/>
            <a:ext cx="548700" cy="393600"/>
          </a:xfrm>
        </p:spPr>
        <p:txBody>
          <a:bodyPr/>
          <a:lstStyle/>
          <a:p>
            <a:pPr marL="0" lvl="0" indent="0" algn="r" rtl="0">
              <a:spcBef>
                <a:spcPts val="0"/>
              </a:spcBef>
              <a:spcAft>
                <a:spcPts val="0"/>
              </a:spcAft>
              <a:buNone/>
            </a:pPr>
            <a:fld id="{00000000-1234-1234-1234-123412341234}" type="slidenum">
              <a:rPr lang="pt-BR" smtClean="0"/>
              <a:t>9</a:t>
            </a:fld>
            <a:endParaRPr lang="pt-BR"/>
          </a:p>
        </p:txBody>
      </p:sp>
      <p:graphicFrame>
        <p:nvGraphicFramePr>
          <p:cNvPr id="10" name="Chart 9">
            <a:extLst>
              <a:ext uri="{FF2B5EF4-FFF2-40B4-BE49-F238E27FC236}">
                <a16:creationId xmlns:a16="http://schemas.microsoft.com/office/drawing/2014/main" id="{E67B57A9-3E72-1C66-E00B-9E037C8C9A35}"/>
              </a:ext>
            </a:extLst>
          </p:cNvPr>
          <p:cNvGraphicFramePr/>
          <p:nvPr>
            <p:extLst>
              <p:ext uri="{D42A27DB-BD31-4B8C-83A1-F6EECF244321}">
                <p14:modId xmlns:p14="http://schemas.microsoft.com/office/powerpoint/2010/main" val="666584045"/>
              </p:ext>
            </p:extLst>
          </p:nvPr>
        </p:nvGraphicFramePr>
        <p:xfrm>
          <a:off x="792162" y="1492250"/>
          <a:ext cx="3779838" cy="327501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1" name="Chart 10">
            <a:extLst>
              <a:ext uri="{FF2B5EF4-FFF2-40B4-BE49-F238E27FC236}">
                <a16:creationId xmlns:a16="http://schemas.microsoft.com/office/drawing/2014/main" id="{07FFC265-7693-4097-2CEF-6B6FA0E0FAB9}"/>
              </a:ext>
            </a:extLst>
          </p:cNvPr>
          <p:cNvGraphicFramePr/>
          <p:nvPr>
            <p:extLst>
              <p:ext uri="{D42A27DB-BD31-4B8C-83A1-F6EECF244321}">
                <p14:modId xmlns:p14="http://schemas.microsoft.com/office/powerpoint/2010/main" val="2647979302"/>
              </p:ext>
            </p:extLst>
          </p:nvPr>
        </p:nvGraphicFramePr>
        <p:xfrm>
          <a:off x="4751388" y="1492253"/>
          <a:ext cx="3600450" cy="327501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9291460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4347</TotalTime>
  <Words>2490</Words>
  <Application>Microsoft Macintosh PowerPoint</Application>
  <PresentationFormat>On-screen Show (16:9)</PresentationFormat>
  <Paragraphs>410</Paragraphs>
  <Slides>26</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Fjalla One</vt:lpstr>
      <vt:lpstr>Lato</vt:lpstr>
      <vt:lpstr>Lato Light</vt:lpstr>
      <vt:lpstr>Simple Light</vt:lpstr>
      <vt:lpstr>Macro Outlook</vt:lpstr>
      <vt:lpstr>PROJEÇÕES PARA O FINAL DE 2024 </vt:lpstr>
      <vt:lpstr>INTERNACIONAL: CONJUNTURA ECONÔMICA</vt:lpstr>
      <vt:lpstr>INTERNACIONAL: CONJUNTURA ECONÔMICA</vt:lpstr>
      <vt:lpstr>INTERNACIONAL: PERCEPÇÃO DE RISCO DOS INVESTIDORES – ÍNDICE VIX   </vt:lpstr>
      <vt:lpstr>INTERNACIONAL: PREÇO DAS COMMODITIES – ÍNDICE FTSE/CC CRB  </vt:lpstr>
      <vt:lpstr>CHINA: CONJUNTURA ECONÔMICA</vt:lpstr>
      <vt:lpstr>EUA: POLÍTICA MONETÁRIA</vt:lpstr>
      <vt:lpstr>EUA: POLÍTICA MONETÁRIA</vt:lpstr>
      <vt:lpstr>EUA: POLÍTICA MONETÁRIA (CME FEDWATCH)</vt:lpstr>
      <vt:lpstr>EUA: ATIVIDADE ECONÔMICA </vt:lpstr>
      <vt:lpstr>EUA: MERCADO DE TRABALHO</vt:lpstr>
      <vt:lpstr>EUA: PRODUTIVIDADE NO MERCADO DE TRABALHO</vt:lpstr>
      <vt:lpstr>EUA: POLÍTICA FISCAL</vt:lpstr>
      <vt:lpstr>BRASIL: POLÍTICA MONETÁRIA </vt:lpstr>
      <vt:lpstr>BRASIL: ATIVIDADE ECONÔMICA </vt:lpstr>
      <vt:lpstr>BRASIL: MERCADO DE TRABALHO</vt:lpstr>
      <vt:lpstr>BRASIL: POLÍTICA FISCAL</vt:lpstr>
      <vt:lpstr>RISCO BRASIL – ÍNDICE EMBI+BR </vt:lpstr>
      <vt:lpstr>TAXA DE CÂMBIO (R$/US$) </vt:lpstr>
      <vt:lpstr>DÓLAR VS. OUTRAS MOEDAS – ÍNDICE DXY </vt:lpstr>
      <vt:lpstr>QUEM SOMOS NÓS?</vt:lpstr>
      <vt:lpstr>CONHEÇA A EQUIPE DE INVESTIMENTOS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Camila Chiari</dc:creator>
  <cp:lastModifiedBy>Bruno Fernandes</cp:lastModifiedBy>
  <cp:revision>90</cp:revision>
  <dcterms:modified xsi:type="dcterms:W3CDTF">2024-04-24T15:11:42Z</dcterms:modified>
</cp:coreProperties>
</file>